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1394" r:id="rId3"/>
    <p:sldId id="1576" r:id="rId4"/>
    <p:sldId id="1620" r:id="rId5"/>
    <p:sldId id="1621" r:id="rId6"/>
    <p:sldId id="1632" r:id="rId7"/>
    <p:sldId id="1631" r:id="rId8"/>
    <p:sldId id="1622" r:id="rId9"/>
    <p:sldId id="1634" r:id="rId10"/>
    <p:sldId id="1647" r:id="rId11"/>
    <p:sldId id="1635" r:id="rId12"/>
    <p:sldId id="1633" r:id="rId13"/>
    <p:sldId id="1623" r:id="rId14"/>
    <p:sldId id="1636" r:id="rId15"/>
    <p:sldId id="1637" r:id="rId16"/>
    <p:sldId id="1624" r:id="rId17"/>
    <p:sldId id="1638" r:id="rId18"/>
    <p:sldId id="1639" r:id="rId19"/>
    <p:sldId id="1640" r:id="rId20"/>
    <p:sldId id="1625" r:id="rId21"/>
    <p:sldId id="1641" r:id="rId22"/>
    <p:sldId id="1627" r:id="rId23"/>
    <p:sldId id="1642" r:id="rId24"/>
    <p:sldId id="1630" r:id="rId25"/>
    <p:sldId id="1628" r:id="rId26"/>
    <p:sldId id="1644" r:id="rId27"/>
    <p:sldId id="1645" r:id="rId28"/>
    <p:sldId id="1643" r:id="rId29"/>
    <p:sldId id="1629" r:id="rId30"/>
    <p:sldId id="1656" r:id="rId31"/>
    <p:sldId id="1657" r:id="rId32"/>
    <p:sldId id="1658" r:id="rId33"/>
    <p:sldId id="1650" r:id="rId34"/>
    <p:sldId id="1649" r:id="rId35"/>
    <p:sldId id="1648" r:id="rId36"/>
    <p:sldId id="1667" r:id="rId37"/>
    <p:sldId id="1689" r:id="rId38"/>
    <p:sldId id="1672" r:id="rId39"/>
    <p:sldId id="1673" r:id="rId40"/>
    <p:sldId id="1680" r:id="rId41"/>
    <p:sldId id="1660" r:id="rId42"/>
    <p:sldId id="1674" r:id="rId43"/>
    <p:sldId id="1675" r:id="rId44"/>
    <p:sldId id="1661" r:id="rId45"/>
    <p:sldId id="1676" r:id="rId46"/>
    <p:sldId id="1663" r:id="rId47"/>
    <p:sldId id="1677" r:id="rId48"/>
    <p:sldId id="1678" r:id="rId49"/>
    <p:sldId id="1662" r:id="rId50"/>
    <p:sldId id="1691" r:id="rId51"/>
    <p:sldId id="1690" r:id="rId52"/>
    <p:sldId id="1679" r:id="rId53"/>
    <p:sldId id="1664" r:id="rId54"/>
    <p:sldId id="1665" r:id="rId55"/>
    <p:sldId id="1666" r:id="rId56"/>
    <p:sldId id="1668" r:id="rId57"/>
    <p:sldId id="1669" r:id="rId58"/>
    <p:sldId id="1670" r:id="rId59"/>
    <p:sldId id="1671" r:id="rId60"/>
    <p:sldId id="1659" r:id="rId61"/>
    <p:sldId id="1681" r:id="rId62"/>
    <p:sldId id="1682" r:id="rId63"/>
    <p:sldId id="1683" r:id="rId64"/>
    <p:sldId id="1684" r:id="rId65"/>
    <p:sldId id="168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cwnd</a:t>
            </a:r>
            <a:r>
              <a:rPr lang="en-US" baseline="0" dirty="0"/>
              <a:t> vs. time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Window-Size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Sheet1!$A$2:$A$20</c:f>
              <c:numCache>
                <c:formatCode>General</c:formatCode>
                <c:ptCount val="19"/>
                <c:pt idx="0">
                  <c:v>1</c:v>
                </c:pt>
                <c:pt idx="1">
                  <c:v>2</c:v>
                </c:pt>
                <c:pt idx="2">
                  <c:v>2</c:v>
                </c:pt>
                <c:pt idx="3">
                  <c:v>3</c:v>
                </c:pt>
                <c:pt idx="4">
                  <c:v>3</c:v>
                </c:pt>
                <c:pt idx="5">
                  <c:v>4</c:v>
                </c:pt>
                <c:pt idx="6">
                  <c:v>4</c:v>
                </c:pt>
                <c:pt idx="7">
                  <c:v>5</c:v>
                </c:pt>
                <c:pt idx="8">
                  <c:v>5</c:v>
                </c:pt>
                <c:pt idx="9">
                  <c:v>6</c:v>
                </c:pt>
                <c:pt idx="10">
                  <c:v>6</c:v>
                </c:pt>
                <c:pt idx="11">
                  <c:v>7</c:v>
                </c:pt>
                <c:pt idx="12">
                  <c:v>7</c:v>
                </c:pt>
                <c:pt idx="13">
                  <c:v>8</c:v>
                </c:pt>
                <c:pt idx="14">
                  <c:v>8</c:v>
                </c:pt>
                <c:pt idx="15">
                  <c:v>9</c:v>
                </c:pt>
                <c:pt idx="16">
                  <c:v>9</c:v>
                </c:pt>
                <c:pt idx="17">
                  <c:v>10</c:v>
                </c:pt>
                <c:pt idx="18">
                  <c:v>10</c:v>
                </c:pt>
              </c:numCache>
            </c:numRef>
          </c:xVal>
          <c:yVal>
            <c:numRef>
              <c:f>Sheet1!$B$2:$B$20</c:f>
              <c:numCache>
                <c:formatCode>General</c:formatCode>
                <c:ptCount val="19"/>
                <c:pt idx="0">
                  <c:v>14</c:v>
                </c:pt>
                <c:pt idx="1">
                  <c:v>28</c:v>
                </c:pt>
                <c:pt idx="2">
                  <c:v>10</c:v>
                </c:pt>
                <c:pt idx="3">
                  <c:v>30</c:v>
                </c:pt>
                <c:pt idx="4">
                  <c:v>15</c:v>
                </c:pt>
                <c:pt idx="5">
                  <c:v>40</c:v>
                </c:pt>
                <c:pt idx="6">
                  <c:v>20</c:v>
                </c:pt>
                <c:pt idx="7">
                  <c:v>30</c:v>
                </c:pt>
                <c:pt idx="8">
                  <c:v>15</c:v>
                </c:pt>
                <c:pt idx="9">
                  <c:v>30</c:v>
                </c:pt>
                <c:pt idx="10">
                  <c:v>15</c:v>
                </c:pt>
                <c:pt idx="11">
                  <c:v>35</c:v>
                </c:pt>
                <c:pt idx="12">
                  <c:v>17.5</c:v>
                </c:pt>
                <c:pt idx="13">
                  <c:v>30</c:v>
                </c:pt>
                <c:pt idx="14">
                  <c:v>15</c:v>
                </c:pt>
                <c:pt idx="15">
                  <c:v>40</c:v>
                </c:pt>
                <c:pt idx="16">
                  <c:v>20</c:v>
                </c:pt>
                <c:pt idx="17">
                  <c:v>35</c:v>
                </c:pt>
                <c:pt idx="18">
                  <c:v>17</c:v>
                </c:pt>
              </c:numCache>
            </c:numRef>
          </c:yVal>
          <c:smooth val="0"/>
          <c:extLst>
            <c:ext xmlns:c16="http://schemas.microsoft.com/office/drawing/2014/chart" uri="{C3380CC4-5D6E-409C-BE32-E72D297353CC}">
              <c16:uniqueId val="{00000000-FD2F-4342-AE3B-CBCF5BD3CEAA}"/>
            </c:ext>
          </c:extLst>
        </c:ser>
        <c:dLbls>
          <c:showLegendKey val="0"/>
          <c:showVal val="0"/>
          <c:showCatName val="0"/>
          <c:showSerName val="0"/>
          <c:showPercent val="0"/>
          <c:showBubbleSize val="0"/>
        </c:dLbls>
        <c:axId val="544566831"/>
        <c:axId val="544567311"/>
      </c:scatterChart>
      <c:valAx>
        <c:axId val="544566831"/>
        <c:scaling>
          <c:orientation val="minMax"/>
        </c:scaling>
        <c:delete val="1"/>
        <c:axPos val="b"/>
        <c:numFmt formatCode="General" sourceLinked="1"/>
        <c:majorTickMark val="none"/>
        <c:minorTickMark val="none"/>
        <c:tickLblPos val="nextTo"/>
        <c:crossAx val="544567311"/>
        <c:crosses val="autoZero"/>
        <c:crossBetween val="midCat"/>
      </c:valAx>
      <c:valAx>
        <c:axId val="5445673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456683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02:29.473"/>
    </inkml:context>
    <inkml:brush xml:id="br0">
      <inkml:brushProperty name="width" value="0.05292" units="cm"/>
      <inkml:brushProperty name="height" value="0.05292" units="cm"/>
      <inkml:brushProperty name="color" value="#FF0000"/>
    </inkml:brush>
  </inkml:definitions>
  <inkml:trace contextRef="#ctx0" brushRef="#br0">3431 8618 0 0,'0'3'15'0,"-6"3"34"0,-1-1 14 0,2-5 11 0,-3 4 10 0,2-4 8 0,-7 6 10 0,8-6 10 0,-2 0 11 0,7 6 10 0,-9-6 9 0,4 0-18 0,5 0-34 0,0 0-16 0,0 0-3 0,0 0 2 0,0 0 6 0,0 0 10 0,0 0 12 0,0 0 10 15,0 0 10-15,0 0 5 16,0 0 3-16,0 0 4 0,0 0 2 0,0 0 1 0,0 0 0 0,0 0 1 0,0 0-4 0,0 0-6 0,0 0-9 0,0 0-11 16,0 0-15-16,0 0-12 0,0 0-13 0,0 0-5 0,0 0-1 0,5 0 2 15,-5 0 2-15,9 0 3 0,-9 0 1 0,7 0 2 0,-7 0 5 0,5 0 3 16,3 0 2-16,-3 4 9 0,1-4 3 0,2 0 8 0,-3 0 6 0,8 0 2 15,-5 0-4-15,5 0-3 0,-1 0-2 0,0 0-2 0,3-4-1 16,-1 4-2-16,4 0-3 0,1-6-2 0,2 6-4 0,-3-6-5 0,8 2-3 0,-6-1-7 0,8-1-7 0,-10 3-6 16,8 3-10-16,-7-6-4 0,8-3-6 0,-7 5-7 0,4 4-7 0,-3-6-5 15,-3-4-5-15,3 10-4 0,-1-5-1 0,-2 0-7 0,-5 1-1 0,2 4-2 16,-4-6-1-16,2 6-1 0,0-4-2 0,-5 4 2 0,-2 0-2 0,-1-5 2 0,3 5 3 16,-1 0 2-16,-7 0 1 0,0 0 2 15,0 0-1-15,6 0 1 0,-6 0-2 0,0 0 3 0,0 0 2 0,0 0 2 0,0 0 1 0,0 0 1 16,0 0 2-16,0 0 0 0,0 0 1 0,0 0-2 15,-6 5 1-15,6-5 0 0,0 0 0 0,0 4-4 0,-7-4-4 0,7 0-11 0,0 6-11 0,-8-6-16 0,3 0-17 16,5 4-18-16,-6 1-22 0,-2-5-20 16,3 5-25-16,-3-1-23 0,3 2-24 0,-3 0-34 0,2-2-33 0,-6 1-57 0,4-1-63 0,2 2-52 15,-1-3-43-15,7 3-5 0,-6 3 14 0,1-3 23 16,5 0 29-16,-7 3 34 0,7-4 35 0,-9-1 38 0,9 6 38 0,-5-5 43 0,5-1 47 0,0 1 58 0,-6 2 74 16</inkml:trace>
  <inkml:trace contextRef="#ctx0" brushRef="#br0" timeOffset="631.59">3289 14460 100 0,'0'13'195'0,"-7"-2"63"0,7 5 48 0,-7-7 39 0,7 0 35 0,-5-5 30 0,-2 1 27 0,7 1 21 0,-8-6 15 0,8 4 16 0,-5-4 10 0,5 0-78 0,0 0-133 0,0 0-95 0,0 0-75 0,5 0-38 15,-5 0-12-15,8 0-9 0,-8 5-8 0,7-5-5 0,-2 0-7 0,2 0 3 0,0 6 7 0,-2-6 8 0,3 0 9 0,-3 0 8 16,9 4 6-16,-9-4 0 0,3 0-3 0,5 0-5 0,-6 0-6 0,4 0-7 15,5 6-2-15,-3-6-6 0,-2 0 1 0,2-6-5 0,0 6-5 0,1 0-6 0,5-4-8 16,-7 4-6-16,9-6-3 0,-3 6-7 0,3-5-1 0,-2 1-7 0,2 4-9 16,-2-6-17-16,1 1-25 0,-1 5-33 0,2-4-32 0,-3 4-41 0,1 0-42 15,-6 0-69-15,8 0-83 0,-2 0-85 0,-7 4-86 0,8 1-30 0,-8-5-7 0,1 10 13 16,1-5 20-16,-2 1 36 0,-3-2 39 0,-4-4 49 0,2 6 51 0,-1-6 54 0,-1 5 56 16,-5-10 70-16,9 5 74 0</inkml:trace>
  <inkml:trace contextRef="#ctx0" brushRef="#br0" timeOffset="1401.38">18084 9071 42 0,'0'0'116'0,"0"0"42"0,0 0 37 16,0 0 31-16,0 0 29 0,0 0 25 0,0 6 27 0,0-6 23 0,0 0 22 0,0 0 24 0,0 0 22 0,0 0-45 0,0-6-81 0,7 6-45 0,-7-3-28 15,0-3-19-15,9 0-12 0,-4 6-10 0,-5-4-3 0,7-1-4 0,-1 1-2 0,8-1-2 0,-7 1-3 0,4-2-1 0,-3 0-4 0,5-3-8 0,-1 3-6 0,0 3-9 0,8-8-12 0,-6 7-9 0,7-5-8 16,-10-1-10-1,10 4-9-15,-3-3-11 0,3 3-10 0,-9-3-8 0,8 4-10 0,1-5-7 16,-3 6-7-16,1-1-4 0,1-5-6 0,-7 4-2 0,7 1-2 0,0-4-1 16,-9 5-1-16,9-2-2 0,-6 3 1 0,-1 3-7 0,1-6-11 0,-2 6-18 0,-1-6-21 15,-3 6-31-15,0 0-31 0,-3 0-37 0,0 0-35 0,3 0-48 0,-8 0-55 16,0 0-88-16,0 6-102 0,0 0-40 0,-8 3-9 0,8-5 12 0,-5 5 22 16,0 2 32-16,-3-1 40 0,-5-1 44 0,7-3 49 0,-6 3 48 0,-2-5 51 15,1 7 57-15,-1-7 61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06:18.524"/>
    </inkml:context>
    <inkml:brush xml:id="br0">
      <inkml:brushProperty name="width" value="0.05292" units="cm"/>
      <inkml:brushProperty name="height" value="0.05292" units="cm"/>
      <inkml:brushProperty name="color" value="#FF0000"/>
    </inkml:brush>
  </inkml:definitions>
  <inkml:trace contextRef="#ctx0" brushRef="#br0">16034 3084 0 0,'0'-5'32'0,"0"-1"33"0,0 3 17 0,0-4 17 0,0 2 16 0,0 1 19 0,0-1 19 0,0-5 21 0,0 5 18 0,0 1 19 0,0-1 20 0,0 1-15 0,-7-2-37 0,7 6-15 15,0-6-6-15,0 2-4 0,0-1 1 0,0-1-7 0,0 6-5 0,0 0-10 0,0-9-8 0,0 5-8 0,0 4-7 0,0 0-10 0,0 0-6 0,0-9-7 16,0 9-4-16,0-5 2 0,0 5 2 0,0 0 7 0,0-7 8 0,0 7 6 15,0-3 9-15,0 3 4 0,0-6 4 0,0 6 2 0,0 0 2 0,0-5 0 16,0 5 0-16,0 0-5 0,0 0-6 0,0 0-11 0,0 0-12 0,0 0-10 16,0 0-18-16,0 0-11 0,0 0-13 0,0 0-8 0,0 0-10 0,0 0-6 15,0 0-4-15,-5 5-3 0,5 1-6 0,0 4-1 0,0-5-2 0,-8 4 0 0,8 1 1 16,0 4 1-16,0-4 1 0,-7 5 3 0,7-2-2 0,0 2 1 0,0 6 1 0,-5-2-1 16,5 1-1-16,0-1 2 15,0 0-1-15,-7 7 2 0,7-3 1 0,0 3-2 0,-7 2 3 0,7-4 1 0,0 6-1 0,-5-2 1 0,5 2 0 0,0 0 1 16,-8 4 0-16,8-4-2 0,0 4-2 0,0-1-2 0,0 2 1 0,0-2-3 15,0-3-1-15,0 3-2 0,0 2 0 0,0 0 0 0,8-2 1 0,-8 2 0 16,0-5-1-16,5 3 0 0,2-3-1 0,-7 5 1 0,7-8 0 0,-7 3 1 16,5-5-2-16,-5 5 1 0,7-6-1 0,-7 1 1 0,0-7 0 0,8 3 1 0,-8-6 1 15,5 4 0-15,-5-5 1 0,0 2 1 0,0-1 0 0,7-6-2 16,-7 0-3-16,0 0-12 0,0 1-10 0,0 1-13 0,7-7-16 0,-7 2-19 0,0-2-19 0,0-4-21 16,0 0-19-16,0 0-34 0,0 0-35 0,0 0-73 0,0 0-90 0,0 0-67 15,-7 0-49-15,7-4-11 0,0-6 12 0,-7 5 22 0,7-5 27 0,0-5 34 0,-5 6 34 16,-3-12 34-16,8 6 39 0,-7-3 44 0,2-7 51 0,-2 1 69 0,0-6 84 15</inkml:trace>
  <inkml:trace contextRef="#ctx0" brushRef="#br0" timeOffset="1059.34">15825 3182 42 0,'0'-12'105'0,"0"9"29"0,0-8 21 0,0 1 14 16,-5 1 12-16,5 0 18 0,0-7 19 0,0 7 19 0,0-6 21 0,0 6 19 0,0 0 20 0,0 2-44 0,0-2-81 0,0 4-33 0,0-1-12 0,0 2 2 0,0-1 7 0,0 5 9 0,0-4 8 0,0 4 2 0,0-5-6 0,0 5-5 0,5-4-11 0,-5 4-8 15,0-6-10-15,0 6-10 0,0-6-11 0,7 6-11 0,-7-4-11 0,6 4-12 16,-6-5-9-16,8 5-6 0,-2-6-6 0,1 6-4 0,6-3-8 0,-2-3 0 16,-3 2 1-16,13 4 2 0,-11-5 2 0,3 1 3 0,8-1 2 0,6-2 1 15,-8 4 2-15,6-3-2 0,1 1 1 0,1 1-2 0,5-2-4 0,1-3 0 16,-1 5-3-16,8-7-3 0,-1 7-3 15,6-7-4-15,0 1-4 0,-5 5 0 0,12-4-3 0,-7-1-5 0,0 1-1 16,7 3-2-16,1-3-1 0,5-1-3 0,-5 5 0 0,5-4 1 0,2 5 1 0,6-2-1 16,-11-3 3-16,12 3-3 0,-2 0-2 0,6 2 0 0,-5-1-3 0,6 0-1 0,-1 1 3 0,-6 4 1 0,8-4 2 0,4-2 1 15,-6 6-2-15,2 0 0 0,-1 0-2 0,-1-6-1 0,6 6-2 0,-4 0 0 16,-2 0 3-16,1 0 0 0,-1 0 2 0,1 0-1 0,0 0 1 0,-1 0-1 16,0 0 0-1,1 0 2-15,-6 0-1 0,5 0 2 0,-6 0 1 0,1-3-2 0,-3 3 1 0,3 0-1 0,0 0-1 0,-8 0 2 0,8 0 0 0,-9-6 1 0,3 6-1 16,-1 0 3-16,-7 0 0 0,7-5 0 0,-7 5 1 0,-2 0 1 0,-2-4-2 15,3 4 1-15,-5-6 1 0,-1 6 0 0,-5-5 3 0,-1 5-1 0,0-4-1 0,-2 4-1 32,3-6-1-32,-1 3-3 0,-7 3 1 0,2-6-2 0,-2 6-1 0,1-4 0 15,-6-2 2-15,-3 6 0 0,3-5 0 0,-7 5 4 0,-7-4 5 0,0 4 7 16,1 0 14-16,-9-6 14 0,2 6 17 0,-1 0 14 0,0-5 13 0,-6 5 8 0,0 0 8 16,0 0 4-16,0 0 4 0,0 0 0 0,0 0 1 0,0 0-4 0,0 0-3 15,0 0-11-15,0 0-14 0,0 0-18 0,0 0-18 0,0 0-16 0,0 0-17 16,0 0-12-16,0 0-9 0,0 0-9 0,-6 0-6 0,6 0-5 0,0 0-5 15,0 5-2-15,0-5-6 0,0 0-3 0,0 0 0 0,0 0-4 0,0 0-3 0,-6 0-1 16,6 0-1-16,0 0 0 0,0 0 3 0,0 6 3 0,0-6 7 0,0 4 5 16,0-4 5-16,-7 5 5 0,7 5 6 0,0-4 1 0,0-3 5 0,0 7 7 15,0 1 3-15,0-7 1 0,0 7 6 0,0-2 1 0,0 1-1 0,0-1 1 0,0 0-5 16,0 3-2-16,0-3-3 0,0 1-2 0,0 4-1 0,0-4 2 0,0 5-2 16,0 0 0-16,0-2 1 0,0 7 0 0,0-4 1 0,0 2 1 0,7 6 0 15,-7 1-1-15,0-1 0 0,6 1-1 0,-6 4 0 0,6-4 2 0,-6 5 1 0,8 4-1 16,-1-4 4-16,-2-2-1 0,3 6 3 0,-2-5 2 0,-1 6 2 0,3-5 1 15,-3-2 5-15,2 7-1 0,0-1 2 0,0-4 2 0,-1 4 0 0,7-1-1 16,-6 2 0-16,-1-2-1 0,1 2 2 0,-1 0-2 0,7-2 1 0,-5 1-2 0,-3 2-2 16,0 1 0-16,9 2-2 0,-7-3-3 0,1 1 3 0,-3 3 0 0,2-5 0 15,0 3-1-15,-2 1 1 0,3-5-1 0,-2 2-1 0,1-3 0 0,-1-2-3 16,-1 2 0-16,2-4 1 0,2 0-1 0,-9-4 1 0,5 5-1 0,1-6-1 16,-6-5 0-16,7 6 1 0,-7-7 1 0,5 2 2 0,-5 1-1 0,0-8 2 0,0 2-3 15,8-6 3-15,-8 7 0 0,-8-7 1 0,8 1 1 0,0 0 4 0,0-6 5 16,0 8 3-16,-5-8 3 0,-2 5 4 0,7-4 1 0,-6-5 0 0,-8 4 3 15,7 2 2-15,-4-1 2 0,-2-5 2 0,0 4 0 0,-6-4-1 0,-1 0-2 16,1 0-3-16,-8-4-4 0,1 4-6 0,-8-5-5 0,2-5-1 0,-7 5-4 16,0 1-4-16,-6-5 0 0,-2-3-2 0,2 3-3 0,-5 0-2 0,-3-1-3 0,-5 1-3 15,-2-3-1-15,1-2 2 0,-6 4-1 0,7 1 1 0,-8-6-1 0,2 5 2 16,-8 1 0-16,5-2-1 0,-4 2 1 0,8 0-3 0,-8 5 2 0,-3-8-4 0,3 8 4 16,-8-7 2-16,8 7 2 0,0-1 0 0,-8 1-1 15,2-1-1-15,-2 1-1 0,1 4 1 0,1-6-2 0,-2 6 2 0,-5-6 2 0,5 6 0 0,0 0 2 16,-5 0 0-16,5 0 0 0,-3 0-2 0,-5 6 1 0,10-6-2 0,-1 0 3 15,-2 6 1-15,-3-2-1 0,11-4-1 0,-12 5-2 0,11-1 0 0,-4 1-1 16,-2-1-1-16,8 2 2 0,-3-1 4 0,3-1-2 0,8 2 1 0,-8 0 0 0,5-2-2 16,6 1 1-16,2-1 0 0,0 1 1 0,5-5 0 0,1 4 1 0,-1 2 0 15,8-6-2-15,0 5 2 0,0-5-1 0,6 4-1 0,7-4-1 0,-7 0 1 0,12 0-1 16,1 0 1-16,-1 0-1 0,8 0 1 0,-1 0-1 0,1 0 2 0,7 0 0 16,-1 0 0-16,-1 0 0 0,7 0 0 0,1 0-4 0,-2 0-5 0,8 0-4 15,0 0-6-15,0 0-2 0,0 0-4 0,0 0-3 0,0 0-4 0,0 0-4 16,0 0-8-16,0 0-8 0,0 0-10 0,0 0-13 0,0 0-15 0,0 0-15 0,0 0-16 15,0 0-10-15,0 0-12 0,0 0-10 0,0 0-13 0,0 0-21 0,8 0-25 16,-8 5-29-16,6-5-28 0,1 6-60 0,-1-2-75 0,2-4-56 0,-3 6-46 16,3-6-3-16,-3 0 15 0,2 0 24 0,0 0 26 0,-2-6 32 0,2 2 32 0,1-7 41 15,-3 2 44-15,2-6 47 0,-7-4 49 0,7-2 67 0,-7 3 81 0</inkml:trace>
  <inkml:trace contextRef="#ctx0" brushRef="#br0" timeOffset="6503.94">17589 1984 0 0,'0'-6'44'0,"0"6"65"0,-5-4 41 0,5-1 34 0,0 5 32 0,0-4 25 16,-6-1 25-16,6 5 21 0,0 0 20 0,0-4 19 0,0 4 21 0,0-6-10 0,0 6-29 0,0 0-45 0,0 0-57 0,0 0-33 0,0 0-23 0,0 0-17 0,0 0-13 0,0 0-7 0,0 0-8 0,0 0-4 0,0 0-6 0,0 0-6 0,0 0-9 0,0 0-13 0,0 0-13 15,0 0-13-15,0 0-13 0,0 0-8 0,0 0-9 0,0 0-6 0,0 0-3 0,0 0-4 16,0 0-2-16,6 6-4 0,-6-6-2 0,0 4-2 0,5 1 3 0,-5-1 2 15,7 1 4-15,-7-1 5 0,0 2 7 0,9 3 3 0,-9-3 4 0,0 0-1 16,0 3 1-16,0-5 0 0,0 1 3 0,0 4 1 0,0-3 3 0,0-2 3 16,-9 7 1-16,9-7 4 0,-7 2 3 0,7 3 2 0,-5-5 3 0,-1 1 2 15,-1 1 0-15,1-2 1 0,-2 7 0 0,3-8-2 0,-9 4-1 0,9-2-2 16,-10-1-2-16,10 1-4 0,-9-5-3 0,1 4-3 0,0 2-2 0,7-6-6 0,-6 0-2 16,-2 3-2-16,1-3-3 0,0 0-2 0,0 0 1 0,0 0-2 0,-1 0-1 15,2-3-1-15,-2 3 3 0,1-6 1 0,1 6 1 16,-2-4 2-16,8-1 2 0,-7 1-1 0,6 4-1 0,1-5 1 0,1-2 0 0,-3 4 1 0,0-3 1 15,8 1 3-15,-5 1 4 0,5-2 5 0,0 1 3 0,-8 1 3 0,8 0 2 16,0-1-1-16,0-5 1 16,0 4 3-16,0 1 1 0,0-5 2 0,0 5 0 0,0 1 0 0,8-1-3 0,-8 1-5 0,0-2-2 0,0 3-9 0,5-3-4 0,-5 6-9 15,8-6-1-15,0 2-3 0,-3-1-3 0,1 5-3 0,1-6-1 0,-1 6-1 16,7-4-2-16,-6 4 1 0,7-5 2 0,-1 5 1 0,0 0-2 0,-2 0 2 0,10 0 1 16,-8 0-1-16,0 0 0 0,6 5-1 0,-7-5 1 0,9 4 0 0,-9 2-2 15,3 3 0-15,4-3-2 0,-6 3 0 0,-1 1 0 0,-5-1 0 0,5 2 1 0,-4 4 1 16,-2-5 3-16,1 3 1 0,-1 2 1 15,-6 6 1-15,5-7 3 0,-5 5 1 0,-5 2 3 0,5-3 1 0,-6 1 2 0,-1 7 1 0,7-7 1 0,-14 6 3 16,9-7 0-16,-9 3-2 0,2 3-2 0,4-5-3 0,-4 2 0 0,-8-6-4 16,7 3-3-16,0-2-4 15,-6-2-4-15,6 0-3 0,-8-5-4 0,9 6 0 0,-8-4-2 0,8-1 0 16,-2-7-1-16,-4 7 1 0,-3-5-1 0,8 4 3 0,0-3-1 0,-6 0 0 0,6-2 5 0,0 1 1 16,-1-1 1-16,2-4 3 0,-2 6 0 0,1-6 2 0,8 4-1 0,-9-4 1 0,9 0 1 0,-3 0 2 0,1 0 0 15,2 0 2-15,5 0 3 0,-9 0-2 0,9 0 1 0,-5-4-1 0,5 4 2 0,0 0-1 16,0-6 1-16,0 6 3 0,0-4 2 0,0-1 0 0,5 1 0 0,-5-2 0 15,0 0-2-15,9 3-1 0,-9-3-3 0,5 1 1 0,2 1 0 0,1-2-2 16,-3 3 3-16,2-3-3 0,5 2-1 0,-5-1-2 0,7-1-2 0,-1 2-1 16,-8-2-2-16,9 6-2 0,-1-5-1 0,0 5 0 0,0 0 1 0,0 0 0 0,0 0 2 15,0 0-1-15,1 5 0 0,-9-5 2 0,8 6-1 0,1-2 1 0,-2 2 1 16,2-6-1-16,-1 5-4 16,0-1-12-16,0 2-19 0,0-3-20 0,-8 3-20 0,9-2-26 0,-1 1-22 0,-7 4-25 0,9-9-28 0,-10 6-22 0,2 0-25 0,0-2-37 15,-2 1-43-15,3-1-39 0,-1 2-40 0,-2-2-39 0,2-4-37 0,-7 5 1 16,7-5 18-16,-7 5 30 0,0-5 32 0,5 0 36 0,-5 0 37 0,0 0 37 0,8 0 35 15,-8 0 45-15,0 0 45 0,6 0 46 0,-6-5 61 0</inkml:trace>
  <inkml:trace contextRef="#ctx0" brushRef="#br0" timeOffset="7655.74">17799 2072 44 0,'0'-4'119'0,"0"-1"41"0,0-1 36 0,-7 6 29 0,7-4 28 0,0-2 25 0,0 6 25 0,0-5 26 0,0 1 26 0,0-2 27 0,0 6 23 0,0-5-44 0,0 5-84 0,0-4-50 0,0-1-31 0,0 5-17 0,0 0-14 0,0-4-7 15,0 4-10-15,0-6-5 0,0 6-7 0,0-3-13 0,0 3-12 0,0 0-13 0,7-6-13 0,-7 6-14 0,0 0-13 0,0 0-15 0,0 0-16 0,0 0-15 16,0 0-14-16,0 0-5 0,0 0-6 0,0 0-1 0,0 6-2 0,0-3 0 0,0 7-1 16,0-5 0-16,0 4 4 0,6 1 1 0,-6 5 4 0,0-4 4 0,0 8 8 15,0-4 5-15,0 0 6 0,0 4 1 0,0-1-3 0,0 3-4 0,0-2-1 0,0 5-3 16,0-5-2-16,0 7 0 0,0-7-1 0,0 0-1 0,0 7 3 0,7-7-2 16,-7-1 2-16,0-2-2 0,0 2 0 0,0-3-1 0,0 0 1 0,7 0-1 15,-7-5-3-15,0-1 0 0,0 6-1 0,7-4 1 0,-7-7 1 0,0 5-2 16,5-3 2-16,-5-2 0 0,0 1 0 0,0 1-1 0,8-3 1 0,-8 3 1 0,0-6 1 15,0 0 5-15,0 0 3 0,0 6 6 0,0-6 4 0,0 0 11 0,0 0 7 16,0 0 12-16,0 0 14 0,0 0 5 0,0 0 6 16,0 0 2-16,5-6 3 0,-5 0 2 0,0 6-1 0,0-9 0 0,0 4-5 0,0-5-2 0,0 1-8 15,0-6-9-15,0 5-9 0,0-4-12 0,0 0-13 0,0-7-8 0,-5 1-4 16,5 2-4-16,0-2-3 0,0-4-3 0,0 0-3 0,0-1 1 0,-8 1-2 0,8-2 0 16,0 4 0-16,0-5 1 0,0 5-4 0,0 1 2 0,0 2-1 0,0-2 0 15,0 7 0-15,0-1 0 0,0 7 1 0,0-7 1 0,0 9 1 0,0-3 0 16,8 3-1-16,-8 1-4 0,0 5-1 0,0-4-6 0,0 4-9 0,0 0-7 15,0 0-8-15,0 0-5 0,0 0 2 0,0 0 1 0,0 4 1 0,5 1 1 0,-5 1 1 16,6 3 0-16,-6 1 2 0,8 1 3 0,-3-3 4 0,2 7 7 0,2-1 8 0,-9 2 6 16,5-1 11-16,0-1 3 0,3 2-1 0,-3-3-3 0,-5 2-1 0,8 6-1 15,0-7 2-15,-3 0-4 0,-5 0 2 0,6 2-1 0,1-2 1 0,-1 0-1 16,-6 0-2-16,8 2 2 0,-8-7 0 0,5 0 0 0,2 2 1 0,-7 5 1 16,6-12 1-16,-6 7 1 0,6-8 1 0,-6 7-2 0,7-5 2 0,-7-1-1 15,8 1 3-15,-8 2 2 0,0-7 1 0,5 3 4 0,-5-3 1 0,0 0 6 16,0 0 4-16,0 0 6 0,0 0 4 0,0 0 8 0,6 0 4 0,-6 0 9 0,8-3 5 15,-8-4 4-15,5 2 4 0,2 1 3 0,1-7 0 0,-2 7 0 0,0-5 2 16,1-6-4-16,-2 0-4 0,3 0-7 0,-2 2-5 0,1-8-6 0,-1-3-8 0,-1 5-6 16,2-7-8-16,2 4-3 0,-4-5-8 0,2 5-1 0,-1-8-5 0,-1 6-3 15,4-1-2-15,-9 6-2 0,7-7 2 0,-2 7 2 0,1 1 0 0,-6-3 6 16,8 6 5-16,-8 2 5 0,0 1 4 0,0 3 3 0,5-1 2 0,-5 5 1 16,0 1-2-16,0 4-1 0,0-5-5 0,0 5-3 0,0 0-10 0,0 0-9 15,0 0-11-15,0 0-14 0,0 0-13 0,0 0-8 0,0 0-4 0,-5 5 0 0,5-1-1 16,0 5 2-16,0 3 1 0,0-3 2 0,0 6 5 0,0-2 2 0,0 2 6 15,0 0 10-15,0 0 5 0,0 4 10 0,5-4 8 0,-5 4 3 0,0-4 0 16,8-1-1-16,-8 7-1 0,0-8-1 0,7 8 1 0,-7-2 2 0,0-4-1 0,5 6 2 16,-5-3 0-16,0 1 0 0,7 2 1 0,-7-3 0 0,5-3 1 0,-5 1-2 15,0-2 0-15,7-1 0 0,-7 2-1 0,0 1-1 0,8-5 0 0,-8-4 1 16,0 4 0-16,0-2-1 0,5 1 1 0,-5-4 0 0,0 3 1 0,8 1-1 16,-8-5-2-16,0-1-7 0,0 1-6 0,0 1-12 0,6-2-15 0,-6 2-21 15,0-6-23-15,0 5-23 0,0-5-26 0,0 4-27 0,0-4-28 0,0 0-26 0,0 6-27 16,0-6-28-16,0 0-30 0,0 0-46 0,0 0-56 0,0 0-55 0,0 0-48 15,0 0-5-15,-6 0 21 0,6-6 28 0,0 2 35 0,0-1 39 0,-8-1 39 0,8-4 40 16,0 5 39-16,0-4 43 0,0-1 44 0,-5 1 56 16,5 0 69-16</inkml:trace>
  <inkml:trace contextRef="#ctx0" brushRef="#br0" timeOffset="8351.98">18365 2008 0 0,'0'-3'52'0,"0"-9"47"16,0 8 35-16,0-1 35 0,0-1 34 0,0 2 30 0,0-1 27 0,-5 1 25 0,5-1 24 0,0 1 24 0,0-2 22 0,-7 6-16 0,7-6-41 0,0 3-30 0,0 3-27 0,0-6-21 0,0 6-16 0,0-6-16 0,0 6-17 0,0 0-12 0,0-4-7 0,0 4-6 15,0 0-7-15,0 0-4 0,0-5-6 0,0 5-11 0,0 0-6 0,0 0-8 16,0 0-9-16,0 0-9 0,0 0-12 0,0 0-9 0,0 0-9 0,0 0-11 0,0 0-8 16,0 0-11-16,0 0-5 0,0 0-9 0,0 0-8 0,0 0-5 0,0 0-5 15,0 0-3-15,0 0-1 0,0 0 1 0,0 5-1 0,0-1 1 0,0 2 2 0,0 0 6 16,0 3 7-16,7-3 6 0,-7 3 4 0,0 0 7 0,0 1 2 0,0-1 5 15,0 6-1-15,0 0 4 0,5 0-3 0,-5 4 1 0,0 0-2 0,0 1-1 16,0 1 0-16,0 1-6 0,0 5-2 0,0-5-5 0,0 5-2 0,0-5-3 16,0 4-5-16,0 2-3 0,0-7-4 0,9 3-7 0,-9-5-12 0,5 2-13 0,-5-3-19 15,5-3-20-15,-5 1-21 0,8-2-22 0,-8-4-22 0,5 3-24 0,3-2-21 16,-8-1-24-16,6-1-24 0,1-3-39 0,-7 3-46 0,6-5-50 0,-6 7-50 0,7-8-22 16,-1-3-6-16,-6 0 15 0,0 0 26 0,0 0 29 0,7 0 32 0,-7-3 35 15,0-3 34-15,0 1 37 0,0 1 37 0,0-5 48 0,0 3 51 0</inkml:trace>
  <inkml:trace contextRef="#ctx0" brushRef="#br0" timeOffset="8652.71">18405 2370 0 0,'0'0'1'0,"0"0"100"0,0 0 70 0,0-6 47 0,0 6 37 0,0-4 36 0,0 4 37 16,0 0 37-16,-8-5 36 0,8-1 32 0,0 6 34 0,0-3 27 0,0-3 29 15,0 6-68-15,0-4-125 0,0-1-67 0,0 5-36 0,0-4-23 0,0-1-11 0,8-2-15 16,-8 4-18-16,0-3-21 0,0 1-16 0,6 1-15 0,-6-2-12 0,7 2-11 15,-7-1-7-15,6 1-7 0,-6-1-10 0,7-1-6 0,-1 2-7 0,1-2-1 16,-1 1-5-16,8 1-3 0,-7-1-4 0,6 5-3 0,-8-6-3 0,9 6-4 0,-9 0-5 16,10 0-4-16,-3 0-4 0,0 6-5 0,-3-6-4 0,3 5-1 15,-1 4 0-15,-3-3-4 0,5 4 1 0,-8-1 0 0,9 0 0 0,-7 1-2 16,6 4-1-16,-7-2 2 0,2 1-1 0,-3 2 2 0,3 0 0 0,-3 0 2 0,2-2 3 16,-7 2 0-16,0 0 1 0,0-4-3 0,0 3 3 0,0 0-9 0,-7-4-7 15,7 5-20-15,-13 0-24 0,8-6-24 0,-3 6-25 0,-3-5-33 0,-4-1-31 16,1 1-43-16,4 4-47 0,-11-2-114 0,8-3-140 0,-6-3-59 0,6 3-21 0,-1-5 12 15,-6 1 19-15,9-1 34 0,-9 2 40 0,6-6 44 0,1 0 44 0,-6-6 48 16,6 2 53-16,-8-1 58 0,2-4 63 0</inkml:trace>
  <inkml:trace contextRef="#ctx0" brushRef="#br0" timeOffset="41898.58">16094 3712 0 0,'0'0'18'0,"0"0"34"0,-9 0 25 0,9 0 26 0,0 0 27 0,0 0 27 0,-5 0 28 0,-2 0 25 15,7 0 24-15,-6 0 9 0,6 0 3 0,0-3 0 0,0 3 2 0,-5 0-6 0,5 0-12 0,0 0-12 0,-9 0-18 0,9 0-17 0,0 0-20 0,0 0-22 0,0 0-18 0,0 0-18 0,0 0-14 0,0 0-13 0,0 0-10 0,0 0-7 16,0 0-9-16,0 0-7 0,0 0-5 0,0 0-5 0,0 0-7 0,0 0-6 0,0 0-2 0,0 0-5 15,0 0-2-15,0 0 1 0,0 0 2 0,0 0 3 0,0 0 4 0,0 0 5 16,9 3 3-16,-9-3 2 0,5 0 0 0,1 6-1 0,1-6 3 0,-2 0-1 16,4 0 2-16,-4 6 3 0,2-6 3 0,4 0 2 0,-3 4 0 0,5-4-3 0,0 0 1 15,1 0-2-15,-2 0-2 0,2 0 1 0,-1 5-1 0,0-5 2 0,5 0-2 16,-4 0 1-16,4 0-2 0,3 0 1 0,-3 0-2 0,9 0-1 0,-6 0-3 0,3 0-2 16,5 0-6-16,-5 0 0 15,2 0-5-15,0 0-4 0,0 0-4 0,6 0 0 0,-5 0-2 0,6 0-1 0,-1 4-2 0,-6-4-2 0,14 0-2 16,-9 5-1-16,1-5-2 0,2 0 0 0,4 6-1 0,1-6-1 0,-5 4 0 0,5-4-1 15,-2 0 2-15,3 5-1 0,-6-5 1 0,5 0 0 0,-2 4 1 0,-3-4-1 16,6 0 2-16,-8 5 2 0,7-5 0 0,-7 0 4 0,7 0 3 0,-5 0 4 0,6 0 4 16,-8 0 2-16,7 0 4 0,-7 0 0 0,7 0 1 0,1 0 5 0,-8 0-2 15,7 0 3-15,-7-5 1 0,7 5 2 0,-8 0-2 0,10 0-1 16,-10 0-5-16,8-4-1 0,-5 4-1 0,5 0-2 0,7 0-2 0,-7 0-2 0,-2 0 1 16,11 0-2-16,-2 0 0 0,-9 0-2 0,9 0-2 0,6 0 2 0,-5 0-2 15,-2 0 0-15,0 0-1 0,0 0 0 0,2 0-4 0,-2 0 2 0,2 0-2 0,-3 0-1 16,2 0-1-16,-2 0-2 15,4 0 1-15,-4 0-1 0,2 0 1 0,-7 0 3 0,6 0-1 0,-6 0 0 0,1 0-1 0,-1-5-2 0,1 5-2 0,-1 0 2 0,-7 0-3 16,7 0 2-16,-7 0 0 0,8 0-1 0,-8 0 0 0,7 0 0 0,-6 0 2 16,-1 0-1-1,2 0 1-15,-10 0-1 0,8 0 3 0,-4 0 1 0,-1 0 2 0,-3 0 0 0,2 0 0 0,-5 0 1 0,-9 0-1 0,8 0 0 0,-7 0 0 0,0 0 2 16,-8 0 2-16,3 0 5 0,-2 0 10 0,1 0 10 0,-7 0 6 0,0 0 5 16,0 0 4-16,0 0 0 0,0 0 1 0,0 0 0 0,0 0-2 0,0 0 0 15,0 0 0-15,0 0-5 0,0 0-3 0,0 0-7 0,0 0-10 0,0 0-8 16,0 0-7-16,0 0-5 0,0 0-3 0,0 0-3 0,0 0 1 0,0 0-1 0,0 0 1 15,6-4 1-15,-6 4-2 0,0 0 1 16,0 0-1-16,0 0 0 0,0 0-1 0,7 0-1 0,-1 0-1 0,-6 0-1 0,8 0-2 0,-8 0-1 0,5 0-1 0,3 0 1 16,-3 0 1-16,0 0 1 0,9 0 0 0,-7 0-1 0,1 4-2 0,4-4 1 15,-5 0-2-15,-2 0 0 0,11 0 2 0,-11 0-1 0,8 0 3 0,-8 5-1 32,4-5 1-32,-4 0 1 0,2 4-1 0,4-4 0 0,-3 0 2 0,0 0 1 15,-3 5 2-15,1-5 3 0,7 0-1 0,-6 7 1 0,1-7-2 0,-3 0 3 16,9 4 0-16,-9-4-1 0,8 0 1 0,-5 5 0 0,-2-5 1 0,6 0-1 0,-3 0 1 15,-4 4 0-15,2-4-2 0,4 0 0 0,-2 5-1 0,-9-5 1 0,7 0-2 16,-2 0 2-16,-5 0 0 0,6 0 2 0,-6 0 0 0,0 0 4 0,0 0 2 16,0 0 1-16,0 0-2 0,0 0 3 0,0 0 1 0,0 0 1 0,0 0 2 0,0 0-1 15,0 0 2-15,0 0-1 0,0 0-2 0,0 0-2 0,0 0-2 0,0 0-6 16,0 0-1-16,0 0-5 0,0 0-4 0,0 0-5 0,0 0-5 0,0 0-7 16,0 0-8-16,0 0-6 0,0 0-7 0,0 0-7 0,0 0-8 0,0 0-7 0,7 0-8 15,-1 0-10-15,-6-5-13 0,8 5-13 0,-8 0-17 0,7-4-20 0,-2 4-21 16,1 0-17-16,7-5-19 0,-5 5-23 0,-3-4-27 0,3 4-38 0,3-7-43 15,-3 7-45-15,-1-5-47 0,-1 5-20 0,7 0-8 0,-8-4 15 0,3 4 26 0,-2-5 33 16,1 5 36-16,-1-4 36 0,1 4 38 0,0-6 39 0,-7 1 44 0,7 1 48 0,-2 4 49 16</inkml:trace>
  <inkml:trace contextRef="#ctx0" brushRef="#br0" timeOffset="42279.02">20169 3567 75 0,'-13'-4'144'0,"-5"-2"40"0,4 0 28 0,1 2 27 0,1-1 24 0,-2 1 25 0,1-2 26 0,-1 1 26 0,2-4 28 0,6 5 28 0,-2-2 26 0,3 0-53 0,-3 6-101 0,3-3-52 0,5 3-24 0,-7-6-8 0,7 6 2 0,0 0-1 0,-7-4-3 0,7 4-6 16,0 0-7-16,0 0-11 0,0 0-17 0,0 0-14 0,0 0-14 0,0 0-16 16,0 0-15-16,0 0-12 0,0 0-14 0,0 0-15 0,0 0-13 15,0 0-11-15,0 0-13 0,0 0-8 0,0 0-8 0,0 0-10 0,0 0-5 0,0 0-6 16,0 0-4-16,7 0-1 0,-7 0 1 0,0 0 6 0,0 0 4 0,7 4 13 0,-2-4 10 0,3 6 10 16,-3-3 7-16,3 3 9 0,-2 0 6 0,6-2 6 0,2 1 6 15,-1 4 7-15,1-3 3 0,-2 3 1 0,7-5-1 0,-4 8-2 0,2-3-5 0,3 0-7 16,-1-3-9-16,2 3-5 0,-3 0-3 0,3-3-6 0,-1 4-2 0,-1-1-1 15,1-4-2-15,-8 5-2 0,7-6-2 0,-6 7 1 0,8-1-1 0,-8-5-1 0,0-1-1 16,-7 5 0-16,1-3-4 0,7-2 1 0,-14 1 1 0,5-5 5 0,-5 6 4 16,0-6 4-16,0 0 7 0,0 0 5 0,0 3 5 0,0 3 6 0,-5-6 2 15,-3 6 4-15,2-6 4 0,-7 4 3 0,6 1 2 0,-12-1-1 0,5 1 2 16,-6 1-6-16,1-2-2 0,-1 5-6 0,1-4-4 0,-7-5-6 0,-1 7-4 0,3-3-6 16,-2 1-4-16,-2-1-4 0,-4-4-6 0,8 5-6 0,-10 1-7 0,8-2-15 15,-6 1-16-15,-2-1-21 0,2 1-23 0,1 2-28 0,-10-4-26 0,10 3-36 16,-3 3-37-16,-5-3-57 0,2 3-62 0,-4 0-96 0,2 0-109 0,0 3-41 0,0-3-3 15,-1-5 16-15,3 11 28 0,-2-10 36 0,0 6 41 0,-9-6 44 0,9-1 45 16,2 1 52-16,-3-1 55 0,1-4 63 0,-6 0 68 0</inkml:trace>
  <inkml:trace contextRef="#ctx0" brushRef="#br0" timeOffset="42973.2">16504 3523 82 0,'5'0'148'0,"3"-5"38"0,-8 1 29 0,5-2 25 0,-5 0 26 0,6 3 23 0,2-3 23 0,-8 2 28 0,5-7 27 0,2 7 28 0,-7-5 29 0,9 4-55 0,-9-5-108 0,5 4-48 0,1 3-21 0,-6-9-6 0,7 8 3 0,-7-6 3 0,5 6 5 0,4-2-1 16,-9 2-1-16,0-1-8 0,5 1-8 0,-5-2-10 0,0 0-14 0,0 3-10 0,0 3-13 15,0 0-7-15,0-6-10 0,0 6-12 0,0 0-10 0,0 0-13 0,0 0-13 16,0 0-12-16,0 0-11 0,0 0-13 0,0 0-11 0,-5 0-7 0,-4 6-7 16,4-6-6-16,-2 3-5 0,-4 3-3 0,2 4-3 0,-11-5-2 0,9 5-1 0,-9-1 1 15,6 6-1-15,-12-6 3 0,7 7 1 0,-2-2 6 0,-3-4 3 0,4 5 2 16,-7 0 0-16,3-2 3 0,3-2 0 0,3 2-2 0,-9-1-2 0,6-3-1 16,9 6-4-16,-7-11-2 0,6 5-7 15,-1 2-4-15,9-7-2 0,-2 7-2 0,-1-7-5 0,2 1 1 16,6-1-1-16,-6 2-3 0,6-2 0 0,0-4 1 0,0 5 0 0,0 1 2 0,6-3 4 0,-6 4 4 0,6-2 4 0,-6-5 4 0,8 4 3 15,-1 1 4-15,4-1 3 0,-3-4 2 0,5 6 3 0,6-2 1 0,-7-4 2 0,2 5 2 16,4-5 1-16,9 6 1 0,-6-6 0 0,-3 3 2 0,8-3-2 16,-7 6 2-16,10-6-2 0,-11 6-1 0,8-2 0 0,0-4 0 0,-6 5 0 0,5-1-15 15,-6 1-24-15,2 1-29 0,6 3-39 0,-9-5-49 0,3 8-52 16,-2-3-124-16,-7 0-154 0,8 6-69 0,0-6-23 0,-7 7-2 0,-2-7 8 0,5 0 18 0,-11 6 23 16,2-9 34-16,-1-3 47 0,-1 4 50 0,-5-7 59 0,0-7 64 0,0-2 72 0</inkml:trace>
  <inkml:trace contextRef="#ctx0" brushRef="#br0" timeOffset="120416.95">16888 3137 53 0,'0'-4'126'0,"0"-1"37"0,0-1 30 0,0-4 25 0,-7 1 24 0,7-2 21 0,0 3 19 0,0-3 18 0,0 1 18 0,0 5 17 0,0-4 16 0,0-1-52 0,0 1-91 0,-8 0-52 0,8 3-29 0,0-4-9 0,0-1-5 0,0 2 2 0,0 5 0 0,0-5 4 0,0 4 3 0,0-2 3 0,0-2 4 15,0 4 2-15,0 1-1 0,0 4-5 0,0-6-7 0,0 6-8 0,0 0-10 0,0 0-12 0,0 0-13 0,0 0-14 0,0 0-12 0,0 0-12 16,0 0-10-16,0 0-6 0,0 6-9 0,0 3-5 0,0-3-4 0,0 4 0 15,0 4-2-15,0-1 0 0,0 2 3 0,8 10 2 0,-8-5 1 0,0 5 4 0,0 3 2 16,-8 2-1-16,8 0 0 0,0-2-4 0,0 8-2 0,0-3-1 0,-5 1-3 16,5 6 0-16,0-1-1 0,-6-5 1 0,6 5 1 0,-8 0 0 0,8-1 0 15,0 2 0-15,-5 4 0 0,-3-6-2 0,8 7 0 0,-7-2 0 0,7 2-1 16,-6-2 0-16,6 2-1 0,0 3-1 0,0-4-1 0,-6-5 1 0,6 6-1 0,0-7 1 16,0 1 1-16,0 1 0 0,0-7 1 0,0 1 1 0,0-4 1 0,0 0 1 15,6-5 0-15,-6-1 1 0,0-6 2 0,0 3 0 0,0-8 0 0,0 2-1 16,0-3 1-16,6-3-9 0,-6 0-8 0,0-5-15 0,0 2-16 0,0-6-18 15,0 0-22-15,0 0-27 0,0 0-31 0,0 0-45 0,0 0-50 0,0 0-88 0,0 0-102 16,0-10-42-16,0 1-12 0,0-6 10 0,0 0 18 0,0 0 30 0,0-4 29 16,0-2 35-16,0-1 37 0,0-4 43 0,-6-2 45 0,6-3 55 0,0-2 58 0</inkml:trace>
  <inkml:trace contextRef="#ctx0" brushRef="#br0" timeOffset="120985.68">16817 3161 0 0,'0'0'28'16,"0"0"118"-16,0 0 63 0,0 0 43 0,0 0 29 0,0 0 23 16,0-5 18-16,0 1 15 0,-7 4 13 0,7 0 11 0,0 0 14 0,0-6 3 0,0 6 4 0,0 0-92 0,0 0-142 15,0 0-69-15,0-4-32 0,0 4-14 0,7-5-1 0,-7 5 3 0,0-4 6 16,5-1 7-16,-5-1 7 0,6 2 5 0,0-2 8 0,1 1 0 0,1 1 2 16,-3-1-1-16,3-5 2 0,3 6-3 0,4-7-3 0,-3 1-4 0,0 5-3 0,4-4-1 15,-5-1-6-15,1 5 0 0,9-4-4 16,-10-1-2-16,10 0-4 0,-7 5 0 0,6-4-5 0,-1-1-2 0,-6 5-3 0,6-4-4 0,2-1 2 0,-3 4 0 15,1-3-1-15,1 3 1 0,-1-3 0 0,2 5-2 0,-3-1 1 0,1-5-1 16,2 4-6-16,-2 1 0 0,-6 1-6 0,0-2 1 0,1 1-4 0,-2 5-2 0,1-4-2 16,-5 4 0-16,-2 0-1 0,-1-5-1 0,2 5 2 0,-7 5 3 0,8-5 1 15,-8 0 2-15,0 4 5 0,0 1 2 0,0 1 4 0,6-2 2 0,-6 7 3 16,0-1 5-16,0-1 1 0,0 6 2 0,-6 0 0 0,6 0-3 0,0 4-1 0,0-1-3 16,0 3-3-16,-8 3-4 0,8 1-3 0,-7 3-2 0,7 2-3 0,-5-6-4 15,5 6 0-15,-6-2-2 0,6 6-1 0,-8-4-3 0,3 0 3 0,-3 4-2 16,8-4 0-16,-5 4 2 0,-2-1-1 0,7 1 0 0,-7 2 1 0,0 1-3 15,7-1 1-15,-6 3-3 0,-1-5 1 0,7 4-1 0,-6 1-3 0,6 1 0 16,-7-2-1-16,7 2-1 0,0-1 1 0,-6 1-1 0,6 3-2 0,0-4 1 0,0 1 1 16,-5-1 1-16,5-5 0 0,0 3 0 0,0-1 1 0,0-3 0 0,0-2 2 15,0-3 0-15,0 2 1 0,0-6 0 0,0 1 1 0,-8-1 0 0,8-3 1 16,0-3-1-16,0-3 1 0,0 4 0 0,-8-4 2 0,8 0 0 0,-5-6 2 0,5 0 3 16,-8 7 0-16,8-7 4 0,-5-3 4 0,5 3 2 0,-5-4 5 0,-4-1 3 15,4 8-1-15,-2-8 3 0,1-4-1 0,-2 5 1 0,2-1 1 0,-6-4-2 16,-2 0 0-16,9 0-2 0,-10 0-1 0,1 0-4 0,4 0-6 0,-11-4-4 0,8 4-5 15,-6-5-4-15,-1 1 0 0,1-2-3 0,-1 0 0 0,-8 6-2 0,10-9-1 16,-8 4-4-16,-1 1-2 0,9-2-5 0,-8 2-6 0,-1-1-4 16,8 1-8-16,-7-8-5 0,8 9-7 0,2-3-9 0,-2 1-12 0,4 1-13 0,2 4-15 15,-2-6-17-15,9 6-22 0,-3-5-32 0,8 5-36 0,-5 0-28 0,5 0-21 0,0 0-39 16,0 0-43-16,0 0-31 16,0 0-23-16,0 0-28 0,0 0-29 0,0 0-13 0,5 0-7 0,3 0 19 0,-3 0 29 0,3-4 40 0,-2 4 48 0,-1 0 39 0,2-4 39 15,7-1 47-15,-7-5 48 0,4 4 40 0,5-8 36 0</inkml:trace>
  <inkml:trace contextRef="#ctx0" brushRef="#br0" timeOffset="121443.08">18000 3273 8 0,'0'0'71'0,"8"-5"34"0,-8 1 28 0,0-1 25 0,0-1 25 0,0 2 23 0,0 4 23 0,0 0 21 0,0 0 20 0,0-5 18 0,0 5 17 0,0-4-30 0,0 4-62 15,0 0-32-15,0 0-19 0,0-5-15 0,0 5-15 0,0 0-14 0,0-4-13 0,0 4-8 0,0-6-7 0,0 6-7 0,0-6-3 0,0 6-2 0,0 0-2 0,0-4 0 0,-8-1 0 0,8 5-4 0,0 0 0 16,0-5-1-16,0 5 2 0,-6 0 5 0,6-4 3 0,0 4 4 0,0 0 2 15,-5-6 0-15,5 6-2 0,0 0 1 0,-8 0-3 0,8 0-3 0,0 0-3 0,0 0-5 16,0 0-3-16,0 0-7 0,0 0-7 0,0 0-9 0,0 0-12 0,0 0-10 16,-7 0-9-16,7 6-5 0,0-2-5 0,0 1-1 0,-6 4-1 0,6 3-1 15,-6-3-1 1,6 4 2-16,-7 2 0 0,7 6 3 0,-5-2 4 0,5 1 3 0,-8 5 4 0,8-1 1 0,-6-5 2 0,-1 5-1 0,7 6 1 0,-6-6-4 0,6 4-2 16,-5 8-2-1,5-7-3-15,-8 4 2 0,0 2-2 0,3 0-2 0,5-2-2 0,-8 1-2 0,3 2 2 0,5 1 0 0,-5-1 0 0,-4-9-3 0,9 8-1 0,-7-5-1 16,7-1 0-16,0-4 0 0,-5-1-1 0,5 1 1 0,0-1 1 15,-8-5-1-15,8 1 2 0,0-1-11 0,0-4-8 0,0 0-18 0,0-2-13 0,-6 2-20 16,6-3-21-16,0-3-20 16,0 0-21-16,-5 1-23 0,5-1-21 0,0 2-43 15,-8-7-54-15,8 7-61 0,0-7-66 0,-5 2-33 0,5-6-17 0,-7 4 9 0,0-4 22 16,0 0 27-16,7 0 32 0,-6 0 33 0,-1-4 35 0,2-2 37 0,-4 2 35 16,4-7 51-16,0 1 52 0</inkml:trace>
  <inkml:trace contextRef="#ctx0" brushRef="#br0" timeOffset="122264.7">17768 3313 38 0,'0'-5'104'0,"5"5"35"0,-5-4 31 0,5-2 31 15,-5 1 27-15,0 5 25 0,0-4 22 0,0 4 23 0,0-6 24 16,0 6 23-16,9-3 22 0,-9 3-43 0,0-7-79 0,0 7-38 0,0 0-14 15,0-5-13-15,0 5-14 0,0 0-12 0,0 0-9 0,0-4-10 0,0 4-8 0,0 0-9 16,0 0-12-16,0-5-13 0,0 5-14 0,0 0-12 0,0-6-15 0,0 2-12 16,5-1-9-16,-5 1-10 0,0-5-9 0,0 3-7 0,7 0-5 0,-7-3-4 0,6 4-4 15,-6 1 1-15,7-2-3 0,0-3 2 0,-7 5 1 0,7-1 3 0,-2-5 3 16,3 4 4-16,-3-3 2 0,9 3 4 0,-9-3-1 0,11 0 1 0,-6 3 1 16,3-4 0-16,3 5 0 0,2-4-2 0,-4-1 2 0,-2 6 1 0,7-7 2 0,0 1-1 15,1 5 3-15,0-4-2 0,0 3-1 0,-1-3-2 0,-7 5 1 16,9-5-2-16,-1 3 2 0,-2 0 1 0,-5 2-2 0,7-1 2 0,-8 5-1 0,8-6-2 15,-6 6 0-15,-1-3-2 0,0 3-1 0,0 0-1 0,-8 0 1 0,11 0-1 16,-5 0 1-16,-4 0 1 0,7 3-1 0,-2-3 1 0,-6 0 2 0,0 6-2 0,9-6 2 16,-10 5 1-16,4-5-1 0,1 0-1 0,-2 4 2 0,-3-4-2 0,3 6 1 15,-2-6-2-15,1 6 0 0,-1-2-1 0,1-4 0 0,-1 5 0 16,1-1-1-16,-7-4-2 0,6 5 0 0,1-1-2 0,0-4 0 0,-7 6-2 0,7-6 1 16,-7 5-1-16,5-1-1 0,-5-4 2 0,8 5-2 0,-8-5 1 0,0 0 0 0,0 0-1 15,0 0 4-15,5 7 0 0,-5-7 2 0,0 0 1 0,0 0 3 0,0 0 1 16,0 0 1-16,0 0-1 0,0 0 3 0,0 0 0 0,0 0-1 0,0 0 2 15,0 0 1-15,0 0 1 0,0 3 0 0,0-3 0 0,0 6-1 0,0-1-2 0,0-1-2 16,0 0 1-16,0 2-1 0,0 3 4 0,0-4-1 0,0 5 6 0,0 1 4 16,0-2 1-16,0 1 3 0,-5 5-3 0,5 0 0 0,0-2 2 0,0 2-3 15,-8 6 1-15,8-8 0 0,0 7 0 0,-5-1 1 0,5 2-3 0,-7 3-2 16,7-5-4-16,-7 5-4 0,0-3-4 0,7 7 0 0,-6-4 0 0,-1 6-1 0,7-2-2 16,-6-3 0-16,-1 5 0 0,7 0-3 0,-6 4 0 0,-1-6-2 0,7 2 0 15,-6-6 0-15,-2 6-1 0,8-2 0 0,0 2 0 0,-5-6 0 0,5 10-3 16,-8-3 0-16,8-3 2 0,0 2 1 0,-5-1-1 0,5 5 1 0,0-3 1 15,0 2 1-15,0-3 1 0,0-2-1 0,0 8 1 0,0-8 2 0,0 2 0 0,0-2-1 16,0-3 2-16,0-1 1 0,5 2 2 0,-5-4-1 0,0-1 0 0,0 3-1 16,8-9 0-16,-8 5 1 0,0-2-1 0,0-3-1 0,5 0-2 0,-5 0 1 0,0-6-2 15,0 6 0-15,0-6 0 0,0 3 1 0,0-8-1 0,0 5 0 0,0-3 1 16,0-2 1-16,0 1 0 0,0 0 1 0,0-5 3 0,0 4 0 0,0 2 6 16,0 0 3-16,0-2 4 0,0-4 4 0,0 5 4 0,-5-1 2 0,5-4 2 15,-8 5 3-15,8-1 2 0,-5-4 2 0,5 6 1 0,-5-1 1 16,-4-5-2-16,4 4 0 0,-2 2-4 0,-1-6-2 0,2 6-3 0,0-2-5 0,-1 1-2 15,-6 0-3-15,7-1-2 0,-1-4-4 0,-4 4-2 0,4 2-2 0,-2-1-2 0,-3-1-3 16,6-4 2-16,1 5-1 0,-3 2 0 0,-5-7-2 0,7 3 0 0,-2-3-3 16,3 6-1-16,-3-1 1 0,-4-5-1 0,5 4-2 0,2-4 1 0,-10 6 0 0,10-6 0 15,-9 3-2-15,9-3 2 16,-11 6 0-16,5-6-1 0,4 4-1 0,-7-4-3 0,2 5-7 0,6-5-10 0,-7 6-16 0,0-6-17 0,0 3-20 0,7-3-23 16,-9 0-20-16,2 7-28 0,2-7-25 0,-4 5-25 0,3-1-26 0,-8-4-27 0,7 5-28 15,-6-1-40-15,6 2-45 0,-5-2-54 0,-3 6-57 0,2-6-15 0,-1 8 8 16,-7-3 23-16,8 1 31 0,-7-1 36 0,-1 0 39 0,2 3 37 0,-2-3 38 0,-4-3 41 15,-1 3 41-15,-2 0 51 0,1 0 54 0</inkml:trace>
  <inkml:trace contextRef="#ctx0" brushRef="#br0" timeOffset="164740.64">15949 2102 29 0,'0'0'55'0,"0"0"16"0,0-6 18 0,0 6 14 0,0-5 15 0,0 5 17 0,0 0 18 0,0-4 18 0,0 4 18 0,0-6 3 0,0 6-5 0,0-5-5 16,0 1-8-16,0 4-3 0,0-4-2 0,0-1-2 0,0 5-2 0,0-10-2 0,0 10-3 0,0-6-4 0,0 1-11 0,0 1-10 0,0-2-12 0,0 1-8 0,0 1-8 15,0 4-4-15,0-5-5 0,0-5-1 0,0 7-4 0,0-3-1 0,0 0-2 0,0 2 1 16,0-1-3-16,0 5 2 0,0-6 1 0,0 2 0 0,0 4 1 0,0-5-3 16,0 1-1-16,0 4-2 0,0-5-5 0,0 5-2 0,0-4-4 0,0 4-4 15,0-6-5-15,0 6-4 0,0-6-4 0,0 6-1 0,0-3-5 0,0 3-1 0,0-6-4 16,0 6-2-16,0-6-2 0,0 6-1 0,0-4 0 0,0 4-1 0,0-5-1 15,0 5 0-15,0 0-2 0,0 0 1 0,0 0-2 0,0-4-2 0,0 4-2 16,0 0-3-16,0 0-4 0,0 0-3 0,0 0-5 0,0 0-3 0,0 0-6 16,0 0-7-16,0 0-4 0,0 0-7 15,0 0-3-15,0 0-3 0,0 0-4 0,0 0 0 0,0 0 2 0,0 0 1 0,0 0 7 0,7 4 0 0,-7-4 3 0,0 5 4 16,0-1 3-16,6 2 4 0,-6 0 3 0,0 3 3 0,0-3 6 0,0 3 3 16,8 0 3-16,-8 1 0 0,0-5 0 0,0 11-2 0,0-7-1 0,0 0-2 15,0 0-1-15,0 1 0 0,0 1 3 0,0 4-3 0,0-7 2 0,0 7-3 16,0-1 0-16,0 2-1 0,0-1-3 0,0-1 1 0,0 2 1 0,0 2-4 0,0-3 1 15,0 4-2-15,0 0-1 0,0 1-2 0,0 1 1 16,0-2-4-16,0-1 1 0,-8 3 0 0,8-2-2 0,0 2 1 0,0-3-1 0,0-3 1 0,0 4-2 0,0 2 0 16,0-3 2-16,-6 3-3 0,6-8 0 0,0 8 1 0,0-6 0 0,0 4 0 15,-7-5 1-15,7 2-1 0,0 3 0 0,0-5-1 0,0 2 0 0,0-2 0 16,0-4-1-16,0 3 0 0,0-2-2 0,0 4 1 0,0-5 0 0,0-1 0 0,0 0-2 16,0 1-1-16,0-5-1 0,0 4-1 0,0-3 0 0,0 0 1 0,0-2-1 15,0 0 1-15,0 1-2 0,0-5 2 0,0 5 2 0,0-5 1 0,0 4 0 31,0-4 2-31,0 0 2 0,7 6 2 0,-7-6 0 0,0 0 4 0,0 0 2 0,0 0 3 0,0 0 0 0,0 0 4 0,0 0 0 0,0 0 4 0,0 0 1 0,0 0 2 32,0 0 1-32,0 0 1 0,0 0 3 0,0 0-1 0,0 0-3 0,0 0-5 15,0 0-10-15,0 0-17 0,0 0-14 0,0-6-18 0,-7 2-22 0,7-1-19 16,0 0-19-16,0 1-23 0,0-6-20 0,0 4-25 0,0 3-27 0,0-8-22 16,-6 7-19-16,6-2-31 0,0 1-29 0,0-5-40 0,0 7-45 0,-8-3-40 0,8-4-30 15,0 5 1-15,-5 1 17 0,-3-2 26 0,8 1 30 0,-5 1 34 0,0-1 35 0,-4 1 37 16,4-2 34-16,-2 6 45 0,-1-4 44 0,-3-1 55 0,3 5 69 0</inkml:trace>
  <inkml:trace contextRef="#ctx0" brushRef="#br0" timeOffset="165183.37">15735 2623 49 0,'6'-4'127'0,"-6"-1"42"0,0 5 34 0,0-4 28 0,0 4 27 0,0-5 23 0,0 5 23 0,0 0 27 0,0-4 24 0,7-2 24 0,-7 0 26 0,0 6-49 0,0-3-85 0,0 3-55 16,6-6-36-16,-6 0-21 0,0 6-7 0,0-4-8 0,7 4-8 0,-7-5-6 0,0 5-6 0,0 0-12 0,0-5-9 0,0 5-13 0,6 0-9 0,-6 0-12 0,0 0-9 16,0 0-10-16,5 0-7 0,-5 5-7 0,8-5-5 0,-8 0-3 0,8 5-7 0,-8-1 0 15,5 2-2-15,-5 0-4 0,8-3 0 0,-8 3-2 0,5 4-2 0,-5-1 1 16,5-4-1-16,4 5-1 0,-9-1 0 0,5 2 0 0,-5-1-1 0,7-1 0 16,-1 0-5-16,2 1 1 0,-8 5-2 0,6-6-2 0,1 1 1 0,-2 1 1 15,-5-2-1-15,8 0 3 0,-2-3 1 0,-1 4 1 0,3-1 2 0,-1 0 3 16,-7-3 6-16,5 3 2 0,4-3 4 0,-4 4 3 0,0-5 1 0,3-1 1 0,-3 1 1 15,3-1 7-15,-2 2 7 0,1-6 8 0,-1 5 7 0,2-5 5 0,-3 0 5 16,3 0 1-16,4 0-1 0,-5 0 2 0,-2 0 3 0,2-5 4 0,6-1 2 16,-6 2 5-16,0-1 3 0,-2-4-3 0,11 5-5 0,-11-8-2 0,1 3-7 0,6 3-4 15,-3-8-3-15,-4 6-3 0,2-4-5 0,4 3-2 0,-3-6-5 0,0 6-5 16,-3-6-4-16,-5 0-4 0,7 0-4 0,-1 6-4 0,0-5-3 0,-6 3-5 0,0 2 0 16,8-1-5-16,-8 1-1 0,0 4-1 0,7-5-2 0,-7 4 0 15,0 6 0-15,0 0-2 0,0 0-4 0,0 0-1 0,0 0-6 0,0 0-3 0,0 0-2 16,-7-3-13-16,7 3-12 0,0 0-16 0,0 0-14 15,0 0-16-15,0 0-16 0,0 0-14 0,0 3-20 0,-8 3-15 0,8-6-20 0,0 6-19 0,0-2-17 16,0 1-24-16,-6-1-17 0,6 5-21 0,0-3-16 0,-6 3-43 0,6 2-56 0,-7-1-62 16,2-1-65-16,5 0-15 0,-8 1 12 0,8 1 22 0,-8-1 31 0,3-1 34 15,5 0 38-15,-6 1 38 0,-1-5 42 0,2 4 43 0,-4-3 44 0,4-6 61 16,-2 6 68-16</inkml:trace>
  <inkml:trace contextRef="#ctx0" brushRef="#br0" timeOffset="210004.15">24475 11113 69 0,'0'0'144'0,"0"-10"48"0,0 5 38 0,0 5 30 0,0-4 28 0,5-1 23 0,-5-1 25 0,7 2 25 15,1 1 24-15,-8-3 23 0,0 1 26 0,0 5-59 0,0-4-102 0,0 4-57 0,0-6-37 0,0 6-21 0,0 0-13 0,0 0-4 0,0-6-1 0,0 6 0 0,0 0-5 0,0 0-5 0,0 0-5 0,0 0-8 0,0 0-10 16,0 0-9-16,0 0-11 0,0 0-10 0,0 0-10 0,0 0-4 15,0 0-2-15,0 6-3 0,0 0-2 0,0-2-3 0,-8 1-4 0,8 4-5 0,0 1-3 16,0 4-2-16,0 2-4 0,0-1 1 0,0-2 2 0,0 8 0 0,0-3 3 16,0 3-4-16,0 3-3 0,8-5-5 0,-8 5-5 0,0 6-6 0,0-2 0 15,0 2-3-15,0 4 0 16,0 5 1-16,6-5 2 0,-6 6-1 0,-6 5 0 0,6-3 0 0,0 7-1 0,0-5 3 0,-8 6-1 0,8-1 0 0,-7 4 0 0,2-4 0 16,5 5 1-16,0-2-1 0,-6-1 1 0,6 2-2 0,-8 1 2 0,8 0-1 15,0-5 1-15,-5 5-1 0,5-5 1 0,0 4-2 0,0-4 1 0,0-4 0 0,5 3-3 16,-5 0 2-16,0-4-3 0,0-1 1 0,0-2-1 0,8 3-3 0,-8-5 1 15,0-2-3-15,6 5 0 0,-6-5-3 0,5-3-2 0,-5 2-2 0,7-3-2 16,-7-3-2-16,0 4-1 0,8-10 2 16,-8 6-3-16,6-7-1 0,-6 3 1 0,0-7-1 0,6 0 1 0,-6 1-2 0,0-1-3 0,7-4-8 0,-7-6-8 0,0 7-16 15,0-7-16-15,0-4-16 0,5 5-20 0,-5-5-16 0,0-1-16 0,0-4-15 16,0 0-12-16,0 0-25 0,0 0-25 0,0 0-34 0,0 0-32 0,0-9-62 16,-5 3-76-16,5-7-58 0,0 4-47 0,0-7-7 0,-7-4 19 0,7 1 20 0,0-5 31 15,-6-7 28-15,6 2 35 0,0-5 38 0,-6-3 46 0,6-8 47 0,-8 0 52 0,8-4 68 16,-7 0 81-16</inkml:trace>
  <inkml:trace contextRef="#ctx0" brushRef="#br0" timeOffset="211141.53">24435 11201 0 0,'-6'-15'49'0,"-7"2"65"0,0 2 40 0,5-4 34 15,-2 6 27-15,-4-1 25 0,7 1 22 0,-6 3 22 0,-1-4 21 0,2 5 21 16,-2 5 17-16,8-4-11 0,-6-1-32 0,-2 5-45 0,9-6-52 0,-3 6-33 16,3 0-25-16,-2 0-16 0,-2 0-10 0,4 0-14 0,5 0-11 0,0 0-18 15,0 0-18-15,0 0-15 0,0 0-15 0,0 0-9 0,0 0-2 0,0 0-3 0,0 0 2 16,0 6 0-16,5-6 5 0,4 0 4 0,-2 5 8 0,-2-1 11 0,3-4 11 16,3 0 14-16,2 5 15 0,0-5 13 0,8 7 12 0,-2-7 4 0,1 0 0 15,4 0-5-15,5 0-4 0,3 0-6 0,-1-7-11 0,1 2-5 0,7 5-8 0,1-4-3 16,0-1-6-16,7-1-4 0,-10-1 0 0,15 1-3 0,-7 1-4 0,8-5-4 15,-1 4-3-15,1-3-4 0,5 0-4 0,0 3-1 0,8-3 3 0,-1 0 0 16,1-1-3-16,-2-1-2 0,7 7-1 0,0-6-4 0,8 1-4 0,-7-2-1 16,11 1-1-16,-4 5-2 0,8-4-2 0,-3 3-2 0,-2-2-2 0,10-3-2 15,0 8 0-15,-2-4-2 0,9-2-1 0,-9 4-2 0,8-1-2 0,2 2-3 16,-5-1-1-16,4 1 1 0,-1-1 0 0,-1 1-2 0,1 4 2 0,0-6 0 0,6 6 3 16,-6 0-1-16,-1 0 1 0,9 0-2 0,-11 6 1 0,4-6 1 0,-1 4 4 0,-1-4 1 15,-5 0 6-15,6 5-1 0,0-5 1 0,-8 4 1 0,2-4 4 0,-1 5 2 16,-1-5 1-16,2 0 2 0,-8 4 1 0,1-4 2 0,-1 0 1 0,-6 6 1 15,2-6 3-15,-1 0 1 0,-3 0-3 0,-5 5-2 0,-5-5 0 0,6 0-1 0,-7 0-4 16,-7 0-1-16,1 0-7 0,-8 0-1 0,9 0-3 0,-14 0-1 16,-1 0 1-16,-5-5-2 0,-1 5 0 0,0 0 1 0,-7-6 2 0,-6 6 5 15,0 0 1-15,1-4 5 0,-9 4 5 0,-4 0 5 0,6 0 6 0,-8-5 7 0,-5 5 4 16,-2 0 4-16,2-4-17 0,2 4-42 0,-9 0 0 0,0 0 0 0,0 0 0 16,0 0 0-16,0 0 0 0,0 0 0 0,0 0 0 0,0 0 0 0,0 0 0 15,0 0 0-15,0 0 0 0,0 0 0 0,0 0 0 0,0 0 0 0,0 0 0 16,0 0 0-16,0 0 0 0,0 0 0 0,0 0 0 0,0 0 0 0,0 0 0 15,0 0 0-15,0 0 0 0,0 0 0 0,0 0 0 0,0 0 0 0,0 0 0 0,0 0 0 16,0 0 0-16,0 0 0 0,0 0 0 0,0 0 0 0,0 0 0 0,0 0 0 16,0 0 0-16,0 0 0 0,0 0 0 0,0 0 0 0,0 0 0 0,0 0 0 15,0 0 0-15,0 0 0 0,0 0 0 0,0 0 0 0,0 0 0 16,0 0 0-16,0 0 0 0,0 0 0 0,0 0-6 0,0 0-15 0,0 0-1 0,0 0 1 16,0 0 1-16,0 0-2 0,0 0-2 0,0 0 4 0,0 0 3 0,0 0 3 15,0 4 3-15,0 1 5 0,0-1 2 0,5 7 3 0,-5-7-1 16,0 8 2-16,0-9 3 0,0 12 1 0,0-5 1 0,0-1 3 0,0 6 2 0,0-4 0 15,0 2-3-15,6-3-2 0,-6 4-2 0,0 2-2 0,0-1-2 0,0 3-1 16,7-2 0-16,-7-2 0 0,0 5 1 0,0 2 0 0,5-2-1 0,-5 5 1 16,0-3 2-16,0 3-2 0,9 0 1 0,-9 0-1 0,0 5 1 0,0-5-1 0,5 12 2 15,-5-8-1-15,0 2 1 0,0 3 0 0,0 1-1 0,0 6 2 0,0-7-1 16,0 7-1-16,0-1 0 0,0 1 0 0,0-1 1 0,0 4 2 16,0-3-2-16,0 4 2 0,7 0-3 0,-7-1 1 0,0 1 0 0,6 5 1 0,-6-5-2 15,0 5 1-15,5-4 0 0,-5 3-1 0,8 1 2 0,0-1-1 0,-8-4-2 16,5 5 1-16,1-5 1 0,2 5 0 0,-8-4 2 0,5-1-2 0,3-6-1 15,-1 6 0-15,-2-5 0 0,-5 1 0 0,7-7 1 0,-7 7 1 0,7-7-1 16,-7-3 0-16,5 4 1 0,-5-4-2 0,0 4 0 0,0-10 0 0,8 5 1 16,-8 0 1-16,-8-4 1 0,8-1 2 0,0 1 2 0,-5-1-1 0,5-3 1 15,-7 3 2-15,0-6 1 0,2 3 3 0,-10-2 3 0,10-4-2 0,-9 0 4 16,1 4-2-16,-6-10-9 0,-2 7-7 0,3-7 0 0,-8 0 0 0,-1-3 0 0,-4 3 0 16,-3-4 0-16,2 2 0 0,-12-7 0 0,3 0 0 0,-10 0 0 15,5-7 0-15,-12 2 0 0,-2-4 0 0,-6 3 0 0,3-3-12 0,-8-4-14 16,-3 1-2-16,-2-3-2 0,-9 2-2 0,7-2 1 0,-14 0 4 0,2 0 2 0,-2 2 6 15,0-2 2-15,-5 0 4 0,-2 0 3 0,-3 6 2 0,2-7 3 16,-3 7 1-16,-2-2-1 0,8 7 2 0,-7-5 3 0,-1 4 3 0,1 1-2 16,5-2 2-16,-3 0-1 0,4 6 1 0,-6 0 1 0,5 0 1 0,-5 0 1 0,6 0 0 15,1 0 0-15,0 6 0 0,-2 0 5 0,2-2 0 0,0 1 4 0,-1 4-1 16,-1 1 3-16,4-1-1 0,-5-4 5 0,2 11 0 0,6-7 2 0,2 6-2 16,-7-6 2-16,12 7-3 0,-7-2-1 0,9-4-2 0,-2 4-16 0,1 2-1 0,5-7 0 15,0 4 0-15,3-2 0 0,4-1 0 0,6 5 0 0,1-6 0 16,-1 1 0-16,14-1 0 0,-7 3 0 0,15-3 0 0,-4-5 0 0,9 1 0 0,7 4 0 15,8-3 0-15,-3-2 0 0,-1-4 0 0,10 5 0 0,4 1 0 0,2-6 0 16,1 0 0-16,3 3 0 0,0-3 0 0,3 0 0 0,5 0 0 0,0 0 0 16,0 0 0-16,0 0-1 0,0 0-38 0,0 0-5 0,0 0-4 0,0 0-6 15,0 0-4-15,0 0-3 0,0 0-1 0,0 0 1 0,5 0-2 0,-5 0-1 16,8 0 0-16,0 7-3 0,-3-7 1 0,-5 3-1 0,6-3-5 0,6 6-3 0,-3-1-9 16,-4-5-11-16,2 4-12 0,4-4-18 0,-2 6-22 0,-2-2-22 0,5-4-27 0,-6 5-28 15,8 0-37-15,-7-5-38 0,-2 4-91 16,9 2-105-16,-9-6-39 0,3 4-4 0,-3-4 15 0,3 0 26 0,-2 0 34 0,-1 0 33 0,-5-4 43 0,8-2 43 0,-8-3 45 15,-8 0 49-15,8-6 54 0,-5-4 60 0</inkml:trace>
  <inkml:trace contextRef="#ctx0" brushRef="#br0" timeOffset="212907.76">28298 13511 0 0,'0'-4'36'0,"5"4"70"0,-5-5 39 0,0-1 35 0,7 6 33 0,-7-3 27 0,0-3 31 0,9 6 27 0,-9-4 28 0,0-1 27 0,5-1 30 0,-5 2-1 0,0-2-21 0,0 2-42 0,0-1-58 0,0 0-31 0,0 1-17 0,6-2-13 0,-6 6-9 15,0-4-11-15,0-1-6 0,0 5-8 0,0-6-9 0,0 3-8 0,0 3-9 0,0 0-9 0,0-7-8 0,0 7-4 0,0 0-6 16,7-3-8-16,-7 3-6 0,0 0-10 0,0 0-9 0,0 0-5 0,0 0-10 16,0 0-6-16,0 0-6 0,0 0-4 0,0 0-6 0,0 0-3 0,5 3-1 0,-5-3-1 15,0 7-3-15,8-4 0 0,-8 3-1 0,0 3 1 0,8 1 2 0,-8 0 0 16,5 0 1-16,-5 0-1 0,0 5 0 0,6 3-2 0,-6-3 1 0,0 6-2 15,0 4-2-15,0-7-3 0,0 12 0 0,0-6-1 0,0 4-2 0,0 7-2 0,0 0 0 16,-6-2-3-16,6 2-1 0,0 4-3 0,-5 0-2 0,5 4-4 0,-8-3-4 16,8-1-1-16,0 4-3 0,-8-3-1 0,8-1-2 0,0-6-3 0,0 7-1 15,0-4 0-15,0-8-2 0,0 2 1 16,0-2-2-16,0-4 2 0,8 0-1 0,-8 3 1 0,0-9 0 0,0 1-2 0,0-3 0 0,0-2-7 0,0 1-6 0,0-5-9 16,8-1-8-16,-8-3-13 0,0-2-11 0,0 1-13 0,0-5-12 0,0 0-14 15,0 0-13-15,0 0-21 0,0 0-23 0,0 0-30 0,0 0-33 0,-8-5-46 16,8 5-49-16,0-10-91 0,-8 1-108 0,8-1-37 0,0-1-3 0,-5-2 15 15,5-2 23-15,-7 0 30 0,7 0 32 0,-6-4 39 0,1-2 44 0,5-3 48 0,-9 0 53 16,2 0 61-16,2-1 66 0</inkml:trace>
  <inkml:trace contextRef="#ctx0" brushRef="#br0" timeOffset="213412.55">28324 13395 0 0,'6'0'6'0,"1"0"114"0,-7-6 75 0,5 6 53 0,3-3 47 0,-8 3 38 16,0-6 35-16,8 1 34 0,-8 5 28 0,0-4 29 0,0-2 27 0,0 6 25 16,5-3 20-16,-5 3-77 0,0 0-130 0,0 0-78 0,0 0-53 0,0 0-28 15,0 0-22-15,0 0-15 0,0 0-15 0,0 0-12 0,0 0-12 0,0 0-11 16,0 0-9-16,0 0-9 0,0 0-7 0,-5 3-6 0,5 3-2 0,-8-2-4 16,8 1-3-16,0 1-2 0,-8 3-1 0,8 0-1 0,-5 7-4 0,-2-7 0 15,1 6-1-15,6-1 0 0,-5 0-3 0,-4 1-2 16,2 0-4-16,2 0-6 0,-1 0-3 0,-2 0-3 0,3 3-5 0,-3-2 1 0,3 3-3 0,-2 1-2 0,0-1 0 15,0-4-2-15,1 3 1 0,-1 3-2 0,2-7 0 0,-4 6 1 0,4-5-1 16,0 0 1-16,-3-2-1 0,2 2 1 0,-1 0-1 0,7 0-2 0,-8-6-1 0,8 1 0 16,-5-1 1-16,5 3-1 0,-6-3 2 0,6-5 1 0,0 1 2 0,-8-1 2 15,8 1 1-15,0-5 3 0,0 0 1 0,0 0 6 0,0 0 4 0,0 0 5 16,0 0 7-16,0 0 1 0,0 0 3 0,0 0 2 0,8-5 4 16,-8 5-1-16,0-9 0 0,0 5 0 15,6-5 1-15,-6-3-3 0,0-3-1 0,5 2-3 0,3-2-4 0,-8 0-4 16,7-4-5-16,-1-2-3 0,2 3-4 0,-3-6-4 0,0-1-3 0,4 5-3 0,-4-5 0 0,2 1-3 0,-1-1 1 0,1 1-2 15,0 5-2-15,5-5-2 0,-4 3 2 0,-3 8 0 0,-5-2 5 0,8 0 2 0,-2 6 6 0,-1-1 3 16,-5-1 5-16,7 1 2 0,-7 7 3 0,0-3 2 0,9 1 1 0,-9 1 0 31,5-2-1-31,-5 3 1 0,0 3-2 0,0 0-2 0,0 0-2 0,6 0-6 16,-6 0 1-16,7 0-2 0,-7 0-2 0,5 3 1 0,3 3-2 0,0-2 4 16,-3 1-1-16,1 4 3 0,1 1 4 0,-1 5 1 0,2 0 4 0,-3 0 1 0,8 4 1 15,-7 1 1-15,9-1-1 0,-4 6-2 0,-3-1-2 0,4 1-5 16,2-1-2-16,-8 0-9 0,6 0-13 0,2 1-23 0,-1-1-30 0,-1 0-44 0,-3 1-54 15,3-1-72-15,-6-3-84 0,-1 3-128 0,11-5-145 0,-11 0-61 0,1 1-19 16,2 1 5-16,-3-2 18 0,3-1 26 0,-8-2 36 0,0-7 44 0,7-3 55 0,-7-6 64 16,0 0 70-16,-7-6 82 0,-1-7 88 0</inkml:trace>
  <inkml:trace contextRef="#ctx0" brushRef="#br0" timeOffset="-213613.16">21934 11138 0 0,'0'0'5'0,"0"-4"103"0,7 4 64 0,-7-6 51 0,0 6 42 0,0-4 40 0,0-1 41 0,0-1 35 0,-7 3 34 0,7 3 29 0,0-7 28 0,0 2 21 0,0 5 17 0,0-4-67 16,0 4-114-16,0-5-69 0,0 5-41 0,0 0-31 0,0 0-27 0,0 0-22 0,0 0-25 0,0 0-12 0,0 0-7 0,0 0-2 0,0 5-3 0,7-1-5 0,-7 8-5 0,6-9-6 0,-6 12-3 0,8-5-5 0,-1 4-2 16,-2 7 3-16,1-8 3 0,2 11 1 0,-3-3 1 0,3 3-4 0,-3 5-9 15,3 1-10-15,-8 4-8 0,6 5-6 0,-6 0-6 0,5 0-2 0,-5 5-3 0,0 5-2 16,0 0-5-16,-5 5-1 0,5 0-4 0,-6-1-3 0,6 6-4 0,-8-6-2 15,3 5-2-15,-3 0-2 0,3 6 1 0,-3-4-1 0,2 4-1 0,6 0 1 16,-5-6 2-16,-2 5-1 0,-1-5 2 0,2 6-2 0,-7-6 1 0,8 0 0 16,-3-3 1-16,0 3 0 0,3-3-1 0,-1-7-1 0,-1 7-1 0,2-7 0 15,5 1-2-15,-9 0 1 0,4-6-3 0,5-3-3 0,-7 4-3 0,7-6-6 16,-6-3-7-16,6-1-13 0,0-6-11 0,0 3-16 0,0-7-14 0,6-3-18 0,-6-3-16 16,0 1-18-16,0-5-24 0,7-4-24 0,-7 1-28 0,5-7-27 0,-5 2-27 15,9-2-50-15,-9-4-62 0,0-4-68 0,5-2-69 0,-5 2-16 0,7-7 9 0,-1-2 23 16,-6-2 28-16,5-9 35 0,3-1 36 0,-8-4 42 0,8-2 44 0,-8-7 45 15,5-7 45-15,-5-3 62 0,6 0 66 0</inkml:trace>
  <inkml:trace contextRef="#ctx0" brushRef="#br0" timeOffset="-213139.67">21941 11162 27 0,'-18'-4'126'0,"-3"-7"63"0,8 7 47 0,-6-5 34 0,6-1 27 0,-1-1 27 0,2 8 26 0,5-9 27 15,-5 3 20-15,-3 3 23 0,10-1 21 0,-2 1-38 0,-5-3-67 0,4 3-74 16,3 0-71-16,-3 2-41 0,2 4-19 0,6-5-7 0,-7-1 2 0,1 6-5 16,6 0-13-16,0 0-11 0,0-3-12 0,0 3-15 0,0 0-15 0,0 0-13 0,0 0-12 15,0 0-10-15,0 0-9 0,0 0-4 0,6 3-3 0,1-3-2 0,-1 0 0 16,2 6 2-16,5-1 5 0,-1-5 5 0,0 4 8 0,8 2 10 0,6 0 12 16,-6-2 8-16,13-4 10 0,-1 5 1 0,2 1 1 0,3-6 0 0,10 3-7 15,-9-3-1-15,14 0-6 0,0 0-1 0,1 0-3 0,0 0-2 0,11 0-2 0,-4-3-1 16,3-3 0-16,3 1-1 0,5 5-3 0,1-4-1 0,0-2-1 0,6-4-3 15,0 5 0-15,7-1-4 0,-7 3 0 0,6-3-3 0,-4 2 1 0,-2-1-1 16,6 1-3-16,-6-1-4 0,0-2 0 0,-1 4-3 0,-4-3-2 0,-2 6 2 16,1-5 2-16,-6 1 0 0,-8 4 3 0,2-6-2 0,-5 6 1 0,0-4 0 0,-10 4 2 15,0 0 1-15,-6-5 2 0,-7 5 2 0,3 0 0 0,-4 0 0 0,-5 0 1 16,0 0-2-16,-7 0-1 0,2 0-4 0,-10 0-1 0,4 0-3 0,-3 0 1 16,-5 0-4-16,-2 0 1 0,2 0-2 0,2 0-1 0,-9 0 1 15,0 0 2-15,0 0-1 0,0 0 1 0,0 0 2 0,0 0-2 0,0 0 1 0,0 0 3 0,0 0-1 16,0 0 2-16,0 0-2 0,0 0-1 0,0 0-2 0,-9 5-2 0,9-5-6 15,0 0-2-15,-7 0-9 0,7 0-10 0,-5 4-8 0,5-4-11 0,-7 0-11 0,7 0-8 16,-6 6-11-16,0-6-12 0,-2 0-10 0,8 4-12 0,-7-4-10 0,2 0-13 16,5 5-10-16,-6 1-11 0,-2-6-6 0,8 3-4 0,-5 4-6 0,5-2-5 15,-8-1-11-15,8 1-10 0,-5 5-14 0,-3-7-18 0,8 8-32 0,-6-1-43 0,1 5-71 16,5-6-86-16,-8 6-25 0,1 1 1 0,1-2 15 0,-7 0 22 0,8 0 26 16,-3 2 33-16,-5-1 32 0,0-2 37 0,8-2 40 0,-9-2 41 0,1 1 55 0,-1-5 62 15</inkml:trace>
  <inkml:trace contextRef="#ctx0" brushRef="#br0" timeOffset="-212712.35">21401 13672 0 0,'-7'15'17'0,"1"-5"137"0,6 0 84 16,-8 0 58-16,8 0 46 0,0-6 30 0,0-4 21 0,0 5 18 0,8-5 15 0,5 0 16 0,-7 0 13 0,-1-5 12 0,3 1 14 0,5 4-105 0,0-6-170 0,1 2-94 0,4-1-51 0,3 0-21 0,-2 1-3 0,7-2 8 0,0-4 15 0,0 5 15 0,0 1 13 15,6-5 13-15,7-2 11 0,1 1 7 0,0 6 8 0,-1-7 5 0,12 2 0 0,-7-1-2 16,16 1-5-16,-9 0-8 0,15 3-7 0,-6-3-13 0,11 0-11 0,1-3-9 15,-1 3-12-15,8 5-8 0,-3-7-8 0,11 7-7 0,-3-2-8 0,0-3-6 16,8 3-7-16,-8 6-1 0,6-4-9 0,2-1-1 0,0-1-5 0,-7 3-1 16,7-3-1-16,-9 2-2 0,2-1-1 0,0-1-1 0,-7 6-2 0,-1-4 2 15,1 4 1-15,-6-6-2 0,-1 6 0 0,-5-4-1 0,-1 4 0 0,-6 0-3 0,1-5 1 16,-15 5 0-16,7 0 0 0,-7 0 1 0,-5 0-1 0,-9 0-1 0,1 0-2 16,2 0 0-16,-15 5-5 15,-1-5-5-15,-2 0-1 0,-4 0-9 0,-5 0-12 0,-7 0-21 0,0 0-24 0,0 0-34 16,-7 0-39-16,-5 0-45 0,-4 0-55 0,-2 0-93 0,-1 0-118 0,-8 0-65 0,2-5-41 0,-7 0-6 0,-2 1 10 0,-6-6 25 15,3 5 29-15,-2-11 42 0,-6 7 44 0,-2-9 53 0,-11 3 54 0,5-6 62 16,-5-3 66-16,0-1 83 0,-2-3 96 0</inkml:trace>
  <inkml:trace contextRef="#ctx0" brushRef="#br0" timeOffset="-211827.19">21817 10157 17 0,'7'-5'123'0,"0"-2"71"16,-2 3 57-16,2-1 48 0,2-4 42 0,-4 3 38 0,-5 2 36 0,6-5 33 0,-6 4 35 0,0-1 31 0,0 2 31 0,7-2-26 0,-7 1-57 0,0-4-80 0,0 3-89 0,0 6-55 0,0-4-39 0,0 4-24 0,0-4-18 16,0 4-21-16,0 0-17 0,5-5-18 0,-5 5-19 0,0 0-18 0,0 0-18 0,0 0-14 0,0 0-15 0,0 0-13 0,0 0-6 0,0 0-7 0,0 5-1 0,0-1 0 15,0 0 3-15,0 7 4 0,0-2 3 0,9 1 0 0,-9 1 6 0,0 2 4 16,0 7 4-16,0-4 3 0,0 3 7 0,0 5 1 0,0-3 4 0,0 1-1 16,0 4-8-16,-9-3-4 0,9 3-5 0,0 2-5 0,0-3-1 0,-5 4-3 0,5-4-2 15,0 3-1-15,0-2 0 0,0 2-3 0,0-3 0 0,0 5-7 0,0-6-13 16,0 0-14-16,5 1-15 0,-5-1-22 0,0-5-20 0,0 6-23 0,0-5-24 15,0-5-25-15,9 4-27 0,-9-4-27 0,0 0-31 0,-9 0-59 0,9-2-65 0,0-4-70 16,0 2-69-16,-5-7-16 0,5 8 14 0,-7-8 25 0,7 1 33 0,-6-1 36 16,1-4 38-16,-4 0 41 0,2 0 41 0,2 0 46 0,-9-4 46 0,9-1 60 0,-3 1 68 15</inkml:trace>
  <inkml:trace contextRef="#ctx0" brushRef="#br0" timeOffset="-211511.87">21596 10654 0 0,'0'0'15'0,"-7"-4"135"0,1 4 81 16,6-5 59-16,-5 1 48 0,5-2 39 0,0 0 36 0,-8 3 27 0,8-13 23 0,0 2 20 15,0 10 13-15,0-2 11 0,0 6 9 0,8-6-110 0,-8 6-173 0,0 0-90 0,0 0-45 16,0 0-22-16,5 0-10 0,-5 6-5 0,6 0-5 0,1-2 2 0,-7 5 0 16,5 0 6-16,4 3 10 0,-4-3 9 0,2 1 11 0,-1 4 3 0,2 1 5 0,-2 1-10 15,-6-3-10-15,7 7-12 0,-2-5-11 0,3 0-9 0,-2 4-6 16,-6-4-8-16,5 0-5 0,3 4-6 0,-1-5-2 0,-7 2-3 0,5 2-2 0,-5-3-2 16,9 1-1-16,-4-7-5 0,-5 4 0 0,5-2-2 0,-5-2-2 0,0 1-1 15,8 1-3-15,-8-7 0 0,5 1 0 0,-5-1 2 0,0 2-3 0,8-2 2 0,-8-4 1 16,0 5 4-16,6-5 7 0,-6 0 8 0,7-5 7 0,-1 5 6 0,2-4 4 15,5-2 5-15,-8 2 4 0,9-1 3 0,-9-4 3 0,10-1 2 0,-3-5 3 16,0 0 1-16,9 6 0 0,-8-7-4 0,1-4-6 0,-2 7-8 0,-1-8-8 16,5 3-5-16,-5-1-10 0,2-2-5 15,2-3-10-15,-4 5-13 0,2-7-14 0,-5 7-15 0,5 0-16 0,-7-1-19 0,-1 1-13 0,2 4-26 0,-7 0-28 16,8 2-46-16,-8 1-51 0,0 9-73 0,0-8-82 0,-8 7-96 0,8-7-97 0,-7 7-34 16,2-2 3-16,-1 6 18 0,-7-3 29 0,5-3 32 0,-5 2 36 0,-5-1 46 15,4-1 51-15,-4-4 61 0,-3 1 65 0,3 0 77 0,-3-6 78 0</inkml:trace>
  <inkml:trace contextRef="#ctx0" brushRef="#br0" timeOffset="-210767.33">21191 9277 56 0,'7'0'134'0,"-7"-5"45"0,9 5 35 0,-9-6 33 0,5 6 31 0,-5-4 34 0,6-1 33 0,-6 1 34 0,7 4 34 0,-7-9 29 0,0 3 29 0,5 0-48 0,-5 3-89 0,0-9-56 0,0 9-39 0,0-7-18 0,9 5-10 0,-9-4-9 0,0 2-9 16,0-2-14-16,0 4-15 0,0 1-17 0,5-7-14 0,-5 7-12 0,0-1-13 0,0 1-9 0,0-2-11 0,0 2-7 16,0-2-9-16,0 1-6 0,7 1-10 0,-7-1-6 0,0 5-9 0,0-6-7 15,0 6-9-15,0 0-6 0,0 0-8 0,0 0-7 0,0-4-7 0,0 4-5 16,0 0-7-16,0 0-3 0,0 0-7 0,0 0-3 0,0 0-3 0,0 0 0 16,0 0 0-16,0 4 3 0,0 2 4 0,0 3 4 0,0 2 6 0,6-1 4 15,-6-1 5-15,0 6 3 0,0 0 6 0,0 4 4 0,-6-1 3 0,6 3 2 0,0 3 6 16,0-5-3-16,-7 6 2 0,7-1-3 0,-5 1-1 0,5-1-4 0,-9 6-3 15,9-6-2-15,-5 1-2 0,5-1-2 0,-7 6-2 0,7-6-4 0,0 1-5 16,0-7-7-16,-6 7-4 0,6-1-10 0,6-4-9 0,-6 5-12 0,0-6-14 0,0 0-15 16,7-4-11-16,-7 5-13 0,5-7-12 0,-5 2-14 0,9 1-13 0,-4-2-12 15,2 1-17-15,-1-5-10 0,-1-1-13 0,3 1-13 0,0-1-15 0,4-4-26 0,-5 1-30 16,-2-2-40-16,10 1-41 0,-3-5-29 0,-5 0-20 0,6-5 5 0,0 1 15 16,-7-2 25-16,6-3 29 0,2 4 31 0,-7-5 29 0,4-5 36 0,5 6 35 0,-11-1 45 15,8-4 48-15,-7-2 52 0,9 1 59 0</inkml:trace>
  <inkml:trace contextRef="#ctx0" brushRef="#br0" timeOffset="-210010.08">21615 9433 98 0,'0'-9'169'0,"7"-1"54"0,-7-1 45 16,0 8 42-16,0-7 43 0,-7 4 40 0,7-3 34 0,0 3 35 0,0 1 31 15,-5 1 31-15,5-1 29 0,0 1-66 0,0-2-122 0,-9 3-71 0,9 3-39 16,0-7-30-16,0 7-24 0,0-5-23 0,-5 5-24 0,5 0-19 0,0-4-21 0,0 4-17 16,0 0-18-16,0 0-17 0,-7 0-20 0,1 0-16 0,6 4-16 0,-5-4-11 15,-3 5-9-15,8 2-9 0,-8-4-4 0,3 3-5 0,-1 3-6 0,-1 0-1 16,-6 1-2-16,5 4 1 0,3 2 2 0,-2-1 3 0,-5-1 6 0,4 6 3 15,3-5 6-15,-3 3-1 0,2 3-2 0,1-8-2 0,-2 7-6 0,-1-4-8 16,2 2-4-16,0-3-8 0,-1 1-5 0,7-2-3 16,-5 0-6-16,5 0-5 0,0 2-3 0,0-7-5 0,0 0-4 0,0 2 0 0,0-1-2 15,0-1 5-15,0 1 3 0,0-5 6 0,5 1 4 0,-5 3 7 0,7-9 5 0,-7 4 8 0,6 1 8 0,-6-1 8 16,6-4 7-16,2 0 9 0,-8 0 6 0,7 0 9 0,-2 0 7 0,1-4 8 16,2-1 7-16,5-4 10 0,-8 5 7 0,2-7 7 0,5 1 5 0,-4 1 6 15,5-6 3-15,-6 6 3 0,-1-6 6 0,7 5 3 0,-5-5 2 0,-3 0 1 16,1 0-1-16,1 6-3 0,-2-6-3 0,4 2-6 0,-4-2-6 0,-5-1-2 0,7 2-7 15,-7-1-5-15,6-1-4 0,-6 3-3 0,0 2-4 0,8 2-1 0,-8 0-4 16,0-1 0-16,0 4-1 0,0 2-3 0,0 4-2 0,0-5-2 0,0 5-7 16,0 0-7-16,0 0-9 0,0 0-8 0,-8 0-4 0,8 5-9 0,-6-1-4 0,6 2-5 15,-7-2-4-15,7 7-5 0,-5-1 1 0,-4 4-3 0,9-4-2 0,-5 5-3 16,-2 4-1-16,7-5 0 0,-6 2 4 0,1-1 2 0,5-2 2 0,0 2 1 16,-8-6-1-16,8 6-2 0,0-5 0 0,0 0-1 0,0 4 1 0,0-3 0 0,0-7 1 15,0 5 3-15,0-3 6 0,8 3 4 0,-8-3 4 0,0-2 7 0,5 1 2 16,-5 1 5-16,6-2 3 0,1 1 6 0,-2-5 6 0,4 0 3 0,-4 0 7 15,2 0 3-15,-1 0 4 0,2-5 6 0,5 5 4 0,0-4 4 0,-7-7 3 16,7 7 5-16,-1-6 2 0,2-1 2 0,-1 2-1 0,0 0 1 0,0-1 2 16,1-5-1-16,-1 6-2 0,-8-1-1 0,9-4 2 0,-2 4-2 0,-4-5-2 0,4 6 0 15,-5-6-4-15,-2 6-2 0,11-7 0 0,-11 1-3 0,1 6-1 0,1-6-3 16,-7 0-5-16,5 0-1 0,4 0 1 0,-9 5-5 0,0-4 1 0,5 0 0 16,-5 3 2-16,0 1 1 0,0 1-2 0,0 0-2 15,-5-2-1-15,5 7-3 0,0-5-3 0,-9 3-4 0,4 3-3 0,5-4-7 0,-7 2-6 0,1 5-6 0,1 0-8 16,-4 0-8-16,2 0-8 0,2 0-9 0,-2 5-7 0,0 2-4 0,2-4-4 15,-3 7 1-15,1-1-4 0,2 2 1 0,-2-2 3 0,-5 0 2 0,12 1 4 16,-8 1 5-16,3-1 1 0,-3-1 3 0,8 0 3 0,0 1 3 0,-6-4 2 0,6 3 2 16,0-3 3-16,0 3 0 0,0-4 6 0,6-1 3 0,-6 5 1 15,0-2 4-15,8-2 2 0,-3-1 6 0,-5 5 4 0,8-3 7 0,-3-1 4 16,2-1 6-16,0 1 6 0,-2 5 5 0,2-4 5 0,6-3 1 0,-6 9-1 0,5-9 2 0,-5 3-1 16,2 3 1-16,2-3-2 0,-4 4-2 0,7-7 1 0,-9 8-5 0,2-7-3 15,-1 2-2-15,-1 3-2 0,3-4-5 0,0-1-1 0,-3 6 0 0,-5-4-1 16,0-1 1-16,6-1 1 0,-6 5-1 0,0-3 0 0,0 3 3 0,0-3 1 0,0-2 2 15,0 7 3-15,0-7 1 0,0 7 1 0,-6-7-3 0,6 1-3 0,-5 4-5 16,-3-5-9-16,0 2-10 0,3 3-13 0,5-3-12 0,-6-6-14 0,-1 6-16 16,2-2-15-16,-4 1-18 15,4-1-20-15,-2-4-20 0,-4 5-18 0,2-5-21 0,2 4-12 0,2-4-12 0,-9 0-9 0,9 6-9 0,-3-6-6 0,1 0-15 16,2 5-16-16,5-5-19 0,-7 0-19 0,7 0-23 0,0 0-25 0,0 0-15 0,0 0-11 16,0 0 12-16,0 0 21 0,0-5 22 0,7-5 26 0,-7 5 28 0,5-4 29 15,-5-1 33-15,7 4 35 0,1-3 37 0,-8-6 37 0</inkml:trace>
  <inkml:trace contextRef="#ctx0" brushRef="#br0" timeOffset="-209742.26">22018 9424 4 0,'7'-10'91'0,"1"5"59"0,-2-4 43 0,1 2 37 0,-1 4 33 0,-1-8 34 0,3 7 31 0,-8-2 32 0,8-3 30 0,-3 0 27 0,1 3 32 0,-6 3-15 0,7-9-41 0,-2 8-51 0,4-1-56 0,-2-5-30 0,-7 5-11 0,5 1-7 16,1-1-5-16,-6 5-9 0,0-4-9 0,6-2-7 0,-6 6-8 0,0 0-12 0,0 0-15 15,0 0-14-15,0 0-16 0,0 0-22 0,0 0-21 0,0 0-24 0,0 0-20 0,0 0-18 16,0 0-15-16,0 0-11 0,0 6-10 0,0-2-4 0,0 1-5 0,0-1 1 15,0 5 1-15,0-3 1 0,0 8 3 0,7-4 5 0,-7 0 3 0,0 4 7 16,0 7 4-16,0-8 4 0,0 8 1 0,0-3 0 0,0 3-1 0,0-2-4 16,0-1-4-16,0 7-5 0,0-5-4 0,-7 5-13 0,7-6-11 0,0 5-13 15,0-3-13-15,0 3-14 0,0-5-14 0,0 5-20 0,0-3-20 0,0 3-23 0,7-5-22 16,-7 2-24-16,0-3-25 0,8-3-28 0,-8 4-26 0,5-4-30 0,-5-6-26 16,7 6-48-16,0-5-54 0,-7-4-47 15,5 3-41-15,3-4-1 0,-1-1 21 0,-7 2 29 0,5-6 33 0,-5 0 40 0,7 0 40 0,0-6 40 0,-7 2 43 0,5-1 46 16,-5 1 49-16,0-1 57 0,0-5 73 0</inkml:trace>
  <inkml:trace contextRef="#ctx0" brushRef="#br0" timeOffset="-209568.94">22129 9692 90 0,'-6'-15'172'0,"0"6"56"0,-6-1 49 0,3 0 46 0,4 5 45 15,-2 0 42-15,1 1 40 0,1-2 36 0,-3 2 33 16,0-1 32-16,8-1 23 0,0 6-64 0,0 0-122 0,0 0-76 0,0 0-53 0,0-3-36 0,0 3-30 16,0-6-26-16,0 6-25 0,0 0-23 0,0 0-23 0,8-4-18 0,-8 4-18 0,0 0-12 31,0 0-12-31,0 0-7 0,0 0-9 0,8-6-5 0,-3 6-9 0,-5 0-2 15,6 0-4-15,1-5-4 0,7 5-3 0,-2-4-3 0,-6 4 0 0,7 0-5 16,7-6-8-16,-8 6-16 0,8-3-22 0,-6 3-33 0,5-6-35 0,-6 6-49 16,8 0-54-16,-9 0-113 0,8 0-143 0,-8 0-63 0,1 0-30 0,1 0 0 15,-2 6 9-15,-5-6 22 0,0 0 30 0,-1 0 40 0,1 0 46 0,-7-6 52 0,0 6 57 16,5-6 64-16,-5 3 70 0</inkml:trace>
  <inkml:trace contextRef="#ctx0" brushRef="#br0" timeOffset="-209316.49">22338 9808 0 0,'-7'15'6'0,"2"-3"118"0,-3-3 69 0,8-5 45 0,-6 1 31 16,1-5 31-16,5 4 26 0,0-4 33 0,0-4 28 0,5 4 32 0,-5 0 31 0,0 0 32 15,0 0 33-15,0-5-72 0,0 5-133 0,0 0-66 0,0 0-29 0,0 0-9 16,0 0 0-16,0-4-5 0,0 4-1 0,0 0-9 0,0 0-9 0,0 0-13 16,0 0-13-16,0-6-13 0,0 6-17 0,0 0-16 0,0 0-17 0,0 0-13 15,0-3-13-15,0 3-11 0,0-6-10 0,0 6-12 0,0-6-11 0,6 6-11 0,-6-4-12 16,8 4-9-16,-3-5-5 0,2-1-7 0,0 6-7 0,0-4-14 0,-1-1-17 15,6 1-28-15,2-1-27 0,-1 5-30 0,0-4-35 0,0-2-37 0,1 6-39 16,-2 0-82-16,8 0-96 0,-8-6-75 0,1 6-60 0,1 0-17 0,-2 0 6 0,-3 0 22 16,2-3 33-16,1 3 42 0,-4-6 45 0,0 0 51 0,3-3 53 0,-11 0 56 15,7-1 61-15,-1 1 76 0,2-6 89 0</inkml:trace>
  <inkml:trace contextRef="#ctx0" brushRef="#br0" timeOffset="-208811.23">22702 9507 0 0,'0'0'16'0,"-5"-7"131"15,-2 4 75-15,7-3 56 0,-6 2 45 0,6-7 40 0,-6 2 36 0,6 5 33 16,-7-7 30-16,7 1 28 0,0 1 29 0,0 0 28 0,0-1 31 0,0 5-91 16,0-4-159-16,0-1-79 0,0-1-39 0,0 1-21 0,0 5-13 0,0-4-11 0,0-1-6 15,0 0-6-15,0 5-2 0,0 1-5 0,0-1-5 0,0-1-9 0,0 2-12 16,-8-1-13-16,8 5-15 0,0 0-17 0,0 0-14 0,0 0-15 0,0 0-13 16,0 0-15-16,0 0-16 0,0 0-13 0,0 0-15 0,0 0-9 0,0 0-6 15,0 5-3-15,0-1-4 0,0 2 2 0,0 3 2 0,0 3 3 0,0 1 4 16,0 1 5-16,8 1 6 0,-8 1 6 0,0 2 8 0,0 2 4 0,7 0 5 0,-7 4 2 15,0-6-3-15,0 7-3 0,0-5-5 0,0 5-4 0,0-6-6 0,0 5-3 16,6-3-6-16,-6-3-8 0,0 3-11 0,0-2-7 0,0 0-2 0,0-4-6 16,0 5 0-16,0-1-5 0,0-4-4 0,6 0-1 0,-6 4 1 0,0-10 0 15,0 6-2-15,0 0 2 0,0-6 3 0,0 1 6 0,0-5 7 0,0 5 7 0,0-4 2 0,0-1 7 16,0-5 10-16,0 0 11 0,0 0 12 0,0 0 10 0,0 0 10 16,0 0 5-16,0 0 6 0,0 0 4 0,0 0 1 0,0 0 2 0,0-5 4 0,0-1-2 15,-6 2 1-15,6-2-4 0,0 1-2 0,0 1-5 0,-6-7-8 0,6 2-7 16,0 5-3-16,0-5-2 0,-7-3-1 0,7-3 1 0,0 6 1 0,0 0 1 15,0-7 2-15,0 7 1 0,0-1 2 0,0-4-2 0,0 4 1 0,7 1 1 16,-7-2 0-16,0-3 0 0,6 3-1 0,-6 8-2 0,6-7-1 0,-6-1-2 0,7 7-4 16,-2-2-2-16,3-3-2 0,0 4-4 0,-3 1-2 0,1 4-2 0,-1-6 2 15,11 2 0-15,-11 4-1 0,8 0 3 0,1 0 3 0,-7 0 1 0,5 0 3 0,0 0 3 16,3 4 4-16,-3 2 2 0,0-2 4 0,1 1 1 0,1 0 4 0,-1-1-1 16,-5 6-2-16,5-4 0 0,-8 3-1 0,0 0-3 0,4 2 0 0,-4-1 0 15,-5-1 0-15,7 1 2 0,-7 1 1 0,0 2 2 0,0-4 2 0,-7 6-5 16,7-3-3-16,-5 1-6 0,5 2-9 0,-9-6-11 15,4 6-9-15,0-5-16 0,-3-1-11 0,3 2-19 0,-3-2-18 0,0 1-21 0,-3-4-22 0,3 3-27 16,3-4-26-16,-3 5-23 0,3-6-23 0,-9-4-33 0,9 5-44 0,-2 1-48 0,-1-3-55 16,3-3-27-16,-2 7-14 0,0-7 8 0,7 0 22 0,-5 0 27 0,-2 0 34 0,-2-7 34 15,9 4 38-15,0-3 38 0,0 1 40 0,-5 1 48 0,10-2 53 0</inkml:trace>
  <inkml:trace contextRef="#ctx0" brushRef="#br0" timeOffset="-208353.25">22852 9673 66 0,'0'-5'165'0,"0"-1"62"0,0 6 50 0,0-4 45 0,0-2 40 0,0 2 34 15,8-1 33-15,-8 5 29 0,5-5 30 0,-5 5 26 0,0-4 29 0,8-2-50 0,-8 6-97 0,6-4-79 0,-6-1-71 0,5 5-41 0,-5-6-24 0,8 3-20 0,0-3-18 0,-3 6-12 0,-5-4-14 0,8-2-11 0,-3 6-10 0,0 0-10 16,4-5-11-16,-4 5-11 0,2 0-14 0,-1 0-10 0,-6 0-7 0,7 5-10 16,0-5-5-16,0 6-7 0,-7-2-1 0,5 2-1 0,2-3-1 0,-1 3-5 0,-6 3 0 15,8-3-3-15,-2 3-1 0,-6 0-1 0,7 1 0 0,-2 1-2 0,-5-1-1 16,9-1-1-16,-9 6-2 0,0-6-5 0,5 1-2 0,-5 1-6 0,0-2-7 15,5 0-7-15,-5 1-12 0,0-1-9 0,8 3-12 0,-8-8-7 0,0 1-6 0,5-1-2 16,-5 1-3-16,8-1 2 0,-8-4 3 0,0 0 4 0,0 0 6 0,8 0 8 16,-3 0 5-16,-5-4 11 0,6 4 12 15,1-5 13-15,-1 1 9 0,-6-1 12 0,7-5 9 0,-1 4 5 0,1-3 2 0,0 3 4 0,-7-3 2 0,7 0 4 16,-7-1 3-16,5 1 5 0,-5-2 5 0,8 1 5 0,-8 1 5 0,0 0 2 16,5-1 5-16,-5-1 3 0,0 1 7 0,0 1 0 0,0 0 6 0,0-1 2 15,0-1 4-15,0 2 0 0,0 5 0 0,0-2-2 0,0-3-2 0,0 3-3 0,0 6-7 16,0 0-6-16,0 0-8 0,0 0-9 0,0 0-11 0,0 0-11 0,0 0-12 15,0 0-8-15,0 0-8 0,0 0-7 0,0 0-6 0,0 0-2 0,6 0-3 16,-6 6-4-16,0 3 3 0,8-3 2 0,-8 4 3 0,5-1 4 0,-5 0 5 0,7 6 7 16,1 0 4-16,-8 0 4 0,6 4 3 0,0-4-1 0,-6 4 1 0,7 1 1 15,-7 5-2-15,5-6 1 0,-5 5-1 0,0-3-1 0,8 1-1 0,-8-2-2 0,0 5-2 16,0-6-2-16,0 7-6 0,0-7-6 0,-8 5-8 0,8-5-14 0,0 1-18 16,-5-1-17-16,5 0-21 0,0-4-24 0,-7 0-25 0,7 0-28 0,0-6-27 0,-6 1-31 15,6 0-32-15,-6 1-85 0,-2-6-106 0,8-1-55 0,0-4-33 16,-7 5 4-16,7-5 18 15,-5 0 29-15,-3-5 37 0,8 1 38 0,0-1 41 0,0-6 43 0,-6 1 45 0,6 0 49 0,0-3 53 0,6-2 78 0,-6 0 93 0</inkml:trace>
  <inkml:trace contextRef="#ctx0" brushRef="#br0" timeOffset="-208115.99">23471 9497 0 0,'7'-6'29'0,"-7"2"148"0,0-1 84 0,7-1 61 0,-7-3 44 0,0 5 38 0,0-1 32 0,5-1 31 0,-5 2 31 0,0-6 28 0,0 5 28 0,8 0 29 0,-8 1 30 15,7-2-110-15,-7 6-189 0,5-4-100 0,-5 4-53 0,8 0-28 0,-8 0-16 0,0 0-9 0,0 0-7 0,0 0-8 0,0 0-8 0,0 0-8 0,6 4-9 16,-6 2-9-16,0-2-11 0,0 6-8 16,5-6-9-16,-5 6-3 0,0 5-5 0,0 0-1 0,0-6-2 0,0 12 1 15,0-8-4-15,0 7 1 0,-5-1-2 0,5 2-5 0,-6 4-4 0,6-7-13 0,-8 12-11 0,3-5-23 0,-2-1-26 16,7 6-32-16,-8-8-32 0,3 9-33 0,-2-7-31 0,7 0-31 0,-7 0-32 0,7-3-52 16,0-2-57-16,0 0-88 0,0 2-98 0,0-7-29 15,0-4 2-15,0-1 26 16,0 0 38-16,0 3 41 0,0-8 47 0,0-4 46 0,7 0 45 0,-7 0 47 0,0 0 49 0,0 0 59 15,0 0 65-15</inkml:trace>
  <inkml:trace contextRef="#ctx0" brushRef="#br0" timeOffset="-207926.86">23342 9750 0 0,'0'-4'69'0,"-7"-1"122"0,0-5 76 0,7 5 56 0,-5 1 47 0,5-2 38 0,0 1 33 15,0 1 27-15,0 4 28 0,0-6 24 0,0 2 23 0,0 4 6 0,5-5-9 0,-5 5-104 16,7-6-161-16,0 3-86 0,-2 3-47 0,3-6-30 0,-2 2-17 0,1-1-12 15,4 5-6-15,-4-6-6 0,7 2-7 0,-7-2-3 0,4 6-6 0,5-4-8 16,-5-1-9-16,2 5-8 0,0-5-6 0,6 5-13 0,-4-4-9 0,-2 4-19 16,-2-6-28-16,4 6-33 0,4 0-35 0,-5 0-48 0,-2 0-52 0,1 0-114 0,1 0-135 15,-1 0-74-15,-2 0-33 0,-3 0-8 0,4 0 8 0,2 0 19 0,-9 0 26 16,8-4 38-16,-5-1 44 0,-2-1 50 0,7-3 55 0,-6-1 62 0,-1 5 70 0,2-5 94 16,-3-5 103-16</inkml:trace>
  <inkml:trace contextRef="#ctx0" brushRef="#br0" timeOffset="-207479.73">23901 9643 0 0,'0'5'34'0,"-6"5"150"0,6-6 83 0,-5-4 59 0,5 6 42 0,0-6 38 16,-9-6 31-16,9 6 28 0,0 0 24 0,0 0 23 0,0 0 21 0,-7-4 20 15,7 4 22-15,0 0-117 0,0 0-196 0,0 0-99 0,0 0-49 0,0 0-27 16,0 0-15-16,0 0-10 0,0 0-13 0,0 0-5 0,0 0-9 0,0 0-1 16,0 0-5-16,0 4-4 0,0-4-5 0,-5 0-10 0,5 6-9 0,0-1-7 15,0-5-4-15,-6 4-4 0,6 2 0 0,0-3 3 0,0 3-1 0,0-1 1 16,0 5 2-16,0-6-2 0,0 1 0 0,0 5-1 0,0-5-2 0,0 1 1 0,0 3-1 15,0-5 1-15,6 1 0 0,-6-1 2 0,5 2 3 0,2 3 2 0,2-9 2 0,-4 6 4 16,1 0 1-16,1-6 3 0,7 4 1 0,-7-4 1 0,4 0 0 0,-3 0 4 16,5 0 0-16,-1-4 2 0,-5 4 0 0,5-6 3 0,-4 0 0 0,5 6 2 15,-7-3 0-15,-1-3 2 0,3 0 3 0,0 2 0 0,-3-5 2 0,-5 4 2 16,6 1 1-16,-6-2-1 0,0 1 3 0,0-5-2 0,0 5 0 0,0 1-2 16,0-6 1-16,0-1-3 0,-6 8-3 0,6-7-3 0,-5-1-2 0,-3 1-2 15,0 6-2-15,3-6 2 0,-1 0-1 0,-2 6 1 0,-5-7 0 0,6 8 1 0,-5-3-1 16,5 2-2-16,-6-2-1 0,0 6-2 0,2-5-3 0,4 5 0 0,-7 0-2 15,1 5-3-15,-1-5-2 0,2 6-4 0,-1-2-3 0,-1 2-6 0,2-3-5 16,0 3-3-16,-3 3-1 0,2-3-1 0,7 3 0 0,1 0-1 0,-10 1-1 16,9 1-1-16,0-1 2 0,-1-1-3 0,2 0 2 0,-3 1 1 0,8 1 1 0,-6 4 2 15,-1-6 2-15,7 0-2 0,0 7 3 0,-6-7-1 0,6 1 0 0,0 4 2 16,0-4 1-16,0-1 2 0,0 6 3 0,0-5 1 0,0-1 0 0,6 6 3 16,-6-4-1-16,7-1 0 0,-1-1 1 0,2 0-4 0,-3 1-9 0,2 1-9 0,-1-1-9 15,7-1-15-15,0 0-11 0,1 0-22 0,-2-3-24 0,2 3-31 0,-1-3-32 16,0 0-55-16,0-2-61 0,5 1-87 0,-4-5-94 0,-1 4-31 0,1-4-1 0,4 0 16 15,-5 0 23-15,0 0 27 0,6-4 31 0,-4-1 39 0,-2 5 40 0,6-4 46 16,-6-2 49-16,0-4 60 0,8 5 67 0</inkml:trace>
  <inkml:trace contextRef="#ctx0" brushRef="#br0" timeOffset="-207248.23">24150 10048 0 0,'-15'11'24'0,"9"-3"144"0,-7-2 87 0,8-1 63 0,5-1 47 0,-8-4 37 16,8 5 30-16,0-5 31 0,8-5 27 0,-3 5 27 0,2 0 27 0,-1-4 25 0,-6 4 29 0,0-5-106 0,0 5-178 0,6 0-99 0,-6-6-58 0,8 6-30 0,-8-4-15 0,0 0-11 0,7 4-5 0,-7-5-9 0,5-1-4 16,-5 3-10-16,7-4-5 0,0 2-10 0,-2 1-10 0,-5-1-11 0,8-1-12 0,-3 6-8 15,3-4-6-15,5-1-8 0,-7 1-1 0,1 4-5 0,6-5-2 0,-7 1-16 16,8-2-22-16,-2 6-29 0,-4-6-34 0,3 6-38 0,2 0-42 0,0-4-54 16,-5 4-61-16,5 0-106 0,-8-5-120 0,9 5-50 0,-7 0-14 0,6-6 7 0,-7 6 19 15,2-3 32-15,2-3 41 0,-2 2 46 0,-2-1 51 0,9-4 55 0,-10-1 56 16,1-1 67-16,2-3 69 0</inkml:trace>
  <inkml:trace contextRef="#ctx0" brushRef="#br0" timeOffset="-206806">24618 9658 0 0,'0'4'27'0,"-7"-4"142"0,2 6 78 0,-3-6 55 16,8-6 40-16,-8 6 35 0,3-4 33 0,5-2 26 0,0 2 25 0,-6 4 25 15,6 0 21-15,0-5 29 0,0 5 28 0,0-5-103 0,0 5-176 0,6-4-84 16,-6 4-42-16,0-6-16 0,0 6-6 0,-6-4-9 0,6-1-5 0,0-1-3 15,0 6-2-15,0 0-1 0,0-3-2 0,0 3-7 0,0-6-9 0,0 6-11 16,0 0-14-16,0 0-9 0,0 0-8 0,-7-4-10 0,7 4-5 0,0 0-10 0,0 0-6 16,0 0-13-16,0 0-8 0,0 0-10 0,0 0-12 0,0 0-6 15,0 0-8-15,0 0-4 0,7 0-4 0,-7 4-1 0,6-4-1 0,-1 6 2 0,3-3 3 0,5 3 6 16,-6 3 5-16,5-3 6 0,3 3 5 0,-3 6 6 0,8-5 6 0,-7 5 3 16,0-1 1-16,6 0 0 0,-6 1-4 0,1 5 0 0,-2-1-6 0,1 2-3 15,-7-3-5-15,9 1-3 0,-10 2-5 0,1-3-5 0,2 3-3 0,-3 3-7 16,-5-5-6-16,0 2-1 0,8-8-4 0,-8 7 1 0,0-4 2 0,0-3 3 15,0-4 6-15,-8 6 4 0,8-10 8 0,0 5 5 0,-5-4 7 0,5-1 7 16,-8-1 8-16,8 0 9 0,-6 2 7 0,6-6 9 0,-5 5 5 0,-2-5 4 0,-1 0 0 16,2 0 2-16,0 0 1 0,-1 0 1 0,2 0-1 0,-2-5 5 0,-2 5 1 0,4-6 5 15,-8 6 1-15,8-4 7 0,-4-5 1 0,4 3 6 16,-2 3 3-16,1-9 4 0,1 8 5 0,-11-7 1 0,16 2 3 0,-5 0-1 0,-2-1 0 0,0-5-5 16,7 0-3-16,-5 6-9 0,5-10-9 0,0 4-7 0,0 0-11 0,0-4-11 15,0-2-24-15,5 3 0 0,-5-7 0 0,7 5 0 0,0-5-7 0,-2 1-15 16,3 5-8-16,5-5-12 15,-7 0-11-15,6 3-10 0,2 2-11 0,-1-5-13 0,1 9-19 0,-7-4-18 0,11 4-21 0,-12 0-26 0,14 5-27 0,-6 1-35 0,-1 4-40 16,0-1-60-16,-2 2-68 0,4-1-79 0,4 5-83 0,-6 0-25 0,0 0 7 16,7 5 22-16,-8-5 30 0,9 0 41 0,-8 0 41 0,0-5 46 0,6 5 49 0,-7 0 52 15,2-4 56-15,-1-1 66 0,1-2 73 0</inkml:trace>
  <inkml:trace contextRef="#ctx0" brushRef="#br0" timeOffset="-205541.92">25212 9662 0 0,'-16'6'22'0,"11"3"137"16,-1-9 77-16,1 6 52 0,-3-6 44 0,0 0 36 0,3 0 36 0,-2-6 33 0,0 6 28 0,7-4 27 0,-5 4 25 0,5-5 23 0,0 5 21 0,-8-6-102 0,8 6-175 0,0-4-87 0,-7 4-43 0,7-6-22 0,0 6-12 0,-5 0-13 0,5 0-12 0,0-4-11 15,-9 4-8-15,9 0-9 0,0 0-5 0,0 0-6 0,0 0-7 0,0 0-11 16,0 0-8-16,0 0-14 0,0 0-8 0,0 0-11 0,-5 0-9 0,5 0-4 31,0 4-6-31,0-4 1 0,0 6-2 0,0-2-5 0,0-4 1 0,-5 6-2 0,5 3 1 16,0-3 1-16,0-3 2 0,0 8 0 0,0-7 7 0,0 6 0 0,0-5 7 15,0 5 0-15,0-5 0 0,5 5-1 0,-5-5-4 0,0 4-1 0,5-5 1 0,-5 2-5 16,9 3-3-16,-4-3 0 0,-5 0-2 0,7-2 4 0,1 1 2 0,-3-1 6 16,9-4 0-16,-9 5 3 0,11-5 3 0,-11 0 2 0,6 0 2 0,5-5 3 0,-4 5 3 15,-1-4 4-15,5-1 5 0,-5 1 2 0,2-2 2 0,2 0 0 0,-3-3 3 16,0 3 2-16,-4-3 6 0,5 5 3 0,-7-5 8 0,-1 3 6 0,3-3 7 16,0-2 1-16,-3 7 8 0,-5-6-1 0,7-1 1 0,-7 8 1 0,0-7 1 15,0-1-1-15,0 1-1 0,0 1-2 0,0 0-6 0,-7-1-4 0,7-1-7 0,-5 8-5 16,-3-7-6-16,8-1-3 0,-8 7-5 0,3-2-6 0,-1-3-2 0,-7 3-7 15,5 3-4-15,3 3-6 0,-9-6-4 0,2 6-4 0,-1 0-4 0,-1 0-5 16,1 6-4-16,0-6-3 0,0 3-4 0,-1 9-2 0,-4-9 0 0,5 7-2 16,0 1-2-16,-1-1-1 0,1-1 0 0,1 0-2 0,3 1-4 0,-1 4-2 15,2-4-2-15,-5 5-3 0,7-6 0 0,-1 2-3 0,2 3-2 0,-4-3-1 16,9-2-3-16,-5 6-1 0,-2-6 2 0,7 1-1 0,0-1 2 0,0 3 3 0,0-3 3 16,0 4-1-16,0-2 5 0,7-1 2 0,-7-1 2 0,5 1 3 0,4-1 3 15,-9 2 3-15,12-2 4 0,-6-3 2 0,2 4 2 0,5-1 0 0,-3-4-3 16,4-1 1-16,1 6 1 0,-3-5 3 0,8 1 5 0,-7-3 2 0,5 4 0 0,-4-7 2 15,4 5 4-15,3-5-1 0,-2 0 1 0,1 0 1 0,-1 0 1 0,2 0 6 16,6-5 6-16,-9-2 2 0,8 4 3 0,-7-3 0 0,7 1 0 0,-5 1 0 16,3-2 0-16,-3-3 3 0,5 5 4 0,-7-7 6 0,2 1 10 0,-3 1 10 15,-4-2 13-15,6 2 11 0,-8-1 12 0,0-5 9 0,2 6 8 0,-7-1 6 16,6-4 8-16,-8 4 3 0,4-5 5 0,-4 5 0 0,-5-4 0 0,7 4-5 0,-7-5-5 16,0 6-11-16,0-1-11 0,0-1-9 0,0 2-8 0,0-6-11 0,-7 5-6 15,7 1-6-15,-5 4-5 0,5-5-7 0,-9 6-2 0,4-1-9 0,5-1-4 16,-7 3-10-16,1 3-10 0,-1 0-8 0,0 0-6 0,0 0-2 0,2 3-7 0,-8 3-1 15,7 3-4-15,-2-3-2 0,-4 3-3 0,3 6-3 0,-1-5 2 0,2 5 1 16,-5-1 2-16,7 0 8 0,-1-3 4 0,1 4 3 0,-7-2 3 0,13 2 1 16,-8 0-1-16,3-5 2 0,-2 4-3 0,7 1 3 0,-6-5-2 0,6-1 3 15,0 1-2-15,0-1 0 0,0 2-1 0,0-2 1 0,0 1 1 0,0-4 0 0,0 3 1 16,6-4 0-16,-6-1 4 0,7 2 1 0,-7-2-1 0,5 1 2 16,3 1 0-16,-8-3 4 0,6 4 3 0,1-7 3 0,-1 5 5 0,1-5 3 0,-1 4 3 0,2-4 1 15,-3 0 4-15,3 0 0 0,-3-4 4 0,9 4 2 0,-9-5 2 0,2-2 1 16,1 4 0-16,4-3 3 0,-5 1-2 0,-2 1-1 0,2-6 1 0,0 5-2 15,0-4 0-15,-1-1 0 0,1-1-3 0,-2 1 0 0,-5 1-5 0,9 0 1 16,-4-6-3-16,-5 0 0 0,0 5-3 0,7-4 0 0,-7 4-2 0,6 1-3 16,-6-3-3-16,0 3-3 0,0 0-2 0,5 5-5 0,-5-2-4 0,0 1-7 0,0 5-5 15,0 0-10-15,0 0-8 0,0 0-5 0,0 0-5 0,0 0 1 0,0 0-1 0,0 5 2 16,0 1 1-16,0 3 3 0,0 0 1 0,0 1 3 0,0-1 4 0,0 7 5 16,0-2 9-16,0 1 4 0,8 4 4 0,-8-4 2 0,0 0 0 0,0 0-1 15,0 0-4-15,8-2 0 0,-8 2-2 0,5 1 1 0,1-7 0 16,-6 0 0-16,8 0 3 0,-3 2 0 0,2-7 3 0,1 2 6 0,4 0 7 0,-5-2 7 0,6 1 5 15,0-5 4-15,-2 0 2 0,5 0 5 0,-5 0 1 0,1-5 1 0,9 1 4 16,-8-2 0-16,1 0 5 0,4 2 3 0,-5-7 8 0,8 2 2 0,-10 5 8 16,4-5 5-16,4-6 7 0,-6 4 6 0,0-3 6 0,-2 0 5 0,5-2 4 15,-4 1 1-15,-6 1 4 0,8-5-4 0,-7-2-1 0,-2 3-4 0,3-1-7 0,-2-2-7 16,-1 2-6-16,3-1-9 0,-8-5-9 0,0 7-9 0,0-7-5 0,0 1-7 16,0 5-6-16,0-5-3 0,0 0-4 0,0-3-1 0,-8 2-1 15,8 7-1-15,0-6 1 0,-5 4 1 0,5 6 0 0,-6-1-1 0,6-1 2 0,0 7-5 16,0 0-8-16,-8 3-9 0,8 1-9 0,0 1-8 15,0 4-8-15,0 0-5 0,-5 4-2 0,5 1-3 0,-7 1 1 0,-1 3-2 0,2 0 0 0,0 7-2 16,-1-1 0-16,7 3 4 0,-14 3 4 0,7 3 7 0,2-4 8 0,-1 4 9 16,6 0 5-16,-7 0 4 0,1-3 3 0,6 3-1 0,0-5-3 0,-8 6 1 15,8-7-2-15,0 3 1 0,0-2-1 0,0 1 0 0,8-7 2 0,-8 8 1 16,0-2-1-16,6-4-1 0,-6 0-2 0,7 0-1 0,-7-2 1 0,6 2-2 0,-6-4-1 16,5 4 1-16,-5-6 3 0,7 1 1 0,2-6 0 0,-9 7 3 0,5-8 4 0,-5 4 3 15,0-7 5-15,7 0 3 0,-7 0 11 0,0 0 6 0,0 5 9 16,0-5 7-16,6-5 6 0,-6 5 4 0,0-7 1 0,0 4 4 0,6-3-1 0,-6 1-2 15,0-5-2-15,0 1-2 0,-6 0-5 0,6-1-8 0,0-5-11 0,-6 0-7 16,-1 0-11-16,2 0-8 0,-4 0-9 0,2-3-5 0,2 2-4 0,-8 1-3 16,-1-3-3-16,2 3-1 0,6 5 0 0,-7-5-2 0,0 6 2 0,-1 0-2 15,9 3 2-15,-10 2-3 0,9-1-2 0,-7 5 0 0,8 0-2 0,-3 0-1 0,-5 0 0 16,7 5 1-16,1-1 0 0,-11 5 1 16,11 2-1-16,-8-1 2 0,8-1 3 0,-11 6-2 0,11-5 5 0,-1 4 2 0,-7 2 3 0,5-1 3 15,3 3 3-15,-2-3 2 0,0 1-3 0,2 2 0 0,-3-3-2 0,8 0-5 0,-7 4-3 0,7-4-5 16,-5 0 1-16,5 0-2 0,0-6-1 0,0 4-3 0,0 2 2 0,5-3 0 15,2-3-2-15,-7 0 1 0,8 1 2 0,4-5 4 0,-5 4 1 0,6-2 5 16,0-4 4-16,-2 3-4 0,5-6-10 0,-5 5-14 0,10-5-20 0,-9 0-24 16,7-5-31-16,-6 5-45 0,6-6-50 0,1 3-123 0,-6-4-149 15,-1 2-65-15,6-4-25 0,-7-1 0 0,2 1 11 0,-1-6 25 0,-1-6 32 0,2 3 37 0,-7-7 43 16,-1-3 48-16,0-2 54 0,-6-3 63 0,0-3 71 0</inkml:trace>
  <inkml:trace contextRef="#ctx0" brushRef="#br0" timeOffset="-203144.12">28045 15036 21 0,'0'-4'97'0,"0"4"41"0,0-5 35 0,0-2 31 0,0 4 29 0,5-3 29 0,-5 6 28 0,7-5 30 0,-7 1 29 0,0-2 30 0,6 3 28 15,-6-3-27-15,5 2-61 0,-5-1-38 0,9-5-30 0,-2 4-16 0,-7 1-9 0,5-4-8 0,-5 3-8 0,8-2-8 0,-8 3-6 0,5-4-9 16,-5-3-11-16,6 8-9 0,-6-7-11 0,8 2-8 0,-8 5-13 0,0-5-8 0,5 3-10 15,-5-4-8-15,0 5-10 0,7-1-6 0,-7 3-11 0,0-3-8 0,0 2-8 16,7 4-10-16,-7-5-10 0,0 1-7 0,0 4-7 0,0 0-9 0,0 0-7 0,7-5-7 16,-7 5-7-16,0 0-3 0,0 0-4 0,0 0-3 0,0 0 0 0,0 5-1 15,6-5 1-15,-6 4 3 0,0 1 5 0,7 5 0 0,-7-7 0 0,0 12 4 16,0-3 3-16,5 6 4 0,-5-3 3 0,0 4 2 0,0 0 3 0,0 7-1 0,0-1 2 16,0-1-3-16,0 0-1 0,0 0-1 0,0 1-2 0,-5 3 1 15,5-2-1-15,0 2-3 0,-7 3-1 0,7-4-1 0,0 4-4 0,-6-7-3 0,6 6-2 16,0-2-1-16,0 2 1 0,-7-6-3 0,7 1-1 0,0-1-3 0,0 1-2 0,0-7-6 15,7 3-9-15,-7-2-8 0,0-4-12 0,6-1-12 0,-6 2-13 0,7-3-15 16,-7-2-13-16,5-2-12 0,3 1-15 0,-8 0-8 0,6-5-8 0,-1 0-9 16,3-1-5-16,-1 2-8 0,-1-6-6 0,7 4-4 0,-8-8-7 0,4 4-5 15,-4-6-2-15,2 2-6 0,6-1-8 0,-6 0-28 0,5-5-36 0,-4 4-40 16,5-3-39-16,-7-6-33 0,6 6-27 0,2-1 0 0,-8-5 14 0,6 6 24 0,4-6 28 16,-11-1 29-16,8 3 30 0,1-1 34 0,-9-1 35 0,8-1 48 0,-7 2 47 0,9-1 50 15,-10 2 62-15</inkml:trace>
  <inkml:trace contextRef="#ctx0" brushRef="#br0" timeOffset="-202369.27">28474 15334 16 0,'0'-19'98'0,"6"8"53"0,-6-2 43 0,7-3 40 0,-7 6 36 0,0-4 34 0,0 5 36 15,0-3 32-15,-7-2 29 0,7 4 28 0,0 1 28 0,0 0-24 0,-6-1-58 16,6-1-51-16,0 2-52 0,0-1-31 0,0 6-20 0,-6-1-19 0,6-1-9 16,0-3-15-16,0 3-15 0,0 2-10 0,0-1-7 0,0-1-8 0,0 6-6 0,0-4-8 15,0 4-8-15,0 0-8 0,0-3-4 0,-8-3-7 0,8 6-8 0,0-5-6 16,0 5-6-16,0 0-7 0,-7-4-9 0,7 4-9 0,-5 0-12 0,5 4-10 16,-8-4-10-16,2 5-6 0,6 1-8 0,-13-3-6 0,6 7-6 15,1-1-5-15,0 3-5 0,-1 2-4 0,-6 0-3 0,0 0-2 0,7 7-2 0,-7-2 2 0,5-1 0 16,3 3 3-16,-8-2-1 0,8 5-5 0,-4-3-2 0,2 3-6 15,2 1-5-15,-1-7-7 0,-2 7-6 0,8-6-8 0,-5 1-7 0,5 5-6 0,-8-10-8 0,8 3-5 16,0-2-7-16,0-2-2 0,0-4-1 0,0 4 1 0,8-4 5 16,-8-4 4-16,5 3 7 0,-5-5 7 0,8 1 8 0,-2 1 8 0,-1-2 8 0,2-4 8 15,2 5 10-15,-4-5 10 0,1 0 7 0,1-5 7 0,6 5 7 0,-5-4 4 16,-3-7 5-16,8 7 1 0,1-5 3 0,-9 3 4 0,8-9 3 0,0 6 5 0,-5-6 2 16,3 6 4-16,2-7 4 0,-6 1 3 0,7 2 5 0,-8-8 6 0,6 7 1 15,-4-5 2-15,-2 4 3 0,1-4-2 0,-1-1 2 0,-1 1-4 0,2-2-3 16,-7 3-2-16,0-1-5 0,9-2-2 0,-9 2-3 0,0 4-1 0,0-5 1 0,-9 7 1 15,9-2 1-15,0-1 2 0,0 7 1 0,-7 0 1 0,7-1 0 0,0 5 0 16,0-1 1-16,-5 3-2 0,5 3-5 0,0 0-3 0,0 0-6 0,0 0-7 16,-6 3-5-16,6-3-9 0,0 11-7 0,-7-1-6 15,7-1-3-15,-6 6-3 0,6 0-4 0,-8 4 1 0,3-1-2 0,5 3 2 0,-7 3-1 0,7 1 3 0,-6-1 1 16,6-5 1-16,-6 6 1 0,6-5-1 16,0 5-4-16,0-7 1 0,-8-3-3 0,8 4 1 0,8-4-3 0,-8 0-1 0,0 0 0 0,6-5 0 0,-6-1 1 15,6 0 1-15,-6 2 0 0,7-7 4 0,-2 5 1 0,3-3 4 0,5 0 1 16,-7-6 4-16,-1 4 3 0,11-4 3 0,-11 0 4 0,8-4 2 0,1 4 3 0,-7-12 0 15,4 8 4-15,2-5 2 0,2-2 0 0,-3 2 2 0,0-7-1 0,1 7 2 16,1-6-2-16,-9 2 1 0,11-8 1 0,-3 7-3 0,-8-5 2 0,9 0-2 16,-9-2 1-16,8 3-1 0,-6-3-2 0,-1-3-1 0,2 5 1 0,-8-6-3 0,5 5 1 15,-5-5 1-15,0 7-2 0,0-6 0 0,0-1 0 0,0 1 0 0,0-1-1 16,-5 7 2-16,5-13 1 0,-8 11 0 0,8-5 3 0,-6 1 3 0,-1 6-1 0,1-3 5 16,6 2 0-16,-7 1 3 0,2 2 1 15,-4 5-2-15,9-2 1 0,-5 8-5 0,0 1-1 0,-3-2-6 0,8 6-6 0,-5 0-4 0,-3 0-6 0,8 6-3 16,-8 3-4-16,3 0-2 0,-1 1-5 0,-2 4-4 0,3 2-1 0,5-3-2 15,-8 2-1-15,3 0-1 0,5 6 4 0,-7-8 1 0,7 1 3 0,-7 2 3 16,7-7 2-16,0 6 1 0,0 0-1 0,0-5 1 16,0 4 1-16,0 1-1 0,7-5 1 0,-7 5 4 0,0-6-1 0,7 6 3 0,-7 0 1 0,5-5 3 0,3 5 4 15,-3-6 2-15,3 6 2 0,-2 0 2 0,-1-6 5 0,11 5 2 0,-11-4 1 16,3 0 2-16,2 5 0 0,-1-5 2 0,3 4 3 0,-6-4 1 0,7-1 5 16,-5 3 1-16,-3-3-2 0,2 0 1 0,5 0 1 0,-4 1 1 15,-1 1 1-15,-7-7 1 0,5 6 0 0,4-5 2 0,-9 4-2 16,5-3 0-16,-5-2 2 0,0 7-3 0,5-8-2 0,-5 7 1 0,0-4-2 0,0-1 2 15,-5 5-1-15,5-7-3 0,0 3-2 0,-5-1-2 0,5 5-2 0,-9-7-1 16,4 4-2-16,5-2 0 0,-7-1-2 0,-1 5 0 0,2-9-3 0,0 11-5 16,-1-7-4-16,2-4-6 0,-3 5-8 0,2-1-9 0,-1-4-9 0,1 6-8 0,-1-6-9 15,2 0-7-15,-4 6-8 0,4-6-9 0,0 0-10 0,5 0-11 0,-8 0-11 0,3 0-12 0,-3-6-14 16,8 6-11-16,-8 0-11 0,8-6-12 0,-5 6-11 0,5-4-20 0,0-1-18 16,0 1-21-16,-6-1-23 0,6-1-43 0,0 2-54 0,0-5-66 0,6 4-69 0,-6-5-18 15,5-5 8-15,-5 6 22 0,8-6 28 0,0-1 31 0,5-2 37 0,-8-2 39 0,0 0 40 16,9 0 46-16,-1-2 43 0,-6-5 59 0,7 3 63 0</inkml:trace>
  <inkml:trace contextRef="#ctx0" brushRef="#br0" timeOffset="-202100.64">29019 14934 0 0,'0'-11'3'0,"8"8"116"0,0-9 75 16,-8 3 54-16,5 3 41 0,-5-3 37 0,7 0 36 0,-7 5 36 0,0-8 34 0,0 8 33 0,6-7 34 0,-6 8 36 0,0-7 36 0,0 1-72 0,6-3-129 0,-6 9-74 0,0-8-44 0,0 7-18 0,0-6-10 0,0 5-4 15,0 1-6-15,0-1-5 16,0-1-8-16,0 2-11 0,0 4-10 0,0 0-15 0,0-6-18 0,0 6-15 0,0 0-16 0,0 0-16 0,0 0-99 0,0 0-1 15,0 0 0-15,0 0 0 0,0 0 0 0,-6 6 0 16,6-2 0-16,0 7 0 0,-6-2 0 0,6 5 0 0,0 0 0 16,-7 7 0-16,7-2 0 0,-5 2 0 0,5 1 0 0,-8 5 0 0,8-5 0 0,0 8 0 0,-8-6 0 0,8 7 0 15,0-7 0-15,-5 6 0 0,5-2 0 0,-6 2 0 16,6-2 0-16,0 2 0 0,-7 0 0 0,7-6 0 0,-6 4-14 0,6 3-70 0,0-2-16 0,-8-4-17 0,8-1-21 16,0-5-24-16,0 0-28 0,0 1-23 0,0-5-24 0,0 0-23 15,0-5-27-15,8 4-29 0,-8-4-37 0,0-7-54 0,0 4-60 0,6-2-43 0,-6-1-30 0,0-4 5 31,0 5 23-31,0-5 33 0,0 0 40 0,0 0 40 0,0 0 43 0,0-5 43 16,0 5 45-16,0-9 53 0,0 2 54 0,-6-2 63 0,6 0 77 0</inkml:trace>
  <inkml:trace contextRef="#ctx0" brushRef="#br0" timeOffset="-201911.06">28864 15343 0 0,'-6'-4'11'0,"6"-1"128"0,-7 5 82 0,7-6 62 0,-6 6 52 0,6-4 42 0,0 4 40 0,0 0 30 15,0 0 30-15,-8-5 28 0,8 5 26 0,0-4 27 0,0 4 29 0,8-5-89 16,-8-1-155-16,0 2-92 0,6-2-56 0,-6 6-33 0,7-3-26 0,-7-3-15 15,6 0-13-15,1-3-9 0,-1 4-4 0,1 1-6 0,-1-2-9 0,8 2-9 16,-7-1-12-16,6 1-10 0,-2-2-8 0,2 0-7 0,-6-3-6 0,13 4-4 0,-8 1-7 16,2-2-5-16,-1 3-11 0,8-3-21 0,-9 2-28 0,0-1-33 0,3-1-38 15,-4 2-42-15,2 4-46 0,2-6-65 0,-10 6-81 0,7-5-98 0,-5 5-103 16,1 0-40-16,-2 0-10 0,1 0 13 0,-1 0 21 0,-1 0 37 0,-5 0 43 0,0 5 53 16,0-5 52-16,0 0 59 0,0 0 60 0,0 0 71 0,0 6 74 0</inkml:trace>
  <inkml:trace contextRef="#ctx0" brushRef="#br0" timeOffset="-201658.43">29208 15665 0 0,'0'7'56'16,"-5"-4"95"-16,5-3 58 0,0 0 47 0,0 0 41 0,-7 0 38 0,1 0 36 16,6 0 33-16,0 0 33 0,-5-3 28 0,5 3 29 0,0 0 2 0,0-7-13 15,0 2-72-15,-9 5-107 0,9 0-59 0,0-4-33 0,0-1-24 0,0 5-16 16,0-4-15-16,0-2-17 0,0 2-11 0,9-1-15 0,-9 0-11 0,0 1-12 0,0-2-11 15,5 0-9-15,-5 2-11 0,6-1-10 0,1 1-9 0,-2-7-8 0,4 7-7 16,-2-1-5-16,-2 1-6 0,9-8-4 0,-1 8-2 0,-8-5-3 0,14 4-6 0,-4-1-6 16,-2-3-21-16,6 0-23 0,-6 2-36 0,5-2-39 0,3 0-46 0,-1 3-50 15,-8-3-92-15,7 5-117 0,-4-7-76 0,4 7-58 0,-6-5-19 0,0-2 5 16,0 1 15-16,0 1 25 0,-7 0 39 0,7-1 45 0,-8-5 54 0,3 0 54 0,-2 6 63 16,1-12 61-16,-7 6 85 0,8 2 96 0</inkml:trace>
  <inkml:trace contextRef="#ctx0" brushRef="#br0" timeOffset="-201123.36">29730 14934 34 0,'0'-21'132'0,"0"7"60"0,0-5 45 0,-6 4 42 0,6-6 42 0,0 3 38 16,6-1 37-16,-6-2 35 0,0 3 35 0,6-3 35 0,-6 6 32 0,0 2-31 16,0-3-67-16,0 2-68 0,0 4-66 0,0-4-34 0,0 10-21 0,0-8-17 0,0 3-15 15,0 3-16-15,0 3-17 0,0 3-13 0,0-6-16 0,0 6-17 0,0 0-19 16,0 0-18-16,0 0-21 0,0 0-21 0,0 0-18 0,0 0-12 0,0 6-11 15,0-6-6-15,0 9-9 0,-6-3-5 0,6 3-6 0,0 6-6 0,0-2-2 16,-6 2-2-16,6 10 2 0,0-5 4 0,-5 5 2 0,5-1 8 0,0 6 5 0,-7-2 4 16,-2 2-1-16,9 3 0 0,-5-4-3 0,5 7-4 0,-7-8-6 0,1 7-9 15,6-7-5-15,-5 2-8 0,-4 4-4 0,9-9-7 0,-7 5-7 0,7-6-5 16,-5 0-2-16,5-5-5 0,0 5-3 0,0-3-6 0,-6-2-8 0,6-4-5 16,0 0-4-16,0 0 3 0,0-2 0 0,0-2 6 0,6-2 3 0,-6 1 4 15,0-4 10-15,0-2 5 0,0 1 6 0,0-5 6 0,0 0 7 0,0 0 10 0,0 0 9 16,0 0 12-16,0 0 9 0,0 0 11 0,0 0 9 0,0 0 6 0,0-5 5 15,0 1 5-15,0-2 3 0,0 2 3 0,0-7 0 0,0 7-2 0,0-7 2 16,0 2 0-16,0 5 0 0,0-11 0 0,0 5 1 0,0-1-2 0,0 2-4 0,0-6-1 16,5 5-4-16,-5-5-5 0,0 1-3 0,0 0-2 0,7-1-4 15,-7 6-2-15,9-6-3 0,-9 0 0 0,5 0-2 0,1 0-2 0,1 6-2 0,-7-1 0 16,5-5-3-16,4 6-2 0,-2-1 2 0,-2-1-2 0,1 4-1 0,0 1-1 16,9-3-4-16,-10 3 1 0,2 0 0 0,0 2-2 0,5-1 1 0,-4 0-2 15,4 5 2-15,-5 0 2 0,6 0-2 0,0 0 1 0,0 0 2 0,-8 5 1 0,9 0 0 16,-1-1 4-16,0 2 2 0,0 0 1 0,1 3 1 0,-9 0 0 0,10 1 2 15,-10-1 1-15,9 3-2 0,-9-3 3 0,3 0 1 0,-3 6-2 0,-5 0 2 0,8-5 0 16,-8 5-1-16,0-2 2 0,0 1-2 0,0 2 1 0,-8-1-2 0,8-1-4 16,-5 2-9-16,-3-3-5 0,3-2-9 0,-2 2-8 0,-5 2-12 0,5 0-10 0,-6-5-17 15,6 4-15-15,-5-4-15 0,-4 5-15 0,5-5-17 0,-1-1-15 16,-2-4-15-16,1 5-14 0,8-5-13 0,-11 4-12 0,4-3-10 0,0-2-10 0,4 2-9 16,1-6-13-16,-5 5-14 0,5-5-23 0,2 4-29 0,-3-4-28 0,8 0-31 0,-7 0-22 15,1 0-17-15,0 0 9 0,6-4 19 0,-5 4 25 0,5 0 28 0,0-11 30 16,0 7 30-16,0-5 34 0,5-2 38 15,-5 7 42-15,6-7 43 0</inkml:trace>
  <inkml:trace contextRef="#ctx0" brushRef="#br0" timeOffset="-200681.65">29885 15081 0 0,'8'-16'5'0,"0"11"119"0,-8-4 82 0,5 3 61 0,2 2 49 0,-7-1 43 0,0 1 35 0,0 4 33 0,0-5 28 0,0 5 27 0,7 0 28 15,-7-7 21-15,0 7 25 0,0 0-82 0,0 0-145 0,5 0-90 0,-5 0-58 0,8 0-35 0,-8 0-23 0,7 0-15 0,-7 7-11 0,5-7-10 0,2 5-7 0,0-1-6 0,-7-4-3 16,5 5-7-16,3-1-4 0,-8 2-5 0,5-2-6 15,-5 6-4-15,8-6-4 0,-8 8-6 0,6-8-4 0,1 7-4 0,-7-8-4 0,6 7-1 0,-6-1-5 0,7 3-3 16,-7-9-2-16,6 8-5 0,-6-1-3 0,7-1-2 0,-7 0-2 0,0 1-1 16,6-4-3-16,-1 3-1 0,-5 0-3 0,9-3-1 0,-9 3-1 15,7-3 0-15,-2-3-3 0,3 3-1 0,-8 0 2 0,5-2-2 0,1-4-1 0,2 0 0 16,-3 0 0-16,2 0 0 0,7 0-2 0,-8 0 2 0,6 0 3 0,-3-4 1 16,1-2 3-16,-2 0 2 0,5 3 2 0,0-8 4 0,-8 7-1 0,9-5 2 0,-7 3 4 15,6-3 4-15,-7-1 3 0,2-1 5 0,-3 2 5 0,3-1 6 0,-3 1 4 0,-5 0 7 16,8-3 7-16,-8 3 3 0,6-4 5 0,-6 2 7 0,0-5 3 0,0 7 6 15,5-6 1-15,-5 6 5 0,0-7 0 0,0 2 1 0,-5 4 1 0,5-3-2 16,0-2-1-16,0 4-4 0,0 2-2 0,0-1-7 0,0 1-26 0,-6 3-36 16,6 3 0-16,0-4 0 0,0 7 0 15,0 0 0-15,0 0 0 0,0 0 0 0,0 0 0 0,0 0 0 0,0 7 0 0,0-4 0 0,-8 8 0 0,8-3 0 16,0 3 0-16,0 4-15 0,0 0-20 0,0 4 5 0,-5-1 3 0,5 3 5 16,0-2 10-16,0 6 6 0,0-7 8 0,0 9 2 0,0-3 3 0,0-6-2 15,-8 7 1-15,8-1 1 0,0 1-1 0,0-1 1 16,0 0-1-16,0 1 1 0,0-1-2 0,0-3 1 0,0 3 1 0,0 1-3 0,0-7-6 0,0 3-12 0,-5 3-16 15,5-5-16-15,0-1-14 0,-8-2-21 0,8 4-23 0,-6-1-26 0,6-4-29 16,0-6-32-16,-7 6-30 0,7-5-35 0,-6 0-41 0,6 0-68 0,0-6-86 16,-7 2-70-16,7-2-59 0,0-4-13 0,0 0 11 0,0 0 28 0,0 0 38 0,0-4 41 15,-6-2 46-15,6 2 47 0,0-6 47 0,0 0 51 0,6-5 56 0,-6 0 71 16,7 2 78-16</inkml:trace>
  <inkml:trace contextRef="#ctx0" brushRef="#br0" timeOffset="-200381.2">30622 14694 0 0,'8'0'112'0,"-8"-5"100"0,0-1 66 0,6 2 44 0,-6-1 36 0,0 5 30 0,0-9 30 0,0 5 29 0,-6-2 32 0,6 0 30 0,0 6 32 0,0 0 0 0,0-3-21 0,0 3-102 0,0-6-148 0,0 6-74 0,0 0-32 0,0 0-15 0,0 0-5 16,0 0-7-16,0 0-10 0,0 0-10 0,-8 0-13 0,8 0-19 0,0 0-17 15,-5 0-21-15,5 6-18 0,0-3-15 0,-8 3-11 0,8 0-8 0,-5 3-4 0,-3 0-4 0,8 1-3 0,-6 4 3 16,1 2-2-16,5 2 1 0,-7 3 1 0,-1-2 2 0,8 5 3 0,-6 1 3 15,6-1 5-15,-7 6 1 0,7-6 3 0,0 6 0 0,-6-2-1 0,6 3 0 0,0-4 0 16,0 8-1-16,6-5-2 0,-6-1-1 0,0-4-1 0,0 3-2 0,7-2-4 16,-7-3-9-16,6 3-13 0,-6-3-14 0,8-3-14 0,-8-1-14 0,7 1-19 31,-2-1-25-31,-5 2-26 0,6-8-29 0,-6 2-29 0,8 0-29 0,-8-5-29 16,5 4-49-16,-5-4-59 0,8-5-65 0,-8 4-65 0,0-3-17 0,5-2 7 0,-5-4 24 15,0 0 29-15,0 0 36 0,0 0 41 0,8-4 43 0,-8 4 42 0,6-9 44 0,-6 3 44 16,0-3 57-16,-6-2 64 0</inkml:trace>
  <inkml:trace contextRef="#ctx0" brushRef="#br0" timeOffset="-199954.68">30486 15197 4 0,'-6'-4'118'0,"6"4"84"0,-8-5 64 0,3 5 50 16,5 0 40-16,0 0 32 0,-8 0 29 0,8 0 25 0,0 0 21 0,0 0 23 16,0 0 22-16,0 0-20 0,0 0-41 0,0 0-92 0,0 0-118 0,0 0-65 0,0 0-35 15,0 0-23-15,0-6-12 0,0 6-7 0,0-4-1 0,0 4-1 0,8 0-4 16,-8-6-1-16,5 6-3 0,3 0-6 0,-8-5-8 0,6 5-9 0,-1 0-9 15,11-4-6-15,-11 4-9 0,8 0-3 0,-8 0-5 0,11-5-3 0,-5 5-1 16,2-4-3-16,7 4-3 0,-6-6-1 0,-1 6-6 0,6-4-1 0,-6-1-3 16,0 5-1-16,5-6 1 0,3 3-3 0,-8 3-1 0,1-6 1 0,4 0-3 15,-4 2 0-15,6-1-3 0,-9-1 0 0,2 2-1 0,1 4 1 0,-1-3 1 0,0-3 3 16,0 1-1-16,0 1 2 0,-5-8 3 0,5 8-2 0,-8-1 4 0,0 0 3 16,9-5 0-16,-7 6 2 0,-7-1 5 0,8-4 0 0,-3-1 2 0,-5-1-1 15,7 7 0-15,-7-5 0 0,0-1-2 0,7-5 2 0,-7 9-2 0,0-3 2 0,0-6 0 16,0 6 4-16,0 3 6 0,0-4 2 0,0 1 2 0,0 4 4 0,-7-1 1 15,7 2 1-15,0-1 0 0,-7 1 0 0,7-1 0 0,-5 1-3 0,5 4-3 16,-8 0-6-16,8-6-11 0,-7 6-8 0,2 6-14 0,-4-6-7 0,4 4-10 16,5 1-5-16,-13 4-2 0,8-5-3 0,-3 7-3 0,2-2 1 0,-1 1-4 0,1 1 2 15,-1 3 3-15,-6 0 3 0,13-4 4 0,-13 5 5 0,6 0 3 0,7 0 3 16,-7 0 1-16,2-6 2 0,-3 5 0 0,3 0-2 0,5 2 1 0,-6-2 1 16,6-4-2-16,-8 5 0 0,8-6 3 0,0 6-3 0,0-5-2 0,0-1 2 0,0 2-2 15,0 4-1-15,8-5 2 0,-8-7-3 0,0 7 2 0,6 1-8 0,-1-2-3 16,3-3-15-16,-3 3-16 0,2 1-23 0,0-6-26 0,0 1-33 0,-1 0-34 15,7-1-38-15,-6 8-42 0,6-9-62 0,1-3-77 0,-1 6-75 0,-3-2-79 0,4 2-21 16,1-6 4-16,-3 0 20 0,0 5 34 0,2-5 39 0,-1-5 44 0,-8 5 50 0,11-6 49 16,-4 2 53-16,-6-2 55 0,7-3 65 0,-5 3 70 0</inkml:trace>
  <inkml:trace contextRef="#ctx0" brushRef="#br0" timeOffset="-199718.22">31191 15452 0 0,'-7'9'17'0,"-2"6"138"0,9-11 89 0,-5 5 63 0,-2-3 52 0,7-6 41 0,-6 5 32 0,6-5 34 0,6 0 30 0,1 0 32 0,-7 0 31 0,0 0 31 0,0 0 31 0,0 0-93 16,5 0-161-16,-5 0-94 0,0 0-54 0,0 0-32 0,0 0-18 0,0 0-8 0,0 0-8 0,0 0-6 0,0-5-11 0,0 5-9 0,0 0-16 0,0 0-14 0,9-6-15 0,-9 6-19 0,0 0-17 0,7-3-16 0,-7-3-16 0,5 2-10 16,1 4-10-16,1-11-4 0,-1 7-3 0,2-2-10 0,-3 3-9 0,8-8-19 15,1 7-17-15,-7-2-27 0,5-3-30 0,0 4-32 0,3 1-35 0,-3-6-43 16,-5 4-44-16,6 1-81 0,0 1-96 0,-2 4-82 0,-3-6-68 0,5 1-19 0,-5 1 11 15,2-1 26-15,-1 1 37 0,-4-2 44 0,2-3 49 0,-1-1 53 0,-6-1 57 0,8 2 57 16,-2-6 61-16,-6 5 76 0,7-5 83 0</inkml:trace>
  <inkml:trace contextRef="#ctx0" brushRef="#br0" timeOffset="-199245.97">31423 14865 95 0,'0'-15'165'0,"0"6"50"0,-6-1 38 0,6 1 40 0,0-6 36 0,0 9 36 16,-7-3 36-16,7 3 32 0,-5-3 33 0,5 5 31 15,0-7 28-15,-9 7-63 0,9-2-119 0,0 1-65 0,0 1-32 0,0 4-22 0,0 0-15 0,-5-6-17 0,5 6-18 16,0 0-21-16,0 0-16 0,0 0-22 0,0 0-17 0,0 0-18 0,0 0-18 16,0 0-16-16,0 0-15 0,5-5-12 0,-5 5-10 0,0 0-8 0,0 0-6 15,9 5-1-15,-4-5-3 0,2 6 0 0,-1-6 3 0,2 9 2 0,-2-3 4 0,6-2 4 16,2 7 6-16,-7-2 5 0,6 1 4 0,1-1 3 0,-4 7 0 0,3-2-1 15,3-4-2-15,-5 4-1 0,-3 2-1 0,4 2-1 0,1-3-1 0,-6 4 0 0,0-4-1 16,-2 4-4-16,3-4 2 0,-8 6-4 0,5-3 2 16,-5-2-5-16,0 2-3 0,0-3-5 0,0 6-9 0,0-6-7 0,-5 3-5 0,5-2-6 0,-8-2-8 15,8 0-6-15,-5-5-5 0,-2 6-3 0,0-4-3 0,7-1-7 0,-7-1-5 0,1 0-3 16,-1 0-3-16,7-3 3 0,-5 4 3 16,-3-5 5-16,8-1 6 0,-6 2 4 0,6-2 7 0,-5 1 7 0,5 0 7 0,-8-5 8 0,8 4 6 0,0-4 14 0,0 0 16 15,-8 6 17-15,8-6 13 0,0 0 12 0,0-6 13 0,-5 6 5 0,5 0 8 16,0-4 4-16,-8-1 7 0,8 0 2 0,0 1 4 0,-5-2 2 0,5-3 3 0,-5 5-5 15,5-8-5-15,0 3-7 0,0-6-9 0,-9 6-7 0,9-6-6 0,0 5-8 16,0-4-6-16,0-5-7 0,0 4-4 0,9-6-9 0,-9 3-5 0,5-2-6 16,-5 0-9-16,5 2-4 0,-5-7-8 0,8 6-4 0,-3-7-2 15,3 3-5-15,5 2-2 0,-7 1-4 0,2 2-6 0,-3-2-8 0,2 6-12 0,6-5-11 0,-6 7-15 16,0 3-17-16,-2 0-15 0,8-1-22 0,-5 5-21 0,-2 1-25 0,-1-1-28 16,11 5-32-16,-11-6-30 0,1 6-56 15,6 0-65-15,-3 0-77 0,3 0-75 0,-6 6-21 0,7-6 10 0,-5 5 21 0,-3-5 31 0,8 4 35 0,-7 1 40 0,1-5 44 0,1 4 45 16,-3-4 48-16,-5 0 50 0,0 0 64 15,7 0 70-15</inkml:trace>
  <inkml:trace contextRef="#ctx0" brushRef="#br0" timeOffset="-198787.65">31834 14923 0 0,'-6'11'21'0,"6"-7"138"0,-8 0 82 0,8 2 55 0,-5-1 42 0,5-5 36 0,0 0 32 0,-7-5 29 0,7-1 29 0,0 2 26 16,-6 0 26-16,6 4 25 0,0-5 26 0,0 5-103 0,0 0-173 0,0 0-89 0,0 0-50 0,0 0-26 0,0 0-13 0,0 0-13 15,0 0-13-15,0 0-12 0,0 0-11 0,0 0-14 0,0 0-12 0,0 0-12 0,0 0-15 0,0 0-10 0,0 5-10 0,0-5-11 0,0 4-6 16,-6-4-6-16,6 4-3 16,0 2 1-16,0-1-2 0,0-1 3 0,0 1-1 0,6 1 3 0,-6 4 0 0,0-5 0 0,0-1 0 0,6 2-1 0,-6-3 0 0,7 3 2 15,-7-6 0-15,5 4 2 0,3-4 3 0,-2 5 4 0,1-5 2 0,-1 0 4 16,-1 0 2-16,11 0 2 0,-11 0 5 0,8-5 4 0,-7 5 3 0,9-4 3 16,-4-2 0-16,-3 3 5 15,5-3 1-15,-1 2 0 0,2-1 1 0,-8-5 0 0,7 4 0 0,-6 1 0 0,4-4 4 0,-3 3 0 0,0-2 5 0,-3 3 2 0,3-4 3 16,-8 2 2-16,5-2 1 0,-5 4 4 0,0-5 2 0,5 1 0 0,-5 4 5 15,0-5-1-15,0 0 1 0,0-1 0 0,0 2 0 0,-5 5-2 0,5-5 1 0,0-3-1 16,-5 3 0-16,5 0-1 0,-8-1 1 0,3 1 1 0,5-2-3 0,-8 7-2 16,0-7 0-16,8 7-1 0,-5-2 0 0,-1-3-6 15,-1 9-2-15,1-5-4 0,-1 5-6 0,7-4-3 0,-6 4-5 0,-1 4-3 16,0-4-7-16,-5 5-2 0,4-1-4 0,3 1-3 0,-3 5-6 16,2 1 0-16,-6-1-3 0,4-1 1 0,2 6-2 0,0-6 2 0,-6 7 0 0,3-2 1 0,2-1 1 0,2 8 1 0,-1-6 0 0,-1-2 2 15,1 7-2-15,6-4 3 0,-8-3-1 0,3 7 0 0,-2-4 1 0,7-1 0 16,0-2 1-16,-6-2 0 0,6 4-3 0,0-2 3 0,0-3-3 0,0 0 0 0,0 6-3 15,0-7-2-15,6 0-5 0,-6-5-5 0,7 7-9 0,-7-1-9 16,5-1-15-16,3-3-12 0,-2-1-14 0,1-1-14 0,-1 6-20 0,-1-5-15 0,2-5-19 0,2 4-14 16,3 1-18-16,-6-5-28 0,8 0-33 15,-7 0-50-15,4 0-55 0,-3 0-44 0,5 0-38 0,-1-5-2 0,2 5 12 0,-1-4 25 0,0-1 28 0,-2-5 31 0,10 6 33 16,-8-7 32 0,1 8 35-16,4-9 43 0,-4 3 47 0,-2-1 57 0,7-4 73 0</inkml:trace>
  <inkml:trace contextRef="#ctx0" brushRef="#br0" timeOffset="-198527.22">32292 14904 72 0,'5'-15'151'0,"1"6"51"0,-6-6 43 0,7 5 40 0,-7-4 39 0,0 4 36 0,0-4 35 16,0-2 32-16,0 7 31 0,-7-6 29 0,7 6 28 0,0-1-56 0,-6-5-105 16,6 4-63-16,0 2-43 0,-5-1-26 0,5 0-19 0,-9 1-22 0,9 4-19 15,-7-5-14-15,2 5-16 0,5 1-14 0,-7-1-14 0,7 1-10 0,-7 4-11 0,7-6-10 16,-5 6-12-16,5-6-10 0,0 6-11 0,-8 0-11 0,8 0-8 0,-7 6-7 0,7-6-8 16,-5 6-7-16,5-6-6 0,-7 4-3 0,7 5-1 0,-7-4-4 0,2-1-1 15,5 7 0-15,-8-2-1 0,3 1 2 0,5 0 2 0,-8-1 1 0,2 6 7 0,6-4 0 16,-7 4 3-16,7-6 1 0,-6 5 2 0,6 0 0 0,-8 2 2 0,8-1-1 15,0-1-1-15,-5 2-1 0,5-3 0 0,0 2 0 0,0-1 0 0,0 2-1 0,0-3 0 16,0 2-2-16,0 0 0 0,0 0-7 0,0 0-9 0,0 0-15 0,0 0-14 16,0-6-22-16,0 1-15 0,0 4-22 0,0-4-15 0,5 0-23 0,-5 1-19 0,0-4-20 15,8 4-19-15,-2-7-18 0,-6 8-20 0,7-9-26 0,-7 3-29 0,6-1-25 16,2-1-25-16,-3 2-28 0,3-6-27 0,-3 4-7 0,2-4 4 0,0 0 19 0,-2-4 27 16,2 4 28-16,1-6 30 0,4 6 32 0,-5-4 34 0,-2-1 39 0,11-1 44 0,-11 3 43 15,1-9 43-15</inkml:trace>
  <inkml:trace contextRef="#ctx0" brushRef="#br0" timeOffset="-198138.72">32413 14889 0 0,'0'-14'5'0,"8"4"94"16,-8-5 59-16,0 6 45 0,0-6 40 0,0-1 33 0,0 7 30 0,0 0 31 15,0-1 31-15,0-4 29 0,0 8 26 0,0-4 19 0,0 5 10 0,0-5-57 0,0 10-98 16,0-5-57-16,0 5-36 0,0 0-23 0,0-4-18 0,0 4-13 16,0 0-10-16,0 0-17 0,0 0-15 0,0 0-15 0,0 0-17 0,0 0-15 0,0 0-14 0,0 0-12 15,0 0-12-15,0 0-6 0,0 0-6 0,0 0-3 0,5 0 0 0,-5 4 1 16,0 1 0-16,0 1 2 0,8-2 4 0,-8 1 4 0,0 5 7 0,7-4 4 15,-7 3 5-15,0-4 4 0,6 5 1 0,-6-1 3 0,6 0-1 0,-6 3-3 0,0-3-3 16,5 4-6-16,-5-2-4 0,0 5-1 0,7-7-6 0,-7 4-5 0,0-2-2 0,8 5-5 16,-8-2-2-16,0-6-1 0,6 7-1 0,-6-4-1 0,0-1-1 0,7-1-2 15,-7 6-2-15,0-11-2 0,0 7 0 0,6-1-2 0,-6-5 2 0,0-1-3 16,0 1 0-16,5 5 0 0,-5-10 1 0,0 4-2 0,0 1-4 0,8 0-2 0,-8-5 1 16,0 0 0-16,8 4 0 0,-8-4 5 0,0 0 2 0,5 0 5 0,-5 0 6 15,0 0 9-15,6 0 9 0,-6 0 8 0,7-4 7 0,-7 4 6 0,5-5 8 0,-5 0 5 16,0 1 9-16,9-2 4 0,-9 2 6 0,7-1 0 0,-7 1 2 0,0-8-2 0,5 3-1 15,-5 0-7-15,0 3-4 0,0-7-7 0,0 2-7 0,0 1-5 0,0-4-6 16,6 4-6-16,-6-5-3 0,0 0-9 0,0 0-9 0,0 2-3 0,0-2-1 0,0 5 0 16,0-4-5-16,0-1-4 0,0 6-6 0,0-1 2 0,0-1-2 0,0 7-5 0,0-6-6 15,0 5-15-15,8 1-15 0,-8 4-17 0,0 0-19 0,0 0-28 0,0 0-33 16,0 0-36-16,0 0-39 0,0 0-29 0,0 0-27 0,0 0-44 0,0 4-51 0,0-4-62 0,5 5-67 16,-5-1-30-16,8 2-13 0,-8-2 15 0,5 7 28 0,2-8 39 0,-7 9 43 0,7-8 48 15,-7 1 48-15,5-1 45 0,3-4 42 0,-8 6 53 0,7-6 54 0</inkml:trace>
  <inkml:trace contextRef="#ctx0" brushRef="#br0" timeOffset="-197617.37">32882 14841 21 0,'-5'-6'112'0,"5"6"51"0,0-4 36 0,0 4 30 0,5-5 26 0,-5 1 26 0,7-8 26 0,1 9 31 16,-8-3 32-16,5 1 28 0,-5 1 29 0,0-2-27 0,0 2-59 0,0-1-56 0,0 5-56 0,0-4-25 0,0-1-5 0,0 5-7 0,0-6 1 0,0 2-6 0,0 4-5 0,0 0-13 0,0-6-16 0,-5 6-8 0,5-5-11 0,0 5-9 15,0 0-15-15,-8-4-11 0,8 4-13 0,-7 0-8 0,7 0-10 0,-5 0-10 16,5 0-9-16,0 0-10 0,-9 0-10 0,4 0-11 0,0 0-9 0,5 0-6 0,-8 4-10 16,2 1-3-16,-1 1-3 0,1-2-2 0,-6 2 0 0,3 3-4 0,4 0 2 0,-2 1-2 15,1 1 3-15,-1-1 0 0,-7 4-1 0,9-4 4 16,-3 4 2-16,2-4-1 0,1 5-2 0,-3-6-8 16,8 6-2-16,-5 1-4 0,-2-7-4 0,-2 0-3 0,4 6-5 0,5-6-5 0,-6 1-7 0,-1 1-2 0,7-1-2 0,0-1-4 0,-5 0-7 15,5-3-1-15,-8 4 0 0,8-5 0 0,0-1 4 0,0 5 0 0,0-3 4 16,0-2 2-16,0-4 5 0,0 5 2 0,0 0 5 0,0-5 3 0,0 0 4 0,8 4 6 0,-8-4 8 0,5 0 7 15,-5 0 7-15,0 0 7 0,7 0 7 0,-1 0 7 0,-1 0 7 0,4-4 11 16,-2 4 8-16,6-5 8 0,-8 0 12 0,1 1 5 0,2-2 7 0,4-3 6 0,-5 5 6 16,6-8 5-16,-6 9 2 0,-2-8 3 0,4 1 5 15,3 1-2-15,-6 0-1 0,1-7-5 0,-1 7-6 0,2-6-4 0,-8 0-4 0,5 0-3 0,0 0-7 0,4 2-3 16,-9-8-7-16,0 6-4 0,5-3-3 0,-5 2-3 0,0-2-4 0,7-1-3 16,-7-2 1-16,0 1-3 0,0 1-2 0,0 0 1 0,0 4 1 0,-7-3 4 0,7-3 4 15,0 2 7-15,-5 4 10 0,5 0 0 0,0 0 0 0,-9 2-2 0,9 2 0 0,-5 1-2 16,5 1 2-16,-5 3-5 0,5 1-4 0,0 1-9 0,0-1-12 0,0 5-13 15,0 0-12-15,-8 0-11 0,8 5-13 0,-6-1-5 0,-1 1-2 0,7 1-3 0,-6 3-2 16,-1 7-3-16,2-7-3 0,-9 6 0 0,7 3 3 0,1-2 6 0,-1 2 8 0,0 3 8 16,0-2 3-16,2 1 3 0,-3 5 5 0,2-7-2 0,1 3-3 0,5 3 0 15,0-5 0-15,-8 2 1 0,8 1-1 0,0-1-5 16,0-2-5-16,0 1-11 0,0-1-14 0,8 0-13 0,-8 1-17 0,0-4-23 0,5 2-22 0,-5-3-28 0,6 1-28 0,-6-7-33 16,8 6-31-16,-8-6-55 0,5 0-63 0,-5 3-87 0,0-3-94 0,7 0-32 15,-7-5 3-15,0 2 18 0,0-1 31 0,0-5 37 0,0 0 39 0,0 4 46 16,0-4 47-16,0 0 48 0,0 6 50 0,0-6 64 0,-7 0 66 15</inkml:trace>
  <inkml:trace contextRef="#ctx0" brushRef="#br0" timeOffset="-192184.19">28584 10879 0 0,'0'-6'73'0,"-5"2"66"0,5 4 43 0,0-5 37 0,-7 1 29 0,7-1 27 0,0 5 25 15,-9 0 25-15,9-4 25 0,0-2 26 0,-5 0 23 0,5 6-14 0,0-4-38 0,0 4-56 0,-6-5-68 0,6 5-38 0,0-6-23 0,0 6-10 0,0-3-6 0,-7 3-4 0,7-6-5 0,0 6-4 0,0 0-9 0,0-4-3 0,0 4-8 0,-5 0-4 0,5 0-6 16,0-5-4-16,0 5-3 0,0 0-8 0,0 0-4 0,0 0-6 0,0 0-9 0,0-4-5 0,0 4-9 0,0 0-7 0,0 0-9 0,0 0-7 15,0 0-7-15,0 0-7 0,0 0-6 0,0 0-9 0,0 0-3 0,0 0-3 16,0 0-5-16,-9 4 2 0,9-4 1 0,-7 0 4 0,7 5 8 0,0-1 6 16,0 2 5-16,0-3 7 0,-5 3 7 0,5 3 4 0,0-3 5 0,-6 4 2 15,6-1 6-15,-7 0 3 0,7 2 1 0,-6 5-1 0,6-7 0 0,-8 4-5 0,8-2-5 16,-5 4-4-16,5 0-6 0,-7-2-3 0,7 2-5 0,-6 6-2 0,6-8-6 16,-6 2 0-16,6 6-5 0,0-3-3 0,0-3-3 0,-8 4-2 0,8 2 1 15,0-3-1-15,0 3-3 0,-7-2 1 0,7-1 0 0,0 3 2 0,0-2-1 16,0 5 3-16,0-3 2 0,0-2 0 0,0 5 2 0,0-5 0 0,0 7 3 0,0-7-1 15,0 5 3-15,0-5 0 0,0 5-1 0,0 0 2 0,0 1-1 0,0-4-3 16,0 3 1-16,0 0-1 0,7-4-2 0,-7 4-4 0,0-3 2 0,0 3-4 16,0-6 1-16,8 3-1 0,-8-2-3 0,0-1 0 0,6-2 0 0,-6 4-2 15,6-7 2-15,-6 8-1 0,0-6 0 0,7 3 0 0,-7-2-2 0,0 3 2 0,5-5 0 16,-5 2-1-16,8-2 1 0,-8 0 0 0,0 0-1 0,6 2 1 0,-6-1 0 0,0-6 1 16,0 6-1-16,0-6 1 0,7 6 0 0,-7-5 1 0,0-1-1 15,0 2 1-15,0-1 2 0,0-1-2 0,0 1 2 0,0-1 0 0,0 2 1 16,0-2 1-16,0 1-1 0,0 1 1 0,0-3 0 0,0-3-1 0,0 4-1 0,-7 3 1 15,7-3-1-15,0 1 1 0,0-5 0 0,0 4-1 0,0 1-1 0,0-1 1 16,-6 3-2-16,6-3 2 0,0 0-2 0,0 1-1 0,0-1 0 0,0 2 0 16,0-1 1-16,0-1 2 0,0 0 0 0,-8 1 1 0,8 1 1 0,0-1 0 15,0-1 2-15,0 0-1 0,0 1 1 0,0 0 0 0,0 0 2 0,0 0 2 0,0-1 0 16,0 0-1-16,0-3 2 0,0 3-2 0,0 3 0 0,0-3-1 0,0-4 2 16,0 3-1-16,0-2-1 0,0-1 0 0,0-1 1 0,0 1 0 0,0 5-2 0,0-4 0 15,0-1-2-15,0-1 2 0,0 2 1 0,-5-3-1 0,5 3-1 0,0-2-2 16,0 1 3-16,0 1-1 0,0 4-2 0,0-5 0 0,0-1-1 0,-7 5 1 15,7-3 0-15,0 3-1 0,0-4 0 0,0 5 0 0,-6 0-2 0,6-5-1 0,0 5 1 16,0-7-1-16,-6 8-2 0,6-1-1 0,0-4 4 0,0 3-2 0,-8 0 0 16,8 1 0-16,0-1-2 0,-7 3 0 15,7-3 1-15,0 6-1 0,-5-2 2 0,5 2 0 0,-8 0 2 0,8 0 0 0,0 0 1 0,-6 3-1 0,6-2 1 16,0 2 1-16,0-3 1 0,-5 0 1 0,5 4 1 0,0-4 2 0,0 0 1 16,0 0-1-16,0 0 0 0,0 0-1 0,0 0 2 0,0 4 2 15,0-4 0-15,0 0 0 0,0 3 3 0,0-3-4 0,0 1 2 0,0 2 0 0,0-3-1 16,0 0-2-16,0 0 1 0,5-2-1 0,-5 2-1 0,0 1-1 0,0-2 0 15,0 0-2-15,0-4-2 0,0 0-1 16,0 5-1-16,0-6-1 0,0 6 1 0,0-5-1 0,0 0-1 0,0 4 0 0,0-4-1 0,0-1 1 0,0 3-3 16,0-3 2-16,6 0-2 0,-6-3 2 0,0 3 0 0,0-5-2 0,0 1 2 0,0 4-1 15,0-2 1-15,0-4 0 0,0 8 1 0,8-7 1 0,-8 2 0 16,0-2 2-16,0 1 0 0,0 0 1 0,0-1-1 0,0-4 1 16,0 6 2-16,0-6-1 0,0 0 1 0,0 0 2 0,0 0 0 0,0 4 1 0,0-4-1 0,0 0-1 15,0 0-7-15,0 0 0 0,0 0 0 0,0 0 0 0,0 0 0 0,0 0 0 16,0 0 0-16,0 0 0 0,0 0 0 0,0 0 0 0,0 0 0 0,0 0 0 15,0 0 0-15,0 0 0 0,0-4-50 0,0-2-25 0,-8 6-12 0,8-4-20 0,0-1-17 16,0 0-24-16,-6 1-28 0,6-2-35 0,0-3-40 0,0 3-44 16,-5-4-48-16,5 1-97 0,0 4-119 0,-8-8-42 0,8 2-4 0,0 1 14 0,-7 0 28 0,7 1 32 15,-6-2 38-15,0-2 45 0,-6-2 44 0,4 5 55 0,-5-5 54 0,2 1 64 16,-10-2 71-16</inkml:trace>
  <inkml:trace contextRef="#ctx0" brushRef="#br0" timeOffset="-188510.98">22078 15817 0 0,'0'-5'17'0,"-5"5"46"0,5-4 24 0,0 4 22 0,-8-5 25 0,8 5 24 0,-8 0 24 0,8 0 27 0,-5 0 25 0,-1 0 22 0,6 0 23 16,-7 0-10-16,1 0-26 0,-2 0-21 0,8 5-17 0,-7-5-9 0,2 4-5 0,-1-4-9 0,6 5-9 0,-8-5-12 0,3 4-11 0,-3 2-14 0,8-6-11 0,-5 6-9 15,-3-3-6-15,2 3-7 0,1 0-5 0,-2-6-3 0,-1 3-7 0,8 3 0 16,-6-2-3-16,-1 1-3 0,1-1-1 0,1-4-1 0,5 5-3 0,-8 2-1 0,0-7-1 16,8 3-1-16,-5-3-1 0,5 6 1 0,0-6 2 0,-6 0 2 0,6 0 4 15,0 0 0-15,0 0 1 0,0 0 4 0,0 0 0 0,0 0 0 0,0 0 3 16,0 0 2-16,0 0 0 0,0 0 1 0,0 0-1 0,0-6-3 0,0 6-4 15,0-3-7-15,0-4-8 0,0-2-8 0,0 4-8 0,0-5-6 0,6 1-11 0,-6-6-5 16,5 0-10-16,3 2-4 0,5-8-5 0,-7 6-8 0,7-4-3 0,7-2 0 16,-6 3-4-16,4-6 1 0,1 3 2 0,9 2 1 0,-1 1-1 0,-4 2 1 15,4-4 1-15,6 7-1 0,-1-3 2 0,8-4 0 0,-8 11-1 0,7-7-2 0,0 7 0 16,7-6-1-16,-7 6 0 0,7 5 1 0,5-7-1 0,2 1 0 16,-2 7 0-16,3-3 2 0,-3 1-1 0,9 5-1 0,-9 0-1 0,1 5-1 0,6-5 0 15,-5 6 1-15,-1 3-1 0,0 1 0 0,-1-1 0 0,2 6 1 0,-1 0-1 0,-7 4-1 16,2 1 1-16,-2 5-1 0,0-1 1 0,0 1-1 0,-6 3 1 0,0 2 0 15,-5 3 1-15,4-3 0 0,-4 4-1 0,5 0 2 0,-7-4-1 0,7 3 1 16,-5-2-1-16,4-3 0 0,-4 2 2 0,5-6-1 0,-2 6 0 0,-3-5 0 0,6-1 1 16,-8 4 0-16,-1-3 1 0,9-1-2 0,-14 2-2 0,6-4 1 15,-6 5-1-15,8-9-3 0,-16 7-2 0,8-6-4 16,-6 1-3-16,6-1-5 0,-13 0-2 0,8 1-4 0,-11-4 0 0,4 2-1 0,-7-3 0 0,6 6 1 0,-7-8 3 16,-6 2-1-16,8 0 3 0,-8 0 1 0,0-2 4 0,0-2 4 0,0 5 5 0,-8-7 3 15,8 0 5-15,-6 0 4 0,1 1 3 0,-3 1 1 0,1-7 2 0,1 2 2 16,-2-1 1-16,-2-1 0 0,2-4 0 0,2 5 1 15,-1-5-1-15,1 0 0 0,-1 0 1 0,2-5 0 0,-4 5-3 0,4-4-1 0,5-1-5 0,-7-1-3 16,7 2-4-16,0-2-5 0,0 1-4 0,0-5-2 0,0 1-3 0,0 0-4 16,7 0 0-16,-7-3-2 0,5-3-3 0,4 2-2 0,-4-2 0 0,2 0-1 0,6-4 0 15,1 4 2-15,-4-5-1 0,11 6 3 0,-8 0 2 0,14-2 1 0,-8 1 3 16,7 2 5-16,-1-1 4 0,2 2 4 0,5 3 5 0,1-1 3 0,-1 5 5 0,3 1 4 16,-3-1 3-16,7 1 3 0,-7 4 4 0,7-6 2 0,0 12 1 15,6-6 3-15,-6 4 2 0,7 1-1 0,-1-1-2 0,7 1-1 0,0 5 1 0,-6-1-1 16,14 3-3-16,-9-3 0 0,1 4-5 0,6 2 0 0,2-1-1 0,-2 2 0 15,0 3-2-15,1-5-1 0,1 7-1 0,3-2-1 0,-3 2 0 0,6-3-4 16,-3 1-1-16,3 2-3 0,-1-3-2 0,-1 3 0 0,2-2 0 0,0 5 1 16,5-9-1-16,-5 6-2 0,-3-3 2 0,8-2-2 0,-5-1-2 0,7-2-2 0,-2 1 1 15,-5 2-1-15,6-1 2 0,-1-6 2 0,0 6-1 0,1-6 1 0,0 1-2 16,-1 1 0-16,1-3 0 0,-1 3-1 0,2-8 0 0,-1 9 1 0,-1-9 2 0,0 3 1 16,0 0 1-16,-5-2-2 0,5-4 0 0,2 5-4 0,-9-5 1 0,1 0 1 15,7 0 0-15,-7 0 1 0,-1-5 2 0,2 1-1 0,-1 4 1 0,1-6-1 16,-3-3-3-16,4 3 0 0,6 0-3 0,-10-3 3 15,8 0 0-15,-4 0 1 0,4-1 1 0,1-1 0 0,-1 1-2 0,1 1-2 0,-1 0 2 0,3-6-2 16,-3 5 1-16,5-1-1 0,-4-2 5 0,1-2 0 0,-2 6 1 0,1-7-1 0,6 2-2 16,-13 4-1-16,7-5 0 0,-6 0-1 0,-2 0 5 0,1 2 0 15,-7 2 2-15,1-4 1 0,-8 2 4 0,2-2 1 0,0 6 5 0,-9-7 3 0,-3 1 6 0,-2 1 4 16,0-2 7-16,-7 1 5 0,-6 2 5 0,0-2 5 0,-6-5 4 0,-1 6 4 16,1 0 1-16,-8-7 3 0,2 2-1 0,-1 1-1 0,-8-3-4 0,2 2-3 15,0-6-5-15,-7 5-5 0,7 1-35 0,-7-2-9 0,0 3 0 0,0-1 0 16,0-2 0-16,0 7 0 0,0 0 0 0,0 3 0 0,0-4 0 0,0 6 0 15,0 5 0-15,0-5 0 0,0 3 0 0,0 0 0 0,0 6 0 0,0 0 0 16,-7 0 0-16,7 0 0 0,0 0 0 0,0 0 0 0,0 0-40 0,0 0-25 16,-7 0-6-16,7 0-4 0,-7 6-6 0,2-6-6 0,-3 6-7 0,3-3-7 15,-1 7-13-15,-2-5-7 0,3 5-16 0,-2-1-13 0,-7 2-14 0,8-1-19 0,-6-1-20 16,-2 0-22-16,1 6-20 0,0-6-36 0,5 7-37 0,-10-7-69 0,5 6-80 16,0 0-39-16,-6 0-16 0,6-6 11 0,-1 1 25 0,-6-1 31 0,1 3 36 0,7-3 40 15,-8-5 40-15,-1 1 46 0,3-5 41 0,-3 4 52 0,2-4 54 0,-1 0 73 0,1-4 72 16</inkml:trace>
  <inkml:trace contextRef="#ctx0" brushRef="#br0" timeOffset="-187359.22">25730 16877 97 0,'8'0'162'0,"0"-4"42"0,-8 4 32 0,5-5 29 0,-5 1 28 0,6 4 27 0,-6-6 28 0,0 0 25 0,0 3 29 0,0-3 25 0,0 0 28 0,0 6-69 0,0-3-119 0,0-3-56 0,0 1-25 0,0 5-10 0,0-4 0 0,0 4 0 0,0-4 0 0,0 4 0 0,0 0-4 0,0-5-4 0,0 5-4 15,0 0-5-15,0 0-5 0,0 0-7 0,0 0-9 0,0 0-9 0,0 0-8 16,0 0-13-16,0 0-10 0,0 0-14 0,0 0-10 0,0 0-17 0,0 0-13 15,0 0-11-15,-6 0-10 0,6 5-7 0,0-1-6 0,-5 0-5 0,5 1-2 0,0 1-2 16,0 3-1-16,-8 0-1 0,8 3 1 0,0 1 0 0,-8 2 0 0,8 0 2 16,-5 0 4-16,5-2 1 0,-6 7 3 0,6 0 1 0,-7 0-3 0,7-2 0 15,-5 3 0-15,-4 4-1 0,9-1 0 0,-5-5-2 0,-2 6-1 0,7-1-2 16,-6 0 1-16,-1 0-1 0,7 0 0 0,-7 1-5 0,7-5-2 0,-7 5 1 16,7-6-2-16,0 2-1 0,0-3 1 0,-5-3-2 0,5 4 1 0,0-4 0 0,0-6-2 15,0 6 2-15,0-5-2 0,0-1 0 0,0 2 0 0,5-7 2 0,-5 2-1 16,0-2 2-16,0-4 2 0,0 0 1 0,0 0 4 0,0 0 5 0,0 0 2 0,0 0 9 15,0 0 6-15,0 0 5 0,7 0 5 0,-7-4 3 0,0-2 2 0,7 2 1 16,-7-1 2-16,0-4 2 0,7-1-2 0,-7-1 0 0,6 1 0 0,1-5-4 16,-7 6-2-16,5-6-8 0,4 0-6 0,-4-3-4 0,2 2-5 0,-1-2-4 15,-1 3 0-15,3-5-4 0,0 0-2 0,-3 2-2 0,9-3-2 0,-9 2-3 16,10 1-2-16,-3-3 1 0,-5 2-5 0,6-2 0 0,0 6-1 0,-2-3-1 16,-4-1-1-16,7 4 1 0,-8 0-1 0,6 6 0 0,-3-7 1 0,3 7-1 0,-6-2 0 15,7 2 1-15,-5-1-1 0,-3 6 1 0,8-7 1 0,-7 7-1 16,1-1 3-16,1-1 0 0,-3 2 2 0,3 4-1 0,3-5 0 0,-3 5 2 0,-8 0 0 15,7 0 2-15,-1 0 0 0,0 0 0 0,1 5 1 0,-2-5 1 0,3 0 2 16,-2 4 1-16,1-4 3 0,-1 6 0 0,-1-1 4 0,2-1 1 0,-7 1 2 0,9 1 4 16,-4-2 3-16,-5 6 2 0,7-5 1 0,-7 4 5 0,6 1-1 0,-6 1 2 15,6 4-2-15,-6-2 1 0,0-4-2 0,0 6-2 0,0 1-1 0,0-2-3 16,8 1 0-16,-8 5-3 0,0-6-5 0,0 1-1 0,0 4-4 0,0-4 0 16,0 0-3-16,7 0 0 0,-7 4-2 0,0-4 1 0,5-1-2 0,-5 2 0 15,0-3 2-15,8 2-1 0,-8 0-2 0,6 0 2 0,-6-2 1 0,5 2-1 16,3 0 1-16,-8 0-1 0,5-6-2 0,-5 1 2 0,7 1 1 0,-7-7 1 15,7 5 0-15,-7-3 3 0,7-6 0 0,-7 5 1 0,6-1 4 0,1-4 3 16,-7 0 5-16,6 0 4 0,-6 0 6 0,7 0 3 0,-1-4-1 0,-1 4-29 16,3-5 0-16,0-1 0 0,-3 3 0 0,3-3 0 0,-3-4 0 0,0 5 0 15,4-5 0-15,3 1 0 0,-6 3 0 0,2-3 0 0,-2-1 0 0,1 1 0 16,-2-6 0-16,3 6 0 0,-8-6 0 0,6 0 0 0,1 0 0 0,-1 2 0 0,-1-3 0 16,2-4 0-16,-7 7 0 0,9-8 0 0,-4 1 0 0,0 1 0 0,-5 0 0 15,8-5 0-15,-8 3 0 0,5-3 0 0,3 5 0 0,-8-5 0 0,0 5 0 16,8-7 0-16,-8 7 0 0,0-6 0 0,0 5 0 0,0 1 0 15,0 4 0-15,0 0 0 0,0 2 0 0,0-2 0 0,0 6 0 0,0-3 0 0,-8 3 0 16,8 4 0-16,0 1 0 0,0 0 0 0,-8-1 0 0,8 5 0 0,0 0 0 16,0 0 0-16,0 0 0 0,0 0 0 0,0 0 0 0,0 0 0 0,0 0 0 15,0 0 0-15,-5 0 0 0,5 5 0 0,-8-1 0 0,8 0 0 0,-5 7 0 0,5-8 0 16,-5 9 0-16,-4-3 0 0,9-3-11 0,0 3-87 0,-7 0-4 0,2 1-5 16,5-4-7-16,0 3-13 0,-6-3-10 0,6 3-15 0,0 0-16 0,0-5-17 0,-7 7-17 15,7-7-22-15,0 7-23 0,0-7-25 0,0 6-26 0,-6-1-65 0,6 2-81 16,0-7-51-16,0 7-37 0,0-8 2 0,-8 4 18 0,8 2 27 0,0-9 36 15,0 0 38-15,0 5 39 0,0-5 46 0,0 0 46 0,0 0 48 0,0-5 52 0,-5 1 69 16,5-1 86-16</inkml:trace>
  <inkml:trace contextRef="#ctx0" brushRef="#br0" timeOffset="-182025.17">18568 17601 0 0,'-7'0'3'0,"7"-6"67"0,-5 6 41 0,5-4 35 0,-9 4 34 0,9-6 28 16,0 1 28-16,-5 5 23 0,5-4 21 0,0 4 20 0,0-5 21 0,-7 5 2 0,7-4-9 0,0 4-33 0,0 0-47 0,0-6-29 0,-6 1-24 0,6 1-16 0,0-2-17 0,0 6-9 0,0-3-8 0,0-3-1 0,0 6-1 0,0-6-2 0,0 2-1 0,0 4-3 16,0-5-4-16,0 5-3 0,0 0-5 0,0 0-3 0,0 0-5 0,0-6-4 0,0 6-4 15,0 0-6-15,0 0-7 0,0-3-6 0,0 3-9 0,0 0-4 0,0 0-7 0,0 0-5 16,0 0-7-16,0 0-9 0,0 0-6 0,0 0-8 0,0 0-8 0,0 0-6 16,0 0-11-16,0 0-7 0,0 0-9 0,0 0-4 0,0 0-3 0,0 0-1 15,0 3 1-15,0 3 2 0,0 3 3 0,0 3 1 16,0-3 5-16,6 0 1 0,-6 6 5 0,7 0 5 0,-7 4 5 0,5 0 5 0,-5 1 7 0,0 5 5 0,9-7 0 15,-9 7 2-15,5-1-4 0,-5 0-1 0,7 1-3 0,-7-1-3 0,0 1 2 16,6-1-2-16,-6 2-2 0,0-3-1 0,5-2-4 0,-5 3-2 0,8-6-2 16,-8 3-3-16,8-2-3 0,-8-4-1 0,5 4-2 0,-5-4-2 0,5-6-1 0,3 6 0 15,-8-9-4-15,6 3 1 0,-6 1 0 0,7-5 2 0,1-1 0 0,-8-4 4 16,5 5 0-16,-5-5 1 0,6 7 4 0,2-7 5 0,-8 0 3 0,5 0 6 0,-5-7 5 16,8 7 5-16,-8-5 8 0,5 1 8 0,2-1 8 0,-7 1 5 0,7-6 6 0,-2 5 2 15,2-4 4-15,1-7 2 16,-8 1-3-16,6 6 0 0,1-6-3 0,-1-6-3 0,-1 8-3 0,2-8-6 0,2 3-5 0,-4-1-10 0,1-2-7 0,1-3-6 15,-2 6-5-15,11-3-3 0,-11-3-4 0,-5 4-2 0,6 0 2 0,-1 1-2 16,3-1 0-16,0 6 1 0,-8-6-1 0,5 5 2 0,2 5 3 0,-7-4 4 16,0 10 1-16,0-5 1 0,7 3 3 0,-7 0-3 0,0 2 0 0,0 4-4 0,0 0-2 15,0 0-7-15,0 0-5 0,0 0-7 0,0 0-11 0,0 0-6 0,0 0-10 16,0 0-4-16,0 0-2 0,0 4 2 0,0 2 1 0,0 3 4 16,0 1 1-16,0 1 6 0,0 2 4 0,0 2 4 15,0 0 8-15,0 4 6 0,5 7 6 0,-5-7 7 0,0 5 6 0,0 0 0 0,8 0-1 0,-8 1-5 0,0-1-3 0,7 1-4 16,-7-6 0-16,5 7-2 0,2-7-1 0,-7 5-2 0,7-5-1 0,-2 1-1 15,3-1 0-15,0 2 1 0,-3-8-3 0,1 8 1 0,1-6 1 0,-2-2 1 16,9 1 0-16,-7-2 3 0,4-3-1 0,-2 1 1 0,-2-6 5 0,6 1 3 0,-8-5 3 16,9 5 7-16,-7-10 4 0,4 5 9 0,-3-5 7 0,5 1 12 0,-8-6 9 15,9 1 8-15,-7-3 9 0,6 3 5 0,-7 0 6 0,7-6 4 0,-8 6 3 0,3-7 4 16,5 2 0-16,-5 0 3 0,-3 0-2 0,1-2-3 0,2 1-7 0,-3-3-7 16,-5-3-9-16,7 2-9 0,-1-6-8 0,-6 5-7 0,8-4-6 0,-8 0-8 15,0-4-3-15,6 1-6 0,-6-1 0 0,0-2-4 0,0 5-6 0,0-3 0 0,0 4-2 16,-6-6-1-16,6 6 3 0,0-1-2 0,-8 7 3 0,8-3 2 0,-6 6 2 15,6 2-2-15,-7-2 1 0,7 6-3 0,-5-3-5 0,5 3-3 0,-8 3-5 16,8 3-5-16,-6-3-6 0,6 2-10 16,0 4-11-16,0 0-14 0,0 0-17 0,-5 0-21 0,5 4-22 0,-8-4-22 0,8 6-21 0,-7 3-19 0,7-4-20 0,-6 5-21 15,-2-1-25-15,8 6-24 0,-5 0-24 0,5 0-46 0,-5-2-55 0,-3 3-63 16,8-2-65-16,0 5-14 0,-6-4 16 0,6 0 25 0,0 0 32 0,0 0 36 0,0 0 34 16,6-6 40-16,-6 1 44 0,0 5 44 0,8-6 47 0,-8-3 58 0,5 3 66 15</inkml:trace>
  <inkml:trace contextRef="#ctx0" brushRef="#br0" timeOffset="-181629.88">19622 17786 94 0,'-6'-5'169'0,"6"1"53"16,-5-2 45-16,5 0 40 0,-7 3 35 0,7-8 36 0,7 7 32 0,-2-2 32 0,-5 2 29 0,0-1 31 0,0 1 24 0,0-1-66 0,0-1-120 0,0 6-73 0,0-4-42 0,0 4-33 0,-5 0-25 0,5 0-21 0,0 0-17 0,0 0-19 0,0 0-20 0,0 0-18 0,0 0-19 0,0 0-18 0,0 0-15 15,0 0-16-15,0 0-14 0,0 0-6 0,5-6-6 0,-5 6 2 0,0 0 4 16,6 0 7-16,-6 0 9 0,7 0 9 0,7 0 13 0,-9 0 10 0,2 0 13 0,7 0 12 16,-1 0 15-16,-1 0 11 0,0 0 10 0,9 0 2 0,-8-5 1 0,6 5-6 15,1-4-4-15,-1 4-8 0,-1-6-7 0,3 6-8 0,-1-3-10 0,-1-3-6 16,8 1-7-16,-8 5-10 0,-1-4-4 0,-2-2-10 0,3 3-3 0,1 3-3 0,-8-6-2 15,0 0-3-15,1 6-1 0,1-4 1 0,-9 4-1 0,2 0 1 0,2 0 0 16,-4-5 3-16,-5 5-1 0,0 0 4 0,0 0 1 0,0 0 1 0,0 0 1 16,0 0 0-16,0 0-2 0,0 0-7 0,0 0-6 0,0 0-8 0,-5 5-12 15,5-5-9-15,-9 0-14 0,2 0-15 0,7 4-13 0,-5-4-16 0,-1 0-20 16,-2 6-17-16,3-6-19 0,5 0-19 0,-8 6-19 0,3-6-20 0,-2 0-17 0,0 3-19 16,7-3-18-16,-5 6-32 0,-3-6-37 0,1 4-56 0,2-4-58 0,5 0-33 15,-8 5-19-15,2-5 8 0,6 6 23 0,-5-6 30 0,-3 3 35 0,0-3 38 16,8 0 40-16,-5 0 40 0,-1 0 40 0,6 0 51 0,-7 0 53 0,7 0 61 0,-5 0 70 15</inkml:trace>
  <inkml:trace contextRef="#ctx0" brushRef="#br0" timeOffset="-181223.43">20601 17382 62 0,'0'-12'143'0,"0"3"50"0,0-1 41 0,0 1 40 0,0 4 40 15,5-11 36-15,-5 7 35 0,6 0 31 0,-6 3 30 0,0-3 29 0,-6-1 29 0,6 4-49 16,-5-3-99-16,5 0-61 0,-8 3-44 0,8 2-28 0,-8-1-21 0,3 1-21 16,-2-1-21-16,7-2-20 0,-6 4-16 0,6-3-16 0,-5 6-11 0,-4-5-12 15,9 5-13-15,-7 0-12 0,2 0-13 0,-1 0-7 0,6 0-10 0,-7 0-9 16,1 5-8-16,6-5-5 0,-8 6-6 0,3 4-3 0,-2-5-3 0,0 4 1 15,2 1-2-15,-3 4 0 0,1 2 5 0,2-3 1 0,-9 7 3 0,9 0 3 16,-3-2 2-16,3 9 6 0,-3-3 2 0,2 0 6 0,-1 0 0 0,1 4 7 16,-1-3 2-16,1 5 0 0,-1 0 2 0,1-6-2 0,-1 1-1 0,0 3-1 0,0 2-4 15,2-6-1-15,5 6 0 0,-8-7-4 0,3 7-1 0,5-1-4 0,-6-4-1 0,6-1-3 16,0 6-6-16,0-7-1 0,-8 7-4 0,8-6-2 0,8 1-4 0,-8 4-1 16,0-4-4-16,6 3-8 0,-6-2-6 0,5 2-15 0,3-3-18 0,-3 5-19 15,2-6-24-15,0 4-28 0,0-1-27 0,-1-5-30 0,1-1-32 0,6-2-38 16,-7 1-37-16,1-5-57 0,7-2-69 0,-9 2-54 0,3-5-52 0,2 1-6 0,-1-2 16 15,3-3 30-15,-4-2 37 0,-3-4 40 0,2 0 42 0,0 0 44 0,-2 0 46 0,3-4 49 16,-2-2 49-16,-6 0 59 0,7-3 73 0</inkml:trace>
  <inkml:trace contextRef="#ctx0" brushRef="#br0" timeOffset="-180747.45">21140 18109 0 0,'0'4'10'0,"-7"-4"124"16,1 0 67-16,-1 0 46 0,2 0 35 0,-9-4 30 0,9-2 26 0,-3-3 27 15,-5 0 28-15,5-3 27 0,3 3 30 0,-9 3 31 0,9-3 29 0,-2 0-82 16,1 5-148-16,-1-8-72 0,7 8-32 0,-7-7-13 0,0 8-3 0,7-7-2 16,-5 5-1-16,5-4-4 0,-8 2-5 0,8-2-9 0,-5 0-8 0,5-1-13 15,0 5-13-15,0-10-9 0,0 5-9 0,-8 1-8 0,8 0-8 0,0-6-5 0,0-1-9 16,0 2-5-16,0-1-7 0,0 2-7 0,8-8-8 0,-8 2-6 0,0-2-3 15,0-3-7-15,5 0-6 0,-5-1-1 0,0 1-6 0,8 0-2 16,-8-4 0-16,5 3-1 0,-5-5 1 0,7 6 0 0,-7-6-1 0,0 5 2 0,0-3 0 0,7 4 3 16,-7 0-2-16,0 3 2 0,0 2 1 0,0-1-1 0,0 1 3 0,-7-2-1 15,7 8 1-15,0 4 2 0,-7-7 2 0,7 6 2 0,0 0 2 0,-5 1 4 16,5 5 0-16,0-1 1 0,-8-2-1 0,8 4-4 0,0 3-5 0,0 0-5 0,0 0-8 0,-5 0-6 16,5 3-4-16,-8-3-5 0,2 12-3 0,6-3-5 0,-7 1-1 0,2 8-3 15,5-2-4-15,-9 8-1 0,4 1-1 0,0-1 1 16,-3 0 6-16,3 6 5 0,-3-2 6 0,8 2 6 0,-8 4 6 0,8-4 1 0,-5 0 3 0,-1-2-1 15,6 2 0-15,-7-2-1 0,7 2 2 0,0 0 0 0,0-2 1 0,-6 2-2 16,6-5 1-16,0 5 0 0,0-8-1 0,0 5 0 0,0-3 0 0,0 0-1 16,0 0-2-16,0 0 0 0,0-4 1 0,0 4-3 0,6-3-2 0,-6 1-4 0,0-2-9 15,7 1-10-15,-7-2-13 0,6 0-17 0,-1 2-17 0,3-3-15 0,-8-3-15 16,8 4-13-16,-3-4-15 0,3 0-12 0,-3-6-14 0,0 7-16 0,9-7-18 0,-7 0-9 16,-1 3-12-16,7-9-14 0,-5 8-16 0,4-11-27 0,2 4-31 0,-8-4-50 15,6 0-52-15,2-4-12 0,-1-1 7 0,-8-1 19 0,11 3 25 0,-11-9 28 16,9 3 31-16,-9 0 32 0,8-7 33 0,-6 1 38 0,0 1 40 0,0 0 50 0,-2-7 58 15</inkml:trace>
  <inkml:trace contextRef="#ctx0" brushRef="#br0" timeOffset="-179957.62">21472 17747 0 0,'0'-10'22'0,"6"5"139"0,-6-4 79 0,0 3 57 0,0 2 44 0,-6-7 36 0,6 7 34 0,-5-5 31 0,-2-2 30 0,-1 7 28 0,8-5 30 0,-6 3 29 16,0-4 25-16,6 5-101 0,-7 1-176 0,7-2-94 0,-5 1-50 0,5 5-26 0,-8-4-17 0,8 4-15 0,-8-5-11 0,3 5-13 0,5 0-13 0,-6 0-15 15,-1 0-14-15,1 5-17 0,-2-1-11 0,-4-4-12 0,6 11-9 0,0-7-6 16,-1 5-4-16,-6 3-4 0,6-3-2 0,0 0 1 0,-6 6 1 16,6 0 3-16,2 0 1 0,-9 4 2 0,9-1 5 0,-3-2 2 0,-5 8 1 0,7-3 1 0,-1-3 0 15,2 6 1-15,-4-3-3 0,4-2-5 0,-8 6-4 0,8-7-7 0,5 2-9 16,-9 0-3-16,2-5-4 0,2 3-6 0,5-2-4 0,-8-2-1 0,8 1-3 16,0-6-1-16,-6 1-3 0,6 1 1 0,0-7 0 0,0 6 3 0,0-5 5 0,6-1 7 15,-6-4 6-15,0 5 5 0,8-5 6 0,-8 0 5 0,5 0 4 0,2 0 5 16,2 0 5-16,-4 0 7 0,1-5 9 0,1 1 6 0,7-1 5 0,-9-5 6 15,8 1 1-15,0 0 4 0,0-3 2 0,6-3 0 0,-4 2 1 0,4-2 0 16,-6 0 0-16,6-4-1 0,1 5-2 0,-7-7-2 16,6 2-5-16,-6 0-5 0,6-1-2 0,-4 1 0 0,4-2-4 0,-6 2-1 0,-1 1-1 0,0-3-1 0,3 2-2 15,-2 4-3-15,-7-5 1 0,7 6-2 0,-5 0 2 16,-3-2 1-16,1 7 2 0,1 0 6 0,-2 3 9 0,-5 1 5 0,0 5 4 0,0 0 1 0,0 0-2 0,0 0-3 16,0 0-4-16,0 0 0 0,0 0-2 0,0 5 1 0,0 1-1 0,-5 3-1 15,5 0-6-15,0 1-5 16,-7 5-10-16,7 0-5 0,-6 3-6 0,1-2 0 0,5 2 2 0,0 3 3 0,-8-2 2 0,8-4 3 0,-8 6-1 0,8-3 0 0,-5-3-5 15,5 0 1-15,0 4-1 0,0-4 0 0,0-1 0 0,-6-3-3 0,6 3-1 0,0-4-1 16,0-1-3-16,6 0-1 0,-6 3 0 0,0-8-2 0,0 5 1 0,0-4 1 16,5-1 2-16,-5-4 1 0,8 6 3 0,-8-1 3 0,8-5 4 0,-8 0 5 0,5 0 5 15,1 0 5-15,-6 0 6 0,7 0 2 0,-2 0 8 0,4-5 6 0,-4-1 11 16,2 2 6-16,7-1 8 0,-8 1 1 0,1-1 3 16,-2-5-2-16,9 0 1 0,-9-1-2 15,10-2-4-15,-10 4-1 0,9-7-2 0,-9-4-6 0,8 7-2 0,-5-8-6 0,-2 7-10 0,7-5-7 0,-5-2-6 0,5 2-5 0,-8 1-3 0,2-3-2 16,0 2-5-16,-2-2 0 15,2 3 0-15,1-6 0 0,-3 3 2 0,2 2-1 0,0 1 1 0,-7 2 2 0,5-4 1 0,-5 1 0 0,0 4 0 0,7 5 0 16,-7-4 1 0,0 4 2-16,0 1 1 0,-7 3-3 0,7 3-3 0,0-3-6 0,0 6-7 0,0 0-9 0,-5 0-10 0,-2 0-7 0,7 6-11 0,-7 3-3 0,2-5-7 31,-3 7-2-31,1 2-3 0,2-2 0 0,-2 2-3 0,0 8 3 0,2-6 2 16,-3-2 3-16,3 8 7 0,-3-6 8 0,2 3 6 0,6-2 7 0,-7-2 7 0,7 0 4 15,-6 0 4-15,6 2 1 0,0-1 2 0,0-6 5 0,0 6 1 0,0-5 1 16,0 4 3-16,6-4 1 0,-6-1 1 0,0 6 2 0,7-4 3 0,-1-1 1 15,-6-1 4-15,8 6 1 0,-3-5 0 0,3-1 3 0,-3 0 0 0,2 1 2 16,0 0 5-16,-2 1 5 0,10-2 6 0,-10 0 6 0,2 0 6 0,0 2 0 0,-2-7 2 16,-5 8 1-16,7-8 2 0,2 1 1 0,-9-1 0 0,5 1 4 0,-5-1 1 15,0 2 0-15,0-6-3 0,0 5-6 0,0-5-3 0,0 4-3 0,0 1-6 0,0 2-1 16,-5-4-1-16,5-3-4 0,-9 6-4 0,9-1-3 0,-7-1-9 0,2 2-10 16,-2-6-12-16,0 4-14 0,7 1-17 0,-5-1-19 0,-10 1-22 0,10 2-22 15,-2-7-21-15,0 3-18 0,2-3-23 0,-3 6-16 0,-5-6-17 0,7 5-13 0,-1-5-17 16,1 0-9-16,-2 0-10 0,3 0-10 0,-3 0-10 0,8 0-15 0,-5 0-14 15,5 0-12-15,-5-5-12 0,5-1-25 0,-9 6-27 0,9-3-5 0,0-9 8 0,0 8 22 16,0-5 25-16,0 3 28 0,0-9 30 0,9 5 32 0,-9-4 33 0,5-1 37 0,0 2 35 16,3-8 38-16,-3 2 46 0</inkml:trace>
  <inkml:trace contextRef="#ctx0" brushRef="#br0" timeOffset="-179736.01">22096 17468 0 0,'16'-10'17'0,"-5"-5"137"0,-5 6 84 15,1 5 64-15,1-7 53 0,-8 7 48 0,5-5 46 0,-5 3 39 0,0 0 38 0,0 3 32 0,0 3 31 0,0-6 30 0,0 3 28 0,0 3-100 0,0-7-171 0,0 7-99 0,0 0-61 0,0 0-42 0,0 0-33 0,0 0-25 16,0 0-25-16,0 0-22 0,0 0-17 0,0 0-14 0,0 0-11 0,0 0-6 16,0 10-6-16,0-4-1 0,0 3-2 0,0 0-1 0,0 1 3 0,0 5 2 15,7 5 2-15,-7-6 5 0,0 10 1 0,0-3 3 0,7 3 5 0,-7 0-3 0,0-5 1 16,5 5-4-16,-5 1-8 0,8 5-4 0,-8-6-7 0,0 0-8 0,0 6-9 16,7-5-16-16,-7 3-18 0,-7 2-27 0,7-6-29 0,0 7-31 0,-8-3-32 0,8-4-32 15,-5 6-32-15,-2-5-30 0,0-1-28 0,2-6-44 0,-3 3-52 0,1-2-60 16,1-5-62-16,0 2-33 0,1-7-17 0,-2 6 17 0,-2-11 32 0,-3 8 39 0,6-9 44 0,1 3 46 15,-11-1 44-15,11-5 45 0,-8 0 42 0,7-5 53 0,-2-1 57 0,-4 3 58 16,6-9 72-16</inkml:trace>
  <inkml:trace contextRef="#ctx0" brushRef="#br0" timeOffset="-179539.52">21986 17957 0 0,'0'-6'3'0,"0"-3"114"0,0 5 81 0,0-1 56 0,0-1 48 0,0-4 42 0,0 5 34 16,0 1 34-16,0 4 31 0,0-5 32 0,-5 1 28 0,5-2 28 0,0 6 28 0,-8 0-82 15,8 0-141-15,0-4-89 0,0 4-58 0,0 0-37 0,0 0-30 0,0 0-18 16,0 0-17-16,0 0-16 0,0 0-15 0,0 0-13 0,0-5-14 0,0 5-9 15,8 0-10-15,-8-6-5 0,5 6-4 0,3 0-1 0,-3-3 0 0,3 3 0 16,-2-7 1-16,6 7 1 0,2-5-1 0,-1 1-2 0,0 4-6 0,6-5-15 16,2-1-26-16,-9 2-36 0,7-5-43 0,1 4-59 0,0 1-64 0,-1-8-102 0,1 8-122 15,-1-1-47-15,2-4-17 0,-9 3 4 0,8-3 13 0,-8 5 22 0,7-8 24 16,-6 9 40-16,1-8 46 0,-1 7 52 0,-1-6 59 0,2 1 65 0,-1 4 71 0</inkml:trace>
  <inkml:trace contextRef="#ctx0" brushRef="#br0" timeOffset="-179309.27">22469 18009 0 0,'-12'15'36'15,"4"1"154"-15,1-7 83 0,-7 0 58 0,9 2 45 0,0-7 38 0,-3 1 33 0,2 2 32 16,6-7 31-16,-7 0 26 0,7 0 25 0,0 0 24 0,0 0 27 0,0 0-119 16,-6 0-199-16,6 0-98 0,0 0-46 0,0 0-20 0,0 0-8 0,6-7-5 0,-6 2-4 15,0 5-5-15,7-4-6 0,-7-1-8 0,6-1-2 16,2 2-10-16,2-1-6 0,-1 1-10 0,3-1-10 0,1 1-11 0,1-8-10 0,4 3-10 0,-4 3-10 15,7-3-19-15,2 0-20 0,-2 0-27 0,-2 2-30 0,7-2-35 0,-5 0-39 0,3-1-46 16,-3 5-52-16,-3-4-92 0,3-1-111 0,-3-1-83 0,3 7-66 0,-10-11-19 16,10 6 5-16,-7 0 25 0,-1-7 31 0,-1 1 45 0,2 1 44 0,-9-6 53 15,3 6 58-15,5-5 61 0,-7-2 65 0,-1 2 84 0,11-1 90 0</inkml:trace>
  <inkml:trace contextRef="#ctx0" brushRef="#br0" timeOffset="-178835.82">23145 17293 0 0,'-6'0'15'0,"1"0"146"0,-3 0 108 16,3-5 81-16,-2 5 60 0,-7-4 47 0,1-2 40 0,0 0 34 0,2 2 34 0,3-1 29 0,-5-4 25 0,0 3 23 16,8-3 20-16,-4 9-107 0,4-4-181 0,-2-1-133 0,7 5-110 0,0 0-60 0,0 0-33 15,0 0-20-15,0 0-12 0,-6 5-8 16,6-1-10-16,0 1 0 0,0-1-6 0,0 6 0 0,0 4 0 0,0 2 2 0,0-1 3 0,0 9 3 0,0-5 7 0,6 5 6 16,-6 6 4-16,0-6 4 0,0 6-1 0,0-2 2 0,0 6-2 0,7-4-3 15,-7 0-2-15,0 4-11 0,0-4-18 0,0-2-11 0,0 2-10 0,0 4-8 16,0-4-8-16,5-6-9 0,-5 4-11 0,0-3-9 0,0-1-9 0,0 2-7 15,0-7-6-15,0-4-4 0,0 4-3 0,0-10 9 0,0 6 15 0,0-6 13 0,0-2 10 16,0 2 11-16,0-4 11 0,0-5 12 0,0 0 10 16,0 0 13-16,0 0 10 0,0 0 11 0,0 0 7 0,0 0 12 0,0 0 8 0,0 0 10 0,0 0 8 15,0-5 6-15,0 1 7 0,0-1 3 0,0-2 4 0,0 3 0 0,0-6 3 0,0 6 0 16,0-6 2-16,0 1 0 0,9-2-2 0,-9 1-3 0,5 1-3 0,-5-6-6 16,5 6-6-16,3-7-8 0,-8 2-8 0,5-1-6 0,3 2-8 0,0-3-5 15,-3 2-4-15,1-1-2 0,1-1-4 0,-1 7-2 0,1-6-4 0,-1 2-3 16,1 2-3-16,0 1-4 15,0 5-3-15,-2-5 0 0,3 7-4 0,-3-3-3 0,1 1-2 0,2 5-2 0,-8-4 0 16,5 4-1-16,2 0 2 0,1 0-2 0,-2 0 1 0,7 4 2 0,-8-4 1 0,3 5 1 0,5 1 0 0,-7-3 4 0,6 7 2 16,2-5 3-16,-1 5 3 0,-7 1 5 0,9-2-1 0,-4 1 3 0,-3-1-1 0,5 6 2 15,-6-5 1-15,-2 5 3 0,2-6 3 0,0 0 5 0,-7 7 1 0,0-2 3 16,0-4 1-16,0-1 1 0,-7 6 2 0,0-4 0 0,2 3 0 0,-10-5 3 16,10 6-3-16,-9-4-2 0,1 2 0 0,0-3-9 15,-5 0-12-15,2 1-12 0,-2 3-16 0,4-4-14 0,2-1-19 16,0-4-18-16,-3 5-20 0,2 0-21 0,2-5-27 0,-2-1-25 0,-1 1-30 0,7 5-27 0,1-5-28 0,-7-1-37 0,13 1-42 0,-7-5-47 15,1 7-46-15,6-7-29 0,0 0-20 0,0 0 7 0,0 0 21 0,0 0 33 0,0 0 32 16,0 0 41-16,0-7 39 0,6 2 40 0,1-4 42 0,-7 3 49 0,6-3 51 16,7 0 54-16,-6-7 65 0</inkml:trace>
  <inkml:trace contextRef="#ctx0" brushRef="#br0" timeOffset="-178426.35">23400 17741 0 0,'7'-9'19'0,"4"5"137"0,-11-7 81 0,9 1 60 0,-9 1 52 0,7 3 43 0,-7-3 41 0,0 4 37 15,0-5 33-15,0 7 29 0,0-3 26 0,0 6 22 0,0-6 23 0,0 6-106 0,0 0-180 0,0 0-97 0,0 0-56 0,0 0-36 0,0 0-24 0,0 0-20 0,0 0-14 0,0 0-13 0,5 0-8 16,-5 6-7-16,0 0-2 0,6-3-2 0,-6 7-2 0,0-5-2 0,8 4-3 31,-8-3 0-31,5 3 1 0,-5 1-3 0,8 1 0 0,-8 2-3 0,5-3-4 16,-5 1-3-16,7-2-5 0,-7 1-3 0,7 5-3 0,-2-6-2 0,-5 0-4 0,8 3 0 16,-1-3-1-16,-7 0-2 0,5-5 1 0,3 7-2 0,-2-7 1 0,-6 8 0 15,5-9 0-15,3-3-2 0,-1 6 2 0,-7-1 2 0,6-5 0 0,0 4 2 16,1-4 2-16,-2 0 2 0,4-4 2 0,-4 4 1 0,2-5-1 0,-1-1 3 15,1 3-1-15,0-4 3 0,0 2-1 0,-2-4 3 0,8 3-2 0,-7-3 1 0,2 0 1 16,-3-1-5-16,2-5 2 0,2 6-3 0,1-6-1 0,-2 5-1 0,-3-5 2 16,3 0-1-16,-2 2-2 0,1-2 1 0,-1 0 0 0,1 0 0 0,-1 0 4 15,-6 6 1-15,8-6 3 0,-3 5 6 0,2 1 2 0,-7 0 4 0,0 3 1 0,6 0 1 16,-6 3-3-16,0 3-4 0,0 0-3 0,0 0-6 0,0 0-8 0,0 0-1 16,0 0-2-16,0 3-4 0,0 9-3 0,0-8-1 0,0 5-6 0,0 6-2 15,-6 0 1-15,6 0 1 0,0 3 1 0,-7 7 2 0,2-5 7 0,5 5 4 0,-8 3 3 16,2-4 2-16,-1 6-2 0,1-6-1 0,-1 7-1 0,1-7-3 0,-2 4-1 15,3-4-3-15,-3 7-1 0,3-7-7 0,0 0-3 0,-4 0-9 0,2 1-13 16,7-6-7-16,-5 7-9 0,-3-3-12 0,8-3-15 0,-6 5-21 0,6-7-25 0,-5-3-29 16,5 4-32-16,-8-4-34 0,8 0-36 0,0 0-39 0,0-9-49 0,-5 3-68 15,5-5-80-15,0-4-42 0,0 0-19 0,0 0 7 0,5 0 24 0,-5-9 34 16,8-1 39-16,-8 1 46 0,5-6 48 0,1-6 48 0,2 2 49 0,-3 0 55 0,2-5 58 16</inkml:trace>
  <inkml:trace contextRef="#ctx0" brushRef="#br0" timeOffset="-178221.38">24084 17513 0 0,'0'-15'30'0,"0"-1"148"0,0 7 86 0,0 0 62 0,0-1 51 0,-5 5 44 16,-2-1 41-16,7-3 36 0,-9 5 32 0,9 4 25 0,-5-6 23 0,5 1 17 15,0 5 13-15,0 0-119 0,0 0-193 0,0 5-100 0,-7 1-52 0,7 4-28 0,0-1-14 16,0 0-13-16,0 1-13 0,0 4-6 0,0 7-6 0,0-8 0 0,0 8 2 16,7-2 4-16,-7 1 6 0,0 5-1 0,0-6-6 0,5 5-8 0,-5-3-10 15,9-3-9-15,-9 6-6 0,7 1-8 0,-7-1-7 0,0-3-12 0,5 1-16 0,-5 5-21 16,0-5-27-16,6 5-34 0,-6-3-40 0,0-6-46 0,0 7-54 0,-6-6-79 15,6 2-93-15,0-3-93 0,-5-3-93 0,5 6-34 0,-7-8-3 0,-2 2 13 16,4-6 28-16,-2 3 38 0,1-9 43 0,-7 8 54 0,5-7 54 0,-3-4 64 0,-2 0 65 16,-2 0 78-16,10 0 81 0</inkml:trace>
  <inkml:trace contextRef="#ctx0" brushRef="#br0" timeOffset="-177810.03">23881 18024 0 0,'-7'-4'19'0,"7"-1"137"0,0-1 78 0,0 3 57 15,7-7 44-15,-7 5 33 0,0-4 30 0,9 2 27 0,-4-2 24 0,8 0 24 16,-8 3 22-16,4-3 22 0,-2 0 23 0,-7 3-101 0,5-4-170 0,1 1-90 15,2 4-47-15,5-5-25 0,-8 6-12 0,2-1-9 0,5-4-1 0,3 2-5 16,-10 2-5-16,9-4-4 0,7 3-3 0,-10 2-2 0,1-1-4 0,4 1-6 16,0-1-5-16,0 1-5 0,2-2-6 0,3 6-4 0,-2-6-4 0,-1 2-3 0,3 4-3 15,-8 0-4-15,6-5 1 0,2 5-6 0,-3 0 1 0,1 0-7 0,2 0-1 16,-3 0-2-16,3 0-2 0,-2 0-4 0,-6 5 1 0,6-5-2 0,1 0 2 16,-6 0-2-16,-1 0 4 0,6 0 2 0,-7 0 2 0,-4 0 4 0,4 0 2 0,-5-5 6 15,-2 5 5-15,2 0 4 0,2-6 6 0,-4 6 3 0,-5-3 1 0,0-3 2 16,6 2-1-16,-6-1 3 0,0 1-3 0,0-8 0 0,-6 9-2 0,6-3-2 15,0-3-2-15,0 3-9 0,-5 2-4 0,-4-1-8 16,9 1-9-16,-7-1-3 0,2-1-6 0,5 2-6 0,-7 4-5 0,1 0-1 0,0 0-5 16,-9 0-1-16,10 0-4 0,-1 0 1 0,-7 0-2 0,5 4-1 0,-5 2 4 0,7-1 1 0,-7 4 2 15,6 1 4-15,-7-1 3 0,4 0 1 0,-4 3 6 0,1 1 2 0,1-4 1 0,-2 6 2 16,1 1 0-16,5-2 2 0,-5 1-1 0,0 1 0 0,7-2-3 16,-7-4 0-16,8 3-1 0,-2 2 0 0,-2 0-1 0,-2-6-1 0,4 6-1 0,7 1-3 0,-6-7 0 15,-1 6 0-15,7-6-3 0,-6 0-1 0,6 7 1 0,0-7-1 16,0 0 0-16,6 2-3 0,-6 5-5 0,0-7-10 0,7 0-13 0,-1 1-15 0,1-5-15 0,-1 4-18 15,8 1-19-15,-7-4-24 0,6 3-29 0,-2-3-33 0,2-3-39 0,0 3-67 16,8-2-75-16,-7-4-74 0,4 5-67 0,3-5-14 0,-11 6 8 0,11-6 23 16,-2 0 30-16,-6 0 36 0,8 0 36 0,-3 0 42 0,-4 0 45 0,4 0 51 0,3-6 52 15,-8 1 68-15,1 5 71 0</inkml:trace>
  <inkml:trace contextRef="#ctx0" brushRef="#br0" timeOffset="-177588.78">24618 18210 0 0,'-12'10'35'0,"-4"-5"154"0,5 0 92 0,-1-1 65 0,3 2 55 0,-3 0 46 0,6-3 37 0,-8-3 36 0,14 6 31 0,-7 0 25 0,2-2 22 0,5-4 18 0,0 0 20 0,0 0-126 0,0 0-205 0,0 0-107 15,0 0-57-15,0 0-33 0,0 0-16 0,0 0-11 16,0 0-7-16,5 0-5 0,2 0-7 0,2 0 3 0,-4 0-1 0,1 0 1 0,1-4 3 0,-2 4-5 16,9 0-4-16,-7-6-9 0,4 6-9 0,5-6-10 0,-11 6-8 0,9-3-16 0,-1-3-14 15,6 6-20-15,-7-6-18 0,9 2-27 0,-8-1-25 0,1 0-32 0,4 1-31 0,3-2-44 16,-9 6-44-16,8-4-74 0,-2-1-86 0,-5-5-91 0,8 4-90 0,-2 6-26 15,-6-9 2-15,5 4 24 0,-4 1 30 0,-1-2 40 0,1-3 42 0,-2 5 50 0,1-7 51 16,1 1 59-16,-2 1 60 0,-4 0 74 0,3-6 79 0</inkml:trace>
  <inkml:trace contextRef="#ctx0" brushRef="#br0" timeOffset="-177147.18">25014 17917 93 0,'-5'-5'155'0,"-8"-4"35"0,7 5 25 0,6-6 24 0,-8-1 25 0,3 8 24 0,-2-9 25 0,7 3 26 16,-6-1 25-16,6 1 29 15,0 4 28-15,0-5-61 0,-8 4-114 0,8 2-49 0,0-7-18 0,0 8-2 0,0-3 5 0,0 2 1 0,0-1 1 0,0 1-6 16,0-2-5-16,0 0-11 0,0 3-13 0,0 3-14 0,8-6-14 0,-8 6-13 16,0-5-12-16,6 5-11 15,-6-4-9-15,7 4-10 0,-2 0-8 0,3 0-6 0,-2 0-6 0,-1 0-3 0,3 0-1 0,-3 4 1 0,2 1 2 16,7 1 0-16,-8-3 0 0,1 3 0 0,7 4 0 0,-9-5-1 0,8 8-1 0,-5-2-1 15,5-1-1-15,-8 5-2 0,9-2-4 0,-9 2-5 0,10 0-6 0,-10 6-6 0,2-8-4 0,5 2-4 16,-4 5-4-16,0-6-3 0,-3 7-2 0,1-3-5 0,-6 2-5 0,5 0-11 16,2-2-11-16,-7 2-14 0,0-4-12 0,0 3-13 0,-7 2-13 0,7-3-9 0,-5-3-4 15,5 3-5-15,-6-2-1 0,-7-1 0 0,5-6 3 0,3 6 5 0,-2-6 4 16,0 3 11-16,-6-8 13 0,6 5 13 0,2-4 15 0,-4-1 17 0,-1 2 12 16,2 0 13-16,3-6 12 0,-3 3 10 0,2-3 16 0,-1 0 11 0,2 0 13 0,5 0 5 15,-9 0 8-15,9 0 6 0,-5 0 5 0,5-3 6 0,-7 3 8 0,7-6 6 16,0 0 7-16,0 2 4 0,0-1 4 0,0-4-3 0,0 5-9 0,0-8-10 15,7 3-13-15,-7-6-10 0,5 6-9 0,4-6-11 0,-4-1-6 0,2-2-11 16,7 3-11-16,-1-3-10 0,-3-3-9 0,4 2-14 0,1-2-13 0,4 2-13 0,-6 1-16 16,6-3-11-16,2 2-13 0,-3-2-14 0,-5 7-12 0,6 0-19 0,-6 0-15 15,2-2-21-15,4 7-22 16,-6 0-27-16,0-1-30 0,-7 5-28 0,7-1-29 0,0 3-51 16,0-4-62-16,-8 2-64 0,11 5-62 0,-5 0-15 0,2 0 11 0,0 0 24 15,0 5 32-15,1-5 37 0,-2 0 38 0,2 0 44 0,-1 0 46 0,-6 0 48 0,5 0 48 16,-5 0 63-16,6 0 69 0</inkml:trace>
  <inkml:trace contextRef="#ctx0" brushRef="#br0" timeOffset="-176500.11">25517 17996 102 0,'-13'4'208'0,"5"2"71"0,-4-3 50 0,5-3 41 0,-5 0 27 0,4 0 25 0,-4 0 19 0,5-3 16 0,2 3 12 0,-3-6 11 0,8 6 7 0,0 0-79 0,0 0-132 0,0 0-109 0,0 0-99 0,0 0-46 0,0 0-26 0,0 0-8 16,0 0-3-16,0 0 0 0,0 0 2 0,0 6 3 0,0-3 8 0,0 3 5 15,8-1 7-15,-8-1 2 0,0 2 5 0,0 0 1 0,5-2-1 0,-5 5 0 0,0-4 1 16,7-1 0-16,-1 2-1 0,-6-1 4 0,6 4-2 0,2-2 1 0,4-4 1 16,-5 3-1-16,0-6 2 0,6 5-4 0,0-5-1 0,0 4-2 0,0-4-2 0,6 0 0 15,-6 0-2-15,8-4-2 0,-11 4 1 0,11-5-2 0,-1-1-1 0,-8 3 3 16,9-4 3-16,-8 2 3 0,6 1 6 0,-6-7 5 0,0 7 3 0,0-1 6 16,1-4 6-16,-2 5 4 0,-4-8 5 0,-3 8 2 0,2-7 4 0,0 8 3 15,-2-7 0-15,-5 1-1 0,0 4-5 0,8-6-6 0,-8 1-5 0,0 0-6 0,-8 1-3 16,8 5-3-16,0-7-4 0,-5 1-3 0,-2 1-3 0,0 4-7 0,2-5-4 15,-3 6-2-15,1-1-3 0,-6-1-4 0,7 6-2 0,-7-3-2 0,0 3-2 0,0 0-2 16,-1 3-3-16,-4-3 0 0,4 6-5 0,-5-1-2 0,-1 5 0 0,-1-6-2 16,3 5 1-16,5 2-2 0,-6 4-1 0,-2-6-1 0,3 5 0 0,5-4 2 0,-7 6 2 15,8-3 0-15,-9 2 1 0,8 0-1 0,8 0-1 0,-9-6-1 0,7 6-1 16,-4 1-2-16,4-7-3 0,-2 6 2 0,9-6-2 0,-5 0-2 0,5 1 0 0,0 5 1 16,0-9-1-16,0 3 0 0,0 0 3 0,5 0 1 0,4 3 1 15,-2-3 2-15,-2-5 2 0,8 6 0 0,-7-5-5 0,7 0-3 0,6-1-5 0,-4 2-10 16,4 0-10-16,1-6-15 0,-1 3-12 0,7-3-22 0,-7 0-23 0,7 0-14 0,0 0-6 15,-6 0-2-15,6 0 2 0,-1 0-2 0,2-3 4 0,-1 3 4 16,0-6 5-16,1 0 14 0,-1 2 12 0,1-1 17 0,-4 0 16 0,-2 1 28 0,6-6 35 16,-3 5 24-16,-4-5 20 0,-1 1 21 0,2-2 15 0,-8 1 19 0,6 1 17 0,-6 0 16 15,-1 0 12-15,2-7 10 0,-7 7 10 0,5-6 6 0,-4-1 7 0,-1 7 1 16,-2-6 3-16,3 1-7 0,-2-6-6 0,-6 6-8 0,5-1-11 0,-5-1-6 16,0 7-8-16,0-6-9 0,0 2-4 0,0 2-6 0,-5 1-6 0,5 1-6 15,-6 0-9-15,6-1-7 0,-8 5-12 0,8-1-9 0,-5 3-12 0,-2-4-9 0,-1 7-15 16,2-5-8-16,0 5-9 0,-1 5-5 0,2 2-6 0,-4-7-3 0,-3 9-3 15,6-4-3-15,-7 5-1 0,5-1 2 0,-4 0-1 0,0 1 7 0,5 5 3 0,-6-6 4 16,7 6 8-16,-7-6 3 0,5 7 4 0,-5-7 2 0,7 6 1 0,-1-6 2 16,2 7-1-16,-3-7-2 0,2 0 0 0,-1 2-3 0,7-2-5 0,-6 1-1 0,6 1-2 15,-5-1-6-15,5-1-1 0,0 0-2 0,0 1-4 0,0-4-2 0,5 3-4 16,-5 0-6-16,6-3-11 0,-6 3-16 0,7-3-16 0,-1 3-21 0,2-3-21 16,-3-2-28-16,2 1-28 0,-1-1-36 0,7-4-34 0,0 6-59 0,-5-6-63 0,3 0-71 15,4 0-68-15,-3 0-29 0,0-6-8 0,2 2 16 16,-1 4 26-16,-1-5 34 0,2 1 39 0,-1-8 43 0,8 9 44 0,-8-3 50 0,-2-3 49 0,2 0 61 0,1 3 60 15</inkml:trace>
  <inkml:trace contextRef="#ctx0" brushRef="#br0" timeOffset="-176121.4">26304 17991 0 0,'0'-4'86'0,"0"-8"74"16,8 3 53-16,-8 0 42 0,0-1 40 0,0 1 38 0,0-2 41 0,0 1 38 0,0 1 36 0,0 0 38 0,0-1 33 0,0 5-5 0,0-4-29 0,0 2-68 0,-8 2-89 0,8 1-50 0,0 4-30 0,0 0-23 0,0 0-18 0,0 0-22 0,0 0-22 0,0 0-24 15,0 0-22-15,0 0-18 0,0 0-17 0,0 0-14 0,0 0-12 0,0-2996-8 0,8 5992-9 16,-8-2992-6-16,0 8-3 0,6-9-6 0,-6 3-2 0,7 3 0 0,-7 1-2 0,6-1 1 15,-6 2-2-15,5-1 0 0,2 4-4 0,-7-4-1 0,9 4-5 0,-9 2-2 16,5-7-4-16,-5 4-1 0,5 2-4 0,-5-3-1 0,0 1-3 0,0 2 0 16,0-1-4-16,8-4 0 0,-8 5-6 0,0 0-4 0,0 1-3 0,-8-2-4 15,8-1-3-15,0 2-2 0,0-6-1 0,0 7-1 0,0-7 1 0,0 1 0 16,0 0 1-16,0-6 0 0,0 8 3 0,8-9 4 0,-8 3 5 0,0 0 7 16,0-6 9-16,0 0 11 0,0 4 14 0,5-4 12 0,-5 0 13 0,0 0 14 0,8 0 11 15,0-4 8-15,-3-2 8 0,-5 0 6 16,6 3 5-16,2-9 2 0,-3 3 3 0,3 0 2 0,-3-1-4 0,2 1-5 0,0-3-71 0,5-2-25 0,-4 1 0 0,-3-2 0 15,2-1 0-15,5 2 0 0,-5 0 0 0,7 0 0 0,-8-7 0 0,6 6 0 16,-3-4 0-16,3 4 0 0,-1-4 0 0,-3-2 0 0,5 7 0 0,-6 0 0 16,5-6 0-16,-4 5 0 0,-1 6 0 0,-2-5 0 0,1 3-14 0,2 1-53 15,-8 5-7-15,0 1-13 0,0-1-15 0,0 5-24 0,0 0-27 16,0 0-33-16,0 0-38 0,0 0-37 0,-8 0-36 0,2 5-85 0,1-1-103 0,-2 1-66 16,-1 5-49-16,2-4-6 0,0 3 11 0,-6 1 28 0,4-1 35 0,-5 2 43 0,0-7 52 0,-1 7 54 15,9-7 57-15,-8 1 57 0,-1-1 59 0,2 2 79 0,5-2 94 0</inkml:trace>
  <inkml:trace contextRef="#ctx0" brushRef="#br0" timeOffset="-174670">26597 17996 0 0,'0'-5'3'0,"-6"1"31"0,6 4 16 0,0 0 11 0,0-5 6 0,0 5 5 0,0-7 4 0,0 3 3 0,0-1 2 0,0 0-4 0,0 1-7 0,6 4-13 0,-6-6-17 0,0 2-15 0,8-1-11 0,-8 1-9 0,7-1-8 0,-7-1-4 0,5 2-1 0,-5-2-1 0,6 1 0 0,2 1-5 15,-8-1-9-15,5 1-10 0,3-2-10 0,-8-3-12 0,7 3-13 0,-1 3-6 0,0-4 1 0,-6 2 3 0,7 1 1 0,-2-1 4 16,-5-1 6-16,8 2 5 0,-8-1 10 0,6 1 14 0,-6-1 29 0</inkml:trace>
  <inkml:trace contextRef="#ctx0" brushRef="#br0" timeOffset="-174369.31">26675 17713 0 0,'0'0'5'0,"0"-6"50"0,-5 6 30 0,5-5 25 16,0 5 27-16,0-4 28 0,0 4 30 0,-7-6 29 0,7 6 28 0,0-3 24 16,0 3 24-16,-6-6 0 0,6 6-14 0,0-5-16 0,-6 1-18 0,6 4-7 15,0-6-7-15,-7 3-6 0,7-3-7 0,0 6-13 0,0-6-12 0,-8 2-12 16,8-1-9-16,0 5-6 0,0 0-5 0,0 0-6 0,0-4-4 0,0 4-6 0,0 0-7 16,0-6-7-16,0 6-8 0,0-5-7 0,0 5-5 0,0 0-8 0,0 0-7 15,0 0-5-15,0-4-7 0,0 4-3 0,0 0-6 0,0 0-7 0,0 0-6 0,0 0-8 16,0 0-7-16,0 0-8 0,0 0-7 0,0 0-8 0,0 0-6 0,0 0-8 15,0 0-6-15,0 0-4 0,0 4-4 16,0 1-2-16,0 1-1 0,0-2 0 0,0 1 0 0,0 5 1 0,0-1 1 0,0 1 3 16,0 4 1-16,0 1 3 0,0 6 2 0,0-8 2 0,8 8 2 0,-8-2 0 0,0 5-1 0,0 1-1 0,7-7-2 15,-7 9-2-15,0 1-3 0,6-4-1 0,-6 0-2 0,6 0-3 0,-6 1-2 16,7-1 1-16,-7 1-3 0,5-1-1 0,3 2-1 0,-8-7-7 0,6 6-7 0,1-7-16 16,-7 3-21-16,6-2-29 0,-6 0-27 0,5-5-41 15,3 1-43-15,-8 1-58 0,0-7-69 0,8 0-97 0,-8 3-110 0,0-9-41 0,0 3-10 0,0-6 11 16,0 0 23-16,0 0 32 0,0 0 42 0,0 0 43 0,-8-6 52 0,0-3 54 0,3 3 59 0,-1-9 66 15,-1 2 71-15</inkml:trace>
  <inkml:trace contextRef="#ctx0" brushRef="#br0" timeOffset="-173579.46">27444 18182 28 0,'-5'0'103'0,"5"-6"38"0,0 6 32 0,-7 0 30 0,7 0 27 0,0-5 27 0,0 5 28 0,-9 0 26 0,9-4 27 0,0 4 27 0,-5 0 25 0,5-6-34 0,0 6-69 0,-6-3-45 16,6 3-28-16,0-6-18 0,-7 6-8 0,7 0-9 0,0 0-11 0,-5-4-9 0,5 4-10 0,0-5-11 0,0 5-10 16,-9 0-10-16,9 0-9 0,0 0-9 0,-5-6-5 0,5 6-6 0,0 0-2 15,0 0-3-15,0 0-1 0,0 0 0 0,0 0-3 0,0 0-1 0,0 0-1 16,0 0-3-16,0 0-3 0,0 0-5 0,0 0-5 0,0 0-6 0,0 0-8 0,0 0-4 16,0 0-5-16,0 0-3 0,0 0-1 0,0 0-1 0,5 0 1 0,-5 0 4 15,9 0 0-15,-9 0 2 0,5 6 5 0,2-6 6 0,-1 5 2 0,8-5 4 16,-7 4 4-16,6-4 3 0,-2 0-2 0,4 0 2 0,-3 0-2 0,0 0-4 0,9 0-6 15,-2 0-3-15,-6 0-7 0,5 0-7 0,3-4-7 0,-1 4-3 16,-1 0-5-16,1-5-3 0,1 5-4 0,-3 0-1 0,3 0-3 0,-3-6-4 0,-4 6 0 16,4 0-4-16,-5 0-2 0,-5 0 0 0,5 0 0 0,-7 0 2 0,-1 0 0 15,2-3 3-15,-7 3 3 0,0 0 2 0,0 0 2 0,0 0 4 0,0 0 0 0,0 0 2 16,0 0 3-16,0 0-3 0,0 0-2 0,0 0-6 0,0 0-3 0,0 0-9 16,0 0-5-16,-7 0-13 0,7 0-8 0,-5 0-12 0,-1 0-11 0,-2 0-11 15,8 0-14-15,-5 0-11 0,-3 0-17 0,3 0-13 0,5 0-14 0,-8 0-19 16,2 0-14-16,6 0-17 0,-5 0-20 0,5 0-20 0,0 0-20 0,-7 0-35 0,-1 0-34 15,8 0-69-15,0 3-87 0,0-3-43 0,0 0-24 0,0 0 7 0,0 0 22 0,0 0 32 16,0-3 35-16,8-4 37 0,-1 2 43 0,-7 1 42 0,5-5 47 0,1-1 51 16,2-1 55-16,-3-4 72 0,3 0 84 0</inkml:trace>
  <inkml:trace contextRef="#ctx0" brushRef="#br0" timeOffset="-173169.53">28232 17707 59 0,'-5'-9'145'0,"-4"0"51"0,9-2 39 16,-10 7 36-16,2-5 31 0,2-3 31 0,-9 3 31 0,10-1 31 0,-1 1 29 0,-7 0 29 0,6 3 29 0,1-3-47 0,-1-1-88 0,0-1-64 0,7 7-50 0,-7-5-23 0,2 3-12 0,5-3-8 0,-8 3-10 0,8 3-11 0,-6-3-7 0,6 0-11 0,0 2-12 0,0-1-6 0,-5-1-11 15,5 6-8-15,0 0-8 0,0 0-10 0,0-3-7 0,0 3-7 0,0 0-9 16,0 0-7-16,0-6-6 0,0 6-8 0,0 0-5 0,0-4-6 0,0 4-6 16,0 0-5-16,5-5-9 0,-5 5-3 0,0 0-9 0,0 0-3 0,6 0-3 15,-6 0-2-15,0-6-1 0,0 6-2 0,0 0-1 0,0 0-2 0,8 0-1 0,-3 6 1 16,-5-6 0-16,0 0-1 0,7 5 1 0,-7-1 0 0,7 2 1 0,-7-3 3 16,7 8 1-16,-7-1 1 0,6-1 2 0,-6 6 2 15,7 0 0-15,-7 0 2 0,0 4 0 0,5 0 1 0,-5 1-1 0,0 5 2 0,8-1-1 0,-8 1 0 0,0 3-2 16,0 2-1-16,0-1-2 0,0 0-2 0,0-5-4 0,0 6-3 0,6 0-5 15,-6-2-11-15,0-4-10 0,0 1-11 0,0-1-16 0,5 1-18 0,-5-5-24 0,8 5-23 16,-8-6-23-16,7 2-24 0,-7-7-26 0,6 5-26 16,2-4-23-16,-8 0-30 0,5-6-30 0,0 5-37 0,-5-4-39 0,9 0-34 0,-4-4-26 0,2-3-20 15,-1 3-12-15,1-6 13 0,0 0 27 0,0 0 33 0,-2-6 38 0,3 3 37 16,-3-3 39-16,3 0 42 0,3-3 46 0,-4 0 46 0,7-1 48 0,-8-5 47 0,6 6 57 0</inkml:trace>
  <inkml:trace contextRef="#ctx0" brushRef="#br0" timeOffset="-172456.27">28460 18030 25 0,'14'-15'117'0,"-8"0"53"0,1 2 44 0,-2-3 35 16,3 2 33-16,-2-1 30 0,7 0 28 0,-13 0 29 0,5 2 28 0,2-8 29 0,2 2 28 15,-9-1-27-15,5 7-64 0,-5-8-54 0,7 2-52 0,-7 4-28 0,0 0-15 16,6 0-9-16,-6 6-9 0,0 0-9 0,0-1-9 0,0-1-11 0,0 7-10 16,-6-2-15-16,6 3-13 0,0 3-19 15,0 0-20-15,0-6-22 0,0 6-24 0,-7 0-17 0,7 6-16 0,-5-3-11 0,-4 3-9 0,9-2-6 0,-7 7-5 0,2-1-2 16,-1-1-6-16,-1 6 0 0,1 0-2 0,-7 4 1 0,6-4 5 0,1 3 4 16,0 3 6-16,-9-2 4 15,10 2 3-15,-9-3 1 0,9 6-2 0,-3-3-2 0,1-2-1 0,1-1 0 0,-7 3-4 0,8-2-1 0,-3-4-2 0,8 4-2 16,-6-4-1-16,-1-1-2 0,7 2-3 0,-6-7 0 0,6 6-2 0,0-11-2 0,0 8 1 15,0-3 1-15,0-4 2 0,6-1 2 16,-6 2 3-16,0-3 4 0,7-3 5 0,-1 6 3 0,2-6 3 0,-3 0 5 0,2-6 3 16,-1 6 6-16,0-3 3 0,9-3 5 0,-10 2 4 0,9-7 2 0,-2 1 1 0,-4 5 3 0,4-4 0 0,0-5-2 15,2 3 2-15,-1 1-1 0,-1-4-1 0,2-1 3 16,-1 6-1-16,-8-7 0 0,11 1 1 0,-5 2-3 0,-3-1-2 0,5-2 1 0,-6 1-2 0,-2 6 3 0,2-6-2 16,0 0 3-16,-2 2 3 0,3 3 1 0,-8-1 1 0,5 1 0 15,-5 1 2-15,0 4-3 0,8-1 0 0,-8 2-6 0,0 4-1 0,0 0-7 0,0 0-9 0,0 0-9 16,0 0-5-16,0 0-9 0,0 0-1 0,0 4-7 0,-8 2-2 0,8-1-1 15,0 4-5-15,0 1 2 0,-5 1 0 0,5-1 2 0,0 3 3 0,-8-2 5 16,8 4 5-16,-5-2 4 0,5 2 3 0,0 1-1 0,0-2 2 0,0-4-4 0,0 4 0 16,0 2-2-16,0-7 1 0,0 4-2 0,0-2 2 0,5-2-1 0,-5 1 0 15,8 5 3-15,-3-9 0 0,3 3 4 0,-2 0 3 0,-1-2 4 0,3-4 4 16,0 3 2-16,5-1 5 0,-8-1 3 0,9-4 3 0,-2 6 3 0,-6-6 7 0,7 0 4 16,0-6 6-16,0 6 4 15,8-4 3-15,-7-1 5 0,-4-1 3 0,3 3 3 0,1-9 3 0,6 8 2 0,-7-5-1 0,0 3 0 0,1-9 1 0,-1 5-3 16,-8 1-4-16,9-2-5 0,-2-2-5 0,-4 4-3 0,-2-7-6 0,7 2-5 0,-8-5-3 15,3 3-7-15,-2-4-3 0,-6 2-5 0,7-3-5 0,-7 2-5 0,6 1-5 16,-6-3-5-16,0 2-6 0,0-2-3 0,-6 3-1 0,6-1-1 0,0 4 1 16,-7 0-3-16,7 0 3 0,-6 0-3 0,-2 5 1 0,8 1-2 0,-5 3-2 0,5 3-2 15,-7-3-1-15,7 1-6 0,-6 5-4 0,6 0-5 16,0 0-4-16,-6 0-7 0,-2 5-2 0,8 1-2 0,-7-3 0 16,2 3-1-16,-3-2 2 0,2 7 0 0,1-7 2 0,5 7 7 0,-8-2 4 0,3 1 7 15,5-6 7-15,-7 7 8 0,7-2 8 0,0 1 3 0,-7-1 4 0,7 0 2 0,0 2 3 0,0-1 3 0,7 5 6 16,-7-6 5-16,0 1 3 0,7-1 4 0,-7 6 2 0,5-4 5 0,-5 3 2 15,8-5 4-15,-3 2 3 0,-5 4 2 0,6-6 4 0,2 5 1 0,-3-4 2 0,2 1-1 16,-7 3-2-16,8-4-1 0,-2 4-1 0,0-4-3 0,1 5 1 0,-2-6-5 31,3 1 0-31,-2-1-3 0,1 6 0 0,-1-4-4 0,-1-1-2 0,-5-6-2 16,8 5-3-16,-8 3-2 0,0-9-2 0,8 3-3 0,-8-1 2 0,0-1 2 0,0-4-1 16,0 6 4-16,0-3-2 0,-8 3 3 0,8-6 0 0,0 4-1 0,-8-4-4 15,8 0-9-15,-5 5-6 0,-1-5-10 0,-1 0-11 0,1 0-12 0,-2 0-16 0,3 0-18 16,-8-5-20-16,7 5-24 0,-2-4-23 0,-4-2-27 0,4 3-29 0,-3-3-26 15,3 6-23-15,3-9-26 0,-2 3-23 0,0 3-38 0,0-9-44 0,1 8-50 16,-1-5-47-16,1-1-19 0,6-1 0 0,-7 8 21 0,7-9 28 0,0-3 36 0,0 6 37 16,0 0 42-16,7-7 40 0,-7 1 42 0,6 2 43 0,1-1 52 0,-1-2 53 15</inkml:trace>
  <inkml:trace contextRef="#ctx0" brushRef="#br0" timeOffset="-172206.13">29288 17522 0 0,'0'-9'27'0,"7"3"147"0,-7-3 88 0,0 3 68 0,0 2 53 0,0-6 48 0,0 5 42 0,0 0 38 0,-7 5 33 0,7-4 27 0,0 4 24 0,0-6 23 0,0 6 21 0,0 0-118 0,0 0-193 0,0 0-110 16,0 0-65-16,0 0-37 0,0 0-24 0,7 0-17 0,-7 6-14 0,5-2-10 0,3 1-4 0,-8 4-3 0,6 1-1 15,-6 5 2-15,5 0 3 0,3 0 1 0,-8 0 5 0,8 9-2 0,-3-5 1 0,-5 2-4 16,6 3-1-16,-6 1-5 0,0 2-5 0,7-2-5 0,-7 5-3 0,-7 0-7 16,7-2-4-16,0 2-6 0,0-2-4 0,-6 2-8 0,1 0-6 0,5-2-8 15,-8 3-12-15,8-4-13 0,-8 0-11 0,3 1-14 0,5-4-16 0,-6 1-18 0,-2-1-21 16,8-3-21-16,-5-3-21 0,5 3-22 0,0-8-22 0,-7 2-23 0,7 0-22 15,0-6-30-15,0 3-33 0,0-8-46 0,0-1-50 0,0-3-47 0,0 0-42 0,0 0-7 16,0 0 7-16,0 0 24 0,0 0 33 0,0 0 34 0,0-3 37 0,0-7 40 16,0 4 39-16,-8-9 49 0,8 6 51 0,0 0 56 0,-5-6 57 0</inkml:trace>
  <inkml:trace contextRef="#ctx0" brushRef="#br0" timeOffset="-172031.95">29169 17975 0 0,'-5'-9'30'0,"-1"4"119"0,-1 1 72 0,1-2 54 15,-2 2 48-15,1-1 43 0,2 1 38 0,-2-1 38 0,2-1 34 0,-2 2 32 16,-1-2 31-16,3 1 15 0,-3 1 4 0,8 4-90 0,0 0-146 0,0-5-84 0,0 5-58 15,0 0-36-15,0 0-24 0,0 0-21 0,0 0-19 0,8 0-10 0,-8 0-16 16,5 0-8-16,3 0-10 0,-1 0-8 0,-2 0 0 0,2 5-5 0,5-5 0 16,2 0 3-16,4 0 0 0,-2 4 0 0,2-4 3 0,8 0-5 15,-7 0-5-15,8 0-18 0,-2 0-25 0,2 0-27 0,-1-4-30 0,0 4-42 0,1 0-43 0,-3-5-53 16,2 5-56-16,0-4-104 0,-5-2-127 0,6 6-52 0,-3-4-16 0,-4-1 5 16,6-1 16-16,-6 3 30 0,0-4 39 0,-1 2 43 0,2 1 50 0,-10-7 53 0,10 7 56 15,-9-5 63-15,-6 0 67 0</inkml:trace>
  <inkml:trace contextRef="#ctx0" brushRef="#br0" timeOffset="-171811.64">29522 18040 0 0,'-13'14'45'0,"0"-4"159"0,-1 4 93 0,9-4 63 16,-8 1 49-16,5-7 38 0,2 2 30 0,1-2 28 0,5 1 22 0,-7-5 22 0,7 0 22 16,0 0 23-16,0 0 24 0,7 4-127 0,-2-4-215 0,1 0-111 0,2-4-55 15,5 4-30-15,0 0-11 0,0-5-9 0,6 5-3 0,-1-4-2 0,3-2 0 0,6 2-5 16,-1-1-1-16,0-1-7 0,-2 6-9 0,10-3-10 0,-8-9-13 15,6 8-18-15,-6-1-22 0,1-1-24 0,5 2-29 0,-6-5-34 0,0 4-35 0,1-5-44 16,-2 4-48-16,-6-3-87 0,2 0-104 0,5-1-74 0,-13-4-56 0,7 3-16 16,0-3 7-16,-9-1 23 0,9 0 33 0,-6 0 40 0,-1-4 46 0,1 1 50 0,-4-3 51 15,5-3 58-15,-9 4 62 0,7-4 79 0,0 0 91 0</inkml:trace>
  <inkml:trace contextRef="#ctx0" brushRef="#br0" timeOffset="-171322.88">30304 17394 0 0,'-7'-3'36'0,"1"-3"155"15,-8 6 87-15,7-3 65 0,2-9 48 0,-1 8 42 16,6-1 36-16,-8-5 37 0,3 5 30 0,5-4 26 0,-8 5 24 0,8-2 21 0,0 6 19 0,0 0-128 0,0 0-210 16,0 0-112-16,0 0-63 0,0 0-35 0,0 0-16 0,0 0-15 0,0-6-14 15,0 6-10-15,8 6-8 0,-8-6-6 0,5 6-3 0,-5-6-1 0,8 4 2 16,-8 5 1-16,6-4 4 0,-6 5 1 0,0-1 7 0,5 6 3 0,-5 0 2 0,0 4 0 16,0-4-1-16,0 5 2 0,0 4-2 0,0 1 0 0,0-1-1 0,0 1-3 15,0-1 0-15,0 4-3 0,0-3-7 0,-5 5-4 0,5-6-7 0,0 6-5 16,0-2-5-16,-6-4-4 0,6 1-5 0,0-1-1 0,0 1-2 0,-8-1-4 0,8-3 2 15,0-2-2-15,0-5-3 0,0 7-1 0,-5-8 0 0,5 2 0 0,0-6-2 16,0 3 1-16,0-3 2 0,0 1 2 0,0-7 2 0,0 3 4 0,0-6 4 0,0 5 5 16,0-5 3-16,0 0 6 15,0 4 5-15,0-4 6 0,0 0 4 0,0 0 4 0,0 0 3 0,0 0 3 0,0 0 6 0,5-4-1 0,-5 4 1 0,0-5 1 16,0-1-2-16,8 3-3 0,-8-3-2 0,0 2-5 0,6-1-1 0,-6-4-4 0,0 2 0 16,5-2-5-16,-5 0-1 0,7 3 0 0,-7-3-1 0,8 0-1 0,-2-7 0 15,-6 7-2-15,6 0-1 0,1-1-2 0,-2-4-1 0,11 2-2 0,-11-3 0 16,1 6-2-16,6 0-1 0,-3-1-2 0,3 0 0 0,-6-1-3 0,7 2 2 15,-5 0-3-15,3 5-1 0,-3-2 2 0,5 0-2 0,-1 3 2 16,-5 3 1-16,5 0 0 0,-4-6 2 0,5 12 4 0,-7-6 1 0,6 0 4 0,-3 3 3 0,3 3 3 16,-6 0 4-16,8-2 2 0,-7 5 2 0,4-3-2 0,-4 3 4 0,-1 0-1 15,9 7-3-15,-10-7 2 0,1 0-2 0,-6 6-1 16,8 0 0-16,-8-4 0 0,5 3-1 0,-10-5-3 0,5 6-3 0,-8-4-3 0,2 2-3 0,1-3-7 0,-2 0-6 16,-7 1-8-16,1-2-9 0,1 0-9 0,-2 0-12 0,-4 2-9 0,-3-7-15 15,7 8-10-15,-4-8-10 0,-1 1-11 0,-1-1-10 0,1-4-10 0,-2 5-7 0,3-5-11 16,4 0-12-16,1 0-8 0,-1 0-8 0,2 0-7 0,5 0-7 0,-5 0-16 15,4 0-22-15,8-5-33 0,-7 5-35 0,7 0-48 0,0 0-50 0,0 0-17 16,0-4 5-16,7-1 17 0,1-5 25 0,-8 4 28 0,12-3 28 0,-5 3 30 0,5-3 32 0,2 0 39 16,-1 0 41-16,1-2 46 0,-2 1 51 0</inkml:trace>
  <inkml:trace contextRef="#ctx0" brushRef="#br0" timeOffset="-170880.66">30622 17756 101 0,'8'-9'181'0,"3"-1"58"0,-3 1 48 0,-1-2 44 0,-1 1 38 0,2 1 39 0,-8-6 39 0,0 6 37 0,5 0 38 0,-5-7 34 0,0 7 34 0,5-2-65 15,-5 7-124-15,0-5-77 0,0 3-51 0,0 0-34 0,0 3-26 0,0 3-19 0,0-6-17 0,0 6-19 0,0 0-21 0,0 0-21 0,0 0-21 0,0 0-19 0,0 0-17 16,0 0-16-16,0 0-9 0,0 0-8 0,8 6-6 0,-8-3-3 0,0 3-3 16,0 0-4-16,6 3 1 0,-6 0-2 0,7 1 0 0,-7 5 0 0,0 0 1 15,6-6 3-15,1 10 1 0,-7-4 0 0,7 0 0 0,0 0-2 0,-2 3-2 16,2-2-2-16,-1-1-3 0,0-1-3 0,2 2 0 0,-1 2-2 0,-2-8-2 0,3 4 0 16,3 2-1-16,-3-7-1 0,4 6 2 0,-5-6-1 0,6 1 1 0,0-4 0 0,-6 3 0 15,6-4 0-15,1 5 0 0,-1-6 1 0,-3-4-2 0,4 5-2 0,1 0-3 16,-3-5 0-16,0 0 1 0,-4 0-1 0,5 0 0 0,-2-5-1 0,5 5 0 0,-4-5 2 15,-1 1 0-15,-3-2 1 0,5-3-1 0,-7 5 1 16,7-7 2-16,-5 1 2 0,-1 1 0 0,-2 0 1 0,2-1 1 0,-2-4-2 0,-5-2-2 0,7 1-1 16,1 1-2-16,-8-2-2 15,5 1-1-15,-5-3 0 0,0 2 2 0,8 2-2 0,-8 0 1 0,0-6 0 0,0 10 1 0,6-5 4 0,-6 1 3 0,0 4 4 0,0 1 1 32,0 3 1-32,0 2 0 0,0-1-3 0,0 5-6 0,-6-4-4 0,6 4-6 15,0 0-7-15,0 0-1 0,-8 4-1 0,8 1 1 0,-5-1-3 0,5 8 0 0,-8-3 1 16,1 0 0-16,2 6 0 0,-2 0 6 0,2 4 5 0,-10 0 9 0,10 7 9 15,-3-7 8-15,-3 5 4 0,3 0 4 0,0 0 2 0,-3 1 1 0,4-6 2 16,2 7-2-16,-11-3 0 0,11 3-2 0,-1-7-3 0,-1 5-1 0,1-5-3 16,6 1-5-16,-8-1-2 0,3 6-2 0,5-11-5 0,-7 7-3 0,7-2-10 15,-7-4-7-15,7 4-11 0,0-4-14 0,0-1-10 0,-5 2-12 0,5-1-21 0,0-8-21 16,0 8-32-16,0-3-30 0,0-9-34 0,0 8-32 0,0-7-43 0,0 2-45 16,0-6-76-16,0 0-89 0,0 0-45 0,0 0-20 0,0-6 4 0,0-3 21 0,-8 0 32 15,8-3 39-15,0 3 44 0,8-4 50 0,-8-2 47 0,0-1 49 0,0-4 54 16,5 1 58-16,-5-1 75 0,7-3 79 0</inkml:trace>
  <inkml:trace contextRef="#ctx0" brushRef="#br0" timeOffset="-170266.34">31191 17498 0 0,'-7'-10'90'0,"7"0"128"0,-9 0 80 16,9 0 64-16,-5 1 51 0,5 0 44 0,0-1 36 0,-7-1 33 0,7 1 28 0,0 7 24 0,0-9 22 0,0 9-1 0,7-3-18 0,-7 6-118 0,0-3-179 0,5 3-97 0,-5-7-59 0,9 7-35 0,-2 7-21 0,-2-7-10 0,1 3-11 0,1 3-4 0,-1-3-2 0,2 3 1 15,4 3 0-15,-6 1 1 0,0 5-2 0,2 0-5 0,-1 0 1 0,-2-1-3 16,2 6-1-16,0-5-4 0,-7 3-3 0,5 3-5 0,-5 3-3 0,0-5-5 0,8 6-3 16,-8-5-4-16,-8 5-4 0,8-1-7 0,0 0-8 0,0 0-13 0,-5 1-12 15,-2-1-17-15,7 0-19 0,-7-4-18 0,2 4-24 0,5 0-17 0,-7-3-19 16,-1-3-16-16,8 3-18 0,-6-2-13 0,6-5-11 0,-6 2-12 0,6-3-11 16,0-4-5-16,-7 2-5 0,7-1-2 0,0 0-2 0,0-1-8 0,0-4-11 15,0-1-12-15,-5 2-8 0,5-6-8 0,0 5-3 0,0-5-4 0,0 0-6 0,0 0 4 16,0 0 9-16,0 0 14 0,0-5 21 0,-8 5 24 0,8-6 30 0,-6 2 42 0,6-1 47 15,-7-4 41-15,7 5 37 0,-6-8 39 0,1 8 39 0,5-7 41 0,-7 2 43 16,-2 0 39-16,9 0 35 0,-5-2 29 0,-2-3 25 0,1 4 20 0,1 1 15 16,-4-6 2-16,2 4-6 0,7-2-4 0,-5 3-9 0,-1-1-11 0,6-4-20 0,-8 6-20 15,8-1-21-15,-5 1-14 0,5 0-14 0,0-3-9 0,0 8-8 0,0-7-12 16,0 8-14-16,0-3-11 0,5 2-11 0,-5-1-12 0,8 1-11 0,-8 4-10 16,6-6-12-16,-1 6-8 0,2 0-10 0,2-6-9 0,2 6-10 0,1 0-6 15,4 0-4-15,-5 0-5 0,2 6-2 0,7-6-2 0,0 0 1 0,-1 6-2 0,1-6-1 16,-1 4-1-16,1-4 0 0,4 0 0 0,-3 5 0 0,6-5-2 0,-9 4 0 15,3-4-1-15,5 0 0 0,-8 0 0 0,1-4 0 0,2 4 2 16,-2 0 0-16,-6-5 3 0,7 1 3 0,-6 4 2 0,4-6 2 0,-10 0 4 0,3 3 0 0,5-8 4 16,-11 7 0-16,1-6 2 0,1 1-2 0,-2-2 0 0,-5 1 3 0,9 1-2 0,-9 0 1 15,0-6-3-15,0 6 1 0,0-3 0 0,0 3 0 0,0-6 1 0,-9 6-5 16,9-1 3-16,-5 4-1 0,5-3 0 0,-7 5-4 0,7-2-4 0,-6 1-5 0,1 1-5 16,-4 4-4-16,2 0-3 0,2 0-4 0,-1 0-3 0,-2 4-1 0,-5 1-3 15,8 1-1-15,-9-2-3 0,1 5-1 0,1-3 0 0,-2 4 3 0,1 4 4 16,0-4 5-16,0 5 6 0,-1-6 8 0,-4 6 7 15,4 0 4-15,2 0 6 0,-1 0 4 0,-1-2 5 0,7 2 5 0,-7 6 2 0,9-8 5 0,0 2-1 0,-3 0 2 16,3 0 0-16,5-2-2 0,0 2-2 0,-8 0-2 0,8 0-3 0,0-5-5 16,8 4-3-16,-8-4-7 0,5 5-4 0,-5-6-4 0,8 6-2 0,-3-6-4 0,0 3-2 15,4-3-3-15,-4-5-9 0,2 5-10 0,-1 2-15 0,2-7-19 0,5 2-22 16,-8 0-26-16,2-2-30 0,0 1-34 0,0-1-38 0,-1-4-43 0,1 0-83 0,-2 5-102 16,4-5-73-16,-4-5-54 0,-5 5-13 0,5-4 12 0,3-1 26 0,-3 1 33 0,3-8 40 15,-8 8 42-15,8-10 47 0,-3 4 51 0,1-4 54 0,2 3 56 0,-3-3 78 16,8-1 89-16</inkml:trace>
  <inkml:trace contextRef="#ctx0" brushRef="#br0" timeOffset="-169982.75">31815 18020 0 0,'-7'29'43'0,"-5"-9"163"0,5-4 97 0,-1-2 69 0,-4-4 52 0,5-1 40 0,2-5 31 0,-3-8 25 0,1-20 21 0,1-1 19 0,6 14 23 0,-6 7 23 0,6-1 20 0,0 5-128 0,0 0-215 15,0 0-119-15,0 0-63 0,0 0-34 0,0 0-13 0,0 0-4 0,0 5 2 0,0-5 7 0,0 0 8 0,0 0 8 0,6 0 3 0,-6 0 2 16,0 0-2-16,0 0-2 0,0 0-4 0,0 0-1 0,0 0-2 0,0 0-4 16,6 0-2-16,-6 0-3 0,7 0-6 0,-7 0-6 15,8 0-7-15,-3 0-7 0,2 0-7 0,0 0-7 0,6 0-6 0,-6 0-5 0,5 0-8 0,0 0-12 16,9 0-13-16,-10 0-19 0,10 0-19 0,-2 0-23 0,1 0-25 0,-1-5-27 0,1 5-32 16,0 0-34-16,0-4-38 0,-1 4-40 0,2-5-39 0,-2 1-77 0,-1 4-85 15,-4-6-65-15,6 0-50 0,-9 2-5 0,9-7 19 0,-6 8 32 0,-1-7 40 0,0 5 45 16,0-11 48-16,1 7 50 0,-9-6 53 0,8 2 54 0,-6-2 56 0,0 0 72 0,-2-4 82 0</inkml:trace>
  <inkml:trace contextRef="#ctx0" brushRef="#br0" timeOffset="-169580.48">31965 17604 0 0,'-7'12'28'0,"0"-8"146"0,0 1 81 0,7-5 57 0,-5 0 40 0,5 0 32 0,0 0 27 15,0 0 27-15,0-9 23 0,0 3 23 0,5-3 24 0,-5 3 21 0,7 2 22 16,0-2-112-16,-7 6-188 0,7-5-97 15,-1 1-48-15,1 4-21 0,-1-5-9 0,1 5-1 0,4-4 2 0,-3 4 0 0,0-6 2 0,-3 6 0 0,3 0-2 0,2 0-1 0,-1 0-3 16,-4 0-2-16,8 6-7 0,-5-6-1 0,5 4-3 0,-8 1-4 0,9-1 0 16,-1 1-4-16,-8 1-4 0,11 4-3 0,-6-1-9 0,3 1-6 0,1 4-6 15,-1-4-7-15,0 5-2 0,0 0-4 0,1 0-2 0,-2-2 0 0,1 8-1 0,1-7-3 16,-2 5-3-16,-3 2-3 0,2-8-2 0,-4 7-3 0,-2-4 0 0,4 2-2 16,-4 1 4-16,2-4-2 0,-7 0-2 0,0 0 1 0,0 0-2 0,0 4-2 15,0-10-7-15,-7 6-6 0,7-6-8 0,-5 7-5 0,-4-7-7 0,4 0-7 0,-2 2-6 16,-4-1-1-16,2 0-2 0,2-1 4 0,2-4 0 0,-9 5 3 0,9-5 0 0,-3-1 4 15,1 8 7-15,-5-12 9 0,12 3 10 16,-7 3 12-16,2-6 13 0,-3 5 17 0,8-5 14 0,-5 0 14 0,5 0 8 0,0 0 9 16,-8 0 9-16,8 0 4 0,0-5 7 0,-6 5 5 0,6-6 6 0,0 3 5 15,0-9 3-15,0 8 4 0,0-7-3 0,0 2 0 0,0 0-10 0,6-1-2 0,-6 0-9 0,8-4-7 16,-8-1-8-16,5-1-8 0,-5 2-6 0,8 0-12 0,-3 0-42 0,2-7 0 16,0 8 0-16,-2-8 0 0,2 2 0 0,6 4 0 0,1-3 0 0,-9-3 0 0,11 2 0 0,-5-2 0 0,-4 3 0 15,7-1-10-15,-2 4-37 0,-1-6-10 0,5 7-9 0,-5 1-10 0,-4 1-13 16,7 3-15-16,-7-1-18 0,4 5-22 0,-3-4-22 0,5 9-25 0,-6-4-29 0,-1 4-33 15,0 0-31-15,6 0-66 0,-4 4-79 0,-2-4-71 0,7 5-62 0,-8-1-14 16,3 1 9-16,5 5 27 0,-7-5 33 0,1-1 40 0,-2 2 42 0,4 0 46 0,-2-3 48 0,-2-3 53 16,1 6 55-16,-6-6 71 0,0 0 77 15</inkml:trace>
  <inkml:trace contextRef="#ctx0" brushRef="#br0" timeOffset="-168359.02">32596 17820 0 0,'-12'10'13'0,"-1"-5"137"0,5 4 92 0,-3-9 66 0,4 4 48 0,-2-4 38 0,4 0 30 0,5 0 27 0,0 0 24 0,5 0 22 0,-5-4 16 0,0 4 19 0,0 0 15 16,9-5-102-16,-9 5-168 0,0 0-108 0,0 0-74 0,0 0-36 0,0 0-17 0,0 0-12 0,0 0-2 0,0 0-6 0,0 0-7 0,0 0-3 0,0 0-1 0,0 0-5 15,0 0 2-15,0 0-5 0,0 0-4 0,0 0-4 0,0 0-4 0,0 0-6 16,0 0-3-16,0 0-3 0,0 0-1 0,0 0 2 0,0 0 3 0,0 0 5 16,0 0 4-16,0 5 8 0,0-5 7 0,0 0 3 0,7 4 5 0,-2-4 3 0,-5 0 0 15,6 6 4-15,2-6 1 0,5 0 1 0,-8 0 0 0,9 5-1 0,-9-5 1 0,10 0-3 16,-10 0-4-1,9 0-7-15,-1 0-7 0,-8 0-2 0,9-5-3 0,-7 5 1 0,7 0 1 0,-9 0 0 0,2-6 1 0,-1 6 3 0,-1-4 4 0,4 4 0 16,-2-5-1-16,-2 5-1 0,3-4 1 0,-3-5 3 0,-5 3 0 0,6 0-2 0,-6 2 1 0,8-7-3 16,-8 8-1-16,0-7-1 0,0 5-4 0,5-5-2 0,-5 1-1 0,0-2-2 15,-5 7 1-15,5-6-1 0,0 1-2 0,0 4 0 0,-8-5-1 0,8 4 0 0,-6-3-1 0,1 3 2 16,5 3-3-16,-8-3-2 0,3 1-2 0,-2 1-1 0,-2 4-4 0,4 0 1 16,-1 0 0-16,-1 0 0 0,-6 0-2 0,7 4 2 15,-7-4-3-15,5 5 3 0,-5 1 0 0,8-3 2 0,-9 7 0 0,9-5 5 0,-10 5 4 0,3 1 1 0,5-2 0 0,-6 1-1 31,8-1 1-31,-9 0 1 0,2 3-1 0,3-3 1 0,4 4-2 0,-8-2 0 0,8-1-2 0,-3 0 1 0,8-1-3 0,-8 0-1 0,3 2 0 0,5 5-1 16,0-13 0-16,0 8 5 0,-6-1-2 0,6-1 2 0,6-5 0 0,-6 7 2 0,0-1 2 16,5-5 3-16,-5 4 1 0,8-5 2 0,0 6 2 0,-8-5 3 0,11 0 1 15,-4 6 1-15,-2-6-3 0,11-1-1 0,-11 1 2 0,9-1 0 0,-1 2 4 0,-1-6-1 32,0 3 3-32,3-3 1 0,-1 6 2 0,-4-6 5 0,3 0 3 0,8 0 4 0,-7 0 4 15,-2 0 5-15,-1-6 3 0,5 6 5 0,-3-3 7 0,-8 3 1 0,9-6 2 0,-2 2 1 16,-5-1 3-16,6 1-1 0,-6-1-1 0,-2-6-6 0,9 6-4 0,-7-4-2 15,-1-1-5-15,1 5-4 0,-1-4-3 0,2-1-4 0,-3-5-9 0,0 6-2 0,4-1-5 16,-9-1-3-16,5-4-6 0,2 6-4 0,1-1 0 0,-8-4 0 0,5 4 3 0,-5 0-2 16,0-1 1-16,7 8 1 0,-7-7 1 0,0 5 2 0,0 1 1 0,0-2 1 15,0 6-4-15,0-6-3 0,0 6-4 0,0-3-3 0,0 3-4 0,-7 0-6 0,7 0-4 16,-5 3 0-16,-3-3-1 0,1 6-2 0,2-6-2 0,-4 6-5 0,-1-2-1 0,2 5-1 16,-5-3 2-16,7 3 3 0,-1-4 2 0,-7 5 8 0,9-4 6 0,-2 3 3 0,1 0 1 15,-8 1 0-15,7-5-7 0,7 4-1 0,-5 1 3 0,5-4-3 0,-8 3 1 0,8-3 2 16,0 3 1-16,0-5 0 0,0 1 4 0,0 1-4 0,0 4-2 0,0-5 2 15,0-1 5-15,8 1 2 0,-8-5 4 0,5 4 5 0,2 2 3 0,0-2 3 0,0 1 1 0,-1 0 2 16,1-5 4-16,-2 4 3 0,4-4 6 0,-4 0 3 0,8 7 6 0,-6-7 2 16,-1 0-1-16,2 0 1 0,-3 0 1 0,9 0 2 0,-9 0 0 0,2 0 3 0,1 0 5 15,4 0-2-15,-5 0-3 0,-2-7-4 0,3 7-3 0,-3-4-6 0,3 4-3 0,3 0-4 16,-4-5-2-16,1 0 2 0,-8 5-1 0,6-4-3 0,1-2-6 0,-7 6-2 16,6-4-5-16,-6 4-1 0,0 0 2 0,0 0-4 0,0 0-2 0,0 0-4 0,0 0-6 15,0 0-7-15,0 0-5 0,0 0-4 0,0 0 2 0,0 0 0 0,0 0-1 0,-6 4-1 16,6 2-1-16,-7-2 1 0,7 1 1 0,-6 0 2 0,6 6-2 0,-8-6 4 0,8 4 3 15,0-5 6-15,-7 2 3 0,7 3 0 0,0-4 0 0,0-1-1 0,0 8 1 0,0-8 1 16,7 1-4-16,-7-1 1 0,0 1-1 0,8-1 5 0,-8 2 4 0,0-1 2 16,6-1 3-16,-6-4 4 0,7 5 4 0,-7-5 1 0,6 7 2 0,-6-7 4 0,5 0 0 15,3 3 2-15,-8-3-1 0,8 0 3 0,-3 0 1 0,-5 0 0 0,6 0 1 0,1 0-4 16,-1 0 1-16,-6-3-2 0,8 3 3 0,-1-7-6 0,-2 7 0 0,1-5-1 0,-6 1 2 16,6-1 0-16,1-1 2 0,1 2-4 0,-8-1 1 0,5-4-3 0,2 5-3 0,0-8 5 15,-7 8 0-15,5-7-2 0,-5 2-4 0,8 0 0 0,-1-7-2 0,-7 7 1 0,0-6-1 16,6 6-2-16,-6-6-1 0,6 0 1 0,-6 2 1 0,7-8-2 0,-7 6-1 15,0-4-4-15,5 5-2 0,-5-6 0 0,0 6-1 0,8-5 1 0,-8-2-2 0,8 6 3 16,-8-3-3-16,0 2 0 0,5-2 0 0,-5 3 2 0,0 0-1 0,0 5 2 16,6-5 2-16,-6 6 0 0,0 0-2 0,7 3 0 0,-7-3 2 0,0 3-2 0,0 6-3 15,0 0-4-15,0 0-2 0,0 0-8 0,0 0-5 0,0 0-7 0,0 0-4 0,0 0-3 16,0 0-1-16,0 0 4 0,-7 0 2 0,7 6 5 0,-6-3-2 0,6 3 3 16,-5 4 4-16,5-1 3 0,-8-4 4 0,0 5 7 0,3-1 3 0,5 6 6 0,-7-5 4 0,1 1 2 15,0-2-1-15,6 6 0 0,-7-5-1 0,-1-1 0 0,8 6-3 0,-5-6-2 16,5 0 0-16,-7 3 0 0,7 1 0 0,-7-4 1 0,7 2 1 0,0-1-2 15,-5 0-2-15,5-1-1 0,0-4 2 0,0 5-1 0,0-1-2 0,0 3-1 0,0-9 2 16,5 8 2-16,-5-7-2 0,0 6 2 0,7-5-1 0,-7-1-1 0,7 1 1 0,-7 5 2 16,5-4 3-16,3-1 2 0,-8-1 3 0,7-4 2 0,-7 5 0 0,6-5 0 0,0 4 5 15,-6-4 2-15,7 0 3 0,-7 0 4 0,0 0 6 0,0 0 0 0,5 0 2 0,-5 0-2 16,0-4 0-16,8 4-4 0,-8-5-4 0,0 1-2 0,0-1-2 0,0-1-2 16,-8 2-5-16,8-7-6 0,0 7-3 0,-5-5-4 0,5 3-7 0,0-3-4 0,-7 0-1 15,1 2-2-15,0-2-5 0,6-2 2 0,-7 7-2 0,-1-1-2 0,3 1-2 0,5-1-2 16,-7 1 3-16,0-2-1 0,2 6 2 0,-3 0 1 0,1 0 2 0,1 0 1 15,0 0-1-15,1 6 1 0,-2-6-2 0,-1 4 2 0,2 1-1 0,-1-1 5 16,1 1 0-16,1-1 1 0,-3 2 0 0,0 3-1 0,3-4 0 0,5 5 0 0,-6-4-2 0,6 3 3 16,0-3 2-16,0 3 4 0,0-5 4 0,0 1 6 0,6 5 0 0,-6-4 2 15,5 3 0-15,-5-4-1 0,8 5 0 0,0-6-1 0,-3 1 1 0,8 4-7 0,-7-2-11 0,2-2-10 16,4 4-16-16,-6-5-15 0,0 2-15 0,1-3-14 0,6 3-14 0,-6-1-16 16,0-1-17-16,-2-4-14 0,3 6-15 0,-1-6-19 0,-1 0-15 15,0 0-14-15,1 0-7 0,-2 0-16 0,3-6-17 0,-8 6-28 0,8-4-31 0,-3-1-35 0,-5-1-36 0,0 3-17 16,0-3-7-16,6-3 13 0,-6 0 22 0,0-2 26 15,0 1 29-15,0 0 31 0,0 1 32 0,-6-6 37 0,6 5 39 0,0-4 44 0,0 4 44 0</inkml:trace>
  <inkml:trace contextRef="#ctx0" brushRef="#br0" timeOffset="-168178.51">33163 17814 0 0,'0'-9'13'0,"0"0"64"0,0-1 49 0,0 1 43 0,0-3 39 0,0-2 37 0,0 10 34 0,0-11 37 0,0 6 37 0,0-1 35 0,0 4 34 0,0-3 9 0,6 0-13 0,-6 3-18 0,0 1-27 0,0 1-33 0,0-2-35 0,0 3-28 0,0 3-21 0,0 0-19 0,0 0-18 0,0 0-19 0,7-6-22 0,-7 6-17 0,5 6-19 16,-5-6-10-16,0 3-9 0,9 3-11 0,-4-2-11 0,-5 1-8 0,7 4-9 15,-1 1-5-15,-6 1-5 0,5 4 1 16,4-6 0-16,-2 10-1 0,-2-4-4 0,2 4-3 0,-7 1-8 0,7 0-6 0,-2 4-11 0,-5 0-7 0,8-3-8 0,-8 3-4 15,0 0-7-15,-8 4-12 0,8-3-16 0,-5-1-29 0,-2 1-35 0,-5-5-37 16,-4 5-45-16,-2-1-50 0,-1 1-56 0,-7-7-110 0,-6 6-132 0,5-3-78 0,-12-2-49 0,0-4-11 16,-6 0 8-16,-2-2 24 0,3-2 32 0,-2-7 44 0,0 2 50 0,0-6 58 0,2-6 61 15,-4 6 68-15,4-9 69 0,-2 0 96 0,7-1 104 0</inkml:trace>
  <inkml:trace contextRef="#ctx0" brushRef="#br0" timeOffset="-166653.41">29047 10982 50 0,'0'0'128'0,"0"0"43"0,0 0 38 0,0-6 31 0,0 6 29 0,0-4 28 0,-7-1 24 0,7 5 25 0,0 0 21 0,0 0 20 0,0-4 21 0,0 4-49 0,0 0-91 0,0 0-55 0,0 0-37 0,0 0-19 0,0 0-15 0,0 0-8 0,0-5-7 16,0 5-3-16,0 0-8 0,0 0 1 0,0 0-1 0,0 0 1 0,0 0 0 0,0 0 0 0,0 0-2 0,0 0 0 16,0 0 0-16,0 0-5 0,0 0-2 0,0 0-6 0,0 0-5 0,0 0-7 15,0 0-8-15,-5 5-8 0,5-5-7 0,-8 4-3 0,8 1-2 0,-8 5-5 0,8-6-2 16,-5 10-6-16,-1-2-3 0,-7 7-2 0,5-5-2 0,3 6-3 0,-8 4 0 16,-1 0-2-16,2 1 1 0,4 5 0 15,-3-2-2-15,-2 2-5 0,-1-1-4 0,1 0-7 0,6 1-4 0,-6 4-4 0,0 1-4 0,7-7-2 0,-2 6-3 16,3 2-2-16,-3 1-2 0,3-1-2 0,0-3 2 15,5 1-3-15,-9 0 0 0,9 0-1 0,0-4-2 0,-5 3-1 0,5-2-2 0,0-7-2 16,0 6-8-16,0-5-5 0,0-7-8 0,0 6-13 0,0-3-11 0,0-2-16 0,0-5-18 0,5 2-18 16,-5-7-20-16,0 1-19 0,0-1-15 0,0 0-20 15,0-3-14-15,0 0-16 0,0-6-12 0,0 0-45 0,0 0-66 0,0 0-73 0,0 0-77 0,0-6-19 0,-5-4 8 16,5-1 22-16,-7 4 30 0,7-8 31 0,-8-1 34 16,8-4 33-16,-6 2 35 0,0-3 37 0,6-2 40 0,-7-3 64 0,2-2 69 0</inkml:trace>
  <inkml:trace contextRef="#ctx0" brushRef="#br0" timeOffset="-166211.1">29438 11147 0 0,'0'-4'21'0,"0"-1"135"0,0 5 74 0,0-4 52 0,0-2 40 0,0 2 32 16,0-7 31-16,0 8 25 0,-8-4 25 0,8 2 27 0,0-4 21 0,0 3 28 16,0 2 22-16,0 1-96 0,0 3-168 0,0 0-80 0,0 0-35 0,0 0-13 15,0 0-10-15,0 0-3 0,0 0-5 0,0 0-3 0,0 0-5 0,0 0-7 16,0 0-6-16,0 0-10 0,0 0-11 0,0 0-11 0,0 0-10 0,-6 0-8 0,6 3-2 16,-5 1-2-16,5 7 0 0,0-7-1 0,-8 11 1 0,3-4 0 0,5 8 2 15,-7-4-1-15,-2 10-2 0,4-7 4 0,-1 7 1 0,-6-1-1 0,3 0 0 16,4 1-5-16,-8 5-5 0,8-6-6 0,-11 6-7 15,11 4-2-15,-9-6-7 0,2 8-2 0,-1-3-5 0,-1 7 0 0,1-7-2 0,0 7-1 0,-5 3-1 16,-3-3-3-16,10 2 3 0,-10 3-3 0,-6-1-2 0,8 1-2 0,-1-2-5 0,-4 6 0 16,3-1 0-16,-5-3-1 0,7 4 1 0,-7 0 0 0,7-1-2 0,-1-4 0 0,-7 6-2 15,15-6-2-15,-8-2-5 0,0 3-5 0,7-1-6 0,-1-5-5 16,1 1-3-16,3-7-6 16,-4 1-7-16,7 2-7 0,-7-3-3 0,8-3-10 0,-1-2-5 0,2 2-9 0,-3-5-11 0,-5-1-9 0,13-5-11 0,-6 2-10 0,-1-3-8 15,2-3-10-15,5 0-9 0,0 0-14 0,-9-5-12 0,9-1-17 0,0-5-13 0,-5 1-23 16,5 1-22-16,0-6-42 0,0 0-49 0,0 0-55 0,0 0-62 0,0 0-12 15,5-6 10-15,-5 1 20 0,9 1 26 0,-9-5 31 0,5-6 35 0,2 5 35 16,-1-10 37-16,-6 7 42 0,7-8 44 0,-1 0 55 0,2-1 63 0</inkml:trace>
  <inkml:trace contextRef="#ctx0" brushRef="#br0" timeOffset="-165800.25">29659 11591 0 0,'5'-13'9'0,"2"2"124"0,-7 2 69 0,0-7 52 0,0 7 40 15,0-6 34-15,0 6 30 0,0-7 28 0,0 7 28 0,0 0 28 0,0-1 28 16,-7 1 26-16,7-2 28 0,0 1-82 0,0 7-146 0,0-8-74 0,0 7-35 0,0-2-19 16,0 1-13-16,0 5-6 0,0-4-3 0,0 4-9 0,0-6-6 0,0 6-7 15,0 0-8-15,0 0-10 0,0 0-7 0,0 0-10 0,0 0-11 0,0 0-7 16,0 0-8-16,0 0-6 0,0 0-7 0,0 0-3 0,0 0-5 0,0 0-8 0,0 0-6 15,0 0-4-15,0 0-7 0,0 0 1 0,0 6-3 0,0-2 2 0,-5-4 7 16,5 11 3-16,0-2 3 0,-6 0 4 0,6 7 0 0,-7 2 4 16,7 3 2-16,-6-2 5 0,-2 11 2 0,3-6 5 0,-2 9 1 0,-7-2 1 0,8 3-3 15,-6 5-4-15,4-5-10 0,-3 5-7 0,-4 1-5 0,1-3-4 0,4 8-7 16,-11-2-2-16,8 2-3 0,-1-2-3 0,-4 6-2 0,-1 0-1 0,4-1-5 16,-4 7 0-16,-2-6-2 0,3 5-1 0,-1-1-2 0,1 1-2 0,-3 0 0 0,2-5-7 15,-1 4-3-15,1-5-8 0,-2-3-8 0,3 4-12 0,-3-4-7 16,10-8-12-16,-10 3-8 0,8-1-11 0,-8-5-11 0,9 0-14 0,0-4-12 0,-1 0-11 15,-1-6-11-15,1 4-10 0,0-7-5 0,7 3-6 0,-1-5-8 0,-6-4-7 16,5 0-11-16,3 0-11 0,-1-6-14 0,-1 0-10 0,7-2-15 0,0-2-25 16,0-5-32-16,0 0-33 0,0 0-30 0,0 0-35 0,7-5-35 0,-7-5-3 15,11 4 17-15,-3-9 24 0,0 6 32 0,4-6 34 0,-6 0 32 0,7-4 36 0,6 1 37 0,-6-3 45 16,2 2 48-16,2-5 45 0,4-2 63 0</inkml:trace>
  <inkml:trace contextRef="#ctx0" brushRef="#br0" timeOffset="-165452.54">29991 12041 0 0,'7'-9'1'0,"-1"3"105"0,1-3 65 0,-7 3 43 0,6 2 31 15,1-1 24-15,-7-4 19 0,0 5 16 0,6-7 17 0,-6 7 17 0,5-8 22 16,-5 8 22-16,0-6 23 0,9 0-65 0,-9 1-116 0,0 5-59 16,7-7-29-16,-7 1-10 0,0 5 2 0,0 1 5 0,0-5 10 0,0 3 13 0,0 2 10 0,0-1 10 15,0-1 3-15,0 6 2 0,0-3-4 0,-7-4-2 0,7 7-2 0,0-5-5 16,0 5-1-16,0 0-1 0,0-4-5 0,0 4-6 0,-9-5-5 0,9 5-9 15,0 0-13-15,0 0-14 0,0 0-13 0,0 0-14 0,-5 0-12 0,5 0-14 16,0 5-15-16,0-5-12 0,0 4-14 0,-6-4-10 0,6 5-7 0,0 2-6 16,-7 2-3-16,1 0-2 0,-1 1 0 0,7 4 3 0,-13 2 1 0,7 2 0 15,-2 6 2-15,-5-3-1 0,8 3 4 0,-9 1 4 0,9 3 3 0,-10-2 4 0,10 2-1 16,-9 3 2-16,1-4-1 0,5 9 0 0,-3-2-2 0,-1 0-4 16,-2 1-2-16,1-1-5 0,-8 0-3 0,9 5-4 0,0-5-7 0,-3 0-6 0,3 1-10 15,-8-1-7-15,13-6-10 0,-10 2-11 0,10-5-11 0,-7-1-13 0,1 0-15 0,8-5-17 16,-11-4-16-16,11 6-13 0,-1-8-9 0,-1-2-7 0,1 4-7 0,-2-6-6 15,3-5-6-15,5 6-11 0,-7-5-16 0,7 1-24 0,-6-6-32 0,6 0-67 16,0 0-79-16,0 0-47 0,-8 0-31 0,8-11 1 16,0 7 12-16,-6-6 22 0,6 1 25 0,0-2 29 0,0-4 32 0,-7 2 38 0,7-2 41 0,0-1 51 0,0-4 54 15,0 7 72-15,7-8 88 0</inkml:trace>
  <inkml:trace contextRef="#ctx0" brushRef="#br0" timeOffset="-164975.15">30206 12242 78 0,'0'0'154'0,"0"0"48"0,6 0 39 0,-6 0 33 0,0 0 32 0,0 0 30 16,0 0 32-16,0 0 28 0,0 0 31 0,0 0 30 0,0 0 27 0,0 0-51 0,0 0-103 0,0 0-53 0,0 0-32 0,0 0-11 0,0 0-9 0,0 0-5 0,0 0-5 16,0 0-7-16,0 0-9 0,0 0-9 0,0 0-6 0,0 0-11 0,0 0-7 0,0 0-12 0,-6 6-14 0,6-2-15 0,0-4-18 0,0 0-14 0,-7 5-15 15,7-5-10-15,0 4-8 0,-6 1-9 0,-2-1-9 0,8 2-6 0,-5-1-8 16,0 4-8-16,-3 1-7 0,2 1-5 0,-1-3-6 0,-1 3-3 0,3 4-1 0,0 0-2 15,-4-2-1-15,-3 2-2 0,6 0-1 0,-2 0 1 0,2-6-1 0,-1 6-1 16,2 1 0-16,-3-2 2 0,2 0-1 0,1 0 1 0,-3 2-2 0,3-1-3 16,-2-2-5-16,-2 1-12 0,-2 2-15 0,4-1-8 0,1-1-2 0,-1 2-2 15,1-3-4-15,-1 2-4 0,1-6-9 0,-2 6-8 0,3-3-12 0,-3-5-10 16,3 4-13-16,-2-2-10 0,0-2-9 0,7-4-2 0,-5 3-1 0,5-1-14 0,0-5-17 16,-7 4-21-16,7-4-24 0,0 0-24 0,0 0-20 0,0 0-38 0,0-4-45 15,0 4-46-15,-8 0-44 0,8 0-20 0,0-5-12 0,0-1 15 0,0 6 21 16,0-3 30-16,0-9 36 0,0 3 36 15,0-1 40-15,0 7 40 0,0-12 42 0,0 3 51 0,8 3 53 0</inkml:trace>
  <inkml:trace contextRef="#ctx0" brushRef="#br0" timeOffset="-163075.95">25438 11920 49 0,'7'0'128'0,"-7"0"45"0,0-6 36 0,0 6 30 0,6 0 27 0,-6 0 24 0,0 0 24 0,0 0 26 0,0-4 26 0,0 4 28 16,0 0 29-16,0 0-43 0,0 0-81 0,0 0-47 0,0 0-31 0,0 0-13 0,0 0-3 0,0 0 0 0,0 0 2 0,0 0 2 0,0 0 1 0,6-6-6 0,-6 6-5 0,0 0-9 0,0 0-10 15,0 0-9-15,0 0-14 0,0 0-9 0,0 0-14 0,0 0-11 0,0 0-12 0,0 0-9 16,0 0-12-16,0 0-6 0,0-5-8 0,0 5-3 0,0 0-4 0,0 0-3 16,0 0-4-16,0 0-2 0,0 0-3 0,8-4-2 0,-8 4 0 0,0-5-7 15,0 5-2-15,0 0-2 0,0 0-44 0,0 0 0 0,0 0 0 0,0-4 0 16,0 4 0-16,0 0 0 0,0 0 0 0,0 0 0 0,0 0 0 0,0-6 0 16,0 6 0-16,0 0 0 0,0 0 0 0,0 0 0 0,0 0 0 0,0 0 0 15,0 0 0-15,0 0 0 0,0 0 0 0,7 0 0 0,-7 0 0 0,0 0-10 16,5 0-13-16,-5 0 3 0,7 0-1 0,0 0 1 0,-7 6-5 0,5-6-2 0,3 0-4 15,-8 4-3-15,7-4-6 0,-1 0 0 0,-6 0-6 0,6 5-3 0,1-5-2 16,-7 0-2-16,5 4-3 0,3-4-2 0,-8 0 2 0,6 5 1 0,1-5 4 16,-1 0 8-16,1 6 4 0,-1-6 3 0,2 0 6 0,-3 0 3 0,3 0 3 0,-3 0 0 15,0 0 2-15,9 0-1 0,-7 0 2 0,1 0-3 0,-2 0 2 0,0-6 0 16,1 6-2-16,-2 0 0 0,2-5-1 0,0 5 2 0,0-4 2 0,-7 4 1 16,6 0 3-16,1-5 0 0,-7 1 4 0,0 4 0 0,5-6 2 0,-5 6 0 0,9-4 1 15,-9 4 0-15,0-5-2 0,5 5 1 0,-5-6 1 16,0 6-2-16,0-3-2 0,0 3 2 0,7 0-1 0,-7 0 1 0,0 0 2 0,0 0 0 0,0 0 4 0,0 0 1 15,0 0 4-15,0 0 2 0,0 0 2 0,0 0 2 0,0 0 2 16,0 0-1-16,0 0 3 0,0 0-1 0,0 0 1 0,0 0 1 0,0 0-3 0,0 0 1 16,0 0-2-16,-7 0-3 0,7 0-3 0,0 0-3 0,-5 0-1 0,5 0-1 15,0 0-1-15,-9 0 1 0,4 3-4 0,5-3 0 0,0 0-3 0,0 0-3 16,0 0-7-16,-7 0-3 0,7 0-4 0,0 0-5 0,-6 6-4 0,6-6-4 0,-7 5-3 16,7-5-1-16,0 4-3 0,0-4-3 0,-7 0-4 0,7 6-7 0,0-2-4 15,-7-4-7-15,7 5-4 0,0-1-8 0,-5-4-4 0,5 5-8 0,0 1-8 0,-7-6-14 16,7 4-13-16,0-4-17 0,0 6-13 0,-6-1-26 0,6-5-33 0,-6 4-43 15,6 1-47-15,0-5-49 0,0 4-50 0,-8-4-12 0,8 6 8 0,-7-2 20 0,7-4 24 16,0 0 31-16,-5 0 29 0,-4 0 32 0,4 0 34 0,0 0 41 0,5-4 46 16,-8 4 51-16,3-6 66 0</inkml:trace>
  <inkml:trace contextRef="#ctx0" brushRef="#br0" timeOffset="-161717.89">27034 11983 0 0,'0'0'7'16,"0"0"121"-16,0 0 74 0,0 0 54 0,0 0 43 0,7 0 37 0,-7 0 34 0,0 0 29 0,0-5 29 0,0 5 24 0,0 0 25 0,0 0 23 0,0 0 23 0,6-4-81 0,-6 4-144 0,0 0-79 0,0 0-38 16,0-6-26-16,0 6-13 0,0 0-12 0,0 0-9 0,0 0-9 0,0-6-7 0,0 6-5 0,0 0-3 0,0 0-7 0,0 0-4 0,0 0-8 0,0 0-7 0,0 0-6 15,0 0-8-15,0 0-3 0,0 0-5 0,0 0-4 0,0 0-1 0,0 0-2 16,0 0-3-16,0 0-3 0,0 0-2 0,0 0-3 0,0 0-7 0,0 0-4 15,0 0-5-15,0 0-3 0,0 0-6 0,0 0-5 0,0 0-3 0,0 0-5 16,0 0-1-16,0 0-5 0,0 0-1 0,0 0-4 0,0 0 2 0,0 0-1 0,0 0 1 16,0 0 2-16,0 6-1 0,0-6 3 0,0 6 1 0,0-6 1 0,0 4 1 15,0-4 3-15,0 5 2 0,0 1 0 0,0-6 4 0,0 4 1 0,0-4 2 16,0 3-2-16,0-3 1 0,0 6-2 0,0-6 1 0,0 5 0 0,0-5-1 0,0 4 1 16,0-4-1-16,0 0 0 0,0 0 0 0,0 0 2 0,0 0-1 0,0 6 1 15,0-6 2-15,0 0 1 0,0 0 2 0,0 0 0 0,0 0 3 0,0 0 3 16,0 0 2-16,0 0 3 0,0 0 2 0,0 0 4 0,0 0 3 0,0 0 4 15,0 0 1-15,0 0 2 0,0 0 3 0,0 0 4 0,0 0 4 0,0 0 1 0,0 0 1 16,0 0 2-16,0 0 2 0,0 0 0 0,0 0 1 0,0 0-1 0,0 0 1 16,0 0 1-16,0 0-2 0,0 0 0 0,0 0 0 0,0 0-32 15,0 0-19-15,0 0 0 0,0 0 0 0,0 0 0 0,7 0 0 0,-7 0 0 16,0 0 0-16,0 0 0 0,0 0 0 0,0 0 0 0,0 0 0 0,0-6 0 0,0 6 0 16,0 0 0-16,0 0 0 0,0 0 0 0,0 0 0 0,0 0 0 0,0 0 0 15,0 0 0-15,-7 0 0 0,7 0 0 0,0 0 0 0,0 0 0 0,0 0 0 0,-6 6 0 16,6-6 0-16,0 0-20 0,0 6-23 0,0-3-1 15,0 3 0-15,-7 0 0 0,7-3 2 0,0 3 1 0,0-2 2 0,-5-4 2 0,5 9 1 0,0-4 1 16,0 1 2-16,0-2 1 0,-9 2 0 0,9-1 6 0,0-1 3 0,0 2 3 16,0-2 3-16,0 1 5 0,0-1 0 0,-5 1 3 0,5 1 4 0,0-2 1 15,0 1 0-15,0 1 2 0,0-6-1 0,-7 4 2 0,7-4 1 0,0 6 0 0,0-1-1 16,0-5 1-16,0 4-2 0,0-4 4 0,0 0-2 0,0 0 0 0,0 0 1 16,0 0 0-16,0 0 3 0,0 0 1 0,0 0 0 0,0 0 5 0,0 0 1 0,0 0 3 15,0 0 0-15,0 0 5 0,0 0 0 0,0 0 4 0,0 0 1 0,0 0 1 16,0 0 2-16,0 0-2 0,0 0 1 0,0 0-1 0,0 0-4 15,0 0 0-15,7 0-3 0,-7 0-3 0,0-4-3 0,0 4-4 0,0 0-3 16,0 0-2-16,5-5-3 0,-5 5-4 0,0-6-1 0,0 6-2 0,0 0-2 0,0 0-3 16,0 0-2-16,0-4 0 0,0 4-3 0,0 0 1 0,0 0-4 0,0 0-1 15,0 0-8-15,0 0-3 0,0 0-6 0,9-6-7 0,-9 6-5 0,0 0-10 0,0 0-7 16,0 0-13-16,0 0-13 0,0 0-12 0,5 0-13 0,-5 0-15 0,0 6-13 16,0-6-14-16,7 0-11 0,-7 0-13 0,0 4-15 0,0-4-11 0,0 0-10 15,0 6-9-15,0-6-8 0,6 0-17 0,-6 0-19 0,0 9-27 0,0-9-28 16,0 0-44-16,-6 4-45 0,6 1-7 0,0 1 13 0,-7-3 23 0,2 3 28 0,5-6 31 15,-9 0 31-15,4 0 30 0,-2 0 32 0,-4 0 41 0,2-6 40 0,-3 3 46 16,4-3 60-16</inkml:trace>
  <inkml:trace contextRef="#ctx0" brushRef="#br0" timeOffset="-159614.28">25491 12047 23 0,'0'-6'100'0,"0"3"42"0,5 3 27 0,-5-6 24 0,0 0 18 0,0 3 15 0,0-3 13 0,0 6 15 0,0-6 17 0,0 2 19 0,0 4 22 0,8-5-35 0,-8-1-63 0,0 3-44 0,0 3-32 0,0 0-11 0,0 0 1 16,0-4 2-1,0 4 7-15,0-6 5 0,0 6 13 0,0 0 3 0,0 0 1 0,0-5-3 0,0 5-3 0,0 0-5 0,0 0-6 0,0-4-7 0,0 4-6 0,0 0-6 0,0-6-6 0,0 6-6 0,0 0-7 0,0-6-6 0,0 6-4 0,0 0-6 0,0 0-7 0,0 0-3 16,0-4-5-16,0 4-5 0,0 0-5 0,0-5-7 0,0 5-4 15,0 0-7-15,0 0-5 0,0 0-7 16,-8 0-6-16,8 0-6 0,0 0-8 0,0 0-9 0,0 0-7 0,0 0-10 0,0 0-6 0,0 5-6 0,0-5-5 0,-5 4-3 31,5-4-1-31,0 6-1 0,0 0-1 0,-7-2 0 0,7 1 0 0,0 1 1 16,0-2 2-16,-7-1 1 0,7 8 4 0,0-7 6 0,0 2 5 0,0 0 2 0,0 3 3 16,0-3 5-16,0-3 4 0,7 3 5 0,-7-2 1 0,0-4 5 0,7 5 5 0,-7-1 4 15,0-4 9-15,5 5 5 0,-5-5 11 0,8 6 5 0,-8-6 10 16,7 0 4-16,-7 4 6 0,6-4 0 0,-6 0 3 0,6-4-1 0,1 4 2 0,-7 0 0 15,5-6-2-15,3 1-4 0,-8 5-1 0,6-4-8 0,1-1-4 0,-1 1-8 16,-6-5-5-16,7 3-5 0,-1 0-4 0,-6-3-3 0,8 3-3 0,-8 2-4 16,0-1-1-16,0-4-3 0,5 5 0 0,-5-2-2 0,0 1-1 0,0-5-3 0,0 4-1 15,0 2-5-15,0-1-7 0,-5 0-10 0,5 1-7 0,0-2-13 0,0 6-9 16,-8-4-12-16,8 4-16 0,0 0-17 0,0 0-20 0,-6 0-20 0,-1 0-22 16,7 0-21-16,-6 4-18 0,-1 2-25 0,7-2-27 0,-6 1-36 0,-2 0-39 0,3 5-56 15,-2 0-61-15,7-5-41 0,-6 8-29 0,0-2 2 0,6-1 21 0,-7 5 31 16,7-6 32-16,0 1 37 0,-8-1 38 0,8 2 41 0,0-1 46 0,0-5 51 0,0 5 53 15,0-10 60-15,0 4 75 0</inkml:trace>
  <inkml:trace contextRef="#ctx0" brushRef="#br0" timeOffset="-158998.25">26910 12090 0 0,'7'0'1'0,"-1"0"105"0,-6 0 71 0,7-4 44 0,0 4 35 0,-7 0 31 0,0-5 27 0,7 5 26 0,-7-6 25 0,0 6 26 0,0 0 26 0,0-4 26 0,0 4 24 0,0 0-69 0,0-6-126 0,0 6-64 0,0 0-35 0,0-5-16 0,0 5-7 0,0 0-6 0,0 0-4 0,0 0-10 16,-7-4-9-16,7 4-8 0,0 0-13 0,0 0-10 0,0 0-12 0,0 0-15 0,0 0-13 0,0 0-15 0,0 0-15 0,0 0-11 16,-7 4-9-16,7-4-7 0,-7 0-5 0,7 5-4 15,-6 1-2-15,6-2-3 0,-7 2-1 0,7-1-3 0,-5-1-2 0,5 6 1 0,-8-5 1 0,8 4 0 16,-6-3 3-16,6 3 1 0,0-3 3 0,-7-2 1 0,7 7 2 0,0-7 1 15,0 0 5-15,0 1 1 0,0 1 5 0,0-3-1 0,0 3 4 0,0 0 4 16,0-3 1-16,7 3 4 0,-7 0 7 0,0-2 6 0,6-4 8 0,-6 5 10 0,8-1 7 16,-8-4 8-16,5 0 2 0,2 0 7 0,-1 0 7 0,1 0 5 0,0 0 2 15,0-4 3-15,-2 4 0 0,3-5-1 0,-3 1-2 0,1-2-6 0,2 0-3 0,4 3-10 16,-3-9-5-16,-4 9-15 0,1-8-18 0,-6 7-27 0,7 0-32 0,-2-1-36 16,-5-1-38-16,0-4-45 0,9 5-49 0,-9 1-80 0,0-2-101 0,0 1-86 15,-9 5-79-15,9-9-29 0,-5 5-2 0,-2-2 14 0,1 2 29 0,1-7 35 16,-11 7 45-16,3-7 49 0,2 2 51 0,-9-1 59 0,6 1 60 0,-4 0 78 0,4-3 80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15:51.453"/>
    </inkml:context>
    <inkml:brush xml:id="br0">
      <inkml:brushProperty name="width" value="0.05292" units="cm"/>
      <inkml:brushProperty name="height" value="0.05292" units="cm"/>
      <inkml:brushProperty name="color" value="#FF0000"/>
    </inkml:brush>
  </inkml:definitions>
  <inkml:trace contextRef="#ctx0" brushRef="#br0">15917 876 21 0,'0'-6'75'0,"5"3"17"0,-5-4 10 0,0 7 9 0,0 0 5 0,0-5 17 0,0 1 22 0,0-1 28 0,8-1 27 0,-8 6 31 0,0-4 28 0,0 4-25 0,0 0-60 0,0 0-14 0,0 0 9 0,0-4 16 0,0 4 19 0,0 0 16 0,0-5 18 0,0 5 0 0,0-5-7 0,0 1-11 0,-8 4-19 0,8-6-11 15,0 6-15-15,-5-6-12 0,5 6-7 0,0-4-9 0,0 4-8 16,0 0-8-16,0 0-10 0,-5-5-9 0,5 5-10 0,0 0-15 0,0 0-11 0,0 0-14 16,0 0-14-16,0 0-12 0,0 0-10 0,0 0-12 0,0 0-10 0,0 0-5 15,0 5-1-15,0-1 0 0,-9 2 0 0,9 0 4 0,0-2 4 0,0 6 1 0,-5-2 5 16,5 7 4-1,-7 0 3-15,7 0 7 0,-8 0 3 0,8 4 5 0,-5 1-1 0,5 4-1 16,-6-4-5-16,6 4-6 0,-8 0-5 0,8 6-4 0,-5 0-4 0,5-2-3 16,-7 3-3-16,1-4-1 0,6 9 1 0,-8-2-1 0,8 5-1 0,-6-1-1 15,6 1-1-15,-7 0 1 0,7 1 1 0,-5-1-2 0,5 5 2 0,0-6 0 0,-9 7 0 16,9-7 0-16,0 2 1 0,-5-1-2 0,5 0-3 0,0 1-1 0,-5-1-3 16,5-5-2-16,0 5 2 0,-8-5-4 0,8 0 0 0,-5 0-1 0,5 1 1 15,0-1-1-15,-8 0 1 0,8-5-2 0,-8 5-1 0,8-3 1 0,0-3-2 0,0-4 1 16,-5 0 1-16,5 0-4 0,0-3-9 0,0-2-8 0,0 2-13 0,0-6-16 15,0-8-12-15,0 8-16 0,0-3-14 0,0-3-16 0,0-4-14 0,0 5-15 16,0-6-17-16,0 1-17 0,0-5-15 0,0 4-10 0,0-4-7 0,0 0-28 16,0 0-39-16,0 0-66 0,5 0-74 0,-5 0-29 0,8-4-5 0,-8-5 11 0,8-1 20 15,-3-4 28-15,-5-2 30 0,8-2 30 0,-3-9 32 0,0 3 31 0,4-10 36 16,-9 1 51-16,5-7 56 0</inkml:trace>
  <inkml:trace contextRef="#ctx0" brushRef="#br0" timeOffset="1170.58">15891 1016 0 0,'0'-4'1'0,"0"-1"100"0,-8 5 64 15,8-6 42-15,-5 3 27 0,5-1 25 0,-6-2 20 0,6 1 24 0,-8-5 25 0,8 10 29 16,-5-6 30-16,-2 2 26 0,7-1 27 0,0 0-67 0,-6 1-122 0,6 4-56 0,-8-6-25 16,8 6-6-16,0 0 0 0,0 0 3 0,0 0 4 0,0 0-6 0,0 0-12 0,0 0-16 15,0 0-17-15,0 0-17 0,0 0-18 0,0 0-15 0,0 0-17 0,0 0-15 16,0 0-19-16,0-4-15 0,0 4-18 0,0 0-6 0,8-5-3 0,-8 5 0 15,6 0 0-15,1 0 5 0,-2-4 3 0,3 4 3 0,3 0 5 0,4-5 2 16,-1 5 5-16,4 0 4 0,1-6 4 0,2 6 8 0,4-4 4 16,2-2 3-16,-3 6-2 0,10-5 1 0,-8 1-4 0,13-2 0 0,-7 3-3 0,8 3 2 15,-1-6 0-15,-1 2 2 0,9-1 2 0,-10-1 2 0,16 3 1 0,-7-4 2 16,-1 2-2-16,8 1 1 0,5-1-1 0,-5-1-1 0,5 6-3 0,0-4 1 0,2 0-4 0,6-1 3 16,-11 5-3-16,12-5 1 0,-2 1-2 0,6 4-1 0,-5-6 0 15,-1 6 0-15,7-6 2 0,-1 6 1 0,-5 0 2 0,4-4-1 16,-3 4-1-16,4 0 1 0,0-5 2 0,3 5-3 0,-11 0 4 0,8 0-3 0,0 0 4 0,3 0-1 15,-9 0 3-15,6 0-3 0,0 0-2 0,-5 0 0 0,6 0-2 0,-7 0-3 16,6 0 2-16,-5-6-1 0,-3 6-1 0,4 0-1 0,-2 0-1 0,1 0-2 16,-3 0-5-16,-2 0-1 0,-3-3-2 0,0 3-2 0,-1 0 4 0,-4-6 1 0,0 6 0 15,0 0 1-15,-9 0-1 0,2-4 0 0,-2 4-1 0,-5 0 1 0,9 0 1 0,-16 0 0 16,-1 0 2-16,3 0-1 0,-2 0 2 0,-6 0-2 0,1 0 0 0,-1 0-1 16,-1 0 0-16,2 0-1 0,-1 0 0 0,1 4-2 0,-3-4 1 0,3 0-1 15,-2 0-2-15,-6 6 1 0,9-6-1 0,-1 0 3 0,-3 3-1 0,2-3 1 16,0 0 2-16,1 0-1 0,-8 6 0 0,7-6 2 0,1 0 0 0,-2 0 4 0,-4 0 0 15,3 0 2-15,-4 0 1 0,7 0 3 0,-8 0 0 0,2 0 3 0,-3-6 3 16,1 6 4-16,-4 0 4 0,4 0 5 0,-6-3 3 0,0 3 4 0,-2-6 0 0,5 6 2 16,-5 0 1-16,-4-4 2 0,6 4 0 0,-5-5-2 0,-3 5 1 0,1-4-5 15,2 4-3-15,-3 0-4 0,-5-6-3 0,8 6-6 0,-8 0-5 0,5-6-3 16,-5 6-2-16,0 0-3 0,0 0-4 0,0 0-4 16,0 0-2-16,0 0-4 0,0 0-4 0,0 0-2 0,0 0-4 0,0 0 0 0,0 0-3 0,0 0 0 15,0 0-3-15,7 0 1 0,-7 0-3 0,0 0-2 0,0 0 1 0,7 0-2 16,-7 0 2-16,0 0-2 0,5 0 6 0,-5 6-2 0,0-6 3 0,7 0 0 15,-7 0 1-15,0 0 0 0,0 0 0 0,8 0 1 0,-8 0 1 0,0 6 2 16,0-6 2-16,0 0-1 0,0 4 2 0,5-4 0 0,-5 5 3 0,0-1 0 16,0 2 2-16,0-3 1 0,0 3 1 0,0 3-1 15,0-3 3-15,0 4-1 0,0-5 1 0,0 8-1 0,0-2 1 0,0-2-1 0,0 1 1 0,-5 5-1 0,5 0 0 16,0 0-1-16,-8 0-1 0,8-2 1 0,-7 7-2 0,7 0 1 0,-5-2-1 16,5 3-1-16,-7 0 1 0,0 1 0 0,7-1-2 0,-5 3 1 15,5 0 1-15,-8 1-2 0,3-1 2 0,5 1-1 0,-8 4 0 0,8-4 1 0,-6 3-2 0,6-3 0 16,-5 4 1-16,5 5-2 0,-8-4 1 0,8-2 1 0,-8 3-1 0,8-2-1 15,-5 5 2-15,5-4-2 0,0-2 2 0,-7 3-2 0,7-4 1 0,0 3 1 16,-6 0-1-16,6-5 0 0,0 3 2 0,-5 2 0 16,5-6 0-16,-9 6 1 0,9-7 0 0,-7 3 1 0,7 2 1 0,-5-7 1 0,5 3 0 0,-6 0 0 0,6-5 1 0,-7 0 0 15,1 1 0-15,-2 1 1 0,8-8 3 0,-5 2 2 0,-2 1 0 0,0-7 4 16,2 6 2-16,-3-6-1 0,1 0 3 0,2 3-1 0,-9-3 2 0,9 0 0 16,-8-5 2-16,5 2 2 15,-5-1 3-15,0 4-2 0,0-2 0 0,0-7-2 0,-1 3-3 0,-4-3 0 0,-1 0-1 0,-2 0 1 0,-4 0-3 0,5 0 0 0,-13-3-2 16,6-4-1-16,-5 7 0 0,1-5-2 0,-8 1-4 15,-2-7-1-15,2 7-3 0,-5-1 1 0,4-4 0 0,-10 5-2 0,2-2-1 0,-4-4-2 16,7 5-1-16,-13-4 1 0,5 3 0 0,-5 2-1 0,-1-1 0 0,8 1 0 16,-9-8 0-16,-6 9 1 0,8 3-3 0,0-6 0 0,-1 1 1 0,-6 5 1 15,7-4 0-15,0 4 1 0,-8 0-2 0,8 0 1 0,-8 0-2 0,6 0 0 16,2 0 0-16,0 0 0 0,-8 4 2 0,8-4 2 0,0 5-2 0,1 1 2 16,-4-3 0-16,-2 4 0 0,3-2-2 0,2 4 0 0,-8-5-1 0,8 2 0 0,-8 3 0 15,8 0 2 1,-7-3 0-16,0 4-1 0,-1-1 1 0,1 0-1 0,-1 2 2 0,3-2-2 0,-3 1 0 0,-5 1-1 0,5-3 1 0,-5 3 0 0,-2 4 4 15,1-5-4-15,1-1 2 0,0 0-2 0,0 1-2 0,-2 1 1 0,2-1 1 16,-9-1-1-16,10 0 0 0,6 0 1 0,-9 2 0 0,8-7 1 0,0 8 0 0,7-8-2 16,-8 1 1-16,14 4-1 0,-6-5 1 0,5 2 0 0,9-1 4 15,-4-1-1-15,4 1 0 0,-2-5-1 0,2 7 1 0,4-4 1 0,-7-3-1 0,8 0-1 16,-1 6 1-16,3-6 1 16,-2 0 0-16,5 0 2 0,2 0 1 0,1 0 0 0,4 0 1 0,1 0 0 0,-1 0 1 0,8 0-1 0,-1 0 1 15,1-6-1-15,6 6-1 0,0 0 2 0,0 0-2 0,-1-3 0 0,9 3-2 16,-2 0-6-16,1 0-3 0,6-7-6 0,0 7-6 0,0 0-6 0,0 0-5 0,0 0-4 15,0 0-4-15,0 0-6 0,0 0-4 0,0 0-4 0,0 0-6 0,0 0-5 0,0 0-8 32,0 0-7-32,0-5-5 0,0 5-9 0,0 0-14 0,0 0-14 0,0 0-13 15,0 0-14-15,0 0-9 0,6 0-11 0,-6 0-14 0,0-4-20 16,7 4-24-16,-2 0-25 0,-5 0-25 0,9 0-51 0,-4 0-62 0,0 0-53 0,3 0-46 16,-3 0-5-16,3 0 18 0,0-5 21 0,-3 5 27 0,1-6 29 0,7 2 35 15,-13-5 40-15,7 0 43 0,6-3 44 0,-13-3 49 0,7 2 59 0,0-1 75 0</inkml:trace>
  <inkml:trace contextRef="#ctx0" brushRef="#br0" timeOffset="1897.48">17357 2721 0 0,'0'-4'5'0,"0"-2"113"0,6 3 64 0,-6-7 43 0,0 4 30 0,0 1 32 0,5-5 31 0,-5 5 33 0,0-4 34 16,0 5 32-16,0-2 35 0,-5-3 30 0,5 3 32 0,0 3-70 0,0-9-131 0,0 8-58 0,-6-5-21 0,6 4-5 0,0 1 0 0,0-2-3 0,0 0-7 0,0 3-12 0,0-3-13 16,0 6-16-16,0-6-18 0,0 6-15 0,0-4-18 0,0 4-16 0,0 0-20 0,0 0-15 0,0 0-14 15,0 0-11-15,0 0-11 0,0 0-11 0,0 0-8 0,0 0-10 0,0 0-6 16,0 0-7-16,0 0-4 0,0 0-7 0,0 0-3 0,0 0-2 0,0 0 2 16,0 4 3-16,-8 2 7 0,8 0 3 0,0 3 4 0,0 1 3 0,0-1 1 15,-5 6 2-15,5-6 3 0,0 12 0 0,0-8 6 0,-8 7 1 0,8-1 5 0,0 2-1 16,-5-3-1-16,5 2-6 0,0 6-5 0,0-7-5 0,-7-1-3 0,7 3-3 15,0-2-2-15,-7 1-1 0,7-5 0 0,0 4-2 0,0-4 0 0,0 3-1 16,0-2-2-16,0-1-7 0,0-1-9 0,0 6-12 0,0-6-12 0,0-4-24 16,0 4-21-16,7 2-30 0,-7-7-31 0,0 1-36 0,0-1-37 0,0 6-48 0,0-9-46 15,0 3-91-15,0 0-106 0,7-3-48 0,-7 3-15 0,0-9 9 0,0 6 23 16,0-6 36-16,0 0 40 0,0 0 46 0,0 0 48 0,0-6 51 0,0 1 54 0,0-5 57 16,0 1 61-16</inkml:trace>
  <inkml:trace contextRef="#ctx0" brushRef="#br0" timeOffset="2321.73">17768 2820 0 0,'0'0'37'0,"5"0"154"0,-5 0 86 16,5 0 59-16,-5-5 46 0,9 1 43 16,-9-2 38-16,0 6 40 0,0 0 37 0,0-6 35 0,0 6 34 0,0-3 35 0,0 3 32 0,0 0-117 0,0 0-203 0,0 0-102 15,0 0-52-15,0 0-30 0,0 0-12 0,0 0-18 0,0 0-13 0,0 0-19 16,-9 0-16-16,9 0-21 0,0 0-19 0,-5 0-20 0,0 0-20 15,-3 0-12-15,8 3-15 0,-6-3-7 0,-1 6-4 0,-1-6-3 0,3 6-2 0,-1-2-3 16,-2 5 0-16,3-4 0 0,-2-1-2 0,1 7 5 0,-1-7 4 0,0 8 7 16,0-3 2-16,2-5 0 0,-3 5 5 0,3-4-2 0,-3 5 0 0,8-5 0 15,-6 5 1-15,6-4-2 0,-5-1 0 0,5-1-2 0,0 0 1 0,0 1 0 0,0-5-3 16,0 0 4-16,0 0 0 0,0 0 5 0,0 6 4 0,0-6 10 0,5 0 9 16,-5 0 15-16,0 0 17 0,6 0 12 15,2-6 9-15,-3 6 7 0,3-5 3 0,-3 1 4 0,2-5 3 0,0 3 3 0,0 2 2 0,6-7-79 0,-8 7-10 16,3-7 0-16,-2 2 0 0,-1 5 0 0,-5-5 0 15,8-3 0-15,-8-3 0 0,7 6 0 0,-7 0 0 0,6-1 0 0,-6 1 0 0,0-3 0 0,0 3 0 0,0 0 0 16,0-1 0-16,0 4 0 0,-6 3 0 16,6-3 0-16,-7 1 0 0,7 5 0 0,0-4 0 0,-8 4 0 0,3 0 0 0,-1 0 0 0,6 0 0 0,-8 0 0 15,3 0 0-15,-2 4-70 0,-6-4-42 0,6 5-16 0,0 1-15 0,2-3-19 16,-3 3-23-16,-5 4-19 0,7-6-21 0,1 1-22 0,-2 4-27 0,-7 3-35 0,8-3-43 16,-1 1-63-16,2-1-75 0,-4 0-40 0,2 2-23 0,7-1 10 0,-5-1 23 15,-1-3 34-15,6 3 38 0,-7 0 45 0,7-3 43 0,0-6 48 0,0 0 47 0,0 4 55 16,7 1 57-16,-7-5 68 0,0 0 78 0</inkml:trace>
  <inkml:trace contextRef="#ctx0" brushRef="#br0" timeOffset="2922.85">18100 2687 0 0,'5'-4'14'0,"-5"-2"127"0,7 1 72 0,-7 1 51 0,0-5 37 0,0 3 37 0,0 2 39 0,0-7 34 0,0 8 34 0,0-9 31 0,0 3 32 0,-7 5 30 0,7-1 29 0,0 1-84 0,0-2-153 0,-5 0-72 0,5 3-35 0,0-3-15 0,0 6-2 0,-9-6-11 0,9 2-9 16,0-1-13-16,-7 0-12 0,7 1-11 0,0 4-12 0,0-6-17 0,-5 2-12 16,5 4-21-16,-6-5-19 0,6 1-18 0,-7 4-12 0,1-6-15 0,-2 6-12 0,3-6-12 31,-2 6-11-31,1-3-8 0,0 3-8 0,-2 0-6 0,1 0-5 0,-6 0 0 16,7 3 0-16,1-3-2 0,-3 0 1 0,-5 6 2 0,7 0 1 0,-1-2 3 15,2 1 4-15,-3-1 2 0,2 6 2 0,6-5 3 0,-7 0 3 0,1 5-1 0,6-4 1 16,-5 3 1-16,5-3-1 0,0-2 3 0,-8 5 1 0,8-4 2 0,0-1 0 15,8 8 2-15,-8-9 3 0,0 3 6 0,5-1 8 0,-5 5 8 0,6-6 10 0,1 5 8 16,-1-4 9-16,2 5 9 0,4 1 9 0,0-1 6 0,-5-1 5 16,6-5 5-16,6 11 2 0,-4-10 0 0,-3 4 1 0,8 3-6 0,-7-4-6 0,5 2-6 15,3-6-10-15,-10 8-6 0,5-3-7 0,3-3-7 0,-6-2-18 0,-1 5-12 16,-5-4 0-16,5-1 0 0,-4 2 0 0,5-1 0 0,-13 5 0 0,6-4 0 16,-1-3 0-16,-5 3 0 0,8-6 0 0,-8 4-1 0,0 5-7 0,0-4 3 15,0 1 0-15,-8-2 2 0,8 1 1 0,-5 5-5 0,5-4-3 0,-6 3-6 16,-2-5-6-16,-5 7-4 0,6-7-5 0,2 7-6 0,-7-8-5 0,5 4-7 15,-6-2-6-15,5-1-7 0,-3 1-7 0,4-1-8 0,-7 2-5 0,1-6-2 16,8 3 1-16,-11-3 3 0,5 0 4 0,4 6 3 0,-7-6 2 0,9 0 6 0,-8 0 6 16,7 0 4-16,-2-6 5 0,1 6 9 0,2 0 6 0,-3-3 9 0,2 3 8 15,1 0 7-15,5-6 5 0,-8 2 2 0,8 4 4 0,-7-5 6 0,7 1 4 0,0-1 10 16,0-2 6-16,0-2 7 0,0 4 3 0,0-5 3 0,0 1 1 16,7 0 2-16,1-7 2 0,-3 1 4 0,1 1 4 0,2 1 3 0,-3-8 6 0,10 2 1 15,-3-2 2-15,0 2 0 0,9 1 0 0,-10-3-1 0,5 1 1 0,-4 1 2 16,-1 0 0-16,5 4-1 0,-5 0 0 0,-3 0 2 0,-3 0 1 0,3 6-2 15,-1 0 0-15,-2-1-42 0,-5 1-24 0,0 3 0 0,0-4 0 0,0 5 0 0,0 0 0 16,-5-5 0-16,5 6 0 0,-7-1 0 0,-1 1 0 0,3-2 0 16,-3 0 0-16,2 3 0 0,-6 3 0 0,3-6 0 0,-2 6-44 0,4 0-84 0,-7 0-29 15,2 0-26-15,-1 0-30 0,-1 6-33 0,-4-3-37 0,4 3-46 0,2 0-52 0,-7 3-89 16,4 1-105-16,-4-1-36 0,6 0-1 0,-6 3 23 0,6-3 27 0,0 6 40 16,-5-6 46-16,2 1 44 0,3-1 51 0,2 6 52 0,-2-5 56 0,-1-1 62 15,1-4 68-15</inkml:trace>
  <inkml:trace contextRef="#ctx0" brushRef="#br0" timeOffset="5480.67">17681 547 0 0,'0'-3'18'15,"0"-3"55"-15,0 0 36 0,0 3 35 0,0-3 35 0,0 2 32 0,0-1 31 0,0 1 26 0,0-1 27 0,0-2 27 0,0 7 24 0,0 0 1 0,0-3-19 0,0-3-20 0,0 6-22 0,-5-5-18 0,5 1-21 0,0 4-17 0,0-6-24 16,0 1-13-16,0 5-11 0,0-4-8 0,0-1-7 0,0 1-6 0,0 4-7 0,0-10-6 16,0 4-11-16,0 6-7 0,0-5-7 0,0 1-7 0,0 4-5 0,0-5-3 0,0 5-4 0,0 0-4 15,0-6-4-15,0 2-5 0,0 4-8 0,0 0-6 0,0 0-7 0,-8-5-10 0,8 5-7 16,0 0-10-16,0 0-10 0,-5 0-11 0,-3 0-5 0,8 0-11 0,0 0-6 15,-6 5-8-15,1-5-4 0,-2 4-5 0,-2-4-3 0,4 6-2 0,-1-1-4 0,6-1 1 16,-12 7-1-16,3-7-2 0,2 2 2 0,7 3 1 0,-5-5 0 0,-1 1 4 16,6 1 0-16,-7-2 2 0,7 1 0 0,0 4 3 0,-6-9 0 0,6 12 2 15,0-8-1-15,0 1 1 0,0-1 4 0,0 2 0 0,0-3 3 0,0-3 5 0,0 6 5 16,0 0 8-16,6-6 6 0,-6 3 7 0,7-3 8 0,-1 0 4 0,-1 0 5 16,2 0 5-16,2 0 4 0,-4 0 8 0,8 0 5 0,-8-3 4 0,11-3 7 15,-5 6 1-15,-3-6-1 0,5 3-3 0,-8-7-4 0,9 5 1 0,-7 1-7 16,-1-8 1-16,1 9 1 0,-2-3-4 0,3 1 2 0,-2-5-4 0,-6 5-3 15,5 1-5-15,-5-5-4 0,0 3-4 0,8-4-21 0,-8 5-20 0,0-4 0 0,-8 3 0 16,8-3 0-16,0-1 0 0,0 7 0 0,-5-9 0 0,-1 3 0 0,6 3 0 16,-8 2 0-16,3-1 0 15,5-4 0-15,-7 9 0 0,1-4 0 0,-1-2-18 0,0 6-18 0,0-6-4 0,7 6-7 0,-5 0-5 0,-3 0-6 0,3 6-4 16,-3-6-5-16,2 6-3 0,1-2-6 0,-2 1-3 0,-2-1-4 0,4 1-6 16,-1 5-5-16,-1-1-5 0,2-3-7 0,-4 3-3 0,2-3-6 0,7 3-5 15,-5 1-5-15,-1-5-9 0,6 4-11 0,-7-3-12 0,7-2-15 0,-6 6-15 0,6-5-18 16,0 4-23-16,0-3-26 0,-8 3-40 0,8 0-48 0,0-2-57 15,8 2-54-15,-8 0-15 0,0 0 7 0,6-3 23 0,-6 3 27 0,7-3 31 0,-1 0 35 16,6-2 36-16,-3 1 40 0,3-5 43 0,-6 0 46 0,8 0 54 0,-2 0 63 0</inkml:trace>
  <inkml:trace contextRef="#ctx0" brushRef="#br0" timeOffset="6069.82">18000 480 0 0,'8'-6'5'0,"4"1"116"0,-4-4 74 0,-2-1 55 0,7 6 44 0,-8-7 42 0,3 2 42 0,-2-1 39 0,1 1 40 16,-1 0 38-16,-1-3 36 0,2-3 33 0,2 11 32 0,-4-5-76 0,2 0-140 0,-1-3-78 0,-1 9-43 0,4-9-26 0,-2 9-19 0,-2-8-16 0,1 7-19 0,2 0-22 0,-8-1-18 16,5 5-19-16,3-6-19 0,-8 6-16 0,0-4-16 0,0 4-12 0,0 0-13 15,0 0-11-15,0 0-8 0,0 0-9 0,0 0-7 0,0 0-7 0,0 0-6 0,0 0-3 16,0 0-2-16,0 4-1 0,0 2 1 0,0-6 1 0,-8 5 2 0,8-1 2 16,0 0 4-16,-5 7 1 15,5-8 3-15,-8 3 1 0,2 3 2 0,1-3 2 0,5 0 2 0,-7-2 0 0,-2 5-1 0,4-4 1 0,-1-5 1 0,-6 4 0 31,3 2-2-31,2 0 0 0,-4-3-2 0,4-3-2 0,-7 6-1 0,9-6-1 16,-8 0-4-16,-1 0 0 0,7 0-2 0,-6 0-2 0,2 0-1 0,3 0-3 0,1-6-1 16,-5 6-1-16,5-3 1 0,2 3 0 0,-3-6 1 0,2 0 2 0,6 6 0 15,-7-4 4-15,1-1 1 0,6 1 1 0,-5 4-2 0,5-5 1 0,0 1-2 0,0-2 1 16,0-3-1-16,0 3 3 0,0 0 2 0,0-3 0 0,0 4 2 0,0-3 0 16,0-3 0-16,0 1 0 0,5 5-3 0,-5-5 3 0,6 1 1 0,-6 0 1 15,7-1 5-15,-1 5 0 0,-6-5 5 0,13-1-1 0,-6 7-1 0,-1-1-1 16,0-5 0-16,9 7-3 0,-4-3 2 0,-3 0 5 0,4 6 1 0,2-3 5 15,4 3-1-15,-4 0 0 0,-1 0 1 0,8 0-3 0,-9 3-1 0,8 3-2 0,-8 0-3 16,2-3 0-16,-1 3-3 0,-1 3-1 0,0 0-1 0,3 1-3 0,-10 1-3 16,3 3-1-16,-2-5-2 0,-1 6 1 0,3 6 0 0,-8-8 2 0,0 1 1 15,0 7 0-15,-8-2 2 0,3 2-5 0,-1-3-1 0,-7 7 0 0,5-5 0 16,-4 3 0-16,0-3 0 0,-8 1 0 0,6-2 0 0,-7-1 0 0,10 3 0 0,-10-8 0 16,9 8-14-16,-1-6-13 0,-6-2-2 0,6-2 0 0,-1-2-4 0,2 7-2 15,-2-11-1-15,1 3 0 0,0-3 0 0,0 5-2 0,8-5 1 0,-3 1 0 16,-5-3 3-16,7 4 5 0,1-2 1 0,-3-5 4 0,0 4 3 0,3 1 3 15,5-5-1-15,-8 4 2 0,8-4-1 0,0 0 3 0,0 0-2 0,0 0 4 16,0 0 4-16,0 0 1 0,0 0 1 0,0 0 1 0,0 0 1 0,0 0 2 0,0 0 3 16,8 0 10-16,-8 0 11 0,5 0 13 0,3 0 8 0,5-4 7 0,-7 4 3 15,7-5 2-15,0 1 0 0,0 4 0 0,8-5 1 0,-2-2-4 0,-7 4 0 16,8 3-9-16,-8-6-9 0,9 6-24 0,-10-5-31 0,5 5-33 0,-4 0-35 16,-6 0-41-16,8 0-44 0,-7 5-49 0,4-5-51 0,-3 6-75 0,-3-6-85 0,-5 3-91 15,8 4-90-15,-8-2-28 0,0-1 1 0,0 1 25 0,-8-1 35 0,3 2 41 16,-3-2 48-16,2 1 53 0,1 0 58 0,-11-5 63 0,5 4 63 15,-1-4 75-15,3 0 77 0</inkml:trace>
  <inkml:trace contextRef="#ctx0" brushRef="#br0" timeOffset="13399.24">16438 963 8 0,'0'0'26'0,"0"-5"8"0,0 5 7 0,0 0 6 0,0 0 6 0,0 0 2 0,0 0-1 0,0-5-1 0,0 5-4 16,0 0-6-16,0 0-8 0,0 0-8 0,0 0-8 0,0 0-6 0,0 0-4 0,0 0-5 0,0 0-3 0,0 0-3 0,0 0-3 0,0 0-1 0,0 0-2 0,0 0 1 0,0 0-1 0,0 0 1 15,0 0 3-15,0 0 0 0,0 0 2 0,0 0 0 0,0 0 0 0,0 0-1 16,0 0 1-16,0 0-1 0,0 0 2 0,6 0-1 15,-6 0 2-15,0 0-2 0,0 0 2 0,0 0 0 0,0 0 0 0,0 0 0 0,0 0 0 0,0 0 0 0,0 0 1 16,0 0 0-16,0 0-1 0,0 0-1 0,0 0 1 0,0 0 1 0,0 0 3 0,0 0 7 0,0 0 7 16,0 0 11-16,0 0 8 0,0 0 12 0,0 0 10 0,0 0 12 0,0 0 13 15,0 0 12-15,0 0 10 0,0 0 10 0,0 0 8 0,0 0 8 0,0 0 8 16,0 0 4-16,0 0 2 0,0 0 0 0,0 0-2 0,0 0-2 0,0-4-4 16,0 4-5-16,0 0-7 0,0-6-4 0,0 6-4 0,0 0-1 0,0 0-2 15,0-4-1-15,0 4-4 0,0 0-3 0,0-5-5 0,0 5-5 0,0 0-4 0,0 0 1 16,0 0-3-16,0 0 0 0,0-4 3 0,0 4-1 15,0 0-1-15,0 0-1 0,0 0-2 0,0 0-4 0,0-5-5 0,0 5-4 0,0 0-4 0,0 0-5 16,0 0-6-16,0 0-8 0,0 0-6 0,0 0-9 0,0 0-9 0,0 0-6 0,0 0-7 16,0 0-4-16,0 0-5 0,0 0 0 15,0 0 0-15,0 0 2 0,0 0 0 0,0 0 3 0,0 5 2 0,0-1 1 0,0 1 2 16,0-1 2-16,0 2 2 0,0 3 2 0,0-4 3 0,0-1 5 0,0 2 0 0,0 4 1 0,0-5 1 0,0 5-1 16,0-7 0-16,0 8-1 0,0-7 0 0,0 8-1 0,0-3 1 0,0 0 0 15,0 1-1-15,0-1-1 0,0 6-1 0,0 0-1 0,0-5-3 0,-6 10-1 16,6-5-4-16,0 4-2 0,-7-1-3 0,7 9 1 0,-6-9-3 0,6 7-2 15,-8-1-3-15,8 6 0 0,-5-7-2 0,5 6 1 0,-5 2-1 0,5-3 0 16,0 2-3-16,-9-5 2 0,9 4-1 0,0-4 0 0,0-1-2 0,-5 4 0 16,5-7 2-16,0 4-1 0,0-1 0 0,0 0 2 0,0-5 1 0,0 5 1 0,0-3-1 15,0 3 1-15,0-5 0 0,5 1 0 16,-5 3 0-16,0-2 0 0,0-3-1 0,0 3 0 0,0-6-3 0,9 4 1 0,-9-1-2 0,0-3 0 0,0 1-2 0,5 2 0 16,-5-3-2-16,0 0 2 0,5 0 0 0,-5-6 1 0,0 6-1 0,0-5-1 15,8 1 2-15,-8-3 0 0,0 3 2 0,0-2 0 0,6-3 0 0,-6-3 3 16,0 4-1-16,0-2 1 0,0-5 1 0,0 4 0 0,0-4 1 0,0 0 4 15,0 0 3-15,0 0-1 0,0 0 2 0,0 0-3 0,0 0-4 0,0 0-4 0,0 0-9 16,0 0-10-16,0 0-13 0,0 0-25 0,0 0-31 0,0 0-33 0,0 0-37 16,0-4-47-16,0-1-57 0,0-5-68 0,0 4-75 0,0-3-50 15,0-2-37-15,0 3-5 0,0-7 10 0,0 4 23 16,0-8 29-16,0 4 37 0,-6-4 46 0,6 4 44 0,0-9 47 0,0 3 55 0,0-1 55 0,-8-4 62 0,8 1 75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18:26.254"/>
    </inkml:context>
    <inkml:brush xml:id="br0">
      <inkml:brushProperty name="width" value="0.05292" units="cm"/>
      <inkml:brushProperty name="height" value="0.05292" units="cm"/>
      <inkml:brushProperty name="color" value="#FF0000"/>
    </inkml:brush>
  </inkml:definitions>
  <inkml:trace contextRef="#ctx0" brushRef="#br0">4181 9935 0 0,'0'0'17'0,"0"7"30"0,0-7 5 0,0 0 2 16,0 5 2-16,0-5 2 0,0 0 3 0,0 0 2 0,0 0 2 0,6 4 1 0,-6-4 2 0,0 5-24 0,7-5-38 0,-7 0-18 0,0 4-6 0,0-4 8 0,0 0 15 0,6 6 13 0,-6-6 15 0,0 0 14 0,0 0 16 0,0 0 20 0,0 0 21 0,0 0 23 0,0 0 20 16,0 0 17-16,0 0 21 0,0 3 12 0,0-3 14 0,0 0 7 0,0 0 3 15,0 0 0-15,0 0 1 0,0 0-5 0,0 0-6 0,0 0-15 0,0 0-15 16,0 0-14-16,0 0-14 0,0 0-12 0,0 0-9 0,0 0-7 0,0-3-7 16,0 3-4-16,-6 0-3 0,6 0-2 0,0-6-4 0,0 6-3 0,0 0-3 0,0 0-3 15,0 0-5-15,0 0-2 0,-7 0-5 0,7 0-2 0,0 0-4 0,0 0-1 16,0 0-4-16,0 0-3 0,0 0-6 0,0 0-3 0,0 0-8 0,0 0-3 15,0 0-4-15,0 0-5 0,0 0-4 0,0 0-2 0,0 0-2 0,0 0-2 16,0 0-3-16,0 0-2 0,0 0-4 0,0 0-1 0,0 0-5 0,0 0-1 16,0 0-5-16,0 0 0 0,0 0-1 0,0 0 0 0,7 0-1 0,-1 0-2 15,-6 0 1-15,8 6-1 0,-3-6 0 0,-5 0 1 0,8 3-2 0,-3-3-1 0,0 6 1 16,4-6 2-16,-4 5 0 0,2-5-2 0,1 4 0 0,-2 2-1 0,0-6-3 0,1 0-2 16,-2 6-1-16,3-2 1 0,-8-4 0 0,6 5 0 0,1-5-1 0,-1 0 4 15,-6 4-2-15,5-4 1 0,-5 5 0 0,7-5 0 0,-7 0 1 0,9 4-2 16,-9-4 1-16,0 0 0 0,5 0 0 0,-5 0 1 0,5 6-2 0,-5-6 2 15,8 0-1-15,-8 0 1 0,5 5-2 0,-5-5 1 0,8 0-1 0,-8 0 0 16,8 4 1-16,-3-4-1 0,-5 0-1 0,6 5 1 0,2-5-1 0,-3 7-1 0,-5-7 0 16,8 0 1-16,-1 3-2 0,-2 3 1 0,2-6-1 0,-7 5 1 0,5-5-1 15,2 4 1-15,1 0-1 0,-3 2 2 0,-5-6-1 0,8 5-1 0,-2-1 2 0,-1 1 0 16,2 1-1-16,-7-2 1 0,9 2 1 0,-4-1 1 0,1-1-1 16,-6 1 0-16,7-5 0 0,-2 4-1 0,-5 2 0 0,9-2 1 0,-9-4-1 0,7 5 1 15,-7 0 0-15,0-5 0 0,5 4 0 0,-5-4 0 0,0 0 0 0,0 0-2 16,0 0 2-16,0 0 0 0,0 0 0 0,0 0 2 0,0 0-2 0,0 0 1 0,0 0-1 15,0 7 0-15,0-7 0 0,0 0 0 0,0 0 0 0,0 0 0 0,0 0 1 16,0 0-1-16,0 0 1 0,0 0-1 0,0 0 2 0,0 0-1 0,0 0 0 16,0 0 2-16,0 0-2 0,0 0 0 0,0 0 0 0,0 0-2 0,0 0-1 0,0 0-7 15,0 0-3-15,0 0-11 0,0 0-8 0,0 0-10 0,0 0-14 0,0 0-13 16,0 0-18-16,0 0-27 0,0 0-35 0,0 0-32 0,-5 0-34 16,5 0-44-16,-7 0-48 0,-2 5-49 0,9-5-44 0,-5 0-41 0,-2 4-35 0,1-4-1 15,-8 0 15-15,7 5 25 0,2-5 31 0,-1 0 41 0,-2 0 43 0,3 0 45 0,-3 0 44 0,1 0 52 16,2 0 49-16,-2-5 52 0,2 1 66 0</inkml:trace>
  <inkml:trace contextRef="#ctx0" brushRef="#br0" timeOffset="904.79">16873 16834 0 0,'0'3'13'0,"0"3"104"0,8-6 62 0,-8 6 44 0,0-6 34 0,0 0 27 0,0 0 26 0,0 0 25 0,0 0 21 0,7 0 20 15,-7 0 18-15,0 0 10 0,0 0 1 0,0 0-72 0,0 0-121 0,0 0-64 0,0 0-42 0,0 0-21 0,0 0-10 0,6 0-10 0,-6 0-7 0,0 3-5 0,0-3-8 0,6 0-4 0,-6 0-3 0,0 6-3 0,7-6-2 0,-7 6 0 0,0-6 2 0,5 0 1 16,-5 0 2-16,0 4 2 0,0-4 1 0,8 0 1 0,-8 5 2 0,0-5-1 0,8 4-2 0,-8-4 2 0,0 0-3 0,5 5-3 0,-5-5-4 0,6 4-4 0,-6-4-5 0,0 6-4 0,7-6-5 0,-7 6-4 0,5-6-6 0,-5 0-2 0,9 3-3 0,-9 3-2 16,5-6-1-16,-5 6-5 0,7-6-6 0,-7 3-14 0,6-3-16 0,-6 6-20 0,5-6-23 0,-5 4-24 0,9-4-21 0,-9 5-43 15,0-1-48-15,7-4-71 0,-7 6-77 0,0-6-46 0,0 5-29 0,0-5-2 16,0 0 12-16,0 0 25 0,0 4 30 0,0-4 34 0,-7 0 36 0,-2 0 38 0,9-4 39 15,-5 4 51-15,-1-5 53 0</inkml:trace>
  <inkml:trace contextRef="#ctx0" brushRef="#br0" timeOffset="8825.76">20312 8094 36 0,'0'-5'103'0,"0"5"37"0,0 0 32 0,-6-4 28 16,6 4 25-16,0-5 20 0,0 5 20 0,0 0 18 0,0-4 16 0,0-2 17 0,0 6 13 0,-6-4-49 0,6 4-84 0,0-5-44 0,0 5-22 0,0 0-17 0,0 0-17 0,0 0-11 0,0 0-4 0,0 0-4 0,0 0-1 0,0-6 0 16,0 6 0-16,0 0 0 0,0 0 1 0,0 0 3 0,0 0 1 0,0 0 0 15,0 0 2-15,0 0 1 0,0 0 0 0,0 0 2 0,0 0 1 0,0 0-2 0,0 0 1 16,0 0-3-16,0 0-2 0,0 0-1 0,-7-4-2 0,7 4-1 0,0 0-3 15,0 0 0-15,0 0-3 0,0 0 1 0,0 0-2 0,0 0-2 0,0 0-3 0,0 0-2 16,0 0-2-16,0 0-4 0,0 0-3 0,0 0 0 0,0 0-5 0,0 0-1 16,0 0-3-16,0 0-1 0,0 0-3 0,0 0-2 0,0 0-4 0,0 0-3 15,0 0-1-15,0 0-2 0,0 0 0 0,0 0-3 0,0 0 0 0,0 0 0 16,0 0-3-16,0 0 0 0,0 0 1 0,0 0-5 0,0 0 0 0,0 0 0 0,0 0 0 16,0 0-1-16,0 0 2 0,0 0 0 0,0 0 0 0,0 0 0 15,0 0-1-15,0 0-1 0,0 0-1 0,0 0-2 0,0 0-1 0,0 0 0 0,0 0-4 16,0 0-1-16,0 0-4 0,0 0-5 0,0 0-7 0,0 0-11 0,0 0-20 0,0 0-23 15,0 0-24-15,-5 0-30 0,5 0-32 0,0 0-35 0,0 0-39 0,0 0-56 16,0 4-65-16,0-4-86 0,0 6-95 0,0-6-35 0,-7 5-4 0,7-1 19 16,0 2 29-16,-7-6 38 0,0 0 42 0,1 4 45 0,-1-4 48 0,1 0 52 15,-7-4 51-15,0-2 63 0,-8 2 66 0</inkml:trace>
  <inkml:trace contextRef="#ctx0" brushRef="#br0" timeOffset="16344.39">5248 15310 15 0,'0'0'72'0,"0"0"24"0,0 5 15 0,0-5 9 0,-6 4 7 0,6-4 4 0,0 0 6 15,0 0 4-15,0 0 4 0,0 5 4 0,0-5 7 0,0 0-42 0,0 0-61 0,0 0-24 0,0 0-1 0,0 0 8 0,-5 4 13 0,5-4 14 0,0 0 17 0,0 0 13 0,0 0 11 0,0 0 10 0,0 0 8 0,0 0 4 0,0 0 6 16,0 0 1-16,0 0-4 0,0 0-5 0,0 0-11 0,0 0-11 0,0 0-13 16,0 0-13-16,0 0-11 0,0 0-7 0,0 0-3 0,0 0 0 0,5 0-1 15,-5 0 2-15,6-4-2 0,-6 4-1 0,8 0 1 0,-8-5-4 16,5 1 0-16,-5-1-3 0,8 5 1 0,-3-6-1 0,2 2 1 0,-7-2 2 0,7 3-4 0,-2-3 1 16,3-4-2-16,5 5-2 0,-6 0-3 0,-1-5 3 0,7 1 2 0,-5-1 4 15,5 4 2-15,-3-8 3 0,4 4 3 0,-1 1 2 0,1-6 0 0,-2 5-2 16,7-4-3-16,-4 0-1 0,4 0-1 0,-1-7-3 0,3 8 0 0,-2-8-2 0,1 1-7 15,-1 1 0-15,1 0-5 0,8-2-2 0,-10 3-3 0,8-7-5 0,-7 6-7 16,7-7 0-16,-5 7-1 0,3-5-4 0,3 3 0 0,-7 3-3 0,4-7 1 0,3 6 2 16,-6-1 0-16,5 1 2 0,-1-1 3 0,-5 0 2 0,6 6 3 15,0-5 3-15,1-2 3 0,-4 3 2 0,-2-1 1 0,6-2 4 0,-1 1 3 0,-8-3 2 16,9 2 0-16,-1 3-1 0,0-3-1 0,-6-3-1 0,5 5-3 0,1-6-3 16,-5 7-3-16,6-9-2 0,-9 9-5 0,8-6-3 0,1 3-2 0,-8-2-2 15,7-3-8-15,0 7 1 0,0-5-3 0,0 0-2 0,1 5 0 0,-3-7-2 0,3 3-1 16,-2-3 0-16,2 3-1 0,-1-3 1 0,0 7 0 0,1-5 1 0,-1 0-1 15,1 5 1-15,-4-2 1 0,4-3 1 0,-7 8-1 0,7-2 2 16,-9-2-2-16,8 1 1 0,-6 4-1 0,0-4 2 0,-1 4-2 0,2 0 1 0,-3-4-1 16,3 4 1-16,-2 0-3 0,1 0 0 0,-1 1-3 0,0 0 1 0,-6-1-2 0,8 6 1 15,-9-6-1-15,8 5 0 0,-8-5-1 0,7 6 2 0,-6-2-2 0,8 2 1 16,-8-1-1-16,0 1 0 0,-2 0 3 0,5-3 0 16,-3 3 0-16,-3 5 4 0,4-7-1 0,-1 1 1 0,1 1 1 0,-2 3 0 0,1-3 2 15,1 0 1-15,-2-1 0 0,2 5 2 0,-1-5-1 0,0 0 2 0,0 0-1 0,0 0 1 16,1 6-3-16,-2-7 0 0,0 1 0 0,3 1 0 15,-10 4-1-15,9-5 0 0,-9 1-2 0,10 4 1 0,-9-5-1 0,0 7-2 0,6-9 0 0,-4 8 1 0,-2-1 0 0,1-1 0 16,-1 2-1-16,-1-5 1 0,2 9-1 0,2-5 0 0,-4 1 0 0,1-2 2 16,-6 0 0-16,7 6 1 0,-7 0 0 0,5-4 2 0,-5 4 0 0,0-5 2 0,0 5 2 15,9 0 0-15,-9-6 1 0,0 6 3 0,0 0-1 0,7 0 1 16,-7 0 2-16,0-4-1 0,5 4 1 0,-5-5 2 0,0 5-2 0,6-4 2 0,-6 4-2 16,8-5 5-16,-3 1 1 0,-5-2 4 0,8 0 0 0,-3 2 1 15,2-1 2-15,0 0 1 0,-2-5-2 0,2 1-2 0,6 0 0 0,-5 2-3 0,3-7-1 0,5 4-2 16,-11 1-2-16,8-6-3 0,1 5-3 0,-2 1-6 0,1-2-1 0,1-2-2 15,-2 4-2-15,-5 3 0 0,6-4-2 0,-1-1 1 0,-3 7-1 0,-4-1 1 16,0-4 0-16,3 5-1 0,-3-2 1 0,3 0-2 0,-2 6 1 0,-6-3-1 16,7 3 0-16,-7-6-1 0,6 6 0 0,-6 0-1 0,0 0 1 0,0 0-1 15,0-6 0-15,0 6-1 0,0 0 0 0,7 0 0 0,-7 0 3 0,0 0-3 0,0 0 0 16,0 0 1-16,6-3-1 0,-6 3 0 0,0 0 1 0,0 0-1 0,7 0 1 16,-7 0 2-16,0 0 1 0,6 0-2 0,-6-6 2 0,5 6-1 0,-5 0 0 0,9 0 2 15,-9 0-1-15,7-5 2 0,-7 5-1 0,5 0 0 0,-5 0 2 0,8 0-2 16,-3-4 0-16,-5 4 0 0,6 0 0 0,-6 0 0 0,8 0 1 0,-8 0-1 15,5-4 1-15,-5 4 0 0,7 0-1 0,-7 0 1 0,6 0 2 0,2-5-2 16,-8 5 2-16,6 0 2 0,1 0 0 0,-2-6 1 0,4 6 3 0,-4 0-1 0,-5-4 1 16,7 4 2-16,6 0-1 0,-7-6 0 15,2 6 3-15,-3-5-2 0,0 5 0 0,3-4-2 0,5 4 0 0,-5 0 0 0,-3-6-2 0,1 6-1 0,2-5-2 16,-3 5-1-16,3 0-2 0,-3-4-1 0,-5 4 0 0,8 0-3 0,-2 0 1 0,-6 0-1 16,0 0 0-16,0 0-2 0,5 0 0 0,-5 0 0 0,0 0-2 0,7 0 2 15,-7 0 0-15,0 4 3 0,8-4-2 0,-8 0 0 0,6 5 1 0,-6-5 0 16,0 6 1-16,7-2 2 0,-7 1 0 0,6 1 1 0,-1-2 1 0,2 2 1 15,-7-1 1-15,9-1-2 0,-4 5 2 0,1-3-3 0,1 3 3 0,-2 0 0 16,4-3 1-16,-2 4-2 0,4-1 2 0,-6 0 0 0,3 6 0 0,5-3 0 0,-6-3-1 16,5 4 1-16,3-2 1 15,-10 4 1-15,9 0-2 0,-1-7 0 0,0 7 0 0,0-1 0 0,1 2 0 0,-2-1 1 0,-1-1-1 0,10 2 0 0,-8-3 1 16,1 2 0-16,-2 0 0 0,7 0 0 0,-6-2-1 0,1 2 2 0,6 0 2 0,-6-5 0 16,-4 4 0-16,11 1 2 0,-8 1 2 0,6-2 0 0,2-4 5 0,-8 4-2 15,6 0 3-15,-1 1 2 0,3 0-3 0,-8 0 3 0,6 0-2 0,2 0 0 16,-3-2-3-16,8 2 0 15,-6 0 0-15,0 0-1 0,-1 0-1 0,2-2-4 0,-3 2-1 0,3 0-3 0,3 0 1 0,-4 0-4 0,-1-1 1 0,8 0-1 16,-6-4-3-16,2 4 1 0,-2 2 1 0,6-2 1 0,-9 2 0 0,8-1 0 0,1-6 1 16,-6 4 0-16,3 2 2 0,-4 0 1 0,-1 0-1 0,8-6 0 0,-7 6 3 15,-1 1 0-15,0-7 1 0,1 6 1 0,-1 0 0 16,-1-5 0-16,3 4 1 0,5-4-1 0,-6 4 0 0,0 2-1 0,-1-7-1 0,2 4 0 0,2 2 2 0,-2-3 2 16,6 2-2-16,-9-6 3 0,8 3-1 0,1 4-1 15,-1-5 1-15,0-1-2 0,1 0 1 0,-3 1 0 0,4 1 0 0,-4-8-1 0,10 9-2 16,-10-3 0-16,5 1-1 0,-5-6-2 0,3 6 1 0,-1 0-3 0,-1-4 1 0,2 3-1 15,-1 0-3-15,-7-5 0 16,8 2-2-16,-7 3 1 0,4-3-3 0,3 3 2 0,-6-3 1 0,2-1-1 16,-2 5-2-16,6-6 1 0,-9 5 0 0,10-4 0 0,-9 5-2 0,0-4 0 0,7 3 2 0,-5-3 0 0,5 3 1 0,-7-5 0 0,-1 7 1 0,1-8-2 15,1 3 2-15,-1 4 0 0,2-5 2 0,-2 5-2 0,1-6-2 0,0 6 2 16,0-6-1-16,-9 8 2 0,9-9 2 0,0 9-2 0,-8-8 2 0,2 1-2 16,6 4-1-16,-6-5 0 0,-2 2 0 0,0 3 1 0,8-3 1 0,-6 0-1 15,-1-3 0-15,0 3 1 0,-2-2-2 0,5 1-2 16,-4-1 1-16,-1 1-2 0,5 1 2 0,-11-2 0 0,14 1 2 0,-4 1-1 0,-4-2 1 0,2 2-1 0,0-1-1 15,1-5 0-15,-1 4 1 0,0 0 0 0,5 1 0 0,-2-5 0 16,-5 6 1-16,1-2 0 0,-3-4-1 0,3 5 2 0,2-5-2 0,-8 6 1 0,6-6 0 16,-5 0 1-16,0 3-1 15,-2-3 0-15,3 0 2 0,-1 0-2 0,-2 0 0 0,-5 0 1 0,9 0-1 0,-4 0-1 0,-5 0 0 0,0 6 0 0,5-6-1 16,-5 0-1-16,0 0 1 0,8 0 0 0,-8 0-2 0,0 0-1 0,5 0 2 0,-5 0-2 31,8 6 3-31,-2-6-1 0,-6 0 1 0,7 0 0 0,-1 0 1 0,-6 0 1 16,8 4-1-16,-3-4 0 0,3 0 1 0,-3 0 1 0,0 0-1 0,4 5 0 0,-4-5 0 15,2 0 1-15,1 0-1 0,-3 4 0 0,2-4 1 0,0 0-1 16,-2 0-1-16,8 0 0 0,-5 6 0 0,-2-6 1 0,1 0-1 0,-2 0 0 0,4 3 0 16,3-3 1-16,-6 0 1 0,-1 0-2 0,3 0 1 0,0 0-2 0,3 0 1 0,-4 6 0 15,-1-6 0-15,1 0 1 0,1 0-1 0,-3 0-1 0,1 0 1 16,2 0 0-16,5 0-2 0,-8 0 1 0,3 0 0 0,-2 6 0 0,-1-6-1 0,2 0 2 16,7 0 0-16,-8 0 0 0,1 0-1 0,6 0 0 0,-5 0-1 0,3 0 2 15,-4 0 0-15,7 0 0 0,-2 3 0 0,0-3 0 0,3 0 0 0,-3 0 0 16,0 0 0-16,3 0 0 0,4 0-1 0,-6-3 1 0,0 3-1 0,6 0 1 0,-6 0-1 15,0 0 1-15,1 0 0 0,6 0 0 0,-9 0 0 0,2-6-2 0,1 6 1 16,-1 0-2-16,-1 0 3 0,-4 0-1 0,3 0 0 0,4 0 0 0,-9 0-1 16,7 0 0-16,-8 0 1 0,9 0-2 0,-7 0 2 0,6 6-2 0,-6-6 1 15,5 0 0-15,-4 0 1 0,-3 0 1 0,9 0-1 0,-9 0-1 0,11 3 1 0,-11-3 0 16,8 0 0-16,-8 0-2 0,11 0 2 0,-11 0-2 0,8 0 2 0,1 6 0 16,-2-6 1-16,0 0-2 0,3 0 2 0,-2 0 0 0,-2 0-1 0,4 0 2 15,4 0-1-15,-6 0 2 0,6 0-1 0,-7 0 0 0,9 0 0 0,-1 0 2 0,-8-6 0 16,7 6-2-16,1 0 0 0,-1-3 0 0,2 3-1 0,-10 0 2 0,10 0-2 15,-8 0 1-15,6-6-2 0,-6 6 1 0,8 0 1 0,-9 0-1 0,0 0 1 16,3 0-1-16,-1 0 0 0,-4 0-1 0,3 0 1 0,-5 0 0 0,5 0 0 0,0 0 0 16,0 0 0-16,-7 0 1 0,8 0-1 0,-2 0 0 0,-4 6-1 0,3-6 1 15,-3 0-1-15,4 0-1 0,-4 0 1 0,4 0 1 0,-5 0-1 0,-2 0 1 16,9 0-1-16,-7 0-1 0,-1 0 1 0,-1 0 0 0,11 0-1 0,-11 0 0 16,2 0-1-16,-1 0 2 0,0 0-2 0,1 0 1 0,1 0 1 0,-3 0-1 0,1 0 1 15,2 0 0-15,-3 0 0 0,-5 0-1 0,8 0 2 0,-1 0 0 0,-2 0 2 16,-5 0-2-16,7 0 1 0,-7 0 1 0,0 0 1 0,5 0-1 0,-5 0 4 15,0 0-1-15,0 0 2 0,0 0 1 0,0 0 2 0,7 0 2 0,-7 0 1 16,0 0-2-16,0 0 3 0,0 0 1 0,0 0-3 0,0-6 1 0,0 6 1 0,8-6-2 16,-8 3 0-16,0-3-3 0,0 2-2 0,0-1 0 0,0 1-2 0,0-2-3 15,0 0 0-15,0 3-4 0,0-3 0 0,0 1-2 0,0-5 1 0,6 5 0 16,-6 1 0-16,0 0-2 0,0-7 0 0,7 1 0 0,-7 5-1 0,0-5 1 16,6 5 1-16,-6-4-1 0,5-1 1 0,-5 1 2 0,7-1-2 0,2-1 0 15,-9 2 2-15,5 0-2 0,1-7 2 0,1 7 1 0,-2-6 0 0,-5 2 1 0,9 2 0 16,-2-5 0-16,-2 2 1 0,1 1 0 0,2-2 1 0,-8-1 0 0,5-2 2 15,3 3 0-15,-3 0 1 0,2-6-1 0,-7 8 1 0,7-8 0 0,-2 3-2 0,-5-1 1 16,8-2-2-16,-1 3 1 0,-7-3-1 0,0 2-2 0,5 0 2 0,3-2-2 16,-8 1-2-16,6 2 2 0,-6-7-2 0,5 6-1 0,3-2-2 0,-8 3 0 15,8-1 0-15,-3-2-2 0,1 1 0 0,1 7-1 0,-2-8 0 0,-5 2 1 16,9 1-1-16,-4-3 1 0,2 2 1 0,6 4-2 0,-6-5-1 0,0 1 2 0,-2 4 1 16,3-4 1-16,-3 4 1 0,1 0 2 0,2 0 2 0,-1-4 1 0,-2 5 2 15,4-2-1-15,-4 4 3 0,0-4-1 0,-5 1 4 0,8 6 2 0,-3-6 2 0,-5 0-1 16,8 0 2-16,-8 6 1 0,0-7 1 0,6 2 0 15,-6 4-1-15,0-5-1 0,7 5 1 0,-7-4-1 0,0 4-1 0,0-4-1 0,0 4 0 16,0 0-1-16,0-4-4 0,6 4 1 0,-6-4-2 0,0 4 0 0,0-5-2 16,0 5-1-16,0-4 1 0,0-2-2 0,0 7-1 0,0-6-1 0,0 2 0 15,0 1-2-15,0-2-1 0,0-1 2 0,0 2-1 0,0 3 2 0,0-5 2 0,0 0 0 16,0 6 1-16,0-6 1 0,0 0 1 0,0 5 0 0,0-4 3 0,0-2-1 16,0 1 2-16,0 6 0 0,-6-4 1 0,6-2 0 0,0 0 0 0,-7 0 1 15,7 0-2-15,-6 0 1 0,6 5-3 0,-8-4 0 0,8 1 0 0,-5-2-1 16,5-1 0-16,-8 2 1 0,8 4-2 15,0-5-1-15,-5 0 3 0,5 0-4 0,-5 2 1 0,5-2-1 0,-9 4 0 0,9-2 0 0,-5-2 1 0,5-1-1 16,-7 2 1-16,7-5 0 0,0 4-1 0,-8 0 1 0,2 0 1 0,6 2 0 16,0-3-2-16,-5 2 0 0,-3-1-1 0,8-1 0 0,-5 2 2 0,5-5-1 15,-7 4 2-15,7 0-1 0,-7 0 1 0,0-3 1 0,1 2 3 0,-1-3 0 0,2 5-2 16,-4-2 0-16,4-2-6 0,-2 3 0 0,1-1 0 0,1 2 0 0,-11-1 0 16,11 2 0-16,-9-3 0 0,9 2 0 0,-2-1 0 0,-6 6 0 15,6-7 0-15,-5 7 0 0,4-6 0 0,3 6 0 16,-3-1 0-16,2-5 0 0,1 6 0 0,-2-2 0 0,-2 3 0 0,4-3 0 0,-2-4 0 0,1 5 0 0,6 1 0 0,-5-6 0 15,5 6 0-15,-9-7 0 0,9 2 0 0,-7 1 0 0,7-2 0 0,0-1 0 16,0 2 0-16,-5-1 0 0,5-1 0 0,0 2 0 0,0-5 0 0,0 4 0 16,0 0 0-16,-6 2 0 15,6-8 0-15,0 6 0 0,-7 2 0 0,7-8 0 0,0 6 0 0,-6-3 0 0,6 3 0 0,-8-5 0 0,8 6 0 0,-7-5 0 16,7-2 0-16,-5 6 0 0,-2-3 0 0,7-3 0 16,-5 2 0-16,-2 1 0 0,-1-3 0 0,8 2 0 0,-5-2 0 0,-3 3 0 0,2-1 0 0,6-2 0 0,-5 6 0 15,-3-3 0-15,1-1 0 0,1-2 0 0,6 6 0 0,-6-4 0 16,-1-1 0-16,2 7 0 0,-3-8 0 0,0 6 0 0,8-3 0 0,-5 2 0 15,-1-3 0-15,-1 5 0 0,2-5 0 0,5-2 0 0,-9 6 0 0,4-3 0 0,-2 2 0 16,1-2 0-16,6-3 0 0,-6 6 0 0,-2 0 0 0,1-3 0 0,2 2 0 16,-3-2 0-16,2 3 0 0,1-1 0 0,-3 2 0 0,3-5 0 0,-2 4 0 15,0 0 0-15,0 6 0 0,1-5 0 0,-1 0 0 0,7-2 0 0,-6 1 0 16,-1 1 0-16,1 4 0 0,1-5 0 0,-3 0 0 0,0 6 0 0,8-7 0 0,-5 7 0 16,-3-6 0-16,3 6 0 0,5-6 0 0,-5 5 0 0,5 1 0 15,-9-2 0-15,9 2 0 0,-5-1 0 0,5 1 0 0,-7-1 0 0,7-1 0 0,-8 7 0 16,8-5 0-16,-6 4 0 15,6-5 0-15,0 4 0 0,-6 3 0 0,6-3 0 0,0 0 0 0,0 2 0 0,0 4 0 0,0 0 0 0,-7-5 0 0,7 5 0 16,0-5 0-16,0 5 0 0,0 0 0 0,0 0 0 0,0 0 0 0,0 0 0 0,0 0 0 16,0 0 0-16,0 0 0 0,0 0 0 0,0 0 0 0,0 0 0 15,0 0 0-15,0 0 0 0,0 0 0 0,0 0 0 0,0 0-11 0,0 0-9 0,0 0 1 16,0 0-2-16,0 0 2 0,0 0-3 16,0 0 2-16,0 0-1 0,0 0 2 0,0 0 0 0,0 0-1 0,0 0 2 15,0 0-1-15,0 0 2 0,0 0-1 0,0 0 2 16,0 0-2-16,0 0 3 0,0 0-2 0,0 0 1 0,0 0 1 0,0 0 1 15,0 0 0-15,0 0 3 0,0 0-2 0,0 0 1 0,0 0 2 0,0 0 0 16,0 0-1-16,0 0 2 0,0 5 3 0,0-5 2 0,7 0-1 0,-7 0 0 16,0 5 2-16,0-5 1 0,0 0-1 0,0 4 1 0,6-4-1 0,-6 6 2 15,0-6 0-15,6 6-1 0,-6-6 4 0,0 0-1 0,8 3 0 0,-8-3 2 0,7 0-1 16,-7 6 2-16,5-6 0 0,4 6 0 0,-4-6 0 0,0 4 1 0,3-4-1 16,-3 0 1-16,3 5 1 0,5-5 2 0,0 0-2 0,-7 0 2 0,7 0-3 0,1 0 1 15,6 0 0-15,-9-5-1 0,2 5-1 0,8 0-2 0,-3-4 2 16,-4 4 0-16,4-6 0 0,3 6-2 0,-2-6 0 0,1 3-2 0,-1 3 0 0,8-6 0 15,-7 0 0-15,4 6 0 0,3-4 0 0,1-1 0 0,-9 0 2 0,13 1-1 16,-7 0 2-16,2-2 0 0,-1 0-2 0,0 3 1 0,1-3 0 0,5 1 0 16,-6 1 0-16,0-2-1 0,0-3 1 0,-2 3 0 0,5-3-2 0,-5 5-2 15,3-1 2-15,6-5-1 0,-6-1 0 0,-4 7 1 0,4-5 0 0,6 3 0 0,-1-3 1 16,3 0-1-16,-12 3 1 0,9-4 1 0,8 1-4 0,-6 0 4 0,-2 3-1 16,1-3 0-16,-1-3 1 0,0 3-1 0,2 0 0 0,-10-1-1 0,10 1-1 0,-8-3 0 15,6 3-2-15,-5 0 2 0,-1-6-1 0,-1 6 1 0,2 0 1 0,5-3 0 16,-6 3 0-16,1-1 0 0,4 1 1 0,-4 0 1 0,-1-3 0 0,8 3 1 15,-10-4-1-15,10 2 2 0,-8 1 0 0,6-5-3 0,-6 6 2 0,0-1 1 0,0-4-2 16,6 3 1-16,-5-3 1 0,-1 4-3 0,0-4 0 0,1 4-1 0,-4-5 0 16,6 4-1-16,-5-2 0 0,3 4-2 0,6-7 2 0,-6 5 0 0,5-2-1 15,-8-2 1-15,10 5 0 0,-2-4 0 0,-4 4-2 0,4-4 2 0,0-2-1 0,-6 7 2 16,6-6 0-16,1 0 2 0,-6 5-1 0,5-5 0 0,-6 6-1 0,-1 0 2 16,2-6-4-16,-3 5 1 0,5-1 2 0,-5-2-1 0,3 4-1 0,-2-3 1 15,1 3-1-15,1-1 2 0,-1 1 0 0,1 0 1 0,-3-2 0 0,4-4 1 16,-2 11-1-16,-2-11 2 0,3 6 0 0,-1-1 0 0,1-1 1 0,-1 1 0 15,-1 1 0-15,2-6 0 0,-3 6 1 0,5 0-1 0,-10-7-1 0,7 1-2 0,-8 6-1 16,9-6-1-16,-1 5 2 0,-8-4-2 0,3 4 0 0,6-4 0 0,-8-2-2 16,6 7 2-16,-6-6 0 0,8 0 0 0,-1 5 0 0,0-4 0 0,0 0 3 15,0 0-2-15,-7-2 2 0,8 7 1 0,-1-6 0 0,0 0-2 0,0 5 3 0,-5-4 1 16,-2 4 0-16,6 1 0 0,-13-6 1 0,8 5-1 0,-1-1-1 16,-5 2 1-16,-1 0-1 0,0-1-1 0,0 1 0 0,0 3-2 0,1-3-1 0,-2-1 1 15,1 5-2-15,-7-4-2 0,7 2 0 0,3-2-2 0,-5 4 1 16,-4 1 0-16,7-7-1 0,-9 7 0 0,8-1 1 0,-6 1 3 0,-1-2-1 15,2 2 2-15,-3-2 3 0,0 6 3 0,4-5 2 0,-4 5 3 0,-5-4 4 0,0 4 3 16,0 0 2-16,0 0 2 0,0 0 1 0,0 0 0 0,0 0 0 0,0 0-1 16,0 0 0-16,0 0-1 0,0 0-22 0,0 0 0 0,0 0 0 0,0 0 0 15,0 0 0-15,0 0 0 0,0 0 0 0,0 0 0 0,0 0 0 16,-5 4 0-16,-4-4 0 0,9 0-10 0,-5 0-5 0,5 5-1 16,-5-5 0-16,-3 6-1 0,2-6 1 0,6 4-4 0,-7 2-1 0,1-6-1 0,-1 4-1 0,7-4-4 0,-5 5-3 15,-4-5-1-15,4 4-4 0,5-4-3 0,-7 5-3 0,7 1-4 0,-6-6-3 16,6 4-3-16,0-4 0 0,-5 0-3 0,5 5-2 0,0-5-3 0,0 0-3 15,-9 6-4-15,9-6-2 0,0 0-8 0,0 0-4 0,0 0-8 0,0 3-7 16,0-3-12-16,0 0-8 0,0 0-15 0,-7 0-17 0,7 0-18 0,0 0-21 16,0 0-20-16,0 0-17 0,0 0-23 0,0 0-30 0,0 0-33 0,-5 0-34 0,5 0-34 15,-8-3-31-15,8 3-20 0,0-6-16 0,-6 1 13 0,6 5 24 0,0-4 33 16,-5-7 33-16,5 7 38 0,0-1 36 0,-8 1 42 0,8-2 42 0,-5 2 45 0,5-2 45 16</inkml:trace>
  <inkml:trace contextRef="#ctx0" brushRef="#br0" timeOffset="16676.21">16483 9092 6 0,'0'-6'43'0,"0"-3"26"0,-6 3 30 0,6-3 32 0,-7 3 35 0,2-3 33 0,-3 5 29 0,8-1 27 0,-6-5 25 0,-1 4 8 0,1 6-2 0,-1-3 7 0,-7-3 7 0,14 6 3 0,-5-6 2 0,0 6-13 0,-4-3-15 0,4 3-24 16,-2 0-24-16,7-6-19 0,-8 6-16 0,8 0-12 0,0 0-14 0,-5 0-13 0,5 0-16 16,0 0-19-16,0 0-20 0,0 0-19 0,0 0-20 0,0 0-13 0,-7 0-15 15,7 0-7-15,0 6-7 0,0-6-5 0,0 3 1 0,0-3-1 0,0 0 3 16,0 0 4-16,0 12 3 0,0-9 6 0,0 3 6 16,0 0 7-16,7-2 5 0,-7 1 6 0,5-1 6 0,-5 1 4 0,8-1 5 0,-1 2 0 0,-2 0 3 0,4-3-2 15,-4 3-2-15,0 3-2 0,9-3 0 0,-7-2-7 0,6 1 0 0,1-1-5 16,-9-4-5-16,8 6-6 0,1-1-4 0,-2-5-5 15,1 4-5-15,1-4-2 0,-2 5-3 0,2-5-2 0,-1 6 1 0,1-6-1 0,-9 0 0 0,8 4 0 0,-6-4 1 16,-1 0 1-16,2 6-2 0,-3-6 0 0,0 0-3 0,-5 0 0 0,9 0-2 16,-9 0-2-16,0 4-2 0,0-4-4 0,5 0-2 0,-5 0 0 15,0 5-4-15,0-5 1 0,0 0-1 0,0 0-1 0,0 4 2 0,0 7 1 0,0-7 4 0,-5 1 1 16,5 1 3-16,-9 4 0 0,9-5 2 0,-5 4 2 0,0 1-3 0,-3-1 2 16,2 0-2-16,-7 3 2 0,6-3-1 0,-7 4-3 0,2 2-2 0,1-3-2 15,-10 1-2-15,7 2-5 0,-4-1-7 0,-3 2-12 0,-5 2-17 0,7-3-28 0,-7 4-36 16,0 2-57-16,-1-3-67 0,-5 3-141 0,6 3-172 0,-8-4-75 0,10-2-26 15,-8 2-2-15,-2-1 12 0,8-7 20 0,0-3 30 0,7 0 36 0,-7-9 43 0,8-5 56 16,2-8 60-16,-3-2 75 16,6-10 86-16</inkml:trace>
  <inkml:trace contextRef="#ctx0" brushRef="#br0" timeOffset="19146.95">5072 9482 1 0,'0'0'20'0,"0"-6"8"0,7 3 6 0,-7-3 7 0,0 6 12 0,8 0 13 0,-8-4 16 0,5 4 17 0,-5-5 18 0,7 5 5 0,0-6 0 0,-2 6 11 0,-5 0 19 0,8-4 21 0,-8 4 20 0,7 0 19 0,-7 0 14 0,0 0 7 0,0 0 4 0,0 0-5 0,0 0-6 15,0 0-5-15,0 0-9 0,0 0-13 0,0 0-20 0,0 0-21 0,0 0-21 16,0 0-17-16,0 0-14 0,0 0-8 0,0 0-9 0,0 0-4 0,0 0-4 0,0 0-3 16,0 0-4-16,0 0-2 0,0 0-3 0,0 0-1 0,0 0-1 0,0 0 0 15,0 0 0-15,0 4-2 0,0-4-2 0,-7 0-4 0,7 0-4 0,0 6-7 16,0-6-4-16,0 0-6 0,0 0-5 0,0 0 0 0,0 0 2 0,0 0 5 16,0 5 4-16,0-5 3 0,7 4 6 0,-7 2 6 15,0-3 3-15,6 3 4 0,0-6 7 0,1 9 3 0,-2-3 6 0,9-3 5 0,-7 9 1 0,4-8-4 0,5 1 0 16,2 5-6-16,-4-5-7 0,4 4-4 0,8-2-7 0,-7 2-6 0,9 0-5 15,-1-3-4-15,5 3-6 0,-6 0-7 0,6 1-3 0,2 5-4 0,-3-6-3 0,9 6-2 16,-9 0-5-16,8 0-3 0,2-2-3 0,-2 8-3 0,0-2-2 16,6 1 0-16,-6-1-3 0,6 6 0 0,-5-1-1 0,5 0-1 0,-6-5 0 0,6 7 0 15,2-2-2-15,-9 1 2 0,1-6 0 0,5 5-1 0,-10-3 4 0,6 1-1 16,-8-2 0-16,2 1 2 0,-2-2 0 0,-8-4 6 0,4 4 5 0,-2 0 2 16,-2-5 3-16,-3 7 3 0,-3-8 2 0,3 2-1 0,-10 1 2 0,10-2-4 0,-7-4 2 15,-9 4-3-15,10-4 1 0,-10 1 0 0,2-7-1 0,0 6 0 16,-2-5-3-16,-5-1 4 0,0-4 3 0,8 5 6 0,-8-5 5 0,0 0 6 0,0 0 3 0,0 0 5 15,0 0 6-15,0 0 2 0,0 0-2 0,0 0 4 0,0 0 0 0,0 0 5 16,0 0-1-16,0 0-3 0,0 0-10 16,0 0-50-16,0 0 0 0,0 0 0 0,0 0 0 0,0 0 0 0,0 0 0 0,0 0 0 0,0 0 0 0,0 0 0 15,0-5 0-15,5 5 0 0,-5 0 0 0,0 0 0 0,8-4 0 0,-8 4 0 16,6-5 0-16,-1 5 0 0,3-4 0 0,0 4 0 0,-3-6 0 0,3 6 0 16,-3-4 0-16,0 4 0 0,9 0 0 0,-7-5 0 0,-1 5 0 15,1 0 0-15,7 0 0 0,-9 0 0 0,2 0 0 0,7 0 0 16,-8 5 0-16,6-5 0 0,-3 4 0 0,1-4 0 0,-2 6 0 0,5-2-12 0,0 1-3 0,0-1 1 0,0 1 1 15,-7 2 1-15,8 2 2 0,-2-4 1 0,1 5 1 0,1-7-1 16,-9 7 1-16,10-5 2 0,-3 4-1 0,-5 3 1 0,6-8 1 0,-5 5-2 0,3-3 3 16,-6 3 0-16,11 0 2 0,-11-3 0 0,2 3 1 0,-1-3 1 0,7 0 1 15,-5 3 2-15,-3-5 0 0,1 1-1 16,-6-1 1-16,8 2 1 0,-3-6 0 0,-5 6-1 0,8-6 1 0,-8 3 4 0,0-3 1 0,0 0 2 0,0 0-1 16,0 0 5-16,0 0 2 0,0 0 3 0,0 0 2 0,0 0-7 0,0 0-15 15,0 0 0-15,0 0 0 0,0 0 0 0,0 0 0 0,0-3 0 0,-8 3 0 16,8-6 0-16,-5 0 0 0,-3 6 0 0,8-4 0 0,-6-1 0 0,1 1 0 0,-3-5 0 15,1 9-27-15,1-6-22 0,6 0-6 0,-6 3 0 0,6-3-5 0,-7 0 0 16,7 6-2-16,-5-4-1 16,5 4-2-16,0-5-3 0,0 5 0 0,-8 0 0 0,8 0 1 0,0 0 0 0,0 0 0 0,-8 0 1 0,8 0-2 0,0-5-1 15,0 5-4-15,0 0-4 0,-5 0-3 0,5 0-3 0,0 0-5 0,0 0-3 0,0 0-4 16,-6 0-3-16,6 0-4 0,0 0-5 0,0 0-2 0,0 0-2 16,-5 0-4-16,5 0 4 0,0 0-1 0,-8 0 8 0,8 5 4 0,0-5 6 15,-8 0 9-15,8 0 8 0,0 0 9 0,0 5 8 0,0-5 9 0,0 0 9 0,-5 4 8 16,5-4 10-16,0 0 8 0,0 0 6 0,0 0 7 0,0 6 4 15,0-6 5-15,0 0 2 0,0 0 4 0,0 0 4 0,0 0 9 0,0 0 5 16,0 0 6-16,0 0 6 0,0 0 2 0,0 0 4 0,0 0 2 0,0 0 1 0,0 0 2 0,0 0-2 16,0 0 1-16,0 0-1 0,0 0-5 0,0 0-5 0,0 0-9 0,0 0-9 0,0 0-9 15,0 0-14-15,0 0-16 0,0 0-18 0,-7 0-22 0,7 0-21 0,0 0-23 16,0 0-21-16,0 0-19 0,0 0-27 0,-6 0-29 0,6 0-39 0,-6 0-39 0,6 6-51 16,-8-6-48-16,1 3-28 0,2-3-13 0,5 6 12 0,-6 0 21 0,-2-6 30 15,3 4 31-15,-3-4 30 0,3 5 32 0,5-5 37 16,-7 0 40-16,0 4 42 0,0-4 45 0</inkml:trace>
  <inkml:trace contextRef="#ctx0" brushRef="#br0" timeOffset="20079.12">9005 12169 35 0,'0'0'103'0,"-5"0"34"0,5 0 26 0,0-6 24 0,0 6 28 0,0 0 24 0,0 0 22 0,0 0 20 0,-6-5 19 0,6 5 18 0,0 0 18 0,0 0-43 0,0 0-82 15,0 0-37-15,0 0-21 0,0 0-6 0,0 0 3 0,0 0-4 0,0 0-6 0,0 0-3 0,0-4-1 0,0 4 0 0,0 0-2 0,0-4 2 0,0 4-1 0,0-5-2 16,0 5-1-16,0 0-4 0,0-6-4 0,0 6-4 0,0 0-9 0,0-4-6 16,0 4-8-16,0 0-9 0,0 0-8 0,0 0-10 0,0 0-7 0,0 0-8 0,0 0-9 15,0-6-6-15,0 6-8 0,0 0-9 0,0 0-8 0,0 0-11 0,0 0-7 16,6 0-6-16,-6 0-7 0,0 0 0 0,0 0-2 0,5 0 2 0,3 0 7 0,-8 0 4 15,8 0 5-15,-3 6 5 0,1-6 4 0,2 4 8 0,-3-4 5 0,10 6 11 16,-3-1 10-16,-5-1 9 0,11 5 6 0,-4-3 5 0,7 3 5 0,-3 0 0 16,3 3 1-16,3-3-2 0,2 4-2 0,7-2-2 0,0 9 0 0,-1-6-3 15,2 1 2-15,3 4-6 0,9 0-4 0,-5 1-6 0,3 1-7 0,2 2-5 16,5 3-6-16,-3-4-3 0,2 5-5 0,10-5-2 0,-9-2-4 0,2 11-2 16,-2-7-2-16,8 0-4 0,-7 0-3 0,1 1-2 0,-3-1-4 0,3 1 2 0,0-1 0 15,0 1 1-15,-2-1 1 0,-5-5 3 0,6 5 3 0,-7 0 4 0,8 3 3 16,-8-9 1-16,0 7 3 0,1-6-2 0,-1 5 5 0,-5-3-2 15,-1-3 4-15,0 3-2 0,-7-2 2 0,2-1 1 0,4 3-1 0,-12-2-3 0,6 1-2 0,-6-4-5 16,0 2-2-16,1 1-2 0,-1-4-4 0,-5 0-2 0,-3 0 0 0,1 0-1 16,-6 0-2-16,8-2 0 0,-9-3-2 0,-5 0 0 0,6 0 0 0,-6 0 0 15,-2-5 0-15,4-1 2 0,-4 1 1 0,-5-1 4 16,0-4 7-16,0 0 2 0,0 0 1 0,0 0 6 0,0 0 2 0,0 0 4 0,0 0 1 0,0 0 2 16,0 0 0-16,0 0-1 0,0 0-1 0,0 0-9 0,0 0-11 0,0-4-13 15,-5 4-15-15,5-5-13 0,-9 1-14 0,9-1-13 0,-5 1-14 0,-2-8-13 0,-1 8-17 16,8-1-18-16,-5-4-18 0,-2 3-18 0,0 2-19 0,2-1-18 15,-2-4-16-15,1 2-18 0,-2 7-15 0,8-3-14 0,-6-3-12 16,-1 1-17-16,2 5-19 0,-4 0-21 0,4 0-18 0,-2 0-14 0,1 0-7 0,1 0-17 0,-3 0-16 0,8 0 3 16,-8 0 14-16,3 0 25 0,-1 0 32 0,-1 0 32 0,7 5 33 0,0-5 35 0,-6 0 36 15,6 0 37-15,-7 0 36 0,7-5 33 0,0 5 40 0</inkml:trace>
  <inkml:trace contextRef="#ctx0" brushRef="#br0" timeOffset="20427.21">11071 13155 0 0,'0'-4'76'15,"0"-2"61"-15,0 1 43 0,0 1 37 0,0-1 32 0,0-1 34 0,-7 2 35 0,7-1 32 0,0 1 30 0,0-1 29 0,0 1 28 0,0-2-11 0,0 6-33 0,0-6-53 0,0 2-63 0,0 4-32 0,0-5-17 0,0 5-9 0,0-6-8 0,0 6-14 16,0-4-13-16,0 4-14 0,0 0-13 0,0-5-12 0,0 5-9 0,7-4-13 0,-7 4-15 0,0 0-14 0,0 0-13 0,0 0-12 16,0-5-16-16,0 5-9 0,0 0-11 0,0 0-7 0,7 0-5 0,-2 0-2 15,-5 0 0-15,8 0-3 0,-8 5-1 0,7-5 0 0,-1 4-2 0,1-4 3 16,-1 5 1-16,7-1 0 0,-5 2 2 0,3-1 1 0,-4 5 2 0,7-4-2 0,4 3 2 16,-4 0-5-16,-2 1 1 0,7-1-3 0,-4 6 2 0,4 0-2 0,-1 0 1 0,-4 0 2 15,7 0 0-15,-3 4 0 0,1-5-3 0,1 2 1 0,-1 2-2 0,-6-3-1 16,8 1-1-16,-2 2-2 0,-6-3-4 0,0 1 1 15,6-3-5-15,-12 1 1 0,6 1-2 0,-5-6-2 0,3 1-1 0,-3 1 0 16,-8-1-1-16,5-6 2 0,3 1 0 0,-8 4 2 0,0-9 3 0,0 0 1 0,0 6 3 0,0-2 3 16,-8 2 4-16,3-6 5 0,5 5 0 0,-14-1 4 0,9-4-1 0,-10 6 2 15,-4-6 0-15,6 3-2 0,-6-3 0 0,-7 0-2 16,-1 0-1-16,1 0-3 0,1 0-1 0,-7-3-5 0,5 3-4 0,-4-6-4 0,-3 2-3 0,8-1-3 0,-6-1-5 16,0 6-10-16,5-4-8 0,-1-2-11 0,4 2-13 0,-3 4-15 0,1-5-17 0,8 0-21 15,-3 5-20-15,3-4-26 0,-3 4-29 0,9-6-34 0,-3 6-36 0,3 0-41 16,0-4-40-16,-3 4-65 0,10 4-76 0,-2-4-47 0,7 0-36 0,0 0 1 15,0 0 22-15,0 6 30 0,7-2 35 0,-2-4 43 0,2 5 45 0,6-5 47 16,1 0 52-16,-1 0 53 0,6 0 55 0,7 5 66 0,-8-5 82 0</inkml:trace>
  <inkml:trace contextRef="#ctx0" brushRef="#br0" timeOffset="21265.8">13950 15446 63 0,'5'6'140'0,"-5"-6"45"0,0 0 37 0,0 0 33 0,0 3 28 0,0-3 27 0,0 0 25 0,0 0 26 0,0 0 21 0,0 0 26 0,0 0 23 0,0 0-53 0,0 0-99 0,0 0-56 16,0 0-37-16,0 0-20 0,0 0-15 0,0 0-8 0,0 0-7 0,0 0-7 0,0 0-5 0,0 0-6 0,0 0-8 0,0 0-3 0,0 0-8 0,0 0-7 15,8 0-3-15,-2 6-3 0,-6-6-2 0,7 0-2 0,-1 0 4 0,1 4-2 0,-1-4-1 16,7 6 0-16,-5-1 1 0,5-1-1 0,-2 2 1 0,4-3-2 0,4 8 1 16,-7-1-3-16,8-7-4 0,1 9-5 0,2-3-6 0,-2 6-4 0,6-6-9 15,4 7-5-15,1-3-7 0,2 7-3 0,-2 0-5 0,7-6-3 0,1 10-5 0,-1-3-3 16,7 3-1-16,-7 1-3 0,5-1-3 0,3 1-1 0,-2 3-1 0,1-4 0 15,-2 1 2-15,11 5 0 0,-11-6 0 0,7 0 1 0,4 5 1 16,-5-3 2-16,3-2 0 0,-1 4-2 0,-7-3 2 0,8 5 0 0,-9-6 2 0,4 6-1 16,-4-7 3-16,2 3-3 0,-2-2 3 0,4 4-1 0,-4-3 1 0,-4-5-3 15,-1 5 2-15,0-1-3 0,-1-6 0 0,-5 3-3 0,7-2 1 0,-13 2-1 16,-4-2-2-16,4-5 0 0,-6 2-2 0,-2-2-3 0,1-6-1 0,-6 3-2 0,-4-2-1 16,-2 1 2-16,-3-4 0 0,3-1 1 0,-8-1-1 0,6-4 1 0,-6 0-1 15,0 0-1-15,0 0 0 0,0 0 1 0,0 0-2 0,0 0-2 0,0 0 2 16,0 0-1-16,0 0-2 0,0 0-2 0,0 0-3 0,0 0 0 0,0 0-1 15,0 0-1-15,0 0 1 0,0 0 1 0,0 0-1 0,0 0 1 0,0 0 2 16,0 0-1-16,0 0 0 0,-6 0 2 0,6 0 0 0,0 0 1 0,0 0 0 16,0 0-3-16,0 0-3 0,0 0-6 0,0 0-5 0,0 0-4 0,0 0-6 15,0 0-8-15,0 0-9 0,0 0-10 0,-8 0-10 0,8 0-19 0,0-4-20 0,0 4-27 16,0-5-30-16,0-1-36 0,-5 3-35 0,5-4-38 0,0 2-34 16,-8 1-55-16,8-7-70 0,-5 3-69 0,5 3-70 0,0-4-17 0,-5-3 9 0,5 3 25 15,0 0 36-15,0-1 42 0,-9 1 46 0,9-7 53 0,0 6 52 0,0-4 53 16,0 0 53-16,0-2 65 0,0 1 67 0</inkml:trace>
  <inkml:trace contextRef="#ctx0" brushRef="#br0" timeOffset="21626.45">15811 16067 0 0,'-5'0'37'0,"-8"0"155"0,0-6 89 0,0 6 68 0,7 0 54 0,-7-3 49 0,6-3 45 0,1 0 36 0,-1 3 29 0,0-3 25 0,7 0 25 0,0 6 22 0,0 0 23 0,0 0-126 0,0 0-210 0,0 0-109 16,0 0-62-16,0 0-38 0,0 0-25 0,0 0-23 0,0 0-17 0,0 0-12 0,0 0-5 0,0 0-5 0,0 0-2 0,0 0-1 0,0 0-6 0,0 0 2 0,0 0-2 0,0 0 7 0,0 6 4 0,7 0 6 0,-7-3 6 0,7 9 3 16,-7-9 5-16,6 12 3 0,1-5 4 0,-1-1 2 0,1 6 3 0,-1 0 0 0,-1 0 2 0,11 3-2 0,-11-2-5 0,8 2-31 0,-8-3-23 0,9 6 0 0,-1-2 0 0,1 2 0 0,6-3 0 0,-9 1 0 0,4 7 0 15,4-7 0-15,-1-1 0 0,3 7 0 0,-2-5 0 0,1 5 0 0,-1-6 0 0,1 2 0 16,-1 1 0-16,1-2 0 0,-8 1 0 0,9-8 0 0,-10 2 0 0,-3 1 0 16,5-2 0-16,-6-10 0 0,-1 6 0 0,-6-5 0 0,6 0 0 0,-6-5 0 15,-6 4 0-15,6-4 0 0,-6 0 0 0,-1 6 0 16,-6-6 0-16,0 0 0 0,0 0 0 0,-6 0 0 0,1-6 0 0,-10 6 0 0,1-4 0 0,3-1 0 15,-3 0 0-15,-7-5 0 0,3 1 0 16,-1 0 0-16,-2-1 0 0,-3-1 0 0,3-2 0 0,1 3 0 0,0-1 0 0,1 1 0 0,-2-4 0 16,2 4 0-16,8 1 0 0,-10 4 0 0,9-5 0 0,6 0 0 0,-8 5 0 0,6-1 0 0,3 3 0 15,4-3-216-15,2 6-81 0,-2-4-119 0,1 4-145 0,1 0-81 0,-2 0-48 0,8-5-7 16,-6 5 16-16,4-4 32 0,2-2 37 0,1-4 42 0,-3-4 48 0,0-1 56 16,8-1 62-16,8-2 75 0,-8-6 78 0,8 3 102 0,3-7 110 0</inkml:trace>
  <inkml:trace contextRef="#ctx0" brushRef="#br0" timeOffset="75599.16">18932 9893 18 0,'0'-6'69'0,"0"6"32"16,0 0 27-1,0 0 27-15,0-4 27 0,0 4 22 0,0-6 21 0,0 6 18 0,0 0 17 0,0 0 5 0,0-5 3 0,0 5-27 0,-5 0-43 0,5-4-27 0,0 4-20 0,0-6-19 0,0 1-16 0,-9 5-19 0,9-4-12 0,0-1-13 0,0 5-7 0,-5-4-5 0,5 4-2 0,0-6-1 0,-7 3-1 0,7 3 0 0,0-6 2 31,0 0 3-31,-6 6-1 0,6-4 5 0,0 4 4 0,-5-5 5 0,5 5 5 0,0-6 6 0,-8 6 2 0,8 0 2 0,0-4 0 0,-8 4 2 0,8 0-3 32,0-5-1-32,0 5-1 0,-5 0-4 0,5 0-4 0,0 0-7 0,-7 0-8 15,7 0-8-15,0-4-8 0,0 4-10 0,-7 0-5 0,7 0-7 0,-5 0-5 16,5 4-4-16,0-4-6 0,-7 0-4 0,-1 5-5 0,8-5 0 0,-5 4-2 0,5-4-1 16,-7 6-2-16,0-1 1 0,2-1-2 0,-3 8 0 0,0-9 2 0,3 7 0 15,-1-5 2-15,1 4-1 0,-11 1 1 0,11 1 1 0,-8 4-1 0,8-6 2 16,-11 5 0-16,11 0 0 0,-8 2 1 0,-1-1 2 0,2-1 0 0,5 2-1 0,-5 2 1 15,-1-3 0-15,-1 4 1 0,1-4-1 0,0 4 2 0,0 2-1 0,0-7 1 16,0 5 0-16,0 2 0 0,-1-2-1 0,-4-1-1 0,4 3 0 0,7-2 0 16,-12 2-2-16,6-3 1 0,1 1-3 0,-2 2 0 0,1-3-3 0,0 3 1 0,-6-2-1 15,6 5 0-15,0-3-2 0,-6 3 2 0,-2 1-2 0,8-7 0 0,-6 6 0 16,1 1 1-16,-3 5 0 0,3-6 1 0,-3 0-1 0,2 7 2 0,-1-3-1 16,1-4 3-16,-2 6-1 0,3 0 1 0,-2-7 1 0,-1 7 0 0,-4-6 2 15,6 6 0-15,0-6 0 0,-1 6 0 0,1-2 2 0,-2-3 1 0,3 5 0 16,-3-2 0-16,2 2-3 0,-2-2 2 0,2-1 0 0,-1 1-2 0,1 2-1 0,0-2-1 15,-6 7-2-15,6-7 1 0,-2 3-2 0,2-1 1 0,-1-2-1 0,0 1-2 0,0 0 1 16,-4 0-1-16,3 5 3 0,3-3 0 0,-9-2 0 0,6 0-1 0,2 0 2 16,-1 5 2-16,-4-3-1 0,3-4 0 0,3 4 1 0,-3-2 1 0,2-4 0 15,-1 3 2-15,8-4-1 0,-8 6-1 0,6-5 2 0,-4-1 1 0,4 1 0 16,1 3-2-16,0-8 1 0,0 5-1 0,0-1-3 0,-8 0 0 0,16 0-1 16,-9 1-1-16,2-1 0 0,-2 1 0 0,1-1-2 0,1 0 1 0,0 1-2 0,-3-1 0 15,1 1-2-15,4 4 1 0,-3-4 0 0,-1-1 3 0,1 6-1 0,0-6 2 16,-7 5 0-16,8-5 1 0,-3 6 0 0,-4-6 1 0,-2 7 0 0,10-4 1 15,-10-2-1-15,3 5 1 0,-3-5 0 0,3 5 2 0,-3-2 0 0,2-4-1 16,-1 6 0-16,3-5-2 0,2-1 1 0,-4 6 0 0,-2-11 1 0,10 5-1 0,-10 0 1 16,9-5-1-16,-2 7-1 0,1-7 0 0,1 0 1 0,0 2-1 0,-3-3-1 15,1 3 0-15,4-6 0 0,-4 3 0 0,7-3 0 0,-6 5 0 0,8-6-1 16,-9 1-1-16,7 0 0 0,-4 0 1 0,2-2-2 0,-3 2 1 0,4 1 0 0,2-2-2 16,1 0 2-16,-8-4-2 0,6 6 2 0,0-7-2 0,0 4 2 0,1-2-1 15,-1 5 1-15,2-7 0 0,-3 0 1 0,2 1-1 0,-1-1 1 0,1 3-1 0,6-3 1 16,-7-5-2-16,1 7 2 0,-2-2 1 0,8-5 0 0,-5 1-1 0,5 4 1 15,-5-2-1-15,5-4 1 0,-9 3-1 0,9-1-1 0,-5-1 1 0,5 2 0 16,0-2 1-16,0-4 0 0,-7 5 0 0,7 0-1 0,0-1 0 16,-8-4-1-16,8 6 1 0,0-6 0 0,0 0 0 0,0 4 0 0,0-4-1 0,-5 6 2 0,5-6-1 15,0 0 0-15,0 0 0 0,0 0 0 0,0 0 0 0,0 0 1 0,0 0 0 16,0 0 0-16,0 0 1 0,0 0-1 0,0 0 1 0,0 0 0 0,0 0 1 16,0 0 0-16,0 0 0 0,0 0 0 0,0 0 1 0,0 0-2 0,0 0 0 15,0 0-1-15,0 0 1 0,0 0 1 0,0 0-2 0,0 0 1 0,0 0-1 0,0 0 0 16,0 0 0-16,0 0 1 0,0 0-1 0,0 0 1 0,0 0 0 0,0 0 2 15,0 0-1-15,0 0 0 0,0 0 0 0,0 0 0 0,0 0-1 0,0 0 0 16,0 0 0-16,0 0-1 0,0 0 0 0,0 0-1 0,0 0-1 0,0 0-3 0,0 0 0 16,0 0-2-16,0 0 0 0,0 0-3 0,0 0-2 0,0 0-1 15,0 0-4-15,0 0 1 0,0 0 0 0,0 0 1 0,0 5 1 0,0-1-2 0,0-4 3 16,5 0 1-16,-5 6 1 0,0-3 0 0,8-3 4 0,-8 6 0 0,7-1 1 16,-7-1 3-16,0-4 2 0,5 6 0 0,-5 0 1 0,9-6-2 0,-4 3 2 0,-5 3 0 15,5-6 2-15,-5 4 0 0,8-4 1 0,-2 5 2 0,1 1 2 0,-1-6 0 16,-6 4 4-16,13-4 2 0,-13 5 2 0,13-1 5 0,-6-4 2 0,-1 5 6 15,1-5-1-15,0 7 4 0,5-7 1 0,-4 3 1 0,-3-3 0 0,9 0 0 0,-9 6 1 16,11-6 0-16,-11 0 3 0,8 3-3 0,-8-3-3 0,9 6-2 0,-1-6-5 16,-6 6 1-16,7-6 0 0,-4 4-2 0,4 1 0 0,-7-1-1 0,6 1 3 15,1 5 3-15,-1-5 2 0,6-1 2 0,-7 7 0 16,2-1 0-16,4-1 1 0,3-3-1 0,-2 3-1 0,1 0 0 0,-1 1-2 0,2 5 2 0,5-6 2 16,-7 1-3-16,2 1-4 0,2-2-3 0,-2 1-4 0,6-1-3 0,-3 0-5 15,-4 6 1-15,-1-3 2 0,8-3-3 0,-6 0 2 0,2 1-1 0,-2-1-5 0,-1 3-2 16,-1-3-3-16,1 0 0 0,1 0-1 0,-3 1-1 0,3 1-1 0,-10-1 1 0,9-1-2 15,-7 0 2-15,6 1-1 0,-6 1 0 16,1-1 0-16,-2-1-1 0,8 6 2 0,-8-1 0 0,4 2 2 0,-5-7-1 0,1 4-1 0,2 2 1 0,5 6 0 16,-4-8 1-16,-3 2-1 0,0 0-2 0,3-4-1 0,-3 2 2 0,0-3 0 0,2 4 0 15,-1-2 2-15,-8 1-2 0,11-3 1 0,-4 0-1 0,-1 0 1 0,5 5-1 16,-11-6 1-16,9 1-1 0,-1-1 2 0,-8 3-2 0,2-3 1 0,7-4 0 16,-8 5 0-16,1-6 2 0,-2 5-2 0,3-4 0 0,-2 5 0 0,-1-4 2 15,3-1-2-15,-1 5 0 0,-7-7 1 0,6 3 0 0,2-6 1 0,-8 4 0 0,0 1 0 16,5-5 3-16,-5 0 0 0,0 0 2 0,0 0 0 0,0 0 1 15,0 0 2-15,0 0 1 16,0 0 1-16,0 0-1 0,0 0 1 0,0 0-1 0,0 0-2 0,0 0-5 0,0 0-13 0,0-5-14 0,0 5-20 0,0-4-17 0,0-5-20 0,0 3-21 16,0 2-19-16,-5-1-20 15,5-5-22-15,0 4-22 0,-8-3-23 0,8 0-31 0,0-1-33 0,-6 5-42 0,6-4-41 0,-7-3-50 0,7 8-49 0,-8-1-9 0,8-1 12 16,-5 2 23-16,5 4 28 0,-6-3 34 0,-2 3 31 0,8 0 39 0,-5 3 35 16,-2 1 42-16,1-4 45 0,-1 6 52 0,7 3 61 0</inkml:trace>
  <inkml:trace contextRef="#ctx0" brushRef="#br0" timeOffset="75964.36">17446 14576 84 0,'0'-5'161'0,"0"1"53"0,-5 4 47 0,5-4 40 0,0-1 43 0,0-1 36 0,-7 2 32 0,7-2 29 0,0 1 28 0,0 5 29 0,-6-4 29 0,6 4-61 0,0-6-107 0,0 6-64 0,0 0-37 0,0 0-26 0,-5-5-18 0,5 5-19 0,0 0-19 0,0 0-11 16,0 0-9-16,0 0-5 0,0 0-9 0,0 0-7 0,0 0-9 15,0 0-12-15,0 0-14 0,0 0-14 0,0 0-13 0,0 0-15 0,0 0-8 0,0 0-10 16,0 0-5-16,0 0-5 0,0 0 1 0,5 0-2 0,-5 0-4 0,6 5 1 16,1-5-4-16,-7 0-3 0,14 6 2 0,-9-6-2 0,2 4 1 0,5-4-1 15,3 5 0-15,-3-5 1 16,-5 0-2-16,13 6-3 0,-8-2-6 0,0-4-3 0,2 6-4 0,-1-1-2 0,8-5-1 0,-9 4-2 0,-1 0-1 0,5 1 3 16,-5-5-1-16,10 6-1 0,-9-2-1 0,2 1 0 0,-1 1-1 0,0-3-1 31,-2 3-1-31,4 0-1 0,-1-6-1 0,-9 4 0 0,9 1-1 0,-9-5 1 15,8 4 1-15,-6-4-1 0,0 0-1 0,5 0-1 0,-4 0 4 0,-3 0-4 0,1 0 1 16,-6 0 1-16,8 0 3 0,-3 0 3 0,-5-4 4 0,0 4 6 0,7 0 9 16,-7 0 8-16,0 0 9 0,0-5 5 0,0 5 4 0,0-4 4 0,0-8 1 0,0 9-9 15,0-8-38-15,-7-4 0 0,7 2 0 0,0-8 0 0,-5 2 0 16,-3 1 0-16,8-13 0 0,-6 7 0 0,6-6 0 0,-5-4 0 0,-3 1 0 16,8-7 0-16,-5 1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22:25.364"/>
    </inkml:context>
    <inkml:brush xml:id="br0">
      <inkml:brushProperty name="width" value="0.05292" units="cm"/>
      <inkml:brushProperty name="height" value="0.05292" units="cm"/>
      <inkml:brushProperty name="color" value="#FF0000"/>
    </inkml:brush>
  </inkml:definitions>
  <inkml:trace contextRef="#ctx0" brushRef="#br0">4558 6880 40 0,'0'-12'125'0,"7"8"49"0,-1-1 37 0,-6-1 32 0,0-3 27 0,0 0 25 0,0 5 30 0,0-8 27 0,0 3 29 0,0 3 27 0,0-3 23 0,0 5-44 0,0-5-81 0,0 3-61 0,0 0-52 0,-6 3-25 0,6-3-12 16,0 1-7-16,0 1-5 0,0 4-7 0,0-6-7 0,0 6-9 0,0 0-12 0,0-5-10 16,0 5-9-16,0 0-8 0,0 0-9 0,0 0-7 0,0 0-9 0,0 0-6 15,0 0-9-15,0 0-1 0,0 0 4 0,-7 5 0 0,7 1 3 16,0-2-3-16,0 1-1 0,-5 4-1 0,5-3-1 0,0 9-2 0,0-5 2 0,0 4 0 16,0 2 1-16,0 2 1 0,0-3-1 0,-8 4-7 0,8 0-14 0,0 7-7 15,0-7-9-15,0 5-4 0,-6 1-6 0,6-1-2 0,0 1-2 0,0-1 1 0,0 6-1 16,0-2 0-16,0 2-1 0,0 0 2 0,0 4-1 0,6-4 2 0,-6-2 0 15,0 5 1-15,0-3 1 0,8 1 0 0,-8-7 1 0,0 4 0 0,5-4 2 0,-5 1 1 16,0-5 0-16,7 5 1 0,-7-6 2 0,6 1-10 0,-6-7-9 0,6 8-16 16,-6-6-18-16,8-2-22 0,-8 2-23 0,0-4-23 0,7-1-26 0,-7-1-27 15,0-5-30-15,0 7-30 0,0-8-29 0,5 9-45 0,-5-8-49 0,0-4-58 16,-5 5-62-16,5 5-12 0,0-5 13 0,0-5 26 0,0 0 31 0,-7 4 36 0,7-4 37 16,0 0 42-16,-8-4 38 0,2 4 41 0,0-5 43 0,-1-1 49 0,2 2 58 0</inkml:trace>
  <inkml:trace contextRef="#ctx0" brushRef="#br0" timeOffset="192.32">4231 7474 99 0,'-5'-4'170'0,"-8"-2"47"0,8 3 37 0,-3-9 31 0,8 8 29 0,-6-1 23 15,6 0 24-15,0 1 19 0,-7-2 20 0,14 2 21 0,-7-1 27 0,0 1-71 0,6-2-118 16,2 0-66-16,-3 3-36 0,3-3-17 0,-3 1-9 0,9-5-5 0,-2 7-6 0,2-7-3 16,-1-1 1-16,0 7 1 0,0-7-3 0,5 2-6 0,1 5-10 0,-6-8-9 15,8 9-13-15,-2-6-10 0,1-3-11 0,7 8-6 0,-8-1-8 0,2-5-7 16,-3 5-8-16,8 1-16 0,-7-2-19 0,1 6-31 0,0-3-34 0,6 3-43 15,-6 0-41-15,4 0-66 0,-3 0-77 0,-2 3-88 0,7-3-93 0,0 6-35 0,-7-6-10 16,8 4 7-16,-7-4 15 0,4 0 26 0,-3 0 35 0,-2 0 43 0,1-4 48 16,-7-5 54-16,6 3 55 0,-6-4 69 0,1 0 70 0</inkml:trace>
  <inkml:trace contextRef="#ctx0" brushRef="#br0" timeOffset="489.89">5150 7163 0 0,'8'3'1'0,"-8"-3"95"0,6 0 66 0,-6-3 39 0,7 3 30 16,-7-6 32-16,0 2 29 0,0-1 35 0,0-1 35 0,0 6 33 16,0-4 33-16,0 4 30 0,0 0 28 0,0 0-64 0,0 0-121 0,0 0-57 15,0 0-27-15,0-6-11 0,0 6-1 0,0 0-13 0,0 0-11 0,0 0-18 0,0 6-20 16,-7-6-18-16,7 0-20 0,0 0-16 0,-6 4-15 16,6-4-14-16,0 6-12 0,0-1-10 0,0 5-8 0,-8-7-7 0,8 7-7 0,0 4-4 15,0-2-4-15,0 1-4 0,-5 2-7 0,5 6 1 16,0-3-2-16,0 1 1 0,-7 5 1 0,7-3 1 0,0 4 0 0,0-1-1 0,0 0 1 0,-6-5 0 0,6 5 1 15,0 1 1-15,0-5 2 0,0-1 0 0,0 6 2 0,0-11-2 0,0 5-5 0,0-3-10 0,0 4-16 16,0-7-18-16,0 2-19 0,0-4-23 0,0 2-19 0,0-3-30 0,0 1-27 16,6-1-33-16,-6-5-27 0,0 4-50 0,0-5-57 0,0 2-63 0,7-1-63 15,-7-5-25-15,0 0-4 0,0 0 14 0,0-5 26 0,5-1 33 0,-5 2 35 0,0-5 39 16,0-3 42-16,0 3 42 0,0-6 42 0,-5 2 52 0,5-2 57 0</inkml:trace>
  <inkml:trace contextRef="#ctx0" brushRef="#br0" timeOffset="663.67">5034 6894 99 0,'0'-14'168'0,"0"2"47"0,0 3 40 0,0-1 34 0,0 1 32 0,6 0 29 15,-6-3 26-15,8 3 20 0,-8 3 19 0,5 3 12 0,-5-7 9 0,0 5-84 0,0 5-134 0,7-4-76 0,-7 4-46 16,7 0-28-16,-7 0-21 0,5 0-19 0,2 4-17 0,1 1-26 0,-3-1-30 16,2 2-34-16,0 3-38 0,-2 0-52 0,10 3-59 0,-9-3-67 0,7 4-62 15,-8 2-27-15,3 6-5 0,5-8 6 16,-7 7 9-16,-1 1 18 0,3-2 18 0,-8-1 29 0,8 3 37 0,-8-2 42 0,0 2 47 0,5-8 56 0,-5 7 68 0</inkml:trace>
  <inkml:trace contextRef="#ctx0" brushRef="#br0" timeOffset="1420.25">5371 7464 0 0,'9'0'9'0,"-4"6"123"0,2-12 70 0,-7 6 51 0,6-3 40 0,-6-3 36 16,8-4 39-16,-8-4 31 0,0-1 33 0,0-1 30 0,6 2 28 15,-6-5 27-15,7 4 28 0,-7-4-82 0,5 4-148 0,-5-3-74 0,7-3-33 0,0 6-20 16,-7-4-9-1,5 4-13-15,-5 0-10 0,8 2-14 0,-8 1-12 0,7 3-9 0,-7 0-9 0,0 0-10 0,0 3-15 0,5 2-13 0,-5-1-12 0,0 5-14 0,0 0-12 16,0 0-15-16,0 0-11 0,0 0-12 0,0 0-15 0,0 0-6 0,0 0-7 31,0 0-3-31,9 5 2 0,-9-5 2 0,5 10 0 0,0-7 1 0,-5 7 3 0,8-5 2 16,-3 11 3-16,9-7 5 0,-7 6 4 0,-1-1 6 0,2 5 8 0,-3-4-2 16,3 4-4-16,-3 2-7 0,-5-2-11 0,7 1-6 0,-7-1-7 0,0 0-4 15,7 1-2-15,-7-1-2 0,0-4-3 0,0 6-2 0,5-8 0 0,-5-2-1 16,0 2 1-16,0-2 1 0,0-1 3 0,0-1 5 0,0-3 8 0,0-2 3 15,0 1 6-15,0-1 2 0,0-4 5 0,0 0 3 0,0 5 5 0,0-5 6 0,0 0 7 16,0 0 8-16,0 0 7 0,0 0 8 0,0 0 12 0,0 0 7 0,0 0 5 16,0 0 1-16,0 0 1 0,0 0-2 0,0 0-1 0,-5-5-2 0,5 1-4 15,0-1-3-15,0 1-7 0,-7-8-7 0,7 9-5 0,0-7-7 0,-7-1-8 0,7 2-4 16,0-6-5-16,0 5 1 0,-5-5-2 0,5 1 1 0,0 0-1 16,0-1-1-16,5-5 1 0,-5 1-2 0,0 4 1 0,0-4 1 0,7-2-1 0,-7 9 0 15,7-4-3-15,-2 1-2 0,2 0-2 0,-7 0-1 0,8 6-2 0,-3 0-4 16,-5-1-1-16,7 5-7 0,0 1-4 0,-7-1-4 0,5-2-5 0,2 7-4 15,2 0-4-15,-4 0 1 0,1 0 1 0,1 7 1 0,7-2 3 0,-9-1 1 0,8 1 3 16,0-1 4-16,0 6 3 0,-7 0 6 0,7 6 7 0,2-7 7 0,-4 10 6 16,-3-4 4-16,5 0 3 0,-8 0 3 0,3 3 1 0,3-2 0 0,-4 2-1 0,1-3-2 15,-2 6-1-15,1-8-3 0,-7 2-5 0,6 0-4 0,-1 0-5 0,3 0-6 16,-8-6-5-16,8 6-5 0,-3-5-5 0,-5-1-4 0,6-3-5 0,-6 3-6 16,7 0 1-16,-7-3-4 0,0-2 0 0,5 1 2 0,-5-1 1 0,0 2 2 15,0-6 6-15,0 6 6 0,0-6 8 0,0 0 9 0,0 0 15 0,0 4 12 0,0-4 10 16,0 0 7-16,0 0 5 0,0 0 3 0,-5-4 2 0,5 4 5 15,-7-6 3-15,7 0 3 0,-6 6 5 0,6-9-3 0,-5 5-1 0,-3-7-7 16,8 2-8-16,-8-1-6 0,3 1-9 0,-1-6 1 0,6 5-2 0,-7-10 0 0,7 7 1 16,-6-3 2-16,6-4-2 0,-8 1 1 0,8-1-1 0,0 1 3 0,-7-6 4 15,7 7 3-15,0-3 0 0,7-3 2 0,-7 5-2 0,0 4 0 0,0-5-1 0,8 6 0 16,-8-7 0-16,6 12-3 0,-6-6-1 0,7 6-1 0,-7 0-4 0,6-1-4 16,-6 4-5-16,5 1-5 0,3 1-2 0,0-1-1 0,-3-1-3 0,1 6-2 15,1 0 0-15,7 0-3 0,-7 0 0 0,4 0-4 0,2 0-3 0,0 6-1 16,1-1-2-16,-1-1-1 0,-1 1 0 0,2 5-2 0,-1 1 3 0,0-1 0 15,-7-1 1-15,7 0 4 0,-5 7 3 0,4-2 2 0,-6 0 4 0,-1 0 2 16,4 7 3-16,-2-8 2 0,-7 8 1 0,5-6 3 0,-5 4 3 0,8-5 1 0,-8 7-1 0,0-8 0 16,0 2-3-16,0 0-8 0,0 0-8 0,0-1-8 0,0-4-4 0,-8 6-10 15,8-7-4-15,0 1-9 0,0-1-9 0,-5 0-11 0,5 2-13 0,0-7-17 16,0 5-17-16,-7-3-19 0,7 0-22 0,0-2-15 0,0 1-18 0,0-5-22 16,0 9-21-16,0-9-36 0,0 6-43 0,7-6-35 0,-7 4-35 0,5-4-38 0,3 0-34 15,-2 0 0-15,-1-4 17 0,3 4 27 0,4-6 33 0,-5 1 34 0,6-4 36 0,-1 5 38 16,2-8 40-16,-1 3 46 0,0-6 47 0,-5 6 46 0,2-6 62 0</inkml:trace>
  <inkml:trace contextRef="#ctx0" brushRef="#br0" timeOffset="2289.5">6317 7190 0 0,'0'0'1'0,"0"0"107"0,-6 7 83 0,6-7 54 0,0 0 38 0,-7-7 34 0,7 7 28 0,0-3 27 0,-5 3 22 0,5-6 22 0,0 6 20 0,0 0 17 15,0-5 18-15,0 5-81 0,0 0-132 0,0 0-87 0,0 0-62 0,0 0-32 0,0 0-16 0,0 0-13 0,0 0-13 0,0 0-8 0,0 0-10 16,0 0 0-16,0 0-2 0,0 0-2 0,0 5 2 0,5-5-2 0,-5 6-1 15,0-3 1-15,7 4 0 0,-7-2 4 0,0 4 3 0,6-5 6 0,-6 2 5 0,0 3 3 16,5-4 2-16,-5 5-2 0,0-1-4 0,8-3-3 0,-8 3 0 0,0 1-6 16,8-1 1-16,-8 3-6 0,0-3-1 0,5 0-3 15,-5-3-3-15,0 3-1 0,6 0-2 0,-6-3 2 0,7 4-4 0,-7-5 2 0,0 5 0 0,6-7-1 16,-6-3 0-16,8 6 0 0,-8-2 2 0,7-4-1 0,-2 5 4 0,-5-5 0 0,6 0 2 16,0 0 0-16,-6 0 3 0,7-5-2 0,1 5 0 0,-3-4 3 0,3-2 0 15,-2-3 4-15,-1 5 2 0,2-7 6 0,1 1 5 0,-2 5 5 0,-6-4 0 16,6-7 0-16,1 7 4 0,-7 0 2 0,5-6 7 0,-5 0 1 0,0 5 2 0,8-5 0 15,-8 6-2-15,0-6 0 0,0 2-2 0,0 1-3 0,0-2-5 0,0 4 1 16,-8 1 0-16,8-6 2 0,0 11 2 0,-5-7-2 0,5 2-7 0,-7 3-5 0,1-2-1 16,0 3-4-16,6 5-1 0,-8-6-5 0,-4 3-5 0,6 3-5 0,-2-7-5 15,3 7-9-15,-10 0-4 0,9 7-7 0,0-7-5 0,-6 3-5 0,-2 3-3 0,7 3 1 16,-4-5-2-16,3 7 1 0,-5-2 2 0,7 7 1 0,-6-7 3 16,3 6 0-16,-3 0 5 0,6 0-2 0,-2-2 4 0,-5 7-2 0,8-4 0 0,-2 2 1 15,0 1-1-15,2 2 2 0,-3-2-4 0,8-5-2 0,-7 7-5 0,7-2-3 16,-5-4-3-16,5 0-3 0,0 4-4 0,0-5-4 15,0 2-2-15,0-3-7 0,5-2-7 0,-5 2-3 0,7 2-5 0,1-6-4 0,-3 7-4 0,2-7 3 16,0 2 0-16,-2-2-6 0,8 1-11 0,-5 0-12 0,3-1-11 0,5 2-10 0,-4-7-7 16,-1 5-8-16,5 2-5 0,-5-7-3 0,2 7-6 0,2-7-14 0,-4 2-18 15,10-3-22-15,-8 3-22 0,-2-6-12 0,10 4-6 0,-8-4-3 16,8-4-4-16,-3 4-7 0,-4-6-11 0,4 3-9 0,3-3-10 0,-2 2 3 0,1-1 6 0,-1-5 20 16,-1-1 26-16,-4 7 29 0,7-5 30 0,-3-2 33 0,-4 2 33 0,4-1 33 15,-5-5 30-15,0 0 31 0,0 6 28 0,-5-7 33 0,5 3 41 0,-8-7 43 0,4 5 45 16,-4 2 38-16,-5-8 33 0,5 2 30 0,-5 4 27 0,0-5 21 0,-5 1 16 15,5 0-1-15,-5-1-3 0,5 1-10 0,-9-2-10 0,4 2-17 0,5 4-22 16,-7-4-24-16,1 5-21 0,6-1-14 0,-8-1-6 0,8 7-8 0,-6-6-5 0,6 6-11 16,-7 5-7-16,7-7-9 0,0 7-11 0,-5-7-9 0,5 7-12 0,0-1-14 15,-8 5-12-15,8 0-13 0,0-6-14 0,0 6-11 0,0 0-13 0,0 0-12 16,0 0-10-16,0 0-12 16,0 0-8-16,0 0-9 0,0 0-10 0,0 0-7 0,-6 0-6 0,6 6-3 0,0-6-2 0,-7 5 1 0,7-1 0 0,0 1 1 0,-6 1 0 15,6 4 2-15,-7-1 0 0,7 0 3 0,-5 1 2 0,5 4 1 0,-9 2 3 16,4-1-1-16,5 3 5 15,-5-3-1-15,-3 4-2 0,8 2 0 0,-5-3-2 0,-3 7-3 0,8-4-4 0,-8-3-4 0,8 3-2 0,-5-2-6 0,5 0-5 0,0-5-5 16,-6 7-5-16,6-6-4 0,0-2-4 0,6 2-2 0,-6 0-3 0,0 0 1 16,5-6-2-16,3 1 2 0,-8-1 2 0,8 3 4 15,-3-3 2-15,3 0 7 0,-3 1 6 0,0-1 4 0,9-4 5 0,-7 5 6 0,6-4 6 0,-7-1 5 0,7-1 7 16,0 2 5-16,1-6 5 0,-2 0 4 0,2 0 2 0,4 0 5 16,-2-6 7-16,-5 2 5 0,9-1 4 0,-7-5 4 0,1 4 3 0,4-3 2 0,-4 0 0 15,-2-6 1-15,2 6-1 0,-1-7 0 0,0 1-2 0,-5 1 1 0,3-2 0 16,-6 3-5-16,11-7-5 0,-11 5-6 0,2-4-1 0,-1-5-5 0,-6 5-3 15,6-2-2-15,-6-3-4 0,0 5-3 0,0-1-8 0,0-5-2 16,-6 6-3-16,6-1-4 0,-6 7-1 0,-1-8-4 0,2 6-3 0,-11 2-5 0,11-2-1 0,-6 4-2 16,-5 1-7-16,11 1-4 0,-8 0-3 0,-1 3-4 0,2 2-5 0,-2-2-8 0,1 6-10 15,-6 0-11-15,6 6-14 0,0-2-13 0,0 2-14 0,8-1-15 0,-11 5-22 16,3-1-19-16,3 0-24 0,-4 0-17 0,7 7-15 0,-7-1-16 0,8-1-15 0,-1 2-26 16,2-3-30-16,-3 2-29 0,2 0-28 0,-1 0-36 0,7 0-36 15,-6-2 3-15,6-2 18 0,0 4 29 0,0-5 33 0,0-1 34 0,0 0 32 0,6 0 33 0,-6-3 35 16,7 0 41-16,-1 3 45 15,2-5 45-15,-3 2 61 0</inkml:trace>
  <inkml:trace contextRef="#ctx0" brushRef="#br0" timeOffset="2699.48">7078 7348 81 0,'8'-6'167'0,"-1"-3"57"0,-2 0 47 0,-5 3 44 0,0-3 43 0,7 0 42 0,-7-3 40 0,0 3 37 0,0-1 33 0,0 5 33 0,0-5 28 0,0 1-60 0,0-1-110 0,0 5-76 0,-7-4-56 0,7 3-36 0,0 2-22 0,0-1-25 0,0 1-24 0,0 4-26 0,0-5-22 15,0 5-23-15,0-7-17 0,0 7-18 0,0 0-16 0,0 0-15 0,0 0-12 16,0 0-16-16,0 0-13 0,0 0-12 0,0 0-9 0,0 7-2 0,-5-7 3 16,5 5 0-16,0 4 1 0,0-5 1 0,0 6 3 0,0 0 2 0,0 0 6 0,0 5 6 15,0-2 8-15,0 2 5 0,0 0 8 0,0 6 4 0,0-8 5 0,0 8-1 16,0-6-2-16,0 3-4 0,5-3 3 0,-5 0-1 0,0-1 1 0,7 0-4 0,-7-2-2 16,7 1-6-16,-2-2-2 0,-5 2-2 0,8-2-5 0,-2-1 2 0,1-7 0 15,-1 9 0-15,-1-3 2 0,2-5-2 0,2 1 1 0,-4 5 0 16,8-5 3-16,-8-1 3 0,4-4 6 0,-2 6 4 0,-2-6 7 0,9 6 4 0,-9-6 7 15,3-6 6-15,-3 6 4 0,2-6 4 0,0 2 3 0,6-1 5 0,-6 1 3 16,-2-2 4-16,3-3-1 0,-2 0 4 0,-6-3 1 0,5 3-2 0,3 0-2 0,0-6-5 16,-8 6-2-16,5-7-3 0,-5 1-7 0,8 1-5 0,-8-5-3 0,5 3-4 15,-5-2-2-15,0 3-5 0,0-4-3 0,0 4-6 0,0 0-4 0,0 0-1 16,0 0-1-16,0 6-3 0,0-1-3 0,-5 1-5 0,5 0-2 0,-8 3-8 16,8 0-8-16,0 2-11 0,-5-1-18 0,5 5-16 0,0 0-22 0,0-5-17 15,0 5-17-15,-8 5-17 0,8-5-19 0,0 0-18 0,0 5-18 0,-8-1-17 16,8 2-14-16,0 3-13 0,0 1-10 0,0-1-5 0,0 2-8 0,0-1-12 0,0-1-16 15,0 6-14-15,0-5-14 0,8-1-14 0,0-4-15 0,-3 5-13 0,3 1-16 0,-3-7 10 16,0 2 22-16,9-3 25 0,-7-3 28 0,6 6 28 0,1-6 32 0,-1 0 37 16,-2 0 40-16,4-6 35 0,-1 6 36 0</inkml:trace>
  <inkml:trace contextRef="#ctx0" brushRef="#br0" timeOffset="2938.08">7573 7279 84 0,'7'-10'153'0,"1"1"46"0,-8 0 38 0,0-3 35 16,0-2 35-16,0 4 34 0,0-3 34 0,0-2 30 0,0 0 29 0,0 0 35 15,0-4 36-15,-8 4-55 0,8 0-108 0,0 0-55 0,0-4-26 0,0 4-13 0,0 1-10 16,0-2-4-16,0 1-5 0,0 6-9 0,0 0-7 0,0-7-9 0,0 13-11 15,0-8-18-15,0 7-21 0,0-2-20 0,0 6-18 0,0 0-17 0,0 0-17 16,0 0-21-16,0 0-18 0,0 0-20 0,0 0-15 0,0 0-11 0,8 6-5 16,-8-2 1-16,6 1-2 0,-6 1-2 0,6 4 2 0,1 4 4 15,-7-1 4-15,5 2 6 0,3 6 5 0,-2-2 8 0,1 5 6 0,-7 1 1 0,6-1 2 0,-6 6-7 16,5 0-10-16,-5 3-13 0,0-4-12 0,7 1-11 0,-7 4-9 0,0-4-15 16,9-2-14-16,-9 2-19 0,0-6-23 0,5 0-18 0,-5-3-20 0,6 3-14 15,-6-5-14-15,7 0-20 0,-2 1-24 0,-5-4-21 0,9 2-24 0,-2-3-34 0,-7 0-38 16,5 0-50-16,1-2-54 0,2-3-35 0,-8 1-28 0,5-1 4 0,3-5 20 15,-8-1 27-15,0-4 28 0,0 0 40 0,0 0 41 0,0 0 42 0,0-9 45 0,-8 2 51 16,3 4 52-16,5-8 59 0,-8 1 73 0</inkml:trace>
  <inkml:trace contextRef="#ctx0" brushRef="#br0" timeOffset="3095.24">7594 7498 0 0,'-6'-4'35'0,"-9"-1"152"16,10 1 84-16,-9-1 67 0,9-1 57 0,-10 2 51 16,9-2 46-16,0 3 43 0,-1-3 43 0,2 0 39 0,5-3 39 0,-8 4 36 0,8 1 29 0,0-2-125 15,0-3-211-15,8-1-113 0,-3 4-60 0,-5-3-41 0,13 0-36 16,-7 0-27-16,9-1-24 0,-4-1-25 0,2 1-19 0,2 1-20 0,4 0-18 0,0-3-14 15,-1 3-10-15,3 0-13 0,6 3-16 0,-1 2-23 0,-1-1-31 0,2 5-37 16,-3-6-43-16,3 6-89 0,6 6-112 0,-6-6-109 0,5 0-103 0,-1 0-41 0,3 0-8 16,-8 0 9-16,6-6 19 0,-5-3 32 0,-1-1 42 0,-8-5 49 0,3-3 57 0,-2-6 61 15,-6-1 68-15,0 1 90 0,-7-6 94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28:51.988"/>
    </inkml:context>
    <inkml:brush xml:id="br0">
      <inkml:brushProperty name="width" value="0.05292" units="cm"/>
      <inkml:brushProperty name="height" value="0.05292" units="cm"/>
      <inkml:brushProperty name="color" value="#FF0000"/>
    </inkml:brush>
  </inkml:definitions>
  <inkml:trace contextRef="#ctx0" brushRef="#br0">4382 15538 0 0,'0'0'1'0,"-6"0"29"0,6 0 19 16,-5 0 12-16,5 0 12 0,-8 0 13 0,8 0 8 0,-8 0 7 0,8 0 4 0,0 0-1 0,0 0-9 0,-5 0-10 0,-3 6-15 0,8-6-14 0,-5 0-16 0,5 0-16 0,-5 0-18 0,5 5-12 0,0-5-9 0,-9 0-15 0,2 4-13 0,7-4-2 0,-5 5 6 0,5-5 12 0,-6 0 18 16,6 0 7-16,-7 4 4 0,1-4 7 0,6 0 10 0,-8 0 8 0,8 6 9 0,-5-6 4 15,-2 0 5-15,7 0 16 0,-6-6 19 0,0 6 14 16,6 0 8-16,-8 0 5 0,1 0 1 0,7-4 7 0,-5 4 11 0,-4-5 9 0,4 5 10 0,5-4 7 0,-5 4 9 15,-3-5 10-15,8 5 14 0,-5-6 5 0,-3 6 4 0,2-4-2 0,6 4-2 16,-7-5-8-16,1 5-9 0,6-4-7 0,-7 4-5 0,1 0-8 0,6 0-2 0,-7-5-6 16,7 5-3-1,-6 0-5-15,6 0-10 0,0-7-5 0,0 7-12 0,0 0-11 0,-7 0-10 0,7 0-13 0,0 0-13 0,0 0-9 0,0 0-12 0,0 0-7 16,0 0-11-16,0 0-8 0,0 0-6 0,0 0-5 0,0 0-8 0,0 0 1 16,7 0 1-16,-7 0 3 0,0 0 8 0,6 0 4 0,-6 0 10 0,7 0 5 0,-1 0 6 0,-6 7 4 31,7-7 4-31,-1 0 5 0,1 5 2 0,-1-5 3 0,2 0 1 0,-3 4 1 0,3-4-2 0,-3 5-5 0,0-5-5 0,9 4-7 0,-7-4-6 0,1 0-6 15,-2 6-4 1,0-6 1-16,1 0-3 0,6 5 3 0,-7-5 0 0,1 4 2 0,-1-4-3 16,6 5 2-16,-3-5-1 0,1 0 5 0,3 4 8 0,-5-4 4 0,5 6 5 0,1-6 3 0,-1 0 3 0,-1 6-3 0,0-6-1 0,8 0-4 15,-6 0 0-15,7 0-4 0,-10 0 3 0,10 0-1 0,-3-6-4 0,3 6-2 16,-3 0-5-16,8-6-3 0,-7 6 2 0,8-4-3 0,-1 4 1 0,0-5 1 0,0 5-3 16,0-4 0-16,6-1-3 0,-5 5 0 15,4-6-1-15,3 6 1 0,-8-4-3 0,6 4 1 0,0-5-4 0,2 1 1 16,-8 4-7-16,6 0 0 0,-6-5-3 0,6 5 2 15,-5-7-1-15,-1 7 0 0,8-3 2 0,-2 3 0 0,-6 0-2 0,6-6 3 16,-6 6 0-16,8 0 0 0,-11 0 0 0,12-4 0 0,-3 4 1 0,-7 0 2 16,2 0 0-16,5 0-2 0,-6-5 3 0,0 5 1 0,1 0-1 0,-1 0 2 15,1 0 2-15,-4 0-2 0,4 0-1 0,1 0-2 0,-9 0 1 0,7 0-1 16,0 0-1-16,-2 0 0 0,3 0 3 0,1 0-1 0,-4 5-3 0,8-5 2 16,-3 0-3-16,-5 0-2 0,10 0-3 0,-11 0-1 0,12 0 2 0,-10 0-1 0,2-5 0 15,-1 5-2-15,1 0 0 0,-3 0-4 0,3 0 0 0,-2 0-2 0,1 0 1 16,1 0-1-16,-6 0 1 0,-3 0 0 0,8 0-1 0,-7 0-1 0,8 5 1 15,-7-5 2-15,-1 0 3 0,2 4 0 0,-3-4 3 0,8 0 0 0,-6 6 2 16,-1-6-1-16,1 0 3 0,-1 3 1 0,1-3 2 0,-1 0-1 0,2 7 3 16,-8-7 1-16,6 0-2 0,-1 5 2 0,3-5 0 0,-3 0-2 0,-4 4 2 15,7-4-1-15,-3 5-1 0,3-5-2 0,-10 4-10 0,9-4 0 0,0 0 0 0,0 6 0 16,-7-6 0-16,5 5 0 0,2-5 0 0,0 4 0 0,-1 1 0 0,2-5 0 16,-3 4 0-16,3-4 0 0,-2 6 0 0,1 0 0 0,-1-6 0 15,0 4 0-15,6-4 0 0,-4 5 0 0,-1-5 0 0,-2 4 0 0,8-4 0 0,-5 0 0 16,5 0 0-16,-7 0 0 0,2 0 0 0,3 5 0 0,-4-5 0 0,-1 0 0 15,8 0 0-15,-6 0 0 0,-3 0 0 0,1 0 0 0,1 0 0 0,-1 0 0 16,0 0 0-16,1 0 0 0,-1 0 0 0,2 0 0 0,-8 0 0 0,6 0 0 16,-1 0 0-16,3-5 0 0,-3 5 0 0,3 0 0 0,6 0 0 15,-8 0 0-15,1 0 0 0,4 0 0 0,-3 0 0 0,6-4 0 0,-2 4 0 0,1 0 0 0,1 0 0 16,-3-5 0-16,3 5 0 0,-1 0 0 0,1 0 0 0,-7 0 0 16,4-4 0-16,3 4 0 0,-6 0 0 0,4 0 0 0,-6 0 0 0,0 0 0 15,1 0 0-15,-1 0 0 0,-6 0 0 0,6 0 0 0,2 0 0 0,-8 0 0 16,-1 0 0-16,8 0 0 0,-8 0 0 0,4 0 0 0,-5 0 0 0,2 0 0 0,0 0 0 15,6 0 0-15,-4 0 0 0,-3 0 0 0,0 0 0 0,4 0 0 0,2 0 0 16,-4 0 0-16,-2 0 0 0,-1 0 0 0,10 0 0 0,-8 0 0 16,8 4 0-16,-10-4 0 0,2 0 0 0,0 0 0 0,6 0 0 0,-4 5 0 0,-9-5 0 0,7 0 0 15,0 0 0-15,-7 4 0 0,1-4 0 0,-1 0 0 0,1 0 0 0,0 0 0 16,0 0 0-16,-7 0 0 0,0 0 0 0,0 0 0 0,0 5 0 0,0-5 0 16,0 0 0-16,0 0 0 0,0 0 0 0,0 0 0 0,0 0 0 0,0 0 0 15,0 0 0-15,0 0 0 0,0 0 0 0,0 0 0 0,0 0 0 0,0 0 0 16,0 0 0-16,0 0 0 0,0 0 0 0,0 0 0 0,0 0 0 0,0 0 0 15,0 0 0-15,0 0 0 0,0 0 0 0,0 0 0 0,0 0 0 0,0 0 0 16,0 0 0-16,0 0 0 0,0 0 0 0,0 0 0 0,0 0 0 0,0-5 0 0,0 5 0 16,0 0 0-16,0 0 0 0,-7 0-31 0,7 0-88 0,-7 0-24 0,0 0-28 15,7 0-29-15,-6 0-29 0,-1 0-33 0,1 0-32 0,-2 0-50 0,3 0-56 16,-8 0-83-16,7 0-92 0,-9 0-28 0,10 0 5 0,-9 0 21 0,1 0 34 16,-6 0 39-16,7 0 45 0,-2-4 50 0,-4-1 50 0,2 1 54 0,-2-8 53 15,4 3 65-15,-4 0 66 0</inkml:trace>
  <inkml:trace contextRef="#ctx0" brushRef="#br0" timeOffset="1563.04">10256 15690 0 0,'-5'0'28'0,"5"0"22"0,0 0 19 0,0 0 17 0,-6 0 18 0,6 0 18 0,0 0 19 15,0 0 21 1,0 0 21-16,-8 0 12 0,8 0 9 0,0 0 3 0,0 0 3 0,0 0 0 0,0 0-1 0,0 0-4 0,-5-4-6 0,5 4-4 0,0 0-2 0,0 0-4 0,0 0-7 0,0 0-8 0,0 0-14 0,0 0-10 0,0 0-12 0,0 0-7 16,0 0-6-16,0 0-7 0,0 0-3 0,0 0-5 0,0 0-2 0,0 0-5 0,0 0-5 0,0 0-3 0,0 0-7 0,0 0-3 15,0 0-4-15,0 0-6 0,0 0-5 0,0 0-6 0,0 0-7 0,0 0-5 31,0 0-7-31,0 0-4 0,0 0-6 0,0 0-6 0,0 0-6 0,0 0-4 0,0 0-7 16,0 0-5-16,0 0-3 0,0 0-5 0,0 0-2 0,0 0-1 0,0 0-1 16,0 0 2-16,0 0 3 0,0 0 5 0,0 0 4 0,5 0 6 0,-5 0 4 15,0-5 8-15,8 5 5 0,-8 0 7 0,6 0 3 0,-6 0 6 0,5 0 6 16,2 0 2-16,2 0 6 0,-9 0 2 0,5 0 2 0,1 0 1 0,1 0 1 0,-2 0-4 16,4-6-3-16,3 6-2 0,-6 0-3 0,7 0-1 0,-5-3-3 0,4 3-1 15,0 0 0-15,3-7-1 0,-4 7-4 0,10-5 1 0,-8 5-5 0,5-4 0 16,3 4-2-16,-2-5 2 0,7 5-1 0,-5-4 1 0,3-2 1 0,3 6 0 15,-7 0 0-15,4-4-1 0,5 4 0 0,2-5-1 0,-4 5-2 0,-3-5-3 0,5 1-2 16,3 4-3-16,-1 0-3 0,1-6-2 0,-5 6-3 0,12-6-2 0,-6 6-3 0,-1-4-2 16,7 4-4-16,0 0-1 0,1-5-3 0,-2 5 0 0,9 0 0 0,-10-4 1 15,2 4 2-15,9 0 1 0,-11 0-1 0,2 0 1 0,0-6 1 0,9 6 0 16,-9 0 1-16,6 0 0 0,-7 0 0 0,8 0 2 0,-1 0-1 0,2 0-2 16,-9 0 1-16,8 0-1 0,0 0-2 0,-1 0 0 0,1 0 0 0,-1 0-2 15,-5 0 2-15,5 0 0 0,0 0-1 0,-6 0-1 0,6 0 3 16,2 0 0-16,-2 0-1 0,-6 0 1 0,7 0 2 0,-2-5 1 0,4 5-3 0,3 0-12 15,-5 0 0-15,-1 0 0 0,2 0 0 0,-3 0 0 0,2 0 0 0,0 0 0 16,5-4 0-16,-4 4 0 0,4 0 0 0,1 0 0 0,-5-5 0 0,4 5 0 16,2-4 0-16,-2 4 0 0,2 0 0 0,-2 0 0 0,-5-6 0 0,7 6 0 15,-3 0 0-15,-2-6 0 0,4 6 0 0,-2 0 0 0,-2 0 0 0,3 0 0 16,1-4 0-16,-5 4 0 0,3 0 0 0,-5 0 0 0,2 0 0 0,-2 0 0 0,2 0 0 16,-2 4 0-16,0-4 0 0,0 0 0 0,2 0 0 0,-2 6 0 15,0-6 0-15,2 0 0 0,-10 6 0 0,2-6 0 0,2 0 0 0,-2 4 0 0,0-4 0 16,-7 5 0-16,1-1 0 0,-1-4 0 0,2 5 0 0,-2 1 0 0,-8-6 0 15,4 4 0-15,4 1 0 0,-5-1 0 0,-3-4 0 0,4 6 0 0,-10 0 0 16,9-2 0-16,-6-4 0 0,-3 5 0 0,1 0 0 0,-6-5 0 0,1 4 0 16,-2-4 0-16,2 6 0 0,-9-6 0 0,3 4 0 0,-1-4 0 0,-1 0 0 0,0 5 0 15,1-5 0-15,-7 0 0 0,5 0 0 0,-5 0 0 0,0 0 0 16,8 4 0-16,-8-4 0 0,0 0 0 0,6 0 0 0,-6 0 0 0,0 0 0 0,0 0 0 16,0 5 0-16,0-5 0 0,0 0 0 0,0 0 0 0,0 0 0 0,0 0 0 15,0 0 0-15,0 0 0 0,0 0 0 0,0 0 0 0,0 0 0 0,0 0 0 16,0 0 0-16,0 0 0 0,0 0 0 0,0 0 0 0,0 0 0 0,0 0 0 15,0 0 0-15,0 0 0 0,0 0 0 0,0 0 0 0,0 0 0 0,0 0 0 16,0 0 0-16,0 0 0 0,0 0 0 0,0 0 0 0,0 0 0 0,0 0 0 16,0 0 0-16,0 0 0 0,0 0 0 0,0 0 0 0,0 0 0 0,0 0 0 15,0 0 0-15,0 0 0 0,0 0 0 0,0 0 0 0,0 0 0 0,0 0 0 16,0 0 0-16,0 0 0 0,0 0 0 0,0 0 0 16,0 0 0-16,0 0 0 0,0 0 0 0,0 0 0 0,0 0 0 0,-6-5-40 0,6 5-40 0,0 0-9 0,-8 0-10 15,8 0-12-15,-5 0-16 0,5 0-15 0,-7 0-17 0,1-4-18 0,6 4-18 16,-6 0-24-16,-1 0-29 0,-6-5-25 0,7 5-28 0,-7 0-58 0,6-4-67 0,-7 4-63 15,1-6-48-15,0 2-7 0,0-1 15 0,2 0 29 0,-10 1 33 0,8-8 40 0,-8 3 40 16,10-6 45-16,-10 2 48 0,9-3 48 0,0-4 49 0,-8 2 65 0,6-7 77 16</inkml:trace>
  <inkml:trace contextRef="#ctx0" brushRef="#br0" timeOffset="60892.58">21915 2404 43 0,'0'-6'120'0,"8"2"41"0,-8 1 36 0,0-3 31 0,5-3 26 0,-5 3 28 0,0-4 27 15,0 5 28-15,-5-4 28 0,5-1 28 0,0 5 29 0,0-4-42 0,0-1-80 0,0 4-46 0,0-3-30 0,0-1-14 0,0 5-5 0,0 1-6 0,-8-7 1 0,8 7-3 0,0-2-3 0,0 1-6 0,0 1-7 16,0-1-9-16,0 5-8 0,0-6-10 0,0 6-10 0,0 0-11 0,0 0-11 16,0-4-13-16,0 4-10 0,0 0-17 0,0 0-14 0,0 0-11 0,0 0-15 0,0 0-11 15,0 0-11-15,0 0-5 0,0 0-4 0,0 4-4 0,0 2 1 0,8-1 1 16,-8-1 1-16,0 7 1 0,5-1 6 0,-5-1 0 0,0 6 6 0,6-6 3 16,-6 7 4-16,7-2 2 0,-7 5 1 0,0-4 0 0,0 6-1 0,6-3-4 15,-6 1-2-15,0 2-6 0,0-3-1 0,0 7-5 0,0-6-1 0,0 7-3 16,0-3-2-16,0 6-3 0,0-4-4 0,0-1-2 0,0 6 0 0,0-6-2 15,0 5-1-15,0 0 1 0,8 1-3 0,-8-5 3 16,0 3-1-16,7 2 0 0,-7 0-1 0,0-5 2 0,5-1-2 0,-5 6 1 0,6-8 0 0,-6-1 2 0,8 3-2 16,-8-5 2-16,5 7-2 0,-5-7 1 0,0 0 1 0,8-4-6 0,-8 0-6 15,0 3-13-15,0-6-13 0,5 1-12 0,-5-3-18 0,0 0-25 0,0 0-25 0,0-4-22 16,0 3-22-16,0-5-25 0,0 1-26 0,0-1-22 16,0-4-20-16,0 0-33 0,0 6-35 0,0-6-76 0,0 0-89 0,0 0-35 15,0 0-3-15,0-10 21 0,0 5 32 0,0-4 34 0,0-7 35 0,0 2 39 0,0 0 41 0,-5-7 41 16,5 3 37-16,0-6 52 0,-8-1 56 0</inkml:trace>
  <inkml:trace contextRef="#ctx0" brushRef="#br0" timeOffset="61317.28">21852 2458 0 0,'0'-15'18'0,"0"6"135"0,0 0 77 0,0-7 58 0,0 5 49 0,0 4 41 16,0-4 38-16,0 1 36 0,5 4 37 0,-5-3 34 0,0 0 34 0,6 3 30 16,-6-3 28-16,0 0-99 0,7-1-167 0,-7 4-89 0,0-3-45 0,5 3-29 15,-5 2-21-15,0-1-17 0,9 5-10 0,-9 0-17 0,0 0-18 0,0 0-14 0,0 0-18 16,0 0-12-16,0 0-14 0,0 0-8 0,0 0-8 0,-9 0-7 0,9 9-4 15,0-3-7-15,0-2 0 0,-5 7-4 0,5 4 0 0,0-6-3 0,-7 4-1 16,7 2 1-16,0 6 0 0,-6-8 1 0,1 7 3 0,5 1 0 0,-9-2-3 16,2-4-3-16,7 4 1 0,-5 0-2 0,-2 1-1 0,0-5-1 0,7 4 0 0,-5-4-2 15,-3 0 0-15,8 0 1 0,-7-2 1 0,7-1-2 16,-5 2 0-16,5-4 0 0,-7-1 0 0,7-5-1 0,0 7 0 0,-7-7 1 0,7 1 0 0,0 1 0 0,0-6 2 16,0 4 4-16,0-4 2 0,0 0 4 15,0 0 5-15,0 0 3 0,0 0 7 0,0 0 0 0,0 0 2 0,0-4-3 16,0-2-1-16,7-3 1 0,0-2 0 0,-7 2 2 0,5-5-1 0,2-6-2 15,1 1 1-15,-3-2-3 0,2-8-2 0,5 0-5 0,-5-1-5 0,7-4-2 0,-1 1 1 0,1-7 3 0,-2 1 5 16,-1-1 6-16,5 7 5 0,-5-6 5 0,2 11 4 0,2-8-17 0,-4 11-18 16,-3 1 0-16,5 6 0 0,-8-3 0 0,3 11 0 0,-2 1 0 15,-6 0 0-15,0 3 0 0,5 2 0 0,-5 4 0 0,0 0 0 0,0 0 0 16,7 0 0-16,-7 4 0 0,8 2 0 0,-8-1 0 0,6 3 0 0,1 7 0 0,-7-1 0 16,6 7 0-16,-1-2 0 0,3 6 0 0,0 4 0 0,-3 1 0 0,1-2 0 0,6 2-12 15,-3 5-125-15,-2-8-42 0,-2 9-50 0,7-8-60 0,-5 8-69 0,6-8-117 16,-6-4-135-16,0 6-56 0,6-5-14 0,-6-1 14 0,-2-3 32 0,2 1 39 15,-7-1 46-15,7-6 51 0,-7-2 54 16,0 2 63-16,0 0 64 0,-7-6 72 0,7-3 77 0</inkml:trace>
  <inkml:trace contextRef="#ctx0" brushRef="#br0" timeOffset="62249.18">21290 3815 0 0,'-7'0'27'0,"2"-5"71"0,5 5 37 0,-8-4 28 16,8-1 23-16,-8 5 20 0,8-4 21 0,0 4 22 0,0 0 21 0,-5-6 21 0,5 6 21 0,0 0-4 0,0 0-18 0,0 0-44 0,0-5-58 0,0 5-28 0,0 0-12 0,0-4-3 0,0 4 0 0,0 0 3 0,-6-5-1 0,6 5-1 15,0-4-4-15,0 4 1 0,-7-7-3 0,7 2 0 0,0 5 1 0,-5-4 2 16,5-1-1-16,0 1 2 0,-9 4 0 0,9-6-1 0,0 1-1 0,-5 1-1 16,5 4-2-16,0 0-1 0,0-5-5 0,0 5-4 0,0-4-4 0,0 4-9 0,0 0-10 15,0 0-12-15,0-6-12 0,0 6-13 0,0 0-11 0,0 0-14 0,0 0-11 16,0 0-14-16,5-6-14 0,-5 6-7 0,0 0-5 0,0 0-7 0,9 0-3 16,-4 0-2-16,2 0-3 0,-1 0 1 0,-1 0 1 0,3 6 0 0,5-6 3 0,1 6 1 15,-2-2 4-15,-4 1 3 0,4 4 5 0,0 1-1 0,3-1 0 0,-3 3-1 16,0-3 1-16,-4 10 1 0,5-5-1 0,-2 2 1 0,-3 2 2 0,0 6-1 15,-3-3 1-15,2 3-2 0,-1-4-4 0,0 4-2 0,2 0-2 0,-8-5-4 16,7 1-3-16,-7 5 0 0,0-6-2 0,0-4 1 0,0 0 0 0,0 0 0 0,0 0 0 16,0-6 3-16,0 1-3 0,0 1 5 0,0-4 1 0,0-1 7 15,0-1 7-15,0-1 6 0,-7 2 5 0,7 0 6 0,0-3 5 0,-8-3 2 16,8 6 6-16,0-6 3 0,-6 0 2 0,6 0 5 0,0 0 5 0,-6 0 3 16,6-6 4-16,-7 6 2 0,2-3 1 0,5-3 0 0,-8 0 0 0,8 2 2 0,-8-7-2 0,3 4-1 15,5-4-1-15,-6 1-2 0,6-5-6 0,0-4-5 0,-7 5-4 0,7-7-7 16,0-2-4-16,0 2-5 0,0-3-6 0,0 0-3 0,0 0-8 0,0 0-6 15,7-7-4-15,-7 13-4 0,6-7-4 0,-6 1-1 0,5 3-2 0,3 2-1 0,-8 1-2 16,8 2-3-16,-3 1-2 0,-5 6-12 0,7 0-15 0,-1-3-18 0,0 3-21 16,2 4-23-16,-1 1-24 0,-7 4-36 0,5-6-41 0,1 6-43 0,2 0-42 15,-3 6-63-15,8-2-69 0,-6-4-66 0,0 11-63 0,6-8-11 0,-6 9 13 0,-1-3 31 16,1 0 36-16,-1 6 41 0,-1-6 41 0,3 2 52 0,-8-2 54 0,8 2 55 16,-8-7 53-16,5 5 64 0,-5-4 70 0</inkml:trace>
  <inkml:trace contextRef="#ctx0" brushRef="#br0" timeOffset="62739.89">21760 3947 8 0,'0'0'118'16,"0"-4"71"-16,0-1 51 0,0 1 43 0,5-1 37 0,-5-2 36 0,-5 3 39 0,5-1 34 0,0 5 33 0,0-5 31 0,0 1 28 0,0-2-23 0,-8 6-49 0,8-4-83 0,0 4-105 0,0 0-56 0,0-5-25 0,-6 5-24 0,6 0-13 0,0-4-24 15,0 4-20-15,0 0-20 0,0 0-19 0,0 0-16 0,-7-5-12 0,7 5-12 16,0 0-12-16,0 0-9 0,0 0-6 0,0 0-9 0,0 0-5 0,0 5-5 15,0-5-2-15,0 0-3 0,-6 0 0 0,6 4-1 0,0 1-3 0,-8-5 1 0,8 4-1 0,0 2 1 16,-5-2 0-16,5 1 0 0,0 0 0 0,0-1 0 0,0 3-1 0,0-2 2 16,0 4-1-16,0-5 3 0,0 2 2 0,0 3 1 0,5-4 3 0,-5-1 1 15,8 8 4-15,-8-9 2 0,6 3 6 0,1-1 3 0,-1-1 6 0,2 0 5 0,5 2 8 16,-8-6 3-16,9 5 6 0,-9-5 6 0,10 0 8 0,-10 0 5 0,9 0 7 0,-2 0 6 16,2 0 9-16,-8-5 6 0,6-1 3 0,2 6 4 0,-7-4 2 0,-1-5 0 15,7 3 1-15,-5 3 1 0,-3-9 1 0,1 8-1 0,1-7 0 0,-1 2-2 16,2 5 0-16,-8-5-8 0,7-3-7 0,-7 3-3 0,5 0-6 0,-5-1-5 15,0 1 0-15,0-3-3 0,0 3-5 0,0-6-5 0,0 6-5 0,-5 0-7 0,-2 0-5 16,7 2-7-16,-8-2-3 0,2 0-2 0,-1 3 0 0,1-3-3 0,-7 4-1 16,5 1-4-16,3-3-4 0,-8 2-1 0,8 5-5 0,-9-4-1 0,7 4 0 15,1 0-4-15,-8 0 0 0,7 4-3 16,-5-4-1-16,5 5-1 0,2 6 0 0,-10-6-1 0,10-1-3 0,-9 7 4 16,9 2 2-16,-8-1-1 0,5 2 4 0,2-1 0 0,-7-3 1 0,5 11 2 0,3-7-2 0,-3 0 2 0,3 0-3 0,0 7 2 15,-4-8-1-15,9 2 3 0,-5 6-1 0,5-8 0 0,-7 2-2 16,7 0-2-16,0 0-2 0,0 0-6 0,0 0-4 0,0 0-10 0,0-6-7 0,7 5-10 0,-7-3-6 15,0-2-12-15,5 6-12 0,4-9-11 0,-4 1-14 0,0 4-12 0,3-1-9 16,-3-4-11-16,9 3-10 0,-7-3-10 0,7-3-12 0,-1 3-7 0,-8-2-6 16,9-4-12-16,-2 5-15 0,8-5-28 0,-8 0-35 0,4 0-53 0,2 0-58 0,-4-5-15 15,4 5 5-15,-5-4 18 0,6-5 22 0,-6 3 27 0,7 0 31 0,-6-3 29 16,4-1 30-16,-4-1 36 0,-2 4 37 0,2-4 47 0,-1 1 58 0</inkml:trace>
  <inkml:trace contextRef="#ctx0" brushRef="#br0" timeOffset="63024.09">22149 3986 90 0,'7'-9'160'0,"-7"-1"47"0,0-1 39 0,0 8 38 0,-7-7 40 0,7 1 39 0,0-3 33 0,0 3 33 0,-5 4 31 0,5 1 29 0,0-2 31 0,0 2-59 0,0-1-114 0,0 5-54 0,0-4-30 0,0-1-17 0,0 5-10 0,0-7-19 0,0 7-19 0,0-3-14 0,0 3-15 0,0-6-9 16,0 6-8-16,0-5-10 0,0 5-10 0,0-4-12 0,0 4-13 15,0 0-13-15,0 0-15 0,-8-6-10 0,8 6-11 0,0 0-11 0,0 0-6 16,0 0-10-16,-7-3-13 0,7 3-10 0,-6 0-12 0,6 0-9 0,-6 0-9 0,1 0-5 16,5 0-6-16,-7 0-6 0,-2 0 1 0,4 3-1 0,-2-3 0 0,1 6-1 15,1 3-1-15,-3-3 3 16,0-3 4-16,3 9 3 0,-1-3 5 0,-1 1 2 0,1-1 2 0,-2 7 3 0,1-2 3 0,7-4-2 0,-5 4 3 0,-1 2 0 15,6-7 1-15,-8 4 1 0,8 2 0 0,-5-3-2 16,5 2-1-16,0 0-6 0,0-5-3 0,0 2-7 0,0 4-11 0,0-6-12 16,0 1-12-16,0-1-14 0,0 0-14 0,0 3-16 0,5-3-17 0,-5 1-18 0,8-1-18 0,-2-4-23 0,-6 5-23 0,5-4-21 15,2 3-15-15,1-3-28 0,-2 3-27 0,7-5-33 0,-8 1-37 0,3-1-37 16,5 1-36-16,-7 1 2 0,6-6 14 0,-3 0 27 0,3 0 29 0,0 0 37 16,3-6 37-1,-10 1 37-15,9 1 35 0,-1-1 43 0,-6 1 44 0,5-5 48 0,-5 3 66 0</inkml:trace>
  <inkml:trace contextRef="#ctx0" brushRef="#br0" timeOffset="63394.28">22260 3859 101 0,'0'-4'174'16,"-5"-2"50"-1,5 3 38-15,-8-3 36 0,8 2 31 0,0-1 31 0,0-1 30 0,-6 3 27 0,6 3 27 0,0-7 27 16,0 7 26-16,0 0-66 0,0 0-121 0,0 0-69 0,0 0-38 0,0 0-24 0,0 0-12 0,0 0-15 0,6-5-16 0,-6 5-13 16,0 0-17-16,0 0-9 0,0 0-10 0,0 0-4 0,0 0-3 0,0 5-6 15,8-5-7-15,-8 7-8 0,5-4-8 0,-5 3-3 0,7 3-2 0,-1 0-2 0,-1 1 1 16,-5 1 0-16,9 4 1 0,-2-2-2 0,-2 2-3 0,3 1-8 0,-3 2-9 31,-5 2-8-31,6-1-5 0,2 0-3 0,-3-4-4 0,2 6-4 0,-7-2-2 0,7-5 1 16,0 7-1-16,-1-8-1 0,1 2 2 0,-2 0-2 0,-5-5 1 0,8 1-1 15,-2 2-2-15,1-4 0 0,-1-3 0 0,1 3 2 0,-1-3-1 0,2 0 1 16,-8-3 2-16,5-3 1 0,0 6 1 0,4-6 3 0,-9 0 2 0,5 0 7 16,2 0 6-16,-7-6 6 0,8 6 6 0,-8-3 7 0,5-3 5 0,2-3 4 0,-7 3 3 15,0-4 0-15,7-1 0 0,-2 4 1 0,-5-8 0 0,8 0 0 0,-8-6-4 16,0 8-3-16,5-13-8 0,-5 7-5 0,0-6-7 0,0 1-7 0,0 0-5 15,0 0-4-15,0 0-4 0,0-1-1 0,0 6 2 0,0-2-1 0,0 3-2 0,0 3 2 16,0-1-1-16,-5 7-1 0,5 4-1 0,0-5 1 0,0 5-4 0,-8 5-3 16,8 0-2-16,0-4-8 0,0 4-12 0,0 0-14 0,0 0-16 0,0 0-17 15,0 0-18-15,-5 4-17 0,5 1-19 0,-7 1-19 0,7-2-17 0,0 5-22 16,-7-4-23-16,7 11-28 0,-5-1-30 0,-3-6-59 0,8 9-68 0,-7-2-67 0,7 3-64 16,-5-5-14-16,5 7 9 0,-9-2 24 0,9 2 31 0,-5-7 32 0,5 0 35 0,0 0 42 15,-5 2 45-15,5-1 46 0,0-6 51 0,0 0 67 0,0 1 73 0</inkml:trace>
  <inkml:trace contextRef="#ctx0" brushRef="#br0" timeOffset="63624.62">22631 4208 0 0,'0'0'8'0,"0"3"124"0,8-3 85 15,-8 0 60-15,0 6 47 0,0-6 39 0,0 0 30 0,0 0 33 0,0 0 32 0,0 0 34 0,0 0 32 0,5 0 31 0,-5 0 34 0,0 0-84 0,0 0-144 0,0 0-91 0,0 0-57 0,0 0-35 0,0-6-21 0,0 6-15 0,0 0-8 0,8 0-13 0,-8 0-14 0,0 0-17 0,6-3-16 0,-1 3-16 16,-5 0-17-16,8-6-16 0,-1 6-14 0,-1-6-13 0,0 6-13 0,6 0-16 16,-4-3-17-16,0 3-18 0,-3 0-20 0,6-6-22 0,-4 6-26 0,7-6-37 15,-7 6-36-15,-1-4-59 0,8 4-65 0,-7-5-92 0,5 5-104 0,-5-6-37 16,6 3-2-16,-6-1 15 0,5-2 28 0,-5 1 34 0,-2-5 38 0,8 1 42 0,-5 3 45 16,-2-9 51-16,-1 6 55 0,11-6 65 0,-11 0 69 15</inkml:trace>
  <inkml:trace contextRef="#ctx0" brushRef="#br0" timeOffset="64113.13">23063 3855 50 0,'0'-6'158'0,"0"3"68"0,-8-7 51 0,8 5 49 15,0-1 44-15,0-4 43 0,0 5 45 0,0 1 40 0,0-5 39 0,0 3 37 0,0 1 34 0,0 1-38 16,0-5-79-16,0 2-84 0,0 2-87 0,0 1-47 0,0-1-29 16,0 1-24-16,0-2-24 0,0 1-22 0,0 1-22 0,0-1-20 0,0 1-20 0,0 4-17 15,0-6-20-15,0 6-17 0,0 0-22 0,0 0-18 0,0 0-14 16,0 0-14-16,0 0-8 0,0 0-7 0,0 0-9 0,0 0-2 0,0 0-4 0,0 10-4 15,0-5-1-15,0 4 3 0,8 1-2 0,-8-1-1 0,0 3 2 16,0 1-1-16,0 2 2 0,0-1 0 0,5 7-2 0,-5-2-6 0,0-1-5 0,0-2-7 16,0 8-5-16,0-8-6 0,6 2-7 0,-6 2-5 0,0-1-2 0,0-4-1 15,7 0 3-15,-7-6-2 0,0 7-1 0,0-7 0 0,0 1 7 0,6-1 7 0,-6-4 10 16,0 1 3-16,0-2 8 0,0 2 8 0,0-6 9 0,0 0 9 0,0 0 9 16,0 5 8-16,0-5 12 0,0 0 11 0,0 0 16 0,0 0 12 0,0 0 11 15,0 0 7-15,0 0 3 0,0 0 2 0,0 0-2 0,0-5-1 0,0-1-2 0,0 2-4 16,0-2-3-16,0-3-5 0,0 4-7 0,0-5-9 0,0 1-9 0,0-7-7 15,0 7-11-15,0-2-4 0,0-2-4 0,0-2 2 0,0 5 1 0,0-4 1 16,7 4 0-16,-7 1-3 0,0-3-2 0,0 3 0 0,6 0-2 0,-6 3-2 16,0 2 0-16,7-1 1 0,0 1-1 0,-7 4-2 0,7-5 0 0,-7 5-2 0,5-7 0 15,3 7-2-15,-3 0 1 0,1 0 2 0,2 0 3 0,-3 7 4 0,2-7 4 16,7 5 2-16,-8-1 1 0,6 1 2 0,-4-1 2 0,5 2 2 0,-2 3 2 16,-4-4 0-16,7 6 2 0,-1-2 2 15,-7 6-2-15,1-6 2 0,1 0-2 0,-3 3-2 0,1 2-1 0,2-6-1 0,-8 7 2 0,0-3 0 0,0-3 2 0,0 6 0 16,-8-6-1-16,8 0 0 0,-6 1-1 0,1 1-3 0,-3-2-10 0,1 1-9 15,-5-6-11-15,5 7-13 0,-7-2-12 0,7-3-16 0,-4 3-15 0,-2-3-22 16,0-2-20-16,6 5-25 0,-5-4-24 0,-3-1-23 0,10 2-22 0,-9 0-25 0,9-3-21 16,-8 3-41-16,6-6-40 0,-7 6-57 0,8-3-55 0,-1-3-14 0,1 0 10 15,6 6 25-15,-7-6 30 0,1 0 33 0,1 0 36 0,5 0 37 0,0-6 35 16,0 6 40-16,0-3 43 0,0 3 51 0,0-6 62 0</inkml:trace>
  <inkml:trace contextRef="#ctx0" brushRef="#br0" timeOffset="64808.1">23498 4005 0 0,'12'-4'10'0,"-4"4"124"0,3-4 74 15,-3-1 57-15,-1-4 48 0,-7 3 44 0,6-4 41 0,-6 5 44 0,0-4 42 0,6-6 39 0,-6 11 34 0,0-8 35 0,0 8 34 0,0-6-85 0,0 6-148 0,0-2-81 0,-6 2-43 0,6-5-27 0,0 4-24 0,0-2-21 0,-6 4-20 0,6-3-24 0,0 1-24 16,-7 5-23-16,7-4-16 0,0-2-21 0,-8 6-18 0,8 0-17 0,0 0-17 0,-5 0-15 16,-1 0-11-16,6 0-9 0,-8 0-5 0,3 6-8 0,-2-6-2 0,-1 4-5 15,3 7 0-15,-2-8-3 0,-5 9 0 0,4-3-4 0,3 1-2 0,-9-1-1 0,9 7-5 16,-2-7-5-16,-2 6-5 0,-2-6-5 0,4 6-2 0,2 0-5 0,-4-2 0 15,9-2-4-15,-7-2-1 0,2 7-3 16,5-7-2-16,-6 1 1 0,6-1 1 0,-7-4 3 0,7 5 5 0,0-4 7 0,0-1 10 0,0-1 3 0,0 1 6 0,0-1 5 16,7-4 5-16,-7 6 4 0,6-2 7 0,-1-4 5 0,-5 5 4 0,7-5 5 15,2 0 4-15,-4 6 4 0,2-6 5 0,-1 0 2 0,8 3 2 0,-7-3 5 16,-2 0 3-16,1 0 3 16,2-3 4-16,5 3 2 0,-8-6 1 0,2 6 4 0,0-5 0 0,-2-5 5 15,10 6 1-15,-10-5-1 0,3 4 3 0,-2-11 0 0,-1 7 1 0,3 0-1 16,-1-1-1-16,-1-1-4 0,0 1-1 0,-6 1 0 0,7-2-1 0,-7 3-2 0,5 3-3 0,-5-1-7 0,0 6-4 0,0 0-9 0,0 0-7 15,0 0-10-15,0 0-8 0,0 0-10 0,0 0-4 0,0 0-1 0,0 0-3 16,0 6 0-16,-5-1-4 0,5 3 2 0,0-2 1 0,0 3 1 16,0 3 5-16,-7 2 3 0,7-4 5 0,0 3 8 0,0 2 7 0,0-4 5 0,0 2 3 0,0 2 0 15,0-6-2-15,0 3-2 0,0 3-1 0,0-8-2 0,7 4-2 0,-7-1 3 16,5-1-1-16,-5-3 2 0,9 3 5 0,-4-3 4 0,-5-2 5 0,7 1 6 0,-1-1 10 16,1-4 9-1,0 5 9-15,0-5 10 0,-2 0 9 0,8 0 8 0,-7 0 6 0,2 0 5 0,4-5 7 0,-3 5 3 0,1-4 5 0,-2-1 2 0,5 1-1 16,0-2-2-16,0-3-4 0,1 3-5 0,-9-3-6 0,8-1-5 0,0-1-6 15,0-2-2 1,1 4-5-16,-9-6-1 0,10 0-4 0,-9 0-6 0,7 0-5 0,-8-4-3 0,3 0-2 0,-2-2 0 0,-6 7 0 0,7-5-4 0,-7-2-7 16,0 3-6-1,6-1-2-15,-12 3-5 0,6-4 0 0,0 7-5 0,-7-2-5 0,7 4-2 16,-6-2-3-16,-2 3-5 0,3-1-6 0,-2 1-8 0,1 5-7 0,0 1-4 16,-2-1-1-16,1 1-3 0,2 4-3 0,-3 0-5 0,2 0-4 0,1 4-1 0,-3 1-2 15,1 4-2-15,1-2 2 0,0 2 0 0,-1 6 0 0,2-6 3 0,-3 6 3 16,2-5 3-16,-1 4 4 0,7 0 5 0,-6 0 4 0,6 2 3 0,0-1 6 15,0-1 2-15,0 2 3 0,0-2 3 0,0 0 5 0,6 0 3 0,-6 2 3 0,7-1 5 16,-1-2-1-16,2 2 3 0,-3 0 2 0,2 0 0 0,-1-6 3 0,7 6 4 16,-5 0 4-16,3-2 4 0,-3 2 1 0,4-3 3 0,-4 3 0 0,4-2 1 15,0-4 2-15,-4 6-2 0,5-4 2 0,-7-1-2 0,-1-1 1 0,2 0-1 16,2-3-3-16,-9 3-2 0,5-3-4 0,-5-2-6 0,0 2 1 0,0-6-2 0,0 5 1 16,0-5 3-16,0 4 0 0,0 0-1 0,-5-4 0 0,-4 5-4 0,9-5-7 15,-7 6-10-15,2-6-10 0,-8 0-11 0,7 3-14 0,-2-3-13 0,-4 0-17 16,0 0-22-16,4 0-25 0,-4-3-35 0,4 3-41 0,-3 0-50 0,3-6-55 15,-5 1-79-15,0 1-85 0,8 0-51 0,-9-1-27 0,7-5 0 0,-6 4 18 0,7-3 27 16,-2-2 33-16,3 2 36 0,5-1 40 0,-8-5 50 0,8 5 53 0,-5-4 58 0,5 1 61 16,0-2 73-16,5-1 83 0</inkml:trace>
  <inkml:trace contextRef="#ctx0" brushRef="#br0" timeOffset="65250.24">23985 4041 0 0,'7'5'3'0,"1"-5"114"0,-3 0 75 0,3-5 54 16,-8 5 44-16,6-6 42 0,-1 3 39 0,-5-4 39 0,8 2 42 0,0 1 38 0,-8-1 35 0,0-1 34 0,5 6 29 0,-5-4-77 0,0 4-137 0,0-4-80 0,0 4-47 0,0 0-35 0,0 0-23 0,0 0-25 0,0 0-25 0,0 0-27 0,0 0-28 0,0 0-29 16,0 0-24-16,0 0-22 0,0 0-15 0,0 4-13 0,0 0-5 0,0 2-7 15,-5-6-1-15,5 5-2 0,0-1-1 0,0 1 1 0,0 5 2 0,0-4 0 16,0 3-1-16,0-3 0 0,0 3 1 0,5-5 1 0,-5 7 1 16,0-7-1-16,0 7-4 0,0-7-2 0,6 1-3 0,-6-1 0 0,7 2 2 0,-7-2 1 15,5 1 4-15,-5-5 6 0,9 6 8 0,-2-6 6 0,-2 3 9 0,1-3 5 16,7 0 5-16,-5 0 4 0,4 0 2 0,-6 0 7 0,8-3 5 0,-7 3 9 15,5-6 11-15,0 1 6 0,-4 5 5 0,5-4 7 0,-7-2 3 0,1 2 8 0,-1-5 8 16,1 4 4-16,-1-1 3 0,1-4-1 0,-7 5-1 0,6-4-4 0,-6-1-5 16,0 1-9-16,0-7-8 0,0 7-12 0,0-2-7 0,0-2-11 0,-6 4-9 0,6-7-10 15,-7 5-11-15,1 2-7 0,-1 0-6 0,1 0-6 0,-1 2-2 0,-7 3-3 16,9-1-4-16,-8 0-3 0,6 5-4 0,0 0 0 0,-5 0 1 0,4 5 0 16,-4-5 1-16,5 9 0 0,2-2 1 0,-11 7 1 0,11-4 2 0,-1 4 3 15,-6 2 1-15,3-2 6 0,-3 5 1 0,6-3 4 0,1 2 1 0,-3-3 1 0,-5 0 4 16,7 4-2-16,6-4 0 0,-8 0 0 0,3 0 0 0,-3 0-2 0,8-8 1 15,0 8 2-15,0-3-1 0,0-3 2 0,0 0-2 0,8 1 1 0,-8-1 3 16,5 2-3-16,3-1 0 0,-2-5-10 0,-1 5-14 0,3-6-18 0,5 1-25 16,0 4-29-16,-8-3-34 0,11-6-37 0,-5 4-40 0,2-4-78 15,0 5-90-15,6-5-78 0,-4 6-63 0,4-12-22 0,-6 6 3 0,6-5 20 0,-6 1 31 0,7-2 37 0,0-3 42 16,-8-6 45-16,7 0 52 0,1-4 51 0,-6 1 55 0,4-13 72 0,3 7 83 16</inkml:trace>
  <inkml:trace contextRef="#ctx0" brushRef="#br0" timeOffset="73862.16">27607 2565 3 0,'7'0'38'0,"-7"-5"20"0,0 5 16 0,0-10 18 0,-7 6 17 16,7-1 22-16,0 1 20 0,0-2 23 0,0 0 24 0,-5-3 8 0,5 4-2 0,0 1 0 0,0-2-1 0,-8-3-2 0,8 5-2 0,0-1-3 0,0-1-3 0,0-4-2 0,-7 5-6 0,7 1-4 0,0-1-9 0,0-5-5 0,0 6-9 15,0-1-4-15,0-1-6 0,0 3-3 0,-5-4 0 0,5-2 0 0,0 4 3 16,0-5 3-16,0 7 4 0,0-3 6 0,0-3 2 0,0 3 3 0,0-4-2 16,5-1 1-16,-5 8-5 0,0-7 2 0,0 5-2 0,0-4-1 0,0-1-4 0,0 4-3 15,0 1-4-15,7-5-10 0,-7 6-4 0,0-1-10 0,0 1-7 0,0-1-6 16,0 5-8-16,0-6-6 0,0 6-9 0,0 0-7 0,0 0-8 0,0 0-10 15,0 0-8-15,0 0-11 0,0 0-7 0,0 0-10 0,0 0-10 0,0 0-9 16,0 0-13-16,0 0-8 0,0 0-13 0,0 0-8 0,0 0-8 0,0 0-8 16,0 0-4-16,0 6 2 0,0-1 4 0,0-1 6 0,0 11 6 0,-7-6 6 15,7 7 5-15,0 2 3 0,0 2 6 0,0 5 8 0,0-1 4 0,0 6 6 16,0-2 8-16,-5-3 3 0,5 5 8 0,0-2-5 0,0-4-3 0,0 7-5 0,0-7-4 16,0 6-3-16,-9-6-2 0,9 1-2 0,0 3 1 0,0-2-2 0,0-4-3 0,9-1-3 15,-9 3-3-15,0-5-7 0,0 2-10 0,5-8-7 0,-5 7-7 0,7-4-7 16,-7-7-5-16,8 6-10 0,-8-6-13 0,0 0-10 0,5 3-16 0,-5-3-6 15,0-5-9-15,7 2-1 0,-7-3 1 0,0 3 5 0,0-6 5 0,0 0 9 0,0 0 2 16,0 0 2-16,7 0 0 0,-7 0 4 0,5-6 6 0,-5 3 8 0,0-7 7 16,7 1 7-16,-7 4 3 0,0-11 2 0,0 1-2 0,0 2-3 0,0-2-4 0,0-6 0 15,0 3 0-15,0-3 2 0,0-3 5 0,-7-1 2 0,7 1 11 0,-5-4 4 16,5-2 6-16,-7 0 6 0,0-4 8 0,7 0 3 0,-5 1 8 0,-3-3 9 16,1 2 16-16,7 1 16 0,-5-1 18 0,-4-2 14 0,4 8 20 0,5-2 16 15,-5 6 17-15,5-1 11 0,-8 6 7 0,8 5 10 0,-5-2 10 0,5 2 11 16,0 4 8-16,0 1 3 0,-8 0-6 0,8 2-7 0,0 2-13 0,0 5-16 0,0 0-18 15,0 0-18-15,0 0-20 0,0 0-12 0,0 0-11 0,0 0-13 16,0 0-15-16,0 0-14 0,0 0-13 0,0 0-6 0,0 0-3 0,0 0 1 0,0 0 4 16,0 5 6-16,8 2 7 0,-8-4 6 0,0 8 7 0,0-7 6 0,0 6 5 0,0-1 8 15,0 2 4-15,0 4 8 0,0-6 1 0,0 5 4 0,0 0-3 0,0 2-5 16,-8 2-5-16,8-3-5 0,-6 6-6 0,6-8-5 16,-7 7-3-16,7 1-7 0,-6-7-3 0,-2 6-3 0,8-5-5 0,-5 4-3 0,-3-4-2 0,8 0-1 15,-5-2 0-15,5 2-2 0,-7 0-1 0,7-6-3 0,0 7-1 0,-7-7-3 0,7 0-2 16,0-3 1-16,-5 3-2 0,5-3 0 0,0-1 2 0,0-1 0 15,0-4 3-15,0 0 3 0,0 0 5 0,0 0 8 0,0 0 7 0,0 0 5 16,0 0 4-16,0 0 2 0,0 0 1 0,0-4-2 0,0-1 2 0,0-4 0 0,-7 3-1 0,7-4 1 16,0 1-3-16,0-6-2 0,-8 0-7 0,8 0-4 0,0-4-7 0,0 4-4 15,0-9-2-15,0 5 2 0,0-2 2 0,0-3 2 0,0 6 4 0,0-9 3 16,8 5 4-16,-8 1 2 0,7-3 4 0,-7 5 1 0,5-2 1 0,-5 8-2 16,7-8 2-16,0 7-2 0,-7 4 3 15,5-5-1-15,3 5 1 0,-8 1-12 0,5 4-10 0,3-5 0 0,-8 5 0 0,0 5 0 0,6-4 0 0,-6 4 0 16,0 0 0-16,0 0-1 0,0 0-20 0,7 0-1 0,-7 4 2 0,0 1-4 15,6-1 1-15,-6 2 0 0,8 3-2 0,-8 6 4 0,5 0-1 0,-5 0 0 16,8 0-5-16,-3 4-8 0,-5 5-10 0,5-3-18 0,4 1-24 0,-4-1-30 16,-5 3-29-16,7-5-42 0,1 7-44 0,-3-7-60 0,-5 0-65 0,7 5-105 15,-7-3-117-15,7-2-42 0,-7 0-6 0,0 1 19 16,0 1 29-16,0-8 38 0,0 2 45 0,-7 0 48 0,7 0 50 0,-7-6 57 0,2 0 59 0,5-3 68 0,-8 3 71 0</inkml:trace>
  <inkml:trace contextRef="#ctx0" brushRef="#br0" timeOffset="74478.22">27029 3694 32 0,'0'-10'122'0,"5"5"52"0,-5 1 39 0,0-1 35 0,0-2 30 0,7-2 32 0,-7 4 34 0,0 1 32 0,0-2 31 0,6-3 30 0,-6 5 31 0,0-1-36 0,7-1-71 0,-7-4-60 0,6 5-56 16,-6 1-28-16,8-1-12 0,-8 1-11 0,5-2-8 0,0 1-15 0,-5 1-13 0,9 4-18 0,-4-5-15 0,-5 5-17 0,7-4-15 0,1 4-13 0,-8 0-12 15,5 0-14 1,2 0-11-16,-7 0-11 0,7 0-8 0,-2 4-10 0,-5 1-7 0,8-1-4 0,-8 1-5 0,7 5 0 0,-1-1-2 0,-6 2 2 0,0-1-1 0,6 4 2 31,-1 0 1-31,-5 0 2 0,0 7 5 0,7-7 1 0,-7 12 2 0,0-2-1 0,0 1 2 16,0-1 0-16,0 4-2 0,0 2-3 0,-7 4 0 0,7-5-1 0,0 6-1 0,0-5-3 15,0-2-6-15,7 2-11 0,-7-6-16 0,0 6-18 0,8-11-22 0,-8-1-20 16,6 3-22-16,-6-2-26 0,7-4-28 0,-1 0-24 0,-1-6-20 0,-5 6-37 0,8-6-43 0,0 1-61 0,-3-4-66 0,-5 3-39 16,6-3-28-16,1-6 7 0,-1 4 20 0,2-4 31 0,-1-4 32 0,-2-2 39 0,9 2 40 0,-9-7 38 31,3 7 36-31,4-11 47 0,-5 6 51 0,6-6 60 0,-6 0 74 0</inkml:trace>
  <inkml:trace contextRef="#ctx0" brushRef="#br0" timeOffset="75190.85">27515 3894 0 0,'8'-9'7'0,"-2"-3"123"0,-6 3 76 15,7-6 58-15,-7 12 47 0,0-7 45 0,0-1 43 0,0 1 38 0,0 5 42 16,0-4 33-16,0 5 36 0,0-2 28 0,0 1 28 0,-7 1-88 0,7-1-153 16,0 1-86-16,0 4-56 0,-6-7-36 0,6 7-30 0,-8-5-25 0,8 5-25 0,-5-4-22 15,-3 4-25-15,3 0-16 0,-2 0-17 0,0 0-14 0,2 0-11 0,-2 4-8 16,-1 1-8-16,3-5-5 0,-9 11 0 0,9-6-3 0,-2-1-1 0,-2 7 1 16,-2-2 0-16,4 0-1 0,2 7 2 0,-4-7-1 0,4 6 2 0,-2 0-1 15,1 0 0-15,1 4 2 0,-3-5 0 0,0 6 1 0,8-2 0 0,-5-3-3 0,5 6-6 16,-6-8-3-16,6 7-5 0,-7-4-2 0,7-1-2 0,0-6-3 0,0 6-2 15,0 0-1-15,0-6-1 0,7 1-1 0,-7-1-1 0,0 0 1 0,6 3 1 0,-6-8 6 16,0 1 6-16,5 5 7 0,3-7 3 0,-8 3 10 0,8-6 4 0,-3 5 6 16,1-5 6-16,1 4 6 0,-2-4 7 0,4-4 4 0,-4 4 6 0,8-5 4 15,-8 5 11-15,4-6 5 0,3-1 8 0,-4 1 5 0,-2 1 5 0,7-5 3 16,-6-5-1-16,-2 6 1 0,2-1 0 0,0-4-1 0,-2-2-3 0,3 2 1 16,-3-5-2-16,3 3-4 0,-2-4-8 0,1 7-3 0,-7-8-7 0,6 6-3 15,-6 2-5-15,8-1-4 0,-8-2-1 0,0 7-3 0,0-1-2 0,0 5-3 0,0 1-2 16,0 4-7-16,0-5-9 0,0 5-9 0,0 0-12 0,0 0-6 0,0 0-5 15,0 0-1-15,-8 5-2 0,8-1-3 0,0 1-1 0,-6 5-4 0,6-1-2 16,-7 0-1-16,1 7-2 0,6-1 1 0,-8-1 4 0,8 5 4 0,-5-4 8 0,5 0 2 16,0 1 4-16,0-2 0 0,-8 0-2 0,8 0 2 0,8-4-2 0,-8 1 3 15,0-2-1-15,5 1 5 0,-5-1 2 0,8-3 7 0,-8-3 3 0,6 3 9 16,1 0 7-16,-1-2 9 0,2 1 10 0,-3-5 8 0,3 0 9 0,2 0 5 0,-1 0 7 16,3-5 7-16,1 5 3 0,1-4 4 0,-2-2 3 0,2-3 5 15,4 3 1-15,-4-3 2 0,4-1-2 0,-2 1-1 0,2-2-6 0,-4-4-2 0,-2 6-6 0,2-5-4 16,-1 0-4-16,0-2-1 0,-7 1-3 0,6 0-4 0,-4-4-2 0,-2 5-5 15,0-5-3-15,1-2-3 0,-7 2-3 0,5 5-7 0,-5-7-4 0,0 2-5 16,-5 4-2-16,5-4-3 0,0 4-4 0,-7 1-4 0,1-2-5 0,0 7-5 16,-2-6-5-16,1 6-4 0,-4-1-8 0,3 4-6 0,-5-3-3 0,0 4-6 0,7 5-4 15,-6-4-2-15,-2 4-8 0,1 0-3 0,0 4-8 0,5-4-4 0,-3 5-4 16,-1 4-1-16,3-3 1 0,4 4 0 0,-2-5 1 0,1 10 1 0,-2-11 4 0,2 10 1 16,6-3 4-16,-7-2 5 0,7 2 3 0,0-2 9 0,0 0 6 0,0 1 7 15,7 1 5-15,-7-1 6 0,0-1 4 0,6 0 4 0,2 0 4 0,-2 3 8 16,1 1 7-16,-2-3 7 0,4 0 9 0,3 6 5 0,-1-3 5 0,-3-4 6 15,5 6 1-15,0 0 4 0,1 0 4 0,-2 0 3 16,2-6 4-16,-1 12 0 0,0-7 0 0,-2-5-3 0,4 6-7 0,-3 0-5 16,0 0-7-16,-4-6-6 0,0 6-5 0,-3-5-2 0,1 1-2 0,1-4-5 0,-2 4 0 0,4-1-3 0,-9-4-3 15,0 3 1-15,0-3 1 0,0 3 1 0,0-5 5 0,0 1 1 0,0-1 2 16,0 7 3-16,-9-7-1 0,9 2 2 0,-5-1-3 0,5-5 1 0,-7 4-2 16,1 2-3-16,6-2-7 0,-5-4-7 0,5 5-10 15,-8-5-11-15,0 4-11 0,8-4-16 0,-5 0-17 0,5 0-19 0,-7 0-25 0,1 0-21 0,6-4-21 0,-6 4-24 16,-2-5-20-16,1 1-32 0,2-2-33 0,5 2-84 15,-6-1-107-15,-2-5-53 0,3-1-27 0,5 2 5 0,-8-4 20 0,8-2 29 0,-5-1 35 0,5-2 38 16,0-3 37-16,5 1 40 0,-5-3 42 0,8-3 51 0,-8 3 55 0,13-7 82 16,-7 0 92-16</inkml:trace>
  <inkml:trace contextRef="#ctx0" brushRef="#br0" timeOffset="75427.78">28024 3694 0 0,'5'-6'6'16,"-5"6"115"-16,8-4 70 0,-8-1 50 0,8 1 43 0,-8 4 42 0,0-5 45 0,0-2 45 0,5 4 47 0,-5-3 46 0,0 6 43 0,0-5 40 0,0 5 38 0,0 0-75 0,0 0-142 0,0 0-70 0,0 0-39 0,0-4-27 0,0 4-24 0,0 0-25 0,0 0-29 15,0 0-32-15,0 0-36 0,0 0-34 0,0 0-30 0,0 0-29 0,0 0-25 16,0 0-16-16,0 0-8 0,0 4-7 0,7 1 1 0,-7 1 0 0,0-3 2 16,6 9 4-16,-6-3 0 0,0 5 2 0,5 6 4 0,4-1 4 0,-9 1 5 15,7 5 3-15,-7-1 5 0,0 1-8 0,5 8-13 0,-5-3-13 16,0-2-12-16,8 6-18 0,-8-4-20 0,5 4-22 0,-5-4-27 0,6-6-24 0,-6 6-25 0,8-5-22 16,-3-1-23-16,2-5-21 0,-7 2-22 0,7-3-26 0,0-3-27 0,-1 4-51 15,1-8-59-15,-2 3-47 0,-5-5-42 0,8 2 3 0,-2-7 23 0,-6 1 30 0,5 1 34 16,-5-6 37-16,0 0 36 0,0 0 39 15,0 0 39-15,0 0 47 0,0-6 49 0,-5-3 59 0,5 3 75 0</inkml:trace>
  <inkml:trace contextRef="#ctx0" brushRef="#br0" timeOffset="75602.39">28045 4084 0 0,'-16'-10'6'0,"11"5"125"0,-1 1 83 0,-1-1 63 16,1-5 52-16,-2 6 43 0,8 4 40 0,-5-5 37 0,5 5 35 0,0 0 32 16,0-6 30-16,0 6 31 0,0 0 28 0,0-3-81 0,0 3-147 0,5 0-89 0,-5-7-62 0,0 7-37 15,8-5-25-15,-8 5-20 0,6-4-19 0,-6-1-17 0,7 5-18 0,-1-6-13 0,-1 2-15 16,3 0-14-16,0-1-13 0,-3 5-18 0,8-6-18 0,-8 6-24 0,4 0-30 0,3-3-28 15,-4 3-35-15,3 3-32 16,2-3-36-16,-6 0-40 0,7 6-43 0,-8-1-81 0,6-5-98 0,2 8-72 0,-9-2-51 0,10-6-11 0,-9 5 11 0,2-1 28 16,-3 1 38-16,0 2 43 0,4-7 45 0,-4 3 49 0,2-3 54 0,-7-3 53 0,6 3 58 15,1 0 76-15,-7 0 90 0</inkml:trace>
  <inkml:trace contextRef="#ctx0" brushRef="#br0" timeOffset="75950.23">28513 4266 29 0,'0'4'115'0,"-7"-4"46"0,7 0 37 0,-6 0 31 16,-2 0 28-16,8 0 31 0,-5 0 28 0,-2 0 30 0,7 0 26 0,-6 0 24 16,0 0 24-16,6-4-35 0,-8 4-74 0,8 0-55 0,0 0-47 0,-7 0-26 15,7 0-15-15,0 0-13 0,0 0-10 0,0 0-14 0,0 0-14 0,0 0-13 0,0 0-10 16,0 0-5-16,0 0-8 0,0 0-5 0,0 0-5 0,0 0-4 0,0 0-3 16,0 0-4-16,0 0 2 0,0 0-2 0,0 0 2 0,0 0 5 0,0 0 0 0,7-6-1 15,-7 6-4-15,8 0-4 0,-2-4-7 0,0 4-12 0,6 0-17 0,-4-5-26 16,5 5-29-16,-2-6-38 0,5 2-41 0,2 4-49 0,-4-6-48 0,-2 6-90 15,2-5-104-15,6 5-71 0,-8-4-53 0,0 4-15 0,1-5 3 0,1 1 20 16,-1-5 28-16,0 3 39 0,0-3 42 0,-8-3 51 0,9-3 51 0,-7 2 56 0,6-8 58 0,-7 7 75 16,2-5 88-16</inkml:trace>
  <inkml:trace contextRef="#ctx0" brushRef="#br0" timeOffset="76409.8">28845 3810 0 0,'0'-4'18'0,"-8"-1"136"0,8 1 75 0,0-7 56 0,0 7 47 16,0-1 45-16,0-6 44 0,0 6 44 0,0-4 43 0,0 5 41 15,0-7 36-15,0 7 37 0,8-1 29 0,-8 5-94 0,0-4-170 0,0-2-85 0,0 6-41 16,0 0-28-16,0 0-20 0,0 0-23 0,0 0-26 0,0 0-27 0,0 0-31 16,0 0-26-16,0 0-24 0,0 0-22 0,0 0-21 0,0 0-17 0,0 0-14 15,0 0-9-15,0 0-8 0,0 6-5 0,0-2-4 0,0 1 1 0,0 4-1 0,0 1 3 16,0 4 1-16,6 2 1 0,-6 3-1 0,0 2 1 16,0-3-3-16,0 6-4 0,0 1-6 0,0 4-11 0,0-4-9 0,0 3-10 0,0-2-11 0,0-3-7 15,0 3-4-15,0-3-2 0,7 3-1 0,-7-7-5 0,6-1 4 0,-6 3 4 16,7-8 6-16,-7 2 7 0,6 0 5 0,-6 0 9 0,7-5 8 0,-7-1 10 0,6-4 11 15,-6 1 11-15,7-2 8 0,-7 2 11 0,0-6 11 0,0 5 13 0,0-5 17 16,0 0 9-16,0 0 7 0,0 0 6 0,0 0 7 0,0 0 5 0,0-5 0 0,7-1 4 16,-7 2 1-16,0-2 0 0,0 1 1 0,0-4-4 0,0 5-5 0,-7-5-8 15,7-3-8-15,0 3-4 0,0-1-4 0,0-4-3 0,0 4-3 0,0-5 1 16,0 0 2-16,0 0-1 0,0 2 1 0,7-2-6 0,-7-5-1 0,0 6-4 16,0 0 1-16,7 2 0 0,-7-3-1 0,5 7-3 15,-5-3 0-15,8 2-2 0,-8-1-2 0,5 5-3 0,-5-4-2 0,6 9-3 0,2-6-2 0,-3 2-3 0,2 4-2 16,1-5-3-16,-2 5-3 0,0 0-2 0,1 5-1 0,6-1 0 0,-7 2 1 15,7-3 2-15,-8 8 1 0,11-1 2 0,-4-1-1 0,-6 6 0 0,7-5 2 16,0 4 0-16,-7 2 4 0,2 3 0 0,-3-5 1 0,3 7 2 0,-1-8 0 0,-7 2-1 16,5 6-1-16,-5-6-5 0,0-2-5 0,0 2-6 0,0 0-6 0,0 0-9 15,-5-6-11-15,5 0-12 0,-7 1-15 0,7 1-13 0,-8-1-14 0,3-6-14 16,-3 5-14-16,2-4-15 0,1 1-16 0,-3-2-13 0,1 1-15 0,1 1-28 0,0-6-39 16,-1 4-44-16,7-4-51 0,-5 6-46 0,-3-6-39 0,8 0-3 0,-8 0 11 15,8 0 23-15,0 0 23 0,0 0 30 0,0-6 29 0,8 2 35 0,-8-7 33 0,13 7 48 16,-6-2 49-16,-1-3 55 0,7 4 71 0</inkml:trace>
  <inkml:trace contextRef="#ctx0" brushRef="#br0" timeOffset="76805.27">29335 4011 0 0,'0'-10'12'0,"0"1"125"0,0 0 70 0,0-3 52 0,-8 3 42 0,8 3 39 0,0-3 41 16,-8 5 38-16,8-5 41 0,-5 4 36 0,5-2 34 0,0 3 32 0,0 4 28 0,0 0-92 0,0 0-157 0,-6-5-83 0,6 5-41 0,0 0-28 0,0 0-19 0,0 0-25 15,0 0-21-15,0 0-27 0,0 0-28 0,0 0-20 0,0 0-23 0,0 0-18 16,0 0-16-16,0 0-12 0,0 0-6 0,0 0-4 0,0 0 2 0,0 5 1 15,6 6 4-15,-6-6 1 0,0 4 5 0,0 1 4 16,0-1 4-16,5 0 7 0,-5 6 4 0,8-4 6 0,-8 3 5 0,8 0 2 0,-8-4 4 0,5 5-3 0,1-5 0 16,1-1-2-16,-2 2-1 0,4 4 0 0,-4-11-3 0,2 5-3 0,-1-3 1 15,-1 3-1-15,11-3-2 0,-11-3-1 0,8 3-3 0,-7 0 0 0,2-6 2 0,4 4 1 16,-6-4 2-16,7 0 4 0,-5 0 1 0,5-4 3 0,-7 4 3 0,1-6 3 16,-1 0 4-16,7-3 2 15,-5 4 4-15,-3-5 6 0,0 1 2 0,3 0 4 0,-2-7 2 0,1 7 1 0,-7-6 1 0,8-3-3 0,-8 2 0 0,5-3 1 16,-5-1 2-16,6-1 1 0,-6 8 3 0,0-8 1 0,0 7-1 0,8 0 0 15,-8 5 1-15,0-6-4 0,0 9-3 0,0-3-7 0,0 3-5 0,0 6-8 0,0 0-9 16,0 0-11-16,0 0-13 0,0 0-12 0,0 0-13 0,0 0-8 0,0 0-6 16,-8 0-6-16,8 6-1 0,0-2 1 15,-6 7 0-15,6 4 3 0,-5-2 5 0,5 7 6 0,-8 0 7 0,1 4 6 0,1 0 8 0,-2 6 8 0,3 0 6 16,0-2 5-16,-3 2 2 0,8-2 2 0,-6 3 1 0,-1-1 0 16,1-6-1-16,-1 4-3 0,7-3-6 0,-6-1-10 15,6 2-12-15,0-7-16 0,0-1-21 0,0 7-29 0,0-5-37 0,6-4-27 0,-6 2-23 0,0-3-32 0,0 0-32 0,7-5-49 16,-7-1-56-16,6 6-59 0,-6-11-59 0,7 7-38 0,-7-8-30 0,6-3 7 15,2 0 22-15,-8 0 41 0,5-3 45 0,0-8 41 0,3 1 38 0,-2-3 44 0,9-8 46 0,-10 1 54 16,9 2 57-16,-2-7 58 0,2-3 71 0</inkml:trace>
  <inkml:trace contextRef="#ctx0" brushRef="#br0" timeOffset="77025.92">29874 3639 0 0,'0'-4'1'0,"-7"4"122"0,7-5 99 0,-5 1 70 15,5-1 50-15,0-1 30 16,-9 6 20-16,9-4 22 0,0-2 20 0,-5 6 31 0,5 0 31 0,0 0 33 0,0 0 33 0,0 0-73 0,5-5-130 0,-5 5-100 31,0 5-83-31,9-5-38 0,-9 6-14 0,5-6 2 0,-5 4 12 0,7 2 4 16,-7 3-2-16,6-4-11 0,-1 5-21 0,-5-1-16 0,8 7-19 0,-8-2-15 0,8 0-10 0,-8 0-13 0,5 7-7 0,-5-2-10 0,0 2-4 0,7 3-7 31,-7 1-3-31,0 2-9 0,0 4-18 0,0-3-15 0,0 7-15 0,0-7-24 0,0 6-27 16,0-4-34-16,0 0-35 0,0 0-33 0,0-7-27 0,-7 3-46 0,7-7-47 15,0-1-91-15,0 3-104 0,0-2-38 0,0-10-3 0,0 6 18 0,-5-4 25 0,5-1 40 16,0-6 42-16,0 5 47 0,0-9 47 0,0 0 46 0,0 0 47 0,0 0 53 15,0 0 61-15</inkml:trace>
  <inkml:trace contextRef="#ctx0" brushRef="#br0" timeOffset="77215.14">29770 4114 0 0,'-7'0'13'0,"0"-6"131"0,2 2 82 0,-3 4 64 0,8-5 54 0,-7 1 47 0,7-1 47 16,0-1 39-16,-6-4 40 0,6 5 33 0,6-4 29 0,-6 5 27 0,0-2 24 0,0 6-96 15,0-4-162-15,7-1-97 0,-7-1-57 0,0 6-43 0,8-3-33 0,-8-4-27 16,5 7-24-16,-5-5-24 0,7 5-21 0,0-4-15 0,-7 4-15 0,5-5-20 15,2 5-24-15,1 0-28 0,-3 0-30 0,9 0-27 0,-9 0-30 0,3 0-32 16,5 5-38-16,0-5-44 0,-8 0-49 0,9 4-99 0,-7-4-119 0,4 5-45 0,5-5-9 16,-4 0 15-16,-5 0 32 0,6 0 33 0,-1 0 41 0,2-5 41 0,-9 1 44 15,8-1 51-15,1-1 50 0,-7-2 61 0,6-3 63 0</inkml:trace>
  <inkml:trace contextRef="#ctx0" brushRef="#br0" timeOffset="77609.45">30180 3992 0 0,'0'0'1'0,"0"5"99"0,-5-5 73 0,5 0 50 0,-8 0 41 15,8 0 41-15,-6-5 39 0,-1 5 39 0,7-6 40 0,-8 3 33 0,8-3 33 16,-5 6 27-16,5-6 24 0,-5 6-72 0,5 0-133 0,0 0-75 0,0 0-44 0,0-4-31 16,0 4-21-16,0 0-25 0,-9 4-23 0,9-4-23 0,0 0-25 0,0 0-19 15,-5 6-15-15,5-6-11 0,0 6-8 0,0-6-5 0,-7 0-5 0,7 3-3 16,0-3-2-16,0 6 0 0,0-1-1 0,0-1 2 0,0 0-1 0,7 2 2 16,-7-6-1-16,0 5 1 0,5-1 3 0,4 1 0 0,-9-5 0 0,5 7 2 15,0-7-1-15,3 3 2 0,-1-3 0 0,7 6-1 0,-9-6 1 0,8 0 1 16,-7 0-2-16,7 0 1 0,-6 0-2 0,7 0-1 0,-1 0 1 0,0-6 1 15,-7 6 3-15,6-3 0 0,2-4 5 0,-8 2 0 0,6 1-1 0,-5-1 4 16,2-5 0-16,-4 6 2 0,1-7-1 0,1 2 2 0,-7-6-1 0,5 6 1 0,-5-6-1 0,0-1-3 16,0 7-2-16,0-6-3 0,0 2-2 0,0 1-2 15,0-2-2-15,0 4-1 0,-5-3-3 0,-2 2 1 0,7 1-2 0,-6 5-1 0,1-4 0 0,-4 5-1 16,2-2-4-16,2 1 0 0,-2 1-4 0,1 4-2 0,-8 0-3 0,7 0-1 16,2 4-2-16,-9 1-3 0,9 1-3 0,-8 3-2 0,5 0-2 0,-5 1-1 15,7 1 1-15,-7 2 1 0,5 2 3 0,-2 1 2 0,2 2 2 0,-5 2 4 0,5 0-1 16,-2-2 2-16,1 3-1 0,-3-1 0 0,6 3 4 0,-2-2-2 0,8-2 0 15,-6-5 1-15,-1 7-1 0,7-2-3 0,0-4-2 0,0 0-4 0,0 0-11 16,7-2-7-16,-7 2-9 0,6 0-14 0,2 0-15 0,-2-6-17 0,1 0-21 0,-2 7-23 16,4-7-23-16,1 1-40 0,5-1-47 0,-1 2-69 0,-4-7-74 0,4 7-48 15,6-7-31-15,-6 2 0 0,12-1 15 0,-8-1 22 16,2-4 31-16,8 0 34 0,-5 0 36 0,4 0 38 0,-1-4 43 0,8-1 49 0,-10-5 55 0,3-1 64 0,6 1 77 16</inkml:trace>
  <inkml:trace contextRef="#ctx0" brushRef="#br0" timeOffset="77815.32">30596 4211 0 0,'-18'0'1'0,"-3"0"109"0,10 0 78 0,-10 0 59 0,3-3 49 0,2 3 44 0,5 0 42 0,-2 0 42 0,0 0 41 0,-1 0 37 0,9 0 32 0,-2-6 30 0,7 6 24 0,-8 0-75 0,3 0-135 0,5 0-79 0,0 0-54 0,0 0-32 0,0 0-23 16,0 0-22-16,0 0-21 0,0 0-22 0,0 0-19 0,5 0-16 0,3 0-8 16,-1 0-10-16,-7 0-6 0,5 0-7 0,9 0-7 0,-9 6-8 15,8-6-9-15,1 3-16 0,-2-3-17 0,9 6-21 0,-10-2-25 0,10-4-31 0,-8 5-36 0,8-1-40 16,-2 1-44-16,-1 1-51 0,-4-6-51 0,6 4-107 0,-6 2-123 0,4-6-61 15,-5 5-23-15,0-5 6 0,6 0 22 0,-6-5 33 0,1 5 42 0,-2-6 47 0,2-4 48 16,-1 1 53-16,-1 0 58 0,2-6 61 0,-1 0 66 0</inkml:trace>
  <inkml:trace contextRef="#ctx0" brushRef="#br0" timeOffset="78274.67">30930 3870 0 0,'0'-6'1'0,"0"1"103"0,-8 1 69 0,8-2 48 0,0 3 42 0,0-3 39 15,0 2 37-15,-7-1 36 0,7-4 31 0,0 2 30 0,0 2 25 0,0-4 24 16,0 5 23-16,0-2-73 0,0 1-132 0,0 1-68 0,0-1-38 0,0 1-25 16,0-3-19-16,0 2-18 0,0 1-17 15,0-1-14-15,0 5-14 0,0-4-7 0,0-2-5 0,0 6-4 0,0-5-2 0,0 5-3 0,0-4-1 0,0 4-3 0,0 0-3 16,0 0-3-16,0 0-6 0,0 0-2 0,0-5-5 0,0 5-6 16,0 0-4-16,0 0-4 0,0 0-6 0,7 0-2 0,-7-4-6 0,8 4-3 15,-3 0-5-15,2 4-2 0,0-4-2 0,-2 0 2 0,3 5 3 0,-2-5 2 0,1 4 7 0,4 1 1 16,-4 5 5-16,7-5 0 0,-7-1 0 0,4 8 1 0,-3-3 2 0,5 0-3 15,1 1 3-15,-9-1 0 0,10 6 0 0,-10 0-3 16,7-6-2-16,-5 6-5 0,1 6-4 0,5-8-3 0,-7 7-2 0,-1 0 0 0,11-5-2 0,-11 3-2 0,1 3-2 16,1-2 0-16,-7 2-3 0,5-7 0 0,4 5-1 0,-9-4 0 0,7 0-1 15,-7-2-2-15,0-3 2 0,0 1-2 0,5 4 1 0,-5-11-2 0,0 7 0 0,-5-7 0 16,5-1-1-16,0 3 2 0,0-6-1 0,0 0 1 0,0 5 2 0,-7-5 0 16,7 0 2-16,0 4-1 0,-9-4 1 0,9 0-1 0,-5 0 1 0,5-4 1 15,-7 4 0-15,1-5 1 16,6 5-1-16,-5-6 1 0,-4 3-3 0,9-1 0 0,-7-2-1 0,2 1-1 15,5 1 2-15,-6-8-1 0,-2 3 2 0,8 4-1 0,-5-5 2 0,-3 1-1 16,8 0 0-16,-7-7 2 0,7 7 2 0,-5 0 0 0,5-6 1 0,0-1 2 0,0 2-2 0,0 0 1 0,0-6-1 0,0 5-2 0,0-4-3 16,0-2 0-16,5 7 2 0,-5-5-2 15,7 3-5-15,1 2-6 0,-8 1-8 0,5-2-11 0,3-1-14 0,3 7-21 0,-4-6-24 0,2 6-27 0,-4 4-29 0,1-6-36 16,1 6-35-16,7 1-31 0,-7-1-29 0,4 1-60 0,-4 4-72 0,7-6-72 16,-9 6-67-16,8 0-15 15,-7 0 10-15,9 6 29 0,-3-6 36 0,-5 0 41 0,-2 4 46 0,10-4 47 0,-9 0 51 0,0 5 45 0,1-5 45 0,-7 0 64 0,5 4 73 0</inkml:trace>
  <inkml:trace contextRef="#ctx0" brushRef="#br0" timeOffset="79032.39">31357 3904 0 0,'0'0'2'0,"0"0"111"0,0 0 72 0,0-6 59 0,0 2 51 0,0 4 49 0,0-5 49 0,0 1 45 0,0-8 44 0,0 9 38 0,0-8 39 0,0 7 31 0,0 4 33 0,0-6-77 0,0 6-132 16,0 0-79-16,0-3-44 0,0 3-38 0,0 0-31 0,0 0-31 0,0 0-30 0,0 0-28 0,0 0-30 0,0 0-23 0,0 0-23 0,0 0-18 0,0 0-19 15,0 0-13-15,0 0-15 0,0 0-9 0,0 0-12 0,0 0-6 0,0 0-5 16,0 0-5-16,-5 0 0 0,5 3 0 0,0-3 0 0,0 6 6 0,0-2 4 16,-6 1 3-16,6 1 3 0,0-3 5 0,0 9 1 0,0-8 2 0,0 5 3 15,0-3 1-15,0 3-1 0,0-4-1 0,6 6-2 0,-6-6 1 0,0 4-1 16,5-5-2-16,-5 5 3 0,8-3 1 0,0 3 3 0,-8-3 4 0,5 0 0 0,3-3 5 16,-3 3 2-16,0-1 4 0,9-1 3 0,-7 0 3 0,-1-4 4 0,8 6 2 15,-7-6 0-15,5 0 2 0,-5 5-1 0,6-5 1 0,-6-5-3 0,7 5 2 0,-9 0 3 16,8 0-1-16,-8-6 5 0,11 2 0 0,-11 0 3 0,1-1 1 0,2-1 2 15,-3 3 2-15,2-9 0 0,-1 3 2 0,-6 3 2 0,7-3 0 0,-7-4 1 16,7 1-4-16,-7 3-2 0,0-6-3 0,0 6-4 0,0-7-2 0,-7 7-3 0,7 0-5 16,-7 0-3-16,7-1-4 0,-6-1-4 0,-1 1-6 0,2 5-2 0,-3 1-5 15,8-1-3-15,-6 1-3 0,1-2-5 0,-3 6-2 0,-5 0-2 0,5 0-3 0,3 0-5 16,-9 6-1-16,9-6-1 0,-8 4-2 0,-1 5 1 0,7-4-3 0,-5 5 0 0,-2 1 2 16,1-1-5-16,8-1 0 0,-9 6-3 0,1-5 0 0,8 4-4 0,-11 0-2 15,11 0 0-15,-1 2-2 0,-1-1 2 0,1-6-2 0,-2 6 2 0,3 0-2 16,5-2 2-16,-7-2 0 0,7-2 2 0,0 7 2 0,0-7 4 0,0 1 3 15,0 4 0-15,7-4 1 0,-7 1 1 0,5-2-4 0,3 1 0 0,-2-6-4 0,1 7-2 16,-1-2-5-16,-1-3-5 0,11 3-8 0,-3-3-9 0,-3-2-11 0,-1-1-11 0,9 3-11 16,-4-1-8-16,-2-5-9 0,9 4-4 0,-8-4-7 0,6 0-5 0,-1-4 1 15,3 4-1-15,-2-5 8 0,1-1 10 0,-1 3 14 0,2-1 17 0,-3-7 16 16,-4 1 22-16,4 1 19 0,-2-2 26 0,-5-3 22 0,2 0 24 0,0-2 23 16,-6 2 25-16,-1-5 19 0,0-2 18 0,9 2 14 0,-10-5 14 0,-5 3 9 0,7-1 13 15,-7-4 10-15,7 7 7 0,-7-6 6 0,0 10-1 0,0-3 0 0,0-3-4 0,0 8-9 16,0-2-8-16,0 6-8 0,0-3-8 0,0 3-12 0,0 5-11 0,0-2-15 15,-7 1-20-15,7 5-19 0,0-4-20 0,0 4-16 0,0 0-17 0,0 0-11 16,-7 4-11-16,7 1-6 0,-5 1-4 0,-3-2-6 0,1 1-4 0,7 4-2 16,-6 2-2-16,0-2 2 0,-1 2 4 0,7 2 5 0,-5 2 6 0,-3 0 7 15,8 0 4-15,-8 0 3 0,8 4 3 0,0-4 2 0,-5 3 1 0,5-2 3 0,0 2 1 16,0-3 3-16,0 6-1 0,0-8 5 0,0 2 0 0,0 0-2 16,5 0 3-16,-5 0-1 0,0-6 1 0,8 1 3 0,0 1-2 0,-8 2 2 0,5-7 0 0,2 3 0 15,-1-3 1-15,0 3-3 0,1-3 2 0,1-2-4 0,4 1 1 0,-5 1-2 16,6-6 0-16,-6 0 1 0,-1 4-1 0,7-4 1 0,-8 0-3 0,3 0 1 15,5-4 1-15,-7 4-2 0,-1-6 2 0,2 1-1 0,2 1 1 0,-4-2 0 0,8-3 1 16,-7-2 2-16,2 1-4 0,-1 1 0 0,-2-6-5 0,1 0-4 0,7 2-10 0,-5-8-8 16,-3 6-11-16,2-4-7 0,0 1-9 0,0-3-6 15,-7 2-7-15,6 5-7 0,1-7-4 0,-7 2-8 0,6 3-4 0,-6 7-8 0,0-6-8 0,7 6-5 16,-7 0-2-16,0 3-9 0,0-4-6 0,0 10-13 0,0 0-13 0,0-5-26 0,-7 1-29 16,7 4-26-16,0 4-23 0,-6-4-49 0,-1 5-52 0,7 2-72 0,-6-4-74 0,-1 8-23 15,0-7 0-15,-5 5 21 0,4 6 25 0,3-6 34 0,-3 3 35 0,-3-3 44 16,4 1 47-16,-1-1 44 0,-4 0 44 0,5 3 57 0,7-3 63 0</inkml:trace>
  <inkml:trace contextRef="#ctx0" brushRef="#br0" timeOffset="79807.14">31951 3983 0 0,'7'-6'2'0,"0"0"108"0,-1-3 72 0,7 3 54 0,-6-3 49 0,-1 0 44 0,-1 0 44 0,3-2 44 0,5 1 46 0,-5-4 39 0,-3 5 38 0,0-6 33 0,4 4 31 0,3 1-71 0,-6-3-136 0,2 2-73 0,-2 1-43 0,1 1-31 15,-7 4-27-15,5-5-26 0,3 5-22 0,-8 1-25 0,6-1-29 0,-6 1-25 16,0-3-18-16,5 7-20 0,-5 0-18 0,0 0-17 0,0 0-13 0,0 0-13 15,0 0-10-15,0 0-3 0,0 0-5 0,0 0-1 16,0 7-5-16,-5 2 0 0,5-5-2 0,0 7 0 0,0-2 3 0,-6 0 5 0,6 1 2 0,-8 5 6 16,8-6 7-16,-5 6 4 0,5 1 5 0,-7-2 0 0,7 0-3 0,-6 0-2 0,6 2 2 0,-8-1 0 15,8-6-1-15,-6 6 0 0,6 0-1 0,0-6 0 0,0 1 1 0,-7 4-1 16,7-4 1-16,0 1-1 0,0-7-1 0,0 6-1 0,0-1 0 0,7-4 1 0,-7 1-2 16,0 4 1-16,0-5 0 0,6-5 0 0,-6 4 3 15,0 1 1-15,8-5 3 0,-8 4 0 0,0-4 1 0,0 0 2 0,6 0 3 0,-6 0 1 0,0 0 3 0,0 0 4 16,7 0 2-16,-2 0 0 0,-5-4 1 0,0 4-1 0,8 0 0 0,-8-5-4 15,6 5 0-15,-6-4-2 0,5 4-4 0,-5-5 0 0,0 5-3 0,8-6 1 0,-8 2-3 16,5 4-3-16,-5-6-2 0,0 6-3 0,7-5-1 0,-7 5 1 0,0-4 0 16,0 4 0-16,9 0-2 0,-9 0-1 0,0 0 4 0,0 0-6 0,0 0-4 15,0 0-2-15,0 0-7 0,0 0-2 0,0 0-3 0,0 0 0 0,0 0 0 0,0 0-2 16,0 0-1-16,0 0-1 0,0 0 3 0,-9 0-1 0,9 0 4 0,0 0 3 16,0 0 3-16,0 0 6 0,0 0 3 0,0 0 3 0,0 0 2 0,0 0 1 0,0 0-2 15,0 0 1-15,0 0-1 0,0 0-1 0,0 0-1 0,0 0-3 0,0 0-1 16,0 0-5-16,0 0 0 0,0 0-6 15,0 0-2-15,-7 0-1 0,7 0-1 0,0 0-1 0,0 0-1 0,0 4 0 0,0-4 0 0,-5 0 0 0,5 0-2 0,0 0 0 16,0 0 0-16,0 5 2 0,0-5 0 0,-8 0 1 0,8 0 3 0,0 6 3 16,0-6 1-16,0 0 3 0,0 0 2 0,0 0 1 15,0 0 2-15,0 0-1 0,-5 0 3 0,5 0 0 0,0 0 0 0,0 0-1 0,0 0-1 0,0 0-4 0,0 0 0 0,0 0-6 16,0 0-2-16,0 0-3 0,0 0-3 0,0 0-3 0,0 0 0 0,0 0-2 16,0 0 2-16,0 0 2 0,0 0 3 0,0 0 3 0,0 0 8 0,0 0 5 0,0 0 7 15,0 0 7-15,0 0 7 0,0 0 9 0,0 0 6 0,0 0 8 0,0 0 6 0,0 0 5 16,0 0 2-16,0 0 4 0,0 0 2 0,0 0 1 0,5 0 3 0,-5 0-1 15,0-6 1-15,0 1 0 0,0 5-2 0,0-4-2 16,0-1-2-16,8 1-4 0,-8-2-1 0,0 2-2 0,0-1 2 0,0-4-1 0,0 2-2 0,0 2-1 0,0-4 0 16,0 3-2-1,0-2 2-15,0 3-1 0,0-1 0 0,0-3-3 0,0 3-4 0,0 2 1 0,0-1-4 16,0-1-4-16,0 6-4 0,0-3-6 0,0 3-4 0,-8-6-6 0,8 6-8 0,0 0-6 0,0-4-7 0,-5 4-5 0,-1 0-6 0,6 0-2 0,-8 4-1 16,3-4-2-1,-2 6 1-15,7-6 0 0,-6 3 1 0,-2 3 2 0,2 3 1 0,-6-3 6 16,3 0 2-16,4 3 2 0,0-4 6 0,-3 3 3 0,-5 3 5 0,5-2-1 0,3-2 2 15,-8 2 0-15,7 0-1 0,-1-3 1 0,-6 3-1 0,6 0-1 0,0-3 0 0,2 4 0 16,-3-1-1-16,-5-4-3 0,13 5-2 0,-6-1-1 0,1-3-1 0,-2 3-1 16,-1 1 1-16,8 1 0 0,-6-7 0 0,6 5 2 0,-6-4 1 0,6 5 5 15,0-1 8-15,0-3 5 0,6 3 10 0,-6-3 8 0,0-2 6 0,6 5 10 16,2-4 5-16,-1 5 7 0,-2-4 4 0,1-1 3 0,7-1 2 0,-5 2 3 16,4-2-1-16,2 1-3 0,-8-5-3 0,7 4-8 0,0-4-8 0,0 0-7 0,0 0-11 15,0 0-12-15,1 0-18 0,-2 0-18 0,-6 0-17 0,8-4-22 0,-7 4-28 16,-2-5-32-16,3 1-30 0,-2-2-36 0,-1 2-39 0,3-7-43 0,-8 1-46 0,0 1-91 15,5 0-112-15,-5 0-48 0,0-6-17 0,0-1 10 0,-5 2 23 0,5-1 35 16,-8-1 40-16,8 2 46 0,-5 0 48 0,5-6 50 0,-6 5 51 0,-2 2 59 0,3-8 58 16</inkml:trace>
  <inkml:trace contextRef="#ctx0" brushRef="#br0" timeOffset="80108.2">32002 3752 76 0,'8'-10'148'0,"0"-4"48"0,-3 4 43 0,3-5 44 0,-8 6 46 0,5-1 42 0,-5-4 40 0,5 4 37 0,-5-1 36 0,0 7 35 0,9-6 33 0,-9 5-54 0,0-4-105 0,0 3-54 0,0 2-29 0,0-2-25 0,0 1-22 0,0 5-30 0,0-4-32 0,0 4-29 16,0 0-30-16,0 0-24 0,0 0-23 0,0 0-22 0,0 0-22 0,0 0-17 0,0 0-20 15,0 0-15-15,0 0-12 0,0 0-8 0,0 0-6 0,0 4 1 0,0 1 0 16,0 1 10-16,-9-2 8 0,9 2 7 0,0 3 7 0,0 0 4 0,0 1 9 15,0 1 2-15,0 4 4 0,0-6 0 0,0 5 4 0,0-3 3 0,0 4-4 0,-5-2-2 16,5 2-2-16,0-1-5 0,5 6-5 0,-5-5-14 0,0 6-16 0,0 3-27 16,0-6-29-16,0 7-37 0,0-1-40 0,0-3-57 0,0 1-63 0,0 5-120 15,0-5-142-15,-5 5-60 0,5-3-21 0,-5 0 3 0,5-5 13 0,-8 0 28 0,3 1 36 16,-3-5 45-16,0 4 49 0,8-10 58 0,-5 6 58 0,-1-3 69 0,-1-3 75 0</inkml:trace>
  <inkml:trace contextRef="#ctx0" brushRef="#br0" timeOffset="81518.38">18282 2418 61 0,'0'-5'135'0,"0"-4"43"0,0 3 36 0,0-1 34 0,-9-4 31 0,9 1 34 0,0 4 31 0,-5-3 35 0,5 0 29 0,0-1 31 0,-7 1 27 0,7 4-49 16,0-5-95-16,-6-1-52 0,6 7-26 0,0-6-15 0,0 5-5 0,0-4-5 0,0 3-7 0,0 2-8 0,0-2-10 0,0-3-9 0,0 9-9 16,0-5-7-16,0 5-14 0,0 0-7 0,0-6-14 0,0 6-13 0,0 0-18 0,0 0-17 15,0 0-18-15,0 0-18 0,0 0-20 0,0 0-15 0,0 0-17 0,0 0-11 16,0 0-11-16,0 0-4 0,-5 6-4 0,5 3-1 0,0 2 2 0,0-1 2 15,0 4 6-15,0 0 3 0,0 0 5 0,0 7 6 0,5-2 5 0,-5 6 6 16,0-7 5-16,0 9 0 0,0-9 2 0,0 6 0 0,0 1-1 0,0-1-2 0,0-3-1 16,0 2-4-16,0 3-3 0,0-2-12 0,0 1-15 0,6-1-19 0,-6 4-20 15,0-4-20-15,0 1-16 0,0-5-14 0,0 4-20 0,7 1-20 0,-7-6-21 16,0-4-21-16,5 6-16 0,-5-8-17 0,9-4-11 0,-2 2-1 0,-7-2 2 0,5-3 9 16,-5-2 11-16,6 2 9 0,-6-6 3 0,7-6-2 0,-1 6-4 0,-6-4 4 15,8-2 5-15,-8-3 13 0,5-2 14 0,2-2 19 0,-7-2 20 0,6 0 33 16,-6 0 43-16,6-4 33 0,-6-2 33 0,0 3 27 0,0-1 25 15,0-7 33-15,0 7 33 0,0-6 34 0,0 1 35 0,0-6 28 0,0 8 24 0,-6-9 19 0,6 2 16 16,0-5-4-16,-6 4-16 0,6-4-7 0,0 0-6 0,-7 1-2 0,7-3-2 16,-5 2 2-16,5 6 1 0,0-2-6 0,-8 6-11 0,8-1-10 0,0 5-12 0,-6 1-9 15,6 4-9-15,0 6-12 0,-7-1-11 0,7 1-20 0,0 4-25 0,0-2-25 16,0 4-28-16,0 3-26 0,0 0-26 0,0 0-18 0,0 0-14 0,0 0-11 16,-6 3-4-16,6 4-8 0,-5-2-4 0,-2 4-7 0,7 4-3 0,-9 2 0 15,4 1 4-15,-2 8 10 0,-4-3 8 0,3 7 9 0,0-4 11 0,3 6 9 16,-9-5 6-16,9 2 2 0,-3 4 2 0,1-7-5 0,2 0-2 0,-2 6-4 15,2-11-1-15,-2 5-3 0,-1-3 1 0,8-2-2 0,-5 0-4 0,5-5-1 0,-8 1-6 16,8 1-3-16,0-2-3 0,0-4-3 0,-6-1-2 0,6 2 1 0,0-7 5 16,0 2 8-16,0-2 5 0,0-4 10 0,0 0 9 0,0 0 15 0,0 0 14 0,0 0 20 15,0 0 19-15,0 0 9 0,0 0 6 0,6-4 7 0,-6 4 9 16,0-10 4-16,8 5 4 0,-8-4 3 0,5-3-4 0,-5-1-5 0,8 4-4 16,-8-12-32-16,7 6-67 0,-2-4 0 0,-5 4 0 0,7-9 0 0,-2 5 0 0,2-7 0 15,-7 7 0-15,8-11 0 0,-3 8 0 0,3-5 0 0,-8-1 0 0,6 4 0 16,-1-1 0-16,3 1 0 0,0 4 0 0,-3 1 0 0,1-2 0 0,-6 6 0 15,7 6 0-15,-7 0 0 0,5-1 0 0,-5 4 0 0,0 2 0 0,9-1 0 16,-9 5 0-16,0 0 0 0,0 0 0 0,0 0 0 0,0 0 0 0,0 5 0 0,0-1 0 16,0 2-31-16,0 4-19 0,7-1 0 0,-7 6 3 0,5-6-3 15,1 12-2-15,1-8-5 0,-7 7-6 0,6 5-9 0,2-6-10 0,-3 2-20 0,2-3-27 0,-7 6-32 16,6-3-38-16,0-2-40 0,2 5-39 0,-8-3-73 0,7-3-79 0,-2 3-76 16,-5-2-71-16,9-1-15 0,-4 3 8 0,-5-2 27 0,5 2 32 0,-5-2 43 15,0-5 42-15,0 2 51 0,8 2 52 0,-8-3 54 0,0-6 55 0,0 1 69 0,0 5 73 16</inkml:trace>
  <inkml:trace contextRef="#ctx0" brushRef="#br0" timeOffset="82006.97">17884 4163 0 0,'0'-4'9'0,"-5"-7"122"0,5 1 67 0,0 1 47 0,0-2 40 0,0 1 39 0,0-3 37 0,0 2 38 0,-9 1 36 0,9-4 37 0,0 4 38 0,0-5 34 0,0 0 33 0,-7 0-78 0,7 2-148 0,0-2-65 15,0 0-30-15,0 6-12 0,0-6-8 0,7-1-11 0,-7 7-16 0,0 0-15 0,0-6-19 0,0 6-16 0,9-1-20 0,-9 4-16 16,0-3-13-16,0 3-18 0,0 3-12 0,5-3-13 0,-5 2-17 0,0 4-12 16,0-5-14-1,0 5-11-15,0 0-13 0,0 0-6 0,0 0-11 0,0 0-6 0,0 0-11 0,0 0 1 16,0 0 0-16,0 5 1 0,5 5 3 0,-5-7 2 0,8 7 2 0,-8 1 5 0,5-1 2 0,3 8 3 0,-8-3 6 0,8 6 4 15,-3 1 7-15,1 5 3 0,-6-5 5 0,7 5 0 0,-7 1-1 0,6 2-6 16,-6 3-7-16,0-3-11 0,0-2-12 0,0 2-12 0,0 0-11 0,0-1-12 16,8 0-14-16,-8-4-19 0,0 5-22 0,0-6-24 15,5 0-29-15,-5-4-32 0,0 4-35 0,7-4-25 0,-7-1-25 0,0-4-49 0,6 3-57 16,-6-2-68-16,6-1-67 0,-6-1-17 0,0-4 10 0,7 0 23 0,-7-1 33 0,8-4 40 0,-8-1 42 0,5 2 47 16,-5-6 46-16,0-6 45 0,6 6 47 0,2-4 60 0,-8-5 68 15</inkml:trace>
  <inkml:trace contextRef="#ctx0" brushRef="#br0" timeOffset="82748.22">18234 4320 0 0,'8'-15'18'0,"0"4"133"0,-3 1 76 16,1 1 56-16,-6-6 47 0,7 6 42 15,-7-1 38-15,0-5 36 0,5 6 35 0,-5-6 34 0,0 6 31 0,0-3 29 16,0 3 29-16,0 3-96 0,0-1-169 0,0 1-85 0,0 1-44 0,0 1-27 0,0-2-22 0,0 6-16 0,0 0-19 0,0-6-15 0,0 3-14 0,0 3-17 16,-5 0-15-16,5-6-16 0,0 6-18 0,-7 0-12 0,1 6-15 0,1-6-11 15,5 0-7-15,-8 3-7 16,-5 3-4-16,7 0-3 0,-2-2-3 0,3 7-5 0,-10-7 0 0,10 5-2 15,-2 0 2-15,-5 3 1 0,4 3 4 0,3-2 3 0,-3-4 0 16,2 6-2-16,1 0-2 0,-2 0-3 0,7 0-5 0,-9 0-5 0,4 0-4 16,5-2-4-16,0 2-4 0,-6-6-3 0,6 7-2 0,0-2-3 0,0 1 1 0,0-5 1 15,6 0 2-15,-6-1 6 0,5 0 3 0,-5 2 5 0,9-7 6 0,-2 7 4 16,-2-7 8-16,1 2 10 0,2-6 7 0,-3 5 9 0,10-5 8 0,-10 4 7 16,7-4 8-16,-5-4 7 0,6 4 5 0,1-5 6 0,-1-1 4 0,0 2 7 0,0-2 8 15,-8 1 5-15,11-4 7 0,-5-1 1 0,2 5 5 0,-5-4-2 0,4-7 1 16,-6 7-2-16,0-1-1 0,9-4-3 0,-10-2 0 0,4 7-2 0,-4-6-3 15,-5 2-3-15,5-2-6 0,-5 0-5 0,8-5-5 0,-8 6-7 0,5-1-5 16,-5 0-6-16,0 0-1 0,0 0-6 0,0 6 0 0,0-6-7 0,0 6-2 0,0 5-3 16,0-2-6-16,-5 1-5 0,5 1-6 0,0 4-8 0,0 0-10 0,0 0-12 15,0 0-11-15,0 0-8 0,-8 4-3 0,8 1-1 0,-5 1-4 0,0-2 1 16,5 5 0-16,-9 0-3 0,4 6 0 0,5 0 3 0,-7 0 3 0,-1 0 5 0,8 0 7 16,-6 4 13-16,6-4 10 0,0 4 6 0,0-4 0 0,0 0 2 15,0 0-3-15,0 0 3 0,6-2 0 0,-6 2 4 0,8-6 3 0,-1 3 4 0,-7-3 6 0,5 0 4 16,4 1 4-16,1-1 8 0,-2-4 9 0,-3 1 8 0,9-2 7 0,-1 2 7 15,0-6 6-15,0 5 6 0,1-5 4 0,-2-5 6 0,7 5 2 0,-6-6 2 16,2 2-1-16,4-2 1 0,-5 1 0 0,4 1-5 0,-5-7-3 0,0 2-3 16,6 5-2-16,-4-5 0 0,-4-3-2 0,2 3-3 0,0-1-4 0,1-4-3 15,-9 4-3-15,10 1-1 0,-9-6-2 0,1 0-3 0,-1 6-1 0,-1-7-4 16,-5 1-1-16,7-3-3 0,-7 3-6 0,0-1-4 0,0-2-6 0,0 3-6 16,-7 0-3-16,2 0-9 0,5 2-7 0,-6 2-6 0,-1-5-7 0,1 7-4 0,-9 0-5 15,10-1-7-15,-9 5-4 0,9 1-7 0,-3-1-4 0,-5-1-9 0,7 2-5 16,-7 4-4-16,0 0-2 0,5 4 1 0,3-4 5 0,-8 6 1 0,5-1 1 15,3-1 0-15,-8 5-1 0,8 1 3 0,-4-5-2 0,4 4 5 0,5 3 0 0,-7-3 7 16,1 1 6-16,6-1 2 0,0-4 7 0,0 5 4 0,0-1 3 0,0 3 3 16,0-3 5-16,0 0 7 0,6 0 5 0,1 1 10 0,-7 1 10 0,5 3 9 15,4-5 10-15,3 2 8 0,-6 4 5 0,-1 0 3 0,3-7 4 0,5 6 3 0,-8 1 2 16,9-3 0-16,-7 1-2 0,6 2 1 0,-7-6-2 0,2 7-4 0,-3-7-5 0,3 6-8 16,-3-6-4-16,2 6-7 0,-7-4-2 0,7-3-2 0,-7 3-5 0,0-2 2 15,0 0 0-15,0-2 0 0,0 2-1 0,0-4 2 0,0-1 2 0,0 2-2 16,-7-2-1-16,7 1-4 0,-7 0-6 0,2-1-6 0,5-4-8 15,-8 0-7-15,8 6-9 0,-5-6-13 0,-3 6-13 0,2-6-11 0,6 0-14 0,-5 0-14 16,-3-6-18-16,1 6-23 0,7-6-22 0,-6 6-21 0,6-4-19 0,-8-1-21 0,3-4-22 16,5 3-28-16,0-3-37 0,-5 5-30 0,5-8-28 0,0-2-36 0,0 4-39 15,0-3-2-15,0-2 15 0,0-5 29 0,5 1 32 0,-5-2 36 0,5 2 37 0,3-5 38 16,-2 3 37-16,1-1 46 0,1-8 44 0,3 6 44 0,-3-1 59 0</inkml:trace>
  <inkml:trace contextRef="#ctx0" brushRef="#br0" timeOffset="82956.14">18690 4153 6 0,'15'-35'79'0,"-9"7"58"0,7-6 52 0,-1-2 50 0,2 8 54 0,-1-2 52 0,1 2 48 0,-7-2 44 0,-2 6 40 0,6-1 37 0,-3 6 31 0,0 5-7 0,-3-2-38 0,-5 1-50 0,7 6-58 0,0-7-42 0,-7 11-38 0,5-4-39 15,3 5-44-15,-8-2-40 0,0 1-38 0,0 5-32 0,0 0-27 0,0 0-24 16,0 0-19-16,0 0-13 0,7 5-6 0,-7 1-9 0,5-2-11 0,-5 1-7 16,7 4-6-16,-7 2 3 0,7 3 4 0,-2 1 9 0,3 4 6 0,0 2 7 15,-8 3 5-15,5 0 8 0,1 4 7 0,-6 3-4 0,7-1-9 0,-7-2-2 16,0 7 0-16,5-7-1 0,-5 6-2 0,0 2-4 16,0-8-7-16,0 2-5 0,0-2-5 0,0 2-3 0,9 0-2 0,-9-5-1 15,0-1-2-15,5-6-6 0,-5 7-8 0,0-5-11 0,7 0-11 0,-7-6-16 0,6 1-18 0,-6 0-22 0,0-5-27 0,0 3-27 16,5-2-30-16,-5-2-25 0,0-3-32 0,0 4-23 0,0-5-20 15,0-1-15-15,0-4-7 0,0 0-19 0,0 0-24 0,0 0-42 0,0 0-44 0,0 0-30 16,0 0-15-16,0 0 11 0,0-4 27 0,0-1 36 16,-5-5 36-16,5-1 38 0,-6 7 33 0,6-11 32 0,-7 6 32 0,2-1 42 0,-4-5 44 0,-3 4 56 15,6 2 72-15</inkml:trace>
  <inkml:trace contextRef="#ctx0" brushRef="#br0" timeOffset="83113.78">18821 4357 92 0,'-5'0'169'0,"-3"-3"56"0,0-3 51 16,3 6 48-16,-1-6 47 0,1 6 46 0,5-3 44 0,-7-3 40 0,7 6 38 0,0 0 33 15,0 0 31-15,0 0-63 0,0-5-123 0,0 5-73 0,0-4-44 0,7 4-38 0,-7 0-32 16,0-4-28-16,5 4-27 0,-5-5-25 0,6 5-24 0,-1-6-22 0,3 2-20 15,0 4-17-15,4-6-16 0,-5 1-13 0,6 1-12 0,-6-2-13 0,5 6-18 0,0-5-22 16,4 1-25-16,-11 4-34 0,8 0-35 0,-8 0-41 0,9 0-47 0,-7 0-47 16,4 0-50-16,-2 4-96 0,-2-4-115 0,6 0-61 0,-8 5-30 0,1-5 3 15,9 6 19-15,-10-6 31 0,1 0 40 0,2 0 47 0,-3-6 50 0,3 1 55 16,-3 1 55-16,3-1 61 0,-8-5 65 0,6 1 84 0,1-1 93 0</inkml:trace>
  <inkml:trace contextRef="#ctx0" brushRef="#br0" timeOffset="83523.98">19211 4500 0 0,'-5'4'60'0,"-1"1"82"0,6-5 48 15,-8 6 41-15,3-3 35 0,-2-3 34 0,1 0 36 0,6 7 33 0,-8-7 32 0,8 0 31 16,0 0 27-16,-6 0-5 0,6 0-21 0,0 0-65 0,0 0-93 0,0 0-50 15,0 0-24-15,0 0-20 16,0 0-17-16,0 0-17 0,0 0-16 0,0 0-17 0,0 0-17 0,0 5-8 0,0-5-11 0,0 0-10 0,0 0-8 0,0 0-8 16,0 0-6-16,0 0-6 0,0 0-3 15,0 0 2-15,0 0 7 0,6 0-2 0,-6 0 1 0,8 0-4 0,-2-5-4 16,6 5-10-16,-4 0-13 0,3 0-25 0,2-7-30 0,3 7-35 0,-5 0-36 0,1 0-44 0,2-3-44 0,-1 3-84 16,-5 0-94-16,5-6-82 15,-8 6-72-15,9-5-26 0,-9 5 0 0,2-4 17 0,1 4 26 0,-3-11 40 0,2 7 45 0,0-5 51 0,-2-1 49 0,3-1 57 0,-8-4 56 0,8 2 72 16,-8-8 77-16</inkml:trace>
  <inkml:trace contextRef="#ctx0" brushRef="#br0" timeOffset="83998.34">19369 4011 109 0,'0'-6'204'0,"0"-2"68"0,0-3 50 0,0 8 48 0,0-9 43 16,0 3 41-16,0 0 40 0,0 3 35 0,0 2 33 0,0-5 30 0,0 9 29 0,0-5-69 15,0 5-129-15,0 0-96 0,0 0-79 0,0 0-47 0,0 0-23 0,0 0-27 16,0 0-22-16,0 0-22 0,0 0-23 0,0 0-18 0,0 0-17 0,0 0-16 15,0 0-16-15,0 0-11 0,0 0-10 0,0 5-5 0,0-1-6 0,0 5-3 16,0 0 0-16,5 2-1 0,-5 5 3 0,0-2-1 0,8 0 5 0,-8 7 4 16,8-3 2-16,-8 1 4 0,0 7 5 0,5-7-3 0,-5 5-4 0,0-3-7 0,0 1-8 15,6 5-12-15,-6-5-9 0,0 4-14 0,0-7-15 0,0 5-10 0,0 1-9 16,0-7-7-16,0 3-4 0,7-2-5 0,-7 1-6 0,5 0 3 0,-5-6 4 0,9 5 5 16,-9-4 4-16,5-4 10 0,-5 2 9 0,7-3 12 0,-7 1 14 15,6-8 12-15,-6 9 15 0,0-8 11 0,0-4 13 0,0 0 15 0,0 0 10 0,0 0 11 16,0 0 12-16,0 0 4 0,0 0 3 0,0 0 1 0,0 0 4 0,5 0 5 15,-5 0 4-15,0-9 2 0,0 2-3 0,-5-2-2 0,5 4-2 0,0 1-5 0,0-7-5 16,0 3-6-16,0-3-6 0,0 1 3 0,-6 1 1 0,6-2 0 16,0 2-1-16,0-4-4 0,0 1-4 0,6-3-2 0,-6 6-2 0,0 0-5 0,0-7-5 15,5 7-7-15,-5 0-3 0,8-2-6 0,-8 3-4 0,8-3-9 0,-8 1-5 16,5 5-4-16,-5 1-1 0,7-2-4 0,0 1 0 0,-7 1-6 0,5-1-3 16,3 5-2-16,-1-4-2 0,-2 4 3 0,2 0 1 0,0 0 1 0,-2 0 2 0,3 4 3 15,-3-4 2-15,3 5 4 0,3-1 4 0,-3 1 2 0,-1 1 3 0,-1-2 2 16,7 7 3-16,-8-1 2 0,4-1 2 0,-2-5 2 0,-7 10 1 0,5-2 0 15,-5-3 2-15,0 6-6 0,0-2-8 0,0 2-12 0,0 1-12 0,0-7-15 0,-5 6-11 16,-2-1-12-16,7-4-10 0,-9 5-8 0,4-6-13 0,-1 1-11 0,-1 1-14 0,-6-8-13 16,5 9-17-16,3-8-12 0,-1 1-14 0,-2-1-8 0,3 2-13 0,-3-6-31 15,3 4-41-15,-2-4-56 0,0 5-64 0,2-5-32 0,-2 5-18 0,-1-5 8 16,3 0 18-16,5-5 22 0,-7 5 30 0,7-5 32 0,-7 1 33 0,7 4 36 0,0-10 39 16,0 5 50-16,0 1 57 0</inkml:trace>
  <inkml:trace contextRef="#ctx0" brushRef="#br0" timeOffset="84393.1">19551 4333 98 0,'5'-9'172'0,"3"-6"55"0,-8 0 46 0,7 5 45 0,-7 1 41 0,0-6 40 0,6 6 40 0,-6-1 36 0,0 4 34 0,7-3 30 0,-7 4 26 15,0 1-71-15,6-2-128 0,-6 3-78 0,0 3-48 0,0 0-38 0,0 0-30 0,0 0-30 0,0 0-27 0,0 0-28 0,0 0-28 0,0 0-20 0,0 0-17 0,0 0-12 16,5 0-6-16,-5 3-6 0,0-3 1 0,0 6-1 16,9-2-2-16,-9 1-1 0,0-1 1 0,7 7 3 0,-7-7 6 0,5 7 4 0,-5-1 5 0,6-1 5 15,-6 0 0-15,7 1-1 0,-1 5-3 0,-6-4 0 0,8 2-1 0,-3-4-3 16,-5 6 1-16,7-3 2 0,-1 1-3 0,-6-4-1 0,8 2-1 0,-2-1-4 15,1 0-2-15,-2-5-3 0,2-1-1 0,0 5-2 0,-2-3-1 0,3-6-1 0,-1 5 1 16,-1-5 2-16,7 0 0 0,-8 0 2 0,9 0 4 0,-7-5 1 0,-1 5 3 0,7-6 1 16,-5 2 8-16,-3-5 4 0,3 4 6 0,-3 1 6 0,0-8 7 0,-5 3 6 15,9-1 3-15,-4 1 3 0,-5 0 2 0,7-6-1 0,-7 3 1 0,0-2 2 16,0 1-1-16,0-3 4 0,8 1 2 0,-8 1 4 0,0 0 6 0,0-1-2 16,-8 4-2-16,8-2 0 0,0 4-2 0,0-3 0 0,0 9 0 0,0-3-6 0,0 0-6 15,0 6-10-15,0-4-20 0,0 4-23 0,0 0 0 0,0 0-1 0,0 0-35 0,0 0-12 16,0 0-5-16,-7 0-6 0,7 4-4 0,0 8-1 0,-5-9-2 15,5 9 4-15,-9 1 2 0,9-4 9 0,-5 12 10 0,5-2 10 0,-5 1 11 16,-3-1 11-16,3 5 9 0,5 0 5 0,-8 1 2 0,8-1-4 0,-6 1 3 16,6-1-1-16,0-3-3 0,0 3 1 0,0-6-5 0,0 3-3 0,0-2-7 0,0-4-11 15,6 4-12-15,-6-4-17 0,8 6-18 0,-8-12-25 0,0 4-28 0,5 2-28 16,-5-3-30-16,8 2-30 0,-8-10-36 0,5 5-42 16,-5 1-48-16,0-5-66 0,5 4-75 0,-5-9-44 0,0 0-27 0,0 0 7 15,0 0 22-15,9 0 36 0,-9-3 42 0,0-8 42 0,5 1 44 0,-5-3 47 0,0-8 46 0,0 7 55 0,7-10 56 16,-7 4 64-16,0-4 79 0</inkml:trace>
  <inkml:trace contextRef="#ctx0" brushRef="#br0" timeOffset="84631.69">19908 4020 0 0,'0'-4'35'0,"9"-1"152"0,-4-1 87 0,-5 2 56 16,7 0 42-16,-1 4 26 0,-1-5 23 16,3-1 20-16,0 6 23 0,-3-3 24 0,1 3 27 0,-6 0 32 0,8 0 26 0,-8 0-110 0,5 0-196 0,2 3-99 15,-7-3-51-15,8 6-19 0,-3-1-1 0,2-1 1 0,0 0 9 0,-2 7 1 16,3-2-3-16,-3 1-9 0,3 1-11 0,-2 3-15 0,-6 0-14 0,5 2-14 0,2 2-10 15,2-3-8-15,-9 6-4 0,0-2-8 0,5-1-4 0,-5 9-3 0,0-9-2 0,0 7-10 16,0-1-9-16,0-5-19 0,0 7-24 0,0-4-24 0,0 5-26 0,-5-5-29 16,5 5-30-16,0-9-30 0,0 6-25 0,0-3-52 0,0-2-58 0,0-1-88 15,-9-2-100-15,9-1-31 0,0-1 0 0,0-4 23 0,0 0 34 0,0-1 39 0,-7-4 41 16,7-1 42-16,0-4 46 0,0 0 43 0,0 0 45 0,0-4 58 0,-5 4 65 0</inkml:trace>
  <inkml:trace contextRef="#ctx0" brushRef="#br0" timeOffset="84994.93">19922 4363 0 0,'0'-9'5'0,"0"-3"117"16,0 9 72-16,0-3 55 0,0-3 48 0,0 5 39 0,0-1 34 0,7-1 34 16,-7 6 26-16,0-4 29 0,0-2 26 0,0 6 23 0,6 0 25 0,-6 0-82 15,0-5-142-15,0 5-77 0,5-4-42 0,-5 4-32 16,0 0-24-16,8-6-19 0,0 6-13 0,-8 0-8 0,5-5-9 0,1 5-9 0,2-4-9 0,-3 4-6 0,2 0-6 16,6 0-8-16,-6 0-9 0,5-5-8 0,-4 5-5 0,5 0-4 15,-2 0-4-15,5 0-1 0,-4 0-2 0,-1 0-3 0,-2 0 0 0,3 0-2 16,1 0-3-16,1-4 2 0,-2 4-3 0,0 0-3 0,-5-6 1 0,6 6-2 0,-5-4 0 0,-2 4 1 15,-1-5-1-15,10 5 1 0,-9-6 2 0,-6 2 0 0,6-2992-2 0,1 5986 2 16,-7-2995 1-16,5 1 2 0,-5-1 1 0,0 1 1 0,0-2 1 0,0 3 1 16,0-9 3-16,0 9-1 0,0-3 1 0,0 0 0 0,0 2-4 0,0-1 1 0,-5-1-1 15,5 3-2-15,0-1-5 0,-7 4-4 0,7-6-6 0,-6 6-7 0,0 0-4 16,6 0-5 0,-7 0-4-16,-1 0-4 0,3 6-5 0,-1-6-3 0,-2 4 1 0,3 5 1 0,-3-4-1 0,-5 5 3 0,7-4 2 0,1 3 4 0,-2 0 3 0,-7 6 2 15,7-6 6-15,1 7 1 0,1-7 6 0,-2 6 2 0,-2 0 4 0,4-6 1 16,-1 7 3-16,-1-7-1 15,7 6-2-15,-5 0 0 0,5-6 2 0,0 6-1 0,0-6 3 0,0 1 2 0,0 5-1 0,0-5-4 0,0-1-10 0,0 0-15 32,5 6-19-32,-5-4-20 0,7-1-25 0,-7-5-25 0,6 3-31 0,-1 3-32 0,4-2-35 15,-2-3-62-15,-2-3-72 0,1 9-72 0,1-8-67 0,-1 1-18 0,2-1 5 16,-1 2 24-16,-2-2 30 0,7 1 34 0,-5-5 38 0,1 0 43 0,-3 0 43 0,3-5 46 16,3 5 48-16,-3-4 60 0,-1-2 74 0</inkml:trace>
  <inkml:trace contextRef="#ctx0" brushRef="#br0" timeOffset="86021.86">20424 4324 0 0,'0'-4'33'0,"0"4"49"0,0-5 36 0,0 5 38 0,0-6 38 0,0 6 33 0,0-10 30 0,0 5 32 0,0 5 29 0,0 0 30 0,0-4 30 0,0 4-6 0,0 0-29 0,0 0-17 0,0-6-12 0,0 6-18 0,0 0-22 16,0-5-25-16,0 5-25 0,0 0-17 0,0 0-18 0,0 0-14 0,0-4-19 0,0 4-16 0,0 0-19 0,0 0-19 0,0 0-18 0,0 0-19 0,0 0-18 15,0 0-14-15,0 0-16 0,0 0-14 0,0 0-16 0,0 0-11 0,0 0-11 16,0 0-4-16,0 0-1 0,0 0 1 0,0 0 2 0,6 4 3 0,-6-4 2 0,0 5 2 15,8 1 3-15,-8 3 5 0,5 1 2 0,-5 1 8 0,8-7 6 0,-8 11 8 16,5-6 7-16,-5 0 2 0,5 7-1 0,-5-2-3 0,9-4-4 0,-9 5 2 16,0 0 1-16,0-2 3 0,0 2 0 0,0 0 0 0,0 0-1 0,0 0-2 15,0-6-1-15,0 7-4 0,0-2-5 0,-9-4-2 0,9 4 2 0,0-4-2 16,0 0 1-16,-5-1-1 0,5-4-3 0,0-1 1 16,0 2 4-16,0-1 3 0,0-5 6 0,0 0 12 0,0 0 13 15,0 0 16-15,0 0 17 0,0 0 15 0,0 0 13 0,0 0 6 0,0 0 6 0,-5-5 3 16,5 5 4-16,0-6 0 0,-8 2-3 0,8 4-3 0,0-9-4 0,0 4-8 15,0-5-11-15,0 4-10 0,0-3-18 0,0 0-10 0,-5-1-9 0,5 1-5 0,0-3-2 16,0 3-3-16,0 0-1 0,0-6-4 0,0 6-4 0,5-7-4 0,-5 7-2 0,0-6-4 0,8 1-2 0,-8-2-3 16,5 7-1-16,-5-6-6 0,5 6-5 0,-5-7-14 15,9 7-8-15,-9 0-16 0,0-2-13 0,5 7-18 0,-5-5-16 0,7 3-22 0,-7 2-24 0,0-2-23 0,8 1-28 16,-8 5-28-16,5 0-27 0,-5-4-34 0,7 4-39 0,-7 4-48 0,7-4-54 16,-2 0-43-16,3 5-38 0,-2 1-2 0,-6-2 20 0,7-4 31 0,-1 6 35 0,-1-1 41 15,2-1 40-15,2-4 42 0,-4 4 42 0,-5-4 48 0,6 0 50 0,1 5 56 16,-2-5 70-16</inkml:trace>
  <inkml:trace contextRef="#ctx0" brushRef="#br0" timeOffset="86780.49">20703 4382 89 0,'0'0'155'0,"0"0"42"0,0 0 39 0,0 0 37 16,0-4 37-16,-7 4 33 16,7-5 31-16,0 5 26 0,0 0 25 0,0 0 21 0,-5-4 20 0,5 4-72 0,0 0-122 0,0 0-66 0,0-6-33 0,0 6-26 0,-6 6-21 15,6-6-26 1,-8 0-23-16,3 4-20 0,5-4-14 0,-8 5-14 0,8-1-8 0,-7-4-9 15,7 5-4-15,-5-1-5 0,5 2-6 0,-7-1-3 0,7-1-1 0,0 2-2 0,-7 0-2 0,7-2-1 0,0 5-3 0,0-4-2 0,-5-5-3 16,5 10-3-16,0-5-3 0,0-5-1 16,0 4-3-16,5 1 0 0,-5 1-2 0,0-2 3 0,0-4 8 0,7 6 5 0,-7-1 9 0,7-5 8 0,-7 4 9 0,5-4 10 15,2 4 8-15,1-4 7 0,-3 5 6 0,3-5 6 0,3 0 3 0,-4 0 8 16,7 0 4-16,-8 0 2 0,6 0 1 0,4-5 0 16,-11 5-5-16,6-4 0 0,5 0 0 0,-11-1-2 0,8-1-1 0,-7 6 4 15,2-4 4-15,-1-7 5 0,-2 7 4 0,3-1 2 0,-2-1-2 0,-6-3 0 0,5 5-3 0,-5-1-3 0,0-5-3 16,0 0-2-16,0 5-7 0,0-5-5 0,0 1-7 0,-5 4-7 15,5-5-8-15,0 4-9 0,-6-3-9 0,6 3-7 0,-8 3-9 0,3-3-6 16,-2 1-4-16,7 1-9 16,-8 4-4-16,2 0-6 0,0 0-9 0,-1 0-6 0,2 0-6 0,-3 4-4 15,0-4-2-15,3 11-2 0,-6-8 1 0,4 3-1 0,-2 3 2 0,4-3-1 0,-2 4 3 16,1-5 0-16,1 4 2 0,-4 1 2 0,2-1 8 0,2 3 2 16,-1-8 0-16,-2 5 1 0,3 0-4 0,5 2-1 0,-8-7 0 0,8 7 1 0,0-7 5 0,0 7 2 15,0-7 1-15,0 5 3 0,0-3 1 0,0-2 2 0,0 7 2 16,0-8 2-16,8 4 4 0,-8 2 7 0,5-4 10 0,3-1 5 0,-2 2 6 0,-1-6 4 15,2 4 2-15,2 1 4 0,-4-5 3 0,8 0 5 0,1 5 6 0,-7-5 4 16,4 0 5-16,2 0 4 0,0 0 5 0,-6-5 3 0,5 5 3 0,3-5 4 16,-2 5 6-16,-7-4 3 0,7-2 5 0,-6 2 5 0,-1-1 5 0,0 5 4 15,1-4 3-15,-2-1 1 0,3-2-2 0,-2 4-2 0,-6-8-2 0,0 7-5 0,7-2-4 16,-7 1-7-16,0-3-7 0,6 3-6 0,-6-1-7 0,0-4-8 0,0 5-7 16,0 1-8-16,0-1-5 0,0-1-6 0,0 6-2 0,-6-4-6 0,6 4-3 0,0-5-3 15,0 5-7-15,0 0-8 0,0 0-7 0,0 0-5 0,-7 5-4 0,7-5-5 16,-6 4-2-16,-2 2-4 0,8-1-4 0,-5-1-1 0,-2 7-3 0,7-7 1 15,-6 7 5-15,0-3 4 0,6 3 6 0,-7-7 7 0,7 7 4 0,-8-1 6 16,8-1 1-16,-5 0 2 0,5 1 1 0,0 0 3 0,-6-6 2 16,6 2 2-16,0 4 4 0,0-5-3 0,0-5-1 0,0 4 1 0,0-4 0 0,0 5 1 15,0-5 3-15,0 0 6 0,6 0 7 0,-6 0 11 0,0 0 15 0,5 0 11 0,3 0 10 16,-8-5 7-16,7 5 8 0,-1-4 8 0,0-1 7 0,1 1 4 0,-7-2 7 16,5-4 4-16,9 5 5 0,-14-4 2 0,7 3-2 0,-1-3-2 0,-1 0-11 0,3-1-5 15,-8-1-7-15,8-4-3 0,-8 7-6 0,5-7-3 0,-5 0-8 16,8 0-6-16,-8 1-5 0,0-2-7 0,0-3-3 0,0 5-7 0,0-5-6 0,0-2-5 15,0 3-7-15,0 2-1 0,-8-4-2 0,8 7-4 0,0 3-1 0,0-5-4 16,0 4 1-16,-5 2-4 0,5 5-7 0,0-2-5 0,0 6-8 0,0-3-9 16,0 3-9-16,0 0-6 0,0 0-8 0,0 0-1 0,0 3-3 0,-8 3 1 15,8-2-2-15,0 5-2 0,-8 2-4 0,8-1-1 0,-5 5-2 0,5-2-4 0,0 2-6 16,-6 6-7-16,6-3-5 0,0 6-18 0,0-3-18 0,0 3-34 0,0-4-38 16,0 4-39-16,6 0-40 0,-6 0-76 0,5 0-94 0,-5 1-62 0,8-5-45 15,-8 5-6-15,8-6 18 0,-8 2 23 0,5-3 34 0,-5 1 40 0,0-4 43 0,0 0 49 16,0-6 53-16,0 6 53 0,-5-6 54 0,5-2 75 0,-8 2 87 0</inkml:trace>
  <inkml:trace contextRef="#ctx0" brushRef="#br0" timeOffset="87587.01">18464 5267 2 0,'0'-10'64'0,"0"5"33"0,-7-5 27 0,7 1 29 0,-7 0 36 0,1-3 32 0,6 3 33 0,-7 0 30 0,1-2 30 0,6 7 28 15,-7-5 28-15,7-1-16 0,-6 4-46 0,6 1-23 0,0-5-14 0,0 10-5 0,0-5 3 0,0 1-11 0,0 4-21 0,-7-5-14 0,7 5-16 0,0 0-13 0,0 0-13 0,0 0-16 0,0 0-12 0,0 0-16 16,0 0-18-16,0 0-17 0,0 0-18 0,0 0-21 0,0 0-18 0,0 0-19 15,0 0-17-15,0 0-14 0,0 0-9 0,0 0 2 0,0 0 6 0,0 5 10 16,0-1 9-16,-6 1 11 16,6 5 7-16,0 1 10 0,0-1 7 0,0 3 11 0,0-2 9 0,0 4 9 0,0 4 9 0,-8-5 6 0,8 5 3 0,0 2-3 15,-5-2-11-15,5 1-11 0,0-1-13 0,-8 5-9 0,8 1-6 0,-5-1-7 0,5 1-4 16,0 4-3-16,0-4-7 0,-5 3-3 0,5 2-4 0,0 0-3 0,0 4-3 16,5-6-1-16,-5 2-4 0,0 0 1 0,5-2-3 0,-5 2-1 0,8-6 0 0,-8 6 0 15,5-7 2-15,3 3-1 0,-8-3 0 0,6-3 1 0,1 1 0 0,-7-2 1 16,6-1-2-16,1 3-6 0,-7-8-9 0,6 7-14 0,-6-4-16 0,7-3-24 15,-7 2-23-15,6-4-33 0,-6 4-34 0,7-6-35 0,-7 1-40 0,0-1-34 0,0 0-32 16,0-2-66 0,0-2-75-16,0-1-65 0,0-4-52 0,0 5-8 0,0-5 17 0,-7 4 31 0,7-4 41 0,-6-4 43 0,6 4 48 0,-7-9 48 0,1 4 48 0,-1-5 50 15,1-1 46-15,6 1 65 0,-13-3 75 0</inkml:trace>
  <inkml:trace contextRef="#ctx0" brushRef="#br0" timeOffset="88806.6">18333 5751 73 0,'-7'0'147'0,"2"0"42"0,5-6 36 0,-8 6 33 0,8 0 36 0,-6 0 31 0,-1-6 35 0,7 6 27 0,0 0 32 0,-6 0 25 0,6 0 25 0,0 0-57 0,0 0-106 0,0 0-58 0,0-4-30 0,0 4-18 15,0 0-8-15,0 0-13 0,0 0-15 0,0 0-14 0,0 0-16 0,0 0-12 16,0 0-15-16,0 0-9 0,0 0-12 0,0 0-9 0,0 0-12 0,0 0-9 16,0 0-12-16,0 0-7 0,0 0-7 0,0 0-4 0,0 0-1 0,6 0-2 15,-6 0 3-15,7 0 2 0,-1 4 3 0,-6-4 2 0,8 0 3 0,-3 6 4 16,2-6 2-16,5 6 4 0,-4-6 0 0,-1 3 3 0,7-3 0 0,-4 6-3 15,3 0-4-15,1-2-3 0,-1-4-4 0,0 5-3 0,7-1-3 0,-6 1-1 0,4-1-6 16,8 2-1-16,-6-1-2 0,6-1-2 0,0 2 0 0,6 3-1 0,2-3 0 0,3-2 0 16,-3 1-2-16,10 4 3 0,-4-3-3 0,7-2 0 0,-2 1 1 0,5 5-1 15,5-4-1-15,-4-1-2 0,1-1 1 0,6 0-2 0,0 1 0 0,2 1-1 16,6-2 0-16,-8 1-2 0,7 1 0 0,-1-3-2 0,3 3-1 0,4 0-3 16,-6-2-2-16,6 1-1 0,3-1 1 0,-3 2 0 0,0 3 1 0,1-9-1 0,-2 6-2 15,1 3-1-15,1-9 3 0,7 6-3 0,-9 3-2 0,10-5-1 0,-9-4 0 16,2 5 0-16,4-1 1 0,-4 2 0 0,4-1-6 0,-6-1 1 0,8 1-2 15,-8-5 0-15,8 7 2 0,-1-4 2 0,0 3 0 0,-6-2-1 0,6-4 0 0,0 5-1 16,7-1 2-16,-6 1-1 0,-3 1 1 0,11-2 3 0,-11 1 2 16,3 1 2-16,6-2-1 0,-7 2 1 0,-1-1-3 0,9-1 0 0,-9 5-2 0,2-3 2 15,0-2 3-15,0 1 0 0,-3 1 0 0,3-3-1 0,-2 4-1 0,2-2 1 0,-8-1-1 16,8 1-1-16,-8-5 2 0,2 4 1 0,4-4-3 0,-6 6 0 0,2-6-2 16,4 0 0-16,-6 3 0 0,1-3 0 0,6 0 0 0,-7 0 2 0,8-3 1 15,-8 3 1-15,9 0-2 0,-2-6 1 0,-1 6-2 0,2-4 0 0,0-1 4 0,5 1 1 16,-6 4-2-16,7-5 2 0,0-2 0 0,-1 4-2 0,0-3 2 0,1 1 0 15,-1 1-2-15,3-2 2 0,3 2 0 0,2-1-1 0,-2 1 1 0,1-1 0 16,0-1-1-16,0-4 2 0,0 5-1 0,1 1 1 0,-2-2 0 0,2 1 0 16,6 1 1-16,-6-1-1 0,6 1 2 0,-6-2-2 0,3 3 0 0,4-4 1 0,-1 2-1 15,-8 1-1-15,7-1-1 0,0 5 0 0,3-6 1 0,-10 2-1 0,10-1 1 16,-5 1 0-16,5 4 1 0,-10-5-3 0,9 1-3 0,-4-2 1 0,4 6 2 16,0-6 1-16,-9 3-1 0,7 3 2 0,1-6 0 0,-7 6 1 0,7-6-1 15,-6 6-1-15,5 0 1 0,-5-3-1 16,-2 3-1-16,2-6 1 0,0 6-1 0,-2 0-1 0,2 0 2 0,-2-4-2 0,-6 4 1 0,8 0 0 0,-8 0-1 0,8 0 0 15,-8 0 0-15,1-5 2 0,0 5-2 0,-7 0 1 0,7 0 2 0,-1 0 0 16,-6 0 2-16,7 0 0 0,-7-4-1 0,1 4 0 0,-8 0 0 0,9 0-1 0,-10 0-1 16,8-6 2-16,-5 6 1 0,-10 0 0 0,8 0-1 0,1-6-1 0,-6 6 0 15,-1 0-1-15,1 0 0 0,-8-3-1 0,7 3 3 0,-6 0 0 0,1 0 2 0,-2 0-2 16,-5-6 1-16,-3 6-2 0,2 0-1 0,1 0 0 0,-3 0 1 16,5-5 1-16,-11 5 2 0,2 0 1 0,-2 0-2 0,4 0-1 0,-4 0-1 0,2-4-1 15,0 4 2-15,-7 0 2 0,0 0-2 0,5 0 2 0,-4 0 2 0,-1 0 1 0,0 0 3 16,1 0-1-16,0-6 1 0,-9 6-1 15,9 0 1-15,-1 0 2 0,-7 0 1 0,8 0 1 0,-9 0-1 0,3 0 0 0,-2 0-1 0,2 0-1 0,-10 0 0 0,10 0 3 0,-16 6 0 16,8-6-3-16,-5 0-1 0,-2 0-3 16,-6 0-1-16,0 0 1 0,1 0 2 0,-7 0 3 0,-2 0-1 0,1 0 8 0,0 0 6 0,1 0 3 0,-7 0 3 0,0 0 1 15,0 0-2-15,8 0 5 0,-8 0 4 0,0 0 0 0,0 0-4 0,0-6-2 16,0 6 0-16,0 0-3 0,5 0-5 16,-5 0-1-16,0 0-3 0,0 0-2 0,0 0-8 0,0 0-1 0,0 0-3 0,0 0-3 0,7 0-4 0,-7 0 4 15,0 0 9-15,0 0-4 0,0 0 0 0,0 0-3 0,0 0 1 0,0 0-1 0,0 0-4 0,0 0 0 16,0 0 1-16,0 0-2 0,0 0-5 0,0 0 0 0,0 0 0 0,0 0-1 0,0 0-2 15,0 0 1-15,0 0 2 0,0 0 1 0,0 0 0 0,0 0-2 0,0 0-2 0,0 0-1 16,0 0-3-16,7 0 5 0,-7 0 2 16,0 0 5-16,5 0 1 0,3 0-2 0,-1 0-4 0,-7 0 0 0,6 0 0 0,0 0 3 0,1 0 1 0,-2 0 4 0,3 0-2 15,5 0 1-15,-7 0 3 0,1 0 1 0,-2 0 0 0,4 0 0 0,-4 0-1 0,2 0 2 16,-1 0 1-16,-1 0 1 0,4 0-1 0,-2 0-2 0,-2 0 1 0,2 0 1 0,-7 0 2 16,7 0 3-1,-2 0-2-15,3 0-1 0,-8 0 0 0,7-5-1 0,-2 5 0 0,2 0-1 0,0 0-2 0,-7 0 2 0,5 0-3 0,3 0 2 0,-3 0 2 0,3 0-3 16,-2 0-1-16,-1 0 0 0,3 0-3 0,0 0 0 0,-3-4 1 0,3 4-2 15,-3 0-2-15,-5 0 1 0,5 0 4 0,9 0-1 0,-14 0 1 0,7 0-1 0,1 0 2 0,-3 0-1 16,2 0 1-16,-7 0-2 16,7 0 1-16,-2 0 1 0,-5 0 0 0,0 0 2 0,0 0 2 0,0 0 0 0,0 0-2 0,7 0-1 0,-7 0 1 0,0 0-4 0,0 0-1 15,0 0-2-15,0 0-1 0,0 0-4 16,0 0-1-16,0 0-4 0,0 0 1 0,0 0-8 0,0 0-4 0,0 0-8 0,0 0-2 0,-7 0-9 0,7 0-8 0,0 0-13 0,0 0-9 16,-5 0-7-16,-2 0-8 0,7 0-8 0,-7 0-6 15,7 0-11-15,-5-4-15 0,-3 4-10 16,1 0-15-16,2-5-12 0,-4 5-16 0,9 0-10 0,-5 0-11 0,0-6-12 0,-3 6-11 15,3 0-25-15,-3 0-36 0,0-4-51 0,8 4-56 0,-5-6-41 0,-1 6-36 0,6 0 1 16,-8-5 18-16,8 5 25 0,-5-4 30 0,5 4 35 0,-8-6 34 0,8 1 36 0,-5 1 38 0,5 4 45 16,-7-5 51-16,0 1 58 0,7-6 74 0</inkml:trace>
  <inkml:trace contextRef="#ctx0" brushRef="#br0" timeOffset="89249.58">33423 5404 0 0,'6'0'1'0,"2"-6"103"0,-8 2 70 0,0 4 50 0,6-5 40 0,-6 0 40 0,0 1 39 0,0-6 36 0,0 4 40 0,-6 1 34 0,6 1 34 0,0-2 34 0,-8-3 31 0,8 4-67 0,-6 1-125 0,6-2-66 0,-7 2-32 0,7-2-21 16,-5 1-13-16,-2-4-13 0,7 9-16 0,-7-6-15 0,7 2-15 0,0-1-14 0,-5 1-14 16,5 4-12-16,0-5-16 0,0 5-10 0,0 0-9 0,0 0-11 0,0 0-9 0,0 0-10 15,0 0-9-15,0 0-6 0,0 0-10 0,0 0-7 0,0 0-7 0,0 0-11 0,0 0-8 16,0 0-7-16,0 0-5 0,0 0-5 0,0 0-8 0,0 0-2 0,0 0-2 0,0 0 1 15,-8 5-2-15,8-1-1 0,0 1 1 0,0-1 0 0,8 7 5 0,-8-2 4 0,0 1 7 16,0 0 5-16,5-1 7 0,-5 6 7 0,7-1 1 0,-7-3 5 0,7 3 1 16,-2 6 0-16,-5-6 4 0,7 1-1 0,-1 0 1 0,2 3-2 0,-2-2 2 0,-6 4-4 15,7-1 0-15,-2-4-5 0,4 4-2 0,-9 2-2 0,5 3 1 0,0-6-2 0,-5 3 2 16,8-2-1-16,-8-1-2 0,5 3-1 0,-5-2 0 0,8 2-3 0,-8-2 1 0,8-1 0 16,-8 3 0-16,5-6 0 0,-5 3 0 0,0-3 0 0,6 6-2 0,-6-8 0 15,7 8-2-15,-7-6-2 0,0-2 1 0,0 2 0 0,6 0 3 0,-6 0 0 16,0-2-1-16,0 2 0 0,0 0 1 0,0 0-1 0,0-6-1 0,0 6 0 0,0 1-1 15,0-7-1-15,0 6 1 0,0-6-2 0,0 0 1 0,0 7-3 0,0-7-3 0,0 0-5 16,0 2-5-16,0-1-10 0,0-4-10 0,0 3-8 0,0-5-12 0,0 1-7 0,0-1-11 16,0 2-13-16,0-6-13 0,0 5-13 0,0-1-16 0,0-4-14 0,0 0-12 0,0 0-11 15,0 5-13-15,0-5-12 0,0 0-13 0,0 0-17 0,-6 0-16 0,6 0-30 0,-7 0-37 16,7-5-80-16,-6 5-95 0,6-4-29 0,-5-1 2 0,-3-5 17 0,8 5 23 0,-8-4 32 16,3-7 32-16,-3 7 37 0,3-6 39 0,0-3 44 0,-4 2 41 0,-3-3 56 0,-2-1 58 0</inkml:trace>
  <inkml:trace contextRef="#ctx0" brushRef="#br0" timeOffset="89599.05">33190 5550 0 0,'5'0'46'0,"-5"-5"114"0,7 5 67 0,-7-4 50 0,0 4 39 0,6-6 36 0,-6 6 33 15,0-6 34-15,0 6 34 0,5-4 33 0,-5 4 31 0,9 0 15 0,-9-5 6 0,7 5-89 16,-2 0-135-16,2 0-73 0,0 0-39 0,-7 5-22 0,5-5-11 0,3 0-9 0,-1 4-8 16,-2-4-12-16,2 6-16 0,5 0-13 0,-4-2-16 0,-3-4-12 0,3 5-12 0,-2 1-9 15,-1-3-12-15,-5 7-4 0,8-5-9 0,0 1-7 0,-3 4-5 0,-5-7-7 0,8 8-4 16,-8-1-4-16,5-6-3 0,-5 6-2 0,5 0-3 0,-5 0-2 0,9 5-2 0,-9-6-1 15,5 0 2-15,-5 0 0 0,0 3 1 0,7 3-1 0,-7-6 2 0,8 0-1 0,-8 1-1 16,5-1 3-16,-5 3 2 0,7-3 0 0,0 0 0 0,-7-5-1 16,5 7 4-16,2-7-1 0,-1 7 2 0,2-7-1 0,-8 2 1 0,6-2 0 0,1 1 2 0,-2-1 3 0,-5 1 2 15,9 1 5-15,-4-6 4 0,-5 4 1 0,5-4 6 0,-5 0 1 0,0 0 3 16,8 5 1-16,-8-5 0 0,0 0 1 0,0 0 2 0,0 0-1 0,0 0 2 0,0 0-4 16,0 0-1-16,0 0-6 0,0 0-4 0,0 0-2 0,0 0-5 0,0 0-4 0,0 0-3 15,0 0-7-15,0 0-4 0,0 6-2 0,-8-6 1 0,3 0-1 0,0 4-1 16,-4-4-2-16,4 6 0 0,-8-1-7 0,-1-5-4 0,2 4-12 0,-7 0-12 0,-1 1-14 15,1 1-17-15,-2-2-20 0,-6 7-25 0,2-8-34 0,-2 3-34 0,8 0-48 0,-7 3-50 16,-1 1-91-16,4-1-105 0,-5 0-78 0,-4 3-59 0,5-3-12 16,-4 0 11-16,-1 1 29 0,5 4 35 0,-12-4 42 0,6 0 45 0,1-1 53 0,-8 2 55 0,1-2 60 0,-1-3 65 0,9 4 80 15,-9-5 91-15</inkml:trace>
  <inkml:trace contextRef="#ctx0" brushRef="#br0" timeOffset="90596.71">25203 6733 0 0,'0'0'5'0,"0"-5"114"0,0-1 70 0,0 6 53 0,0-4 46 0,0-2 42 0,9 1 37 0,-9 1 38 0,0-7 37 0,0 7 37 0,0-1 36 0,5-5 34 0,-5 1 32 0,0 3-74 0,0-3-136 0,7-1-68 0,-7-4-34 0,0 4-24 0,6 1-19 0,-6-7-12 0,0 2-15 0,5 4-11 0,-5-5-14 0,0 6-12 15,8-2-14-15,-8 1-11 0,8 1-12 0,-8 5-13 0,0-7-16 0,0 7-11 0,0 4-14 16,0 0-23-16,0 0-48 0,0 0 0 0,0 0 0 0,0 0 0 0,0 0 0 16,0 0 0-16,0 0 0 0,0 0 0 0,5 0 0 0,-5 4 0 0,0 7 0 15,0-7-19-15,6 5 1 0,2 1 4 0,-8 1 1 0,5 4 3 0,3 0 5 16,-1 3 7-16,-2-2 4 0,-5-1 4 0,7-2 2 0,0 7-1 15,-2-4-8-15,-5 2-1 0,8-3-4 0,-3 4 0 0,-5-4-3 0,8 4-1 0,-8 1 3 0,6-5-5 16,-6 4 0-16,5 2 0 0,-5-8-1 0,8 7 1 0,0-4-2 16,-8-2 0-16,5-1-1 0,-5 2 0 0,7-5-4 0,-7 5 1 0,6-6 0 0,-6 1 0 15,0-5-1-15,5 1 4 0,-5-3-1 0,0 4 2 0,0-2 1 0,0-5 5 16,0 0 3-16,0 0 3 0,0 0 9 0,0 0 5 0,0 0 6 0,0 0 8 16,0 0 5-16,0 0 6 0,9 0 9 0,-9 0-4 0,0-5-46 0,0 5 0 15,7-7 0-15,-7 4 0 0,0-3 0 0,5 1 0 0,-5-5 0 16,0 1 0-16,6 0 0 0,-6-1 0 0,7-5 0 0,-7 0 0 0,6 0 0 0,-6 0 0 15,8-4 0-15,-3 1 0 0,2-3 0 0,-1 2 0 0,-6-2 0 0,6 3 0 16,9-1 0-16,-10-2 0 0,2 1 0 0,0 1 0 0,-2 4 0 0,3 0 0 16,-1 2 0-16,-7 4 0 0,6-3 0 0,-6 9 0 0,6-3 0 0,-6 0 0 15,0 6 0-15,0 0 0 0,0 0 0 0,0 0 0 0,0 6 0 0,0 3 0 0,7-3 0 16,-7 4 0-16,0 4 0 0,5 1 0 0,-5 4 0 0,0 0 0 0,8 1 0 16,-8 5 0-16,6-1 0 0,-6 1 0 0,7-1 0 0,-7 1 0 0,6-1 0 15,-6 0 0-15,7 0 0 0,-1 1 0 0,-6-1 0 16,8-3 0-16,-3 3 0 0,3-5 0 0,-3-4 0 0,0 4 0 0,4-4 0 0,-4-1 0 0,2 2 0 15,1-7 0-15,-2 1 0 0,0-1 0 0,1-4 0 0,-2 1 0 0,2-2 0 0,0 2 0 16,0-6 0-16,6 5 0 0,-8-5 0 0,4-5 0 0,-4 5 0 0,2-6 0 16,-1 6 0-16,7-4 0 0,-5-2 0 0,-3-3 0 0,1 4 0 0,2-5 0 15,-3 6 0-15,2-10 0 0,6 2 0 16,-6 3 0-16,0-6 0 0,-2-4 0 0,3 4 0 0,-3-4 0 0,3-2 0 0,-2-3 0 0,-1 0 0 0,2-1 0 16,2-2 0-16,-9 0 0 0,5-1 0 0,-5-2 0 0,0 2 0 0,0-6 0 15,0 4 0-15,0 0 0 0,-5 0 0 0,-4 8 0 0,2-5 0 0,7 5 0 0,-5-5 0 16,-9 9 0-16,9 3 0 0,-3 0 0 0,3 0 0 0,-2 6 0 15,0-1-25-15,2 1-145 0,-3 3-22 0,-4 3-24 0,4 3-20 0,-3 0-36 0,3 3-38 16,-11 8-93-16,7-7-119 0,-2 6-64 0,-6 4-37 0,6-4 1 16,-4 5 21-16,-3 0 32 0,-3 0 40 0,3-6 42 0,-5 6 49 0,0-5 48 0,-1-1 49 0,3 0 59 15,-10 3 63-15,2-9 89 0,-7 9 102 0</inkml:trace>
  <inkml:trace contextRef="#ctx0" brushRef="#br0" timeOffset="91387.27">18561 5628 95 0,'7'-5'161'0,"-7"0"46"0,6 1 38 0,-6-6 37 0,5 5 36 0,-5-1 36 0,0-4 36 0,0 7 34 0,0-3 35 0,0 1 30 0,8 1 31 0,-8-2-63 0,0 3-118 0,0-3-59 0,0 1-25 0,0 1-15 0,0-2-11 0,0 0-10 0,0 2-13 0,8-1-14 0,-8 1-15 0,0-1-12 16,0-1-13-16,0 2-12 0,0-1-8 0,0 1-11 0,5 4-8 0,-5 0-9 15,0-5-10-15,0 5-8 0,0-7-12 0,0 7-7 0,0 0-8 0,0 0-9 16,0 0-10-16,0 0-8 0,0 0-8 0,0 0-9 0,0 0-8 0,0 0-11 16,0 0-8-16,0 0-5 0,0 0-2 0,-5 7-2 0,5-2-1 0,0-1 3 15,-8 5 0-15,0 2 1 0,8-2 5 0,-5 7 0 0,-1-1 4 0,-1-2 4 16,2 1 3-16,-9 2 6 0,7-1 3 0,1 3 2 0,-8-2 1 0,7-1-2 16,2-1-4-16,-3-4-1 0,-3 5-1 0,3-6-4 0,3 1-1 0,-2-1-3 15,0 0-4-15,7-3-3 0,-7 3 0 0,1-3-2 0,6 0-2 0,0-2 1 16,-7 1-4-16,7-5 4 0,0 0-2 0,0 4 1 0,0-4-2 0,0 0 2 0,0 5 2 15,0-5 1-15,0 0 1 0,0 0 4 0,0 0 0 0,0 4 1 0,0-4 2 0,0 6 1 16,0-6 1-16,0 5 0 0,7-1-1 0,-7-4 3 0,0 6-1 16,6-1 3-16,-6-1 0 0,7 2 3 0,0 3 0 0,0-5 2 0,-2 1 1 0,3 5 1 15,3-5 2-15,-3 5 1 0,4 1-1 0,2-3 0 0,-1-3 2 0,6 5-8 16,-6 1-9-16,8-2-17 0,3 1-26 0,-4-1-32 0,7 0-40 0,-3 6-51 0,4-3-58 16,-1 1-97-16,-4 2-118 0,4-1-87 0,-1 2-69 0,8-3-22 0,-10 2 0 15,-3 0 19-15,6-4 27 0,-9 2 41 0,8 2 43 0,-13-6 55 0,8-2 57 16,-10 2 67-16,2-4 69 0,0-1 88 0,-5-4 92 0</inkml:trace>
  <inkml:trace contextRef="#ctx0" brushRef="#br0" timeOffset="97839.81">28084 1456 4 0,'0'-5'67'0,"5"1"41"0,-5-7 35 16,0 7 32-16,8-5 32 0,-8-2 29 0,5 7 26 0,-5-5 23 0,6 3 21 0,-6-3 22 0,8-1 19 0,-8-1-24 0,5 1-51 0,2 1-34 0,-7 0-19 0,7-6-19 0,0 6-17 0,-1-1-11 0,1-1-13 0,-7 2-7 0,5-1-2 0,3 1 0 15,-2 0 1-15,-6-3 5 0,5 8 3 0,-5-7-1 0,8 7 2 0,-1-5-3 16,-7 4-3-16,0 1-2 0,6-2-6 0,-6 0-2 0,0 3-6 15,0 3-6-15,0 0-8 0,8-6-7 0,-8 6-10 0,0 0-9 0,0 0-10 0,0 0-8 0,0 0-10 16,0 0-7-16,0 0-7 0,0 0-9 0,0 0-8 0,0 0-6 16,0 0-9-16,-8 0-3 0,2 6-9 0,6-3-1 0,-7 3-5 0,-1 0-4 0,3 3 0 0,-9-5-4 15,9 11 0-15,-8-6-2 0,-1 3-1 0,2 1 0 0,-2 2 0 0,1-1 1 16,1 2 0-16,-2-3 0 0,-4 2-1 0,2-1 1 0,5 2-1 0,-2 3 2 0,0-5-3 16,-1 7 3-16,2-8-1 0,-1 2 0 0,-1 6 1 0,1-8 0 0,0 2-1 31,0 0 0-31,8-5 0 0,-9 4 0 0,7-4-1 0,1 1-1 0,1-1 1 15,-3-7 0-15,0 3-3 0,8-1 2 0,-5-1 1 0,5 2 0 0,0-2 0 16,-7-4 1-16,7 5 1 0,0 0 2 0,-6-5-1 0,6 4 0 0,0-4 4 16,0 7-2-16,-6-7 1 0,6 0-2 0,0 3-2 0,0-3-1 0,0 0-2 0,0 0-2 15,0 6-2-15,0-6-1 0,-8 5-2 0,8-5-1 0,0 4 0 0,0-4 0 16,8 6-1-16,-8-3 3 0,0 3-4 0,0-1 4 0,6-1 2 0,-6 2 1 16,6-3 4-16,1 3 4 0,-2 4 1 0,3-5 3 0,0 5 2 0,-3-5 2 0,8 4-1 15,-8 1 2-15,9-4 0 0,-1 3 4 0,0 1-1 0,0-1-1 0,1 0 3 16,-1 3-3-16,6-9-1 0,-7 8-3 0,2-1 2 0,-1-1-2 0,8 0-1 15,-9-3-5-15,-1 4-10 0,10-1-18 0,-8 0-24 0,1-3-30 0,-2 3-29 0,2-3-41 16,-8 3-40-16,6 0-45 0,2-3-44 0,-9 4-89 0,3-5-114 0,-1-1-60 16,-1 1-37-16,2-1 0 0,-8 2 18 0,5-6 30 0,-5 0 39 0,0 0 46 0,0 0 49 15,0-6 54-15,0 2 54 0,0-1 57 0,0-4 57 0,0-1 80 0,-5-5 91 16</inkml:trace>
  <inkml:trace contextRef="#ctx0" brushRef="#br0" timeOffset="98487.27">28050 1643 0 0,'-5'0'19'0,"-3"3"133"0,0-3 71 0,3 0 49 0,-8 0 37 0,7-3 32 0,-2 3 27 0,8-6 30 0,-5 2 31 0,5-1 28 0,0-1 30 0,-7 3 27 0,7 3 28 0,-7-7-97 0,7 7-168 0,0-4-80 0,-5 4-37 0,5 0-14 0,-7 0-3 0,7-5-4 0,0 5-3 0,0 0-8 16,-8 0-11-16,8 0-15 0,0-5-14 0,0 5-17 0,0 0-17 0,0 0-15 15,0 0-13-15,0 0-9 0,0 0-8 0,0 0-5 0,0 0-8 0,0 5-1 0,0-5-4 16,8 5 1-16,-1-5 0 0,-2 4 7 0,2-4 6 0,5 7 6 0,2-4 5 15,-1-3 8-15,0 6 3 0,7-6 5 0,0 5 0 0,0-5 2 0,-1 4 0 16,7-4-2-16,0 0 0 0,0 0-2 0,7 6-1 0,-1-6-2 0,1 0-3 0,-1-6-1 16,7 6-3-16,6 0 2 0,0 0-3 0,2-4 0 0,-2 4-2 0,8-5 1 15,-1 5-5-15,1 0-1 0,-3-6-2 0,11 3-3 0,-4-4-3 0,7 7-2 16,-4-4-1-16,4-1-1 0,2 0 2 0,-1 1-4 0,6-2 0 0,-5 2-6 16,6-1-6-16,-7-1 2 0,6 3 5 0,0-4 5 0,3 4-1 15,-3-3 1-15,-8 1-2 0,8 1 0 0,3-2 0 0,-3 1 1 0,-6 1-1 0,1-5 0 16,-2 3 3-16,2 0 6 0,0 6 5 0,-8-4-3 0,7-1-4 0,-6 1-3 15,-8-1-1-15,8-1 1 0,-7 2 0 0,-7-1 1 0,8 1 0 0,-8-1 1 16,2-2-1-16,-3 7 0 0,-4-4 0 0,-1-1 1 0,-1 1-1 0,2-1 0 0,-7-1 2 0,-1 2-1 16,-5-1-1-16,4 5-1 0,-11-4-1 0,7 4-1 0,-8-5 0 0,1 5-1 15,-8 0 0-15,8-6-2 0,-7 6-1 0,-7 0-2 0,7 6 0 0,-5-6 0 0,-3 0 0 16,8 0 0-16,-8 5 0 0,4-5 0 0,-4 4 0 0,2-4 2 0,-7 5-3 16,6-5 2-16,2 4-1 0,-2 2 2 0,1-6 1 0,-2 5 2 0,2-5 2 0,-7 4 1 15,7-4 0-15,0 5 3 0,-1-5-1 0,1 4 3 0,-2-4 1 0,9 0 2 16,-9 7 0-16,8-7 2 0,-5 5-1 0,5-5 1 0,6 0 1 0,-6 0-2 15,8 0 0-15,-3-5 0 0,1 5-2 0,2 0-1 0,-3-7-3 0,9 7 0 0,-1-4-2 16,-7-1 0-16,8 1-1 0,0 4 0 0,-3-5-4 0,3-1 0 0,-1 6-1 16,1-4-1-16,-9-1-2 0,8 5 1 0,-5-4-1 0,-2-1 1 0,-1 5-1 0,-2-6 3 15,-3 6 3-15,-8 0 5 0,0-4 6 0,4 4 8 0,-4-6 7 0,-5 6-4 16,0 0-9-16,0 0-13 0,0 0-18 0,-5-3-17 0,5 3-17 0,-9-6-17 0,4 6-20 16,0 0-13-16,-8-5-16 0,5 5-11 0,0-4-14 0,-3 4-14 0,4 0-12 15,-6 0-9-15,7 0 1 0,-1 0 4 0,0 0 7 0,0 0 13 0,2 0 13 0,-3 0 14 16,8 4 18-16,-5-4 11 0,5 0 9 0,-8 5 8 0,8-5 5 0,0 0 5 15,0 0 5-15,0 6 4 0,0-6 5 0,0 0 7 16,0 0 2-16,-6 0 3 0,6 0-5 0,0 0-4 0,0 0-7 0,0 0-10 0,0 0-15 16,0 0-9-16,0 0-12 0,0 0-13 0,0 3-17 0,6-3-19 0,-6 6-21 0,0-6-29 0,8 0-34 15,-3 0-28-15,3 4-25 0,-8-4-1 0,5 0 8 0,2 0 19 0,0 0 21 0,0-4 23 16,-1 4 20-16,1-6 27 0,-1 3 27 0,1-3 32 0,-1-3 33 0</inkml:trace>
  <inkml:trace contextRef="#ctx0" brushRef="#br0" timeOffset="98977">32297 1086 0 0,'-14'-6'19'0,"2"2"21"0,-2-2 17 0,1 1 15 0,1 1 16 0,-2-1 21 0,-4 1 24 0,4-2 28 0,1 3 30 0,-8-3 16 0,11 0 4 0,-6 3 8 0,3-3 8 0,-6 0 8 0,7 2 7 0,-2-1 4 0,1 5 6 0,-1-6 3 0,9 6 3 0,-8-3-3 0,8-1-7 0,-11 4-14 0,11-6-15 0,-1 6-13 0,-1-5-9 15,7 5-7-15,-6-4-6 0,6 4-5 16,0 0-7-16,-7-6-9 0,7 6-14 0,0 0-16 0,0 0-12 0,0 0-19 0,0 0-14 0,0 0-16 16,0 0-15-16,0 0-12 0,0 0-8 0,0 0-5 0,0 0 3 0,0 0 1 0,7 6 3 0,-7-2 2 15,0 1 6-15,6 1 1 0,-6-2 4 0,7 5 2 0,-1-4 4 0,-1 5 6 16,-5-1 4-16,8 3 4 0,5-3 0 0,-5 0-7 0,-3 0-9 0,9 7-7 15,-9-1-5-15,8-6-5 0,1 6-4 0,6 0-3 0,-9-5-3 0,9 3-3 0,-1 1-2 0,2 7-1 16,-2-6-6-16,2-2 2 0,-2 2-3 0,6 6 2 0,-6-8-2 0,8 2-1 16,-1 6 1-16,-8-3-4 0,9-3 0 0,1 4-1 0,-9 2 0 0,1-6-4 0,4-2 0 15,-3 7-2-15,-2-5 0 0,-6-2-3 0,0-1 1 0,1 1 1 0,-2-2 3 0,-6-7 1 16,2 5 4-16,-3-3 8 0,-5 0 12 0,0-2 10 0,0 1 9 0,-5-1 6 16,-3 1 5-16,8 1 4 0,-11-2 0 0,4 7 3 0,-7-8 2 0,1 7-52 15,0 1-19-15,0-1 0 0,-6-1 0 0,-1 0 0 0,1 1 0 0,-2 1 0 16,3-1 0-16,-3 4 0 0,2-4 0 0,-7-1 0 0,7 1 0 0,1-1 0 0,-3 6 0 15,2-6 0-15,-1 6 0 0,6 1 0 0,-4-2-72 0,-3 2-80 0,7-2-33 0,-4 5-38 16,4 0-43-16,-6 2-71 16,9-3-79-16,-2 3-100 0,-8-2-104 0,8-1-32 0,-1-3 6 0,4 6 25 0,-11-8 34 0,8-2 39 0,0-1 44 0,0-4 48 0,0-3 54 15,-1-3 58-15,1-3 62 0,0-9 75 16,2-3 79-16</inkml:trace>
  <inkml:trace contextRef="#ctx0" brushRef="#br0" timeOffset="101833.16">32637 1384 1 0,'0'-6'62'0,"-9"-3"45"0,9 3 30 0,-5 3 27 0,5-7 24 0,-7 4 28 0,7 1 27 0,-8 1 22 0,8-7 21 0,-5 7 22 0,5-1 22 0,-7-5-18 0,7 6-44 0,0-2-36 0,0 1-32 0,0 1-16 0,0-1-7 0,-7-1-2 15,7 2-5-15,0-1-3 0,0-5-11 0,0 7 0 0,0-3-3 0,-5-4 2 0,5 5-2 0,0-5-1 16,0 1-2-16,0 0 1 0,-8 3-1 0,8-3-2 0,0 3-3 0,0-3-5 0,0 3-8 16,0 1-9-16,0 5-8 0,0-4 78 0,0-2 120 0,0 6 1001 15,0 0-1314-15,0 0 0 0,0 0 0 0,0 0 0 0,0 0 0 0,0 0 0 16,0 0 0-16,0 0 0 0,0 0 0 0,0 0 0 0,0 0 0 16,0 0 0-16,8 6 0 0,-8-2 0 0,5 1 0 0,-5 1 0 0,7 3 0 15,0 0 0-15,-7 7 0 0,5-7 0 0,3 6 0 0,-1 0 0 16,-2 0 0-16,4-2 0 0,-4 7 0 0,0-4 0 0,3 2 0 0,-3 6 0 15,3-3 0-15,-2 4 0 0,1 3 0 0,-1-4 0 0,2 6 0 0,-3-6 0 16,2 5 0-16,-1 0 0 0,-1 2 0 0,-5 3 0 0,9-5 0 0,-2 0 0 16,-7 0 0-16,5-4 0 0,3 3 0 0,-8 2 0 0,5-6 0 15</inkml:trace>
  <inkml:trace contextRef="#ctx0" brushRef="#br0" timeOffset="101983.98">32758 1911 0 0,'8'24'3043'0,"-8"6"-761"0,5-6-1043 0,-5 1-601 16,0-1-318-16,7-5-162 0,-7 0-82 0,0 1-39 0,7-4-19 0,-7-2-9 0,0-1-1 16,0-2-5-16,0-1-3 0,0 0-2 0,0-1 1 0,0 0-1 0,0-3-4 15,0-1 0-15,0 4-2 0,0-2 1 0,0-7-2 0,0 0 1 0,0 3 1 0,0-3-2 16,0 0-1-16,0 0 1 0,0 0 5 0,0 0 2 0,0 6 0 0,0-6 1 15,0 0 4-15,0 0 1 0,0 0 2 0,0 0 2 0,0 0-2 0,0 0-7 0,0 0-9 16,0 0-11-16,0 0-14 0,0 0-17 0,0 0-18 0,0 0-23 16,0 0-22-16,0 0-29 0,0 0-36 0,0 0-47 0,0 0-52 0,0 0-108 0,0 0-133 15,7 0-62-15,-7-6-25 0,0 3 6 0,0-9 21 0,6 8 31 0,-6-7 33 0,0 2 41 0,7-4 42 0,-7-3 50 16,0-4 54-16,0 2 62 0,0-3 68 0,0-2 94 0,0-3 100 0</inkml:trace>
  <inkml:trace contextRef="#ctx0" brushRef="#br0" timeOffset="141987.66">13358 15784 0 0,'0'-6'36'0,"0"0"21"0,0 2 15 0,0 4 14 0,0-5 15 0,0 1 14 0,0-1 16 0,0-1 19 0,0 2 17 0,0-1 11 0,0 1 6 0,-8-1-11 0,8 5-24 0,0-7-8 0,0 4-3 15,0 3 1-15,0-6 0 0,0 2-2 0,0 4-2 0,-6-5-5 0,6 5-7 0,0-6-8 0,0 6-9 0,0-3-8 0,0 3-6 0,-5-6-8 16,5 6-3-16,0 0-4 0,0-4-4 0,0 4-3 0,0-5-2 0,0 5-4 16,0 0-1-16,0 0-2 0,-8-6 1 0,8 6-1 0,0 0 1 0,0-3-1 15,0 3 4-15,0-7 4 0,0 7 5 0,0 0 6 0,0 0 10 0,0 0 5 16,0 0 7-16,0-5 5 0,0 5 3 0,0-4 5 0,0-1 3 0,0 5 4 0,0-4 5 15,0 4 2-15,0-6 1 0,0 6-2 0,0-4-3 0,0 4-6 0,0 0-10 16,8 0-7-16,-8 0-8 0,0 0-6 0,0 0-9 0,0 0-9 0,0 0-7 0,0 0-12 16,0 0-9-16,0 0-11 0,0 0-8 0,0 0-8 0,0 0-4 15,0 0-5-15,0 4-2 0,0 2-3 0,0 3-1 0,0 0-1 0,5 1 0 16,-5 5 0-16,0 0-1 0,0 0 2 0,6 0 3 0,-6 4-1 0,0-5 1 0,0 6 0 16,8-5 1-16,-8 3-3 0,0 3-1 0,0-6-1 0,5 3 0 0,-5-2-2 15,0 3 1-15,0-5 1 0,0 1-2 0,0 0 2 0,7-1 1 0,-7 0-1 0,0-2 1 16,0-3-1-16,0 1-2 0,0-1-4 15,0 0-6-15,0 3-4 0,0-3-7 0,0-3-9 0,0 3-9 0,0-5-11 0,0 1-10 0,0-1-13 0,0 7-14 16,0-7-19-16,0-4-17 0,0 0-22 0,0 6-23 0,0-6-18 0,0 5-18 16,0-5-26-16,0 4-33 0,0-4-62 0,0 6-76 0,0-6-36 0,0 0-18 0,0 0 7 15,0 0 18-15,-7-6 29 0,7 2 31 0,0-1 34 0,-5-1 38 0,5 2 36 16,0-7 37-16,0 7 46 0,0-5 49 0</inkml:trace>
  <inkml:trace contextRef="#ctx0" brushRef="#br0" timeOffset="142383.75">13363 15812 93 0,'0'-4'169'0,"0"-1"49"0,0 1 39 15,0-2 39-15,0-3 38 0,0 3 35 0,0 0 36 0,0 2 32 0,0-1 29 0,0 1 27 16,0-1 26-16,0-1-66 16,0 6-119-16,0-4-69 0,0 4-43 0,0 0-26 0,0 0-15 0,0 0-18 0,0 0-20 0,0-5-18 0,0 5-18 0,0 0-12 15,0 0-9-15,0 0-9 0,0 0-7 0,0 0-7 0,0 0-10 0,0 0-4 16,0 0-9-16,0 0-4 0,0 0-6 0,0 0-2 0,0 0-4 0,0 0-4 0,0 0-4 16,0 0-3-16,0 0-6 0,-5 0-3 0,5 5-3 0,-8-5-2 0,8 4-3 15,0 7-1-15,-6-7-1 0,6 5-1 0,-5-3 0 0,-3 4 0 0,8 1-2 16,-7-2-1-16,1 0-2 0,-2 1-3 0,3-1-5 0,0 3-4 0,5-3-6 15,-14 0-4-15,14 0-4 0,-7 1-6 0,1-4-3 0,-1 3-6 0,1 1-2 0,-2-5-5 16,3-1 1-16,-3 7 0 16,3-7 3-16,0 1 2 0,5 1 6 0,-9-2 4 0,4-4 4 0,5 5 6 15,-7-1 3-15,7-4 9 0,-8 6 6 0,8-6 8 0,0 0 6 0,0 0 7 0,0 0 6 0,0 0 4 0,0 0 3 0,0 0 3 16,0 0-2-16,0 0 6 0,0-6-1 0,0 2 4 0,0-1 6 0,0-5 4 16,8 5 5-16,-8-5 2 0,0 1 4 0,0 4-1 0,7-9 2 0,-7 3 2 0,5 1 0 15,-5-4 4-15,9 4-1 0,-4 1 3 0,-5 0-3 0,5-3-2 0,-5 3-3 0,8 0-5 16,-8 5-4-16,5-7-6 0,-5 7-5 0,0 4-5 15,0 0-3-15,0-6-7 0,0 6-4 0,0 0-3 0,0 0-3 0,8 0-1 16,-8 0-3-16,0 0-1 0,6 6-1 0,-6-6-2 0,7 4 1 0,-1 1-2 0,-6 5-1 0,7-5 2 16,-1 4 1-16,-6 1 2 0,8-1 0 0,-3 6-4 0,0-5-7 0,3 4-18 0,-8-4-18 15,6 5-28-15,1 0-27 0,1-6-43 0,-3 6-48 0,-5-5-80 16,6 5-96-16,2 0-91 16,4-6-84-16,-6 0-32 0,2 3-3 0,-2-3 12 0,1 0 26 0,-2-5 34 0,9-4 39 0,-7 0 47 0,-1-4 49 0,-1-5 58 0,2 0 62 0,7-12 78 15,-8-9 81-15</inkml:trace>
  <inkml:trace contextRef="#ctx0" brushRef="#br0" timeOffset="-122026.45">31781 3855 30 0,'0'0'62'15,"8"-6"21"-15,-8 6 20 0,0-3 22 0,0-3 23 0,7 6 26 0,-7-4 28 0,0-1 25 0,6-1 22 0,-6 3 4 0,0-4-9 0,6 7-14 0,-6-5-17 0,0 1-9 0,0-1-5 0,7 1-6 0,-7-2-8 0,0 6-12 0,0-5-10 0,5 1-14 0,-5-1-17 0,0 1-14 0,0 4-10 16,0-7-9-16,0 7-8 0,0-5-6 0,0 1-4 0,0 4-2 0,0-5-4 16,0 1-2-16,0 4-2 0,0-6-5 0,0 6-2 0,0-9-4 0,0 9-4 15,0 0 1-15,0 0-4 0,0-5 0 0,0 5-1 0,0-4-1 0,0 4-2 16,0-6-3-16,0 6-2 0,0-6-3 0,0 6-1 0,-5 0-3 0,5 0-2 0,0-3-3 16,0 3-2-16,0-6-3 0,0 6-3 0,0 0-3 0,-7-5-2 0,7 5-3 15,0-4-2-15,0 4-2 0,0 0-5 0,-6-6-3 0,6 6-3 0,-6 0-2 16,6 0-3-16,-7 0-2 0,7 0-1 0,-8 0-3 0,3 6 1 0,5-6-2 15,-7 4-1-15,0 1 0 0,2 1 3 0,-3-3-3 0,1 3 1 0,1 4 1 0,0-1 1 16,-1 2 1-16,2-2 1 0,-3 0 0 0,0 7 1 0,3-1 1 0,-1-2 2 0,1-1-2 16,-2 6 1-16,-7-3 0 0,7 0 0 0,7 4-1 0,-6-4-1 0,1 3 1 15,-4-2-3-15,2 2 1 0,2 3 0 0,-1-6-1 0,6 4 0 0,-8-5-2 16,8 7 0-16,-5-7 0 0,5 0 1 0,0 2 1 0,0-2-1 0,0 0 2 0,0 0 2 16,0-2 1-16,0 3-1 0,0-8 2 0,5 8-2 0,-5-3 2 0,8-3 1 15,-8 0 2-15,6 1 1 0,-1-5 2 0,2 4-1 0,2 1 3 16,-4 1 1-16,1-7-1 0,1 6 5 0,-2-5 1 0,11-1 0 0,-11 7 2 0,6-7 1 15,-3 1 2-15,5 1 0 0,0-2 2 0,-7 2 0 0,9-1 1 0,-10-1 0 0,9-4 0 16,-9 0-5-16,3 4-8 0,-1-4-14 0,5 0-16 0,-12 0-21 0,7 0-19 0,-2 0-22 16,3 0-23-16,-8-4-22 0,0 4-51 0,0 0-60 0,0 0-78 0,6 0-84 0,-6 0-36 15,0-9-14-15,0 9 9 0,0-6 20 0,0-4 27 0,0 5 33 0,0-5 33 0,-6 5 37 16,6-4 35-16,0-1 40 0,-8 1 55 0,8 3 61 0</inkml:trace>
  <inkml:trace contextRef="#ctx0" brushRef="#br0" timeOffset="-121331.83">31991 3773 73 0,'0'-7'147'0,"6"2"42"0,-6-4 37 0,0 5 34 0,0-2 32 0,0 1 32 0,0 1 37 0,5-5 28 0,-5 3 33 0,0 0 29 0,0 3 24 0,0-3-56 0,0 1-106 0,0 5-56 0,0-4-32 15,0-2-18-15,8 2-9 0,-8 4-11 0,0 0-12 0,0-5-14 0,0 5-13 0,0 0-12 0,0-4-14 0,0 4-7 0,8-5-9 0,-8 5-7 0,0 0-9 0,0 0-11 16,0 0-10-16,0 0-13 0,0 0-10 0,0 0-11 0,0 0-7 0,0 0-7 0,0 0-6 16,0 5-7-16,0-1-5 0,0 5-3 0,0-3-2 0,5 3-3 0,-5 0 0 0,0 7 0 15,0-2 2-15,8 1 5 0,-8 1 3 0,0 2 0 0,5 1 2 0,-5 7 1 16,0-7-1-16,5 6 1 0,-5-1-2 0,0 1-1 0,9-1 0 0,-9 0 0 16,5 0-1-16,-5 0 1 0,7-3-2 0,-7-2 2 15,6 6 2-15,2-7-2 0,-2 3 1 0,-6-6 1 0,7 4 1 0,-2-5 1 16,3 2 0-16,-2-1 1 0,-6-2 1 0,5-4-1 0,3 6-3 0,-3-4 2 0,-5-1 0 0,7-1 1 0,2-5 1 0,-4 7 7 15,-5-7 2-15,5 7 7 0,3-7 6 0,-8 2 9 16,5-1 10-16,-5-5 13 0,8 4 7 0,-2-4 9 0,-6 0 8 0,7 0 3 0,-1-4 6 0,2 4-2 0,-3-5 1 16,3-5-2-16,-3 4-5 0,2-3-81 0,0-2-9 0,-2 2 0 15,2-5 0-15,1 3 0 0,-3-8 0 0,9 4 0 0,-9-3 0 0,2-3 0 16,2 2 0-16,-9-5 0 0,5-1 0 0,8-5 0 0,-13 6 0 0,5-6 0 16,4 2 0-16,-4-2 0 0,2 2 0 0,-1 2 0 0,-1 3 0 0,-5-3 0 0,8 3 0 0,-8 2 0 15,8 3 0-15,-3 3 0 0,-5-1 0 0,6 2 0 0,-6-1 0 0,0 6 0 16,0-1 0-16,7 1 0 15,-7 3 0-15,0-3 0 0,0 3 0 0,0 2 0 0,0 4 0 0,0 0 0 0,0 0 0 0,0 0 0 16,0 0 0-16,0 0 0 0,0 0 0 0,0 0 0 0,0 0 0 0,0 0 0 0,0 0 0 0,0 0 0 0,0 0-11 0,6 0-28 16,-6 4 4-16,0 2 2 0,0 3 2 0,0-3 3 0,0 3-1 0,0-3 1 15,8 3-3 1,-8 0-3-16,0-3-2 0,0 3-9 0,0 0-9 0,7 2-15 0,-7-2-17 0,0 2-17 16,0-2-20-16,0 0-20 0,0 1-19 0,0 1-18 0,0-1-19 0,0-1-20 0,0 0-21 0,0 0-21 0,-7 3-23 0,7 1-45 0,-8-3-53 0,8 0-59 15,-6 1-63-15,-1-2-10 0,1 0 10 0,1 0 26 0,-3 2 32 0,0-7 33 0,3 2 39 16,-8 0 39-16,8-3 44 0,-9 3 42 0,7-6 47 0,1 0 57 0,-8 0 66 15</inkml:trace>
  <inkml:trace contextRef="#ctx0" brushRef="#br0" timeOffset="-120589.66">32068 3864 30 0,'-6'-5'109'0,"6"1"42"0,-7-2 31 0,7 6 26 0,-5-9 25 0,5 5 20 0,0-1 20 0,0-4 20 0,0 2 22 0,0 7 18 0,-9-5 20 0,9 1-40 0,0-1-70 0,0 5-46 0,0 0-32 0,0-4-14 0,0 4-4 0,-5-6-1 15,5 6 3-15,0-5 0 0,0 5 3 0,0-4-1 0,0 4 4 0,0 0 2 16,0 0 4-16,0 0 1 0,0-5-5 0,0 5-5 0,0-4-7 0,0 4-8 16,0 0-9-16,0-7-6 0,0 7-7 0,0 0-6 0,0 0-7 0,5 0-7 0,-5 0-7 15,0 0-10-15,0 0-12 0,0 0-7 0,0 0-9 0,0 0-8 0,0 0-4 16,0 0-6-16,0 0-5 0,0 0-5 0,0 0-5 0,0 0-2 0,0 0-4 0,0 0-1 15,0 7-2-15,9-7 1 0,-9 4-2 0,0 1 1 0,0-1-2 0,5 7-1 16,-5-2 3-16,7 0 2 0,-7 1 4 0,6 1 0 0,-6 2 3 0,8 2 0 0,-8 1 0 16,0 2 0-16,6-3-3 0,-6 6 0 0,7-2-2 0,-7-1-2 0,5-3 1 15,-5 4-1-15,8 1-1 0,-8-4 1 0,6-1 0 0,-6-2 0 0,0 8 0 16,5-12 3-16,-5 6-2 0,8 0 2 0,-8-6-1 0,5 1 2 0,-5 5 1 0,7-6 0 16,-7 0 4-16,9 3-3 0,-9-3 0 0,5-3-3 0,-5 3 0 0,5-5-4 0,-5 5-2 15,8-4 1-15,-8 1-3 0,0 4 2 0,5-5-2 0,-5-5 0 0,0 4 0 16,8 2 1-16,-8-6 3 0,0 4 3 0,0-4 8 0,6 0 6 0,-6 0 9 15,0 0 6-15,0 0 9 0,0 0 7 0,0 5 6 0,0-5 4 0,0 0 7 0,0-5 1 16,7 5-65-16,-7-4-10 0,6-2 0 0,2 2 0 0,-3-1 0 0,-5-5 0 16,8 4 0-16,-3-8 0 0,2 4 0 0,0-5 0 0,-2 0 0 0,2 0 0 15,1-3 0-15,-8-1 0 0,5-2 0 0,2-3 0 0,0 5 0 0,-2-5 0 16,-5 3 0-16,7-2 0 0,2 3 0 0,-9-1 0 0,5 3 0 0,-5-2 0 0,6 6 0 16,1-1 0-16,-7 6 0 0,0-7 0 0,5 7 0 0,-5 3 0 0,0-3 0 0,0 0 0 15,9 3 0-15,-9 3 0 0,0-4 0 0,0 7 0 0,0 0 0 0,0-5 0 16,0 5 0-16,0 0 0 0,0 0 0 0,0 0 0 0,0-4 0 0,0 4 0 15,0 0 0-15,0 0 0 0,0 0 0 0,0 0 0 0,0 0 0 0,0 0 0 16,0 0 0-16,0 0 0 0,0 0 0 0,0 0 0 0,0 0 0 0,0 0 0 0,5 4 0 16,-5-4 0-16,0 0 0 0,7 5 0 0,-7-5 0 0,0 0 0 0,0 0 0 15,0 0 0-15,0 7 0 0,0-7 0 0,6 0 0 0,-6 0 0 0,0 0 0 16,0 0 0-16,0 0 0 0,0 0 0 0,0 0 0 0,0 0 0 0,0 0 0 0,0 0 0 16,0 0 0-16,0 0 0 0,0 0 0 0,0 0 0 0,0 0 0 0,0 0 0 15,0 0 0-15,0 0 0 0,0 0 0 0,0 0 0 0,0 0 0 0,0 0 0 16,0 0 0-16,0 0 0 0,0 0 0 0,0 0 0 0,0 0 0 0,0 0 0 0,0 0 0 15,0 0 0-15,0 0 0 0,0 0 0 0,0 0 0 0,0 0 0 0,0 0 0 16,0 0 0-16,0 0 0 0,0 0 0 0,0 0 0 0,0 0 0 0,0 0 0 16,0 0 0-16,0 0 0 0,0 0 0 0,0 0 0 0,0 0 0 0,0 0 0 0,0 0 0 15,0 0 0-15,0 0 0 0,0 0 0 0,0 3 0 0,0-3 0 0,0 6 0 16,0-1 0-16,0-1-68 0,-6 2-32 0,6-3-16 0,0 7-19 0,0-5-23 16,0 4-22-16,0 3-20 0,0-3-23 0,-7 5-27 0,7 0-31 0,0 2-52 15,0-1-64-15,0-1-77 0,-5 5-85 0,5-4-22 0,0 4 9 0,-9 2 25 0,4-6 32 16,-2-2 39-16,1 8 39 0,-8-12 44 0,2 6 44 0,-2-6 52 0,-6 0 51 0,1-3 67 0,1 0 70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51:21.601"/>
    </inkml:context>
    <inkml:brush xml:id="br0">
      <inkml:brushProperty name="width" value="0.05292" units="cm"/>
      <inkml:brushProperty name="height" value="0.05292" units="cm"/>
      <inkml:brushProperty name="color" value="#FF0000"/>
    </inkml:brush>
  </inkml:definitions>
  <inkml:trace contextRef="#ctx0" brushRef="#br0">20014 3103 0 0,'0'-5'47'0,"5"-5"105"0,-5 1 60 16,8 0 45-16,-8-3 37 0,0 3 37 0,0-1 36 0,0 1 38 0,0 0 37 0,0 3 33 0,0-4 32 0,0-1 8 0,0 8-6 0,0-7-81 0,0 5-123 0,0 1-63 0,0-1-32 0,0-2-20 0,0 7-8 0,0-3-17 0,0 3-14 0,0-6-18 15,0 6-17-15,0 0-16 0,0-5-11 0,0 5-12 0,0 0-7 0,0 0-8 16,0 0-6-16,0 0-8 0,0 0-9 0,0 0-8 0,0 0-7 0,0 0-5 16,0 0-2-16,0 5-7 0,0 1-2 0,-8-3-3 0,8 4-2 0,0-2-1 15,0 4-4-15,0 1 1 0,0-1 0 0,-5 0 0 0,5 7 2 0,0-7 1 16,0 6 2-16,0-1 1 0,-7 2-1 0,7 3 2 0,0-5 3 0,0 7 5 0,0-2 8 15,0 6 6-15,-7-7 3 0,7 2 2 0,0 5 1 0,0-1 1 0,-5 1 2 16,5-1 4-16,0 4 1 0,0 2 3 0,0 0 0 0,-8-2-1 0,8 8-3 16,0-8-7-16,0 6-5 0,0 6-5 0,0-7-2 0,0 6 0 15,0 6 3-15,0-5-2 0,8 9 0 0,-8-7-1 0,0 7 1 0,0 0 1 0,0 5-2 16,0-5 4-16,0 4-2 0,5 1 2 0,-5 4-17 0,0-4-9 16,0 1 0-16,0 3 0 0,7 0 0 0,-7 2 0 0,0 4 0 0,0-6 0 0,0 4 0 0,0 7 0 15,0-5 0-15,0 6 0 0,0-3 0 0,0 0 0 0,0 3 0 0,0 3 0 16,0-6 0-16,-7 3 0 0,7 3 0 0,0 5 0 0,-5-4 0 0,5-1 0 15,-8 4 0-15,8 2 0 0,-7-1 0 0,2 1 0 0,5-2 0 0,-8 2 0 16,8-2 0-16,-6 2 0 0,6-6 0 0,0 11 0 0,-5-13 0 0,5 8 0 16,0 0 0-16,0 3 0 0,0-3 0 0,0-1 0 0,0 5 0 15,0-1 0-15,0 1 0 0,0 2 0 0,0-3 0 0,0 0 0 0,0 6 0 16,0-3 0-16,5 1 0 0,-5-1 0 0,0-3 0 0,0 1 0 0,0 5 0 16,0-6 0-16,6 7 0 0,-6-5 0 0,0 2 0 0,0-1 0 0,0 2 0 0,0 0 0 0,0-3 0 15,0 4 0-15,0-5 0 0,0 5 0 0,0-5 0 16,0 4 0-16,0-4 0 0,-6 2 0 0,6 2 0 0,0 0 0 0,-5-3 0 0,5 4 0 0,-8 0 0 0,8-1 0 15,-8 1 0-15,8-4 0 0,-5 2 0 0,5 4 0 0,-6-8 0 16,-1 5 0-16,7-2 0 0,-5-3 0 0,5 2 0 0,0-1 0 0,-9-4 0 0,9 3 0 16,0-3 0-16,-5-8 0 0,5 8 0 0,0-6 0 0,0 0 0 0,0-3 0 15,0-3 0-15,5 2 0 0,-5-1 0 0,0-5 0 0,9 7 0 0,-9-8 0 16,0-2 0-16,0 2 0 0,5-3 0 0,-5-6 0 0,7 1 0 0,-7 1 0 16,6-7 0-16,-6 1 0 0,5-5 0 0,-5 1 0 0,8-2 0 0,0-4 0 0,-8 0 0 15,5-4 0-15,1-2 0 0,-6 1 0 0,8 2 0 0,-3-8 0 0,-5 2 0 16,7-6 0-16,1 1 0 0,-8-7 0 0,5 2 0 15,2 1 0-15,-7-8 0 0,7 2 0 0,-7 1 0 0,5-7 0 0,-5 0 0 0,8 1 0 0,-8-5-76 0,5 0-78 16,-5-1-17-16,0-4-23 0,0 0-22 0,0 0-40 0,0 0-42 0,0 0-89 16,0 0-107-16,0-4-69 0,0-1-47 0,0-4-6 15,0-6 13-15,0-1 29 0,0-2 34 0,-5-6 40 0,5-1 43 0,0-8 47 0,-8-7 52 0,8 1 62 0,-5-6 67 16,5-4 87-16,0 0 95 0</inkml:trace>
  <inkml:trace contextRef="#ctx0" brushRef="#br0" timeOffset="886.6">26552 3084 0 0,'0'-5'7'0,"-6"-1"118"0,6 6 67 0,-7-3 48 0,7-4 39 0,0 2 33 0,-5 5 32 0,5-4 30 0,0 4 28 0,0 0 25 0,-9-5 25 0,9 5 19 0,0 0 19 0,0 0-92 0,0 0-152 0,0 0-80 0,0 0-44 0,0 0-26 0,0 0-18 15,0 0-14-15,0 0-9 0,0 5-6 0,0 4-8 0,-5-2-5 0,5 2-4 16,0 4 0-16,0-2 0 0,0 8 3 0,0-4 2 0,0 4 5 0,0 2 6 16,0 3 3-16,0 0 2 0,0-5 1 0,0 5-3 0,0 6-3 0,0-6-4 0,0 1-2 15,0 5-2-15,5-2-3 0,-5 2-3 0,0 0-1 0,9-2-3 0,-9 6 6 16,0 2 7-16,5-3 6 0,-5 6 5 0,7 1 5 0,-7-3 4 0,6 8 3 15,-6 4 6-15,5-6 3 0,-5 6 1 0,8 6 2 0,-8-3 2 0,0 3 4 16,0-1 6-16,8 4-3 0,-8 0-7 0,0 2-4 0,5-2-4 0,-5 6 0 16,0 0-3-16,0-1 0 0,0 10-4 0,0-5-1 0,0 5-1 0,0 6-3 0,0 0-3 15,0-3-6-15,0 3-7 0,0 4-2 0,0 1-2 0,0 4-26 16,0-1-14-16,0 1 0 0,0-1 0 0,-5 7 0 0,5-5 0 0,0 2 0 16,0 7 0-16,0-6 0 0,-8 2 0 0,8 3 0 0,0 0 0 0,-8-3 0 0,8 4 0 15,-5 0 0-15,-1 5 0 0,-1-6 0 0,7 6 0 0,-5-6 0 0,-4 5 0 16,4 1 0-16,-8 0 0 0,8 4 0 0,-4-4 0 0,2 4 0 0,-5 0 0 15,5 2 0-15,2-2 0 0,-10 0 0 0,10 1 0 0,-2-6 0 0,0 6 0 0,2-1 0 16,-3 6 0-16,3-10 0 0,-3 4 0 0,8 0 0 0,-6 1 0 0,6-1 0 16,0 0 0-16,0-4 0 0,0 4 0 0,0-4 0 0,6 0 0 0,-6-2 0 15,8-3 0-15,-3-1 0 0,3 7 0 0,-3-7 0 0,2 2 0 0,5-7 0 16,-5 6 0-16,6-6 0 0,1 2 0 0,-9-1 0 0,11-7 0 0,-5 4 0 16,1-4 0-16,-3 3 0 0,3-5 0 0,-1-2 0 0,-3 1 0 0,5-4 0 0,-6-3 0 15,5 3 0-15,-4 1 0 0,-1-4 0 0,-2-3 0 0,9 2 0 0,-9-7 0 16,3-1 0-16,-1 3 0 0,-1-1 0 0,7-2 0 0,-8-3 0 0,3-6 0 15,-2 6 0-15,1-9 0 0,-1 3 0 0,7-4 0 0,-5-5 0 0,-3 0 0 16,3 0 0-16,-3-12 0 0,9 8 0 0,-7-12 0 0,-2 1 0 0,1 2 0 16,2-8 0-16,-8-3 0 0,5-1 0 0,3 2 0 0,-8-7-131 0,5-4-85 15,-5-6-57-15,0 6-63 0,-5-11-124 0,5 1-149 0,-8-1-59 16,8-8-11-16,-5-1 12 0,-3-4 24 0,-3-10 36 0,-5-7 38 0,6-3 45 0,-11-4 49 0,2-12 59 16,-7-4 64-16,0-9 72 0,-6-6 79 0</inkml:trace>
  <inkml:trace contextRef="#ctx0" brushRef="#br0" timeOffset="2296.85">20404 4001 93 0,'-6'-4'156'0,"-1"-7"40"0,1 8 31 0,-1-9 29 0,7 8 25 0,-7-7 23 0,0 2 24 0,2 0 19 0,-3 0 19 0,8 2 17 0,-5 3 19 0,-1-6-72 0,6 6-121 0,0-2-62 0,-8 6-26 16,8-4-14-16,0-1-7 0,0 5-9 0,0 0-7 0,-5 0-7 0,5 0-4 0,0 0-3 0,0 0-4 0,0 0-2 0,0 0-3 0,0 0-3 15,0 0-7-15,0 0-5 0,0 0-5 0,0 0-6 0,0 0-7 0,0 0-5 16,0 0-8-16,0 0-8 0,0 0-8 0,0 0-9 0,0 0-8 0,0 0-11 15,0 0-7-15,0 0-6 0,0 0-2 0,0 0 0 0,0 0 2 0,5 5 7 16,-5-1 11-16,8 2 12 0,-8-2 12 0,6 1 15 16,-1 4 12-16,3 3 11 0,-3-3 9 0,2 1 11 0,7-1 12 0,-1 0 11 0,0 3 11 0,6-3 8 15,-6 0 3-15,5 1-3 0,11-1-7 0,-10-4-7 0,7 5-5 0,1 1-8 16,4-1-5-16,1-1-4 0,7-5-1 0,0 7-3 0,2-1-6 0,-2-5-4 0,5 4-7 16,9 1-5-16,-8-6-3 0,7 7-4 0,1-8-3 0,5 9-1 0,1-8-1 15,6 7-3-15,1-4 2 0,-3-1-3 0,8 3 1 0,3 3-2 0,-3-9-5 0,8 9-2 16,-3-3-2-16,4 0-2 0,-2 6 1 0,-1-5 3 0,9-1 1 0,-7 1 1 15,4 4-1-15,0 1-3 0,4-5 1 0,-3 5 0 16,1 0 1-16,-1-6 1 0,0 6 1 0,3 0-1 0,-3-2 0 0,0 2-1 0,1 1 1 16,-1-2-1-16,1 1-2 0,-1 0 1 0,0 0-2 0,-5 4-1 0,7-4-1 15,-1 0-2-15,-1 4 0 0,1-5-1 0,-9 6 2 0,3-6-1 0,8 5 2 0,-16-3 1 0,5-2 0 0,3 5 0 16,-8 2 3-16,1-6 2 0,-1 3 1 0,-5-2 7 16,-1 2 3-16,1-3 3 0,-3 0 3 0,-3 0 2 0,-1-2 4 0,-7 2 1 15,7-3 2-15,-8 3 2 0,2-6 1 0,-7 0 1 0,6 0 0 0,-7 1-1 0,0-4-2 0,2 3-1 16,-2-3-5-16,2-2-2 0,-3 1-6 0,-5-1-1 0,7 1-4 0,-7 1-1 15,-2-2-4-15,4 2-1 0,5-6-6 0,-9 5 0 0,3-1-4 0,-6-4-1 16,3 5-3-16,-3-5 0 0,-2 0-2 0,1 4 1 0,-1-4-1 0,-5 0-1 16,-1 6 1-16,-7-6 0 0,-1 0 3 0,3 0 3 0,-2 0 1 0,-4 0 3 15,-2 0 3-15,-7-6 7 0,7 6 4 0,-8 0 4 0,2 0 5 0,-7 0 4 16,7 0 1-16,-7 0-19 0,0 0-20 0,0-4 0 0,0 4 0 16,0 0 0-16,0 0 0 0,0 0 0 0,0 0 0 0,0 0 0 0,0 0 0 0,0 0 0 15,0 0 0-15,0 0 0 0,0 0 0 0,0 0 0 0,0 0 0 0,0 0 0 16,0 0 0-16,0 0 0 0,0 0 0 0,0 0 0 0,0 0 0 0,0 0 0 15,0 0 0-15,0 0 0 0,0 0-15 0,0 0-19 0,0 0 0 0,0 0 2 0,0 0-2 16,0 0 3-16,0 0 2 0,0 0 1 16,0 0 3-16,0 0 0 0,0 0 2 0,0 0 0 0,0 0 0 0,0 0-2 0,0 0-3 0,0 0-4 0,0 0-4 0,0 0-4 15,0 0-3-15,0 0-6 0,0 0-7 0,0 0-7 0,0 0-6 0,0 0-10 16,0 0-8-16,0 0-9 0,0 0-9 0,0 0-7 0,0 0-10 0,0 0-21 16,0 0-27-16,0 0-41 0,0 0-43 0,0-5-84 15,0 1-99-15,-7-1-61 0,7-5-40 0,0-1-4 0,-7 2 11 0,7-5 24 0,-5 0 26 16,5-2 33-16,-8-8 33 0,3 3 47 0,-1-3 51 0,-2-5 59 0,3 5 61 0,-10-6 81 0,9 2 92 0</inkml:trace>
  <inkml:trace contextRef="#ctx0" brushRef="#br0" timeOffset="2675.77">25777 4422 0 0,'-7'5'20'16,"-6"-1"142"-16,2 1 87 0,3-5 60 0,0 0 43 0,3 0 35 0,-1 0 26 0,-1-5 20 0,2 1 18 0,5-1 11 0,0 5 14 0,-9-4 11 0,9 4 10 0,0-6-110 0,0 6-181 0,0 0-98 0,0 0-56 0,0 0-20 0,0 0-3 0,0 0 2 15,0 0 3-15,0 0 8 0,0 0 6 0,0 0 8 0,0 0 2 0,0 0 4 0,0 0-2 0,0 0 0 16,0 0 2-16,0 0-6 0,0 0-3 0,0 0-4 0,0 6-5 0,0-2-3 16,9 1 0-16,-9-1-2 0,5 5-1 0,-5-3 1 0,7 3 3 0,-1 2 1 15,-6-1 4-15,5-1 2 0,3 0 0 0,0 6-2 0,-3-6-5 0,1 7-5 0,7-7-6 16,-6 6-4-16,6 0-2 0,1 0-4 0,-1-2 0 0,0 8-1 0,-2-6-1 16,10 4 0-16,-8 2 1 0,8 3 0 0,-3-6 1 0,8 7-1 0,-7-1 1 15,8 1 0-15,-1-7 0 0,-8 9-1 0,9-3-1 0,-1 1-1 0,-7-7-2 0,9 1-2 16,-9 2 0-16,0-3-2 0,-6 3-2 0,7-6 1 0,-9 0-3 0,5-2 1 15,-11-4 0-15,3 3 2 0,-3-3 3 0,0 0 5 16,4-3 11-16,-9 3 9 0,0-5 9 0,0 1 13 0,0 1 7 0,0-2 6 0,-9 2 3 0,9-1 4 16,-5-1 1-16,0 2 0 0,-8-2 0 0,-3 1-3 0,5-1-4 0,-9 1-74 0,-7 1-1 15,9-2 0-15,-16 1 0 0,1-5 0 0,2 6 0 0,-8-2 0 0,-1 2 0 16,-5-6 0-16,6 5 0 16,-6-5-94-16,-8 4-71 0,6-4-44 0,3 4-48 0,-7-4-53 0,4 5-57 0,2 1-100 0,-2-6-117 0,2 3-54 0,-5 3-21 0,11 0 13 15,-9 3 30-15,9-3 40 0,-1-2 47 0,1 5 49 0,2-4 55 0,3-1 60 16,10 7 62-16,-10-7 64 0,15 2 65 0,-8 4 87 0,2-5 86 0</inkml:trace>
  <inkml:trace contextRef="#ctx0" brushRef="#br0" timeOffset="3737.4">22260 3425 91 0,'0'-5'161'0,"0"0"46"0,0 5 35 0,0-4 31 0,0-2 31 0,0 6 31 0,0 0 30 0,0 0 31 0,0-4 29 0,0-1 30 0,0 5 25 0,0-4-62 0,0-2-117 0,0 6-60 0,0-6-32 15,0 6-15-15,0-3-7 0,0 3-7 0,0 0-7 0,0-6-9 0,0 6-13 0,0 0-11 0,0-5-13 0,0 5-9 0,0 0-11 0,0 0-10 0,0 0-7 0,0 0-8 0,0 0-7 0,0 0-11 16,0 0-7-16,0 0-11 0,0 0-7 0,0 0-7 0,0 0-7 0,0 0-3 15,0 0-5-15,0 0 1 0,0 0-3 0,0 5 4 0,0 1 0 0,0-3 0 16,0 9-2-16,0-8 2 0,0 5 2 0,0 1 1 0,0 4 1 0,0-2 2 0,0 1 3 16,0 2 0-16,7 0 0 0,-7 0 0 0,0 0-5 0,0-2-3 0,0 7-6 15,0 0-2-15,0-6-2 0,0 5-3 0,0 2 0 0,0-3-1 0,0-3 1 0,0 6-1 16,0-2 0-16,0-1-1 0,0-2 1 16,0 4 0-16,0-7-1 0,6 3 0 0,-6-2 2 0,0 1-1 0,0 1-1 0,0-2 1 0,0-1 1 0,0-3 0 15,5 1 2-15,-5-1-1 0,0-1-4 0,0 0-4 0,0 1-5 0,0 0-11 16,0-6-9-16,0 3-12 0,0 2-13 0,0-4-12 0,9-1-14 0,-9 2-17 15,0-6-22-15,0 3-24 0,0-3-24 0,0 6-22 0,0-6-24 0,0 0-21 16,0 0-21-16,0 0-35 0,0 0-43 0,0 0-78 0,0 0-94 0,0 0-29 0,0 0 2 16,0 0 20-16,0 0 30 0,0-9 36 0,0 3 36 0,0-3 40 0,0 0 40 15,0-2 41-15,0 1 44 0,0 0 56 0,0-3 63 0</inkml:trace>
  <inkml:trace contextRef="#ctx0" brushRef="#br0" timeOffset="4543.42">22768 3596 57 0,'0'-9'133'0,"5"3"46"31,-5-3 38-31,0 4 37 0,0-5 33 0,0 4 37 0,0-3 33 0,9 5 35 15,-9-7 32-15,0 7 33 0,0-1 30 0,0-5-45 0,7 4-88 0,-7 3-50 16,0-3-33-16,0 2-18 0,5-1-10 0,-5-1-15 0,0 6-15 0,0 0-16 0,0 0-18 16,0 0-17-16,0 0-20 0,0 0-19 0,0 0-17 0,0 0-17 0,0 0-21 15,0 0-16-15,0 0-17 0,0 0-13 0,0 0-10 0,0 0-7 0,0 0-5 16,0 6-3-16,0-1-1 0,0 5 2 0,0-7 1 0,0 9 3 0,0-3 3 0,0 0 4 16,0 1 6-16,0 5 4 0,0 0 5 0,0-6 1 0,0 6 0 0,0 4-2 15,0-4-2-15,0 0-4 0,0 0-1 0,0 4-3 0,0-4-2 0,0 0-1 16,0 0-2-16,0 3-3 0,7-3-2 0,-7 1-1 0,0-3 1 0,0 2-1 15,0-1 2-15,7-4 0 0,-7 5 0 0,0 0-1 0,0-6 2 0,5 0 1 0,-5 3-3 16,0-3 2-16,0 1 0 0,8-1 1 0,-8-4-1 0,0-1-2 0,0 3 0 16,0-2 0-16,0-5 0 0,0 4 2 0,0-4 2 0,0 0 5 0,0 0 4 15,0 0 4-15,0 0 7 0,0 0 7 0,0 0 4 0,0 0 3 0,0 0 0 0,0-4 0 16,7-1 0-16,-7-2 0 0,0-2 0 0,0 0 0 0,0-1-1 16,0-4-4-16,5-2-2 0,-5 1-8 0,0-3-6 0,0-3-8 0,0 2-7 15,0 1-2-15,7-7 1 0,-7 5-2 0,0-5 1 0,0 1-2 0,0-1-1 0,0 6-3 16,0-1-2-16,7-4 1 0,-7 5 0 0,0 4 2 0,0 0 1 0,0 0 2 15,0 2 3-15,0 1 1 0,0 9 0 0,0-7 0 0,0 5-1 0,0 5-1 16,0 0-3-16,0 0-5 0,0 0-7 0,0 0-9 0,0 0-8 0,0 0-9 16,0 0-6-16,0 0-5 0,0 0 2 0,5 0-1 0,-5 5 1 0,0 5 0 15,8-7 2-15,-8 9 1 0,5-3 6 0,3 0 5 0,-8 6 6 0,6-5 8 0,-1 5 9 16,3 0 5-16,-8-2 6 0,8 8 2 0,-3-7-2 0,3 0 0 0,-3 0-1 16,-5 2 0-16,5-1 0 0,4 3 0 0,-9-6-1 0,5 1 0 0,2 2 0 15,-7-1 1-15,6-3 1 0,-6-2 0 0,7 6 2 0,-7-6-2 0,7 3 1 0,0-9 1 16,-7 8 0-16,0-1 0 0,5-7 1 0,-5 3 1 0,0-2 2 0,0 1 2 15,7-5 1-15,-7 0 6 0,0 6 6 0,0-6 5 0,0 0 6 0,0 0 9 16,0 0 8-16,0 0 4 0,6-6 2 0,-6 6 1 0,0-5 3 16,8 1 2-16,-2-5 3 0,-6 3-1 0,7-3 3 0,-2 0-16 0,-5-7-51 0,9 7 0 15,-4-6 0-15,0-1 0 0,-5-2 0 0,8 3 0 0,-3-6 0 0,-5 3 0 16,8-1 0-16,-8-2 0 0,8 2 0 0,-3-1 0 0,-5 1 0 0,6-1 0 16,-6 1 0-16,7 0 0 0,-7 4 0 0,0 6 0 0,6-6 0 0,-6 5 0 15,0-1 0-15,0 7 0 0,0-1 0 0,7 1 0 0,-7 4 0 0,0 0 0 16,0 0 0-16,0 0 0 0,0 0 0 0,0 0 0 0,0 0 0 0,0 0 0 0,0 0-10 15,0 4-30-15,0 1-2 0,0 5 3 0,0-1 1 0,0 0 5 0,0 7 6 16,0-7 5-16,6 11 4 0,-6-4 8 0,0-3 7 0,0 7 5 0,0-5 1 16,7 4 0-16,-7-4-2 0,0 3 1 0,0-2 0 15,7-1 2-15,-7 3-1 0,0-2 0 0,0-2 0 0,7 1-8 0,-7 5-9 0,0-6-12 0,0 1-14 16,5-6-17-16,-5 7-13 0,8-1-19 0,-8-6-19 0,5 6-22 0,-5-5-22 0,6-1-26 16,-6 0-28-16,0 6-33 0,8-10-34 0,-8 6-40 0,0-2-41 0,0 0-55 15,0-3-59-15,5 3-39 0,-5-4-30 0,0-1 7 0,7-4 22 0,-7 6 32 16,0-6 35-16,8 0 40 0,-2-6 43 0,0 2 46 0,1-1 49 0,6-1 54 15,-7-3 55-15,7 0 62 0,-8-7 76 0</inkml:trace>
  <inkml:trace contextRef="#ctx0" brushRef="#br0" timeOffset="5000.02">23498 3615 0 0,'7'-4'14'0,"-7"-2"113"0,0-3 66 0,5 4 54 0,-5-5 46 16,0 5 44-16,8-4 41 0,-8 5 39 0,0-8 36 0,0 8 33 0,0-1 31 0,6-5 23 0,-6 5 16 0,0 1-79 0,5-5-135 0,-5 3-70 0,0 0-36 0,8 3-31 0,-8-3-23 0,0 2-23 0,7-1-20 0,-7-1-17 0,0 2-17 15,0-1-12-15,0 1-7 0,0 4-6 0,0-5 0 0,0 5-3 0,0 0-3 0,0 0-3 16,0 0-5-16,0 0-4 0,0 0-7 0,0 0-6 0,0 0-7 0,0-6-8 16,0 6-7-16,-7 6-11 0,-1-6-9 0,8 0-8 0,-5 5-9 0,-1-1-6 15,-2-4-8-15,-4 5-4 0,4-1-7 0,-4 7 1 0,5-7-2 0,-6 5 2 16,8 3-1-16,-9-8 9 0,9 5 3 0,-11 2 4 0,11-2 5 0,-8 1-1 16,8 0 2-16,-4-1 0 0,2 2 1 0,2-2 0 0,-1-5 2 0,-1 7-1 15,7-1-2-15,-6-5 0 0,-2-1 2 0,8 5-3 0,-5-3 0 0,5-2 3 0,0 1-3 16,0 4 1-16,-7-2 4 0,7-2-1 0,0-1 2 0,0 5-1 0,7-3 1 15,-7-2 1-15,0 7 2 0,5-8 2 0,-5 3 2 0,8 4 2 16,-2-5 4-16,1 4 1 0,-1 1 1 0,-1-5 2 0,2 4-1 16,7 2 2-16,-7-6 1 0,4 4-3 0,5 1 4 0,-5-1-1 0,-3 3-2 0,5-3 1 0,-1 0-1 0,0 0-3 15,-4-3-1-15,4 3-1 0,-4-3-3 0,-2 4-1 0,-1-5-1 0,3 4 0 16,-1-5-2-16,-1 6 2 0,0-5-2 0,1 0 1 0,-7 6-1 0,5-6 1 0,-5 4 1 16,9-5-1-16,-9 2 4 0,0 3 0 0,0-4 2 0,0-1 4 0,0 2 0 15,0 3 6-15,0-3 4 0,-9-1 0 0,9-1 5 0,-5 0-2 0,5 2 3 16,-7-1 3-16,1-1-2 0,0 1 1 0,6-5-1 0,-7 7-4 0,-1-4-4 15,3-3-8-15,-1 6-14 0,-2-6-15 0,3 5-16 0,-2-5-17 0,-1 0-20 16,3 0-15-16,-2 0-21 0,0 0-17 0,-6 0-20 0,8 0-18 0,-3 0-22 0,2-5-19 16,1 5-22-16,-2 0-20 0,-2-6-14 0,9 6-28 0,-5-3-34 0,5 3-47 15,0 0-54-15,0 0-31 0,0 0-18 0,0-7 7 0,0 2 22 0,5 1 29 16,-5-1 32-16,9-5 35 0,-2 6 39 0,-2-7 37 0,1-4 41 0,2 6 49 0,-3-6 50 16,8 6 60-16,-6-7 69 0</inkml:trace>
  <inkml:trace contextRef="#ctx0" brushRef="#br0" timeOffset="5664.77">23824 3694 3 0,'0'-6'63'0,"0"6"34"0,0-4 26 0,0-1 27 0,0 5 26 0,0-4 25 0,0-1 23 0,0-2 21 0,0 7 20 0,0 0 17 0,6-3 19 0,-6 3-30 0,0-6-53 0,0 6-31 16,0 0-20-16,0-5-13 0,0 5-14 0,7 0-13 0,-7 0-13 0,0 0-11 0,5-4-10 0,-5 4-5 0,0-6-1 0,8 6-2 0,-8-4-1 0,6 4 2 0,-6 0 2 15,0-5 2-15,7 5 6 0,-7-4 5 0,6 4 6 0,-6 0 4 0,0-5 5 0,5 5 3 16,-5 0 3-16,0-6 3 0,0 6 0 0,7-4 1 0,-7 4-3 0,0-6-2 16,0 6-3-16,0 0-3 0,0-5-5 0,9 1-6 0,-9 4-5 0,0 0-5 15,0-5-3-15,0 5-5 0,0-4-3 0,0 4-6 0,0 0-7 0,0-6-2 16,0 6-7-16,0-9-2 0,0 9-7 0,0-5-4 15,0 1-6-15,0-2-4 0,0 0-5 0,-9 6-5 0,9-4-8 0,0-1-5 0,0 5-5 0,0-4-5 0,-7-2-2 16,7 6-5-16,-5-5-1 16,5 5-1-16,0-4-4 0,-6 4-2 0,6-5-1 0,-7 5-1 0,7-4 0 0,-6 4-3 0,6 0 0 0,-8 0-2 0,8 0 2 15,-5-6-2-15,5 6 0 0,-7 0 1 0,1 0 0 0,0 0 0 0,6 6 0 0,-8-6-1 16,1 0 2-16,7 0-4 0,-5 4 3 0,-3-4-2 0,2 5 2 0,1-5 0 16,-3 4-1-16,8 1 4 0,-7 1-4 0,1-6 2 0,0 4 0 15,-1 1-1-15,2-1 3 0,-3 8-1 0,2-8 1 0,6 1 0 0,-7 4 2 0,1-3-3 16,6-2 1-16,-7 5 0 0,7-4-1 0,0 1 1 0,-6 4 0 15,6-5 2-15,-8 4 1 0,8-5-1 0,0 6-1 0,0-5 3 0,0 4-1 0,0-2 1 0,-5 2 2 16,5-4 1-16,5 5 3 0,-5-1 0 0,0-3 0 0,0 3 2 0,8-3 1 0,-8 3 1 31,6 0 2-31,-6 1 0 0,7-5 5 0,-1 4-1 0,1 2 1 0,-1-2 0 16,2 2 0-16,4-2-1 0,-6 0 0 0,7 1 1 0,-5 1-2 0,3-1 1 0,-3-1-3 16,4 0 1-16,-4 0-1 0,4 3-2 0,-5-3 0 0,6-5-1 0,-7 6 0 15,1 0 0-15,4 1-2 0,-4-6 1 0,2 4 0 0,-4-5 1 0,1 5-1 16,1-3 0-16,-2-1-1 0,-5 5-1 0,9-4-1 0,-9-3 1 0,0-3-2 15,7 6-1-15,-7-1 1 0,0-5 1 0,0 0-1 0,0 0 1 0,0 0 3 16,0 0 3-16,0 4 3 0,0-4 3 0,0 4 3 0,0-4 5 0,-7 0 6 0,7 6 4 16,-9-6 5-16,9 0 2 0,-5 0 1 0,5 5 0 0,-7-5-1 0,1 0-8 15,1 4-10-15,-4-4-15 0,2 0-17 0,2 0-19 0,-1 0-20 0,-1 0-22 16,1 0-24-16,-2-4-20 0,3 4-19 0,-2 0-22 0,1 0-19 0,0-5-22 16,-2 5-21-16,1 0-30 0,2-6-33 0,5 6-48 0,-8-4-54 0,8 4-43 0,-6-4-33 15,6 4 1-15,-5-5 17 0,5 5 24 0,-8-6 27 0,1 3 34 0,7-3 31 0,-6 0 38 16,6 2 37-16,-6-1 47 0,6-4 50 0,-7 3 59 0,7-3 75 0</inkml:trace>
  <inkml:trace contextRef="#ctx0" brushRef="#br0" timeOffset="9354.81">20351 6199 65 0,'0'0'128'0,"0"0"29"0,8 0 20 0,-8 0 16 0,0-4 14 0,5 4 14 0,-5 0 13 0,0-5 14 0,0 5 16 0,7-4 14 0,-7 4 14 0,7-6-59 0,-7 0-100 0,7 6-47 0,-7-4-19 0,6-1-2 0,1 5 7 0,-1-6 2 0,-6 3 6 0,7 3 1 0,-1-6 1 0,1 2 0 0,-1-1-4 16,2 1 0-16,-3-1-4 0,8-2-2 0,-8 4-1 0,9-3 1 0,1 1-4 0,-10 1-1 0,14-2-1 0,-5-3 1 15,4 5-1-15,-2-1-2 0,7-5-4 0,-2 4-1 0,6-3-1 0,-3-2-5 16,4 2 0-16,4 5-5 0,2-5-3 0,-2-3-2 0,7 3-4 0,0-1-3 16,-1 5-4-16,1-4-5 0,6-1-7 0,8 1-3 0,-9 3-2 0,9-3-4 0,0-1 1 15,5 1-2-15,0 3-2 0,2-3-1 0,6-2 0 0,-3 7-2 16,3-7-3-16,5 3-3 0,3 3 0 0,-3-5 0 0,-1-1 2 0,10 7 0 0,-9-7 1 16,8 2 0-16,-3-1-4 0,9 1 1 0,-7-1 0 0,7-1 0 0,-6 2-1 0,5 0 2 15,0-1 1-15,1 1 1 0,-6-7 0 0,5 7 2 0,0-6 3 0,3 0 4 16,-5 0 7-16,2 0 5 0,3-3 8 0,-8 2 0 0,4 2 1 0,2-5-1 15,0 3-1-15,-7-2 0 0,6 3-1 0,-4-6 2 0,-4 8 3 0,3-7-2 16,-1 4-7-16,0 3-5 0,-5-2-6 0,-1 1-6 0,-9-2-5 0,8 2 0 0,-5 0 1 16,-6 0 1-16,-2 4 2 0,0-5 0 0,-6 4-1 0,1-2 0 0,-8 3-3 15,0-5 3-15,2 4 6 0,-10 2 4 0,-3 0 1 0,-2-1 5 0,2 0 0 16,-10-1 3-16,3 7 3 0,1-5 2 0,-12 4 3 0,0-5 7 0,2 4 7 0,-13 3 8 16,11 3 11-16,-11-6 7 0,1 6 7 0,-6-6 0 0,8 6-1 0,-8 0-3 15,0 0-5-15,0 0-7 0,0 0-9 0,0 0-11 0,0 0-15 0,0 0-20 16,0 0-25-16,0 0-25 0,-8 0-27 0,8 6-23 0,-6-6-22 0,6 6-20 15,-5-6-18-15,-3 3-15 0,-5 3-17 0,7 0-14 0,-1 3-13 0,-7-5-24 16,2 5-31-16,6-3-35 0,-7 3-41 0,0-3-41 0,-1 4-41 0,9-1-7 0,-10 0 13 16,1 2 19-16,4-7 27 0,2 7 29 0,-5-7 32 0,0 2 32 0,-1-2 35 0,2 1 43 15,1-5 46-15,-5 4 52 0,3-4 67 0</inkml:trace>
  <inkml:trace contextRef="#ctx0" brushRef="#br0" timeOffset="10052.34">21394 5559 0 0,'-14'0'36'0,"9"0"33"0,-8 0 22 0,0 0 23 0,5-3 24 0,-4 3 26 0,5 0 28 0,-6-6 27 0,6 6 24 0,2-5 23 0,-9 5 20 0,9 0-16 0,-3-4-42 0,0 4-16 0,8 0-5 0,-5-6-4 0,-1 6 2 0,-1 0-5 0,7 0-4 0,-5-6-9 0,5 6-12 0,-9 0-8 0,9 0-4 15,-5-4-10-15,5 4-4 0,0 0-2 16,0-5 0-16,-7 5 0 0,7 0 3 0,0-4-3 0,0 4-3 0,0 0-7 0,0 0-11 0,-6 0-6 0,6 0-8 16,0 0-8-16,0 0-6 0,0-5-5 0,0 5-3 0,0 0-7 0,0 0-8 15,0 0-8-15,0 0-10 0,0 0-10 0,-5 0-13 0,5 5-8 0,-9-5-7 16,9 0-7-16,-7 4-5 0,2 1-6 0,-3-1-1 0,-3 2-5 0,3 4-1 0,-4 1-4 15,-2-2-1-15,-4 6 1 0,4-2-1 0,-7 8 1 0,3-7 2 0,-1 6 3 16,-8-2 4-16,7 3-2 16,1-2 2-16,-7 1 1 0,0-1 1 0,7-4-2 0,-7 4 1 0,7-4 0 0,-7 5-1 15,6-6 0-15,0 0-3 0,0 1-1 0,1 1-2 0,-2-3-2 0,9-2 2 0,1-2-5 16,-5 6 1-16,5-5-1 0,3-1-2 0,3-3 0 0,-3 3-2 0,1-3-1 0,2 3 0 0,5-3 1 0,0-2 0 0,-7 1 1 16,7-5-1-16,0 0 0 0,0 4 3 15,0-4-2-15,0 0 3 0,0 0 0 0,0 0 1 0,0 0 0 0,0 0 1 0,0 0 0 0,0 0 1 0,0 0 2 16,0 0 3-16,7 5 4 0,-7-5 3 0,0 0 1 0,5 0 2 0,2 4 2 15,-7-4 2 1,8 0 0-16,-3 6 5 0,3-6 1 0,3 0-1 0,-4 5 4 0,7-5-2 0,-1 4 0 0,1-4-2 0,-2 5 0 0,-1-5-2 0,5 7-2 0,2-4 1 16,-4-3-3-16,-2 6 1 0,7-2-2 0,-4 1 0 0,4 4 2 0,0-3-1 0,-1-2-4 15,3 7-5-15,-3-7-27 0,-4 7-34 0,7-7-64 0,-3 5-78 16,3 1-122-16,-3 1-139 0,-4-1-64 0,4-1-21 0,-2 0-3 0,-5 0 11 0,2-3 13 31,-6-1 23-31,-7-1 26 0,0-4 33 0,0 0 51 0,-7-4 58 0,-6-7 77 0,2 2 83 16</inkml:trace>
  <inkml:trace contextRef="#ctx0" brushRef="#br0" timeOffset="11112.12">20058 6639 0 0,'-7'-5'1'0,"2"1"101"0,5-1 66 0,-6 1 45 0,-2-2 34 0,8-3 31 0,0 3 27 0,-5 0 27 0,5 2 22 16,0-6 26-16,0 6 22 0,0 0 23 0,0-7 21 0,0 11-73 0,0-10-123 0,0 4-62 0,0 3-31 0,0-3-17 0,5 6-6 0,-5-5-11 0,0 5-7 0,0-4-10 0,0 4-9 0,0-6-9 15,0 6-10-15,0 0-10 0,0 0-11 0,0-3-9 0,0 3-11 0,8 0-9 0,-8-6-8 16,0 6-7-16,6 0-7 0,-1 0-2 0,-5 0-3 0,7 0-1 0,7 0 0 15,-7 6 1-15,-1-6 0 0,8 3 2 0,-2-3 0 0,1 6 2 0,1-2 1 16,4 1 3-16,-5 1-2 0,8-3 4 0,-2 3 2 0,0 4 1 0,1-5 6 0,6 1 1 16,-7 2 5-16,8 2 1 0,-1-6 6 0,-1 8 3 0,2-3 3 0,-1-3 3 15,6 3 5-15,2 0-1 0,4 1 4 0,1-1 0 0,0 3-1 16,7-3 0-16,-2 4-1 0,4-2-1 0,3 4-3 0,0-5-2 0,2 3-5 0,4 2-2 0,3-1-5 16,-1-2-4-16,-1 1-5 0,0 2-1 15,8 0-3-15,-6 0-2 0,3 4 0 0,3-5-4 0,-1 2-2 0,2 2-3 0,4-3-3 0,-8 6-2 0,10-2 1 16,-1-4 2-16,-6 4 1 0,5-1 1 15,0 3-1-15,8-6 2 0,-8 4-1 0,8 2 0 0,-8 1-1 0,6-2 1 0,1 1 3 0,2 2 2 0,-2-2 3 16,-1 3-1-16,1 0-2 0,2 0-1 0,-4 1 0 0,3-1-3 0,6 0 3 0,-9 1 0 16,3-1 2-16,-1-3-2 0,2 2 0 0,-2 3 1 0,-1-7 0 0,-6-1 1 15,8 6 1-15,-8-3 4 0,0-2 5 0,-4 2 1 0,-2-3 3 0,1 1 1 0,-3-4 1 16,-3 6 1-16,-1-3 2 0,-1 3 1 0,-6-2 2 16,1-1 2-16,-2 3-2 0,-5-6 0 0,-1 4-1 15,2-4-2-15,-2 4-3 0,-6-5-1 0,-7 7-3 0,7-8-3 0,-7 2 0 0,2 1-6 0,-10-2 1 0,3 0-5 0,-1 0-2 0,1-2-1 16,-1 3-3-16,-8-2-1 0,3-4-3 0,-3 3 0 0,3 3-1 0,-2-6 0 15,-6 0 3-15,6 0-1 16,-4 1 2-16,4 1 0 0,-6-1 0 0,6-1 1 0,-7 0 2 0,2 1 0 0,4 1 1 0,-2-7 1 0,-5 5 0 0,2-3 1 16,7 3 2-16,-6-3-1 0,-1 3 0 0,0-3-1 0,-2-3 1 0,10 3-2 15,-8 0 3-15,1-2-2 0,-2-4-1 0,7 5 0 0,-6-5-4 0,0 4 2 16,1-4-2-16,5 0-1 0,-7 0 0 0,3 0 0 0,-3 0-3 0,0 0 0 16,2 0 0-16,-1 0 1 0,0 0-1 0,-5 0 0 0,5 0-1 0,-8 0 2 15,0-4-1-15,9 4 0 0,-7 0-1 0,1-5 2 0,-2 5 0 0,0-4-1 16,1 4 1-16,-2 0-2 0,2 0-3 0,-7-6-3 0,7 6-6 0,-7 0-6 0,0 0-5 0,7-6-7 15,-7 6-8-15,0 0-18 0,0 0-20 0,0 0-27 0,0-3-28 0,0-3-31 16,-7 0-33-16,7 3-34 16,-7-3-34-16,0-3-42 0,-5 3-41 0,0-3-62 0,-3-1-68 0,1 5-51 0,-4-5-38 0,5-4 4 0,-6 4 24 0,-2 1 35 15,3-1 41-15,-3-5 48 0,2 6 45 0,7-6 48 0,-8 0 51 0,8 0 52 0,-2 6 54 0,1-6 62 16,1-1 78-16</inkml:trace>
  <inkml:trace contextRef="#ctx0" brushRef="#br0" timeOffset="11554.49">25354 7519 0 0,'0'0'46'0,"0"0"156"0,0 0 77 0,0 0 56 0,0 0 39 0,0 0 34 0,0-6 27 0,0 6 23 0,0 0 21 0,0-4 17 0,0-1 17 0,0 5 13 0,0-6 16 15,0 6-135-15,0 0-217 0,0 0-95 0,0 0-33 0,0 0-13 0,0 0-2 0,0 0-4 0,0 0-3 0,0 0 0 0,0 0-1 0,0 0-1 0,0 0-2 0,0 0-1 0,0 0 0 0,0 0-2 0,0 0-5 16,0 0-5-16,0 6-8 0,0-6-8 0,0 5-7 0,0 5-2 0,8-7-3 0,-8 9 0 15,0-3 2-15,5 0 5 0,-5 1 3 0,7-1 3 0,-1 3 2 0,-1 1 3 16,4 2 6-16,3-6 4 0,-6 6 8 0,7 6 3 16,7-8 3-16,-8 1 5 15,8 7 5-15,-1-2 5 0,2 2 2 0,-3-2 0 0,9-1 2 0,-1 3-1 16,1-2 0-16,5 5-2 0,-6-3-7 0,8-3-3 0,-3 3-5 0,1-2-6 0,2 5-4 16,-2-3-5-16,0-3-4 0,1 7-4 0,-6-6 0 0,4 1-1 0,-4-1-3 15,-1 0 0-15,-8 1-1 0,9-4-3 0,-15 2-3 0,2-3 2 0,5-6-1 16,-11 3 8-16,-1-3 9 0,-2-5 11 0,3 1 6 0,-8-1 4 0,6 2 6 0,-6-6-1 15,0 0 2-15,0 0 0 0,0 0 4 0,-6 0 3 0,6 6 5 0,0-6 4 16,-8 3 3-16,3-3-4 0,-2 6-4 0,-1 0-10 0,-4-6-9 0,5 3-42 16,-14 3 0-16,10-6 0 0,-10 4 0 0,9 1 0 0,-15-5 0 0,8 4 0 15,-1-4 0-15,-4 0 0 0,-3 6 0 0,6-6 0 0,-2 0 0 0,-4 5 0 16,1-1 0-16,-1-4 0 0,7 6 0 0,-7-1 0 0,9-1 0 0,-8 2 0 16,6-2 0-16,1 1 0 0,-1-1 0 0,-6 1-84 0,8-5-32 0,4 6-35 15,-6-2-38-15,1 1-56 0,0 1-62 0,4-6-130 0,-4 3-155 0,7-3-62 16,-8 0-14-16,8 0 13 0,-9 0 23 0,3 0 35 0,4-3 38 0,-4-3 44 0,-3-3 48 15,2-2 57-15,-8 2 60 0,7-5 72 0,-4-6 78 0</inkml:trace>
  <inkml:trace contextRef="#ctx0" brushRef="#br0" timeOffset="14079.59">19940 7309 74 0,'-5'0'148'0,"-1"0"44"0,6-6 33 0,-7 6 30 0,2-3 28 0,5-3 28 0,-9 0 28 0,4 2 28 0,5-1 28 0,-7-1 24 0,7 2 27 16,-6-1-62-16,6 1-106 0,0-2-62 0,0 3-37 0,0 3-19 0,0-6-10 0,0 6-9 0,0-6-9 0,0 6-8 0,0 0-13 0,0-4-13 0,0 4-13 0,0-5-10 0,0 0-12 0,0 5-8 15,0 0-6-15,6-4-5 0,-6 4-4 0,7 0-5 0,-7 0-3 0,5 0-4 0,4 0-3 16,-4 0-4-16,-5 0-3 0,13 0-2 0,-8 0 1 0,3 4-2 0,5-4 4 16,-7 5-1-16,7 0 2 0,2-5 1 0,-3 4 0 0,0 2 1 15,1 0 1-15,6 3 1 0,2-5 1 0,-8 1 2 0,13 5 3 0,-7-1 2 0,7 3 0 0,0-3 1 16,1 0 1-16,-1 1 1 0,6-1-2 0,1 6-1 0,-1-4-2 0,7 2-2 15,1 2-2-15,0-6 0 0,-1 7-2 0,6-1-3 0,0-1-4 0,8 2 0 16,-1-3-3-16,-2 2-1 0,3 0-2 0,0 0-3 0,5 0-3 0,-6-6 0 0,6 6 2 16,0-2-2-16,2 3 0 0,4-2 0 0,-4 1-2 0,6 0 1 0,-8 0 1 15,7-2-1-15,-1 2-2 0,-6 1-1 0,8 2 1 0,8-3-2 0,-11 0 1 16,3 0-1-16,5 0 0 0,-6 4 1 0,1-4-1 0,6 0 0 0,-1 3-2 0,0-2-2 16,0 2-1-16,-5-3 1 0,7 6 2 0,-1-2-1 15,-1-1 1-15,0 3-1 0,-1-2 0 0,2 2-1 0,-6 3 0 0,5 0-1 0,-6-5 0 0,7 5 1 16,-6 7 2-16,-1-7 1 0,1 0-1 0,-3 0 2 0,-3 1-1 0,4-1-3 15,-11 1 1-15,5-1-1 0,0 0 3 0,-6-3 1 0,1-2-2 0,0-1 2 16,-1 3 2-16,-1-2-2 0,-4 2 1 0,-3-8-1 0,4 7 1 0,-4-4 2 0,1-2-1 16,-5-6 2-16,5 7-2 0,-5-1 1 0,-1-2-1 0,-7 1 2 0,7-3-1 15,0 0-1-15,-7 6 1 0,8-7-2 0,-8 1 0 0,7-1-1 0,-6 0-1 16,6 3 1-16,-7-8 0 0,3 6 1 0,-3-2-1 0,0 3 0 0,-1-2 0 16,-5-2-1-16,8 2 0 0,-8 0-1 0,6 0 2 0,-6-3-1 0,0 3 1 0,1 1-1 15,-3-4 0-15,10 3-1 0,-7-4 2 0,-1-1-1 0,-3 6 0 0,6-5 0 16,-5 4-1-16,3-3 2 0,-6 0-1 0,2-2 1 0,4 7-1 15,1-7 1-15,-9-1 1 0,7 3 0 0,-7-1 1 0,1-1-2 0,0 2 1 16,-2 0 0-16,3-3 0 0,-9 3-1 0,0 0 2 0,3-3-2 0,-3-3 1 0,-5 6 1 0,6-6 2 16,-6 4 1-16,-1-4 3 0,-6 0-1 0,6 0 3 0,-6 0 1 0,0 0 2 15,0 0-1-15,0 0 2 0,0 0 1 0,0 0-3 0,0 0 2 0,0 0-1 0,0 0-3 16,0 0-3-16,0 0-3 0,0 0-5 0,0 0-3 0,0 0-5 0,0 0 0 16,0 0-4-16,0 0-2 0,0 0-2 0,0 0-4 0,0 0-4 0,-6 0-6 15,6 0-6-15,0 0-13 0,0 0-10 0,0 0-14 0,-6 0-13 0,6 0-17 16,0 0-16-16,0 0-18 0,0 0-21 0,0 0-24 0,0 0-24 0,0 0-50 15,-7 0-61-15,7 0-77 0,0 0-78 0,0-4-24 0,-8-2 4 0,8 6 19 0,0-3 28 16,0-3 30-16,-5-3 33 0,5-3 36 0,0 3 38 0,0 0 41 0,0-6 44 0,0 5 60 16,0-5 66-16</inkml:trace>
  <inkml:trace contextRef="#ctx0" brushRef="#br0" timeOffset="14458.06">25374 8593 0 0,'-7'6'110'0,"2"-2"107"0,5 1 69 0,-8-1 48 0,0-4 37 16,8 0 29-16,0-4 23 0,0 4 25 0,-5-5 19 0,5 5 19 0,0 0 22 0,0-4-9 0,5 4-22 0,-5 0-108 0,0-6-155 0,0 6-74 0,0 0-31 0,0 0-13 0,0 0-8 0,0-6 0 0,0 6-2 0,0 0-2 15,0 0-6-15,0 0-1 0,0 0-7 0,0 0-11 0,0 0-11 16,0 0-15-16,0 0-16 0,0 0-13 0,0 0-11 0,0 0-6 0,0 0-5 0,0 0 4 0,8 6-1 16,-8 0 4-16,0-2-1 0,8 1 4 0,-8-1 2 0,5 2 2 0,2 3 4 15,-7 0 4-15,11 3 3 0,-2 2 5 0,-2-6 7 0,4 7 4 0,-4 0 5 0,7 0 0 16,4 4 2-16,-4-4 1 0,5 5 2 0,1-1-2 0,-1 2 1 0,1-2 1 15,-1-1-2-15,7 3 1 0,-8 3-3 0,3-5-3 0,-1 2-3 0,6-3-7 16,-13 3-2-16,8-2-6 0,-9-4-5 0,-1 0 0 0,5 0-4 0,-11-6 2 0,1 0 1 16,2 1 5-16,-3-4 4 15,-5-3 5-15,0 3 7 0,-5 0 6 0,5-3 5 0,-8-3 5 0,2 6 3 0,-7-2 6 0,5-4 5 0,-3 5 3 0,-10-5 7 16,9 4-1-16,-8-4-1 0,-5 0-3 0,4 0-3 0,-3 0-7 0,-3-4-7 16,1 4-4-16,-6-5-7 0,5 5-6 0,-6-4-2 0,7 4-6 0,-5-6-6 15,4 6-5-15,1-3-4 0,-1 3-6 0,3 0-5 0,-4 0-11 0,9 3-19 0,-7-3-23 16,5 0-23-16,5 6-33 0,-5-6-39 0,2 4-54 0,-10 1-60 0,11-1-130 15,5-4-156-15,-5 6-68 0,-3-1-21 16,1-5 2-16,8 0 16 0,-7 0 31 0,-1 0 38 0,6-5 44 0,-4-5 48 0,4 1 56 0,1 0 61 0,6-6 72 0,-7-1 76 16</inkml:trace>
  <inkml:trace contextRef="#ctx0" brushRef="#br0" timeOffset="17264.73">26117 8632 57 0,'0'0'134'0,"0"-5"44"0,0 5 34 0,5 0 31 16,-5 0 29-16,0 0 26 0,0-6 23 0,0 6 27 0,0 0 25 0,0 0 23 0,0 0 23 0,0 0-51 0,0 0-96 0,0 0-55 0,0-3-36 0,0 3-22 0,0 0-10 15,0 0-11-15,0 0-8 0,0 0-6 0,0 0-10 0,0 0-11 0,0 0-11 16,-5 0-11-16,5 0-11 0,0 0-7 0,-7 0-11 0,-1 3-6 0,8-3-7 16,-6 6-6-16,0-1-5 0,-1-5-5 0,-7 4-2 0,7 2-3 0,2 0-4 15,-8-2 1-15,-1 6-2 0,2-6 2 0,0 0 1 0,-8 2 0 0,6 3 1 16,-6-4-3-16,1 2 0 0,-7 2 1 0,8 0-1 0,-9-3 1 0,1 3-2 0,-6-5 0 15,-2 7 2-15,2-1-2 0,-8-5 1 0,1 4-2 0,0-5-1 0,-6 6 0 16,0-5-1-16,-1 4 1 0,-5-3 3 0,-8 0 0 0,-1 3 0 0,2-3 0 0,-7-2 2 16,-1 5-4-16,-6-4 0 0,1 5-1 0,0-4-1 0,-8 3 4 0,3-3 3 0,5 3 2 15,-16 0 8-15,8 0 1 0,3 1-1 0,-3 1-1 0,-6 3 2 0,7-5 0 16,0 6 2-16,-5-4 3 0,9 4 5 0,-2-2 2 16,-4 2-3-16,2 6-2 0,6-8 0 0,-6 2-4 0,6 0-5 0,1 4 2 0,-7-4 3 0,6-1 1 15,1 6-1-15,-2-6 0 0,-4 7-2 0,6-6 0 0,-8 4 1 0,8-1 0 0,-3-2 2 16,3 2 2-16,-7 3 0 0,6-2-1 0,1 1 1 0,0-4-5 0,-1 2-3 15,7 1 0-15,-6 2-5 0,5-3-2 0,-5 6-1 0,5-3-4 16,1-2-4-16,6-1-3 0,-4-2-3 0,3 4-1 0,-4-1-1 0,4 2 0 0,10-3-4 16,-10 1 0-16,2 2-1 0,-1-3 1 0,7 3 0 0,0-8 0 0,-1 8-2 0,0-2 0 15,2-4 3-15,7 3 0 0,-4-3-2 0,4 6 2 0,-4-8 0 0,9 2-1 16,-5 0 2-16,6 0-1 0,-2-6 0 0,1 6-2 0,0-5 2 0,7 1 0 16,-1-2 1-16,1 1 0 0,5-6 1 0,-4 7 0 0,4-8 1 0,1 4-4 15,7 2 2-15,-1-4 0 0,-7-5-1 0,14 4 0 0,-6 2 0 0,6-3-1 0,-7-3 1 16,6 6 0-16,1-1 0 0,2-5-1 0,3 0 1 0,-4 4 0 0,4-4-1 15,8 0 2-15,-6 6-1 0,0-6-1 0,6 0-3 0,0 0-2 0,0 0-3 16,0 0-1-16,0 0-2 0,0 0-2 0,0 0-5 0,0 0-4 0,0 0-5 0,0 0-10 16,0 0-11-16,0 0-12 0,0 0-12 0,0 0-9 0,0 0-14 0,6 0-13 15,0-6-14-15,-6 6-19 0,8 0-18 0,-1 0-23 0,-2 0-20 0,9 0-28 16,-1 0-25-16,-8 0-51 0,9 0-54 0,6-4-58 0,-7-1-54 0,6-1-9 16,-6 6 10-16,5-9 23 0,-4 5 28 0,6-5 33 15,-6-3 36-15,5-2 38 0,-6 4 40 0,-1-8 44 0,8-3 46 0,-8 2 59 0,4-5 70 0</inkml:trace>
  <inkml:trace contextRef="#ctx0" brushRef="#br0" timeOffset="17705.57">21244 9335 0 0,'7'7'10'0,"-7"-7"120"0,6 3 61 0,-6-3 40 0,0 0 29 0,0-3 26 0,0 3 22 15,5-7 24-15,-5 2 21 0,-5 1 21 0,5-1 23 0,0-1 20 0,-6 2 17 0,6-1-84 0,-7 1-151 0,2 4-65 0,-4-5-24 0,4 5-7 0,-8-4-2 0,8 4-1 0,-11 0-2 0,11 0-3 0,-9 0-4 0,1 0-6 0,1 4-7 16,-2 1-7-16,-4-1-7 0,4 1-10 0,-7 5-9 0,8-5-7 0,-6 4-7 16,1 1-6-16,-3 5-5 0,3-6-5 0,-8 6-6 0,7 1-3 0,-2-2-4 0,2 0-4 15,-7 0-4-15,7 2 0 0,-1-1 1 0,1-1-1 0,-2 6 0 0,3-6-1 16,-3 1 1-16,3 1 0 0,4-4 0 0,-4 9 2 0,-3-6-1 0,7-2-1 16,-6 2 1-16,8 0 2 0,0 4-1 0,-9-4 0 0,10 0 2 0,-5 4 1 15,4-4 1-15,1 0 1 0,-5-1-2 0,5 2 1 0,-2 3 0 0,0-5-1 0,6 1 0 16,-5-5 1-16,4 5-3 0,1-2 0 0,2-2 0 0,-4-2 0 0,4 1-2 15,5-4-1-15,-5 3 0 0,5-4 0 16,0-1 0-16,-8 2-1 0,8-2 0 0,0 1 0 0,0-5 0 0,0 6 2 0,0-6-1 0,0 10 1 0,0-10-1 0,0 5 2 16,0-1-3-16,8 1-1 0,-8-5 3 0,0 0-1 0,5 4-1 0,-5 2 2 15,5-6 0-15,-5 3 2 0,9-3 0 0,-4 6 2 0,2-6 2 0,1 5 3 16,-3-5 3-16,9 0 3 0,-9 4 6 0,9-4 5 0,-1 6 2 0,-1-6 3 0,8 0-1 16,0 0 1-16,-1 0-1 0,2 0 0 0,-2 0-4 0,6 0 1 0,1 6-3 15,-6-6-4-15,13 0-3 0,-6 0-16 0,-3 0-22 0,10 4-26 16,-8-4-35-16,6 5-40 0,-6-1-42 0,5 1-83 0,-4-1-97 0,6 2-62 0,-6 3-48 0,5-4-12 15,-6 5 3-15,6-4 11 0,-6 3 17 0,1-5 30 0,5 2 36 0,1-1 42 16,-1-1 46-16,2-4 52 0,-2 0 56 0,-1-4 73 0,1-1 88 0</inkml:trace>
  <inkml:trace contextRef="#ctx0" brushRef="#br0" timeOffset="18401.93">25588 9418 0 0,'0'0'1'0,"0"6"105"0,0-6 71 0,0 0 44 0,0 0 32 0,0 0 25 0,0 0 18 0,0 0 16 0,0 0 12 0,0 0 14 0,8-6 11 0,-8 6 15 0,0 0 15 0,0 0-74 0,0-4-126 0,0 4-62 0,0 0-33 0,5 0-10 0,-5 0 1 0,0 0 3 0,0 0 10 16,0 0 7-16,0 0 8 0,0 0 7 0,0 0 9 0,0 0-2 0,0 0 4 0,0 0-7 0,-5 0-6 0,5 0-11 0,0 0-10 0,0 0-9 0,-8 4-7 16,8-4-8-16,-5 0-5 0,5 6-2 0,0-6-4 0,-8 4-1 0,2 1-2 0,-1 0 0 15,1 5-3-15,-7 0 1 0,5-1 2 0,-4 0-2 0,0 2-2 0,-3-1-1 16,3 5 0-16,-7-2-2 0,-1-2-3 0,0 5-2 0,1-4-5 0,-2 3-4 16,-2 0-3-16,-4 1-5 0,-6-2-2 0,6 5-4 0,-5-4 0 0,1 4-3 15,-9-4-1-15,0 4-1 0,1 1 1 0,-6-1-1 0,-2 2-2 0,2-2-2 0,-7 5 2 16,-1-3-2-16,-3-3 1 0,-4 6-1 0,-6 1 1 0,3-6 1 0,-3 7-2 15,1-7 0-15,-7 5-2 0,1-5-1 0,0 5 0 0,-3-3 1 0,3 3 2 0,-5 1 3 16,2-1-2-16,3 1 3 0,-6-1-2 0,4 0-1 0,-3 0-1 0,-4 7 0 16,1-7-2-16,8 1 0 0,-7 2 5 0,1-3-1 0,-2 7-2 0,-5-7-1 15,5 6-1-15,1-5 2 0,-7 3 1 0,7 2 2 0,0-6 9 0,-6 6 0 16,5-2 3-16,-5-4 0 0,5 6 4 0,0 1-2 0,2-9 5 0,-1 8-1 0,6-6 3 16,-1 0 0-16,2 1 1 0,-1-5-4 0,9 5-2 0,-3-6-3 15,1 2-3-15,6-3 1 0,-1 1 0 0,2 2 1 0,0-7-2 0,13 0 1 0,-7 0-3 16,5 2 2-16,2-1-3 0,6-6-2 0,7 6 2 0,-7-5-1 0,12 1-3 15,3-4 1-15,-5-1-2 0,10 3-1 0,1-4-6 0,4 2 1 0,2-4-1 0,-1 3-2 16,-1-6-1-16,7 5-1 0,2-5-2 0,5 0-1 0,-9 4-1 0,9-4-2 16,0 0-6-16,0 0-5 0,0 0-6 0,0 0-11 0,0 0-16 0,0 0-16 15,9-4-18-15,-9-1-22 0,0-1-20 0,5 3-23 0,-5-4-20 0,7 2-27 16,-1-4-25-16,2 3-30 0,-3-1-28 0,3-4-45 0,4 1-52 0,-5 0-58 0,6-1-62 16,-6 2-12-16,7-4 12 0,-9 1 26 0,0-2 33 0,8 0 35 0,-5 0 37 0,0-2 41 15,-3 2 41-15,1 0 44 0,2-7 47 0,-8 7 54 0,5-5 61 0</inkml:trace>
  <inkml:trace contextRef="#ctx0" brushRef="#br0" timeOffset="18781.25">21244 10641 66 0,'0'4'165'0,"7"-4"63"0,-1 0 43 0,-1 0 36 0,-5-4 31 0,8-2 27 0,-8 0 26 0,0 3 23 0,8-3 25 0,-8 0 24 0,0-3 22 0,0 4-50 0,5-3-97 0,-5 2-76 15,0 0-74-15,0 3-29 0,7-3-10 0,-7 1-5 0,0 5-3 0,0-4-3 0,0 4-3 0,0-6-5 0,0 6-5 0,0 0-8 0,0 0-9 0,-7 0-9 0,7 0-13 0,0 0-13 16,0 0-17-16,-5 0-12 0,5 6-13 0,-8-6-9 0,8 4-9 0,-8 1-6 0,3 1-4 16,-8-3-4-16,8 9-3 0,-9-4-1 0,1 6 0 0,-1 1 0 0,-6 1-1 0,1-2 1 15,0 5 1-15,-1 2 0 0,1-3 2 0,-7 3 0 0,8-2 1 0,-9 0 0 16,6 2 0-16,-5-3-1 0,8-3 0 0,-9 6 1 0,6-8-2 0,3 2 1 16,-1-1-1-16,0 2 1 0,4-3-1 0,-4 2 2 0,7-4-2 0,-2 4 1 0,1-6-1 15,8 1 1-15,-11-1-2 0,11 0 0 0,-1-2-2 0,1 2-1 0,5-4-2 16,-7-1-2-16,7 2-2 0,-9-3 2 0,9-3-3 0,0 0-1 0,0 0 3 15,9 6-2-15,-9-1 1 0,0-1 1 0,7-4 1 0,-2 6 3 0,1-6 1 0,-1 0 5 16,3 6 6-16,5-6 3 0,0 0 7 0,1 4 1 0,-2-4 3 0,7 0 1 16,2 0 2-16,-3 0 0 0,3 0 2 0,6-4-2 0,-4 4 3 0,4 0-3 15,6-6-2-15,-6 6-6 0,5-6-1 0,0 2-16 0,1 4-17 0,5-5-33 0,-4 5-37 16,5-6-44-16,0 6-49 0,-7 0-106 0,8 0-127 0,-1 0-81 0,-7 0-59 16,2 0-16-16,-2-3 4 0,0 3 13 15,-6 0 20-15,0-6 34 0,-8-3 35 0,3 5 53 0,-1-11 54 0,-8 0 63 0,-4 0 64 0,-2-4 91 0,-1-7 103 0</inkml:trace>
  <inkml:trace contextRef="#ctx0" brushRef="#br0" timeOffset="20034.16">19701 11284 0 0,'-7'6'20'0,"7"-6"33"0,-7 0 12 0,2 0 15 0,5 0 13 0,0 0 16 0,-7 0 16 0,7-6 24 0,0 6 25 0,0-4 29 16,0 4 27-16,0 0-7 0,0 0-31 0,0-6-9 0,0 6 0 0,0-3 6 0,0-3 5 0,0 0 3 0,0 6-1 0,7-4-3 0,-7 4-5 0,0-5-14 0,0 5-18 0,0-5-18 0,0 1-19 15,0 4-14-15,0 0-13 0,0 0-11 0,5-6-8 0,-5 6-8 0,0 0-7 16,0-4-9-16,7 4-6 0,-7 0-6 0,7 0-6 0,-2 0-4 0,-5 0-2 0,8 0 1 16,-1 0 1-16,-1 4 3 0,7-4 2 0,-8 0 3 0,3 6 1 0,5-6 6 15,0 4 2-15,1-4 5 0,-1 5 4 0,-3 0 2 0,4-1 4 0,7 2 2 16,-8 0 0-16,8 3 2 0,-3-5-4 0,8 2-1 0,1 3-1 0,-3-4-1 15,3-1-2-15,6 8-3 0,-1-3-1 0,2-6-4 0,5 9 0 0,-2-8-4 16,3 5-2-16,5 2-4 0,-6-2-2 0,6-3-5 0,8 4-2 0,-6 3 1 0,4-2-1 16,0-2-1-16,2 0-1 0,5 7 2 0,1-2 2 0,6-4-2 0,-7 5-1 15,8 4 0-15,-1-4 0 0,6 0-1 0,1 4 2 0,-1-5 0 0,0 5-2 0,8 2 0 16,-8-6 0-16,8 3-1 16,8 3 1-16,-11-2 1 0,9 6 0 0,0-7 0 0,-2 2 2 0,9 5-2 0,-7-1-3 0,7-5 1 15,-1 6-5-15,0-1 1 0,0 1-4 0,0-1 2 0,0 6-1 0,1-6-1 0,-2 4-5 0,2-1-1 16,6 1-4-16,-7 2 2 0,0-6-2 0,0 6 0 0,1-2-1 0,-2 2 1 0,2-2-2 15,-2 8 1-15,2-8 0 0,0 6 0 0,-3-5-2 0,3 6 1 0,-2-5 2 16,-3 3 2-16,5-3-1 0,-2 1 2 0,2-4-2 0,-2 4 1 0,2-3-1 16,-1 2 0-16,-1-1 3 0,-5-4 2 0,7 3 2 0,-8-2 4 15,8 2 1-15,-8-3 1 0,-5-1-2 0,5 6-1 0,1-6-1 0,-6 1-1 0,-3-1-1 0,-5-5 0 16,8 6 2-16,-8-1-1 0,-5-3-4 0,0 3-2 0,5-6-6 0,-13 7-3 16,8-5-4-16,-13 0 1 0,5 4 1 0,-6-4-1 0,1-1 2 0,-2-4 0 15,-5 3 0-15,-9-2 1 0,3 3-3 0,-1-5 1 0,-5-2-1 0,-8 1 2 0,1-4 1 16,-4 2-1-16,-2-7 2 0,-7 8 0 0,-1-8 2 0,-8 1 2 0,9-5 6 15,-14 4 4-15,5-4 1 0,-5 0 3 0,0 0 0 0,0 0 0 0,0 0-2 0,0 0-1 16,0 0-3-16,0 0-3 0,-5 0-6 0,5 0-8 0,-7 0-11 0,0 0-16 16,2-4-17-16,-3 4-18 15,3 0-19-15,-3-5-19 0,2 5-18 0,1-4-24 0,-11 4-20 0,6 0-25 0,2-6-23 0,-5 6-29 0,5-6-28 0,-3 6-45 16,4 0-52-16,-7-4-58 0,9-1-58 0,-2 5-13 0,-5-6 13 0,5 6 22 16,-1-4 31-16,3-1 33 0,5 1 40 0,-8-5 38 0,2-3 41 0,6 3 44 0,-5 0 46 15,-2-6 57-15,7-1 64 0</inkml:trace>
  <inkml:trace contextRef="#ctx0" brushRef="#br0" timeOffset="20429.54">26343 12710 0 0,'0'7'18'0,"-7"-7"130"0,2 0 71 0,5 0 45 0,0 0 33 0,0 0 28 0,0 0 25 0,0 0 26 0,0-7 24 0,0 2 20 0,0 1 21 0,0-1 22 0,0-1 25 0,0 6-96 0,0-4-160 0,0 4-75 16,0 0-30-16,0 0-9 0,0-3-1 0,0 3-1 0,0 0-5 0,0 0-7 0,0 0-7 0,0 0-7 0,0 0-9 0,0 0-11 0,0 0-14 0,0 0-13 0,0 0-17 0,0 0-15 16,0 0-13-16,0 0-8 0,0 0-9 0,0 0-2 0,0 0-5 0,5 3 2 0,-5-3 1 15,7 4 1-15,-7 2 4 0,9 3 2 0,-9-4 6 0,5 5 6 32,8 1 6-32,-8-1 9 0,3 3 9 0,5 2 4 0,1 0 2 0,-1 0 5 0,6 3 2 15,-7-3-2-15,8 4 2 0,-1 2 0 0,8 0 0 0,-8-3-1 0,-1 1-1 16,10 2-4-16,-8-3-3 0,-2 3-5 0,3-6-5 0,-2 4-4 0,-7-1-4 15,9-2-4-15,-10-2-1 0,5 1-2 0,-11 1 0 0,3-3 0 0,-3-4 3 0,0 2 3 16,4-2 5-16,-9 1 7 0,0 1 7 0,0-3 8 0,0-3 6 0,-9 5 4 16,4 1 6-16,0-1 3 0,-8-1 2 0,-3-4 2 0,5 5 1 0,-10-1-2 15,-3-4-2-15,-4 5-4 0,2-4-7 0,-6-2-5 0,1 1-8 0,-10-5-7 0,10 0-5 16,-8 0-5-16,-1 0-6 0,0 0-3 0,9 0-3 0,-9 0-8 0,9 0-8 16,-9 0-13-16,7 0-18 0,1 0-21 0,-2 4-24 0,10-4-28 0,-10 5-30 15,8-1-36-15,-6 2-40 0,5-1-67 0,-4-1-82 0,4-4-82 0,-6 12-79 0,1-8-24 16,0 1 5-16,-2-1 21 0,2-4 30 0,1 5 37 0,-3-5 41 0,2 0 45 15,-8 0 48-15,8-5 51 0,-7 1 53 0,0-1 70 0,-1 1 74 0</inkml:trace>
  <inkml:trace contextRef="#ctx0" brushRef="#br0" timeOffset="21220.3">20846 12334 0 0,'-5'0'95'0,"-9"0"74"0,2 0 47 0,-2-4 38 0,8 4 29 0,-6-6 30 0,-4 1 31 0,5 1 28 0,-1 0 28 0,3-1 25 0,-3 5 22 0,6-6-16 0,1 2-37 0,-4-2-80 0,9 6-99 0,-7-5-51 0,7 5-24 0,0 0-12 0,-5-4-9 0,5 4-10 0,0 0-12 0,0 0-9 0,0-5-11 16,0 5-4-16,0 0-3 0,0 0-6 0,0 0-4 0,0 0-5 0,0 0-7 0,0 0-4 16,0 0-7-16,0 0-3 0,0 0-2 0,0 0-8 0,0 0-7 0,0 0-4 15,0 0-10-15,0 0-4 0,0 0-6 0,0 5-3 0,5-1-5 0,2 1 1 16,-7 1-1-16,9-2 1 0,-4 7 1 0,8-3 6 0,-8 3 1 0,11-2 7 15,-5 7 9-15,2-7 8 0,7 6 9 0,0-1 6 0,0 2 5 0,-1-3 4 16,7 2 6-16,0 0 7 0,6 0 5 0,-5-2 3 0,12 2 1 0,-7 6-2 0,7-6-2 16,6 3-3-16,-6-2-3 0,14 2-7 0,-3 2-3 15,5 0-4-15,-4 4-2 0,9-3 0 0,3 1-4 0,3 5-4 0,-1-3-8 0,6 0-2 0,1 0 2 16,6 4 0-16,2 3 5 0,-4-7-3 0,9 6-1 0,-1-2-3 0,8 6-1 0,0-4-2 16,5 0-1-16,1 4-6 0,-1-1-2 0,0 1 0 0,9 2-3 0,-3-3 0 15,2 1 0-15,5 2-3 0,-6-3-5 0,1 1 0 0,-1 0 3 16,7-4 0-16,-8 4 2 0,3-5-4 0,-3 0-1 0,-4 7 0 0,4-8 1 0,-5 2-1 15,-6-2 1-15,5 2-1 0,-7 0 0 0,2-2 1 0,-7 2-1 0,-2-6 1 16,4 4-2-16,-3 3 3 0,-5-7 3 0,-2 6 5 0,-4-2 4 0,-1 2 3 0,-1 0 0 16,0-2 4-16,-6 2-1 0,0-2 2 0,0 3 2 0,-8-2 2 0,3 1 1 0,-7-2 2 15,5-3 5-15,-13-1-2 0,8 1-3 0,-8-1-2 0,-6-3-6 0,1-3-1 16,-1 1-3-16,-15-4 0 0,10 0-4 0,-8 0-1 0,-7-6-3 0,-6 0-1 16,1 3 1-16,-1-8-1 0,-6 1 1 0,-1 1 0 0,1-2 2 0,-7-4-4 15,0 0-1-15,-7 0-6 0,1-4-12 0,-1 4-11 0,1-6-14 0,-1 1-18 16,-7-5-19-16,1 4-25 0,-6-3-26 0,7 0-28 0,-8 0-31 0,-1-6-29 15,3-1-30-15,-3 2-32 0,3 0-33 0,-3 0-51 0,-3-7-61 0,3 2-58 0,3-2-53 16,4 7-7-16,-4-5 19 0,2 0 29 0,-2-2 36 0,4-3 41 0,2 0 41 0,6 0 42 16,-7-1 44-16,5 1 45 0,3-7 49 0,-2 4 62 0,0-4 70 0</inkml:trace>
  <inkml:trace contextRef="#ctx0" brushRef="#br0" timeOffset="21583.85">25601 13423 0 0,'-5'6'58'0,"-8"-1"171"0,-1-1 98 0,7 2 71 0,-6-2 51 0,7-4 43 0,-2 0 34 0,3 0 28 0,5-4 23 0,-7-2 18 0,7 2 18 0,0 4 16 0,0 0 18 15,0-5-153-15,7 5-245 0,-2 0-129 0,3 0-67 0,-8 5-36 0,6-5-20 0,7 4-11 0,-6 2-6 0,7-2-1 0,-9 1 3 0,8 0 2 0,1 5 2 0,-2-6 4 0,2 7 0 16,4 2 0-16,-4-2 0 0,6-1 4 0,-6 5 0 0,4 0 2 0,3 3 3 16,-2-2-1-16,6 3 4 0,-6 1-1 0,8-1 3 0,-1 0 2 15,-8 1-1-15,9 5 2 0,-1-7 1 0,0 6 1 0,1 1 1 0,-1-1-3 0,0-3 3 0,-2 3 0 16,4 1 0-16,-8-7 1 0,0 6 1 0,-1 1 0 0,0-4-3 0,-6-2 1 15,0-1 1-15,0-3-1 0,-8 6 2 0,11-8 0 0,-11-2 3 0,-5-2 3 0,8 2 6 16,-8-1 2-16,0-2 7 0,0-2 5 0,0-1 5 0,-8 4 5 16,3-3 2-16,-3-2 2 15,0 7 0-15,-3-7-1 0,-2 2-1 0,-7-3-1 0,1 3-3 0,0-2-7 0,-9-4-3 0,4 0-6 0,-10 0-7 0,2 0-6 0,-8-4-7 16,1 4-5-16,2-6-5 0,-11 3-8 0,9-3-5 0,-5 2-10 0,-2-7-11 16,0 7-15-16,0-2-14 0,-6 1-20 0,7 1-25 0,-8-7-31 0,9 7-36 0,-9 0-45 15,-5-1-46-15,6 0-78 16,-6-6-87-16,5 6-82 0,-5 1-67 0,-2-1-19 0,1-5 9 0,1 5 23 0,0-4 31 0,-2-1 40 0,-6 0 42 0,11-4 52 0,-12-1 51 31,7-1 59-31,-3 2 60 0,3-5 75 0,-4 0 78 0</inkml:trace>
  <inkml:trace contextRef="#ctx0" brushRef="#br0" timeOffset="22182.97">20327 12979 0 0,'5'0'9'0,"-5"0"125"0,0 0 75 0,0 0 52 0,0 0 43 16,0 0 37-16,0 0 37 0,0-4 34 0,0-2 35 0,8 1 27 0,-8 5 30 0,0 0 24 0,0-4 26 0,0 4-89 0,0 0-152 0,0 0-87 0,0 0-47 0,0 0-29 0,0 0-14 0,0 0-20 0,0 0-20 0,0-5-16 0,0 5-18 0,0 0-12 0,0 0-12 0,0 0-11 15,0 0-10-15,0 0-10 0,0 0-9 0,0 0-7 0,0 0-4 0,0 0-2 16,0 0-3-16,0 0 2 0,0 0-2 0,0 0 5 0,6 5 2 0,-1-5 3 15,-5 4 7-15,8-4 5 0,-3 5 4 0,2 1 6 0,0-2 4 0,0 7 6 16,-1-7 5-16,7 7 2 0,-6-7 2 0,6 5 2 0,1 0 1 0,-1 6 4 0,-3-3 2 16,11 1 1-16,-8 2 1 0,6 6-3 0,8-8-4 0,-1 7 0 0,0-1-4 15,6 0-1-15,0 7-4 0,2-2 1 0,5 0-1 0,6 1 0 0,-5-1-1 0,12 1 0 16,-7 3-8-16,8-3-2 0,5-1-4 0,-1 6-1 0,10-1 1 0,-2-4 0 16,1 3 1-16,12 8-2 0,-6-8-2 0,4 2-3 0,9-2-1 0,-1 8 0 15,8-8-2-15,-5 6 1 0,8 1 1 0,-3-1 0 0,5 0-4 0,1 0-2 16,6 4 1-16,-5-3 1 0,11 4-1 0,-5 1 0 0,-2-7 0 0,7 7 2 0,1-1-1 15,0 1 2-15,-1-2 1 0,1-4-2 0,-1 6-3 0,1-7 1 0,8 1 2 16,-9 6-1-16,1-7-3 0,0 3-2 0,-1-2 1 0,1-1 3 0,-1 3 3 16,3-2 4-16,-11 0 0 0,2 5 4 0,1-6-2 0,-8 1 3 0,2 2 1 15,0-2 2-15,-4 0-2 0,-3-4 1 0,-7 3 2 0,-2 1-3 0,4-4 1 0,-10 4-2 16,1-9-4-16,-7 3-5 0,-4-2-6 0,-2-4-9 0,-6 5-15 0,-2-9-17 16,-4 1-18-16,-1 2-22 0,-13-6-20 0,1-2-20 0,-2 1-24 0,-5-2-22 15,-6-3-28-15,-9 1-27 0,1-6-27 0,-6 1-32 0,-5-5-31 0,-2 0-48 16,1 0-52-16,-7 0-47 0,-7-5-42 0,1-5-2 0,-8 1 18 15,2-1 28-15,-2 1 34 0,-4-2 39 0,2-2 39 0,-2-2 40 0,-1 5 41 0,-7-5 46 0,7 0 46 0,-9 6 58 16,9-6 69-16</inkml:trace>
  <inkml:trace contextRef="#ctx0" brushRef="#br0" timeOffset="22561.91">25394 14464 0 0,'-9'-4'1'0,"4"4"121"0,-1-5 100 0,-1 1 70 0,2-2 53 0,5-3 42 0,-8 3 34 0,8 0 32 0,0 2 26 0,0-6 27 16,0 6 22-16,8-6 24 0,-3 5 22 0,-5-5-79 0,7 4-136 0,-1 3-108 0,8-3-88 0,-7 1-46 0,-2 1-23 0,8 4-14 0,1-6-11 0,-9 3-6 0,8 3-5 0,-7 0-5 0,9 0 0 15,-10 0-5-15,9 0-4 0,-1 0-7 0,0 3-7 0,-7-3-6 0,6 6-4 0,2-2-4 16,-1 7 3-16,0-8-2 0,0 9 1 0,5-3-1 0,-4 1 0 0,1 4 0 16,4-4-3-16,0 11-1 0,1-8-3 0,-1 2 0 0,-1 6-1 0,9-3 1 15,-7 1-1-15,7 7-1 0,-1-7-1 0,-8-1-2 0,9 7 0 0,-1-1 0 16,1 1-1-16,-3-1-1 0,-4 1 1 0,7-1-1 0,-8 6 0 0,1-6 3 15,-7 1-3-15,5-1 4 0,-4 1 1 0,-1-7 3 0,1 9 0 0,-7-9 4 16,-2 1 3-16,3-4-1 0,-8 0 5 0,0 0 1 0,0 0 1 0,0 0 3 0,-8-6-1 16,3 5 1-16,-10-4 1 0,9 0-3 0,-7 0-1 15,-8 1 1-15,3-4-6 0,-1 4 0 0,-7-7-2 0,-1 8-3 0,-5-9-2 0,-1 3-3 0,-6-6-2 0,1 5-2 16,-2-5-3-16,1 0-3 0,-5 0-5 0,3 0-5 16,-5-5-8-16,1 5-7 0,5-6-11 0,-4 3-17 0,4-3-16 0,-5 0-26 0,6 2-29 0,-1-1-38 15,3-1-44-15,-2 2-56 0,0-5-64 0,-1 4-100 0,0-5-119 0,9 0-46 16,-8 0-7-16,7 0 12 0,-8-3 24 0,0-2 31 0,7 0 37 0,-4 0 46 0,3-4 49 15,-6-1 55-15,2-5 60 0,-1 1 67 0,-5 0 71 0</inkml:trace>
  <inkml:trace contextRef="#ctx0" brushRef="#br0" timeOffset="23098.31">20169 14087 0 0,'-13'-4'4'0,"2"0"116"0,-4-1 72 0,2 5 49 0,2-5 38 0,4 1 34 0,-7-3 36 0,1 2 34 0,8 1 36 0,-4-1 30 0,2-1 29 16,7 6 24-16,-5-4 24 0,-1-1-84 0,6 5-143 0,0 0-81 0,0 0-48 0,0 0-26 0,0 0-14 0,0 0-16 0,0 0-20 0,0-4-15 0,6 4-16 0,-1-5-7 0,-5 5-7 0,7 0-5 0,7 0 0 0,-1 0 0 0,1 0-1 15,-2 0 0-15,7 0 3 0,1 0 2 0,7 0 6 0,-3 0 4 0,3 5 8 16,-1-1-3-16,8 1-1 0,-2-1-2 0,7 2-8 0,-7-1-3 0,7 4-6 16,6-2-1-16,2 2-5 0,-2 4 0 0,8-2-5 0,-1-2-2 0,-1 7-1 0,9-1-5 15,-2-2-4-15,7 1-4 0,-1 7-4 0,2-2 2 0,5-4-1 0,0 9 1 16,2-5 0-16,-2 7-2 0,8-3 2 0,-2-2-1 0,7 7-6 0,3-2 2 15,-3 2-2-15,0 2 0 0,6-2 1 0,2 2-1 0,-7 0 0 0,14 4-1 16,-9-1-1-16,7 1 3 0,2 2 1 0,-8-3 1 0,12 7-1 0,-4-6 1 16,-1 6 1-16,-1-2 3 0,9 6 2 15,-4-5-4-15,-4 1 0 0,7-1-2 0,-7-1 3 0,4 3-3 0,4-4 0 0,-9 2-2 0,6 1-2 0,-4-1-3 0,0 1-3 16,-2-3-2-16,0-1 1 0,-5 3-1 0,-2-5 0 0,2 5 0 0,-7-5-1 0,-2 0 1 16,4 0-1-16,-10-5 2 15,1 5-1-15,2 0 1 0,-4-4 0 0,-2 0 1 0,-11-2 2 0,8 2 1 0,-5-6-3 0,-8 1 0 0,8-1-3 0,-8-5-4 16,-5 2-8-16,5-8-17 0,-12 2-19 0,5 0-28 0,-4-6-31 0,-2 1-39 15,-6 1-35-15,0-8-40 0,1-3-39 0,-8 6-55 0,-6-6-64 16,-2-6-84-16,4 3-89 0,-8-8-31 0,0 7 6 0,-9-11 22 0,2 5 33 0,-6-5 43 0,0 1 46 16,-7 0 50-16,7-7 52 0,-7 7 52 0,-7-5 52 0,7-2 61 0,-7 8 66 0</inkml:trace>
  <inkml:trace contextRef="#ctx0" brushRef="#br0" timeOffset="23445.6">25433 15574 0 0,'-21'4'34'0,"3"1"154"0,-2-1 89 0,0-4 65 0,1 0 52 0,-2 0 48 16,2-4 47-16,7-1 39 0,-1 1 39 0,5-8 33 0,-3 8 29 0,3-1 28 15,0 1 22-15,8-1-124 0,-5 5-206 0,5 0-113 0,0 0-65 0,0 0-40 16,0 0-21-16,0 0-26 0,0 0-24 0,0 0-19 0,0 0-16 0,0 0-11 16,5 0-10-16,-5 0-5 0,8 5-5 0,0-5-3 0,-3 4 1 0,1 1-2 0,2-1 1 15,5 8 2-15,-1-8 2 0,-5 5 3 0,5 2 2 0,9-2 1 0,-10 7 3 16,5-2 2-16,2 0 1 0,-4 0 0 0,4 2 1 0,3 2 0 0,-3 3-1 15,-4-6 0-15,5 4-1 0,1-1-1 0,-1 3-1 0,1-2-1 0,-7 5-1 16,6-3-1-16,2-3 1 0,-11 3-4 0,11-2 0 0,-7 0 1 0,-1 1-2 16,-1-1-1-16,2 2 2 0,-1-2-1 0,-8-1 1 0,4-3 0 0,-4 6 4 0,2-8 1 15,-7 2 5-15,0 0 1 0,0 0 4 0,-7 0 2 0,2 0 1 0,-9 0 1 16,-6-7 0-16,6 6 2 0,-10-2-3 0,-5-3 2 0,6 1-2 0,-11-5-1 16,-4 4-1-16,-1-5-4 0,-8-4-5 0,2 6-9 0,-8-6-10 0,1 0-9 0,-6-6-10 15,5 6-8-15,-5-4-9 0,0-1-7 0,0 1-1 0,-1 4-10 0,0-5-6 0,1 1-12 16,5-2-14-16,0 0-19 0,9 6-19 0,-9-3-26 0,9-3-23 0,3 6-31 15,2-6-29-15,8 6-54 0,-1-3-62 0,11 3-78 0,-5-6-81 0,7 1-29 16,7 1 4-16,3 0 19 0,-3-8 27 0,12 3 36 0,-6 0 38 0,12-6 47 0,-6 0 47 16,12 0 53-16,-3-4 50 0,9-5 66 0,3-1 68 0</inkml:trace>
  <inkml:trace contextRef="#ctx0" brushRef="#br0" timeOffset="24077.48">26292 13234 0 0,'0'0'21'0,"-6"0"138"0,6 0 82 0,-8 0 57 0,8 0 45 0,-6-6 36 0,-1 2 37 0,7 4 32 0,-5-5 30 15,5 1 29-15,-9-1 25 0,9-2 25 0,-5 4 22 0,5 3-105 0,-5-6-179 0,5 6-97 0,-8 0-57 0,3 0-30 0,-3 0-19 0,0 0-12 0,3 0-14 0,-8 6-13 0,7-3-11 0,-7 4-6 0,-1-2-5 0,-6 4-4 0,9 1-5 16,-9-6-2-16,0 10-4 0,-8-2 3 0,10 1 1 0,-8-4 3 0,7 6 7 0,-8 6 4 15,-5-8 4-15,6 2 7 0,-8 0 3 0,2 6 4 0,1-3 2 0,-9-2 1 16,9 8 4-16,-8-6 2 0,-9 3 1 0,9 3-1 0,-6 1-1 0,-7 3-2 0,1-4-2 16,-2 6-4-16,-4 0-1 0,-10-2-5 0,7 3-5 0,-3-3-5 0,-8 2-4 15,0 3-3-15,-9 1 1 0,10 2 0 0,-10-3 0 0,-3 1 3 0,4 2 0 16,-6 1 3-16,1-3 1 0,-8 7 1 0,0-3 3 0,2-4 1 0,-2 5 4 16,2 1-35-16,-10-1-11 0,5 0 0 0,3 1 0 0,-13-1 0 0,13-2 0 15,-3 8 0-15,-4-5 0 0,0 3 0 0,2-4 0 0,-8 4 0 0,8 2 0 16,-7-1 0-16,5 1 0 0,-4-3 0 0,6 3 0 0,-9-1 0 0,4-5 0 0,4 6 0 15,-7-8 0-15,7 8 0 0,-4-7 0 0,3 3 0 0,-5-3 0 0,6-4 0 16,-1 5 0-16,4-3 0 0,-4-3 0 0,9 1 0 0,-9 0 0 0,7 0 0 16,9-5 0-16,-2 2 0 0,0-4 0 0,7-2 0 0,-1 5 0 15,3-6 0-15,9 1 0 0,-4-5 0 0,11 3 0 0,-4-2 0 0,12-3 0 0,0 3 0 16,1-6 0-16,5-2 0 0,-2 2 0 0,4-6 0 0,12 3 0 0,-3-3 0 16,12 1 0-16,-4-5 0 0,6-1 0 0,3 1 0 0,4-5 0 0,2 0 0 15,-2 4 0-15,14-4-57 0,-5 0-67 0,-3-4-26 0,8 4-30 0,0-5-26 16,8 1-28-16,-8-1-25 0,5 1-26 0,0-7-20 0,4 1-19 0,3 0-38 15,-4 1-44-15,4-2-50 0,-5-2-52 0,5 1-22 0,2 3-1 0,-1 0 22 0,1-6 35 0,-2 6 41 16,-1 0 40-16,5-7 44 0,-11 7 44 0,9-1 41 0,-2 0 42 0,1-6 54 16,-6 7 55-16</inkml:trace>
  <inkml:trace contextRef="#ctx0" brushRef="#br0" timeOffset="24443.84">20124 15382 0 0,'-7'10'120'0,"1"-5"104"0,1 1 70 0,-2-2 56 0,-2 2 40 0,4-6 38 0,5 4 32 0,-6-4 25 0,-1 0 21 0,7 0 18 0,0 0 15 0,0 0-19 15,0 0-41-15,0 0-120 0,0 0-159 0,0 0-87 0,0 0-46 0,0 0-25 0,0 0-16 0,0 0-9 0,0 0-9 0,-5 0 2 0,5 0 2 0,0 0 4 0,-9 5 2 0,9-5 5 16,-7 4 4-16,2 1-1 0,-1 5 0 0,-2-5 0 0,-5 4 1 0,8 1 2 16,-9 5 0-16,1-6 3 0,-7 6 1 0,9 1-1 0,-5-2-2 15,-2 1-2-15,4 4 1 0,-4-4-6 0,4 4 0 0,2-4-1 0,-1 5-3 0,-1-6-2 16,2 7-3-16,-2-7-6 0,9 5-1 0,-3-4-5 0,3 0-3 0,-3-2-2 15,2-2-2-15,6 2-1 0,0-1-1 0,0-3-2 0,0 1 2 0,0 4 0 0,6-4 1 16,-6-4 2-16,8 3 2 0,-3 0 2 0,3 1 1 0,-3-1 2 16,0 3 4-16,9-3 4 0,1 0 4 0,-3 1 4 0,0-5 4 0,4 4 2 15,2 1 1-15,-4 1 2 0,4-2 1 0,8 1-3 0,-7-1 0 0,8 0 0 0,-2 3-2 0,-6-3-1 16,15 1-5-16,-8 4 0 16,1-4-7-16,4-1-1 0,-4 6-3 0,-1-5-4 0,0 5 0 0,0-6-2 0,0 6-1 0,-6 0-10 0,0 0-14 0,-1 0-20 0,0-5-22 15,-6 3-26-15,0 1-30 0,0-2-39 0,0 3-42 0,-5-6-62 16,-3 0-70-16,-5 1-91 0,0-5-99 0,0 5-37 0,-5-4-9 0,5 3 15 0,-8-9 29 0,-5 4 35 15,7 1 42-15,-7-5 44 0,0-5 46 0,-1 5 56 0,2-4 54 0,-7-5 67 16,-1 3 70 0</inkml:trace>
  <inkml:trace contextRef="#ctx0" brushRef="#br0" timeOffset="24852.81">19556 15964 1 0,'0'4'120'0,"-5"1"98"0,5 1 63 15,0-6 45-15,0 0 33 0,0 0 26 0,0 0 23 0,0-6 22 0,5-3 18 16,3 3 23-16,-1 2 24 0,-1-5-13 0,7 3-32 0,-8 1-103 0,16 1-149 16,-8-7-67-16,1 7-34 0,-2 4-8 0,8-5 0 0,-1 5 3 0,-7 0 1 0,9-4 3 15,5 4-1-15,-7 4-3 0,7-4-7 0,1 5-3 0,-1-5-10 0,-1 4-5 16,7 1-10-16,0 1-4 0,3 3-4 0,4-3-5 0,-2 3-2 0,11 1-4 31,-9-1 0-31,5 0-3 0,2 3 2 0,0 3-2 0,7-6-1 0,-2 4 0 16,1 2-1-16,0 6 0 0,7-8 2 0,1 8 2 0,3-2-1 0,-4 1 1 0,6-2 2 15,8 7 1-15,-1-4-1 0,-1 3 0 0,5-5 1 0,3 6 1 0,1-1 2 16,-2 0-1-16,6-5-1 0,6 7-1 0,2-2-3 0,6 4-1 0,-1-3-1 16,0 5-6-16,9-6-5 0,-3 7-3 0,8-4-1 0,1-2-3 0,4 5-3 0,1 0-3 15,1-8-5-15,-3 8-3 0,4 0-1 0,4-5-1 0,-4 3 0 0,-3-2-3 16,2 2-3-16,-1-4-1 0,0 1 4 0,-6-1-2 0,-6 1 0 0,6 4 0 16,-16-4-5-16,10-1 1 0,-7 1 3 0,-6-7 0 0,-8 9 1 0,0-9-1 15,1 1 1-15,-12 2-2 0,-1-2-1 0,-1 2-4 0,-13-3-9 0,0-3-12 16,-6 0-11-16,1 4-17 0,-14-10-16 0,1 6-25 0,-8-6-24 0,-7 3-22 15,2-3-18-15,-8 1-20 0,-7-10-14 0,-3 3-25 0,-9-3-21 0,0 0-22 0,0 0-18 16,-9 0-28-16,-3-3-32 0,1 3-22 0,-5-6-22 0,4 2-33 0,-8-1-31 0,-1 1-2 16,3-2 12-16,-8 0 23 0,7 6 27 0,1-9 36 0,-11 4 37 0,10 1 39 15,-7-6 39-15,8 5 45 0,-3-4 48 0,2-1 44 0,-7-1 54 0</inkml:trace>
  <inkml:trace contextRef="#ctx0" brushRef="#br0" timeOffset="25231.93">24708 16697 0 0,'0'0'38'0,"-5"-6"157"16,5 6 88-16,-7 0 67 0,7-3 50 0,-6 3 46 0,6 0 43 0,-5-6 34 0,5 0 33 16,0 2 26-16,-8-1 24 0,8-1 20 0,0 6 21 0,0 0-128 15,0 0-217-15,0 0-114 0,0 0-64 0,0 0-37 0,0 0-22 0,0 0-20 0,8 0-17 16,-3 0-14-16,-5 6-7 0,6-6-4 0,1 5-4 0,-2-1-3 16,4 8-1-16,3-9 2 0,-6 9 0 0,8-3 0 0,-2 0 4 0,1 6 3 0,-7 0 1 0,9-1 5 15,-4 0 2-15,10 1 1 0,-8 1 0 0,-2 2 1 0,4-3-1 0,4 6 2 16,-6-3-1-16,6 1-1 0,-5 2 1 0,5-2 2 0,1 1-3 0,-8 3 3 15,7-3-4-15,1 5 0 0,-6-7-1 0,4 9 2 0,3-9-1 0,-7 1 4 16,4 6-1-16,-4-5-1 0,6-1 2 0,-8 0-3 0,0 1 1 0,-4-4-1 0,5-2-1 16,-7 5 0-16,-1-4 3 0,2-5 2 0,-7 5 4 0,0-1 4 0,0-4 4 15,-7 0 3-15,2-1 2 0,-1 6 2 0,-7-6 1 0,0 3-1 0,-1-9 2 16,-11 6-2-16,6 3-2 0,-8-9 1 0,-6 7-5 0,1-5-4 0,-7 1-4 16,0-6-7-16,-7 4-3 0,-7-4-4 0,9 6-5 0,-9-6 0 0,-5 0-3 15,-1 3 0-15,8-3 0 0,-9 0-3 0,1 6 1 0,1-6-3 0,5 5 0 16,-5-5-6-16,6 4-3 0,-6 2-11 0,5-2-9 0,0-4-18 15,9 5-16-15,-9 0-25 0,9-5-22 0,-4 4-31 0,4-4-33 0,-2 6-40 0,7-6-46 0,0 4-66 16,2-4-72-16,-3 0-87 0,0 0-90 0,7 0-27 0,1 0 3 0,-2-4 23 16,2 4 30-16,1-6 40 0,-1 2 44 0,5-1 49 0,1-4 49 0,-8-1 59 0,10-1 59 15,-3 2 68-15,-1-6 73 0</inkml:trace>
  <inkml:trace contextRef="#ctx0" brushRef="#br0" timeOffset="26053.71">25880 14254 0 0,'0'5'11'16,"0"5"129"-16,0-4 80 0,-5-3 57 0,5 3 42 0,0-1 36 0,-7-1 32 0,7-4 25 0,0 0 25 0,0 0 20 0,0 0 19 0,0 0 20 0,0 0 15 0,0 0-93 0,0 0-158 0,0 0-91 0,0 0-53 0,0 0-30 0,0 6-17 0,0-6-10 0,-6 0-7 0,1 4-2 16,-4-4-6-16,2 5 1 0,-4-1 0 0,3 1 1 0,-5-5-2 0,1 6 0 0,-8 4-1 0,0-5-1 0,1-1 1 0,-7 5 0 15,7-3 3-15,-8 3-1 0,-4 0 2 0,2 3 1 0,-2-3-2 0,-9 5 1 16,1 0 3-16,0-2-1 0,-6 3-1 0,0 3-1 0,-8 1-1 0,1-4-2 16,2 9-1-16,-10-3-1 15,-4 2-2-15,6 3 0 0,-16-2-2 0,8 4 2 0,-5 2-2 0,1 1-1 0,-2 2-3 0,1 1 0 0,0-1-4 0,-8 7 1 16,0-1 1-16,0 1-2 0,2-1-1 0,-1 4 2 15,-2-3 2-15,2 5 0 0,-6-8-1 0,7 8 2 0,-7-7 0 0,4 7 3 16,-3-6 0-16,4 4 2 0,-6 2 2 0,7-7-2 0,-7 7-1 0,0-3-2 0,1 3-2 0,0 4 0 0,0-5-2 16,-1 1-1-16,-2-2-2 0,4 2 0 0,-7-2-6 0,3 0-2 0,3 2-3 0,-1-2-3 15,1-4-2-15,0 1-2 0,5-1 0 0,-5 1-3 16,5-7-3-16,1 1-1 0,6 2-2 16,-7-3-2-16,7-4-3 0,2 7 2 0,6-9 1 0,-9 4-2 0,8-7 0 0,-2 0 1 0,12 4-2 0,-12-1 3 15,7-5 0-15,3-2 3 0,-1 5 0 0,-1-6 3 0,7 2-2 0,-7-3 2 0,8 2-2 16,-2-4 1-16,7-1-2 0,-6-2 1 0,5 2-2 0,10-6 1 0,-11 3-2 0,11-3-1 15,4 0 0-15,1-5-3 0,0 7 1 16,-2-7-5-16,8 2 0 0,-1-1-6 0,9-5-6 0,-3 4-4 0,2-4-8 0,-1 0-4 0,8 6-6 0,0-6-7 31,4 0-5-31,2 0-8 0,-1-6-6 0,1 6-8 0,6 0-9 0,0 0-10 0,0 0-12 16,0 0-10-16,0 0-12 0,0 0-7 0,0-4-9 0,6 4-10 0,-6-5-11 16,7 5-15-16,-1-6-15 0,2 6-19 0,-1-4-19 0,4 4-35 0,-5-6-40 0,9 6-63 15,-2 0-70-15,-2 0-32 0,4 0-13 0,-3 0 8 0,0 0 22 0,2-5 27 16,-1 5 32-16,-6 0 35 0,7 0 39 0,-9 0 39 0,8 0 42 0,-7-4 53 15,2 4 56-15</inkml:trace>
  <inkml:trace contextRef="#ctx0" brushRef="#br0" timeOffset="26495.91">20182 16688 0 0,'-5'0'14'0,"-3"0"127"0,1-6 75 0,1 6 52 0,0 0 44 0,1-6 42 0,-2 2 41 0,-1-1 38 0,2-4 36 0,-1 5 33 0,7-2 34 0,-6-3 28 0,1 3 30 0,5 0-92 0,-7 2-158 0,7-1-84 0,0 0-41 16,-9 5-25-16,9-4-16 0,0 4-17 0,0-6-18 0,0 6-20 0,0-4-12 0,0 4-16 15,0 0-10-15,0 0-13 0,0 0-12 0,0 0-10 0,0 0-8 0,0 0-9 0,0 0-6 16,0 0-7-16,0 0-6 0,0 0-6 0,0 0-7 0,0 0-5 0,0 0-5 0,0 0-2 15,0 0-2-15,0 0 0 0,0 4 0 0,0 6 1 0,0-5 2 0,0 4-1 16,0 3 2-16,0-3 3 0,0 1 2 0,0 4 3 0,-5 2 5 0,5-1 1 16,-6-2 1-16,6 7 1 0,-7-5-1 0,7 4-1 0,-5-4 0 0,-4 4-2 15,9 0-1-15,-7-5 1 0,7 7-1 0,0-6 0 0,-5 4-2 0,10-4-2 16,-5 4 2-16,0-4-1 0,7-1 0 0,-7 2 1 0,9-3-1 0,3 2 1 16,-6-1-2-16,8 2 1 0,-7-1 0 0,4-6 2 0,2 0 0 0,2 7 1 15,-4-7 1-15,10 0 0 0,-8-3-1 0,6 3 1 0,0 3 0 0,-7-8-1 0,9 1 2 16,-1-1-2-16,-1 1 2 0,8-5 0 0,-8 0 0 0,6 4-3 0,2-4-1 15,-8-4-1-15,7 4-2 0,1-5-2 0,-2 5-1 0,8-4-6 0,-8-1-3 0,2 1-13 16,5-2-11-16,-6 0-17 0,0 2-17 0,1-1-23 0,-1-1-23 0,1 2-23 16,-9-1-27-16,-5 1-29 0,7 4-34 0,-8-5-45 0,-4 5-54 0,-1 0-87 15,-7 0-108-15,0 0-34 0,0 0 0 0,-7 0 18 0,-7-4 31 0,1 4 33 0,0-6 41 16,-6 6 40-16,-2-6 45 0,-2 3 48 0,-4-3 49 0,-1-3 59 16,-4 3 64-16</inkml:trace>
  <inkml:trace contextRef="#ctx0" brushRef="#br0" timeOffset="26923.45">19512 16886 34 0,'7'-9'136'0,"-7"0"62"16,0-1 44-16,5-5 40 0,-5 0 38 0,8 6 34 0,-3-6 37 0,3 0 30 0,-2 0 30 16,-1 2 25-16,3 3 27 0,5-5-39 0,-6 0-74 0,4 0-77 0,5 6-80 15,-5-6-39-15,2 5-20 0,7-1-15 0,-6 4-18 0,4 1-16 0,-4-3-13 0,6 3-11 16,-1 0-10-16,0 2-8 0,1 4-7 0,-1 0-8 0,-1 0-5 15,3 4-8-15,6 2-6 0,-6 0-3 0,2-2-1 0,4 7-3 0,-1-4-2 0,0 8-3 16,1 0-4-16,5-3 1 0,1 6 0 0,-1-3 0 0,2 0 1 0,-2 4 4 16,7 0 1-16,-7 2 3 0,8-3 0 0,-1 6 1 0,5 1-2 0,-4-4 0 15,5 3 2-15,8 0 0 0,0 1-1 0,-3-1-1 0,10 1 1 0,-2-1-2 0,7 0-1 16,1 0-3-16,6 1-2 0,-1-1-1 0,5 0-3 0,3-3 0 0,6 2 0 16,0-2-1-16,-2 3-3 0,9-6 0 15,0 7 1-15,0-1-1 0,5-3 1 0,2 3-3 0,-2 1-1 0,0-7-2 0,1 7 0 0,4-1-1 0,4 0 1 16,-1 1-4-16,-8-1-16 0,7-3-2 0,-5 3 0 15,4-5 0-15,-6 6 0 0,1-5 0 0,0-1 0 0,-7 0 0 0,1 5 0 0,-7-3 0 16,-1-3 0-16,0 3 0 0,-5-6 0 0,-8 4-16 0,-5-5-23 0,-2 2-11 16,-4 2-11-16,-8-8-8 0,-7-1-11 0,-8 6-14 0,3-9-14 0,-13 3-16 0,-2-3-15 0,-4-2-13 15,-8 1-12-15,0-1-7 0,-7-4-4 0,-6 5-7 0,0-5-9 0,-6 0-7 16,-1 0-7-16,1-5-5 0,-7 5-4 0,6 0-3 16,-12 0 0-16,6 0-11 0,-1-4-15 0,-6 4-30 0,1 0-34 0,6 0-50 0,-6-5-57 0,-2 5-7 0,3 0 11 0,5-4 23 15,-6-2 24-15,-2 2 29 0,2-1 28 0,7-1 30 0,-9 3 29 0,10-9 40 16,-10 3 41-16,8-1 48 0,-1-4 60 0</inkml:trace>
  <inkml:trace contextRef="#ctx0" brushRef="#br0" timeOffset="27270.78">23948 17409 0 0,'5'-3'25'0,"-5"-3"144"0,0 0 83 0,0 3 59 16,0-3 43-16,0 3 37 0,-5-9 34 0,5 8 37 0,-8-7 35 0,8 7 31 16,-6-5 29-16,1 4 28 0,-2-5 27 0,-2 4-108 0,4 2-179 0,5-1-100 15,-7-1-55-15,1 3-24 0,1 3-10 0,-4-6-10 0,2 6-10 0,2 0-16 16,-1-4-14-16,-1 4-13 0,7 0-10 15,-6 0-10-15,-2 0-11 0,8 0-9 0,0 0-11 0,-5 4-4 0,5 2-6 0,0-6-5 0,0 9 0 0,0-4-2 0,0 5 1 16,0 0-1 0,0-1 2-16,0 6 0 0,0-6-2 0,5 6 4 0,3 0 3 0,-8 4 0 0,6-4 1 0,7 5 4 0,-8-6-1 0,11 6 2 0,-11-1 0 0,8-4-1 15,8 6-2-15,-10-3-4 0,10 1 1 0,-2-4-2 0,1 6 2 0,-1-3-3 16,2-3 1-16,-3 4-1 0,8 2-1 0,-7-3-2 0,1-2-3 0,7 2-1 16,-8-3-1-16,-1 6-1 0,3-8-1 0,-2 2 0 0,-6 0-2 0,1-5 2 15,-2 4-4-15,-4-4 1 0,-3-5 1 0,1 4 6 0,-6-2 5 0,0 2 1 0,0-4 3 16,-6-1 4-16,1 2-2 0,-8-2 3 15,-3-4-2-15,-2 5 3 0,-1-1 0 0,-2-4-1 0,-4 5 2 0,-8-5-2 0,-1 0-2 0,-3 0-6 0,-2 0-7 16,0 0-10-16,-7-5-11 0,7 5-7 0,-6-4-9 0,-7-1-9 0,6 1-8 0,0 4-10 16,0-6-11-16,2 2-15 0,-4-1-16 0,4 5-19 0,-2-6-27 0,2 6-32 15,-4 0-36-15,9 0-41 0,-5 0-45 0,-2 0-68 0,7 0-78 0,0 6-62 0,-1-6-44 16,1 0-9-16,7 5 15 0,-2-5 25 0,3 0 31 0,-1 0 41 0,5 0 41 16,-4 0 51-16,2-5 54 0,5 5 58 0,4-6 59 0,-7 3 71 0,8-4 83 15</inkml:trace>
  <inkml:trace contextRef="#ctx0" brushRef="#br0" timeOffset="28234.81">25972 15193 53 0,'8'0'158'0,"-8"0"66"0,0 0 50 0,0 0 41 0,0 0 33 0,0 0 32 0,0 0 32 0,0 0 27 0,6-5 29 0,-6 5 26 0,0 0 26 0,0-6-47 15,0 6-89-15,0 0-84 0,0 0-87 0,0 0-44 0,0 0-30 0,0 0-14 0,0 0-12 0,0 0-14 0,0 0-11 0,0 0-14 0,0 0-12 0,0 0-10 0,0 0-12 0,-6 0-8 0,-2 6-11 0,8-6-2 0,-5 5-6 16,-10 5 5-16,9-7 0 0,-7 7 6 0,-6 4 0 0,6-2 5 0,-8 1 4 0,-2 2 4 16,2 0 4-16,-6 4 5 0,3-4 3 0,-4 5 5 0,1-1 1 0,-5 0 1 15,0 1-1-15,1 0-1 0,-3 0-5 0,2 4-2 0,-2-5 0 0,-5 1-2 0,-6 5-1 16,6-1-2-16,-6 1-1 0,-8-1-3 0,9 1 0 0,-9-1-1 16,-5 4-1-16,5 2-2 0,-5-5-2 0,-8 4 4 0,1 0 0 0,-1 0 2 0,3 2 1 15,-8-9 1-15,-1 8-2 0,-1 0 1 0,2-2-2 0,-6 2-1 0,-1 0 2 16,-2-2-2-16,1 6-1 0,8-4-2 0,-5 0-2 0,-3 4-4 0,8-4-4 15,-9 3-18-15,10 2-5 0,-10-6 0 0,9 1 0 0,0 4 0 0,-2 0 0 16,2-4 0-16,0 3 0 0,4-3 0 0,-4 5 0 0,6-8 0 0,-1 9 0 16,-4-8 0-16,6 2 0 0,-3-2 0 0,2-1 0 0,7 0 0 15,-8-2 0-15,8-1 0 0,-8-3 0 0,15-2 0 0,-8 5 0 0,1-3 0 0,5-8 0 16,1 8 0-16,7-3 0 0,-8-3 0 0,0 4 0 0,9-4 0 0,-1 0 0 0,5 0 0 16,-4 0 0-16,5-5 0 0,-2 4 0 0,10-4 0 15,-8-1 0-15,12 0 0 0,-7 3 0 0,10-8 0 0,-2 5 0 0,0-4 0 0,0-1 0 0,5 2 0 16,-6-1 0-16,9-1-5 0,-3 2-13 0,2-6-7 0,1 6-3 0,4-2-5 0,-6-4-5 15,1 5-4-15,6-5-4 0,-6 4-3 0,6-4-3 0,-7 5-3 16,8-5-2-16,-8 4 1 0,6 2 0 0,1-1 4 16,1-5 3-16,-2 4 5 0,1 1 5 0,0 2 5 0,0-4 4 0,-1-3 5 0,2 6 5 0,1-1 2 0,-5-1 4 15,11 0 5-15,-9 1 2 0,1 1 2 0,8-2 1 0,-9 1 2 0,7 1 2 0,-6-3-1 16,8-3 2-16,-3 7-1 0,2-7 0 0,1 5-3 0,5-5-6 0,-8 4-8 16,8-4-9-16,0 0-15 0,0 0-14 0,0 0-13 0,0 0-15 0,0 0-13 15,0 0-10-15,0 0-8 0,0 0-9 0,0 0-5 0,0 0-6 0,0 0-5 0,0 0-5 16,0 0 1-16,0 0 0 0,0 5 6 0,0-5 4 0,8 0 7 15,-8 0 5-15,0 0 6 0,0 0 1 0,0 0 3 0,0 0 1 0,5 0 2 0,-5 0 0 0,0 0 3 16,0 0 2-16,0 0 0 0,0 0-4 0,0 0-17 0,0 0-27 16,0 0-40-16,0 0-45 0,0 0-45 0,-5 0-45 0,5 0-12 0,-8 0 1 0,8-5 11 15,-8 5 15-15,3-4 19 0,5-1 18 0,-8-2 25 0,3 4 25 0,0-8 40 16,-4 1 41-16,9 1 49 0,-5-6 69 0</inkml:trace>
  <inkml:trace contextRef="#ctx0" brushRef="#br0" timeOffset="29471">20216 17278 0 0,'0'6'1'0,"0"-6"102"0,-7 4 77 0,7-4 50 0,-8-4 44 0,8 4 36 0,-5 0 34 15,5 0 31-15,-6-6 28 0,6 0 24 0,-8 6 22 0,8 0 23 0,-5-4 20 0,5 4-74 0,0-5-129 0,0 5-77 0,-8 0-49 0,8 0-33 0,0 0-20 0,0 0-18 0,0 0-20 0,0 0-14 0,0 0-11 16,0 0-11-16,0 0-10 0,0 0-7 0,0 0-7 0,0 0-7 0,0 0-9 0,0 0-2 15,0 0-4-15,8 5 1 0,-8-1 5 0,0 2 6 0,5 0 9 0,3-2 7 16,-2 5 12-16,-1 0 8 0,3 2 10 0,5-1 9 0,-7 0 6 0,6 4 4 16,2 1 6-16,6-6 4 0,-1 7 3 0,-6-1 0 0,8-2-3 0,3 2-3 15,-4 5-2-15,7-6-4 0,-1 6-6 0,6-5-6 0,-6-2-1 0,6 8-4 0,7-6-6 16,1 4-1-16,0-5-3 0,4 2 0 0,2 3 0 0,-2-5 0 0,4 5 2 16,4-4-3-16,-2 6-2 0,10-3-1 0,-1-2-2 0,1 2-3 15,-2 3-2-15,6-6-4 0,1 4-1 0,1-1-1 0,5 3-3 0,-5-2-2 0,5 2-8 16,0-3-2-16,3 1-4 0,-3-4-2 0,-1 5 1 0,10-1-3 0,-9 2 0 0,-8-2-3 15,9-5-1-15,1 2-2 0,-8-3 0 0,6 7-1 0,-5-4 0 0,-8-7 3 0,9 6 0 16,-10-2 2-16,-4 2 1 0,5 0 1 0,-5 0 0 0,-2 0-1 0,0 0-1 0,-3-2 1 16,-4 2 1-16,-5 6 1 0,7-6-1 0,-7-2 0 0,0-4 2 0,-1 6-1 15,2 6 0-15,-7-12-1 0,6 6-2 0,-7-5-1 0,2 5-2 0,-2-6 2 16,-1 0-1-16,-4 1 0 0,-1 1-1 0,1-2-4 0,-8 1-5 0,1-6-3 16,-1 6-8-16,-6-6-8 0,0 2-7 0,0 0-11 0,-8-3-9 0,4 3-10 0,-4 0-7 15,2-6-7-15,-7 4-7 0,0-4-9 0,0 0-13 0,0 0-13 0,-7 0-13 16,7 0-16-16,-5 0-12 0,-4 0-17 0,4 0-18 0,-2 0-12 0,1-4-13 15,-7 4-28-15,5 0-38 0,3-6-48 0,-1 6-50 0,-7-6-36 0,6 3-27 0,-1-3 5 16,3 0 19-16,-9-3 26 0,14 4 32 0,-13-3 37 0,8-4 37 0,5-2 35 16,-8 4 38-16,2-5 45 0,1 2 49 0,-2-2 54 0,7-5 67 0</inkml:trace>
  <inkml:trace contextRef="#ctx0" brushRef="#br0" timeOffset="29813.15">23323 17975 0 0,'-7'7'30'0,"-1"-2"149"0,-5-1 82 0,7 1 59 0,1-5 43 0,-10 0 36 0,9 0 32 0,0 0 28 0,6-9 22 0,-7 4 19 0,2-2 16 0,5 3 17 0,0 4 14 0,0-5-118 0,0 5-193 0,0 0-98 0,0 0-51 0,5-5-24 0,-5 5-9 0,7-4-8 0,-7 4-5 0,6 0 1 15,-6 0 0-15,6 0 6 0,1 0 7 0,1 0 4 0,-3 0 5 0,1 4 1 0,2-4-3 16,-3 5-4-16,3-5 0 0,4 5-2 0,-5-1 0 0,5 3-2 0,-4-2 0 0,5-1-3 16,-2 1-3-16,-4-1-6 0,7 2-3 0,-1-3-3 0,-8 8-6 0,11-7-4 15,-5 8-1-15,2-8-4 0,0 5-1 0,1-4-5 0,-1 5-2 0,-1-1-3 16,2-4-4-16,-1 5-1 0,0 1 0 0,-7-1-1 0,6-1 1 0,2-5-1 15,-7 8-2-15,6-3 1 0,-6 0-1 0,0-3 0 0,-2-3-1 0,-5 7 0 16,8-5 3-16,-8 1 4 0,0-3 2 0,0 3 4 0,0 0 1 0,-8-2 0 0,3 1 2 16,-2-1-3-16,0 2 2 0,-6-2-2 0,1 6 3 0,-2-6-1 0,1 2-2 15,-8 0 1-15,2-3-3 0,-6 3-6 0,-2 0-2 0,3-2-4 0,-3-1-2 0,-1 3-6 16,-4-1-4-16,8-5-7 0,-10 4-6 0,8-4-11 0,-8 6-11 0,10 0-16 16,-2-3-18-16,0-3-24 0,-1 6-24 0,8-6-37 0,-7 5-38 0,8-1-43 15,-3 2-46-15,-6-6-71 0,9 4-82 16,-3-4-61-16,2 5-46 0,-1-5-7 0,1 0 11 0,1 0 29 0,-3 0 33 0,2 0 40 0,-1-5 44 0,1 1 50 0,-1-2 53 0,1-3 55 15,-1 3 57-15,-8-3 70 0,12-1 82 0</inkml:trace>
  <inkml:trace contextRef="#ctx0" brushRef="#br0" timeOffset="30397.72">20124 17777 0 0,'0'0'61'0,"-7"-6"80"0,7 0 44 0,-6 3 34 0,6 3 28 0,0-6 25 0,-5 1 24 0,5 1 21 0,0-2 23 0,-7 2 22 0,7-1 23 0,0 1-5 15,0-1-21-15,0-1-65 0,0 2-86 0,0 4-40 0,0-6-16 0,0 1-6 0,0 1-1 0,0-2-3 0,0 6-3 0,0-3-1 0,7 3-3 0,-7 0-3 0,0-6-8 0,0 6-9 0,0 0-11 0,0-5-7 0,5 5-12 0,-5 0-5 16,6 0-7-16,-6 0-9 0,7 0-7 0,-7 0-6 0,6 0-6 15,2 5-3-15,-1-5-3 0,-2 6-1 0,7-3 0 0,-5 3 2 0,6-6-2 0,1 9 4 0,-1-3 3 16,0 4 2-16,5-5 3 0,3 4 1 0,-1 5 5 0,-1-3 0 0,8 4 4 16,-3-2-3-16,3 2-3 0,-1 0-5 0,8 0-4 0,-2-2-3 0,0 7-4 15,7 1-4-15,0-7-5 0,1 6 0 0,4-1 0 0,-5 0-2 0,9 2-6 0,-4-3-2 16,7 2-2-16,-4 0 1 0,6-6-2 0,-8 5 3 0,7 2 1 0,1-2 1 31,-9-5 0-31,14 7 0 0,-5-8-3 0,-2 8-3 0,3-2-2 0,-3-4-3 0,2 3-2 16,-2-3-1-16,0 1-2 0,2 2-1 0,-6-6-1 0,-2 2-3 15,0 0-3-15,0-5 1 0,1 2-3 0,-5-1 1 0,3-1 0 0,-5 0-1 0,1 1-2 16,-1-5-4-16,-7 1-4 0,7 3-6 0,-7-3-8 0,-5 3-8 0,4-3-11 0,-4-2-13 16,-1 0-14-16,-8 1-15 0,3 0-13 0,-2-1-15 0,1-4-13 0,-6 6-8 15,-1 0-10-15,0-6-6 0,-7 3-7 0,1-3-3 0,-1 6-9 0,1-6-3 16,-7 0-4-16,0 0-5 0,6 6-5 0,-6-6-8 0,0 0-13 0,-6 4-36 16,6-4-47-16,0 0-55 0,-7 0-58 0,1 0-15 0,6-4 2 0,-7 4 19 0,1-6 22 15,-2 0 28-15,-4 3 28 0,6 3 32 0,-1-12 32 0,0 8 38 0,-5-1 41 0,4-4 53 16,-3-1 64-16</inkml:trace>
  <inkml:trace contextRef="#ctx0" brushRef="#br0" timeOffset="30729.31">22091 18099 0 0,'-7'-5'17'0,"-4"5"135"0,3-6 80 0,-5 6 60 0,7 0 45 0,-7-3 42 16,5 3 40-16,-4-7 38 0,6 7 34 0,-2-5 30 0,3 5 28 0,-3-4 23 16,3 4 22-16,5-5-104 0,-8 5-177 0,8 0-96 0,0 0-60 0,0-6-34 15,0 6-22-15,0 0-22 0,0 0-19 0,0 0-12 0,8 6-11 0,-8-6-7 0,5 0-3 16,3 5 2-16,-3-5-2 0,3 4 2 0,-2 8 2 0,6-9 3 0,2 3 2 15,-1 3 3-15,0 1 4 0,0-1 2 0,5 3 2 0,-2-3-3 0,1 6-5 0,3-6-6 16,-1 6-6-16,1 0-4 0,-1-2-6 0,2 2-4 0,6 0-2 0,-9 0-5 16,3-2 0-16,3 2-2 0,-4 0-2 0,7 0-2 0,-8 0-1 0,7 0-1 0,-8 0-1 15,3-2 1-15,6 2 0 0,-9 0 0 0,1-6-1 0,-3 7 1 0,-5-7-1 16,9 0 2-16,-12 3-2 0,3-9 2 0,-4 9 2 0,-1-8 2 0,-6 1 3 16,0-1 1-16,0-4 4 0,0 5 0 0,0-1 2 0,-6-4 0 0,-1 6 1 15,1-6-2-15,-7 0 2 0,0 5 0 0,0-5-2 0,-1 4-2 0,-4-4-4 0,-3 0-10 16,2 0-12-16,-6 0-21 0,-2 0-20 0,1 0-21 0,0 0-21 0,-6 0-19 15,0-4-20-15,-2 4-17 0,2-5-13 0,-1 5-20 0,1-6-16 0,-8 6-20 16,8 0-23-16,-2-4-32 0,2 4-41 0,1 0-55 0,-1 0-58 0,4 0-31 0,1 0-11 16,4-5 8-16,2 5 23 0,-6 0 27 0,8-4 29 0,-1 4 32 0,8-5 34 0,0 5 37 15,-9-4 42-15,8-2 51 0,7 0 56 0,-7 3 65 0,0-9 70 0</inkml:trace>
  <inkml:trace contextRef="#ctx0" brushRef="#br0" timeOffset="31392.47">19896 18134 0 0,'-6'0'2'0,"6"0"107"0,-5-7 66 0,5 7 44 0,-9-5 36 0,9 5 34 0,0-4 34 0,-7-1 34 0,7 1 30 0,0-2 26 0,0 2 20 0,0-7 20 0,0 8 20 15,7-4-78-15,-7 2-132 0,0 1-71 0,0-1-33 0,9 5-17 0,-9-6-12 0,5 2-12 0,-5 4-14 0,6 0-13 0,1-5-11 0,-7 5-4 16,5 0 2-16,4 0-2 0,-4 0 2 0,2 0-1 0,4 0 0 0,-3 5-2 0,5-5 0 0,-7 4-2 0,7 2-2 0,2-1-4 0,-3-1-5 16,8 8-5-16,-7-9-3 0,5 8-4 0,3-1-5 0,-1-1-2 0,-2-5-7 15,3 11-5-15,-3-4-5 0,8-1-4 16,-7 3-2-16,8 1-1 0,-1 2 1 0,1-7-1 0,-2 6 1 0,1 0-5 0,1 0-2 0,-1-2-3 0,6 2-2 0,-6 0-4 15,1 0-1-15,-2 0 0 0,8 0-1 0,-8 0 0 0,2-5-5 0,5 3-2 16,-6-2-1-16,0 4-5 0,1-6-7 0,5 1-9 0,-4-1-13 0,-4 0-13 0,2 3-11 16,-5-9-13-16,3 9-13 0,-3-8-11 0,5 5-13 0,-7-4-12 0,2-1-10 0,-3 2-19 15,1-1-21-15,-6-5-19 0,8 4-17 0,-2-4-27 16,-6 0-30-16,-1 0-46 0,2 0-54 0,-1-4-40 0,0 4-32 0,0-5-3 0,-7-1 12 16,7-3 21-16,-13 5 26 0,7-5 31 0,-1-3 35 0,-6 3 37 0,7-1 38 0,-7-4 47 0,-7 4 52 15,7-5 56-15,-6 0 73 0</inkml:trace>
  <inkml:trace contextRef="#ctx0" brushRef="#br0" timeOffset="31707.97">20917 18122 0 0,'-11'12'28'0,"4"-9"146"0,-7 3 85 15,9-1 60-15,-2-1 49 0,-5-4 42 0,5 0 43 0,-1 0 37 0,8 0 37 16,8-4 28-16,-8 4 27 0,-8 0 21 0,8-5 20 0,0-1-121 0,0 6-196 0,0 0-107 16,0 0-60-16,0 0-29 0,0-3-15 0,8 3-16 0,-1 0-15 0,-7 0-12 15,6 0-12-15,7 0-5 0,-8 0-4 0,9 3 0 0,-7-3 3 0,4 6 1 16,10-1 3-16,-8-1 2 0,6-4 3 0,2 6-3 0,-3 3-8 0,3-5-2 15,6 1-8-15,-9 1-1 0,8 3-6 0,0-3-4 0,1 3-2 0,-9-5-2 0,8 6-3 16,1 0-3-16,5-6-2 0,-6 8-3 0,0-3-1 16,1 1-2-16,-1-1 0 0,0 0-2 0,-7-3-6 0,7 3-5 0,-7 2 1 0,-4-1-5 0,4-6 0 0,-6 1-2 15,-8 4-1 1,2-3 1-16,0-2-1 0,-7 2 1 0,0-1-1 0,0-5 4 0,-7 4 2 0,0 2 3 0,2-3 5 16,-8 3 1-16,-1-2 6 0,-6 1-4 0,1-5-1 0,-2 6-7 0,-3-2-10 0,-2 1-8 0,0 1-13 0,-8-3-12 0,2 3-17 15,6 0-19-15,-6-6-22 0,-2 4-24 0,3-4-24 0,-1 4-23 0,-3-4-21 16,3 5-24-16,0-5-21 0,7 0-52 0,-10 5-62 0,4-5-59 15,-1 4-52-15,6-4-10 0,0 0 11 0,0 0 26 0,6 0 33 0,-8-4 33 0,12-1 41 0,-5 0 35 16,8 1 39-16,-1-6 40 0,2 1 44 0,6-6 60 0,-2 0 74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4:55:34.891"/>
    </inkml:context>
    <inkml:brush xml:id="br0">
      <inkml:brushProperty name="width" value="0.05292" units="cm"/>
      <inkml:brushProperty name="height" value="0.05292" units="cm"/>
      <inkml:brushProperty name="color" value="#FF0000"/>
    </inkml:brush>
  </inkml:definitions>
  <inkml:trace contextRef="#ctx0" brushRef="#br0">7731 3748 0 0,'0'-6'22'0,"0"6"36"0,0 0 16 15,0 0 20-15,0 0 19 0,0 0 21 0,0-5 26 0,0 5 21 0,0-4 21 0,0 4 20 0,0 0 21 0,0-5-14 0,0 5-32 0,0 0-15 0,0 0-3 0,0-4 0 0,0 4 2 0,0 0-7 0,0-6-9 0,0 6-14 16,0 0-13-16,0 0-10 0,0 0-9 0,0-6-5 0,0 6-6 0,-8-3-4 0,8 3-5 16,0-6-3-16,0 6-3 0,0 0-1 0,0-5-5 0,0 5-1 0,-5-4 0 15,5 4-1-15,0-6-4 0,0 6-1 0,0-4-3 0,0 4-3 0,-8 0-4 0,8-5-5 16,0 5-5-16,-6 0-4 0,6-4-5 0,0 4-1 0,0-5-3 0,-5 5-4 16,5 0-7-16,-7 0-3 0,7-7-6 0,-9 7-2 0,9 0-2 0,-5-3-3 15,-2 3 0-15,7 0-1 0,-6 0 0 0,1 0-4 0,-4 0 0 0,2 0-5 16,2 0-1-16,-1 0-1 0,-1 0 0 0,1 3 1 0,-7-3 0 0,6 0 2 15,1 7-1-15,0-7-2 0,-9 5-3 0,10-5-1 0,-9 4 0 0,9-4 0 16,-3 5-1-16,-5-5 2 0,0 4 0 0,8 2-2 0,-9-2 1 0,1 1-2 0,6 1 1 16,-7 3 0-16,1-3 1 0,3-2 0 0,-4 5-1 0,-7-4 2 0,8 5-2 15,1-5 1-15,-8 4 1 0,8 2-2 0,-2-2 1 0,1 2 1 0,0-2-2 0,0 0 1 16,-1 1-2-16,2 1 1 0,-1 2-2 0,-1-3 0 0,9 4-1 0,-8-2-1 16,-1 1 0-16,9 2 0 0,-2-6-1 0,-7 7 2 0,8-1 0 0,-6-1 2 15,3 2 1-15,2-2 2 0,2 0 2 0,-8 0 2 0,7 2 3 0,-2-7 3 16,-4 6 2-16,5 0 2 0,2 0 2 0,-10-6 0 0,10 5 1 0,-3 0-1 15,-3 2 0-15,3-5-1 0,-5 2-1 0,7 2-2 0,-1-6 0 0,-6 6-4 16,5 0-3-16,-3-6 0 0,6 7-3 0,-3-1 0 0,-5-2-3 0,6-2-1 0,1 4 1 0,-8 0 0 16,7-7-1-16,2 6 1 0,-9 1 0 0,9-3-2 0,-3 1 2 15,3-4-2-15,-9 6 1 0,7-3-2 0,1 1-1 0,-1-4 1 0,1 6-1 0,-1-4 1 16,1 4 0-16,-7-7 1 0,5 7-1 0,3-1 0 0,-3-2 2 0,3 1-1 16,0 2 2-16,-4-6-1 0,-3 7 1 0,6-2 0 0,-2-4 0 0,2 5 0 15,-1 0 0-15,2-6-2 0,-3 6-1 0,2 1 1 0,-1-2-1 0,1-1-1 0,-1 2-1 16,2 1-1-16,-4-2 1 0,4 0-1 0,0 0-1 0,-3 2 1 0,8-1-2 15,-5-1 2-15,-3 2-2 0,0-1 0 0,3-2 2 0,-1 1 0 0,6 2 0 0,-8-7 0 16,3 6 0-16,5 0-1 0,-8-5 1 0,8 4 0 0,-5 0 1 16,5-3 1-16,-7 4 0 0,7-6 0 0,-7 4 0 0,7 2 1 0,-5 0 1 0,5 0 0 15,-7 0 3-15,-1 0 0 0,8 0 1 0,-5-1 1 0,-2 0 2 0,7 7-3 16,-7-6 2-16,7-2 0 0,-5 2 0 0,-2 0 1 16,7 0-1-16,-9 4 1 0,4-4-2 0,5 0-1 0,-6 4 0 0,-1-5-1 0,2 6 0 0,5-6-1 0,-9 7-2 15,4-2 1-15,-2 0-2 0,7-5-1 0,-6 7-1 0,1-2-3 0,-3-1-2 16,8-2 0-16,-8 4 1 0,3-1-3 0,5 2 1 0,-7-3-1 0,7 1 0 15,-6 2 2-15,6-7 0 0,-6 6 0 0,6-2 0 0,0 3 2 0,-8-2 1 16,8-4 0-16,0 3 2 0,-7 3 1 0,7-6 1 0,0-2 0 0,-5 8 1 0,5-6-1 16,0-2 0-16,-6 2 0 0,6 0 3 0,0 0-2 15,0 0 1-15,-8 3 2 0,8-2 2 0,0-1 0 0,-5 3 3 0,5-2-1 16,0-2-2-16,-8 5 3 0,8-4 1 0,0 4 1 0,0-4 0 0,-7 6-2 0,7-7-2 0,0 5 2 0,0 2 0 16,-6-2-4-16,6-5-2 0,0 6-2 0,0-2 1 0,-6 9 0 0,6-9 2 15,0 1-1-15,0 2-4 0,0 3-1 0,0-6-1 0,0 7 2 0,0-5 2 16,0 0-1-16,0 4-2 0,0 0-1 0,0-3 4 0,0 3-1 0,0 1 0 15,6-1 0-15,-6-5-1 0,0 5 2 0,6-3 0 0,-6 3-1 0,0-5 2 0,7 5 0 16,-7-5 0-16,8 7 3 0,-8-7-1 0,5 5 1 0,-5-3-2 0,8 1-1 16,-8-1 1-16,0 3 0 0,6-5-1 0,-1 2-1 0,-5 3-1 0,7-5 0 15,-7 5 2-15,8-3-3 0,-2 3-3 0,0-5 1 0,1 2-1 0,-7 1 1 0,5-2-2 16,3 5-1-16,0-6 0 0,3 2-1 0,-4-3-1 0,-2 3-1 0,4 3 2 16,3-5 0-16,-6 2 0 0,8-3 0 0,-7 7 0 0,5-7 1 0,0 3 2 15,-4-2 2-15,4 5 0 0,2-3 1 0,-1-2 2 0,0 5-2 0,6-3 3 16,-6-2-1-16,0-1 1 0,1 3-1 15,-2-2 1-15,7-5-1 0,-6 5 1 0,0 2-2 0,1-2 0 0,7 1 0 0,-11-5 0 0,3 4 2 0,3-1-1 0,-5-2 1 16,9 4-1-16,-7-1 1 0,1-4-1 0,-1 4-1 0,6-4 2 0,-7 5-1 16,2-6 1-16,4 7 0 0,-2-7 2 0,-5 5 0 0,10-4 0 0,-9 0 0 15,7 4-1-15,-6-5-1 0,6 2-1 0,1-1 1 16,-1 3 1-16,2-2 1 0,-3-1 0 0,3-2 0 0,-1 1 0 0,6 2-2 0,-8-1 0 0,9-2-2 0,-7 2-1 16,7 0 1-16,-4-6 0 0,4 6 2 0,-1 0 3 0,1 0 3 0,-1 0-2 15,0-2 0-15,-7-1 0 0,7 3-2 0,8-2 2 0,-10-4 2 16,3 2 2-16,-1-1-2 0,-1 5 1 0,2-11-1 0,-1 10 0 0,1-8-3 0,4 3-5 0,1 0 1 15,-5-2 1-15,6 2-1 16,-1-5 1-16,2 1-2 0,-2 4 0 0,0-3 1 0,-1 0-4 0,9-3 1 0,-6 3 4 0,-2 0 0 0,2-2 1 0,-3 1 1 0,1-1 1 16,0 1 0-16,2 5-1 0,-2-5 1 0,1-1 2 0,-1-4 0 15,7 6 0-15,-4 0-1 0,2-2-1 0,-3 1 1 0,5-1-2 0,-2-4-2 0,-3 5 0 16,4-5-1-16,-4 0 1 16,5 4-1-16,-7-4 1 0,7 0-2 0,-7 0 0 0,1 0-1 0,-1 0 0 0,3 0-1 0,2 0 1 0,-3 0-1 0,-2-4-1 0,7 4 1 15,-8-5 2-15,1 5 1 0,8-4-1 0,-6-1-1 0,3 1 1 0,-3-2 2 16,-2 0-2-16,7 2 1 0,-5-1 2 0,-10-5 2 0,10 5 2 0,-2-4-1 15,0-1-1-15,-4 1-1 0,4-3 0 0,-8 3 0 0,10 0 0 0,-8 0-1 16,8-7 0-16,-10 7-2 0,8-6 1 0,2 0-1 0,-8 0-1 0,6 6-1 0,2-10-1 16,-10 4 0-16,3 0 2 0,6-4 0 0,-6 4 2 15,-4-6-3-15,4 7 2 0,-1-5 1 0,1 0-1 16,-1-1 2-16,0 1 0 0,-7-2-2 0,7 2 2 0,-7 4 0 0,9-4-1 0,-10 1 2 16,9-3 0-16,-6-3 3 0,-5 5 1 0,5-2 1 0,-2 3 2 0,1-6-2 0,-1 3 0 0,2-3 0 0,-3 4-1 0,3-4 2 15,-2-1 1-15,2 1 0 0,-11 0-1 0,11 0 1 0,-7-1-2 0,-1 1-1 16,6-6 1-16,-14 5-2 0,10-5-2 0,-1 6 1 15,-4 0 1-15,4-5-1 0,1 0 3 0,-10-1 2 0,9 2 0 0,-2-2 2 16,1 2 1-16,-6-3 0 0,5 1 4 0,-4 2 0 0,3-2 0 0,-3 2-2 0,4 2 2 0,-3-2-1 0,2-2 2 16,-4 2-1-16,-2-2-2 0,4-1 1 0,3 3-4 0,-6-2 0 15,1 2-1-15,-7-2-3 0,6 1 0 0,2-2-3 0,-3 3 0 0,-5-7-1 0,0 6-1 16,7 0 1-16,-7-5-2 0,0 6 1 0,0-8-1 0,0 2-1 0,0 1-1 16,0-3-1-16,0 2 1 0,0-3-1 0,-7 1-1 0,7 3 1 0,0 2 1 0,0-3-1 15,-5 1-1-15,5 3 0 0,0-4-1 0,0 0-2 0,0 4-1 0,0-3 2 16,-8 2-1-1,8-3 1-15,0 5-1 0,0-5 1 0,0 0-2 0,0 4 1 0,0-4 1 16,0 1-1-16,0 3 2 0,0-4 0 0,0 0 2 0,0-2 0 0,0 3 2 0,-6-1-1 16,6 1 1-16,0-1 1 0,-7-2-1 0,7 8 4 0,-6-8-1 0,6 8 0 15,-7-6-1-15,2 4 0 0,-4 1 1 0,4 0-3 0,-8 0-1 0,8-2-1 16,-11 3-2-16,11-2-1 0,-9 2 4 0,1-2-1 0,1 0-2 0,-2 2-3 16,-4 4 0-16,4-6 0 0,-6-1 2 0,6 7 0 0,-5-4 0 0,-1-2-1 15,8 0 3-15,-8 2 2 0,1 3 3 0,-2-4-2 0,3-1-3 0,-3 7 0 16,3-7 0-16,-1 6 2 0,0-1-4 0,-1-4 2 0,1 9-2 0,-2-4 2 0,-5-1 0 15,7 1 1-15,-2 3 0 0,-2 3-2 0,2-6-1 0,2 3-2 0,-8 2 1 16,2 1 3-16,6-3 0 0,-10 2 2 0,3-2-1 0,2 6-1 0,-2-3 1 0,-9-1-1 16,12 4 0-16,-4 0 0 0,-6-4 0 0,6 4 1 0,-4 0 1 0,-1 0-1 15,5-3-1-15,-6 2 1 0,1 2 0 0,5-1 1 0,-4-1-2 0,-1 2 0 16,4-5 0-16,-4 4 0 0,0 0-2 0,-2 2 2 0,2-2-1 0,1-6 2 16,-3 6 1-16,2 2 2 0,-3-2 4 0,4 0 1 0,-9 0-4 0,9 2-1 15,-8 1 1-15,7-2 0 0,-7 4 0 0,7 1-1 0,-3 0 0 0,-2-1-1 0,3-1-1 16,2 1-2-16,-7 7-1 0,6-7-4 0,1 5-5 0,-8-1-1 0,8 3 5 15,-7-4 1-15,0 2 0 0,0 1 0 0,-2-1 0 0,2 1 1 0,2 4 0 16,-3-6 0-16,1 6 2 0,0 0-1 0,0-5 2 0,0 5-3 0,0 0 2 0,0 0-2 16,0 0-1-16,-1 5-1 0,3-5-1 0,3 6-3 0,-5-6-1 0,-1 4-8 15,3-4-8-15,-3 5-9 0,1-1-10 0,-1 1-11 0,1-5-8 0,7 7-15 16,-7-4-15-16,7 8-20 0,-8-7-24 0,7 2-24 0,1-3-30 0,-7 7-34 0,7 1-32 16,-2-8-64-16,2 9-71 0,1-3-63 0,-3 1-56 0,2 4-11 0,-2-3 9 15,3-2 23-15,-1 6 30 0,5-6 35 0,-5 6 40 0,6-6 42 0,-8 2 46 0,15-3 49 16,-7 3 51-16,-1-7 66 0,9 1 79 0</inkml:trace>
  <inkml:trace contextRef="#ctx0" brushRef="#br0" timeOffset="1488.31">7359 4847 0 0,'6'-6'12'0,"-6"6"58"0,0 0 34 0,0-3 32 16,0 3 28-16,0-6 28 0,0 6 25 0,0-6 25 0,0 6 22 0,0-4 21 0,0 4 19 0,0-5-8 0,0 5-23 0,0-6-31 0,0 6-35 0,0-3-25 0,0 3-20 0,0 0-19 0,0 0-14 0,0-6-13 0,0 6-11 16,0-4-7-16,0 4-7 0,0 0-2 0,0-5-4 0,0 5 0 0,0 0-2 15,0 0 0-15,0-4-2 0,0 4-1 0,-6-6-3 0,6 6 1 0,0 0-2 0,0 0-1 16,0-6-4-16,0 2-4 0,0 4-5 0,-7 0-6 0,7-5-7 0,0 5-4 15,-5-5-9-15,5 5-6 0,-9 0-6 0,9-4-5 0,-5 4-5 0,0 0-5 16,-3-6-6-16,3 6-4 0,-3 0-3 0,0 0-4 0,3-4-2 0,-1 4-2 16,-2 0 0-16,3 0 1 0,-8 4 2 0,6-4 1 0,0 0 3 0,-5 0 0 0,4 6 2 15,3-6-2-15,-3 4 0 0,2-4-1 0,1 5 1 0,-2-5 0 0,-2 5-1 16,4-1 0-16,5-4 0 0,-6 6-1 0,6 0-1 0,-7-2 1 0,2-4-2 16,5 5-2-16,0-1-1 0,-9 2 2 0,9-3-1 0,-7 3-1 0,7-1 4 0,0-1-1 15,-5 2 2-15,5 0 0 0,0-3 1 0,0 3 4 0,-6 0-2 0,6 3 2 16,0-5 1-16,0 1 0 0,-7-1 2 0,7 1 0 0,0 2 0 0,0 2 0 15,0-4 0-15,0-1-2 0,0 2 0 0,0-2 0 0,0 5-1 0,0-4-1 0,0 1 1 16,0-2-2-16,0 2 2 0,7 3-1 0,-7-4-1 0,0-1 1 0,6 6-1 16,-6-5 1-16,0 1 1 0,5-3 0 0,-5 9 1 0,7-9 1 0,2 3-1 0,-9 0 1 15,5 1-1-15,-5-1-2 0,7-1 1 0,-1 5 1 0,-6-4 0 0,5-3 2 16,4 9 1-16,-2-9 0 0,-2 3 0 0,-5 3-1 0,6-5 0 0,2 7 0 16,-3-7 0-16,3 7 2 0,-3-7-2 0,2 6 2 0,0-1 1 0,0-4 0 15,-1 5 0-15,1 1-2 0,-2-7 1 0,3 7-1 0,-2-3 0 0,7-3 2 16,-5 4-2-16,-3 3 2 0,3-3-3 0,-3-3 2 0,0 3 2 0,9 0 0 15,-7 1 0-15,-1-5 1 0,1 5 1 0,0 0-1 0,-7-1 0 0,7-4 1 0,-2 5 1 16,3-1 2-16,-3-4-2 0,-5 5 3 0,6 0 1 0,-6-5-1 0,8 4 2 16,-8-3-2-16,7 3 0 0,-7-3-2 0,0-3 2 0,0 4 0 0,0-3-2 15,0 1 3-15,0 0-2 0,0-1 1 0,0 2 2 0,0-2-1 0,0 1 0 0,0-5-1 16,-7 5 1-16,7-1 0 0,-8-4-1 0,8 6 2 0,-6-2-1 16,6-4-1-16,-5 6 2 0,-3-6-1 0,3 5-1 0,5-5-1 0,-7 4-5 0,0-4 0 15,0 0-1-15,-6 5-2 0,8-5 1 0,-4 4-2 0,-1-4 1 0,-3 0-1 16,5 0-1-16,-5 0-4 0,-1 0-5 0,2 0-6 0,6 0-4 0,-8 0-8 0,2 0-4 15,-1 0-5-15,-1-4-3 0,2 4-6 0,-2-5-3 0,8 5-6 16,-6 0-3-16,3-4-4 0,-3-1-3 0,6-1 4 0,-1 6 2 0,-7-4 2 0,9-2 3 16,-2 2 2-16,7-1 5 0,-7 0 4 0,2 1 3 0,5-2 2 0,-7 6 3 0,7-4 2 15,0-1 1-15,-8 5 0 0,8 0 1 0,0-5-4 0,0 5-3 0,0 0-5 16,0 0-2-16,0-4-7 0,0-3-6 0,0 7-13 0,8 0-15 0,-8-3-27 16,0 3-35-16,7-6-34 0,-7 6-32 0,5 0-40 0,-5 0-44 0,7-5-23 0,0 5-11 15,-2 0 5-15,-5-4 14 0,8 4 17 0,-2 0 20 0,1-6 27 0,-7 6 27 0,6-5 38 16,-6 5 40-16,5-4 39 0,2-1 40 0</inkml:trace>
  <inkml:trace contextRef="#ctx0" brushRef="#br0" timeOffset="2310.71">7660 4920 0 0,'0'-5'27'0,"0"5"46"0,0-4 25 0,0-2 30 0,0 6 33 0,0 0 32 0,0-4 30 0,0 4 29 0,0-5 26 0,0 5 25 0,0-6 26 16,0 3-8-16,0 3-27 0,0-7-18 0,0 2-13 0,0 5-7 0,0-4-4 0,0-1-14 0,0 5-18 0,0-4-17 0,0-2-12 0,-9 3-12 0,9 3-5 0,0-6-9 0,0 0-6 0,0 6-9 0,0-3-9 0,0-3-6 0,0 6-6 0,0-6-8 0,0 2-6 0,0 4-8 0,9-5-5 0,-9 5-8 15,0 0-4-15,0-6-8 0,0 6-5 0,0 0-6 0,0-3-8 0,0 3-5 16,0 0-8-16,0 0-6 0,0 0-9 0,0 0-8 0,0 0-9 0,0 0-7 15,0 0-8-15,0 0-10 0,0 0-8 0,0 0-5 0,0 0-6 0,0 0-6 0,0 0-3 16,0 0 0-16,0 0 0 0,0 0 3 0,0 3 2 0,0 3 4 0,0 3 3 16,0-3 6-16,0 0 5 0,0 3 2 0,5 0 5 0,-5 1 5 15,0-1 3-15,0 3 4 0,0 2 3 0,0-4-2 0,6 3 2 0,-6-2-1 0,0 4-3 16,0-2 0-16,0-3 0 0,0 4-1 0,0 1 0 0,0 1-1 0,0-2 1 0,0 2 0 16,0-1 0-16,0-2 0 0,0 1 0 0,0 2 0 0,0-1 1 0,0 3 2 15,0-3-1-15,0 1 0 0,0-3 0 0,0 1 0 0,0 1-1 0,0 1 1 16,0-2-2-16,0-4 0 0,0 5-1 0,0 0 0 0,-6-6 0 0,6 6 0 15,0-6-2-15,0 1-1 0,-5 0-1 0,5-1 0 0,0 2-2 0,0-2-1 0,0 0 1 16,-9-2-2 0,9 2 0-16,0 0-2 0,0-3-1 0,0 3-3 0,0-4-3 0,0-1-3 0,-7 2-2 0,7-2-1 0,0 2-3 0,0-1 1 0,0-5-3 0,0 4-1 15,0-4-1-15,0 5 2 0,0-5-4 0,0 0 2 16,0 4 2-16,0-4-1 0,0 0 4 0,0 0 2 0,0 0 0 0,0 0 1 0,0 0 1 0,0 0-1 16,0 6 2-16,0-6-1 0,0 0 1 0,0 0-1 0,0 0-2 0,0 0-1 15,0 0-2-15,0 0 0 0,0 0 3 0,7 0-1 0,-7 0 7 0,0 0 2 0,0 0 5 16,9 0 2-16,-4 0 5 0,-5 0 2 15,6 0 3-15,1 0 1 0,-2 0 3 0,-5-6 3 0,9 6 2 0,3 0 0 0,-6-4 2 0,2 4-4 0,-3 0-1 0,3-5-2 16,4 5-4-16,-5 0-2 0,5-4-3 0,-4 4 0 0,-3 0-1 0,9-5 0 16,-9 5 2-16,3 0-2 0,5 0 2 0,-7-6 0 0,1 6 1 0,7 0-1 15,-7 0 1-15,-2 0-1 16,1 0 2-16,-6 0-2 0,7 0 2 0,-1 0-2 0,2 0 2 0,-8 0 0 0,0 0-1 0,5 0-1 0,-5 0 0 0,0 0-1 16,0 6-1-16,0-6-5 0,0 0-6 0,0 0-11 0,0 0-9 0,0 0-11 15,0 0-8 1,0 0-12-16,0 0-8 0,0 0-11 0,0 0-9 0,0 0-11 0,0 0-8 15,0 0-10-15,0 0-10 0,0 0-7 0,0 0-5 0,0 0-4 0,0 0-4 16,0 0-5-16,0 0-8 0,0 0-46 0,0 0-63 0,0 0-59 0,0 0-54 0,0 0-16 16,0-10 6-16,0 10 15 0,0-6 19 0,0 2 22 0,-5-1 28 0,5 0 27 15,0 1 28-15,0-2 33 0,-8 2 37 0,8-1 58 0,0 0 75 0</inkml:trace>
  <inkml:trace contextRef="#ctx0" brushRef="#br0" timeOffset="3275.09">8128 4969 4 0,'0'0'49'0,"0"-6"27"15,0 2 22-15,0 4 25 0,0 0 23 0,0 0 25 0,0 0 26 0,0-5 24 0,0 5 22 0,6-4 13 0,-6 4 3 0,0-5-12 0,0 5-21 0,0 0-16 0,0-6-15 0,0 6-10 0,0 0-10 0,0-4-13 0,0 4-12 0,0 0-13 0,0-6-14 0,0 6-12 0,0 0-10 0,0-5-7 16,0 5-3-16,0 0-4 0,0-4-1 0,0 4-1 0,0 0 0 0,0-5 1 16,0 5 0-16,0 0 1 0,0-4-5 0,0 4 1 0,0 0-3 0,0 0-3 0,0 0-3 15,0-6-3-15,0 6-2 0,-6-4-8 0,6 4-5 0,0 0-5 0,0 0-8 16,0-5-5-16,0 5-7 0,-7 0-6 0,7 0-5 0,0 0-5 0,0-6-2 15,-5 6-3-15,-4 0-6 0,9 0-3 0,-5 0-2 0,5 0-4 0,0 0-2 0,-7 0-3 16,1 0-1-16,6 0 0 0,-8 6-4 0,2-6 1 0,-1 5 0 0,7-5-3 16,-5 4 1-16,-3 2-1 0,8-2 2 0,-6 1-2 0,1-1 2 0,-3 1 1 15,8 1 0-15,-5-2 1 0,5 7-1 0,-7-7 1 0,7 5 2 0,-9-3 2 16,9 3-1-16,-5-3 2 0,5 3 3 0,-6 0 1 0,-1 3-1 0,7-5 0 0,-6 4 3 16,6-1 0-16,0 5-2 0,-7-6 2 0,7 1-1 0,-6-1 1 0,6 2 1 15,0-1-3-15,0 5 2 0,-7-6-4 0,7 0-1 0,0 1 0 0,0 1 0 0,0-1 0 16,0-1 0-16,0 0-1 0,0 0 0 0,0 3-2 0,0-3 1 15,7 1 0-15,-7-1-2 0,0 0 1 0,6 2 0 0,-6-1 1 0,0 0 1 0,7-1-1 16,-7 0 0-16,6 2 1 0,1-2-1 0,-1 1 2 16,-6 0 1-16,5-1 2 0,4 2 0 0,-2-2 3 0,-2 0 1 0,3-2 2 0,-3 2 1 0,1 0 0 0,2-3 0 15,-3 3 3-15,2-4 4 0,-1-1 0 0,2 2 1 0,5-2 4 0,-8 2 1 16,4-6 2-16,-4 5 0 0,2-5 2 0,-1 0 2 0,1 0 9 0,7 0 6 0,-9 0 6 16,0-5 5-16,9-1 5 0,-7 2 4 0,1-2 2 0,3 2 5 0,-3-1 3 15,5-4 4-15,-8 3 6 0,3-3 5 0,-2 0 1 0,6-1 1 0,-4-1-4 16,-2-4-6-16,1 6-6 0,-1-5-5 0,-6-1-6 0,5 0-2 0,2 1-6 15,-7-2-7-15,9 1-4 0,-9-3-5 0,0 2-7 0,0-2-6 0,0-1-4 16,0 4-5-16,0-6-3 0,0 3-1 0,-9 3-2 0,9-6-1 0,-7 8-2 16,7-8-3-16,-5 6-4 0,-1 0-3 0,-1 2-2 0,-7-2-5 0,7 0-4 0,2 0-6 15,-9 6-7-15,9 0-11 0,-8-1-10 0,5-1-7 0,-3 7-10 0,-4-1-9 16,9 1-9-16,-7-2-9 0,8 6-13 16,-9 0-14-16,7 0-15 0,1 0-16 0,-1 6-11 0,-7-2-12 0,9 1-10 0,5 4-11 0,-13-3-18 0,13 4-21 0,-8-1-20 15,2 0-18-15,-1 1-11 16,7 1-7-16,-5-2-12 0,5 0-13 0,0-3-9 0,0 4-4 0,0-1 11 0,0-4 18 0,0 5 26 0,0-4 29 0,0-3 31 0,5 3 37 15,-5 0 31-15,7-3 30 0,-7 3 28 0,6-2 28 0</inkml:trace>
  <inkml:trace contextRef="#ctx0" brushRef="#br0" timeOffset="4033.12">8519 4950 81 0,'0'-5'149'0,"0"-1"41"0,0 6 35 0,0-4 32 0,0-2 34 0,0 1 30 0,-9 1 32 0,9-1 28 0,0 1 24 0,0-2 29 0,0 2 25 0,0 4-61 0,0-5-110 0,0-1-52 0,0 6-28 0,0-3-14 0,0-4-10 0,0 7-10 0,0-5-11 16,0 5-11-16,-5-4-13 0,5 4-8 0,0 0-11 0,0 0-9 0,0 0-9 0,0 0-13 0,0 0-9 0,0 0-12 15,0 0-7-15,0 0-13 0,0 0-11 0,0 0-14 16,0 0-12-16,0 0-10 0,0 0-8 0,0 0-5 15,0 4-3-15,0-4-1 0,0 5-2 0,0 5 0 0,0-4-2 0,0 3 2 0,0-3-2 16,0 7 4-16,0-2 3 0,0 4 4 0,0-6 5 0,0 5 4 16,0 0 5-16,0 1 0 0,0 1-1 0,0-2-2 0,0 2-2 0,0-1 2 0,0 3 0 0,0-3 1 15,0 0 0-15,0-1 0 0,0 6-1 16,0-5 1-16,0 0-2 0,5-2 0 0,-5 2 0 0,0-6-2 0,0 7-3 16,0-2-2-16,9-4-4 0,-9-1-6 0,7 7-2 0,-7-7-3 0,5-4-5 0,-5 5 2 15,7-1-3-15,-7-4 0 0,0 5 0 0,6-4 1 0,0-2-2 0,-6 1 4 16,8-1 3-16,-8-4 4 0,7 5 4 0,-7 1 7 0,5-6 5 0,1 0 5 15,-6 4 2-15,8-4 5 0,-3 0 2 0,3 0 4 0,-8-4 4 0,5 4 0 16,3 0 2-16,-2-6-3 0,-1 6 1 0,-5-5 1 0,8 1 0 0,-1-1 1 16,-1 1-1-16,2-6 0 0,-3 4-2 0,0-3 0 0,3-2 1 0,-8 2-3 0,6 0 0 15,1-1-2-15,-1-5-3 0,1 5 1 0,-7-4-1 0,7-2 0 0,0 1 1 16,-2 1-3-16,-5 1 0 0,7-3 1 0,-7 1 2 0,6 1-2 0,-6 4 0 0,0 1-1 16,8-7-1-16,-8 7-1 0,0 4 1 0,0 1-1 0,0-5-3 0,0 9-3 15,0-6-5-15,0 6-4 0,0 0-10 0,0 0-7 0,0 0-11 0,0 0-5 16,0 0-8-16,0 0-4 0,0 0 1 0,-8 0 0 0,8 6 1 0,0-3 0 15,0 3 4-15,-6 3 1 0,6-5 4 0,0 7 5 0,0-1 6 0,0 5 8 16,0-6 7-16,0 6 6 0,0-6 6 0,0 7 2 0,0-3 0 0,0-2-1 0,0 4-2 16,0-6 1-16,6 1-3 0,-6-1 0 0,0 6-2 0,8-6 0 0,-8-3-1 15,0 4-1-15,6-1-3 0,-6-4 0 0,7 5-3 0,-2-5 3 0,-5 4 2 16,8-3 4-16,-2-2 3 0,-1 2 0 0,3-2 3 0,-3-4 3 0,2 5-1 0,2-5 5 16,-4 4 3-16,1-4 6 0,7 0 2 0,-6 0 6 0,-1 0 1 0,1 0 3 15,7-4 2-15,-9-1 7 0,8 5 8 0,-6-10 7 0,5 6 7 0,-5-2 7 16,6-3 6-16,-6 4 3 0,5-5 1 0,-4 1 4 0,5-6 2 0,-7 5 1 15,6-1 5-15,-3-2 2 0,-4-2 2 0,8 6 1 0,-8-6-3 0,3 0-4 0,-8 0-5 16,8 0-4-16,-3 0-1 0,-5 2-6 0,6-8-1 0,-6 6-2 0,0-4-4 16,0 4-7-16,0-4-4 0,0 5-5 0,-6-5-6 0,6-2-9 0,-5 2-9 15,5 5-7-15,-8-7-6 0,0 8-3 0,3-8-4 0,5 6-1 16,-6 2-4-16,-1 4-1 0,2-6-4 0,-4 3-3 0,2 3-3 0,7 0-2 0,-5 3-4 0,-1-3 1 16,1 5-4-16,5 4-1 0,-8-6-4 0,0 0-11 0,8 6-12 0,-5 0-18 15,5 0-18-15,-7 6-22 0,0-6-17 0,7 6-24 0,-5-2-23 0,-3 5-25 16,1-3-28-16,2 3-33 0,-2 6-33 0,7 0-78 0,-12 0-97 0,4-2-59 15,3 2-43-15,-3 6 1 0,2-8 18 0,-1 8 30 0,1-7 36 0,-7 0 41 0,6 0 44 16,-4 7 44-16,2-11 46 0,-3 4 51 0,4 2 54 0,-3-1 77 0,3-6 89 16</inkml:trace>
  <inkml:trace contextRef="#ctx0" brushRef="#br0" timeOffset="4728.6">7315 6141 0 0,'0'0'35'0,"0"0"93"0,0 0 49 0,0 0 33 15,0 0 27-15,0 0 24 0,0 0 21 0,0 0 22 0,0 0 21 0,0 0 24 0,0 0 23 0,0 0 9 0,0 0-4 0,0 0-60 0,0 0-93 0,0 0-41 0,0 0-16 0,0 0-5 0,0 0 3 0,0 0 1 0,0 0-1 0,0 0 1 16,-8-4-7-16,8 4-2 0,0 0-5 0,0 0-8 0,0 0-10 0,0 0-11 0,0 0-15 0,0 0-13 0,0 0-15 15,-8-5-10-15,8 5-11 0,-5 0-8 0,5-7-6 0,-6 7-8 0,-2-3-8 16,3 3-8-16,-2 0-8 0,1 0-11 0,-1 0-8 0,0 0-6 0,-5 0-2 0,4 0-2 16,3 0 0-16,-9 0-1 0,9 3-3 0,-2 4-1 0,-2-2 0 0,4-5-1 15,-1 9-1-15,-6-5-1 0,12 2 2 0,-9-3 0 0,2 8 1 0,2-7 1 16,-1 8 0-16,-1-3 0 0,1-5-2 0,6 5 3 16,-8 2-3-16,8-7 2 0,-5 8-2 0,5-3 1 0,-7 0 1 0,7-5-3 0,0 7-1 0,0-2-2 15,0-3-1-15,0 4-1 0,0-1 0 0,7 0 1 0,-7-3 0 0,5 3 0 0,-5 0 1 16,0 3 1-16,8-8 2 0,-2 5 1 0,1 1 4 0,-1 0 1 0,-1 0 4 15,2 0 0-15,2 1 2 0,-4 2 3 0,8-4-3 0,-8 6 3 16,11-4-1-16,-11 3 3 0,9-5 2 0,-9 6 0 0,8-4 0 0,1-1 1 16,-7-1-2-16,6 0 1 0,-8 0 1 0,9 3-1 0,-9-3 2 0,3-3 1 0,0 2 2 0,-3-3 2 15,3 0 3-15,-3-1 2 0,-5 2 1 0,5 0 2 0,-5-3 3 0,0 3 5 16,0-6 2-16,0 6 3 0,0-6 6 0,0 4 2 0,0-4 7 0,0 5 2 0,0-1 5 16,-5-4 1-16,5 5 1 0,-5-1 0 0,-3-4-1 0,8 6-3 0,-5-1-1 15,-3-5-3-15,0 4-2 0,3-4-4 0,-9 6-3 0,9-6-7 0,-2 6-5 0,-6-6-12 16,6 3-13-16,-5-3-14 0,-1 0-14 0,-1 6-9 0,9-6-8 0,-11 0-10 15,5 0-9-15,-10 0-9 0,9 0-9 0,-1 0-16 0,-1 0-17 0,2 0-18 16,0 0-17-16,-3-6-10 0,2 6-5 0,2 0-6 0,3-3-3 0,-5-3-10 16,0 0-14-16,8 2-4 0,-3-1-1 0,-5-5-18 0,7 1-26 0,1 4-21 15,-3-11-13-15,0 7-12 0,8-1-8 0,-5-4 1 0,5 4 1 0,0 1 17 0,0-6 19 16,0 4 27-16,0-2 26 0,5 3 24 0,-5-1 21 0,8 1 33 0,-8 1 37 0,8 0 34 16,-3-1 44-16</inkml:trace>
  <inkml:trace contextRef="#ctx0" brushRef="#br0" timeOffset="5076.29">7934 6219 0 0,'0'-5'1'0,"-9"-5"102"0,4 5 65 0,-2 1 46 0,-1-1 41 0,8 1 41 0,-5-8 43 0,-2 8 40 0,0-1 40 0,2-1 35 0,5 3 34 0,-8-3 29 0,8 6 28 0,-6-4-70 0,6-1-129 0,0 5-66 16,0 0-29-16,0 0-26 0,0 0-22 0,0 0-27 0,0 0-31 0,0 0-26 0,0 0-28 0,0 0-19 0,0 0-16 0,0 0-10 31,0 0-8-31,0 0-9 0,6 0-5 0,-6 5-4 0,8-1-3 0,-8 2 1 0,5-3 2 0,2 3 0 0,-7 3 3 0,7 3 0 0,-2-3 2 0,-5 0 1 16,8 1-5-16,-8 4 1 15,7 2-4-15,-7-3-1 0,5 2-3 0,-5 6-3 0,0-6-2 0,0 3-4 0,9 3-3 0,-9 2-2 0,0-3 0 0,0 4-4 16,5-5-1-1,-5 7-10-15,0-7-11 0,5 0-13 0,-5 2-12 0,0-8-13 0,8 7-14 16,-8-5-16-16,0-5-12 0,5 4-19 0,-5-4-15 0,0-1-18 0,0 3-19 16,0-8-17-16,8 5-16 0,-8-4-12 0,0-1-15 0,0 2-34 0,0-1-47 0,0-5-54 15,0 0-58-15,0 4-18 0,0-4 1 0,0 0 16 0,0 0 25 0,0 0 30 0,0 0 32 16,0 0 32-16,-8 0 36 0,8-4 36 0,-5-1 40 0,5-1 53 0,-8 2 58 16</inkml:trace>
  <inkml:trace contextRef="#ctx0" brushRef="#br0" timeOffset="5296.95">7607 6283 0 0,'-7'-6'2'0,"1"1"105"0,0-4 63 16,6 3 39-16,-8 2 26 0,8 0 26 0,0-1 24 0,0-4 28 0,8 2 31 15,-8 2 30-15,0 1 28 0,6-1 25 0,-6 5 25 0,6-6-75 0,-6 2-127 16,7-1-61-16,-7 5-27 0,5-4-4 0,3-1 3 0,-2 1 0 0,1-2-6 16,-1 0-12-16,-1 2-13 0,11-1-13 0,-11-1-12 0,8 3-8 0,1-3-8 0,-2 2-8 15,2-1-8-15,-1 1-12 0,6 4-7 0,-7-5-10 0,1-2-9 0,6 7-6 16,-3-3-5-16,-5 3-17 0,10-6-25 0,-9 6-26 0,1 0-33 0,6 0-37 15,-5 0-40-15,-1 0-55 0,-1 0-62 0,2 6-93 0,-1-6-102 0,6 3-42 0,-6-3-11 16,0 7 7-16,0-2 12 0,-8-5 28 0,11 0 38 0,-11 4 40 0,8-4 44 16,-7 0 50-16,2 0 52 0,-3-4 62 0,2 4 66 0</inkml:trace>
  <inkml:trace contextRef="#ctx0" brushRef="#br0" timeOffset="5866.53">8455 6190 101 0,'0'0'187'0,"0"0"51"16,0 0 34-16,0-4 27 0,0 4 19 0,0 0 23 0,0-12 24 0,0 8 28 16,0 4 27-16,0-5 27 0,0 5 27 0,0-6-66 0,-8 3-120 0,8 3-74 15,0 0-58-15,0-6-19 0,0 6-1 0,0 0 0 0,0 0-3 16,-8 0-11-16,8 0-15 0,0 0-21 0,0 0-19 0,0 0-16 0,0 0-14 0,-5 6-13 0,5-6-14 16,0 9-11-16,-7-4-8 0,7 5-9 0,0-4-5 0,-7 7-2 0,7-4 3 0,-5 6 4 15,5-3 8-15,-7 2 4 0,7 0 8 0,-8 6 1 0,8-5 2 0,0 4 1 16,-5-1 1-16,5 3-3 0,-7-2-8 0,7 2-3 0,-7 1-9 0,7 5-2 15,0-9-2-15,-5 6-2 0,5 1 2 0,-8-6-6 0,8 1-9 0,0 1-9 0,-8-3-11 16,8-2-7-16,0-1-5 0,0-2-6 0,-5-4 2 0,5 2-3 0,0-1-1 16,0-1-4-16,0-3-3 0,-6 3-5 0,6-5-5 0,0 1 2 0,0 1 7 0,0-6 9 15,0 0 10-15,0 0 12 0,0 0 13 0,0 0 15 0,0 0 17 16,0 0 16-16,0 0 18 0,0 0 8 0,0 0 5 0,0 0 4 0,0 0 1 16,0-6 5-16,-5 1 5 0,5 1 5 0,0-1 4 0,-7-5 0 0,7 1-5 0,0 3-6 15,0-9-9-15,-9 6-6 0,9-4-7 0,0-2-1 0,-5-6 2 0,5 2 2 16,0-2 4-16,0 3 3 0,0-6 0 0,0-1-4 0,0 6-2 0,0-11-3 15,0 6-1-15,0 3 0 0,0-3 2 0,5-1 3 0,-5 7 3 0,9 3 4 0,-9 0 5 16,0 0 3-16,7 0 3 0,-7 7 0 0,0-3-1 0,5 1 0 0,-5 5 2 16,0-4-1-16,6 3 0 0,-6 2-4 0,5-1-4 0,-5 5-6 0,0-4-3 15,8-1-5-15,-8 5-5 0,8-4-3 0,-8 4 0 0,5-6-5 0,2 6 1 0,0 0-2 16,-2-6 1-16,3 6-3 0,-1 0 1 0,-2 0-1 0,9 0 3 0,-9 6-2 16,11-6-1-16,-5 6-1 0,-4-6-4 0,7 4 1 0,-2 1 1 0,-1 4-2 15,-2-5-5-15,3 2 2 0,1 3-2 0,-7 3-1 16,9-3 0-16,-10 0 0 0,9 6-2 0,-9 0 2 0,3-5 4 0,-3 8 0 0,3-3 1 0,-2 1-3 0,-1 2 3 15,3 2 0-15,-8 0 0 0,7-2-1 0,-1 3-1 0,-6-1 1 0,0-1 0 16,8 0-1-16,-8 2-1 0,5-3-4 0,-5 3-3 0,0-6-8 0,5-2-12 16,-5 8-14-16,0-6-15 0,0-2-16 0,0-4-16 0,8 6-14 0,-8 0-20 0,0-5-12 15,0-1-17-15,0 2-17 0,0-2-18 0,0 1-16 0,0-4-12 0,0 3-16 16,0-5-16-16,0 1-27 0,0 1-34 0,0-6-39 0,0 4-35 0,0-4-22 0,0 5-16 16,0-5 10-16,0 0 18 0,0 0 25 0,0 0 28 0,0 0 30 0,0 0 31 15,-8 0 35-15,8 0 38 0,-5-5 46 0,5-5 48 0</inkml:trace>
  <inkml:trace contextRef="#ctx0" brushRef="#br0" timeOffset="6055.76">8376 6527 0 0,'-8'-6'19'0,"-5"6"106"0,7-3 58 0,1 3 44 0,-2-6 33 0,-2 6 24 0,4-4 21 0,5-1 21 0,-7 5 17 0,7 0 20 0,0-6 20 0,0 6 13 0,0 0 8 0,0 0-70 0,0 0-114 0,0 0-57 0,0 0-32 0,0-4-16 0,0 4-14 0,0 0-3 0,0-6-3 0,7 6-1 0,-7-5-6 15,5 5-6-15,-5-4-9 0,9-1-12 0,-2 1-12 0,-2-2-15 0,1 2-15 16,-1 4-8-16,11-5-5 0,-11-1-3 0,2 3-1 0,5 3-3 0,3-6-2 0,-10 0-12 15,9 6-18-15,-1-4-26 0,0 4-32 0,-7 0-41 0,6 0-49 0,2 0-67 16,-1 0-75-16,-8 0-57 0,11 0-47 0,-4 0-14 16,0 0 0-16,3-5 12 0,-4 5 15 0,-3 0 30 0,5-6 33 0,0 2 44 0,-2 1 45 0,-3-3 52 0,5 1 54 15,-5 1 62-15,2-8 79 0</inkml:trace>
  <inkml:trace contextRef="#ctx0" brushRef="#br0" timeOffset="6340.06">8858 6249 0 0,'0'0'1'0,"5"0"103"0,3-5 65 15,-8 5 41-15,5-6 27 0,-5 3 21 16,7-4 17-16,-7 2 23 0,7 1 27 0,-7-1 32 0,5-1 33 0,-5 2 33 0,0-1 35 0,7 5-63 0,-7 0-116 16,0-4-55-16,0 4-24 0,0 0-6 0,0 0 3 0,0 0 4 0,0 0 2 15,0 0-10-15,0 0-17 0,0 0-24 0,0 0-28 0,0 0-24 0,0 0-26 16,0 0-20-16,0 0-16 0,0 4-13 0,0 1-15 0,8-5-7 0,-8 4-8 0,0 2 0 16,0 3 0-16,5-4 2 0,-5 5 5 0,0 1 5 0,0-3 4 0,7 3 6 15,-7 4 5-15,0-5 2 16,0 5-1-16,0 3-2 0,0-2 1 0,0 2-4 0,0 2 2 0,0-4-5 0,-7 2-10 0,7 1-11 15,0 2-19-15,0-2-19 0,0-5-21 0,0 7-16 0,0-8-13 0,0 2-14 16,0 0-13-16,0-5-18 0,7 5-16 0,-7-1-19 0,0-4-16 0,0-1-11 0,7 3-6 0,-7-3-6 0,0 0-3 16,5 1-9-16,-5-5-10 0,8-1-17 0,-8 2-18 0,8 0-24 0,-8-3-20 15,0-3-15-15,0 0-14 0,0 0 11 0,0 0 17 0,0 0 21 0,0 0 23 0,5 0 25 16,-5 0 30-16,0-3 33 0,0 3 34 0,0-6 35 0,0 0 34 16</inkml:trace>
  <inkml:trace contextRef="#ctx0" brushRef="#br0" timeOffset="6813.11">8895 6448 0 0,'-5'-24'45'0,"-2"5"46"0,7-2 34 0,-7 3 32 0,2-1 30 15,5-2 31-15,-8 3 28 0,3 3 26 0,5-6 24 0,-8 6 23 0,8 2 22 16,-6-3-15 0,6 7-34-16,-7-6-29 0,7 6-20 0,0 0-19 0,0-3-17 0,-6 8-15 15,6-7-14-15,0 8-16 0,0-3-12 0,0-3-8 0,6 5-11 0,-6-1-5 16,0-2-10-16,0 4-9 0,7-3-8 0,-7 1-11 0,6 1-7 0,-6-2-4 16,8 6-4-16,-3-4-4 0,3-1-2 0,-3 1 0 0,2 4-4 0,0-5 0 15,5 5 0-15,-4-6-3 0,4 6-2 0,-5-4-2 0,6 4-3 0,0 0-5 16,-2 0-1-16,5 0-7 0,-4 0-4 0,-1 0-7 0,5 4-3 0,-5-4-5 0,2 6-6 15,2-1-3-15,4-1-5 0,-14 1-2 0,8-1-2 0,1 6-1 16,-2-5 1-16,2 4 0 0,-7 3 0 0,-1-8 3 0,8 5 1 0,-7 0 1 0,-2 2 0 16,1-1 1-16,-6 0 2 0,7-1 4 0,-7 6-2 0,6-6 2 0,-6 6-2 15,0-4-7-15,-6 3-9 0,6-5-10 0,0 6-12 0,-7 0-11 0,1 0-9 0,1 0-11 16,-2 0-8-16,-2-6-8 0,-2 5-10 0,4 0-5 0,2-2-5 0,-11 3-2 16,11-8 2-16,-9 4 2 0,9-1 6 0,-8-1 9 0,6 2 11 0,-5-7 8 15,5 2 9-15,-1 3 9 0,-5-5 8 0,7 1 9 0,1 1 8 0,-3-6 5 16,0 4 5-16,3-4 5 0,-1 6 2 0,-1-6 6 0,2 0 2 0,-11 0 4 0,16 0 1 15,-5 0 1-15,-1 0 0 0,1 0 3 0,5-6 0 0,-8 6 0 0,8 0 0 16,-8-4 4-16,8 4 6 0,-5 0 6 0,5 0 6 0,0-6 7 0,0 6 2 0,0-5 2 16,0 5 2-16,0 0-1 0,0 0-1 0,0 0-2 0,0 0-2 0,0 0 1 15,0-4 1-15,5 4 2 0,-5 0 0 0,8 0-3 0,-8 0-6 0,8 0-5 16,-3 0-4-16,1 0-1 0,-1 0-1 0,2 0 1 0,2 4-1 0,-4-4 2 16,8 5 1-16,-8 1-2 0,3-2-6 0,5 2-7 0,-7 3-6 0,7-3-3 0,-5 3-1 15,-1-5-1-15,5 7 2 0,-5-2-3 0,-2 1 0 0,3-5-3 0,-3 5-3 16,3 4-13-16,-2-4-13 0,-1-1-19 0,2 3-19 0,-7-3-19 0,9 0-20 15,-4 6-25-15,-5-5-26 0,7-1-26 0,-7 1-30 0,6-1-34 0,-6 2-41 16,5-2-56-16,-5 1-66 0,0-4-51 0,9 3-40 0,-9-5 0 0,0 1 17 0,0 1 28 16,0-6 32-16,0 4 37 0,0-4 36 0,0 0 42 0,0 0 39 0,0 0 47 15,7 5 49-15,-7-5 57 0,0 0 74 0</inkml:trace>
  <inkml:trace contextRef="#ctx0" brushRef="#br0" timeOffset="7081.74">9463 6317 0 0,'0'-6'6'0,"5"-3"115"0,-5 5 66 0,0-7 44 0,9 7 34 0,-9-2 35 0,0 1 36 0,0-4 36 0,0 3 40 0,0 6 36 0,0 0 34 0,0-4 31 0,0 4 30 0,0 0-77 0,0-4-140 0,0 4-72 0,0 0-31 16,0 0-20-16,0 0-13 0,0 0-21 0,0 0-25 0,0 0-22 0,0 0-22 0,0 0-20 0,5 4-11 0,-5-4-16 0,7 4-13 0,-7 2-11 0,0-1-11 15,6-1-5-15,-6 7-4 0,0-1 2 0,5-1 3 0,-5 0 3 0,0 6 10 16,0-6 0-16,8 12-2 0,-8-7 0 0,0 6-5 0,0 1-10 0,0 1-13 15,-8 4-14-15,8-7-17 0,0 11-16 0,0-7-19 0,-5 3-18 0,5-7-22 16,0 5-18-16,0-3-22 0,0-3-22 0,0 1-22 0,0-4-21 0,0 0-21 0,0-6-37 16,0 6-38-16,0-5-56 0,0 1-63 0,0-3-26 0,5 3-10 0,-5-7 11 15,0-4 23-15,-5 5 30 0,5 4 29 0,0-9 34 0,0 0 35 0,0 0 37 16,0 0 37-16,0 0 51 0,0-3 55 0</inkml:trace>
  <inkml:trace contextRef="#ctx0" brushRef="#br0" timeOffset="7333.92">9358 6219 0 0,'-5'-5'15'0,"-3"-1"133"0,2 2 78 0,6-1 57 0,-7 1 45 0,7 4 40 0,-6-5 37 15,6 1 42-15,0 4 39 0,6-6 40 0,-6 6 37 0,0-6 32 0,0 6 27 16,0 0-95-16,0 0-167 0,0 0-85 0,0-4-47 0,0 4-24 0,0 0-13 0,0-5-11 16,0 5-11-16,0-6-17 0,0 6-21 0,0 0-16 0,0 0-18 0,0 0-11 15,0 0-12-15,0-3-10 0,0 3-9 0,0 0-12 0,0 0-10 16,0 0-10-16,7-6-9 0,-7 6-7 0,6 0-10 0,2 0-7 0,-3 0-3 0,3-4-7 15,-3 4-2-15,9 0-11 0,-9 0-16 0,10 4-21 0,-3-4-25 0,0 6-30 16,2-6-31-16,-1 3-41 0,-1 3-48 0,2 3-64 0,4-3-77 0,-2 4-94 0,-5-5-104 16,2-1-38-16,7 5-8 0,-6-3 20 0,-1 3 29 0,0-4 42 0,-2-5 48 15,5 7 49-15,-5-7 54 0,1-7 59 0,4 2 60 0,-11-4 73 0,8-1 74 0</inkml:trace>
  <inkml:trace contextRef="#ctx0" brushRef="#br0" timeOffset="10129.84">15377 14284 0 0,'0'0'1'0,"5"0"97"0,-5 0 66 0,0 0 41 0,0 0 31 0,0 0 29 0,0 0 29 0,0 0 24 0,0 0 26 0,-5-6 19 0,5 6 21 0,0 0 16 0,0-3 15 0,0 3-76 0,-8 0-131 0,8 0-65 0,0 0-35 0,0 0-17 0,0 0-6 0,0 0-8 15,0 0-9-15,0 0-4 0,0 0-6 0,0 0 1 0,0 0-2 0,0 0 3 16,0 0 6-16,0 0 4 0,0-6 4 0,0 6 3 0,0 0 3 0,0 0 0 15,0 0 1-15,0 0 0 0,0 0-4 0,0 0-3 16,-5-6-3-16,5 6-5 0,-7 0-6 0,0 0-4 0,7 0-6 0,-7 0-7 0,1 0-5 0,-1 6-5 0,-6-6-4 16,7 0-6-16,1 6-2 0,-11-3-3 0,11 3-2 0,-8-6-5 0,-1 5 0 15,2 5-4-15,-1-6-1 0,-1 1-2 16,1 4-4-16,2 1 0 0,-4-4-3 0,1 9 1 0,4-6-3 0,-11 0 1 16,8 6-2-16,0-5 1 0,-6 5-1 0,0-1 1 0,4 2 2 0,-4 3-2 0,7-5 0 0,-8 5 0 0,8-4 0 0,-9 4 0 15,10 1 0-15,-10 1 1 0,8-2 0 0,-8-1-1 16,10 3 0-16,-2-2 0 0,-2 2-1 0,3 1 0 0,0-2 0 0,4 5 1 15,-5-1-1-15,2 1 0 0,3-1 1 0,-5 1-1 0,7 4 1 0,-6-4 0 0,3 3 2 0,2-2 0 16,2 2 1-16,-1-3 0 0,-1 5 0 0,1-6 0 0,6 4 1 16,-8-1-2-16,8-5 2 0,-5 4 1 0,5-3-1 0,0 3 2 0,0-3 0 0,0 3 0 15,0-3 2-15,5 3-1 0,-5-2 0 0,0 0-1 0,8-5 0 0,-8 5 0 16,0 1 2-16,6-1 1 0,-6 0 9 0,7 1 2 0,-1-1 2 0,-6 1 2 0,5 4-1 0,2-4 1 16,-7 3 0-16,9 2 0 15,-4 4-1-15,2-4 2 0,-7 0-2 0,6 3 1 0,-1-2-3 0,3 3-2 0,0-6-5 0,-3 2-3 0,9-2-2 0,-9 7-2 0,3-7 1 16,4 3-1-16,0-1-1 0,-5-6 0 0,14 4-2 0,-10 2 2 0,5 0 1 15,-5-2-1-15,10 2 1 0,-3-6 1 0,-5 7-2 0,7-9-1 0,0 8 0 0,0-6 1 16,-1 7-1-16,0-7 1 0,1 0-1 0,-7 4 3 0,6-1-1 0,2-5 2 16,-2 5 0-16,1-3-1 0,-1 0 2 0,0-5 0 0,1 5 0 0,-1-3 1 15,-1 1 2-15,3-1-2 0,-2 0-1 0,1-3 1 16,7 1 1-16,-8-4-1 0,7 4 1 0,-8 1-1 0,9-4-1 0,6 2 1 0,-6-3-1 0,-3 6 0 16,10-8 0-16,-2 2 1 15,-6 0-1-15,8 0-2 0,-2-2 1 0,0-2 1 0,-1 4 1 0,3-1-1 0,-8-5 1 0,6 2-1 0,2 4-1 0,-10-5-2 0,10-1 1 16,-2 0-2-16,-6 0 1 0,6 3 2 0,7-3 4 0,-7-3 0 0,2 3 3 15,6 0-1-15,-8-5 1 0,7 2 2 16,0 3-2-16,1-3 4 0,-3 0 1 0,2-2 0 0,-5 1 0 0,5-1-1 0,-1 1-1 0,-4-1-2 0,5 2-2 16,-7-1-4-16,7-1-1 0,1-4 0 0,-1 5-2 15,6 2-1-15,-7-4-2 0,1-3-1 0,0 6 0 0,9-1-1 0,-9-1 1 0,0-4 4 0,-2 4 0 0,3 1 3 32,-1-5 4-32,0 6 3 0,2-6 4 0,-2 4 1 0,-2-4 4 0,10 0-1 0,-9 0 2 15,8 0 1-15,-1 0-2 0,-5 0 3 0,5-4-1 0,1 4-2 0,5-6 0 16,-4 1-3-16,-2 1-6 0,-6 0-1 0,6-1-5 0,0-1-2 0,8-4-1 15,-6 5 0-15,-2-4-1 0,5-1 0 0,-2 5 0 0,3-4-1 0,-5-1 2 0,7 0-2 16,-9-1 2-16,4-2 0 0,-4 4 0 0,2-3-1 0,-2-3 1 0,4 2-1 16,-4 4-1-16,1-6 1 0,0 0-1 0,-6 0 2 0,9-4 4 0,-4 4-1 15,2 0 3-15,0-3 2 0,-9 3 1 0,11-6 1 0,-9 2 0 0,0-2 1 16,-1-1-1-16,1 1 4 0,-5 1 0 0,3-3 2 0,2-3 1 0,-4 4 2 0,2 1-3 16,2-7 2-16,-5 1 0 0,3 3 2 0,-2-4 0 0,-3 4 3 0,7-7 2 15,-6 3 4-15,-1 2 0 0,-5-2 0 0,5-2 1 0,-1 2-4 0,-2 2 1 0,2-2-3 16,-4-2-1-16,-4 2 2 0,6 1-5 0,2-1 0 0,-4-2 1 0,-1 2-2 15,1-2 0-15,-8 0 0 0,6 2-1 0,2-2 3 0,-8 2-2 0,2-2 2 16,-9 0-2-16,8-4 0 0,-8 1 2 0,1-1-2 0,1-2-1 0,-7 2-3 16,-2-5-1-16,1 5-5 0,0-6-6 0,1 2-7 0,-7-2 0 0,0 6 0 15,0-6 0-15,0 3 0 0,0 2 0 0,0-3 0 0,-7-1 0 0,1 3 0 16,0-1 0-16,1-3 0 0,-2 5 0 0,-1-3-2 0,-5 4-6 0,2-7-1 16,-5 7 0-16,5 1 0 0,-1-1 0 0,-9 0 1 0,2 0-1 0,6 4 0 15,-6-3-2-15,-1 3 2 0,-7-1-2 0,8 7-2 0,-2-4 0 0,-2-2 0 16,-5 5-1-16,8 1-1 0,-11 0 0 0,4 0-3 0,-7-1 2 0,10 5-2 0,-10-3 4 15,-5-3-2-15,7 7 1 0,-7-5 2 0,-1-1 0 0,-4 7 3 0,4-9 1 16,-5 9 2-16,-1-1 4 0,7-7-1 0,-7 7 2 0,0-6 1 0,2 7 1 16,-3-3 1-16,2 2 2 0,0 1 0 0,0-3 0 0,-10 1 1 15,11 1 0-15,-2 0 0 0,-6-2 0 0,7 3-2 0,0-3 0 0,-7 2-1 0,5 1-1 0,-4-3 1 16,6 2 1-16,-7 4-1 0,-1-6-2 0,0 3 1 0,1-1 0 0,-6 4 0 16,-2-4 1-16,4 4-1 0,-10 0-3 0,6 0 2 0,-3 0-2 0,-3 0 2 15,1 0 0-15,0 2 2 0,-1 4 0 0,1-6 1 0,-1 3-1 0,-5 3 0 16,8 0-3-16,-3-1 0 0,0 1 0 0,0 3 3 0,8-3 2 0,-7 3-2 0,6 2 0 0,-6-1 1 15,7 0-1-15,-8 1-1 0,8 4-3 0,1-6 1 0,-3 6-2 0,1 0 1 16,1 0 5-16,0 0-1 0,-2 6-1 0,9-6-1 0,-9 4-3 0,2 1-3 16,0 0 1-16,-2 5-6 0,2-6-6 0,5 7-5 0,-5-2-4 0,5 1-8 15,-4 4-7-15,4 2-9 0,-5-1-13 0,5-2-11 0,1 2-16 0,7 6-19 16,-6-3-19-16,4 1-21 0,0 2-21 0,10 3-24 0,-2-6-25 0,0 7-32 16,7-1-34-16,-3 1-68 0,3-1-84 0,7 6-59 0,-2-6-44 0,1 7-2 0,7-7 15 15,1 0 29-15,-3 4 35 0,2-1 38 0,-1-5 39 0,8 4 45 0,-8-7 48 0,6 6 49 16,-6-7 55-16,1-3 70 0,6 6 85 0</inkml:trace>
  <inkml:trace contextRef="#ctx0" brushRef="#br0" timeOffset="10715.13">16002 14500 63 0,'5'0'135'0,"-5"-6"43"0,0 0 36 0,7 6 33 0,-7 0 28 0,0-4 32 0,0-1 32 0,0 5 32 0,0 0 33 0,0 0 34 0,0-6 33 0,0 6-49 0,0-4-93 0,0 4-50 0,0-5-27 0,0 1-13 0,0 4-12 0,0 0-7 0,0 0-9 16,0 0-15-16,0 0-14 15,0-5-20-15,0 5-21 0,0 0-18 0,0 0-19 0,0 0-22 0,0 0-15 0,0 0-17 0,0 0-17 0,0 0-13 0,0 0-11 0,0 0-6 16,0 5-5-16,0-1 1 0,0 1-1 0,8 5-1 0,-8-1 1 0,0 6 0 16,5 0 2-16,-5 0 4 0,0 4 1 0,7 0 5 0,-7 1 5 0,0 1 2 15,7 1 2-15,-7-1-1 0,0 3-5 0,0 0-1 0,0 1-2 0,0-1-3 0,0 1-1 0,0 5 1 16,0-6-1-16,0 0-2 0,-7 1-1 0,7-1-5 0,0 1-4 0,0-1-13 15,0 1-16-15,0-7-19 16,0 3-19-16,0-2-22 0,0-4-20 0,0-1-25 0,0 2-29 0,0-1-24 0,7-8-29 0,-7 4-27 0,0-7-26 0,0 8-41 16,0-9-44-16,5 3-41 0,-5-1-36 0,0-5-18 0,0 0-6 0,0 0 17 15,0 0 26-15,0 0 36 0,0 0 36 0,0-5 39 0,0-1 37 0,0-3 39 0,0-1 40 16,0-1 48 0,0 4 48-16</inkml:trace>
  <inkml:trace contextRef="#ctx0" brushRef="#br0" timeOffset="10952.81">15983 14402 0 0,'5'-11'2'0,"-5"7"112"0,7-2 72 0,0 0 52 15,-7 6 43-15,5-3 38 0,-5 3 32 0,0 0 31 0,0 0 28 0,0 0 23 16,0 0 25-16,0 0 21 0,0 0 20 0,0 0-81 0,0 0-138 0,0 0-76 16,7 3-44-16,-7-3-32 0,0 0-21 0,0 0-16 0,0 0-11 0,0 0-8 15,0 0-8-15,0 6-3 0,8-6 0 0,-8 0-5 0,5 6 1 0,-5-6-4 16,7 4-1-16,0-4-2 0,-2 5-3 0,2-5 0 0,2 6 1 0,2-6-2 0,1 0-2 15,2 0-6-15,-1 4-1 0,0-4-6 0,0 0-4 0,6 0-5 0,1 0-3 16,-6 0-17-16,6 0-19 0,-3 0-25 0,-2 0-28 0,4 4-32 0,-6-4-32 16,6 0-33-16,-7 5-30 0,4-5-47 0,-11 5-53 0,9-5-61 0,-9 4-64 0,3 2-49 15,-3 0-38-15,2-3 1 0,0 3 21 0,-2-6 32 0,-5 6 37 0,0-6 43 0,0 9 44 16,0-5 44-16,0-4 44 0,-5 5 52 0,5-1 53 0,-7 2 57 0,0-6 71 0</inkml:trace>
  <inkml:trace contextRef="#ctx0" brushRef="#br0" timeOffset="11158.48">16085 14758 19 0,'-5'10'96'0,"-2"-1"43"0,1-4 37 0,1-1 31 0,5 2 30 0,-9-2 28 16,9-4 24-16,0 0 24 0,0 0 23 0,0 5 24 0,0-5 23 0,0 0-32 15,0 0-64-15,0 0-43 0,0 0-36 0,0 0-22 0,0 0-15 0,0 0-8 0,0 0-5 16,0 0-3-16,0 6 2 0,9-6-6 0,-9 0 1 0,5 0-3 0,1 0-1 16,1 0-3-16,-2 0-3 0,4 0-3 0,-4 0-9 0,8-6-6 0,0 6-8 15,0-5-11-15,0 5-13 0,1-4-15 0,4-2-17 0,-5 2-28 0,8-1-33 0,-10 1-39 16,4 4-44-16,4-5-48 0,-6 5-49 0,0-6-67 0,0 6-71 0,1-4-93 15,-2 4-98-15,2 0-38 0,-1 0-10 0,-8 0 12 0,9 0 19 0,-9-6 35 16,10 6 42-16,-10-5 46 0,4 1 50 0,1-2 53 0,-2 1 55 0,-2-4 65 0,1-1 70 0</inkml:trace>
  <inkml:trace contextRef="#ctx0" brushRef="#br0" timeOffset="11718.4">16672 14591 0 0,'7'-5'1'16,"0"1"107"-16,-2-7 75 0,-5 7 56 0,8-5 51 0,-8-1 47 15,5-1 46-15,-5 1 43 0,0 1 43 0,0 0 39 0,0 0 41 0,0-3 36 0,0 8 34 0,0-7-68 16,0 7-130-16,-5-1-71 0,5 1-42 0,0-1-31 0,0 5-29 0,0-4-25 16,0 4-24-16,0 0-26 0,0 0-27 0,0 0-26 0,0 0-27 15,0 0-22-15,0 0-19 0,0 0-20 0,0 0-17 0,-8 0-11 0,8 4-12 16,0-4-8-16,0 5-6 0,0 4-7 0,-5 1 0 0,5-1-1 0,0 3 2 0,-7 1 2 16,7 1 7-16,0 7 3 0,-7-2 7 0,7 0 6 0,-5 7 4 0,5-7 1 15,-8 5 2-15,1-5 0 0,7 5 0 0,-5 1-3 0,-4-1-1 0,4 2-4 0,5 2-3 16,-5-3-5-16,-3-1-7 0,2 1-7 0,6-1-7 0,-7 0-11 0,1 1-12 15,6-5-7-15,-7 5-9 0,2-7-1 0,5 3-2 0,-9-8-3 0,9 2-2 16,0 0-1-16,-5-5-2 0,5 4 2 0,-7-4 1 0,7-5 4 0,0 5 3 0,0-4 6 16,0-3 13-16,0-3 8 0,0 0 9 0,0 0 9 0,0 0 6 0,0 0 9 15,0 0 10-15,0 0 6 0,0 0 10 0,0 0 3 16,0-3 3-16,0-9 6 0,0 8 1 0,0-7 1 0,0 4 1 0,7-4 1 0,-7-5-6 0,0-2-2 0,0 3-6 16,0-4-6-16,0-5-7 0,5-1-2 0,-5-1-2 0,0 4-1 0,0-9 1 15,0 1-1-15,9 2 2 0,-9 4-2 0,0-6 2 0,5 0-1 0,-5 6-1 16,0-1 2-16,7 1 1 0,-7-1 5 0,0 7 6 0,6-1 6 0,-6-2 5 15,7 6 2-15,-7 2 5 0,0 2 2 0,6-4 3 0,-6 5 0 0,0 5 3 16,8-4 0-16,-8 5 1 0,5-2-1 0,-5 3-1 0,0-3-2 0,5 0-2 0,-5 2-7 16,9 4-3-16,-9-5-1 0,5 5-3 15,2 0 0-15,-7-6-1 0,8 6-4 0,-3 0 3 0,2 0-1 0,0 0 2 0,-2 0 0 0,3 0 2 0,5 6 1 0,-7-6 0 16,6 5 2-16,-3-1 1 0,3 2-3 0,-6 3 3 0,7-3-2 0,0 3 1 16,-7 0 1-16,7 1 0 0,-5 1 4 0,4 4-2 0,-6-7 2 0,0 7-1 0,1-1-3 15,1 2 0-15,-3 2-3 0,3-3 1 0,-2 6-3 0,-1-2-3 0,-5 2-1 16,8 1 1-16,-8-2 0 0,7 5-5 0,-7-1-1 0,6 1-4 0,-6-1 0 15,6 1-2-15,-6-1-5 0,7 6-4 0,-7-6-7 0,5 6-4 16,3-7-10-16,-8 3-14 0,8-7-17 0,-3 5-18 0,1-3-23 0,1-3-21 0,-2-2-26 16,4-2-26-16,-4 0-28 0,2-5-29 0,-1 2-29 0,-1-1-24 0,-5-1-45 0,9-3-52 15,-2-3-72-15,-2 3-77 0,-5-6-20 16,0 0 9-16,0 0 25 0,0 0 33 0,0-6 40 0,0 3 40 0,0-7 42 0,-5-1 46 0,-2 1 44 0,-2 1 46 0,-2-6 56 16,-1 0 63-16</inkml:trace>
  <inkml:trace contextRef="#ctx0" brushRef="#br0" timeOffset="11917.33">16620 14850 0 0,'-6'0'25'0,"-7"-6"143"0,6 6 78 0,2 0 54 0,-4 0 43 0,4-3 31 0,-2 3 24 0,7 0 22 0,0 0 17 0,0 0 19 16,0 0 19-16,0 0 23 0,0 0 26 0,0-6-103 0,0 2-174 0,7 4-89 0,-7-5-41 0,5 5-22 0,-5-4-8 0,9-1-3 0,-9 5 3 0,5-7 2 0,2 4 7 0,-1 3-3 0,1-6-3 0,-1 6-9 16,2-5-12-16,-3 5-12 0,0 0-14 15,9-4-11-15,-7 4-6 0,6 0-12 0,-6 0-13 0,5-6-21 0,-4 6-24 0,5 0-32 0,-7 0-33 0,6 0-37 16,2 0-38-16,-1 0-59 0,-8 0-64 0,11 0-89 0,-5-4-100 0,10 4-39 0,-9 0-7 0,0 0 8 15,8-5 24 1,-1 5 32-16,-4-4 40 0,4-1 44 0,2-1 47 0,-3-4 51 0,-4 5 53 16,4-5 62-16,3 1 68 0</inkml:trace>
  <inkml:trace contextRef="#ctx0" brushRef="#br0" timeOffset="12360.13">17317 14576 0 0,'14'0'21'0,"-9"0"140"16,3 0 81-16,-3 0 58 15,3 0 44-15,-2-5 40 0,-1 5 33 0,-5-4 32 0,7 0 33 0,-7-1 32 0,0-1 28 0,0-4 31 0,8 1 30 0,-8 3-99 0,0-3-173 16,0 4-91-16,0-5-47 0,0 7-29 0,0-3-14 0,0-4-13 0,-8 5-11 0,8-1-12 15,-7 2-13-15,2-1-16 0,-1 1-13 0,6-1-15 0,-13 1-15 0,5-2-13 16,3 6-15-16,-9-6-9 0,7 6-9 16,-6 0-3-16,0 6-3 0,7-6-4 0,-7 6-3 15,5-2-1-15,-5 1-1 0,3-1 0 0,1 1 2 0,-3 5 0 16,6-1 0-16,-2 3 1 0,-5-3 0 0,8 0 0 0,-2 0 0 0,0 1 0 16,2 1 1-16,-3-1 0 0,1-1 0 0,7 0 3 0,-5 1-1 0,-4 1 0 15,9-2-1-15,-5 1-1 0,5-1 1 0,0-3-1 0,-5 3-1 0,5-3 1 0,0 3-1 16,0-3-1-16,0 3 0 0,0-5-1 0,0 1 2 0,0 5-1 0,0-5 3 15,5 4 0-15,-5-2 2 0,5 2 4 0,-5 0-1 0,9-5 3 0,-4 7 2 0,-5-2 2 16,7-3-1-16,1 4 5 0,-3-1 0 0,2 0 3 0,0-3 3 0,5 3-1 16,-6 0 1-16,8 3 0 0,-7-8 1 0,7 5 2 0,-4 0 1 0,3 2 0 15,3-1 1-15,-5 0 0 0,2-1 5 0,0 0 3 0,1 2 7 0,-2-2-1 0,9 1 1 16,-15 1-1-16,6-3 2 0,2 3 0 0,-8-7 2 0,1 7-2 0,6-1 2 16,-5-5-1-16,-8 5 2 0,5-7-2 0,1 3 0 0,-6 3-4 0,0-3-3 15,7 4 2-15,-7-5 0 0,0 4-1 0,0-5 2 0,-7 6 1 0,7 0-1 16,-6-6 1-16,6 8-2 0,-5-3 1 0,-3 0 0 0,0 1-2 0,3-5-1 15,-2 5-5-15,1-1-2 0,0 2-6 0,-9-7-11 0,10 6-9 0,-9-5-11 0,9-1-8 16,-8 7-11-16,-1-7-8 0,1 2-10 0,6-1-11 0,-6-1-9 0,2 2-14 16,-5-3-12-16,3-3-12 0,8 6-12 0,-9-6-11 0,2 4-7 0,6-4-13 15,-2 0-8-15,2 0-16 0,-1 5-14 0,2-5-19 0,-2 0-14 0,0-5-22 0,2 5-26 16,5 0-30-16,-8-4-35 0,8 4-50 0,0-6-53 0,-7 3-10 0,7-3 11 0,0-3 23 16,0-1 28-16,0-1 34 0,7 2 37 0,-7-5 36 0,8 0 36 0,-8-7 43 15,5 2 43-15,9-2 47 0,-9-3 59 0</inkml:trace>
  <inkml:trace contextRef="#ctx0" brushRef="#br0" timeOffset="12618.66">17688 14513 0 0,'14'0'16'0,"-8"5"147"0,1-1 112 0,-2 1 85 0,3 1 63 0,-2-6 49 0,-6 4 37 0,5-4 30 0,-5 0 27 16,0 0 26-16,0 0 24 0,0 0 24 0,8-4 23 0,-8 4-101 0,7-6-175 0,-7 6-126 0,6 0-103 0,-6 0-54 0,0 0-30 0,0 0-16 0,0 0-6 0,0 0-5 15,0 0-3-15,0 0-5 0,0 0 0 0,8 0-3 0,-8 0-2 0,0 6-3 16,0-2-5-16,5 1-4 0,-5 5-6 0,0 1 0 0,0-3-3 0,0 7-2 15,0-4 3-15,5 8 4 0,-5-4 0 0,0 0 3 0,0 4-2 0,0-1-2 16,0 2-4-16,0 0-3 0,0 0-3 0,0 5-3 0,0-7-8 0,0 6-5 16,0 1-7-16,0-5-8 0,0 5-10 0,9-1-11 0,-9 1-9 0,5-1-14 15,-5-5-11-15,7 2-20 0,-7-3-22 0,6 3-25 0,1-8-22 0,-7 2-30 0,7 0-30 16,-7-5-33-16,7 1-36 0,-2-4-53 0,-5-1-62 0,8 3-67 0,-8-3-64 0,5-6-19 16,-5 6 11-16,0-6 26 0,0 0 34 0,0 0 40 0,6-6 42 0,-6 0 46 15,0 2 49-15,0-7 51 0,0 4 52 0,0-4 63 0,-6-5 68 0</inkml:trace>
  <inkml:trace contextRef="#ctx0" brushRef="#br0" timeOffset="12817.37">17739 14646 105 0,'-5'-15'200'0,"-1"0"66"0,-2 5 54 0,3-5 39 0,-2 0 38 0,7 6 29 15,-6 0 26-15,6-1 25 0,-7-1 25 0,7 1 26 0,0 5 24 16,7 1-65-16,-7-5-123 0,0 3-89 0,0 3-71 0,6-3-41 16,-6 0-18-16,7-3-16 0,-7 3-4 0,0 2-7 0,5-1-4 0,-5 1-6 0,0 4-8 0,0-5-9 15,0 1-11-15,8 4-14 0,-8-6-14 0,0 6-15 0,0-6-12 0,6 6-13 16,-6-3-6-16,5 3-8 0,3 0-4 0,-1 0-2 0,-1-6 0 0,7 6-1 15,-8 0-1-15,9 0-8 0,6 0-14 0,-6 0-18 0,4 0-23 0,1 0-31 16,2 0-31-16,-3 0-40 0,3 0-40 0,6 0-64 0,-9 6-68 0,8-6-94 0,-7 0-96 16,8 0-36-16,-1 0-9 0,-8 0 18 0,10 0 26 0,-8 0 39 0,6-6 42 0,-6 6 50 15,-3-6 49-15,3 2 55 0,-1-6 56 0,-3 2 67 0,-5 2 69 0</inkml:trace>
  <inkml:trace contextRef="#ctx0" brushRef="#br0" timeOffset="13370.39">16085 15885 0 0,'-5'0'2'0,"5"0"112"0,-7 0 72 0,1 0 56 0,6 0 50 0,0-3 43 0,-5 3 43 0,5 0 35 0,0-7 34 0,-9 2 34 0,9 5 31 0,0 0 29 0,0-4 27 0,0 4-75 0,0 0-139 0,0 0-77 0,0 0-44 0,0 0-37 0,0 0-31 0,0 0-25 0,0 0-26 16,0 0-17-16,0 0-14 0,0 0-9 0,0 4-11 0,0 1-6 0,9 2-4 15,-9-4-8-15,5 8-3 0,-5-1-1 0,0 3-4 0,6 2 0 0,-6 5 0 0,7-1 3 31,-7 2 1-31,0-2 0 0,0 5-1 0,0 0-3 0,0 6-5 0,0-5-8 0,0-1-4 0,-7 1-3 0,7 2-6 0,-6 0-2 0,6-5-5 0,0 5-9 16,-5-5-18-16,5 5-14 0,0-5-15 0,-9 4-10 0,9-2-10 0,0 0-14 16,0-4-15-16,0 4-16 0,0-3-19 0,0-7-18 0,0 5-18 15,0-3-19-15,9-7-18 0,-9 6-13 0,0-12-11 0,0 7-8 0,5 1-8 0,-5-7-18 0,0-4-20 16,6 6-38-16,-6-6-47 0,7 0-33 0,-2-6-25 0,-5 2 6 0,9-7 19 16,-9 1 25-16,5-3 30 0,-5-1 34 0,0-2 36 15,7-8 33-15,-7 3 34 0,0-3 38 0,0 5 41 0,0-11 52 0,0 5 71 0</inkml:trace>
  <inkml:trace contextRef="#ctx0" brushRef="#br0" timeOffset="13848.09">16094 16031 0 0,'0'-13'8'0,"0"-2"122"16,-9-6 74-16,9 12 54 0,0-6 42 0,-5 6 35 0,5-6 32 0,0 5 25 0,-7 1 23 16,7 4 20-16,0 1 20 0,-6-6 17 0,6 5 20 0,0 5-90 0,0 0-149 15,0-6-80-15,0 6-43 0,0-3-27 0,0 3-17 0,0-7-10 16,0 7-7-16,0-5-8 16,0 5-2-16,0-4-2 0,0 4-3 0,6-5-1 0,-6 5-6 0,0-4-6 0,7 4-5 0,-7-6-2 0,5 6-4 0,-5-3 2 0,9 3 2 15,-4-6 3-15,2 0 5 16,-1 6 3-16,7-3 3 0,-5-3 4 0,4 6 6 0,0-6 2 0,3 6 4 0,4-4 1 0,-6 4 1 0,6 0-4 0,1-5-4 0,-1 5-6 15,2 0-4-15,-3 0-7 0,3 0-6 0,-2 5-6 0,-1-5-4 0,1 4-6 16,1 2-4-16,-1 0-5 0,2-3-4 0,-8 9-3 0,1-9-2 0,-2 7-1 31,-6-1 0-31,8 3-1 0,-7-3 1 0,-2 6-2 0,-5-6 0 0,0 6-1 0,0 0-1 16,0-6 1-16,0 10 0 0,-5-4-1 0,-2 0 1 0,0 0-1 0,0 4-1 0,-6-4-1 0,0 4-3 0,7-4 0 0,-7 5 0 0,0-6 1 0,-5 6 1 31,4-5-1-31,-6 0 0 0,1-2 1 0,-2 2-1 0,3 0 2 0,-3 0 0 0,-6-6 2 16,9 6 1-16,-3-5 3 0,4 0 2 0,-3-1 0 0,1 0 1 0,-2 2-1 15,3-2 1-15,2-2-1 0,-2 2 1 0,4-4 0 0,2-1 0 0,1 0 1 16,-5-4-1-16,11 5 2 0,-2-5 0 0,-5 6 0 0,4-6 2 0,1 0-2 16,2 0 1-16,5-6-1 0,-7 6 0 0,7 0-1 0,-7-5-2 0,7 5 1 0,0 0-5 15,0 0 0-15,0-4-3 0,0 4-1 0,0 0-3 0,0-4 1 0,0-1-2 16,7 5 2-16,-7-6 0 0,7 6 4 0,-7-3 4 0,5-4 4 0,2 7 4 16,1-5 3-16,-3 5 3 0,2-4 6 0,5 4 1 0,-5 0 4 0,7-5 0 0,-1 5 3 15,1 0 2-15,-2 5-2 0,-1-5-2 0,5 4-1 0,2 1-5 0,-4 2-1 16,-2-4-3-16,2 3-3 0,-1 3-2 0,6 0-4 0,-7 1 1 0,2 1-2 15,-1-1-2-15,0 4-2 0,-5 0-2 0,3 0-3 0,1 2-8 0,-3 2-4 16,-2 3-10-16,4-1-8 0,-3-1-10 0,-3 0-13 0,3 2-21 0,-3-8-19 0,2 8-19 16,0-7-20-16,-2 0-19 0,3 0-28 0,-8 2-25 0,7-5-26 0,-2-4-24 15,4 4-35-15,-4-7-40 0,0 8-47 0,3-9-48 0,-2 3-31 0,1-6-22 16,-1 6 8-16,1-12 20 0,-1 6 30 0,2-6 33 0,-3 3 38 0,2-9 41 0,-1 3 40 16,-6 0 43-16,7-1 48 0,0-11 51 0,0 7 52 0,-2-5 69 0</inkml:trace>
  <inkml:trace contextRef="#ctx0" brushRef="#br0" timeOffset="14190.1">16679 16095 0 0,'0'-4'31'0,"0"-1"148"0,0-1 80 0,0 2 58 0,0-1 44 0,0 1 38 0,0-5 35 0,0 3 29 0,0 0 26 0,7-3 27 0,-7 3 27 0,0-3 28 0,5 5 27 0,-5-5-112 0,8 3-189 0,-3 0-94 0,-5-3-43 0,8 3-18 0,-2 3-10 0,-1-3-3 0,-5 1-6 0,0 1 0 16,7 4-3-16,-7 0 0 0,0 0-6 0,0 0-8 0,0 0-9 0,0-6-9 15,0 6-10-15,0 0-10 0,0 0-9 0,0 0-10 0,0 0-12 0,0 0-6 16,0 0-8-16,0 6-2 0,0-2-5 0,0 7-2 0,0-8-5 0,0 3-3 15,0 3-1-15,0 7-2 0,-7-7-2 0,7 6 1 0,0 0 0 0,-5 4 1 16,5 1-1-16,-6-1 0 0,6 0-8 0,0 1-1 0,-8 1-10 0,8 1-5 16,-5-1-6-16,5 3-3 0,0-5-7 0,-8 6-2 0,8-1-2 0,0-3-2 15,0-3-1-15,0 6 0 0,0-3 1 0,0-2 0 0,0 2 2 0,0-2 4 16,0-1 1-16,0-2 3 0,8 2 6 0,-8-3 4 0,5 0 2 0,-5 0 4 0,8-6 2 16,-2 6 3-16,-1-5 2 0,2 1 1 0,2-2 2 0,-4 1 2 0,2-6 3 15,-1 1 3-15,-1 0 3 0,11-1 2 0,-11-4 0 0,8 0 2 0,-7 0 3 0,9 0 1 16,-4 0 0-16,-5-4 2 0,9-1-1 0,-2 5 0 0,-2-9 0 0,10 3-4 15,-8 2-4-15,0-5-10 0,0-2-12 0,0 7-14 0,1-7-17 0,-2 1-21 16,-1 7-22-16,5-7-25 0,-11-1-24 0,9 1-32 0,-9 5-38 0,3-4-47 0,-1 3-54 16,-2 2-100-16,-5-5-114 0,7 4-41 0,-7-5-8 0,0 4 18 0,0-3 29 15,0 0 32-15,-7-1 39 0,2 1 41 0,-2-7 43 0,-1 2 50 0,3 4 51 0,-9-11 60 16,9 7 67-16</inkml:trace>
  <inkml:trace contextRef="#ctx0" brushRef="#br0" timeOffset="14396.21">16704 16286 0 0,'-13'10'25'0,"1"-1"143"0,5 3 75 0,-6-3 52 0,6-4 38 0,2-1 33 16,-4 0 29-16,9 1 21 0,0-5 21 0,0 0 17 0,0 0 20 0,-5 0 22 0,5 0 26 0,0 0-101 16,0 0-169-16,0 0-85 0,0 0-32 0,0 0-16 0,0 0-4 0,0 0-3 15,0 0 2-15,0 0 1 0,0-5 6 0,5 5 2 0,-5-4 1 0,9 4-5 16,-4 0-10-16,2-4-14 0,1 4-18 0,-3-5-14 0,9 5-10 0,-9-6-9 16,8 6-5-16,1-3-13 0,-2-4-11 0,2 7-24 0,-1-5-28 0,0 1-34 15,6-1-37-15,-6-1-40 0,2 6-47 0,-4-4-65 0,2-1-74 0,0 1-97 0,1-1-108 16,-1 1-40-16,0-2-11 0,-7 0 11 0,1-3 23 0,-2 3 35 0,3-3 42 0,0 0 49 15,-8-7 49-15,0 7 58 0,0-6 56 0,0 2 71 0,0-2 72 0</inkml:trace>
  <inkml:trace contextRef="#ctx0" brushRef="#br0" timeOffset="14603.78">16762 15939 0 0,'-5'6'29'0,"-1"-6"144"0,-1-6 78 0,7 6 53 0,-5-5 37 0,5 1 31 15,-9-2 27-15,9 1 24 0,0 1 25 0,-7-1 21 16,7-5 23-16,7 6 25 0,-7-7 25 0,0 8-107 0,0-4-182 0,9 2-89 0,-9 1-43 0,0-1-17 15,5 1-9-15,-5-2-5 0,7 3-3 0,-7 3-7 0,6-6-3 0,-1 6-5 16,-5-6-9-16,8 6-9 0,5-3-13 0,-7 3-8 0,1 0-15 0,7 0-9 0,-2 0-12 16,0 0-19-16,3 0-24 0,-2 3-31 0,-2-3-35 0,4 6-39 15,4 0-45-15,-6-3-84 0,0 3-98 0,0-2-76 0,1 5-58 0,-2-4-22 16,-1 2 0-16,5-4 15 0,-4 3 20 0,0-1 35 0,-4-1 42 0,4-4 50 0,-5 6 49 0,5-6 55 16,-4 4 58-16,-3-4 76 0,3 5 88 0</inkml:trace>
  <inkml:trace contextRef="#ctx0" brushRef="#br0" timeOffset="14933.44">17423 16031 0 0,'0'0'2'0,"0"0"107"0,5 0 65 0,-5 0 43 0,6-4 30 15,-6-1 26 1,0 1 27-16,0-1 27 0,0-5 28 0,0 1 29 0,0-3 28 0,0 3 27 0,-6 0 28 0,1-1-74 0,5-5-126 0,-8 6-63 0,0-2-30 16,3 2-8-16,-2-1 2 0,1 1 0 0,-8 0 2 0,7 2-3 0,2 2-7 0,-1-4-7 15,-2 5-11-15,-5-2-11 0,8 6-11 0,-2-3-10 0,0 3-9 0,0 0-8 16,1-6-12-16,-1 6-10 15,1 0-10-15,-1 6-11 0,7-6-12 0,-6 0-12 0,1 3-10 0,-3 3-8 0,0-2-8 0,3 1-5 0,-3 4-4 0,3 1-2 16,0-4-1-16,-4 9-3 0,4-6 0 0,5 0-1 0,-7 6-1 0,1 0 0 16,-2-1 2-16,2 0 2 0,-1 1-2 0,7 1 2 0,-5-2 3 15,-2 5 0-15,7-4 2 0,-7 4-3 0,7-4 1 0,-5 6-2 0,5-8 1 0,0 7 1 0,-8 1 2 16,8-8-1-16,0 8 0 0,0-6 1 0,8-2-1 0,-8 7 2 0,0-4-3 16,0-3 0-16,5 2-1 0,-5-1-4 0,7 2-8 0,0-3-4 15,-7 2-7-15,5-4-11 0,2 4-7 0,-7-6-12 0,6 1-10 0,2-1-11 0,-2 0-15 0,1-3-19 16,-2 0-17-16,4 3-20 0,1-9-20 0,-2 4-17 0,-3 2-19 0,11-3-42 15,-5-3-55-15,-4 0-63 0,6 0-68 0,0 0-17 0,1 0 5 0,-1-3 17 16,0-3 25-16,-7 2 30 0,6-5 34 0,2-3 33 0,-1 3 38 0,0-6 37 0,0 2 40 16,0-2 57-16,1 0 65 0</inkml:trace>
  <inkml:trace contextRef="#ctx0" brushRef="#br0" timeOffset="15350.62">17715 15988 0 0,'0'-6'41'0,"-7"6"155"0,1-3 83 0,-1-3 59 16,0 1 42-16,0 1 43 0,2 4 40 0,-8-6 34 0,5-3 30 0,8 5 25 15,-6-2 23-15,1 1 20 0,5 1 21 16,-7-2-128-16,7 1-209 0,0 5-102 0,0 0-41 0,0-4-21 0,0 4-7 0,0 0-11 0,0 0-12 0,0-5-8 0,0 5-7 16,0-4-1-16,0 4-4 0,0 0-3 15,-9 0-5-15,9 0-8 0,0 0-10 0,-5 0-13 0,5 4-7 0,-6 1-11 0,6-1-5 0,-7 1-7 0,2 5-4 16,-4 1-3-16,2-2-5 0,-4 5 1 0,4 0-3 0,1 1 0 16,-2 1 2-16,3-2 1 0,-9 5 5 0,9-4-1 0,-2 4 4 0,7 2-1 0,-8-6 1 15,3 3-4-15,5 3-2 0,-7-2-8 0,7-1-7 0,-7-3-6 0,7 6-6 0,0-2-7 31,0-4-3-31,0 4-4 0,0-4-1 0,0 6-4 0,0-7 1 0,0-1 1 16,7 8-2-16,-7-6-1 0,7-2-2 0,-7 2 0 0,5 0 6 0,3 0 6 0,-8-5 7 16,7 4 3-16,-2-4 6 0,2 5 3 0,0-6 2 0,6-5 1 0,-7 7 3 15,1-7 2-15,4 1 0 0,-4 2 8 0,7-4 8 0,-7-3 6 0,4 0 3 16,5-3 4-16,-5 3 2 0,2-7 4 0,0 2 7 0,-6-4 8 0,7-1 9 0,-1 1 6 16,0 0 9-16,-2-7 4 0,4 5 7 0,-1-2 2 0,-9-2 4 0,9 5 2 15,-9-4 4-15,2-1 0 0,-1-1 1 0,1 2-1 0,-7-1-5 0,7-4-7 16,-7 0-7-16,7 4-7 0,-7-3-10 0,0-9-5 0,-7 9-8 0,7-1-3 15,0-7-7-15,-7 6-4 0,0 2-3 0,7-6-5 0,-6 3-5 0,-1 6-5 0,2-4-10 16,-4 4-8-16,4 0-12 0,0 6-13 0,-3 0-15 0,2-1-17 0,-1 1-19 16,-1 3-28-16,3 0-26 0,-1 6-33 0,-2-3-34 0,-4 3-43 0,6 0-49 15,-1 0-74-15,0 3-88 0,0-3-45 0,7 6-22 0,-5 0 7 0,-3-3 23 0,3 3 27 16,5 0 38-16,-8-2 40 0,8 1 43 0,-6-5 48 0,6 4 49 0,0-4 55 16,-5 0 58-16,5 0 73 0,0 0 80 0</inkml:trace>
  <inkml:trace contextRef="#ctx0" brushRef="#br0" timeOffset="15770.26">17923 16037 0 0,'6'6'33'0,"1"-3"151"0,-1 3 92 0,-6-6 66 0,8 6 50 0,-3-6 43 0,-5 0 36 0,7 0 32 0,-7 0 34 0,6 0 30 0,0-6 28 0,-6 0 26 0,7 3 27 0,-7-9-114 0,8 3-198 0,-3 5-101 0,-5-5-58 0,6 3-27 16,2 0-13-16,-8 3-8 0,0-3-7 0,5 0-6 0,-5 6-10 0,0 0-9 0,0-3-7 15,0 3-9-15,0 0-7 0,0 0-9 0,0 0-15 0,0 0-11 0,0 0-13 16,0 0-13-16,0 0-6 0,0 0-6 0,0 3-2 0,0 3-3 0,0 0 1 15,0-3-1-15,0 9 0 0,0-3 0 0,0 0-1 0,0 7 3 0,0-7-1 16,0 10 2-16,0-4 2 0,0 0-1 0,0 4-3 0,0 1-3 0,7-5-4 16,-7 4-7-16,0-1-5 0,8 3-2 0,-8-6-2 0,6 4-2 0,-6 2-1 0,6-3 0 15,1-3-1-15,-2 4-2 0,3-4 0 0,-2 4 1 0,1-5 1 0,-1-2 2 16,-1 1 3-16,2-3 6 0,-7 4 1 0,9-2 3 0,-4-3 2 0,2-5 0 16,-1 5 4-16,-6-3 2 0,0-1 1 0,5-5 3 0,-5 4 3 0,0-4 5 15,0 0 1-15,0 0 6 0,0 0 3 0,0 0 3 0,0 0 5 0,0 0 3 16,0 0 3-16,0 6 5 0,0-6 2 0,0 0 1 0,0 0 3 0,0 0-1 15,9 0 1-15,-9-6-1 0,7-3-3 0,-7 3-4 0,0-3-3 0,5-4-3 0,1-3-11 16,2 2-15-16,-3-5 0 0,3-2 0 0,-1 1 0 0,-2-2 0 0,2-5 0 16,5 9 0-16,-4-7 0 0,-3 1 0 0,3-1 0 0,-2 1 0 0,-1-1 0 15,3-4 0-15,0 4 0 0,-3 6-14 0,1-5-8 0,1 3-3 0,-7 3-2 0,5-1-4 16,-5-2-9-16,0 6-9 0,9 6-11 0,-9-1-10 0,0 1-13 0,0 3-14 16,0 1-16-16,0 5-20 0,0-4-22 0,0 4-28 0,0 0-30 0,0 0-39 15,-9 0-39-15,9 0-69 0,0 4-79 0,0-4-66 0,0 5-58 0,-5 5-12 16,5-5 12-16,0 5 24 0,0-5 33 0,-7 5 38 0,7-6 45 0,0 7 48 15,-6-8 51-15,1 3 53 0,5 3 58 0,-8-9 69 0,8 6 79 0</inkml:trace>
  <inkml:trace contextRef="#ctx0" brushRef="#br0" timeOffset="16133.08">18437 15968 0 0,'7'11'61'0,"-7"-8"172"0,6 9 98 0,-6-9 66 0,7 3 47 15,-7-6 35-15,0 0 28 0,7 0 24 0,0 0 22 0,-2-6 20 0,-5 3 20 16,8-9 23-16,-3 9 23 0,9-8-144 0,-9 7-238 0,2-6-117 0,1 5-53 0,-2 1-21 15,-6-2 2-15,6 1 3 0,1 1 6 0,-7 4 5 0,0 0 3 0,0 0 2 16,0 0-1-16,0 0-7 0,0 0-7 0,0 0-11 0,0 0-11 0,0 0-10 16,0 4-10-16,0 1-8 0,0 5-7 0,0-5-4 0,-7 5-6 0,7 5-1 15,0-6-3-15,-6 6-2 16,6 4 1-16,-6 2 1 0,6-3 2 0,-8 1 0 0,8 2 1 0,-7-2 0 16,7 5-3-16,0-3-2 0,-5-3-1 0,5 6-2 0,0-3-3 0,0-2 2 0,-8 6 1 0,8-7-1 0,0 9 1 0,0-9 0 15,0 1 0-15,0 2 1 0,0-3 0 0,0 2 0 16,0 0 1-16,0-5-2 0,0-1 1 0,0 2 0 0,0-7 0 0,0 4-4 0,0-2-2 0,0-2-2 15,0 7-3-15,0-11-4 0,0 5-5 0,0-1-4 0,0 0-4 0,0-3-3 0,0-2-2 16,0 2 1-16,8-1-3 0,-8-1 3 0,0 1-1 0,5-5 3 16,-5 4 4-16,7-4 3 0,1 0 3 0,-2 0 7 0,0 0 2 0,6-4 5 15,2-1 4-15,-1 1 0 0,0-1 0 0,5-5-9 0,-4-1-7 0,6 1-15 0,-1-3-15 0,1 2-21 16,7-4-24-16,-8 0-25 0,2 2-29 0,-3-2-30 0,-4 0-36 0,4 0-32 16,-5 6-31-16,0-7-57 0,1 2-63 0,-9 0-67 0,10 5-64 0,-10-6-11 0,-5 4 12 15,7-4 26-15,-7 2 35 0,0 4 39 0,-7-7 41 0,2 5 46 0,-2-2 46 16,-1 4 47-16,-4-7 46 0,0 5 61 0,-4-2 68 0</inkml:trace>
  <inkml:trace contextRef="#ctx0" brushRef="#br0" timeOffset="16333.48">18457 16247 93 0,'-7'9'191'0,"1"-3"64"0,-1 4 46 0,1-5 29 0,6-1 21 0,-7-4 19 16,7 0 18-16,0 0 21 0,0 0 30 0,0 0 25 0,0 0 29 0,7 0-61 16,-7 0-111-16,6-4-82 0,1 4-73 0,-7-5-32 0,6 5-15 0,-6-4 6 15,7-2 10-15,0 6 9 0,0-6 5 0,-2 2-7 0,3-1-9 0,-3-1-12 0,9 2-15 16,-9-1-15-16,10 1-15 0,-9-5-15 15,7 3-13-15,1 0-22 0,-2 3-21 0,-1-9-31 0,5 9-36 0,-6-3-39 0,-2-3-43 0,5 5-47 16,0-8-47-16,1 9-80 0,-9-3-99 0,3-3-70 0,4-2-56 0,-5 7-17 16,-2-5 5-16,2-6 21 0,-7 5 32 0,8-1 40 0,-8-2 44 0,0-2 54 0,6 0 51 0,-6 0 57 15,0 2 55-15,-6-2 75 0,6 0 87 0</inkml:trace>
  <inkml:trace contextRef="#ctx0" brushRef="#br0" timeOffset="16496.62">18568 15833 0 0,'-7'3'33'0,"-7"3"148"0,9-6 80 0,-2 6 55 0,1-6 40 0,0 0 33 0,-2 0 27 0,8-6 21 15,-7 0 18-15,7 3 18 0,0-3 14 0,0 6 16 0,0-6 18 0,0 6-119 16,0-4-190-16,0 4-97 0,0-5-40 0,7 5-20 0,-7-4-9 0,8 4-2 16,-2-5-2-16,-6 5 5 0,6-4 4 0,1-2 4 0,7 6 3 0,-9-5-3 15,8 5 0-15,-8-4-9 0,11 4-9 0,-6-6-22 0,4 6-26 0,1 0-31 0,-4-6-34 16,2 6-43 0,7 6-46-16,-13-6-86 0,13 0-106 0,-14 6-78 0,7-6-64 0,-1 4-20 0,2-4-1 0,-8 0 12 0,6 0 17 0,4 0 33 0,-11-4 38 0,6-2 46 15,5-4 49-15,-11 5 55 0,9-4 57 16,-9-6 76-16,10 6 89 0</inkml:trace>
  <inkml:trace contextRef="#ctx0" brushRef="#br0" timeOffset="17151.49">19100 15748 0 0,'-5'20'61'0,"5"0"175"0,0-5 97 0,-5-1 69 0,5-4 47 0,0-1 34 32,-8-3 27-32,8 0 24 0,0-6 22 0,0 0 19 0,0 0 20 0,8 0 18 15,-3 0 16-15,-5 3-152 0,5-3-248 0,3 0-127 0,-8 0-65 0,6 6-23 16,-6-6-9-16,0 4 2 0,0 1 10 0,0-1 3 0,0 1 6 0,0 5 4 15,0 1 4-15,0-1 1 0,0 3 1 0,-6 2 2 0,6 0-2 0,-8 0-2 0,8 3 0 16,-5-3-5-16,5 1-5 0,-5 2-2 0,5 3-7 0,-8-6-1 0,8 4-5 16,-6 1-7-16,6-6-9 0,0 6-11 0,-7-5-11 0,7 4-18 0,0-4-15 15,0 3-9-15,0-2-7 0,7-2-6 0,-7 5-6 0,6-3-7 0,-6 2-8 0,8-3-6 16,-3 0-5-16,-5 0-3 0,5 0 2 0,3-6 1 0,-2 7 2 0,1-7 8 16,1-4 11-16,-8 5 3 0,5-6 1 0,1 1 2 0,-6 0 5 0,0-1 7 15,8 2 12-15,-8-6 5 0,0 0 6 0,0 0 0 0,0 0-3 0,0 0-4 16,0 0-2-16,-8-6-3 0,2 6 0 0,6-4 1 0,-5-1 2 0,-3 0 1 15,1 1 7-15,1-2 0 0,-2 2 0 0,3-5 6 0,0-3 10 0,-3 9 15 0,2-8 22 16,-7 1 21-16,6 1 19 0,1-6 16 0,6 5 15 0,-8-4 12 0,3-1 11 16,-3 2 7-16,8-8 5 0,-5 6 3 0,5-4 3 0,0-2 7 0,-8 3 3 0,8-7-3 15,0 1-7-15,0 0-4 0,0-1-7 0,0 1-2 0,8-1-3 0,-8-5-3 16,0 6-5-16,5 0-2 0,-5-1-1 0,8 1-5 0,-3 6-2 0,3-3-8 16,-8 2-10-16,6 4-9 0,1 0-5 0,-1 2-1 0,1-2-5 0,-1 3-3 15,7 3-3-15,-8 0-1 0,3 3-1 0,-2-3-2 0,9 5-2 0,-10-1 1 16,1-2 0-16,7 4 0 0,0 3 1 0,-5 0-1 0,5 0-3 0,0 0 1 0,-2 0-2 15,2 0-3-15,-6 0-2 0,7 3-2 0,-1 4-5 0,1-2 1 0,-2-1-4 16,2 1-3-16,-9-1-1 0,8 7-4 0,-6-2-1 0,5 1-3 0,-5 0 2 0,1 1-1 16,-8-2-2-16,5 4 0 0,-5-1-1 0,0 3-1 0,0-2 2 0,0 1-2 15,-5 2-1-15,5-1 1 0,-8-2-2 0,1 7 1 0,-5-5 1 0,5 4-1 16,-6 2 1-16,0-2-1 0,7-5 2 0,-6 5 2 0,-2 2-1 0,1-8 0 16,8 8 0-16,-11-2 1 0,11-5-1 0,-8 1 2 0,7 1-2 0,-2-3 1 0,3-2 0 0,-2-2 0 15,1 0-1-15,6 3 1 0,-8-3-1 0,8-5 2 16,-6 5-1-16,6-3 3 0,-7-1 2 0,7-1 3 0,0-4 2 0,0 0 4 0,0 6 5 15,0-6 4-15,0 0 1 0,0 0 4 0,0 0 1 0,0 0 4 0,0 0 3 0,0 0 3 16,0 0 0-16,0 0 4 0,0 0 6 0,0 0 2 0,7 0 7 0,-7 0 1 16,6 6-1-16,-6-6 1 0,8 0-3 0,-2 0-2 0,-6 4-1 0,7-4-4 15,6 5-3-15,-7-5-2 0,-1 4-3 0,3-4-3 0,4 5-8 0,-3-1-4 16,2 2-8-16,-4-1-6 0,7-1-3 0,-9 1-4 0,8 5-2 0,-5-4-8 16,5-1-9-16,-8 3-15 0,2-3-16 0,5 1-16 0,-5-2-20 0,1 1-24 15,-3 4-25-15,2-2-34 0,0-2-34 0,-2-1-42 0,3 1-45 0,0-1-71 16,-3 2-84-16,-5-2-74 0,6-4-68 0,-6 5-16 0,0-5 12 0,0 0 28 0,0 0 34 0,0 0 39 15,0 0 45-15,0-5 48 0,0-5 52 0,0 6 56 0,0-5 58 0,0-6 70 16,0 4 76-16</inkml:trace>
  <inkml:trace contextRef="#ctx0" brushRef="#br0" timeOffset="17572.66">19473 15979 0 0,'-7'-15'15'0,"7"0"130"0,0 5 73 0,-5-5 50 0,5 1 40 0,0 0 32 0,0 0 33 0,0-2 30 0,5-2 27 0,-5 3 29 0,7-6 24 0,0 8 28 0,-7-8 25 0,5 6-89 0,-5 0-153 0,8 6-77 0,-1 0-34 0,-7-1-15 0,5 0-2 0,-5 5-3 0,0-1-6 0,7 3-5 16,-7-3-5-16,0 6-7 0,0 0-8 0,0 0-11 0,0 0-10 0,0 0-12 16,0 0-16-16,0 0-9 0,0 0-11 0,7 6-7 0,-7-3-9 0,0 3-3 0,5-1-7 15,-5 5-4-15,8-7-5 0,-8 9-4 0,5-3 1 0,3 1-5 0,-2 4 1 16,-6-4-1-16,5 5 0 0,3 0-5 0,-1-2-1 0,-1 2-4 0,1 0-3 0,4 0-3 16,-2 1-4-16,-2-7-4 0,-2 6-4 0,8-2-6 0,-7 2-8 0,7 0-4 15,-6-6-6-15,-1 1-5 0,8 4-4 0,-7-8-2 0,-2 3-1 0,2 3 1 16,5-8-2-16,-4 1 1 0,-1-1 1 0,-1 1 3 0,2-5 6 0,-3 0 6 15,0 0 9-15,-5-5 5 0,8 5 7 0,-2-4 4 0,1-1 5 0,-1-5 1 0,-6 4 2 16,7-3 3-16,-7 0 0 0,6-2 0 0,-6 1 3 0,8 1 0 0,-8-6-1 16,0 5 1-16,0-4 2 0,0 0 1 0,0 0 3 0,0-2 7 0,0 1 4 0,0 0 5 15,0 0 5-15,0 2 6 0,0-2 7 16,-8 0 6-16,8 0 5 0,0 6 6 0,0-6 4 0,-6 6 4 16,6-1 4-16,0 4-2 0,0 2-1 0,-7-1-35 0,7-1-42 0,0 6 0 0,0 0 0 0,0 6 0 0,-6-6 0 15,6 9 0-15,0-3 0 0,-7 9 0 0,1-6 0 0,6 6 0 0,-8 4 0 0,8-4 0 16,-5 4 0-16,0 5 0 0,-3-3 0 0,8 4 0 0,-6-7 0 0,-1 6 0 15,7 1 0-15,-8-6 0 0,8 7 0 0,-5-7 0 0,-2 5 0 0,7-3 0 16,-7-3 0-16,7 1 0 0,-5 2 0 0,5-3 0 0,-7-3-88 0,7 1-76 16,-6-3-51-16,6 1-61 0,0-2-69 0,-8-3-122 0,8 1-142 15,0-1-58-15,-6 0-13 0,6-3 12 0,0-1 25 0,-7-1 38 0,2-4 41 0,5-4 51 0,-8-1 54 0,2-1 64 16,-1-7 64-16,1-2 75 0,1 0 77 0</inkml:trace>
  <inkml:trace contextRef="#ctx0" brushRef="#br0" timeOffset="19727.7">26175 3557 0 0,'-7'-10'64'0,"7"1"60"0,0-2 32 0,-7 7 23 0,7-5 16 0,0-6 9 0,-7 5 6 0,7-1 6 0,0 2 5 0,0-6 6 0,0 5 6 0,0-5-27 0,0 6-44 0,0-6-56 0,7 6-59 0,-7-1-23 0,7-5-4 0,-7 6 7 0,0 0 10 0,0-6 14 0,7 5 14 16,-7-1 10-16,0 2 13 0,0-1 10 0,0 1 10 0,0 0 9 0,-7-3 11 16,7 3 5-16,-7-1 5 0,7 5-2 0,-7-4-4 0,2 5-1 0,5-2-5 0,-8 0-2 15,3 2 1-15,-1-1-7 0,-7 0 0 0,6 5-6 0,-1-4-4 0,-4 4-5 16,5 4-6-16,-7-4-5 0,7 5-9 0,2 0-7 0,-8-1-7 0,7 2-8 16,-7 4-9-16,6-1-4 0,1-4-5 0,0 5-5 0,-1-1-2 0,-1 3-3 15,3-3-3-15,-9 0-1 0,14 1-3 0,-5-1 0 0,-3 2-2 0,1 2 3 16,1-1 1-16,0 1 2 0,-1-2 4 0,-6 4 1 0,7-2 4 0,-1 2 1 0,-4 0 4 15,4 0 1-15,-7 0 1 0,1 4-2 0,-1-4 0 0,2 4-4 0,-2 1-2 16,1-7-3-16,1 12-4 0,-8-5-3 0,0-1-3 0,9 5-4 0,-10 0-4 0,8-3-4 16,-6 7-3-16,-1-3-4 0,6-1-2 0,-4 6-3 0,4 1-1 0,-7-4-2 15,11 4-1-15,-3-3 0 0,-8 2 0 0,8-1-2 0,-1 5 2 0,2-3-2 0,0 2 1 16,-3-3 2-16,-4-2-1 0,7 8 1 0,-2-2-1 0,1-6 1 0,0 7 0 16,0-1 2-16,-5 0 0 0,4-4 2 0,1 7-1 0,-8-1 0 0,10-3 0 15,-10 1-1-15,9 6 0 0,-7-7-1 0,6 1 1 0,-6 7-1 0,3-6 0 16,-2 2-1-16,-3 2 1 0,10 1 0 0,-10-7 3 0,9 7 1 0,-8-1 1 0,8 1 1 15,-2 2-1-15,-4-2 6 0,4-1 3 0,2 1 2 0,-2-1-2 0,1-1-1 16,-1 3 1-16,2 2 2 0,4-4 2 0,-3-1 2 0,-2 7-3 0,6-2 0 16,1-4-4-16,-2 6 2 0,2-2 1 0,-6 2-4 0,12-1-1 0,-7-5-1 15,0 4 1-15,0 6 0 0,7-4 3 0,0-2 0 0,-6 2-4 0,6-2-2 16,0 0-1-16,6 6 2 0,-6-4 1 0,0 0-2 0,7-2-3 0,0 0 1 0,0 2 1 16,-2 4 0-16,2-6 3 0,-1 2 0 0,8-5-3 0,-7 2 3 0,6 2 1 15,-2-3 2-15,2 2 3 0,8-4 3 0,-8-5-1 0,6 6 5 0,2-1 0 0,-3-5 2 16,1 0-1-16,8-1-1 0,-7 1 4 0,4 2-1 0,4-3 0 0,-1 1 2 15,-3-4-1-15,3 4 1 0,-2 1 2 0,2-7-3 0,-1 3 1 0,6 3 1 16,-6-6-4-16,8 1 0 0,-2 5 2 0,-1-4-4 0,-4 0 0 16,12-2-2-16,-5 2 2 0,4-5-3 0,1-1 0 0,0 6-1 0,0-6 1 15,7 1 1-15,-2-7 1 0,-4 7 1 0,7-1 4 0,4-5 1 0,-7 2-3 0,4-6 2 16,-4 3 1-16,9-2-1 0,0-2-1 0,-1 1 0 0,-2-6-3 0,11 7 1 0,-10-7-4 16,0-5-1-16,9 2-3 0,-1-1-4 0,-7-1-3 0,7-4-3 0,-1 0-1 15,-1 0 0-15,3 0-2 0,-2-4 1 0,1-1-2 0,1-1 1 0,-4 2-1 16,4-1 0-16,-2-5-1 0,8 4 1 0,-8-3-1 0,0 0 2 0,2-1 0 0,-1 1 2 15,-2-3 0-15,9 3 1 0,-8-6 2 0,2 2-1 0,-2-2-1 16,7 0-2-16,-6 0 2 0,-1 1-1 0,0-6 3 0,0 0-2 0,2 1 1 16,-1 0 1-16,-7-5-1 0,6 0 3 0,2-2 2 0,-9-3-4 0,2-1 0 15,5 2-2-15,-6-8 4 0,0 3 0 0,-7-1 2 0,8 0-1 0,-1-1 0 0,-7-3-10 16,8-1 0-16,-8-1 0 0,7 1 0 0,-6-4 0 0,5 4 0 0,-3-5 0 16,-4-1 0-16,2 0 0 0,-7 2 0 0,7 0 0 0,-7-5 0 0,5 3 0 15,-4-4 0-15,-1 4 0 0,0-4 0 16,-7 6 0-16,7-6 0 0,-7 6 0 0,1-6 0 0,1 4 0 0,-9-4 0 0,2 4 0 0,-1 2 0 0,0-6 0 15,-7 0 0-15,1 1 0 0,-8-1 0 0,3 1 0 0,-3-7 0 0,0 7 0 16,-4-5 0-16,-3-1 0 0,3-1 0 0,-2-3 0 0,-6 4 0 0,0 1 0 16,0-1 0-16,0 0 0 0,-6-4 0 0,-2 5 0 15,3-1 0-15,-3-1 0 0,-4 3 0 0,0-3 0 0,5 1 0 0,-13 1 0 16,8-1 0-16,-9 0 0 0,3 1 0 0,-3-1 0 0,2 5 0 0,-8-5 0 0,2 5 0 0,-2 4 0 16,3-4 0-16,-4 6 0 0,-4-6 0 0,0 6 0 0,-2-2 0 0,2 2 0 0,1-2 0 15,-9 2 0-15,6-2 0 0,-3 7 0 0,-3-7 0 0,1 6 0 0,-6-1 0 0,6 3 0 16,-9-2 0-16,4 3 0 0,-2 3 0 0,2 4 0 0,-3-1 0 15,2 0 0-15,-2 2 0 0,2 3 0 0,0 1 0 0,-7 0 0 0,6-6 0 0,2 11 0 16,-4-5 0-16,4 3 0 0,-4 2 0 0,-2-1 0 0,5 1 0 0,-9-1 0 16,9 6 0-16,-5-1 0 0,2 0 0 0,-5 0 0 0,9 6 0 0,-9 0 0 15,0-1 0-15,9-1 0 0,-7 2 0 0,-3 5 0 0,3-2 0 0,-2 1 0 16,-5 1 0-16,6-2 0 0,0 6 0 0,1-3 0 0,-1 3 0 0,-1 0 0 16,0 0 0-16,0-7 0 0,9 7 0 0,-9 0 0 0,1 0 0 0,7 0 0 0,0 0 0 15,0 0 0-15,-2 0 0 0,7-5 0 0,-4 5 0 0,5 0 0 16,7 0 0-16,-3-4 0 0,3 4 0 0,0 0 0 0,7-5 0 0,-10 5 0 15,12 0 0-15,-4 0 0 0,1-6 0 0,7 6 0 0,-9 0 0 0,2 0 0 0,7 0 0 16,-7 0 0-16,8 0 0 0,-9 0 0 16,6 0 0-16,-3 0 0 0,-3 0 0 0,7 6 0 0,1-6 0 0,-7 5 0 0,8-1 0 0,-3 1-153 0,2 2-70 15,-1-4-51-15,0 7-56 0,-1 1-123 0,3-2-158 0,-3 0-59 0,10 1-13 0,-9-1 13 16,7 6 26-16,-6-5 36 16,6 1 42-16,-1-2 48 0,-6 1 52 0,8-1 59 0,0-3 61 0,-9-2 68 0,2-4 75 0</inkml:trace>
  <inkml:trace contextRef="#ctx0" brushRef="#br0" timeOffset="22078.43">25868 4172 27 0,'0'0'68'16,"7"-6"27"-16,-7 3 28 0,5-1 29 0,-5 4 31 0,0-6 29 0,9 1 29 0,-9 1 27 0,0 4 25 0,7-6 6 0,-7 0-3 0,0 3-12 0,0 3-14 0,5-6-13 0,-5 1-9 0,0 5-12 0,0-4-14 0,0 4-15 0,0 0-18 0,0-6-13 0,0 6-15 0,0-4-11 16,0 4-7-16,0-5-7 0,0 5-2 0,0-4-8 0,0 4-3 0,0 0-6 15,0-5-7-15,0 5-6 0,0 0-7 0,0-6-6 0,0 2-8 0,0 4-9 16,-5-6-9-16,5 6-9 0,-7-5-6 0,7 5-10 0,-9-4-10 0,4-1-8 15,-2 5-11-15,7-4-6 0,-11 4-7 0,2-6-4 0,2 6-3 0,-4 0-2 16,-2-4 0-16,5 4 1 0,-4 4 2 0,0-4-1 0,-3 0 3 0,2 6 1 0,2-2 2 16,-5 1 0-16,5 4 1 0,-1-3 1 0,-2 4-2 0,7-1 2 15,-6 0-1-15,-1 6-1 0,2-6-1 0,6 7 1 0,0-1-1 0,-9-6-1 0,10 12 2 16,-4-6-2-16,4-2 0 0,0 1-1 0,-3 7 0 0,3-7 1 0,-3 6-1 16,2-5-1-16,6 4 0 0,-7-4-1 0,7 3 1 0,0 3-2 0,-6-8-2 0,6 8 3 15,0-2-2-15,6-4 0 0,-6 5 3 0,0-1 1 0,7-4 0 0,-7 3 0 16,6-2 1-16,2-1 1 0,-3-1 2 0,3 2 0 0,-3 2 2 0,0-8 0 15,9 5 0-15,-7 0-5 0,7-2-6 0,-8-2-10 0,6 5-9 0,2-7-11 16,-7 0-13-16,6 0-18 0,1 1-18 0,-2 1-17 0,-1-8-20 0,-3 9-17 0,11-8-17 16,-11-4-27-16,4 5-32 0,8-5-39 0,-8 0-40 0,1 0-58 0,1-5-58 15,-2 1-16-15,2-1 7 0,-1-2 21 0,1-2 26 0,-2 4 29 0,1-8 32 0,1 3 30 16,-2-1 32-16,-6-4 40 0,7 6 42 0,-5-5 49 0,5 0 60 0</inkml:trace>
  <inkml:trace contextRef="#ctx0" brushRef="#br0" timeOffset="22473.33">26110 4275 63 0,'0'-9'150'0,"0"-1"50"0,0 5 35 0,-8-5 28 0,8 4 24 16,0-3 26-16,0 4 27 0,0-5 31 0,0 7 28 0,-6-3 28 0,6 0 26 0,0 3-50 16,0 3-94-16,0-6-65 0,0 6-49 0,0-6-22 0,0 6-8 0,0 0-3 15,0 0-3-15,0 0-10 0,0 0-15 0,0 0-17 16,0 0-20-16,0 0-18 0,0 0-16 0,0 0-17 0,0 0-17 0,0 0-15 16,0 0-14-16,0 0-8 0,0 0-10 0,0 6-3 0,-6-6-3 0,6 6 0 0,-7-3 1 15,7 9 1-15,0-9 3 0,-5 7 2 0,5-1 4 0,-9 2 3 0,9 4 4 0,-7-5 4 16,7 3 3-16,-5-2 1 0,-1 4 1 0,6 4-2 0,-7-4 0 0,1 0 0 0,6 0 1 15,-8-2-2-15,3 2 0 0,5 6 1 0,-7-8-1 0,7 7 1 0,-6-5 0 0,6 4-1 16,-6-4-1-16,6 3-4 0,0-2-4 0,0-1-5 0,0 3-2 0,0-2-6 16,0-2-3-16,0 1-4 0,0 1-1 0,0-2-2 0,6-6-3 0,-6 7 0 15,6-3 0-15,-6-3 1 0,7 0 0 0,-2-3 5 0,3 3 5 0,-8-5 6 16,6 1 7-16,1 1 8 0,-1-6 6 0,-1 3 4 0,2-3 6 0,2-3 3 16,-4 3 2-16,2-6 5 0,5 1 3 0,-4 1 3 0,4-5 7 0,-4 3 6 15,3-3 7-15,-3 0 5 0,4-3 5 0,-5 3 5 0,6-5 2 0,-6 4 3 0,-1-6 2 16,7 7 3-16,-8-6 2 0,3 2 0 0,-8 1-3 0,8-6-3 0,-3 3-6 15,-5-1-9-15,8-2-5 0,-8 3-11 0,0-4-8 0,0-1-5 0,-8 1-8 0,8-2-7 16,-5 2-9-16,5 5-7 0,-8-5-7 0,0-2-10 0,3 8-12 0,-1-2-15 16,-1 0-17-16,1 4-15 0,-1 2-18 0,1-1-20 0,-8 6-20 0,7-1-24 15,2-1-24-15,-3 6-18 0,-3 0-18 0,3 0-34 0,3 0-38 0,-2 6-40 0,-1-1-45 16,2 5-36-16,-7-6-28 0,13 5 0 16,-14 2 17-16,7-2 26 0,7 1 32 0,-5 1 37 0,-1-3 34 0,-1 6 36 0,1-2 33 0,6-3 47 15,-8 1 46-15,8-5 50 0,-5 4 68 0</inkml:trace>
  <inkml:trace contextRef="#ctx0" brushRef="#br0" timeOffset="23167.66">26375 4333 0 0,'8'-9'1'0,"-8"5"103"0,0-7 62 0,8 7 40 0,-8-7 29 0,0 1 28 0,-8 1 27 0,8 4 27 0,0-5 30 0,0 6 28 0,0-1 27 0,-8-1 24 0,8 2 24 0,0-2-73 0,-5 1-127 0,5 1-61 0,0-1-30 0,0 5-12 0,0 0-7 0,0 0-12 0,0 0-13 0,0 0-17 16,0 0-23-16,0 0-19 0,0 0-21 0,0 0-15 0,0 0-13 15,0 0-9-15,0 0-7 0,0 0-2 0,0 0 2 0,0 5 2 0,0-1 5 0,0 7 4 16,0-7 5-16,0 7 5 16,0-1 6-16,0 3 7 0,0-2 5 0,0 4 4 0,0 0 2 0,0-2 1 0,0 2-1 0,0 0-5 0,0 4-9 0,0 1-3 15,-8 0-5-15,8-6-6 16,-5 10-2-16,5-3-4 0,0-2-1 0,-5-4-3 0,5 4-4 0,0 0-1 0,0 1-3 16,0-5-3-16,0-2 0 0,0 2-5 0,0 1-1 0,0-2-2 0,0-4-1 15,5-1-1-15,-5 6-1 0,0-9 0 0,5 3 1 0,-5-3 1 0,8-3 2 0,-8 3 5 16,0-2 4-16,5 1 5 0,-5-5 7 0,0 0 7 0,8 0 5 0,-8 0 3 0,0 0 8 15,0 0 2-15,8 0 2 0,-8-5 7 0,0 1 4 0,5-2 5 0,-5 3 5 0,0-3 0 16,6-3 3-16,-6 0 1 0,0-3 1 0,0 8 2 0,8-11-2 0,-8 6 3 16,0 0-2-16,0-7 2 0,0 1-2 0,0 1-2 0,5-2-5 0,-5-2-3 0,0 3-4 15,0-4-4-15,0-2-5 0,8-3-5 0,-8 5-5 0,0-1-4 0,0-5-4 0,5 6 2 16,-5 1-1-16,0-3 1 0,7 1-1 0,-7 7-4 0,0-3 1 0,0 1 1 16,0 1-2-16,7 4 4 0,-7 1 1 0,0 3 0 0,0-4 1 0,5 5-1 0,-5 1-3 15,0-1-7-15,0 5-10 0,0 0-6 0,0 0-3 0,7-4-5 0,-7 4 0 16,0 0-2-16,8 0-1 0,-8 4-3 0,5 1-1 0,2-1 1 0,-7 1-1 0,7 1 2 15,-2 4 0-15,2-1 6 0,2 1 4 0,-4-1 2 0,1 6 6 0,1-4 1 16,-2 4 4-16,-5-2 1 0,9 2 0 0,-4-6 2 0,2 7 1 0,-7-2 0 0,6 1 1 16,-6 1 0-1,5-3 0-15,-5 2-1 0,8-6 0 0,-8 6-2 0,8 0 1 0,-8-6-2 16,5 1 0-16,-5 1 1 0,7-1 0 0,-7-1-1 0,6 0-1 0,-6 1 0 0,6 0 1 16,-6-6 2-16,8 8 0 0,-1-8 2 0,-7 1 1 0,5 4 2 0,1-9 0 0,2 4 2 15,-3 2 0-15,3-1 3 0,-1-5 0 0,-1 4 3 0,0-4 0 0,1 0 4 16,-2 0 1-16,3 0 1 0,-2 0 2 0,1-4 1 0,-1 4 2 0,-1-5-1 15,-5-1 3-15,8 2 3 0,0-1 5 0,-3-4 1 0,3 5 5 0,-3-8 1 0,-5 3 2 16,5 0 1-16,4-6 0 0,-9 6 1 0,7-7-1 16,-7 1-2-16,0-3 0 0,0 2-2 0,5-4-2 0,-5 2-6 0,0-2-3 0,-5 0-5 15,5-5-7-15,0 7-2 0,0-6-4 0,-7 3-3 0,7-3-3 0,-9 5-3 16,4-2-2-16,5 8-2 0,-5-8-1 0,5 12 0 0,0-6-3 0,-8 6 0 16,8-1-1-16,-5 5-3 0,5 1-4 0,0-2-6 0,-8 6-6 0,8 0-6 15,0-6-5-15,0 6-7 0,0 0-6 0,-8 6-12 0,8 0-17 0,-5-6-15 16,-1 9-20-16,6-3-23 0,-7-2-25 0,1 5-27 0,-2 0-28 0,8 6-36 0,-5-3-36 15,-2 1-75-15,7 1-95 0,-6 7-52 0,0-7-36 0,6 0 4 0,0 1 20 0,-7 1 28 16,7-3 35-16,0-2 41 0,-8 4 40 0,8-6 47 0,0-3 47 0,0-2 53 16,8 1 56-16,-8-1 72 0,7 1 88 0</inkml:trace>
  <inkml:trace contextRef="#ctx0" brushRef="#br0" timeOffset="23708.92">27152 4363 0 0,'0'-6'11'0,"0"3"120"15,0-3 62-15,-6 0 42 0,-1-3 30 0,7 4 24 0,-8-3 21 0,8 3 23 0,0-5 28 0,-5 4 27 0,5 1 29 0,0 1 28 0,-7-7 28 0,7 7-82 0,0-5-144 0,0 3-64 0,0 2-24 0,-7-1-5 0,7-5 4 0,0 4 5 0,0 1 6 0,0 1-4 0,0-1-7 0,0 1-9 0,0-2-8 16,0 3-10-16,0-3-10 0,-5 6-8 0,5 0-12 0,0-6-8 0,0 6-7 0,0-3-9 16,0 3-11-16,0 0-12 0,-8-6-10 0,8 6-11 0,-7 0-7 0,7 0-14 15,-5 0-8-15,-4 0-9 0,4 6-6 0,0-6-10 0,-3 3-1 0,2 3-6 16,-7 0 0-16,6-3-2 0,-7 7 1 0,9-5 0 0,-8 4 3 0,8 1 3 0,-4 1 2 15,-3-1 4-15,4-1 1 0,2 6 0 0,1-6 2 0,-8 1-1 0,6 5 1 16,0 0 2-16,0-6-3 0,7 6 1 0,-6 0-3 0,-1-2-1 0,7-2-8 16,-5 5-2-16,5-3-1 0,-8 2-3 0,8-1 1 0,0 2-1 0,0-3 1 15,0 2 2-15,0-1-1 0,0 2 0 0,8-7 2 0,-8 6 1 0,5 0 0 0,-5-5 6 16,7 4 5-16,-1-4 7 0,-6-1 0 0,7 3 4 16,0-3 3-16,0 0 1 0,6-5 1 0,-13 2 2 0,11 3 0 0,-3-4 3 0,-3 2 3 15,2-7 0-15,2 3 4 0,-4-3 3 0,1 0 1 0,-6 0 2 0,7 0 2 0,-2 0 3 16,4 0 1-16,-9-3 2 0,5 3 4 0,-5-7-2 0,7 7 2 0,-7-5 0 15,6 1 1-15,-6-1-2 0,7-1-1 0,-7 2-5 0,0 0 0 0,6-6-3 0,-6 6 0 0,8-8-5 16,-8 3 0-16,5-1-4 0,-5-4-2 0,5 4-3 0,4-5-2 0,-9 0-2 16,5 6-3-16,2-7-2 0,1 2 0 0,-8 4-4 0,5 1 1 0,2-6-2 15,0 11-2-15,-2-7-3 0,-5 2 0 0,8 3-6 0,-8 2 0 0,7-1-3 0,-7 5 0 16,6 0-3-16,0-4-3 0,-6 4 2 0,5 0-1 0,2 0 0 0,1 0 2 16,-2 4 1-16,7-4-1 0,-8 5 2 0,11-1 2 0,-11 2 0 0,8-1 6 15,-7 4-1-15,9 1 3 0,-10-4 4 0,9 3 0 0,-9 0 2 0,8 1 1 16,-6 4 2-16,0-2 0 0,-2-3 2 0,3 1 1 0,-1 4 3 0,-7-4 4 15,0 0 4-15,0 4 5 0,0 1-1 0,0-5-1 0,-7 5-9 0,-1-6-11 0,3 6-15 16,-2 1-14-16,0-2-19 0,2-4-21 0,-3 3-23 0,3-2-27 0,-9-1-24 16,9-1-20-16,-2 0-33 0,-1 1-32 0,2-5-54 0,-1 4-60 0,1-3-56 15,1 0-51-15,-3-2-11 0,0 1 12 0,8-1 24 0,-5 2 29 16,-1-6 35-16,6 0 39 0,0 0 34 0,0 0 32 0,0 0 42 0,0 0 43 0,0-6 54 0,0-3 69 0</inkml:trace>
  <inkml:trace contextRef="#ctx0" brushRef="#br0" timeOffset="24056.43">27471 4328 0 0,'7'-13'9'0,"5"-3"124"0,-5 7 71 0,-2-6 52 0,3 6 40 0,-3-1 37 0,3-1 34 0,-8 1 33 0,0 5 34 0,0-4 28 0,6 5 29 0,-6-2 24 0,0 3 26 0,0 3-93 16,0 0-152-16,0 0-84 0,0 0-46 0,0 0-28 0,0 0-19 0,0 0-17 16,0 0-21-16,0 0-12 0,0 0-13 0,0 0-6 0,0 3-4 0,0 3-2 15,0-2 1-15,0 5 2 0,0 2 1 0,0-1-1 0,0-1 2 0,-6 6 1 0,6 0 4 16,0 0 1-16,0 0 5 0,0-2 1 0,-8 8-3 0,8-6-6 0,-5 3-10 15,5-3-9-15,-8 5-8 0,8-2-5 0,-5 2-8 0,-2 1-3 0,7-2 0 16,-7-1-2-16,7 3-2 0,-5-2-1 0,5 2-4 0,0-3-2 0,-7-3-5 0,7 5 0 16,0-6 1-16,0 1 1 0,0 1-3 0,0-2-1 0,7-1 2 0,-7-3-3 15,0 4 1-15,5-2-2 0,-5-3 2 0,7 5 0 0,0-9 3 0,-7 4 1 16,5 3 1-16,3-3 3 16,-3-5 0-16,3 2 2 0,-2-3 3 0,7 3 1 0,-5-1 1 0,5-1 3 0,-8-4 1 15,0 0 0-15,9 0 0 0,1 0 2 0,-10 0 1 0,9 0-2 0,-9-4 2 0,8-1-2 16,-5 5-4-16,5-6-9 0,-8 3-14 0,4-3-20 0,3 2-21 0,-6-1-24 15,-1-5-30-15,3 4-31 0,-8-3-34 0,8 4-42 0,-3-5-45 0,-5 1-57 16,0 0-69-16,0-1-74 0,6-1-68 0,-6-2-20 0,0 3 10 0,-6-1 26 0,6-4 34 0,0 6 39 0,-5-1 41 0,-3 1 47 16,8 0 48-16,-8-3 52 0,3 3 52 0,-8-1 61 0,8 5 69 15</inkml:trace>
  <inkml:trace contextRef="#ctx0" brushRef="#br0" timeOffset="24230.03">27523 4567 3 0,'-8'0'64'0,"-5"6"38"0,8-6 33 0,-2 0 32 0,0 0 36 0,2 0 32 0,-2 0 32 0,7 0 29 15,0 0 29-15,0 0 30 0,0 0 29 0,0 0-14 0,0 0-40 0,0 0-23 0,0 0-12 16,0 0-14-16,0-6-16 0,0 6-21 0,0 0-27 0,7 0-22 0,-7-4-23 15,5 4-17-15,2-5-19 0,0 0-18 0,-2 1-20 0,3 4-19 0,-3-6-21 0,9 2-17 16,-1-1-16-16,-5 1-12 0,5-1-9 0,-3-2-17 0,4 4-20 0,-7-3-27 16,6 1-34-16,1 1-31 0,-9 4-39 0,8-6-58 0,-5 1-70 0,-2 1-77 15,6 0-80-15,-3-1-31 16,-4-1-6-16,2 2 7 0,-1-2 16 0,-1 1 29 0,-5-4 34 0,0-1 44 16,8 5 45-16,-8-4 49 0,0-1 51 0,0 0 61 0,-8-5 67 0</inkml:trace>
  <inkml:trace contextRef="#ctx0" brushRef="#br0" timeOffset="24388.95">27563 4309 0 0,'-8'0'4'0,"-5"0"113"0,7 0 72 0,-1-4 52 0,1 4 45 0,6 0 41 16,-8-6 41-16,3 6 35 0,5-5 38 0,-8 1 31 0,8 4 30 16,0-6 28-16,0 6 28 0,0-5-78 0,0 5-138 0,0 0-75 0,0 0-40 15,0-4-29-15,0 4-22 0,0-5-24 0,0 5-22 0,0-4-21 0,8 4-22 0,-8-6-14 0,5 2-14 0,3 4-12 32,-2-5-13-32,1 5-12 0,-1-6-8 0,7 2-10 0,0 4-13 0,1-6-17 0,-9 6-27 15,10-5-25-15,-3 5-27 0,7 0-33 0,-5 0-41 0,-1 0-57 0,1 5-69 16,-2-5-94-16,-1 0-105 0,5 6-42 0,-11-6-9 0,14 0 7 0,-11 4 18 0,4-4 33 15,2 0 40-15,-1 0 45 0,0 0 46 0,-7 0 51 0,6 0 56 0,-4 0 65 16,4 0 71-16</inkml:trace>
  <inkml:trace contextRef="#ctx0" brushRef="#br0" timeOffset="24801.42">28037 4342 0 0,'0'12'18'0,"8"-9"132"0,-8 3 70 0,0-6 45 0,0 0 29 16,0 0 25-16,0 0 20 0,5 0 28 0,-5-6 31 0,0 6 29 0,7-3 30 0,-7-3 29 15,0 0 29-15,0 3-91 0,0 3-160 0,0-6-72 0,6 1-29 0,-6 1-8 16,0 0 6-16,0-1 5 0,0-5 11 0,0 4-6 0,0 1-8 0,0 1-10 15,0-2-13-15,-6 1-11 0,6 1-11 0,0-1-14 0,0 5-14 0,0-4-11 16,0-2-11-16,-7 2-10 0,7 4-9 0,-5-5-8 0,5-1-12 0,0 6-9 16,-8-4-9-16,0 4-10 0,8-6-7 0,-5 6-7 0,-1 0-5 0,-1-5-5 0,1 5-2 15,-2 0-4-15,8 0 1 0,-5 5-1 0,-2-5 0 0,0 6-1 0,2-2 2 16,-2 2 2-16,-1-1 0 0,-4-5 3 0,5 10 1 0,2-6 1 0,-3 5 3 16,1-4 1-16,1 5 1 0,0 1-1 0,-1-1 0 0,2-1 2 0,-4 0-3 15,4 0 2-15,5 3-3 0,-7-3 1 0,7 1-4 0,-6-1 3 0,6-4-3 0,0 5 2 16,0-1 1-16,0 3 1 0,0-3 1 0,6 0 2 0,-6 1 0 0,7-1 3 15,-2 2 2-15,-5-1 1 0,9-1 3 0,-4 0 2 0,2 1 2 0,-1 1-1 16,7-1 3-16,-5-1 0 0,4 0 1 0,-5 1 1 0,6 4-1 0,-6-2 0 0,5-3 0 16,0 0-1-16,-4 1 0 0,5-1-1 0,-2 7 1 0,-3-6 0 0,5-2 1 0,-6 3 1 15,-1-2-1-15,-1 1 1 0,4 1 1 0,-2-7 1 0,-7 2 0 0,0 3 4 16,5-5 4-16,-5 1 6 0,0 1 3 0,-5-3 4 16,5 4 2-16,0-2 2 0,-7-1 2 0,-2 1-3 0,9-1 1 0,-5 2-8 0,-1-2-8 15,-1 1-13-15,2 0-14 0,-11-5-16 0,11 4-16 0,-1 2-20 0,-7-6-22 0,5 6-22 16,-4-6-25-16,5 4-20 0,2-4-25 0,-10 0-17 0,10 0-18 0,-2 0-10 15,0 5-11-15,2-5-32 0,-3 0-39 0,1 0-45 0,1 0-45 0,6 0-30 0,-6 0-16 16,6-5 10-16,-7 5 22 0,7-4 29 0,-5-2 31 0,5 0 31 0,0 6 33 0,0-9 32 16,0 4 35-16,5 1 48 0,-5-6 53 0,7 1 56 0,-1-3 62 0</inkml:trace>
  <inkml:trace contextRef="#ctx0" brushRef="#br0" timeOffset="25036.46">28468 4309 0 0,'6'-10'24'0,"-6"5"138"0,0 1 75 0,0-2 57 0,0-3 47 16,0 4 45-16,-6 1 44 0,6-2 43 0,0 2 40 0,0-1 35 0,-8-1 29 0,8 6 24 0,0-4 22 0,0 4-112 0,0 0-188 0,0 0-95 0,0 0-49 0,0 0-36 0,0 0-29 0,0 0-25 0,0 0-25 0,0 0-17 15,0 4-15-15,0 7-7 0,0-7 1 0,0 6-4 0,0-5 1 0,0 10 0 16,8-6-1-16,-8 7 5 0,0-3 0 0,0 7 5 16,0-5 7-16,0 4 0 0,6 1 0 0,-6 0-6 0,0-2-4 0,-6 2-15 0,6 5-15 15,0-6-22-15,0 7-25 0,0-7-16 0,-8 5-17 0,8-5-16 0,0 5-16 0,0-3-20 16,0-2-25-16,0 2-27 0,0-3-30 0,0 1-28 0,0-5-30 0,0 2-50 15,0-1-60-15,0-1-58 0,8-4-58 0,-8 0-12 0,0-1 8 0,0-3 21 0,0-3 28 0,0-3 35 16,0 0 37-16,0 0 43 0,0 0 42 0,0 0 45 0,6 0 45 0,-6-3 59 0,6-3 66 0</inkml:trace>
  <inkml:trace contextRef="#ctx0" brushRef="#br0" timeOffset="25225.88">28395 4440 25 0,'-13'-13'135'0,"7"-8"67"15,-7 6 55-15,8 2 45 0,-3-2 42 0,0 0 36 16,-4 6 34-16,12-6 30 0,-6 6 27 0,6-1 24 0,-5 4 22 0,5-3-37 0,0 3-67 0,0 1-83 15,0 1-91-15,5-1-52 0,-5 1-27 0,0-2-26 0,6 2-19 0,1-1-18 0,-2-1-16 16,-5 2-13-16,8 4-9 0,5-6-6 16,-7 1-5-16,7 5-9 0,0-4-7 0,-6 4-8 0,5-5-8 0,3 5-14 0,-4 0-14 0,9 0-23 0,-6 5-25 15,-1-5-37-15,0 0-41 0,0 4-65 0,-2 1-76 0,5-5-97 16,-4 6-109-16,-1-6-45 0,5 4-12 0,-5-4 6 0,2 0 12 16,2 0 24-16,-3-4 30 0,-5 4 40 0,6-6 45 0,-8 1 54 0,9-4 58 0,-9 5 71 0,3-2 75 0</inkml:trace>
  <inkml:trace contextRef="#ctx0" brushRef="#br0" timeOffset="25526.71">29014 4518 78 0,'5'16'189'0,"-5"-11"69"0,0 5 47 0,8-10 33 15,-8 0 27-15,0 0 29 0,0 0 34 0,0 0 34 0,0 0 35 0,0 0 30 16,0-6 31-16,0 2-56 0,0 4-104 0,0-5-94 0,0 1-93 0,0-1-40 0,0-2-12 16,-8-2-1-16,8 4 6 0,0 1-5 0,0-2-10 0,0 1-12 0,-5 1-15 15,5 4-6-15,0-4-7 0,0 4-6 0,0-5-7 0,-6 5-5 0,6 0-5 16,0-6-4-16,0 6-5 0,0-4-3 0,0 4-3 0,0 0-8 0,0 0-5 15,0 0-10-15,-7 0-10 0,7 0-11 16,0 0-14-16,0 0-12 0,0 0-11 0,0 0-11 0,0 0-9 0,0 0-5 0,-6 4-4 0,6-4-2 0,-8 6-3 0,8-1 0 16,0 3 2-16,-5 3 2 0,-2-7 4 0,7 10 5 0,-6-2 5 0,0 1 9 15,-2 2 8-15,8 0 6 0,-7 4 8 0,2-4 1 0,5 6 1 0,-8-3-2 16,8 1-4-16,-6-4-7 0,1 9-17 0,5-3-13 0,0-2-16 0,0 0-13 16,-8 1-18-16,8-1-23 0,0 1-30 0,8-1-31 0,-8-4-39 0,0 4-40 15,0-4-43-15,5 0-69 0,-5 0-79 0,6-6-67 0,-6 1-59 16,8 1-11-16,-3-2 13 0,-5-5 24 0,7 2 31 0,1-2 40 15,-8-4 45-15,0 0 46 0,6 0 52 0,0 0 53 0,1-4 55 0,-2-2 69 0,3 2 75 16</inkml:trace>
  <inkml:trace contextRef="#ctx0" brushRef="#br0" timeOffset="25906.66">29319 4549 0 0,'8'-10'8'0,"0"5"121"0,-3-4 69 0,1-1 51 0,1 4 45 0,-2-3 41 16,4 3 39-16,-9 1 38 0,5 1 41 0,-5 0 36 0,0 4 34 0,7-5 34 15,-7 5 27-15,0 0-84 0,0 0-150 0,0 0-75 0,0 0-41 0,0 0-24 0,0 0-24 16,0 0-21-16,0 0-25 0,0 0-24 0,0 0-26 0,0 0-25 0,0 0-22 16,-7 0-18-16,7 0-13 0,-5 0-9 0,5 5-8 0,-9-1-4 0,4-4-2 0,5 9-4 15,-7-3-2-15,1-2 1 16,1 7 1-16,-3-1 1 0,-5-1 7 0,7 0 2 0,-2 6 5 0,-4-6 2 0,4 3 3 0,3 1-1 0,-9-4-1 0,9 6-6 31,-3 1-2-31,3-2-9 0,-3 5-9 0,2-4-12 0,1 0-9 0,-2 4-9 16,-2-5-8-16,9 7-6 0,-5-2 0 0,5-4-1 0,0 4 1 0,0-4-3 15,0 0 2-15,0 0 5 0,0-6 2 0,5 6 9 0,4-6 10 0,-9-2 16 0,7 2 12 16,-2-4 12-16,1-1 13 0,2 2 5 0,-3-2 7 0,3 1 1 0,-3-5 3 16,9 0 7-16,-1 0 6 0,-6 0 9 0,6-5 11 0,-7 5 6 0,-1-4 6 0,11-2 6 15,-11 2 1-15,1-1 5 0,6-4 3 0,-3 2 1 0,-4-2 1 0,2 0-1 16,-1 0-4-16,-1-3-5 0,-5-3-4 0,9 0-13 0,-2 2-8 0,-7-8-12 16,5 7-6-16,3-5-16 0,-8 0-15 0,0-2-20 0,5 8-22 0,-5-8-19 15,0 1-18-15,0 7-25 0,0-8-25 0,0 6-26 0,0 2-31 0,-5-2-31 0,5 5-28 16,-8 0-51-16,8 0-52 0,-5 6-88 0,-2-1-97 0,-2 1-32 0,9 4 1 15,-5-5 22-15,-1 5 26 0,-1 5 38 0,2-5 40 0,5 0 45 0,-9 4 43 0,4-4 46 16,-2 0 49-16,1 0 58 0,1 5 64 0</inkml:trace>
  <inkml:trace contextRef="#ctx0" brushRef="#br0" timeOffset="26460.21">29490 4622 0 0,'13'0'23'15,"-7"-6"140"-15,7 2 78 0,-5-1 55 0,2-1 40 0,-2 2 38 0,-2-1 36 0,1-4 35 16,1 9 42-16,-3-4 33 0,1-2 35 0,2 0 28 0,-8 2 28 0,5-1-103 15,-5 5-181-15,7-5-93 0,-7 5-45 0,0 0-27 0,0 0-13 0,0 0-19 16,0 0-21-16,0 0-22 0,0 0-29 0,0 0-17 0,0 0-14 0,0 5-12 0,6 0-3 16,-6-1-7-16,0 2-5 0,0 4-4 0,0-1-1 0,0 6 1 0,0-6 3 15,0 7 3-15,0 2 7 0,-6-3 5 0,6 6 6 0,0-3 1 0,0 3 2 16,-7-2-5-16,7 0-3 0,-5 1-4 0,5 5-2 0,-8-7-11 0,8 3-12 16,-6-2-8-16,6 2-5 0,-5-3-2 0,5 1-2 15,0-4-5-15,-8 0-11 0,8 0-6 0,0-6-6 0,0 6-2 0,0-9-2 0,0 3 1 0,0-3 3 0,0-2 9 16,0-4 18-16,0 3 11 0,0-3 11 0,0 0 11 0,0 0 9 0,0 0 7 15,0 0 12-15,0 0 4 0,0 0 7 0,0 0 1 0,0-3 2 0,0-1 0 16,0-2-1-16,0 0-3 0,0 3-7 0,0-9-4 0,0 3-9 0,0 4-7 16,0-5-6-16,0 1-3 0,0 0-2 0,0-1 2 0,0-5 0 0,0 0 0 0,0 0 1 15,0 0 1-15,0 2 0 0,0-8 0 0,0 2 0 0,0-1 0 0,8 1 0 0,-8-1-1 16,0 1-2-16,5 0 2 0,-5-2 2 0,6 8 2 0,-6-8-1 0,0 12 3 16,8-6-1-16,-8 6 1 0,0 4 0 0,5-5-1 0,-5 4-4 0,0 6-3 15,0 0-7-15,0 0-2 0,0 0-6 0,0 0-3 0,0 0 0 0,0 0-4 16,7 6-2-16,-7 0 0 0,6 3-2 0,-6 0 1 0,8 1 0 0,-8-1 3 0,6 3 2 15,1 2 9-15,-2-1 6 0,-5 2 4 0,8 6 4 0,-2-8 2 16,1 7 1-16,-1-4 2 0,-1-3 1 0,2 7 2 0,2-4 2 0,-9-1 0 0,5-2 1 16,8-4-1-16,-13 6-1 0,14-4 1 0,-7-1 0 0,-2-1 4 0,1 0-1 0,0-3 8 15,1 4 4-15,-7-5 5 0,8-1 5 0,-3-4 8 0,2 5 8 0,0-5 6 16,-2 0 12-16,-5 0 5 0,7 0 5 0,1 0 4 0,-3 0 3 0,-5-5 5 16,7 1 0-16,0-1-2 0,-7-1-8 0,5 2-51 0,3-7-35 0,0 2 0 15,-8-1 0-15,5 1 0 0,1-7 0 0,-6 2 0 0,7 1 0 0,-7-2 0 16,5-6 0-16,-5 2 0 0,0-6 0 0,0 5 0 0,0-5 0 0,0 7 0 15,0-1 0-15,0-2 0 0,-5 1 0 0,5 7 0 16,0-2 0-16,-7 0 0 0,7 5-22 0,0 1-111 0,-6 0-27 0,6 3-38 16,0 0-42-16,-5 6-42 0,5 0-39 0,-8 0-66 0,0 0-70 0,3 6-76 0,-2 0-73 0,-5 3-16 0,4-5 10 15,-4 5 26-15,-2 2 37 0,1 5 44 0,0-7 47 0,-5 4 55 0,4 2 59 0,-4-3 55 16,2 2 60-16,-2-1 68 0,-1 2 72 0</inkml:trace>
  <inkml:trace contextRef="#ctx0" brushRef="#br0" timeOffset="27153.68">25659 5754 0 0,'7'0'13'0,"7"-3"126"0,-1 3 73 0,-8-6 50 0,9 0 37 0,-7 2 35 0,-1-1 32 0,-1-4 35 0,3 5 32 0,0-7 30 16,-3 7 26-16,-5-8 26 0,6 9 24 0,2-3-93 0,-8 2-161 0,5 4-82 0,-5-5-44 0,0 5-22 0,0 0-13 0,0 0-16 0,0 0-16 0,0 0-16 0,0 0-16 0,0 0-7 0,0 5 1 0,0-1-3 15,0 5-2-15,0 3-4 0,0-3-8 0,0 1-3 0,-5 4-3 0,5 2 1 0,-8 3 0 16,8-5 3-16,0 5 0 0,-6-4 1 0,1 4-1 0,5 1-9 0,-8 1-7 16,8-8-9-16,-8 8-5 0,8-2 0 0,-5-1 0 0,5 3 1 0,-6-2-2 0,6 1-1 15,-7-1 0-15,7 0-3 0,0-4-1 0,-5 6-1 0,5-3 1 0,0-3-4 16,-9 1-3-16,9-2-4 0,0-4 0 0,-5-1-3 0,5 0 0 0,0 3 3 15,-7-8-3-15,7 1 4 16,0-1 2-16,0 1 4 0,0-5 4 0,-6 0 3 0,6 0 2 0,0 0 2 0,0 0 7 0,-7-5 1 0,7 5 4 0,-7-4 2 16,7-1 1-16,-7 1 2 0,7-8 2 0,-5 3 0 0,5 0 3 0,-7-1-2 15,7 1 0-15,0-6 2 0,-6 0 3 0,6 0-2 0,-6 0 1 0,6-4 1 16,0-1 3-16,0 0-2 0,0 0-3 0,0-2-3 0,0-5 0 0,0 5-5 16,6-4-2-16,-6-2-5 0,6-3-3 0,1 3-2 0,-2-7-2 0,2 7-5 0,0-6-1 15,0-2-2-15,6 8-3 0,-8-2 0 0,9 0 1 0,-7 6 0 16,4 0 1-16,-3 4 2 0,5 6 2 0,-7-1 1 0,2-1 0 0,4 7 4 0,-4 5 0 0,4-1 5 15,-5-1 0-15,6 2 1 0,0 4 2 0,-7 4 1 0,6-4-2 0,2 11 1 16,-1-7 1-16,1 5 1 0,4 3 1 0,-5 1-3 0,0 2 1 0,6 6-3 16,-4-3 0-16,-2 3-3 0,6 7-1 0,-6-4 0 0,0 7 2 0,0-4 1 15,-7 4-1-15,7-1 0 0,-1 3 0 0,-3 1-1 0,-4-4-1 0,8 4-2 0,-7-1-3 16,-6 1-10-16,8-3-10 0,-1 2-16 0,-2-3-15 0,-5 0-11 0,8-2-8 16,-2-4-12-1,-6 1-17-15,5-1-19 0,-5-3-19 0,8-2-26 0,-8-5-27 0,0 2-29 0,0-3-28 0,0-2-32 0,0 4-34 0,0-5-68 16,0-5-84-16,-8 5-43 15,8-7-25-15,-5 3 4 0,-1-2 21 0,6 1 31 0,-8-5 33 0,3 0 40 16,-2-5 43-16,-1 1 45 0,2-2 47 0,0-3 52 0,-1 0 58 0,-7-1 73 0,7-1 80 16</inkml:trace>
  <inkml:trace contextRef="#ctx0" brushRef="#br0" timeOffset="27345.39">25693 5985 27 0,'-7'-5'149'0,"-6"1"78"0,13 4 56 0,-7-6 41 15,0 0 27-15,7 6 23 0,0-3 20 0,0 3 24 0,0-6 29 0,0 6 24 0,7-6 25 0,-7 3-31 0,7 3-65 0,-7-6-99 0,7 6-114 0,-1-4-58 0,1 4-33 0,7-5-10 0,-9 1-4 0,2 4 0 16,4-6 1-16,5 6-11 0,-5 0-13 0,2-6-9 0,2 6-11 0,4-3-10 16,-6 3-9-16,6 0-18 0,2 0-28 0,-10-6-29 0,10 6-34 0,-9 0-39 0,7 0-45 15,-6 0-78-15,6 0-98 0,-4 0-74 0,-2 0-61 0,-2-5-19 0,4 5-2 0,-3-4 11 16,0-2 18-16,2 1 29 0,-1 1 35 0,-1 0 47 0,-3-7 48 0,3 1 54 16,-6 1 57-16,0-2 74 0,9 2 87 0</inkml:trace>
  <inkml:trace contextRef="#ctx0" brushRef="#br0" timeOffset="27706.68">26241 5690 0 0,'5'0'23'0,"-5"0"139"0,5 0 73 0,-5 0 53 0,9-3 41 0,-9-3 36 0,0 2 37 16,0-1 35-16,5-1 35 0,-5-3 33 0,7 5 31 0,-7-1 31 0,0-1 31 0,0 2-101 15,0 4-174-15,0-6-81 0,0 6-35 0,0 0-20 0,0 0-9 0,6 0-12 16,-6 0-13-16,0 0-18 0,0 0-18 0,0 0-16 0,0 0-16 0,0 0-13 16,0 0-13-16,0 6-11 0,0-2-10 0,8 2-9 0,-8-1-6 0,0 5-6 15,6-1-4-15,-6 0-2 0,7 6 0 0,-7 0 0 0,5 0 3 0,-5 4-1 0,8 2 1 16,-8-3 0-16,0 1-1 0,6 2-2 0,-6-3-2 0,7 7-2 0,-7-6-3 15,0 7-6-15,0-7-4 0,6 5-11 0,-6 1-11 0,0-7-8 0,5 2-5 16,-5 5-2-16,7-6-3 0,-7 2-1 0,9-7-1 0,-9 0-1 0,5 0-1 0,0 2 0 16,-5-7 0-16,8 0 5 0,-3 2 4 0,3-7 9 0,0 8 15 15,-8-12 5-15,5 4 7 0,1 1 7 0,2-5 4 0,-3 0 3 0,8 0 3 0,-6 0 1 16,0 0 3-16,-2-5 2 0,2 1 6 0,6-2 5 0,-6 0 6 0,0 2 7 16,-2-7 4-16,11 2 4 0,-11 0 1 0,1 0 4 0,1-1 0 15,-2-5-3-15,4 0 0 0,-4 0 0 0,2 0-2 0,-1-4-3 0,-1 1-2 0,3-3-5 16,0-3-9-16,-3-1-5 0,-5 6-8 0,7-5-5 0,-1-2-6 0,0 3-1 0,-6-3-4 15,8 3-3-15,-1 3-2 0,-7 1-3 0,5-2-6 0,-5 2-6 0,0 5-10 16,6 4-11-16,-6-5-12 0,0 9-17 0,0-3-18 0,0 5-27 0,0 4-29 16,0-5-40-16,0 5-39 0,0 0-46 0,0 0-46 0,0 5-75 0,-6-5-85 15,6 4-63-15,0 5-51 0,-5-3-5 0,5 0 13 0,-7 3 27 0,7 1 37 0,0-5 43 16,-8 4 48-16,8 1 53 0,0-4 57 0,-6-3 56 0,6 3 60 0,0 4 71 0,0-10 83 16</inkml:trace>
  <inkml:trace contextRef="#ctx0" brushRef="#br0" timeOffset="28118">26923 5931 0 0,'14'0'23'0,"-2"0"140"0,-4 0 80 0,-3-4 57 16,1-2 46-16,2 0 40 0,-3-3 39 0,2 4 38 0,2-10 39 0,-9 7 36 15,5-3 32-15,-5 1 29 0,6 1 26 0,-6-2-106 0,0-2-180 0,0 3-95 0,0-1-50 16,0 2-27-16,0-1-17 0,0 1-12 0,-6 0-14 0,6-3-17 0,0 3-19 16,-5 3-16-16,-4 2-12 0,9-5-13 0,-7 4-7 0,2 1-9 0,5 4-7 15,-8-6-9-15,2 6-4 0,1 0-6 0,-3 0-7 0,3 0-3 0,-2 0-6 16,-7 6-4-16,8-2-5 0,-6 1 3 0,-2-1-4 0,1 1 2 0,0 5-4 0,0-1 4 15,-1 3-1-15,2-3 2 0,-1 0 2 0,-1 6 2 16,9-5 0-16,-8 5 1 0,-1-2 0 0,2 2 0 0,3 0 0 16,-1 0 0-16,2 0-1 0,3 0-2 0,-11 0-2 0,11 4-4 0,5-4-6 0,-6 4-5 0,-1-5-6 0,7 5-2 0,-6-4-3 15,6 4-1-15,0-4 2 0,0 0-2 0,0 0-1 0,0 0 1 0,0 0 2 16,0 0 2-16,6-2 3 0,-6-4 6 0,7 2 7 0,-1 5 6 0,-1-12 6 16,-5 5 6-16,8 0 4 0,5-3 5 0,-5-1 3 0,-3-1 2 0,9-4 3 15,-7 5 3-15,4-5 1 0,2-5 3 0,0 5 2 0,1-4 5 16,-1-1 3-16,-1-1 4 0,2 2 6 0,-1-5 5 0,6 4 5 0,-6-5 1 15,0 0 4-15,0-4-1 0,1 4 3 0,-2-4-3 0,-4 4 2 0,3-5-1 0,-3-4-3 16,-3 4-3-16,11 0-4 0,-11-5-7 0,-5 0-4 0,6 6-8 0,-6-5-7 0,7-5-11 0,-7 3-14 16,0 2-14-16,0-5-8 0,-7 5-18 0,7-2-14 0,-6 1-19 15,6 1-18-15,-5 4-20 0,-4-4-20 0,2 10-24 0,2-6-28 0,-3 6-31 0,2-3-29 0,1 8-41 16,-3-1-44-16,-4 1-63 0,5 4-67 0,0 0-34 0,1 4-15 16,-6-4 10-16,4 5 23 0,2-1 32 15,-7 2 33-15,5 0 40 0,3-3 42 0,-8 3 45 0,8 0 45 0,-4-2 56 0,4 5 56 0</inkml:trace>
  <inkml:trace contextRef="#ctx0" brushRef="#br0" timeOffset="28392.99">27197 5852 0 0,'5'-4'61'0,"3"-7"115"0,0 7 65 0,-3-5 52 0,1-1 48 0,1-1 47 16,-7-4 46-16,6 6 43 0,-6-4 42 0,8 1 37 0,-8-3 33 0,7 2 13 0,-7 4-2 0,0-2-94 0,5-5-148 0,-5 7-73 0,0 5-37 0,0-7-28 15,0 8-26-15,0-3-25 0,0 6-30 0,0-4-26 0,0 4-23 0,0 0-23 0,0 0-18 0,0 0-16 0,0 0-12 0,0 0-11 16,0 4-7-16,0 2-3 0,0-3-3 0,0 8-1 0,0-1-1 0,0-1 0 16,0 6 1-16,0 0 2 0,0-2 4 0,-5 8 3 15,5-2 7-15,0 1 0 0,-7-1 4 0,7 0-2 0,-8 7-1 0,8-7-10 0,-6 5-16 0,6-3-17 0,-7 1-20 16,7-1-18-16,0-2-20 0,-6 5-19 0,6-3-21 0,0-3-32 16,0 3-38-16,0-6-38 0,0 4-38 0,6-4-67 0,-6 0-82 0,0-2-73 0,0 2-74 0,7 0-13 15,-7-5 11-15,0-1 24 0,0 0 34 0,0-3 34 0,0-6 38 16,0 0 49-16,0 0 53 0,0 0 53 0,6-6 54 0,-6 2 68 0,8-5 74 0</inkml:trace>
  <inkml:trace contextRef="#ctx0" brushRef="#br0" timeOffset="28654.6">27536 5717 0 0,'6'-6'10'0,"2"1"120"0,-3 1 66 0,3-8 41 0,-3 9 33 15,0-3 29-15,4 2 35 0,-4-1 34 0,2-1 36 0,1 3 34 16,-8 3 36-16,5-6 30 0,2 2 31 0,-7-1-80 15,7-1-147-15,-7 6-69 0,5 0-28 0,-5 0-8 0,0-4-4 0,0 4-9 16,0 0-15-16,7 0-20 0,-7 4-21 0,0-4-19 0,0 6-17 0,6-1-18 16,-6 5-15-16,0-7-12 0,0 8-12 0,0-1-7 15,0 5-9-15,8 0-5 0,-8-2-3 0,0 2-2 0,0 0-2 0,0 4 1 16,-8-4-1-16,8 5-1 0,0-1-1 0,0 0-1 0,-6-4-2 0,6 4 0 16,0 7 0-16,-7-7-3 0,7-1-2 0,-5 3-6 0,5 3-8 0,-7-5-12 0,7 2-18 15,0-3-17-15,-7-3-12 0,7 6-16 0,0-8-14 0,0 2-18 0,0-6-16 16,0 3-25-16,0 1-23 0,0-7-26 0,0 3-24 0,0-4-31 0,0-1-35 15,0 2-33-15,0-6-34 0,0 0-44 0,0 6-50 0,0-6-10 0,0 0 10 0,0 0 23 16,0 0 28-16,0 0 34 0,0 0 38 0,7-6 39 0,-7-4 38 0,0 5 48 16,0-4 46-16,0-1 50 0,0 1 58 0</inkml:trace>
  <inkml:trace contextRef="#ctx0" brushRef="#br0" timeOffset="28939.04">27573 5852 99 0,'-5'-19'174'0,"5"4"53"0,-5 0 40 0,5 0 38 0,-8 6 36 15,8-4 33-15,-5 1 32 0,5 3 29 0,0-1 29 0,-8 1 25 0,8 0 24 0,0 3-68 16,0 1-123-16,0 1-70 0,0-2-45 0,0 0-25 0,0 3-13 0,8-3-13 15,-8 6-15-15,0-4-13 0,5-1-13 0,-5-1-10 0,8 6-7 0,-3-3-6 16,-5-3-3-16,5 2-6 0,4-1-5 0,3 5-7 0,-4-6-7 0,-3 6-3 16,9 0-4-16,-2 0-2 0,2 0-1 0,-1 0 1 0,1 6-2 0,-2-1-2 15,-1-1-3-15,10 2-4 0,-8-3-3 0,1 8-7 0,4-1-3 0,-5-7-3 0,8 13-4 16,-10-5-2-16,4-2-4 0,-3 4-4 0,0 2-7 0,4 1-2 0,-11-2-1 16,8 1-2-16,1 0-5 0,-9 4 0 0,2-4 0 0,-1 4-1 0,0-4 0 15,-6 4-4-15,7 1-2 0,-7-1-12 0,-7 2-12 0,7-2-17 0,-6-1-20 0,0 2-14 16,-6 5-16-16,3-6-12 0,-3 7-9 0,1-13-11 0,-5 8-10 15,4-2-11-15,0-4-14 0,-3-1-15 0,4 2-14 0,-2-7-9 0,0 0-4 0,-1 1-6 16,2-5-11-16,-2-1-23 0,1 1-35 0,0 2-64 0,5-4-78 0,-3 3-28 0,4-6 3 16,-7 0 16-16,9 0 24 0,-2 0 26 0,1 0 34 0,-2 0 33 0,2-6 34 15,6 6 37-15,-7-3 42 0,7-4 50 0,0 2 57 0</inkml:trace>
  <inkml:trace contextRef="#ctx0" brushRef="#br0" timeOffset="29459.71">28174 5751 0 0,'13'-6'37'0,"-6"0"151"0,-1 2 81 0,2-5 56 0,-3 4 41 0,0 1 32 0,-5-2 28 0,9-3 26 16,-9 3 24-16,5-3 27 0,-5 3 25 0,0 2 25 0,7 4 25 0,-7-5-117 15,0 5-198-15,0 0-95 0,0 0-46 0,0 0-19 0,0 0-13 0,0 0-3 16,0 0-2-16,6 0-2 0,-6 5-4 0,0-5-6 0,0 4-5 0,0 5-5 16,0-3-7-16,7 4-7 0,-7 1-11 0,0 2-5 0,0 2-4 15,0 0-4-15,-7 0 1 0,7 4 0 0,-6 1-1 0,6-1 0 0,-7 0-2 0,2 2-2 16,-4 3-2-16,9-6-9 0,-10 7-11 0,2-1-9 0,2 1-4 0,-9-1-8 0,10-3-4 15,-1 3-9-15,-2-5-13 0,3 1-9 0,-2-1-7 0,1 2-8 0,6-8-6 16,-7 2-4-16,7-6-3 0,-7 3 4 0,7-3 10 0,0-5 5 0,0 1 5 0,-7-1 6 16,7 2 10-16,0-6 14 0,0 0 14 0,0 0 11 15,0 0 7-15,0 0 3 0,0 0 7 0,0-6 2 0,-5 6 2 0,5-4 2 16,0-1 0-16,0 1-2 0,0-1-2 0,-8 1-4 0,8-8-4 0,0 3-5 0,0 3-5 0,0-3-1 16,0-4 1-16,0 1 0 0,0 3 0 0,0-6 0 0,0 2-1 0,0-2 3 0,0-6 1 15,0 7 4-15,0-6 6 0,8 0 8 0,-8 2 6 0,0-1 6 16,0-2 4-16,5-4 4 0,2 1 2 0,-7 0 5 0,7-6 4 0,0 7 6 0,-1-7 3 15,1 6 1-15,-7-6 1 0,13 6-2 0,-7-5-1 0,-1 9-6 0,3-5-3 0,-1 7-3 16,-1 3-3-16,2-1-2 0,-8 7-1 0,5 0-3 0,0 3-3 0,4 3-2 16,-4-3-1-16,2 1 0 0,-1 5 2 15,1 0-1-15,0 0 2 0,5 5-1 0,-4 1 1 0,5-3-2 0,-7 3 0 0,6 3 0 0,2 0 1 0,-8 7 0 16,6-1-1-16,4 3 0 0,-5-2 2 0,-4 2-3 0,7 6 1 0,-9-3-2 0,8 3 0 16,-7-5-2-16,1 6 1 0,1 5-2 0,-8-6 1 0,5 0-2 0,-5 1-1 15,0 5-1-15,0-2-3 0,0-4-1 0,-5 6-4 0,5 1-10 0,-8-4-8 16,1-2-17-16,7 5-13 0,-6-5-11 0,6-1-9 0,-6 0-10 0,-1 0-11 15,7-5-13-15,0 7-16 0,0-12-14 0,-5 6-17 0,5-5-14 16,0-2-17-16,0-3-15 0,-8 1-18 0,8-1-14 0,0-5-17 0,0 4-24 0,-6-5-29 16,6 2-55-16,-7-6-66 0,7 0-52 0,0 4-46 0,-6-4-8 0,6 0 14 0,-5 0 25 15,-3-4 29-15,8 4 37 0,-8-6 42 0,3-3 39 0,-2 5 46 0,1-8 45 16,1 9 48-16,-4-12 64 0,2 6 76 0</inkml:trace>
  <inkml:trace contextRef="#ctx0" brushRef="#br0" timeOffset="29634.87">28187 6107 0 0,'-8'-10'9'0,"3"1"121"0,5-2 70 0,-6 7 46 0,6-2 38 0,-8-3 30 0,8 3 22 0,0 6 24 0,0 0 23 0,0 0 25 0,0-5 23 0,0 1 26 0,8 4 26 0,-8-5-85 0,6 5-145 0,-6-4-73 0,5 4-33 0,-5-6-19 16,8 3-12-16,-1-4-6 0,-1 7-2 0,2-5-7 0,-3 1-8 0,0 4-9 0,4-5-12 15,3-1-13-15,-6 6-12 0,8-4-21 0,-7-1-26 0,6 5-36 0,0-4-44 0,-2-1-49 16,-4 5-51-16,7-4-95 0,-1-2-112 0,0 6-63 0,6-6-40 0,-6 3-7 0,0-3 3 16,0-3 15-16,8-1 18 0,-10 5 28 15,2-5 36-15,8-5 46 0,-8 6 53 0,0-6 57 0,0 0 61 0,-2 0 82 0,5 5 91 0</inkml:trace>
  <inkml:trace contextRef="#ctx0" brushRef="#br0" timeOffset="30198.92">28669 5711 0 0,'0'0'31'0,"0"-5"145"0,0 5 78 0,5 0 55 16,-5 0 39-16,0-10 39 0,0 4 35 0,0 3 35 0,0-3 33 0,-5 2 31 15,5-1 31-15,0 5 27 0,0 0 30 0,0 0-113 0,0 0-189 0,0 0-95 16,0 0-46-16,0 0-25 0,0 0-13 0,0 0-16 0,0 0-16 0,0 0-15 0,0 0-13 16,0 0-6-16,0 5-7 0,0-1-7 0,0 5-7 0,0 3-7 0,0-3-6 15,5 6-3-15,-5-2-1 0,0 2 3 16,0 1 2-16,0 2 4 0,0 3 4 0,-5-6-2 0,5 3 0 0,0 3-7 0,0-2-4 0,-6 0-5 0,6 1-4 0,-8-1-8 15,3 2-7-15,5 3-7 0,-8-5-9 0,3-5-10 0,5 6-12 0,-7 0-14 16,7-1-13-16,-7-4-12 0,7 0-15 0,-5 0-13 0,5 0-11 0,0-6-13 16,-7 1-13-16,7-1-10 15,0 0-3-15,0-3-5 0,0 0-4 0,0-2 5 0,0-4 11 0,0 5 15 0,0-5 15 0,0 0 14 0,0 0 12 0,0 0 12 0,0 0 12 16,0 0 12-16,0-5 13 0,0 1 12 0,0-2 12 0,0-4 11 0,0 5 9 16,0-4 8-16,7-1 1 0,-7 1 4 0,0-6 2 0,0 4 4 15,0-3 7-15,0 0 7 0,0-2 6 0,0 1 8 0,5 1 6 0,-5-6 9 0,0 0 5 16,0 7 8-16,0-8 4 0,0-3 2 0,7 5 6 0,-7-1-3 0,0-3-1 0,0 2-2 15,7 1-4-15,-7-3-4 0,5 3-6 0,-5 5-4 16,8-4-5-16,-8 10-7 0,5-7-9 0,-5 7-9 0,0 0-6 0,8 3-6 0,-8 1-4 0,0 5-5 16,6-4-7-16,-6 4-1 15,0 0-3-15,5 4-4 0,3-4 2 0,-8 5 2 0,8 1-2 0,-3 3 2 16,3 0 2-16,-3 1 1 0,0 5 2 0,4-5 3 0,-4 4 0 0,8 1 4 0,-6 4 0 0,-1-4 0 0,2 4 1 0,-3-4-3 0,8 0 1 16,-7 4-2-16,2-5-1 0,-1 7-2 0,-2-8 2 0,4 8 0 0,-4-6 0 0,0-2-2 15,3 2-2-15,-3 0 1 0,3 0-1 0,-8 0 2 0,6-6-3 0,1 7-1 16,-1-7 1-16,-6 0-3 0,7 1 1 0,-7-5-1 0,6 1 2 0,-6-3 1 15,7 4 2-15,-7-2 2 0,6-5 3 0,-6 0 5 0,7 0 1 0,0 0 10 16,-7 0 7-16,7-5 9 0,-2-2 8 0,3 4 11 16,-8-3 7-16,5 1 6 0,1-5 6 0,2 6 4 0,-3-5 1 0,2-2 3 0,1-4 0 0,-2 5-2 15,-6-4-4-15,6 4-6 0,1-5-8 0,-2 0-11 16,-5 2-8-16,8-8-10 0,-2 6-8 0,-6-3-7 0,7-1-15 0,-7 4-11 0,6-4 0 0,-6-2 0 16,5 1 0-16,-5 1 0 0,0 4 0 15,8-4-10-15,-8 5-9 0,0-2-3 0,0 1-8 0,8 2-7 0,-8 4-5 0,0-2-9 0,0 7-13 0,0-8-10 16,0 9-13-16,0 3-17 0,0 0-20 0,0 0-22 0,0 0-26 0,0 0-30 0,0 0-32 15,0 0-24-15,0 0-17 0,0 0-22 0,0 3-22 0,0 3-38 0,0 4-39 16,0-5-51-16,5 5-54 0,-5-5-11 0,7 8 8 0,-1-1 29 0,0-9 33 0,1 9 45 31,6-3 46-31,1 0 40 0,-1 1 38 0,-1-5 40 0,7 5 43 0,2-5 51 0,-3-1 54 0</inkml:trace>
  <inkml:trace contextRef="#ctx0" brushRef="#br0" timeOffset="30795.88">29346 5852 0 0,'21'5'3'0,"-9"-5"113"0,-6 0 78 0,8 0 58 0,-7 0 50 0,-2-5 44 0,3 1 42 0,-8-2 42 0,5-3 41 0,-5 0 35 0,0-1 34 0,6-1 29 0,-6 2 31 0,0-1-78 0,0 1-135 0,0 0-80 16,-6-6-49-16,6 3-31 0,-5 3-23 0,5-4-21 0,-8 2-18 0,3-5-20 0,5 7-16 15,-7 0-14-15,-2 0-12 0,9-6-12 0,-5 9-11 0,5-4-9 0,0 6-10 16,-6-1-9-16,6 0-11 0,0 1-8 0,0 4-8 0,0 0-9 0,0 0-8 31,0 0-9-31,0 0-9 0,0 0-7 0,-7 0-4 0,2 0-6 0,5 4 1 16,-9 1-1-16,4 0-1 0,5-1 1 0,-7 6 1 0,1-4 1 0,-7 3 0 16,5 6 4-16,3-6 2 0,-1 0 3 0,-2 7 6 0,-4-5 1 0,4 2 4 0,3-4 2 15,-9 6 1-15,9 1 0 0,-8-2 1 0,5 1 0 0,-3 0 1 0,4-1-1 16,-7 0 1-16,7 1-2 0,-4 1 0 0,2-3 1 0,2 7-2 0,2-5 3 15,-1 0-1-15,-1-2-2 0,1 2-1 0,-2 1 1 0,1-7-3 0,7 6 0 16,0-1 0-16,0 2-1 0,0-7 1 0,0 6-3 0,0-6-1 0,0 7-3 16,7-7 0-16,-7 0-6 0,8 1-6 0,-2 1-5 0,1-1-6 0,-1-5-4 0,-1 4-5 15,11-5-10-15,-11 2-7 0,8-3-11 0,1 3-7 0,-7-6-14 0,4 0-11 16,2 0-13-16,0 0-13 0,6 0-14 0,-4-6-13 0,-2 6-17 0,-2-3-19 16,5-3-18-16,-5-3-17 0,1 5-23 0,2-8-24 0,-7 3-23 0,4 0-21 0,5-1-10 15,-11-4 0-15,8-2 3 0,-7 1 5 0,2 1 17 0,4 1 21 0,-6-8 34 16,2 6 38-16,-3-4 46 0,3 4 49 0,-3-4 55 0,-5 4 59 0,8-5 53 0,-2 5 49 15,1-4 43-15,-7 0 36 0,6 4 34 0,1-4 31 0,-7-1 30 0,6 1 27 16,-6-2 13-16,8 2 11 0,-8 1-4 0,5 3-7 0,-5-6-17 0,5 6-26 0,-5 6-16 16,0-6-17-16,0 11-16 0,8-6-14 0,-8 5-14 0,0 0-14 0,0 5-18 15,0 0-20-15,0 0-21 0,0 0-21 0,0 0-22 0,0 0-21 0,0 0-13 16,0 0-9-16,0 5-7 0,0 0-1 0,-8-1 1 0,8 6 2 0,0 1 5 0,0 2 6 16,0-2 5-16,0 2 5 0,0 3 5 0,0-1 7 0,0 3 8 0,0-3 5 15,0 6 1-15,0-8-4 0,-5 8-6 0,5-2-6 0,0 1-6 0,0-1-8 16,-5 0-6-16,5 1-9 0,-8 1-5 0,8-2-4 0,0-1-5 0,-6 3-4 15,6-2-5-15,-7-5-4 0,7 6-4 0,0-6-2 0,-6 1 1 0,6 6-2 16,0-12 1-16,0 5-2 0,-7 0 1 0,7-2 1 0,0-3 0 0,0 1 5 16,0-1 1-16,0 0 1 0,0 3 3 0,7-3 1 0,-7-5 3 0,0 5 3 15,6-3 5-15,-6-1-1 0,7-1 2 0,-1-4 5 0,2 5-2 16,-3 2-24-16,0-7 0 0,3 0 0 0,-2 0 0 0,1 0 0 0,1 0 0 0,-3 0 0 16,1 0 0-16,2 0 0 0,-3-7 0 0,2 7-1 0,-1-5-60 15,2 1-13-15,-2-1-18 0,1-1-16 0,-2 2-23 0,-5-5-25 0,8 4-26 0,-2-5-27 0,-6 4-31 16,7-3-30-16,-7 0-35 0,0-1-33 0,0-4-59 0,6 4-64 0,-6-5-53 15,0 0-44-15,-6 6-1 0,6-7 17 0,0 1 30 0,-7 6 39 0,7-6 43 0,-6 0 44 16,-2 6 49-16,3-6 51 0,-2 6 53 0,-7-1 53 0,8 1 64 0,-6-3 76 0</inkml:trace>
  <inkml:trace contextRef="#ctx0" brushRef="#br0" timeOffset="31131.8">29390 5936 0 0,'0'0'7'0,"0"0"119"0,-5 0 73 0,5 0 53 0,0 0 45 0,0 0 40 16,-6-5 39-16,6 5 37 0,0-4 36 0,6-2 32 0,-6 0 31 0,0 3 29 0,0-3 24 0,5 1-85 0,-5 1-151 0,0-2-81 15,9 1-47-15,-9 1-33 0,7 0-25 0,-7-7-21 0,5 7-24 0,3-2-18 0,-8 1-19 0,5 1-16 0,1-2-16 16,2 1-9-16,-1-4-10 0,-2 5-6 0,1-2-5 0,7 2-4 0,-5-1 0 0,-3-1 0 16,3 2 0-16,5-1 0 0,-7-1-4 0,1 2-13 0,7-5-20 0,-9 4-22 15,0-5-26-15,3 4-27 0,5-3-34 0,-5 3-33 16,-3-3-28-16,1 0-52 0,2-1-57 0,-3 1-51 0,2-3-47 0,-1 3-26 0,-6 0-16 0,8 0-1 0,-8-6 3 16,6 5 27-16,-6 0 31 0,7 0 47 0,-7 0 51 0,0 1 66 0,0 0 66 0,0 2 63 15,0 4 57-15,0-3 57 0,0 1 56 16,0 5 52-16,-7 0 50 0,7-4 55 0,0 4 55 0,0 0 49 0,0 0 41 15,-6 0 32-15,6-6 20 0,0 6-4 0,-8 0-21 0,8 0-10 0,0 0-6 0,0 0-18 0,0 0-27 0,0 0-24 16,0 0-22-16,0 0-21 0,0 0-15 0,0 0-16 0,0 0-14 0,0 0-11 16,0 0-11-16,0 0-16 0,0 0-13 0,0 0-17 0,0-3-19 0,0 3-16 15,8-6-16-15,-2 6-15 0,1 0-15 0,-2 0-13 0,3 0-15 0,5 0-28 16,-2 6-36-16,5-6-35 0,2 3-39 0,-4 3-42 0,4-2-47 0,-5 1-73 0,7 4-88 16,-8 1-120-16,3 1-128 0,4-1-53 0,-6-6-11 0,0 1 4 15,0 0 20-15,1-5 36 0,-9-5 45 0,8-4 49 0,0-1 52 0,-5-4 61 0,-3-7 63 0,9-3 83 16,-9 4 84-16</inkml:trace>
  <inkml:trace contextRef="#ctx0" brushRef="#br0" timeOffset="32276.47">29496 5946 0 0,'0'0'3'0,"7"0"115"0,-7 0 78 0,6 0 56 0,-6 0 46 0,0 0 33 0,7-6 31 0,-7 6 29 0,0 0 27 0,0 0 31 0,0 0 28 0,0 0 30 0,0 0 27 0,0 0-78 0,0 0-138 0,6-4-83 0,-6 4-53 15,0 0-31-15,8 0-19 0,-8 0-11 0,5 0-5 0,-5 0-9 0,5 0-11 0,3 0-14 0,-2 0-16 0,1 0-13 16,1 4-12-16,-3-4-11 0,1 0-5 0,2 6-5 0,-3-3-7 0,2-3-8 0,7 6-12 16,-1 0-23-16,-8-3-26 0,9 3-40 0,-1 0-40 0,-1-2-72 0,2 1-82 15,-1-5-100-15,8 4-101 0,-10 1-43 0,2-1-11 0,7-4 4 0,-8 6 15 0,3-1 23 16,4-5 32-16,-14 0 38 0,11 0 47 0,-5 0 56 0,-4 0 58 0,-2 0 74 15,-5-5 78-15</inkml:trace>
  <inkml:trace contextRef="#ctx0" brushRef="#br0" timeOffset="35054.21">788 6150 0 0,'0'0'9'0,"-7"-4"124"0,7-1 72 0,-7 5 51 0,7-4 37 0,-5-1 33 0,5-2 28 0,-7 4 30 0,-2-3 29 0,4 1 30 0,5 1 31 0,-6-2 24 0,-1 2 26 0,7-1-86 0,-5 1-155 0,5-1-84 0,0 5-43 0,0 0-26 0,0-6-14 0,0 6-8 0,0 0-9 15,0 0-14-15,0 0-15 0,0 0-16 0,0 0-12 0,0 0-16 0,0 0-12 0,0 0-9 0,0 0-9 0,0 0-6 16,0 0-2-16,0 0-6 0,0 0-5 0,0 0-5 0,0 0 0 0,0 0-3 0,0 0-5 15,0 0 0-15,0 0 1 0,0 0 2 0,0 0 1 0,5 0 4 0,-5 0 2 0,7 0 4 16,-1 0 0-16,-1 6 5 0,11-6 4 0,-4 5 4 0,0-5 3 0,3 0 3 16,4 4 7-16,-1-4 1 0,9 5-1 0,-1-5 2 0,0 4 2 0,6-4-2 0,-5 0-2 15,6 6 4-15,-1-6-1 0,2 0 2 0,3 0 3 0,-3 0-1 0,6 0 0 0,-8 0 0 16,7-6-3-16,5 6 0 0,-4 0-2 0,5 0 0 0,0 0 0 0,2-4 2 16,6 4 0-16,-2 0 3 0,9 0 4 0,-3 0-1 0,1 0 0 0,8 0 1 15,-3 0 1-15,4 0 3 0,6 0-3 0,-3 0 6 0,2 0 2 0,7 0 2 0,-2-5 0 16,1 5 0-16,1 0-2 0,6-4-2 0,-1 4-4 0,-5 0 2 0,5-5-2 15,0-1 1-15,-5 6 0 0,6-4 1 0,-1-2-1 0,0 1-1 0,-5 1-4 0,5-2-1 16,-7 6 0-16,2-5 1 0,0 1-3 0,-8-1-3 0,1 1-3 0,6-2 0 16,-13 3-2-16,1-4-2 0,-3 2-2 0,4 1 0 0,-9-1-1 0,-6-1 1 15,1 2 1-15,0-1-2 0,-9 5 0 0,-5-4 0 16,1-1 2-16,-8 1 2 0,-5 4 5 0,-2-6 2 0,1 6 4 0,-6-6 3 0,-8 6 2 0,2-3 3 0,-1 3 3 16,0-6 2-16,-7 6 4 0,1 0 1 0,-7 0 4 0,5 0 3 0,-5 0-3 15,0 0 1-15,0 0-2 0,0 0-2 0,8 0-2 0,-8 0-4 0,0-6 0 16,0 6-3-16,6 0-2 0,-6 0-3 0,0 0-1 0,7 0-3 0,-7-3-2 15,6 3 1-15,-6 0-3 0,5-6-3 0,-5 6 0 0,8-4-4 0,0 4 1 16,-3-5-3-16,3 5-1 0,-3-4-1 0,9-2-3 0,-7 0 1 0,-2 3-4 0,9 3 1 16,-1-6 0-16,-1 1-3 0,2 1 2 0,-1-2-2 0,1 1 3 0,-4 1 1 15,11 4-2-15,-8-4 2 0,1-1 2 0,4-1 0 0,-4 6 1 0,-2-4 0 16,9-2 1-16,-10 6 1 0,-4 0 1 0,7-5 1 0,-8 5 1 0,1-4 4 0,-2 4 3 16,4 0 3-16,-9 0 5 0,0 0 1 0,0 0 3 0,0 0-1 0,0 0 2 15,0 0-2-15,0 0-1 0,0 0-3 0,0 0-3 0,0 0-11 0,-9 0-14 16,9 0-18-16,-5 0-22 0,-2-6-22 0,1 6-19 0,-8 0-24 0,7 0-21 15,-4 0-28-15,-2 0-28 0,-7 0-32 0,6-5-33 0,-4 5-63 16,-1 0-78-16,3 0-63 0,-7 0-53 0,2 0-8 0,1 0 15 0,-5 0 24 0,-1-4 30 0,-1 4 34 16,1-5 36-16,-6 1 42 0,6-2 45 0,-6 2 46 0,-2-1 50 0,-3-5 65 0,3-1 78 15</inkml:trace>
  <inkml:trace contextRef="#ctx0" brushRef="#br0" timeOffset="35874.57">2559 5364 86 0,'0'-5'153'0,"6"1"44"0,-6-2 34 0,0 6 29 0,8-5 29 0,-8 1 30 0,0-1 31 0,0-5 30 0,5 6 33 0,-5-2 30 0,0 1 31 0,0 5-57 0,0-9-110 0,0 9-54 0,0-6-29 0,0-3-12 0,0 5-8 0,0-1-5 0,0 1-4 0,0-2-12 15,0 6-11-15,0-6-15 0,-5 2-10 0,5-1-18 0,0-1-12 0,0 2-14 0,0 4-14 0,0-5-11 0,0 5-12 16,0 0-8-16,0 0-12 0,0 0-8 0,0 0-12 16,0 0-7-16,0 0-9 0,0 0-6 0,0 0-9 0,0 0-7 0,0 0-8 0,0 0-4 0,-8 0-3 15,8 0-1-15,0 5 2 0,-6-1 0 0,6 2 3 0,-5 3 2 0,-2-3 0 16,7 9 2-16,-9-6 3 0,4 6 0 0,-2-6 3 0,1 11 2 0,1-6 5 0,-4 1 1 16,2 1 3-1,2 2-2-15,-1-3 3 0,-1 0-3 0,1 4-1 0,-2 1 1 0,1-7-1 0,2 8 2 0,-1-2-2 0,0 2 1 0,6-6 1 0,-7 3 1 16,-1 1 1-16,8-4-1 15,-5 5 2-15,-3-6-1 0,8 1 0 0,0 0 0 0,-6-6-1 0,6 6 2 0,0-5-1 0,0 1 0 0,0-2 0 0,-5 0-2 0,5-5 2 16,0 2 0-16,0 0-2 0,0-6 0 0,0 0 0 0,0 3 1 0,0-3 3 0,0 0 3 16,0 0 3-16,0 0 4 0,0 0 5 0,0 0 8 0,0 0 3 0,0 0 7 31,0 0 6-31,0 0 5 0,0 0 2 0,5-3 3 0,-5 3-1 0,0-6-1 16,6 0-2-16,-6-3-2 0,0 5 2 0,0-5-5 0,8-2-3 0,-8-5-4 0,5 7-6 15,-5-9-6-15,8 3-8 0,-8-1-5 0,7-2-4 0,-7-3 1 0,6 2 0 16,0 1 1-16,-6-3-1 0,5 2-1 0,2-5-5 0,1 3 0 0,-8 2-1 0,6-1 2 15,1 1 3-15,-1 0 5 0,-6 5 4 0,5-7 4 0,2 6 5 0,-7 6 4 16,9-5 3-16,-9-1 3 0,5 4 1 0,-5 2 2 0,6 5 0 0,-6-5 1 16,0 3-1-16,7 0-2 0,-7 2-4 0,0 4-6 0,0 0-5 0,0 0-9 15,0-5-11-15,0 5-9 0,0 0-8 0,0 0-7 0,0 0-4 0,0 0 3 0,5 0 7 16,-5 5 7-16,0-1 8 0,9 2 6 0,-9 4 3 0,7-5 2 0,-2 4 2 16,1 1 5-16,2-1 4 0,-3 6 7 0,3-5 7 0,-3 4 10 0,2-4 12 15,0 4 4-15,-2 2-3 0,3-1-6 0,-1-6-5 0,-2 6-6 0,3 0 2 16,-2-2-29-16,7 2-10 0,-13 1 0 0,13-2 0 0,-7 1 0 0,-6-2 0 15,7-1 0-15,-2 3 0 0,4-6 0 0,-4 6 0 0,2-5 0 0,-7 4 0 0,6-4 0 16,-1-1 0-16,-5 0 0 0,9 1 0 0,-9-4 0 0,0 3 0 0,7-3 0 16,-7-3 0-16,0 3 0 0,5-1 0 0,-5-1 0 0,0 2 0 0,0-6 0 15,0 0 0-15,0 3 0 0,0-3 0 0,0 0 0 0,0 0 0 0,0 0 0 16,0 0 0-16,0 0 0 0,0 0-84 0,0 0-40 0,0 0-23 0,0 0-25 16,0 0-26-16,0 0-37 0,0 6-39 0,0-6-72 0,-5 6-81 0,5-6-87 15,-7 4-78-15,-2-4-24 0,4 5 7 0,-1-5 21 0,-6 0 32 0,3-5 39 0,-3 5 41 16,1-4 46-16,-5-8 46 0,5 9 57 0,-9-7 60 0,7-1 79 0,-1-2 81 0</inkml:trace>
  <inkml:trace contextRef="#ctx0" brushRef="#br0" timeOffset="41321.33">801 6718 1 0,'7'-6'23'0,"-7"6"12"0,5 0 11 0,-5 0 10 0,0 0 13 0,0 0 14 0,7-5 14 0,-7 5 14 0,7 0 14 0,-7 0-1 0,0 0-6 0,0-4 1 0,5 4 8 0,-5 0 13 0,8-6 19 0,-8 6 13 0,5 0 10 0,-5 0 3 0,0-5 2 15,8 5-3-15,-8 0 0 0,6-4-4 0,-6 4-1 0,7 0-2 0,-7 0 1 0,0-5-7 0,6 5-11 16,-6-4-9-16,0 4-10 0,0-6-9 0,8 6-6 0,-8-3-4 0,0 3 2 0,0-6-2 16,0 6 0-16,0-6-4 0,0 6 4 0,0-4-3 0,0 4-6 0,0-5-1 0,0 5-3 15,0 0-3-15,0-6-3 0,0 6-7 0,0 0-4 16,0-4-7-16,0 4-5 0,0 0-8 0,0-5-4 0,0 5-3 0,0-4-4 16,0 4-5-16,0 0-1 0,0 0-6 0,0 0-5 0,0-5-5 0,-8 1-5 0,8 4-2 0,0 0 0 0,0-6-3 0,0 6-1 15,-6-6-6-15,6 6-2 0,-7 0-5 0,1-3-7 0,6 3-4 0,-8 0-4 0,3-6-4 16,-3 6-2-16,3 0-5 0,-2 0-2 0,0 0-6 0,-5 0 1 0,4 0-5 15,-4 0 1-15,0 6-1 0,5-6-1 0,-7 3 2 0,1 3 1 0,-1 0 3 0,9-2 3 16,-8 1 1-16,0 4-1 0,5-5 1 0,-3 2 3 0,4 3 2 0,-7 3-1 16,7-9 0-16,-4 7 1 0,3-1 2 0,3 2-1 0,-3-7 0 0,-5 7 2 0,7-1-2 15,1-1-2-15,-2 0-1 16,-1 6 1-16,2-6 0 0,-1 3 3 0,1 1-3 0,1-4 1 0,5 6-2 0,-8 1 0 0,0-7-2 0,8 6 3 16,-5-6-1-16,5 6-3 0,0 0 2 15,0-6 0-15,0 1-1 0,0 5-2 0,5-4 2 0,-5 2-2 0,8-3 1 16,0 1-1-16,-3-1 1 0,1 4 2 0,1-4 1 0,-1-1 1 0,9 0 2 0,-4-3 0 15,-3 4-7-15,5-5-8 0,0 4-11 0,-2-5-7 0,4 2-15 0,-2-1-15 0,-2-5-17 0,5 4-14 0,-5-4-15 16,1 0-15-16,2 0-21 0,4 0-23 0,-2-4-38 0,3 4-45 0,1-5-50 16,-8-1-54-16,8 2-34 0,-1-1-21 0,2 1 3 0,-3-5 19 0,-4 3 24 15,6-4 29-15,-8 5 27 0,0-4 30 0,1-1 33 0,1 1 36 0,-2-3 46 0,2 3 49 0,-7 0 59 0,-1-6 62 16</inkml:trace>
  <inkml:trace contextRef="#ctx0" brushRef="#br0" timeOffset="41953.39">1138 6639 93 0,'0'0'160'0,"0"-5"48"0,0 1 41 0,0 4 38 0,0-5 38 0,0 5 33 0,0-4 31 0,0 4 26 0,0 0 25 0,0 0 22 0,0 0 18 0,0-6-71 0,0 6-121 0,0 0-68 16,0 0-38-16,0 0-28 0,0 0-23 0,0 0-24 0,0 0-22 0,0 0-19 0,0 0-17 0,0 0-12 0,0 0-12 0,0 0-12 0,0 0-11 0,0 0-5 0,0 0-6 0,0 0-1 0,0 6 1 16,-5-2 5-16,5 1 6 0,0-1 4 0,0 1 5 0,0 5 2 0,0-5 5 0,0 5 2 15,0 5 4-15,0-6 1 16,0 6 2-16,0-6 5 0,0 7-1 0,0-3-1 0,0 2-5 0,0-1-4 0,0 2-7 0,0-1-4 15,-6-1-4-15,6 2-3 0,0-3 0 0,0 7-1 0,0-4 2 0,0 2-2 0,0-3 1 0,0 0-1 0,0 0-1 0,0-2-3 16,0 2-3-16,0-6 1 0,0 7-2 0,6-7-1 0,-6 0-1 0,0-3-2 0,0 3 0 16,5-3-2-16,-5 0 1 0,0-2 3 0,0 1 3 15,7-5-2-15,-7 4-1 0,0-4-1 0,0 5 3 0,0-5 1 0,0 0 2 0,0 0-1 16,0 0 2-16,8 4 1 0,-8-4 1 0,0 0 1 0,0 0-1 0,0 0 1 0,0-4 1 0,6 4 6 16,-6 0 2-16,0-5 8 15,6 1 3-15,-6 4 3 0,7-5 0 0,-7-5 1 0,5 4 3 0,-5 2 2 0,8-7-1 0,0 8 3 0,-8-7-1 0,5 1 4 0,-5-3 2 16,6 3 1-16,1 0-1 0,-7-1-4 0,6-4-7 0,-6 4 0 0,8-5-3 0,-8 4 1 15,5-2-3-15,-5-3-1 0,7 7 0 0,-7-2 2 0,6 2 2 0,-6 0-2 0,0-1-5 16,0 0 0 0,6 5-2-16,-6-1 4 0,0 3-1 0,0 3 1 0,0 0-4 0,0 0-6 0,0 0-6 0,0 0-7 0,0 0-4 0,0 0-10 0,0 0-11 0,0 0-10 0,0 0-6 15,0 0-3 1,0 3-1-16,0-3 1 0,0 0-2 0,0 6 1 0,0 3 4 0,0-3 4 0,0 4 7 0,0-5 6 0,0 4 7 0,0 6 4 0,0-6 7 0,0 1 6 0,0 1 7 16,0-3 3-1,0 7 0-15,0-4 0 0,0-1-1 0,0-1-3 0,0 0 1 16,7 1-2-16,-7 1 1 0,0-1-3 0,8-1-4 0,-8 0 0 0,0-3 0 0,5 3-1 15,-5-4 0-15,7-1-1 0,-7 2-4 0,7 0 1 0,-7-2 1 0,5 1 1 16,3-1 2-16,-8 1 2 0,7-5 0 0,-2 4 5 0,2-4 5 0,0 0-1 0,-2 0-4 16,3 0 0-16,-2 0 1 0,1-4 6 0,-1 4 8 0,-1-5 8 0,2 5 12 15,2-4 9-15,-4-1 5 0,2 1 5 0,4-2 5 0,-2-4 3 0,-2 5 3 16,-2-4 9-16,1 3 10 0,2-3 5 0,-3 0 4 0,3-1-1 0,-3-1-3 0,-5 1-10 16,7 1-11-16,0-6-7 0,-7 5-5 0,7-5-8 0,-7 6-5 0,0-6-6 0,6 0-7 15,-6-4-6-15,0 5-4 0,-6-2-4 0,6 1-5 0,0 2-5 0,0 4-4 16,-7-6-2-16,7 0-2 0,-7 4-4 0,7 3-4 0,-7-3-5 0,2 1-1 0,5 1-4 15,-8 3 0-15,3 1-7 0,5 1-4 0,-8-1-11 0,8 1-10 0,-6-2-14 16,6 6-18-16,0 0-16 0,-5 0-17 0,5 0-18 0,0 0-14 0,-7 0-20 0,7 0-18 16,-9 6-20-16,9-2-22 0,-5 1-25 0,5-1-31 0,-6 1-44 0,6 1-52 0,0 3-50 15,-7-3-45-15,7 4-5 0,0-5 15 0,0-1 24 0,0 5 32 0,0-3 32 16,0-2 36-16,0 1 37 0,0 1 39 0,7-3 43 0,-7-3 45 0,6 0 56 16,-1 0 69-16</inkml:trace>
  <inkml:trace contextRef="#ctx0" brushRef="#br0" timeOffset="42493">1720 6770 82 0,'0'0'152'0,"0"0"44"0,0-3 35 0,0-3 32 0,0 1 32 0,0-5 32 0,0 1 32 0,0 5 30 0,0-7 27 0,0 7 24 0,0-2 25 0,-8 1-64 0,8-5-114 0,0 5-60 0,0 1-35 0,-6 4-17 16,6-5-15-16,0 1-13 0,-7-2-13 0,7 6-16 15,0-3-17-15,0 3-11 0,-6-6-10 0,6 6-9 0,0 0-10 0,0 0-6 0,0 0-11 0,0 0-7 16,0 0-10-16,0 0-6 0,0 0-8 0,0 0-5 0,0 0-5 0,-5 0-4 0,5 0-5 15,0 6-2-15,0-6-5 0,0 3 0 0,0 3-4 0,0 3 3 0,0-5-3 0,0 7 2 16,0-2 4-16,0 1 2 0,0 1 3 0,0-3 1 0,0 7 2 0,0-1 2 16,0 2 0-16,0-1 0 0,0-1 2 0,5 6 0 0,-5-6 2 0,0 5 0 15,0-4 2-15,0 4-1 0,0 1-2 0,0-4-2 0,0 2-2 0,0-3-3 0,0 1-1 16,0-2 0-16,0-4-3 0,0 4-3 0,0-4-2 0,0 0-2 16,0-1-4-16,0 0 0 0,0-3-1 0,0-1-2 0,0-1 4 0,0-4 2 0,0 5 6 0,0-5 6 15,0 0 4-15,0 7 6 0,0-7 7 0,0 0 10 0,0 0 8 0,0 0 13 0,0 0 12 16,0 0 10-16,0 0 8 0,0 0 2 0,0 0 0 0,0 0-2 15,0-7-1-15,0 2-5 0,-5 1-1 0,5-1-5 0,0-1 0 0,0-3-7 0,-8 5-4 0,8-1-13 16,0-5-11-16,-8 0-11 0,8-1-7 0,0 2-3 0,0 0-2 0,-5 0 2 16,5-7-1-16,0 7-3 0,-8-6-2 0,8 0 0 0,0 0-4 0,0 0-4 0,0 2-1 15,0-3 0-15,0 7 1 0,0-6-1 0,0 1 1 0,8-2-1 0,-8 1 0 16,0 6-2-16,5-4 0 0,-5 1 1 0,0 3-1 0,8 0-3 0,-8 3 1 0,8-3-2 16,-8 5 1-16,5-1 3 0,1-1 1 0,-6 6 2 0,7-4 0 0,-1-2 3 15,7 6 1-15,-6-5 0 0,-1 5 3 0,7 0-2 0,0 0 2 0,-7 5-1 16,7-5 2-16,-6 6 1 0,7-2 0 0,-1-4-3 0,0 11-3 0,-7-7 0 0,7 0-1 15,-8 7-1-15,2-7 1 0,7 7-1 0,-7-2 2 0,-1 1 1 16,-1-1 2-16,4 0-1 0,-2 2 2 0,-7-1-1 0,5 0 2 0,-5-1 1 0,6 6 2 0,-6-6-2 16,0 3-3-16,0-3-10 0,0 0-11 0,0 0-16 0,0 1-15 0,0 1-23 15,0-1-28-15,0-1-28 0,-6 0-34 0,6-3-33 16,0 3-37-16,0 0-56 0,-5-2-65 0,5-2-63 0,0 4-62 0,-7-5-16 0,7 2 10 0,0-3 22 0,-9 3 29 0,9-6 36 16,0 0 40-16,0 5 42 0,0-5 45 0,0 0 47 0,0-5 47 0,-5-1 56 15,5 3 68-15</inkml:trace>
  <inkml:trace contextRef="#ctx0" brushRef="#br0" timeOffset="42999.77">2194 6536 0 0,'0'-9'5'0,"7"3"113"0,-1-3 64 0,1 0 45 0,-7-1 36 0,6 4 33 0,-6-3 38 0,7 4 34 0,-7 1 35 0,0-2 29 0,7 2 32 0,-7 4 27 0,0 0 24 0,0 0-79 0,-7 0-141 0,7 0-72 0,0 0-32 0,0 0-24 0,0 0-14 0,0 0-22 0,0 0-27 16,0 0-24-16,0 0-26 0,0 0-19 0,0 0-18 0,-7 4-12 0,7-4-10 15,0 6-5-15,0-2-3 0,0 5-4 0,0-4 0 0,0 5 4 0,0 1 2 0,0 2 5 16,0 2 7-16,-6 0 5 0,6 0 6 0,0-1 3 0,0 6 6 0,0-5 0 16,-7 4-1-16,7 1-1 0,0-4-4 0,0 2-1 0,-6 1-2 0,6 2-4 15,0-3-2-15,0 3-2 0,0-6-2 0,0 4 1 0,0-1-3 16,0-2 0-16,0-2 0 0,0 5-3 0,0-4 0 0,6 0-1 0,-6-6 2 0,7 6-2 0,-7-5-1 16,6 1-1-16,-6-2-2 15,0 1-1-15,7-6-4 0,-7 7 0 0,7-8-1 0,-7 4 1 0,0-7 1 0,0 0 5 0,0 5 2 16,0-5 1-16,0 0 4 0,0 0 3 0,0 0 3 0,0 0 4 0,7-5 12 15,-7 5 10-15,0 0 13 0,5 0 4 0,-5-7 5 0,0 4 1 0,0-3 1 0,0 1-1 0,0 5 0 0,0-10-1 16,0 6-2-16,0-5 0 0,0-2-2 0,0 1-5 16,-5 1-3-16,5-2-7 0,0 3-13 0,-7-6-6 0,0 2-3 0,0-3-3 0,1 6-4 0,-1-4-5 0,1 1-3 15,-7-3-6-15,6 6 0 0,-7 0-4 0,1-1-3 0,8 1-2 0,-9-2-4 16,2 7-3-16,4-2 1 0,-4 1-3 0,0 1-1 0,4 4-2 0,-5 0 1 16,7 0-1-16,-6 4 0 0,3 1-3 0,4 1 0 0,0-2-1 0,-3 1-3 0,3 4 2 15,-3-3 1-15,0 4 1 0,8-1 1 0,-5 0 2 0,5 2 3 0,-6-1 1 16,6 0 1-16,0-1 3 0,-8 0-1 0,8 2 4 0,0-2 2 0,0 1 4 0,0 1-1 0,0-3 1 15,8 3 1-15,-8-2-1 16,0 1-1-16,6-4 3 0,-6 3 1 0,5-4 2 0,-5 5 1 0,8-6 0 0,0 1 1 0,-3 4 3 0,3-2 0 0,-3-2 4 0,9-1-1 16,-7 1-5-16,4-5-7 0,2 4-18 0,-5-4-18 0,4 6-27 0,0-6-30 15,3 0-37-15,-1 0-34 0,-4 0-66 0,3-6-78 0,1 6-74 0,6-4-66 16,-7 4-23-16,0-5-3 0,6 1 15 0,-6-1 23 0,1-2 34 0,6 4 34 0,-8-3 42 16,0 1 44-16,2-5 47 0,6 1 50 0,-6 0 65 0,-4-1 75 0</inkml:trace>
  <inkml:trace contextRef="#ctx0" brushRef="#br0" timeOffset="43248.68">2976 6795 0 0,'0'0'1'0,"0"0"101"0,-6 0 62 0,6-4 40 0,-8 4 28 0,8-5 28 0,0 5 26 0,0-4 26 0,-5 4 26 0,5-6 23 0,-7 6 24 15,7-6 21-15,0 3 22 0,-6 3-75 0,6-6-125 0,-8 6-62 0,2-5-26 0,6 5-9 0,-7 0-3 0,7-4-4 0,-5 4-10 0,5 0-12 0,-7 0-10 0,0 0-8 16,7 0-7-16,-5 4-8 0,5-4-6 0,0 0-8 0,0 0-9 0,0 0-8 16,0 0-9-16,-8 0-7 0,8 0-7 0,0 0-7 0,0 0-7 0,0 0-7 15,0 0-5-15,0 0-6 0,0 0-2 0,0 0-3 0,8 0 0 0,-8 0-1 0,5 0-2 16,2 0-1-16,0 0-3 0,5 0-21 0,-6 0-24 0,8 0-33 0,-7 0-34 0,6 0-65 16,0 0-81-16,-2 0-67 0,5 0-62 0,-11 0-21 0,8 0-4 0,0 0 10 15,-5 0 14-15,-3 0 20 0,1 0 25 0,2 0 36 0,-8 0 43 0,5 0 50 16,-5 0 50-16,0 0 68 0,0 0 81 0</inkml:trace>
  <inkml:trace contextRef="#ctx0" brushRef="#br0" timeOffset="43422.37">2833 6971 0 0,'0'9'13'0,"0"-2"128"16,0 2 78-16,0-4 51 0,0-5 36 0,0 0 27 0,0 0 25 0,0 0 28 16,0 0 30-16,0 0 29 0,0 0 27 0,0 0 24 0,0 0 20 0,0 0-95 15,0 0-165-15,6 0-87 0,-6 0-53 0,7-5-22 0,-1 5-8 0,-6 0-5 16,8-4-3-16,-3 4-11 0,0 0-16 0,3-5-21 0,5 5-21 0,0 0-31 15,-6 0-38-15,5-7-40 0,1 7-40 0,1 0-75 0,-2 0-88 0,2 0-80 0,-1 0-73 16,-1 0-26-16,2 0-3 0,-1 0 5 0,0 0 17 0,-5 0 24 0,3-3 29 16,2 3 41-16,0-6 49 0,-6 1 50 0,5 5 53 0,3-4 71 0,-10-6 77 0</inkml:trace>
  <inkml:trace contextRef="#ctx0" brushRef="#br0" timeOffset="44021.34">3639 6594 0 0,'0'0'1'0,"-5"-4"99"0,5-1 69 0,0 0 47 0,0 1 37 0,0 0 36 0,0-7 35 0,-7 7 35 0,7-8 35 0,0 3 32 0,0 4 36 0,0-5 30 0,0 7 31 0,0-3-66 0,0-3-119 0,0 3-62 0,0 2-31 0,0-2-16 0,0-3-7 0,0 9-13 0,0-5-13 15,0 5-16-15,0-4-15 0,0 4-17 0,0-6-16 0,0 6-12 0,0 0-15 0,0 0-15 0,0 0-13 0,0 0-13 0,0 0-18 0,0 0-9 0,0 0-15 16,0 0-11-16,0 0-11 0,0 0-9 0,0 0-9 0,0 0-3 0,0 0-2 16,0 6-1-16,0-2 3 0,0 5 2 0,0-4 2 0,0 5 3 0,0 5 3 0,0-6 3 15,0 6 6-15,0 0 3 0,0 0 5 0,0 4 6 0,0-4 4 0,-6 6 1 16,6-8-1-16,0 7-3 0,0-4-3 0,0 2-1 0,0-3-4 0,0 0 0 16,0 4-1-16,0-4-2 0,0 3-1 0,0-2-3 0,0-1-12 0,0-1-10 15,6 2-10-15,-6-3-19 0,0 2-25 0,7-1-30 0,-7 2-30 0,5-7-35 0,-5 6-39 16,0-6-47-16,0 1-49 0,7 1-89 0,-7-2-107 0,0 1-47 0,0-6-16 15,0 7 6-15,0-8 22 0,0-3 35 0,0 12 40 0,0-12 45 0,0 0 46 0,0 0 51 16,0 0 51-16,0 0 58 0,0 0 60 0</inkml:trace>
  <inkml:trace contextRef="#ctx0" brushRef="#br0" timeOffset="46596.53">3939 6545 0 0,'8'0'3'0,"-8"0"43"0,0 0 25 0,0-3 25 0,0 3 25 0,0 0 29 15,0-6 33-15,0 1 31 0,0 5 27 0,0-4 28 0,0 4 22 0,0 0 0 0,-8-6-18 0,8 3-10 0,0-3-6 0,0 6-1 0,0-4-3 0,0-1-4 0,0-1-6 0,0 6-13 0,0-4-17 0,0 4-14 0,0 0-7 0,0 0-7 0,0-6-6 16,0 6-5-16,0 0-5 0,0-5-7 0,0 5-10 0,0 0-12 0,0 0-15 0,0 0-13 15,0 0-16-15,0 0-15 0,0 0-15 0,0 0-13 0,0 0-14 0,0 0-15 16,0 0-10-16,0 0-15 0,0 0-12 0,0 0-9 0,0 0-7 0,0 0-3 16,0 0-1-16,0 5 1 0,0 1 2 0,0-2 2 0,0 2 3 0,8 3 6 0,-8 0 3 15,0 1 5-15,0 4 6 0,5 2 9 0,-5-1 6 0,0-1 4 0,0 2 3 16,0 3 3-16,0-5-2 0,0 5 2 0,0-4-5 0,0 0 1 0,0 4-2 0,0-4-3 16,0 0 1-16,0 0-2 0,0 0-4 0,-5 0 1 0,5-2-2 0,0 2 0 15,0 0 0-15,0-5-3 0,0 4 2 0,0-4-2 0,0-1 1 0,0 6-2 16,0-9-1-16,5 3 0 0,-5-5 0 0,0 7-1 15,0-7 1-15,0 1-1 0,0-5-1 0,0 6 2 0,0-6-1 0,0 0 4 0,0 0 0 0,0 0 3 16,0 0 5-16,0 0 4 0,0 0 3 0,0 0 6 0,0 0 2 0,0 0 4 0,0 0 6 16,0 0 6-16,0 0 7 0,0 0 1 0,0 0 2 0,0 0-2 0,0-6-4 15,0 1-3-15,-5 1-5 0,5-2-3 0,0 1-5 0,0-3-5 0,0-3-2 16,-8 1-7-16,8 1-5 0,0-6-6 0,0 6-8 0,0-6-4 0,0 0 0 0,-5 0 1 16,5 2 1-16,0-2 0 0,0 0 1 0,0 0-1 15,0-4 0-15,0 4 0 0,0 0 0 0,0-3-1 0,0 2 1 0,0 1-2 0,0 1 2 0,0-2 2 16,0 1-2-16,0 1 1 0,0 6 0 0,0-3 3 0,0 1 5 0,0 4 2 0,0 3 1 15,0-3 0-15,0 6-2 0,0-5-4 0,0 5-4 0,0 0-7 0,0 0-6 16,0 0-3-16,0 0-4 0,0 0-2 0,0 0-1 0,5 0-3 0,-5 5-3 16,0 1-2-16,8-3-1 0,-8 3 2 0,5 4 3 0,-5 1 4 0,8-7 8 15,-8 10 4-15,6-4 8 0,-1-1 5 0,3 7 3 0,-8-7 2 0,7 6 0 16,-1-6 1-16,2 6-1 0,-8-5 1 0,5 4 0 0,-5-4 0 0,5 5-1 0,3-4 1 16,-8 2-1-16,6 2 1 0,-6-6-2 0,7 3 1 0,-7 1 0 0,6-4-1 15,-6 2 1-15,7-1-1 16,-2 0 0-16,-5-1 1 0,9 0 0 0,-9-3-1 0,0-1 2 0,5-1-1 0,-5 1 1 0,7 2 0 0,-7-4 0 0,0 3 1 0,6-6 4 15,-6 5 1-15,0-5 4 0,6 0 4 16,-6 0 1-16,0 0 7 0,8 0 3 0,-8 0 3 0,7-5 4 0,-7 5 0 0,5-6 1 0,-5 6 0 0,8-3 2 0,-8-4-1 16,6 2 2-1,-1 1-2-15,-5-1-3 0,8-1-1 0,-8-3-3 0,5 5-3 0,-5-5-4 0,0-3-3 0,7 8-3 0,-7-7-3 0,0 2-2 0,0-4-2 16,7 1-1-16,-7-2-3 0,0-1-3 0,0 2 0 0,0-3-3 0,7 1-2 0,-7 1-1 16,0 1 0-16,0-3-2 0,6-4 1 0,-6 7-1 0,0-2 1 0,0-1 2 15,0 2-2-15,7-1 1 0,-7 5 0 0,0 1 0 0,0-2 1 16,6 1 1-16,-6 1 0 15,0 5 0-15,0-1-2 0,0-1 0 0,0 2-4 0,0 4-2 0,0-6-3 0,0 6-4 16,0 0-2-16,0 0-6 0,0 0 0 0,0 0-2 0,0 0-3 16,0 0 2-16,0 0-2 0,7 6 1 0,-7-6 1 0,6 0 1 0,-6 4 2 0,7 2 3 15,-7-1 4-15,6-1 4 0,-6 2 4 0,8-3 7 0,-3 3 0 0,-5-2 3 0,8 1 2 0,-3 4 3 0,0-3 1 0,-5 4 1 0,9-5 1 0,-4 1 3 32,2 2 1-32,-7 2 1 0,8-6 3 0,-2 8-2 0,-6-3 1 0,6 1-1 0,-6-1 2 15,7 6 0-15,-7-6 0 0,0 6 0 0,0-5 0 0,5 4-3 0,-5-4 2 16,0 5-3-16,0 0-2 0,0 0-1 0,0 0 0 0,-5-6-2 0,5 6 0 15,0-2 0-15,0-2-2 0,0 5-3 0,0-7-1 0,-7 0-3 0,7 6 2 16,0-11-2-16,0 8-2 0,0-3-2 0,0 0-7 0,7 0-13 0,-7-3-14 0,0 3-13 16,0-3-24-16,0-2-19 0,5 7-23 0,-5-7-25 0,0 1-29 0,0-1-30 15,0-4-33-15,0 0-30 0,0 6-49 0,0-6-56 0,0 0-68 0,8 0-71 16,-8 0-25-16,0 0 2 0,0 0 19 0,0 0 31 0,6-6 35 0,-6 2 39 0,0-1 44 16,0 1 45-16,7-7 45 0,-7 1 44 0,0 1 58 0,6-6 60 0</inkml:trace>
  <inkml:trace contextRef="#ctx0" brushRef="#br0" timeOffset="47069.9">4532 6621 61 0,'7'-6'124'0,"-1"0"36"0,2 3 31 0,-8-3 31 0,5 0 30 0,2 2 31 0,-1-6 32 0,-6 6 30 0,6-6 31 0,2 5 29 0,-8 1 28 0,7-2-49 0,-7 0-95 0,5 6-41 0,-5-3-13 16,8-3-7-16,-8 1-4 0,0 5-8 0,6-4-9 0,-6 4-9 0,0 0-12 15,0 0-11-15,0 0-9 0,0 0-12 0,0 0-8 0,0 0-10 0,0 0-10 0,0-6-8 16,0 6-9-16,0 0-11 0,0-3-11 0,0 3-12 0,-6 0-12 15,6-6-13-15,-8 6-13 0,8 0-10 0,0-4-11 0,-5 4-10 0,5-5-6 16,-7 5-8-16,-1-6-3 0,2 6-4 0,0 0-7 0,6 0 1 0,-12 0-3 0,12 0 0 16,-14 0 4-16,7 0-1 0,1 6 5 0,1-1-1 0,-2-1 4 15,-2-4 1-15,4 6 1 0,-2 3 0 0,1-9 2 0,1 9-2 0,-4-3 1 0,2-3 0 0,2 9 2 16,-1-8 0-16,-2 1-2 0,8 5 0 0,-5-6 0 0,5 1 1 0,-8 0-1 0,8 5 0 16,-7-4 0-16,7-3-1 0,0 9-3 0,-5-8 0 0,5 1-2 0,0-1-1 15,0 1 1-15,0-1 0 0,0 2 1 0,5-1 1 0,-5-1 2 0,0 8 2 16,7-9-3-16,-7 3 0 0,8-2-2 0,-8 5 3 0,5-4 3 0,3 1 5 15,-2 3 7-15,-1-3 3 0,2-2 1 0,7 7 2 0,-8-7-2 0,1 5 2 0,7 1 0 16,-2-5 2-16,1 4 2 0,-7 3 7 16,7-8 3-16,0 5-1 0,1 0-3 0,-7-3-2 0,6-1-5 0,-7 5 0 0,7-4-2 0,-6-2-3 0,-1 1-1 15,0-1 0-15,1 1-1 0,-7-5-2 0,5 4-3 0,-5-4-3 0,0 6 1 16,8-1-1-16,-8-5 3 0,0 0 5 0,0 4 3 0,0-4 2 0,-8 0 2 0,8 5 5 16,0 2 1-16,-5-4 0 0,5 3 3 0,-7-6 0 0,1 5 2 0,0-1 2 15,-1 0-3-15,-1-4 2 0,3 5-5 0,-9 1-3 0,9-2-7 0,-2-4-8 16,-7 5-12-16,8-5-14 0,-1 0-11 15,-6 6-17-15,7-6-18 0,-7 4-15 0,8-4-22 0,-2 0-20 0,-7 0-23 0,7 0-27 0,1 0-25 0,1 0-26 0,-4 0-22 16,2 0-36-16,2 0-39 0,-1 0-42 0,-2 0-40 0,3 0-33 0,5 0-27 0,-8 0 3 16,1 0 21-16,7-4 29 0,-5 4 33 0,5 0 39 0,0-6 38 0,-7 1 39 15,7 5 38-15,0-4 48 0,-5-7 51 0,5 7 50 0,5 0 67 0</inkml:trace>
  <inkml:trace contextRef="#ctx0" brushRef="#br0" timeOffset="47608.4">4956 6625 36 0,'0'-4'111'0,"0"-2"42"0,0 0 33 0,0 3 31 0,0-3 30 0,0 0 27 0,0 2 30 0,0-1 28 0,0 0 28 0,0 1 27 0,0 0 29 0,0-2-41 0,0 1-76 0,0 1-43 0,0-2-33 0,0 0-14 0,0 6-11 0,0-3-6 15,0-3-9-15,0 1-8 0,0 1-10 0,0-2-8 0,0 6-10 0,0-3-10 0,0-3-7 0,0 6-9 16,0-4-7-16,0-1-7 0,0 5-8 0,0-6-7 0,0 2-7 15,0 4-8-15,0-6-9 0,0 1-7 0,0 5-9 0,0-4-6 0,-6-1-7 0,6 5-7 16,0-4-8-16,0 4-4 0,-8-6-7 0,8 2-5 0,-5 4-4 0,5 0-5 16,-8-5-3-16,8 5-2 15,-5 0-3-15,-2-6-1 0,0 6-1 0,0 0 0 0,1 0-1 0,6 0 1 0,-7 0-1 0,-6 6 0 0,13-6 0 0,-11 5-1 16,3-5 3-16,0 4-1 0,3 2 0 0,-3-2 0 0,3 1 2 0,0-1-1 16,-4 1 0-16,4 1-1 0,-2 4 2 0,1-5-2 0,-1 5 0 0,7-7 2 0,-7 7-1 15,0-5 1-15,7 4-1 0,-5-3 1 0,5 4 0 0,-8 1 1 0,8-7-2 0,0 5 1 16,0-4 2-16,0 5-2 0,-5-4 0 0,5 3-1 0,0-3 3 15,0 3-2-15,5-5 1 0,-5 5 0 0,0-3 1 0,0 3 2 16,8-3 3-16,-8 0-2 0,5 3 1 0,-5-5 0 0,7 1-1 0,0 4 4 0,0-3 6 0,-1-2 6 0,1 1 13 16,-2 5 6-16,4-4 7 0,1-1 3 0,-2-1 5 0,5 0 1 0,0 7 1 31,-7-7 4-31,7 1 2 0,0 1 0 0,1-3 3 0,-2 3-2 0,1 0-3 0,-5-2-8 0,3 1-11 0,5-1-8 0,-11 2-5 0,8-3-6 0,-8 3-2 0,4-1-3 16,-2-1-4-16,-2 2-3 0,1-6 1 0,-6 6-3 0,7-2 1 15,-1 1-1-15,-6-1 1 0,8 1 2 0,-8-1-1 0,0-4 6 0,5 6 1 0,-5-1 3 31,0-1 2-31,0 1 4 0,0-5 1 0,0 7 7 0,0-4 0 0,0 3 5 0,0-1 2 0,-5-1 4 0,5 0-3 0,-8 1 1 0,8-5-1 16,-6 6-3 0,-1-2-1-16,1 1-2 0,1-5-5 0,-2 6-3 0,-2-2-5 0,4-4-14 15,-8 6-15-15,8-6-22 0,-11 5-21 0,11-5-28 0,-9 4-31 0,1-4-43 0,1 0-47 16,-2 5-63-16,1-5-72 0,-6 0-108 0,6 0-123 0,0 0-49 0,0 0-9 0,-6 0 14 16,6 0 26-16,-1 0 34 0,-6-5 41 0,7 5 46 0,2-4 51 0,-5-1 60 15,6-1 62-15,-3 2 71 0,-3-2 76 0</inkml:trace>
  <inkml:trace contextRef="#ctx0" brushRef="#br0" timeOffset="48509.87">5067 5188 44 0,'-7'0'77'0,"0"0"22"0,7 0 17 0,0 0 22 0,-5 0 22 0,5 0 22 0,0 6 19 0,0-6 19 0,-8 0 13 0,8 0-2 0,0 0-14 0,0 0-28 0,-6 0-38 0,6 0-18 0,0 0-13 16,0 0-7-16,-7 3-2 0,7-3-12 0,0 0-16 0,0 0-14 0,-6 6-11 0,6-6-7 0,0 6-8 0,-5-6-4 0,5 3-4 0,0-3-5 0,-7 6-3 0,7-6-2 0,0 0-1 0,0 6-3 0,0-6-3 0,0 0 0 15,0 0 0-15,0 0 3 0,0 4 3 0,0-4 1 0,0 0 4 0,0 0 2 0,0 0 1 0,0 0 4 16,0 0 4-16,0 5 11 0,0-1 16 0,0-4 12 0,7 0 11 0,-7 5 2 16,5-5 2-16,1 4-1 0,1 2 0 0,-1-1-3 0,7-5-2 0,-6 4-5 15,5 2 2-15,3 0-4 0,-3-2-7 0,0 1-13 0,3-1-17 16,4 1-16-16,-6-1-14 0,0 2-20 0,6-1-25 0,-6-1-22 0,0 1-22 0,8 1-27 16,-10-2-30-16,10 6-43 0,-9-5-51 0,0-1-58 0,9 1-64 0,-8 5-33 15,0-5-19-15,0 1 1 0,5 4 9 0,-4-6 25 0,7 1 32 0,-8 0 31 0,6-1 34 16,-6 2 39-16,-1-2 39 0,2 1 50 15,4-5 50-15</inkml:trace>
  <inkml:trace contextRef="#ctx0" brushRef="#br0" timeOffset="48699.24">5640 5505 14 0,'5'6'92'0,"-5"-1"44"0,9-5 32 0,-9 4 29 15,0-4 30-15,5 0 27 0,-5 0 24 0,0 5 26 16,0-5 22-16,7 0 24 0,-7 0 23 0,0 0-24 0,0 0-56 0,6 4-41 0,-6-4-40 0,0 0-16 16,0 0-6-16,0 0-8 0,0 0-9 0,0 0-9 15,5 0-6-15,-5 0-9 0,0 0-5 0,0 0-11 0,0 0-7 0,8 0-14 0,-8 0-13 0,8 0-11 16,-8 0-13-16,5 0-9 0,1 0-14 0,-6 0-8 0,7 0-10 0,-1 6-6 0,-6-6-8 15,8 0-5-15,-1 6-5 0,-2-6-8 0,1 0-11 0,2 4-26 0,-8-4-28 0,5 5-31 16,8 1-35-16,-5-3-33 0,-2 3-36 0,-1-2-59 0,10 1-71 0,-9 1-70 16,7-3-66-16,-8 4-25 0,11-4-2 0,-5 3 15 0,-4-1 22 0,7-1 36 0,-2 2 42 15,2-6 43-15,-9 4 45 0,8-4 48 0,1 5 49 0,-9-5 59 16,10 5 72-16</inkml:trace>
  <inkml:trace contextRef="#ctx0" brushRef="#br0" timeOffset="48899.56">6096 5726 54 0,'0'4'144'16,"0"1"55"-16,0-1 39 15,0 2 32-15,0-6 29 0,0 6 30 0,0-3 31 0,0-3 31 0,0 0 28 0,0 0 31 0,0 0 26 0,0 0-44 0,0 0-90 0,5-3-71 16,-5 3-60-16,0 0-33 0,0 0-17 0,7 0-13 0,-7 0-9 0,7-6-13 16,-7 6-12-16,0 0-14 15,7 0-17-15,-7-6-15 0,6 6-15 0,1 0-13 0,-7 0-12 0,5 0-10 0,3-4-8 0,-2 4-7 0,1 0-3 0,-1 0-5 32,1 4-6-32,-1-4-16 0,-6 0-23 0,8 6-27 0,-3-6-32 0,0 6-29 0,4-3-33 15,-4 3-53-15,2 0-68 0,1-2-80 0,-3 1-85 0,-5-1-34 0,7 1-4 0,0-5 9 16,-2 4 19-16,-5-4 28 0,8 6 35 0,-8-6 41 0,0 0 46 15,0 0 46-15,0 0 48 0,0 0 60 0,5-6 69 0</inkml:trace>
  <inkml:trace contextRef="#ctx0" brushRef="#br0" timeOffset="49219.45">6193 5681 3 0,'5'-4'101'0,"-5"-1"69"15,0-1 49-15,9-3 44 0,-9 0 40 0,0 3 40 0,0-4 39 0,0 1 36 16,0 0 33-16,5 3 33 0,-5-3 28 0,0 3-17 0,0-4-44 0,0 7-74 15,0-8-91-15,0 7-49 0,0-2-25 0,0 3-22 0,0-3-18 0,0 6-23 16,0-5-22-16,0 5-16 0,0-4-17 0,0 4-15 0,0 0-12 0,0 0-10 16,0 0-10-16,0 0-10 0,0 0-10 0,0 0-11 0,0 0-9 0,0 0-8 0,0 0-8 15,0 0-7-15,0 0-5 0,0 0-2 0,0 0 0 0,0 0-2 0,0 4 1 16,0-4 1-16,0 0-1 0,0 11 3 0,0-8 2 0,7 3 4 0,-7-2 2 16,0 7 3-16,8-8 4 0,-8 7 2 0,0-4 4 0,5 3 1 0,2-3 1 15,-7 3-2-15,7 0 1 0,-2 1-1 0,-5 1 1 0,8-1-1 0,-3-7-1 0,3 8 0 16,-2-1-1-16,-6-1 1 0,5 1 0 0,2-5 0 0,2 5 1 0,-9-5-3 15,5-1 1-15,-5 5-2 0,7-3 0 0,-7 0 1 0,0-3-1 0,6 3 3 0,-6-6 1 16,0 0 3-16,0 10 2 0,0-5 3 0,0-1 0 0,-6 1 3 0,6-1 1 16,-7 2-1-16,7 3-1 0,-5-3 1 0,-4-1-3 0,2-1-10 0,2 2-15 15,-1 3-25-15,-7-5-26 0,5 1-38 0,3 1-42 0,-9-2-47 0,1 1-51 0,1 5-108 16,3-4-127-16,-1-1-54 0,2-1-18 0,-5 0 5 0,0 1 13 0,-1 5 28 16,2-5 33-16,6-5 42 0,-8 6 45 0,2-6 52 0,-1 3 54 0,-6-3 61 15,3-3 63-15</inkml:trace>
  <inkml:trace contextRef="#ctx0" brushRef="#br0" timeOffset="61763.17">619 7890 49 0,'0'-6'109'0,"0"6"34"0,5 0 26 0,-5 0 22 0,0 0 21 16,0-5 21-16,0 5 18 0,0 0 20 0,0 0 21 0,0-4 7 0,0 4-2 0,0 0-36 0,0 0-56 0,0 0-39 0,0 0-33 0,0 0-14 0,0 0-3 0,8-6-1 0,-8 6 1 0,0 0 1 0,0 0-1 0,0-3-2 0,0 3-2 0,0 0 2 0,0 0 3 0,0 0-1 0,0-6-4 0,0 6 3 15,0 0 0-15,0 0-2 0,-8-4-3 0,8 4-4 0,0-5-6 0,0 5-7 16,0 0-8-16,0 0-8 0,0-6-5 0,-5 6-10 0,5-3-7 0,0 3-9 0,-8-7-5 0,8 7-9 15,0-5-10-15,-5 5-5 0,5-4-6 0,-8 4-4 0,2-5-6 16,6 5-3-16,-5-4-3 0,-2 4-2 0,7-6-2 0,-8 2-3 0,2 4-4 16,-1-5 1-16,1 5-5 0,1 0 1 15,-3-5 0-15,0 5 1 0,3 0-4 0,-1 0 1 0,6 0-3 0,-7 5-4 0,-7-5 1 0,14 0-2 16,-7 5-1-16,2-5-1 0,-1 4 3 0,-2-4 1 0,8 6 0 0,-5-2-1 16,5 1 0-16,-8-5-1 0,8 4 2 0,-5 1 1 0,5 2 2 0,0-4 4 15,-7 3-1-15,7-6 4 0,0 5-1 0,0-1 3 0,-7 2-1 0,7-3 2 16,0 3 3-16,0-2-2 0,0 1 1 0,0 1 2 0,0 4-2 0,0-5 0 15,0-1 2-15,0 1-2 0,7 5 4 0,-7-6 1 16,0 1 3-16,7 4 1 0,-7-3 1 0,5 0 0 0,3 3 4 0,-8-3 1 0,5 1 1 16,3-1 3-16,-2-1 1 0,-1 5 1 0,2-4-1 0,2 3 0 15,-4-3 2-15,2 3-2 0,4-5-2 0,-3 5 0 0,0-4-1 0,-3 5 1 0,8-4-2 16,-13-1-2-16,6 5-3 0,2-6 0 0,-1 1 2 0,-2 4 1 0,1-3-1 0,2-2 1 16,-8 1-4-16,5 1 2 0,-5-2 0 0,8 2 0 15,-8-3-1-15,0 3 0 0,5-2 0 0,-5 1 0 0,0 1-2 0,0-3 0 0,0 3-2 0,0 0 3 0,0-6 3 16,0 3 4-16,0 3 3 15,0 0 5-15,0-2 1 0,0 1 4 0,-5-1 0 0,-3 1 5 0,8-1 0 0,-5 2 3 0,-3 0 5 0,2-3-2 0,1 3 1 0,-2 0-8 16,-1-6-6-16,2 3-13 0,-7 3-12 0,8-2-10 0,-11 1-11 16,11-5-10-16,-8 4-12 0,8 2-15 0,-4-6-15 0,-3 0-13 0,6 5-17 15,-7-5-13-15,5 0-8 0,3 4-9 0,-2-4-8 0,0 0-6 0,2 0-12 16,-3 0-20-16,8 0-25 0,-7 0-21 0,7 0-22 0,0 0-33 0,-5-4-39 31,5 4-8-31,0 0 9 0,0 0 16 0,0 0 19 0,0-11 21 0,5 7 24 0,-5-1 27 16,7-5 29-16,1 7 35 0,-3-9 37 0,2 3 36 0,0-1 55 15</inkml:trace>
  <inkml:trace contextRef="#ctx0" brushRef="#br0" timeOffset="62252.25">969 7909 0 0,'8'0'30'0,"-8"-4"100"0,6-1 55 0,-6-1 41 0,0 6 35 0,0 0 33 0,0-4 34 0,0-2 33 0,0 1 30 0,0 1 29 0,0 4 25 0,-6-6 4 0,6 3-9 0,0 3-73 16,0-6-114-16,-8 6-64 0,8-4-33 0,-6 4-23 0,6-5-15 0,-7 5-18 0,2-6-21 0,-2 6-22 0,0-3-16 0,2 3-15 0,-3-7-11 0,1 7-6 16,-7-5-4-16,9 5-1 0,-8 0-3 0,8 0-2 0,-9 0-2 0,7 0 1 0,-7-4 0 15,9 4-2-15,-8 0-1 0,6 0-1 0,0 0 3 0,2 0-1 0,-2 0 0 0,-1 0-5 16,3 0-3-16,-2 0-2 0,7 4-6 0,-7-4-1 0,2 0-4 0,5 0 0 0,-7 5 1 16,7-5-1-16,0 7 3 0,-9-7-1 0,9 3-3 0,0 3 1 0,-5-6-1 15,5 5 1-15,0-1 3 0,0 2 4 0,-6-3 0 0,6 7 4 0,0-5 4 0,0 1-3 16,-7-2-1-16,7 7 0 0,0-7 0 0,0 1 1 0,0-1-1 0,0 6 1 15,0-5 5-15,0 0-1 0,0-1 0 0,0 2 1 0,0 0 0 0,0 3 1 0,0-3 0 16,7-2 1-16,-7-1 1 0,0 3 2 0,0-1 1 0,6-1 2 0,-6 2 4 0,0 0 1 16,5-3-1-16,-5 3 1 0,9-6 1 0,-2 6 0 0,-7-3 2 0,5 3 0 0,2-2 0 15,0 1 0-15,-2-1 0 0,3 1 1 0,4 1 3 0,-5-2-3 0,0 2-2 0,6-1 0 16,0-1 1-16,0 2 1 0,-7-2-5 0,7 1-2 0,-5-1 0 0,2-4-1 16,4 5-2-16,-7 1 1 0,1-2-2 0,-3 1 1 0,2 1 1 0,0-2 0 15,-2 2 0-15,2-6 3 0,-7 3-2 0,6 3 1 0,-6-2 5 0,0 1 2 0,8 1 5 0,-8-6 0 16,0 0 3-16,0 9 0 0,0-9 8 0,0 6 0 0,0-3 5 0,-8 3 1 15,8 0 3-15,-6-6 2 0,6 4-1 0,-7 1 1 0,2-1-1 0,5 1-3 0,-7-5-3 16,0 4 0-16,-6 2-1 0,6 0-3 0,2-6-4 0,-9 3-4 0,9 3-3 0,-8-6-4 16,5 6-4-16,-5-6-4 0,7 3-2 0,-7-3-3 0,5 6-9 0,3-6-6 15,-2 4-6-15,-5-4-7 0,12 0-9 0,-7 0-7 0,-1 0-4 0,3 0-8 0,-2 0-7 16,7 0-9-16,0 0-10 0,-7 0-12 0,7 0-10 0,0 0-10 0,-5 0-8 0,5 0-24 16,0-4-29-16,-7 4-40 0,7-6-45 0,0 6-54 0,0-3-56 0,-9 3-17 15,9 0 4-15,0-6 12 0,0 0 22 0,0 6 23 0,0-9 26 0,0 3 29 0,0 2 30 16,0-1 39-16,9-4 45 0,-9 5 50 0,7-8 64 0</inkml:trace>
  <inkml:trace contextRef="#ctx0" brushRef="#br0" timeOffset="62598.27">1256 7723 2 0,'0'0'69'0,"-7"0"43"0,7-4 37 0,-6 4 35 0,6 0 34 0,-6-5 30 0,6 5 30 0,-7 0 25 0,7-6 24 0,-5 6 28 0,5 0 28 0,-8-4-16 0,8 4-43 16,0 0-31-16,0-5-25 0,0 5-21 0,0 0-24 0,0 0-18 0,0 0-16 0,0 0-16 0,0 0-13 0,0 0-13 0,0 0-11 0,0 0-16 0,0 0-21 0,0 0-16 16,0 0-22-16,0 0-16 0,0 0-17 0,0 0-10 0,0 0-10 0,0 0-7 0,0 0-5 15,0 0-1-15,0 5-1 0,0-1 0 0,0 2 2 0,8-1 4 0,-8 4 3 0,5 1 0 16,-5 0 2-16,7-1 3 0,-7 2 7 0,6 2 0 0,-6 3 2 0,0-6 0 15,6 4-2-15,-6 0-1 0,0 2-3 0,0-1-3 0,7-2 0 0,-7 8-2 0,0-7-3 16,0 5 2-16,8 2 2 0,-8-2-2 0,0-5-5 0,0 11 0 16,0-10-6-16,0 9-12 0,0-5-15 0,5 0-22 0,-5-4-22 0,0 6-22 0,0-8-21 0,0 7-20 15,7-5-18-15,-7 0-36 0,0-6-42 0,7 1-46 0,-7 5-50 0,0-6-55 0,5 1-53 0,-5-1-11 16,0-3 12-16,0 3 26 0,0-3 33 0,0-1 32 0,0-5 33 0,0 10 33 16,0-6 34-16,0-4 44 0,0 5 48 0,0-5 50 0,0 0 62 0</inkml:trace>
  <inkml:trace contextRef="#ctx0" brushRef="#br0" timeOffset="62788.78">1127 8109 90 0,'-8'-9'168'0,"8"-2"47"0,-5 7 37 0,5-5 28 16,0 3 25-16,-8 2 22 0,8-1 20 0,0 5 21 0,0 0 23 0,0 0 19 0,0 0 20 15,0 0-70-15,0 0-118 0,0 0-71 0,0 0-48 0,0-6-22 0,0 6-17 0,0 0-7 16,0 0-10-16,0 0-1 0,0-4 1 0,8 4-4 0,-8 0-10 0,0-6-4 16,5 6-8-16,-5 0-7 0,8 0-9 0,-2 0-3 0,-1-5-5 0,2 5 0 0,1 0-1 15,-2 0 2-15,0 0-1 0,1-4 1 0,6 4-7 0,0 0-13 0,-7 0-14 0,7 0-28 16,0-5-28-16,0 5-38 0,-7 0-41 0,9 0-74 0,-3 5-89 0,-5-5-64 0,6 0-47 15,-1 0-18-15,-5 0-1 0,5 0 12 16,-4-5 12-16,-2 5 28 0,1-4 32 0,-1-2 41 0,-1-3 43 0,2 3 52 0,2-3 52 0,-9 3 69 0,5-3 83 0</inkml:trace>
  <inkml:trace contextRef="#ctx0" brushRef="#br0" timeOffset="63125.89">1509 7753 1 0,'0'-9'79'0,"0"3"56"15,0 0 43-15,0 2 36 0,0-1 32 0,0 1 30 0,-5-1 28 0,5-1 27 0,0 2 27 0,-6 4 25 16,6-5 23-16,0 1-18 0,0 4-45 0,-8-5-52 0,8-2-59 0,0 7-35 16,0 0-23-16,0 0-18 0,-5 0-13 0,5 0-10 0,0-3-12 15,0 3-8-15,0 0-10 0,0 0-5 0,0 0-5 0,0 0-2 0,0 0-4 0,0 0-2 0,0 0-4 16,0 0-2-16,0 0-5 0,0 0-3 0,0 0-6 0,0 0-5 0,0 0-3 0,0 0-5 16,0 0-8-16,0 0-6 15,0 0-9-15,0 0-9 0,0 0-12 0,0 0-9 0,0 0-7 0,0 0-11 0,0 0-12 0,0 0 0 0,0 0-1 0,0 3 4 16,0 4 3-16,0-2 1 0,0-1 3 0,0 1-1 0,0 5 5 0,0-5 2 0,0 8 7 15,0-1 5-15,0-3 6 0,5 6 5 0,-5-2 9 0,0 3 2 0,0-2-2 0,0 1-5 16,8 1-2-16,-8-2-1 0,0 5 4 0,0-4-1 0,0 4 1 0,0-4 0 16,0 3-5-16,0 3-4 0,0-2-5 0,0 2-12 15,0-3-14-15,0 1-15 0,0 2-16 0,0-2-17 0,0 1-20 0,0-1-19 0,0-4-21 0,0 3-15 16,0-3-16-16,0-3-12 0,0 1-10 0,0 2-14 0,0-6-12 0,0 3-20 0,0-3-20 16,0 0-16-16,0-5-13 0,0 2-10 0,0-1-7 0,0-1-9 0,0-4-11 0,0 0-1 0,0 11 4 15,0-11 13-15,0 4 19 0,0-4 24 0,0 0 29 0,0 0 35 0,0 0 36 16,-8 0 34-16,3-4 32 0,5 4 30 15,-7-5 41-15</inkml:trace>
  <inkml:trace contextRef="#ctx0" brushRef="#br0" timeOffset="63387.84">1438 8149 3 0,'0'-11'79'0,"0"-2"49"16,0 3 40-16,0-1 35 0,0 1 32 0,0 5 29 0,-5-4 32 0,5 5 27 0,0-2 28 15,0 2 29-15,0 4 25 0,0-5-23 0,0-1-48 0,0 6-50 0,0-4-44 16,0 4-33-16,5-6-23 0,-5 6-17 0,0-5-17 0,0 1-13 0,0 4-13 16,8-5-12-16,-8 1-11 0,0 4-13 0,0-6-8 0,5 3-5 15,-5 3-5-15,7-6-5 0,-7 0 0 0,7 6-5 0,-7-3-3 0,7-3 1 0,-1 6-2 0,-6-6-1 16,7 6-4-16,-2-4-4 0,3 4 2 0,-2-5-3 0,-1 5 0 0,11 0-4 0,-11 0-2 15,3 0-5-15,-3 0-6 0,9 0-6 0,-2 0-1 0,-6 0-4 0,1 5-4 16,7-1-1-16,-9 2 0 0,8-6-3 0,-5 9-2 0,-2-3-6 0,6 0-2 16,-3 3-1-16,-4-5-4 0,0 5 2 0,3 2 3 0,-3-1 2 0,3-1 0 0,0 6-2 15,-8-6-1-15,5 6-5 16,1-5-9-16,-6 5-8 0,0 0-11 0,7-6-11 0,-7 6-10 16,0 0-9-16,6-2-9 0,-6-1-15 0,0 3-12 0,0-2-21 0,0-4-22 0,0 2-18 0,8-1-16 0,-8-1-15 15,0 1-8-15,0-1-28 0,0 2-36 0,5-2-46 0,-5-3-51 0,0 4-37 0,0-5-26 0,7-1 3 0,-7 0 16 0,0-4 26 31,0 5 31-31,-7 1 31 0,7-6 31 0,0 3 32 0,0-3 34 0,-5 0 45 0,5 0 48 16,-8-3 56-16,2 3 68 0</inkml:trace>
  <inkml:trace contextRef="#ctx0" brushRef="#br0" timeOffset="63845.45">1725 7982 71 0,'7'-9'147'0,"-7"-1"48"0,6 1 35 0,-6 3 35 0,6-4 30 0,-6 5 33 0,0 0 33 15,7 1 33-15,-7-2 33 0,0 2 28 0,8 4 28 0,-8-5-55 0,0 1-101 0,0-1-63 16,5 5-37-16,-5 0-23 0,0-6-13 0,0 6-14 0,0-4-14 0,0 4-17 16,0 0-21-16,0 0-20 0,0 0-21 0,0 0-18 0,0 0-14 0,0 0-18 15,0 0-13-15,0 0-17 0,0 0-11 0,0 0-8 0,0 0-3 0,0 0 1 0,0 4-1 16,6-4 3-16,-6 6 1 0,8-6 1 0,-3 5 7 0,-5-1 3 0,7 1 3 16,7-1 3-16,-8 6 5 0,1-5 5 0,-2 4 3 0,3-3 0 0,5 4-2 0,-7 1-2 15,-1-7-3-15,2 5 0 0,2 0-2 0,-4 6-1 0,8-3 0 0,-8-3-1 16,4 4 1-16,-2-2-1 0,-2 4-3 0,1-1-2 0,-6 0-6 0,8 1-3 15,-3 1-6-15,3-3-8 0,-8 7-8 0,7-5-10 0,-7 0-9 0,5-2-7 0,-5 2-1 16,0-3-4-16,0 1 0 0,0-4 0 0,7 2 0 0,-7-7 7 0,-7 7 6 16,7-7 7-16,0 2 9 0,0-2 10 0,-5 1 11 0,5-5 11 0,0 4 13 0,-7-4 5 15,7 0 6-15,-8 0 4 0,8 0 1 0,0 0 5 0,-5 0 2 0,-3 0 2 16,8 0 1-16,-6-4 4 0,6 4 2 0,-5-5 4 0,5 5 4 0,-7-4 1 0,-2-2 2 16,9 2-3-16,-5-7 0 0,5 7 0 0,0-1 0 0,-6-5 1 0,6 5 0 15,0-5-2-15,-7 1-2 0,7 0-4 0,0-3-8 0,0-1-6 0,0 4-7 0,-5-6-3 16,5 0-7-16,0 0 0 0,0 0-3 0,0 0-4 0,5 0-3 0,-5 2-4 15,0-2-6-15,0-1-3 0,7 2-3 0,-7 1-3 0,0 1 0 0,6-3-4 0,-1 6-2 16,-5 0-3-16,9-1-2 0,-9 1-10 0,7 3-13 0,-2 0-14 0,1-3-19 0,2 4-23 16,-8 1-28-16,5-2-28 0,3 6-32 0,-1-4-51 0,-2 4-65 15,2 0-79-15,0 4-88 0,-2-4-33 0,3 6-3 0,-3-2 13 0,3-4 27 0,-2 5 30 16,-1 0 35-16,-5-1 42 0,0 2 43 0,8 0 48 0,-8-6 47 0,0 4 61 16,0-4 66-16</inkml:trace>
  <inkml:trace contextRef="#ctx0" brushRef="#br0" timeOffset="64635.68">2149 8027 0 0,'0'-6'1'0,"0"3"106"0,-5-3 66 0,5 0 44 0,0 3 34 0,-9-3 32 0,9-4 31 0,0 5 30 0,-5-1 33 0,5 3 32 0,0-1 30 0,-7-2 29 0,7 1 26 0,0 1-70 0,-8-2-128 0,8 0-64 16,0 6-26-16,-6-4-16 0,6 4-7 0,0 0-10 0,0-5-15 0,0 5-13 16,0-5-23-16,0 5-17 0,0 0-17 0,0 0-18 0,0 0-12 0,0 0-16 0,0 0-15 15,0 0-14-15,0 0-14 0,0 0-13 0,0 0-11 0,0 0-9 0,0 0-5 16,0 0 0-16,0 0 4 0,-6 5 1 0,6 0 1 0,0-1 4 15,0 2 2-15,0 0 3 0,0-2 2 0,0 7 6 0,0-7 3 0,0 5 5 0,0-4 5 0,0 5 4 16,6-1 3-16,-6-3-3 0,0 3-5 0,0 1-2 0,6-5-2 16,-6 4-4-16,8-3-3 0,-8-2-2 0,7 7-2 0,-2-7 0 0,-5 2-4 0,9-2-1 15,-4 1-1-15,0-1-2 0,3 1 0 0,-3 1 1 0,3-6-2 0,5 4 3 0,-7-4 3 16,1 0 0-16,-1 0 5 0,7 0 3 0,-6 0 3 0,0-4 2 0,0-2 2 0,-2 6 3 16,3-5 3-16,3 1 4 0,-11-5 3 0,8 3 5 0,-3 2 3 0,2-7 3 15,-7 7 0-15,8-7 2 0,-8 7 0 0,6-5 4 0,-6 0 0 0,0 3 2 16,0-3 2-16,0-3 0 0,0 3-1 0,0 0 3 0,-6-1 4 0,6 1 4 15,0-3 3-15,-8 3 2 0,8 0 0 0,-7 3-5 0,2-3-3 0,5 5-3 0,-8-1-8 16,8-1-6-16,-6 2-5 0,6-2-8 0,-5 6-8 0,5-5-9 0,-8 5-13 0,3 0-13 16,-2 0-14-16,7 0-9 0,-7 5-1 0,0 1-1 0,1-2-2 15,-7 2 3-15,6-1 2 0,1 4 1 0,-1-5 5 0,1 6 4 0,-2 0 5 0,3 0 7 16,-3 0 3-16,3 1 9 0,5-4 7 0,-5 4 2 0,-4 5 3 0,9-7 0 16,0 0 2-16,-5 6 1 0,5-6-1 0,0 7 0 0,0-7 1 0,0 6 1 15,0-6 1-15,0 6 3 0,0 1-2 0,5-7 2 0,-5 6 2 0,9 0 1 0,-4 0 3 16,-5-6 1-16,5 4 0 0,3-1 1 0,5-3 2 0,-7 0-1 0,7 1-2 15,-6-1 0-15,6 2-1 0,0-1 1 0,1-5-1 0,-1-1 0 0,-2 6 1 0,2-10 2 16,2 5 1-16,4-1 3 0,-5-4 3 0,-2 0 0 0,7 0 3 0,-6 0 3 16,0 0 0-16,8-4 5 0,-10-1 3 0,2 5 1 0,2-10 7 0,-3 6 0 0,0-7 0 15,2 2-2-15,-1 3 1 0,-1-7 0 0,-3 4-4 0,2-6 1 0,1 3 2 16,-3-1-1-16,-2-2 5 0,4-6-1 0,-3 7 0 16,-3 1-1-16,3-8-2 0,-8 6 0 0,5-4-4 0,2 0 2 0,-7 4-2 0,7-3 3 0,-7 3-3 15,0-6 0-15,0 8-1 0,0-2-4 0,0-1-1 0,-7 2-5 0,7 4-2 0,-7-4-3 16,7 4-3-16,-5-1-3 0,5 1 0 0,-8 1-6 0,3 0-1 0,-3 3-10 15,8 3-5-15,-6-4-7 0,1 7-6 0,-2-5-6 0,7 5-4 0,-9 0-4 0,4 5-1 16,-2-5-3-16,1 7-1 0,1-7 2 0,-4 3-3 0,9 3 0 0,-7-1 1 16,2-1 3-16,5 2 1 0,-6-3 7 0,6 3 4 0,-7-2 1 0,7 1 4 15,0 1 3-15,0-2 1 0,0 2 2 0,0-1 0 16,-6 4 4-16,6-5 3 0,6 2 4 0,-6-2 3 0,0 1 4 0,0 4 4 0,0-3 4 0,7 4 5 0,-7-5 5 16,6 5 3-16,-1-7 5 0,-5 8 2 0,7-1 5 0,2-4 2 0,-4 3 5 0,1 0 3 15,1 1 3-15,7-5 4 0,-7 4-1 0,-2 1 0 0,1 1 0 0,7-1 2 16,-5-1 1-16,-3 0 2 0,2 1-3 0,5 1-1 0,-4-1-2 0,-1-1-3 15,-7 0-4-15,5-3-3 0,3 3-2 0,-8-3-3 0,6 3-1 0,-6-3 2 0,5-2-4 16,-5 1-3-16,0-1 1 0,0 1-4 0,0-1 1 0,0 2 3 0,0-6 2 16,0 6 0-16,-5-3 3 0,5 3 0 0,-6 0 1 0,6-3 1 0,-8 3-1 15,8-2-2-15,-5 1-11 0,-2-5-11 0,-1 4-14 16,3 2-19-16,-2-6-17 0,0 5-24 0,2-5-29 0,-3 0-26 16,3 4-33-16,-3-4-31 0,2 0-47 0,-6 0-52 0,3 0-54 0,4-4-52 0,-2 4-43 0,-4 0-38 0,2-5 0 15,2 5 14-15,2-6 27 0,-1 2 32 0,-1-1 38 0,1 1 40 0,-2-5 40 0,1 3 44 0,7 0 51 0,-5-3 50 16,5-1 52-16,-6 5 67 0</inkml:trace>
  <inkml:trace contextRef="#ctx0" brushRef="#br0" timeOffset="65157.28">2729 7699 0 0,'7'-9'4'0,"-2"-1"113"0,2-1 70 0,-1 7 50 0,0-5 39 0,2 3 42 0,-8-3 40 0,7-1 42 0,-7 4 40 0,5 1 39 0,-5 1 39 0,0-1 33 0,0 5 30 0,0-4-76 0,0 4-142 0,0 0-72 0,0 0-44 0,0 0-25 0,0 0-18 16,0 0-25-16,0 0-27 0,0 0-28 0,0 0-31 0,0 0-25 0,0 0-30 15,0 0-18-15,0 0-13 0,0 0-10 0,0 4-6 0,-5 1-3 0,5-1-2 0,0 1-1 16,0 5 0-16,-7 1 0 0,7-1 1 0,0-1 4 0,0 6 3 0,-8 0 6 16,8-6 8-16,0 6 1 0,-6-2 2 0,6 8-2 0,0-6 0 0,-6-2-4 15,6 8-2-15,0-6-1 0,0 3 2 0,-7-2-2 0,7 2 0 0,0-3 1 16,0 6-4-16,0-2 0 16,0-5-6-16,0 6-3 0,0-2-3 0,0-3 3 0,0 6-3 0,0-2-1 0,7-5-3 0,-7 7-6 0,0-2-6 0,0-4-5 0,6 4-2 31,-6-4-4-31,6 0-2 0,-6 0-2 0,8-6 5 0,-8 6-5 0,0-6 0 15,7 1-3-15,-7-1-3 0,5-3 4 0,-5 0 0 0,0 3 5 0,6-5 3 0,-6-4 4 16,0 5 5-16,0-5 6 0,0 4 3 0,0-4 9 0,0 0 7 0,0 0 6 16,0 0 12-16,0 0 8 0,0 0 11 0,0 0 4 0,0 0 3 0,0 0 3 15,0 0-1-15,0-4 1 0,0-1-2 0,0-5 0 0,0 7-4 0,-6-9-2 16,6 9-5-16,0-9-5 0,-5 3-8 0,5-4-8 0,0 1-5 0,-7-3-5 0,7 6 1 16,0-6 0-16,0 2 0 0,-8 2 2 0,8-4 6 0,0 6 6 0,0-1 3 15,0 1 0-15,0-1 2 0,0-1 1 0,0 7 2 0,0-1-2 0,0 1-1 16,0-2-3-16,0 6 0 0,0-3-3 0,0 3-4 0,8 0-6 0,-8-6-8 0,0 6-6 15,0 0-9-15,7 0-3 0,-7 0-1 0,5 0-2 0,1 0 1 0,2 0 0 16,-3 0-1-16,3 6 3 0,-3-3 5 0,3-3 2 0,5 6 4 0,-7 3 5 16,7-5 5-16,-5 1 4 0,2 5 3 0,-2 1 5 0,5-7 2 0,-5 6 2 15,4-1 0-15,-5 2 1 0,-2-2 0 0,2 1 1 0,-1-1 0 0,2 1-2 0,-2 1 2 16,-6-2 0-16,7 0-4 0,-7 3 1 0,5-3 0 0,-5 0-4 0,0-5 2 0,0 8-4 16,0-3-4-16,0-3-7 0,0-3-9 0,0 7-12 0,0-5-15 15,0-1-17-15,0 2-17 0,0-1-23 0,-5-1-22 0,5 2-29 0,0-1-27 0,0-1-43 16,0 2-42-16,0-2-64 0,0 1-71 0,0-5-54 0,0 0-45 0,0 4-5 15,0-4 14-15,0 0 24 0,0 0 29 0,0 0 38 0,0 0 36 0,0 0 43 0,0 0 44 16,0-4 49-16,0-1 53 0,0 1 61 0,5-6 77 0</inkml:trace>
  <inkml:trace contextRef="#ctx0" brushRef="#br0" timeOffset="65398.6">3165 7969 0 0,'0'0'18'0,"0"0"135"0,0 0 74 16,0 0 49-16,0 0 34 0,0 0 26 0,0 0 22 0,0 0 28 0,0 0 32 0,0-6 31 0,0 6 31 0,0 0 32 0,0 0 33 0,0 0-95 0,0 0-163 0,6 0-84 0,-6 0-43 0,0 0-17 0,0 0-5 0,0 0-3 0,0 0-3 0,0 0-12 15,0 0-16-15,0 0-18 0,0 0-19 0,0 0-22 0,0 0-19 0,0 0-16 0,0 0-11 0,7 0-8 16,-7-5-5-16,5 5-4 0,4 0 1 0,-4 0-2 0,2 0 0 0,-1-4-11 16,7 4-16-16,-5 0-21 0,4 0-23 0,0 0-28 0,3 0-30 0,-3 0-32 0,-5 0-33 15,6 0-53-15,0 0-63 0,-2 0-75 0,-3 0-77 0,5 0-27 0,0 4-2 0,-8-4 18 16,11 0 30-16,-11 0 35 0,3 5 42 0,-3-5 43 0,1 0 45 0,2 0 47 15,-3 0 47-15,2 0 58 0,-7 0 63 0</inkml:trace>
  <inkml:trace contextRef="#ctx0" brushRef="#br0" timeOffset="65567.64">3302 8119 0 0,'-8'9'1'0,"8"1"109"0,-5 1 76 0,5-2 48 0,-7-3 35 0,7-3 25 16,0 3 14-16,-7 0 15 0,7-6 12 0,0 0 14 0,0 0 18 0,0 0 17 15,0 0 18-15,0 4-73 0,0-4-126 0,0 0-75 0,0 0-48 0,0 0-17 16,7 0-7-16,-7 0 9 0,0 5 14 0,0-5 11 0,7 0 11 0,-7 4 0 15,5-4 0-15,3 0-5 0,-3 0-9 0,3 5-9 0,3-5-10 0,-3 0-18 0,5 0-23 16,0 4-40-16,1-4-44 0,-2 0-77 16,1 0-91-16,1 6-95 0,-9-6-94 0,16 0-38 0,-8 0-12 0,-1 0 4 0,0-6 10 0,3 6 15 0,-1 0 22 0,-4-4 32 15,4-1 38-15,6 1 49 0,-6-1 55 0,-1-5 70 0,6 1 75 0</inkml:trace>
  <inkml:trace contextRef="#ctx0" brushRef="#br0" timeOffset="66106.34">4155 7777 0 0,'6'-9'18'0,"7"-2"35"0,-6 2 7 0,-1-1 5 0,1-5 2 0,-1 6 6 15,-6-1 11-15,8 5 18 0,-8-4 20 0,5 2 29 0,-5-2 31 0,8 4 4 16,-8 1-16-16,0-2-10 0,0 6-5 0,0 0 13 0,0 0 21 0,0 0 23 15,0-3 23-15,0 3 17 0,0 0 12 0,0-6 1 0,0 6-4 0,0-4-12 16,0 4-20-16,0 0-11 0,-8-5-10 0,8 5-7 0,0 0-1 0,0-6-1 0,0 6-5 16,-5 0-4-16,5 0-12 0,0-4-13 0,0 4-17 0,0 0-19 0,0 0-16 15,0 0-17-15,0 0-17 0,0 0-16 0,0 0-17 0,-8 0-14 0,8 0-15 16,0 4-10-16,0-4-7 0,-6 0-4 0,-1 6-5 16,7-1-2-16,-6-1-1 0,-1 2 1 0,1-3-3 0,-1 7 2 0,-6-5 4 0,6 4 0 0,0-2 3 15,-6 2 4-15,8 0 3 0,-9 2 2 0,9 2-3 0,-2-1 1 0,-7-3-4 0,8 6 0 16,-6-2 1-16,3-1-2 0,4 2 1 0,-8 0-2 0,6 0 2 0,1 2-2 15,-2-7-1-15,3 6 0 0,0 0-3 0,5 0-2 0,-8-2-1 0,2 2-4 0,6 0-6 0,-7 0-1 16,7-2-1-16,0 2 1 0,0 0-1 0,0 6-1 0,0-8-1 0,0 2 0 16,7 6-2-16,-7-8 2 0,6 7-2 0,2-4-1 0,-8 2 3 15,5-3 3-15,0 6 5 0,9-8 4 0,-7-4-1 0,-1 6 1 0,6-3 2 0,-3-3-1 16,3 0 2-16,-6 1 1 0,8-5 3 0,-2 5 5 0,-4-5 1 0,3-5 1 16,2 4 1-16,1 2 3 0,-1-6 3 0,-6 0 2 0,6 0 6 0,0-6 11 15,-7 6 11-15,7-4 9 0,-5 4 11 0,-3-5 4 0,0-1 5 0,4-3 4 16,-4 3 0-16,2 2 1 0,-7-5 1 0,8 0 0 0,-8-3-2 0,6 3-2 0,-6-1-7 15,0-4-11-15,0-2-10 0,0 7-9 0,-6-6-12 0,6-3-8 0,-8 8-9 0,8-5-6 32,-7 0-7-32,2 0-7 0,-4 6-6 0,4-7-12 0,0 7-14 0,-8 0-14 0,5 0-18 0,2-3-12 15,-7 9-8-15,0-9-20 0,6 8-23 0,-6-1-24 0,-1-1-21 0,1 3-24 0,8 3-25 0,-9-4-46 0,2 4-56 0,-2 0-63 16,8 4-62-16,-6-4-17 0,3 3 11 0,-3 3 16 0,6-1 22 0,-1-1 33 0,-7 2 39 16,9 0 37-16,0-3 41 0,-3 3 41 0,2 3 44 0,6-9 55 0,-7 6 65 15</inkml:trace>
  <inkml:trace contextRef="#ctx0" brushRef="#br0" timeOffset="66548.16">4371 7744 94 0,'5'-12'163'0,"1"3"48"0,2 5 38 0,-8-7 35 0,5 2 37 0,3 0 36 0,-8 2 35 0,7 4 35 0,-7-3 34 0,5 1 33 0,-5 1 33 0,0-2-60 16,7 3-114-16,-7 3-60 0,0 0-34 0,0 0-20 0,0-6-11 0,0 6-17 0,0 0-17 0,0 0-17 16,0 0-19-16,0 0-19 0,0 0-20 0,0 0-17 0,0 0-21 0,0 0-17 15,0 0-18-15,0 0-13 0,0 0-11 0,0 0-11 0,0 0-11 0,0 0-10 16,0 0-8-16,0 0-3 0,0 6 2 0,0-6 3 0,-7 3 0 0,7 7 3 16,0-5-1-16,-5 1 3 0,5 4 2 0,-7-1 1 0,7 0 6 0,-8 2 4 0,8 2 4 15,-5 3 5-15,5-7 6 0,-8 6-1 0,2 0-4 0,6 0-5 0,-5 0 0 16,-3-6-4-16,0 7 1 0,8-2-1 0,-5-4-3 0,5-1-3 0,-8 0-3 0,3 7-3 15,5-11-2-15,-5 4-2 0,5 1-2 0,0-6-2 0,-9 6 0 0,9-6-2 16,0 2 1-16,0 0-2 0,0-2 0 0,0-4-3 0,-7 5 1 0,7-5-1 16,0 0-2-16,0 0 1 0,0 0 2 0,0 0 0 0,0 0 3 0,7 6 3 15,-7-6 3-15,0 0 6 0,9 4 1 0,-9-4 3 0,5 0 6 0,0 0 3 16,3 3 3-16,-3-3 4 0,11 0 3 0,-11 0 4 0,9 0 3 0,-9 0 0 0,10 0 0 16,-3 0-1-16,0 0 0 0,1 0-2 0,1 0-4 0,-9 0 0 0,11 0-3 15,-5 0-1-15,1 0-2 0,4-3-1 0,-11 3-4 0,8 0-6 0,-7 0-12 16,7 0-16-16,-6-4-21 0,-1 4-25 0,8 0-28 0,-7 0-33 0,-7 0-38 15,5 0-50-15,-5 0-52 0,0 0-105 0,8-6-123 0,-8 6-51 0,0 0-15 0,0 0 12 16,-8 0 19-16,8-5 32 0,-5 1 38 0,5-2 42 0,-7 0 46 0,7 2 50 16,-8-1 54-16,2 0 60 0,0 1 66 0</inkml:trace>
  <inkml:trace contextRef="#ctx0" brushRef="#br0" timeOffset="66800.45">4390 7753 0 0,'0'0'10'0,"0"-5"125"16,0 5 74-16,0 0 56 0,0-4 43 0,0-2 39 0,5 0 40 0,-5 6 38 0,0-4 38 15,0-1 36-15,0 5 35 0,8-4 31 0,-8-1 29 0,0 5-86 0,7-6-155 16,-7 6-82-16,0-4-49 0,0 4-28 0,5 0-20 0,-5 0-20 0,0 0-18 16,0 0-25-16,0 0-21 0,0 0-22 0,0 0-19 0,0 0-12 0,0 0-18 15,0 0-7-15,7 0-3 0,-7 0-4 0,0 4 2 0,5 2 0 0,-5-1 2 16,0-1 2-16,7 5-1 0,1-3 6 0,-8 9-1 0,5-5 2 0,-5-1 4 16,8 6 0-16,-8 0 3 0,6 0 0 0,-6-2-6 0,0 2-3 0,5 6-5 0,-5-8-3 15,0 2-4-15,0 5 3 0,7-6 0 0,-7 6-2 0,0-5-3 0,9 4-7 16,-9-4-10-16,0 0-12 0,5 4-12 0,-5-5-16 0,6 7-20 0,-6-7-24 15,7 0-28-15,-7 7-42 0,5-8-46 0,-5 2-49 0,0 0-48 0,9 0-95 0,-9 0-113 16,7-6-45-16,-7 1-11 0,0 5 12 0,0-6 23 0,0-3 33 0,0 3 35 0,0-5 46 16,0-4 44-16,0 6 56 0,-7-6 59 0,7 0 57 0,0 0 61 0</inkml:trace>
  <inkml:trace contextRef="#ctx0" brushRef="#br0" timeOffset="67116.53">4832 7763 72 0,'0'-6'155'0,"0"2"54"0,0-1 41 0,-5 5 41 0,5-4 42 0,-9-2 40 16,9 0 43-16,0 2 38 0,-5-1 39 0,5 1 37 0,0 4 30 0,0-5-50 0,0 5-106 16,0 0-68-16,-7-6-53 0,7 6-29 0,0 0-21 0,0-4-23 15,0 4-26-15,0 0-27 0,0 0-27 0,0 0-26 0,0 0-23 0,0 0-22 0,0 0-16 16,0 0-16-16,0 0-13 0,0 0-14 0,0 0-11 0,0 0-5 0,0 0-4 15,0 0-1-15,0 0-2 0,0 4 3 0,0 2 0 0,7-1 2 0,-7 4 1 0,0-5 4 16,0 8 2-16,5-3 3 0,-5 1 5 16,9 4 4-16,-9-4 5 0,0 5 0 0,5-6 2 0,-5 6-1 0,0 1-2 0,5-7-3 0,-5 6-5 0,0-2-12 15,0 2-17-15,0 0-16 0,8-6-14 0,-8 6-17 0,0 0-19 0,0-5-24 16,5 5-32-16,-5-1-36 0,0-4-40 0,0 5-72 0,8-6-85 0,-8 1-73 0,0 4-66 16,0-4-13-16,0 5 11 0,0-5 23 0,0-1 27 0,0 2 32 0,8-2 36 0,-8 1 43 15,0-4 47-15,5-3 50 0,-5 3 55 0,0-6 70 0,6 0 77 0</inkml:trace>
  <inkml:trace contextRef="#ctx0" brushRef="#br0" timeOffset="67480.1">4942 7928 0 0,'0'-14'17'15,"8"0"135"-15,-8 4 79 0,6-5 60 0,-6 0 53 0,5 6 46 0,-5-7 43 0,0 2 40 0,0 4 39 16,7 1 35-16,-7 0 31 0,0-3 28 0,9 8 26 0,-9-1-99 0,0 1-173 16,0-1-95-16,0 5-54 0,0 0-36 0,0 0-30 0,0 0-24 0,0 0-25 15,0 0-21-15,0 0-20 0,0 0-19 0,0 0-13 0,0 0-17 0,0 0-11 0,0 0-7 16,0 0-5-16,0 5 1 0,0-1-2 0,-9 1 0 0,9-1 1 0,-7 2 2 15,7 4-1-15,-5-5 4 0,5 4 2 0,-6 1 3 0,-2-1 4 0,3 3 4 0,-3-3 5 16,3-4-2-16,-2 5-3 0,0-1-3 0,0 0-3 0,1-3-7 0,-6 4-4 16,4-1-8-16,2-4-7 0,1-1-8 0,-3 6-4 0,0-5-3 0,8 0-4 15,-5-1 0-15,-3 8-4 0,3-8 1 0,0 1-1 0,-4 1 0 0,9-2 1 16,-5-1 0-16,-2 3 2 0,1-1 6 16,6-5 7-16,-7 4 5 0,7 2 2 0,0-6 4 0,-7 0 1 0,7 0 1 15,0 0 0-15,0 0 1 0,0 0 1 0,0 0 1 0,0 0-1 0,0 0 1 0,0 0-1 0,0 0 0 0,0 0 2 0,0 6 3 16,7-6 5-16,-7 3 4 0,7-3 2 0,-1 6 2 0,-6-6 3 0,7 6 0 0,7-6 4 15,-9 3 1-15,0 3 5 0,8-6 1 0,3 4 3 0,-5 5 3 0,2-4-2 16,-6 1-3-16,6-2-2 0,1 2-3 0,-1 3 0 0,0-3-2 0,-2 3-3 16,-4-5-16-16,7 1-18 0,-8 5-27 0,1-5-29 0,7 5-31 0,-7-4-32 15,-2 3-53-15,1-5-67 0,-6 7-85 0,7-8-93 0,-1 3-37 0,-6 0-10 0,8 3 6 16,-8-3 16-16,0-6 28 0,0 0 38 0,0 0 41 0,0 0 44 0,0 0 46 16,0 0 47-16,0 0 61 0,0 0 67 0</inkml:trace>
  <inkml:trace contextRef="#ctx0" brushRef="#br0" timeOffset="67829.98">5210 7728 72 0,'0'-5'141'0,"0"1"44"0,0 4 34 0,0-5 32 0,-7-1 33 0,7 6 30 0,0 0 34 0,0-4 31 0,0-1 31 0,-5 5 31 0,5 0 32 0,0-4-52 0,0-1-95 0,0 5-46 0,0 0-21 0,-8-7-12 0,8 7-5 0,0 0-9 0,0 0-8 0,0-3-12 0,0 3-14 15,0 0-14-15,0 0-17 0,0 0-16 0,0 0-17 0,0 0-17 0,0 0-21 0,0 0-17 16,0 0-21-16,0 0-16 0,0 0-14 0,0 0-17 0,0 0-12 16,0 0-11-16,0 0-7 0,0 0-4 0,0 0-1 0,0 3 0 0,0 4 2 15,0-2 2-15,0 4 3 0,0 1 0 0,0-1 6 0,0 0 2 0,0 7 4 16,0-7 6-16,8 6 5 0,-8 0 4 0,0 5 1 0,0-6 4 0,0 0-3 0,0 2-4 15,0-1-1-15,5-2-12 0,-5 2-9 0,0 0-17 0,0 0-17 0,7-1-21 0,-7 2-22 16,0-7-37-16,6 4-39 0,-6 2-39 0,0 0-38 0,6 0-66 0,-6-5-79 16,0 4-79-16,0 2-73 0,8-7-20 0,-8 6 8 0,0-6 21 0,0 1 31 0,0 1 39 15,0-7 38-15,0 2 51 0,-8 3 52 0,8-9 52 0,0 0 53 0,0 0 65 0,0 0 73 16</inkml:trace>
  <inkml:trace contextRef="#ctx0" brushRef="#br0" timeOffset="68304.02">5198 8003 0 0,'0'-6'21'0,"-8"6"101"0,8 0 56 0,0-6 43 0,0 6 37 16,0 0 37-16,0 0 37 0,0-4 34 0,0 4 34 0,0-5 29 0,0 5 31 0,0 0 11 0,0 0 6 0,0 0-70 0,0 0-111 0,0-6-57 0,0 6-31 0,0 0-21 0,0 0-16 0,0 0-16 0,0 0-19 0,0-3-15 15,0 3-17-15,0 0-12 0,0 0-11 0,0 0-10 0,0 0-10 0,0-4-8 0,8 4-8 0,-8-6-4 0,5 6-4 16,-5 0-4-16,7-5-3 0,-1 5-6 0,0-4-1 0,2 4-6 0,-1 0-1 16,-2-6-5-16,1 6-1 0,7 0 1 0,-5 0 2 0,4 0-1 0,-5 0 3 0,6 6-2 15,0-6 0-15,0 4-1 0,-8 1-3 0,11-5-1 0,-3 10 2 0,-3-7 1 16,-1 3-1-16,3-1 0 0,-6 5 0 0,2-1 0 0,5-3-1 0,-8 3-4 0,2 1 0 16,-7-1 0-16,7-4 1 0,-2 5 0 0,-5 1 1 0,0-7 0 0,8 6 1 15,-8-1 2-15,-8-4 1 0,8 5 0 16,-5 1 3-16,-2-7 1 0,0 5-1 0,2-3-4 0,-2 3-9 0,-7-3-16 0,8 3-19 0,-6-9-26 0,-7 6-29 15,6-3-40-15,-3 3-48 0,-2 0-88 0,5-2-107 0,-7 1-91 16,8-1-80-16,-9-4-32 0,3 0-5 0,-2 0 14 0,0 0 24 0,1 0 34 0,-2-4 40 0,3-1 46 0,-3-5 49 16,-3-5 58-16,4 0 61 0,-7 0 83 0,3 2 84 0</inkml:trace>
  <inkml:trace contextRef="#ctx0" brushRef="#br0" timeOffset="72298.73">580 8974 22 0,'7'-4'97'0,"-7"-2"44"0,0 6 35 0,0-5 29 0,0 1 28 0,0 4 24 0,0-6 24 0,0 1 25 0,0 5 22 0,0-4 23 0,0-1 23 0,0 5-35 0,0-4-68 0,0 4-45 0,0-6-36 15,0 6-22-15,0 0-15 0,0 0-11 0,0 0-9 0,0 0-10 0,0 0-10 0,0 0-10 0,0 0-9 0,0 0-10 0,0 0-9 0,0 0-10 0,0 0-7 0,0 0-11 0,0 0-12 0,0 0-10 0,0 0-15 31,0 0-6-31,0 0-5 0,0 0-3 0,0 6-3 0,0-2-1 0,0 1-3 0,0-1 0 0,0 1-3 16,0 5 0-16,0 1 1 0,0 4 2 0,-7-7 4 0,7 6 7 0,0 1 6 16,0 1 2-16,0-2 3 0,0 5-2 0,0-4 2 0,0 4-2 0,0-4-2 15,-8 6 0-15,8-8 0 0,0 7 0 0,0-4 2 0,0 2 0 0,0-3 0 0,0 6 0 16,0-8-2-16,8 2-1 0,-8 0-2 0,0 0 0 0,0-2 4 0,0 2 0 0,7 0 0 16,-7 0-1-16,0-6-1 0,0 6-1 0,0-6-2 0,5 1 1 0,-5 1 0 15,0-1 1-15,6-1-3 0,-6 0 3 0,0-3 0 0,8 4 1 0,-8-5-2 0,0-1 1 0,5 5-2 16,-5-3-1-16,0-1 0 0,0-1 3 0,8 2 1 0,-8-6-3 0,0 3-1 15,0-3-1-15,0 7 1 0,0-7 0 0,0 0 1 0,5 0 2 0,-5 0 2 0,0 0 4 16,0 0 4-16,0 0 7 0,0 0 4 0,0 0 7 0,0 0 10 0,0 0 9 0,0 0 13 16,0 0 4-16,0 0 5 0,0 0 3 0,0 0-1 0,0 0-1 0,0-7-3 15,0 4-2-15,-5-3-1 0,5 2-6 0,0-7-1 0,0 8-11 0,0-3-7 0,0-3-10 16,-8-1-10-16,8 0-8 0,0 0-4 0,-5 0-5 0,5 1-2 0,-8 0-3 0,8-1 2 16,-6-5-3-16,1 4 3 0,5 2-4 0,-7-4-4 0,-1 1-3 0,2 3-3 15,-1-1-2-15,1 1-1 0,6 0-2 0,-5-3-1 0,-3 3 2 0,0 3-5 16,3 2-2-16,-1-1-3 0,-1 1-3 0,-7-1-6 0,14 1-4 15,-12 4-1-15,6-6-1 0,-2 6-4 0,3 6-2 0,-3-6-2 0,3 4-3 16,-2 1 0-16,0-1 1 0,2 1-1 0,-3 5 1 0,1-5 3 0,2 5 5 16,-4 5 3-16,9-6 3 0,-5 1 3 0,0-1 4 0,-3 6 5 0,2-5 1 15,-1-1 5-15,7 6 2 0,-6-4 3 0,6-1 1 0,-7-1 4 0,7 0 0 16,-6 6 0-16,6-6 1 0,0-3-3 0,0 9-2 16,-8-5-1-16,8-7 0 0,0 8 0 0,0-1-2 0,0 0 1 0,0-1-1 0,8-4 1 15,-8 5 0-15,6-1-1 0,1-4 2 0,-7 2 2 0,13 2 0 0,-7-6 4 16,2 3 3-16,2 0 1 0,-1-3 2 0,3 3 2 0,1-6 0 0,1 4 0 15,-1-4-6-15,0 0-13 0,-2 0-22 0,5 0-27 0,-4 0-31 0,7 0-34 16,-6-4-53-16,0 4-69 0,1-6-74 0,-7 3-80 0,4 3-30 0,2-6-6 0,0 0 6 16,-5 3 14-16,3-6 22 0,-4 2 29 0,1 2 37 0,-2-4 44 0,1 3 42 0,-1-3 47 15,-1 0 57-15,-5-1 66 0</inkml:trace>
  <inkml:trace contextRef="#ctx0" brushRef="#br0" timeOffset="72724.53">762 9272 45 0,'0'-6'134'0,"7"2"53"0,-7-1 40 0,0 1 37 0,0-1 37 0,0 1 33 0,0-2 35 0,0 0 30 0,0 3 31 0,0-3 29 0,0 0 25 0,0 3-44 0,0-3-86 0,0 2-67 0,0 4-55 0,0-5-30 0,0 5-16 0,-7 0-15 0,7 0-18 16,0 0-21-16,0 0-22 0,0 0-18 0,0 0-18 0,0 0-18 0,0 0-16 0,0 0-12 15,0 0-10-15,0 0-9 0,0 0-8 0,0 5-8 0,0-5-5 0,0 4-4 0,0 2-4 16,0 3 2-16,0-3 1 0,0 3 2 0,0-3 1 0,0 3 4 0,0 0 5 0,0 1 4 15,0 5 0-15,0-5 1 0,0-1 2 0,0 0 1 0,0 6-5 0,0-3 0 16,7-3 0-16,-7 4-1 0,5-2 2 0,-5 4 1 0,7-5 1 0,-7-1 0 0,7 6-1 16,-2-6 2-16,3 0 1 0,-1 1-2 0,-2 1-1 0,9-1 0 0,-9-1 3 0,3 0-1 15,5 0 0-15,0 3-1 0,-7-3-1 0,7 1-1 0,0-1-1 0,1-4 0 16,-9 2-2-16,10 2 2 0,-3-6 1 0,-5-3 2 0,-2 6 4 0,8-6 2 0,-5 0 4 16,-2 0 5-16,1 0 6 0,7 0 6 0,-14-6 7 0,12 3 9 0,-6-3 8 15,-6 3 6-15,13-4 8 0,-13-2 2 0,8 4 2 0,-3-5 0 0,1 1-3 0,-6-3-2 16,7 3-2-16,-1-6-5 0,-6 6-1 0,0-6-7 0,7 5-9 0,-7-4-7 15,0 0-9-15,0 0-6 0,0-2-5 0,0 1-3 0,0-3-1 0,0 2-5 0,0 2-1 16,0-1-1-16,0 2-5 0,0-3 0 0,0 1-3 0,0 1-4 0,0 4-10 0,0 1-6 16,-7-6-10-16,7 5-12 0,0 5-10 0,0-4-12 0,-6 2-12 15,6 4-15-15,0-3-18 0,-7 1-21 0,7 5-22 0,0 0-27 0,0-4-31 0,0 4-44 0,0 0-50 0,0 0-59 16,-6 4-62-16,6-4-41 0,0 0-29 0,0 5 2 0,0 1 18 0,-5-3 26 0,5 9 34 16,0-8 35-16,0 1 39 0,0 5 44 0,0-7 45 0,0 9 57 0,0-3 57 0,5-3 63 15,-5 3 74-15</inkml:trace>
  <inkml:trace contextRef="#ctx0" brushRef="#br0" timeOffset="73293.23">1288 9428 72 0,'0'-4'151'0,"8"-2"50"0,-8 2 37 0,7-1 36 16,-7-4 34-16,0 2 34 0,5 4 35 0,-5-8 35 0,0 7 30 0,0-2 28 0,0 1 28 15,0 1-57-15,0 4-108 0,0-9-64 0,0 3-47 0,0 6-21 0,0 0-12 0,0 0-19 0,0 0-20 0,0 0-24 0,0 0-23 16,0 0-22-16,0 0-23 0,0 0-17 0,0 0-19 0,0 0-11 0,0 0-8 0,-5 0-9 15,5 6-7-15,0-2-6 0,-7 1-8 0,7-1-1 0,0 7 0 0,0-7 4 16,0 7 2-16,-8-1 5 0,8 4 4 0,0-4 6 0,0 4 5 0,0 0 4 0,0-3 1 16,0 2 1-16,-5 2 0 0,5 1-2 0,0-2 0 0,0 1 0 0,0-6-4 15,5 7 1-15,-5-1-2 0,0-2-2 0,0-2-4 0,8 2-6 0,-8 2-11 0,0-5-5 16,7 4-3-16,-7-4-1 0,5 5 0 0,-5 0-3 0,7-6-5 0,-7 1-6 16,7 5-9-16,-7-4-4 0,5-2-3 0,-5 0-1 0,0-5 1 15,8 8 8-15,-8-9 10 0,0-3 8 0,0 6 5 0,0-6 5 0,0 0 6 0,0 0 8 16,0 0 12-16,0 0 13 0,0 0 7 0,0 0 9 0,0 0 6 0,0 0 4 0,0-6 7 0,0 3 6 15,0-9 6-15,0 8 5 0,-8-5 7 0,8 0 2 0,0-2 3 0,-5 1-5 16,5 1-3-16,-7-6-2 0,7 0 6 0,-7 0-2 0,2 1 3 0,5-6-2 0,-7 5-1 16,-1-4-4-16,3 1-5 15,-2-6-4-15,0 3-5 0,2-3-7 0,-3 4-4 0,1-4-5 0,1-1-3 0,0 1-2 0,-1 0 1 0,7 3-2 0,-5-3 0 0,5 5 2 0,-8-1 2 16,8 1-2-16,0 4 0 0,0-4-2 0,0 4-4 0,0 6-2 0,0-6-1 0,8 5-3 16,-8-4 3-16,0 4-3 0,0-1-2 0,5 1-3 0,-5 1-4 0,0 0-6 0,7-1-6 15,-7 4-5-15,0-3-4 0,6 4-3 0,-6-1-1 0,6 2 2 16,1-1 0-16,1 1 2 0,-3-2-1 0,2 6 1 0,0-3 3 0,-2-3-1 0,10 6 0 15,-10 0 2-15,9 0 0 0,-9 0 1 0,9 0 1 16,-1 0 1-16,-1 6 0 0,-3-3 0 0,3 3-2 0,-6-2 1 0,8 5 0 0,-2-3 1 0,-6 3-3 0,7 2 1 16,-5-1 0-16,-3-1 4 15,2 0 3-15,0 6 1 0,0-6-2 0,-1 7 3 0,-6-1 1 0,0 0 2 0,7-6-3 16,-7 6 2-16,0-2 2 0,-7 2 0 0,7 1 0 0,0-7 1 0,-6 6-2 0,-1-1 0 0,0-4-3 0,7 5-3 0,-7-6 0 0,2 1-4 16,-3 1-3-16,3-1-3 0,-9-1-11 15,9 0-8-15,-2 1-11 0,-2-5-11 0,4 4-16 0,-1-3-18 0,-1-2-15 0,2 2-24 16,-11-1-23-16,11-1-22 0,-1-4-23 0,-1 6-24 0,1-3-26 15,-7-3-34-15,6 6-38 0,0-6-40 0,2 0-45 0,-2 5-24 0,-1-5-17 0,3 0 10 0,-2 0 22 0,0 0 31 0,2-5 35 0,-3 5 36 0,1-6 35 16,1 6 38-16,6-3 39 0,-6-7 46 0,-1 5 46 0</inkml:trace>
  <inkml:trace contextRef="#ctx0" brushRef="#br0" timeOffset="73878.22">1744 9125 0 0,'0'6'1'0,"7"-6"103"0,-7-6 67 0,8 6 46 0,-8-5 33 0,5 1 33 0,-5-7 35 0,6 7 34 0,2-5 38 0,-8 3 36 0,5-3 33 0,-5 3 31 16,0-3 28-16,0 3-71 0,0 2-130 0,7-5-66 0,-7 4-31 0,0 1-18 0,0-2-6 0,0 0-12 0,0 3-13 0,0-3-17 0,-7 0-20 0,7 6-18 16,0 0-18-16,0 0-11 0,0-3-16 0,0 3-9 0,0 0-9 0,0 0-11 15,0 0-12-15,0 0-10 0,0 0-12 0,0 0-6 0,0 0-7 0,-5 3-5 0,5 3-7 16,0 0 0-16,-8-3-5 0,8 9-1 0,-6-3 1 0,6 4 2 0,0-1 1 15,-5 3 6-15,-3-2 2 0,8 2 2 0,-7 5 4 0,7-6 2 0,-6 6 5 0,6-5-1 16,-6 4 1-16,6-1 0 0,-7 3-1 0,7-6-1 0,0 4-1 0,-5 2-1 0,5-8 0 16,0 7-2-16,0-4-1 0,0-3-2 0,0 1-4 0,5 1-5 15,-5 1-4-15,0-2-10 0,0-4-11 0,0 4-7 0,7-4-3 0,-7 5-2 0,0-5-1 0,0-1-2 16,0 0-6-16,6-3-3 0,-6 4-3 0,0-5 3 0,0-1 2 0,0-4 6 16,0 5 5-16,0-5 12 0,0 0 14 0,0 0 11 0,0 0 10 0,0 0 4 15,0 0 4-15,0 0 6 0,0 0 9 0,0 0 8 0,0 0 9 0,0-5 8 0,0 1 6 16,0-1 1-16,0-5 7 0,0 4 0 0,0-3 4 0,0 0-4 0,0-1 0 0,0-5-3 15,-6 0 1-15,6 0-3 0,0 0 0 0,0 2-6 0,-7-8-2 0,7 3-7 16,0 2-5-16,0-4-6 0,-5-2-4 0,5 1-4 0,0 2-5 0,0-5-2 16,0 3-4-16,0 3-1 0,0-7-2 0,5 5 1 0,-5 0 6 0,0 0-1 0,0 1 0 15,7 4 0-15,-7 0 0 0,6 2-2 0,-6-2 6 0,0 6-2 0,0-3 0 0,6 9 0 16,-6-8-2-16,0 7-1 0,7 0-5 0,-7-1-6 0,8-1-8 0,-8 6-2 16,5 0-1-16,-5 0 0 0,6 0-1 0,2 0-1 0,-3 0-1 0,2 6-2 0,1-1 2 15,-2-1 0-15,0 0 4 0,1 7-1 0,6-2 6 0,-7 0 2 0,1 3 5 16,4-3 4-16,-4 4 2 0,7 2 2 0,-1-3 1 0,-8 1-1 0,11 2 3 0,-11-1 0 15,1 2-1-15,7-3 0 0,-5 2 1 0,-1 6 2 0,-2-7-2 0,2-1 0 16,0 8-1-16,-2-6-1 0,3-2-4 0,-8 8 1 0,5-6 0 0,3 4 0 16,-8-5-1-16,6 2 0 0,-1 2 3 0,-5-3-2 0,0 1 2 0,8 2-1 0,-8-3-1 15,8 0-3-15,-8 0-7 0,0-2-13 0,5 2-16 0,-5-6-24 0,8 7-28 16,-8-1-34-16,0-6-37 0,0 3-31 0,0 0-28 0,5 0-48 0,-5-3-57 16,0 0-87-16,0 1-101 0,-5-1-35 0,5-3-5 0,0 3 19 0,-8-3 28 15,8-2 39-15,-5 1 42 0,5-5 47 0,-8 0 48 0,0 0 44 0,3-5 46 0,-1 1 56 16,-2-2 63-16</inkml:trace>
  <inkml:trace contextRef="#ctx0" brushRef="#br0" timeOffset="74068.03">1725 9390 0 0,'-5'-6'10'0,"5"1"126"0,-8 1 75 0,8-2 52 0,0 1 39 0,0 1 26 0,0-1 22 0,0 1 19 0,8 4 17 0,-8-6 22 0,5 3 23 0,-5-4 25 0,7 2 22 0,-1 1-86 0,0-1-151 0,1 5-78 0,1-6-46 0,-3 6-19 15,1-4-8-15,7-1 1 0,-6 5 4 0,7 0 3 0,-8-4-1 0,6 4-5 0,-4-5-10 16,5 5-11-16,-2 0-10 0,5 0-14 0,-4 0-12 0,-1 0-27 0,-2 0-33 15,3 0-39-15,2 0-40 0,-1 0-53 0,-6 0-55 0,5 5-84 0,-5-5-102 0,6 4-59 16,-8-4-34-16,3 5-10 0,3-5 8 0,-3 0 15 0,0 4 22 0,-3-4 38 16,3 0 40-16,2-4 49 0,-1 4 51 0,-2-5 57 15,-2 1 60-15,1 4 75 0,1-5 83 0</inkml:trace>
  <inkml:trace contextRef="#ctx0" brushRef="#br0" timeOffset="74414.7">2428 9315 86 0,'8'0'159'16,"-8"-4"49"-16,7 4 42 0,-7-5 42 0,0 1 39 0,6-1 39 16,-6 1 35-16,0-2 32 0,0 0 33 0,0 2 30 0,0 4 29 0,0-5-60 0,0-1-114 0,0 6-63 15,0-4-40-15,0 4-24 0,0-5-18 0,0 5-23 0,0-4-22 0,0 4-20 16,-6 0-19-16,6-5-17 0,0 5-13 0,0-4-14 0,-7 4-16 0,7-6-11 0,0 6-15 16,-8 0-10-16,8-6-10 0,-5 6-8 0,-3-3-8 0,8 3-5 15,-6 0-7-15,1 0-2 0,-3-6 0 0,1 6-5 0,1 0 0 0,-7 0-1 0,8 6-2 0,-3-6 2 16,2 0 0-16,-1 3 0 0,-6-3 1 0,8 6 0 0,-4 0 2 15,4-2 1-15,-2 1-1 0,1-1 3 0,-8 1-1 0,7 5 1 0,2-5 2 0,-3 5-1 16,2-4 1-16,-7 3 1 0,8 0 0 0,-2 1-1 0,0-1 1 0,0 3 0 0,-6-3-1 16,7 0-1-16,-1 0 0 0,1 1-1 0,-1 1-3 0,7-1-1 0,-6 4 1 15,-2-4-3-15,8-1-3 0,-5 0-3 0,5 7-2 0,0-7-4 0,0 0-3 0,0 2-2 16,0-1-1-16,0 5-2 0,0-11-1 0,5 5 2 0,-5 2-1 0,8-2 1 16,-2-2 0-16,-6 2 2 0,13-6 0 0,-6 9 2 15,-1-9 1-15,7 3-5 0,-6-2-10 0,7 1-10 0,-1-5-15 0,-2 0-20 0,2 0-21 0,2 0-21 0,-3 0-25 16,9 0-35-16,-9 0-41 0,1-5-72 0,6 5-83 0,-6-4-48 0,8-2-30 15,-10 6 2-15,2-3 16 0,8-9 26 0,-10 9 29 0,4-6 36 0,-2-3 38 0,-2 3 37 16,5-6 40-16,-5 6 47 0,-4-7 53 0,7 1 67 0,-7 2 74 0</inkml:trace>
  <inkml:trace contextRef="#ctx0" brushRef="#br0" timeOffset="74668.14">2649 9120 0 0,'8'-4'14'0,"-8"-1"130"0,8-1 78 0,-8 2 57 16,0-1 50-16,5 1 40 0,-5-2 37 0,0 3 38 15,6-3 37-15,-6 6 36 0,0-6 33 0,0 6 31 0,0 0 31 0,0-3-94 0,0 3-164 0,0 0-89 0,0 0-50 16,0 0-35-16,0 0-24 0,0 0-19 0,0 0-18 0,0 0-17 0,0 0-25 16,0 0-15-1,0 0-19-15,0 0-18 0,0 0-16 0,0 3-12 0,0-3-10 0,0 0-5 0,0 0-4 0,0 12 1 0,0-9-2 0,0 3 3 0,0 3 1 16,0 1 4-16,7-1 0 0,-7 2 5 0,5 3 0 0,-5 0 5 0,0 1 5 0,9 1 3 16,-9 2-1-16,0 3-8 0,0-6-14 0,5 3-14 0,-5 1-16 0,0 2-27 15,0-8-29-15,0 7-29 0,0 0-33 0,0 0-28 16,7-5-26-16,-7 4-49 0,0-4-61 0,6 3-82 0,-6-2-88 0,0 2-30 0,5-3-4 0,-5-6 18 0,0 7 26 0,9-7 38 15,-9 2 41-15,7-2 43 0,-7-2 45 16,0-4 44-16,0-3 43 0,0 6 57 0,0-6 63 0</inkml:trace>
  <inkml:trace contextRef="#ctx0" brushRef="#br0" timeOffset="75095.82">2865 9375 0 0,'5'-15'19'0,"3"6"134"0,-2-7 75 0,1 2 55 0,1-1 48 0,-8 2 47 31,5-3 43-31,2 1 40 0,-7-3 37 0,7 3 33 0,-7 3 33 15,5-1 29-15,-5 8 26 0,7-4-101 0,-7 2-171 0,0 4-89 0,6-3-44 0,-6 1-27 16,0 5-26-16,0 0-21 0,0 0-25 0,0 0-21 0,0 0-18 0,0 0-16 16,0 0-16-16,0 0-13 0,-6 0-13 0,6 0-13 0,-7 5-10 0,7-5-8 15,-5 6-4-15,5-3 0 0,-7 4-5 0,0-2 1 0,2-1-2 0,-3 5 3 0,-5-3 0 16,5 3-1-16,-2 0 2 0,2 3 1 0,-5 1-3 0,0-4 0 0,-1 2-2 16,9-1-4-16,-8 0-5 0,5-1-5 0,2 0-6 0,-6 2-4 0,4-7-2 15,2 8-4-15,0-9-2 0,6 7-1 0,-7-5 2 0,2-1 4 0,5 1 3 0,-7 1 7 16,7-2 5-16,-9-4 7 0,9 5 3 0,0-5 9 0,0 0 4 0,0 0 3 15,0 0 6-15,0 0 2 0,0 0 2 0,0 0 2 0,0 0 2 0,0 0 0 0,0 0 1 16,0 0-2-16,0 0-3 0,0 0-3 0,0 0-2 0,0 0-4 16,0 0-5-16,0 0-1 0,0 0-6 0,0 6 0 0,0-6 1 0,9 0 1 0,-9 0 0 15,7 3 5-15,-2-3-2 0,-5 0 6 0,7 7 3 0,5-7 4 0,-4 3 7 0,-1 3 5 16,4-1 7-16,-3-1 5 0,5-4 7 0,-8 10 3 0,9-5 0 0,-1 0-4 16,0-1-1-16,-5 6-2 0,2-4-1 0,4-1-3 0,-7 5-1 0,6-7-4 15,-6 3-4-15,0 3-2 0,-2-3-5 0,8 4-2 0,-13-5-6 0,8-1-2 0,-2 1 0 16,1-1 0-16,-2 2 0 0,-5 3 0 0,8-4 0 0,-8-5 2 15,6 7 0-15,-6-4 1 0,0 3 1 0,7-3-2 0,-7-3 2 0,0 6 0 16,0-6-2-16,0 6-5 0,0-6-8 0,0 0-9 0,0 0-11 0,0 0-14 0,0 3-12 16,0-3-18-16,0 0-15 0,0 0-19 0,0 0-21 0,0 0-21 15,0 0-22-15,0 6-42 0,0-6-49 0,0 0-85 0,0 0-95 0,0 0-36 0,-7 0-2 0,7 0 15 16,-6 0 24-16,-2-6 27 0,3 6 31 0,-2-9 34 0,1 3 37 0,-2-3 39 16,2-1 41-16,-1 1 54 0,-5-2 62 0</inkml:trace>
  <inkml:trace contextRef="#ctx0" brushRef="#br0" timeOffset="75791.22">3374 9169 0 0,'7'0'3'0,"-7"0"84"0,5 0 52 0,-5-4 40 0,0-2 34 0,8 6 30 0,-8-5 28 0,0 5 25 0,0-4 26 16,0-1 25-16,5 1 22 0,-5-2 13 0,0 2 4 0,0-2-48 0,0 1-79 0,0 1-43 0,0-7-32 0,0 7-16 15,0-1-14-15,0 1-8 0,0-2-7 0,0 3-8 0,0-9-5 0,0 9-6 0,0-3-5 0,0 0-5 0,0 2-4 0,0-5-6 0,0 4-6 0,-5 1-3 0,5-2-6 16,0 0-6-16,-8 3-7 0,8-3-7 0,-5 0-5 0,5 3-8 16,-7-3-5-16,7 1-8 0,-9 1-7 0,4 0-8 0,-1-1-4 0,6 5-10 0,-7-6-8 15,2 6-7-15,-3 0-3 0,0-4-7 0,3 4-1 0,5 0-2 0,-6 4-1 16,-2-4-1-16,3 0 0 0,-3 6-2 0,3-1 1 0,-2-1-1 0,0 0 1 15,2 7 2-15,-2-8 2 0,-1 9 0 0,-4-3 5 0,5 1 0 0,2-5 2 16,-3 8 3-16,0-1 0 0,3-3 3 0,-1 0-1 0,-1 6 1 0,-7-5 0 0,9-1 1 16,-2 6 0-16,1 0 1 0,1-6-1 0,5 6 1 0,-8 1 0 0,0-7-1 15,3 6 1-15,5 0 1 0,-7-6-2 0,7 6 2 0,0-2 0 0,-7 2 0 16,7 1-1-16,0-2 2 0,0 1 2 0,0 1 0 0,7-3-1 0,-7 1 2 0,0-4-2 16,7 4 2-16,-2 2 1 0,-5-7-2 0,8 6 1 0,0 0-2 0,-3-5-2 15,1 5-8-15,1-6-11 0,7 0-21 0,-9 0-25 0,8 3-29 0,-8-3-32 0,11 1-39 16,-4-5-40-1,-5 4-66-15,6-9-74 0,-1 7-66 0,2-4-59 0,-1 3-18 0,0-6 1 0,-2 0 16 16,5 0 28-16,-11 0 34 0,8-6 39 0,1 3 45 0,-7-4 44 0,-2 2 50 0,3-4 51 0,3-1 62 0,-3 1 76 0</inkml:trace>
  <inkml:trace contextRef="#ctx0" brushRef="#br0" timeOffset="76596.32">3523 9306 0 0,'0'-4'5'0,"-8"4"113"0,3 0 68 0,0-5 45 0,5 5 34 0,-8-4 34 16,8-2 32-16,-6 6 31 0,6-10 29 0,0 5 23 0,0 5 23 0,-7-6 19 0,7 2 19 15,0 4-84-15,0 0-145 0,0-5-73 0,-8 1-38 0,8 4-20 0,0 0-10 16,0 0-15-16,0 0-16 0,-5-5-11 0,5 5-16 0,0 0-6 0,0 0-4 16,0-4-4-16,0 4-1 0,0 0-2 0,0 0-3 0,0 0 1 0,0 0 0 15,0 0-1-15,0 0-1 0,0 0 0 0,0 0 2 0,0 0-2 0,0 0-2 16,0 0-2-16,0 0-7 0,0 0-5 0,0 0-9 0,0-6-5 0,5 6-5 0,-5 0-2 16,8 0-2-16,-8 0 1 0,7 0 4 0,-1 0-1 0,2 0 2 0,2 0 2 15,-2 6 4-15,5-6 3 0,-7 4 2 0,7 1 6 0,0-1 3 0,-5 1 4 16,5-1-2-16,-7 2 1 0,6 3 0 0,-4 3-4 0,-2-3-3 0,0-5-3 0,1 5-1 15,-2 2-1 1,2-2-1-16,-7 1 0 0,9 0-1 0,-9 4 2 0,0-4-2 0,0 1-1 0,0-1-1 0,0-1-4 16,0 0-5-16,0 6-7 0,-9-6-3 0,9-3-5 0,0 4-1 15,-7-1-3-15,7-3-3 0,0-3 0 0,-5 3 1 0,5-1 0 0,-7-1 1 0,7 2 2 0,0-6 4 16,-6 0 4-16,6 3 4 0,-6-3 5 0,6 7 7 0,0-7 0 0,0 0 4 0,-8 0-1 0,1 0 2 0,7 0-1 16,-5-7 0-16,5 7-1 0,-6 0 1 0,-2-3 0 0,8-3 2 15,-5 6 2-15,5-4 3 0,-8-1 5 0,8-4 10 0,-5 3 4 0,5 2 8 0,-8-7 4 0,8 7 8 16,0-6 2-16,-6 0 6 0,6 0 4 0,0 6 4 0,0-7 3 15,0-2 2-15,0 2 0 0,6 1 1 0,-6 1-5 0,8-6-9 16,-8 5-5-16,5-4-4 0,3 4-8 0,-8-4-7 0,5 4-8 0,3-5-5 0,-2 5-6 0,6 1-7 0,-4 0-5 31,-2-3-7-31,0 3-6 0,1 3-3 0,-2 3-2 0,2-3-2 0,7 2-1 16,-8 4 1-16,1-5-1 0,-2 5 2 0,4 5 0 0,3-5 4 0,-6 4 1 16,-1 2 1-16,11-3 4 0,-11 9 1 0,1-9 2 0,2 9 1 0,4 1 3 0,-4-4-1 15,-3 6 2-15,2 1 1 0,0-7 1 0,-7 11 2 0,5-4-1 0,3-3 2 16,-8 1 0-16,5 1-1 0,-5 4 0 0,0-4-1 0,8 0-1 0,-8 0 2 15,0 0-1-15,6-2 1 0,-6-2-3 0,5-1 0 0,-5 0-1 0,7-1-1 16,-7 0 0-16,9 2-1 0,-9-7 1 0,5 8-2 0,2-9 2 0,-1 3-1 16,-6-3 1-16,5 3-1 0,4-6 3 0,-2 6 0 0,-2-6 4 0,1 0 1 0,1 0 1 15,7 0 2-15,-7 0 3 0,-2 0 1 0,1-6 0 0,7 0 5 0,-5 3 1 16,-3-3 3-16,9-4 1 0,-9 5 1 0,3-4 1 0,-1-1 0 0,7 1 1 16,-9-3 0-16,0-1 2 0,3 2 1 0,-2-2 3 0,1-2 2 0,-1 0 0 15,1-4 2-15,-2 5 1 0,4-7-1 0,-9 2 2 0,5 1-2 0,2-9 1 16,-7 9 1-16,0-7 2 0,0 6 3 0,6-5 1 0,-6-1 0 0,-6 1-1 0,6-2 4 15,0 3 0-15,0-3-1 0,0-2 3 0,-7 7 1 0,7-1 4 0,-5-5 5 0,5 9-1 16,-9-1-1-16,9 4-2 0,0 0-1 0,0 0-4 0,-5 6-4 16,5 3-9-16,0-4-8 0,0 5-8 0,0 5-12 0,0 0-10 0,0 0-8 0,0 0-13 15,0 0-8-15,0 0-5 0,0 0-3 0,-7 0-2 0,7 5-2 0,0 1 0 16,0 4-1-16,-6-1 5 0,6 1 3 0,0-1 5 0,0 6 8 0,-7 0 4 16,7 4 8-16,0-5 4 0,0 7 6 0,0-2 2 0,0 2 3 0,0-6 1 0,0 3 1 15,0 1 1-15,0 2 1 0,7-3 0 0,-7 3 1 0,0-2 3 0,6-1-2 16,-6 3 0-16,7-6 2 0,-7 4-1 0,5 2 1 0,-5-3-3 0,9 1 1 0,-9 2 0 15,5-3-1-15,2-3-2 0,-7 4 0 0,6-4 1 0,0 0-3 0,-6 0-2 16,8 0-1-16,-1-2-8 0,-2 2-10 0,-5-6-12 0,8 3-14 16,-2-3-19-16,-6 1-25 0,5-1-28 0,-5-4-32 0,8 5-33 0,-8-4-32 0,0-3-34 15,5 3-31-15,-5 0-51 0,0-6-61 0,0 0-77 0,0 0-84 0,0 0-21 0,0 0 5 16,0 0 25-16,-5-6 35 0,5 0 42 0,-8-3 46 0,3 6 47 0,-1-9 46 16,-2-3 46-16,3 6 49 0,-2-7 60 0,-1 3 64 0</inkml:trace>
  <inkml:trace contextRef="#ctx0" brushRef="#br0" timeOffset="76802.53">3939 9195 0 0,'0'-5'18'0,"0"5"134"0,0-7 80 0,0 7 60 0,0-3 51 0,0 3 40 0,0-6 38 0,0 6 33 0,8-5 33 16,-8 1 29-16,0 4 30 0,0 0 27 0,0 0 26 0,0-6-96 0,0 6-169 0,0 0-91 0,0 0-52 0,0 0-34 0,0 0-24 0,0-5-19 0,0 5-14 0,0 0-12 0,0 0-11 16,0 0-8-16,5 0-10 0,-5 0-7 0,0 0-10 0,8 0-6 0,-8 0-8 0,6 0-4 15,-1 0-5-15,3 0 0 0,-1 0-4 0,-1 0 1 0,2 0-1 0,-3 0 1 16,8 0-4-16,-7 0-4 0,1 0-4 0,6 0-14 15,-8 0-18-15,4 0-24 0,-4 0-28 0,2-4-30 0,5 4-26 0,-4 0-37 0,-1 0-35 0,-2 0-58 0,3-5-64 16,-2 5-101-16,-1 0-109 0,3-4-44 0,-3 4-7 0,2-6 16 0,0 2 28 16,0-2 38-16,-1 1 44 0,1-4 44 0,6 3 48 0,-7-3 50 15,1-1 55-15,7 1 64 0,-9-6 71 0</inkml:trace>
  <inkml:trace contextRef="#ctx0" brushRef="#br0" timeOffset="77118.7">4461 9248 65 0,'-6'5'141'0,"-2"-5"42"0,3 0 33 0,5 4 26 0,-8-4 26 0,8 5 22 16,0-5 21-16,0 0 20 0,0 0 19 0,0 0 17 0,0 0 17 0,0 0-60 15,0 0-103-15,0 0-59 0,0 0-36 0,0 0-18 0,0 0-8 0,0 0-4 0,0 0 0 16,0 0 0-16,0 0 1 0,0 0 1 0,0 0 4 0,0 0 2 0,0 0 0 16,8 4-1-16,-8-4 0 0,5 0-4 15,3 0-3-15,-2 0-2 0,-1 0-6 0,11 0-4 0,-11 0-8 0,13 0-10 0,-2 6-8 0,-5-6-22 0,10 0-28 0,-9 0-37 16,8 0-42-16,0 5-50 0,-9-5-51 0,10 4-96 0,-8-4-111 0,6 6-68 16,-6-6-40-16,0 0-12 0,0 6 4 0,0-6 14 0,-8 0 19 0,11 0 31 15,-11 0 37-15,1 0 48 0,-6-6 53 0,0 6 56 0,0 0 60 0,0 0 80 0,0 0 90 16</inkml:trace>
  <inkml:trace contextRef="#ctx0" brushRef="#br0" timeOffset="77292.17">4482 9433 92 0,'0'0'160'0,"0"5"42"0,5-1 31 0,-5-4 30 0,0 0 28 0,0 0 31 0,6 6 30 16,-6-6 30-16,0 0 25 0,7 0 21 0,-7 0 22 0,5 0-73 0,-5 0-123 15,9 0-67-15,-2 0-41 0,-2 0-19 0,-5 0-12 0,6 0-15 0,1 4-16 16,-1-4-35-16,2 0-40 15,-3 0-46-15,2 0-47 0,-1 6-73 0,0-6-84 0,9 0-81 0,-15 0-75 0,13 5-30 0,-7-5-6 0,-1 0 5 0,3 0 13 0,-1 0 19 16,-1 0 19-16,-6-5 35 0,13 5 40 0,-8-6 46 0,3 2 49 0,-2-2 66 0,7-3 73 16</inkml:trace>
  <inkml:trace contextRef="#ctx0" brushRef="#br0" timeOffset="77655.7">4956 9165 0 0,'5'0'76'0,"-5"-6"119"16,0 1 73-16,7 1 58 0,-7-1 52 0,0 1 44 0,0-6 47 15,0 4 37-15,0 1 39 0,0 1 30 0,0 4 35 0,0-5 4 0,0 5-7 0,0 0-103 0,0-6-160 16,0 6-87-16,0 0-49 0,0 0-36 0,0 0-27 0,0 0-27 0,0 0-27 16,0 0-19-16,-7 0-21 0,7 0-18 0,0 0-14 0,0 0-15 0,-5 0-14 0,5 6-8 15,-6-6-9-15,6 5-4 0,-8-1-3 0,3 1 0 0,-3 1 0 16,3 4 1-16,-2-6 4 16,0 5 4-16,0 2 2 0,-6-2 5 0,8 7 4 0,-3-2 4 0,2-4 5 0,-7 5-1 0,5 0 1 0,3-2-1 0,-3 2 1 0,3 0-2 15,0 0 0-15,-4-2-1 0,9 7-1 0,-5-4-1 0,-2-3-1 0,7 2-1 0,0-1-1 31,0 2-3-31,0-1-1 0,0-1-2 0,7 0 3 0,-7 1-2 0,5-6 2 16,4 6 1-16,-4-6 1 0,0 3 4 0,3-3 1 0,5 1 1 0,-5-1 5 16,3-4 1-16,-3 5 7 0,4-4 4 0,1-3 5 0,1 3 6 0,-9-6 9 15,8 0 9-15,1 0 10 0,-2 0 10 0,2 0 10 0,-1-6 10 0,1 3 13 0,-2-3 8 16,-6 3 7-16,7-4 8 0,-5-2 5 0,-3 4-1 0,9-5 0 0,-9 1-61 16,-5-3-57-16,7 3 0 0,1-6 0 0,-8 2 0 0,0-2 0 0,5 0 0 15,-5 0 0-15,-5-3 0 0,5-3 0 0,-8 2 0 0,1 1 0 0,7-3 0 16,-12 2 0-16,5-2 0 0,-6 2 0 0,0 1-97 0,2 3-159 0,-5 0-96 15,4 0-118-15,-8-1-102 0,2 2-94 0,-3 4-28 0,2 1 3 0,-1 0 20 0,-4-1 32 16,3-1 40-16,-6 7 48 0,9-7 56 0,-8 7 58 0,-1-1 66 0,6 1 73 0,-2-2 92 16,2 3 94-16</inkml:trace>
  <inkml:trace contextRef="#ctx0" brushRef="#br0" timeOffset="87864.42">10056 3724 0 0,'0'0'7'0,"0"0"49"0,0 4 26 0,0 1 18 0,0-5 17 0,0 0 16 0,0 0 15 0,-8 4 15 0,8-4 16 0,0 0 16 0,0 5 15 0,0-5-4 0,0 0-19 0,0 0-17 15,0 0-17-15,0 0-6 0,0 0-3 0,0 0-1 0,0 0 4 0,0 0 3 0,0 0 2 0,0 0 3 0,0 0 4 0,0 0 2 0,0 0 2 0,0 0-2 0,-6 0-4 0,6 0-5 0,-7 0-5 16,7-5-3-16,0 5-4 0,-5 0-5 0,5 0-4 0,-9-4-7 0,9 4-6 16,-5-5-9-16,5 5-9 0,0-4-7 0,-5 4-4 0,5-6-7 0,-8 0-3 0,8 3-5 15,-5-3-5-15,5 1-5 0,-8 1-7 0,8-6-4 0,-8 5-4 0,8-4-5 16,0-1-3-16,-5-1-2 0,5 1-4 15,0 1-2-15,-6-6-7 0,6 0-5 16,0 2-2-16,0-2-4 0,0 0-4 0,-7-4-4 0,7 4-1 0,0-6 0 16,7-3-1-16,-7 6-1 0,0-1-1 0,0-7 4 0,6 7 4 0,-6 0 1 15,0-5 2-15,5 3 1 0,-5-3-1 0,8 5 0 0,-8-2 2 0,8 2-1 0,-8 5 2 16,5-6-2-16,-5 0 1 0,8 7 0 0,-8-8-4 0,5 2-1 0,-5 5-5 16,5-7-3-16,-5 6-4 0,9-4-2 0,-4 4 0 0,-5 0-2 0,7 2-3 15,-1-2 1-15,2 0-1 0,-2 0 0 0,1 2-3 0,-2-2-2 0,3 4 2 16,5-4-1-16,-7 7 0 0,-1-7 1 0,11 4-1 0,-11 1 1 0,8 1 2 0,-8-6-1 15,11 6 2-15,-5-6 0 0,-3 5 2 0,5 1 1 0,-1-6 0 0,7 0-1 16,-6 5 1-16,1-4 0 0,-2 4 2 0,2-5-2 0,4 0 1 0,-2 6 2 16,0-6-1-16,5 5 1 0,-8-5 1 0,8 6-1 0,-2-6 0 0,1 6 0 0,-1-6-1 15,0 5 1-15,-1 1-1 0,3-6 2 0,-3 6-1 0,3-3-1 0,-2 3 2 16,1 4 0-16,0-5-1 0,1 6 0 0,-3-5 0 0,-5 3 0 0,6 0 1 16,1 3 1-16,0-3 1 0,-8 1 1 0,7 1 0 0,-6 4 2 0,8-6 1 15,-8 6 1-15,6 0 0 0,1 0 0 0,-1 0-1 0,-5 0 1 0,6 0-1 0,-1 6-2 16,1-6 0-16,-3 4-2 0,4 1 0 0,-3 1-1 0,3-3 2 0,-8 3-1 15,8 4-2-15,-2-5-2 0,-1 5 1 0,1-1-1 0,-4 0 2 0,4 3 1 16,2-3-1-16,-3 1 2 0,-4-1 0 0,4 0 2 0,3 6 2 0,-2-4 1 16,-6 3 0-16,8 0 0 0,-11-4 1 0,11 5 2 0,-8 0 1 0,6 0-2 0,-6 0-2 15,1-6 3-15,6 5-2 0,-8 0 1 0,0 1-1 0,1 1-3 0,1-2 1 16,-2 1-2-16,2 1 1 0,-1-7-2 0,-8 9 1 0,11-3-2 0,-5 1 0 0,-4-3 1 16,6 7-2-16,-5 1 0 0,3-2 0 0,-3-1 0 0,-3 3 1 0,3 3-1 15,-3-5 1-15,9 6 0 0,-9-1 0 0,2 0 1 0,-7 7-1 0,8-7 0 16,-2 0 2-16,0 4-1 0,-6-1 0 0,7 1 1 0,-7-4 1 0,5 6-1 15,-5-6 1-15,8 5 1 0,-8-3 0 0,0 2 1 0,0-4 0 0,0 6-2 0,0-6 0 16,0 5-1-16,0-5 2 0,0 2 1 0,-8-3 0 0,8 7 1 16,-5-11 0-16,5 7 2 0,-7-2-1 0,1 1 1 0,0-7-2 0,-2 6 1 0,1-3 0 15,2 2 2-15,-9-2 3 0,9 3-2 0,-8-6-1 0,-1 7-1 0,9-5-1 16,-10 5-2-16,2-6-1 0,2 2 0 0,-5-3 0 0,5-3 0 0,-1 4-1 0,-2-4-2 16,1 0-1-16,-1 0-1 0,2 0 0 0,-2 0-1 0,1-2 1 0,6 2-1 15,-7 0 2-15,4-6 0 0,-3 6 2 0,-8 0 0 0,7-5 0 0,1 5 1 16,3-2 1-16,-11-2 2 0,8 4 1 0,-6 0 0 0,-2-2-2 0,3-4 3 0,-3 6 1 15,2 1 0-15,0-2-1 0,-9-4-1 0,9 5 1 0,1 0-2 0,-8-6 0 16,5 6-1-16,2-6-1 0,0 1 0 0,-2 5-1 0,3-6-2 0,-3 1-1 0,2 1 1 16,-1-1-1-16,1-1 0 0,6 0 0 0,-6 1 2 0,-2-5-2 0,9 4 2 15,1-3-1-15,-10 0-1 0,7-2 1 0,1 1 0 0,1-1 0 0,-2 1 1 16,8-5-1-16,-6 0 2 0,-2 4 0 0,9-4-2 0,-10 6 2 0,9-6 0 16,-7 0 0-16,8 0 1 0,-9 5-2 0,7-5 1 0,-1 0 0 0,3 0 1 15,-2-5 0-15,0 5 0 0,2 0-1 0,-3 0-1 0,8 0 1 0,-5 0 0 0,-3-6-2 16,8 6 0-16,0 0-1 0,-6 0-1 0,6 0 0 0,0 0-1 0,0 0 1 15,0 0-3-15,0 0 1 0,0 0-2 0,0 0-1 0,-5-4-3 0,5 4 0 16,0 0-4-16,0 0-1 0,0 0-5 0,0 0-2 0,0 0-8 0,0 0-8 16,0 0-13-16,0 0-10 0,5 0-13 0,-5 0-10 0,0 0-15 0,0 0-11 0,0 0-13 15,0 0-13-15,0-5-17 0,0 5-17 0,0 0-15 0,0 0-14 0,0 0-17 16,0 0-15-16,0 0-25 0,6 0-30 0,-6 0-44 0,8 0-47 16,-8 0-25-16,0 0-16 0,0 0 9 0,5-4 18 0,-5 4 28 0,8-5 30 0,-8 5 31 0,5-10 32 15,-5 4 33-15,0 2 38 0,0-6 43 0,0 0 47 0</inkml:trace>
  <inkml:trace contextRef="#ctx0" brushRef="#br0" timeOffset="88244.06">10767 4118 0 0,'5'0'46'0,"1"0"156"0,1 0 77 0,-2 0 54 0,4-4 39 0,-9-2 36 0,5 2 32 0,-5-1 31 0,7 1 27 0,-7-7 28 0,6 7 27 0,-6-2 27 0,7-3 25 0,-7 4-127 0,0 1-214 0,0-2-94 0,6 2-33 16,-6-1-12-16,0-1-6 0,0 3-6 0,8-4-7 0,-8 7-6 0,0 0-5 0,0 0-6 0,0 0-8 0,0 0-7 15,0 0-9-15,0 0-9 0,0 0-8 0,0 0-10 0,-8 0-7 0,8 0-10 0,0 7-3 16,-6-4-5-16,6 8-3 0,-7-7-1 16,7 6-4-16,-6-1-1 0,6 2-4 0,-7-1-3 0,2 4 1 0,-4 0-3 0,4 0 1 0,-2 2-1 0,7-1 2 0,-11 3-1 15,2-3 2-15,2 6-1 0,2-3 1 0,-3 3-1 0,2-7 1 0,1 6 0 16,-8 5-1-16,6-7 0 0,0 3-1 0,0-2 2 0,1-1-1 0,-1 9 1 16,2-9 0-16,-3 1 0 0,2-4 0 0,1 4 0 0,-3 1-2 0,1 1 0 15,1-2 0-15,-2-5 2 0,3 2-3 0,5-3 0 0,-5 2-2 0,5 0 0 0,-9-5-2 16,9 4 0-16,0-4-1 0,0-1-2 0,0 3 1 0,0-3 1 15,0 0-2-15,0 0 1 0,0-3 1 0,0 3 3 0,9-3 5 0,-4 4 9 0,-5-5 7 16,5-1 12-16,3 5 6 0,5-3 7 0,-5-2 6 0,3 1 2 0,2 0 3 16,0-5 0-16,1 4 2 0,6-4-2 0,-1 0 3 0,2-4-5 0,-3 4-7 0,8-5-10 15,1 0-13-15,-3 1-25 0,3-6-29 0,6 5-42 0,-1-4-53 0,-6 2-80 16,0 4-91-16,0-3-134 0,6 6-147 0,2-5-61 0,-10 5-20 0,10-4 4 16,-8-2 15-16,1 3 26 0,-8-3 29 0,1-3 44 0,-1 0 49 0,-6-7 64 0,-8 1 68 15,3-3 88-15,-8-9 92 0</inkml:trace>
  <inkml:trace contextRef="#ctx0" brushRef="#br0" timeOffset="96102.89">12504 1740 1 0,'0'-6'17'0,"6"3"8"0,-6-3 6 0,7 0 7 0,-7 2 6 16,0-1 7-16,0 1 7 0,6-1 3 0,-6-1 2 0,0 2-4 0,0 4-4 0,0-5-7 0,0 5-4 0,0 0-1 0,0 0-1 0,0 0-1 0,0-4-4 0,0 4 0 0,0-6 2 0,0 6 2 0,0 0 4 15,0 0 5-15,-6-6 5 0,6 6 7 0,0 0 5 0,0 0 14 0,0 0 17 0,0 0 17 0,-7 0 19 16,7 0 17-16,-6 0 19 0,6 0 8 0,0-3 9 0,0 3 2 0,-7 0 1 16,7 0-1-16,0-6-2 0,0 6 0 0,0 0 0 0,0-4-2 0,-5 4-10 15,5 0-8-15,0-5-10 0,0-1-12 0,0 6-8 0,0-3-10 0,0 3-6 16,0-6-8-16,0 6-7 0,0-4-4 0,0-1-9 0,0-1-8 0,0 6-7 15,0-3-8-15,0-4-6 0,5 7-8 0,-5 0-7 0,0-4-6 0,0-1-5 0,0 5-3 16,0-5-4-16,0 5-4 0,0 0-4 0,0-4-7 0,7-2-3 0,-7 6-5 16,0 0-6-16,6-4-6 0,-6 4-4 0,7 0-3 0,-7 0-2 0,6 0-1 15,2 0-2-15,-8 4 2 0,5-4 0 0,2 6 0 0,-1-2 3 0,0 1 1 0,2 4 4 16,-1-2 4-16,-2 2 3 0,4 0 2 0,-4 0 1 0,0 2 3 0,3-1 1 16,-3 5-1-16,3-2 1 0,0-2-1 0,-3 2-1 0,1 2 0 0,1 1 0 0,-7-2-2 15,6 5-1-15,1-4 1 0,-7 0-1 0,6 0 1 0,-6 4-1 0,7-4 1 16,-7 4 0-16,7-5-1 0,-7 2 0 0,0-2-1 0,0 5 0 0,0-3 2 15,0-7-2-15,7 6 1 0,-7 0-2 0,0-6-1 16,-7 1 0-16,7-1 0 0,0-4-1 0,0 5-1 0,0 1 1 0,-7-7 1 0,7 2 1 0,0-1 2 0,-7 3 0 16,7-3 2-16,-6-5 4 0,6 6-1 0,-7-2 1 0,7-4 3 0,0 0 0 15,-6 0 2-15,-1 0 1 0,7 0 1 0,-6 0 0 0,6 0 2 16,-5-4 0-16,-3 4 2 0,0-6 0 0,8 1 3 0,-5 1 2 0,5 0 3 0,-8-7 3 16,8 7 5-16,-5-7 3 0,5 1 2 0,-5 1-1 0,5 0 1 0,0 0-3 15,0-7 0-15,-9 1-2 0,9 1-5 0,0-2-1 0,0-3-3 0,0 5-5 0,9-5-4 16,-9-2-8-16,0 6-4 0,0-3-5 0,5-3-2 0,-5 2-3 0,5 4 1 15,-5-4-1-15,8 5 2 0,-3-2 4 0,-5 1 2 0,8 2-1 0,0-2 1 0,-8 6-1 16,5-3 0-16,1-1 1 0,1 2 1 0,-1 8-1 0,1-7 0 0,-1-1 0 16,8 8 1-16,-7-8 0 0,6 6-1 0,-2 0-2 0,-3 1-3 0,4-2 0 0,2 2-2 15,-1 4 0-15,1 0-1 0,-2 0 1 0,-1 0 2 0,5 0-1 0,-11 4-1 16,8 2 0-16,0-2-1 0,0 1 3 0,-7 4 2 0,7-2 0 0,-5 2 3 16,4 0-1-16,-5-3 1 0,-2 8-1 0,2-4-1 0,1-1 2 0,-2 1 1 15,1 5 2-15,-1-6 3 0,-1 6 0 0,-5 0 0 0,7 0-1 0,-7-6-1 16,0 7-3-16,0-2 0 0,0 0 0 0,0 0 2 0,0 2 3 0,0-7 0 15,0 6-2-15,-7-6 0 0,7 6-3 0,0-6-2 0,-5 3 0 0,5 1-3 16,-6-4-5-16,6 3-5 0,-7-3-7 0,7-3-13 0,0 3-12 0,-6-5-15 0,6 5-13 16,0-3-18-16,-8-6-18 0,8 5-23 15,0-1-21-15,0 2-22 0,0 0-22 0,-7-6-30 0,7 3-32 0,0 3-49 0,0-6-52 0,0 0-50 0,0 0-45 0,0 0-7 16,0 4 10-16,0-4 25 0,7 0 29 0,-7 0 33 0,0 0 35 0,8 0 36 0,-2-4 38 16,1-2 43-16,-1-3 45 0,-1-1 55 0,2 5 69 0</inkml:trace>
  <inkml:trace contextRef="#ctx0" brushRef="#br0" timeOffset="96639.63">13189 1768 0 0,'-8'-4'41'0,"8"4"87"0,-5-5 45 0,5 1 37 0,0 4 32 15,-7-5 29-15,7 1 30 0,-7-2 28 0,7 6 28 0,-7-6 27 0,7 3 20 0,-6-3 2 0,6 0-15 0,0 2-61 0,0 4-90 0,-7-5-41 0,7 5-18 0,0-4-15 0,0 4-11 0,0-5-14 0,0 5-14 0,0 0-17 0,0 0-16 0,0 0-11 0,0 0-12 0,0 0-11 16,0 0-13-16,0 0-10 0,0 0-13 0,0 0-13 0,0 0-12 0,0 0-9 15,0 0-8-15,0 0-3 0,0 0-7 0,0 0 2 0,0 0 0 0,-5 5 0 16,5-5 1-16,0 4 2 0,0-4 1 0,0 0 3 0,0 9 1 0,0-3 6 0,0 0 3 16,5 3 3-16,-5-3 4 0,0 3 5 0,7-5 3 0,-7 1 0 0,6 5 1 15,-6-4-2-15,7 3-2 0,0-4 2 16,0-1-1-16,-2 2-1 0,3-2 2 0,-3 1 0 0,1-1 1 0,2 1 0 0,-1-5 1 0,7 0 1 0,-4 6 3 0,-2-6 0 16,5 0 6-16,0 0 1 0,-7 0 4 15,7 0 2-15,0 0 3 0,0-6 2 0,0 6 2 0,0-5 2 0,-7 1 3 0,7-1 2 0,0 1 3 0,-5-2 3 0,-2 2 1 16,6-7 3-16,-4 8 2 0,-2-3 1 15,1-4 0-15,-1 5 1 0,-1-4-1 0,2 5-2 0,-7-8-4 0,9 3-3 0,-9 3-5 0,0-3-4 16,0 0-3-16,0-1-3 0,0 1-6 0,0-3-4 0,-9 3-5 0,2 0-3 0,7 0-4 0,-5-1-3 16,-1-1-3-16,-1 1-1 0,1 6-1 0,-7-6 1 0,6 0-1 0,1 6-2 15,-8-1-1-15,7-1 0 0,-6 3-3 0,7-4-2 0,1 4-2 16,-10 3-2-16,9 0-5 0,-7 0-1 0,8 0-2 0,-3 3 0 0,-5-3-1 0,7 10-1 16,-1-4 0-16,-7 3 1 0,9 1-1 0,-3 0 2 0,3 4 0 0,-9 1 1 15,9-6 3-15,-2 6 2 0,-1 0 5 0,2 0 4 0,1 0 0 0,-3-2 2 0,3 2 0 31,5 1 1-31,-7-7 2 0,0 6-2 0,0 0 2 0,7 0-1 0,-6-6-4 16,6 6 1-16,0-5 1 0,-7-1-1 0,7 0 2 0,0 6-1 0,0-5 0 0,0 1 0 16,0-2 0-16,0 1-1 0,7-1 3 0,-7 0 0 0,0 6-1 0,6-3 3 15,-6-3 1-15,7 0 2 0,0 1-1 0,0-5 0 0,-2 5-1 0,3-1-2 16,-3-3-1-16,1 3-2 0,2-5-2 0,4 1-9 0,-3 1-11 0,1-2-13 16,3 1-18-16,-5 1-15 0,5-2-19 0,0 2-21 0,1-6-24 0,-9 5-23 15,8-5-24-15,0 0-49 0,0 4-62 0,-7-4-70 0,7 0-75 0,0 0-20 0,1 0 4 16,-2 0 19-16,-4-4 24 0,5 4 31 0,-7-5 32 0,6-1 36 0,-3 2 36 0,-4-2 40 15,1-3 41-15,1-2 54 0,-2 2 64 0</inkml:trace>
  <inkml:trace contextRef="#ctx0" brushRef="#br0" timeOffset="97254.65">13605 1695 0 0,'0'0'1'0,"6"-4"100"0,1 4 63 0,-2-5 45 0,4 1 38 0,-9 4 35 0,7-6 35 16,-7 0 31-16,0 6 29 0,5-3 28 0,-5-3 28 0,0 6 25 0,0 0 25 0,0 0-71 0,0 0-127 0,0 0-63 0,0 0-32 0,0 0-25 15,0 0-19-15,0 0-20 0,0 0-20 0,0 0-19 0,0 0-17 0,-5 0-15 0,5 0-15 0,0 0-16 16,0 0-11-16,-7 6-11 0,7-6-9 0,0 3-4 0,0 3-2 0,-9 0-1 16,9-2-1-16,0 1 3 0,0 5-1 0,-5-1 4 0,5-4 0 0,0 5 5 0,0 5 4 15,-7-5 1-15,7 4 2 0,-6-4 0 0,6 5 1 0,0 0 0 0,-5-2 1 16,5 2-2-16,-8 0 0 0,8 0 0 0,0 0-1 0,-8 0-1 0,8 0 0 0,0-2 0 16,0 2-2-16,0 0 0 0,0 0 0 0,0-6-1 0,0 1 0 0,0-1-2 15,8 3 1-15,-8-3-1 0,0-5-1 0,8 5 1 0,-8-4 1 0,5 1-1 16,-5-2-2-16,6 1 0 0,-6 1 0 0,7-6-2 0,-7 0 3 0,5 4 1 15,-5-4 2-15,9 0 0 0,-9 0 5 0,7 0-1 0,-2-4 3 0,-5 4 2 0,6-6 1 16,-1 6 6-16,-5-5 3 0,8 1 7 0,0-2 5 0,-3-3 2 0,2 4 4 16,0-5 1-16,-2 1-2 0,3-6-1 0,-1 5 0 0,-2-4 0 0,2-2-2 15,0 1-2-15,-2 2-3 0,3-2-3 0,-3 0-6 0,3 0-4 0,-2 0-5 16,-6 2-1-16,7-2 1 0,-1 4 5 0,-6 2 7 0,7-1 3 0,-7 1 0 16,0 9 0-16,0-6 1 0,0 6-6 0,0 0-3 0,0 0-6 0,0 0-4 0,0 0-6 15,0 0-4-15,0 0-3 0,-7 0-5 0,7 6-3 0,0-1-7 0,-6-1-2 16,6 2-5-16,0 3 1 0,-7 0 1 0,7-3 5 0,0 4 4 0,0 5 5 0,-6-6 7 15,6 6 5-15,0-6 3 0,-8 0 0 0,8 7-3 0,0-7-3 0,0 0-3 16,0 3 1-16,0-3 1 0,0 1-2 0,0-1-1 0,0 0 1 0,8-3-1 16,-8 3 0-16,6 3-2 0,-6-3 0 0,7-5 0 0,-1 5-1 15,1-4 1-15,6 1 0 0,-7 3 0 0,8-3 2 0,-7-2 0 0,6-4 3 0,-2 6 0 16,2-1 1-16,0-5 2 0,1 0 3 0,-2 0 2 0,2 0 5 0,-1 0 5 0,0 0 11 16,0-5 11-16,0-1 12 0,0 2 9 0,0-2 8 0,-7 1 7 0,7-5 6 15,-5 5 6-15,5-4 4 0,-7-1 5 0,-1 1 0 0,2-1 2 0,-7-5-1 16,8 6-3-16,-2-6-4 0,-6 0-10 0,6 0-8 0,-6 2-12 0,0-8-7 0,0 6-10 15,-6-3-6-15,6 3-10 0,0-6-3 0,-6 8-7 0,6-8-5 16,-8 6-4-16,1 2-1 0,2-8-3 0,5 12-3 0,-6-6-2 0,-2 6-3 0,3-1-1 16,-3 1 0-16,3-3-2 0,-3 9-3 0,2-3-2 0,-1 2-7 0,1-1-3 15,6 5-12-15,-7-6-14 0,1 6-15 0,-2 0-15 0,8 0-15 0,-5 0-16 16,0 0-17-16,-3 6-18 0,2-6-18 0,-1 5-17 0,-1-1-17 16,3 2-14-16,5 3-16 0,-7-3-15 0,0-2-32 0,7 1-35 0,-5 5-44 0,5-5-45 0,0-1-27 15,0 1-16-15,0-1 10 0,0 2 22 0,5 0 29 0,-5-3 30 0,0 3 32 0,7 0 33 16,0-6 36-16,-7 0 36 0,5 0 49 15,3 0 50-15</inkml:trace>
  <inkml:trace contextRef="#ctx0" brushRef="#br0" timeOffset="97849.04">14581 1661 51 0,'9'-4'130'0,"-4"-1"41"0,-5-4 30 0,6 3 30 0,1-3 30 0,-7 3 34 0,0-4 34 0,0 6 34 0,0-6 36 0,0 0 29 0,0 6 29 0,0-1-45 0,0-4-85 0,0 2-53 0,0-2-33 0,-7 4-13 0,7 1 3 0,0-2-8 0,0 1-9 0,0 1-17 16,0-1-20-16,0 5-19 0,0-4-21 0,0 4-17 0,0 0-17 0,0 0-19 15,0 0-16-15,0 0-19 0,0 0-18 0,0 0-16 0,0 0-19 0,-6 0-12 16,1 0-7-16,5 4-8 0,0 1-7 0,0-1 0 0,-9 1-2 0,9 5 0 16,0 1 3-16,-7-1 3 0,7 4 4 0,-5-4 7 0,5 8 5 0,-8-2 7 15,8-1 5-15,-5 3 4 0,-1 3 4 0,6-8 0 0,-8 7-1 0,8-1 2 0,-5 2-1 16,5-8-2-16,-7 8-1 0,7-2-3 0,-6-5-1 0,6 2-2 0,0 2-3 15,0-3-3-15,-8 0-8 0,8 0-1 16,0 0-4-16,0-6 0 0,0 1-2 0,0-1 0 0,0 3 1 0,0-3 1 0,0-5 3 0,0 1 0 0,0-5 4 16,0 4 2-16,0-4 5 0,0 0 5 0,0 0 8 15,0 0 6-15,0 0 6 0,0 0 8 0,0 0 4 0,0 0 7 0,0 0 5 0,0 0 4 0,0 0 4 0,8 0-1 16,-8-4-1-16,0-1-4 0,0 1-1 0,6-5-3 0,-6 3-3 0,0-9-4 16,0 5-5-16,0-4-3 0,0-2-8 0,0 2-7 0,0-1-6 0,0-4-3 15,7 0-3-15,-7-1 0 0,0-5 3 0,0 6 3 0,0-5 6 0,5 3-1 0,-5-3 3 16,0-1-3-16,0 1-1 0,8 0 4 0,-8 0 6 0,6 5 3 0,-6-6 8 15,5 5 5-15,3 1 4 0,-8 4 0 0,0-4 2 0,5 10-1 0,2-7-4 16,-7 7 0-16,9-2-1 0,-4 2 0 0,1 0 3 0,-6 3-5 0,7-4-5 16,-1 7-5-16,1-3-9 0,-7 6-5 0,6-5-6 0,1 5 0 0,-1 0-1 0,-6 5 0 15,8-5 0-15,-3 6 2 0,3 3-1 0,-3-5 0 0,0 7 0 0,4-2 1 16,-4 6 2-16,2-2 0 0,-7 3 2 0,8-1 2 0,-3 3 0 0,2-2-1 0,0 4 0 16,-2-2-1-16,-5 3-2 0,8-2 2 0,-2 0-2 0,-6 2 1 0,7-3 0 15,-1 3-1-15,-6-2 0 0,5-1 0 0,2 3 0 0,-7-6 0 16,9 4 1-16,-9-4 1 0,5 0-1 15,2 3 1-15,-7-2 1 0,6-1-1 0,-1-6 2 0,3 6-1 0,-8 0 0 0,8 0-4 0,-3-2-3 0,1-4-17 0,2 6-18 16,-8-3-17-16,5 1-21 0,3-4-18 0,-1 2-22 0,-7 5-24 0,5-13-24 16,2 7-22-16,-7-1-23 0,5-4-23 0,-5 1-26 0,0-2-38 0,0 1-39 0,0-5-29 15,0 6-21-15,0-6-24 0,0 0-31 0,0 0 6 0,0 0 20 16,0 0 28-16,0 0 34 0,-5-6 33 0,-2 6 33 0,2-9 37 0,-2 3 37 0,-6 1 45 0,5-4 48 0,-3-1 43 16,3 1 60-16</inkml:trace>
  <inkml:trace contextRef="#ctx0" brushRef="#br0" timeOffset="98027.2">14574 1847 0 0,'-5'-4'2'0,"-8"4"107"0,7-5 68 0,-2 5 47 0,3-6 37 0,-2 2 33 0,1 4 35 0,6-6 30 0,0 1 28 0,-8 1 28 0,8 4 24 0,0-5 22 0,8 1 25 0,-8 4-77 0,0 0-134 0,0-6-74 0,0 2-43 0,6 4-26 0,-6-5-19 0,7 5-15 15,-2-6-21-15,-5 6-14 0,8-3-14 0,3-3-12 0,-3 6-10 0,-3-6-10 16,11 2-10-16,-11 4-7 0,8-5-10 0,0 5-2 0,0 0-6 0,-7 0-12 0,7 0-20 16,0 0-25-16,1 0-26 0,-2 0-41 0,-4 0-44 0,4 0-75 0,0 5-88 15,-4-5-56-15,5 0-39 0,-2 4-11 0,5-4 6 0,-4 0 12 0,-6 0 22 0,7 0 31 16,0 0 37-16,-7 0 39 15,7-4 45-15,-5 4 52 0,4-5 54 0,-5 1 68 0,-2-1 81 0</inkml:trace>
  <inkml:trace contextRef="#ctx0" brushRef="#br0" timeOffset="98404.96">15135 1701 0 0,'8'0'1'0,"-3"0"99"16,-5 0 63-16,8 0 38 0,-8-6 30 0,5 6 27 0,-5-4 29 0,5-1 30 15,-5 1 30-15,0-8 33 0,9 9 27 0,-9-3 31 0,0-3 30 0,0 3-65 16,5 3-119-16,-5-3-54 0,0-3-20 0,0 3-7 0,7 3 3 0,-7-4-3 15,0 3-6-15,0-1-10 0,0 0-10 0,0 1-13 16,0-2-12-16,0 6-12 0,0-4-11 0,0-1-13 0,0-1-13 0,0 6-10 0,0 0-8 0,0-3-9 0,0-4-7 16,0 4-9-16,0 3-8 0,-7 0-7 0,7-6-6 0,0 6-6 0,0 0-4 15,-5-5-6-15,5 5-3 0,0-4-4 0,-9 4-8 0,9 0-3 0,-5-6-3 0,0 6-6 16,5 0-2-16,-8-5-1 0,3 5-3 0,-3-4-3 0,2 4 0 0,-7 0-5 16,6 0-1-16,1 0 0 0,-7 0-1 0,6 4-1 0,1-4 1 0,-7 5 0 31,5-5 2-31,-3 6-2 0,3-2 1 0,3 1 1 0,-2 4-1 0,-1-2 1 0,-4-4 1 15,5 8 0-15,2-1 0 0,-3-6 0 0,2 6 1 0,6 1 0 0,-7-2 2 0,1 0 0 0,6 0 1 0,-5 6-1 0,5-6 0 0,-7 3 2 16,7-3-1-16,0 6 1 16,-9-2 0-16,9-1 1 0,0 3 0 0,0-6 1 15,9 4 1-15,-9-1 1 0,0 2-1 0,7 0 3 0,-7-5 1 0,5 6 2 0,1-4 2 16,1 2 2-16,-1-3 0 0,2 5 2 0,-3-4-1 0,8 4 2 0,1-2 0 16,-7-4-3-16,6 3-2 0,-7-3-13 0,7 1-14 0,0-1-17 0,0 0-18 0,-8 2-16 15,9-7-15-15,-1 8-15 0,0-9-19 0,-5 3-24 0,5-2-25 0,-3 1-36 16,-1-5-37-16,3 4-74 0,2 1-87 0,-1-5-51 0,-1 0-34 0,-5 0 2 15,6 0 18-15,-1 0 24 0,-3-5 27 0,-4 1 31 0,0-1 35 0,3-5 39 0,-8 1 41 16,5-1 50-16,-5-1 52 0,8-2 70 0,-8-2 85 0</inkml:trace>
  <inkml:trace contextRef="#ctx0" brushRef="#br0" timeOffset="98657.04">15357 1545 0 0,'7'-6'21'0,"-2"1"135"15,-5 1 70-15,8-5 46 0,-3 3 33 0,-5-4 30 0,8 1 27 0,-2 4 29 0,-6-5 27 16,5 1 23-16,-5-3 23 0,7 8 25 0,2-5 26 0,-9 4-96 0,5-1-163 15,-5 2-78-15,6 4-34 0,-6-5-12 0,0 5-4 0,0 0-6 0,7-4-8 0,-7 4-5 16,0 0-6-16,0 4-4 0,0-4-5 0,5 5-11 0,-5-1-12 16,0 2-14-16,0-1-16 0,9 4-12 0,-9-5-5 0,0 8-5 0,0-3 1 0,0 1-4 15,7 4-1-15,-7-4-5 0,0 5-4 0,-7 0-3 0,7 0-2 0,0-2 0 16,0 8 2-16,0-7 1 0,-9 6 1 0,9-5-2 0,0 3 1 0,0-3 0 16,-5 4 1-16,5-4-2 0,0 6 1 0,0-6 0 0,0 3-3 0,0-2-11 15,0 2-16-15,0-3-17 0,0 0-20 0,0 4-24 0,0-4-25 0,0 0-29 0,0 0-30 16,0 0-36-16,5-2-35 0,-5-4-61 0,0 6-69 0,0-3-69 0,0-3-67 15,0 0-11-15,9 1 10 0,-9-1 26 0,0-3 30 0,0 0 37 0,0-6 40 0,0 0 45 16,0 0 43-16,0 0 46 0,0 0 50 0,7-6 60 0,-7-4 70 0</inkml:trace>
  <inkml:trace contextRef="#ctx0" brushRef="#br0" timeOffset="99020.75">15682 1619 0 0,'6'-7'24'0,"2"-2"140"0,-8 0 78 0,5-1 59 0,-5-1 53 0,8 1 47 16,-8 1 52-16,0-6 42 0,0 1 38 0,0-2 32 0,0 7 31 0,0 0 28 0,0 3 28 15,0 2-104-15,5-1-180 0,-5 5-92 0,-5-4-42 0,5 4-33 0,0-5-27 0,0 5-31 16,0 0-33-16,0 0-26 0,-8 0-18 0,8 0-18 0,0 0-15 0,-5 0-12 0,5 0-12 16,-8 5-10-16,8-1-12 0,-6 1-6 0,1-5-8 0,-2 10-3 0,-7-5 0 15,8 4 2-15,-6-5-1 0,3 12 5 0,-3-7 4 0,1 2-1 0,3-2 2 16,-5 7-2-16,0-7-2 0,0 0-3 0,5 6 1 0,-3-6-3 0,-2 7-1 16,5-7-3-16,-4 0 0 0,5 2 0 0,0-1-1 0,2-1 0 0,-3 1-1 15,0-5 4-15,3-1 5 0,5 2 3 0,-6-1 0 0,6-1 2 0,0 1 0 0,0-5 1 16,0 0-2-16,-5 4 2 0,5-4-1 0,0 0 2 0,0 6-2 0,0-6 2 15,0 6 1-15,5-3 2 0,-5 3 2 0,0-6 2 0,0 6 1 0,6 3 3 16,-6-5 3-16,5 1 1 0,3-1 3 0,-8 8 3 0,8-9-1 0,-3 8 3 16,2-1 0-16,0-1-1 0,5 0 0 0,-4-3-2 0,5 4 1 0,-7-1-2 0,-1 0 0 15,10 1 2-15,-3 1-2 0,-5-2 0 0,6-3 1 0,0 3-2 0,-7 1 0 16,6-5-2-16,2 4 2 0,-7-5 0 0,5 2-1 0,-4 3 1 0,-1-3-2 0,4 0-8 16,-3-2-10-16,-3 5-18 0,-5-4-16 0,8-1-22 0,-3 2-21 0,-5-6-22 15,0 5-27-15,7-1-27 0,-7-4-29 0,0 6-43 16,-7 0-53-16,7-3-88 0,0 3-103 0,-5-2-35 0,-3 1 0 0,8-1 18 0,-5-4 29 15,-3 5 33-15,-3 1 35 0,4-6 41 0,-7 0 40 0,8 0 43 16,-6 0 46-16,-4 0 55 0,5-6 62 0</inkml:trace>
  <inkml:trace contextRef="#ctx0" brushRef="#br0" timeOffset="99827.01">12107 2458 88 0,'0'-5'155'0,"0"5"42"0,-7-4 32 0,7-2 31 0,0 2 32 0,-6 4 35 0,6-5 35 0,0-1 34 0,-5 3 31 15,5-4 30-15,-9 2 29 0,9 1-60 0,0-1-109 0,-7-1-54 0,7 2-25 0,-5 1-8 0,5-3-3 0,0 1-4 0,-6 1-10 0,6 4-16 0,0-6-14 0,0 6-16 0,0-6-13 0,0 6-12 0,0 0-13 0,0-4-13 0,0 4-17 0,0 0-14 16,0 0-14-16,0 0-14 16,0 0-13-16,0 0-13 0,0 0-10 0,0 0-13 0,0 0-9 0,0 0-10 0,0 0-11 0,0 0-6 0,0 0-4 0,0 0-4 0,6-5 0 15,-6 5 8-15,5 5 13 0,2-5 6 0,2 0 9 0,-4 0 5 0,1 4 5 0,1-4 8 16,6 6 3-16,0-6 9 15,0 6 5-15,6-6 4 0,-6 4 6 0,8-4 2 0,3 5 1 0,-3-5-4 16,5 0-10-16,-2 6-6 0,10-6-4 0,-2 0-3 0,1 0-4 0,7 0 0 0,0 3 0 0,-3-3-2 0,2 0-1 0,6 0 0 16,2 0-2-16,-2 0-3 15,8 0 1-15,-8 0-1 0,7 0-3 0,0 0 1 0,6 0-1 0,-5 0 3 0,6 0 1 0,-1 0 3 0,2-3-1 0,3 3 0 16,3 0 0-16,-1 0 1 0,-1 0 2 0,2 0 2 0,-1 0 0 0,9 0 3 0,-3-6 0 16,0 6 0-16,1 0 0 0,6 0-1 0,-1-5-1 0,1 5 1 0,7 0-2 15,-6 0 1-15,5-4 0 0,1 4 2 0,-1-6-3 0,3 6-3 0,3-6 0 16,-7 2 0-16,9 4-2 0,-7-5 1 0,0 5-1 0,-1-6-2 0,2 3 2 15,-4 3 1-15,-2-6 2 0,3 2-10 0,-4-1-5 0,-8 5 0 0,1-4 0 16,1-1 0-16,-2-2 0 0,-5 4 0 0,-8 3 0 0,0-6 0 0,0 1 0 0,-5 5 0 16,-1-4 0-16,-7 4 0 0,-6-6 0 0,1 6 0 0,0 0 0 0,-9 0 0 15,-4-4 0-15,-2 4 0 0,-6 0 0 0,2 0 0 0,-8 0 0 0,-7 0 0 32,7 0 0-32,-6 0 0 0,-7 4 0 0,0-4 0 0,0 0 0 0,0 0 0 15,0 0 0-15,0 0 0 0,0 0 0 0,0 0 0 0,0 0 0 0,0 0 0 16,0 0 0-16,0 0 0 0,0 0 0 0,0 0 0 0,0 0 0 0,0 0 0 15,0 0 0-15,0 0 0 0,0 6 0 0,0-6 0 0,0 0 0 0,0 0 0 0,0 0 0 16,0 0 0-16,0 0-15 0,0 0-38 0,0 0-10 0,0 0-22 0,0 0-26 16,0 0-40-16,-7-6-51 0,2 6-74 0,-3-4-82 0,2 4-115 0,-1-5-122 15,1 1-50-15,-1-1-7 0,1-5 12 0,-7-1 22 0,-1-4 31 0,2 2 36 0,-1-8 46 16,-1 2 52-16,1-5 62 0,0-6 69 0,-5 2 81 0,-3-2 84 0</inkml:trace>
  <inkml:trace contextRef="#ctx0" brushRef="#br0" timeOffset="111438.66">12517 2887 0 0,'0'-5'1'16,"0"1"59"-16,0 4 44 0,0-5 35 0,0 5 27 0,0-4 28 0,6-2 29 0,-6 3 29 15,0 3 25-15,0-6 28 0,0 0 22 0,0 6 6 0,-6-4-10 0,6-1-20 0,0-1-28 0,0 6-30 0,0-4-32 0,0 4-19 0,0-5-10 0,0 1-14 0,-7 4-17 0,7-5-14 0,0 1-16 0,0-2-11 0,-6 6-9 0,6-6-10 16,0 3-8-16,-7-3-12 0,7 6-11 0,0-6-6 0,0 2-9 0,-5 4-3 16,5-5-6-16,0 5-4 0,-9-5-3 0,9 5-1 0,-5-4-7 0,5 4-1 31,-5-4-6-31,5 4-1 0,-8 0-7 0,3-6-1 0,5 6-3 0,-8 0-2 0,0 0-1 16,3 0-2-16,-9 0 1 0,9 0 0 0,-3 6 0 0,3-6 1 0,-9 0 0 15,9 4 3-15,-2 0 1 0,-6-4 1 0,5 5-1 0,2 0 3 0,-6-1 1 0,3 2 3 16,4 0-1-16,-8-3 3 0,8 3 3 0,-4 0 0 0,2 3 1 0,-4-5-3 15,6 5 1-15,-3-3-3 0,0 3-1 0,3 3 0 0,-2-3-2 0,1-5-3 16,0 5-1-16,-2 6-2 0,1-4-4 0,2-1-4 0,-1-1-2 0,6 6-1 16,-8-6-2-16,8 7 0 0,-5-7-1 0,5 6 1 0,0-1 0 0,0-4 0 15,-8 5 0-15,8-2 1 0,8 2 2 0,-8 0 0 0,0-4 2 0,0 3 1 0,5 0 1 16,-5 2 1-16,8-7 1 0,-8 6 0 0,6-6-1 0,-1 0 1 0,2 3-1 16,1 1 3-16,-2-7 2 0,0 3 3 0,1 0 3 0,-2-3 2 0,11 0 2 15,-5-2 2-15,-6 5 3 0,11-9 1 0,-4 5 2 0,-1-5 1 0,5 4 0 0,3-4 2 16,-6 0-1-16,-1 0 0 0,7 0 0 0,-6 0-10 0,1-4-14 0,-1 4-17 15,0-5-20-15,0 1-23 0,1 4-25 0,-2-5-25 0,1 1-25 0,-7-2-27 16,7 6-32-16,-6-6-58 0,5 2-69 0,-4-1-72 0,-1 0-66 0,7 1-20 0,-9-2 8 16,0 6 21-16,3-9 27 0,-3 5 35 0,3-1 36 0,-8-2 36 0,8-2 39 0,-3 4 41 15,-5-5 45-15,6 6 59 0,1-5 71 0</inkml:trace>
  <inkml:trace contextRef="#ctx0" brushRef="#br0" timeOffset="112101.48">12725 2967 80 0,'0'-7'152'0,"0"4"48"0,8-8 41 0,-8 1 39 16,0 5 37-16,0-3 37 0,0 3 38 0,0-5 31 0,0 4 31 16,0-3 27-16,0 3 27 0,6-3-59 0,-6 4-109 0,0 1-59 0,0-5-32 0,0 3-21 15,0 0-17-15,6 2-18 0,-6-1-20 0,0 5-22 0,0 0-19 0,0 0-17 16,0 0-16-16,0 0-13 0,0 0-14 0,0 0-14 0,0 0-16 0,0 0-14 16,0 0-15-16,0 0-8 0,0 0-6 0,0 0-4 0,7 5-2 0,-7-5-2 15,0 4-1-15,0 2 1 0,5 0 3 0,-5 3 1 0,0-5 3 0,0 5 3 0,0 2 5 16,0-2 2-16,9 1 2 0,-9 1 0 0,0 2-2 0,0-3-2 0,0 4 1 0,0 2-1 15,0-1-1-15,5-1 0 0,-5 2-1 0,0-3-1 0,0 2 0 0,7 6-1 16,-7-7 0-16,0 0-1 0,6 0 0 0,-6 2 0 0,5-2-1 0,-5 0 0 16,8 0 0-16,-8-2-1 0,8-3 0 0,-8 1 0 0,5-1-3 0,-5 0 1 15,0-3 1-15,7 4-2 0,-7-5-1 0,0-1 1 0,6-4-1 0,-6 5 3 0,0-5 2 16,0 0 4-16,0 0 1 0,6 4 3 0,-6-4 4 0,0 0 1 0,0-4 4 16,7 4 0-16,-7-5 4 0,8 5 4 0,-8-4 7 0,0-1 1 0,5 1 5 0,-5-2 0 15,6-4 1-15,-6 5-2 0,8-4 0 0,-8-6-3 16,5 6-1-16,-5-7-1 0,8 1-5 0,-8 2 1 0,7-8-2 0,-2 7-5 0,-5-5-4 0,7 3-2 15,-7-4-4-15,0 7 1 0,5-2-1 0,-5 0-1 0,0 6 2 0,7-6 1 16,-7 6 1-16,0 2 0 0,0-2 2 0,0 4 1 0,0 1-2 0,0-2 2 16,0 6-3-16,0 0 0 0,0-5-5 0,0 5-7 0,0 0-4 0,0 0-10 15,0 0-7-15,0 0-9 0,0 0-10 0,0 0-7 0,0 0-3 0,0 0 1 16,0 0 0-16,0 0 1 0,0 5 1 0,0 1 2 0,0 3 3 0,0 0 3 0,0 3 7 16,0-3 5-16,8 1 6 0,-8 4 6 0,0 2 10 0,0-7 3 0,0 4 0 0,6 2 1 15,-6 0-2-15,7-4 1 0,-7 3-4 0,6 0 1 0,-1 2-1 0,2-7 2 16,2 0-1-16,-4 6 2 0,1-6 1 0,6 3 1 0,-3-3 1 0,3 1-1 15,-6-1 1-15,7 0 2 0,-5-3 0 0,4 0 0 0,-5-2 3 16,6 1 1-16,-6-1 1 0,-2-4 1 0,9 5 1 0,-9-5 3 0,3 0 1 0,5 0 3 16,-7 0 5-16,1 0 5 0,-2-5 6 0,4 1 5 0,3-1 4 0,-6 1 6 0,1-2 3 15,0-4 6-15,0 0 3 0,-2 0 5 16,3 1 2-16,-3-7 0 0,1 7 0 0,2-6-2 0,-8 2-7 0,7-8-4 0,-7 7-4 0,0-5-7 0,0-2-3 16,0 2-4-16,0 5-7 0,0-6-7 0,0 0-21 0,-7 2-2 0,7-3 0 15,-8 6 0-15,2-4 0 0,1 4 0 0,-3 0 0 0,3 2 0 0,-2 4 0 16,-7-7 0-16,8 5 0 0,-1 2 0 0,-7 0-1 0,9 5-14 0,-2-2-4 0,1-3-3 15,1 3-5-15,-3 6-4 0,0-6-8 0,8 6-7 0,-5 0-11 0,-1 0-15 16,6 0-11-16,-8 0-14 0,3 6-14 0,5 0-14 0,-7-3-15 16,7 3-13-16,-8 4-14 0,8-5-13 0,-5 4-11 0,5-5-15 0,0 7-17 0,0-1-14 15,-7-4-14-15,7 3-23 0,0-5-26 0,0 5-42 0,7 2-48 0,-7-7-43 16,0 7-35-16,5-1-1 0,-5-5 13 0,8 3 27 0,-1-3 27 0,-2 5 36 0,3-5 36 16,-2 1 39-16,-1 4 38 0,3-10 46 0,0 5 50 0,-3-1 56 0,8-4 71 15</inkml:trace>
  <inkml:trace contextRef="#ctx0" brushRef="#br0" timeOffset="112654.28">13339 2967 74 0,'0'-7'147'0,"0"4"41"16,0-3 31-16,0 1 30 0,0-5 28 0,0 5 31 0,0 5 34 0,0 0 32 0,0-4 32 0,0 0 29 0,0-1 26 0,0-1-54 0,0 2-105 0,0-2-55 0,0 6-30 0,0-5-13 0,-8 1-6 0,8-2-4 0,0 6-8 0,0-5-15 0,-7 5-16 0,7-4-18 0,0 4-15 0,0-5-13 0,0 5-10 0,0 0-11 15,-6 0-12-15,6 0-10 16,0 0-7-16,0-4-7 0,0 4-7 0,0 0-7 0,0 0-4 0,0 0-5 0,0 0-6 0,0 0-3 0,0 0-7 0,0 0-1 15,0 0-5-15,0 0-3 0,0 0-5 0,0 0-6 0,0 0-4 0,0 0-4 16,0 0-10-16,0 0-2 16,0 0-7-16,0 0 1 0,0 0 0 0,0 0 3 0,6 4 5 0,-6-4 3 0,7 5 5 0,1-1 3 0,-8 1 4 0,5 5 3 0,1-5 4 15,2 5 6-15,-3 1 4 0,2-3 6 0,7 3 4 0,-8-2-1 0,1 7 1 16,-2-7-2-16,3 0-4 0,-2 6-1 0,1-6-1 0,-7 7-1 0,6-2 1 16,-1-4 1-16,-5 4 0 0,7 2 1 0,-7-3-2 15,0 2 1-15,0 0 1 0,9 0-3 0,-9-6 1 0,0 6 0 0,0-6-2 0,0 3-1 0,0-3-1 0,0-5-1 16,0 2 2-16,-9-2 2 0,9 1 0 0,0 0 4 15,0-1 0-15,-7-4 4 0,7 6-1 0,0-6 5 0,-5 6 0 0,5-6 3 0,-6 0 2 0,-1 0 1 16,7 4 3-16,-6-4-2 0,6-4-1 0,-8 4 1 0,8 0-6 0,-5 0-2 0,-2-6-3 16,7 6-1-16,-6-6 0 0,6 2-1 0,-8-1-1 0,2 5-2 15,6-5-2-15,-7 1 1 16,7-6-2-16,-5 5-1 0,5-4 0 0,-8 2 3 0,8-2 2 0,-6-6 5 0,6 6 2 0,0 0 2 0,0-7 1 0,0 7-2 0,0-6 1 16,0 0 1-16,0 0 2 0,0 0 0 0,0 6-1 0,6-4 0 0,-6 1 0 0,0-3 0 15,8 6-4-15,-3 0-3 0,-5 0-3 0,7-1-4 0,-7 4 0 0,6 1 0 16,2-5 1-16,-2 5-2 0,1 1-1 0,-2 0 2 0,3-1-1 0,-2 5 0 15,7-6-2-15,-8 6 2 0,11 0-3 0,-11 0 1 0,8 0-1 16,-8 0 1-16,11 0-3 0,-5 6 1 0,-3-6-2 0,5 5 0 16,-8-1-1-16,9 0 1 0,-9 1-2 0,10 1 0 0,-10 3-2 0,9-3 1 0,-9 4 0 0,3-5 0 0,0 4 3 0,-3-5 1 15,1 5 2-15,1 2 0 0,-2-1 1 0,-5-4 2 16,9 3 0-16,-9 0-2 0,0 1-1 0,7-5-3 0,-7 4-6 0,0 1-7 0,0 1-12 0,0-7-10 31,-7 6-16-31,7-1-14 0,0 2-19 0,0-7-19 0,0 7-18 0,-9-2-22 16,9-5-24-16,0 6-23 0,-5-5-25 0,5 4-25 0,-7-2-24 0,7 2-39 15,0-4-47-15,-6-1-75 0,6 6-87 0,0-5-26 0,-5 0 5 0,5-1 21 0,0 2 30 16,-8 0 34-16,8-6 38 0,0 4 40 0,0-4 42 0,0 0 44 0,0 0 46 0,0 0 57 16,8 0 63-16</inkml:trace>
  <inkml:trace contextRef="#ctx0" brushRef="#br0" timeOffset="113222.9">13845 2918 64 0,'8'-10'131'0,"-8"-1"36"0,0 1 32 0,0 1 28 0,5 0 30 0,-5 3 31 16,0 3 31-16,0-3 34 0,0 0 33 0,0 2 31 0,0-7 31 0,0 11-51 0,0-4-94 0,0-1-46 0,0 1-17 0,0-1-4 0,0 5 2 0,0-4-4 0,7-2-5 0,-7 6-9 0,0-6-13 0,0 3-10 15,0 3-15-15,0-6-8 0,0 6-11 0,0 0-5 0,0 0-9 0,0-6-9 0,0 6-10 16,0 0-14-16,0 0-13 0,0 0-14 0,0 0-16 0,0 0-13 0,0 0-10 16,0 0-14-16,0 0-16 0,0 0-12 0,0 0-10 0,0 0-6 0,0 6-4 15,0 0-2-15,6-3 0 0,-6 3-1 0,0 0-2 0,0-2 5 0,8 5-1 16,-8 0 4-16,6 2 2 0,-6-1 7 0,7-1 4 0,-7 6 4 0,0 0 2 0,5-6 0 15,-5 7-2-15,0-3-2 0,7 7 2 0,-7-4 1 0,0 2 0 0,7-3 1 16,-7 6 2-16,0-3-1 0,0 1 2 0,5 2-3 0,-5-2 0 0,8 1 1 16,-8-5-4-16,0 4 0 0,7-4-1 0,-7 0-3 0,6-2-4 0,-6-3-5 15,0 0 0-15,0 0-2 0,8-4-5 0,-8-2-2 0,0 1 1 0,0-1-3 16,0-4 5-16,0 0 0 0,0 5 4 0,0-5 6 0,0 0 7 0,0 0 8 0,0 0 10 16,0 0 5-16,0 0 3 0,0 0 1 0,0 0 0 0,0-5 0 0,0 1 0 15,-8-1 0-15,8 1-2 0,0-2-4 0,-6-4-2 0,6 0-8 0,-7 0-7 16,7 1-11-16,-8-7-12 0,3 7-5 0,-2-6-6 0,0 2 1 0,2-2-1 0,-2 0-3 15,1 0 1-15,-8 0-2 0,7 0-2 0,2 6-4 0,-9-6-2 0,9 6 1 16,-3-1 0-16,-4 0 2 0,3 5 1 0,4-1-2 0,-1 3-2 0,-1-3-3 0,1 6-6 16,-1-4-2-16,1 4-2 0,-1 4 4 0,1-4-2 15,-2 6 1-15,3-6 2 0,-3 3 0 0,3 3-1 0,-2-1 3 0,0-1-2 0,2 8 3 16,5-8 4-16,-7 1 4 0,-1 4 3 0,8 1 5 0,0-5 2 0,-5 4 1 0,5 1 2 16,0-4-1-16,0 3 5 0,-7 1 0 0,7-1 3 0,0-4 1 15,7 5-1-15,-7 1 4 0,0-2 1 0,0-5 2 0,0 6 2 0,5 1 1 0,-5-1 3 0,0-5 5 16,8 4 7-16,-1-5 4 0,-7 6 5 0,5-5 4 0,2 0 7 0,0 5 1 15,6-4 3-15,-8-2 0 0,3 5 1 0,5-4 1 0,0-1 2 0,0-4 0 16,-7 6 1-16,8-1-1 0,-2-5-6 0,1 4-4 0,1-4-5 0,-2 0-15 16,2 0-19-16,-1 0-23 0,-1 0-28 0,-5 0-27 0,-2-4-28 0,10 4-34 0,-9-5-33 15,2 5-44-15,-3 0-45 0,0-6-92 0,-5 6-115 0,8-4-58 0,-8 4-29 16,6-5 4-16,-6 1 22 0,0 4 34 0,0-5 39 0,0 1 43 0,0-8 45 0,0 8 47 16,0-6 49-16,-6 0 55 0,6 6 56 0,0-5 84 0,-8 4 86 0</inkml:trace>
  <inkml:trace contextRef="#ctx0" brushRef="#br0" timeOffset="113918.56">14440 3103 82 0,'0'-5'153'0,"-8"5"45"0,8-6 33 0,-6 2 36 0,6 0 31 0,-7-1 36 0,7 5 34 0,-8-6 32 0,8 6 32 0,0-3 29 15,0 3 29-15,-5-7-59 0,5 7-110 0,0 0-58 0,0-5-30 0,-6 5-14 0,6-4-8 0,0 4-10 0,-8-5-11 0,8 5-17 0,0 0-19 0,-5-6-15 0,5 6-14 0,0 0-15 0,0 0-14 16,-8 0-10-16,8 0-15 0,0 0-11 0,0 0-12 0,0 0-12 0,-5 0-11 0,5 0-11 16,0 0-9-16,0 0-9 0,0 0-5 0,0 0-6 0,0 0-5 0,0 0-6 15,0 0-1-15,0 0 4 0,0 0 10 0,5 0 11 0,-5 6 16 0,8-6 11 16,-3 0 11-16,3 0 9 0,-2 0 5 0,-1 0 8 0,10 0 2 0,-1 0 5 16,-4 0 1-16,4 0 5 0,6-6 2 0,-6 6-3 0,-2-4-9 0,8-1-11 0,-8 5-16 15,7-4-20-15,-6 4-25 0,3-5-29 16,-5 1-29-16,-4 4-30 0,6 0-32 0,0-6-33 0,-7 6-36 0,2 0-38 0,-3 0-39 0,-5 0-59 0,8 0-67 0,-8 0-76 15,0 0-79-15,0 0-22 0,0 0 8 0,0 0 26 0,0 0 36 0,0 0 43 16,-8 6 44-16,8-6 48 0,0-6 50 0,-5 6 51 0,-3-6 49 0,2 2 63 0,-1 4 63 16</inkml:trace>
  <inkml:trace contextRef="#ctx0" brushRef="#br0" timeOffset="114137.64">14561 2923 73 0,'-5'-5'153'0,"-1"-1"52"0,6 2 45 0,-8-2 46 0,8 1 43 0,-5 1 44 0,5-2 43 31,0 1 40-31,-7 1 40 0,7-1 36 0,0 1 33 0,0-2-53 0,0 6-103 16,0 0-61-16,0-3-42 0,0 3-28 0,0-6-22 0,0 6-23 0,0 0-27 15,0 0-25-15,0 0-25 0,0 0-22 0,0 0-25 0,0 0-22 0,0 0-20 16,0 0-21-16,0 0-20 0,0 0-16 0,0 0-9 0,0 0-5 0,0 6-2 0,0-3 0 16,0 3-3-16,0 3 0 0,0 0-3 0,0 1 1 0,0 5 2 0,0 0 4 15,0 0 5-15,0 0 8 0,0 4 8 0,0-1 2 0,0 3 2 0,-6-2-6 16,6 1-4-16,0-1-7 0,0 0-6 0,0 1-13 0,0 5-20 0,0-6-22 16,0 2-22-16,0-3-32 0,0 2-32 0,0-4-37 0,0-3-35 0,0 7-39 15,0-4-43-15,0-3-61 0,0-2-72 0,0 2-85 0,0-2-86 0,0-1-21 0,0-1 15 16,0 0 26-16,0-3 35 0,0 3 47 0,6-3 47 0,-6-6 50 0,0 0 50 0,0 0 55 15,7 0 54-15,-7 0 65 0,5-6 69 0</inkml:trace>
  <inkml:trace contextRef="#ctx0" brushRef="#br0" timeOffset="114423.54">14985 2967 95 0,'0'-7'177'0,"-6"4"56"0,6-3 44 16,0 1 44-16,-7-5 41 0,1 5 42 0,1 1 38 0,5 0 34 0,-7 4 33 0,-2-5 29 16,9-1 27-16,-5 6-69 0,5-4-122 0,-7 4-79 0,7 0-56 0,0-6-34 15,0 6-22-15,0 0-23 0,0 0-24 0,0 0-24 0,0 0-24 0,0 0-15 16,0 0-17-16,0 0-10 0,0 0-9 0,0 0-12 0,0 0-7 0,0 0-8 16,0 0-7-16,0 0-6 0,0 0-3 0,0 0-3 0,0 0 2 0,0 0 1 15,7 0 3-15,-7 0 4 0,5 6 4 0,4-6 2 0,-2 0-1 0,4 0-12 16,2 0-18-16,-5 0-27 0,4 0-33 0,0 0-34 0,3 0-38 0,-2 4-39 0,-2-4-38 15,4 0-67-15,-3 6-81 0,0-6-78 0,2 5-76 0,-7-1-26 0,6 0 0 16,-7 1 22-16,2 1 33 0,-3-2 46 0,3 1 47 0,-3 1 51 0,0 4 52 0,-5-5 50 16,9-1 51-16,-9 1 65 0,0-1 72 0</inkml:trace>
  <inkml:trace contextRef="#ctx0" brushRef="#br0" timeOffset="114597.4">15051 3122 0 0,'-6'11'11'0,"-2"-7"129"0,3 1 83 0,-2-1 62 0,-1 2 53 15,2-2 49-15,6 1 46 0,-6-5 42 0,6 9 42 0,0-2 37 0,0-7 35 16,0 0 29-16,0 0 29 0,0 0-89 0,0 0-154 0,0 0-90 0,0 0-53 0,0 0-40 15,0 0-31-15,0 0-30 0,0 0-25 0,0 0-28 0,0 0-28 0,0 0-24 16,0 0-18-16,6 0-14 0,-6 0-9 0,6 0-10 0,-6 0-10 0,8 0-12 16,-1 0-10-16,-2 0-17 0,3 0-18 0,-2 0-22 0,-1 0-25 0,10 0-26 15,-9 0-28-15,7 0-33 0,-8 0-33 0,3 5-63 0,5-5-74 0,-7 0-95 16,7 0-102-16,-5 0-37 0,5 0-3 0,-3 0 19 0,-1 0 32 0,3 0 41 0,-4-5 43 16,3 5 50-16,-3 0 50 0,4-7 55 0,2 4 56 0,-8-3 69 0,6-3 72 15</inkml:trace>
  <inkml:trace contextRef="#ctx0" brushRef="#br0" timeOffset="115054.51">15696 2784 98 0,'0'-4'172'0,"0"-1"52"0,0 0 45 0,0 1 42 16,0 0 43-16,0-2 40 0,0 0 40 0,0 3 38 0,0-3 39 0,0 1 38 0,0 5 35 0,0-4-60 0,0 4-121 0,0-6-64 15,0 6-37-15,0 0-25 0,0 0-18 0,0 0-21 0,0 0-23 16,0 0-22-16,0 0-19 0,0 0-24 0,0 0-22 0,0 0-22 0,0 0-18 0,0 0-20 15,0 0-19-15,0 0-20 0,0 0-16 0,0 0-14 0,0 0-13 0,0 0-3 16,0 0-2-16,0 6 2 0,0-2 0 0,0 1 1 0,0 4-1 0,0-3 1 16,0 4 4-16,0-1 3 0,0 0 5 0,0 6 8 0,0-3 5 0,0 1 5 15,0-4 4-15,0 12-2 0,0-6-3 0,0-2-2 0,0 2-6 16,0 0-1-16,0 0-1 0,0 4 1 0,0-5-1 0,5 7-1 0,-5-8 1 0,0 8-2 0,0-6 1 16,8 4 0-16,-8-5 1 0,5 7 1 0,-5-2 1 15,0-4 1-15,7 0 1 0,-7-2 0 0,0 2-1 0,7 1-8 0,-7-2-12 0,0-4-13 0,7-1-19 16,-7 0-21-16,0 3-22 0,0-8-24 0,6 5-26 0,-6-9-30 0,0 5-26 0,0-1-34 15,0 2-35-15,0-6-42 16,0 5-45-16,0-5-70 0,0 4-80 0,0-4-42 0,0 0-21 0,0 0 10 0,0 0 27 0,0 0 36 0,0 0 37 0,0 0 43 16,7-4 43-16,-7-7 46 0,0 7 51 0,0-5 52 0,0 0 57 0,-7-3 70 0,7 3 83 15</inkml:trace>
  <inkml:trace contextRef="#ctx0" brushRef="#br0" timeOffset="115893.27">16106 2844 97 0,'0'-5'166'0,"0"-1"45"0,-7-3 39 0,7 5 39 0,0-1 38 0,0-5 39 15,-5 4 40-15,5 3 36 16,0-9 36-16,0 8 37 0,-9-1 32 0,9 0-60 0,0 5-115 0,0-4-62 0,0 0-28 0,0 4-18 0,0-6-12 0,0 6-19 0,-5-6-24 15,5 6-25-15,0 0-25 0,0 0-24 0,0 0-23 0,0 0-23 0,0 0-26 16,0 0-21-16,0 0-20 0,0 0-12 0,0 0-9 0,0 6-6 0,0 0-3 0,0-2 1 16,0 5-2-16,0-4 0 0,0 5 1 0,0-1 3 0,0 3 3 0,0 1 4 15,0-4 7-15,0 6 5 0,0 0 5 0,-7 0 1 0,7 0-2 0,0 4-3 16,0-4-4-16,-6 4-3 0,6 2-3 0,0-7 1 16,0 5-1-16,0 2 0 0,-5-3-3 0,5 1-2 0,0 2-5 0,0-2-6 0,0-5-8 0,0 2-7 0,0-2-7 0,0 0-6 15,0-3-5-15,0 4-8 16,5-11-7-16,-5 5-6 0,0 1-7 0,0-5-3 0,0 0-2 0,0-1-1 15,0-4 4-15,6 6 7 0,-6-6 10 0,0 0 12 16,0 0 11-16,0 0 15 0,0 0 10 0,0 0 11 0,0 0 5 0,0 0 9 16,0-6 6-16,0 2 4 0,0-1 6 0,0 0 1 0,0-5 2 0,0 1-2 15,0-7-1-15,0 7-6 0,0-6-4 0,0 2-5 0,0-8-6 0,-6 7 0 0,6-5 4 16,0-2 1-16,0 2 2 0,0-5 1 0,0 3 3 0,0-1 1 0,0 1 3 16,0 1-1-16,0 1 0 0,0 0 2 0,0-1 0 0,0 1 0 0,0 4 3 15,0 0 1-15,0 6-2 0,0-1 0 0,6 1 0 0,-6-3 1 0,0 8-1 0,0-1-1 16,0 0 0-16,0 5-4 0,0 0-2 0,0 0-3 0,0 0-5 0,0 0-7 15,0 0-7-15,0 0-3 0,0 0 1 0,7 0 2 0,-7 0-2 0,5 0 0 16,-5 5-1-16,9 0-2 0,-9-1 1 0,5 8 1 0,-5-9 0 0,7 3 3 16,-1 4 4-16,-6-1 4 0,5 0 2 0,3 2 2 0,-8-1 0 0,8-1-3 0,-3 1-3 15,-5-1-2-15,7 6 2 0,-1-4-1 0,0 4 2 0,-6-7-2 0,8 7 0 16,-1-4 0-16,-2 4-3 0,-5-6 4 0,6 4-3 0,2-2 2 0,-3 5-1 0,3-7 1 16,-8 0 0-16,7 6 1 0,-1-6-3 0,0 1 1 0,-1 1 3 0,2-3-1 15,-7 3 3-15,8-7 0 0,-2 1 1 0,-6 5 1 0,7-4 4 0,-1-1-1 16,-6-5 3-16,5 4 3 0,-5-4 5 0,8 0 2 0,0 0 5 0,-8 0 3 15,5-4 1-15,-5 4 1 0,6-5 3 0,-6-1 4 0,7-4-2 0,-7 5 6 16,5-4 0-16,-5-1 1 0,9 1-2 0,-9-7-2 0,7 7-31 0,-7-6-14 16,5 1 0-16,-5-2 0 0,0-2 0 0,6 3 0 0,-6-4 0 0,8-2 0 0,-8 3 0 15,5 2 0-15,-5-4 0 0,8 1 0 0,-8 0 0 0,0-1 0 16,5 1 0-16,-5 4 0 0,0 0 0 0,7 6 0 0,-7-1 0 0,0 1 0 0,0-2 0 16,0 7 0-16,0-2 0 0,0 6 0 0,0-5 0 0,0 5 0 0,0 0 0 15,0 0 0-15,0 0 0 0,0 0 0 0,0 0 0 0,0 0 0 0,0 0 0 16,7 0 0-16,-7 5-14 0,0 1-26 0,5-2 1 0,-5 1 1 0,8 4 3 15,-8 3 4-15,7-4 7 0,-2-3 6 0,-5 10 7 0,9-6 11 0,-4 3 8 16,-5 1 3-16,5 2-1 0,-5-6-2 0,8 6-2 0,-8 0 1 16,6 0-1-16,-6 0 2 0,0 0 2 0,0-2-1 0,0 2 4 0,7 1 0 0,-7-2-3 0,0-1 3 15,-7 2 0-15,7 1 0 0,0-2 0 0,0 1-1 0,0 1-2 0,0-2-8 16,-6 0-10-16,6-5-17 0,0 6-15 0,0-4-19 0,0-2-23 0,0 1-26 16,-8-1-29-16,8 0-32 0,0-2-33 0,0 2-35 0,0-4-36 0,0-1-51 15,0 6-56-15,0-5-84 0,0 0-91 0,0-1-36 0,8 2-3 0,-8-6 16 16,6 0 30-16,1 0 40 0,-7 0 42 0,6-6 48 0,1 2 48 0,-1-1 50 0,7-4 50 15,-6-1 61-15,-1-4 65 0</inkml:trace>
  <inkml:trace contextRef="#ctx0" brushRef="#br0" timeOffset="116320.39">16718 2844 87 0,'5'-5'177'0,"2"-1"56"0,2 2 41 0,-9-1 37 0,5 1 35 0,2-5 37 0,-7 3 39 0,6-3 39 0,-6-3 37 0,5 8 35 0,-5-6 34 0,8 6-59 0,-8 0-111 0,0-2-79 0,0 0-64 0,0 3-31 0,0-3-14 0,0 6-13 15,0-5-14-15,0 1-19 0,0-2-26 0,0 1-22 0,0 1-24 0,-8 4-19 16,8-6-18-16,0 6-17 0,-5 0-16 0,5-3-8 0,-6 3-12 0,-1 0-7 16,2 0-5-16,-4 0-6 0,2 0-4 0,2 3-2 0,-1 3-2 0,-7-6-3 15,5 4 2-15,3 1-1 0,-2 1 2 0,-5 3 2 0,4-3 2 0,1 3 2 16,2-3 2-16,-4 2 2 0,4-3 0 0,0 4 2 0,-3-3-2 0,2 3 1 0,6-3 2 16,-7 4-2-16,7-5-1 0,-6 4 1 0,6-5-1 0,0 2 0 0,-7 3-1 15,7-3 0-15,0 0 2 0,0 3-2 0,0-5 2 0,0 1 1 0,0 4-1 0,7-3 3 16,-7-2 1-16,0 7 1 0,6-7 2 0,1 2 3 0,-7 3 2 15,6-5 4-15,2 7 4 0,-3-2 5 0,0-3 7 0,4 4 4 16,-4-1 6-16,2-4 1 0,6 5 4 0,-6-1 3 0,5 0 3 0,-4-3 1 0,5 4 5 0,-2-1 3 16,-4-4 2-16,7 5 0 0,-7-1-1 0,4-4-1 0,-3 2-5 0,0 2-5 0,-3-4-3 15,1-1-6-15,1 0 0 0,-1 2-5 0,2-1-4 0,-1-1-4 0,-7 1-2 16,5-5-5-16,-5 6-7 0,6-2 1 0,-6 2-2 0,0-6 0 0,0 0 3 16,0 0 4-16,0 5 3 0,0-1 3 0,-6 1 7 0,6-1 0 0,0 2 6 15,-5-2 0-15,-2-4 0 0,7 5 2 0,-8 1-2 0,2-3-5 16,-1 4-6-16,1-7-10 0,-7 5-11 0,5-1-16 0,3-4-12 0,-1 5-16 0,-1-5-20 0,-7 4-16 15,7-4-17-15,2 6-18 0,-1-6-17 0,-7 0-21 0,5 0-21 0,3 0-22 16,-2 0-21-16,0 0-20 0,2 0-22 0,-3 0-39 16,1 0-45-16,2 0-64 0,-4-6-72 0,9 6-26 0,-5 0-2 0,5 0 16 0,-5-4 26 15,5 4 33-15,-8-5 38 0,8 1 37 0,0-1 43 0,0 5 44 0,0-10 43 0,0 4 57 0,0-3 60 0</inkml:trace>
  <inkml:trace contextRef="#ctx0" brushRef="#br0" timeOffset="116841.99">17133 2844 65 0,'0'-5'137'0,"0"-1"43"0,0-3 33 0,0 5 32 0,0-1 30 0,0-5 28 0,0 4 30 0,0 3 28 0,0-3 27 0,0 0 26 0,0 2 26 0,0-6-53 0,0 10-98 0,-5-8-53 0,5 2-25 0,0 0-16 16,0 3-8-16,0-8-7 0,-5 7-5 0,5-2-6 0,0 1-6 0,0 1-5 0,-8-5-5 0,8 3-6 0,0 2-5 0,0-2-8 0,-5 1-6 0,5 1-9 15,0-2-7-15,-8 6-8 0,8-5-8 0,0 1-9 0,0 4-11 0,-6-5-9 16,6 5-14-16,-7-4-9 0,7 4-13 0,0 0-8 0,0-6-12 0,-6 6-7 0,6 0-9 16,-8 0-5-16,8 0-6 0,-5 0-5 0,-3 0-4 0,8 0 0 0,-5 6-3 0,-2-6-1 15,0 0 1-15,2 4-1 0,-2 1 0 0,-1-1 0 16,3 1 3-16,-2 1 2 0,0-2 3 0,2 1 3 0,-2 1 1 0,-2 4 2 0,9-7 1 0,-5 3-1 16,-1-2 0-16,6 7-1 0,-7-7-3 0,7 1 1 0,-5 1-1 0,5-3 3 15,0 3-1-15,0 0-1 0,-9 2 0 0,9-8-1 0,0 10-2 0,0-6 2 0,0 2 0 16,0 0 1-16,0-3 1 0,0 3 6 0,0 0 9 0,9-2 6 0,-9 1 14 15,5 4 9-15,-5-5 9 16,7 2 10-16,-1 3 7 0,-1-3 5 0,11 3 7 0,-11 1 3 0,9-1 3 0,-9-4 5 0,10 5 5 0,-3 1 0 0,0-1-1 0,9-1-4 16,-8 0-8-16,1 1-6 0,-1 1-8 0,-3-1-6 0,4-1-6 0,1 0-5 0,-3-3-1 15,0 3-5-15,-5-4 0 0,7 5-7 0,-8-4-3 0,1-2-3 32,-2 1-5-32,4-1-3 0,-4 1-1 0,-5-1-1 0,5 2-2 0,-5-1 1 15,8-1-1-15,-8-4 3 0,0 5 3 0,0 2 5 0,0-7 3 0,0 3 5 16,0 3 7-16,0-1 3 0,0-1 5 0,-8 0 2 0,8 2 2 0,-5-1-29 0,0-1-15 15,-4 1 0-15,4 1 0 0,-2-2 0 0,1 2 0 0,-8-1 0 0,7-1 0 16,-5 1 0-16,0-5 0 0,-3 4 0 0,1-4 0 0,9 6 0 0,-8-6 0 16,-6 4-46-16,6-4-101 0,0 0-36 0,0 5-40 0,-1-5-45 0,2 0-52 15,-8 0-105-15,8 6-125 0,-4-6-68 0,5 0-33 0,-1 0 4 0,-2 0 23 0,1 0 34 16,0 0 39-16,0 0 47 0,0 0 48 0,0 0 55 0,0-6 57 0,-1 6 63 16,9-5 66-16,-10 5 91 0,9-4 101 0</inkml:trace>
  <inkml:trace contextRef="#ctx0" brushRef="#br0" timeOffset="171507.3">12420 4333 18 0,'0'0'85'0,"0"-5"34"0,0 1 25 0,0 0 29 0,0 4 28 0,-8-5 26 0,8-1 27 0,0 2 25 0,0 4 23 0,0 0 22 0,0-6 21 0,0 6-32 0,-5-5-65 0,5 5-34 0,0-4-19 0,0 4-9 0,0 0-4 0,0-6-9 0,0 1-10 16,-7 5-9-16,7-4-9 0,0 4-5 0,-7-5-4 0,7 5-3 0,0 0-3 0,0-4 1 0,0 4-2 0,0 0 3 0,-5-6 1 0,5 6 2 15,0-4-1-15,0 4-2 0,0 0-4 0,0 0-7 0,0 0-5 0,0 0-8 16,0 0-7-16,0 0-10 0,0 0-10 0,0 0-12 0,0 0-12 0,0 0-16 16,0 0-16-16,0 0-13 0,0 0-17 0,0 0-12 15,0 0-11-15,0 0-8 0,0 0-5 0,0 0 0 0,0 0 2 0,0 4 6 0,0 2 4 0,0-2 3 0,0 5 3 16,0 2 4-16,0-2 5 0,0 7 4 0,0-7 6 0,0 9 8 0,0-3 4 15,0 1 6-15,0 2 2 0,0-3-1 0,0 6-4 0,0-8-5 16,0 7-4-16,0-4 1 0,0 2-2 0,0-3 0 0,0 1-1 0,0-2-1 0,5 5-1 0,-5-10-1 16,0 7-4-16,0-2 2 0,0-4 0 0,7 5 1 0,-7-5 2 15,0 0-2-15,7-2 2 0,-7 3-6 0,5-2-2 0,-5 1-14 0,8 1-17 0,-8-7-17 16,5 2-17-16,-5 3-16 0,8-5-18 0,-2 1-20 0,-6 1-23 0,5-3-24 16,-5-3-25-16,8 7-40 0,0-2-48 0,-8-5-58 0,5 4-60 0,-5-4-36 0,8 5-23 15,-8-5 7-15,0 0 20 0,5 0 26 0,-5 0 31 0,0 0 34 0,0 0 35 0,0 0 37 16,0 0 40-16,0 0 49 0,0-5 52 0,-5 1 57 0,5-1 71 0</inkml:trace>
  <inkml:trace contextRef="#ctx0" brushRef="#br0" timeOffset="171778.55">12172 4597 42 0,'-12'0'137'16,"4"0"53"-16,2 4 41 0,-1-4 36 0,1 0 36 0,1 0 34 0,-3 0 32 0,8 0 30 16,-8 0 25-16,8 0 25 0,0 0 23 0,0 0-42 0,0 0-81 0,0 0-69 15,0 0-63-15,0 0-33 0,0 0-19 0,0 0-20 0,0-4-21 0,0 4-18 16,8-5-18-16,-8 5-7 15,0-4-4-15,8 4-5 0,-8 0-2 0,5-5-7 0,1 5-12 0,1 0-7 0,-1-4-11 0,7 4-4 0,-6-6-3 0,5 6-2 0,3-6 0 16,-2 6-4-16,-2-4-14 0,4 4-22 16,-3-5-24-16,0 5-30 0,4-5-28 0,-5 5-36 0,1 0-32 0,2 0-56 0,-7 0-67 0,13 5-87 0,-8-5-97 15,2 0-37-15,-1 5-7 0,-1-1 8 0,2-4 26 0,4 6 28 0,-4-6 37 0,-1 0 39 16,8 6 43-16,-11-12 46 0,4 6 49 0,-1-6 63 0,0 6 67 0</inkml:trace>
  <inkml:trace contextRef="#ctx0" brushRef="#br0" timeOffset="172202.74">12784 4397 90 0,'0'-6'160'0,"-6"2"49"0,6-1 40 0,0 5 40 0,0-4 42 0,0-1 38 0,0 1 37 0,0-2 33 0,-7 0 30 0,7 3 28 0,0-3 28 0,0 6-64 15,0-6-117-15,0 6-62 0,0 0-33 0,0-3-25 0,0 3-16 0,0 0-22 16,0 0-22-16,0 0-21 0,0 0-21 0,0 0-14 0,0 0-17 0,0 0-12 15,0 0-14-15,0 0-19 0,0 0-15 0,0 0-17 0,0 0-14 0,0 0-9 16,7-6-6-16,-7 6-5 0,0 0-2 0,6 6-3 0,-6-6-4 0,5 0 2 0,3 3 2 16,0 3 3-16,-3 0 3 0,2-3 6 15,-1 9 4-15,0-8 9 0,1 5 6 0,1 0 4 0,-3 2 2 0,1-1 0 16,2 5-1-16,-3-6 0 0,3 6-1 0,-1 0 1 0,-7-5-2 0,5 3-2 0,-5 2 2 0,7-1-3 0,-7 2 0 0,0-1 1 16,0-1-4-16,0 2-2 0,0-3-3 0,0-4-2 0,0 2 1 0,0-1-4 15,0 0 1-15,0 0 0 0,-7-6 0 0,7 6-2 0,0-5 1 0,0-1 1 31,-5 1-1-31,5 2 4 0,0-7-1 0,-7 3 0 0,7-3 3 0,-8 6 2 0,8-6 2 16,-5 5 2-16,-3-5 0 0,2 0 2 0,6 0 2 0,-5 0-1 0,-3 0 2 16,1 0-1-16,1 0 2 0,0 0-1 0,-1 0 0 0,2 0-2 0,-3-5 2 15,0 5 0-15,3-6 1 0,-1 6-3 0,6-3 2 0,-7-4 0 0,2 2-2 0,-4 1-2 16,9-7 2-16,-5 7-1 0,-2-5 2 0,7 4-2 0,-6-5 0 0,6 0 0 16,0-1-2-16,0-2-1 0,0 4-2 0,0-3 2 0,0-2 0 0,0 4 1 15,0 1 1-15,0-7-1 0,6 7 1 0,-6 0 1 0,7-2-4 0,-7 3 2 16,5-3 0-16,4 1 0 0,-4 1 2 0,2-2-2 0,-1 2 0 0,-1 0-3 0,11 5-3 15,-11-8-2-15,8 8-3 0,-7-7-1 0,9 7-8 0,-10-1-10 0,9 1-18 0,-1-1-21 16,-1 5-20-16,-5-4-25 0,5 4-27 0,2 0-27 0,-1 0-28 0,-1 0-34 16,-3 0-39-16,2 4-65 0,1-4-76 0,-3 0-62 0,3 5-53 15,2-1-6-15,-9 1 17 0,3-1 28 0,-3 2 35 0,2-1 37 0,0-5 43 0,-2 4 41 16,-5 2 43-16,0-6 50 0,0 10 50 0,0-10 65 0,0 5 78 0</inkml:trace>
  <inkml:trace contextRef="#ctx0" brushRef="#br0" timeOffset="172771.66">13220 4509 0 0,'9'0'1'0,"-4"-5"99"0,0 1 65 0,3-2 43 0,-3 1 35 15,3 1 33-15,-8 0 33 0,0-1 34 0,6-1 32 0,-6 2 33 0,0-7 30 0,0 7 29 0,7-1 27 0,-7-1-68 0,0 2-123 0,0 4-61 0,0-5-26 0,0 1-14 0,0 4-7 0,0-5-10 0,6 1-9 0,-6 4-16 0,0-6-15 0,0 6-12 0,0-6-15 0,0 6-12 16,-6 0-10-16,6-4-13 0,0 4-10 0,0 0-10 0,-7-5-12 0,7 5-10 0,-6 0-10 0,6 0-12 16,-8 0-8-16,8 0-9 0,-5 0-9 0,-3 0-4 0,3 0-4 0,0 0-6 15,-4 5-2-15,4-5-2 0,-2 4 1 0,-7 2-1 0,9 0-1 0,-3 3 2 16,3-5 2-16,-9 5-1 0,7-3 5 0,1 3-1 0,-6 2 4 0,3-1-1 16,4 3 0-16,-2-2-1 0,1-2-4 0,1 0-3 0,-3 3-4 0,0-3-5 15,8 1-4-15,-5 4-2 0,5-10-4 0,-6 8-2 0,6-3-4 0,-8 0-4 0,8 1-4 16,0-1 0-16,0-3-2 0,0 4 3 0,0-5 0 0,0 0 5 0,0 3-1 15,8-2 4-15,-8-1 1 0,6-1 4 0,-6 1 2 0,5 2 2 0,-5-4 5 16,8 3 6-16,0-6 3 0,-3 5 4 0,1-5 5 0,1 4 3 0,-2-4 0 0,4 0 5 16,-4 0 4-16,2 0 6 0,-1 0 7 0,8 0 5 0,-7 0 5 0,-2 0 9 15,8-4 10-15,-7-1 9 0,9-1 7 0,-10 3 11 0,4-9 4 0,1 8 9 16,-2-7 7-16,-3 7 5 0,3-5 7 0,-2 0 2 0,7-3 2 0,-13 3 1 0,7-1-5 16,-1 1-5-16,2-6-11 0,-3 5-5 0,0-4-9 0,-5-1-9 0,8 6-7 15,-2-7-7-15,-6 7-5 0,7-6-4 0,-7 6-2 0,0-1-5 0,8-1 1 16,-8 2-2-16,0 3-2 0,0 2 0 0,0 4-3 0,0-5-3 0,0 5-5 15,0 0-5-15,0 0-6 0,0 0-6 0,0 0-10 0,0 0-9 0,0 0-9 0,0 0-6 16,0 5-1-16,0-5 2 0,-8 4-1 0,8 2 2 0,0 3 3 0,0-4 3 16,0 5 3-16,0 1 3 0,0-3 7 0,0 3 5 0,0-2 7 0,0 0 5 0,0 7 7 15,0-7-7-15,8 1-12 0,-8 0-12 0,0 0-14 0,0 0-16 0,0 4-13 16,0-4-18-16,5-1-16 0,-5 3-21 0,0-3-20 0,6 0-17 16,-6 1-22-16,8-1-16 0,-3 3-19 0,2-9-13 0,-7 8-16 0,6-1-30 0,2-1-38 0,-2 0-44 15,1-3-44-15,-2 4-22 0,3-5-10 0,-2 4 13 0,1-5 22 0,-1 2 28 0,-1-2 31 16,2 1 31-16,7 0 32 0,-8-5 34 0,1 0 39 0,-2 0 46 0,4 0 51 15</inkml:trace>
  <inkml:trace contextRef="#ctx0" brushRef="#br0" timeOffset="173294.8">13540 4481 96 0,'-7'-5'160'0,"7"-1"42"0,-7 2 32 0,7-2 35 0,0 1 34 0,0 1 32 0,0 4 32 0,0-5 26 0,0-1 26 0,0 2 25 15,0-1 23-15,0 1-68 0,0-5-120 0,0 3-59 0,0 0-27 0,0 2-16 0,0-7-7 0,0 7-13 0,0-1-19 0,0 1-13 0,0-5-10 0,7 3-10 0,-7 0-5 0,0 3-7 16,0 3-8-16,0-6-6 0,7 0-8 0,-7 6-10 0,0-3-10 0,0 3-7 16,5-6-4-16,-5 6-8 0,0 0-5 0,7 0-8 0,-7 0-5 15,8 0-4-15,-3 0-7 0,3 0 0 0,-2 6-4 0,-1-6-2 0,3 3 1 0,0 3-3 0,-3 0 2 16,8-3 2-16,-8 3 2 0,11 4 2 0,-11-1 1 0,6 0-1 0,5 2 2 16,-11-1 0-16,9 0-1 0,-9-1-4 0,3 6-5 0,4-6-6 0,-5 6-9 15,0-4-6-15,-7 2-6 0,5 2-6 0,3-6-4 0,-8 7-5 0,0-7-8 0,0 1-3 16,5 4-2-16,-5-2 0 0,-5-3 1 0,5-5 1 0,0 5 6 0,0 2 5 15,-8-7 9-15,8 2 5 0,-5 0 4 0,5-2 7 0,-7 1 1 0,7 0 7 16,-7-5 6-16,2 4 4 0,-2-4 2 0,7 4 1 0,-8-4-1 0,3 0 2 16,-2 0-1-16,0 0-1 0,2 0 1 0,-3 0-2 0,0 0 2 0,3 0 0 15,-1 0-3-15,1-4 1 0,-2 4-2 0,-2 0 0 0,4-4 0 0,-2-1-1 0,1 0 3 16,1 5-2-16,-3-4 0 0,0-8 0 0,8 8 3 0,-5-1 1 0,-1-5 2 0,-2 1 5 16,8 4 6-1,-5-5 3-15,5 0 9 0,-8-4 1 0,8 4 4 0,-7 1 3 0,7-3 2 0,0-2 4 0,0 4 5 0,0 1 2 0,0 0 5 0,0-1-1 16,7-1 2-16,-7 2-1 0,8-1-3 15,-8 1 1-15,5 0-2 0,3 3 1 0,-2-4-2 0,-1 5 2 0,3-5-2 0,0 5-2 0,-3 1-1 0,1-1-4 0,6 1-3 16,-3-2-2-16,3 0 0 0,-1 6-4 0,5-3 0 0,-4 3-5 0,0 0-2 16,3 0-2-16,-3 0-4 0,0 0-2 0,1 0-2 0,1 3-2 0,6-3-4 15,-7 6 1-15,-2 0-4 0,5-2 1 0,-11 1-1 16,8-1-2-16,-7 5-1 0,7-3-1 0,-6-1-1 0,-1 5 0 0,2 0 1 0,-2-5-1 0,1 4 4 0,-7 1-1 16,0-1 0-16,5 2-3 0,-5-1-3 0,0-1-7 0,0 6-9 15,0-6-9-15,0 0-11 0,-5 7-15 0,5-7-13 0,0 1-19 0,-7 0-14 0,7 0-19 16,-6 0-20-16,-2-1-19 0,8 0-22 0,-6-3-20 0,-1 3-23 0,2 3-38 15,-3-3-47-15,8-4-62 0,-6 3-63 0,1 3-27 0,-3-7-4 0,3 1 12 0,-2 5 22 16,7-4 31-16,-9-1 29 0,4-1 35 0,-1 2 37 0,-1-3 38 0,1 3 41 0,6-2 54 16,-7 1 56-1</inkml:trace>
  <inkml:trace contextRef="#ctx0" brushRef="#br0" timeOffset="173973.77">14300 4357 89 0,'9'-3'153'0,"-9"-3"39"0,7 0 30 0,-7 3 28 0,5-8 25 0,-5 7 27 0,0 0 29 0,0-7 22 0,0 7 25 0,0-2 19 0,0 1 20 0,0 1-71 0,-5-2-124 0,5 6-61 0,-7-5-31 0,7 1-17 0,-9-1-11 0,9 5-13 0,-5-4-8 0,-1-2-15 15,-1 6-13-15,2-4-12 0,-4 4-9 0,2 0-7 0,2-5-7 0,-1 5-4 0,-7 0-3 16,5 0-4-16,3 0-3 0,-2 0 1 0,0 0-3 0,-5 0 0 0,4 0-3 15,3 0-1-15,-2 5-2 0,0-5-1 0,2 4-2 0,-3-4-1 0,0 6-2 16,3-2 0-16,-1-4 2 0,-1 5-1 0,2-1 0 0,-4 1-1 0,9 1 4 0,-5-2-2 16,-2 1-2-16,7 1 1 0,-6-2 0 0,1 2 0 0,5-1-2 15,-9-1 1-15,9 0 0 0,0 1-3 0,0 1 1 0,0-3-1 0,0-3-2 0,0 0 2 16,0 6-1-16,0-6 3 0,0 9 0 0,0-9 7 0,0 6 3 0,0 0 5 16,0-2 4-16,9 1 7 0,-9-5 4 0,5 4 8 0,-5 1 3 0,6-1 6 15,1 2 4-15,-2-6 7 0,4 5 7 0,-4-1 8 0,2 2 6 0,-1 0 3 16,-1-2 1-16,3 1 0 0,5-1-4 0,-6-4-1 0,5 5-2 0,3-1-2 0,-10 7-3 15,9-7 1-15,-1 1-5 0,-5 1-3 0,3-2-7 0,-6 2-7 0,11 3-10 0,-11-5-5 16,2 1-3-16,4 1-4 0,-2-2 1 0,-2 7-2 0,-2-8 0 0,-5 4-2 16,6 2 2-16,1-4 0 0,-7 5-3 0,0-6 0 0,6 6-1 0,-6-6 1 15,0 8 1-15,0-8-2 0,0 5 3 0,-6 0-2 0,6 2-2 0,-7-7 2 16,7 8 0-16,-6-3-2 0,1 0 0 0,-2-5-1 0,-2 7 0 16,9-7-1-16,-11 8-1 0,4-9 1 0,2 3-1 0,-4-1-3 0,2-1-2 0,-4 2-6 15,6-3-5-15,-11-3-7 0,11 6-4 0,-9-2-8 0,2-4-6 16,4 0-7-16,-4 5-6 0,5-5-7 0,-6 6-5 0,5-6-11 0,-3 0-8 0,4 0-8 0,2 0-7 15,-9 0-4-15,7 0-2 0,1 0-4 0,6 0-1 0,-5-6-3 0,-4 6-4 0,9 0 1 16,0-5-2-16,-7 5 1 0,7-4 1 0,0-2 2 0,0 3 1 0,0-3 3 16,0 2 1-16,0-1-3 0,7-4-11 0,-7 2-30 0,0 2-38 0,9-4-54 0,-9-1-58 15,5 6-28-15,1-6-9 0,1 0 2 0,-2 0 10 0,4 5 17 0,-4-5 19 16,2 1 20-16,4 0 20 0,-3-3 30 0,5 3 32 0,-6 0 46 0,5 3 49 0</inkml:trace>
  <inkml:trace contextRef="#ctx0" brushRef="#br0" timeOffset="174147.79">14498 4446 49 0,'0'-6'111'0,"0"2"29"0,5-1 21 0,-5 5 14 0,0-4 13 0,0 4 12 0,0 0 7 0,0-5 8 0,0 5 4 0,0-4-7 16,0 4-13-16,0-6-88 0,0 6-121 0,-5 0-84 0,5 0-61 0,0 0-34 0,0 0-17 0,0-6-5 0,0 6 3 0,0 0 7 0,-7 0 9 0,7 0 12 0,0 0 15 15,0 0 24-15,0 0 28 0,-7 0 31 0,7 0 42 0</inkml:trace>
  <inkml:trace contextRef="#ctx0" brushRef="#br0" timeOffset="175316.51">14491 4422 39 0,'0'0'112'0,"-7"0"39"0,0 0 30 0,7 0 27 0,-6-4 28 0,6 4 25 0,-7 0 25 0,7 0 24 0,-6-6 23 0,6 6 24 0,0 0 24 0,-8-6-41 0,8 6-79 0,0 0-44 0,-5 0-28 0,5-4-12 0,0 4-7 0,0 0-7 0,0 0-10 0,0 0-6 0,0-5-8 0,0 5-8 0,0 0-4 0,0-6-8 0,0 6-9 0,0-4-6 31,0 4-8-31,0 0-6 0,5-5-8 0,-5 5-7 0,0 0-6 16,0 0-7-16,0 0-7 0,0 0-8 0,0 0-9 0,0 0-7 0,0 0-9 0,0 0-12 15,8-4-5-15,-8 4-8 0,0 0-6 0,0 0-5 0,0 0-6 0,6 0-3 16,1 0-2-16,-7 0-2 0,6 0 1 0,-6 4 1 0,7-4 3 0,0 5 4 15,0-1 1-15,-2 2 6 0,2-1 1 0,-1-1 2 0,2 8 2 0,-2-3 2 0,1-5 4 16,-2 5 1-16,3 6 3 0,-2-4 2 0,-1-1 0 0,3 3 2 0,-8-2 2 16,5 4-2-16,2-5 2 0,2 4 0 0,-9-4-2 0,5 4-4 0,-5-4-3 0,6 0-5 15,-6 4-3-15,0-4-6 0,0-1-4 0,0 3-2 0,0-8-4 0,0 6-5 16,0-6 0-16,0 6-5 0,0-5 1 0,0-1 0 0,0 1 1 0,0 2 3 16,0-4 8-16,0-3 3 0,0 6 10 0,0-6 6 0,-6 0 5 0,6 0 6 15,0 5 7-15,0-5 6 0,-5 0 9 0,5 0 7 0,-9 0 9 0,9-5 5 0,-7 5 3 16,7-6 2-16,-5 6 4 0,5-3-2 0,-8 3 1 0,8-7-2 0,-5 2 1 15,5 1-2-15,0-1 0 0,-6-1-4 0,6 2-4 0,0-5-8 0,0 4-5 16,-8-5-4-16,8 4-5 0,0-3-3 0,0-1-3 0,0 1-2 0,0 0-2 16,0-3-4-16,0 3-1 0,8 0-2 0,-8-1-4 0,0 1 0 0,0-3-2 0,6 3-3 15,-6 0-2-15,5-2 0 0,-5 3-1 0,8 3-3 0,-8-5-1 0,0 4-1 16,5 1-4-16,2 1-5 0,-7-1-1 0,9 5-5 0,-9-6 0 0,5 6-4 0,1-4 1 16,1 4-1-16,-1 4 0 0,1-4 1 0,-1 0-1 0,1 6-1 15,-1-1 4-15,7-1 0 0,-5 7 5 0,-3-7 1 0,9 7 5 0,-9-3 1 0,10 3 3 16,-10-2 3-16,2 0 3 0,0 7 2 0,-2-7 0 0,3 1 2 0,-2 4 1 15,1-2-1-15,-1-3-1 0,-1 4-3 0,-5-2-4 0,7-1-2 0,-7 0-3 0,0 4-7 16,0-10-9-16,0 7-8 0,0-2-6 0,0-2-4 0,0 2-3 16,0-4-3-16,0-1 1 0,0 2 2 0,0-6 3 0,-7 3 3 0,7 3 5 0,0-6 6 15,-5 4 6-15,5-4 7 0,-6 0 11 0,-1 0 9 0,7 0 9 0,-6 0 4 16,-2 0 3-16,3 0 3 0,-2 0 1 0,0-4 1 0,2-2 1 0,-3 3 3 16,8 3 0-16,-7-6 2 0,2 2 1 0,-4-7 3 0,9 8 0 0,-5-4 1 0,0 2 1 15,5-4-1-15,0-1 0 0,-8 1-1 0,8 0 2 0,0-3 1 0,-5 3-2 16,5-1 0-16,0-4-4 0,0 4-2 0,0-5-5 0,0 6-3 0,0-6-3 15,0-1-6-15,5 2-1 0,-5 4-1 0,0-3-1 0,8 2-2 0,-8-4 0 0,5 6-2 16,0-1-1-16,-5 1 0 0,9 0 1 0,-4 3 0 0,2-4-2 0,1 5 2 16,-3-1 4-16,2 2 1 0,0 4 1 0,-2-5-1 0,9 5 1 0,-7-4 0 15,4 4 0-15,-4 0 1 0,7 4 1 0,-7-4 1 0,4 5-3 0,5-1-1 16,-5 2 0-16,-3-1-3 0,5-1-3 0,-1 8 1 0,-5-3 0 0,-2 0 1 0,10 1 1 16,-10-1-1-16,3 2 0 0,-2 4-1 0,-1-7 1 0,2 7-1 0,2-4 1 15,-9 4 1-15,5-2-1 0,-5-3-2 0,0 4-4 0,6-2-5 0,-6 1-12 16,0-4-9-16,0 2-15 0,0 5-18 0,0-7-18 0,-6 0-18 0,6 1-22 0,0-1-23 15,-5-4-24-15,5 5-25 0,-9 1-22 0,9-7-42 0,-7 5-42 0,7-3-64 16,-5 3-73-16,-1-3-37 0,6-3-19 0,-8 4 7 0,8-2 20 0,-5-1 30 16,5-4 32-16,0 0 36 0,0 0 37 0,-8 0 41 0,8 0 39 0,-7-4 51 0,7 4 55 15,0-12 66-15,0 9 73 0</inkml:trace>
  <inkml:trace contextRef="#ctx0" brushRef="#br0" timeOffset="175521.63">14940 4509 0 0,'5'-9'12'0,"4"-2"125"0,-2 3 71 0,-2-3 54 0,1 1 49 0,1 1 45 0,-7-2 42 0,6 2 38 0,-6 0 34 0,8 5 28 0,-8-2 25 0,5-4 24 0,-5 5 21 0,7 5-91 0,-7-6-161 0,6 6-79 0,-6-4-37 0,6 4-32 0,-6 0-25 0,8 4-23 0,-8-4-19 0,7 6-17 16,-7-6-10-16,5 5-6 0,-5-1-4 0,8 8-5 0,-8-8-6 0,0 5-6 0,6-4-7 15,-6 10-6-15,0-6-4 0,0 1-5 0,5 5-4 0,-5-6-10 0,0 6-14 16,0 1-16-16,0-7-19 0,0 6-24 0,0-1-23 0,0 2-25 0,0-3-25 0,0-4-29 16,0 6-27-16,0 1-30 0,0-2-34 0,8-4-59 0,-8-1-70 0,0 6-70 15,0-4-64-15,0-1-14 0,0-1 12 0,0 0 25 0,0 0 34 0,0 3 36 16,0-12 40-16,0 4 43 0,0-4 40 0,0 0 48 0,0 0 47 0,0 0 62 0,0-4 69 15</inkml:trace>
  <inkml:trace contextRef="#ctx0" brushRef="#br0" timeOffset="175695.29">14998 4427 0 0,'-5'-21'1'0,"-3"6"117"0,2 2 91 0,6-2 65 0,-7 0 54 0,1 0 48 16,1 6 49-16,5-6 47 0,-7 5 44 0,7 1 42 0,-9-2 35 0,9 2 35 16,0-1 28-16,0 6-74 0,0-1-139 0,0-5-96 15,0 4-74-15,0 6-43 0,0-5-28 0,0 1-25 0,0 4-31 0,0 0-28 0,0 0-27 0,0 0-23 16,0 0-21-16,0 0-14 0,0 0-17 0,0 0-13 0,0 0-12 0,0 0-9 15,0 0-5-15,0 0-11 0,0 0-12 0,9 4-17 0,-9 1-22 0,7 1-25 0,-7-2-26 16,0 2-30-16,5 3-30 0,1-3-31 0,-6 3-32 0,7 0-55 0,-7 1-68 16,6 1-88-16,-6-1-94 0,8-1-31 0,-8 0 4 0,5 6 22 0,-5-6 34 0,0 3 43 15,7-8 45-15,-7 5 49 0,6-4 48 0,-6-1 51 0,0 2 53 0,6-6 66 16,-6 0 70-16</inkml:trace>
  <inkml:trace contextRef="#ctx0" brushRef="#br0" timeOffset="175947.84">15214 4324 0 0,'0'0'18'0,"5"-4"132"16,-5-1 71-16,7-1 53 0,-7 2 44 0,7-7 39 0,-7 7 40 0,0-7 38 0,7 2 37 16,-7-1 32-16,0 6 30 0,0-7 27 0,6 7 27 0,-6 4-97 0,0-6-170 0,0 6-84 15,0-5-43-15,0 5-27 0,0 0-21 0,0 0-21 0,0 0-22 0,0 0-17 0,0 0-12 16,7 5-11-16,-7 1-8 0,0-2-9 16,0 2-8-16,5-1-8 0,-5 5-8 0,0-1-3 0,0 0 0 0,0 6 0 0,0 1 1 0,0-3 2 0,0 1 0 15,9 1-3-15,-9 6-6 0,0-2-12 0,0 2-15 0,0 1-19 0,0-2-20 16,0 5-16-16,0-6-17 0,0 7-18 0,0-7-21 0,5 5-19 0,-5-5-21 0,0 1-18 15,5 0-23-15,-5-6-14 0,8 5-12 0,-3-4-9 0,-5 6-3 0,8-8-18 16,0 1-18-16,-8 2-31 0,5-1-31 0,1-6-37 0,2 6-34 0,-8-5 0 16,5-1 16-16,-5 0 26 15,7-3 26-15,-7-1 30 0,0-1 24 0,0-4 31 0,0 0 32 0,0 0 40 0,0 0 46 0,0 0 47 0,0 0 65 0</inkml:trace>
  <inkml:trace contextRef="#ctx0" brushRef="#br0" timeOffset="176137.78">15166 4612 0 0,'-5'-11'7'0,"-8"7"119"0,8-5 77 0,-3 4 55 0,-5 1 47 0,7-8 42 15,6 8 38-15,-7-1 32 0,7 0 27 0,-6 1 22 0,6 4 20 0,0-6 23 16,6 2 21-16,-6-1-80 16,0 5-148-16,0 0-77 0,7-4-46 0,-7 4-29 0,6-5-23 0,-6 5-17 0,7-7-16 0,-7 7-7 0,6-3-3 0,2 3-1 0,-8-6-2 15,13 6-5-15,-13-5-8 0,10 5-10 0,-1-4-10 0,-4 4-9 16,10 0-9-16,-9 0-8 0,7-6-12 0,-1 6-20 0,-5 0-27 0,6 0-38 0,-1 0-40 16,2 0-49-16,-9 0-52 0,8 0-95 0,3 6-118 0,-11-6-71 0,9 0-47 0,-9 0-14 15,2 0 5-15,6 4 18 0,-6-4 23 0,-7 0 40 0,7-4 41 0,-2 4 52 31,-5-6 56-31,8 1 59 0,-8-3 64 0,5 3 82 0,-5-5 97 0</inkml:trace>
  <inkml:trace contextRef="#ctx0" brushRef="#br0" timeOffset="179248.11">15983 4328 45 0,'5'-4'121'0,"-5"4"44"0,7 0 35 0,-7-4 30 0,0 4 28 0,7-5 25 0,-7-1 25 0,0 2 23 0,0-2 27 0,5 1 23 0,-5 1 24 0,0-2-46 0,0 1-85 15,7 1-54-15,-7-1-34 0,0 1-22 0,0-2-15 0,0 2-10 0,0-1-7 0,0 5-11 0,8-6-8 0,-8 6-8 0,0-4-12 0,0-2-10 0,0 6-13 0,-8-5-10 0,8 1-9 0,0-1-11 0,-7 5-5 0,7-4-9 16,-5 4-5-16,-2-6-4 0,0 6-7 0,2 0-4 15,-3 0-5-15,-5 0-2 0,7 0-2 0,-7 0 0 0,5 6 0 0,-5-6-1 0,3 4 1 0,-4-4-1 16,7 5 1-16,-6 4-2 0,-1-3-1 0,9-2-1 16,-8 7 0-16,5-7-2 0,2 6 1 0,-1-1-1 0,2 2-2 0,-4-7-1 0,9 7-1 0,-5-1 1 0,5-1-1 0,-5 0-1 15,5 0 2-15,0 3 0 0,0-3 1 0,0 1 1 0,0-1 1 0,0-4 0 16,0 5 2-16,0-5 3 0,0 5 0 0,0 0 5 0,5-5 3 0,-5-1 6 16,0 5 5-16,5-3 2 0,4 3 6 0,-9 2 3 0,5-7 4 0,2 7 5 15,-1-7 2-15,8 5 1 0,-7 1 1 0,-2 1 1 0,9-8 0 0,-9 9-4 0,10-3-4 16,-10 1-4-1,9-6-4-15,-9 6-5 0,8 0-2 0,-5 0-5 0,-2-5-3 16,1 4-3-16,-1-5-1 0,2 2-2 0,-8 3 0 0,5-3 1 0,-5 0-1 0,8-2 5 16,-8 1 0-16,0 0 3 0,0-1 0 0,0-4 2 0,0 4 3 15,0 2 1-15,0-1 2 0,0-1 0 0,-8-4 2 0,8 5-2 0,-5-5 0 0,5 7-11 16,-8-4-9-16,2-3-19 0,-1 6-16 0,1-6-23 0,-2 5-27 0,3-5-27 16,-3 4-30-16,-2-4-35 0,1 0-40 0,4 0-52 0,-10 0-58 0,10 0-65 15,-1 0-68-15,-7 0-20 0,6 0 7 0,1-4 19 0,6 4 30 0,-8-5 33 0,2 5 39 16,6-6 39-16,-7 3 40 0,7-9 46 0,0 8 47 0,0-7 53 0,0 7 62 0</inkml:trace>
  <inkml:trace contextRef="#ctx0" brushRef="#br0" timeOffset="180085.48">16062 4397 0 0,'5'0'37'0,"8"0"97"0,-8 0 56 0,9 0 42 16,-7 0 36-16,-7 0 32 0,6 0 29 0,-6 0 28 0,0 0 26 0,0 0 22 0,0 0 23 16,0 0 2-16,0 0-9 0,0 0-70 0,0 0-105 0,0 0-56 15,0 0-34-15,0 0-21 0,0 0-13 0,0 0-13 0,0 0-10 0,0 0-11 0,0 0-8 16,-6 0-6-16,-1 5-6 0,7-5-6 0,-5 4-9 0,5 2-8 0,-9 0-10 0,4-2-9 15,5 1-6-15,-7-1-6 0,1 1-5 0,6-1-3 0,-5 2-5 0,-4-1-5 16,9 4-3-16,-7-3-4 0,7 4-4 0,-5-5-2 0,5 3-4 0,0-3 2 16,-7 1-1-16,7 3-1 0,0 0-2 0,0-2-1 0,0 2-2 0,0-4 0 15,0-1 2-15,7 2 3 0,-7 3 0 0,5-4 3 0,2-1 3 0,2 2 1 16,-4 0 2-16,1-2 0 0,6 1 1 0,-3-5 5 0,3 4 4 0,-1-4 7 0,5 5 7 16,-4-5 7-16,0 0 3 0,8 0 6 0,-6-5 3 0,-1 5 3 0,6-4 4 15,-7-1 7-15,2 1 5 0,-1-2 5 0,0 0 8 0,0-3 5 0,0 0 5 0,1 3 5 16,-7-3 4-16,-2 0-3 0,1-1-2 0,7-1-2 0,-13 1-2 0,8 1-5 15,-8-6-4-15,5 5-3 0,-5-4-9 0,0 4-3 0,0-4-8 0,0-2-6 16,-5 7-9-16,5-6-8 0,-8 6-8 0,3-1-7 0,-9 1-4 0,9-3-1 16,-2 3-5-16,-7 0 0 0,7 5-3 0,-4-1-3 0,-5-1-2 0,5 2-1 15,-2 4-3-15,-2-6-2 0,10 6-5 0,-7 6-1 0,-3-6-3 0,10 4-4 16,-9 2-2-16,9-1-4 0,-10-1-3 0,9 5-3 0,0 0-2 0,-1 3-2 0,2-3-3 16,-3 1-3-16,8 4-1 0,-8-4-1 0,3 5 1 0,5 0 2 15,0-6 4-15,0 6 1 0,0-6 3 0,0 7 3 0,0-7 4 0,0 6 2 0,0-6 1 16,5 0 2-16,3 3 6 0,-8-3 5 0,8 5 4 0,-3-4-1 0,8 0 0 0,-7 0-9 15,2-1-8-15,4-4-10 0,2 5-9 0,-1-1-9 0,0-3-11 0,-2 0-11 16,4 3-15-16,4-4-10 0,-6-1-14 0,6 0-16 0,-7 2-18 0,9-1-30 16,-7-1-31-16,4-4-13 0,-4 0-7 0,6 5 4 0,-6-5 4 0,-4 0 7 0,4-5 7 15,6 5 15-15,-6-4 17 0,-2-1 15 0,1-1 14 0,1 2 20 0,-9-5 21 0,8 4 45 16,1-5 52-16,-9 0 45 0,2-1 40 0,7 2 29 0,-8-4 28 0,1 1 25 16,-2-2 28-16,-5 4 22 0,9-3 20 0,-4 1 21 0,-5-2 20 0,0 4 15 15,7 1 20-15,-7 0-2 0,0-1-7 0,0 4-15 0,6 1-22 0,-6 1-16 16,0 4-19-16,0-5-21 0,0 5-25 0,0 0-18 0,0 0-24 0,0 0-22 15,0 0-23-15,0 0-19 0,0 0-24 0,0 0-17 0,0 0-16 0,0 0-11 0,0 0-6 16,0 0-2-16,0 0 0 0,0 5 3 0,-6-1 3 0,6 1 2 0,0 1 5 0,0-2 6 16,-7 2 4-16,7-1 6 0,-5-1 4 0,5 5 3 0,-9-3 3 0,9-2 0 15,-5 1 0-15,-2 4-2 0,1-2 1 0,1-2-3 0,-4-1-1 0,2-4-1 16,2 5-1-16,-3-1-4 0,2 2-4 0,-7-6-6 0,8 4-8 0,-9-4-5 0,7 0-5 16,-6 5-2-16,8-5-2 0,-9 0-2 0,1 0-1 0,6 0-2 0,-7-5 2 15,9 5 0-15,-9 0 0 0,9-4 2 0,-2-2 0 0,-1 2 8 0,3-1 4 16,-2 1 4-16,7-1 3 0,-7-2 2 0,7-2 0 0,-5 0 1 0,5 3 4 0,0-3 0 15,0 0 4-15,0-1 3 0,0-5 0 0,5 4 4 16,-5 2 5-16,7 0-1 0,0-7 2 0,-7 7 4 0,5-1-1 0,3 1 2 0,-1 0 3 16,-2-3-1-16,4 3 0 0,1 0-1 0,-2 3 2 0,5-3-2 0,-7 5 0 15,7-1 1-15,0-1-2 0,0 2 3 0,1-2-1 16,-7 1 4-16,11 5 3 0,-4-4 0 0,-2 4 1 0,2 0-1 0,-1 0-2 0,1 4 0 0,-2-4-5 0,1 5 0 0,1 1-6 16,-4-2 0-16,4 2-6 0,1 3-1 0,-3-5-5 0,-5 7-4 0,6 4-1 15,-8-6-4-15,9 6-1 0,-9-2 0 0,2 8-1 0,2-2 0 0,-9 1-3 16,5-1-3-16,-5 5-10 0,0 0-8 0,0-3-8 0,0 3-11 0,0 1-11 0,0-1-6 15,0 1-10-15,-5-1-8 0,-4-5-8 0,9 2-11 0,-7 3-10 0,7-9-10 16,-5 4-9-16,-1-1-10 0,6-2-8 0,-8-1-7 0,3-1-4 16,-3 2-9-16,8-1-10 0,-5-2-13 0,-2-4-16 0,0 3-32 0,7-3-38 15,-5 0-46-15,-3 1-47 0,8-1-28 0,-7-4-13 0,7 5 8 0,0-10 19 0,-5 6 26 0,5-6 27 16,0 5 29-16,0-5 33 0,0 0 35 0,0 0 35 0,0 0 46 0,0 0 49 0</inkml:trace>
  <inkml:trace contextRef="#ctx0" brushRef="#br0" timeOffset="180827.22">16834 4466 101 0,'0'-11'180'0,"0"2"50"0,0-1 35 0,0 5 35 0,-6-4 29 0,6-1 30 0,0 4 29 0,0-3 23 0,-6 3 24 0,6 2 20 0,0-1 16 0,-5 1-72 0,5 4-129 0,0-5-75 0,0 5-53 0,0 0-25 0,-7-4-9 0,7 4-11 0,0-6-15 16,-8 6-11-16,8 0-13 0,-6-6-8 0,6 6-7 0,0 0-3 0,-7 0-4 0,7 0-3 15,0 0-4-15,-6-3-6 0,6 3-4 0,0 0-5 16,0 0-1-16,-5 0-2 0,5 0-2 0,0 0-3 0,0 0-5 0,0 0-8 0,0 0-7 0,0 0-7 0,0 0-3 15,0 0-1-15,0 0 0 0,0 0 1 0,0 3 2 0,5 3 4 0,-5 0 2 16,0-2 3-16,6 5 3 0,-6-4 7 0,7 5 4 0,-1-1 7 0,2 3 6 0,-1-3 7 16,-2 0 2-16,1 1 3 0,0 4-3 0,1-4-2 0,6 1-3 0,-5 2-3 15,-2-3-2-15,-1 4-2 0,3 2-2 0,-1-7-3 0,-7 1-2 0,6 4 1 16,0-2 0-16,-6 1-3 0,7-4-2 0,-7 2-1 0,0-1-1 16,0 0-2-16,0 0 1 0,5-2-1 0,-5-2 2 0,0-1-1 0,0-1 2 0,0-4 2 15,0 5 3-15,0-5 3 0,-5 7 5 0,5-7 5 0,0 0 4 0,0 0 3 0,0 0 4 16,0 0-1-16,0 0 2 0,-7 0 0 0,1 0 0 0,6 0-3 0,-6-7-3 15,6 7-1-15,-7-5-5 0,-1 1-2 16,8-1-4-16,-5-1-4 0,-1 2-3 0,6 0-4 0,-8-1-3 0,3 0 0 0,-3-5-4 0,8 4 3 0,-7-3-5 0,1-1 1 16,6 1-2-16,-6 0 0 0,6-3 0 0,-5 3-2 0,5 0-2 0,0-6-3 15,-7 6-1-15,7-7-2 16,0 7 2-16,7-6-4 0,-7 0 0 0,0 5-1 0,5-4 1 0,1 4 0 0,-6-4 1 0,6 4 0 0,1-5 0 0,6 5 3 16,-5 1 0-16,-2 0 2 0,-1-3 2 0,3 9 1 0,5-3 3 0,-7 0 2 0,1 3 3 15,6-3 1 1,-5 6 2-16,3 0-1 0,-4 0 3 0,7 0 2 0,-2 6-2 0,-6-3 1 0,8 3 0 15,-2 0 1-15,-5-3 2 0,5 9 1 0,3-3 1 0,-10 0 0 0,9 1 0 0,-9 5 0 0,3 0 2 0,-3-6-1 0,3 6 0 0,-2 0 1 16,1 0-1-16,-7-2 0 0,6-3 0 16,-6 4 0-16,0 2-1 0,0-7 0 0,0 1 2 0,0 4-2 0,-6-8 0 0,6 4-2 0,0-1 0 0,-7-4 2 15,7 5 0-15,0-5 2 0,-6-1 3 0,6 2 1 0,-8 0 4 0,3-2-2 32,5-4 3-32,-8 5 0 0,8-5-1 0,-5 0 1 0,-2 5-3 0,0-5 1 0,2 0-3 15,-2 0-5-15,-1 0-1 0,8-5-3 0,-12 5-5 0,5-5-2 0,2 5-4 0,-2-4-1 16,-2-2-4-16,4 0 0 0,-8 2 0 0,8-1-2 0,-4-1 3 0,4 2 0 15,-2-5 1-15,1 4 4 0,1-5 2 0,5 0 1 0,-8 0-1 0,0 0 2 16,8 1 2-16,-5 0 2 0,5-7 3 0,0 7-2 0,0-6 1 0,0 0-2 16,5 0 0-16,-5 6 0 0,8-6-1 0,-8 2 4 0,8-3 3 0,-3 1 3 0,1 6 2 15,1-6 1-15,-2 6 2 0,4-3-1 0,3 3 2 0,-6 0 2 0,-1 5 1 16,11-7 4-16,-11 7 3 0,9-2-1 0,-9 1 1 0,10 1-2 0,-3 4-3 16,-5 0-2-16,6 0-2 0,0 0-1 0,0 4-2 0,1 1-2 0,-9 1 0 15,8-2-3-15,1 7-4 0,-2-3-1 0,-4 3 0 0,-3-2 0 0,9 0 1 0,-9 3 1 16,2 1 1-16,-7-4 0 0,6 6 1 0,2 1-7 0,-8-2-10 0,0 1-10 15,0 4-12-15,0-4-11 0,0 0-12 0,0 0-10 0,-8 0-15 0,8-2-15 16,0-3-18-16,-6 4-18 0,6-2-17 0,-7-3-16 0,2 0-15 0,5 1-10 16,-7-1-13-16,7 3-26 0,-7-8-35 0,7 6-36 0,-5-2-35 0,5-2-34 0,-8-1-31 15,8 4-1-15,0-2 15 0,0-7 22 0,0 3 26 0,0-3 27 0,0 6 28 16,8-6 33-16,-8 5 34 0,0-5 44 0,5 0 47 0,2-5 47 0,0-1 63 0</inkml:trace>
  <inkml:trace contextRef="#ctx0" brushRef="#br0" timeOffset="182459.7">17363 4446 0 0,'5'-6'1'15,"2"2"106"-15,-7-1 84 0,8-4 57 0,-8 5 43 0,6-2 37 0,-6-4 34 0,0 5 31 0,0-1 27 0,6 2 24 0,-6-1 25 0,0 1 21 0,0 4 21 0,0-5-74 0,0 5-128 0,0 0-84 0,0-4-55 0,0 4-33 0,0 0-14 0,0 0-16 0,0 0-14 16,0 0-11-16,0 0-13 0,0 0-9 0,0 0-11 0,0 0-8 0,0 0-9 0,0 0-10 16,0 0-14-16,0 0-9 0,0 0-9 0,0 0-4 0,-6 4-3 0,6-4-3 15,0 0 2-15,-6 5 1 0,6-1 2 0,0 1 2 0,-8-1 2 0,8 2 4 16,-7 3 0-16,7-3 3 0,0 4 3 0,-5-5-1 0,5 4 0 0,-6-5-2 0,6 7-3 15,0-2-4-15,0-3-2 0,0-2-4 0,0 7-2 0,0-7-3 0,0 5-1 16,0-3-1-16,0 3 0 0,0-3 2 0,0-3-1 0,6 4 4 0,-1-2 0 0,-5-1 1 16,7 1 2-16,1-1 5 0,-8 2 4 0,6-2 3 0,0-4 6 0,1 5 1 15,6-5 4-15,-5 5 1 0,-3-5 2 0,8 0 1 0,-8 0 2 0,9-5 1 16,-7 5 1-16,5-5 2 0,3 1 5 0,-3-2-1 0,-5 2 4 0,6-1 1 16,-6 1 7-16,5-1 4 0,-5-2 6 0,-2-2 4 0,9 4 4 0,-14-5 3 15,7 5 1-15,-1-3 0 0,-1-3 0 0,-5 1-1 0,0 1-4 0,0-2-3 0,7 2-2 16,-14 0-6-16,7-7-5 0,0 7-5 0,0-1-7 0,-5-4-5 0,-1 4-7 15,6 1-4-15,-7-3-2 0,1 9-3 0,-2-8-5 0,3 7-1 0,-9-5-2 16,9 3-3-16,-10 2-1 0,10-2-4 0,-9 1 0 0,1 1-4 0,0 4-3 0,0 0-3 16,-1 0-2-16,2 0 0 0,1 0 0 0,-5 4-2 0,4 1 0 0,6 1-2 15,-8-2-1-15,2 7-1 0,6-7 1 0,-2 5-2 0,-5 0 1 0,8 3 0 16,-2-3 1-16,0 1 2 0,0-1-2 0,1 6 0 0,6-6 0 0,-7 3-1 16,7-3 1-16,0 0 3 0,0 1 3 0,0-1 0 0,0 2 2 0,7-1 1 15,-7-1 4-15,6 0 1 0,1 1 2 0,0 1 2 0,0-1 3 0,-2-1 0 0,3 0 3 16,5 1 1-16,-2 0 3 0,-4 0 1 0,7 0-1 0,-1-5-6 0,0 4-6 15,0 1-11-15,0-1-11 0,1-3-16 0,-2 4-17 0,0-5-7 16,3 0-6-16,-3-1-11 0,0 0-8 0,3 2-11 0,-3-1-12 0,0-1-4 0,2-4-7 0,-7 0 4 16,4 0 2-16,5 0 5 0,-4-4 2 0,-6-1 8 0,8-1 6 0,-7 2 0 15,4 0-4-15,-3-6 2 0,-3 6 6 16,3-8 9-16,-3 3 10 0,-5-1 9 0,7 1 7 0,-7 0 9 0,0-7 7 0,0 6 10 0,0-4 13 0,0 5 18 0,0-6 21 16,0 0 19-16,0 4 18 0,-7-2 15 0,7 3 14 0,-5-5 11 0,5 0 13 15,-8 6 14-15,8 0 10 0,-5-7 11 0,-3 5 10 0,8 2 7 0,-6 0 4 0,6-1 1 16,-5 1-3-16,5-3-5 0,-7 9-4 0,7-3-3 0,0 1-2 0,0 1-7 15,-9 0-3-15,9 4-10 0,0-5-8 0,0 5-8 0,0-6-6 0,0 6-5 16,0-4-5-16,0 4-4 0,9-6-5 0,-9 6-5 0,0 0-5 0,0 0-8 16,0 0-7-16,0 0-9 0,0-5-9 0,0 5-10 0,0 0-4 0,0 0-7 0,7 0-4 15,-2 0-6-15,1 0-6 0,-6 0-4 16,8 5-2-16,5-5-4 0,-8 6 1 0,2-2 2 0,7 2 1 0,-1-1 5 0,-8-1 3 0,9 5 4 0,-1 0 1 16,0 3 0-16,-5-3-2 0,2 6 1 0,4-6-1 0,-7 6 0 0,6 1 4 0,-6-7 0 15,0 4 0-15,-2 2-1 0,3 0-3 0,-8 0-6 0,5 0-4 0,-5 0-7 16,6 0-3-16,-6-6-6 0,0 5 0 0,0-4-5 0,0 0 0 0,0 0-4 15,0-1-1-15,0-4 0 0,0 5 1 0,0-5 4 0,0-1 7 0,0-4 8 16,-6 0 12-16,6 6 10 0,0-6 6 0,-5 0 9 16,5 0 2-16,-8 0 7 0,8 0 3 0,-5 0 2 0,-2 0 1 0,0 0-1 0,7-6 0 0,-13 6-4 0,6 0-4 15,2-4-5-15,-4-1-7 0,-1-1-4 0,2 2-3 0,-5-1-4 0,5 1 0 0,3-1-4 16,-9 1-1-16,9-8-2 0,-2 8-2 0,1-1 0 0,-8-4-1 0,7-1-2 16,2 5 0-16,-3-4-1 0,3-1 0 0,5-1 0 0,-8 1 0 0,8 1-5 15,-6-6-4-15,6 5-5 0,0 1 0 0,0-6-2 0,0 1-1 0,0 4 1 16,6-5-2-16,-6 5 4 0,8-4 2 0,-3 4 0 0,3 1 3 0,-3-3 1 0,2 3 5 15,0 0 7 1,6 0 6-16,-1-1 8 0,-4 4 4 0,3 1 6 0,4 1 3 0,-1-2 1 0,-4 6 4 0,4 0 3 0,-1 0 1 16,1 0-2-16,-2 6 1 0,7-6-4 0,-6 4-2 0,3 7 1 0,-11-7-2 0,8 7-1 0,0-3-5 0,-5 3 1 15,3 4-6-15,-4 0 2 16,7-6-2-16,-9 4-2 0,2 2 0 0,-1 6 0 0,-6-8-4 0,6 2 2 16,1 6-2-16,-7-8-4 0,0 7-6 0,8-4-4 0,-8-2-4 0,0 0-5 0,0 0-3 15,0-2-3-15,0 1-3 0,0-4-2 0,0 2 0 0,0-7-1 0,0 8 1 16,0-8-1-16,0 1 1 0,0 0 5 0,0-5 2 0,0 0 8 15,0 4 8-15,0-4 7 0,0 0 7 0,0 0 5 0,0 0 6 0,0 0 2 0,0 0 0 0,0 0-1 0,0 0 1 0,5 0 0 0,-5-4 2 16,6-1 0-16,-6 0-2 0,8 1 0 0,-8-8-5 0,5 8-2 0,-5-7-3 0,7 2-5 16,1 0-2-16,-2-7 0 0,-6 7 3 0,6-6-1 0,1 6 2 0,-2-7 1 15,3-2-2-15,-8 3 0 0,6 0-4 0,1-4 1 0,-1 4 0 0,-6-3 0 16,5-3-1 0,-5 2 1-16,7-2 1 0,-7 3 1 0,9-1 0 0,-9-2-1 0,0 6 2 0,0-3 2 15,0-3 8-15,0 6 3 0,0 2 7 0,0-2 2 0,0 6 4 0,0-7 4 16,0 5 6-16,0 4 1 0,0 1 3 0,-9-3-3 0,9 3-2 0,0 6-5 15,0 0-6-15,0 0-9 0,0 0-10 0,0 0-13 0,0 0-11 0,0 0-6 0,0 0-7 0,0 0-3 0,0 0-6 0,-7 6-3 0,7-2-4 0,0 7 0 16,-5-7 1-16,5 5 5 0,0 0 3 0,0 3 7 0,0 3 6 0,0-2 8 16,0-4 8-16,0 6 3 0,0 0-1 0,0 0 4 0,0 0 0 0,5 0 0 31,-5 0 2-31,7 4 0 0,-7-4 2 0,9 0-2 0,-4 3 1 0,2-3-2 16,-1 5 0-16,-6-6-1 0,5 1-1 0,4 0-9 0,-2 4-9 0,-2-4-11 0,1 0-12 15,2-5-14-15,-8 4-12 0,5 0-11 0,3-4-12 0,-8 0-11 0,0 0-11 0,7-1-11 16,-7 0-10-16,0-3-10 0,0 3-4 0,0-9 5 0,0 0 8 0,0 6 10 15,0 0 9-15,0-6 4 0,-7 0-1 0,7 0 2 0,0 0 3 0,-8 0 6 16,3-6 6-16,-3 0 7 0,8 2 10 0,-6-1 7 0,1-1 8 0,-2-3 2 16,-7 5 1-16,8-5 3 0,-1-3 3 0,2 3 14 0,-4 0 19 0,-3-1 15 15,6-4 6-15,-1 4 13 0,-7-5 13 0,9 4 11 0,-2-2 9 0,1 3 7 0,0-1 4 16,-2-4 7-16,1 6 9 0,2 0 7 0,5-1 3 0,-8 0 0 0,8 5-6 16,0-5-2-16,-6 5-3 0,6 1-3 0,0-1-7 0,0 1-3 0,6-2-9 15,-6 6-5-15,0-6-5 0,0 6-8 0,8-3-10 0,-8 3-9 0,5-6-3 0,-5 6-7 16,7-6-4-16,1 6-2 0,-2 0-2 0,0-3-2 0,6 3-3 0,-4 0-1 15,-2 0-3-15,7 0 3 0,-1 0 0 0,-3 0 0 0,3 0 2 0,-1 0 0 16,5 0 3-16,-5 0 0 0,2 0 2 0,2 0 1 0,-10 0 1 0,7 0 3 0,3 0 2 16,-2-6 0-16,-2 6 3 0,-3 0-1 0,5-5 4 0,-7 5 3 0,6-4 5 15,-3 4 5-15,-2-4 7 0,-2-1 9 0,1-1 6 0,-6 2 6 0,7-2 7 0,-7 1 3 16,6 1 1-16,-6 4 2 0,0-11-2 0,0 7 0 0,0-1-3 0,0 1-1 16,0-2-5-16,0 2-3 0,-6-7-6 0,6 7-8 0,-7-2-11 0,1 1-7 15,1 1-6-15,-2-1-6 0,-2 5-5 0,4-4-3 0,-2 4-6 0,1-6-4 16,-7 6-4-16,5 0-5 0,3 0-4 0,-9 0-4 0,9 6-2 15,-10-6-1-15,10 4-5 0,-2 1 3 0,-5-1-1 0,4 1-3 0,3 1 1 0,-3 4 0 16,2-5 1-16,1-1 3 0,5 2 1 0,-7-2 3 0,7 1 3 0,-9-1 2 0,9 1 6 16,0 1 2-16,0 3 7 0,0-3 10 0,0-2 8 0,0 2 9 0,9 3 8 0,-9-5 9 15,0 7 5-15,7-2 6 0,-7-3 4 0,5 3-1 0,1 1 2 0,2-1-1 16,-3 0 1-16,10 2-1 0,-10-1-2 0,2 0 1 0,5 4-4 0,-4-4-6 16,5-1-3-16,-7 2-5 0,7-1-6 0,-5-1-4 15,-3 0-2-15,8 1-1 0,-13 1 1 0,5-8-2 0,4 9 0 0,-2-8-4 0,-7 1 0 0,0-1-3 0,0-4-2 16,0 6 1-16,0-6 1 0,0 4 3 0,-7-4 3 0,7 5-1 0,-9-5 1 15,4 5-11-15,5-5-10 0,-13 4-14 0,8-4-20 0,-3 0-23 0,-5 6-24 0,7-6-35 16,-7 0-33-16,-2 0-44 0,3 6-46 16,0-6-80-16,-9 0-92 0,10 4-80 0,-10-4-61 0,8 0-16 0,-8 0 11 0,3-4 26 0,-1 4 30 0,-8-6 40 15,7 0 42-15,-6 2 48 0,2-6 48 0,-3 0 54 0,-7 1 57 0,8 0 72 16,-6-7 83-16</inkml:trace>
  <inkml:trace contextRef="#ctx0" brushRef="#br0" timeOffset="183438.61">15611 5063 1 0,'6'0'76'0,"-1"0"60"0,-5 0 45 0,0 0 33 0,0 0 28 0,7 0 29 0,-7 0 25 0,0 0 28 0,0 0 25 0,0 0 26 0,0 0 21 0,0 0-18 0,0-6-43 0,-7 0-56 0,7 3-64 0,-5 3-32 0,5-6-24 16,-6 6-8-16,1-6-4 0,-3 6-6 0,0-4-7 0,3-1-9 0,-2 5-11 16,1-6-11-16,0 6-10 0,-1 0-6 0,-1-3-8 0,3 3-10 0,-9 0-8 0,9 0-9 15,-10 0-10-15,10 0-12 0,-2 0-12 0,-5 0-8 0,4 3-9 0,-5-3-5 16,2 0-4-16,4 6-1 0,-7-1-4 0,7-1 0 0,-4 2-2 0,-5 0 0 16,11-3 0-16,-1 3-3 0,-7 3 0 0,5-3 2 0,3 3-1 0,-2 0 3 0,0 1-2 15,0 1 2-15,1-1-3 0,6-1 2 0,-7 0 0 0,2 1 0 0,5 1-1 16,-8-1 1-16,8-1 1 0,0 6-1 0,-6-6 1 0,6 0 1 0,0 3 0 0,0-3 0 15,0 0 1-15,0-5-1 0,0 7 0 0,6-1 2 0,-6 0 0 0,0-5 0 16,8-1 4-16,-8 5 3 0,5-3 1 0,-5-1 2 0,7-1 4 0,-1 1 7 16,1 1 8-16,0-2 11 0,0-4 12 0,-2 6 9 0,3-6 7 0,-3 0 6 15,3 0 7-15,-2 0 3 0,6-6 5 16,-3 6 2-16,2-4 3 0,-4-2 2 0,7 1 1 0,-7-4-3 0,4 3-5 0,-6-3-9 0,11 5-9 0,-11-1-7 0,2-5-4 16,5 0-3-16,-5 5-3 0,1-5-2 0,-3 5-2 0,3-4-5 0,-2-1 0 15,-6 4-3-15,5-3-2 0,3 3 0 0,-8-3-2 0,7 4 1 16,-7-3 2-16,0 3-2 0,0-1-2 0,0 2-1 0,0 4-5 0,6-6-1 0,-6 6-2 0,0 0-5 15,0 0-2-15,0 0-7 0,0 0-4 0,0 0-11 0,0 0-8 0,0 0-6 16,0 0-8-16,0 0-4 0,0 0-2 0,-6 6-4 0,6-2-5 16,0 2-3-16,-7-1-8 0,7 3-1 0,0-3-3 0,-8 4 4 0,8-3 0 0,0 3 6 15,0 3 5-15,0-3 3 0,0 0 4 0,0 1 2 0,0-5-2 0,0 5 6 16,0 0 3-16,8-1 3 16,-1-4 8-16,-7 5 3 0,6-5 6 0,-6 4 0 0,6-3 4 15,1-2 1-15,6 2 1 0,-5-2 2 0,-3 1 3 0,6-5 3 0,-4 0 1 0,7 4 2 16,-1-4 2-16,1-4 0 0,-2 4 3 0,2-5 1 0,-1 5 2 0,-1-4 6 15,8-2 8-15,-7-4 8 0,0 5 6 0,0 1 5 0,0-7 4 0,0 2 3 16,6 0 2-16,-12-1 5 0,7 0 4 0,-1-1 4 0,0-2 4 0,-7 4 3 16,7-6 2-16,-6 3-4 0,-2-2-9 0,-5 6-5 0,9-7-8 0,-4 0-4 0,-5 4-3 15,0-2-5-15,0-2-3 0,0 5-6 0,0-5-2 0,-5 6-10 0,-4-6-4 16,9 6-6-16,-5-3-7 0,-2 3-3 0,-1 3-3 0,-3-1-3 0,3 1-3 16,3 0 1-16,-8 3-4 0,5 3 0 0,-5 0-6 0,8 0-1 0,-9 0-6 0,9 0-1 15,-3 3-4-15,3 3-4 0,-11-6-3 0,11 10-3 0,-1-7-2 0,-1 3 0 16,1 3 0-16,6-3-2 0,-7 0-2 0,1 3-2 0,6 0 1 0,-7-3-1 15,7 3 2-15,0-5 3 0,0 7 4 0,0-7 6 0,0 7 5 0,7-1 4 16,-7-6 6-16,6 5 2 0,1-4 4 0,-7 5 4 0,13 1 5 0,-7-1 3 0,-1-5 7 16,3 3 4-16,5 3 3 0,-5-2 5 0,2-3 1 0,4 3 5 0,-7 1 2 15,7-1 2-15,-1-4-1 0,0 5 0 0,-2-1 1 0,-3 3-3 0,4-8 1 16,-3 5 0-16,-4 0 0 0,8 2-2 0,-8-7-2 0,-5 7-1 0,8-7-3 0,-8 2-1 16,6-2-3-16,-6 1 3 0,0-1 1 0,0-4 0 0,0 5 6 0,-6 1-2 15,6-2 2-15,0 1-1 0,-8-5-2 0,8 6-3 0,-5-6-6 0,-3 3-7 16,8-3-7-16,-5 7-13 0,0-7-16 0,-4 4-18 0,4-4-16 0,-2 0-18 15,-1 5-15-15,-3-5-21 0,3 0-23 0,3 0-24 0,-2 0-26 0,1 0-28 16,-2 0-22-16,2 0-47 0,-6 0-55 0,3-5-65 0,4 5-64 0,0 0-16 0,-3-4 9 16,3 4 16-16,-11 0 27 0,11-7 31 0,-1 4 37 0,6-3 37 0,-7 1 42 0,7 1 43 15,0-2 44-15,0 1 58 0,0-4 63 0</inkml:trace>
  <inkml:trace contextRef="#ctx0" brushRef="#br0" timeOffset="184782.52">16451 5257 0 0,'14'0'5'0,"4"0"111"0,-4 0 66 0,-7 0 41 0,6 0 30 16,-8-5 23-16,1-1 18 0,2 2 17 0,-3-1 18 0,2-4 15 0,-7 5 13 0,9-8 16 0,-4 9 17 0,-5-9-79 0,6 9-130 0,-6-8-62 15,7 7-25-15,-7 0-10 0,0-7 1 0,0 7 1 0,0-2 6 0,0-3 0 16,0 3 4-16,-7 1 3 0,7 1 6 0,-6-5 2 0,1 3 0 0,5 2-3 0,-9-1-8 16,2 5-2-16,2-6-1 0,-3 2-1 0,2-2 1 0,1 1 2 0,5 1 2 15,-8 4 0-15,3-5-2 0,-2 1-5 0,0 4-3 0,0 0-5 0,1-6-7 16,6 6-9-16,-7-3-6 0,2 3-12 0,-3 0-10 0,8 0-10 0,-6 0-9 0,-1 0-8 15,1 0-6-15,-1 0-7 0,1 3-5 0,6-3-4 0,-8 6-3 16,3-2-2-16,0 1-2 0,-4-1-3 0,4 1 0 0,-2 1 0 0,-6 4 0 0,6-1-2 16,0 1 4-16,2-1-3 0,-3 2-1 0,-5-2-2 0,7 7-5 0,6-7-3 15,-5 0-4-15,-2 6-2 0,-2-6-1 0,9 3-2 0,-5-3 2 0,5 0 1 0,0 6 0 16,0-5-1-16,0 0 2 0,0-1-1 0,0-4 0 0,0 5 6 0,0-1 0 16,5-4 8-16,-5 5 4 0,9-4 5 0,-2 3 4 0,-2-5 0 0,1 1 1 15,2 1 2-15,-3-2 3 0,3 1 3 0,4 1 2 0,-5-3 3 0,6-3 4 16,-1 7 8-16,-3-7 6 0,1 0 8 0,4 0 6 0,-1-7 6 0,-6 7 6 0,7-3 7 15,-2-3 8-15,-6 1 10 0,8 1 5 0,-7-2 5 0,-2 1 6 0,3-4 1 16,-3 5 2-16,1-6-2 0,2 4-4 0,-3-3-4 0,2 4-7 0,-7-5-5 16,9 1-6-16,-9 0-8 0,0-3-7 0,5 3-8 0,-5 3-9 0,0-3-5 0,0 0-8 15,0-1-3-15,0 1-6 0,0 3-1 0,0 0-6 0,0-3 1 0,0 4-2 16,0 5-1-16,0-4-1 0,0 4-3 0,0 0-7 0,0 0-3 0,0 0-5 0,0 0-9 16,0 0-10-16,0 0-5 15,0 0-1-15,0 4-4 0,-5-4-1 0,5 5-3 0,0 1-5 0,0 3-2 0,-9-3-5 0,9 3 2 0,0-3 3 0,0 3-2 16,0 0 4-16,0 1 5 0,0-1 9 0,0 7 5 0,0-7 1 0,0 0 1 15,0 2 4-15,9-2 4 0,-4 1 5 0,-5 0 3 0,6-5 7 0,1 4 0 16,-2-3 3-16,4 3 6 0,-4-3 5 0,2-3 4 0,-1 4 2 0,7-3 5 16,-5-4 4-16,-3 0 4 0,9 5 3 0,-2-5 6 0,-4 0 5 0,4-5 7 0,-5 5 5 15,6 0 9-15,-8-4 5 0,9-3 3 0,-9 4 4 0,11-3 4 16,-11 1 1-16,8-5 0 0,0 5-1 0,-5-4 0 0,3-1 0 0,2 0-2 0,-5-4-6 16,4 4-3-16,-6-4-2 0,7-2-5 0,-5 7-4 0,5-6-2 0,-7-4-4 0,-1 4-4 15,3 0-3-15,-1-3-2 0,-1 2-2 0,-6-4-4 0,0 1-3 0,0 4-1 16,0-4-2-16,0 1-1 0,0 3-2 0,0-6 0 0,0 8-3 0,-6-2 3 15,6 0-1-15,-7 4 0 0,-1 1-1 0,8 1-2 0,-5 0 2 0,5-1-1 0,-6 4-2 16,6 1 0-16,-8 1-3 16,8-1-2-16,0 5-7 0,0-4-6 0,0 4-13 0,-5 0-5 0,5 0-9 0,0 0-3 0,-8 4-1 0,1 1-2 0,7-1-1 0,-6 7 0 15,6-7-1-15,-6 7-1 0,1 2 2 0,5-3-1 0,-7 4 4 0,7 1 5 16,-8 1 7-16,8-2 6 16,-6 2 6-16,6-1 4 0,0 3 0 0,-7-3 2 0,7 0 1 0,0-1 0 0,0 0 1 0,0 1 2 0,0 1-2 0,7-3 1 15,-7 1 1-15,0 1 2 0,0-3-1 0,6 1-2 0,2-4 1 0,-8 6-2 16,7-3 0-16,-7-3 0 0,5 0-1 0,1 1-1 0,0-1 1 15,1-4 0-15,1 5 2 0,-3-4-1 0,3 3 1 0,-2-5 0 16,-1 1 2-16,10-5 1 0,-9 6 2 0,7-6 1 0,-8 4-1 0,11-4 3 0,-5 0 2 0,-4 0 2 0,7 0 1 16,-9-4 1-16,8 4 0 0,-8-6 2 0,11 1 2 0,-11 1-1 0,9-1 3 15,-9-5-1-15,10 0 3 0,-10 5-1 0,2-4 1 0,0-1 0 0,-2-4 1 0,3 4-1 16,-3-5 2-16,-5 0-2 0,8 2 1 0,-2-2-1 0,-6-6-1 0,0 8 0 16,7-8-3-16,-7 1 1 0,0 1-3 0,0 0-3 0,0-1 0 0,0 1 0 15,0-2-2-15,0 3 0 0,0-1 2 0,0 4-1 0,0-6 2 0,0 8 0 16,0 2 0-16,-7-4 3 0,7 6-1 0,0-1 3 0,0 6 0 0,-6-7 0 0,6 8-1 15,0-4-5-15,0 7-3 0,-8-5-10 0,8 5-6 0,0 0-7 0,0 0-5 16,-5 5-5-16,-3 2-1 0,8-4-1 0,-5 8-5 0,-2-7 1 0,7 6-4 16,-7 4 2-16,2-4-1 0,-2 5 5 0,-1 0 2 0,3-6 7 0,-2 12 7 0,7-6 3 15,-7-2 2-15,7 2 0 0,-5 0 1 0,5 0 1 0,0 3 2 0,0-2 0 16,-7-1 0-16,7 3-1 0,0-3 1 0,7 6 2 16,-7-8-3-16,0 8 0 0,5-6 0 15,-5 3-6-15,7-3-3 0,-7 1-4 0,7 2-9 0,-7-3-10 0,5 0-12 0,3-1-11 0,-8 0-8 0,7-4-8 16,-2 4-8-16,2-3-9 0,-7 3-9 0,7-4-6 0,-2 0-3 0,-5 0-1 0,8-6 0 0,-8 2 2 0,5 3 2 0,3-9 3 15,-2 5 1-15,-6-5-2 0,13 4-1 0,-5-4-6 0,-3-4-9 16,3 4-6-16,2-5 0 0,-1 1-3 0,3-1 0 0,-4-1 0 0,4-4 2 0,0 6 3 16,1-6 6-16,-5 0 8 0,5 1 12 0,1 0 10 0,-9-1 16 0,0-5 17 15,8 4 20-15,-5-2 25 0,0-3 27 16,-3 2 25-16,1-1 23 0,-6 2 21 0,7-8 23 0,-7 6 18 0,0 2 14 0,6-2 16 16,-6-6 14-16,0 8 18 0,0 2 13 0,0-4 10 0,0 5 6 0,-6 1-4 0,6 0-6 0,0-1-12 0,0-1-7 31,-7 7-16-31,7-2-18 0,0 1-13 0,0 1-14 0,-6-1-15 0,6 1-21 0,0 4-18 15,0 0-18-15,-5 0-17 0,-3 0-12 0,8 0-11 0,-8 0-11 0,3 4-7 16,5 1-5-16,-8-1-7 0,3 1-5 0,0 1-2 0,-4-2 0 0,4 7 0 16,-2-1 3-16,1-6 0 0,6 10 5 0,-8-4 0 0,2 1 3 0,-1-1-1 15,7-1 0-15,-5 6 3 0,-2 0-1 0,7-6-1 0,-7 6 2 0,7-6-3 0,0 6 0 16,0-5 0-16,-5 5-3 0,5-6-1 0,0 6 1 0,5-6-1 0,-5 1 3 16,0 0-1-16,7-1 2 0,-7 2-1 0,7-2-1 0,-7 0 1 0,5 2-2 15,2-1 1-15,-1-6-1 0,2 6 4 0,-2-5 1 0,1 0 1 0,-2-1 1 16,4 2 3-16,1-2-2 0,-2 2 2 0,-3-1 2 0,3-5 4 0,5 0 3 0,-7 0 5 15,1 0 5-15,6-5 1 0,-7 5 3 0,1-6 3 0,7 2 6 0,-9-6 5 16,3 5 7-16,-3 0 6 0,3-5 6 0,-2 1 1 0,-1 0 4 0,2-1-2 16,1-1 4-16,-8-4-1 0,6 6 0 0,-6-5-2 0,6-1-2 0,-6 0-6 15,0 1-4-15,0-2-5 0,0-3-11 0,0 5-4 0,0-2-6 0,0 1-4 0,-6 1-3 16,6 6-5-16,-6-7-5 0,6 4-5 0,-8 1-13 0,8 1-5 0,-7 4-9 16,2-5-12-16,-1 6-10 0,6-1-10 0,-8-1-13 0,3 6-14 0,-3-4-19 0,3 4-18 15,-2 0-21-15,0 0-15 0,0 0-17 0,1 0-13 0,-1 4-11 0,1 2-10 16,-1-1-9-16,7-1-7 0,-6 2-6 0,1 3-29 0,-3 0-35 0,0 1-39 15,8 1-37-15,-5-1-28 0,-3-1-17 0,8 0 5 0,-5 0 20 0,0 3 26 0,5-3 27 16,0-3 31-16,0 3 32 0,0-5 31 0,0 1 34 0,0 5 45 16,5-10 51-16,-5 5 53 0,5-1 64 0</inkml:trace>
  <inkml:trace contextRef="#ctx0" brushRef="#br0" timeOffset="185351.19">17363 5257 49 0,'12'-5'132'0,"2"5"55"0,-8-6 47 0,6 2 45 0,-4-1 46 0,5 1 40 0,-7-1 39 0,1 1 37 0,-2-2 36 0,4-3 33 0,-4 3 31 0,2-3-41 0,-1-2-81 0,0 7-59 0,1-5-44 0,1-1-30 0,-3-1-24 0,2 7-25 16,-7-7-24-16,7 7-20 0,-7-5-14 0,5 3-18 0,-5 2-15 0,8-1-12 0,-8 5-12 0,0-6-12 15,0 6-14-15,0 0-17 0,0 0-14 0,0 0-13 0,0 0-10 0,0 0-15 16,0 0-10-16,0 0-14 0,0 0-12 0,0 0-6 0,0 0-10 0,0 0-2 16,0 0-5-16,-8 6-3 0,8-1 1 0,-5-1 2 0,5 2 1 0,-7 3 1 15,7 0 2-15,0-3 6 0,-7 3 3 0,2 7 8 0,5-7 2 0,-8 0 0 16,8 6-4-16,-7-6-5 0,7 7-5 0,-6-7-9 0,6 6-6 0,0-6-5 0,-6 3-3 16,6 1-3-16,0-4-5 0,6 2 0 0,-6-2-3 0,0 1-1 0,6 0 2 15,-6-1 1-15,7-4 5 0,-7 1 5 0,8 3 7 0,-8-3 8 0,5-3 6 16,2 4 8-16,-7-3 1 0,7-4 7 0,-2 5 4 15,3-5 5-15,-8 0 5 0,7 0 3 0,-2 0 3 0,2 0 3 0,0 0 5 0,-2-5 3 0,3 5 1 0,-2-4 3 16,1-3 2-16,-1 4 1 0,-1-3 1 0,-5-3 4 0,7 3-1 0,2-3 0 16,-4 0-1-16,2-1-2 0,-7-1 1 0,6 2-2 15,-6-1-1-15,5-4-1 0,4 4-4 0,-9-5 0 0,0 0-4 0,7 2-1 0,-7 1-5 0,0-3-3 0,5 1-5 16,-5 6-2-16,0-3-2 0,0 1 1 0,6 1 1 0,-6 3-1 0,0-3 0 16,0 4-3-16,0 5-4 0,0-4-3 0,0 4-9 0,0 0-5 0,0 0-7 0,0 0-4 15,-6 4 0-15,6-4 1 0,-5 5-2 0,5-1-2 0,-7 7-4 0,7-7-4 16,-9 7-2-16,9-1-2 0,-5 3 1 0,-1-2 1 0,6 4-1 0,-7 0 3 15,7-6 5-15,0 4 0 0,-5-2 1 0,5-1 0 0,0 5 0 0,0-6 1 16,5 1 0-16,-5-1 0 0,0-4 4 0,0 5 1 0,7-4 3 16,-7 3 4-16,6-5 7 0,-1 1 5 0,-5 1 5 0,9-6 3 0,-2 4 3 0,-2 1 3 0,1-5 1 15,2 0 4-15,-3 0 3 0,3 0 2 0,4 0 4 0,-5 0 7 0,0 0 9 0,6-5 9 16,-8 5 7-16,3-4 9 0,3-2 8 0,-3 6 5 0,-1-5 9 16,-1 1 5-16,2-1 6 0,-3-5 4 0,0 6 0 0,-5-7 4 0,9 7-2 0,-9-7-4 15,5-2-7-15,-5 4-10 0,7-7-7 0,-7 5-7 0,0-2-11 0,0-2-5 16,0 0-9-16,0 0-5 0,0 2-10 0,-7-2-5 0,7 0-7 0,0 4-2 15,-5-2-7-15,5-2-10 0,0 5-10 0,0-1-10 0,-9 2-7 0,9-1-9 16,0 7-8-16,0-9-11 0,-5 9-13 0,5-3-19 0,0 6-23 0,0 0-25 16,0 0-31-16,0 0-34 0,0 0-41 0,0 0-20 0,0 0-15 0,0 0-18 15,0 0-21-15,5 0-36 0,-5 6-41 0,9-3-54 0,-9 3-54 0,5 0-7 0,8-3 18 16,-6 3 34-16,0-2 38 0,0 5 47 0,6-4 49 16,-8 1 41-16,9 4 37 0,-2-10 39 0,-3 5 42 0,1-1 48 0,3 2 58 0</inkml:trace>
  <inkml:trace contextRef="#ctx0" brushRef="#br0" timeOffset="186283.71">18195 5145 0 0,'7'0'4'0,"-7"-6"115"0,0 6 72 0,0 0 45 0,0-5 34 0,8 1 28 0,-8-1 28 0,0 1 29 0,0-2 31 0,5 2 28 0,-5-1 28 0,0 5 24 0,0 0 21 0,0-6-79 0,0 2-141 0,0 4-73 0,-5-6-43 0,5 1-15 0,0 5-3 0,0-4-10 0,-8 4-12 0,8 0-18 16,-7-5-16-16,2 5-17 0,5 0-14 0,-7 0-10 0,2 0-6 0,-2 0-8 15,-1 0-9-15,3 0-4 0,-9 0-9 0,9 0-5 0,-2 0-5 0,-2 5 1 16,4-5 0-16,-1 0 2 0,-1 4 2 0,2-4 0 0,-4 5 2 0,2 1-2 0,2-6-2 15,5 4 0-15,-6 2-2 0,-1-1 1 0,7-1-1 0,-6 2-1 0,-2-2-1 16,8 1 0-16,0-1-1 0,-5 1-2 0,5 1 0 0,0-2 0 0,0 1-1 16,-7 1-1-16,7-2-2 15,0 2 3-15,0-1-3 0,0-1 3 0,7 5 2 0,-7-3 3 0,0-3 2 0,5 3 4 0,-5 0 4 0,8-3 3 0,-2 3 6 0,1 0 7 16,-1-2 6-16,6 1 8 0,-3-5 5 16,3 4 8-16,-1-4 5 0,5 5 4 0,-5-5-1 0,2 0 2 0,2 0 0 15,2 0 1-15,-2 0 1 0,-2-5-1 0,6 5-1 0,-6-4 0 0,0 4 0 0,1-5 1 16,-7 1-1-16,4 4 3 0,-4-6-1 0,-1 0 6 0,7 6 4 0,-6-3 4 0,-7-3 3 0,6 0 1 0,-6 3 0 15,6-3-2-15,-6 1-4 0,0 1-7 0,0 0-3 16,0-7-8-16,0 7-4 0,-6-7-9 0,0 1-7 0,6 1-8 0,-7 0-10 0,2-1-8 0,-9-1-7 0,7 1-4 16,-4 1-2-16,-5 0-1 0,4 0 1 0,1-3-2 0,-5 3 1 15,5 3-3-15,-10 2-3 0,9-7-4 0,0 11-6 0,-3-3-8 0,2-1-8 0,2 4-11 16,-5 0-9-16,5 0-11 0,-1 4-11 0,3-1-9 0,-3 3-5 0,-1-1-8 16,7-1-6-16,-7 2-4 0,6 3-4 0,-5 3-3 0,4-3 1 0,1-5 4 0,2 10 8 15,-9-4 9-15,9 1 11 0,-3-1 10 0,8-1 10 0,-7 0 10 0,1 1 4 16,6 5 7-1,0-4 8-15,-6-3 4 0,6 3 4 0,0-2 5 0,0-3 7 0,6 3 5 0,-6 1 4 0,6-5 2 0,-6 4 2 0,7-5 1 0,1 7-1 0,-3-7 2 32,1 2 1-32,2 4 2 0,4-5 2 0,-4-1 2 0,4 1 3 0,0-1 2 15,2 2 3-15,4-1 0 0,-2-1-1 0,2-4-1 0,3 5 0 0,-2-5 1 0,1 6 1 16,-3-6 1-16,-2 0-3 0,4 0 2 0,2 0 1 0,-3 0-1 0,3 0-2 16,-3 0 1-16,1 0 2 0,-6-6 1 0,8 6 0 0,-7-5 3 0,4 1 1 15,-5-1 2-15,0-1 4 0,0 2 2 0,0-1 3 0,0-4 6 0,1 5 8 0,-9-8 4 16,8 8 8-16,-7-7 3 0,2 2 6 0,-3 0 7 0,2-1 6 0,1 1 6 15,-2-3 6-15,0 3 4 0,-6 0 7 0,7 5 2 0,-7-7 2 0,0 1-4 16,0 5-5-16,5-5-7 0,-5 5-4 0,-5 1-6 0,5-5-4 0,0 3-12 0,-7 2-7 16,7-1-6-16,-6-1-6 0,6 2-9 0,-6-2-7 0,6 6-7 15,-8-5-7-15,1 1-7 0,2 4-4 0,-3 0-2 0,2-5-5 0,1 5-2 0,-3 5-3 16,3-5 0-16,-9 0-2 0,7 4-3 0,1 1-3 0,-7 1-3 0,6-2-3 16,1 2-2-16,-7 3 3 0,5-3-2 0,3 3 0 0,-3 0-4 0,3-3-3 0,0 3-1 15,-4 1-4-15,4 1 1 0,-2-3-3 0,-1 3-2 0,8-2-1 0,-6-3-2 16,0 3 2-16,6 1 4 0,0-1-2 0,0 0 1 0,0 2 4 0,0-1 3 15,0 0 5-15,6-1 2 0,-6 0 4 0,6-3 4 0,-6 3 4 0,8 2 6 0,-1-1 8 16,-2-6 0-16,4 5 6 0,1-4 0 0,-2 5 7 0,5-5 6 0,0 1 3 16,-7-3 9-16,7-3 8 0,0 7 9 0,1-7 12 0,-2 0 7 15,1 0 4-15,1 0 6 0,-2 0 3 0,2-7 5 0,-1 4 4 0,1-3 5 0,-2 1-1 0,-1 1 5 16,-3-2 2-16,5-3 2 0,0 0-3 0,-7-1-2 0,9-1-4 0,-10 2-5 16,1-6-2-16,2 6-4 0,-3-7-2 0,3 1-5 0,-8 2-6 0,5-8-7 15,-5 3-5-15,7-1-7 0,-7-2-7 0,0 1-8 0,0-3-5 0,0-3-6 16,0 4-4-16,0 1-4 0,0-3-4 0,-7-1-4 0,7 1-3 0,0 0-1 15,0 3-1-15,-5 2 1 0,5 1-1 0,0-3 1 0,0 2-2 16,-8 4 2-16,8 0 1 0,0 6-4 0,0-1-1 0,0 1-5 0,0-3-7 0,0 8-5 16,-5 4-11-16,5 0-4 0,0 0-6 0,0 0 1 0,-8 4-2 0,8 8 0 15,-6-3 0-15,1 1 0 0,-3 4-3 0,1 2 1 0,1-1 0 0,6 3 6 0,-8 1 6 16,3 2 9-16,0 3 9 0,-3-5 5 0,0 0 1 0,8 7 3 0,-5-7 1 16,5 5 1-16,-6-3 0 0,6 1 1 0,0-1 0 0,-7-2 1 0,7 5 0 15,0-3-3-15,0-3-6 0,0 3-12 0,0-6-12 0,7 3-20 0,-7-3-16 16,0 5-23-16,0-6-24 0,6 1-28 0,-6-6-32 0,0 7-33 0,5-3-36 15,-5-2-47-15,0 4-50 0,0-5-82 0,0-1-93 0,0 6-35 0,0-6-7 0,-5 0 18 16,5 1 27-16,0-4 35 0,-6 3 40 0,6-4 45 0,0-1 46 0,0-4 47 16,-7 0 51-16,7 0 54 0,-5 0 61 0</inkml:trace>
  <inkml:trace contextRef="#ctx0" brushRef="#br0" timeOffset="203142.06">11170 6707 80 0,'0'-4'151'0,"5"4"42"0,-5 0 37 0,0-11 31 0,0 7 28 0,0-1 30 0,0 1 31 0,-5-2 26 0,5 3 27 0,0-3 23 15,0 0 24-15,0 2-60 0,0-1-115 0,0-1-60 0,0 6-33 0,0-4-16 0,0-1-14 0,0 1-8 0,0 4-7 0,0 0-10 0,0-9-12 0,0 3-6 0,0 0-5 0,0 6-4 0,0 0-3 0,0-3-1 0,0 3-3 16,0-6-5-16,0 6-2 0,0-6-6 0,0 6-4 0,0 0-7 0,0 0-5 0,0 0-11 16,0 0-9-16,0-4-12 0,0 4-12 0,0 0-12 0,0 0-11 0,0 0-7 31,5-5-6-31,-5 5-4 0,7 0-4 0,-1 0 0 0,-6 0 0 0,14 0 1 15,-7 0 5-15,5 0 6 0,0 5 5 0,3-5 9 0,4 4 5 0,-6 2 7 16,6 0 0-16,2-3 5 0,-3 3-1 0,1 4 2 0,1-5-1 0,-1 4 0 16,2 1 0-16,-8-1 0 0,6 6-3 0,-1 0-1 0,-2-6-3 0,2 12-2 0,-5-6-1 15,6-2 0-15,-6 8 1 0,0-2-2 0,1-1 2 0,-2 3-2 0,2 3 4 16,-1-5-4-16,0 7 1 0,0-3 0 0,0 3 0 0,1 2-2 0,-2-3 3 16,-6 4 0-16,7-4 0 0,-5 3-1 0,4 2-1 0,-5 0 2 0,-2-2 0 0,3 3 0 15,-8 2 0-15,7 1 2 0,-2-4 0 0,-5 4-1 0,0 1 2 0,0-1-2 16,0-6-2-16,-5 8 1 0,5-8 0 0,-7 2 2 0,7-2 0 0,-8 2 3 15,3-6 0-15,-2 6-1 0,0-5 1 0,-6 2-3 0,6-2-2 0,-5-1 2 16,7 1-4-16,-11 5 2 0,4-6-2 0,1 0 1 0,-5 1 1 0,4-1 1 0,0 1-1 16,-8-1 0-16,1-3-3 0,-2 1-1 0,2-1 0 0,-1 0 1 0,1-3-1 15,-7 1 0-15,7 2 2 0,-8-3-3 0,-4-3-4 0,2 1 4 0,6 2 3 0,-12-3-1 16,3-6-8-16,0 7-3 0,-1-7 2 0,6 0-1 0,-4 3 1 0,-1-3 0 16,-2-3 4-16,8-3-2 0,0 3 1 0,2-6 3 0,-3 4 2 0,-1-4-3 15,11-4-10-15,-10 4 3 0,7-6 6 0,1 3 2 0,7-9-1 0,-9 3 1 16,8-1 0-16,-6 1-3 0,6-6-2 0,-1 0-2 0,7 0 0 0,-6 0-1 15,2 2-1-15,3-2 0 0,-4-5 1 0,5 6-1 0,0-1 1 0,1 0-1 16,-1 0 1-16,7 6 0 0,-5-6-1 0,5 5 0 0,0 5 0 0,0-4-1 0,-8 5-2 16,8-2-2-16,0-3-1 0,8 9-2 0,-8-6-4 0,0 0-2 0,0 6-4 15,0-4-1-15,0 4-5 0,0 0-7 0,0 0-9 0,0 0-11 0,0 0-10 0,0 0-13 16,0 0-9-16,0 0-10 0,0 0-9 0,0-5-12 0,0 5-12 0,0 0-12 16,5 0-13-16,-5 0-11 0,7 0-12 0,-7 0-6 0,0 0 0 0,6 0-3 15,-6 0 4-15,0 0-2 0,0 0-4 0,7 0-14 0,-7 0-16 0,0 0-19 16,0 0-20-16,0 0-30 0,7 5-31 0,-7-5-14 0,0 0-7 0,0 0 10 15,0 0 16-15,0 0 19 0,0 0 20 0,0-5 28 0,0 5 26 0,0-5 34 0,0-5 36 0,0 6 38 16,0-5 39-16</inkml:trace>
  <inkml:trace contextRef="#ctx0" brushRef="#br0" timeOffset="203520.73">10909 7641 0 0,'7'0'33'16,"-1"0"122"-16,0 0 66 0,-1-6 43 0,2 6 29 0,-7-4 25 0,9-2 19 0,-4 1 24 0,-5 1 23 0,7-1 26 0,-7 5 23 0,6-4 15 0,-6-2 13 0,5 6-89 0,-5-5-145 0,0 5-69 0,0 0-25 0,0 0-8 0,0 0 4 16,0 0-2-16,0 0 2 0,0 0-6 0,0 0-11 0,0 0-13 0,0 0-8 15,0 0-15-15,0 0-14 0,0 0-11 0,0 0-15 0,0 0-11 0,-5 5-13 16,5 1-6-16,-6-2-4 0,6 5-1 0,-7-4 2 0,2 5-1 0,-4 5 3 0,2 0 0 16,2 0 2-16,-1 0 3 0,0-2 2 0,-1 7 1 0,-6-4-1 0,6 3 0 15,-5-1-2-15,-3 3 0 0,3-2-3 0,0 2-2 0,-2-3-3 0,1 1-2 16,1 2 0-16,-2-3-1 0,1 2-4 0,-1 0-1 0,-6-2-2 0,14-3-2 15,-7 6-5-15,1-6-2 0,-2-2-1 0,8 2-4 0,-1 0-3 16,2-5-3-16,-3 4-2 0,8-4-3 0,-6 1-3 0,6-1-2 0,0-1-1 0,0-5 2 0,0 7-1 16,0-8 3-16,6 3 3 0,-6 3 3 0,0-3 3 0,8 0 2 0,-3-2 4 15,2 1 4-15,-1-1 6 0,1 1 3 0,7-1 4 0,-9 2 3 0,8-6 4 0,1 6 1 16,-2-3 1-16,8-3 0 0,-8 6 1 0,9-6-6 0,-2 6-8 0,1-6-16 16,-1 3-20-16,8 3-22 0,-7-6-28 0,4 4-33 0,-3 1-39 0,6-1-84 15,-3 2-103-15,2 3-66 0,0-3-43 0,1-1-14 0,-7-1 2 0,7 2 17 0,-4-2 23 16,-2 1 32-16,-1-1 35 0,-1-4 42 0,1 0 41 0,-8 0 49 0,7-4 52 0,-6-1 76 15,1 1 91-15</inkml:trace>
  <inkml:trace contextRef="#ctx0" brushRef="#br0" timeOffset="204974.94">13755 6868 80 0,'-8'0'149'0,"8"-4"39"0,0-1 29 0,-5 5 27 0,5-6 27 0,0 6 25 0,0-4 24 0,0-1 26 0,0 5 25 0,0-4 21 0,0 4 21 0,0 0-64 0,0-5-111 0,-8 5-59 0,8-4-31 0,0 4-13 0,-5 0-5 0,5-6-8 16,-7 6-10-16,0 0-12 0,2-6-9 0,-2 6-13 0,-1 0-13 0,3 0-12 16,-9 0-7-16,9 0-10 0,-11 0-7 0,11 0-2 0,-6 0-4 0,-5 6-4 15,4-6 0 1,1 6-3-16,-5-2-2 0,5 1-3 0,-2-1-1 0,-2 1-1 0,3-1 2 0,0 7 1 15,4-7-2-15,-5 1 2 0,2 5-1 0,4-4-4 0,-7 3-1 0,7 0-4 16,-4 1-3-16,2 1 0 0,2-1-2 0,-4-1 1 0,4 0 0 0,1 1 2 0,-2 4-3 16,3 2 2-16,-2-7-1 0,1 6-1 0,-2-6 0 0,2 7-1 0,-1-7 0 0,2 6-2 15,-3-1-1-15,8-4-1 0,-6 5 0 0,6 0-1 0,0-6-2 0,0 7 1 0,-5-7-2 0,5 6-1 0,0-6 1 0,5 7-1 16,-5-7-1-16,0 0 2 0,6 1 1 0,-6 4 0 16,8-8 3-16,-8 3 0 0,5 1-2 0,2-1 2 0,-1-3 2 0,2 3 4 0,-2-3 1 0,6 0 2 15,-4-3 6-15,5 3 6 16,-7-6 4-16,6 0 12 0,2 0 5 0,-8 0 7 0,6-6 7 0,4 3 8 0,-5-3 6 0,2-4 7 0,0 5 5 0,1-5 6 31,-2-5 5-31,1 6 2 0,6-6 5 0,-3 0 1 0,-5 2-1 0,1-2 0 0,4 0-4 0,-5 0-1 16,2 0-3-16,0 0-3 0,-6 0-4 0,5-4-4 0,3 4-4 0,-10 0-7 15,2-3-4-15,5-2-10 0,-4 0-4 0,-3 2-7 0,-5-3-7 0,8 2-5 16,-2-6-5-16,-6 5-6 0,0 1-4 0,0-5-4 0,7 5-3 0,-14-2-2 16,7-3-1-16,0 5-1 0,0-1 0 0,0-3-1 0,-6 2 2 0,6 1 0 0,-8 1 2 15,8 0-2-15,-5-1 2 0,5 7-1 0,-8-8 1 0,3 6 0 0,5-4 2 16,-7 4-1-16,7 6 2 0,-7-6 1 0,7 0 0 0,-5 6 3 0,5-1 0 15,-7-1-2-15,-1 2 2 0,8 5 0 0,-5-6 3 0,5 5-2 0,0-1 1 0,-7 3 0 16,7 3 0-16,0-6-8 0,0 6 0 0,0 0-6 0,0 0-3 0,0 0-8 16,0 0-6-16,0 0-3 0,0 0-3 0,0 0-3 0,-7 0 0 0,7 6-2 15,0 3 1-15,0-4 0 0,0 9 0 0,-5-5 3 0,5 6 5 16,0 0 1-16,0 4 6 0,-8 1 5 0,8 5 5 0,-8-7 5 0,8 9 2 0,-5-5 2 16,5 5-2-16,-6-5 1 0,6 8-1 0,-5-6 1 0,-2 0-3 0,7 1 1 15,0-1 0-15,-9 1-1 0,9-1 0 0,0 2-1 0,0-7-1 0,0 0-3 0,0 1 0 16,0-1-2-16,0 2 1 0,9-8-1 0,-9 7-1 0,0-4 3 0,7-3-1 15,-7 2-2-15,0-1 0 0,5 2-4 0,-5-3 2 0,6-2-5 0,-6 4 0 0,5-5-6 16,3-1-4-16,0 6-5 0,-8-6-2 0,5 0-5 0,2-2-3 0,0 2-4 16,-2 0-3-16,3 1-3 0,-1-5 2 0,-2 0 1 0,9 5 2 0,-9-4 1 15,3-3 0-15,5 3 1 0,-7-6 2 0,1 0 2 0,6 4 5 0,-7-4 6 0,7-4 3 16,-8 4 7-16,4 0 5 0,-2-6 6 0,6 3 2 0,-8-3 4 0,1 0 2 16,2 2 5-16,-3-1 5 0,2 0 8 0,-1-5 7 0,-6 6 4 0,8-5 6 0,-2-3 5 15,1 3 4-15,-7 0 2 0,5 0 2 0,2-1 3 0,-7-5 3 0,7 4-1 16,-7-4 2-16,5 2 0 0,-5-3 3 0,8 2-1 0,-8-1 5 0,7 2-2 15,-7-8 0-15,0 6-2 0,0 2 0 0,6-2-4 0,-6 4 0 0,0-3-1 16,0 0 1-16,0 4-1 0,0-1 2 0,0 1-3 0,0 1-2 0,0 0-3 16,0 3-3-16,0-4-4 0,0 5-3 0,0 5-3 0,0 0-3 0,0 0-4 0,0-4-6 15,0 4-7-15,0 0-10 0,0 0-8 0,0 0-8 0,0 0-7 0,0 0-5 16,0 0-6-16,0 0-8 0,0 0-6 0,0 0-4 0,0 0-1 0,0 0 1 0,0 4 2 16,0-4 6-16,0 5 1 0,0 5 7 0,0-4 5 0,0 3 3 0,0 0 4 15,0 1 4-15,0 5 6 0,8-4 3 0,-8-2 4 0,0 5 6 16,0-3 0-16,0 4 0 0,5-6-3 0,-5 4 0 0,0-2-1 0,5-1-2 0,-5 5 0 15,0-6 0-15,8 6-1 0,-8-6 2 0,0 1-1 0,6 5-1 0,1-5-1 16,-7-1-1-16,6 2 0 0,1-1 0 0,-7 5-1 0,6-12 2 0,2 7 0 0,-3 1 0 16,3-8 2-16,-3 9-1 0,-5-8 2 0,8 1 2 0,-2-1 2 0,-1 2 1 15,2-6 2-15,1 4 2 0,-2-4 4 0,0 0 3 0,6 0 2 0,-5-4 4 16,2 4 6-16,-4-6 4 0,1 2 6 0,1-5 8 0,7 4 3 0,-9-5 7 0,2-1 2 16,4 1 8-16,-3 1 6 0,0 0 2 0,-3-1 0 0,2-5 0 0,0 0-2 15,-2 0-2-15,3 0-7 0,-8 0-5 0,7-3-39 16,-2 2-18-16,-5-2 0 0,7-1 0 0,-7-2 0 0,0 2 0 0,7-1 0 0,-7 5 0 0,0 0 0 15,0-4 0-15,0 4 0 0,0 6 0 0,0-6 0 0,0 6 0 0,0-1 0 16,0 4 0-16,-7-3 0 0,7 3-9 0,0 3-50 0,0 3-13 0,0 0-14 16,0-6-19-16,0 6-23 0,0 0-28 0,0 0-33 0,0 0-28 0,0 0-26 0,0 0-16 15,0 0-16-15,-7 6-9 0,7-3-29 16,0 8-35-16,0-1-61 0,0 0-74 0,0-1-36 0,0 0-14 0,7 6 15 0,-7-3 32 0,7 2 41 0,-7-6 44 0,5 3 40 16,3-2 38-16,5 1 36 0,-7-4 39 0,6 3 47 0,2-9 52 0,-1 5 68 15,1-5 77-15</inkml:trace>
  <inkml:trace contextRef="#ctx0" brushRef="#br0" timeOffset="205702.84">14640 6868 40 0,'-6'0'71'0,"-1"0"22"0,1 0 25 0,-1 0 28 0,1-4 29 0,-1 4 32 0,1 0 29 0,1 0 26 0,5 0 24 0,-9 0 5 0,9 0-11 0,0 0-10 0,0 0-13 0,0-5-6 0,0 5 3 0,0 0-2 0,0 0-3 0,-7 0-13 16,7 0-18-16,0 0-16 0,0 0-14 0,0 0-9 0,0 0-5 0,0-6-6 0,0 6-6 0,0 0-6 16,7 0-12-16,-7 0-8 15,0 0-14-15,0 0-11 0,0 0-9 0,0 0-12 0,0 0-9 0,0 0-9 0,0 0-9 0,0 0-9 16,0 0-11-16,0 0-10 0,0 0-10 0,0 0-7 0,0 0-5 0,0 0-2 0,0 0-2 0,0 0 6 0,0 6 2 15,0-1-1-15,0-1 6 0,9 8-1 0,-9-3 3 0,0 0 2 16,0 0 0-16,0 1 4 0,0 1 1 0,0 4 3 0,0-2-4 0,0-3 0 0,0 11-7 16,0-7-4-16,0-1-8 0,0 8-3 0,0-6-3 0,0 4-1 0,0 2 0 0,0-7-2 15,0 9 0 1,0-2 0-16,0-3-2 0,5 6 1 0,-5-3 0 0,0 3-5 16,0 1-6-16,0-6-1 0,0 2-4 0,6-3 1 0,-6 1 0 0,0 2 0 0,0-6-3 15,7-2 3-15,-7-2-3 0,0-2 2 0,0-3-2 0,0 3 3 0,6-5 1 0,-6 2 7 16,0-6 5-16,0 4 9 0,0-4 7 0,0 0 4 0,0 0 8 0,0 0 7 0,0 0 12 0,0 0 4 0,0 0 7 0,0 0 3 0,0 0 3 15,0-10 5 1,0 6 1-16,-6-1 5 0,6-5-1 0,0 4-4 0,0-8-4 0,-7 4-6 0,7-3-6 16,-6-2-9-16,6 0-11 0,-5 0-6 0,5 0-3 0,0-4-5 0,-9-1-3 0,2 1-4 15,7-1-5-15,-5 1-5 0,5 0-3 0,0-2-2 0,-8 3 3 16,8-3-1-16,0 2-2 0,-5 1 0 0,5-3-1 0,0 6-2 0,0-4 1 0,0 4 0 0,0 0-2 0,0 2-1 0,0-8-1 0,0 6-1 0,0 2 0 16,0 2-1-16,5-4 1 0,-5 0-4 15,0 7 2-15,0-3 0 0,8-4-1 0,-8 11 1 0,0-7-4 0,5 2 0 16,-5 0-1-16,7 5 0 0,-7-8 1 0,9 8-1 15,-4-7 1-15,1 8-2 0,1-3 1 0,-1 2 1 0,1-1 2 0,6 1-1 16,-7-2 4-16,7 0-3 0,0 3 4 0,-8-3 0 0,9 6 2 0,1 0 0 16,-3-5 0-16,0 5 1 0,-4 5-1 0,5-5 0 0,-7 6 1 0,6-6 0 15,-3 3 1-15,-4 3-1 0,2 4 0 0,-1-5 3 0,-1 5 1 0,3-7 2 16,-8 8 3-16,8-1 1 0,-3 5 3 0,-5-6 4 0,0 6 1 0,0 1 3 0,0-2-1 16,0-6 3-16,0 7 1 0,-5 0-1 0,-3 0 3 0,8 0-1 0,-8 0 1 15,3 0-1-15,-1-6-5 0,-6 4 1 0,3-2-3 0,2-1-4 0,-4 0-3 16,4-1-4-16,1 0-6 0,-7-3-7 0,6 3-8 0,0-4-12 0,-6 2-12 15,6-4-15-15,-7 3-15 0,9-1-16 0,0-1-16 0,-8-4-15 0,5 4-17 0,-5-4-21 16,7 6-20-16,-7-6-21 0,6 5-20 0,-4-5-28 0,2 0-31 0,-3 0-47 16,4 0-57-16,3 0-46 0,-1 0-44 0,-2 0-4 0,3-5 12 0,5 5 26 0,-7 0 28 15,7 0 34-15,0-6 37 0,0-2 38 0,0 3 40 0,0-1 46 0,0-4 48 0,7 1 58 16,-2-6 73-16</inkml:trace>
  <inkml:trace contextRef="#ctx0" brushRef="#br0" timeOffset="206354.54">15735 6756 27 0,'0'-4'120'0,"0"-7"56"0,0 7 40 0,-7-5 40 0,7-1 38 0,-7 4 40 0,7-3 40 0,0-2 39 0,0 2 38 0,-7 5 36 0,7-5 34 0,-5-3-25 0,5 8-61 0,0-1-59 0,0-5-58 0,-8 5-28 0,8 1-13 16,0-1-17-16,0 5-17 0,0-4-24 0,0 4-22 0,0-6-23 0,0 6-25 15,0-6-22-15,0 6-18 0,0 0-23 0,0 0-17 0,0 0-19 16,0 0-16-16,0 0-16 0,0 0-13 0,0 0-13 0,0 0-8 0,0 0-6 0,0 0-1 16,0 0 0-16,0 6 5 0,0 4 2 0,0-5 4 0,-5 4 4 0,5 6 0 0,0-5 4 15,0 5 2-15,-8 3 3 0,8-3 4 0,-6 6 4 0,6-2 2 0,-5-1 3 16,-2-2-1-16,-1 2-4 0,2 9-3 0,0-9-7 0,-1 1-8 0,-7 2-9 15,7-3-3-15,2 3-7 0,-1-2-5 0,1 0-7 0,-3-5-4 0,0 7-7 0,3-8-4 16,-2 2-6-16,7 1-7 0,-6-7-2 0,6 0-5 0,-6 2 0 0,6-2-1 16,0 1 1-16,0-4 2 0,-7 3 4 0,7-5 5 0,0 2 7 0,0-1 5 0,0-5 11 15,0 4 9-15,0-4 11 0,0 0 10 0,0 0 15 0,0 0 13 0,0 0 13 16,0 0 12-16,0 0 8 0,0 0 7 0,0 0 4 0,0-4 2 0,0-7 5 16,0 7 0-16,-8-5 0 0,8 0-4 0,0-3-4 0,0 3-6 0,0-6-6 0,0 2-10 15,0-3-2-15,0 2-4 16,0-5-3-16,0-2-2 0,8 2-3 0,-8-1-3 0,0 1-2 0,7-5-2 0,-7-1-2 15,6 1-2-15,0 3 1 0,1-3-2 0,-7-1-2 0,5 1 1 0,3 0-3 16,0 5 1-16,-3-1 0 0,1 1 3 0,-1-2 2 0,2 3 0 0,2 2 1 0,-4 1 0 16,2 6-2-16,-7 0 0 0,6-1-2 0,0 1-2 0,-6 3-4 0,8 0-1 0,-1 3-4 0,-2-3-4 0,-5 6-1 15,6 0-4-15,2 0-1 0,-3 0-2 0,8 6 2 0,-6-3-3 0,0 9 2 16,6-3 2-16,-6 1 3 0,6-1 1 0,-7 6 2 16,7 0 4-16,-5 4 2 0,5 1 1 0,-8-4 1 0,9 6 0 0,-9-2 1 0,2 1-1 15,-1 2-1-15,8-3 1 0,-7 5-1 0,-2-1 0 0,3-5-2 0,-2 5 0 16,-1-3 0-16,3 3-2 0,-1-5 0 0,-7 1-1 0,5-1 0 0,4-3-1 0,-4-2 2 0,-5-1 0 15,5 2-1-15,-5 1-1 0,8-7-7 0,-8 0-7 16,5 2-10-16,-5-2-15 0,0 1-13 0,8 1-16 0,-8-7-18 0,0 0-20 0,0 2-23 0,0-1-21 16,0-5-20-16,0 4-22 0,0-4-16 0,0 5-15 0,0 1-32 15,0-6-40-15,-8 4-43 0,8-4-43 0,-5 6-52 0,-3-6-52 0,3 0-5 0,5 0 14 0,-14 0 29 0,9 0 30 16,-2-6 35-16,-6 2 34 0,7 4 34 0,-7-11 34 0,6 7 50 0,-7-7 53 0,1 3 55 16,-1 3 64-16</inkml:trace>
  <inkml:trace contextRef="#ctx0" brushRef="#br0" timeOffset="206527.23">15532 6980 0 0,'-20'-3'1'0,"1"3"101"0,6 0 74 0,-6-6 50 0,7 6 39 0,3-5 32 0,-3 5 35 0,6 0 31 0,1-4 32 0,-4 4 21 0,2-6 20 0,7 6 15 0,0 0 13 0,0 0-78 0,0 0-132 0,0 0-71 0,0-4-45 0,0 4-19 0,0-5-9 15,0 1-9-15,7 4-12 0,-7 0-14 0,9-5-12 0,-4-1-6 0,1 6 1 16,1 0 4-16,7-4 2 0,-2-2 1 0,-1 6-2 0,5-5-7 0,-4 1-8 0,7 4-9 16,2-6-12-16,-2 1-4 0,0 5-3 0,1 0-17 0,-1-4-20 0,2 0-30 15,-3 4-34-15,3 0-45 0,-2-5-42 0,6 5-81 0,-5 0-90 0,0 0-75 0,-1-6-60 0,2 6-24 0,-11 0 1 0,11 0 8 16,-1-3 19-16,-8 3 27 0,7-7 39 0,-4 2 43 0,-1 1 51 0,-4-7 52 0,3 7 55 15,-5-5 72-15,5 0 83 0</inkml:trace>
  <inkml:trace contextRef="#ctx0" brushRef="#br0" timeOffset="206906.42">16256 6801 0 0,'6'0'2'0,"-1"3"105"15,3-3 60-15,0-3 36 0,-3 3 23 0,1-6 27 0,-6 2 21 0,7-1 29 0,-7 1 30 31,5-2 30-31,-5 0 32 0,0 3 28 0,0-8 25 0,0 7-70 0,0-2-128 0,0 1-59 0,0 1-22 0,0-5-6 0,0 3 2 0,-5 2-3 0,5-2-2 16,0-3-11-16,-7 3-12 16,1 1-13-16,6 1-14 0,-5-5-11 0,5 3-8 0,-8 3-7 15,0-9-5-15,3 8-5 0,-1-1-1 0,-1-1-1 0,7-3 1 0,-6 5-2 16,-2-1-3-16,1 1-4 0,2-2-4 0,-1 0-8 0,0 6-4 0,-1-3-7 16,-1-3-6-16,3 6-8 0,-3 0-3 0,2 0-8 0,1 0-3 0,-2 0-6 0,-1 0-4 15,2 0-3-15,0 0-3 0,-1 6-4 0,2-6-2 0,-11 3-2 0,11 3-3 16,-1 0 0-16,-1-2 3 0,2 1 0 0,-4-1 1 0,-3 5 1 0,6-3 1 15,1 3-1-15,-4 3-1 0,2-9-1 0,2 7 1 0,-9-1-1 0,9 2 1 0,-3 4 0 16,1-5 4-16,2-1-2 0,-2 0 1 0,0 6-2 0,7-6 2 0,-5 7-1 16,-3-7 0-16,3 6-1 0,5-6-2 0,-8 7 1 0,8-7-1 0,-6 0-1 15,6 6 0-15,0-3 1 0,-7-3-2 0,7 4-1 0,0-2 2 0,0-2-2 16,7 1 2-16,-7 1 1 0,0-2 0 0,6 1 1 0,-6-1 3 0,8 0 2 16,-3 3 0-16,3-3 1 0,-3-5 3 0,2 5 2 0,5 2 4 0,-5-7 0 15,6 8-3-15,1-8-6 0,-2 1-17 0,2 4-15 0,4-5-17 0,3 2-19 0,-10-6-20 16,10 5-30-16,-2-5-30 0,1 4-45 0,-1-4-51 0,8 5-82 0,-7-5-97 15,-1 0-53-15,2 0-33 0,-3-5 4 0,8 5 20 0,-7-4 27 0,1-1 33 0,-8-5 33 16,8 5 40-16,-1-8 42 0,-5 1 47 0,-1-3 55 0,0 6 58 0,0-4 74 0,-6-2 79 16</inkml:trace>
  <inkml:trace contextRef="#ctx0" brushRef="#br0" timeOffset="207142.7">16594 6707 0 0,'0'-10'18'0,"7"-4"129"0,-7 4 75 0,0 1 57 0,0-1 48 15,6-1 46-15,-6 2 40 0,0 0 35 0,0-1 35 0,0 1 31 0,0-3 30 0,0 8 28 16,0-6 29-16,0 6-91 0,7-6-157 0,-7 5-81 0,0 1-46 0,0 4-32 15,0-6-22-15,0 6-24 0,0 0-20 0,0 0-18 0,0 0-15 0,0 0-16 16,0 0-17-16,0 0-14 0,0 0-15 0,0 0-12 0,-7 6-11 0,7-2-7 16,0 1-7-16,-6 1-5 0,6 2 0 0,0 2-1 0,-7 0-1 0,7-1 2 15,-5 7 1-15,5-2 5 0,-9 5 3 0,9-4 2 0,-5 4-1 0,-2 1-1 16,7 1-6-16,-6-2-10 0,6-1-12 0,-5 3-15 0,-4 3-15 0,9-4-17 0,0-2-19 16,0 2-21-16,0 1-21 0,0-8-24 0,0 8-26 0,0-6-28 0,0 4-26 15,9-4-38-15,-9-5-43 0,5 4-72 0,-5-1-83 0,6-2-34 0,1-1-9 16,-2 0 13-16,4-1 28 0,-4-4 31 0,-5-1 34 0,7 2 40 0,-1-6 40 0,1 0 42 15,-7-6 45-15,6 2 51 0,2-1 57 0</inkml:trace>
  <inkml:trace contextRef="#ctx0" brushRef="#br0" timeOffset="207491.47">16796 6752 0 0,'6'-15'19'0,"2"0"139"0,-1 0 80 0,-2 5 58 0,-5-4 48 0,6 1 45 16,-6 1 45-16,0-3 44 0,0 6 41 0,0 0 36 0,-6-1 35 0,6 4 29 15,0-3 29-15,0 3-101 0,0 2-173 0,0-1-93 0,0 5-50 0,0 0-29 16,0 0-16-16,0 0-27 0,-5-5-25 0,5 5-24 0,0 0-25 0,0 0-20 0,-7 0-20 15,-1 0-12-15,2 5-12 0,-1 0-9 0,1-1-10 0,1 2-7 0,-11 0-8 16,11 3-2-16,-8 1-7 0,-1-1 0 0,7 0-2 0,-4 2-2 0,-2-1-5 16,0-1-2-16,-1 6 1 0,1-6-1 0,6 6-2 0,-7-5-4 0,4 5 0 15,-4-6-3-15,7 6-2 0,-6-6-2 0,-1 3 1 0,9-3 0 0,-8 4 1 16,8-7 3-16,-4 3 4 0,2 3 5 0,2-8 0 0,-3 1 2 0,2 4 2 0,6-5-1 16,-5 2-2-16,5-6-2 0,0 5-1 0,-8-1-2 0,8-4-1 0,0 0 0 15,0 0 1-15,8 5 4 0,-8-5 3 0,0 7 9 0,5-7 12 0,-5 3 10 16,6-3 11-16,2 6 8 0,-3-6 9 0,11 5 8 0,-5-1 5 15,-4-4 8-15,7 4 4 0,4-4 1 0,-5 5 2 0,0-5-3 0,6 6-1 0,-4-6-7 0,4 4-8 16,-6 1-6-16,0 1-9 0,5-6-4 0,-4 4-6 0,-1 2-4 16,0-1-2-16,0-1-3 0,0 1-3 0,1-1-4 0,-7 2-8 0,-2-2-12 0,1 1-16 0,0 1-19 15,1-3-20-15,-7-3-22 0,8 7-22 0,-8-2-24 16,0-5-18-16,0 4-32 0,-8 1-33 0,8-1-62 0,-7 2-73 0,1-3-79 0,6 3-85 16,-6-1-22-16,-6-1 8 0,4-4 23 0,2 6 29 0,-7 0 38 0,0-2 37 0,5 1 40 0,-3-5 40 15,-1 4 47-15,-4-4 50 0,5 0 66 0,-2 0 71 0</inkml:trace>
  <inkml:trace contextRef="#ctx0" brushRef="#br0" timeOffset="208250.1">12660 7440 88 0,'-6'5'161'0,"6"-5"42"0,-7-5 33 0,1 5 30 0,6 0 27 0,-7 0 32 0,7-5 34 0,-6 5 29 0,6-4 33 0,-5 4 26 0,5-6 26 0,0 6-61 0,0 0-113 0,0-4-58 0,0 4-31 0,-8-5-11 0,8 5 2 16,0 0-4-16,0 0 0 0,0 0-10 0,0 0-15 0,0-4-9 0,0 4-13 0,0 0-9 0,0 0-8 0,0 0-11 0,0 0-10 0,0 0-13 0,0 0-14 16,0 0-14-16,0 0-13 0,0 0-14 0,0 0-11 0,0 0-13 0,0 0-10 0,0 0-10 15,0 0-9-15,0 0-4 0,0 0-5 0,0 0-1 0,8 0 3 0,-8 4 1 16,5-4 1-16,-5 5 5 0,6-5 3 0,1 4 3 0,-1 2 4 0,1-2 7 15,6 1 2-15,-6 0 6 0,5-1 6 0,-4 2 4 0,3 0 2 0,2-3 2 16,2 3 3-16,-3-2 1 0,9 2 2 0,-3-1 2 0,3-1 1 0,-3-4 2 16,8 5 3-16,1-5 0 0,-3 4 2 0,10-4 0 0,5 0 0 0,1 0 0 0,5 0-1 15,2 0-3-15,-3-4-2 16,15 4-4-16,-7 0-5 0,6-5-2 0,8 1-4 0,0 4-4 0,5-5-2 0,-8-1-2 0,16 2 0 0,0-2-5 0,-7 6-2 16,11-3-1-16,2-3-2 0,0 0 0 15,-2 2 0-15,4-1 5 0,3 0 2 0,2 1 1 0,-1-2 1 0,7 6 2 0,-1-4-4 0,1-1-14 0,0 1 0 0,-1-2 0 31,8 6 0-31,-7-6 0 0,7 3 0 0,-3 3 0 0,2-6 0 16,1 1 0-16,-1 5 0 0,0-4 0 0,6-2 0 0,-4 6 0 0,-2-3 0 0,-6 3 0 16,5-6 0-16,-5 6 0 0,6 0 0 0,-5-4 0 0,-7 4 0 15,-3 0 0-15,3 4 0 0,-1-4 0 0,-6 6 0 0,-7-6 0 0,0 3 0 0,1-3 0 16,-15 6 0-16,1 3 0 0,1-3 0 0,-14-3 0 0,7 3 0 0,-15 0 0 16,-5 3 0-16,1-5 0 0,-8 2 0 0,-5-2 0 0,-7 1 0 0,-1 0 0 15,-7-1 0-15,2 2 0 0,-9 0 0 0,3-6 0 0,-8 3 0 0,0-3 0 16,0 0 0-16,0 0 0 0,0 6 0 0,0-2 0 0,-8-4 0 0,8 6 0 15,-5-1 0-15,0-5 0 0,5 4 0 0,-9-4 0 0,-3 5 0 0,4-5 0 16,2 0 0-16,-7 4 0 0,8-4 0 0,-9 0 0 0,7 6 0 0,-6-6 0 0,-1 0 0 16,9 0 0-16,-8 0 0 0,7 0 0 0,-1 0 0 0,-6 0 0 15,7 0 0-15,-2 0 0 0,3 0 0 0,-2 0 0 0,1 0 0 0,6 0 0 0,-7 0 0 16,0 0-115-16,7 0-25 0,-7 0-15 0,7 5-21 0,-5-5-16 0,5 0-22 0,0 0-21 16,0 0-22-16,-8 4-29 0,3-4-24 0,5 0-81 0,0 0-103 0,0 0-50 15,-8 6-30-15,8-6 7 0,0 0 23 0,0 0 30 0,-6-6 40 0,1 6 41 16,-2-4 44-16,7-1 45 0,-9-5 51 0,4 1 50 0,-1-2 56 0,-1-2 80 0,-7-8 94 15</inkml:trace>
  <inkml:trace contextRef="#ctx0" brushRef="#br0" timeOffset="-210658.07">13579 8094 64 0,'0'0'134'0,"0"-5"42"15,0 5 31-15,0 0 29 0,0-4 27 0,0 4 25 0,0 0 27 0,0-5 25 0,0 5 24 0,-6-4 22 0,6-2 25 0,0 6-57 0,0-4-98 0,-8 4-56 0,8-5-30 0,0 5-19 0,-5-6-12 0,5 6-9 0,-8-4-5 0,8 4-13 0,-7-6-13 0,7 6-8 16,-5-5-9-16,5 5-8 0,-7-4-13 0,7 4-7 0,-7-5-10 0,2 5-4 0,5 0-4 0,-8 0-3 0,3-4-2 0,-3 4-2 15,2 0 0-15,1 0-1 0,-2 0-2 0,-2 4 0 0,4-4-2 0,-2 0 0 16,1 0-2-16,-8 5-1 0,7-5 0 0,2 4-2 0,-1-4-4 0,-1 5 0 16,1 1-5-16,-2-6-5 0,-4 4-4 0,12 2-5 0,-6-1-4 0,-2-1-4 15,2 2-3-15,-1 3-3 0,2-5-4 0,-3 7 2 0,8-7-3 0,-6 7 1 16,1-1 0-16,5-1 0 0,-8 0 0 0,8 0 1 0,-7 3-2 0,7 3 1 0,0-6-1 0,-6 0 3 16,6 1 0-16,0-1 0 0,0 3 2 0,0-3-2 0,0 0 1 0,0 1-3 15,0-1-2-15,0 2 2 0,6-1-3 0,-6-6 4 0,0 5 0 16,7-4 1-16,-7 5 1 0,8-5 2 0,-8 4 0 0,5-2 3 0,-5-2 0 0,6-1 4 15,2 0 4-15,-3 1 1 0,2-5 5 16,-1 6 4-16,2-6 1 0,-2 0 3 0,6 0 3 0,-4 0 5 0,5 0 3 0,-7-6 8 0,6 6 5 0,2-5 5 0,-1-3 7 16,-8 3 2-16,11-2 1 0,-5-2 2 0,2 0 1 0,0-2 4 0,-6 2 5 15,5-1 5-15,3 1 4 0,-10-6 3 0,9 5 1 0,-9-5 0 0,3 6-2 16,0-6-2-16,-3 0-3 0,-5 2-1 0,6-8 1 0,1 6-2 0,-7-3-2 16,5 2-3-16,-5-4-5 0,0 1-8 0,0 0-1 0,0-1-6 0,-5 7-2 0,5-8-4 15,0 6-2-15,0-4-4 0,-7 4-2 0,1 0 1 16,6-4-3-16,0 10 1 0,-5-6-1 0,-3 0 2 0,8 6 4 0,-8-1-1 0,8-1 2 0,-5 1 0 15,5 1 0-15,0 0 0 0,-6 3 2 0,6 2 0 0,0-1 4 0,-8 0-4 16,8 1-2-16,0 4-5 0,0 0-5 0,0-6-7 0,0 6-9 0,0 0-5 16,0 0-10-16,0 0-7 0,0 0-3 0,0 0-9 0,0 0-5 0,0 0-3 0,0 0-2 15,0 0 0-15,0 6 1 0,0 3 3 0,0-4 4 0,0 5 3 0,0-6 5 16,0 5 3-16,0 6 6 0,0-4 4 0,0 2 4 0,0 2 6 0,0 1 2 16,0-2 0-16,0 0 0 0,0 6 0 0,0-5 0 0,0 4-2 0,0 2 1 0,0-3 0 15,0 1 0-15,0 2-1 0,0 3 1 0,0-5 0 0,8 2 1 0,-8 3-1 16,0-6-1-16,0 3-3 0,6-2-3 0,-6 2-9 0,5-8-10 0,-5 2-9 0,8 5-12 15,0-6-13-15,-3-5-14 0,1 6-17 0,1-4-16 0,-2-1-20 0,4-1-23 16,-2 0-22-16,-2 0-20 0,1 3-17 0,7-9-15 0,-5 9-25 16,-3-8-26-16,9 1-34 0,-9-1-36 0,10 1-42 0,-3-5-47 0,-5 4-3 0,6-4 13 0,-8 0 26 15,9 0 30-15,-7-4 32 0,-1 4 33 16,1-5 35-16,-1 5 33 0,1-4 42 0,-1-1 44 0,-6 1 46 0,5-2 64 0</inkml:trace>
  <inkml:trace contextRef="#ctx0" brushRef="#br0" timeOffset="-210232.19">13768 8231 0 0,'0'-3'1'0,"-7"-9"99"15,7 9 68-15,0-9 43 0,7 3 32 0,-7 5 31 0,0-5 29 0,0-3 34 0,0-3 31 0,6 6 32 0,-6-6 29 0,0 6 28 0,7-6 26 0,-7 5-67 0,0 1-123 0,6 0-58 0,-6-1-32 0,7-1-9 0,-7 1-3 0,6 5-4 0,-6 1-10 0,0-1-10 0,5 1-18 0,-5-2-12 0,0 6-13 0,0-3-11 16,0 3-11-16,0 0-12 0,0 0-13 0,0 0-13 0,0 0-12 0,0 0-12 16,0 0-13-16,0 0-9 0,0 0-9 0,0 0-11 0,0 0-8 0,0 0-6 0,0 3-4 15,-5-3-5-15,5 6 2 0,0-6-2 0,0 4-1 0,-6 5 2 0,6-4 1 16,0 5 0-16,0-4 2 0,-7 9 2 0,7-6 3 0,0 6 2 0,0-6 3 15,0 7 1 1,0 2 3-16,0-3-2 0,0 0 0 0,0 0 1 0,0 4 0 0,7-4-3 0,-7 0-4 0,6 4-1 0,-6-4-3 0,5 0-2 0,4-2-2 0,-2 2 0 16,-2-1 0-16,3 2-3 0,-3-7 3 0,1 6 0 0,7-6 3 0,-6 3 0 15,-1-8-1-15,8 5 4 16,-7 0 3-16,5-3 6 0,-5-1 3 0,6-1 4 0,0 2 3 0,-5-6 7 0,-3 6 5 0,8-6 7 0,-7 0 10 0,1 0 9 31,6-6 9-31,-7 0 7 0,2 6 9 0,5-4 7 0,-8-7 6 0,3 7 5 0,-2-5 1 16,-1 4 5-16,2-5 1 0,1 1-1 0,-2-6-5 0,-6 4-6 0,6-2-6 15,-6-3-9-15,7 1-8 0,-7 1-12 0,5 0-6 0,-5-6-5 0,0 1-8 0,0-2-4 16,0-3-5-16,0 5-2 0,0-5-4 0,0 3-2 0,-5 2 0 0,5-1-2 16,-7 1-1-16,7 4-1 0,0-4-2 0,-6 4 2 0,6 6-2 0,-6-6 0 15,-2 5-2-15,8 5-2 0,0-4-2 0,-7 5-4 0,7-2-5 0,-5 1-10 0,5 1-11 16,0 4-18-16,-6-6-18 0,6 6-27 0,0 0-29 0,0 0-24 0,-8 0-22 16,8 6-25-16,-5-6-21 0,5 4-24 0,-8 7-20 0,8-7-22 0,-5 5-21 15,5 0-35-15,-8 3-38 0,8 3-40 0,-6-6-40 0,6 4-6 0,-7 2 7 16,7-4 22-16,0 3 27 0,0-5 33 0,0 2 36 0,0-2 36 0,0 7 36 0,0-13 37 15,0 7 42-15,0 1 47 0,0-8 50 0</inkml:trace>
  <inkml:trace contextRef="#ctx0" brushRef="#br0" timeOffset="-209567.92">14245 8179 8 0,'-8'-6'87'0,"8"0"49"0,-8-3 41 0,8 3 37 0,-5-3 37 15,5 4 35-15,-7 1 38 0,7-2 38 0,0 3 36 0,-7-7 36 0,7 4 33 0,0 1-17 0,0 1-47 0,-5-2-45 0,5 1-44 0,0-4-31 0,0 5-24 0,0 4-22 0,0-6-18 0,5 2-23 0,-5-1-23 0,0 5-25 0,0 0-25 0,0-6-18 0,7 6-21 0,-7 0-14 16,0-4-21-16,0 4-9 0,7 0-11 0,-7 0-6 0,0 0-7 0,5 4-5 0,-5-4-3 15,8 6-4-15,-8-6 0 0,0 5-3 0,8 5 1 0,-8-6 0 16,5 5 1-16,-5-4 0 0,6 10 0 0,-6-5 1 0,5-1 1 0,-5 6 0 0,0 0 0 16,7 0 1-16,-7 0 0 0,0 4-1 0,0-4 1 0,9 0 0 0,-9 4-1 0,0-4-1 15,5 4-3-15,-5-5 2 0,0 1-1 0,7 6 0 0,-1-8-1 0,-6 2-1 16,5-6 0-16,-5 7-1 0,9-2 1 0,-2-4-2 0,-2-1 1 16,-5 3 0-16,6 1 0 0,1-8-1 0,-1 5 1 0,-6-1 0 0,8-4 0 0,-8 5-1 0,7-4 1 15,-7-1 1-15,5-1 1 0,-5-4-1 0,0 4 2 0,0-4-1 0,0 0 4 16,0 5 2-16,0-5 3 0,0 0 5 0,0 0 4 0,0 0 4 0,0 0 4 15,0 0 2-15,0 0 3 0,0 0 1 0,0 0 0 0,0-5-1 0,-5 1 1 16,5 0-2-16,-7 4-3 0,7-11-4 0,-8 8-4 0,2-9-4 0,-1 8-5 0,7-7-5 16,-6-2-3-16,1 4-5 0,-2-7-1 0,-2 1-2 0,4 1 0 0,-8-2 0 15,13-2-1-15,-5 3 3 0,-4-4 1 0,2-2 0 16,2 3-1-16,-1-3 2 0,1-3 1 0,-3 5-1 0,0-2 1 0,8 3 1 0,-5-1-1 0,-2-2 1 0,7 3 3 16,0 2 0-16,-7 1 4 0,7 1 0 0,0 4 4 15,-5 1-1-15,5-1 2 0,0-1-1 0,0 2 0 0,0 5-5 0,0-2 1 0,5-3-3 16,-5 9-2-16,0-6-3 0,7 3-4 0,-7-3-3 0,7 0-1 0,-2 6-4 0,3-4-4 15,0 4-1-15,3 0-2 0,-6-5 2 0,11 5-2 0,-4 0 2 0,-1 5 3 0,5-5 2 16,2 4 0-16,-4 2 4 0,4 0-1 0,-5-3 1 0,8 3 2 0,-10 3 0 16,10 1 1-16,-8-1 2 0,0 2-1 0,0-1 1 0,0-1 0 0,1 1-1 0,-9 4 2 15,2-4-1-15,-1 5 2 0,2 0 0 0,-2-6 2 0,-6 6 0 16,7 0 1-16,-7-5 0 0,0 4 3 0,0-4 1 0,-7 5 1 0,7-6 3 16,-6 6 0-16,-2-5 1 0,8-1-1 0,-6 2-2 0,-6-1-3 0,5-1-8 0,0 0-8 15,-6 1-7-15,6-5-7 0,-7 1-13 0,4 4-6 0,2-5-16 0,-5-1-11 16,0 0-18-16,7-4-13 0,-7 5-15 0,0-5-15 0,5 6-12 0,-3-6-11 0,-4 0-11 15,9 3-11-15,-7-3-13 0,8 0-12 0,-11 0-24 0,11 0-29 0,-8 0-40 16,8-3-50-16,-4 3-48 0,2 0-47 0,2-6-6 0,5 1 9 0,-6 1 22 16,1 0 26-16,5-1 29 0,0-2 32 0,0-2 34 0,0 4 36 0,0-5 43 0,0 1 48 15,5-6 53-15,-5 6 69 0</inkml:trace>
  <inkml:trace contextRef="#ctx0" brushRef="#br0" timeOffset="-208968.61">14680 8089 0 0,'5'0'1'0,"2"0"104"0,1-4 62 0,-3-1 38 0,9 1 26 0,-14-2 24 0,5 2 16 0,3-7 23 0,-2 1 25 0,1 1 28 0,-1 0 26 0,-1 3 30 0,-5-3 32 0,7 0-64 0,2-3-117 0,-4 3-48 0,-5 0-14 0,7-1 1 0,-7 5 11 0,0-5 10 0,0 0 10 0,6 5 5 16,-6-4-2-16,0 3-6 0,0 2-7 0,0-5-9 0,0 4-12 0,0 5-13 16,0 0-14-16,0-10-16 0,0 10-13 0,0 0-16 0,0 0-12 0,0-6-16 15,0 6-12-15,0 0-16 0,0 0-15 0,0 0-14 0,0 0-12 0,0 0-11 16,0 0-12-16,0 0-10 0,0 0-9 0,0 0-5 0,0 0-5 0,0 0-4 0,0 0 1 15,0 0 2-15,5 6 1 0,-5-2 1 0,0 2 5 0,8 3 3 0,-8-4 5 16,0 9 3-16,0-4 2 0,8 6 4 0,-8-7 2 16,0 4 2-16,5 8 2 0,-5-6 0 0,0 4 1 0,0 1-1 0,0-1 0 0,0 0 0 0,0 1-1 0,0-1-1 15,-5 5-1-15,5-3-2 0,0-2-1 0,0-4-3 16,0 6-5-16,0-8-2 0,-8 2 0 0,8-6-5 0,0 6-1 0,0-5-3 0,0-1-1 0,0 2-1 16,0-2 0-16,0-3 1 0,0-3-1 15,0 4 1-15,0-2 4 0,0-5 2 0,0 4 5 0,0-4 4 0,0 0 4 0,0 0 4 0,-8 4 9 0,8-4 4 0,0 0 7 16,0 0 7-16,0 0 5 0,0 0 7 0,0 0 3 0,0 0 3 0,0 0-1 15,0-4 0-15,0 4-1 0,0-4-2 0,-5-1-1 0,5-2-3 0,0-2-6 16,-6 4-5-16,6-5-2 0,0-4-8 0,-7 4-5 0,7-5-4 0,-5 0-3 0,5 2-4 16,-9-2 0-16,9-6-1 0,-7 3-1 0,7-7-1 0,0 5 1 0,-5 1-1 15,5-6 1-15,0 7-1 0,0-7-1 0,0 5 1 16,-6 1-2-16,6-2 2 0,6 3 0 0,-6 3 3 0,0-1 0 0,0 2 1 0,0 4 2 0,5 1 1 0,-5 0 0 16,0-1 1-16,0 4-1 0,7 1 0 0,-7 1-1 0,0-2-1 0,9 6 0 15,-9-3-1-15,5 3-2 0,2-6-2 0,-7 6 0 0,6 0 0 0,-1 0-2 0,3 0 2 16,5 0 0-1,-7 6 0-15,7-6 2 0,-5 3 1 0,4 3 1 0,0-2 2 0,3 1 1 0,-2 5 2 0,5 1 4 0,-4-2 0 0,-1-5 1 0,8 11-2 16,-10-6 1-16,2 3 0 0,0 3-1 0,6-8 1 0,-4 8 0 0,-2 0-1 0,-7 0-3 16,7 0 1-16,0 0-2 0,-7 0-1 0,1-1-2 0,6 0 0 0,-7 7 0 15,1-8 0-15,-1 2-1 16,1 0 0-16,-1 6 0 0,-6-8-2 0,8 2-1 0,-3 0-5 0,-5 0-7 0,8-2-9 16,-8 2-12-16,5 0-14 0,-5 0-16 0,0-6-21 0,5 6-21 0,-5-6-21 0,0 3-19 0,0-4-25 0,0 3-22 0,0-2-25 15,0-3-23-15,0 3-20 0,0-3-19 0,0-2-35 0,0 5-45 0,0-4-62 16,0-1-68-16,-5 2-14 0,5-1 13 0,-5-1 24 0,5-4 32 0,-8 0 35 15,3 0 36-15,-3 0 40 0,2 0 38 16,-7 0 42-16,6-4 39 0,1-1 55 0,-7-1 61 0</inkml:trace>
  <inkml:trace contextRef="#ctx0" brushRef="#br0" timeOffset="-208779.13">14732 8295 0 0,'-13'-5'13'0,"-1"5"129"0,9 0 79 0,-10-4 54 0,10-2 43 0,-4 2 35 0,4-1 29 0,5-1 29 0,-5 2 21 0,5-7 22 0,0 7 22 0,0-1 22 0,5 1 22 0,-5-5-94 0,5 9-156 16,-5-12-81-16,9 9-45 0,-4-3-22 0,10 0-9 0,-10 2-11 0,2-1-6 0,5 5-5 0,2-4-2 0,-7-1-4 0,4 1-5 0,5-2-5 0,-4 6-8 0,-1-6-11 0,10 6-10 16,-7-3-13-16,-1 3-11 0,6 0-19 0,-7-6-24 0,1 6-26 0,1 0-26 15,7 6-34-15,-10-6-37 0,1 0-48 0,4 0-50 0,-5 3-85 0,2 3-101 0,0-6-59 16,0 6-41-16,1-2-9 0,-2-4 8 0,2 0 26 0,-1 5 32 0,0-5 39 16,0 0 42-16,-8-5 50 0,9 1 50 0,-1-2 57 0,-6 0 59 0,7-3 76 15,-9 3 87-15</inkml:trace>
  <inkml:trace contextRef="#ctx0" brushRef="#br0" timeOffset="-208378.64">15401 8149 0 0,'0'3'9'0,"0"-3"125"15,0 6 82-15,0-6 51 0,0 0 35 0,0 0 22 0,0 0 13 0,0-6 13 0,0 3 11 16,0-3 13-16,7 1 14 0,-7 1 18 0,0-2 22 0,0 3-80 16,9-3-137-16,-9 2-77 0,0 4-45 0,0-6-16 0,0 6 2 0,5-5 9 0,-5 5 17 15,0 0 13-15,0-4 11 0,0 4 8 0,0-6 6 0,0 6 4 0,-5 0-5 16,5 0-9-16,0 0-12 0,0 0-8 0,0-5-6 0,0 5-5 0,0 0-1 15,0-4 0-15,0 4 0 0,0 0-3 0,0-5-3 0,0 5-5 0,0-4-5 0,0 4-7 16,0 0-4-16,0 0-10 0,0-6-5 0,-9 2-10 0,9 4-6 0,0-5-7 16,0 5-7-16,0 0-6 0,0-6-5 0,-7 6-3 0,7-4-6 0,0-2-3 15,-5 6-4-15,5 0-2 0,0-5-4 0,-6 5 1 0,6 0-1 0,-8 0-1 16,8-4-1-16,-5 4-1 0,5 0-2 0,-8 0-4 0,8 4-2 0,-5-4 2 16,-2 0-4-16,0 5 1 0,7 1-1 0,-7-2-3 0,1 2 0 0,-1-1-2 0,2-1 1 15,-3 6-1-15,2-5-2 0,1 4 3 0,-3 1 1 0,0-5 0 0,8 5 3 16,-5-1-2-16,-3 1 3 0,8 4-1 0,-5-2 0 0,5-3 1 0,0 1-2 0,-5-1 2 15,5 0-1-15,0 3 2 0,0 3 1 0,0-6 1 0,0 0 0 0,5 1 1 16,-5-1 1-16,5 2 1 0,-5 3 2 0,8-5 3 0,-3 2 2 0,3-2 1 16,0 0 2-16,-3 3 0 0,9-4 0 0,-9 3-1 0,8-2-1 0,1 0-11 15,-2-3-10-15,1 4-15 0,1-1-14 0,-2-4-17 0,2-1-15 0,-1 7-22 16,8-7-25-16,-10 2-27 0,2 0-28 0,7-6-42 0,-8 4-49 0,8-4-66 0,-6 5-75 16,6-5-45-16,-8 0-26 0,8-5 2 0,-7 5 19 0,5-4 28 0,-4-2 29 15,-1-4 36-15,8 5 38 0,-10-5 43 0,2 1 43 0,0-6 52 0,-6 6 55 0,7-6 65 16,-8 0 76-16</inkml:trace>
  <inkml:trace contextRef="#ctx0" brushRef="#br0" timeOffset="-208133.7">15728 8003 0 0,'0'-12'17'0,"-7"3"136"0,7 0 80 0,-7-1 61 0,7 1 49 16,0-3 45-16,0 3 38 0,0 0 36 0,-5-1 31 0,5 5 33 0,5-4 28 16,-5 3 29-16,0 2 28 0,7-7-95 0,-7 11-166 0,0-4-91 0,0-2-47 15,7 3-32-15,-7 3-25 0,0 0-20 0,0 0-16 0,0 0-15 0,0 0-13 0,0 0-16 16,0 0-10-16,0 0-18 0,0 0-14 0,0 0-14 0,0 0-13 0,0 0-9 15,0 0-9-15,-7 3-3 0,7 7-4 0,0-5 0 0,0 5 0 0,0 1 1 16,0 2 2-16,0 2 2 0,0 0 5 0,-7 6 2 0,7-3 5 0,0 1 2 16,0 2 1-16,0 3-3 0,0 1-3 0,0-7-11 0,0 7-11 0,0-1-15 0,0 0-14 15,0 1-18-15,7-4-16 0,-7-3-25 0,0 1-27 0,7 2-29 0,-7-2-33 0,7-5-26 16,-1 1-24-16,1 6-43 0,-1-8-52 0,1-4-75 0,-7 6-78 0,6 1-27 16,7-7 7-16,-5 0 21 0,-3-3 28 0,3-1 38 0,-3-1 39 0,0-4 44 15,-5 6 43-15,9-12 43 0,-4 6 43 0,2-4 54 0,-1 4 62 0</inkml:trace>
  <inkml:trace contextRef="#ctx0" brushRef="#br0" timeOffset="-207753.93">15935 8261 0 0,'8'-11'4'0,"-8"-2"117"0,6 4 75 16,-6-12 58-16,7 6 52 0,-7 2 45 0,0-2 45 0,6 0 41 0,-6-6 39 15,0 8 37-15,8-2 30 0,-8 0 32 0,5 0 29 0,-5 0-80 0,8 5-138 0,-8 1-81 16,5 0-45-16,-5 0-33 0,7 3-28 16,-7-3-25-16,0 3-24 0,7 0-19 0,-7 2-23 0,0 4-14 0,0 0-15 0,0 0-15 0,0 0-10 0,0 0-13 15,0 0-14-15,0 0-8 0,0 0-12 0,-7 4-4 0,7 2-6 0,-7-6-2 16,2 9-4-16,5-3 0 0,-8 3-1 0,-5 1 1 0,7-1 0 0,-1 2-1 0,-7 4-4 15,9-1-1-15,-8 0-8 0,8 1-4 0,-9 1-9 0,-1-3-5 16,4 1-9-16,-2-2-4 0,6 3-11 0,-7-2-3 0,1 2-8 0,-1-6-4 0,4 6-3 16,2-5 1-16,-5-1 2 0,5 2 6 0,3-7 3 0,-1 7 8 0,-1-7 5 0,1 2 9 15,-1-2 3-15,7 1 7 0,-6-1 4 0,6-4 4 0,0 0 4 0,0 5 1 16,0-5 0-16,0 0 1 0,0 0-2 0,0 0 0 0,0 0-3 0,0 0 2 16,0 0 4-16,0 0 4 0,0 0 11 0,6 6 10 0,-6-6 12 0,7 4 15 15,-1-4 12-15,1 5 11 0,-1-5 8 0,7 6 7 0,-5-3 6 0,5 4 7 0,-3-2 6 16,4-1 1-16,-1 0 4 0,1 1-1 0,-2 1-6 0,2-3-8 0,-1 3-12 15,-1 0-9-15,2-3-13 0,-9 3-3 0,8 0-9 0,1-2-5 0,-7 1-1 0,-1-1-7 16,7 5 1-16,-5-3-7 0,-3-1-4 0,2-1-7 0,-7 2-8 0,7 0-14 16,-2-2-10-16,-5 1-16 0,7-1-16 0,-7 1-18 0,8-1-20 0,-8 2-23 15,0-6-23-15,5 5-28 0,-5-1-32 0,0-4-25 0,0 5-25 0,0-5-45 16,0 7-53-16,0-7-70 0,0 0-75 0,0 3-18 0,0-3 7 0,0 0 25 0,0 6 29 16,0-6 37-16,0 0 37 0,0 0 42 15,-5-6 44-15,5 3 41 0,0-4 44 0,0 2 56 0,0-4 63 0</inkml:trace>
  <inkml:trace contextRef="#ctx0" brushRef="#br0" timeOffset="-207277.22">16283 8100 41 0,'11'-6'106'0,"1"6"28"0,4-5 21 0,-5 1 14 0,2-1 13 0,-5 1 14 0,4-6 13 0,-5 5 11 0,6-1 8 0,-6-4 7 0,-2 10 7 0,4-5-57 0,-4 1-92 0,0 4-48 0,3-5-22 0,-2 5-12 0,-6 0-4 16,7 0-3-16,-7 0-1 0,0 0-1 0,0 0 1 0,0 0 5 0,0 0 12 16,0 0 14-1,6 0 19-15,-6 0 14 0,0 0 12 0,0 0 12 0,0 0 11 0,0 0 14 0,0-4 13 0,0 4 17 16,0 0 18-16,0-6 9 0,0 3 5 0,0-3 3 0,0 0 3 0,-6-3-1 0,6 3-4 0,0 2 0 0,0-7 5 0,0 8 4 16,0-7-1-16,0 1 1 15,0 3-2-15,-7-4-8 0,7 0-9 0,0 0-2 0,0 1-3 0,0 0-5 0,-6-1-9 0,6 4-8 16,0-3-12-16,0 0-11 0,0 3-13 0,-8-3-10 0,8 3-11 0,0 3-9 0,0-4-10 0,0 2-9 15,-5 1-7-15,5-1-8 0,0 1-8 16,-5 4-9-16,5-6-4 0,0 6-7 16,-9-4-5-16,9 4-5 0,-5 0-7 0,5 0-4 0,-7 0-5 0,7 0-5 0,-8 0-1 15,3 4-3-15,-2-4-1 0,-5 6 0 0,4 3 0 0,-5-5 1 0,2 8 2 16,-5-3-2-16,4 0 2 0,6 0 1 0,-7 6 2 0,0 1-1 0,0-2 3 0,-1-4 3 16,2 4-1-16,6 2 2 0,-7 3 0 0,5-5-3 0,3 2-1 0,-9 2 1 15,14-3-2-15,-5 4 1 0,-2 2 2 0,-1-3-2 0,8-3 1 0,0 4 2 16,-6 2-1-16,6-3 2 0,6 3-1 0,-6-2 3 0,0-4-1 0,8 4 3 15,-1-4 0-15,-7 5 1 0,5-6 1 0,9 0-1 0,-9 7 2 0,10-6-3 0,-3-2-4 16,0 2-5-16,2 0-4 0,-1 0-9 0,8-2-10 0,-3 2-12 0,-4-3-15 16,4 1-18-16,3-4-19 0,-2 2-23 0,1-2-21 0,-1-2-28 0,0 2-32 15,-6-4-26-15,8-1-26 0,-3 0-41 0,-4-4-51 0,6 5-69 0,-9-5-75 0,2 0-19 16,3-5 7-16,-5 5 22 0,1-4 30 0,2 0 36 0,-7-1 36 0,6-1 42 16,-7-4 45-16,2 5 43 0,-8-4 44 0,5-1 55 0,-5 1 60 0</inkml:trace>
  <inkml:trace contextRef="#ctx0" brushRef="#br0" timeOffset="-206710.41">16607 8250 51 0,'0'-4'155'0,"-6"4"64"0,6 0 50 0,-7-5 42 16,7 5 39-16,0-4 36 0,-5-2 37 0,5 3 31 0,0 3 28 0,-9-6 28 15,9 0 25-15,0 3-46 0,0-3-86 0,0 0-82 0,0-3-79 0,0 9-43 16,9-9-23-16,-9 5-17 0,0-2-17 0,0 0-15 0,0-3-15 0,0 3-12 16,0 3-6-16,0-3-8 0,0 1-6 0,0-5-6 0,0 7-7 0,0-3-7 15,0 2-4-15,0-2-6 0,0 1-4 0,0 1-3 0,0 4-4 0,0-6-2 0,0 1-3 16,5 5-5-16,-5-4-4 0,0 4 0 0,7-5-5 0,-7 5-1 0,6 0-2 15,1 0-3-15,-1 0-2 0,2 0-3 0,-3 0 0 0,9 0-2 0,-9 5 0 16,10-1 1-16,-10 1 0 0,9 5 2 0,-1-5 0 0,0 11-1 0,-2-7-3 0,5 0 1 16,-11 6-1-16,8 0-2 0,0 0-1 0,0-2-2 15,-7 8-1-15,7-6 0 0,-5 4-1 0,4-4-1 0,-6 4 0 0,0-5-3 0,-6 7 0 0,7-6-4 0,-7-2-3 16,8 2-6-16,-8 0-3 0,0 0-8 0,0-2-1 0,-8 2-3 0,8-3-2 16,-7-3 1-16,7 4-1 0,-6-7-1 0,0 3 3 0,6 3 1 15,-5-9 5-15,-2 3 3 0,-1-1 5 0,2-5 5 0,-1 4 9 0,-4-4 3 0,3 0 6 16,0 0 1-16,3 0 5 0,-8 0 2 0,8-4-1 0,-11 4 1 0,11-5-1 15,-9 5 2-15,1-6-3 0,8 3 2 0,-9-4 1 0,9 2-2 0,-3 1 1 16,-4-7 0-16,3 7 0 0,4-1-3 0,-8-4 2 0,7 5 1 0,6-8 0 0,-7 8 3 16,1-7 3-16,-1 2 0 0,2 0 2 0,5-7 1 0,-9 7 2 0,4 0 0 15,5-6 1-15,0-1 4 0,-7 2 3 0,7-1 1 0,0 2 2 0,0-8 1 0,0 6-2 16,0 2-2-16,7-8-4 0,-7 6-4 0,5 2 0 0,4-2-5 0,-4 0-1 16,2 0-3-16,-1 0-4 0,7 6-2 0,-5-6-4 0,2 5-3 0,4 5-3 15,1-4-2-15,-3 5 0 0,0-6 0 0,1 5 0 0,6 5 0 0,-3-6-1 16,-4 6 1-16,7 0-1 0,-6 6 0 0,6-6 1 0,1 5-1 0,-8-1 1 15,8 2 2-15,-6-2 0 0,6 5 0 0,-8-4-1 0,8 5 1 0,-7 1-1 0,0-1 0 16,1 3 0-16,-2-2 0 0,-1 4-1 0,-2-6 2 0,-2 6-1 0,5-2 2 16,-5-1-1-16,-2 3 1 0,-5-6 0 0,8 4 0 0,-8-2-1 0,7 4 2 15,-7-5 0-15,0-1 0 0,0 6 2 0,0-6-4 0,0 0 0 0,-7 3-6 16,7-4-9-16,-8 3-6 0,8-2-10 0,0 0-8 0,-5-3-12 0,5 4-12 16,-7-5-13-16,7 4-13 0,-7-5-18 0,7 2-20 0,-5-1-19 0,5-1-19 15,0 2-20-15,-7 0-19 0,7-2-21 0,0-4-16 0,-9 5-21 0,9-5-40 0,0 0-54 0,0 0-67 16,0 0-74-16,0 4-17 0,0-4 8 0,0 0 23 0,0 0 31 0,0 0 34 15,0 0 38-15,0 0 39 0,0-9 41 0,9 5 41 0,-9-8 45 0,7 8 57 0,-7-7 66 16</inkml:trace>
  <inkml:trace contextRef="#ctx0" brushRef="#br0" timeOffset="-206394.87">17162 8104 0 0,'0'-4'1'0,"5"-2"100"0,-5-3 74 0,0 4 47 0,7-5 34 0,-7 1 33 15,7 3 36-15,-7-4 36 0,5 1 38 0,-5 0 34 0,0 0 37 0,7-3 33 0,-7 3 33 0,6-1-65 0,-6-1-122 0,0 4-66 0,0 1-42 0,0-3-15 0,0 3-1 0,8-4-12 0,-8 5-10 16,0 0-18-16,0-5-16 0,-8 6-16 0,8 4-15 0,0-5-11 0,0 5-14 16,0-4-12-16,0 4-11 0,0 0-10 15,0-5-11-15,0 5-9 0,0 0-11 0,0 0-10 0,0 0-11 0,0 0-10 0,0 0-8 0,0 0-6 0,0 0-6 0,0 5-5 16,0-1 1-16,0 1-2 0,0 5-1 0,0-6 4 0,0 10 2 0,0-2 5 16,0 3 3-16,0-2 5 0,0 2 4 0,0 6 7 0,0-8-1 0,0 7 3 15,8-1-1-15,-8 5-1 0,6-3-5 0,-6 2 1 0,7-3-3 0,-2 5-2 16,4-1-2-16,-4-3-2 0,0 1-3 0,3-1-1 0,-3-2-3 0,11 1-1 15,-11-2 0-15,1 2 0 0,7 0-2 0,-6-5-5 0,-1 0-6 0,1-2-9 16,7 2-14-16,-9 1-14 0,-5-7-19 0,8 6-22 0,-3-6-21 0,3-4-28 0,-8 5-26 0,6-4-27 16,-6-1-30-16,0 3-22 0,0-3-21 0,0-5-16 0,0 6-12 0,0-6-19 15,-6 4-22-15,6-4-28 0,0 0-31 0,0 0-35 0,-8 0-41 0,8-4 3 16,-5 4 21-16,-3-6 34 0,3 1 35 0,5 1 36 0,-7 0 33 0,0-1 33 16,0-4 33-16,1-3 41 0,-1 3 44 0,-6-1 46 0,7 1 63 0</inkml:trace>
  <inkml:trace contextRef="#ctx0" brushRef="#br0" timeOffset="-206141.75">17123 8276 90 0,'-13'-15'165'0,"-8"0"51"15,15 6 47-15,-7-6 43 0,0 6 42 0,6-3 38 0,-5 3 39 0,5 0 35 0,-1-1 34 16,8 1 29-16,-5 3 26 0,5-3-65 0,0 3-118 0,0 1-66 0,5 1-38 16,-5-2-27-16,8 3-24 0,-8 3-20 0,7-6-20 0,-2 2-18 0,-5 4-17 15,7-6-13-15,0 6-11 0,-2-5-10 0,3 5-2 0,-3 0-7 0,3 0-4 0,-2 0-4 16,7 0-4-16,-5 5-4 0,5-5-3 0,-8 0-2 0,9 6-1 0,-2-2-7 16,-4-4-5-16,4 6-4 15,0-3-6-15,1 3-4 0,1-6-5 0,-2 4-7 0,2 1-7 0,-1 1-19 0,0-6-7 0,0 3 0 16,-7 3 0-16,7-6 0 0,-6 6 0 0,-1-6-11 0,8 3-29 0,-7-3-14 0,-2 6-12 0,3-6-11 15,-8 6-13-15,5-6-20 0,3 0-15 0,-8 0-23 0,0 4-20 0,0-4-24 16,0 0-26-16,0 0-23 0,0 0-23 0,0 0-31 0,0 0-35 0,0 0-76 16,-8 5-94-16,8-5-41 0,0 0-13 0,-5 4 16 0,5-4 25 0,-8-4 33 0,3 4 39 15,5 0 38-15,-7-5 43 0,7 5 45 0,-7-4 46 0,7-2 54 0,0 0 60 16</inkml:trace>
  <inkml:trace contextRef="#ctx0" brushRef="#br0" timeOffset="-205557.84">17655 8241 0 0,'0'-4'57'0,"-6"4"94"0,1-6 59 0,-2 6 48 0,7-3 43 0,-9-3 40 0,4 0 39 0,5 3 36 16,-6-3 34-16,6 6 33 0,-7-6 30 0,7 2 2 0,0-1-15 0,0 5-72 0,0 0-109 0,0 0-59 0,0 0-35 0,0 0-26 0,0 0-20 0,0 0-20 0,0 0-16 0,0 0-19 0,0 0-11 0,-5-4-11 0,5 4-12 16,0 0-11-16,0 0-5 0,0 0-10 0,0 0-7 0,0 0-4 0,0 0-6 15,0 0-4-15,0 0-3 0,0 0 0 0,0 0-4 0,0 0-1 0,0 0-2 16,0 0-4-16,0 0 1 0,0 0-4 0,0 0-1 0,0 0-1 0,0 0-2 0,5 0-3 16,-5 0-2-16,0 0-3 0,0 0-4 0,0-5-2 0,0 5-3 0,0 0-1 15,7 0 0-15,-7 0-3 0,0 0 0 0,0 0-2 0,6 0 0 0,-6 0-2 16,0 0 2-16,0 0-2 0,5 0 2 0,4 5-2 0,-9-5 3 0,0 0-1 15,0 0 0-15,0 0-1 0,7 0 0 0,-7 0-1 0,0 0 1 0,0 4 0 16,0-4 1-16,5 0 2 0,-5 0 1 0,0 0 0 0,6 0 1 0,-6 0 1 0,8 0 0 16,-3 0 1-16,3 0 1 0,-3 0 1 0,2-4-1 0,7 4 0 0,-8 0 0 15,6-5 0-15,-4 5-1 0,3-4 0 0,4 4-1 0,-1-6 0 0,-4 0 0 16,4 6 0-16,-1-3-2 0,1 3 1 0,-2-6-2 0,-4 6 0 0,3-6 1 0,-3 6-1 16,-3-3 2-16,2 3-1 0,-7 0 1 0,9 0 1 0,-9 0-1 0,0 0 1 15,0 0 1-15,0 0 1 0,0 0-1 0,0 0-1 0,0 0-2 0,0 0-4 16,0 0-6-16,0 0-11 0,0 0-10 0,0 0-16 0,0 0-18 0,0 0-22 15,-9 0-25-15,9 0-27 0,-7 0-30 0,2-6-32 0,-3 6-33 0,8 0-37 0,-11 0-34 16,3 0-58-16,3 0-70 0,-2 0-68 0,-7 0-60 0,8 0-11 0,-6 0 15 16,3-5 29-16,-1 5 36 0,2 0 44 0,-5-4 40 0,5 4 48 0,-3-6 49 0,3 6 49 15,3-3 51-15,-2 3 65 0,1-6 72 0</inkml:trace>
  <inkml:trace contextRef="#ctx0" brushRef="#br0" timeOffset="-205321.69">17663 8089 0 0,'0'0'8'0,"0"-9"123"0,0 5 80 0,5 4 59 15,-5-10 49-15,0 5 46 0,0-1 46 0,8-4 46 0,-8 5 45 0,0-4 41 16,5-1 39-16,-5 1 38 0,7 3 36 0,0-3-80 0,-7-1-144 0,7 5-79 15,-1-1-49-15,-6-1-28 0,7 1-23 0,-7 1-22 0,5 1-25 0,-5-2-23 16,0 6-30-16,8-6-22 0,-8 6-113 0,0 0-18 0,0 0 0 0,0 0 0 16,0 0 0-16,0 0 0 0,0 0 0 0,0 0 0 0,0 0 0 0,0 6 0 0,0 0 0 15,0 3 0-15,0 1 0 0,6-1 0 0,-6 6 0 0,0 0 0 0,0 4 0 16,0 1 0-16,0-1 0 0,-6 0 0 0,6 1 0 0,0-1 0 0,0 5 0 16,0-3 0-16,0-2 0 0,-8-4 0 0,8 6 0 0,0-8 0 0,0 2 0 15,0 0 0-15,0 0 0 0,0-2 0 0,0-2 0 0,0 4-89 0,0-5-35 16,0-1-28-16,8 0-26 0,-8-3-32 0,0 3-31 0,0 0-32 0,0-3-35 0,0 4-32 15,6-5-36-15,-6-1-48 0,0-4-59 0,5 5-42 0,-5-1-35 0,0-4 5 16,8 0 23-16,-8 0 35 0,7 0 43 0,-1 0 43 0,2-4 46 0,-8 4 49 16,5-5 48-16,0 1 51 0,-5-1 54 0,9-5 60 0,-4 4 76 0</inkml:trace>
  <inkml:trace contextRef="#ctx0" brushRef="#br0" timeOffset="-205021.92">17962 8207 45 0,'0'0'121'15,"0"0"42"-15,0 0 31 0,0 0 26 0,0 0 28 0,0 0 26 16,0 0 24-16,0 0 23 0,0 0 25 0,0 0 27 0,0 0 26 0,0 0-39 0,0 0-75 0,0 0-45 16,0 0-25-16,0 0-7 0,0 0 3 0,0 0 0 0,0 0-1 0,0 0 1 15,0 0 0-15,0 0-1 0,0 0-4 0,0 0-2 0,0 0-8 0,0 0-9 16,0 0-12-16,0 0-14 0,0 0-14 0,0 0-12 0,0 0-13 0,0 0-10 15,6 0-7-15,0 0-9 0,1 0-8 0,-7 0-8 0,8 0-9 0,3 0-10 16,-3 0-8-16,4 0-7 0,2 0-7 0,-1 0-6 0,6 0-4 0,-6 6-6 0,8-6-5 16,-3 0-16-16,-4 0-20 0,4 0-24 15,3 3-25-15,-9-3-31 0,7 0-35 0,-6 0-33 0,1 0-35 0,-1 6-40 0,-5-6-36 0,3 0-47 0,-4 0-48 16,-7 0-83-16,5 0-96 0,-5 0-39 0,0 0-7 0,0 0 20 0,0 0 29 0,0 0 43 16,0-6 46-16,-5 3 49 0,5-9 49 0,-7 8 51 0,1-1 52 0,1-4 57 15,-3-1 58-15</inkml:trace>
  <inkml:trace contextRef="#ctx0" brushRef="#br0" timeOffset="-204784.91">18091 8031 0 0,'-7'-4'3'0,"2"-2"119"0,-1 3 91 0,-1-3 66 16,7 6 55-16,-6-6 51 0,6 3 48 0,0-3 45 0,-8 6 44 0,8-6 39 16,0 2 35-16,0 4 36 0,0 0 32 0,0 0-75 0,0-5-135 0,0 5-89 15,0 0-70-15,0 0-37 0,0 0-23 0,0-6-26 0,8 6-19 0,-8-3-24 0,0 3-17 16,6 0-90-16,-6-4-59 0,7 4 0 0,-7 0 0 0,6 0 0 0,-6 0 0 16,5 0 0-16,2 0 0 0,-7 0 0 0,9 0 0 15,-9 0 0-15,5 4 0 0,-5-4 0 0,7 3 0 0,-7 3 0 0,6-1 0 0,-6-1 0 0,5 8 0 16,4-3 0-16,-9 0 0 0,7 6 0 0,-7 0 0 0,5 0 0 0,-5-1 0 15,6 6 0-15,-6-1 0 0,0 0 0 16,0 1 0-16,0 1 0 0,0-3 0 0,0 1 0 0,0 2 0 0,0-2 0 0,0 1 0 0,0-1 0 0,0-4 0 0,0 3 0 16,0 2 0-16,0-6-187 0,0 7-147 0,0-6-136 0,0 4-167 0,0-4-70 15,0 0-16-15,0-2 11 0,0 2 26 0,0 0 39 0,0-4 44 0,0-3 49 16,-6-3 52-16,1 1 62 0,5-6 65 0,-16-6 77 0,11-3 81 0</inkml:trace>
  <inkml:trace contextRef="#ctx0" brushRef="#br0" timeOffset="-172789.31">12674 3649 0 0,'0'0'7'0,"7"-4"48"0,-7-2 25 0,0 2 22 0,0-1 19 0,0 1 22 0,0-1 24 0,0-1 24 16,5 2 24-16,-5 4 26 0,0 0 23 0,0-6-4 0,0 1-18 0,0 5-18 0,0-4-18 0,0 4-10 0,0-5-2 0,0 5-3 0,0-4-4 0,0 4-6 0,0-6-10 0,0 6-10 0,0-5-8 0,0 1-10 0,0 4-4 16,0-5-2-16,0 1-3 0,0 4 0 0,0-6 0 0,0 0-1 0,0 6 1 15,0-4-4-15,0 4-1 0,0-5 1 0,0 5-4 0,8-4-4 0,-8 4-3 16,0-6-9-16,0 6-6 0,0 0-7 0,0-5-8 0,0 5-7 0,0 0-6 0,0 0-9 15,0 0-5-15,0 0-9 0,0 0-6 0,0 0-6 0,0 0-7 0,0 0-4 16,0 0-4-16,0 0-6 0,0 0-1 0,0 0-7 0,0 0-3 0,0 0-5 16,0 0-7-16,0 0-6 0,0 0-4 0,0 0-8 0,0 0-7 0,0 0 0 15,0 0-2-15,0 0 3 0,0 0 4 0,0 5 2 0,0 1 5 0,0 3 3 0,0-5 3 16,5 8 5-16,-5-3 4 0,0 6 2 0,0-2 5 0,0 2 5 0,6 0 5 16,-6 0 0-16,0 0 3 0,0 4-5 0,0-4-2 0,8 3-3 0,-8 3-3 15,0-2-3-15,0-5 0 0,0 6-3 0,5 0-1 0,-5-1-1 0,0 2 0 0,0-8-2 16,7 8-1-16,-7-3 0 0,0-3 0 0,8 1-1 0,-8 2-1 0,0-3 1 15,6-6-1-15,-6 6 0 0,0-4 1 0,6-3 0 0,-6 3-2 0,0-2 3 16,0-2-1-16,7-4 0 0,-7 3 1 0,0-1-1 0,0-1 1 0,0-4 1 16,0 6 2-16,0-6 2 0,0 0 2 0,0 0 4 0,0 0 6 0,0 0 2 0,0 0 4 15,0 0 5-15,0 0 3 0,0 0 5 0,0 0 3 0,0 0 2 0,0 0 0 0,0-6-2 16,0 2 3-16,0-1-4 0,0-4 0 0,0 2-3 0,0-2-3 0,0-2-2 16,-7 3-3-16,7-3-5 0,0-4-4 0,-6 0-2 0,6 6-3 0,-6-4-2 15,6-3 0-15,-8 2-1 0,1-1 1 0,7-1 0 0,-5 2-4 0,-3 1 1 0,2-2-2 16,6 6 0-16,-5-3 0 0,-3 3 2 0,3-1-2 0,-2 1 0 0,7 4 1 15,-7-6-2-15,0 6-2 0,1 1 0 0,-1-1-2 0,1 5-1 0,-1-4-3 16,1 4 0-16,6-6-2 0,-5 6-4 0,-3 0-2 0,0 6-3 0,3-6 0 16,-3 4-1-16,-2-4 0 0,10 5-3 0,-14-1 5 0,7 8-4 0,-1-8 4 15,2 1-2-15,0 4 2 0,6-3 1 0,-7 3-1 0,2 0 5 0,-3-2-2 0,2 2 3 16,6 0 0-16,-7-3 0 0,7 3 0 0,-6 0 2 0,6 0-3 0,-7-2-1 16,7 2-1-16,0 0-2 0,-5 1 0 0,5 0-7 0,0-6-3 0,0 8-5 15,0-3-5-15,0 1-6 0,0-7-4 0,0 8-4 0,5-7-4 0,-5 8-1 16,0-9 2-16,7 3 1 0,-7-1 3 0,6 3 2 0,1-2 4 0,-1-1 4 0,2-1 7 15,-3 1 5-15,2 2 8 0,5-4 5 0,-4-3 6 16,4 6-1-16,2-6-2 0,-1 5-8 0,0-5-13 0,0 0-14 0,0 0-15 0,6 0-20 16,-5 0-23-16,-2 0-26 0,1 0-26 0,1 0-53 0,-2-5-65 0,2 5-78 15,-8-6-82-15,6 6-31 0,2-3-1 0,-7 3 15 0,-1-7 23 0,7 2 28 0,-5 5 31 0,-3-4 35 16,2-1 38-16,-1-5 40 0,-6 6 44 0,6-1 57 0,-6-1 65 0</inkml:trace>
  <inkml:trace contextRef="#ctx0" brushRef="#br0" timeOffset="-172345.84">12994 3782 84 0,'0'-9'149'0,"5"2"40"0,-5-2 32 0,0 0 28 0,0-2 32 0,0 7 31 0,-5-5 36 0,5-3 32 0,0 3 30 0,-7 4 30 0,7 1 28 0,-9-2-61 0,9 2-112 0,-5-1-56 0,5 1-26 0,-7-1-15 0,1 5-4 0,6-7-12 0,-5 7-14 0,5-3-20 0,0 3-21 0,0 0-19 0,0 0-21 0,0 0-17 0,-9 0-18 0,9 0-16 16,0 0-14-16,0 0-10 0,0 0-11 0,0 0-7 0,0 3-3 0,-7 4-5 0,7-2-3 0,0-1 0 0,0 1-2 0,0-1 1 0,0 6 2 0,0 1 6 0,0-2 9 0,7-3 4 0,-7 7 3 0,0-2 2 0,0-2 1 0,9 0-1 0,-9 7-1 0,5-7 2 0,-5 6-1 0,6-6 0 0,1 7-1 0,-2-7-2 0,-5 6-1 0,16-6-4 0,-11 7-4 0,1-7-2 0,2 6 0 0,-3-1 1 0,3-3 0 0,4-2 1 0,-5 0 2 0,6 0 1 0,-6 2-1 0,-2-1 4 15,9-4-1-15,-9 3 0 0,3-4 3 0,5-5 2 0,-7 4 3 0,1-4 7 0,-2 4 11 0,4-4 8 0,-4 0 9 0,2 0 11 16,-1-4 7-16,8 0 9 0,-7 4 7 0,-7-5 7 0,5-1 7 0,3-3 3 15,-3 3 6-15,-5-3-1 0,6 0 1 0,2-1-4 0,-8 1-9 0,7-3-9 16,-7-2-10-16,0 0-10 0,0 0-8 0,5-2-10 0,-5 1-11 0,0 2-7 0,0-1-7 16,-5-2-8-16,5 1-5 0,0 1-11 0,-7-2-6 0,7 3-10 0,-8 2-6 15,8-2-10-15,-6 7-7 0,6-3-7 0,-5-2-12 0,5 7-9 0,-8-6-9 16,8 10-17-16,0-5-18 0,-5 1-19 0,5 4-23 16,0 0-28-16,0 0-29 0,0 0-23 0,0 0-27 0,0 0-43 0,0 0-51 0,0 9-65 0,0-5-70 0,0 2-20 15,0-2 7-15,0 7 21 0,0-2 31 0,5-3 37 0,-5 3 39 0,8 0 44 16,-8 1 48-16,5-1 43 0,1-4 46 0,2 2 56 0,-1 2 61 0</inkml:trace>
  <inkml:trace contextRef="#ctx0" brushRef="#br0" timeOffset="-171840.04">13390 3840 98 0,'0'-4'165'0,"0"-1"44"0,0-1 35 0,0 3 32 16,0-9 32-16,0 8 33 0,0-1 31 0,0-5 31 0,0 5 28 0,-6 1 27 15,6-1 26-15,0 1-67 0,0-3-119 0,0 7-62 0,0-5-31 0,0 5-18 16,-8-4-10-16,8 4-16 0,0 0-18 0,0 0-23 15,0 0-22-15,0 0-21 0,0 0-22 0,0 0-15 0,0 0-11 0,0 0-11 0,0 0-8 0,0 4-9 0,0 1-8 16,0 2-4-16,0-3-2 0,0 5-1 0,0 2 2 0,0-2 6 16,0 0 3-16,0 7 5 0,8-1 7 0,-8-2 1 0,0 1 1 0,0 2-2 15,0-1-4-15,0-1-2 0,0 2-3 0,0-3-1 0,0 2-1 0,0 0-1 0,0 0-4 0,6-6-3 16,-6 1 1-16,0 4-2 0,0-4-1 0,0-4-2 0,7 3 2 0,-7-3-1 16,0-2 0-1,5 5 1-15,-5-4-2 0,0-5 2 0,0 6 1 0,0-6 1 0,8 4 1 0,-8-4 2 0,0 0 3 0,0 0 3 0,0 0 6 0,0 0 3 16,0 0 7-16,0 0 4 0,0 0 8 0,0 0 4 0,0 0 2 0,0 0 2 0,0 0 0 15,0 0 0-15,0-4 2 0,0-2-1 0,-8 1-1 0,8 1-3 0,0-5-1 0,0-1-4 16,-5-1-8-16,5 1-3 0,-7-4-7 0,7 0-4 0,-6 0-3 0,6-7 0 31,-8 6 1-31,8-3-2 0,-6 2-1 0,6-3 3 0,0-2 0 0,-7-3 3 16,7 6 3-16,0 2 0 0,0-2 5 0,0-2 3 0,-5 0-1 0,5 0 3 16,5 7-1-16,-5-2 3 0,0 0 0 0,0 5 3 0,0-4 3 0,7 4-2 0,-7-1-2 15,0 1 1-15,0 6-3 0,6-1-2 0,-6-4-4 0,8 9-1 16,-8-6 0-16,6 2-3 0,-6-2-1 0,7 6-2 0,-2-5 0 0,3 5-3 0,-2 0-3 15,1 0-2-15,-1-4-2 0,-1 4-1 0,2 0 0 0,2 4 0 0,2-4 1 16,-4 0-1-16,-2 5 0 0,11 1-1 0,-11-6-1 0,1 4-1 0,7 2 1 0,-5 3 0 16,-3-4 2-16,2-1 2 0,0 6 1 0,-2-5 1 0,2 4 2 0,-7 3-1 15,8-3 2-15,-8 1 2 0,0-1 2 0,0 0 1 0,0 3 3 0,0-3 0 16,-8 0 3-16,8 1 0 0,-7-1 1 0,2 3-1 0,5-3-1 0,-7-5 0 16,0 7-2-16,2-2-4 0,-8 0-6 0,5-2-7 0,2 2-11 0,1-4-13 0,-11 5-13 15,11-7-18-15,-2 3-14 0,1-2-20 0,-8 1-20 0,7 1-23 0,-4-3-23 16,4 4-24-16,1-2-21 0,-7-1-26 0,6 1-24 0,1-5-40 0,-8 4-45 0,7 2-60 15,2-2-64-15,-3-4-16 0,8 5 11 0,-6-5 21 0,6 5 30 0,0-5 34 16,-5 0 36-16,5 0 37 0,0 0 37 0,-8 0 41 0,8-5 41 0,0 5 53 16,0-5 61-16</inkml:trace>
  <inkml:trace contextRef="#ctx0" brushRef="#br0" timeOffset="-171287.9">13800 3752 0 0,'5'-10'1'0,"4"1"101"0,-9 4 72 0,7-5 48 16,-7 1 40-16,0 3 40 0,0-3 36 0,0-1 37 0,0 1 39 0,0 4 34 0,0-5 33 0,0-1 29 0,-7 7 31 0,7-2-66 0,0-3-126 0,0 5-64 0,0-1-38 0,0 5-24 0,0 0-17 0,0 0-22 16,0-6-24-16,0 6-28 0,0 0-25 0,0 0-24 0,0 0-22 0,0 0-18 15,0 0-13-15,-9 0-12 0,9 6-13 0,0-6-9 0,-5 9-9 0,5-4-4 0,0 5-4 0,-6-6 1 16,6 10 1-16,-7-2 3 0,7 1 5 0,-6-3 4 0,6 4 7 0,-7 2 2 15,7 4-1-15,-6-7-2 0,6 3-1 0,-7 4-2 0,7-7 0 0,-6 2-2 16,6 6-4-16,0-8-1 0,0 1-3 0,-8 2-4 16,8-1-2-16,0-6-7 0,0 7-4 0,0-7-6 0,8 6-6 0,-8-6-4 0,0 0-4 0,0 3-4 0,0-3-1 15,0 0-5-15,0-5 1 0,0 7 1 0,0-7-1 0,0 1 6 16,0-5 2-16,0 0 9 0,0 0 9 0,0 0 14 0,0 0 10 0,0 0 14 0,0 0 8 0,0 0 7 16,0 0 5-16,0 0 5 0,0 0 7 0,0-5 4 0,0 1 5 15,0-7 5-15,0 3 4 0,0-3 2 0,0 2-3 0,-8-6-4 0,8 0-6 0,0 2-8 16,-5-8-5-16,5 6-3 0,0-3-3 0,0-3-1 0,0 2 3 0,0 1-4 15,0-3-1-15,0 2-3 0,0-2-5 0,0 2 1 0,0 1-1 0,0 3 3 16,5-6 2-16,-5 8 3 0,8-2 2 0,-8 4 3 0,6 1 5 0,-6 1-1 16,7 0 1-16,-7-1-1 0,6 4 0 0,1 1-2 0,-7-4 1 0,6 5-3 15,-6 4-2-15,7-6-4 0,-1 1-2 0,-6 1-3 0,5 4-3 0,4-5-3 0,-2 5-3 16,-2-4-3-16,3 4-1 0,-3 0-1 0,1 4 1 0,2-4-2 0,-3 5-2 16,8-1 1-16,-5 1 0 0,-2 1 0 0,1 3 1 0,5 0 1 0,-5 1 3 0,-2 1-1 15,3 2 4-15,-1-3 1 0,-1 4 2 0,2 7 2 0,-3-7 0 0,-5 0 1 16,5 7-2-16,-5-2-2 0,0-5 1 0,8 6-4 0,-8 0-7 0,0-1-9 15,0 2-11-15,0-3-13 0,0-2-15 0,0 2-15 0,0-3-16 0,0 1-18 16,0-2-19-16,0-1-16 0,0 2-15 0,0-3-18 0,0 2-21 0,0-6-19 0,0 3-16 16,0-2-32-16,0 1-37 0,0-4-39 0,0 3-46 0,0-9-42 0,0 6-37 0,0-6-5 15,0 4 17-15,0-4 23 0,0 0 28 0,0 0 30 16,0 0 36-16,-8 0 36 0,8 0 38 0,-5-4 48 0,5-2 51 0,-5 2 53 0,5-7 67 0</inkml:trace>
  <inkml:trace contextRef="#ctx0" brushRef="#br0" timeOffset="-171111.22">13805 3864 96 0,'0'0'175'0,"-5"-5"52"0,5 1 38 0,0-2 32 0,0 3 29 0,0 3 28 0,0-6 25 16,0 2 25-16,0-1 18 0,0-1 21 0,0 6 20 0,0-3-76 0,0-4-122 0,5 7-81 0,-5-5-53 0,0 5-32 0,9-4-17 0,-9 4-13 0,7-5-12 0,-2 5-11 0,-5-4-9 0,8 4-10 0,-3 0-7 0,1-6-18 0,2 6-24 0,4 0-28 0,-6 0-31 0,2 0-43 0,-2 6-46 0,1-6-72 16,-2 4-80-16,2-4-56 0,0 5-43 0,-2-1-14 15,3 1 3-15,-1 2 11 0,-1-4 16 0,2-3 28 0,-3 6 35 0,0-1 39 0,3-5 43 0,-2 4 50 0,1-4 53 16,6 0 65-16,-7 6 79 0</inkml:trace>
  <inkml:trace contextRef="#ctx0" brushRef="#br0" timeOffset="-170811.54">14229 3815 24 0,'0'-5'110'0,"8"1"50"0,-8-1 41 0,8-5 36 0,-8 5 36 0,0 1 35 16,5-1 36-16,-5 1 37 0,0-3 32 0,0 2 34 0,0 1 30 0,0-1-27 15,0 1-63-15,0-2-53 16,0 1-49-16,0 1-25 0,0-1-17 0,-5 5-18 0,5-4-15 0,0-2-19 0,0 6-23 0,-8-6-19 15,8 3-19-15,-8 3-18 0,8-6-18 0,-5 6-15 0,5 0-16 0,-7-5-17 16,0 5-13-16,2 0-13 0,-2 0-9 0,-1 0-9 0,3 0-5 0,-2 0-7 0,0 5-4 0,2-5-4 0,-3 6-2 16,0-3-1-1,3 3-2-15,-1 0-2 0,-1-2 1 0,2 5 1 0,-4-4 2 0,4 5 1 0,-2-1 1 0,7-4 1 0,-6 6 2 0,1-2-2 0,5 6 2 16,-9-6-6-16,9 3-3 0,-7-3-7 0,7 0-7 0,-5 0-7 0,5 1-4 16,0 1-4-16,0-1-4 0,0-1-3 0,0 0-3 0,0 1-4 0,0 0-3 15,0 1-6-15,5-2-7 0,-5 0-5 0,7 0-1 0,-7 2-2 0,9-1-2 0,-9-1-8 16,5 2-7-16,1-3-10 0,-6-2-13 0,7 3-19 0,-2-4-25 0,4 5-35 15,-4-4-36-15,8 3-45 0,-8-3-44 0,3-2-33 16,5-4-24-16,-6 5-1 0,5-5 15 0,-4 0 21 0,4 0 26 0,2-5 28 0,-1 5 30 0,-5-4 35 0,8-2 38 0,0 2 45 16,-4-7 46-1</inkml:trace>
  <inkml:trace contextRef="#ctx0" brushRef="#br0" timeOffset="-170575.95">14510 3694 44 0,'0'-6'135'0,"0"2"54"0,0-5 41 0,0 4 41 0,0-2 40 0,0 4 38 15,0-3 36-15,0 1 35 0,0 1 31 0,0-2 28 0,0 6 29 0,0-4-43 32,0 4-80-32,0-5-66 0,0 5-59 0,0-4-34 0,0 4-22 0,0 0-25 15,0 0-27-15,0 0-30 0,0 0-24 0,0 0-26 0,0 0-24 0,0 0-15 16,0 0-18-16,0 0-12 0,0 0-11 0,0 4-5 0,0 1-9 0,0-5-1 0,0 10-4 16,0-6 1-16,-7 7 5 0,7-1 3 0,0-1 8 0,0 0 4 0,0 1 7 15,-5 4 4-15,5 2 1 0,0-2-6 0,0 1-9 0,0 1-18 0,-7-7-13 0,7 10-19 16,0-5-22-16,0 2-20 0,0-1-23 0,0-2-20 0,7 1-21 15,-7 2-34-15,0-1-36 0,0-1-56 0,5 2-63 0,-5-7-53 0,7 4-48 0,-7 2-8 16,6-3 14-16,-6-3 23 0,8 0 31 0,-8 1 33 0,0-5 34 0,6-1 35 0,-6 1 35 16,0 2 45-16,0-7 47 0,7 0 56 0,-7 0 73 0</inkml:trace>
  <inkml:trace contextRef="#ctx0" brushRef="#br0" timeOffset="-170245">14634 3825 0 0,'0'-10'24'0,"6"1"130"16,-6 0 75-16,8-2 57 0,-8 2 48 0,0 5 41 0,0-8 36 0,5 8 33 15,-5-1 35-15,0-5 28 0,0 5 30 0,0 1 22 0,0 4 20 0,0-5-95 0,0 5-160 16,0 0-88-16,0 0-54 0,0 0-36 0,0 0-26 0,0 0-21 0,0 0-20 16,-5-4-16-16,5 4-15 0,0 4-14 0,-8-4-12 0,2 5-13 15,6-5-12-15,-13 9-9 0,6-3-14 0,1-2-9 0,-1 5-8 0,-4-4-9 0,2 6-6 16,2-2-5-16,-6-4-5 0,8 5-3 0,-9-1-2 0,9 3-3 0,-8-9-2 16,5 8-1-16,2-1-1 0,-1-7 2 0,2 3 4 0,-2 3 4 0,0-3 7 0,0-3 5 15,1 4 7-15,6-2 5 0,-7-1 6 0,7-4 2 0,-6 5 1 0,6-1-2 16,0-4-1-16,0 0-1 0,0 6-1 0,0-6 1 0,0 0 0 0,0 4 0 15,0-4 2-15,0 5-1 0,0-5 3 0,0 0 1 0,6 5 4 0,-6-5 3 16,0 4 6-16,7-4 8 0,-7 7 10 0,6-7 9 0,1 5 6 0,0-5 6 0,-7 4 4 16,7 1 3-16,5-5 1 0,-6 4 2 0,2 2 1 0,-2-6 0 0,6 3 0 15,-4 3-2-15,3-1 1 0,-3-1-6 0,4 2-7 0,-3 0-21 0,-4-3-26 0,8 3-23 16,-7-1-25-16,1-1-26 0,-1 0-31 0,1 2-52 0,-1-1-63 0,2-1-68 16,-3 1-70-16,-5 2-28 0,8-4-3 0,-8 3 6 0,0-1 16 0,0-5 28 15,5 0 33-15,-5 0 36 0,0 0 36 0,0 0 40 0,0 0 43 0,0 0 55 0,0 10 67 16</inkml:trace>
  <inkml:trace contextRef="#ctx0" brushRef="#br0" timeOffset="-169912.17">15083 3766 32 0,'7'-5'115'0,"-7"-4"45"0,0 5 35 16,0-7 29-16,-7 2 31 0,7 5 30 0,0-8 31 0,-6 9 30 0,6-8 29 15,-6 7 26-15,6-6 25 0,0 5-36 0,-7-4-72 0,7 2-56 0,-8-2-41 0,8 4-19 16,0 1-7-16,-5-6-8 0,5 5-5 0,-6 1-7 0,6-1-15 0,0-1-8 16,0-4-8-16,-8 5-7 0,8 5-6 0,0-4-5 0,-5-1-9 0,5 5-6 15,0-4-7-15,0 4-13 0,-7 0-9 16,7 0-11-16,0 0-11 0,-8 0-13 0,8 0-11 0,-6 0-12 0,6 4-9 0,-6-4-9 16,-1 5-8-16,2-1-7 0,-9-4-5 0,7 11-3 0,1-7-6 0,-6 2 0 0,3 3-4 15,-3 0 1-15,6-3 1 0,-8 3 2 0,7 0 2 0,2 3 1 0,-1-3 1 16,-2 5 1-16,-5-3 3 0,13-2-1 0,-7 1 1 0,2 4 0 0,-2-4-1 0,7-1 0 0,-5 7-2 0,5-7-4 15,0 2-3-15,-7-2-6 0,7 0-1 0,0 7-3 0,0-7-5 16,0 0-5-16,0 1-4 0,0 4-12 0,7-2-8 0,-7-3-13 0,0 5-14 0,5-4-14 16,2 6-17-16,-7-7-17 0,5 4-16 15,2-2-35-15,1 5-42 0,-3-7-61 0,9 4-69 0,-9-2-49 0,11-2-36 0,-11 1-5 0,8 1 13 0,1-1 21 16,-7-6 30-16,11 5 31 0,-4-4 36 0,-9 1 35 0,14-2 39 0,-4-4 49 0,-2 0 52 0,-7 0 62 16,7 0 75-16</inkml:trace>
  <inkml:trace contextRef="#ctx0" brushRef="#br0" timeOffset="-169169.26">15135 3956 0 0,'0'-9'11'0,"0"0"98"16,0 0 53-16,0-2 40 0,0-3 36 0,8 4 34 0,-8 1 37 0,0-3 35 0,0 3 33 15,5-6 31-15,-5 6 28 0,0 0 15 0,8 3 9 0,-8-4-65 0,0 1-107 16,0 4-50-16,5-5-22 0,-5 1-15 0,5 4-14 0,-5 1-14 0,0-8-19 0,9 8-16 16,-9-1-17-16,0 1-12 0,5 4-12 15,-5-6-9-15,0 1-10 0,7 5-8 0,-7-4-11 0,8 4-8 0,-8-5-8 0,0 5-7 0,6 0-7 0,-6 0-9 16,5-4-2-16,3 4-7 0,-8 0-4 0,5 4-4 0,2-4-2 0,-7 5-2 15,7-5 0-15,0 4-1 0,-1 1-1 0,1 1-1 0,-2-2 1 16,-5 5 1-16,9 3 2 0,-4-3 0 0,0 0 0 0,3 1-4 0,-8 4-7 16,5 2-9-16,3-1-9 0,-8 3-16 0,0-2-15 0,8 2-11 0,-8-3-7 0,0 1-8 15,0 2-5-15,0-3-7 0,-8 0-4 0,8 0 0 0,0-2 0 0,0-2 7 16,-8-2 8-16,8 1 12 0,0-4 13 0,-5-1 18 0,5-1 17 0,0 2 15 0,-8-2 12 16,8-4 7-16,0 0 11 0,0 0 8 0,0 0 10 0,-5 0 8 15,5 0 6-15,-5 0 3 0,5 0 3 0,0-4 1 0,-9 4 3 0,9-6-1 0,-5 2-4 0,5 4 1 16,-7-5 0-16,7-1-2 0,0-4 2 0,-6 5-7 0,6 1-5 0,0-7-6 0,-7 3-9 15,7 3-2-15,0-10-6 0,0 5 0 0,0-1-2 0,0-2 1 0,0 4 0 0,0-7-1 16,0 2 0-16,0-1-1 0,7-1-2 0,-7 2 1 0,6 4 0 0,-6-3 3 16,7-1 1-16,-7 2 1 0,5-1 2 0,4 2 0 0,-4 2-2 0,0-2-2 15,3 6 0-15,-8-4-4 0,5 5-3 0,3-2 0 0,0 1-6 16,-3 1 1-16,1 4-2 0,2-5-4 0,-3 5 0 0,2 0-5 0,6 0-2 0,-6 0-1 16,0 5-3-16,-2-1 2 0,8 1-2 0,-5 1 0 0,3-2 1 0,-4 1 2 15,2 4-2-15,2-2 2 0,-4 2 0 16,-2 0 1-16,4 1 1 0,3-5 2 0,-12 4-1 0,6 1 1 0,-1 1 0 0,3 2 2 0,0-3-1 0,-8 1 1 0,5-1 0 15,2-1 0-15,-7 6 0 0,0-6 0 0,7 0 0 0,-7 7-1 0,5-7-1 0,-5 0-3 16,0 2-3-16,7-1-2 0,-7-1-2 0,8 2 0 0,-8-3-1 0,0-2 0 16,5-1 2-1,-5 4-2-15,0-9 2 0,8 7 1 0,-8-4 2 0,0-3 3 0,6 6 4 0,-6-6 6 0,0 0 6 0,0 0 6 0,5 0 5 0,-5 0 4 16,8-6 1-16,-8 3 3 0,7-4 2 0,-1 2 0 0,0-4 2 0,1-1 0 0,-2 1 1 31,3 0 0-31,0-7 0 0,-3 2-3 0,1-1 1 0,-1-1-3 0,2 2 0 0,2-5-2 16,-4 3 1-16,2-2-3 0,-1 3 1 0,-6-3-1 0,6 2-1 0,2-4 0 15,-1 0 3-15,-7 6-1 0,5-5 2 0,1 4 1 0,-6-5 3 16,8 6 0-16,-8 0 0 0,0-7 1 0,5 11 1 0,-5-3 2 0,0 2 4 0,0-4 0 16,0 11 1-16,0-5 0 0,0 3 0 0,-5-3-5 0,5 4-5 0,0 5-7 15,0 0-10-15,0-4-8 0,0 4-9 0,-8 0-7 0,8 0-5 0,0 0-6 16,-6 4-3-16,6 1-7 0,-5-1-1 0,5 7-1 0,-7-7 1 0,7 5-1 0,-8 2 2 16,8-1 6-16,-6-1 5 0,6 6 6 0,0-6 6 0,0 7 4 0,0-2 4 15,-6-4 4-15,6 5 2 0,0 0 0 0,0-2 1 0,6 2 2 0,-6-1 2 0,0 2-2 16,0-7-2-16,6 6 0 0,2 1 0 0,-8-2-1 0,7-1 0 15,-7 2-4-15,5 1-5 0,1-2-6 0,2 5-18 0,-8-10-11 0,5 7-10 0,3-1-20 16,-8-1-19-16,5-4-20 0,-5-1-24 0,0 2-23 0,7-3-21 0,-7 3-29 16,0-7-28-16,0 1-25 0,0 2-27 0,0-4-41 0,0-3-40 0,0 0-62 15,0 0-65-15,0 0-19 0,0 0 6 0,0 0 20 0,0 0 33 0,0 0 32 0,0-3 39 16,0-4 40-16,-7 2 42 0,7-4 42 0,-5-1 44 0,-3 1 55 0,3 0 57 0</inkml:trace>
  <inkml:trace contextRef="#ctx0" brushRef="#br0" timeOffset="-168995.8">15566 3815 96 0,'0'0'182'0,"-7"-5"58"0,-1 1 50 0,8-1 42 0,0 1 38 0,-5-2 33 0,5 1 38 0,5 1 30 0,-5 4 29 0,0-5 28 0,0 1 22 0,0-3-68 0,0 7-122 0,0-5-84 0,0 1-60 0,0-1-41 16,8 5-26-16,-8-4-21 0,7-2-18 0,-7 1-21 0,6 1-16 0,-6 4-17 15,6-5-11-15,6 1-11 0,-4 4-8 0,0-6-9 0,-3 6-15 0,6-6-19 0,-4 6-23 16,7 0-25-16,-1 0-25 0,1 0-30 0,-7 0-33 0,4 0-47 16,2 0-56-16,7 0-102 0,-6 0-119 0,-1 0-52 0,6-3-13 0,2 3 6 0,-3 0 17 0,1-6 28 15,2 1 35-15,-3 5 40 0,1-10 44 0,1 6 46 0,-1-5 51 0,2 4 62 16,-2-5 66-16</inkml:trace>
  <inkml:trace contextRef="#ctx0" brushRef="#br0" timeOffset="-168749.78">16138 3712 40 0,'0'6'75'0,"-5"-6"30"0,5 0 34 0,-8 0 36 0,8 6 37 0,-8-6 34 16,8 0 32-16,0 0 30 0,0 0 31 0,0 0 9 0,0 0-6 0,0 0-10 15,0 0-10-15,0 0-11 0,0 0-9 0,0 4-23 0,0-4-29 0,0 0-30 16,8 0-29-16,-8-4-23 0,8 4-21 0,-8 0-18 0,5 0-20 0,-5-6-16 0,7 6-19 16,-1 0-15-16,0-6-15 0,2 6-13 0,4-3-11 0,2-3-7 0,-9 6-7 15,10-5-2-15,-3 5-4 0,0 0-9 0,2-4-12 0,4 4-22 0,-2 0-26 0,-5 0-30 16,1 0-34-16,4 0-54 0,-5 0-66 0,2 0-82 0,-5 0-91 0,4 4-34 16,-5-4-9-16,-2 0 6 0,3 5 10 0,-1-5 25 0,-2 6 28 0,-5-6 37 15,0 0 42-15,0 0 45 0,0 0 49 0,0 3 61 0,-5 3 67 0</inkml:trace>
  <inkml:trace contextRef="#ctx0" brushRef="#br0" timeOffset="-168584.4">16183 3864 82 0,'0'0'155'0,"0"6"44"15,0-6 31-15,0 0 29 0,0 0 28 0,8 0 27 0,-8 3 32 0,5-3 27 16,-5 0 28-16,0 0 24 0,0 0 24 0,8-3-64 0,-8 3-114 0,7 0-68 16,-7 0-43-16,6-6-23 0,0 6-16 0,-1 0-12 0,2-5-9 0,1 5-26 15,-2-4-29-15,7 4-38 0,-8 0-42 0,3-6-50 0,5 6-49 0,-7 0-76 16,1 0-86-16,7 0-64 0,-7 0-57 0,4 0-17 0,-3 0-2 0,5 0 11 0,-8 6 13 15,9-6 25-15,-9 0 29 0,10-6 39 0,-10 6 43 0,9 0 50 0,-9 0 50 0,9-3 63 16,-1 3 80-16</inkml:trace>
  <inkml:trace contextRef="#ctx0" brushRef="#br0" timeOffset="-168205.72">16699 3688 39 0,'5'0'119'0,"-5"-4"47"0,8-1 38 0,-8 5 36 0,0-4 34 0,6-1 35 16,-6 5 35-16,0 0 32 0,0-7 32 15,0 7 31-15,0-3 29 0,5 3-40 0,-5 0-78 0,0-6-46 0,0 6-37 0,0-5-18 0,0 5-11 16,0 0-15-16,0-4-9 0,0 4-16 0,0 0-16 0,0-6-14 0,0 6-15 0,0 0-13 16,0 0-11-16,0 0-14 0,0-4-14 0,0 4-15 15,0 0-16-15,0 0-16 0,0 0-14 0,0 0-15 0,0 0-12 0,0 0-10 0,0 0-10 0,-5 0-5 16,5 4-5-16,-6-4-5 0,-2 6-2 0,8-2-1 0,-5 1-3 0,5 4 3 16,-8-2 0-16,3 2-1 0,-2-4 0 0,7 5 1 0,-7-1 1 0,7 6 0 0,-5-5-2 15,5-1-4-15,0 2-2 0,-8 2-3 0,8-1-3 0,0-3-6 0,0 6-2 0,0-6-2 16,0 0-3-16,0 7-4 0,0-7 1 0,0 0-2 0,8 6 0 0,-8-6 0 15,5 3 6-15,2-3 3 0,-7 1 6 0,7-1 7 0,-2-4 5 16,3 6 5-16,-3-6 6 0,3 4 3 0,-2-5 7 0,-1 2 8 0,11-3 10 0,-11-3 11 16,2 0 16-16,4 0 15 0,-3 0 13 0,5-3 13 0,-7-3 11 0,7 2 8 0,-5-1 10 15,4 1 7-15,-6-8 7 0,7 3 7 0,-5 0 4 0,-3-1-3 0,3 1 0 16,-2-3-9-16,-1-2-11 0,3 4-13 0,-8-3-15 0,7-1-18 0,-7 2-19 16,0-1-20-16,0-2-20 0,0-1-21 0,-7-2-21 0,7 3-29 0,-8 0-31 15,8 0-33-15,-5 0-35 0,-1 2-42 0,-7-2-40 0,5 0-80 0,-5 5-101 16,7 1-84-16,-6-2-74 15,-9 1-23-15,10 1 7 0,-5 0 20 0,-2 3 29 0,4-3 41 0,-4 0 44 0,5-3 49 0,-7 8 53 0,8-5 56 0,-8-2 58 0,6 2 79 0,1-1 83 16</inkml:trace>
  <inkml:trace contextRef="#ctx0" brushRef="#br0" timeOffset="-158446.22">9450 8900 33 0,'-7'0'119'0,"0"-5"49"0,0-4 37 0,2 5 34 0,-2-2 29 0,1 3 31 0,6-3 32 0,-6 0 30 0,6 3 31 0,-8-3 29 0,1 0 27 16,2 2-36-16,5-1-73 0,-9-1-55 0,4 3-49 0,5-1-24 0,0-2-11 0,-5 1-10 0,5 5-7 0,0-4-9 0,0 4-17 0,0 0-11 0,0-6-11 0,0 6-12 0,0-6-10 0,0 6-8 15,0-4-8-15,0 4-7 0,0-5-9 0,0 5-6 0,0 0-10 0,0 0-4 0,5-5-9 16,-5 5-4-16,0-4-7 0,0 4-5 0,0-6-7 0,0 6-5 0,0 0-5 16,5-4-4-16,-5 4-6 0,9 0-3 0,-9 0-4 0,0 0 0 0,5 0-5 15,2 0-1-15,1 0 1 0,-2 0-3 0,0 0 0 0,1 4 1 0,-2 2 0 16,2-6 1-16,7 4 2 0,-8 6 2 0,6-6 1 0,2 2 2 0,-1 4 2 15,0 1 3-15,0-7 3 0,1 5 2 0,-2 6 5 0,8-6 1 0,-8 3 3 0,9 1 2 16,-3 1 3-16,2 2 0 0,1 3 1 0,-3-5-1 0,3 7 2 0,-3-2 1 16,8-1-2-16,-7 3 1 0,8-2 2 0,1 2-3 0,-5 3 0 0,-2-5-2 15,11 5 2-15,-5-5-2 0,-1 7-1 0,0-2 2 0,6-5-1 0,-5 6 0 0,5-1 1 16,-6 1-1-16,8-1 0 0,-3 0-2 0,1 6-2 0,-5-5-2 0,6 3 0 16,5-4-1-16,-5 6-1 0,-1 0 0 0,7-2 0 0,1 2 1 0,-1 4-1 15,1-4 0-15,-3 4 2 0,3-1-4 0,-1 3 1 0,6 1 0 0,-5-3 2 16,4 6-1-16,-5-1 2 0,1 0-2 0,7 1 0 0,-8-1 2 0,-1 1-4 0,7-3 3 15,2-2-2-15,-10 5 2 0,10-3 0 0,-2 3-19 0,1-1 0 16,0 6 0-16,-1-8 0 0,0 3 0 0,1 5 0 0,0-2 0 0,-1 2 0 16,2-2 0-16,5 0 0 0,-7 2 0 0,6-1 0 0,-4 1 0 0,5-3 0 0,-7 3 0 15,8-7 0-15,-1 7 0 0,-7 0 0 0,8-8 0 0,-9 8 0 16,9-7 0-16,-8 7 0 0,7 0 0 0,-4-2 0 0,2 0 0 0,3 2 0 0,-9 4 0 16,9-6 0-16,0 6 0 0,0-4 0 0,-9 4 0 0,9-6 0 0,-9 6 0 15,2-4 0-15,0 3 0 0,5-4 0 0,-4 1 0 0,-2-3 0 0,0 2 0 16,0 5 0-16,2-4 0 0,-2 0 0 0,2-2 0 0,-7 0 0 0,4 5 0 15,-7-3 0-15,3-1 0 0,0 1 0 0,-1 4 0 0,0-7 0 0,1 3 0 16,-3-7 0-16,2 7 0 0,0-5 0 0,-7-2 0 0,8 6 0 0,-1-8 0 16,1 1 0-16,0 2 0 0,-1 1 0 0,0-1 0 0,-7-5 0 0,7 5 0 15,1-5 0-15,-8 0 0 0,7 5 0 0,-7-3 0 0,7-3 0 0,1-4 0 0,-8 6 0 16,7-7 0-16,0 3 0 0,0-3 0 0,1 2 0 0,-3-6 0 0,-3 6 0 16,5-11 0-16,-7 5 0 0,2 0 0 0,-3-3 0 0,2 3 0 15,1-10 0-15,-11 6 0 0,11-1 0 0,-7-4 0 0,-3 6 0 0,-3-8 0 0,5-2 0 16,-7 2 0-16,9 2 0 0,-11-6 0 0,3 3 0 0,-6-3 0 0,7 0 0 0,-10 1 0 15,1-1 0-15,4-3 0 0,-5-1 0 0,2-1 0 0,-5 2 0 0,-3-2 0 16,2 1 0-16,-7-5 0 0,6 6 0 0,-6-6 0 0,0 0 0 0,0 0 0 16,0 0 0-16,0 0 0 0,0 0 0 0,0 0 0 0,0 0 0 0,0 0 0 15,0 0 0-15,0 0 0 0,0 0 0 0,0 0 0 16,0 0 0-16,0 0 0 0,0 0 0 0,0 0 0 0,0 0 0 0,0 0 0 0,0 0 0 0,0 0 0 16,0 0 0-16,0 0 0 0,0 0-27 0,0 0-58 0,0 0-6 0,0 0-6 15,0 0-8-15,0 0-11 0,0 0-13 0,0 0-17 0,0 0-18 0,0 0-21 0,0 0-22 16,0 0-24-16,-6 0-30 0,-1-6-32 0,7 6-35 0,-5 0-67 0,5 0-79 15,-8-5-46-15,8 5-26 0,-6-4 7 0,-1-2 23 0,7 2 33 0,-6-1 37 16,1-1 43-16,5-3 45 0,-7-1 47 0,-2 5 47 0,4-8 52 0,5 1 53 0,-7 3 68 16,1-1 82-16</inkml:trace>
  <inkml:trace contextRef="#ctx0" brushRef="#br0" timeOffset="-158130.22">14895 13313 0 0,'0'0'16'0,"0"-6"130"0,0 6 73 0,0 0 47 0,0 0 36 0,-8-6 31 0,8 6 31 0,0-4 27 0,0-1 30 0,0-1 29 0,0 2 30 0,-5-5 30 0,5 9 29 0,0-5-88 0,0 5-157 0,0-4-74 0,0 4-31 0,0 0-11 0,0 0 3 0,0-6-3 0,0 6-1 0,0 0-6 0,0 0-8 0,0 0-12 0,0 0-11 0,0 0-12 0,0 0-16 0,0 0-15 15,0 0-17-15,0 0-14 0,0 0-16 0,0 0-10 0,0 0-9 0,0 0-11 0,0 0-6 16,0 0-1-16,0 0-4 0,0 6 3 0,0-2 2 0,5 1 2 0,-5 4 4 16,0-5 5-16,8 7 3 0,-8-1 5 0,6 5 3 0,-6-6 3 0,5 6-1 15,2 1 3-15,-7-7-1 0,9 6-2 0,-4-2-3 0,1 8-4 16,1-7-5-16,-2 0-3 0,4 0-6 0,-2 2-3 0,-7-1-2 0,5-6-2 0,1 6-2 15,1 0 0-15,-7-6 1 0,6 1 1 0,-6-1 1 0,8 3-4 0,-8-3-7 16,-8 0 0-16,8-3 0 0,-6 3 0 0,-1-5 0 0,1 7 0 0,-6-7 0 0,-2 5 0 16,1-3 0-16,-8 3 0 0,2-3 0 0,-6-2 0 0,6 1 0 15,-8 1 0-15,1-3 0 0,-1-3-66 0,-4 0-52 0,4-3-33 0,-7-3-37 0,3 6-45 16,-1-9-49-16,-2 3-62 0,-3-3-68 0,-2-1-92 0,-1 1-100 0,1-6-32 16,-6 6 5-16,5-6 20 0,1-1 31 0,0 2 38 0,0-1 46 0,0 2 52 0,0-8 53 0,6 2 59 15,1-2 65-15,-7-3 67 0,7-4 70 0</inkml:trace>
  <inkml:trace contextRef="#ctx0" brushRef="#br0" timeOffset="-156723.22">12907 10507 76 0,'8'-5'146'0,"-8"1"40"0,0-1 31 0,0 1 25 0,0-2 23 0,0 2 24 0,0-1 21 0,0-4 26 0,-8 9 27 0,8-6 23 0,-7 0 22 0,7 2-60 0,-5-1-104 0,-2 5-59 0,2-4-28 15,-2 4-14-15,-1-5-2 0,3 1-2 0,-3 4 1 0,2 0-5 0,1-6-4 0,-3 6-7 0,-5-6-11 0,7 6-8 0,-1 0-7 0,2-3-6 16,-3 3-5-16,-5 0-5 0,7 0-4 0,-1 0-5 0,2 0-2 0,-4 0-3 0,-3 0-7 16,6 3-2-16,0-3-6 0,-2 0-7 0,1 6-2 0,2-6-5 0,-3 6-4 15,2-6-6-15,1 4-3 0,-3 1-7 0,-4-1-4 0,5 1-7 0,0 5-7 0,1-4-6 16,-1 3-6-16,1-4-3 0,-1 5 0 0,1-1-6 0,1 6-1 0,5-5-2 15,-8-1 0-15,0 0-2 0,8 1-3 0,-5 5 3 0,5-4-2 0,0-2 1 16,0 1 2-16,0 4 2 0,0-4 0 0,0-1 3 0,0 7-2 0,5-7 4 16,-5 0 0-16,8 2 3 0,-8-1 0 0,8-1 2 0,-3 1 4 0,-5-1-1 0,6-4 3 15,1 1 4-15,-1 3 2 0,7-3 3 0,-6-2 2 0,0 2 4 16,5-6 0-16,-4 5 5 0,3-5 3 0,2 0 3 0,2 0 4 0,-9-5 7 0,12 5 4 0,-9-6 5 16,9-4 5-16,-5 5 5 0,0-5 3 0,0 1 2 0,0 0 3 0,0-6-2 15,1 5 5-15,-1-5-2 0,-1 1 0 0,0-5 1 0,3 3-3 0,-2 2-1 16,-7-5-6-16,6 4-4 0,-3-6-5 0,2 8-4 0,-4-8-4 0,-2 3-5 15,4-6-4-15,-2 3-1 0,-2 2-5 0,-5-6-2 0,6 1-4 0,-6 0-4 16,0 0-1-16,8 0-2 0,-8-7-3 0,0 6-2 0,0 1 0 0,0 0 0 0,0 0 0 16,-8 0 0-16,8-1 0 0,0 6 0 0,-6-2 0 0,6 1 1 0,-5 7 1 15,5-3 1-15,-7 2 1 0,7-1 2 0,-9 6 0 0,9-1 3 0,-5 0 3 16,5 5-2-16,0-4-3 0,0 3 0 0,0 6-6 0,-7 0-5 0,7 0-5 0,0 0-3 16,0 0-4-16,0 0 2 0,0 6-2 0,0-3 0 0,0 3 1 0,0 9-3 15,-6-5 0-15,6 4-1 0,0 1 2 0,-5 1 2 0,5 2 5 0,0 1 5 16,0 2 6-16,0 3 3 0,-9-6 3 0,9 7 2 0,0-5 0 0,0 5-2 15,0-1 0-15,9-5-1 0,-9 6-2 0,0-4 0 16,0-3-1-16,0 6 0 0,5-3 1 0,-5-2-2 0,6-1 1 0,-6 3-1 0,7-2-1 0,-7-4-1 0,0 5 0 16,5-6 0-16,-5 6 0 0,9-5 0 0,-2 4 0 0,-7-4 0 0,5 3-1 15,-5-2-4-15,6 2-2 0,2-3-10 0,-3 6-7 0,-5-8-12 0,8 2-14 16,-3 0-13-16,2 0-17 0,0-6-14 0,-2 1-12 0,3 1-16 0,-1-1-14 16,-2-5-21-16,-5 3-17 0,8-3-19 0,-2 1-18 0,-1-2-15 0,3 1-16 0,0-5-34 15,-3 6-39-15,-5-6-52 0,6 0-55 0,1 0-22 0,-7 0-5 0,5-6 14 16,-5 1 24-16,9 1 29 0,-9-2 33 15,5 1 34-15,-5 1 34 0,0-5 39 0,0-1 39 0,0-1 50 0,0 1 54 0</inkml:trace>
  <inkml:trace contextRef="#ctx0" brushRef="#br0" timeOffset="-156091.62">13239 10449 0 0,'0'-5'41'0,"0"1"52"0,-5-1 38 0,5 1 32 0,0-2 33 0,-5 0 29 0,5 3 29 0,-9-3 25 0,9-4 26 0,-5 5 27 0,5 0 26 0,-7 1-5 0,7-2-27 0,-8 2-29 0,8-5-30 0,-6 3-22 0,6 0-16 0,-5-3-16 0,5 4-9 0,-8 1-10 0,8-2-5 0,-5 3-6 0,5-3-5 0,0 2-8 16,0-1-7-16,-7-1-12 0,7 6-11 0,0 0-9 0,0 0-2 0,0 0-8 16,0 0-9-16,0 0-11 0,0-3-11 0,0 3-13 0,0 0-12 0,0 0-11 15,0 0-13-15,0 0-9 0,0 0-12 0,0 0-10 0,0 0-7 0,0 0-7 16,0 0-5-16,0 0-2 0,0 3 1 0,0 3-1 0,0-1 0 0,0-1 2 15,0 5 4-15,0 1 0 16,0 1 3-16,0 4 2 0,0-6 2 0,0 1 3 0,0 4 0 0,-7 2-3 0,7-7 2 0,0 6-3 0,0-2-3 0,0-1-2 0,0 2-2 0,7 0-3 16,-7-5-1-16,0 6-1 0,0 0 0 0,7-6 0 0,-7 6-2 0,5-5 3 15,3 4 0-15,-8-2 2 0,5-4-1 0,1 2 2 0,9 6 2 0,-10-7 0 16,4 1 1-16,1-1 2 0,-2-4 0 0,5 5 4 0,-7-5 0 0,7 5 3 16,0-4 1-16,-5-3 2 0,2 3 3 0,-2-2 1 0,5-4 2 0,-5 0 6 31,3 0 3-31,-3 0 7 0,4-4 5 0,-6-2 4 0,2 3 2 0,5-3 5 15,-8 0 2-15,3-3 3 0,-2-1 1 0,1 5 3 0,-1-4 3 0,-1-1-2 0,2 1 2 16,2-3-4-16,-9-2-4 0,5 6-3 0,-5-7-4 0,6 0-5 0,-6 0-5 16,0 0-2-16,0 0-6 0,7-4-2 0,-7 4-6 0,-7-3-4 0,7-3-4 15,0 8-3-15,0-8-3 0,0 1-2 0,-6 6-5 0,6-7-1 0,0 7-1 0,0 1-2 16,-5-2-1-16,5 6 1 0,0-3-3 0,-9 3-2 0,9-1-1 0,0 6-7 16,0-1-5-16,0-1-14 0,0 6-11 0,0 0-22 0,0 0-26 0,-7 0-23 15,7 0-26-15,0 0-23 0,0 0-26 0,0 6-26 0,-5-1-29 0,5 5-30 0,0-1-34 16,-6 0-51-16,6 1-59 0,0 1-54 0,-7 2-47 0,7-3 3 0,0 4 22 15,0-2 34-15,0 1 34 0,0-3 39 0,0 0 40 0,0 0 41 0,0-1 42 0,0 3 46 16,0-8 48-16,7 5 59 0,-7-4 72 0</inkml:trace>
  <inkml:trace contextRef="#ctx0" brushRef="#br0" timeOffset="-155334.45">13729 10410 61 0,'0'-6'133'0,"0"2"40"0,0-1 29 0,5 5 25 0,-5-5 27 0,-5 1 26 0,5-2 26 0,0 2 27 0,-7-1 31 0,7 1 28 0,0-2 33 0,-7 0-49 0,7 3-89 15,0-3-53-15,0 6-27 0,-5-5-9 0,5 1 0 0,0-2-2 0,0 6-2 0,-7-3-9 0,7 3-4 0,0-6-13 0,0 6-12 0,0 0-16 0,0 0-14 0,0 0-16 16,0 0-14-16,0 0-11 0,0 0-13 0,0 0-12 0,0 0-8 16,0 0-12-16,0 0-10 0,0 0-8 0,0 0-11 0,0 0-6 0,0 0-9 0,0 0-2 15,0 0-5-15,0 0 3 0,0 0 4 0,0 6 4 0,0-3 5 0,0 3 3 16,0 3 2-16,0-3 1 0,0 3 3 0,0 6 2 0,0-5 3 0,0-1 0 15,0 6 5-15,0 0-2 0,0 0 1 0,0 4-5 0,0-4-2 0,0 4-6 16,7 1-5-16,-7-5-2 0,0 4-3 0,5 0 0 0,-5 7-1 0,0-8 1 16,7 1-2-16,-7 2 1 0,7-2 0 0,-2 2-2 0,-5-3 3 0,8-3-1 15,-8 0-1-15,5 4-1 0,-5-10 1 0,8 6 0 0,-8-6 1 0,0 3 1 0,6-8 0 16,-6 5 0-16,0-3-1 0,0-3 2 0,0 3 3 0,0-6 2 0,0 0 2 16,7 5 4-16,-7-5 5 0,0 0 2 0,0 0 6 0,0 0 4 15,0 0 2-15,0 0 2 0,0 0-2 0,0 0-1 0,-7-5 1 0,7 5-3 0,0-6-3 0,-6 3 0 16,-2-3-3-16,8-3-4 0,-5 5-2 0,5-8-5 0,-8 3-5 0,3 0-2 15,-2-2-5-15,0-2-1 0,2-3 1 0,-10 1 0 0,10 1 1 0,-2 1 0 0,0-8 0 16,2 2 0-16,-3-2-3 0,0 2 1 0,3 1-2 0,-1 3-1 0,1-6 1 16,-2 3-1-16,7-3 1 0,-9-3-3 0,9 10-1 0,-5-6-2 0,5 1 0 0,-7-2 0 15,7 2-2-15,0-1-1 0,-6 7 0 0,6-8 0 0,0 6-2 0,6 2 1 16,-6-1-1-16,0-2-2 0,0 7 0 0,7-1-1 0,-7-1 3 0,5 1 0 16,-5 1 2-16,9 4 0 0,-9-5 2 0,7 7 2 0,-2-3 4 0,1 1 1 15,7-5 3-15,-5 10 2 0,4-6 3 0,-5 2 1 0,6-1 5 0,-1 5 3 0,2 0-1 16,-1-6 6-16,0 6 2 0,0 0 1 0,0 6 1 0,6-6 2 0,-5 5-1 15,-2-5 1-15,1 4-3 0,1 8 0 0,-2-8 0 0,-6 7-3 0,8-8 0 16,-2 7-2-16,-5-1-3 0,0 3 0 0,6 2-4 0,-6-4-2 0,-7 3-3 0,6-1 1 16,-6 2 0-16,8-1 0 0,-8 2-1 0,0 0 0 0,0-5-2 0,0 5 2 15,0-1 1-15,-8 2-1 0,8-7-3 0,-6 6 3 0,-1-6-2 0,7 7 0 16,-8-7-4-16,3 0-4 0,-2 1-1 0,0-1-9 0,2 2-4 0,-8-7-9 16,5 7-6-16,2-7-12 0,-6 5-8 0,4-3-14 0,-3-2-15 0,-2 1-15 15,6 1-14-15,-7-6-15 0,1 4-20 0,7-4-19 16,-7 5-23-16,0-5-20 0,0 0-20 0,5 6-32 0,-4-6-35 0,0 0-43 0,-3-6-43 0,10 6-42 0,-9 0-40 15,9 0-4-15,-3-5 16 0,0 5 23 0,3-4 32 16,-1 4 36-16,1-6 38 0,5 6 38 0,-7-5 41 0,7 1 45 0,0-2 49 0,0 3 52 0,-9-3 67 0</inkml:trace>
  <inkml:trace contextRef="#ctx0" brushRef="#br0" timeOffset="-154371.5">14139 10297 90 0,'0'-9'159'15,"6"0"43"-15,-6-1 35 0,0-1 36 0,0 1 34 0,0-4 37 0,0 4 35 0,0-4 34 0,0 4 31 0,0-5 30 0,-6 6 25 0,6-1-65 0,0 1-119 0,0 4-65 0,0-6-34 0,0 6-20 0,0 0-13 0,6 1-17 0,-6-2-23 0,0 6-24 0,0-4-27 0,0 4-21 0,0 0-22 16,0 0-12-16,0 0-14 0,0 0-4 0,0 0-4 0,5 4-2 0,-5-4 0 0,0 10 1 0,0-5 2 0,0 4 3 0,8 3 4 15,-8-3 3-15,0 10 6 0,0-4 3 0,-8 0 6 0,8 4 1 0,0 2-1 16,0-3-4-16,-5 1-5 0,-1 2-3 0,6-3-9 0,-7 3-4 0,7-2-8 0,-5 5-5 16,5-3-6-16,-9-2-3 0,9-1-2 0,-5 3-2 0,-2-2-3 15,7 1-4-15,0-1-6 0,-6 0-8 0,6-4-5 0,0 5-8 0,0-6-10 0,-5 0-4 32,5 1-1-32,0 1 1 0,0-2 1 0,0-4 0 0,0-1-3 0,0 3 5 15,0-3 1-15,0-5 11 0,0 1 13 0,0-5 14 0,0 0 19 0,0 0 16 0,0 0 17 16,0 0 12-16,0 0 9 0,0 0 10 0,0 0 9 0,0-5 9 0,0 1 7 15,0-5 2-15,0-3 4 0,0 3-5 0,0-1-2 0,0-4-8 0,0-2-6 0,0 1-7 16,0-3-6-16,0 2-5 0,0-2-9 0,0-3-6 0,0 3-11 0,0-3-4 16,0 2-8-16,0 1-2 0,0-7-7 0,0 4-2 0,0-3-2 0,0 0-2 15,0-1-5-15,0 7-2 0,5-6-2 0,-5-1 0 0,0 4 0 0,6-3-1 16,-6 5-2-16,7 4 1 0,-7-6 1 0,5 8 1 0,-5 4 4 0,9-3 2 16,-9 3-3-16,5 0 1 0,-5 3 2 0,0 2-2 0,7 4 2 0,-1 0 0 0,-6-5 2 15,5 5 4-15,3 0 1 0,0 5 4 0,-3-5 0 0,9 4-1 0,-9 2 1 16,10-2 1-16,-3 6 0 0,-5-6 3 0,6 8 0 0,0 1 1 0,-2 2-1 0,5 0 1 15,-4 0-2-15,-1-2 0 0,5 7-4 0,-11-4-3 0,8 3-2 0,1 2-2 16,-7-3-2-16,4 1-2 0,-3 1 0 0,-3-1-2 0,8 1-2 0,-13-1 2 16,14 2-1-16,-14-2 0 0,5-4-3 0,3 4-5 0,-1 1-6 0,-7-5-13 15,6-2-13-15,2 8-15 0,-8-6-19 0,0 0-21 0,0 3-22 0,5-2-22 16,-5-1-26-16,0-2-33 0,0-4-35 0,0 6-25 0,0 0-14 0,-5 0-26 16,5-6-23-16,0 6-50 0,-8-5-53 0,8 1-40 0,-6-3-28 0,-1 3 6 0,7-2 23 15,-8-3 31-15,3-3 34 0,-1 4 45 0,-2-7 44 0,3 0 36 0,-8 0 33 0,5 0 42 16,-3 0 46-16,4 0 56 0,-7-7 76 0</inkml:trace>
  <inkml:trace contextRef="#ctx0" brushRef="#br0" timeOffset="-154197.53">14139 10708 0 0,'-7'-5'3'0,"2"1"112"0,-4-2 72 0,4-3 53 0,5 3 39 0,-7 2 37 0,7-1 33 0,0-1 27 0,0 2 23 0,0-1 20 0,7 1 18 0,-7-1 18 0,0 1 16 15,0 4-80-15,5-6-140 0,-5 0-74 0,9 3-45 0,-4 3-25 0,-5-6-15 0,7 0-13 0,-1 2-15 0,-1-1-7 0,11-4-8 0,-4 5-1 0,0-2-4 0,-4 0-3 0,11 3-4 0,-7-3-13 0,4 1-17 0,0 1-29 16,5 4-38-16,-8-6-41 0,1 1-44 0,4 5-67 0,3-4-79 0,-9 4-76 0,2-6-71 0,4 6-29 15,-4 0-3-15,-1-3 7 0,0 3 13 0,0 0 25 0,0-6 30 0,0 6 41 16,-7 0 45-16,8-4 50 0,-2 4 53 0,-5 0 63 0,-1-5 74 0</inkml:trace>
  <inkml:trace contextRef="#ctx0" brushRef="#br0" timeOffset="-153850.59">14653 10566 0 0,'0'5'14'0,"0"-5"127"0,0 0 74 0,0-5 50 0,0 5 40 15,0-4 32-15,8-2 33 0,-8-3 29 0,0 3 32 0,0-3 29 0,5 5 31 0,-5-7 30 16,5 1 30-16,-5 1-88 0,9 4-155 0,-9-5-77 0,5 1-39 0,-5 0-18 15,7-3-5-15,-7 3-7 0,8 0-3 0,-8-1-7 0,5 1-9 0,-5 3-6 16,0-4-10-16,7 5-8 0,-7-4-8 0,0 3-11 0,0 2-9 16,0-1-10-16,0 1-10 0,0-2-6 0,0 0-7 0,0 3-8 0,-7-3-8 0,7 1-8 0,-5 1-9 15,5 4-7-15,0-6-7 0,-8 6-8 0,1-3-8 0,7 3-5 0,-5 0-6 16,-4-6-3-16,4 6 0 0,0 0-3 0,-3 0-1 0,8 0 0 0,-13 6-2 16,7-6 1-16,-1 3-1 0,1-3 0 0,-1 6 1 0,1-2-1 0,-1 1-2 0,1 1-1 15,6-3-1-15,-5 3-2 0,-4 0 1 0,9 3-2 0,-7-5 2 0,2 2-2 16,5 3 3-16,-8-4 1 0,8 5 2 0,-5-1-1 0,5 3 3 0,-6-3 1 0,6 0 6 15,-8 7 2-15,8-7 3 0,0 6 2 0,-5-2 2 0,5 2 1 0,-7-4 1 16,7 8 0-16,0-4 1 0,0 0-3 0,0 0 2 0,0-2 0 0,0 2-2 16,0 0 1-16,0 0-1 0,7-2-2 15,-7 2-1-15,5-3 1 0,-5 1-3 0,8-4 1 0,-8 6-1 0,6-4 2 0,-1-1-1 0,3-1-3 0,-3-5-3 16,2 7-7-16,2-7-9 0,-9 1-8 0,11 1-11 0,-4-3-12 0,-1 4-14 16,1-2-17-16,6-5-16 0,-7 4-19 0,7-4-23 0,-5 0-24 0,2 0-19 0,-1 5-22 15,3-5-20-15,-4 0-37 0,4-5-43 0,0 5-51 0,-4 0-55 0,-2 0-22 16,7 0-10-16,-8-4 15 0,2 4 22 0,2-5 33 15,-4 5 34-15,-5-7 36 0,7 4 35 0,-7-3 38 0,6 1 39 0,-6 1 48 0,0-2 54 0</inkml:trace>
  <inkml:trace contextRef="#ctx0" brushRef="#br0" timeOffset="-153408.78">14966 10352 0 0,'0'-11'1'0,"0"-2"104"0,0 3 74 0,0-1 53 0,0-4 45 0,0 6 41 0,0-5 43 0,-5 0 39 0,5 2 37 0,0-3 36 0,-7 8 36 0,7-4 34 16,-9 1 33-16,9 0-67 0,0-1-126 0,0 8-71 0,-5-7-43 0,5 5-29 0,0 1-20 0,0 4-24 0,0-5-26 0,0 5-23 0,0 0-23 0,0 0-22 0,0 0-22 0,0 0-20 16,0 0-20-16,0 0-15 0,0 0-12 0,0 0-8 0,0 0-6 0,5 5-6 15,-5 4 0-15,0-5-1 0,0 11 1 0,0-6 2 0,0 7 2 0,0 2 4 16,0 2 2-16,0 1 3 0,0-2 4 0,0 6 0 0,0-1-1 0,0 0-1 15,0 1-2-15,0 5-7 0,0-11-7 0,0 5-9 0,0 0-14 0,0 0-15 16,9-3-18-16,-9 2-16 0,0-3-19 0,7 1-27 0,-7-3-30 0,5 1-25 16,-5 2-26-16,6-2-23 15,-6 2-26-15,7-8-42 0,-7 1-45 0,6 1-60 0,-6 1-62 0,8-3-28 0,-8-2-12 0,5-7 12 0,-5 7 25 0,7-11 37 0,-7 3 40 0,0-3 40 16,6 0 38-16,0-3 40 0,-6 3 42 0,8-6 50 0,-1 1 57 0</inkml:trace>
  <inkml:trace contextRef="#ctx0" brushRef="#br0" timeOffset="-153093.62">15116 10596 0 0,'6'-16'2'0,"-6"2"110"0,0-1 75 0,7 2 54 0,-7-2 44 15,0-1 42-15,6 2 39 0,-6-5 39 0,0 4 35 16,0 0 37-16,8 2 36 0,-8 1 31 0,0-3 31 0,5 6-73 0,-5-6-133 0,8 6-76 0,-8-1-46 16,5 1-31-16,-5 3-17 0,5-3-20 0,-5 3-18 0,9 3-21 0,-9-3-16 15,0 2-21-15,0-1-17 0,5-1-16 16,-5 6-13-16,0 0-13 0,0 0-10 0,0 0-8 0,0 0-8 0,0 0-8 0,0 0-3 0,-5 6-2 0,5-1-1 0,-9-1-3 16,9 2-1-16,-5 3-1 0,0 0 0 0,-3 0 0 0,-5 7-1 0,7-7 1 15,-7 6 0-15,0 0 0 0,0-6-1 0,6 7 0 0,-5-2-3 0,-3 2-3 0,4-7-5 16,-2 6-1-1,-2-6-1-15,9 6-2 0,-7-5-1 0,8-1-2 0,-9 0-1 0,7 6-1 0,1-5 0 0,1 1-2 0,5-8 0 16,-7 9 0-16,7-4 3 0,-9 2-2 0,9-6 2 0,0 8 0 0,0-3-1 0,0-3 2 0,0 3 0 16,9 0 4-16,-9-5 0 0,7 7 2 0,-7-1 2 0,5-4 0 0,8 3 5 15,-7 0 2-15,2-5 2 0,4 7 3 0,0-2 3 0,3-3 2 0,-2 4 1 0,-2-5 0 16,10-1 3-16,-8 5 0 0,0-3-4 0,0-2 0 0,6 1-1 0,-6 1-17 16,-5-3-23-16,2 4-17 15,4-2-15-15,-7-1-17 0,1 1-16 0,-2-1-26 0,-1 2-32 0,3-3-34 0,-3-3-33 0,-5 6-52 0,7-1-59 0,-7-5-78 0,7 4-82 16,-7-4-23-16,0 6 8 0,0-6 17 0,0 0 25 0,0 0 28 0,0 0 33 0,0 0 41 15,0 0 46-15,0 0 46 0,0 0 49 0,0-6 58 0,0 2 60 0</inkml:trace>
  <inkml:trace contextRef="#ctx0" brushRef="#br0" timeOffset="-152539.62">15488 10440 1 0,'0'-5'15'0,"5"1"10"0,-5 4 11 15,0-6 13-15,7 6 14 0,-7-6 13 0,0 6 13 0,0-3 5 0,0 3 0 0,0-6 2 0,0 0 6 0,0 6 6 0,0-4 12 0,0-1 15 0,0 0 17 0,0 1 8 0,0-2 3 0,0 2 0 0,0-1-3 0,0 1 0 0,0-2 1 0,0-3-2 0,0 3-2 0,0-3 2 0,-7 3 3 0,7-3 3 16,0 0 3-16,0 0-3 0,0 2-2 0,-5-2-3 0,5 0-1 0,0-6 1 16,0 6 4-16,-8-3-5 0,8 3-4 0,0-1-1 0,-8 1 1 0,8-6-2 15,0 5 2-15,-5-1-1 0,5 2-5 0,0 5-3 0,-6-5-8 0,6 4-8 16,0-2-8-16,0 3-6 0,0-1-7 0,-5 0 0 0,5 5-1 0,0 0-3 0,0 0-1 15,0-4-4-15,0 4-9 0,0 0-5 0,0-6-8 0,0 6-6 0,0 0-7 16,0 0-3-16,0 0-8 0,0 0-6 0,0 0-6 0,0 0-7 0,0 0-7 16,-7-4-7-16,7 4-9 0,0 0-5 0,0 0-7 0,-9 4-2 0,9 2-3 15,-5-6-1-15,5 9-3 0,-7-4 0 0,1 6-1 0,6-6 0 0,-5 4 0 0,-4 4 1 16,2 2 3-16,2-3 2 0,-1 3 4 0,-2-2 0 0,-5 8 1 0,8-7-1 16,-2 5 0-16,0 0-1 0,-6-4-2 0,6 4-1 0,2 1-2 0,-3-1 0 15,-3 1-1-15,3-1-1 0,8 2-1 0,-8-8-4 0,3 8 1 0,5-6 0 0,-8 3 0 16,8-2-4-16,0 2 4 0,0-3-5 0,0 0-2 0,0 0-2 0,0 4-3 15,8-4-4-15,-8 0-4 0,5 0-6 0,3-2-4 0,0-2-10 16,-3 5-11-16,9-7-13 0,-9 4-16 0,8-2-20 0,1-2-20 0,-2-3-18 0,1 4-24 0,1-1-22 16,-2-5-20-16,8 1-34 0,-8 1-38 0,4-2-79 0,0-4-98 0,0 5-36 15,-4-5-4-15,7 6 17 0,-6-6 25 0,1 0 30 0,-1 0 36 0,0-6 39 0,5 6 39 16,-2-5 40-16,-11 1 42 0,6 4 51 0,5-6 56 0</inkml:trace>
  <inkml:trace contextRef="#ctx0" brushRef="#br0" timeOffset="-151767.34">15677 10674 0 0,'-7'-5'8'0,"-1"-1"123"0,2 6 74 0,6-4 55 15,-6-1 45-15,-1-4 41 0,7 5 38 0,-5-2 33 0,5-3 33 0,-9-3 27 16,9 8 26-16,0-6 22 0,-7 2 22 0,7-4-89 0,0 3-150 0,0 0-82 0,0-2-44 16,0 1-26-16,0 1-15 0,7 0-19 15,-7-1-11-15,0-5-13 0,9 6-8 0,-9-1-9 0,5-1-4 0,-5 2-3 0,7 3-6 0,-7-3-4 0,6 5-7 16,0-5-7-16,-6 9-4 0,8-6-4 0,-1 0-7 0,-2 3-4 0,1 3-1 0,2 0-3 16,-3 0-2-16,8 0-1 0,-6 0-3 0,7 3 0 0,-1 3-4 0,0 0 2 15,-7-2-1-15,7 5-2 0,0 0-2 0,0 3-2 0,-8-3-2 0,9 6-3 16,-1-6 1-16,-5 6-3 0,-2 0-1 0,6 4-2 0,-4-4 0 0,-2 3-2 15,-6-2-2-15,5 2-1 0,3 3-4 0,-8-2-7 0,0 1-3 0,7-1-6 16,-7-4-4-16,0 4-7 0,0-4-4 0,-7 0-5 0,7 0-1 0,0 0-3 16,0 0-4-16,-8-6 0 0,8 1 0 0,-5-7 1 15,5 8 1-15,-6-7 4 0,-2 2 6 0,8 0 1 0,-5-2 4 0,-2-4 4 0,1 5 4 0,-2-5 2 0,2 0 6 16,-1 4 2-16,2-4 5 0,-4-4 0 0,4 4 3 0,0 0 3 0,-3 0 2 16,3-5 3-16,-3 1 2 0,0 4 4 0,3-6 3 0,-1 0 5 0,6 2 0 15,-7-1 4-15,1-4-1 0,-1 3 3 0,7-3 2 0,-6 0 4 0,6-1 1 0,-7-1 5 16,7 1 6-16,-7 1 2 0,7-6 3 0,0 0 1 15,0 0 1-15,0 2-1 0,0-2 1 0,0 0-3 0,0-4 1 0,0 4-4 0,7-6-5 0,-7 7-2 16,7-6-5-16,-1 6-6 0,1-1-5 0,-1-4-6 0,1 4-2 0,-1 0-5 0,-1 2-1 16,3 3-4-16,0-4 1 0,5 2 0 0,-8 3 0 0,0 5-1 15,9-5 4-15,-7 9-2 0,7-6 1 0,-8 0-1 0,6 3 1 0,-4 3 0 0,3 0 2 0,4 0-2 16,-1 0 2-16,-9 3-1 0,13 3 0 0,-10 0-1 0,5-2-1 0,1 5-1 16,-1 0 1-16,6 3 0 0,-7-3 1 0,1 0 0 15,-6 6-1-15,5 0 1 0,4-5 1 0,-11 5 0 0,8-2 2 0,-8 2-1 0,4 5-1 0,-4-6 1 16,2 0-1-16,-7 1 1 0,6 6-1 0,-6-8 1 0,0 2-1 0,5 0 0 15,-5 4-2-15,0-4-2 0,0-4 1 0,0 4-3 0,0-2 0 0,0-3-2 16,0 1 1-16,8 4-3 0,-8-11 0 16,0 5-1-16,0 0-1 0,0 2-2 0,8-7-2 0,-8 2 2 0,0 0-2 0,5-2 1 0,-5 1 1 0,0-1 1 0,7 1 1 15,-1-5 3-15,-6 0 2 0,6 0 3 0,-6 0 5 0,8 0 2 0,-1 0 3 16,-7 0 2-16,5-5-1 0,1 1 3 0,2-1 3 16,-3 1-1-16,10-2 4 0,-9-4 0 0,0 5-1 0,6-4 2 0,-4-6-2 0,5 6 2 0,-7-1-4 0,-1-5 1 15,11 0 0-15,-11-4-2 0,1-2-2 0,1 3 1 16,-2-3-2-16,4-3 3 0,-2-1 0 0,-7 1 0 0,5-1 2 0,-5-4 0 0,0 6 3 0,6-7 1 0,-12 6 1 15,6-1 3-15,0-5 6 0,0 6 3 0,-5 0 3 0,-2-1 4 16,7 1 3-16,-9 6 2 0,4-3 6 0,-2 2 0 0,1-2 2 0,6 6-1 0,-5 2 0 16,-3 4-4-16,8-3-6 15,-8 8-20-15,8-1-22 0,-5-1 0 0,5 3 0 0,0 3 0 0,0 0 0 0,0 3 0 0,-6 3 0 0,6-1 0 0,-7 5 0 16,7 0-23-16,-6 1-4 0,6 2-2 0,-8-4 3 0,8 6 3 16,0 6 7-16,0-8 5 0,0 8 4 0,0-6 2 15,0 3 3-15,8 3 0 0,-8-8 2 0,6 7 2 0,1-1 1 0,-1 2 4 16,-6-2 2-16,13 1 3 0,-5 3-2 0,-3-2 3 0,8-3 0 0,-8 3-1 0,4 3-2 0,3-5-1 0,-6 5-1 0,7-3-2 15,-5-2-2-15,-3 2-1 16,2-3-3-16,0-3-7 0,-2 4-11 0,3-4-10 0,-1 0-13 16,-2 0-13-16,4 0-13 0,-4-6-19 0,-5 1-20 0,5-1-24 0,-5 0-26 15,8 3-33-15,-8-8-35 0,0 1-36 0,6 4-36 0,-6-9-43 0,0 0-45 0,0 4-69 16,0 2-78-16,0-6-32 0,0 0-6 0,0 0 18 0,-6 0 28 0,-2 0 40 0,3-6 43 16,0 2 46-16,-4-5 50 0,4 4 50 0,-2-11 49 0,-1 7 57 0,-4-6 58 15</inkml:trace>
  <inkml:trace contextRef="#ctx0" brushRef="#br0" timeOffset="-151593.68">16177 10586 0 0,'-5'-6'13'0,"-2"3"134"0,-1-3 87 0,8 1 66 0,-6 1 53 0,6-2 48 0,-6 6 41 0,6 0 41 0,0-5 37 0,6 1 33 0,-6-2 31 0,0 3 30 0,0-3 26 0,0 6-95 0,6-4-163 0,-6 4-100 0,8-5-63 0,-8 5-40 15,7-6-22-15,-2 6-23 0,-5-4-18 0,6 4-15 16,2-6-15-16,-3 6-11 0,-5 0-8 0,15-5-8 0,-9 5-7 0,0 0-8 0,-1 0-6 0,10 0-4 16,-2 0-10-16,-7 0-4 0,7 0-6 15,0 0-3-15,0 0-5 0,1 0-14 0,-2 0-15 0,2 5-24 0,-1-5-22 0,-1 0-27 0,-5 0-35 0,6 6-39 0,-6-6-45 16,7 0-53-16,-9 0-55 0,0 4-110 0,3-4-136 0,-2 6-55 0,1-6-13 15,-1 0 14-15,-6 5 28 0,0-5 36 0,7 0 41 0,-1-5 47 0,-6-1 51 0,8 2 57 16,-8-2 60-16,0 1 67 0,0 1 68 0</inkml:trace>
  <inkml:trace contextRef="#ctx0" brushRef="#br0" timeOffset="-151230.52">16620 10610 3 0,'0'0'87'0,"8"0"55"0,-3 0 39 0,-5 0 31 0,5-5 29 0,-5 5 25 15,9-5 26-15,-9 5 26 0,5 0 27 0,-5-4 25 0,0 4 23 0,7 0-19 16,-7-4-45-16,0 4-53 0,0 0-60 0,8 0-29 0,-8 0-15 0,0 0-9 15,0 0-5-15,0 0-8 0,5-6-5 0,-5 6-8 0,0 0-4 0,0 0-6 0,0 0-1 16,0 0-4-16,0 0-4 0,0 0-7 0,0 0-6 0,0 0-11 0,0 0-10 16,0 0-10-16,0 0-8 0,0 0-9 0,0 0-13 0,0-6-9 0,0 6-15 15,0 0-13-15,0 0-14 0,0 0-11 0,0 0-9 0,7 0-5 0,-7 0-3 16,0 0-2-16,7 0 2 0,-2 0-2 0,3 0 2 0,-3 0-5 0,3 0-8 0,-2 0-8 16,-1 6-10-16,11-6-14 0,-11 0-16 0,8 0-21 0,0 0-22 0,-5 0-27 15,3 0-26-15,-4 6-51 0,7-6-58 0,-7 0-72 0,4 0-77 0,-5 0-22 16,1 0 3-16,1 4 20 0,-3-4 24 0,-5 0 32 0,0 0 33 0,8 4 37 15,-8-4 39-15,0 0 40 0,0 0 44 0,0 0 55 0,0 0 62 0</inkml:trace>
  <inkml:trace contextRef="#ctx0" brushRef="#br0" timeOffset="-151040.84">16718 10693 0 0,'-6'10'2'0,"-2"-1"112"16,3 2 73-16,5-7 56 0,-8 1 46 0,3 1 41 0,5-2 38 0,0 2 38 16,0-6 39-16,-7 5 37 0,7-5 40 0,0 0 37 0,0 0 35 0,0 0-69 15,0 0-129-15,0 0-72 0,0 0-43 0,0 0-30 0,0 0-21 0,0 0-18 16,0 0-20-16,0 0-18 0,0 0-21 0,0 0-14 0,7 0-20 0,-7 0-16 0,5 0-19 15,3 0-15-15,-3 0-15 0,3 0-12 0,-2 0-13 0,6 0-7 0,-3 0-9 16,3 0-12-16,-1-5-15 0,-3 5-21 0,5 0-23 0,-7 0-37 0,7 0-39 16,-5 0-51-16,4 5-51 0,-6-5-80 0,0 0-91 0,9 0-98 0,-10 0-97 15,3 0-36-15,-8 0-2 0,6 0 18 0,-1 0 28 0,-5-5 39 0,0-1 45 0,8 2 51 16,-8-7 55-16,0 1 64 0,7-4 64 0,-7-5 80 0,0-2 81 0</inkml:trace>
  <inkml:trace contextRef="#ctx0" brushRef="#br0" timeOffset="-149136.48">17154 10562 81 0,'0'-11'152'0,"8"7"45"0,-8-2 36 0,0 3 33 0,0-3 32 0,0 2 30 0,0-7 30 0,0 7 31 0,0-2 27 0,-8 1 30 0,8 5 25 0,0-4-61 0,0-1-110 0,-7 5-61 0,7-4-32 0,-5 4-21 0,5-6-10 0,0 6-13 0,-9 0-9 0,9-4-10 15,0 4-13-15,0 0-9 0,0-5-13 0,0 5-9 0,-5 0-14 0,5 0-9 16,0 0-11-16,0 0-6 0,0 0-9 0,0 0-9 0,0 0-5 0,0 0-7 15,0 0-10-15,0 0-7 0,0 0-8 0,0-6-6 0,0 6-4 0,5 0 0 16,-5-3 5-16,9 3 5 0,-9 0 5 0,5 0 2 0,2 0 3 0,1-6 0 16,4 6 1-16,-5 0 0 0,5-6 0 0,-6 6 3 0,8 0-1 0,-2 0 0 15,2 0-7-15,-1 0-20 0,0 0-28 0,0 0-34 0,0 0-36 0,0 0-37 0,0 6-40 16,1-6-61-16,-9 6-68 0,8-3-92 0,-5 3-98 0,-2-1-38 0,-1 5-8 0,-5-6 9 16,7 5 21-16,-7 2 32 0,0-1 40 0,-7-5 47 0,7 5 45 0,-5-7 54 15,-1 7 52-15,-2-5 65 0,3 1 70 0</inkml:trace>
  <inkml:trace contextRef="#ctx0" brushRef="#br0" timeOffset="-148963.72">17089 10781 0 0,'-6'9'11'16,"-2"3"126"-16,3-3 79 0,-3 1 54 0,8-7 39 0,-5 3 36 0,5-1 28 15,0-5 27-15,0 0 24 0,0 0 26 0,0 0 26 0,0 0 29 0,0-5 30 16,5 5-83-16,3-6-147 0,-8 6-83 0,13-3-46 0,-7-3-25 0,7 2-15 0,0-5-8 16,-5 4-8-16,11-5-7 0,-7-1-9 0,8 1-9 0,-8 1-15 0,9 0-26 15,-3-1-38-15,1-1-45 0,2 1-45 0,-2 1-51 0,-6 0-59 0,7 3-88 16,-1-3-108-16,-6 3-81 0,1 2-67 0,6-1-22 0,-8 5-1 0,-5-6 12 0,6 2 22 15,-5 4 31-15,3-5 42 0,-4-4 47 0,-7 5 51 0,5-8 57 0,4 3 62 16,-4-1 81-16,-5 0 88 0</inkml:trace>
  <inkml:trace contextRef="#ctx0" brushRef="#br0" timeOffset="-148410.72">17728 10228 97 0,'0'-4'168'0,"-8"-5"48"0,8 0 40 0,-5 3 38 15,5-4 35-15,-7 5 34 0,1-4 31 0,6 3 28 0,-7 2 28 0,0-5 23 16,7 4 25-16,-7-2-69 0,7-2-126 0,-5 4-68 0,5 1-40 0,0-2-24 16,-8 2-19-16,8-1-15 0,0 1-17 0,0-1-11 0,0-1-14 0,0 6-8 0,0-4-7 15,0 4-8-15,0 0-9 0,0-6-6 0,0 6-9 0,0 0-5 0,0-5-5 16,8 5-3-16,-8-4-4 0,0 4-2 0,5-5-3 0,-5 5-1 0,7 0-2 15,0-6-1-15,0 6-1 0,-1-4 0 0,1 4 2 0,-2 0 3 0,9-4 0 16,-9 4 4-16,10 0 3 0,-1 0 3 0,-9 0 2 0,9 0-2 0,-2 0-4 0,1 0 0 16,6 0-4-16,-11 4-1 0,3 0-6 0,2-4-2 0,3 6-4 0,-6-1-3 15,-2-1-3-15,5 1-5 0,-5 5 0 0,-3-4-3 0,1-1-2 0,-6 4-1 16,7-5 4-16,-7 6-1 0,0 0 1 0,0 1 2 0,0-2 0 0,-7 0 1 0,1 0-2 16,6 2-3-16,-5 5-5 0,-3-7-6 0,-5 4-2 0,5-2-7 15,-2 5-6-15,1-7-5 0,-3 6-5 0,4-6-7 0,-3 7-3 0,3-7-5 0,-4 0-1 16,5 0-2-16,-6 1 1 0,1 1 3 0,3-2 5 0,4 1 4 0,0-5 4 0,-3-1 6 15,2 6 4-15,-1-5 6 0,-1 0 5 0,3-1 5 0,5 2 5 0,-6-6 2 16,6 6 4-16,0-6 2 0,0 0-2 0,0 0 1 0,0 0-2 0,0 0 2 16,0 0 0-16,0 0 4 0,0 0 4 0,0 0 8 0,0 0 7 0,6 3 8 15,-6-3 6-15,5 0 8 0,3 0 6 0,-8 0 6 16,13 6 9-16,-5-6 5 0,-3 6 6 0,9-6 4 0,-9 4 1 0,8-4 1 0,1 5-1 0,-2-1-5 16,1 1-5-16,1-1-7 0,-2 8-7 0,2-9-4 0,-1 8-5 0,0-1-7 0,0-6-3 15,0 5-4-15,-7 6-4 0,7-4-4 0,-6-1-2 0,-1-1-2 0,0 6-3 16,-6-6-2-16,7 0-2 0,-7 3 2 0,0 1-1 0,-7-4 0 15,7 6 0-15,-6-3 1 0,-7 1-1 0,8-4-4 0,-9 2 0 0,-4 5-1 16,2-7-3-16,-2 0-1 0,-3 0-2 0,2 1-14 0,1 1-13 0,-3-7-20 0,3 7-21 0,-1-7-25 16,5 0-31-16,-6-4-35 0,6 5-39 0,-4-5-48 0,4 0-52 0,2 6-92 15,-1-6-112-15,-1 0-76 0,2 0-53 0,3 0-6 0,-2 0 16 0,4-6 29 16,-7 6 37-16,7-5 44 0,2 1 47 0,-1 0 55 0,-1-7 55 0,1 1 64 0,-2-5 63 16,8 1 84-16,-5 1 94 0</inkml:trace>
  <inkml:trace contextRef="#ctx0" brushRef="#br0" timeOffset="-143266.33">12733 11079 65 0,'0'0'141'0,"0"0"42"0,0-3 32 0,-8 3 27 0,8-6 24 0,0 6 23 0,-7 0 22 0,7-5 23 0,-5 5 22 0,5 0 21 0,-8-4 22 16,8 4-56-16,0-6-100 0,-6 6-59 0,6 0-38 0,-5-6-17 0,5 6-8 0,0 0-3 0,-8 0-2 0,8 0-6 0,0 0-1 0,0 0-5 0,0 0-8 0,0 0-6 0,-5-4-4 0,5 4-8 16,0 0-4-16,0 0-6 0,0 0-3 0,0 0-4 0,0 0-4 0,0 0-5 0,0 0-6 15,0 0-6-15,0 0-3 0,0 0-5 0,0 0-4 0,0 0-5 0,0 0-2 16,0 0-3-16,0 0-4 0,0 0-1 0,0 0 1 0,0 0-1 0,0 0 3 16,0 0 4-16,0 0 3 0,0 0 4 0,5 0 5 0,3 0 6 0,-8 0 5 15,5 0 3-15,-5 0 4 0,6 0 2 0,2 0 3 0,-3 4 1 0,2-4-2 0,1 0-3 16,-2 0-5-16,7 0-3 15,-8 0-5-15,9 0-5 0,-7 6-5 0,4-6-4 0,-3 0-3 0,5 6-4 0,0-6 1 0,0 0-2 0,0 4 0 16,6-4 0-16,-4 0 2 0,2 5-1 0,4-5 3 0,-3 6-1 0,9-6 1 0,-6 3 0 0,5-3 2 16,-1 4 0-16,2-4 0 0,-3 6-2 0,3-1 1 0,6-5-2 0,-6 0 0 15,5 4-1-15,-6-4 1 0,6 0 1 0,-6 5 1 0,6-5-1 0,2 0 0 16,-2 7-1-16,1-7 2 0,-1 0-2 0,7 0 2 0,-7 0-2 0,7 0 0 0,1 3-3 16,5-3 1-16,0 0-3 0,2 0 1 0,-8 0-1 15,14 0-3-15,-8 0 2 0,0 0 0 0,0 0-2 0,2 0 1 0,-2 0-1 0,0 0-1 0,-1 0-2 16,11 6 2-16,-10-6 2 0,5 0-1 0,-2 0 1 0,4 0 0 0,-2 0 4 15,3 0-1-15,-6 0 4 0,4 5-1 0,1-5 2 0,-5 0 2 0,-2 0 1 0,5 0 0 16,5 0 2-16,-10 0 0 0,5 0 0 0,-2 0-1 0,4 4 0 0,-2-4 0 16,-2 0-3-16,4 0-1 0,-1 0-2 0,-7 6-1 0,9-6-1 0,-6 0 0 15,3 4-3-15,3-4 1 0,0 5-1 0,-1-1-2 0,0 1 1 0,7 1 0 0,-7-2-1 16,-2 2-2-16,3 3 3 0,0-3 4 0,0-3-1 0,-1 7 3 16,6 1 0-16,-5-8 2 0,-3 9-2 0,10-3 2 0,-9-5-2 0,9 6-11 15,-7-5-7-15,5 4 0 0,-6-3 0 0,6 3 0 0,0-3 0 0,0 4 0 0,2-5 0 16,-1 4 0-16,-1-5 0 0,2 2 0 0,4 3 0 0,-6-3 0 0,7 3 0 15,-6-3 0-15,6-2 0 0,-7 5 0 0,8-4 0 0,-6 5 0 0,3 1 0 16,3-7 0-16,-8 5 0 0,8 1 0 0,-3-5 0 0,-3 5 0 0,4 1 0 16,2-2 0-16,-6 1 0 0,3-5 0 15,3 4 0-15,-6 1 0 0,4-1 0 0,-6-3 0 0,7 4 0 0,-6-1 0 0,6-4 0 0,-7-1 0 0,0 2 0 16,3-1 0-16,2-1 0 0,-3 2 0 0,-9-3 0 0,9-3 0 0,-1 6 0 16,-8-6 0-16,2 6 0 0,-8-6 0 0,0 4 0 0,2-4 0 0,-2 0 0 0,-6 0 0 15,0 0 0-15,-7 0 0 0,8 0 0 0,-8 0 0 0,2 0 0 0,-10 5 0 16,3-5 0-16,-2 0 0 0,2 0 0 0,-7 0 0 0,0 0 0 0,-2 0 0 15,-5 0 0-15,0 0 0 0,-6 0 0 0,7 0 0 0,-8 0 0 16,1 0 0-16,-7 0 0 0,0 0 0 0,0 0 0 0,0 0 0 0,0 0 0 0,0 0 0 0,0 0-63 16,0 0-30-16,0 0-21 0,0 0-20 0,-7 0-24 0,7 4-22 0,-6-4-26 15,-2 5-28-15,8-5-30 0,-6 6-26 0,-1-6-52 0,2 4-51 0,-3-4-78 16,-5 5-84-16,7-5-21 0,-6 4 7 0,3-4 24 0,-2 5 35 0,4-5 36 0,-6-5 42 16,-6 5 42-16,6-4 46 0,0-1 48 0,-6-5 52 0,4 1 62 0,-4 0 69 15</inkml:trace>
  <inkml:trace contextRef="#ctx0" brushRef="#br0" timeOffset="-72769.4">14498 11631 1 0,'5'0'38'0,"-5"-4"25"0,0 4 22 0,7-6 22 0,-7 6 23 0,0-5 24 0,0 5 29 0,6-4 25 0,-6 4 25 0,0-5 11 0,0 5-1 0,8-4-3 0,-8 4-7 0,0 0-8 0,0-7-10 0,0 2-10 0,0 5-9 0,0-4-8 0,6 4-11 16,-6-5-12-16,0 5-14 0,0-4-10 0,0-2-7 0,0 6-5 0,0 0-3 0,0-9-3 15,0 4 1-15,0 5-2 0,7-4 1 0,-7-2 0 0,0 0-2 0,0 3-1 16,0-3-5-16,0-3-3 16,0 3-6-16,0 2-7 0,0-1-8 0,0 1-8 0,0-1-9 0,0-5-7 0,0 4-6 0,-7 3-12 0,7-3-8 0,0 0-7 15,-6 2-6-15,6-5-9 16,0 4-4-16,-8-1-7 0,8 2-5 0,-6 4-6 0,-1-6-3 0,7 3-4 0,-5-3-1 0,-2 6 1 0,0-5-3 0,0 5 0 0,7 0 1 15,-6 0 0-15,-1 0-1 0,1 0 2 0,-2 0-3 0,3 0 1 0,0 5 1 0,-3-5-1 16,2 6 0-16,-1-3 1 0,-1 3-2 0,3-6 1 0,-1 10 2 0,6-5-2 16,-8-1 0-16,3 5 0 0,5-3-2 0,-8 3 1 15,3-3 2-15,5 4-1 0,0-1 1 0,-8 0 2 0,8-3-1 0,0 3 2 0,0 0 0 0,0-3-1 16,0 4 0-16,0-1 0 0,0-4 3 0,0 1-1 0,0 3 0 0,0-5 0 16,8 8 1-16,-8-8 1 0,0 5 0 0,5-4 0 0,-5 5 2 0,8-5 0 15,-8 4 0-15,5-2 2 0,-5 2 1 0,8-4 0 0,-2-1 0 0,-1 5-1 0,-5-3 1 16,8-2 1-16,-1 7-1 0,-1-8 1 0,2 4 1 15,-3-2 2-15,0-1 0 0,3 1 2 0,5-1 2 0,-7 2 3 0,8-6-1 0,-2 5 5 16,1-1 2-16,-5 1 1 0,10-5 3 0,-4 4 0 0,-1 3 3 0,-1-2 0 0,2-5-4 0,-1 4 1 16,6 1-3-16,-6-1 0 0,0 2-3 0,0-6 0 0,1 5-2 0,-9-1-3 15,2 1 1-15,6-1-3 0,-6-4 0 0,-7 6 0 0,7 0-3 0,-7-3 2 16,5 3 3-16,-5-1 0 0,0-1 4 0,0 2-1 0,0-2 3 0,-5 1 0 0,5-1 3 16,0 1 0-16,-7 2 2 0,0-4-2 0,2 3 0 0,-3-1 0 0,1-1-1 15,2 2 0-15,-9-2-2 0,9 1-2 0,-8-1-2 0,-1 1-3 0,1 1-4 16,0-6-1-16,0 4-7 0,-1-4-6 15,2 6-9-15,-1-6-9 0,-1 5-9 0,-4-5-9 0,4 0-9 0,2 0-9 0,-2 0-11 0,1 0-13 0,0 0-16 16,5 0-11-16,-2 0-16 0,2 0-8 0,2-5-10 0,-1 5-3 0,-1 0-2 0,8-6 2 31,-5 6 2-31,5 0-3 0,0 0-4 0,-6 0-11 0,6 0-18 0,0-4-24 0,0 4-25 16,0 0-45-16,0-11-47 0,6 7-14 0,-6-1 7 0,5 1 12 0,-5-2 16 16,8-3 17-16,-1 3 20 0,-1 3 23 0,2-9 28 0,2 8 33 0,-2-1 36 0,-2-5 43 15,7 6 59-15</inkml:trace>
  <inkml:trace contextRef="#ctx0" brushRef="#br0" timeOffset="-72194.73">14843 11724 0 0,'7'-5'10'0,"-7"5"82"0,0-4 51 0,5 4 38 0,-5-5 33 15,0 5 31-15,0-7 28 0,0 4 27 0,0 3 27 0,0-6 27 0,0-3 30 0,0 3 10 0,0 3 3 0,0-3-45 0,-5 2-70 0,5-7-43 0,0 8-27 0,0-4-19 0,0 2-13 0,0 1-11 0,-7-1-7 0,7-5-10 0,0 5-9 0,0 1-8 0,0-1-10 16,-8 1-9-16,8-3-11 0,0 2-10 0,0 1-8 0,0-1-7 0,0 1-7 0,0 4-5 16,0-6-7-16,0 1-3 0,0 1-4 0,0-1-6 0,0 1-3 0,0-2-3 0,0 0-5 15,0 3-3-15,0-3-4 0,0 2-2 0,0-1-4 0,0 5-2 0,0-6 2 16,0 2-4-16,0-1 2 0,0 5-3 0,0-4 0 0,0-1-3 0,0-2-2 0,0 4-4 16,0 3-3-16,-5-6-3 0,5 3-2 0,0 3-4 0,0-6-2 15,-8 6-3-15,8-6-3 0,-6 6-3 0,6-4-1 0,-5 4-2 0,5-5-1 0,-8 5 0 16,8 0-1-16,-8 0 2 0,8 0-3 0,-5 0 1 0,5 0-1 0,-6 0-1 15,6 0 0-15,-7 0 0 0,7 0 0 0,-5 5 0 0,5-5-2 0,-9 4 0 16,9-4-3-16,0 6-2 0,-7 0-1 0,7-3-3 0,0 3-1 0,0-3 1 16,-5 4-1-16,5-2 4 0,0-1 0 0,0 1 1 0,0 5 0 0,0-5 2 0,0 5 1 15,0-7 2-15,5 3 3 0,-5 4 2 0,0-5 3 0,7 4 3 0,-7-3 1 16,0 3 3-16,9-5 1 0,-4 8 2 0,-5-3 2 0,7-5 3 0,-1 7 0 0,-1-2 7 16,3 0 5-16,0-2 4 0,-3 2 3 0,9 0 2 0,-9 0 2 0,10-3 2 15,-3 3-1-15,0 0 5 0,1 3-2 0,1-8 1 0,-2 5-1 0,2 2 2 16,-1-7-2-16,8 5-2 0,-10-2 0 0,2 2-4 0,0-4-4 0,0 5 0 15,1-5-1-15,-2 4-3 0,2-5-1 0,-9 8-2 0,10-9-1 0,-9 3 1 16,7 3 1-16,-8-3-3 0,3 3 1 0,-8-5 2 0,6 1-3 0,1 2 0 0,-7-4 4 16,0 8-2-16,6-7 1 0,-6 2 2 0,0 3 3 0,0-5 2 0,-6 1 2 15,6 5 0-15,-7-4 2 0,7-1 0 0,-6 4 0 0,-2-5 1 0,3 2-2 0,-2-2 1 16,1 1-3-16,0 0-2 0,-9-1-1 0,10 2-4 0,-1 0-6 0,-7-6-7 16,-2 4-9-16,9-4-7 0,-7 0-8 0,0 5-7 0,7-5-8 0,-7 0-10 15,8 0-7-15,-11 0-9 0,11-5-7 0,-8 5-11 0,8 0-9 0,-4-4-13 16,2 4-7-16,2-6-12 0,5 6-8 0,-6-6-14 0,6 2-14 0,-8-1-13 0,8 5-12 15,-5-5-14-15,5 1-10 0,0-2-23 0,-8 2-32 0,8-1-32 0,0 1-34 16,8-1-39-16,-8-1-39 0,0-4-4 0,5 5 12 0,3-4 25 16,-2-1 28-16,-1 1 30 0,2 0 32 0,2-3 31 0,2 3 33 0,-4-5 40 0,7 3 44 0,-2-4 46 15,1 6 62-15</inkml:trace>
  <inkml:trace contextRef="#ctx0" brushRef="#br0" timeOffset="-71894.25">15382 11640 0 0,'8'0'1'0,"-8"0"102"0,0 0 70 0,0 0 49 0,0-4 38 0,0 4 38 0,6-5 38 0,-6 1 35 0,0-2 36 0,0 6 33 0,-6-9 31 0,6 4 29 0,0 1 27 0,0-8-69 0,-8 8-124 0,8-5-68 0,0 3-34 0,0 1-19 0,0-4-11 0,0 5-15 0,-5-2-16 0,5 0-15 15,0 3-16-15,0-3-13 0,0 2-12 0,0 4-10 0,0-5-11 0,0 5-12 0,0 0-10 16,0 0-15-16,0 0-9 0,0 0-14 0,0 0-10 16,0 0-12-16,0 0-10 0,0 0-8 0,0 0-7 0,0 0-6 15,0 0-2-15,0 0-3 0,0 5 1 0,0 5-1 0,0-7 2 0,0 9 3 0,0-3 1 0,0 6 5 0,0-2 2 0,5 3 5 16,-5-2 5-16,0 1 2 0,0 1 3 0,0 2 0 0,0-3 0 15,8 0-3-15,-8 0 1 0,0 4-2 0,0-5-2 0,6 2-10 0,-6-3-11 0,5 2-16 16,-5 0-15-16,7 0-20 0,-7-6-18 0,9 6-22 0,-4-6-23 0,-5 7-26 0,6-7-26 16,1 1-31-16,-7-1-28 0,5 2-50 0,4-7-57 0,-9 7-39 0,7-2-30 0,-7-5-28 15,5 2-28-15,-5-2 7 0,0 6 21 0,0-6 29 0,0-4 36 0,0 0 37 16,0 0 40-16,0 0 42 0,0 6 43 0,0-6 51 0,-5 0 55 0,-2-6 46 0,-2 2 61 16</inkml:trace>
  <inkml:trace contextRef="#ctx0" brushRef="#br0" timeOffset="-71720.84">15298 11807 77 0,'-8'-10'161'0,"3"5"56"0,5-4 49 0,-8 3 40 0,8-3 37 0,-5 5 34 0,5-1 29 16,0-2 26-16,0 3 23 0,0-1 22 0,0 1 19 0,0-1-65 0,5-1-114 16,-5 2-71-16,0 4-57 0,8-5-34 0,-8 5-25 0,0-4-17 0,5 4-13 0,3-5-10 15,0 5-6-15,-8-7-5 16,5 7-1-16,1 0-4 0,7-3-5 0,-6 3-4 0,-1 0-3 0,8 0-6 0,-7 0-5 0,6 0-7 0,0 0-7 0,-7 0-10 16,6 0-13-16,2 0-24 0,-1 0-27 0,1 0-37 0,-2 3-38 0,-1-3-40 15,5 0-43-15,-4 0-72 0,0 7-81 0,3-7-83 0,-2 0-73 0,-2 0-27 16,-3 0-3-16,5 0 12 0,0 0 24 0,-8-7 33 0,11 7 42 0,-11-3 45 0,6-3 53 15,-4 1 51-15,2 1 56 0,-4-2 68 0,2-3 75 0</inkml:trace>
  <inkml:trace contextRef="#ctx0" brushRef="#br0" timeOffset="-71231.78">15677 11529 0 0,'-7'-5'4'0,"-1"-1"116"0,8 2 72 0,-6-1 54 0,6 1 42 0,-6-1 41 0,6-5 38 0,-7 4 36 0,7-3 34 15,0-1 30-15,0 5 33 0,0-4 27 0,0 3 28 0,0 6-78 0,0-4-136 16,0 4-75-16,0 0-41 0,0 0-26 0,0 0-19 0,0 0-19 0,0 0-19 0,0 0-17 15,0 0-18-15,0 0-15 0,0 0-15 0,0 0-14 0,0 0-14 16,0 0-16-16,0 0-15 0,0 0-13 16,0 0-8-16,0 0-8 0,0 0-3 0,0 0 1 0,0 4-2 0,7 7 2 0,-7-7 3 0,0 5 1 15,6 3 4-15,-6 0 3 0,6 4 3 0,-6-1 5 16,8 0 4-16,-8 0 5 0,7 3 2 0,-7 1-2 0,0 2 2 0,0-2-3 0,5 2 0 0,-5-3-3 0,0-3-1 0,6 3-4 0,-6 3 1 16,0-6-2-16,8-2-4 0,-8 8-7 0,0-6-13 0,5-2-9 0,-5 2-4 15,0-4-7-15,8 3-5 16,-8-5-7-16,0 6-13 0,5-4-9 0,-5-1-9 0,0-6-10 0,0 5-11 0,0-4-11 0,7 5-9 0,-7-4-3 0,0-6 2 0,0 5 2 15,0-5-2-15,-7 4 1 0,7-4 4 0,0 0 4 0,0 0 13 0,0 0 7 32,0 0 8-32,0 5 7 0,0-5 11 0,-5-5 11 0,5 5 15 0,-8 0 11 0,8-4 12 0,-5-1 6 0,5-1 9 0,-8 6 6 0,8-10 10 0,-6 5 7 15,6 1 7-15,-5-5 11 16,5-1 13-16,-7 5 11 0,7-4 9 0,0-3 9 16,-8 3 7-16,8-1 8 0,0-5 6 0,0 6 5 0,0-1 6 0,0 1 3 0,8-2 0 15,-8 2-4-15,0 0-4 0,7-2-6 0,-7 6-8 0,0-4-4 0,5 3-9 16,1-3-4-16,-6 5-8 0,8-1-3 0,-3-2-6 0,3-2-3 0,-3 4-3 0,2 1-4 15,0-2 2-15,0 6-2 0,-1-3 0 0,7-3-4 0,-6 6-1 0,4-4-2 16,5 4-1-16,-3 0-4 0,-8 0-5 0,9 0-3 0,-2 0-3 0,2 4-7 16,-1 2 0-16,0-3-5 0,-2 3 0 0,4-2-2 0,-1 7-3 0,-9-1-2 0,8-1 2 15,-8 0-2-15,9 2 1 0,-7-2-1 0,-1 7 0 0,2-7 2 0,-3 6-1 16,-5-6-4-16,8 7-4 0,-8-2-8 0,0 0-16 0,5-5-13 0,-5 6-16 16,-5 0-18-16,5 0-18 0,0-6-15 0,0 7-18 0,0-7-19 0,-8 0-18 15,8 1-23-15,0 4-25 0,0-8-19 0,-5 4-18 0,5-5-29 0,0 5-29 16,-8-7-48-16,8 3-57 0,0-1-35 0,0-5-26 0,0 0 5 0,0 0 17 0,0 0 26 15,0 0 32-15,0 0 35 0,0 0 37 0,0 0 37 0,0-5 38 0,8-4 48 0,-8-1 49 16,0 5 60-16,5-5 74 0</inkml:trace>
  <inkml:trace contextRef="#ctx0" brushRef="#br0" timeOffset="-70767.59">16046 11752 0 0,'0'-4'5'0,"7"-1"119"0,-7 5 81 0,0-4 56 0,9-1 43 0,-9-1 37 0,0 6 35 0,5-4 33 0,-5-1 33 0,0 5 31 0,0-4 32 0,0-1 28 0,0-2 28 0,6 4-81 0,-6 3-140 0,0-6-84 0,0 1-54 0,0 1-24 0,0 4-15 0,0-6-10 0,0 6-9 0,7 0-14 0,-7 0-8 0,0-3-13 0,0 3-9 0,0 0-7 0,0 0-9 0,0-6-9 0,0 6-10 0,0 0-10 16,0 0-9-16,0 0-9 0,0 0-11 0,0 0-7 0,0 0-10 0,0 0-7 15,0 0-8-15,0 0-10 0,0 0-7 0,0 0-10 0,0 0-4 0,0 0-3 16,0 0 1-16,5 0 0 0,-5 6 2 0,9-6 3 0,-9 3 5 0,5-3 4 16,2 6 2-16,-1-2 7 0,7 1 2 0,-5 4 5 0,4-2 6 0,-6-2 3 0,8 4 3 15,-2 1 2-15,2-1 0 0,-1 0 0 0,0 3 0 0,-2-3 1 0,4 1-3 16,-2-1 0-16,-2 6-1 0,5-6-4 0,-11 2-4 0,8 3-7 0,-8-5-8 15,4 3-4-15,-2-3-7 0,-2 0-4 0,-5 6-5 0,0-6-4 16,6 1-2-16,-6-4-3 0,0 3 1 0,0-4 0 0,0 5 3 0,-6-6 7 16,6 1 5-16,0 0 10 0,-5-5 6 0,5 4 10 0,-7 2 8 0,-2-6 7 0,9 0 6 15,-5 6 4-15,-2-6 1 0,1 0 4 0,1-6 2 0,-3 6-2 0,0 0 0 16,3-6-1-16,-8 2 2 0,7 4-3 0,-2-5 1 0,1 0 1 0,2 1 3 0,-1-2 2 16,0-3 4-16,-1 5 3 0,-1-1 3 0,8-1 6 0,-5-4 2 0,5 5 1 15,-8 1 3-15,8-5 0 0,0 3-1 0,0-3-1 0,0 0-7 0,0-3-2 0,0 3-3 16,0-1-8-16,8 1-7 0,-8 0-3 0,0-3-5 0,5-1-5 0,3 2-7 15,-8-2-2-15,7 1-4 0,-1 3-3 0,0-6-2 0,-1 6-3 0,10 0-3 16,-9-1-3-16,1-1 0 0,-1 7-9 0,-1-5-12 0,3 3-15 0,5 2-21 0,-7-1-21 16,1 5-21-16,-2 0-27 0,4 0-26 0,3 0-34 0,-6 0-35 0,7 5-64 15,-5-1-76-15,4 2-77 0,-5-3-75 0,6 3-22 0,-1-2 8 0,2 1 25 16,-1 1 32-16,-7-3 35 0,7 4 41 0,-6-2 42 0,-1-1 47 0,7 1 49 16,-6-5 53-16,-1 0 66 0,1 4 72 0</inkml:trace>
  <inkml:trace contextRef="#ctx0" brushRef="#br0" timeOffset="-70016.23">16614 11768 0 0,'-7'0'8'0,"1"0"128"16,6-4 82-16,-7 4 60 0,7-5 48 0,-5-2 41 0,5 3 35 0,-9-1 34 0,9 1 31 0,-5-1 29 0,5-1 29 15,-7 2 24-15,7-1 26 0,0 1-89 0,0-1-152 0,0-2-88 0,0 7-59 16,0-3-30-16,0 3-17 0,0-11-15 0,0 11-9 0,0-4-11 16,0 4-13-16,0 0-11 0,0 0-9 0,0 0-12 0,0 0-11 0,0 0-14 0,0 0-13 0,0 0-10 15,0 0-15-15,0 0-9 0,0 0-6 0,0 0-6 0,0 0-1 0,0 0-1 16,0 4-2-16,0 1 3 0,0 4 0 0,0-2 1 0,0-2 6 0,0-1 3 15,0 5 3-15,0 2 7 0,0-7 4 0,7 5 4 0,-7-2-1 0,0 2 1 16,0 0-3-16,0-3-3 0,5 3-3 0,-5-4-3 0,9 5-5 0,-9-4-2 0,5-3-1 16,-5 8-6-16,7-7 1 0,-7 2-4 0,6-2-3 0,1 1 0 15,-1-1-1-15,2 1 0 0,-3-5 2 0,0 7 1 0,4-4 4 16,-4-3 5-16,2 0 6 0,1 0 2 0,-3 0 4 0,2 0 3 0,0 0 6 0,-2-3 5 0,3 3 6 16,-3-7 3-16,3 7 4 0,-2-5 5 0,-1 1 2 15,-5-1 2-15,7 1 1 0,-7-2 2 0,0 2 1 0,0-1-2 0,9-4-2 0,-9 3-3 0,0-4 0 0,0 1-7 16,-9 4-4-16,9-5-5 0,0 1-7 0,-7-3-3 0,7 8-5 0,-5-5-3 15,5-2-3-15,-6 2-3 0,-2 5 1 0,3-8-3 0,-3 9 0 0,8-8 1 0,-5 7-1 16,-2-2 0-16,0 6 0 0,7-3-1 16,-5-3-1-16,-3 6-3 0,1 0 1 0,2 0-3 0,5 0-1 0,-9 6-1 0,4-6-3 0,0 3 0 0,5 3-2 0,-8-2 0 15,2 1-1-15,-1 1 2 0,7 4 1 0,-6-5 1 0,-1-1 4 0,7 5 2 16,-5-3 2-16,5 3 1 0,-9 0 2 0,9 3-2 16,0-3 4-16,-5 1-2 0,5-5 0 0,0 8 4 0,0-1-2 0,0-3 1 0,0 0 2 0,0 1-2 15,0-1 0-15,5 3 1 0,-5-3 0 0,9 0 1 0,-9 6 2 0,5-6 0 16,2 1 2-16,-1 1 1 0,1-2 3 0,-1-5 2 0,2 6 1 0,2 0 1 15,-1-6 3-15,3 8 1 0,-4-8 3 0,4 1 1 0,0 1 2 0,-4-6 0 16,5 4 4-16,-2-4 1 0,5 3 1 16,-4-3 2-16,-1 0-1 0,5 0 2 0,-5-3 2 0,-4 3 0 0,7-4 3 0,-2-2-1 0,0 1-1 0,3 1 3 0,-2-8 2 0,-2 8 0 15,4-6 2-15,-3 0 2 0,0 1 5 0,4 0 3 0,-11-1 4 0,8-1-1 16,-8-2 4-16,9 3-1 0,-7-1-1 0,-1-4 0 0,-1 2 1 0,-5 3-2 16,9-4-2-16,-2-2 0 0,-7 7-3 0,0-6-2 15,5 6-6-15,-5-3-6 0,0 3-4 0,0 0-3 0,0-1-3 0,-5 1-5 0,5 4 0 0,0-5-3 16,0 4-3-16,-7 1-2 0,7 1-3 0,0-2-4 0,-9 6-6 0,9-3-4 0,-5-3-4 15,5 6-6-15,-6 0-2 0,6 0-4 0,-7 0-4 0,2 0-3 0,5 0-1 16,-9 6 1-16,4-6-2 0,-2 3 0 0,7 3-1 0,-6-6 1 0,1 4 3 0,-3 1 1 16,8 1 5-16,-8-3 4 0,8 9 3 0,-5-8-1 0,5 1 4 0,-7-1 0 15,7 2 2-15,0 3-1 0,-6-4 2 0,6 6-2 0,0-6 3 0,0 4 1 16,6 1 1-16,-6-1 3 0,0 0-2 16,7 3 5-16,-7-3 0 0,5 6 2 0,3-6 5 0,0 7 0 0,-3-7 2 0,1 6 0 0,1-2 4 0,-2 2 1 0,4-4 1 15,-4 2 3-15,2-3 0 0,-1 4 1 0,-1-2 2 0,4-3 0 0,-9 4 0 16,7-2 1-16,-7-7 1 0,5 8 3 0,-5-9-1 0,0 9 4 0,-5-9 0 15,5 3 3 1,0-2-1-16,-7-4 0 0,7 5-5 0,-9-1-1 0,9-4-8 0,-5 0-6 0,-1 5-7 0,-1-5-8 0,2 0-11 0,-4 0-8 0,4 0-12 0,-2-5-13 16,1 5-14-16,-7 0-16 0,5-4-14 0,3 4-15 0,-2-5-20 15,1 1-15-15,0-2-16 0,-1 3-16 0,-1-3-15 0,3 6-20 0,-1-6-19 0,-2-3-32 0,8 3-37 16,-5 2-48 0,-3-1-50-16,8-1-23 0,-7 3-9 0,7-7 14 0,-6 5 22 0,6-5 31 0,0 4 31 0,0-3 35 0,0 0 33 0,6-1 37 0,-6 1 40 0,7-2 46 15,1-4 49-15</inkml:trace>
  <inkml:trace contextRef="#ctx0" brushRef="#br0" timeOffset="-69528.14">17147 11700 101 0,'7'0'179'0,"-7"-6"55"0,0 1 47 0,0 1 43 0,0-2 44 0,0 3 44 0,0-3 42 0,0 2 40 0,0-7 43 0,0 8 33 0,0-9 32 0,0 8-66 0,0-1-126 0,0 1-73 0,8-2-52 0,-8 1-29 0,0 1-21 0,0-1-21 0,0 5-23 15,0-4-24-15,0 4-23 0,0-7-23 0,0 7-24 0,0 0-18 0,0 0-16 0,0 0-16 0,0 0-13 0,0 0-14 0,0 0-13 16,0 0-11-16,0 0-10 0,0 0-4 15,0 0-6-15,0 7-1 0,5-3-1 0,-5 1 1 0,0-1 2 0,0 7 3 0,0-2 5 0,0 0 3 0,0 7 6 0,0-1 5 16,0-2 7-16,0 1 6 0,0 2 2 0,0-1 1 0,0 3 0 0,0-2-2 16,-5-1-2-16,5 3-3 0,0-3-1 0,0 0-3 0,0 0-4 0,-8 1 0 31,8-2 0-31,0-4-3 0,0 3-1 0,0 2-2 0,0-4-2 0,0-2-1 0,0 1-1 16,0-1-4-16,0 0-1 0,0 3-5 0,0-3 0 0,0-3-2 0,0-2-1 15,0-1-5-15,0 3-1 0,0-1-3 0,8-1-5 0,-8-4-5 0,0 6-6 0,0-6-1 16,0 0 3-16,0 0 2 0,0 0 5 0,0 0 5 0,0 0 5 0,0 0 8 15,0 0 3-15,0 0 6 0,0 0 3 0,0 0 5 0,0 0 5 0,0 0 7 16,0-6 7-16,-8 2 4 0,8-1-2 0,0-1 2 0,0-1-4 0,0 1-2 16,0-3-3-16,0-3-2 0,0 3-6 0,0 0-1 0,8-1-1 0,-8 1 0 15,0-2 2-15,0 1-2 0,5 1-2 0,-5-6 2 0,7 6-1 0,-7 0 2 16,7-3 1-16,-2 3-1 0,-5-1-1 0,7 1 2 0,-1 3 0 0,-6 3 1 16,8-9 1-16,-2 12 0 0,-6-4-3 0,7-1 1 0,-2 1-1 0,4 4-2 0,-4 0-1 15,0-5 0-15,3 5-1 0,-3 5 1 0,3-5-1 0,0 0-1 0,3 4 3 16,-4 1-3-16,6-1 2 0,-7 2 1 0,8 0-1 0,-7-3 2 0,6 8 0 0,-8-1 3 15,9-6 1-15,-9 5-1 0,2 3 2 0,1-3 2 0,-2 0-1 0,0-3 0 16,1 3 1-16,-2 0 2 0,-5 1-1 0,8 1 2 0,-8-2 2 0,0 1-2 16,0-1-2-16,8 0-10 0,-8 3-10 0,0-3-21 0,0 1-18 0,-8-1-22 15,8 0-26-15,0-3-28 0,0 3-32 0,0 3-38 0,0-3-36 0,-8-5-55 0,8 5-65 16,0-4-87-16,0 5-94 0,0-4-31 0,0-1 4 0,8-1 22 0,-8 2 31 16,8-6 37-16,-8 4 41 0,5-4 44 0,1-4 47 0,1 4 50 0,7-6 49 0,-9 2 62 15,8-7 66-15</inkml:trace>
  <inkml:trace contextRef="#ctx0" brushRef="#br0" timeOffset="-69291.33">17858 11934 0 0,'0'0'36'0,"0"0"152"0,0 0 85 0,0 0 57 0,0 0 43 0,0 0 36 15,0 0 31-15,0 0 33 0,5-5 29 0,-5 5 27 0,0-4 31 0,0-1 25 0,0 5 29 0,0 0-118 0,0 0-199 0,0 0-103 0,0 0-52 0,0 0-22 0,0 0-13 0,0 0-7 0,0 0-9 0,0 0-9 16,0 0-11-16,0 0-10 0,0 0-10 0,0 0-12 0,0-6-10 0,0 6-10 15,0 0-14-15,0 0-10 0,0 0-9 0,0 0-7 0,0 0-8 0,0 0-11 0,0 0-12 16,7-4-13-16,2 4-14 0,-9 0-17 0,5 0-17 0,0 0-23 0,3 0-26 0,-3 0-26 16,11 0-31-16,-11 0-37 0,8 0-38 0,-7 0-54 0,7 4-62 0,0-4-47 15,0 0-43-15,0 6-3 0,-7-6 14 0,7 5 25 0,-6-1 31 0,1-4 38 16,4 5 40-16,-5-1 44 0,-7 2 46 0,5-6 50 0,-5 0 50 0,0 0 60 0,0 0 73 16</inkml:trace>
  <inkml:trace contextRef="#ctx0" brushRef="#br0" timeOffset="-69111.5">17923 12051 0 0,'-5'9'1'15,"-11"-4"115"-15,11 5 92 0,5-4 69 0,-8-1 55 0,3-5 43 0,0 4 37 0,5-4 32 16,0 0 31-16,0 0 28 0,0 0 29 0,0 0 27 0,0 0 28 0,0 0-76 16,0 0-136-16,0 0-95 0,0 0-78 0,0 0-46 0,0 0-29 0,0 0-20 15,0 0-13-15,0 0-9 0,0 0-11 0,5 0-7 0,-5-4-11 0,5 4-7 0,3 0-12 16,-8 0-7-16,5 0-9 0,3 0-14 0,5 0-21 0,-7 0-23 16,7 0-30-16,0 0-37 0,-6 0-38 0,5 4-48 0,3-4-55 0,-4 0-106 0,2 6-127 15,2-6-66-15,4 0-33 0,-6 0-5 0,0 0 8 0,5 0 26 0,-4-6 32 0,4 6 42 16,-2-4 48-16,3-7 53 0,-6 7 58 0,6-7 61 0,-7 2 67 0,9-1 89 15,-10 1 95-15</inkml:trace>
  <inkml:trace contextRef="#ctx0" brushRef="#br0" timeOffset="-68753.16">18547 11929 79 0,'0'0'152'0,"9"-4"51"0,-4-7 38 0,2 7 41 0,-1-2 37 15,-6 1 35-15,5-4 36 0,3 5 31 0,-8-2 29 0,8-3 27 16,-3 0 27-16,-5 2-61 0,5-2-111 0,-5 4-62 0,8-5-37 0,-8 1-23 15,0 3-17-15,6 3-17 0,-6-9-20 0,0 8-15 0,0-5-16 0,0 4-9 16,0-5-8-16,0 5-9 0,0-4-5 0,0 2-7 0,0 3-5 16,0-1-5-16,0 1-6 0,0-1-5 0,0-1-6 0,0 6-2 0,-6-4-5 0,6 4-4 0,0-5-4 0,0 5-6 15,0 0-6-15,0-4-6 0,0 4-6 0,0 0-9 0,0 0-7 0,0 0-8 16,0 0-5-16,0 0-9 0,0 0-3 0,0 0-6 0,0 0 0 0,-8 4-2 0,3-4-1 16,5 5 1-16,-5-1 2 0,-3 2 1 0,8-1 2 0,-8-1 2 0,3 5 6 15,-1-2 1-15,-1 2 3 0,2 0 4 0,-4-3 1 0,4 8 1 0,-8-4 0 16,7-1 0-16,-2 2-1 0,1-1-1 0,7 3 0 0,-5-1-2 0,-3-3-1 15,2 6 0-15,6-6 0 0,-5 6-1 0,5-5 1 0,0 4 1 0,0-4-1 16,0 4-1-16,0 2 1 0,0-7 1 0,0 4-1 0,5 2 1 0,-5-3 1 0,6 3 0 16,2-2 2-16,-3-4-4 0,2 6-8 0,1-4-8 0,-2 3-16 0,0-5-14 15,6 2-17-15,-3-2-17 0,3 7-18 0,-6-11-26 0,7 3-26 0,0 3-29 16,0-8-28-16,0 3-50 0,0 3-58 0,1-3-77 0,-9-6-85 0,15 6-25 0,-13-2 4 16,13-4 20-16,-14 0 28 0,7 0 33 15,-1-4 32-15,2-2 42 0,-1 0 40 0,-8-3 44 0,11 0 47 16,-11-2 55-16,6-2 64 0</inkml:trace>
  <inkml:trace contextRef="#ctx0" brushRef="#br0" timeOffset="-68216.36">18855 11831 104 0,'-7'-4'199'0,"-1"-7"67"0,3 2 55 0,5 3 47 0,-7-3 43 0,0 5 38 0,7-1 40 15,-5-1 31-15,5 2 28 0,0-1 24 0,0 1 23 0,0 4-74 0,0 0-134 16,0 0-95-16,0 0-82 0,0 0-48 0,0 0-36 16,0 0-27-16,0 0-28 0,0 0-20 0,0 0-18 0,0 0-13 0,0 0-8 0,0 4-2 0,0 1-4 15,0-1-1-15,0 2-2 0,5 3-3 0,-5 0-3 0,0 3 2 0,0-3 2 0,7 6 3 16,-7-6 6-16,0 7 4 15,0-2 0-15,0 0 1 0,7 0-3 0,-7-4-1 0,0 5-1 0,0 0-2 0,0-1-1 0,5 2-2 0,-5-1-1 0,0-8 0 16,8 8-3-16,-8 0 0 0,7-3 1 0,-7 1-4 0,0-4 0 0,5 2-2 0,-5-1-2 16,7-5-2-16,-7 5 0 0,7-1-4 0,-7-5-1 0,5 1-2 15,-5 1-2-15,0-2 1 0,0 1 0 0,8 1 2 0,-8-6 3 0,0 4 5 0,8-4 3 16,-8 0 8-16,0 0 6 0,0 0 4 0,5 0 5 0,-5 0 4 0,6-4 2 16,-6 4 4-16,7-6 0 0,-2 1 2 0,-5 1 0 0,0-2-2 0,9 1 2 0,-4-4-6 15,-5-1-3-15,7 6-4 0,-7-7-4 0,6-4-2 0,-6 6-2 0,5-1-1 16,-5-5-2-16,9 6-2 0,-9-6 0 0,7 2-1 0,-7 2 0 0,0-5-1 15,5 2-1-15,-5 4 1 0,0 1-1 0,8 0 1 0,-8 3 0 0,0-4-2 16,0 5 0-16,0 5-6 16,0 0-1-16,0 0-5 0,0 0-5 0,0 0-4 0,0 0-7 0,0 0-1 15,0 0-5-15,0 0-1 0,0 0-1 0,0 0 2 0,0 5-1 0,0 1 2 0,0 4 2 0,-8-5 0 0,8 4 4 0,0 1 3 16,0-1 2-16,0 6 4 0,0-5 3 0,0 5 2 0,0-6 2 0,8 6 1 16,-8 0-4-16,5-6 1 0,-5 1-1 0,6 4-2 15,2-4-1-15,-1 5 4 0,-2-5 0 0,1-1 2 0,2 6 3 0,5-4 3 0,-8-1 5 0,9-1 3 0,-7 0 1 0,6 0 1 16,-7 3 2-16,7-9 0 0,0 3 3 0,-7 4 2 15,9-5 2-15,-4-1 8 0,-3-4 4 0,-3 5 10 0,8-5 8 0,-5 0 8 16,-2 0 8-16,1 0 7 0,-2-5 7 16,3 1 6-16,-2 4 5 0,-1-9 2 0,3 3 1 0,-8-3 1 0,5-3-3 15,2 3-3-15,-7-4-8 0,9 2-9 0,-9-8-7 0,0 4-10 0,5 0-13 16,-5-4-9-16,0-1-8 0,0 1-10 0,0-6-7 0,0 7-9 0,0-3-7 16,0 1-6-16,0 1-3 0,0 0-7 0,0 4-7 0,0 0-8 0,-5 0-8 0,5 5-10 15,0 1-10-15,0 0-15 0,-9 3-19 0,9 2-22 0,0-1-27 16,-7 5-25-16,7 0-29 0,0 0-24 0,-5 0-22 0,5 5-22 0,-8-1-22 0,8 2-37 15,-5-2-44-15,-1 5-51 0,6-4-50 0,-8 5-25 0,3 5-10 0,5-5 20 0,-7-1 32 16,7 2 40-16,0-1 42 0,-6-1 40 0,6 6 38 0,0-6 43 0,6 0 38 16,-6 3 53-16,0-3 52 0</inkml:trace>
  <inkml:trace contextRef="#ctx0" brushRef="#br0" timeOffset="-67679.27">19390 12096 78 0,'0'0'160'0,"0"-6"55"0,0 2 45 0,0-1 43 0,0-1 42 0,0 2 41 0,0-2 40 0,0 1 36 0,-8-4 35 0,8 5 33 0,0-5 30 16,0-3-60-16,-8 3-107 0,8 3-72 0,0-9-53 0,0 12-33 0,-5-7-23 0,5 1-23 0,0-3-25 0,0 3-22 0,0 4-22 0,0-5-16 0,0 1-19 0,0 5-10 0,0-1-15 0,0-1-7 0,0 2-11 0,0-2-7 0,0 6-5 0,0-5-6 15,0 5-3-15,0-4-6 0,0 4-2 0,0 0-6 0,5-5-7 0,-5 5-5 16,0 0-5-16,0 0-4 0,0 0-2 0,0 0-2 0,8 0-2 0,-8 5-1 16,8-5-1-16,-3 0 1 0,1 4 1 0,1 1 3 0,-2 1-1 0,9-2 3 15,-7 7 5-15,4-7 4 0,-3 5 3 0,5 1 3 0,1 4 3 0,-1-2 0 0,-1 3 1 16,-5-8 0-16,5 8 0 0,-4 0 1 0,5 0-3 0,-7 0-4 0,-1-6-6 15,3 7-11-15,-1-1-11 0,-7-2-13 0,0 2-13 0,6 0-8 0,-6-4-6 16,-6 2-4-16,6-4-2 0,0 6-1 0,0-3 1 0,-7-3 0 0,7-5 5 16,-8 5 6-16,8-3 11 0,-5-1 10 0,5-1 16 0,-6 2 11 0,-2 0 15 15,3-6 9-15,5 0 8 0,-8 4 4 0,3-4 3 0,-9-4 4 0,9 4-2 16,-2-6 1-16,-1 6 1 0,3-6-4 0,-2 2 0 0,-5-1-1 0,4-1-1 0,0 2 3 16,3-5-1-16,-1 4 2 0,-1-5 0 0,2 4 2 0,5-3 3 0,-9 3 3 15,4-3 2-15,5 0 3 0,-7 0 3 0,7 3 2 0,0-4 0 0,0 1 1 0,0-2 0 16,0 2 0-16,0-1 1 0,0 1-2 0,0-1 1 0,0-1-2 0,0 2-3 15,7-1-4-15,-7 1-5 0,5 0-1 0,4-3-7 0,-4 3 0 0,2 0-6 16,-1-1-1-16,-1 1-3 0,3-3-5 0,5 3-1 0,-6 4-1 0,5-5-3 0,-4 6-1 16,4-5-1-16,2 4 0 0,-9 5 0 0,8-6-2 0,1 6 1 15,-9 0-1-15,10 0 1 0,-2 0-4 0,-2 6 3 0,5-1-1 0,-11-1-1 0,8 1 0 16,1 5 0-16,-2-1 0 0,2 0 1 0,-8 3 0 0,6-3-1 0,-5 1 0 16,0 4 0-16,-2-4 0 0,3-1 1 0,-1 3-1 0,-7-3-1 0,6 0-4 0,-6 0-7 15,0 1-6-15,0 1-9 0,0-1-12 0,0-6-12 16,0 5-11-16,0-4-15 0,0 5-14 0,-6 1-12 0,6-7-16 0,0 7-14 0,0-7-17 0,-7 0-20 15,7 7-16-15,0-8-13 0,0 3-13 0,0 3-12 0,0-3-23 0,0 0-26 0,0-2-30 16,7 1-29-16,-7-1-44 0,6 1-46 0,-6-1-9 0,8-4 14 0,-3 6 23 16,-5-6 30-16,5 0 31 0,3 0 32 0,5-6 33 0,-7 6 36 0,1-4 42 0,7-5 43 15,-9 4 47-15,8-5 60 0</inkml:trace>
  <inkml:trace contextRef="#ctx0" brushRef="#br0" timeOffset="-67233.69">20032 11962 0 0,'0'-14'18'0,"8"4"137"0,-8 1 75 0,6 0 58 0,-6-1 47 0,5-1 44 0,-5 2 45 0,7-1 41 0,-7 6 41 0,9-7 36 0,-4 8 34 0,-5-4 27 0,0 2 29 0,0 1-104 0,7-1-174 0,-7 5-94 15,0-4-49-15,0 4-34 0,0 0-25 0,0 0-31 0,0 0-27 0,0 0-26 0,0 0-25 0,0 0-15 0,0 0-15 0,0 0-8 0,0 9-6 0,0-5-4 0,0 8-4 0,0-9 0 0,-7 8 1 0,7 3 3 0,0-5 5 0,0 6 3 16,-5 0 5-16,5 0 1 0,0 3 2 0,0-2 2 16,-9-1-3-16,9-1-4 0,0 2 1 0,-7 2-4 0,7-3 1 0,0 0-3 0,0 0-2 0,0-5-1 0,0 3-1 15,7 2-1-15,-7 0 0 0,0 0 3 0,9-6 0 0,-9 6 2 0,0 0 2 0,5-5-1 16,-5 4 2-16,7-4 0 0,-7-1-2 0,6 3 0 0,-6-3-2 0,5 0-8 15,-5 1-6-15,0-5-6 0,9-1 1 16,-9 1 0-16,0 1 1 0,0-2 7 0,0-4 5 0,0 0 3 0,0 0 5 0,0 0 0 16,0 0 3-16,0 0 1 0,0-4-1 0,0-2 9 0,0-3 10 0,0 4 2 0,0-5-1 0,0 1 1 15,-9 0-4-15,9-7-6 0,-5 1-6 0,-1 6-3 16,-1-6-5-16,2 0-2 0,-4-5-1 0,2 7-2 0,2-3 1 0,-1 1-2 0,-2 6 0 0,3-6 2 0,-8 0-2 16,6 5 0-16,0-4-2 0,2 10-2 0,-3-5-1 0,-4-3-1 0,4 9-5 15,2-3-3-15,1 0 0 0,-3 2-5 0,0 4 1 0,-3 0-3 0,4 0-4 0,2 0 0 16,-4 0-1-16,4 4 0 0,-2-4 0 0,1 6 2 0,1 0 1 15,5-3 2-15,-9 3 0 0,2 0 4 0,7-3 1 0,-5 3 2 0,-2-2 1 0,7 1 3 16,0-1 0-16,-6 7 2 0,6-7 1 0,0 2 1 0,-6-1-1 0,6 5-1 16,0-6 2-16,0 1 0 0,0 4 1 0,0-3 0 0,6 3 1 0,-6-3 5 15,0 4-1-15,6-1 4 0,1-5 1 16,-7 7 3-16,5-2 1 0,2 0 4 0,2 3-1 0,2-3-8 0,-4-5-13 0,7 5-20 0,-9 2-20 0,8-1-30 0,-8-4-30 16,11 3-34-16,-5-5-36 0,-3 1-45 0,4 5-52 0,-4-5-85 0,4-1-98 15,-5 1-52-15,-2-5-25 0,8 0 7 16,-5 0 21-16,3 0 34 0,-4 0 36 0,2-5 44 0,3 1 46 0,-1-1 46 0,-2-5 49 0,3 1 55 0,1 0 57 0</inkml:trace>
  <inkml:trace contextRef="#ctx0" brushRef="#br0" timeOffset="-66971.63">20490 11841 0 0,'0'-10'32'0,"0"6"153"0,0-1 91 0,0-4 70 0,0 3 59 0,5 0 52 0,-5-3 48 0,0 5 45 0,0-1 41 0,7 5 38 0,-7-6 36 0,0 2 33 0,0 4 32 0,0 0-117 0,0 0-201 0,0 0-111 0,0 0-67 0,0 0-43 0,0 0-32 0,0 0-32 15,0 0-42-15,0 0-85 0,0 0 0 0,0 0 0 0,0 0 0 0,0 0 0 0,0 0 0 16,0 0 0-16,0 4 0 0,0 2 0 0,-7 3 0 0,7-4 0 16,-5 11 0-16,5-7 0 0,-8 6 0 0,1-2 0 0,2 2 0 0,-4 6 0 15,4-3 0-15,0 3 0 0,-8-2 0 0,5 5 0 0,-5-3 0 0,7 1 0 0,-7-1 0 16,0 3 0-16,6-5 0 0,0 2-32 0,-5 3-45 0,4-5-25 0,3 0-25 16,-1 1-28-16,-2-5-21 0,3 4-29 0,-2-4-28 0,7 6-35 0,-8-8-37 15,2 7-65-15,0-5-78 0,6 0-70 0,-7-2-62 0,7-3-15 0,-5 1 15 0,5-1 30 16,0-1 39-16,-7-4 42 0,7-1 40 0,0 2 48 0,0-6 45 0,0 0 53 15,0 0 56-15,0 0 72 0,0 0 77 0</inkml:trace>
  <inkml:trace contextRef="#ctx0" brushRef="#br0" timeOffset="-66462.91">20580 12090 46 0,'13'0'171'0,"0"-4"83"0,1 4 66 0,-9-5 54 0,8 5 46 0,-6-6 43 0,0 6 42 16,-2-4 36-16,2 4 34 0,1-6 30 0,-3 6 30 0,3 0-43 15,-8-5-83-15,6 5-105 16,-1 0-122-16,-5 0-68 0,0 0-48 0,0 0-27 0,0 0-25 0,0 0-22 0,0 0-22 16,0 0-17-16,0 0-15 0,0 0-9 0,0 0-9 0,0 0-6 0,0 0-7 0,0 5-3 0,0-5-4 0,0 6-2 0,0-2 0 0,0 2 2 15,-5-1 4-15,-1-1 1 0,6 2 6 0,-8-2 0 0,3 5-1 0,-3-4-6 16,1 1-8-16,-5-2-9 0,5 1-7 0,-6 1-9 0,8-2-9 0,-9 2-9 16,1-6-9-16,0 5-10 0,0-5-13 0,-1 0-7 0,2 0-10 0,-1-5-3 0,-1 5-6 15,9-6 5 1,-9 2 6-16,1-2 7 0,1 1 7 0,3 1 7 0,4-2 5 0,0 1 10 0,-3-4 8 0,3 5 11 0,-3-2 11 0,8 2 7 0,-6-1 6 0,6-1 8 15,0 2 4-15,0-7 3 0,0 7 3 0,0-1-1 0,6 1 2 0,-6-2 1 32,0-3 1-32,8 3 0 0,-8-3 1 0,5 3 2 0,3-3 1 0,-3 3 3 0,0 3 4 0,4-7 7 0,-4 5 5 15,2 1 5-15,1-2 6 0,4 0 4 16,-5 6 3-16,6-4 4 0,0 4 2 0,-7 0 0 0,6 0 2 0,2 0-3 16,4 4 0-16,-2 2-3 0,-5 0-4 0,10-2-5 0,-9 7-5 0,0-4-5 0,8 4-3 15,-6-1-6-15,-2 5-3 0,2-6-4 0,-1 1-3 0,1 4-4 0,-7-4 2 16,-2 1 0-16,1 3 0 0,-1-5 1 0,-5 2 0 0,-5-2 3 0,5 7 1 15,-6-7 0-15,-6 0 2 0,3 6 0 0,-3-6 3 0,1 3-1 0,-10-3 2 16,7 0-1-16,-6-5 0 0,8 7 0 0,-8-7-1 0,1 2-1 0,6 0-3 0,-7-2-3 16,9 1-1-16,-5-1-3 0,5-4-4 0,4 5 0 0,-7-5 3 0,9 4 3 15,-2-4 4-15,0 6 2 0,2-6 6 0,-3 5 3 0,8-5 5 0,0 0 6 16,0 0 3-16,0 0 4 0,0 0 5 0,0 0 1 0,0 0 4 0,0 0-3 0,0 0-3 16,0 0-4-16,0 4-2 0,0-4-3 0,8 0-2 0,-3 0-5 0,2 5-4 15,0-5-4-15,6 0-5 0,-7 0-15 0,7 6-2 0,8-2 0 0,-10 2 0 16,9-1-42-16,-1-1-30 0,2 0-42 0,-2 1-45 0,1 1-60 0,-7 3-62 15,5-3-136-15,2 4-164 0,1-5-70 0,-9-1-26 0,7 1 1 0,1-1 17 0,-8-4 28 16,3 0 39-16,4 0 48 0,-6-9 54 0,0 5 62 0,0-11 66 0,0 0 73 0,0 0 78 16</inkml:trace>
  <inkml:trace contextRef="#ctx0" brushRef="#br0" timeOffset="-65268.76">14724 12549 30 0,'0'0'113'0,"0"0"45"0,0 0 34 15,0 0 28-15,0 0 25 0,0 0 25 0,0 0 21 0,0 0 25 0,8 0 22 0,-8 0 25 0,0-5 28 0,0 5-35 0,0 0-67 0,0-4-46 0,0 4-39 0,0-6-18 0,0 6-6 0,6-3-1 0,-6 3-1 0,0 0-1 0,0-6-3 0,0 6-3 16,0 0-1-16,0 0-10 0,0 0-6 0,0 0-11 0,0 0-12 0,0 0-8 15,0 0-8-15,0 0-10 0,0 0-8 0,0-4-6 0,0 4-8 0,0 0-7 0,0-5-8 16,0 5-8-16,0-6-9 0,-6 6-7 0,6-3-9 0,0-4-8 0,-8 7-3 16,8-5-9-16,-5 1-5 0,5 4-6 0,-7-5-8 0,0-1-6 0,2 2-2 0,-3 4-5 15,-4-4-1-15,3-1-2 0,-1 5-2 0,-3-5 0 0,-1 5-2 0,1 0 0 16,0 0-3-16,0 0 2 0,-1 5-1 0,2-5-2 0,-1 5 2 0,7-1-1 16,-7 0-3-16,0 2-2 0,5-1-4 0,2-1-4 0,-1 1 0 0,2 5-2 15,-2 1 0-15,0-7 2 0,0 5 1 0,1 1 0 0,-1 1 1 0,7 4 1 16,-6-6 1-16,6 1-1 0,-8-1 5 0,8 6 3 0,0-5 5 0,0-1 2 0,0 6 5 15,0-6 1-15,0 6 3 0,8-3-2 0,-8-5 2 0,6 8 2 0,1-3-1 16,-1-3 0-16,1 0 2 0,0 6 4 0,0-6 0 0,5 1 1 0,2 1-1 16,-8-2-6-16,6 1-7 0,7-6-16 0,-6 7-14 0,3-2-22 0,2-3-21 0,-5-3-27 15,6 3-27-15,2 0-41 0,-11-2-50 0,11-1-85 0,-1-3-99 0,0 0-46 16,-1 0-13-16,-7 0 8 0,9-3 18 0,-2 3 28 0,0-10 31 0,2 4 36 16,-2-3 38-16,1 0 41 0,-1-2 44 0,2-3 53 0,-10 5 58 0</inkml:trace>
  <inkml:trace contextRef="#ctx0" brushRef="#br0" timeOffset="-64659.66">15095 12540 0 0,'-5'-6'5'0,"5"6"115"16,0 0 71-16,0 0 45 0,0-3 36 0,0-3 34 0,0 2 32 0,0-1 32 15,0-1 31-15,0-4 32 0,0 5 29 0,0 1 29 0,0-1 29 0,0-1-76 16,5 6-135-16,-5 0-69 0,0-4-33 0,0 4-12 0,0 0-5 0,0-4-10 0,0 4-9 16,0 0-13-16,0 0-15 0,0 0-14 0,0 0-15 0,0 0-16 0,0 0-17 15,0 0-14-15,0 0-19 0,0 0-13 0,0 0-18 0,0 0-11 0,-5 0-11 16,5 4-6-16,0 0-4 0,-7 2-4 0,7-1-2 0,-6-1-3 0,6 1 1 0,-6 5 1 15,6 1 0-15,-7-1 4 0,-1-1 1 0,8 0 5 0,-5 7 3 0,-1-2 3 16,6-4 2-16,-8 4 1 0,3 2 0 0,-2-3-2 0,7 2-3 0,-8 0-2 16,8 0-6-16,0-2-6 0,-6 2-7 0,6 0-4 0,0-4-4 0,0 3-5 15,0 0-4-15,0-4-2 0,0 1-5 0,0-2-2 0,0 1-4 0,6-1 1 16,-6-3-1-16,0 3 5 0,8-3 4 0,-8 3 6 0,0-3 8 0,7-2 7 0,-7-1 5 16,5-3 3-16,3 6 4 0,-8-1 9 0,6-5 4 0,-6 0 8 0,5 0 7 15,3 0 8-15,-1 0 4 0,-1 0 7 0,0 0 5 0,1-5 4 16,6-1 2-16,-7 6 4 0,1-3 1 0,6-7 2 0,-7 4 0 0,7 3-2 0,-5-9-1 0,2 3-2 15,4 0-3-15,-7-1-6 0,7 1-2 0,-1-2-4 0,-8-4-3 0,9 6-4 16,-7-5-1-16,-1 0-4 0,6 2-1 0,-3-3-3 0,-4 2-2 0,0 4-1 16,3-3-2-16,-3-3 1 0,3 6 0 0,-8 5 1 0,8-5 1 0,-8 3 0 0,0 0-1 15,5 2-7-15,-5 4-4 0,0 0-8 0,0 0-9 0,0 0-6 0,0 0-6 16,0 0-2-16,0 0-3 0,0 0-2 0,0 0-3 0,-5 4-3 0,5 2-5 16,0 0-5-16,0-2-1 0,0 5 0 0,-8-3 5 0,8 3 6 0,0-4 6 0,0 5 7 15,0-1 3-15,-8 3 3 0,8-5 2 0,0 4-1 0,0-2 2 0,0-2 1 16,0 2 3-16,0 0 2 0,0 1 5 0,8-5 0 0,-8 4 2 0,0 1-1 15,0-4 2-15,8 3 0 0,-8 0 1 0,5-3 2 0,-5 3 3 0,6-3 3 16,-6 3 3-16,8-3 2 0,-3 3 2 0,2-3 3 0,-1 1 1 0,1-1 3 16,0-1 1-16,0-1 5 0,-2 2 1 0,3 0 3 0,5-3 3 0,-7-3 3 0,-1 6 6 15,2-6 3-15,7 0 3 0,-8 0 6 0,1 0 7 0,-2 0 5 0,4 0 8 16,-2-6 2-16,-2 6 6 0,1-3 2 0,-1-3 4 0,3 0 2 0,0 2 4 16,-3-1-2-16,2-4-1 0,0 5-6 0,-7-8-2 0,5 3-7 0,-5 0-9 0,7-2-6 15,-7 1-12-15,0-3-5 0,0-2-4 0,0 0-10 0,0 0-6 16,0 0-3-16,-7 0-9 0,7-4-3 0,-5 4-4 0,-2 0-5 0,7 0-4 0,-7 2-4 15,2 4-2-15,-3-7-7 0,0 6-4 0,3 0-10 16,-1 6-10-16,6-5-13 0,-5 4-20 0,-2-2-20 0,-2 7-21 0,9-3-20 16,-5 3-20-16,-2 0-16 0,7 3-16 0,-6-3-15 0,1 7-15 0,-4-2-14 0,9-1-14 0,-7 5-27 0,2-3-38 15,-1 3-46-15,6 0-55 0,-8 3-26 0,3-3-16 0,5 1 10 0,-8-1 22 0,8 0 26 16,0 3 30-16,0-9 33 0,0 9 32 0,0-5 35 0,0-1 36 0,0-1 48 16,8-1 51-16,-8 1 61 0,5 2 71 0</inkml:trace>
  <inkml:trace contextRef="#ctx0" brushRef="#br0" timeOffset="-64059.13">15611 12735 82 0,'6'-4'154'0,"-6"-7"47"0,5 8 38 0,2-4 37 0,-7-2 38 0,0-2 36 0,0 4 35 0,9 1 34 0,-9-3 33 0,0-3 28 0,0 3 27 0,5 0-58 0,-5-1-111 0,0 1-60 16,0-3-32-16,0 8-19 0,7-6-12 0,-7 6-16 0,0-2-15 0,0 2-19 0,0-1-15 0,0 5-15 0,0-4-13 0,0 4-15 0,0 0-12 0,0-5-13 0,0 5-14 0,0 0-13 0,0 0-17 0,0 0-12 0,0 0-15 0,0 0-12 0,0 0-11 0,0 0-4 15,0 0-7-15,6 0-2 0,-6 5-2 0,6-5-2 0,2 0 4 0,-1 4 3 16,-2 1 0-16,1-1 7 0,7 2 4 0,-5-2 6 0,4 6 8 16,2-6 4-16,-1 8 3 0,0-8 1 0,-2 5 3 0,5 0 0 0,-3 2-3 0,-3-1 2 0,4-1-2 15,-1 3-2-15,1 1-2 0,-2-4-1 0,-4 3 2 0,-2 2-2 0,7-4 2 16,-6-1-3-16,-7 6 2 0,5-5-1 0,4-1-1 0,-9 6-1 0,0-6-3 16,0 0-3-16,0 3-6 0,0 3-2 0,0-8-2 0,0 4-4 0,-9-7-4 0,9 8-3 15,-5-3-2-15,5-3-2 0,-7 3-2 0,7-5-1 0,-8 1 1 0,3-1 1 16,5 1 2-16,-6 1 5 0,-2-2 3 0,8-4 6 15,-5 6 7-15,-2-6 3 0,7 0 5 0,-6 5 2 0,-2-5 6 0,8 0 2 0,-6 0 0 0,6 0 2 16,-7 0 1-16,2-5 1 0,5 5 0 0,-9-6-1 0,4 6 0 0,5-4 0 0,-5-2-2 16,5 1 0-16,-8 1-2 0,8-1-2 0,-5 1 0 0,5-2 0 0,-8-3 0 15,8 3 4-15,0-3 0 0,-8-1 1 0,8 5 2 0,0-4 1 0,0-7 3 0,0 7 0 16,0 0 4-16,0-6-1 0,0 5 1 0,0-4-1 0,8 4 0 0,-8-5-1 16,0 0-4-16,8 6-2 0,-8-7-3 0,5 2 0 0,3 4-1 0,-8 1-4 15,5 0-2-15,0-3 0 0,-5 3-4 16,9 0-1-16,-4 3-1 0,2 2-1 0,-1-1 1 0,2 1 0 0,-2-2 3 0,1 6 0 0,-2 0 0 0,3 0-2 15,3 0 1-15,-3 0-2 0,4 6 3 0,-3-2 0 0,1 1-1 0,3-1 1 0,-5 2 0 16,5 3 0 0,1 0-2-16,-1 3 1 0,-1-3-1 0,0 4 0 0,3-2-1 0,-10 5 2 0,9-7-1 0,-2 0-1 15,-3 6 1-15,-4-6-1 0,8 1 0 0,-8 5 0 0,4-6 1 0,-9 1 0 16,5 1 1-16,2-2-1 0,-7 0 1 0,6 3 1 0,-6-5-1 0,0 4 2 16,0-1-1-16,0-4 1 0,0 3-2 0,0 0-2 0,0-3-3 0,0-2-5 0,-6 5-7 0,6-4-6 0,0 1-10 0,-7-2-11 15,7 2-8-15,-5-1-14 0,5-1-10 0,0-4-13 0,0 6-13 0,-9-2-13 16,9-4-15-16,0 5-11 0,0-5-13 0,0 0-13 0,0 0-14 0,0 0-15 31,-5 4-16-31,5-4-17 0,0 0-19 0,0 0-36 0,0 0-46 0,0 0-58 0,0 0-60 16,0 0-16-16,0 0 8 0,0 0 19 0,5-4 25 0,-5-1 31 0,0 1 35 0,9-6 35 15,-9-1 38-15,5 7 40 0,-5-7 42 0,7-2 53 0,-1 4 61 0</inkml:trace>
  <inkml:trace contextRef="#ctx0" brushRef="#br0" timeOffset="-63524.55">16407 12647 0 0,'10'0'60'0,"-2"0"64"0,5-6 36 0,-7 6 32 0,7-3 29 0,-5 3 27 0,4-6 22 0,-6 2 23 0,8 4 22 0,-7-5 21 0,6 1 22 0,-8-2-8 16,1 0-26-16,2 2-47 0,-3-1-53 0,2 0-26 0,2 1-4 0,-9-2-4 0,5 2-4 0,-5-1-2 0,0 1 0 0,0-1-1 0,0-2 3 0,0 4-1 0,0-3-2 0,0 1-6 0,0 1-9 0,0-2-9 0,0 3-10 0,0 3-11 0,0 0-6 0,0-6-8 0,0 2-6 15,0 4-7-15,0-5-7 0,0 5-10 0,0 0-12 0,0 0-13 0,0 0-13 16,0 0-13-16,0 0-11 0,0 0-13 0,0 0-10 0,0 0-8 0,0 0-7 0,0 0-8 15,0 5-5-15,0-1-4 0,-5 5 1 0,5-3 1 0,0 9 1 16,0-5 4-16,0 4 6 0,-9 0 5 0,9 0 8 0,0 2 3 0,0 2 4 0,-7 3 3 16,7 0-1-16,-5-3 0 0,5 1 1 0,-8 6-2 0,8-5-2 0,0-1-3 0,-6 0-1 15,6 1 0-15,0 1-1 0,-5-8-3 0,5 2-2 0,0 6-1 0,0-12-1 16,0 4-2-16,0 2 1 0,0-4 0 0,0-1 1 0,0-1-1 0,0 0-1 16,0-3 1-16,0 3-1 0,0-3 1 0,0-2 0 0,0 2 2 0,0-6 0 15,5 5 6-15,-5-5 3 0,0 0 4 0,0 0 4 0,0 0 8 0,0 0 6 0,0 0 4 16,0 0 5-16,0 0 2 0,0 0 1 0,0 0 1 0,0-5-1 0,-5-1-2 15,5 2 1-15,0-2-5 0,0-3-4 0,-8-2-7 0,8 7-9 0,-5-11-8 16,-2 6-12-16,7-7-6 0,-7 7-5 0,0-6-2 0,-6 0-3 0,8 0 1 0,-3 0-2 16,2 2 1-16,-7-2-3 0,6 6 0 0,-7-6-1 0,9 5 0 0,-9 1 2 15,9-2 0-15,-10 1 1 0,10 5 0 0,-2 1 2 0,0-1-3 0,-6 1-5 0,8 4 0 16,-3 0-3-16,2 0-1 0,1 0-4 0,5 0 3 0,-7 4 2 0,-2 1 1 16,9-1-1-16,-5 1 1 0,-2 1 4 0,7-2 0 0,0 7 1 0,-6-7 4 15,6 1 1-15,0 5 3 0,0-1 1 0,0-3 2 0,0 3 2 0,0 0 1 16,0 3 2-16,0-8 0 0,0 5 0 0,6 0 2 0,-6 3 1 0,7-3-1 15,-7 0 5-15,5-3-2 0,-5 3 3 0,9 0 2 0,-2 1 0 0,-2 1 3 16,1-7 0-16,7 6 2 0,-5-1 2 0,4 2 0 0,-5-7 0 0,6 7-6 0,-6-7-10 16,7 2-16-16,-4 3-17 0,4-5-17 0,-1 1-18 0,0 1-22 0,0-3-18 15,0 3-29-15,1-6-25 0,-2 6-31 0,1-6-30 0,1 3-45 16,-2-3-52-16,2 0-71 0,-1 0-78 0,1 0-25 0,-2 0-4 0,1-3 17 0,1 3 26 0,-4-6 30 16,4 0 35-16,1-3 40 0,-3 0 41 0,0 0 42 0,1-7 44 0,1 1 54 0,-2 1 58 15</inkml:trace>
  <inkml:trace contextRef="#ctx0" brushRef="#br0" timeOffset="-63298.94">16978 12808 0 0,'0'9'9'0,"-6"3"130"0,6-3 87 0,-7-3 64 0,7-2 51 0,0-1 37 0,0 3 35 0,0-6 31 0,-5 0 30 0,5 0 28 0,0 0 28 0,0 0 25 0,0 0 25 0,0 0-90 0,0 0-153 0,0 0-95 0,0 0-65 0,0 0-36 0,0 0-21 0,0 0-13 0,0 0-10 0,0 0-11 0,0 0-11 0,0 0-13 0,0 0-10 0,0 0-10 0,0 0-12 0,0 0-10 16,0 0-8-16,5 0-7 0,2 5-9 0,-7-5-3 0,6 0-3 0,-1 0-1 15,4 0-7-15,3 0-9 0,-5 0-16 16,5 0-17-16,8 0-23 0,-6 4-34 0,-1-4-39 0,6 0-56 0,2 6-60 0,-8-6-106 0,6 6-120 0,1-3-53 16,-8-3-15-16,7 6 7 0,-5 0 15 0,-1-6 30 0,1 3 34 0,-9-3 42 15,0 0 43-15,8 0 53 0,-13-3 59 0,8 3 66 0,-8-6 70 0</inkml:trace>
  <inkml:trace contextRef="#ctx0" brushRef="#br0" timeOffset="-63114.23">16999 13033 36 0,'0'9'160'0,"-7"3"84"0,-2-8 65 0,9 1 53 0,0-5 40 0,-5 4 41 0,5-4 38 16,0 0 34-16,0 0 35 0,0 0 29 0,0 0 27 0,0 0-36 16,5 0-74-16,-5 0-102 0,9 5-118 0,-9-5-69 0,7 0-42 0,-2 0-24 15,2 0-14-15,0 0-19 0,-2 0-16 0,10 0-15 0,-10 0-12 0,9 0-9 0,-1 0-12 0,-8 0-8 16,9 0-17-16,-1 0-24 0,8 0-27 0,-11 0-36 0,4 0-43 0,1 0-53 16,-3 0-61-16,0 0-101 0,1 4-123 0,8-4-86 0,-16 0-66 0,9 0-19 15,-1 0 1-15,0 0 16 0,-5-4 27 0,-3-1 37 0,8 1 45 0,-7-5 54 0,1-3 57 16,-1-3 67-16,-6 1 73 0,7-5 89 0,0 4 97 0</inkml:trace>
  <inkml:trace contextRef="#ctx0" brushRef="#br0" timeOffset="-60833.13">17715 13000 0 0,'0'0'16'0,"0"-6"31"0,0 2 17 0,0 4 17 0,0-6 18 0,0 1 17 0,0 5 18 0,0-4 20 0,0 4 23 0,0-6 14 0,5 1 8 0,-5 1 3 0,0-1-7 0,0 1-3 0,0-2-3 0,0 2-3 0,0-1-5 0,8-1-7 15,-8-4-6-15,0 5-6 0,0 1-5 0,0-5-8 0,0 3-10 0,6 3-8 0,-6-9-11 0,0 9-3 16,0-9-3-16,0 8-2 0,0-1 0 15,5-4 2-15,-5 5 1 0,0-2 2 0,0-3 0 0,0 3-1 0,0 0-1 0,0 3-4 0,0-3-2 0,0 1-5 16,0 1-8-16,8-2-2 0,-8 2-8 0,0-1-4 0,0 1-5 0,0-1-5 16,0 5-4-16,0-6-3 0,0 2-5 0,0-2-5 0,0 6-1 0,0-5-2 0,0 1-6 15,0-1 0-15,0 1-2 0,0-2-3 0,-8 2-2 16,8 4-4-16,0-5-3 0,0-1-5 0,0 3-5 0,-5-4-6 0,5 7-5 0,-6-5-5 16,6 1-5-16,-8 4-4 0,8-5-7 0,-5 5-2 0,5-6-6 0,-7 6-2 15,1-4-6-15,6 4-3 0,-7 0-3 0,0-3-4 0,0 3-3 0,7 0-4 0,-5 3-2 16,-3-3 1-16,3 0-1 0,-3 4 2 0,2 2-1 0,1-1 2 0,-2-1-2 0,-2 1 1 15,4 2 1-15,-1 2 0 0,6-4 4 0,-7 5 2 0,2-6 6 0,-4 5 0 16,9 2 6-16,-7-1 2 0,7-1 0 0,-5 0 2 0,5-3 0 0,0 3 3 0,0 0 0 16,0 3 2-16,0-3-1 0,0 1 1 0,0-7 0 0,0 8 0 0,0-1-1 0,0-4 1 15,5 3 1-15,-5-3 0 0,0 3 1 0,7-5 5 0,-7 1 2 0,9 4 7 16,-9-3 5-16,5-2 7 0,2 2 6 0,-7-1 7 0,6-1 5 0,-1 2 7 16,4 3 5-16,-2-5 5 0,-2 1 6 0,1 1 4 0,2 3 7 0,5-3 1 15,-8-2 0-15,2 7-4 0,7-7-1 0,-8 0-5 0,6 7-2 0,-4-8-5 16,3 3-3-16,4 3-2 0,-9-3-4 0,7 0-3 0,-8-2-3 0,9 5-5 0,-7-4-2 15,6-1-5-15,-6 2 0 16,0-1-1-16,-2-1-2 0,-5 2 2 0,8-6-2 0,-3 6 0 0,-5-6 0 0,0 0 0 0,0 4 0 0,0-4 1 0,0 0 0 16,0 5 3-16,0-5-2 0,-5 4-4 0,5 1-6 15,-8-1-10-15,3-4-9 0,-2 6-15 0,0-1-10 0,-6-1-11 16,6 1-12-16,-7 1-10 0,4-2-12 0,-4-4-11 0,-1 6-11 0,-4-1-10 0,7-5-11 0,-1 4-3 0,-1-4-4 0,1 4-1 16,0-4 2-16,2 0 0 0,-5 0 1 0,5 0 0 15,4 0-5-15,2 0 0 0,-4 5-2 0,2-5 0 0,7 0-2 0,0 0-7 16,0 0-6-16,0 0-15 0,0 0-20 0,0 0-18 0,0 0-26 0,0 0-29 0,0-5-32 0,0 5-17 0,7-4-8 15,2 0 7-15,-9-1 12 0,5-1 19 0,2 2 20 0,4-2 23 16,-2 1 28-16,-2-4 30 0,4 3 35 0,-3-3 33 0,5-4 38 0</inkml:trace>
  <inkml:trace contextRef="#ctx0" brushRef="#br0" timeOffset="-60325.84">18215 12902 83 0,'8'0'172'0,"-2"0"60"0,-1 0 49 0,-5 0 40 0,8-6 39 0,-8 6 34 0,0 0 34 0,0 0 32 0,0-3 30 0,0-3 28 0,0 6 27 0,0-6-62 0,0 3-114 0,0-3-82 0,0 6-66 0,0-6-42 0,0 2-23 0,0-1-22 0,0-1-18 0,-8 3-17 0,8-7-17 0,-5 4-18 0,5 3-16 16,-6-3-13-16,-2 0-13 0,3 3-9 0,-3-3-9 0,1 1-6 0,-5 1-4 0,7 4-5 0,-2-6-2 0,-6 2-1 16,5-1-4-16,-3 5 2 0,4-4 0 0,-7 4 3 0,1 0-1 15,8-5 1-15,-11 5 3 0,11 0-3 0,-1 0 0 0,-7 0 1 0,5 0-2 0,3 0-2 16,-2 5-1-16,1-5-6 0,0 0-3 0,-2 0-5 0,1 4-5 0,7-4-6 15,-5 5-2-15,5-5-2 0,-8 4 0 0,8-4-1 0,-6 6 1 0,6-6 0 0,0 4 1 0,0 1 1 0,0 1 2 16,-5-3 3-16,5 3 4 0,0 0 7 0,0-6 4 0,0 3 5 0,0 9 3 16,0-8 4-16,0-1 2 0,0 3 0 0,0-1 2 0,0-1 2 15,0 2 1-15,-8 0 0 0,8 3 2 0,0-3 0 0,0-3 1 0,0 3 0 0,0-2-1 16,0 1 1-16,0-1 1 0,0 7-2 0,0-7 2 0,0 2 0 0,8-1 0 16,-8-1 2-16,0 2 2 0,0-2 5 0,0 1 5 0,5-1 6 0,-5 7 8 0,6-7 8 31,2 1 7-31,-8 1 8 0,5 4 4 0,2-5 8 0,1-1 3 0,-2 5 4 0,7-3 4 15,0 3 0-15,0-3 1 0,-7 3-2 0,15 1-3 0,-9-1-6 0,-1-4-7 16,5 5-6-16,3-1-7 0,-6 3-7 0,-1-8-5 0,-5 5-4 0,5 0-6 0,-4-3-2 16,5 3-4-16,-13-4-1 0,6 5 0 0,-1-4-4 0,-5-1 3 0,0 3-2 15,8-3 0-15,-8 1 3 0,0-2 1 0,-8 1-2 0,8 1 4 0,0-3-2 16,-5 4 2-16,5-2-1 0,-6-1-2 0,-2-4 0 0,3 5-2 0,-3-1-2 16,1-4-1-16,2 6-1 0,-2-6-3 0,-5 0-7 0,4 4-5 0,-5-4-9 15,7 0-8-15,-6 0-11 0,3 0-13 0,4-4-10 0,-8 4-14 0,8-6-16 16,-4 6-16-16,2-4-19 0,2 4-19 0,-1-5-24 0,-1 1-23 0,1-1-19 0,6 5-19 15,-8-7-24-15,8 4-28 0,-5-3-34 0,-2 1-32 0,7 1-42 0,0-2-40 0,-6 1-13 16,6 1 3-16,0 0 21 0,0-7 25 0,0 7 34 0,0-2 37 0,0 1 34 16,0-4 36-16,0 3 41 0,0-3 44 0,0 0 44 0,0 5 48 0</inkml:trace>
  <inkml:trace contextRef="#ctx0" brushRef="#br0" timeOffset="-60026.27">18495 12911 0 0,'8'-5'35'0,"-3"-5"89"0,-5 1 52 0,7 0 40 0,-7-3 37 0,0 3 38 0,0-4 37 0,0 1 38 0,0-3 39 0,0 1 35 0,-7 4 36 0,7-3 12 0,0 2 0 0,0-4-54 0,0 6-87 0,0-1-45 0,-5 6-26 0,5-7-17 0,0 8-16 0,0-4-18 0,0 2-21 16,0 1-24-16,0 4-26 0,-8-5-23 0,8 5-23 0,0 0-26 0,0 0-24 0,0 0-20 16,0 0-17-16,0 0-13 0,0 0-11 0,0 0-4 0,0 5-6 0,0-1-1 15,0 8-1-15,0-9 0 0,8 8 1 0,-8 3 5 0,0 0 3 0,0 2 4 16,0-2 5-16,0 0 4 0,5 6 3 0,-5 1 2 0,0-8 2 0,0 8-1 15,0-3-2-15,0 1-1 0,7 2-4 0,-7-2 1 0,0 1 0 0,8-1 0 16,-8-4-1-16,0 3-9 0,6 3-12 0,-6-2-18 0,6 1-21 0,-6 0-21 0,7-2-25 16,-7-3-25-16,5 0-25 0,-5 4-29 0,9-4-29 0,-4-1-29 0,-5-2-31 15,7 1-44-15,-7-3-51 0,6 0-46 0,-6 0-43 0,5-4-24 0,-5 3-16 0,0-5 14 16,0-4 23-16,0 0 36 0,0 5 36 0,0-5 40 0,0 0 41 0,0 0 41 16,-5 0 41-16,-1 0 49 0,-1-5 52 0,2 1 52 0,-4 4 65 0</inkml:trace>
  <inkml:trace contextRef="#ctx0" brushRef="#br0" timeOffset="-59853.11">18424 13151 0 0,'-6'-11'1'0,"-1"2"103"0,1-1 79 0,-2 5 56 0,3-4 49 0,5 5 39 0,-8-8 38 16,8 8 31-16,-5-7 28 0,5 7 26 0,0-1 21 0,0 1 21 0,0-1 21 16,5 1-76-16,-5-2-128 0,8 0-79 0,-3 6-50 0,-5-3-32 0,8-3-21 15,-2 6-16-15,7-6-16 0,-6 3-10 0,6 3-5 0,-7-6-7 0,8 1-4 16,-2 5-4-16,1-4-7 0,1 4-6 0,6 0-8 0,-8-4-14 0,9 4-21 16,-9-5-27-16,7 5-34 0,-6 0-39 0,6 0-45 0,-4-6-46 15,-4 6-51-15,2 0-80 0,0 0-92 0,1 0-65 0,-2-4-45 0,-4 4-15 0,5-6 4 0,-7 1 22 0,-1 5 28 16,2-4 38-16,2-7 45 0,-4 7 51 0,1-5 52 0,-6 3 55 0,7-3 58 0,-7-1 70 15,5-1 85-15</inkml:trace>
  <inkml:trace contextRef="#ctx0" brushRef="#br0" timeOffset="-59391.99">18750 12765 0 0,'0'0'4'0,"0"-6"113"16,6 1 66-16,-6 1 49 0,0-1 41 0,0-5 41 0,7 6 41 0,-7-1 39 16,0-1 34-16,5 3 34 0,-5-4 32 0,9 2 29 0,-9 1 30 0,0-1-75 15,7 5-136-15,-7-6-70 0,0 6-29 0,0 0-23 0,0 0-18 0,0 0-23 0,0 0-24 16,0 0-24-16,0 0-22 0,0 0-14 15,0 0-16-15,5 0-11 0,-5 6-14 0,0-1-9 0,6-1-13 0,-6 1-4 0,0 5-8 0,0 1-2 16,5-1-6-16,-5 3 1 0,0 2 1 0,8 0-2 0,-8 0 3 0,0 0 0 0,8 0-2 0,-8 4 0 16,0-1-2-16,0-3-3 0,5 6-1 0,-5-3 0 0,0-2-5 0,7 3-2 15,-7 1-1-15,0-1 0 0,7-4-2 0,-7 3 2 0,5-3 0 0,-5 6-1 16,8-8 2-16,-8 8-1 0,0-6-2 0,7-2-2 0,-7 2-6 0,5 0-5 16,-5-4-7-16,0-3-6 0,0 7-8 0,7-4-4 0,-7-8-6 0,0 9-3 0,0-8-2 15,0 1-1-15,0-5-2 0,0 4 6 0,0-4 4 0,0 0 9 0,0 0 9 16,0 0 11-16,0 0 11 0,0 0 8 0,0 0 6 0,0 0 6 0,0 0 6 15,-7-4 0-15,7 4 4 0,-5-5 1 0,5 1-1 0,0-1-4 0,-7-2-2 16,7-2-7-16,-8 4-6 0,8-5-7 0,-5 1-6 0,5 0-3 0,0-1 0 0,-7-1 1 16,7 2-2-16,0-1 1 0,0-4-1 0,-7 4 2 0,7-5-1 0,0 5 0 15,0-4 1-15,7 4 2 0,-7-5-2 0,0 6 2 0,0-2 3 0,7 3 2 0,-7-3 2 16,0 1 2-16,5 1 2 0,3-2 1 0,-8 7 1 0,7-5 0 0,-2 3 4 16,-5 2 2-16,7-1 3 0,0-1 2 0,-2 6 2 0,3 0 3 0,5-4-1 15,-7 4 3-15,1 4-2 0,7-4 2 0,-9 6-2 0,8-1 1 0,1-1-2 16,-7 2-1-16,6 3 0 0,-2-5-2 0,-3 7-2 0,4-2-2 0,2 7-2 0,-9-7 1 15,8 6-2-15,-5-6-1 0,-2 6 0 0,1 0-1 0,-1-2 1 0,1 2-2 16,-1 1-4-16,2 2-8 0,-3-3-11 0,-5 0-15 0,0 0-19 0,5 0-19 16,-5-6-21-16,0 7-21 0,0-7-24 0,0 0-24 15,0 1-26-15,0 0-25 0,0-6-26 0,-5 8-36 0,5-8-34 0,0 1-53 0,0 4-54 0,0-5-44 0,-5-4-33 16,5 0 0-16,0 6 17 0,0-6 30 0,-8 5 32 0,8-5 38 0,0 0 39 0,0-5 37 16,0 5 40-16,-6-6 47 0,6 2 48 0,0-1 57 0,0 1 73 0</inkml:trace>
  <inkml:trace contextRef="#ctx0" brushRef="#br0" timeOffset="-58997.95">19140 13054 51 0,'0'-6'143'0,"0"-3"57"0,0 3 42 0,0 0 38 0,0-3 32 15,0 4 32-15,0-3 31 0,8-3 29 0,-8 7 28 0,0-7 28 0,5 7 26 0,-5-2-47 0,7 1-88 0,-1 1-72 0,2-1-61 0,-8 1-32 0,6-2-18 0,1 2-12 0,-2-1-8 0,3 5-8 0,-2-6-11 0,7 6-7 0,-8 0-9 0,2-4-8 0,2 4-7 0,2 0-6 0,-4 4-3 0,7-4-8 0,-2 6-4 0,-6-6-7 16,7 5-9-16,0-1-5 0,1 6-7 15,-9-5-8-15,10 4-5 0,-3-3-5 0,0 3-7 0,-4 1-3 16,5 1-4-16,0 2-5 0,-8-4-3 0,4 6-4 0,3-3-1 0,-6 1-3 0,-1 2-2 0,3 0-8 0,-8 0-12 0,8-2-12 0,-3 2-14 0,-5 6-12 16,0-8-13-16,0 2-11 0,0-1-10 0,0-2-7 0,-5 1-7 0,5-3-1 15,0 4-1-15,-8-2 0 16,8-8 3-16,-8 5 8 0,8-4 12 0,-5-1 14 0,5 2 15 0,-6-1 15 0,6-1 14 0,-7-4 13 0,2 6 11 0,5-6 8 16,-9 0 7-16,4 0 7 0,-2 0 4 0,7 0 2 15,-6-6 6-15,1 6 1 0,-3 0 3 0,0-4 4 0,3-1 4 0,-2-1 5 0,7 2 3 0,-7-1 6 0,2 1 4 16,5-5 3-16,-8 3 5 0,1-4 3 15,7 0 3-15,0 6 1 0,-5-6 1 0,5-4-3 0,0 4-4 0,0-1-3 0,0 1-7 0,0-3-7 0,0 2-7 32,5-4-6-32,-5 0-7 0,7 2-8 0,1-2-6 0,-8 0-8 0,5 0-4 0,9 2-4 15,-9-2-9-15,3 0-2 0,5 4-4 0,-7-2-7 0,6 3-4 0,-3-1-13 16,3 1-16-16,-1 5-22 0,5 1-23 0,-4-1-31 0,0 1-32 0,-4-2-40 0,4 6-46 16,2 0-78-16,-1 0-93 0,6 6-68 0,-6-6-52 0,0 4-14 0,5-4 9 0,-2 5 22 15,-5-5 34-15,10 0 38 0,-9 0 43 0,2 0 46 0,-1 0 49 0,-1 0 56 16,0-5 56-16,-4 5 74 0,5-4 87 0</inkml:trace>
  <inkml:trace contextRef="#ctx0" brushRef="#br0" timeOffset="-58287.45">19811 13058 0 0,'-5'0'39'0,"-3"5"116"0,3-5 67 0,-3 0 53 0,-5-5 46 0,7 5 40 0,-1-4 37 16,1-2 34-16,-2 0 31 0,3 3 27 0,0-3 24 0,5 0 11 0,-8 3-2 16,8-3-88-16,-6 1-139 0,6 5-76 0,0-4-43 0,0 0-30 0,0 4-20 0,-7 0-19 15,7 0-16-15,0-5-15 0,0 5-12 0,0 0-8 0,0 0-10 0,0 0-10 16,0 0-13-16,0 0-9 0,0 0-11 0,0 0-11 0,0 0-10 0,0 0-5 15,0 0-4-15,0 0-2 0,-8 0-3 0,8 5 0 0,0-1-1 0,0 0 0 16,0 1 1-16,0 4 3 0,0-3 5 0,8 3 3 0,-8 3 6 0,7-8 8 16,-7 5 4-16,6 0 4 0,-6 6 1 0,8-3 1 0,-3-3 3 0,0 0 1 0,3 1 0 15,-2-1 1-15,1 2-2 0,-1-1-1 0,7-1 0 0,-5-5-1 0,-3 7-1 16,3-7 0-16,2 1-3 0,-1-5 0 0,-4 6 2 0,2-6-1 0,1 0 0 16,4 0 0-16,-5 0 1 0,-2-6 2 0,2 6 3 0,2-5 3 0,-4 1 2 15,1-7 3-15,1 7 1 0,-2-5 1 0,4 3-1 0,-4-4 0 0,2 1 2 0,-7-2-3 16,6-2 2-16,-6 4-3 0,0-3 0 0,5-3-3 0,-5 6-3 0,0-4-3 15,-5 1-2-15,5-3-3 0,0 6-1 0,-6-4-1 0,-1 2-4 0,7-4-1 16,-5 5-4-16,-4 1-1 0,9 0-4 0,-5 3 1 0,-2-3-3 0,7 3 0 16,-6 2-3-16,1-2-2 0,5 1-5 0,-9 5-7 0,2 0-4 0,2 0-1 15,-2 0-1-15,1 5 1 0,0 1-2 0,-2-2 1 0,1 7 0 0,-7-1-2 16,9-1 2-16,-8 0 0 0,8 1 3 0,-9 5 2 0,7 0 5 0,1 0 3 0,-7-6 7 16,5 12-1-16,3-8 4 0,5 2-1 0,-5 0 2 0,-3 4-1 0,8-4 2 0,-6-1 1 15,6 7 0-15,0-8 3 0,0 2 1 0,0 1 4 0,0 2 4 0,6-3 4 16,-6-6 7-16,8 7 5 0,-8-2 4 0,5-4 6 0,0 5 6 0,3-5 6 15,5-1 5-15,-7 0 4 0,1 2 7 0,7-7 3 0,-9 8 0 0,8-9 2 16,1 3-1-16,-9-2 1 0,10 1 0 0,-3-5-1 0,-5 0-2 0,5 0-1 16,2 0-4-16,-1 0 1 0,-8-5-5 0,9 1-1 0,-1-2-5 0,0 3 0 0,0-9-4 15,-7 3-2-15,7 3-1 0,2-7-4 0,-3 4-3 0,0-7-3 0,-4 1-4 16,5 1-4-16,-2-2-1 0,5-2-7 0,-11 3-4 0,8-4-5 16,1-2-4-16,-7 3-3 0,4-3-1 0,-4 2-3 0,7 1-1 0,-7 2 2 0,-2-4-2 0,1 7 2 15,-6-2 1-15,6 3-1 0,-6-2 3 0,7 6 3 0,-7-3 0 0,0 7 5 16,0-2 1-16,0-3 1 0,0 9-2 0,0 0-3 0,0-6-3 0,0 6-7 15,0-5-10-15,0 5-7 0,-7 0-8 0,7 0-5 0,-6 0-3 0,6 0-4 0,-6 5-2 16,6 1 0-16,-5-2-3 0,-2 1 3 0,-1 5 0 0,8-4 4 0,-6 3 4 16,-1 0 6-16,1 0 7 0,6 3 6 0,-5 3 10 0,5-2 4 0,0-4 7 0,-7 6 4 15,7 1 6-15,0-2 6 0,7 1 6 0,-7 0 3 16,0 0 7-16,0-2 5 0,5 8 7 0,1-6 3 0,-6-2 5 0,7 2 2 0,-1 0 2 0,2 0-4 16,-1-2 1-16,-2 2-4 0,1-3-3 0,0 1-3 0,1-4-4 0,1 6-3 15,-8-3-1-15,5-3-4 0,-5-5-4 0,0 7 0 0,8-8-3 0,-8 7-1 0,0-5 2 16,-8 1-2-16,8-6 2 0,0 3-4 0,-5 4-5 0,5-7-9 0,-8 0-11 15,1 3-12-15,1-3-15 0,0 0-16 0,1 0-14 0,-2-3-17 16,-1 3-18-16,-5 0-21 0,7-7-23 0,1 4-22 0,-2 3-23 0,-7-6-17 0,8 1-14 0,-1 1-19 16,2-2-20-16,-4-3-29 0,2 4-35 0,7 1-46 0,0-5-51 0,-5-3-16 15,5 3 3-15,0-1 19 0,0 1 30 0,0 0 29 0,5-7 34 0,-5 5 33 0,7-2 34 16,2-2 38-16,-4-5 39 0,2 6 48 0,4 0 50 0</inkml:trace>
  <inkml:trace contextRef="#ctx0" brushRef="#br0" timeOffset="-57797.99">20351 12911 0 0,'0'0'3'0,"0"0"114"0,0-5 79 0,0 5 56 0,8 0 46 0,-8 0 41 0,0 0 40 0,0-4 36 0,5-2 36 0,-5 6 33 0,0 0 30 0,0 0 30 0,0-3 29 0,0 3-79 0,0 0-136 0,0 0-82 0,0 0-54 16,0 0-33-16,0 0-25 0,0 0-22 0,0 0-21 0,0 0-23 0,0 0-20 0,0 0-17 0,0 0-14 0,0 0-12 0,0 0-9 0,7 3-10 0,-7-3-4 16,0 6-6-16,0-2-4 0,7 1 1 0,-7 4-1 0,0 1 5 0,0 1 3 15,0-1 3-15,0-1 4 0,7 6 3 0,-7 0 0 0,0 0 0 16,0 4-1-16,0-1-2 0,0-2-2 0,-7 2-2 0,7 3-2 0,0 3-2 15,0-5-4-15,0 2-1 0,0-3-2 0,0 3 1 0,-7-2-2 0,7 0 0 0,0 1 1 16,0-1-1-16,0 1-1 0,0-4-1 0,0 2-2 0,0-3-2 16,0 1-3-16,0-7-3 0,7 6-4 0,-7-6-3 0,0 0-4 0,0 0-2 0,0-2-2 0,0 2-2 15,7-4-2-15,-7-1-1 0,0-4 1 0,0 0 2 0,0 0 7 0,0 0 6 0,0 0 11 16,0 0 9-16,0 0 8 16,0 0 3-16,0 0 8 0,0 0 0 0,0 0 3 0,0 0 2 0,0-4 1 0,0 4 0 0,0-11-1 0,0 8-2 0,0-4-4 15,0-2-7-15,0 4-8 0,0-5-7 0,0 1-6 0,0 0-1 0,0 0-3 0,0-3-1 16,6-3 2-16,-6 6-2 0,0-4 0 0,7 1 0 0,-7-3 2 0,6 2 0 15,-6-2-1-15,7 0 2 0,-1 6 0 0,-6-6 2 0,7 6 2 0,-1-1 1 16,-6-5 0-16,8 9-2 0,-3-3 2 0,-5 5-2 0,8-7 0 0,-3 7 0 16,0-2-1-16,4 6 3 0,-4-5-1 0,2 5 3 0,1 0 2 15,-3 0-1-15,9 5 0 0,-9 1 0 0,3-2 3 0,5 2 1 0,-7 3 0 0,6 0 3 0,-3 1-2 16,2 1 1-16,-4 4 2 0,6-6 1 0,-5 5-1 0,-3 0-1 0,1 2 0 16,2-2 2-16,-3 1 2 0,3-5-2 0,-8 5 1 0,5-2 0 0,-5 2-1 15,0 0-8-15,0-5-10 0,0 4-17 16,0-4-16-16,0 1-20 0,-5 2-20 0,5-2-21 0,0-7-22 0,-8 6-24 0,8 0-23 0,0-6-22 0,-5 6-25 0,5-4-26 15,0-1-28-15,0-1-38 0,-8 2-45 0,8-3-41 0,0-3-43 0,8 6-17 16,-8-1-9-16,0-5 16 16,5 0 25-16,3 0 29 0,-3 0 36 0,2-5 34 0,0 5 37 0,5-6 39 0,1 3 41 0,-5-7 50 0,10 5 53 0</inkml:trace>
  <inkml:trace contextRef="#ctx0" brushRef="#br0" timeOffset="-57571.16">21030 13301 0 0,'0'0'13'0,"0"0"131"0,0 6 81 0,0-6 60 0,0 0 47 0,0 0 41 0,0 0 37 0,0 0 34 0,0-6 31 0,6 6 32 0,-6-4 29 0,0 4 26 0,0-5 27 0,7 5-95 0,-7-6-163 0,0 6-90 0,0 0-59 0,5-4-32 0,-5 4-22 0,0 0-16 0,9 0-13 0,-9 0-13 0,0 0-13 0,5-5-10 0,-5 5-10 0,0 0-6 0,5 0-11 0,-5 0-6 0,8 5-5 0,-3-5-5 0,3 0-4 0,0 0 0 0,-3 0-3 0,1 4-1 0,2-4-1 0,4 0-1 0,-6 0 0 31,8 6-2-31,-2-6-2 0,1 5-12 0,6-5-12 0,-3 4-21 0,2-4-22 16,-4 0-27-16,4 6-28 0,-5-6-36 0,0 0-36 0,6 6-39 0,-4-6-38 15,-3 0-58-15,-5 4-64 0,6-4-76 0,-6 0-73 0,-1 0-21 0,0-4 10 0,1 4 27 16,-2 0 35-16,-5 0 39 0,0-6 46 0,0 0 46 0,-5-3 50 0,5 3 50 16,-7-3 50-16,1 0 59 0,6-1 65 0</inkml:trace>
  <inkml:trace contextRef="#ctx0" brushRef="#br0" timeOffset="-57368.47">21244 13121 83 0,'-5'-9'166'0,"-4"0"56"0,4 3 50 0,-2 0 46 16,1-3 43-16,1 3 40 0,-4 2 39 0,9-1 35 0,-7 1 29 0,7-1 28 15,0 5 26-15,0 0-64 0,0 0-117 0,0 0-78 0,0 0-58 0,0 0-44 16,0 0-37-16,0 0-30 0,0 0-22 0,0 0-21 0,-5 5-12 0,5-1-9 0,0 1-11 15,0-1-3-15,0 7-3 0,0-1-6 0,0 0-2 0,0 4 0 0,0 1 2 16,0 0 3-16,0 0 4 0,-8-2-1 0,8 8 1 0,0-6-4 0,0 4-10 0,0-5-4 16,0 6-6-16,0-6-6 0,0 1-3 0,-6 5-6 0,6-6-2 0,0 1-3 15,0 1-2-15,0-7-5 0,0 6-4 0,6-2-17 0,-6-2-26 0,0 2-29 16,0-2-29-16,8-1-40 0,-8-1-36 0,0 0-43 0,5 1-47 0,-5 1-81 16,0-1-94-16,7-7-71 0,2 8-50 0,-9-7-11 0,0 2 7 0,5-6 29 0,-5 6 41 15,0-6 44-15,6 0 48 0,1-6 51 0,-2 0 53 0,-5 2 55 0,9-1 59 0,-4-4 73 16,2 3 88-16</inkml:trace>
  <inkml:trace contextRef="#ctx0" brushRef="#br0" timeOffset="-56836.44">21578 13136 0 0,'5'-5'5'0,"1"-1"116"16,1 2 77-16,-7-1 54 0,0-4 43 0,5 5 38 0,-5-2 33 0,0 0 32 15,9-3 33-15,-9 3 28 0,0-3 30 0,0 5 25 0,0-1 26 0,0 1-81 16,0 4-143-16,0 0-81 0,0-6-49 0,0 6-27 0,0-6-17 0,0 6-14 15,0 0-11-15,0-3-14 0,0 3-12 0,0 0-13 0,0-6-13 0,0 6-9 16,0 0-9-16,0 0-9 0,0 0-7 0,0 0-6 0,5 0-8 0,-5 0-3 0,0 0-5 16,0-6-4-16,0 6-4 0,0-3-1 0,7 3-5 0,-7-6-1 0,0 6-3 15,6-5-2-15,2 1 1 0,-2 4-2 0,-6-4-2 0,12-1 1 0,-4 5 0 16,-2-6 0-16,7 6 1 0,-6 0 0 0,7-4 1 0,-4 4-1 0,3 0 5 0,1 4 1 16,-1-4 3-16,0 0 3 0,0 6 3 0,1-1 2 0,-2-1 1 0,1 0-1 15,1 1 1-15,-9 4 0 0,2-3-1 0,7 0 0 0,-8 3 1 0,-6 1 1 16,7-5 0-16,-7 4 2 0,5 1 1 0,-5-1-2 0,0 3-2 0,-5-3-1 15,5 0-3-15,-7 6-6 0,7-6-4 0,-6 7-5 0,1-7-6 0,-11 6-2 0,11-6-5 16,-2 7-3-16,0-7-1 0,-6 0-1 0,6 1-2 0,2 0 0 0,-9 0-3 16,9-4 3-16,-3 3 3 0,3-5 4 0,-3 1 8 0,2 5 3 0,-7-5 5 0,13-1 4 15,-8 2 5-15,3 0 0 0,-3-6 1 0,3 4 1 0,0 1-1 0,5-5 2 16,-9 4 1-16,4 1 2 0,5-5-1 0,0 0 4 0,0 0-1 0,0 4 2 16,0-4 2-16,0 0 1 0,-7 0-1 0,7 0 5 0,0 0 3 0,0 0 5 15,0 0 6-15,7 6 6 0,-7-1 7 0,0-1 4 0,0-4 3 0,5 5 5 16,-5 2 1-16,9-4 1 0,-4 3 4 0,-5-6 1 0,5 9 6 0,3-3-1 15,-3 3 1-15,3-5-3 0,5 7-3 0,-7-1-3 0,7-1-4 0,-5 0-6 0,4 1-2 16,-5 4-2-16,5-4-5 0,-4 1-1 0,4 2-2 0,-5-2-6 0,5-1-1 0,-3 5-5 16,-4-6-3-16,1 1-1 0,1-1-5 0,-7-4 1 0,5 5 0 15,-5-4 1-15,0 3 4 0,0-3-1 0,0-2 5 0,-5 1 2 0,5-5 1 0,-7 4 0 16,1 1 0-16,1-5 0 0,-11 0-1 0,11 0-9 0,-9 0-15 0,1 0-16 16,6 0-20-16,-5 0-25 0,0-5-24 0,-1 5-28 0,-1-4-33 0,1-1-35 15,0 1-37-15,5 4-40 0,-2-6-44 0,-4 0-76 0,7 6-94 0,-6-3-73 16,7 3-57-16,-7-6-8 0,6 3 15 0,1 3 27 0,-2-7 38 0,2 2 42 0,-1 1 44 15,2-1 50-15,5 1 53 0,-9-7 54 0,9 7 58 0,0-5 74 0,0-3 82 0</inkml:trace>
  <inkml:trace contextRef="#ctx0" brushRef="#br0" timeOffset="-35691.68">19042 13721 35 0,'-5'-4'123'0,"5"-1"48"0,0-4 39 0,-8 3 30 0,8 2 27 0,-5-7 26 0,5 7 21 0,-8-5 24 0,2 3 26 0,6-3 26 0,0-1 25 0,-5 5-36 0,5-1-73 0,-7-3-57 0,7 5-50 16,0-2-26-16,0 1-14 0,0-4-7 0,0 5-4 0,0 4-8 0,0-6-4 0,0 0-8 16,0 3-12-16,0-3-8 0,7 3-12 0,-7 3-10 0,0-7-12 0,5 2-8 15,-5 1-8-15,0 4-5 0,6-5-4 0,-6 1-6 0,8 4-1 0,-8-6-4 16,5 6-1-16,3 0-2 0,-3-5 0 0,3 5-6 0,-2 0-3 0,1 0-4 15,6 5-2-15,-7-5-2 0,7 6-1 0,-8-6-2 0,9 4-4 0,1 1-2 16,-10-1 0-16,9 8-3 0,-2-9-1 0,2 3-2 0,-8 3 0 0,6 1 2 0,2-1 1 16,-1 2 2-16,-8-2-2 0,11 6 1 0,-11-5-2 15,8 5 1-15,-8-6-1 0,4 6 1 0,-4-1-1 0,2-4 0 0,-1 4 2 0,-6 0-4 0,8 2 3 0,-8-2-1 16,0 2-2-16,0-1-1 0,0-2 0 0,0 2-1 0,0 0 1 0,0 0 1 16,0-2-1-16,0 2 1 0,0-1-1 0,0-2-1 0,-8-3 2 0,8 5-3 15,0-9 0-15,0 4 0 0,-6 3-1 0,6-8 2 0,-7 1-1 0,7-1 2 16,0 2-1-16,-5-3 3 0,5 3 1 0,0-6 4 0,-9 5 1 0,9-5 1 0,-5 0 2 15,5 0 2-15,0 0 0 0,-7 0 1 0,7-5 0 0,-6 5-1 16,6-6 1-16,-5 3-2 0,-4-3 1 0,9 2 0 0,-7-5-3 0,2 4 3 0,5-5-1 16,-8 4 1-16,3-3 2 0,5-1 3 0,-6 1 2 0,6-3 0 0,-8 3 3 0,8 0 3 15,-5-2-2-15,5 7 0 0,0-5 2 0,-7 0-3 0,7-3 0 0,0 3-2 16,0-1-3-16,0 5-4 0,7-4-5 0,-7 5-2 0,0-8-4 16,0 9-3-16,5-3-5 0,-5 0-3 0,8 2-1 0,-2-1-1 0,-1 1-4 0,3-1-2 15,-3 1 1-15,2-8-4 0,7 12 1 0,-1-3-3 0,1-3-2 0,-9 1-12 16,16 1-12-16,-8 4-19 0,-1-6-17 15,7 2-23-15,-6 4-26 0,6-5-30 0,-3 5-36 0,2 0-40 0,-4-5-42 0,4 5-69 0,-5 0-83 0,0 0-59 0,1 0-44 0,-1 0-1 16,-6 0 16-16,5 5 30 0,-5-5 35 0,-2 0 39 0,3 0 43 0,-3 0 46 16,3-5 49-16,-8 5 51 0,0 0 54 0,0 0 66 0,6-4 82 0</inkml:trace>
  <inkml:trace contextRef="#ctx0" brushRef="#br0" timeOffset="-35186.51">19595 13824 0 0,'9'0'1'0,"-9"0"108"0,0 0 68 0,0 0 46 0,0 0 40 0,0 0 34 0,0 0 35 0,0 0 33 0,0-5 33 0,0 1 32 0,0-1 34 0,0 5 28 0,0-4 29 0,0-2-71 0,0 6-128 0,0-6-68 0,0 6-36 0,0 0-19 0,0 0-12 0,0 0-15 0,0 0-15 0,0-3-19 0,0 3-16 16,0 0-20-16,0 0-19 0,0 0-19 0,0 0-15 0,0 0-17 0,0 0-16 0,0 0-13 0,0 0-13 16,0 0-11-16,0 0-6 0,0 0-5 0,0 0-4 0,-9 3 0 0,9-3 0 0,0 6 2 15,0 0 1-15,0-2 2 16,0 1 4-16,0-1 5 0,0 1 3 0,9 5 6 0,-9-5 2 0,0-1 4 0,7 8 3 0,-7-9 1 0,5 3 1 0,1-2 1 15,1 1 1-15,-1-1 1 0,2 1 2 0,-3 1 2 0,8-2 0 0,-5-4 1 16,5 5 1-16,-1-5 0 0,0 0 4 0,3 0 2 0,4 0-2 0,-6 0 2 0,6 0-1 16,-6-5-1-16,0 5-1 0,5 0 0 15,-4-4-3-15,7-2 0 0,-8 6-3 0,-1-5-1 0,2 1 2 0,-1 4 1 0,1-5-1 0,-2 1 1 0,-6-2 3 0,-1 6 2 16,3-3 5-16,0-3 2 0,-3 0 4 0,-5 6 2 0,6-4 2 0,-6-7-3 16,0 7-1-16,-6-1 0 0,6 1-3 0,0-5 0 0,-5 3-5 15,-3-3 0-15,0-3-5 0,3 8-6 0,-1-5-3 0,-6 4-4 0,3-5-5 0,-3 4-1 16,1 3-1-16,-5-8-2 0,4 7 1 0,0-2 1 0,-3 2-1 0,1 4-1 15,4-5 2-15,-3 5 0 0,-1 0 0 0,1 0 1 16,0 0 0-16,0 0 0 0,0 0-1 0,0 5 0 0,5-5 1 0,-4 4-2 0,5-4-2 0,2 6 2 0,-2-2-4 16,1 1 0-16,-2 1-4 0,2-3 1 0,-1-3-5 0,7 12 1 0,-5-8-3 15,5 1 1-15,0-1-1 0,-8 5 0 0,8-3 1 0,0 3 2 16,0 3 1-16,0-8 2 0,8 5 2 0,-8 0 3 0,0 6 2 0,5-3 3 0,-5-3 4 0,7 0 2 16,-1 6 1-16,2-6 3 0,-2 0 4 0,1 7 1 0,-2-7 1 0,9 6 3 31,-9-6 1-31,10 7 2 0,-1-7 2 0,-4 0 0 0,4 2 1 0,-1-1-12 0,8 0-14 15,-8-1-23-15,-3-4-25 0,11-1-32 0,-7 7-33 0,4-7-38 0,-2 1-38 16,2-5-65-16,-4 7-77 0,-2-7-72 0,-1 4-64 0,10-4-25 0,-7 0 0 16,-2 0 19-16,-4-4 28 0,4 4 38 0,0-7 39 0,-4 7 45 0,-3-5 46 0,9 1 48 15,-9-7 49-15,2 7 63 0,2-5 74 0</inkml:trace>
  <inkml:trace contextRef="#ctx0" brushRef="#br0" timeOffset="-34728.74">20398 13810 0 0,'0'-4'21'0,"0"-2"83"16,0 0 49-16,0 3 38 0,0-3 33 0,0 0 29 0,0 2 31 0,0-5 27 0,-7 4 29 0,7 1 28 0,-6-2 29 0,6 0 8 0,0 3-2 0,-7-8-50 0,7 7-71 0,-7-2-41 0,7 2-24 0,0-1-11 0,-7 0-9 0,7 1-4 0,0-2-6 0,0 2-8 15,-5-2-6-15,5 1-8 0,0 5-11 0,0-4-11 0,0 4-10 0,0 0-9 16,0 0-11-16,0 0-11 0,0 0-10 0,0 0-10 0,0 0-12 0,0 0-11 15,0 0-8-15,0 0-11 0,0 0-9 0,0 0-7 0,0 0-9 0,0 0-7 16,0 0-8-16,0 0-7 0,0 0-3 0,0 0-3 0,0 0-2 0,0 0 2 16,0 4-1-16,0 1 2 0,0 1 2 0,0 4-2 0,5-1 4 0,-5 0 1 0,0 1 2 15,0 4 5-15,0 2 4 0,0-2 2 0,0 2 4 0,0-1 2 0,0 3-4 16,7-3-1-16,-7 4-5 0,0-4-11 0,0 4-9 0,0 2-15 0,0-7-14 16,0 5-18-16,7 2-14 0,-7-8-19 0,0 2-21 0,7 6-23 0,-7-8-26 0,6-4-27 15,-6 6-29-15,7 1-35 0,-7-6-38 0,0-2-51 0,6 3-51 0,-6-2-47 16,0-3-37-16,7-2-4 0,-7 7 17 0,0-11 26 0,0 4 30 0,-7 2 37 15,7-3 38-15,0 3 41 0,-6-6 43 0,-1 0 47 0,1 0 49 0,6-6 58 0,-7 6 71 16</inkml:trace>
  <inkml:trace contextRef="#ctx0" brushRef="#br0" timeOffset="-34522.42">20162 14004 0 0,'-6'-4'9'0,"6"-1"123"0,-6-1 69 0,6 3 51 0,-5-7 42 0,5 5 34 0,0 1 31 15,-7-8 31-15,7 3 29 0,0 0 27 0,0-1 25 0,7 1 27 0,-7 4 26 16,5-2-86-16,-5-2-149 0,6 4-74 0,0 1-37 0,1-2-24 0,1 1-13 15,-3 1-15-15,3-1-11 0,-2 1-13 0,7-2-12 0,-6 3-11 0,5-3-13 16,-5 6-10-16,6-6-12 0,0 6-9 0,-7-4-14 0,8 4-22 0,-2-5-28 0,1 5-35 16,1 0-42-16,-2 0-44 0,2 0-49 0,-1 0-81 0,-1 5-99 0,2-5-72 15,-1 4-60-15,0-4-19 0,-7 0 1 0,7 0 13 0,-5 0 19 0,-3 0 32 16,3 0 41-16,-8-4 48 0,5-1 54 0,-5-5 58 16,0 5 58-16,0-4 76 0,0-1 87 0</inkml:trace>
  <inkml:trace contextRef="#ctx0" brushRef="#br0" timeOffset="-34081.02">20470 13864 76 0,'-9'4'145'0,"4"-4"41"0,5-4 32 0,-5 4 28 0,5-6 29 0,0 6 28 16,0 0 29-16,0-3 29 0,0 3 30 0,0-6 31 0,-8 0 26 0,8 6-56 16,0-4-104-16,0 4-55 0,0 0-28 0,0-5-14 0,0 5-6 0,0-6-7 15,0 6-10-15,0-4-12 0,0-1-15 0,0 5-16 0,0-4-16 0,8-1-15 16,-8 5-11-16,5 0-10 0,-5-4-7 0,5 4-6 0,4-6-6 0,-9 6-3 15,5 0-5-15,2 0-3 0,6-6 0 0,-6 6-1 0,5 0 1 0,2 6 0 0,-1-6 0 16,-1 6-2-16,2-6-4 0,-1 4-3 0,8 1-6 0,-2 4-3 0,-6-5-4 0,6 7-4 16,1-7-4-16,-1 11-3 0,2-5-4 0,-3-1-1 0,3 6-1 0,-5-4-4 15,0 4-3-15,2-2-3 0,-4 8-4 0,-2-6-6 0,2 4-8 0,-1-5-7 16,-6 6-5-16,5-2-7 0,-5 2-7 0,-2 1-3 0,3-2-7 0,-8-4-4 0,6 4-2 16,-6 0-4-16,0-5 2 0,0 2 1 0,0-1 0 0,0-1 4 0,0-4 4 15,0 0 4-15,0 1 7 0,-6-4 6 0,6 4 6 0,-8-7 7 0,3 2 6 16,-2 0 5-16,1-3 3 0,0 3 5 15,-1-6 4-15,-1 0 2 0,-3 0 3 0,3 0 6 0,-4 0 2 0,4 0 2 0,2-6 3 0,-7 3 1 0,8-3 3 0,-11 0 5 16,11 2 7-16,-1-7 4 0,-6 7 6 0,3-5 4 0,4 4 4 0,-2-5 2 16,7 0 4-16,-6 0 2 0,1 0 6 0,5 1 1 0,-9-7 5 0,9 7 1 0,0 0 1 15,0-6-5-15,-7 0-2 0,14 0-7 0,-7 0-4 0,0 2-7 16,0-3-5-16,9 2-5 0,-9-1-5 0,5-4-4 0,1 4-5 0,1 0-4 16,7 2-5-16,-7-2-5 0,-2 0-4 0,6 5-4 0,-3 1-3 0,5-3-4 15,-6 3 0-15,5 4-1 0,3 1 1 0,-10-2-5 0,9 6-2 0,-1-5-16 0,0 5-19 16,-7 0-27-16,6 0-31 0,2 5-37 0,-7 1-40 0,4-2-59 0,5 1-72 15,-11 1-86-15,8-3-97 0,-8 9-39 0,9-8-8 0,-7 1 11 16,7 5 17-16,-9-6 34 0,3 1 39 0,-3 1 46 0,2-3 47 0,0-3 53 0,0 0 55 0,-1 0 67 0,1 0 69 16</inkml:trace>
  <inkml:trace contextRef="#ctx0" brushRef="#br0" timeOffset="-32803.83">21178 13989 0 0,'0'0'15'0,"0"0"128"0,0 0 67 0,0 0 50 0,0 0 40 0,0-3 36 0,0-3 32 0,0-3 33 0,0 5 29 0,0-8 31 0,0 9 30 0,0-8 31 0,0 1 30 0,0 6-91 0,0-5-159 0,0 4-73 0,0-2-30 0,0 4-18 0,0-3-10 0,0 1-12 0,0 5-11 0,0-4-11 0,0-2-12 0,0 6-13 0,0-5-14 15,0 5-14-15,0-4-17 0,0 4-13 0,-6 0-12 0,6-5-13 0,0 5-13 0,-5 0-10 0,5 0-11 0,-8 0-7 16,3 0-7-16,5 0-3 0,-7 0-4 0,0 5-5 0,0-5-6 0,1 4-3 16,-1-4-6-16,7 5-8 0,-5 1-4 0,-3-2-7 0,2 7-3 0,6-8-2 15,-5 9-3-15,-3-8-1 0,8 5-2 0,-8 1 1 0,8 1 0 0,-5-1 2 16,5-1 1-16,0 0 2 0,-8 6 6 0,8-6 5 0,0 7 3 0,0-7 5 15,0 0 2-15,0 6 4 0,0-3 4 0,0-3 2 0,0 0 2 0,0 1 0 16,0-1 0-16,8 2-1 0,-8-1-2 0,0-1-1 0,5-3 4 0,3 3 0 0,-8-5 2 16,8 7 5-16,-3-8 2 0,-5 4 2 0,6-2 2 0,2-1 4 0,-3-4 2 15,2 5 2-15,-1-5 4 0,-6 4 4 0,7-4 4 0,0 0 1 0,0 0 6 0,-2 0 2 16,3-4 6-16,-8 4 6 0,5-5 4 0,1 5 7 0,2-4 4 0,-8-1 4 31,5-2 5-31,-5-2 4 0,7 4 3 0,2 1 2 0,-9-5 5 0,5-1 0 16,-5-1 6-16,6 7-1 0,1-7 3 0,-7-4-1 0,5 7-4 0,-5-2-1 0,9-6-5 15,-9 7-2-15,5-6 0 0,-5 6-5 0,7-1-1 0,-7 0-1 0,6-1-3 16,-6 2-6-16,0 5-3 0,5-1-6 0,-5 1-6 0,0-1-6 0,0 5-7 16,0 0-7-16,0 0-7 0,0 0-6 0,0 0-3 0,0 0-4 0,8 5-1 15,-8-1-2-15,0 1 2 0,0-1 0 0,0 5 0 0,8 2 4 0,-8 5 0 0,0-7 2 16,0 4 1-16,0 2 3 0,0 1 1 0,0-6-2 0,5 4 1 0,-5 0-1 16,0-4-3-16,0 5-1 0,0-6-5 0,0 6-2 0,0-6-4 0,7 3-5 15,-7-3-5-15,0-5-1 0,0 6-1 0,0-5 0 0,7 4 0 0,-7-3 2 16,0 0-1-16,0-2-2 0,5 1 2 0,-5 1 0 0,0-3 1 0,0-3 3 0,0 0 3 15,7 4 5-15,-7-4 6 0,0 0 6 0,0 0 7 0,0 0 7 0,0 0 5 16,0 0 4-16,0 0 4 0,0-4 5 0,0 4 2 0,8-3 3 0,-8-3 2 0,0 6 2 16,0-9 1-16,0 3-1 0,0 0 3 0,5-3 0 0,-5 0 0 15,0-1 2-15,0 5 0 0,7-11 2 0,-7 7 1 0,0 0 1 0,7-6 4 0,-7 0 0 16,5 0 3-16,-5 0 2 0,8 2-2 0,-8-3 0 0,7-4-2 16,-1 7-2-16,0-2-4 0,-6-6-3 0,7 8-3 0,-2-1-5 0,3-2-1 0,-2 1-3 0,1 2-4 15,-1 1-1-15,-6 3-3 0,5 4 0 0,3-5-3 0,0 5-2 0,-8 1 1 16,5 4-3-16,2-5 4 0,-1 5-1 0,-6 0 3 0,6 5 2 0,2-5 3 15,-1 4 1-15,-2 1 1 0,1 5 0 0,7-5 2 0,-5 4-2 0,-3 3 1 0,9 1 1 16,-9-3 2-16,3 4-3 0,5 2 0 0,-6-1 0 0,-1-1-5 0,-1 6 1 16,3-6-4-16,0 1-2 0,-3 1 0 0,-5-2-2 0,6 0-2 0,1 0-1 0,-7 2 0 15,0-1-1-15,5-6 0 0,-5 0-1 0,0 0 0 0,9 3-2 16,-9-3 0-16,0-5-4 0,5 6-4 0,-5-5-5 0,0 0-3 0,0-1-4 0,0 2 1 16,0-6 1-16,0 6 1 0,0-6 4 0,0 0 4 0,0 0 5 0,0 0 4 15,0 0 2-15,0 0 3 0,0 0 1 0,0 0 6 0,0 0 3 0,0 0 5 16,-5 0 3-16,5-6-1 0,-9 0 1 0,9 6-3 0,-5-4-4 0,5-1-5 0,0 0-4 15,-7-5-5-15,7 6-2 0,-6-5-2 0,6-3 1 0,0 3-1 0,-5 0 2 16,5 0 2-16,0-6 4 0,0 5 4 0,0-5 2 0,0 4 3 0,0-2 3 16,0-3 0-16,0 2 1 0,0-1 0 0,0 2 1 0,5-3 0 0,-5 5-2 15,6-2 2-15,-6-1-4 0,7 4-3 0,-7-1-2 0,5 1-5 0,4 1-4 0,-4 5-2 16,-5-1-3-16,7-2 1 0,-1 4-2 0,-6 3 0 0,8-6 1 0,-2 6 1 16,1 6 2-16,-2-6 2 0,3 3 2 0,3 4 1 0,-3 2-1 0,-1-4 4 15,7 9-1-15,-9-3-1 0,8-1 4 0,-8 4-2 0,9-1 2 0,-7 2 0 16,-1 1-2-16,2-2 1 0,5 1-2 0,-8 1-1 0,2-2 0 0,0 0-1 15,-7 0-2-15,5-4 1 0,2 5-2 0,-7-6-1 0,8 1 0 0,-3 1 0 0,-5-1 0 16,7-1 1-16,-7-4-2 0,7 5 1 0,-7-6-1 0,5 1 1 0,-5 4-2 16,7-9 2-16,2 6 0 0,-9 0 2 0,5-6 0 0,1 4-1 0,1-4 4 15,-7 0 0-15,5 0 0 0,4 0-1 0,-4 0 1 0,8-4 1 0,-8-2-1 16,3 0 0-16,5 2 0 0,-7-1 2 0,7 0-2 0,-5-5-2 0,4 1 1 0,2 0-1 16,-1-1-1-16,0-1-1 0,-2-2 1 0,4 3-1 0,-2-5 1 0,-2 0 0 15,5 0-2-15,-11 1 2 0,8-2 1 0,1-3 0 0,-7 5 2 0,4-6 0 16,-5 6 3-16,1-1-1 0,1-4 1 0,-8 4 3 0,5 0 3 0,-5 6 1 0,0-7 3 15,0 7-1-15,0-2-1 0,0 7-1 0,-5-5-5 0,-3 3 0 0,8-3-4 16,-7 3-3-16,1 6-3 0,-5-4-5 0,4 4-4 0,-2 0-3 0,-3 0-5 16,6 0-3-16,-7 4-4 0,5-4 0 0,3 12-1 0,-8-9 0 0,7 3 2 15,-2 3 1-15,-4-5 2 0,6 7 1 0,-2-7 4 0,3 7 0 0,-3-1 1 16,8-5 4-16,-5 4 0 0,-3 1 0 0,8-1 1 0,0-3 3 16,-6 4 0-16,6-1 1 0,0 0 1 0,0 0-1 0,0 2 3 0,0-1-1 0,6 0 3 0,-6-5 3 15,8 4 4-15,-3 1 6 0,3-1 3 0,-3 3 6 0,3-3 3 0,-2 0 5 16,-1-5 3-16,10 7 3 0,-9-2 3 0,7 1 4 0,0 1 3 0,0-1 2 0,0-7 3 15,1 7-2-15,-2 1 0 0,0-8-2 0,3 9-5 0,-10-3-4 0,9-5-3 16,-1 2-6-16,-6 3-4 0,-2-4-3 0,9-1-4 0,-14 2-5 0,5 0-4 16,3-2-3-16,-8 1-3 0,6 1-2 0,-6-3-1 0,0-3 2 0,0 0 2 15,0 4 3-15,-6-4-1 0,6 0 3 0,-8 6-3 0,8-6-4 0,-5 5-7 16,-2-5-11-16,0 0-7 0,2 0-13 0,-2 0-11 0,-1 4-14 0,-4-4-15 0,5 0-20 16,-6 0-19-16,6-4-19 0,-5 4-17 0,0 0-17 0,3-5-16 0,-3 5-10 15,1 0-10-15,-5-6-6 0,11 6-4 0,-8-4-2 0,-1 1 1 0,7 3 3 16,-4-6 2-16,3 6 2 0,3-5 0 0,-8 1-1 15,5-2-5-15,2 0-12 0,6 2-4 0,-5-1-4 0,5 0-6 0,-7 5-9 0,7-10-20 0,0 10-24 0,0-4-8 16,7-1 2-16,-7-4 16 0,5 2 16 0,-5 4 25 0,6-8 26 16,2 7 30-16,5-5 29 0,-8 3 29 0,3-3 28 0,3-1 28 0,4-1 45 0</inkml:trace>
  <inkml:trace contextRef="#ctx0" brushRef="#br0" timeOffset="-32614.87">22449 13800 3 0,'0'-9'72'0,"-7"3"44"0,7-4 32 16,-5 5 25-16,5 1 23 0,-9-1 19 0,9 1 18 0,0 4 13 0,-5-6 11 0,5 6 9 0,0 0 5 0,0-6-40 0,0 6-67 0,0 0-52 0,0 0-50 0,0 0-30 0,0 0-21 0,0 0-23 0,0 0-26 0,0 0-34 0,5 6-33 0,-5 0-42 15,0-2-47-15,9 1-27 0,-9-1-18 0,0 1-2 0,5-5 9 0,-5 4 11 16,0 2 10-16,7 0 14 0,-7-3 11 0,0-3 22 0,0 6 26 0,0-6 31 0,8 6 37 15</inkml:trace>
  <inkml:trace contextRef="#ctx0" brushRef="#br0" timeOffset="-31556.76">22370 13962 22 0,'0'0'115'0,"0"-7"58"0,8 4 43 0,-8-3 38 16,0 1 36-16,0 1 36 15,0-6 37-15,0 5 34 0,0-4 33 0,0 2 32 0,0-2 32 0,6 4-28 0,-6-5-63 0,0 5-61 0,0 1-63 0,0-5-38 16,0 3-21-16,7 3-17 0,-7-3-17 0,0 0-18 0,0 2-19 0,6 4-20 0,-6-5-18 16,0 5-18-16,0 0-15 0,0 0-14 0,7-6-14 15,-7 6-10-15,0 0-7 0,0 0-9 0,6 6-6 0,-6-6-5 0,8 5-3 0,-8-1-5 0,5 2-2 16,-5 0-2-16,5-3 0 0,-5 7 1 0,9-1-2 0,-9 2 1 0,5-2 1 16,-5 7 0-16,7-7-2 0,-7 6 0 0,0 3-2 0,8-2-1 0,-8-1-9 15,0 3-8-15,0-2-7 0,0 2-9 0,0-3-11 0,0 6-8 0,-8-8-9 0,8 2-8 16,0 0-9-16,0-4-4 0,0 2-7 15,0-3-2-15,0 1-2 0,-7-1 4 0,7-5 2 0,0 4 8 0,0-5 12 0,0 2 7 0,0-2 10 0,0-4 10 16,0 0 12-16,0 0 11 0,-5 5 11 0,5-5 15 0,0 0 11 0,0 0 13 16,0 0 11-16,0 0 11 15,0 0 6-15,0 0 7 0,0 0 2 0,0 0 4 0,0-5 2 0,0 1 2 16,-9-2 2-16,9 2-2 0,0-1-1 0,0-4-6 0,0 2-5 0,0-2-9 0,0 0-7 0,0 0-7 0,0-1-7 0,9-5-3 0,-9 4-4 16,0-4-5-16,0 2-1 0,5-3-4 0,-5 2-4 0,7-1-2 0,-7-4-3 15,8 4-2-15,-3 0-3 0,-5 2-1 0,7-2-1 0,0 0-1 0,-2 0-1 0,3 6-1 16,-8-1-2-16,5-1 1 0,3 1-3 0,-2 5-1 0,-6 1-1 0,5-1-4 0,-5 5 1 15,7 0-6-15,-7 0 1 0,9 0-4 0,-9 0 2 0,5 5-1 0,-5-1 2 16,6 1-2-16,-6 1 4 0,7 3 0 0,-7 0 0 0,5 3 4 0,3-3 1 16,-8 1 2-16,8 5 3 0,-8 0 2 0,5-2 2 0,1 2 0 0,-6 0 4 31,0-5-1-31,7 4 0 0,-7 1-1 0,6 1 1 0,-6-7 1 0,0 0-1 16,8 1-1-16,-8 4 0 0,0-4 1 0,0-4-2 0,5 3 0 0,-5 0-6 0,0-3-4 15,0-2-6-15,7 1-4 0,-7 1-2 0,0-3-5 0,0 4-2 0,0-7 1 16,0 5 1-16,0-5-2 0,0 0 5 0,0 4 4 0,0-4 3 0,0 0 8 15,0 0 7-15,0 0 9 0,0 0 7 0,0 0 4 0,0 0 6 0,0 0 1 0,0 0 6 16,0-4 4-16,0-1 2 0,0-5 3 0,0 4 0 0,0 1-1 0,0-5-3 0,0 7-3 16,0-7-5-16,0-1-3 0,6-4-1 0,-6 6-1 0,0-5 2 15,6 0-2-15,-6 2 1 0,7-7-6 0,-7 5 0 0,8-2-5 0,-3 1-1 0,3-3-4 16,-2 2 0-16,-1 2-3 0,3 0 0 0,-1 0 0 0,-1-2 0 0,0 7-1 16,1-2 1-16,-2 2 0 0,3-1 0 0,0 7-1 0,-8-3 0 0,5 0-2 15,1 2-1-15,-6 4 0 0,5-5-1 0,2 5 0 0,-7 0-2 0,9 0 1 16,-4 5 0-16,-5-5 0 0,7 4-2 0,-7 2-1 0,6 3-1 0,-1-3 1 15,-5 3-1-15,9 0 1 0,-2 1 0 0,-7 4 2 0,5-2 1 0,-5 1 2 0,7-3 1 16,-7 4 2-16,7 2-2 0,-7-1 0 0,5-6 0 0,-5 6 1 0,8-5-1 16,-8 4 0-16,0-4-1 0,7-1 1 0,-7 7-2 0,5-6 0 0,-5-2-2 0,7 3 0 15,-7-2-1-15,7 1-2 0,-2-4-2 0,-5 3 1 0,8-3-3 0,-3-3 1 16,3 7-1-16,-2-10 3 0,-1 5-1 0,3 1 1 0,0-3-1 0,-3-3 2 16,3 7 2-16,-3-7 2 0,0 0 2 0,4 0 2 0,3 0 2 0,-6-7 4 15,-6 7 0-15,7-3 2 0,0-3 0 0,0 1 3 0,-2 1 0 0,-5-2 0 16,7-3-1-16,-7 0 1 0,6 3-2 0,-6-9-1 0,8 6 0 0,-8-5-2 0,0 4-1 15,0-6-1-15,6 1 1 0,-6-3 1 0,0 2-2 0,0-2 2 0,0 3-2 16,0-1 5-16,0-2 3 0,0 3 5 0,0-1 8 0,-6 2 4 0,6 4 7 16,0 1 5-16,0-6 4 0,0 12 1 0,0-9 3 0,0 8-3 0,0-1-5 0,0 5-7 15,0-6-8-15,0 6-7 0,0 0-7 0,0 0-8 0,0 0-7 16,-8 6-7-16,8-1-5 0,0-1-6 0,0 8-3 0,0-3-5 0,0 0-1 0,-6 0 3 16,6 6 3-16,0 1 7 0,0-2 6 0,0 0 6 0,0 0 3 0,0 7 3 0,6-8 1 15,-6 8 0-15,0-6 0 0,0 4 2 0,8-5 0 0,-8 2 1 0,6-3-1 16,-6 2-1-16,7 0-4 0,-7-4-10 0,5 2-13 0,-5-3-15 0,9 1-16 0,-9-1-20 15,5-1-21-15,-5-4-22 0,5-1-27 0,-5 2-27 0,0-2-28 16,0 1-26-16,0-5-24 0,0 0-39 0,0 0-41 0,0 0-61 0,0 0-62 0,0-5-36 16,-5 5-18-16,5-10 11 0,-5 6 22 0,-4-5 33 0,9-3 39 0,-5-2 37 0,-2 1 42 15,1-2 39-15,-2-1 41 0,2-4 48 0,-1 2 53 0,2 2 63 0,-2-3 74 16</inkml:trace>
  <inkml:trace contextRef="#ctx0" brushRef="#br0" timeOffset="-31414.86">22879 13779 60 0,'-6'-13'158'0,"-2"-2"65"0,3 0 53 0,-3 0 47 0,3 1 44 0,5 4 37 0,-7 0 36 0,7 1 26 0,0 0 26 0,0 3 18 0,0-3 17 0,0 3-59 0,0 6-105 0,0 0-89 0,0-4-82 0,7 4-53 0,-7 0-37 0,0 0-29 0,5 0-25 0,3 0-21 0,-8 4-18 0,5-4-12 0,3 6-12 0,-2-2-17 0,-6 1-19 0,5 1-27 0,3 3-29 0,0-5-37 0,-3 7-41 0,-5-7-71 0,13 6-88 0,-8-5-66 15,4 4-54-15,-4 1-17 0,2-5 1 0,-1 1 16 0,1-3 21 0,0 3 31 16,0-6 37-16,-7 0 42 0,5 0 44 0,2-6 51 0,-1 6 52 0,-6-3 69 0,8-3 83 16</inkml:trace>
  <inkml:trace contextRef="#ctx0" brushRef="#br0" timeOffset="-31193.13">23139 13669 0 0,'6'0'12'0,"2"0"131"0,-3 0 88 0,2-6 66 16,-7 6 58-16,14-5 52 0,-8 1 50 16,1-6 43-16,-2 5 42 0,3-1 36 0,-2 2 35 0,1-1 31 0,-1 1 26 0,-1-2-90 0,2 6-165 0,2 0-98 15,3-5-64-15,-12 5-43 0,6 0-34 0,7 0-27 0,-5 5-28 0,-3-5-21 0,1 6-19 16,2-2-16-16,-3 1-14 0,3-1-9 0,-1 7-11 0,-2-1-7 16,-5-1-4-16,7 6-7 0,0-6-7 0,-7 7-1 0,0-2-2 0,5 5-4 0,-5-4-4 15,0 4-12-15,0 2-14 0,0-2-20 0,0-1-19 0,0 9-22 16,0-9-28-16,8 6-26 0,-8 1-30 0,0-1-30 0,6 1-31 0,-6-1-34 15,7 1-32-15,-7-1-47 0,6 1-57 0,-1-7-54 0,2 2-60 0,-7 1-26 0,9-2-7 16,-4-4 17-16,2-5 34 0,-7 4 38 16,6-4 41-16,-1-1 45 0,-5-4 44 0,9-1 48 0,-9 2 46 0,0-6 55 0,0 0 58 0</inkml:trace>
  <inkml:trace contextRef="#ctx0" brushRef="#br0" timeOffset="-31020.09">23211 14020 6 0,'-6'-16'118'0,"-2"1"82"16,3 2 64-16,-2-1 51 0,1 4 45 0,0-5 40 0,-2 0 36 0,8 6 34 15,0-7 29-15,0 7 26 0,0-2 22 0,0 7-22 0,8-5-51 0,-2 3-95 16,0-3-120-16,1 3-72 0,-2 6-46 0,9-4-34 0,-7-1-24 0,4 5-20 16,5-6-18-16,2 6-18 0,-5 0-18 0,0 0-39 0,6 0-46 15,1 6-88-15,-1-6-106 0,2 5-109 0,-3-1-108 0,9 2-44 0,-6 0-14 0,3-6 7 0,3 0 12 16,-2 0 19-16,-6-6 23 0,8 0 30 0,-1-9 35 16,-6 2 56-16,7-2 62 0,-8-10 86 0,2 1 89 0</inkml:trace>
  <inkml:trace contextRef="#ctx0" brushRef="#br0" timeOffset="-21227.47">14086 16661 0 0,'0'-3'3'0,"9"-1"111"0,-4 4 73 0,-5-6 54 0,6 1 42 0,-6 5 40 0,0-4 34 0,7 4 30 0,-7 0 29 0,0 0 24 0,0 0 23 0,5 0 18 0,-5-6 20 0,0 6-85 0,0 0-143 0,0 0-81 16,0-6-48-16,0 6-31 0,0 0-23 0,0 0-14 0,0 0-14 0,0 0-10 0,0 0-8 15,0 0-4-15,0 0-5 16,9 6 0-16,-9-6 1 0,0 0 4 0,0 0 6 0,0 6 9 0,0-2 7 0,0 1 4 0,0 1 4 0,0-2 0 0,0-1 0 16,0 8-2-16,0-1-3 0,-9-1 1 0,9 6-3 0,-5-5-3 15,5 4-4-15,-7 2-5 0,1-1-9 0,1-2-8 0,-4 2-10 0,2 6-4 0,2-8-5 0,-2 1-2 32,-5 7-3-32,4-6-1 0,-4 4-1 0,-2-4 2 0,1 4 0 0,0-4-1 15,0-1 1-15,0 2 0 0,-6 2 3 0,6-3-3 0,-8 1 2 0,2-2 2 16,1-1-2-16,-3 2 5 0,2 1-1 0,-6-2 0 0,-2-4 3 0,1 5-3 15,-1-5 2-15,3-1-2 0,-10 6 2 0,8-6-2 0,-6-4 1 0,-2 5-2 0,2 1-2 16,6-7-2-16,-6 0-2 0,-1 1-3 0,1 1 0 0,-7-6-3 0,7 0-1 16,-8 0 0-16,1 0-1 0,-1 0-2 0,1 0-1 0,1-6 0 0,-8 1 1 15,8 1 1-15,-9 0-3 0,3-1 2 0,3-4 0 0,-5-3-1 0,9 3 1 0,-3-1-1 16,1 1 0-16,0-6 0 0,-1 0 1 0,9 0-1 0,-9 2 1 0,0-2-2 16,9-6 1-16,-9 8-1 0,9-8 1 0,-9 1-2 0,8 1 2 0,0 0-1 15,4-1 2-15,-4-5 0 0,5 6 1 0,9 1 0 0,-8-3-2 0,7-3 2 0,-1 5 2 16,6-2-1-16,1-3 1 0,0 5 0 0,0-5 0 0,0 0-1 0,7-3 2 15,-1 5 1-15,1-4-1 0,1-2 3 0,5-3-1 0,-8 4 2 0,8-4-1 16,0 7 3-16,0-6 0 0,0 1 0 0,0 0-1 0,8-1-1 0,-8 2 3 0,5-8 2 16,1 8-1-16,1-2-1 0,-1 2 2 0,7-2-1 0,-6 0 0 0,-1 2 1 15,7-2-1-15,0 2-2 0,-5-3-1 0,3 1 1 0,4-3 0 0,-3 3-2 16,0 2 1-16,9-3-3 0,-10-2 1 0,10 3-1 0,-3-4-1 0,3 4 0 16,-2-4-3-16,1 6 0 0,7-7 2 0,-3 7 1 0,5-8 0 0,-5 7-1 15,2 0 1-15,6 4 0 0,-3-3 1 0,2-2 2 0,-5 6 0 0,7-6 2 16,-2 6-3-16,3-1 5 0,-2 6-1 0,2-5 1 0,5 3 2 0,-7-3 2 0,7 5 2 15,1-1-2-15,-1 7 2 0,-2-8 0 0,2 6 0 0,1 2 1 0,-1 3 4 16,1-4 1-16,0 2 3 0,-9 3 0 0,9-1-2 0,-1 7 0 0,-8-3-3 0,9 1 0 16,-9 1-1-16,1 4 2 0,8-6-1 0,-8 12 1 0,7-6-2 0,-5 4 1 15,3 1-4-15,-2 1-3 0,-3 1-4 0,7 4 2 0,-13-1-2 0,8-1 1 16,-2 6-4-16,-6 0 4 0,-1 0-3 0,2 0-1 0,-3 4 1 0,-3-4-3 16,-2 4-3-16,2 0 2 0,-2 1 1 0,-7-1 0 0,8 5 3 0,-8-3 1 15,-5-2 0-15,7 5-1 0,-8-3 1 0,6 3-1 0,-3-6-1 0,-4 3 0 16,-5 3-1-16,7-4-1 0,-7-2-5 0,0 6 0 0,0-3 0 0,0-2 0 15,0 2 0-15,0-3 0 0,0 1 0 0,0 2 0 0,0-3 0 0,-7-3 0 16,7 1 0-16,0-2 0 0,0-4 0 0,-5-1 0 0,5-4 0 0,0-1 0 0,-9 2 0 16,9 0 0-16,0-6 0 0,0 0 0 0,0 0 0 0,0 0 0 0,0 0 0 15,-5 0 0-15,5 0 0 0,0 0 0 0,-7-6 0 0,7 6 0 0,-6-6 0 16,1-3 0-16,-4 5 0 0,9-7-86 0,-7 7-21 0,2-5-11 0,-2-3-11 0,1 3-9 16,0 0-10-16,-2-6-10 0,8 6-7 0,-7 0-15 0,2-3-11 0,5-1-17 15,-6 3-23-15,6 0-24 0,-8 0-23 0,8-5-51 0,0 5-64 0,0-4-63 16,0-2-57-16,0 3-12 0,0 2 8 0,8-7 25 0,-8 2 28 0,0 1 37 15,6-3 37-15,-6 2 44 0,0-2 47 0,0-2 50 0,0 0 49 0,0 0 64 0,0 1 73 16</inkml:trace>
  <inkml:trace contextRef="#ctx0" brushRef="#br0" timeOffset="-20847.27">14035 15124 0 0,'0'6'48'0,"-6"-3"164"0,-7 8 91 0,5-11 64 0,3 4 51 0,-9-4 45 0,7 0 42 0,1-4 37 0,-7-1 35 0,5-4 27 0,3 3 23 0,0-4 24 0,5 5 21 0,-8-1-142 0,8 2-229 16,0 1-119-16,8-3-58 0,-8 1-32 0,0 1-19 0,5-2-17 0,-5 0-15 15,5 2-10-15,-5-1-11 0,8 0-2 0,-2 1 0 0,1-2 1 0,-7 2 0 16,6 4 3-16,1-5 1 0,-1 5 1 0,2-4 5 0,-8 4 2 0,5-5 2 16,3 5 5-16,-3 0 0 0,-5 5 3 0,8-5 3 0,-8 0-2 0,6 4-2 0,-1-4-1 15,-5 5-4-15,7-1-3 0,1 2-3 0,-8-2-3 0,6 1-4 0,0 4-4 16,-6-3-3-16,7 0-6 0,-2 3-1 0,2 0-4 0,2-5-3 0,-4 7-2 16,1-1 0-16,1-1 0 0,-2 2-1 0,4 3 2 0,-4-5 2 0,2 6 0 15,4-4 1-15,-3 2-1 0,5 2 2 0,-6 0 1 0,5-5 1 0,3 5-2 16,-3-1-2-16,-5 2 2 0,6-3-1 0,0-2 0 0,-2 2-3 0,-4-2 0 15,7-1 0-15,-7-1 0 0,-1 1 0 0,-1-1 0 0,4 2 0 0,-2-7 0 16,-2 7 0-16,-5-7 0 0,0 2 0 0,0 3 0 0,0-5 0 0,0 1 0 16,0 1 0-16,0-2 0 0,-5 1 0 0,-2 1 0 0,-2 3 0 0,4-5 0 0,-1 2 0 15,-6-1 0-15,-4 5 0 0,5-7 0 0,-2 8 0 0,-7-7 0 16,8 2 0-16,-8 4 0 0,1-5 0 0,-2-1 0 16,-6 5 0-16,9-3 0 0,-8 3 0 0,7-4 0 0,-7 5 0 0,5-4 0 0,-5 3 0 15,-1-5 0-15,9 1 0 0,-8 5-19 0,7-5-193 0,-2-1-74 0,-5 8-82 0,2-8-123 0,3 6-139 0,2-6-55 16,-1 2-16-16,1-2 14 0,6 1 24 0,-6-5 40 0,4 0 43 0,3-5 52 15,0 1 54-15,-4-2 64 0,11-3 70 0,-6-6 81 0,-5 0 85 16</inkml:trace>
  <inkml:trace contextRef="#ctx0" brushRef="#br0" timeOffset="-19646.43">11554 15060 0 0,'0'0'5'0,"0"0"77"0,0 0 50 0,0 0 38 16,0 0 33-16,0 0 27 0,0 0 24 0,0 0 23 0,0 0 22 0,5-5 24 0,-5 5 24 0,0-4 12 0,0-2 1 0,-5 2-35 0,5-1-58 0,0 1-39 0,0-1-27 0,0-2-16 0,0 7-10 0,0-3-6 0,0-3-3 0,-8 1-7 15,8 1-3-15,0 4-7 0,0-6-12 0,-5 3-10 0,5-3-12 0,0 2-13 0,-8-1-9 0,8-1-12 16,-6 2-7-16,6-2-9 0,-5 1-5 0,5 1-8 0,-8-1-1 16,8-1-2-16,-7 2-4 0,1 0 0 0,-1 4-2 0,7-5-1 0,-6-1 0 15,1 6-3-15,-3-3-5 0,0 3 0 0,-3 0-3 0,4 0-2 0,2 0 1 0,-9 0-6 16,7 3-3-16,-7 3-4 0,1-1-2 0,8-1-6 0,-9 6-2 0,9-5-6 16,-10 4-4-16,10 1-6 0,-9 1-2 0,9-1-3 0,-3-1-1 0,3 6-1 15,-3-5 0-15,2 4 1 0,-1 0 0 0,1-4 2 0,6 10-1 0,-8-6 0 16,3 1 3-16,5 1 1 0,-8 2 1 0,8-3 2 0,-5 0 1 0,5 0 1 0,0-2 2 15,0 2-2-15,0 0-3 0,0-5 1 0,0 5-1 0,0-6 0 0,0 0-1 16,5 3-2-16,-5-3-1 0,8 1 1 0,-8-5-3 0,5 4 3 0,3 1 2 16,-2-5 3-16,-6-1 1 0,13 8 4 0,-5-9 4 0,-3 3 0 0,3-2 3 0,2-4 2 15,-1 5 4-15,3-5 3 0,-4 0 5 0,4 0 2 0,0-5 4 0,-5 1-2 16,7 4 2-16,-1-9 1 0,1 3-1 0,-2-4 0 0,-1-1-1 0,-3 2 0 0,5-6 1 16,0 5 3-16,0-5-2 0,0-3-2 0,1 3 0 0,-1-4-3 15,0 4 1-15,-2-4-2 0,-4-2 2 0,7 3 0 0,-8-3 1 0,1 2 4 0,6 1 4 16,-13-9 2-16,8 9-1 0,-3-1-3 0,-5-7-2 0,0 7-1 0,0-6-1 0,0 1-2 15,-5-6-2-15,5 6-3 0,-8-1 2 0,8 1-5 0,-8-4-3 0,3 3-3 16,-2 1-8-16,1-2-3 0,0 7-1 0,-2-5-1 0,1 5 2 0,2-2 0 16,-1 6-1-16,-2-3 1 0,3 2 0 0,-3 7 1 0,3-6-2 0,5 6 4 15,-8 0 2-15,2-1 1 0,6 4 2 0,0 1 3 0,-5 1-1 0,5-2 3 0,0 1-1 16,0 5-3-16,0 0-3 0,0 0-3 0,0 0-4 0,0 0-3 0,0 0-5 16,0 0-4-16,0 0-4 0,0 0-2 0,0 5 2 0,0 1 1 0,0-2 7 15,0 7 6-15,5-1 8 0,-5-1 10 0,0 6 8 0,0 0 9 0,0 0 9 16,6 4 4-16,-6-1 8 0,0 3 6 0,0 3 2 0,8 1 0 0,-8 3-3 15,0-2-4-15,0 2-7 0,0 2-8 0,0-2-11 0,5 2-5 0,-5 1-2 16,0-3-3-16,8 2-5 0,-8-2-2 0,5 2-2 0,-5-1-11 0,8 2-14 16,-2-9-12-16,-6 4-18 0,5 2-20 0,2-3-25 0,1-1-31 0,-2-3-33 0,0-2-46 15,-6 5-55-15,7-5-78 0,-2-4-89 0,3 0-91 0,0 6-89 0,-3-8-24 0,1-4 5 16,-6 6 25-16,7-4 30 0,-7-1 40 16,0-6 46-16,0-4 50 0,0 0 54 0,0 0 61 0,0 0 63 0,0-4 75 0,-7-6 78 0</inkml:trace>
  <inkml:trace contextRef="#ctx0" brushRef="#br0" timeOffset="-6536.53">11709 14953 0 0,'7'-5'35'0,"-7"5"74"0,0 0 47 0,0-6 37 0,0 2 31 0,0 0 25 0,0-1 24 0,0-1 17 0,0 6 17 0,0-3 16 0,7 3 18 0,-7-12-7 0,0 8-23 0,0-1-44 0,0-1-58 15,0 2-36-15,0-5-23 0,0 4-15 0,0 1-5 0,0-8-2 0,0 8 0 0,0-1 2 0,5-1 2 0,-5 3 1 0,0-3-2 0,0 2-4 16,0-1-7-16,8 1-8 0,-8-1-7 0,0-2-8 0,0 4-9 16,0-3-3-16,0 6-3 0,0 0-3 0,0-5-3 0,0 5-1 0,0 0-2 0,0-4-1 15,0 4-2-15,0 0-2 0,0 0-3 0,0 0-4 0,0 0-7 0,0 0-7 16,0 0-9-16,0 0-9 0,0 0-12 0,0 0-7 0,0 0-8 0,0 0-5 16,0 4-5-16,0 1-2 0,0 1-1 0,0-3 3 0,0 9-3 0,0-3 2 0,0 1 0 15,0 4 4-15,0 2 4 0,0-3 2 0,0 2 2 0,0 6 2 0,0-3 1 16,0-3-1-16,0 4 0 0,0 2 0 0,7-3-3 0,-7 3-2 0,5-8-1 15,-5 7-2-15,7-4 0 0,0 2-1 0,-2-3-1 0,3 1 3 0,-2-2-1 16,1 0 3-16,-1 0 0 0,1-4 1 0,-1 5 2 0,2-6-2 0,-3 1 0 0,8 1 2 16,-8-8-1-16,4 3 2 0,-2 0 1 0,-2-2 1 0,3 1 0 0,-2-1 3 15,7-4 0-15,-8 6 3 0,2-6 2 0,0 0 7 0,0 0 4 0,-1-6 3 16,6 6 4-16,-4-4 4 0,-2-1-1 0,-1-5 0 0,3 4 2 0,5-3-2 0,-5 0 0 16,-3 0 1-16,0-1-1 0,4-1 1 0,-4-4-2 0,2 6-2 15,-1-5-4-15,-6 3-3 0,7-4 1 0,-7 0 3 0,7 2 3 0,-7-2 2 0,0 0-1 16,7 0 0-16,-7 2 0 0,0-8-1 0,0 3-4 0,0-3-3 0,0 2 2 0,0 4-4 15,0-3-1-15,0-3-3 0,-7 6-2 0,7 2-7 0,0-3-4 0,0 5-3 16,-7 2-3-16,7 5-5 0,0-1-6 0,0 1-9 0,-7-1-11 0,7-2-17 16,0 7-21-16,0 0-30 0,-6 0-29 0,6 0-34 15,-7 7-35-15,7-2-34 0,-5-1-36 0,5 5-49 0,-9 0-52 0,9 6-77 0,-5-3-81 0,5 6-35 0,0-3-5 16,-5 1 17-16,5 2 32 0,0-3 40 0,0 0 43 0,0 0 48 0,0-5 48 0,-8 3 48 16,8-2 49-16,0-8 57 0,0 9 60 0</inkml:trace>
  <inkml:trace contextRef="#ctx0" brushRef="#br0" timeOffset="-5983.83">12133 14880 0 0,'6'-9'10'0,"1"3"128"0,-7-4 83 16,6 5 59-16,-6-1 46 0,8-3 40 0,-8 5 35 0,0-1 35 0,0 1 31 0,5-1 30 0,-5 5 27 0,0-7 26 0,0 7 23 0,0-3-93 0,0 3-158 0,0 0-96 0,0 0-60 0,0 0-38 0,0 0-25 0,0 0-17 0,0 0-17 0,0 0-15 15,0 0-13-15,0 3-9 0,0 9-8 0,0-8-8 0,0 11-6 0,0-6-4 16,-5 6-5-16,5 0-3 0,0 4-2 0,0 2 2 0,0-7 2 0,0 5 2 16,0 6 5-16,-8-7 0 0,8 3-2 0,0-2-2 0,0 0 0 0,0 1-2 15,0 1-2-15,0-3-2 0,0 1 0 0,8 2-6 0,-8-8-5 0,0 8-4 0,0-6-7 16,5-2-3-16,-5 1-3 0,7 2-1 0,-7-1-2 0,6-1-1 16,-6-4-1-16,6-1 0 0,-6 1 1 0,7 1 1 0,-7-7 0 0,8 5 6 0,-8-9 4 15,0 6 9-15,5-1 5 0,-5-5 6 0,0 0 5 0,0 0 6 0,0 0 6 0,0 0 4 16,0 0 7-16,0 0 3 0,0-5 5 0,0 5 2 0,0-6 4 0,0 2 3 15,0-1 3-15,0-4 4 0,0 3 2 0,0-4-1 0,0 1 0 0,-5-1-3 16,5-4-5-16,-8 4-4 0,8-5-4 0,-7 0-3 16,1-3-2-16,6 3-1 0,-6-6 0 0,-1 2 0 0,2 1 1 0,5-3 0 0,-8 2-6 0,2-6 0 0,6 5-2 15,-7 2 0-15,1-7-2 0,6 6 3 0,-5-2-4 16,5-3 2-16,0 6 0 0,0-3 3 0,0 6 1 0,-8-4-3 0,8 4-3 0,0 0-4 0,0 2 0 0,0-2 0 16,8 4-1-16,-8 1 0 15,0 1 0-15,0 0 0 0,0 3-2 0,5-4-3 0,-5 5 1 0,6 1-5 0,-6-2-7 0,7-3-1 0,-1 9-2 0,-6-5 4 16,8 1-1-16,4-2-1 0,-6 3-2 0,0 3 2 0,1-7-1 0,1 7 1 0,5 0-1 15,-7 0 2-15,6 7-2 0,-4-7 1 0,4 3-1 0,-5-3 1 0,6 6 0 16,-5 3 2-16,-3-5-1 0,1 1 1 0,-1 5-1 0,2 1 2 0,2-1 1 16,-4 4 2-16,-5 0 3 0,7-3 1 0,-7 4 2 0,0 4 2 0,0-5 1 15,0 2-2-15,0 2-3 0,-7 1-6 0,2-4-8 0,5 4-11 0,-9-4-9 16,2 6-14-16,2-6-13 0,-1-2-18 0,1 1-13 0,-11 2-22 0,11-1-16 0,-2-1-25 16,1-4-23-16,-8 0-26 0,7 4-24 0,2-10-28 0,-1 7-25 0,-2-7-48 15,-5 8-55-15,6-9-56 0,1-3-48 0,0 6-10 0,6-6 10 0,-7 5 26 0,2-5 29 16,-3 0 35-16,2-5 37 0,-1 5 43 15,1 0 40-15,6-6 45 0,-5 3 47 0,5-3 57 16,-8 0 70-16</inkml:trace>
  <inkml:trace contextRef="#ctx0" brushRef="#br0" timeOffset="-5383.14">12615 14649 16 0,'8'0'124'0,"-3"-3"70"0,1 3 52 16,-6 0 43-16,7-6 38 0,-7 6 35 0,0-6 34 0,0 3 33 0,0 3 32 0,6-6 33 0,-6 6 30 0,0-4-21 0,0-1-55 0,0 1-78 0,0-2-92 0,0 0-51 0,0 3-29 0,-6-3-19 0,6 1-15 15,0 1-12-15,0-2-13 0,-7 1-14 0,7 1-12 0,0 0-12 0,-6 4-13 0,6-5-10 16,-5-1-11-16,5 6-8 0,0-4-6 0,-8 4-8 0,8 0-4 0,0-6-10 16,0 6-7-16,0 0-7 0,0 0-10 0,0 0-8 0,0 0-6 0,-8 6-7 15,8-6-4-15,0 4-5 0,0 2-2 0,0-1-3 0,0-1-2 0,0 0-2 16,0 7 3-16,0-2 4 0,0 0 1 0,0 3 8 0,0 1 4 0,0 2 6 15,0 0 5-15,0 0 2 0,0-2 0 0,0 7 2 0,8-4 1 0,-8 2-2 0,0 3-1 16,0-6-1-16,0 4-2 0,0-1-6 0,0-2-3 0,0 2-5 0,8-3-3 16,-8 6-5-16,0-8-4 0,0-2-5 0,0 5-6 0,0-7-5 0,0 0-6 15,0 1-3-15,0-5-6 0,0 4 0 0,0-3-4 0,0-2 1 0,0-4-1 0,0 6 4 16,0-6 1-16,0 0 3 0,0 5 5 0,0-5 10 0,0 0 10 0,0 0 9 16,0 0 10-16,0 0 6 0,0 0 5 0,0 0 1 0,-8-5 2 0,8 5 0 15,-8-6 3-15,8 2 0 0,0-2 2 0,-5-3-1 0,5 4-1 0,-8-5-3 0,8 1-7 16,-5-7-5-16,5 7-3 0,-5-6-2 0,5-3 2 0,0 2 2 0,-9-4 4 15,9 7 2-15,0-8 4 0,-5 2 2 0,5-1 5 0,0 1 1 0,0-1 5 0,-7 0 6 16,7 0 3-16,0 2 6 0,0-1 3 0,0-2 6 0,0 8 3 0,0-2 4 16,0 0 4-16,7 0 1 0,-7 0 3 0,0 5 1 0,0-5 0 0,5 6-1 15,-5 0 0-15,9 3-3 0,-9-3-4 0,0 3-4 0,5 2-2 0,-5-1-4 16,5-1-3-16,3 2-3 0,-3-1-3 0,-5 5-1 0,8 0-2 0,0 0-4 16,-3 0-2-16,1 5-2 0,1-1-3 0,-1 2-1 0,7-1 0 0,-6 5-1 15,0-1 1-15,5 1-1 0,-4 4-2 0,-3-4 0 0,9 5 0 0,-9 0 0 0,2 4 1 16,1-5 0-16,-2 7-1 0,0-8 1 0,1 8-1 0,-2-2 1 0,4-4 0 15,-4 6-3-15,-5-3 3 0,7 1-1 0,-7 2 1 0,0 3-2 0,6-6-2 0,-6 3-2 16,0 3-3-16,0-4-6 0,0-2-8 0,0 9-10 0,0-9-13 0,0 1-11 16,0 2-15-16,0-6-15 0,0 3-15 0,0-2-15 0,0-2-16 15,0 0-18-15,0 0-16 0,0-2-22 0,0-3-19 0,0 0-18 0,0 1-14 0,0-5-17 0,0-1-12 16,0 8-29-16,0-12-36 0,0 0-56 0,-6 3-64 0,6 3-13 0,0-6 6 16,-7 0 22-16,2 0 28 0,5 0 32 0,-9-6 36 0,4 6 35 0,-2-3 37 0,1-3 36 15,0 0 40-15,-2 2 49 0,-4-7 56 0</inkml:trace>
  <inkml:trace contextRef="#ctx0" brushRef="#br0" timeOffset="-5210.13">12575 14983 0 0,'-5'-5'8'0,"-2"-1"120"0,-1 2 78 0,2-2 57 0,0 1 47 0,-1 5 41 16,7-4 35-16,0-1 32 0,-5 5 28 0,5-6 23 0,0 2 23 0,0 4 22 0,0 0 18 0,0-4-87 0,0 4-151 0,0-5-83 0,5-1-53 0,-5 6-32 0,7-3-21 0,-7 3-17 0,6-7-13 0,0 7-7 0,2-5-7 0,-1 1-2 0,-2-1-5 0,4 5-1 0,1-6-3 0,-2 2-5 0,5-1-5 0,0 5-3 0,-7-4-7 0,7-1-5 0,-6 1-5 15,6 4-20-15,1-6-27 0,-1 0-31 0,-8 2-38 0,9 4-43 0,-9-5-44 0,10-1-72 16,-9 3-84-16,7-3-84 0,-8 2-82 15,9 4-32-15,-7-5-5 0,-1 1 12 0,-1-1 16 0,3-2 34 0,0 4 43 0,-8-3 46 16,0-3 50-16,5 3 55 0,-5-3 55 0,0 0 70 0,7-7 73 0</inkml:trace>
  <inkml:trace contextRef="#ctx0" brushRef="#br0" timeOffset="-4814.71">12973 14719 84 0,'5'-6'154'0,"-5"3"47"0,9-4 37 0,-2 2 31 16,-7 1 34-16,5-1 30 0,-5-1 33 0,6 2 30 0,2 4 26 0,-8-5 27 16,5 1 25-16,3 4-64 0,-8-5-111 0,5 1-66 0,2 4-35 0,-7 0-19 15,7-6-9-15,-7 0-12 0,5 6-9 0,-5-3-10 0,8 3-14 0,-8-6-6 16,7 6-6-16,-7-6-5 0,0 6-4 0,5-3-3 0,-5-3-4 0,0 6-3 0,0-4-4 16,0 4-2-16,0 0-6 0,0-5-3 0,8 1-7 0,-8-2-3 0,-8 0-7 15,8 3-6-15,0-3-7 0,0 1-8 0,-5 1-7 0,5-2-6 0,0 1-6 0,-7 1-8 16,-1 0-4-16,3 4-5 0,5-5-4 0,-7-1-3 0,0 6-6 15,2-4-3-15,-3 4-5 0,3-6-3 0,-3 6 1 0,2 0-4 0,1 6-1 0,-2-6 1 16,-2 4-2-16,4 2 1 0,-8-1-2 0,8-5 1 0,-4 8 0 0,2-3-1 16,2 5 3-16,-1-5 0 0,-1 4 5 0,1 3-2 15,-2 1 3-15,8-4-2 0,-7 3 3 0,2 3 0 0,-2-6 0 0,2 4 3 0,5 2-1 0,-7 0 3 16,-1 0 2-16,8 4-2 0,0-4 0 0,-5 5 1 0,5-6 0 0,0 7-2 0,0-7 1 16,0 5-1-16,0-4 2 0,5 4-3 0,-5-4-3 0,0-1-4 0,8 2-4 15,-1-7-3-15,-2 6-5 0,2-6-5 16,5 1-7-16,-4 1-11 0,5-7-10 0,-2 5-13 0,5-3-15 0,-5-2-14 0,1 1-17 0,4 1-18 0,-5-6-15 0,2 0-16 15,0 0-14-15,1 0-16 0,-1 0-17 0,-1 0-34 0,2-6-41 0,-1 1-57 16,-5 1-60-16,3-2-21 0,1-3-1 0,-3 5 16 0,3-11 25 0,-6 4 31 0,8 2 29 16,-7-5 33-16,-2 0 32 0,3-2 36 0,-3 1 37 0,1-3 47 0,2-3 53 0</inkml:trace>
  <inkml:trace contextRef="#ctx0" brushRef="#br0" timeOffset="-4610.09">13286 14513 0 0,'6'-10'8'0,"-6"1"125"15,-6-1 76-15,6-1 59 0,0 2 50 0,0 5 45 0,0-5 41 0,-7 3 38 16,7-3 38-16,0 3 34 15,0 0 31-15,0 2 31 0,0 4 25 0,0-5-87 0,0 5-152 0,0 0-89 0,0 0-49 0,0 0-35 0,0 0-29 0,0 0-25 16,0 0-23-16,0 0-22 16,0 0-16-16,0 0-15 0,0 0-10 0,0 5-8 0,0-1-6 0,0 2-4 0,0 3-7 0,0 3-3 15,7-3-2-15,-7 0 0 0,0 1-2 0,0 5 0 0,0 0 2 0,0-2 3 0,0 2-1 0,0 6 0 0,0-8-7 0,0 7-14 16,0-5-19-16,-7 4-22 0,7-4-24 0,0 6-26 0,0-3-26 16,-6-3-31-16,6 4-33 0,0-4-32 0,0 0-35 15,-7 4-53-15,7-4-59 0,0 0-83 0,0-6-91 0,0 7-31 0,0-7 3 0,0 0 22 0,7-3 32 0,-7-3 38 16,0-3 41-16,0 0 43 0,0 0 48 0,0 0 47 0,0 0 50 0,0 0 59 15,0 0 62-15</inkml:trace>
  <inkml:trace contextRef="#ctx0" brushRef="#br0" timeOffset="-4310.25">13339 14665 0 0,'0'-10'5'0,"5"1"120"0,-5-3 77 0,6 3 57 0,2 0 49 16,-8-1 44-16,0 1 42 0,5-2 37 0,-5 1 32 0,7 5 36 0,-7-3 32 0,6-3 32 16,2 7 29-16,-8-7-77 0,6 1-141 0,-6 5-82 15,7-4-47-15,-7 5-33 0,5-2-20 0,-5 3-19 0,8 3-18 0,-8-6-12 0,0 6-15 0,0 0-12 16,0 0-12-16,0 0-14 0,0 0-11 0,0 0-11 0,0 0-13 0,0 0-7 0,0 0-9 15,0 0-9-15,0 0-7 0,0 0-8 0,0 0-3 0,0 0-4 16,0 6-2-16,-8-3-1 0,8 3-1 0,-5-2 0 0,-2 5-3 0,1 2 1 0,-2-2-2 31,2 1-2-31,-1 5 2 0,2-6-5 0,-9 6-3 0,9 0-3 0,-3-5-5 16,-5 5-2-16,5 0-3 0,3-6-4 0,-8 6-2 0,7-6-1 0,-1 1-4 16,1-1 0-16,-1 3-1 0,1-3-2 0,6 0 1 0,0-5 1 0,-8 1 0 0,8 1 5 15,0 3 3-15,0-3 1 0,0-6 3 0,0 4-1 0,0 2 6 0,8-1 0 16,-8-1 4-16,6 1 2 0,1-1 5 0,-1 2 3 0,1-6 5 0,-1 4 4 15,7 1 2-15,-8 1 0 0,9-3-6 0,1 4-16 0,-4-2-16 0,2-5-25 0,-6 4-32 16,7 1-42-16,-1-1-47 0,-8 2-58 0,3-3-61 0,-8 3-110 0,6 3-129 16,-6-3-57-16,0 0-15 0,0-2 8 0,0 1 19 0,-6 4 33 0,-2-9 39 15,3 4 45-15,-8 2 51 0,5-6 57 0,-5 5 61 0,-6-5 66 0,6 4 69 0</inkml:trace>
  <inkml:trace contextRef="#ctx0" brushRef="#br0" timeOffset="-3546.55">10627 15768 0 0,'0'0'1'0,"-5"-5"103"0,5 5 72 16,0-4 46-16,-5 4 39 0,5-5 37 0,-9 5 33 0,4 0 32 0,5 0 31 0,-7 0 30 0,-1-6 29 0,8 6 26 0,-5-4 26 0,5 4-73 0,0 0-126 0,0 0-71 0,-7-5-35 0,7 5-21 0,0 0-15 0,0 0-10 0,0 0-13 0,0-4-11 0,0 4-11 15,0 0-15-15,0 0-11 0,0 0-11 0,0 0-12 0,0 0-12 0,0 0-11 16,0 0-14-16,0 0-13 0,0 0-10 0,0 0-11 0,0 0-8 0,0 0-3 0,0 0-3 15,7 0 4-15,-2 4 3 0,-5-4 8 0,15 5 6 0,-10-5 9 0,4 4 6 16,1 2 10-16,4-1 9 0,6-1 8 0,-1 1 12 0,1-5 7 0,-1 4 5 16,8 2 5-16,-1-6-2 0,1 0-4 0,4 6-3 0,1-6-6 0,7 0-6 15,0 0-8-15,9 0-3 0,-4-6-7 0,7 6-4 0,4-6-5 0,-5 6-3 16,10-4-5-16,-9-1-4 0,14 1-3 0,-6-7-5 0,1 7-4 0,3-1 0 16,3-4-2-16,-1 2-1 0,1-2 1 0,-2 5-1 0,2-7 2 0,-1 8-2 0,-1-7-1 15,-4 5-2-15,6-1-2 0,-10 3 4 0,4-4 6 0,-3 2 2 0,-4 1 6 16,0-1 3-16,0 5 4 0,-9-4 3 0,7-2 3 0,-4 6 2 15,-8-4 2-15,6 4 3 0,-13-5 2 0,7 5 3 0,1-5-1 0,-8 1 0 0,7 4-3 16,-7-6-4-16,2 0-3 0,5 2-5 0,-7 4-3 0,1-5-4 0,-1 1-4 16,8-2-1-16,-8 1-2 0,2 1-4 0,-2-1 0 0,-6 1-3 0,6-2-3 15,-6-4 0-15,0 5 0 0,0 1 0 0,-7-1 0 0,8-1-3 0,-7 6-3 16,-7-4 1-16,5 4-3 0,-4-5-1 0,-1 5-1 0,-8-4 1 0,4 4-2 0,-2 0 2 16,-2 0 0-16,1 0 0 0,-6 0 3 0,0 0-1 0,0 0 2 0,0 0 1 15,0 0 3-15,0 0 2 0,0 0 2 0,0 0-1 0,0 0 2 0,0 0-2 16,0 0-4-16,-6 0-4 0,6 0-7 0,-5 0-5 0,-2 0-10 0,-2 0-8 15,9 0-12-15,-5 0-11 0,-2 0-15 0,1 0-20 0,1 0-18 0,-4 0-20 16,2 0-23-16,2 0-24 0,-1 0-30 0,-7 0-27 0,5 0-30 0,3 0-38 0,-8 0-40 16,5 0-63-16,-5 0-72 0,8 0-41 0,-9 0-29 0,1 0 8 0,6 0 22 15,-7 4 32-15,4-4 37 0,-4 0 42 0,1 0 45 0,0 0 48 0,0 0 49 16,-5 0 53-16,4 0 57 0,-7 0 64 0,8-4 80 0</inkml:trace>
  <inkml:trace contextRef="#ctx0" brushRef="#br0" timeOffset="-2337.9">11083 16350 1 0,'8'-6'58'0,"-8"1"35"0,7 1 28 0,-7 0 28 0,6-1 29 0,-6-1 30 0,0 3 27 0,0-4 24 0,0 2 21 0,7-4 21 0,-7 3 21 0,0 2-20 15,6-1-47-15,-6 1-25 0,0-1-15 0,0-5-8 0,0 4-3 0,0 2-11 0,0-1-13 0,0-5-11 0,0 5-10 0,-6 1-4 0,6-5-4 0,0 3-4 0,-7 0-6 0,7-3-7 0,-6 3-8 0,6 3-10 16,-7-8-13-16,-1 7-9 0,3 0-10 0,-2-1-8 0,0-2-8 0,2 4-5 16,5-3-6-16,-8 1-4 0,-5 1-5 0,7-2 2 0,1 1 1 0,-2 1-3 15,-1-1 1-15,2 5-2 0,-1-4-2 0,1-2-1 0,1 6 0 0,-11-4-1 0,11 4 0 16,-1-5-3-16,-1 5-3 0,2 0-4 0,-4 0-4 0,2 0-3 15,2 0-7-15,-1 5-3 0,0-5-4 0,-1 4-1 0,-1 2-1 0,3-2-2 0,-2 1-6 16,0-1-3-16,2 7-4 0,-3-2-2 0,1 0 0 0,2 7 0 0,-2-1 0 0,0 0-2 16,2 0 0-16,5-2-1 0,-8 2 0 0,2 0 3 0,6 0 0 0,-7 4 1 15,7-5-1-15,-6 2 1 0,6-3 0 0,0 2 1 0,0-4-4 0,0 4 0 0,0-6-1 16,0 5 0-16,6-4-1 0,-6 0 1 0,0 5-1 0,7-5 3 0,-7-1 0 16,6 0 0-16,2 3 4 0,-3-3-1 0,2 0 2 0,0 1 3 0,-2-5 1 15,2 4 1-15,1-2-1 0,4-4-9 0,0 3-12 0,-4-1-21 0,5-5-19 0,-2 4-28 16,5-4-29-16,-4 0-30 0,-1 0-34 0,10-4-51 0,-8 4-62 0,1-5-86 15,-2-1-96-15,7 3-38 0,-6-4-6 0,1 2 13 0,-1 1 25 0,0-1 35 16,5-5 37-16,-2 6 41 0,-5-6 45 0,-4 0 45 0,7 4 48 0,-2-3 58 0,2 0 65 16</inkml:trace>
  <inkml:trace contextRef="#ctx0" brushRef="#br0" timeOffset="-1705.67">11320 16272 0 0,'0'-10'1'0,"0"4"104"0,0 2 65 0,0-1 42 0,0-1 35 0,0 2 31 15,0-1 31-15,-8-4 27 0,8 5 29 0,0-2 29 0,0-3 29 0,0 3 28 16,0 0 28-16,0-3-69 0,0 4-121 0,0 1-61 0,0 0-22 15,0 4-9-15,0-5 1 0,0-2-6 0,0 7-5 0,0-3-6 0,-6-3-8 0,6 6-11 16,0 0-11-16,0 0-11 0,0-5-11 0,0 5-13 0,0-4-13 16,0 4-14-16,0 0-13 0,0 0-12 0,0 0-15 0,-7 0-13 0,7 0-14 0,0 0-8 0,0 0-9 15,0 4-7-15,0-4-3 0,-6 5-5 0,6 1-3 0,0-3 0 0,0 9-3 16,0-4 0-16,-8-3 1 0,8 4-1 0,0 6 3 0,0-3 0 0,0 1 3 16,-5 2 4-16,5-6 2 0,0 7 2 0,0-2-4 0,0-4 0 0,0 4-5 0,0 2-5 15,5-7-8-15,-5 6-4 0,0-6-5 0,8 7-4 0,-8-7-4 0,6 0-2 16,-6 6-6-16,7-6-3 0,-7-3-1 0,6 4-4 0,-6-1 2 0,8-3 0 15,-3 3 2-15,-5-9 6 0,8 5 7 0,-3-1 6 0,0-4 6 0,4 6 4 16,-9-6 6-16,5-6 5 0,2 6 5 0,1 0 6 0,-3-4 6 0,2-1 3 0,0-1 3 16,-2 3 2-16,2-7 5 0,-1 5 1 0,2-5 5 0,-2 0 1 0,1 0 0 15,-2 0 3-15,4 1 1 0,-4 0 3 0,2-1 2 0,-7-5 3 0,6 4 2 16,-6-2 0-16,5 4 5 0,-5-7-1 0,0 1-1 16,8 1-2-16,-8-2 0 0,0 1-3 0,0 2-1 0,0-2-1 0,0 0 1 0,0 6-3 0,-8-6 1 0,8 6-1 15,0-1 0-15,0-1-4 0,0 7 1 0,0-2-5 0,0 1 0 0,0 5-4 16,0-4-3-16,0 4-7 0,0 0-6 0,0 0-7 0,0 0-6 0,0 0-7 15,0 0-4-15,-5 4-3 0,5 1-3 0,0 5-3 0,0-5 0 0,0 4-1 16,0 3 1-16,0 1 0 0,0-4 5 0,-6 6 4 0,6-3 4 0,0 1 5 16,0 2 3-16,0-6 3 0,0 3-1 0,0 1 1 0,6-4 0 0,-6 2 0 15,0-2 0-15,0 1-1 0,0 1 0 0,0-3-2 0,5-3 1 0,-5 5-1 0,8-5 1 0,-8 4 2 16,8-2-3-16,-8-2 2 0,5-1 0 0,1 1 1 0,-6-5 1 0,7 4 3 16,-1-4 3-16,1 0 3 0,1 0 3 0,-3 0 2 0,1 0 1 0,2-4 4 15,-3 4 2-15,3-5 3 0,-3 1 4 0,3-1 5 0,3-5 3 0,-4 4 5 16,-7-3 0-16,8 3 2 0,-2-3 3 0,0 0 2 0,1 0 4 0,-7-3 0 0,5-3 2 15,3 6 2-15,-8-4-3 0,0 1 0 0,0-3-6 0,8 2-2 0,-8-2-6 16,0 0-3-16,0 0-1 0,0-3-5 0,0 2-5 0,-8-4-3 0,8 7-5 16,0-2-5-16,-8 0-3 0,8 0-4 0,0 5-1 0,-5-5-1 15,-2 6-2-15,7 3 0 0,0-3-1 0,-6 5-8 0,6-1-7 0,0 1-9 0,-6 4-12 0,6 0-17 16,0 0-18-16,0 0-19 0,0 0-22 0,-8 4-19 0,8-4-19 0,0 5-22 0,0 4-25 16,-7-5-27-16,7 8-27 0,0-3-35 0,-5 0-37 0,5 6-68 15,-6 0-80-15,6 0-35 0,0-5-14 0,-8 3 12 0,8 2 25 0,0-4 34 0,0-1 30 16,0-1 40-16,0 0 41 0,0-3 41 0,0-6 45 15,0 3 53-15,0 3 53 0,0-6 72 0,8 6 77 0</inkml:trace>
  <inkml:trace contextRef="#ctx0" brushRef="#br0" timeOffset="-1027.77">11762 16067 17 0,'0'-6'83'0,"-7"6"37"0,7 0 34 0,0-3 32 0,0 3 29 0,-7-6 26 0,7 6 24 0,-5-6 20 0,5 6 22 0,0 0 14 0,-7-3 13 0,7 3-35 0,-8-6-61 0,8 6-39 0,-5 0-26 0,-2 0-24 0,7-6-17 0,0 6-16 0,-7 0-12 0,7 0-7 0,0 0-4 0,0 0-2 0,-5-4 0 0,5 4 0 0,0 0-2 0,0 0 2 31,0 0 0-31,0 0 0 0,0 0 1 0,0 0-4 0,0 0-1 0,0 0-4 0,0 0-7 0,0 0-3 16,0 0-8-16,0 0-4 0,0 0-6 0,0 0-4 0,0 0-1 0,0 0-3 0,0 0-1 0,0 0 3 0,0 0 1 0,0-5 1 0,0 5 6 15,0 0 1-15,5 0 3 0,-5-4 0 0,0 4 2 0,7 0 0 16,-7 0-1-16,7 0 0 0,-7 0-1 0,5 0-2 0,-5 0-3 0,0-5-7 15,8 5-5-15,-8 0-7 0,0 0-7 0,7 0-5 0,-7 0-5 0,0 0-4 0,0 0-4 0,5 0-3 16,2 0-3-16,-7 0-2 0,7 5-3 0,-7-5-1 0,5 0-4 0,-5 4 1 31,8-4-1-31,-8 5 1 0,6-5 1 0,-6 4 1 0,7 2-1 0,-7 0 2 0,6-3 2 0,-6 3-1 0,7 3 1 0,-7-3 1 0,6 3 1 0,-6-5-1 16,8 7 2-16,-8-7 1 16,0 7 1-16,5-1-1 0,-5-1-1 0,0 0 1 0,7 1-1 15,-7-5 1-15,0 4-1 0,6 3-1 0,-6-4-2 0,0 3 1 0,0-2-1 16,0 0-3-16,0 3-4 0,5-3-6 0,-5 0-8 0,0 1-3 0,0-1-8 15,0 3-4-15,0-3-5 0,-5 0-3 0,5 1-2 0,0-5-3 0,0 4-1 16,0 1 1-16,0-4-1 0,0-1 2 0,-6-1 4 0,6 0 6 0,0 1 5 0,0-5 9 16,0 6 5-16,0-6 9 0,0 0 6 0,0 0 6 0,0 4 9 0,0-4 6 15,0 0 10-15,0 0 8 0,0 0 7 0,0 0 8 0,0 0 6 0,0 0 0 16,0 0 1-16,-7-4 2 0,7 4 0 0,0-6 1 0,0 6-4 0,-5-5 0 16,5 1-5-16,0 0-4 0,-8-1-5 0,8 5-7 0,-6-9-8 0,6 2-5 0,0 2-4 15,0-4-3-15,-7-1 0 0,7 5-1 0,0-4-2 0,-6-1-1 0,6 0-1 16,0-5-2-16,0 6-4 0,0 0 1 0,0-3-3 0,0-3-3 0,6 6 0 0,-6 0-1 15,0 0-2-15,0-1-1 0,7-1-2 0,-7 1-1 0,0 1 1 0,6 4-2 16,2 1 0-16,-8-2-1 0,5 2 1 0,-5-1 0 0,7-1 2 0,-1 2-1 16,-1 4 1-16,4-5 1 0,-2 5 2 0,-2-6 1 0,3 6 2 0,-2 0 0 0,-1 0 0 15,3 0 2-15,4 0-1 0,-5 6 1 0,0-6 1 0,-1 5-1 0,1-1 1 16,-2 2-1-16,9-1 0 0,-9-1 1 0,-5 2 0 0,8-2-1 0,-1 5 0 16,-1-4 0-16,2 5-1 0,-8-5 0 0,0 4 0 0,5 3-1 0,-5-4 2 0,5 3-1 15,-5-8 3-15,0 9-1 0,0-3 1 0,0 1 0 0,0-1 0 0,0 0-1 16,0-3 1-16,0 3-1 0,0 3 0 0,-5-8-2 0,5 5 1 0,0-4-4 15,0-1-2-15,0 2-8 0,-5 3-7 0,5-4-8 0,0 2-10 0,0-4-10 16,0 3-9-16,-8-1-13 0,8-1-8 0,0 0-11 0,0 1-8 0,-6-5-10 16,6 6-11-16,0-6-11 0,0 4-10 0,0-4-13 0,0 0-11 0,0 0-11 15,0 0-10-15,0 0-11 0,0 0-8 0,0 0-25 0,0 5-34 0,0-5-60 0,0 0-71 16,0 0-33-16,0 0-17 0,0 0 7 0,0 0 19 0,0 0 27 0,-7 0 29 16,7-5 32-16,0 1 32 0,0-7 36 0,0 3 34 0,0-3 46 0,0 1 53 15</inkml:trace>
  <inkml:trace contextRef="#ctx0" brushRef="#br0" timeOffset="-206.19">12218 16009 24 0,'0'0'101'0,"0"0"45"0,5-6 38 0,-5 6 32 0,0-6 29 0,0 3 31 0,0 3 27 0,0-6 31 0,7 0 33 0,-7 6 31 0,0-3 33 0,0-3-30 0,0 1-60 0,0 1-41 0,0-2-30 0,0 2-17 0,0-1-10 0,0 1-7 15,0-7-5-15,0 7-5 0,0-2-8 0,0 1-8 16,0 1-14-16,8-1-11 0,-8 1-12 0,0 4-11 0,0-6-11 0,0 6-8 0,0-4-12 0,0 4-11 15,0 0-14-15,0 0-13 0,0 0-16 0,0 0-14 0,0 0-15 0,0 0-10 0,0 0-12 16,0 0-5-16,0 0-10 0,0 10-7 0,0-6-5 0,0 5-5 16,0 2-6-16,0-2-2 0,0 1-1 0,0 5 1 0,0 0 5 0,0 0 3 0,0 0 5 0,6 3 4 15,-6-2 1-15,0 2-1 0,0-3 1 0,0 4-1 0,0-4-2 0,0 4 0 16,6-4 1-16,-6-1-2 0,0 6 0 0,0-6-2 16,7 1 0-16,-7 1-1 0,0-7-1 0,5 6 2 0,-5-6-2 0,8 7-2 0,-8-7-3 0,8 0-8 15,-3 2-7-15,-5-2-6 0,0-2-1 0,6 2-1 0,-1 0-1 0,-5-5 1 16,0 7-1-16,7-7 0 0,-7 1-1 0,0 1 1 0,0-6 0 0,0 0 5 15,0 0 4-15,0 0 10 0,0 0 12 0,0 0 8 0,0 0 7 0,0 0 3 0,0 0 3 16,0 0 2-16,0 0 3 0,0 0 3 0,0-6 0 0,0 1 1 0,0 5-1 16,0-4 3-16,-7-7-4 0,7 7-3 0,-5-5-1 0,5 0-7 0,-6-3-5 15,1 3-2-15,-3-1-3 0,0 1-4 16,3-6-1-16,-2 5-1 0,1-5-3 0,0 6 0 0,-2-6-1 0,1 6 0 0,2-3 0 0,-1-2 1 0,-2 6-1 0,3 3 0 16,-3-5 0-16,1 4 0 0,1 1 0 0,0 1 0 15,6-2-2-15,-7 1-3 0,7 5-4 0,-5-4-1 0,5 4-7 0,0 0 0 16,-8 4-5-16,8-4 0 0,-6 0-1 0,6 5-1 0,0 1 0 0,-7-2 0 0,7 1 0 0,0 1 0 0,-6-3 3 15,6 9 2-15,0-8 4 0,0 5 3 0,-5-3 5 0,5 3 3 0,0 0 3 16,0-3 2-16,0 4 2 0,-8-1 0 16,8 0 2-16,0 2 2 0,0-1-2 0,-8 0 0 0,8-1 0 0,0 0 0 0,0-3-3 0,0 3-3 0,-5 3-7 0,5-3-4 15,0-4-6-15,0 3-3 0,0 3-4 0,0-7-5 0,0 1-1 0,0 4-1 16,0-2 0-16,5-2 0 0,-5 4 1 0,0-9 1 0,8 4 4 0,-8 2 4 16,8-2 5-16,-3 1 6 0,1-5 6 0,1 5 4 0,-1-5 7 0,2 0 1 15,4 0 3-15,-6-5-6 0,7 5-10 0,0-5-14 0,1 5-17 0,-2-4-25 0,2-2-30 16,-1 2-33-16,0-1-39 0,0 1-52 0,-2-1-63 0,5-2-95 15,-4-2-105-15,-1 4-44 0,5 1-9 0,-11-7 11 0,9 7 20 0,-9-5 33 0,3 3 34 0,-1-4 42 16,5 1 46-16,-5-2 48 0,-2 2 53 0,3-4 60 0,-8 1 67 0</inkml:trace>
  <inkml:trace contextRef="#ctx0" brushRef="#br0" timeOffset="139.88">12686 16268 0 0,'0'0'14'0,"-5"0"82"0,-2 0 44 0,7 0 36 0,-7 0 31 0,0 0 27 0,1-6 25 0,6 6 25 0,-7 0 25 0,1-6 24 0,-1 6 26 0,1 0 7 0,1-4-1 0,5 4-46 0,-8 0-66 0,0 0-39 0,3 0-18 0,-3-5-13 0,8 5-8 0,-5 0-7 0,0 0-7 0,5 0-8 15,0 0-9-15,-9 0-9 0,9 0-12 0,0 0-9 0,0 0-12 16,0 0-9-16,0 0-8 0,0 0-5 0,0 0-3 0,0 0-2 0,0 0-1 0,0 0-2 15,0 0 1-15,0 0-1 0,0 0 3 0,0 0-1 0,0 0 4 0,0 0 0 16,9-6 2-16,-9 6 1 0,0-4 2 0,5 4-1 0,-5 0-4 0,5-5-2 16,3 5-6-16,-3 0-4 0,3-4-6 0,0 4-5 0,-3 0-6 15,8-5-3-15,-7 5-5 0,7-4-5 0,1 4-4 0,-7-6-9 0,6 0-6 0,-2 6-15 16,2-3-18-16,2 3-21 16,-9-6-23-16,7 6-26 0,1-6-27 0,-9 3-32 0,2 3-37 0,4-6-36 0,-3 6-40 15,0 0-52-15,-8-5-56 0,5 5-88 0,-5 0-99 0,0-4-30 0,0 4 2 0,0 0 23 16,0-4 34-16,0-1 38 0,-5-2 44 0,5 4 47 0,-8-3 52 0,8 1 51 15,-8 1 52-15,3-2 59 0,-1-3 62 0</inkml:trace>
  <inkml:trace contextRef="#ctx0" brushRef="#br0" timeOffset="360.62">12686 16009 90 0,'0'-6'177'0,"0"0"63"0,0 3 53 0,0 3 46 0,0-6 38 16,0 0 41-16,-5 6 40 0,5-3 36 0,0 3 38 0,0 0 31 0,0 0 32 31,0 0-59-31,0 0-117 0,0 0-76 0,0 0-62 0,0 0-40 0,0 0-34 0,0 0-25 0,0 0-17 0,-7 3-17 0,7-3-18 0,7 6-13 0,-7 3-11 0,0-3-13 16,0 4-8-16,5-1-9 15,-5 0-9-15,0 6-11 0,0-3-8 0,8 1-4 0,-8 2-2 0,0 0 0 0,0 0-2 0,0-2-5 0,0 2-7 16,0-1-11-16,0-2-14 0,0 1-18 0,0 2-15 0,0-6-16 0,0 7-15 0,0-2-18 31,-8-4-20-31,8 5-23 0,0-5-26 0,0 4-31 0,0-4-33 0,0-1-40 0,0 6-38 16,0-4-54-16,0-3-57 0,0-3-79 0,0 5-86 0,8-5-23 0,-8 4 4 16,0-2 24-16,5 2 31 0,1-4 39 0,-6-5 42 0,8 0 49 0,-3 4 49 0,2-8 53 15,1 4 55-15,-8-5 65 0,6 1 67 0</inkml:trace>
  <inkml:trace contextRef="#ctx0" brushRef="#br0" timeOffset="660.51">13026 16116 0 0,'0'4'16'0,"0"1"137"0,0-5 85 0,0 4 60 0,0-4 50 0,0 0 40 0,0 5 37 15,0-5 33-15,0 0 32 0,0 0 29 0,0 0 29 0,0 0 30 16,0 0 28-16,0 0-94 0,0 0-164 0,-8-5-98 0,8 5-54 0,0 0-32 15,0 0-16-15,0 0-15 0,0 0-9 0,0 0-10 0,0 0-7 0,0 0-7 0,0 0-9 0,-5-4-8 16,5 4-10-16,0 0-8 0,0 0-10 0,0 0-8 0,0 0-8 16,0 0-6-16,0 0-2 0,0 0-8 0,0 0-5 0,0 0-6 0,0 0-5 0,0 0-5 15,5 0-5-15,-5-5-3 0,8 5-5 0,-3-4 2 0,2 4-2 0,5-6-2 16,-4 6 3-16,4-4-3 0,2-1 0 0,-1 5-1 0,0-6-7 0,5 6-6 16,-4-4-7-16,-1-1-12 0,8 5-15 0,-8-6-15 0,-8 6-16 0,9 0-22 15,-2-4-25-15,-3-1-27 0,-4 5-27 0,0 0-30 0,3-4-33 0,-3 4-26 0,3-6-23 16,-8 6-34-16,0 0-46 0,0 0-59 0,0 0-65 0,0 0-12 0,0 0 12 0,0 0 24 15,0-3 35-15,0-3 38 0,-8 0 41 0,8 6 45 0,-5-3 43 0,-3-3 44 16,8 0 42-16,-5 2 54 0,0-1 58 0</inkml:trace>
  <inkml:trace contextRef="#ctx0" brushRef="#br0" timeOffset="865.48">13176 15982 0 0,'-7'0'76'15,"0"-3"82"-15,0-3 59 0,1 1 52 0,-1 1 47 0,2-2 45 0,-4-3 45 0,4 5 42 16,-2-7 41-16,7 7 41 0,-6-7 40 0,6 7 2 0,-5-5-16 0,5 3-64 16,0 2-88-16,-8-1-51 0,8-1-35 0,0 6-27 0,0-3-23 0,0 3-23 15,0 0-24-15,0 0-22 0,0 0-23 0,0 0-23 0,0 0-50 0,0 0-103 16,0 0 0-16,0 0 0 0,0 0 0 0,0 0 0 0,0 3 0 0,0 3 0 15,8-1 0-15,-8-1 0 0,0 2 0 0,5 3 0 0,-5-5 0 0,6 7 0 16,-6-2 0-16,7 6 0 0,-7-1 0 0,5 0 0 0,-5 1 0 0,9 1 0 16,-9-2 0-16,5 5 0 0,-5-4 0 0,0 4 0 0,0 2 0 0,0-2 0 15,0 1 0-15,0-2 0 0,-5 2 0 0,5 0 0 0,0 1 0 0,0-8 0 0,-9 7 0 16,9 0 0-16,0-6 0 0,-5 1-279 0,-2 1-99 0,1-2-130 0,1-1-143 16,-3 2-56-16,0 1-9 0,3-7 15 0,5 0 27 0,-14-3 36 0,9 3 44 0,-2-9 47 15,-1 0 55-15,3 0 66 0,-2-5 71 0,-5-5 83 0,-1 1 88 0</inkml:trace>
  <inkml:trace contextRef="#ctx0" brushRef="#br0" timeOffset="60047.63">14850 14582 80 0,'0'0'148'0,"0"0"40"0,0 0 31 0,0 0 24 0,0 0 25 0,0 0 25 0,0 0 25 0,0-6 23 0,0 6 22 0,0 0 23 0,0-5 22 0,0 5-64 0,0 0-109 0,0 0-57 0,0 0-32 0,0 0-13 15,0-4-5-15,0 4-2 0,0 0-7 0,0 0-4 0,0 0-9 0,0 0-7 0,5-4-6 0,-5 4-8 0,0 0-7 0,0 0-4 16,0 0-5-16,0 0-3 0,0 0-1 0,0 0 0 0,0-5 1 0,0 5 2 16,0 0 2-16,0 0 2 0,0 0 1 0,0 0 5 0,0 0 0 0,0 0 5 15,0 0 4-15,0 0-1 0,0-6 4 0,0 6 0 0,0 0-2 0,0 0-9 16,0 0-5-16,-5-4-10 0,5 4-10 0,0-6-8 0,-7 1-9 0,-1 5-8 0,3-4-10 16,-3-2-8-16,2 1-8 0,-7-4-8 0,5 5-7 0,-3-5-1 0,-1 3-6 15,-9-4-1-15,8-1 0 0,-6 2 1 0,0 5 4 16,-1-5 0-16,1-3 3 0,-2 3 0 0,-5-1 4 0,7 0 3 0,-7 2 3 0,-1 2 5 0,9-3 1 0,-8-3 2 15,-8 3 3-15,10 4 1 0,-5-5 3 0,-3 7 2 0,8-7 3 0,-10 5 2 16,2-5 0-16,-1 4 1 0,6-3 2 0,-4 0-2 0,-1 3-2 0,-2-3 0 16,2 3-4-16,-1-3 0 0,1-1-3 0,-8-1 1 0,8 4 0 0,-7-4-1 15,0 1-3-15,-7 0 2 0,7 0 1 0,-6-4-1 0,0 5 3 0,-2-6 1 0,2 0 2 16,-8 0 0-16,9 0 0 0,-9 0 2 0,8 0 0 0,-8-3 0 16,1 2 0-16,0 1 1 0,1-3-1 0,-2 2 3 0,1-2-2 0,0-1 0 0,-1 4-1 15,3 0 0-15,-5-4-1 0,4 4 0 16,-1 0 1-16,7 0-2 0,-8 0 1 0,1 0-2 0,-1-4 1 0,8 5-1 0,-7-2 1 0,-1 1 0 0,2 2-2 0,7-2 0 15,-11 0-3-15,5 0-4 0,5 1 1 0,-8 0 0 0,7-1-2 0,-5 0 0 16,-1-4 0-16,-1 4 2 0,0 0-1 0,0 1 0 16,3-5-2-16,-2 3-2 0,-1-2-1 0,-5 3-1 0,6 0 3 0,1-6 3 0,-4 8 1 0,-3-8 1 15,6 3 3-15,1 3 1 0,-7-4 1 16,-2-2 0-16,10 3 0 0,-5-7 0 0,-1 5-1 0,-4-5 1 0,9 6 1 0,-8-5 1 0,6 0-2 0,-5-7 1 16,5 7-1-16,-5 0-2 0,6 0 0 0,1 0 0 0,-9-1-1 0,9 1-1 0,-3-1-2 15,3 5 2-15,-2-3-3 0,2-3 2 0,0 3 0 0,-4 2 2 16,5-3-3-16,-3 0 1 0,1 0 0 0,1-1-1 0,-10 1-3 0,10 0 2 15,0-1-6-15,-2 1-2 0,1-1 0 0,-1-5 0 0,1 6 0 0,2-4 0 0,2 2 0 16,-5-2 0-16,3-3 0 0,5 4 0 0,-1-4 0 0,0-3 0 16,1 5 0-16,-2-5 0 0,3 0 0 0,4 4 0 0,0-4 0 0,1 1 0 0,0-3 0 15,2 2 0-15,-3 1 0 0,1-3 0 0,7 2 0 0,-7 0 0 0,-1 0 0 16,1 1 0-16,7-7 0 0,-7 5 0 0,0-2 0 0,7 2 0 0,-8-4 0 0,8-1 0 16,-7 2 0-16,7-2 0 0,-2-3 0 0,-5 3 0 0,7 1 0 15,-2-4 0-15,2 3 0 0,0 1 0 16,-2-4 0-16,2 4 0 0,1-1 0 0,-3 1 0 0,2 0 0 0,-2 5 0 15,10-6 0-15,-3 7 0 0,1-7 0 0,1 6 0 0,-2 1 0 0,1-3 0 16,7-3 0-16,-8 5 0 0,7-5 0 0,1 5 0 0,-7-6 0 0,8 7 0 0,-3-7 0 0,2 1 0 0,-1 2 0 0,0-4 0 16,0 7 0-16,1-4 0 0,0 3 0 0,-1-5 0 0,1 6 0 0,-2 1 0 15,3-1 0-15,-1 0 0 0,-2-1 0 0,3 0 0 16,-3-3 0-16,3 4 0 0,-1-1 0 0,-2 2 0 0,8-2 0 0,-6 0 0 0,-1 2 0 16,1-3 0-16,6-1 0 0,-6 3 0 0,-2-7 0 0,8 7 0 0,-1 1 0 0,2-2 0 0,-7 2 0 15,11-3 0-15,-4 2 0 0,0 1 0 16,-3 3 0-16,10-4 0 0,-9 4 0 0,9-4 0 0,-3 6 0 0,1-2 0 0,1-3 0 0,6 2 0 0,-6-3 0 15,6 1 0-15,-7 3 0 0,7-4 0 0,0 0 0 0,0-1 0 0,0 1 0 0,0 0 0 16,7 1 0-16,-7-1 0 0,6-2 0 0,-6 2 0 16,6 1 0-16,-6-3 0 0,7 2 0 0,1 4 0 0,-8 2 0 0,5-2 0 0,-5 2 0 0,6-2 0 15,2 5 0-15,-8-3 0 0,5 2 0 0,-5 2 0 0,8-5 0 0,-8 9 0 16,7-5 0-16,-7 1 0 0,0 0 0 0,5 5 0 16,-5-1 0-16,0 1 0 0,0-2 0 0,7 3 0 0,-7-1 0 0,0 4 0 0,0 0 0 0,7-4 0 15,-7 4 0 1,0 0 0-16,0 6 0 0,0-6 0 0,5 5 0 0,-5-1 0 0,0 2 0 0,0-1 0 15,0 1 0-15,0 0 0 0,0 3 0 0,0 0 0 0,0 2 0 0,0-1 0 0,0 5 0 0,0-4 0 0,0 4 0 0,0 0 0 16,0 0 0-16,0 0 0 16,0 0 0-16,0 0 0 0,0 0 0 0,0 0 0 0,0 0 0 0,0 0 0 0,0 0 0 0,0 0 0 0,0 0 0 0,0 0 0 0,0 0 0 31,0 0 0-31,0 4 0 0,0-4-32 0,-5 5-8 0,5-1-2 0,0 2 0 0,-7 0-5 0,7 3-1 0,0-3-2 16,-7 3-5-16,7 0-6 0,0 1-7 0,-5-5-10 0,5 5-14 0,0-1-16 0,-7 1-13 0,7-5-13 0,0 4-13 0,-8 1-17 15,8-5-14-15,0 4-16 0,0-2-17 0,0-2-16 0,-5-1-17 0,5 5-19 16,0-9-18-16,0 6-25 0,0-3-31 0,0-3-36 0,0 6-38 0,0-6-24 31,0 0-15-31,0 9 12 0,0-9 22 0,0 0 30 0,0 0 36 0,0 0 34 0,0 0 37 16,-8 0 37-16,2 0 41 0,6-3 44 0,-5-3 47 0</inkml:trace>
  <inkml:trace contextRef="#ctx0" brushRef="#br0" timeOffset="60507.35">6904 8265 98 0,'-8'0'166'0,"8"-9"44"0,0 3 36 0,0 2 31 0,8-5 35 0,-8 0 31 0,0 3 31 0,0-9 31 0,0 5 27 0,5 1 30 0,-5 0 31 0,0-3-66 0,8 3-115 0,-8 0-58 0,6-2-26 16,-6 1-12-16,5 1-3 0,-5-1-6 0,0 1-9 0,7-2-7 0,-7 7-10 0,0-5-6 0,8 3-6 0,-8 2-8 0,0-1-11 0,0 5-14 0,0-6-12 0,0 6-17 0,0 0-17 0,0 0-14 0,0 0-14 0,0 0-13 0,0 0-11 0,0 0-11 0,-8 6-11 0,8-6-7 0,-7 5-10 0,7 5-5 0,-5-1-6 0,-1 0-2 0,-2 6-2 0,3 4 2 0,-8 2-1 0,6-3 4 0,-7 7 3 0,1-1 1 0,0 1 2 0,2 5 1 0,-5-6 0 0,3 6 0 0,8-7 2 0,-9 3-2 0,2 2 0 0,-2-4 1 0,8 1 0 0,-6-1-3 0,4-3 1 0,2 3 0 0,-7-6-2 0,6 3-1 0,2-2 2 0,-4 2-2 0,9-8-2 0,-5 7 0 0,0-4-1 0,5-7 0 0,0 4 0 0,0-2-3 0,0-2 1 0,0 1-1 0,0 1 1 0,0-7 1 0,0 2 0 0,0-3 3 0,0-3 3 0,0 6 7 0,0-6 12 0,0 0 16 0,0 0 17 0,0 0 14 0,0 0 10 0,0 0 6 0,0-6 5 0,5 3 2 0,0-3 1 0,4 2 1 0,-4-7 1 0,-5 1-1 0,13-4-1 0,-6 0-82 0,-1 0-2 0,7-7 0 0,-6 2 0 15,7 4 0-15,-1-9 0 0,1 5 0 0,-9-2 0 0,8 1 0 0,0-2 0 16,-5 1 0-16,3 2 0 0,2-2 0 0,-6 6 0 0,6-3 0 0,-6-1 0 0,0 4 0 15,6 0 0-15,-8-1 0 0,3 7 0 0,-2-6 0 0,6 6 0 16,-4 4 0-16,-2-5 0 0,0 1 0 0,1 3 0 0,-7 2 0 0,5-1 0 0,3 5 0 16,0-6 0-16,-8 6 0 0,5 0 0 0,-5 6 0 0,6-6 0 0,-1 5 0 15,3 5 0-15,-8-5 0 0,8 5 0 0,-3 3 0 16,2 2 0-16,-1-1 0 0,7 2 0 0,-5 2 0 0,-3 9 0 0,9-5-72 0,-9-1-40 0,10 7-41 16,-10-1-51-16,9-5-65 0,-1 4-72 0,0 2-120 0,-2 2-142 0,10-5-56 15,-8 5-17-15,8-8 10 0,-2 5 22 0,-1-3 36 0,3-6 45 0,-3 3 51 0,1-8 59 16,10-3 63-16,-10 0 67 0,-1 0 74 0,8-4 77 0</inkml:trace>
  <inkml:trace contextRef="#ctx0" brushRef="#br0" timeOffset="63589.35">6096 11944 100 0,'0'-6'172'0,"0"-3"49"0,0 5 40 0,-8-1 35 0,8-1 36 0,0-4 35 0,-5 5 32 0,-1-4 31 0,6 5 30 0,-8-2 29 0,8-3 30 0,-5 3-67 0,-2 3-121 0,7-9-64 16,-9 8-39-16,9-1-18 0,-5 1-8 0,-1-2-11 0,6 6-9 0,-7-4-13 0,7-1-12 0,0 5-10 0,0 0-12 0,0-6-13 0,0 6-16 16,0 0-13-16,0 0-16 0,0 0-12 0,0 0-17 0,0 0-13 0,0 0-11 0,0 0-9 15,0 0-10-15,0 6-3 0,7-1-7 0,-7-1-3 0,6 6 0 0,-1-1 2 16,4 6 2-16,-2 0 4 0,-2 0 3 0,3 4 3 0,-2 1 4 0,-1 4 3 16,3 1 1-16,4-1 1 0,-5 7-1 0,0-4 2 0,-1 4 0 0,1-3-1 15,-2 2-2-15,3 3-2 0,-8-3-5 0,6 5 1 0,1-2-2 0,-1-3-3 16,-6 0-3-16,7 4-7 0,-1-10-6 0,-6 4-13 0,8-1-10 0,-3-5-15 0,0 5-20 15,-5-9-18-15,9-3-23 0,-4 3-20 0,-5-2-19 0,7-1-25 0,-7-6-30 16,8 0-27-16,-8 3-29 0,5-8-37 0,-5 5-41 0,0-9-53 0,7 6-49 0,-7-6-32 16,0 0-25-16,0 0 10 0,0 0 22 0,0 0 31 15,0 0 33-15,0 0 38 0,0 0 43 0,-7 0 43 0,2-6 42 0,5 2 52 0,-8-1 53 0,1 1 55 0,2-2 70 16</inkml:trace>
  <inkml:trace contextRef="#ctx0" brushRef="#br0" timeOffset="63779.48">6017 12507 27 0,'-13'-7'124'0,"0"2"64"0,-1 1 51 0,4-1 45 0,1 5 41 16,-3-6 39-16,4 2 38 0,3 0 35 0,-2-1 33 0,0 0 29 0,7 1 28 15,-5-2-34-15,5 0-70 0,0 2-71 0,0 4-71 0,0-5-46 0,0-1-29 16,0 2-23-16,5-1-18 0,-5 1-18 0,7-5-17 0,-7 3-12 0,7 0-14 0,-2-3-11 16,3 4-4-16,-1-5-8 0,-2 6-4 0,9-5-4 0,-1-3-5 0,0 3-5 15,0 0-7-15,6 3-7 0,-6-7-6 16,8 2-5-16,-2 1-6 0,-1 1-3 0,3-2-1 0,-3 2-6 0,3 5-5 0,-2-5-21 0,8 3-24 0,-7-4-31 0,-1 5-39 16,-1-1-39-16,1 2-44 0,-3-1-47 0,2 1-50 0,3 4-101 0,-10 0-124 15,2 0-68-15,2 0-37 0,-4 0-7 0,2 0 15 0,0 0 28 0,-5 0 40 0,-2 0 46 16,6 0 52-1,-4 0 57-15,-8-5 56 0,6 5 63 0,-6-4 64 0,0-2 86 0,6 0 98 0</inkml:trace>
  <inkml:trace contextRef="#ctx0" brushRef="#br0" timeOffset="64032.44">6591 12217 13 0,'7'-9'106'0,"-7"4"61"15,0-5 48-15,0 1 43 0,0-3 44 0,0 3 41 0,0 4 42 0,0-3 38 0,0 3 39 0,0-5 35 0,0 4 36 16,-7 1-21-16,7 1-50 0,0-2-62 0,0 1-70 0,0 1-38 0,-8 4-29 15,8 0-25 1,0 0-24-16,0-5-24 0,0 5-26 0,0 0-22 0,0 0-22 0,0 0-20 0,0 0-18 0,0 0-16 0,0 5-12 0,0-5-12 0,0 4-11 16,0 1-5-16,0 1-6 0,0 3-5 0,0-3-1 0,8 4-1 0,-8 3-2 0,7-2 2 15,-7 4 1-15,0 0-1 16,5 3 0-16,-5 1 0 0,7 2-2 0,-7-8-1 16,0 7-1-16,7 1-6 0,-7-2-10 0,5-1-9 0,-5 3-15 0,0-7-16 15,8 6-22-15,-3-5-21 0,-5-2-26 0,8 2-34 0,-8-3-36 0,6 2-32 16,-6-6-27-16,5 7-30 0,-5-3-32 0,8-3-60 0,-8-4-74 0,8 5-57 0,-8-7-46 15,5 7-1-15,-5-5 16 0,0 1 31 0,0-6 37 0,0 0 46 0,0 0 50 16,0 0 44-16,-5 0 42 0,5 0 45 0,-8-6 48 0,0 1 64 0,8-5 80 0</inkml:trace>
  <inkml:trace contextRef="#ctx0" brushRef="#br0" timeOffset="64222.27">6520 12081 0 0,'5'-16'4'15,"-5"2"116"-15,0 1 77 0,7-2 55 0,-7 3 47 0,0-3 42 0,6 2 37 0,-6 4 35 16,5-7 33-16,-5 6 28 0,9 0 27 0,-9 1 24 0,7 0 23 0,-2-1-85 15,2 4-147-15,-7-3-87 0,7 4-58 0,-2 1-34 0,10-2-26 0,-10 6-22 16,2-4-20-16,0 4-14 0,-2-5-16 0,8 5-22 0,-5 5-22 0,3-5-29 0,-3 4-33 16,5 2-36-16,-5-2-38 0,2 1-41 0,-1 4-44 0,-4 1-67 0,8 1-81 15,-6-2-60-15,-1 1-54 0,2 4-13 0,-3 2 1 0,2-7 21 0,-7 4 27 16,6 2 40-16,-6-3 42 0,8 3 46 0,-8-2 48 0,0-4 52 0,-8 6 51 0,8-4 65 16,-6-1 80-16</inkml:trace>
  <inkml:trace contextRef="#ctx0" brushRef="#br0" timeOffset="65124.89">6720 12266 2 0,'0'0'104'0,"0"0"75"0,-6-5 57 16,6 5 46-16,-7-4 41 0,7-1 36 0,-5 1 34 0,5-2 34 0,0-4 33 16,-9 5 31-16,9-5 31 0,0 5-11 0,0-4-37 0,0-1-74 0,9 4-97 15,-9-3-57-15,0 3-31 0,5-3-22 0,-5 4-19 0,0 1-13 0,7 0-13 0,-7-1-16 16,6-1-12-16,1 2-16 0,-7-2-15 0,6 1-14 0,-6 5-13 0,8-4-13 16,-3 4-10-16,2 0-6 0,-1 0-6 0,2 0-5 0,-2 0 0 0,1 0-5 15,-2 4-2-15,4 1-1 0,-4 1-4 0,0-2 0 0,3 7 0 0,-3-7-3 16,11 5-4-16,-16 6-1 0,5-6-4 0,1 7-1 0,-6-7-10 0,7 6-5 0,-7 0-7 15,6 0-7-15,-6 4-7 0,0-5-9 0,0 2-8 0,7 2-6 0,-7-3-2 16,0 1-4-16,0-2 2 0,6 0-2 0,-6-4-1 0,0 0 0 0,0 5 2 16,0-6 2-16,7-5 3 0,-7 7 8 0,0-7 3 0,0 8 10 0,0-8 6 15,7 1 7-15,-7-5 7 0,0 0 5 0,0 5 9 0,0-5 7 0,0 0 10 16,0 0 7-16,0 0 10 0,0 0 2 0,0 0 4 0,0 0 2 0,0 0 2 0,-7 0 1 16,7-5 0-16,0 0 2 0,0 1-3 0,-7-2-1 0,7 0-5 0,-6 2-2 15,6-7-7-15,-7 2-1 0,7 0-5 0,-6-1 1 0,6 0-1 0,0-4 3 16,-7-1-1-16,7-1 5 0,0 2-2 0,0-1 2 0,0 2-3 0,0-8 1 0,0 6-2 15,0-3-2-15,0 2-2 0,0 1-2 0,7 2-3 0,-7 4-3 0,6-3 0 16,-6 3-2-16,7 0-1 0,-7 3-4 0,6-3-2 0,1 9 1 0,-7-4 1 16,7-1 0-16,0 5 0 0,-2 0 0 0,3 0 0 0,-3 5 1 0,9-5 2 15,-9 4 1-15,2 0-1 0,1 1 2 0,-2 4 0 0,0-3 0 0,6 3 0 0,-4 3 2 16,0 1-2-16,-3-4-3 0,1 6-5 0,-1-3-6 0,-5 1-4 0,8 2-6 16,0-1-2-16,-3 2-5 0,-5-7-2 0,7 6-1 15,-1-6-1-15,-6 7-1 0,6-7 0 0,-6 0-1 0,7 1 0 0,-7-5 4 16,0 0 4-16,8 5 7 31,-8-4 5-31,0-2 5 0,0-4 3 0,0 0 6 0,0 5 5 0,0-5 4 0,0 0 6 16,0 0 8-16,0 0 4 0,0 0 2 0,0 0 1 0,0 0 2 0,0 0 0 0,0 0 1 0,-8-5-1 0,8 5-2 15,-7-4 0-15,7-2-2 0,-6 0-4 0,6 2-4 0,-6-6-7 0,6 6-6 0,-7-6-4 0,7 1-3 0,-5-3 0 0,5 3-1 0,-8-6 1 0,8 6 2 0,-8-6 0 16,8 5-1-16,0-4 0 0,0-1 0 0,0 2-1 0,0-3 1 16,0 1-2-16,0 1 0 0,8-2-2 0,-8 7 0 0,8 0 1 0,-8-2-3 0,0 3-3 15,5 3 0-15,2-5-2 0,-7 4 1 0,6 1 0 0,0 5 1 0,1-4-2 0,1 4 3 16,-8 0 0-16,11 0 0 0,-3 0 1 0,-3 0 2 0,3 4 1 0,4 1 2 15,-5 1 0-15,5-2 2 0,-4 2 1 0,-2 3-1 0,1-5 2 0,-1 7 2 16,6-2-2-16,-3 0 1 0,-9 3-1 0,5-3 3 0,2 0-1 0,-1 6 0 0,-1-5-1 16,-5 5-1-16,9-6-1 0,-2 6 1 0,-7 0-1 0,5-5-1 0,-5 3 1 15,0 2-3-15,6-4 1 0,-6-1-1 0,8-1-1 0,-8 6-1 0,5-6-2 16,-5-4-1-16,8 5-2 0,-8 0 0 0,5-5-2 0,-5-1-2 0,7 1 0 16,-7-1 0-16,7 2 3 0,0-1 1 0,-1-5 1 0,-6 4 1 0,7-4 3 15,-2 0 2-15,3 0 4 0,-2 0 3 0,-1-4 1 0,3 4 5 0,0-5 1 16,-3-1 0-16,3 2 3 0,-3-1-2 0,9-4 2 0,-9-1-2 0,2 0 1 0,-1 0 0 15,8 0-3-15,-7-3 3 0,-2 1-2 0,3-2-2 0,-3 4 2 0,1-3 0 16,2-2 4-16,-1 0 0 0,-2 0-2 0,4 1 2 0,-9-2 0 0,5 1 4 16,-5 2 1-16,0-2 4 0,0 6 6 0,0-6 3 0,0 0 3 0,0 0 1 0,0 5 0 15,0 1 1-15,0-6-1 0,-5 6 2 0,5-1-2 0,-9 5-1 0,4-5-2 16,5 4-5-16,-7 1-3 0,-1-4-8 0,8 9-6 0,-6-4-11 0,1-2-8 0,5 6-10 16,-8 0-7-16,8 0-8 0,-5 0-5 0,5 0-5 0,-7 6-1 0,7-2-2 15,-7 1 0-15,7-1 0 0,-7 1-2 0,1 5 1 0,6 1 1 16,0-7 2-16,-7 6 6 0,7-1 4 0,0 2 3 0,-5-2 7 0,5 7 2 15,0-7 5-15,0 0-1 0,0 0 1 0,0 6 2 0,0-3 3 0,5-3-1 0,-5 4 2 16,0 2 0-16,7 1 3 0,-7-7 1 0,0 6 1 0,6-1 0 16,1 7-4-16,0-8-5 0,-7 2-11 0,7 1-5 0,-2-2-11 0,3 0-11 0,-3 0-13 15,9 2-14-15,-7-2-20 0,-2 1-23 0,9-5-16 0,-9 5-10 0,3-6-14 16,5 1-9-16,-7-1-16 0,7 3-16 0,-6-3-18 0,7 0-19 0,-9-3-24 0,8-3-26 16,-7 3-28-16,9-2-28 0,-10-4-35 0,9 0-38 0,-9 0-14 0,10 0-4 0,-9-4 11 15,7-2 24-15,-8 3 28 0,9-3 37 0,-7-3 36 0,4 0 40 16,-4-3 42-16,2-3 44 0,2 2 45 0,-4-2 47 0</inkml:trace>
  <inkml:trace contextRef="#ctx0" brushRef="#br0" timeOffset="65539.3">7762 12135 0 0,'0'-11'5'0,"0"7"118"0,0-7 71 0,-7 7 54 0,7-1 45 0,0-5 39 0,0 6 37 0,0-1 34 0,0-1 31 0,0-4 29 0,0 5 28 0,-5 1 31 0,5-1 28 0,0 1-76 0,0-2-136 0,0 3-71 0,0 3-36 0,0-6-24 0,0 0-14 0,0 6-15 0,0-3-13 0,0-3-9 0,0 6-8 0,0 0-10 0,0-6-5 0,0 6-10 0,0 0-10 0,0 0-13 0,0 0-11 0,0 0-13 0,0 0-10 0,0 0-13 0,0 0-5 0,0 0-10 0,-7 0-7 0,7 6-9 0,0-6-10 0,0 0-10 0,-7 6-6 16,7-3-5-16,0-3-5 0,-5 6-4 0,5 0-2 0,0 3-2 0,-8-5-4 16,8 5-2-16,-5 2-5 0,-3-1-2 0,8-1-2 0,-6 1 4 0,6-1 1 0,-5 6 3 15,5-4 1-15,-7-1-2 0,7 3 1 0,-9-2 0 0,9 4-1 0,0-6-2 16,-5 6 3-16,5-2 3 0,0-2 2 0,0 5 6 0,0-3-1 0,0-4 3 16,5 6 1-16,-5 0 3 0,0-4 0 0,9 2 2 0,-2-3-1 0,-7 1 2 15,5-1-1-15,1-1 0 0,2 0 0 0,-3 1 2 0,3-5 0 0,-3 0-4 0,9 5-4 16,-9-4 1-16,2-2 0 0,6 1 1 0,-5-1 0 0,3-4 3 0,-3 0 2 15,5 0 6-15,-7 0-1 0,6 0 1 0,-3-4 3 0,3-1 2 16,-6 1 0-16,7-8 4 0,-5 8 7 0,4-6 3 0,-5-4 2 0,6 5 0 0,-6-3 1 16,-2-2 1-16,4-1-1 0,-4 2 1 0,-5 3 0 0,0-5-1 0,5 0-1 15,-10 1 2-15,5-2-1 0,0 1 3 0,-5 2-3 0,-4-2 1 0,4 0-3 0,-2 0 1 16,-1 6-4-16,3-6-3 0,-9 5-2 0,9-5-1 0,-3 6-4 16,-5 0-6-16,7 3-5 0,1-3-10 0,-2 3-8 0,-2-4-10 0,4 5-15 0,5 5-16 15,-7-4-20-15,1 4-20 0,6 0-23 0,-5 0-23 0,5 4-21 0,-8 1-24 0,8 1-26 16,-8-2-26-16,8 7-22 0,-5-1-46 0,-1-1-48 0,6 0-43 15,0 1-41-15,-8 1-21 0,8-1-8 0,0 3 13 0,0-2 28 0,0-2 32 0,0 0 36 0,0-3 37 16,8 4 41-16,-8-5 40 0,6 4 43 0,-6-5 52 0,5 2 52 0</inkml:trace>
  <inkml:trace contextRef="#ctx0" brushRef="#br0" timeOffset="66136.25">7860 12236 21 0,'13'0'69'0,"-5"-4"32"0,-3-1 33 0,2-1 35 0,0 6 38 0,-2-4 33 16,3-1 32-16,-1 1 30 0,-2-1 29 0,4 1 20 0,-4-2 13 0,-5 0-8 16,5 3-24-16,3-3-11 0,-8-3-3 0,5 3-9 0,-5 1-15 0,0 1-14 15,8-5-19-15,-8 3-13 0,0 2-8 0,6-7-7 0,-6 7-7 16,0-2-10-16,0-3-10 0,0 4-14 0,7 1-11 0,-7-2-11 0,0 2-14 15,0-1-13-15,0 5-15 0,0 0-16 0,0 0-16 0,0 0-15 0,0-6-14 16,0 6-13-16,0 0-17 0,0 0-14 0,0 0-13 0,0 0-14 0,0 0-11 0,0 0-3 0,0 6-5 16,0-6 2-16,0 5 1 0,0-1 2 0,0 2 0 0,0-2 2 15,0 5 2-15,0 2 3 0,0-2 3 0,0 1 4 0,0 1 8 0,0-3 4 0,0 6 6 0,6 1 0 16,-6-3-4-16,0 1-1 0,7-4-2 0,-7 6-4 0,6 1 0 0,-6-7-6 16,7 6-3-16,-1-6-4 0,-1 2-4 0,4-1-4 0,-2 3-3 0,-2-8 0 15,8 5-1-15,-7 1-5 0,7-1 0 0,-6-5-5 0,-1 4-5 0,8-5 0 16,-7 2-1-16,-2-2 4 0,9 1 6 0,-7-5 5 0,-1 5 5 0,1-5 7 15,-7 0 5-15,6 0 3 0,2 0 6 0,-8 0 3 0,5-5 7 0,-5 5 11 0,5-5 9 16,-5-5 7-16,0 6 6 0,8-1 3 0,-8-4 3 0,0-1 0 0,0-1-3 16,6 1 0-16,-6-3-5 0,0 2-2 0,0-4-4 0,0 0-3 0,0 2-7 15,0-2-3-15,-6 0-9 0,6 0-1 0,0 2-6 16,0-2-4-16,-8 0-3 0,8 4 0 0,0 3-4 0,0-3 1 0,-5 1-3 0,5 5-3 0,0 1-4 16,0-2-2-16,0 6-7 0,0 0-11 0,0-5-13 0,0 5-13 0,0 0-9 0,0 0-11 15,0 0-8-15,0 0-11 0,0 5-17 0,0 1-16 0,0-2-21 0,0 1-28 16,0 5-28-16,0-4-23 0,0 3-29 0,5-5-7 0,-5 7-5 0,8-2-2 15,-2-3-1-15,1 3-4 0,1-3-7 0,-3 3-5 16,1-5-1-16,7 1 3 0,-5-5 9 0,5 4 15 0,-7-4 18 0,6 0 21 16,2 0 19-16,-7 0 17 0,4-4 15 0,5 4 13 0,-11-5 15 0,8 1 18 0,-8-1 19 0,4 1 33 15,3-2 37-15,-6 0 42 0,-1 3 44 0,3-3 38 0,0-3 35 0,-8 3 33 16,5-3 32-16,2 5 32 0,-7-1 32 0,0-5 23 0,7-1 24 16,-7 1 19-16,0 5 16 0,0-8 1 0,-7 3-6 0,7-1-16 0,0-4-22 0,-7 6-16 0,7-4-8 0,-5-2-13 15,-3 3-12-15,8-3-14 0,-8 2-11 0,3-2-11 0,5 0-9 0,-6 0-7 0,1 6-7 16,5 0-6-16,-7-1-10 0,7-1-14 0,0 7-18 0,-9-1-15 15,9 1-21-15,0 4-15 0,0 0-57 0,0 0-25 0,0 0 0 0,0 0 0 0,0 4 0 16,0 1 0-16,9 4 0 0,-9 1 0 0,0 1 0 0,7 2 0 0,-7 2 0 16,0 0 0-16,5 6 0 0,1-8 0 0,-6 8 0 0,5-3 0 15,-5 1 0-15,8 2 0 0,-8-2 0 0,8 1 0 0,-8-1 0 0,5-4 0 0,-5 3-46 16,7-3-29-16,0 6-17 0,-7-8-23 0,5-2-24 0,3 5-32 0,-8-7-34 0,7 0-39 16,-2 1-43-16,-5 4-70 0,7-8-82 0,-7 4-79 0,0-1-74 0,0 0-18 15,0-3 9-15,0 3 23 0,0-3 32 0,0-3 39 0,-7 4 44 0,7-7 49 0,-5 5 52 16,-2-5 56-16,-1 0 58 15,3-5 75-15,-2 5 77 0</inkml:trace>
  <inkml:trace contextRef="#ctx0" brushRef="#br0" timeOffset="66278.45">8310 12276 0 0,'-5'0'22'0,"5"-6"140"0,-9-3 85 0,9 5 64 0,-7-1 54 0,7-5 49 0,-5 0 47 0,5-1 39 0,0-2 37 0,0 4 33 0,0-6 30 0,0 3 28 0,5 9 26 0,2-8-105 0,-7 3-181 0,9 3-98 0,-4-5-56 0,1 4-40 0,6-3-31 0,-3 3-26 0,3-3-24 0,-1 4-21 0,-3 1-12 0,5-2-15 15,1 2-11-15,-1-1-22 0,-1-1-26 0,2 6-39 0,7-4-41 0,-10 4-60 0,1 0-63 16,2 0-107-16,-1 4-124 15,1-4-90-15,-2 6-65 0,-5-6-25 0,5 5 2 0,-4-1 16 0,-8 2 20 0,0-2 38 0,0-4 43 0,0 5 53 0,-8-5 58 0,-4 4 70 16,0-4 74-16,-4-4 92 0,5 4 98 0</inkml:trace>
  <inkml:trace contextRef="#ctx0" brushRef="#br0" timeOffset="67195.42">4950 13151 0 0,'-8'0'32'0,"-5"0"70"0,8 0 42 0,-2 0 35 0,0 0 30 0,0 0 29 0,1-6 26 0,-1 6 25 0,2 0 25 0,-3-5 22 0,8 5 23 0,-6 0-5 0,6-4-21 0,0 4-42 0,0 0-54 16,0 0-32-16,-5 0-23 0,5 0-12 0,0-5-6 0,0 5-9 0,0 0-6 0,0 0-5 0,0 0-5 0,-8-6-6 16,8 6-4-16,0 0-8 0,0 0-6 0,0 0-7 0,0 0-7 0,0 0-7 15,0 0-9-15,0 0-6 0,0 0-11 0,0 0-7 0,0-4-7 0,0 4-8 16,0 0-7-16,0 0-7 0,0 0-7 0,8 0-2 0,-8 0-3 0,0-5-2 16,5 5 3-16,-5 0 0 0,6 0 5 0,-6 0 0 0,8 0 3 0,-3 0 3 0,2 0 4 15,6 0 2-15,-6 0 7 0,5 0 3 0,1 0 5 0,1 0 2 16,-2 0 4-16,2 0-2 0,4 0-1 0,3 0-3 0,-2 0-2 0,1 0 0 0,-1 0-2 15,1-4-4-15,7 4 1 0,-3 0-4 0,3 0-2 0,-1 0-1 16,8 0-2-16,-2 0-2 0,0-5-2 0,7 5-1 0,1 0-4 0,-1 0-1 0,0-4-1 16,-2 4-3-16,11 0 0 0,-4-6 0 0,2 6-2 0,6-6 1 0,0 6 0 0,-1 0 1 15,4-4-1-15,-5 4 0 0,10-5-2 0,-2-1 3 0,0 2 2 0,1 4-1 16,6-5 1-16,-7 5-2 0,8-4 0 0,-1-1 0 0,1 1 1 16,6 4-1-16,-9-6-4 0,3 0 2 0,-1 6-3 0,6-3 2 0,-5 3-3 0,6-6 1 15,-7 6 0-15,6-6 0 0,1 6 4 0,-6-3-12 0,5 3-10 0,-6-6 0 0,6 1 0 16,-5 1 0-16,-2 0 0 0,9-1 0 0,-9-1 0 0,1 2 0 15,1-2 0-15,-1 1 0 0,2 1 0 0,-10-2 0 0,7 1 0 0,-3 1 0 0,-4-1 0 16,-4 1 0-16,5-2 0 0,-5 6 0 0,-2-4 0 0,0-1 0 0,-3-1 0 16,3 2 0-16,-5 4 0 0,-1-6 0 0,-6 1 0 0,6 1 0 0,-6 4 0 15,0-5 0-15,-6 1 0 0,1 4 0 0,-2-6 0 0,0 6 0 0,-4-3 0 16,-5 3 0-16,4-6 0 0,-6 0 0 0,3 6 0 0,-4-3 0 0,-1 3 0 16,-6-6 0-16,6 6 0 0,-3 0 0 0,-4-6 0 0,-6 6 0 0,8-4 0 15,-7 4 0-15,-2 0 0 0,-5 0 0 0,6 0 0 0,-6 0 0 0,0 0 0 0,0 0 0 16,0 0 0-16,0 0 0 0,0 0 0 0,0 0 0 0,0 0 0 0,0 0-71 15,0 0-61-15,0 0-24 0,7-5-26 0,-7 5-29 16,0 0-29-16,0 0-27 0,0 0-26 0,0 0-34 0,0 0-35 0,0 0-86 0,-7 5-107 0,7-5-33 16,0 4 1-16,0 2 24 0,0 0 31 0,0-6 38 0,-6 3 43 0,6-3 47 0,-5-3 45 15,-2-3 48-15,-2-4 49 0,4-4 55 0,-1-2 62 0</inkml:trace>
  <inkml:trace contextRef="#ctx0" brushRef="#br0" timeOffset="72402.32">5119 13404 0 0,'7'0'8'0,"-7"-5"70"0,0 1 42 0,6 4 33 0,-6-6 27 0,0 3 27 0,0-3 26 0,0 1 22 0,6 1 23 0,-6-2 23 0,0 3 20 0,0-4 2 0,0 2-9 0,0 1-37 16,0-1-53-16,0-1-34 0,0 2-21 0,0-1-14 0,0 1-9 0,0 4-11 0,0-5-8 0,-6 1-11 0,6-2-5 0,0 0-8 0,0 2-6 0,-6 4-9 0,6-5-10 15,-7-1-10-15,7 6-10 0,-8-4-7 0,8 4-8 0,-5-5-9 0,-2 5-7 0,0 0-8 16,7-4-3-16,-5 4-7 0,-3 0-6 0,1 0-5 0,2 0-4 16,-2 0-2-16,0 0-4 0,2 4 1 0,-3-4-3 0,2 5 0 0,-1-5 0 0,1 4-1 15,1 2 1-15,-2-1 0 0,-7-1 1 0,7 2 2 0,1 0-1 0,1-2-1 16,-4 5 3-16,2-4-2 0,2 5 1 0,-1-5 2 0,-2 4-3 0,3-2 2 15,-3 2-2-15,8-5 2 0,-5 7-2 0,-2-2-2 16,7-5 2-16,-7 1-2 0,7 4 1 0,0-2-1 0,0 2 3 0,-7-4 3 0,7-1 1 0,0 2 3 0,0-2 1 16,7 1 4-16,-7 4 4 0,0-3 3 0,0-2 6 0,7 2 5 0,-7-1 3 15,7-1 5-15,-7 2 4 0,5-3 3 0,3 3 4 0,-3-1 3 0,3-1 1 0,-2 2 2 16,-1 0 0-16,2-3 1 0,2 3 1 0,2-2 0 0,-4 7-1 0,7-11-3 16,-7 4-1-16,4 1 1 0,-4-1-3 0,7 1-3 0,-9 2-1 0,9-4-3 15,-9 3-4-15,10-3-3 0,-10 3-3 0,9 0-2 0,-9-2-4 0,3-4-2 16,-1 5-3-16,-1-1-3 0,0 1 1 0,-6 1-4 0,7-2 1 0,-7-4-1 0,0 5 0 15,5-1 0-15,-5 2 2 0,0-6 3 0,0 0 2 0,0 5 1 0,0-1 6 16,0 2 0-16,-5-2 5 0,5 1-1 0,-7 1 0 0,7 3 1 0,-6-9-1 0,0 9 0 16,-1-3-2-16,-6-2-2 0,6 2 0 0,-5-2-2 0,-3 1-3 0,10 0-2 15,-9-1-3-15,1 2-4 0,0-2-1 0,7-4-5 0,-6 5-3 0,-2 1-3 16,7-6-10-16,-4 0-7 0,2 3-10 0,2-3-10 0,-4 0-10 0,3 0-11 16,3 0-12-16,-3 0-13 0,8 0-12 0,-5 0-16 0,5 0-11 0,-7 0-14 15,7-3-12-15,0 3-13 0,-7 0-13 0,7-6-28 0,0 6-33 0,0-5-31 0,0 1-32 16,7-2-37-16,-7 2-40 0,7-1-5 0,-7 0 11 0,5-5 19 0,3 6 25 0,-3-2 26 15,3-3 25-15,3 3 32 0,-4-3 34 0,2 4 40 0,2-5 46 0,-4 1 44 16,7 3 61-16</inkml:trace>
  <inkml:trace contextRef="#ctx0" brushRef="#br0" timeOffset="72845.3">5361 13468 77 0,'5'0'150'0,"0"-6"43"0,4 2 33 0,-4-1 30 0,2 5 27 0,-7-5 29 0,6-5 29 0,-6 6 30 0,8-1 31 0,-8-1 26 0,0-4 28 0,6 7-58 0,-6-3-104 0,0-3-59 0,0 3-32 0,0 3-13 0,0-8-5 0,0 7-7 0,0-2-4 0,0-4-8 0,0 5-13 0,0 1-10 0,-6-7-16 0,6 7-10 0,-8-1-12 16,8 1-10-16,0-5-13 0,-6 3-9 0,-1 0-12 0,7 2-10 0,-5-1-10 0,-4-1-11 0,4 6-6 15,0-4-7-15,-3 4-8 0,8 0-5 0,-5-5-8 0,-3 5-5 0,0 0-4 16,3 5-5-16,-1-5-4 0,-1 0 0 0,1 4-4 0,-1-4 0 0,-1 6-1 0,3-1-1 16,-2-1-1-16,0 8 2 0,2-8 2 0,5 5-2 0,-8-4 3 0,3 5 2 15,5-1 0-15,-8-4 3 0,8 5 0 0,-6 0 5 0,6 1 0 0,0-8 2 16,-5 7 2-16,5 1 3 0,0-8-2 0,0 7 2 0,0 1 2 0,0-1 0 0,5-6 2 15,-5 6 2 1,6 0 1-16,-6 0 1 0,8-5 1 0,-8 5 2 0,5-1 0 0,3 0-1 0,-3-3 2 0,2 3 2 0,0-3 2 0,-2 3 2 0,10-3 2 0,-9 3-1 16,7 0 1-16,0-2 0 0,0-4 1 0,-5 3-3 0,2 3 1 15,4-3 0-15,-1-2-1 0,1 1 1 0,-2-1-2 0,-5 1-3 0,5 1 0 0,-4-2-4 16,4 1 1-16,-3-1-2 0,-4-4 0 0,-5 6 0 0,5-1 0 0,-5-5 3 16,8 4 0-16,-8-4 3 0,0 0 1 0,0 6 5 0,0-6 2 0,0 0 5 15,0 4 1-15,0 1 5 0,0-5 3 0,-8 6-1 16,8-3 3-16,-5-3 1 0,0 6 0 0,-4-2-1 0,4 1-1 0,-2 1-3 0,-6-2-4 0,-1 2-6 0,9-6-7 15,-8 4-13-15,-1 1-15 0,2 0-15 0,3-1-16 0,-1-4-17 0,2 6-15 0,-5-6-16 32,5 4-20-32,3 1-17 0,-8-5-19 0,13 0-19 0,-6 6-23 0,-1-6-15 15,-1 3-16-15,3-3-25 0,5 0-26 0,0 0-32 0,0 0-33 0,0 0-43 16,-7 0-44-16,7 0-5 0,0 0 11 0,0 0 25 0,-7 0 27 0,7 0 32 16,0 0 33-16,0-9 34 0,7 4 34 0,-7 1 42 0,7-6 45 0,-2 5 46 0,3-4 63 15</inkml:trace>
  <inkml:trace contextRef="#ctx0" brushRef="#br0" timeOffset="73144.61">5732 13399 0 0,'0'-4'1'0,"0"4"108"0,0-6 70 0,5 3 51 0,-5-3 44 16,0 1 40-16,0-5 37 0,0 7 38 0,0-9 35 0,0 8 32 0,0-7 31 0,-5 7 30 16,5-5 28-16,0 4-69 0,0 1-129 0,0-2-68 0,0 0-37 0,0 6-25 15,0-4-17-15,0-1-18 0,0 5-18 0,0-6-15 0,0 6-16 0,0 0-15 16,0 0-14-16,0 0-12 0,0-4-16 0,0 4-14 0,0 0-16 0,0 0-14 15,0 0-16-15,0 0-9 0,0 0-9 0,0 4-5 0,-7 2-3 0,7 3 0 16,0 3-4-16,0-3 0 0,0 0 1 0,0 6 1 0,-8 1-1 0,8-3 4 0,0 7 5 16,-6-2 4-16,6 3 4 0,0-2 5 0,-7 0 0 0,7 2-2 0,0-3 0 15,-6 3-7-15,6-6-7 0,0 3-8 0,0 1-7 0,0 2-15 0,-5-2-17 16,5-4-11-16,0 4-11 0,0-5-14 0,0 1-12 0,0 5-17 0,5-10-19 16,-5 4-20-16,0 0-23 0,0-2-17 0,0-3-17 0,6 0-11 0,-6 1-12 0,0-4-7 15,7-3-9-15,-7 9-16 0,6-8-20 0,-6 1-16 0,0-1-14 0,8-4-14 16,-8 5-13-16,0-5-7 0,0 0 0 0,0 0 14 0,0 0 24 0,0 0 25 15,0 0 27-15,0 0 32 0,0 0 30 0,-8 0 36 0,8-5 34 0,-6 5 32 0,6-4 32 0</inkml:trace>
  <inkml:trace contextRef="#ctx0" brushRef="#br0" timeOffset="73333.25">5666 13757 13 0,'-7'-12'103'0,"7"3"56"0,-5 0 42 0,-4-1 34 0,4 0 33 15,-2 0 33-15,1 6 36 0,6-7 33 0,-5 7 36 0,5-5 30 16,-9 3 31-16,9-3-22 0,-7 3-56 0,7 2-60 0,0-1-69 0,0 5-39 0,0 0-20 16,0-6-18-16,0 2-17 0,0 4-17 0,0-5-21 0,0 1-21 0,7-2-18 15,-7 6-16-15,0-5-16 0,9 1-10 0,-9 4-9 0,5-5-8 0,-5 1-4 0,6-2-2 16,1 6-3-16,-2-6-1 0,4 3-2 0,-4-3 0 0,2 3-2 0,4-4-1 15,5 2-3-15,-5 1 1 0,2-5-2 0,2 3-4 0,4 1-2 0,-6 1-16 16,6-2-20-16,-7 3-30 0,9-3-32 0,-2 0-38 0,-6 2-39 0,0-1-53 16,8-1-63-16,-10 3-75 0,2-3-81 0,0 6-47 0,1-4-26 0,-1-1-1 15,-6 5 11-15,7-6 28 0,-9 2 37 0,0 4 44 0,3-6 47 0,-8 2 51 0,6-1 50 0,-6 0 59 16,7 5 61-16</inkml:trace>
  <inkml:trace contextRef="#ctx0" brushRef="#br0" timeOffset="73885.25">5998 13350 1 0,'0'-4'76'0,"6"-1"60"0,-6-1 46 0,0 2 36 0,7-1 32 0,-7 1 30 16,0-1 31-16,0 1 32 0,6-2 35 0,-6 0 32 0,0 2 32 15,0-1-11-15,0-1-33 0,8 2-46 0,-8-1-56 0,0 1-34 0,0 4-19 0,0-5-10 16,0 5-9-16,0-4-9 0,0 4-11 0,0-6-16 0,0 6-18 0,0 0-17 16,0 0-17-16,0 0-16 0,0 0-14 0,0 0-19 0,0 0-16 0,0 0-13 0,0 0-15 15,0 0-14-15,0 0-10 0,0 0-13 0,0 0-6 0,0 0-5 16,0 0-5-16,-8 6-2 0,8-2-2 0,0 1-1 0,8-1 0 0,-8 1 1 0,0 5 0 15,0-1 3-15,0 3 2 0,0-3 3 0,0 4 5 0,5-2 2 0,-5-2 2 16,0 7 0-16,0-1 1 0,0-6 2 0,7 6 2 0,-7-2-2 0,0 2 0 0,0-5 1 16,6 4-2-16,-6 2-2 0,0-1 2 0,0-1-3 0,0 2-4 0,5-3-3 15,-5-2-2-15,0 2-9 0,0 2-7 0,0-6-11 0,9 3-6 0,-9 1-10 16,0-2-9-16,0-2-12 0,7 1-16 0,-7-1-6 0,0 1-8 0,0-5 0 16,5 4-1-16,-5-3 0 0,0 3-3 0,0-3 2 0,0 4 2 0,0-6 5 15,0-4 9-15,0 0 11 0,0 5 12 0,0-5 16 0,-5 5 18 0,5-5 11 16,0 0 9-16,0 0 8 0,-7 0 3 0,7 0 5 0,-9 0 8 0,9-5 6 0,-5 5 9 15,5-5 4-15,-6 5 5 0,6-4 2 0,-7-2 0 0,7 2 2 16,-5-2 1-16,5-3 1 0,-8 3 3 0,8 3 0 0,-6-8 3 0,6 7 2 0,0-6 1 0,0-1 2 16,-7 2 0-16,7 5 0 0,0-7-1 0,0 2-6 0,0-1-2 0,7 1-5 15,-7 3-5-15,0-4-4 0,0 1-4 0,0 4-3 0,6-5-6 0,-6 5 0 16,8-5-5-16,-3 7-1 0,-5-3-5 0,7-4-1 16,-1 5-2-16,-1-1-3 0,4 3 0 0,3-7 3 0,-4 10 2 0,-2-5-1 0,7-1 2 0,-1 2 1 0,-5 4-2 15,6-6 3-15,-1 6 0 0,2 0 0 0,-7 0-2 16,6 6 0-16,1-6 1 0,-4 0 0 0,4 4-2 0,1 2 2 0,-10-1-2 0,9-1-1 0,-1 2 2 15,-8 3-2-15,3-4-1 0,3 5 1 0,-4-4 2 0,2 3-1 16,-4 0-1-16,2 1 2 0,-1-1-1 0,-1 3 1 0,3-3-2 0,-8 0-1 0,8 1-3 0,-8 4-1 16,0-4-1-16,5-1-2 0,-5 2-3 0,0 3-7 0,0-3-6 0,-5-2-10 15,5 0-12-15,0 1-12 0,0 0-15 0,-8 0-14 0,0 0-17 0,8-1-17 16,-5-3-16-16,5-3-20 0,-6 9-23 0,6-8-19 0,-7 1-20 0,7-1-30 0,-5 1-34 16,5-1-40-16,-9 2-41 0,9-6-44 15,-7 6-40-15,7-6-5 0,0 3 14 0,0-3 25 0,0 0 27 0,0 0 33 0,0 0 34 0,0 0 36 0,0 0 36 0,0 0 45 16,0 0 46-16,7-3 52 0,-7-3 65 0</inkml:trace>
  <inkml:trace contextRef="#ctx0" brushRef="#br0" timeOffset="74354.17">6454 13517 0 0,'0'-6'3'0,"-6"6"111"0,6-4 69 0,0 4 48 0,-8-5 37 0,8 5 37 0,0-6 32 0,-7 3 35 0,7-3 29 0,0 2 31 0,0-1 28 0,-5-1 27 0,5 6 25 0,0 0-76 0,0-4-137 0,0 4-70 0,0-6-39 0,0 6-21 0,0-4-12 0,0 4-12 0,0-5-14 0,0 5-14 0,-6 0-13 0,6 0-12 0,0-5-11 0,0 5-10 0,0 0-9 0,0-4-6 16,0 4-7-16,0 0-9 0,0 0-4 0,0 0-5 0,0 0-5 0,0-6-6 0,0 6-4 16,0 0-5-16,0 0-2 0,0-4-7 0,0 4 0 0,6 0-4 0,-6-5 0 15,0 5-4-15,5 0-2 0,-5 0 1 0,7 0 1 0,1 0 1 0,-2 0 2 0,0 5 2 16,1-5 2-16,-2 4 0 0,11-4 3 0,-11 6 2 0,1 3 2 0,6-4 2 16,-3 5-2-16,3-6 2 0,-6 7-1 0,8-1-2 0,-7-7-2 0,-2 12-1 15,9-3-3-15,-9-3-2 0,3 6-3 0,-1-6-3 0,-7 7-8 0,5-7-6 0,2 6-8 16,-7-2-6-16,0 2-7 0,0-6-4 15,7 6-1-15,-7 0-1 0,0-6 1 0,-7 1 0 0,7 1-1 16,0-1 1-16,-7-1 2 0,7-4 4 0,-5 5 3 0,5-6 1 0,-7 1 0 0,-1 1 3 0,8-3 6 0,-5 3 6 0,-2 0 0 16,0-2 4-16,2 1 1 0,-2-5 4 15,-2 4-1-15,4-4 2 0,-1 5 4 0,-1-5-1 0,2 0 6 0,-4 0 6 0,4 0 9 0,-2 0 9 0,1-5 8 0,1 5 6 16,-3-4 6-16,0-1 5 0,3 1 5 0,-2-2 5 0,7 0 1 0,-6 3 5 16,0-3 3-16,6-3 2 0,-8-1 5 0,8 5-3 0,-7-4-1 0,7-7-5 15,0 7-5-15,0-6-10 0,0 6-5 0,0-6-8 0,0 0-5 0,7-4-8 16,-7 4-4-16,8 0-7 0,-2-4-4 0,0 4-4 0,-6 0-7 0,7 0-5 0,6 0-1 15,-5 2-3-15,-3 2-2 0,1 1 0 0,6 1-3 0,-3 0 2 0,3 3-2 0,-6-3 1 16,8 3 0-16,-2 6-5 0,2-3-10 0,-9 3-11 16,10-7-23-16,-3 7-20 0,0 0-27 0,-4 7-34 0,5-7-33 0,-2 3-58 0,5 3-69 0,-11-1-90 15,8-1-98-15,1 6-41 0,-9-5-6 0,8 0 9 16,-6 5 23-16,-1-6 34 0,7 2 37 0,-6-1 41 0,-1-1 47 0,2 2 50 0,-2-6 52 0,1 3 65 0,-2-3 70 0</inkml:trace>
  <inkml:trace contextRef="#ctx0" brushRef="#br0" timeOffset="75196.07">6949 13487 0 0,'0'6'17'0,"0"-6"134"0,-6 0 77 0,-2 0 54 0,8-6 45 0,-7 2 38 0,2 4 36 15,5-5 34-15,0-1 36 0,-6 2 31 0,6-2 33 0,-8 2 25 0,8-1 29 16,0 5-101-16,0-5-168 0,0 5-88 0,0 0-48 0,0 0-26 0,0 0-17 16,0 0-15-16,0 0-13 0,0 0-16 0,0 0-19 0,0 0-14 0,0 0-17 0,0 0-13 15,0 0-13-15,0 0-11 0,0 0-11 0,0 0-8 0,0 0-2 0,0 0-5 16,0 0-4-16,-5 5 1 0,5 0-1 0,0-1 2 0,-8 6 0 0,8-4 1 15,0 3 0-15,-5 0 0 0,5-3-5 0,0 3 2 0,-7 3-4 0,7-3-2 16,0-5-7-16,0 7-4 0,0-2-7 0,0-5-6 0,0 8-3 0,0-3-7 16,7-6-3-16,-7 3-2 0,0 0-3 0,5 3 2 0,3-5 4 0,-8 1 3 0,5-5 4 15,3 6 3-15,-2-2 6 0,-1-4 4 0,10 5 5 0,-9-5 3 0,0 0 6 16,6 0 4-16,-4-5 3 0,5 5 6 0,-7-4 0 0,-1 4 7 0,11-6 1 16,-11 6 5-16,2-5 0 0,-1 1 6 0,7-5 2 0,-13 3 2 0,8 0 3 15,-3 3 3-15,1-6 3 0,-6-3 3 0,8 8 4 0,-8-5 3 0,0-2 3 0,0 1 2 16,0 1 2-16,0-1 0 0,0-1-1 0,-8 2 1 0,8 5-1 0,-6-7-2 15,6 1-1-15,-5 1-5 0,-3 4-4 0,1 1-3 0,1-6-6 0,6 5-6 0,-6-1-5 16,-1 6-4-16,2-3-5 0,-3 3-6 0,8 0-4 0,-8 0-3 0,3 0-2 16,-1 3-1-16,1 3 1 0,-3-1 0 0,0-1 1 0,3 6 0 0,5 0 0 15,-7 0 3-15,1 0-1 0,0 5 3 0,-2-6 2 0,8 0 2 0,-7 6 3 0,2-5 1 16,5 5 0-16,0-6 1 0,0 3 1 0,-6 0-2 0,6 0 1 0,0-3 0 16,6 0 2-16,-6 1-2 0,0-1 4 0,0-3-2 0,5 3 1 0,-5 1 0 15,7-5 3-15,1 4 2 0,-2-3 1 0,0-2 1 0,1 1 4 0,-2 1 0 0,3-2 1 16,5 2 1-16,-7-2 2 0,7-4 1 0,-5 5 0 0,4-5 0 0,0 0 1 15,3 0 0-15,-10 0-1 0,9 0 0 0,-1 0-2 0,-1-5 1 0,-5 5-2 16,5-4 2-16,2-2 1 0,-1 2 1 0,-8-2 0 0,11 1 5 0,-11 1 3 0,2-2 6 16,4-3 5-16,-2 0 4 0,-2-1 7 0,-2-1 1 0,1 2 5 0,2-1 1 15,-8 1 1-15,5-6-2 0,-5 6 1 0,8-7-1 0,-8 2 0 0,0-1-4 16,5 5-2-16,-5-5-4 0,0 0-2 0,0 6-2 0,0-6-5 0,0 5-2 16,-5 1-4-16,5-6 0 0,0 11-4 0,-8-7 3 0,8 1-4 0,0 1 2 15,-5 4-3-15,5 1 0 0,-8-5-2 0,8 3-5 0,-6 1-4 0,6 1-3 0,-5-2-7 16,5 6-5-16,-7-3-3 0,7 3-8 0,0-7-3 0,-9 7-4 0,9 0-2 15,-5 7-2-15,5-7-1 0,-6 0-3 0,-1 3 0 0,7 3-1 0,-5-6 2 0,5 4 0 16,-9 1 6-16,9 1 2 0,-7-3 4 0,7 7 6 0,0-5 1 0,-5 1 3 16,5-3 3-16,0 7 0 0,0-4 1 0,0 3 0 0,0-3 3 0,0 3 1 15,0 0 1-15,0-3 2 0,0 4 2 0,5-1 2 0,-5 0 0 0,7 6 0 0,2-3 3 16,-9-3 1-16,5 0 1 0,2 1 1 0,-1 4 1 0,-1-4 1 0,11-1 2 16,-11 3-2-16,1-3-1 0,2 0-1 0,-3 6 0 0,8-5 2 0,-6-1 4 15,0 1 1-15,0 1 1 0,-1-2 2 0,1 0 1 0,-7 1 1 0,5-4 1 16,3 3 4-16,-8-4 4 0,6 5 2 0,-6-6 3 0,0 1 4 0,5 1 3 15,-5-3-1-15,0 3 1 0,0 0 0 0,0-2 0 0,-5 1 0 0,5-1 1 16,0 1 1-16,-6-5-1 0,6 4-3 0,-8 2-2 0,3-6-1 0,5 6-4 0,-7-6-1 16,1 3-6-16,-1-3 0 0,0 0-3 15,-5 6-3-15,4-6-2 0,3 0-3 0,-3 0-1 0,2 0-2 0,-6 0-3 0,3 0-1 0,4 0-1 0,-8-6-1 16,8 6-2-16,-4 0-1 0,2-3-2 0,2 3-1 0,-1-6-4 0,-1 0-4 0,1 6-7 16,-2-4-5-16,3 4-8 0,-2-5-8 0,0 5-6 0,7-4-10 0,-5 4-10 15,5-5-11-15,-7 1-11 0,7 4-10 0,-8-6-10 0,8 0-10 0,0 6-7 16,0-3-7-16,-5 3-7 0,5 0-7 0,0-6-8 0,0 6-12 0,0-5-13 0,0 5-12 15,0 0-10-15,0-4-15 0,0 4-11 0,5-6-27 0,-5 6-35 0,8-4-37 16,-8 4-41-16,7-5-33 0,-2 5-26 0,2 0 1 0,0 0 16 0,-2 0 27 0,3-5 30 16,-2 5 32-16,7-4 33 0,-8-2 36 0,2 2 37 0,7-2 44 0,-7 1 47 15,4 1 48-15,5-5 64 0</inkml:trace>
  <inkml:trace contextRef="#ctx0" brushRef="#br0" timeOffset="75798.39">7457 13335 4 0,'-8'-4'81'0,"8"-5"51"0,0 4 42 0,-5 1 35 0,5-8 30 0,-5 8 28 0,5-1 26 0,-9-1 27 0,9 2 28 0,-5-1 28 0,5 1 28 0,0-1-17 0,0 1-44 0,-7-2-45 0,7 6-44 0,0 0-25 15,0-6-21-15,0 6-10 0,0-4-6 0,0 4-3 0,0 0-7 0,0 0-7 0,0 0-10 0,0 0-13 16,0 0-16-16,0 0-15 0,0 0-17 0,0 0-15 0,0 0-14 0,0 0-12 15,0 0-14-15,0 0-10 0,0 0-8 0,0 0-10 0,0 0-6 0,0 4-8 16,7 2-1-16,-7 0-2 0,0-2 0 0,5 1 1 0,-5 4 3 0,9 1 4 0,-9-1 4 16,0 3 2-16,5-3 1 0,-5 0 2 15,0 1-1-15,0 4 0 0,5 2-3 0,-5-7 0 0,0 6-2 0,0 0 2 0,8-2-5 0,-8 2 2 0,0 0-2 16,0 0-1-16,0 0-3 0,0-2-2 0,5 2 0 0,-5 0-2 0,0 0 0 0,0 0-2 16,8 1 1-16,-8-7-1 0,0 6 0 15,0-6-1-15,0 0 0 0,6 6-1 0,-6-5 0 0,0-1-1 0,0 1-2 0,0 1 2 0,0-8-3 0,0 7 2 16,0-5-2-16,0 1 2 0,0-6-1 0,0 4 2 0,0-4 2 0,0 0 3 15,0 6 2-15,0-6 2 0,0 0-1 0,0 0 3 0,0 0 1 0,0 0 2 0,-6 0-1 16,6 0 2-16,-8 0-1 0,8-6-1 0,-5 2 1 0,5 4-1 0,-8-6-4 16,3 1-1-1,5 1-4-15,-5-5-2 0,-4 3-2 0,9-3-1 0,-5 3-1 0,5-3-2 0,-7-1 0 16,7 1 0-16,-8-2-2 0,8 2 1 0,-6-1 0 0,6 1 0 0,0-7 1 0,0 7 1 0,0 0 1 0,-5-2 0 0,5 1 0 0,0 1-1 16,5-1 1-16,-5 5-1 0,0-4 0 0,0 3-1 0,0-3-1 15,0 3 0-15,6 2-3 0,-6 4-1 0,0-6-3 0,8 2 1 0,-8 4-4 0,7-5-1 0,-7 5 0 0,5-5-2 31,-5 5 1-31,9 0-2 0,-4 0 2 0,0 0 0 0,3 5 3 0,-3-5 1 0,3 5 0 0,-2-1 6 0,1 2-1 16,6-2 4-16,-7 2 1 0,2 3 4 0,-3-3 2 0,8 3 1 0,-7 0 5 0,1 3 0 0,1-3 1 16,-3 6 1-16,1-6 1 15,2 0 0-15,-3 7-1 0,2-7 2 0,1 1-1 0,-8 4 0 0,6-4 1 16,0-1 0-16,-6 2-1 0,0-1-4 0,7 5 3 0,-7-6-1 0,0 0 0 16,5 1-2-16,-5-4 2 0,0 3-2 0,0 0 2 0,0-3-1 0,0 3-2 0,0-3 0 0,-5-3-1 0,5 9-4 0,0-8-4 0,-7 5-10 0,7-4-12 31,-6-1-16-31,6 2-16 0,-6 0-22 0,6-3-21 0,-8 3-26 0,1 0-28 0,7-2-36 15,-5 1-36-15,-3-1-61 0,8 1-68 0,-6-1-69 0,1 2-69 0,5-1-24 16,-8-1-3-16,8-4 17 0,-7 6 28 0,7-6 33 0,0 0 36 0,0 0 42 0,-6 0 44 16,6-6 47-16,-6 6 51 0,6-9 61 0,6 3 63 0</inkml:trace>
  <inkml:trace contextRef="#ctx0" brushRef="#br0" timeOffset="76148.53">7828 13502 69 0,'-7'0'142'0,"7"0"44"0,-6 0 34 0,6 0 33 0,-5 0 32 0,-3 0 33 0,8-6 32 0,0 6 32 0,-8 0 34 0,8 0 31 0,0-3 32 0,0 3-52 0,0 0-99 0,0 0-50 0,0 0-32 0,-5 0-16 0,5 0-10 0,0 0-13 0,0 0-12 0,0 0-16 0,0 0-17 0,0 0-18 16,0 0-17-16,0 0-15 0,0 0-16 0,0 0-14 0,0 0-12 0,0 0-12 16,0 0-10-16,0 0-8 0,0 0-5 0,5-6-5 0,-5 6-2 15,0 0-1-15,8-4-2 0,-8 4-2 0,8 0-3 0,-3-5-3 0,1 5-1 0,1-6-3 16,-2 6-3-16,4 0-1 0,3-4-2 0,1 4 0 0,1-6-4 0,-2 6-1 0,0 0-6 16,3-4-15-16,-1 4-19 0,4 0-23 0,-5 0-30 0,0 0-34 0,0 0-32 15,0 0-38-15,-2 0-37 0,5 0-64 0,-11 0-75 0,8 4-82 0,-7-4-79 0,2 6-28 16,-3-6 0-16,2 0 22 0,-1 4 31 0,-6-4 40 0,0 0 46 0,0 0 46 15,0 0 51-15,0 6 50 0,-6-1 52 0,-1-5 66 0,7 0 70 0</inkml:trace>
  <inkml:trace contextRef="#ctx0" brushRef="#br0" timeOffset="76335.95">7860 13609 0 0,'-6'5'6'0,"6"5"122"0,-5-5 83 0,-2-1 59 0,7 2 49 0,-9-1 41 16,9-1 39-16,0-4 33 0,-5 6 31 0,5-6 26 0,0 0 27 0,0 0 23 15,0 0 23-15,0 0-83 0,0 0-147 0,0 0-84 0,0 0-55 0,0 0-29 16,0 0-18-16,0 0-16 0,5 0-13 0,4 0-11 0,-9 4-10 0,7-4-5 15,-2 0-8-15,1 0-6 0,7 0-6 0,-5 0-9 0,4 0-9 0,0 0-10 0,3 0-13 16,4 0-14-16,-6 0-14 0,6-4-29 0,-6 4-32 0,7 0-45 0,0 0-52 16,-8 0-85-16,7 0-101 0,1 0-105 0,-6 0-103 0,4 0-39 0,-4 0-11 0,6 0 7 15,-6-6 17-15,-4 2 27 0,4 4 33 0,-7-11 45 0,6 2 52 0,-7-1 62 16,7-4 67-16,-5-5 83 0,-3-2 87 0</inkml:trace>
  <inkml:trace contextRef="#ctx0" brushRef="#br0" timeOffset="135135.26">8687 13355 14 0,'0'-5'90'0,"0"1"43"0,0-1 37 0,0-1 32 0,0 2 29 0,0-5 27 0,0 4 26 0,0 1 24 0,0-8 24 0,0 8 28 0,0-1 28 0,0-1-27 0,0 2-54 0,0-5-42 0,0 4-33 0,0 1-22 0,0-2-18 0,0 0-13 0,0 2-10 0,0-1-10 16,0 0-5-16,0 1-6 0,0-2-8 0,0 2-8 0,0-1-10 0,0 1-10 0,0 4-7 16,0-5-6-16,-6-2-6 0,6 7-4 0,0-3-3 0,0-3-3 0,0 6-2 15,0 0-7-15,0-5-5 0,0 1-7 0,-7 4-7 0,7-6-8 0,0 6-7 0,-6-5-9 16,6 5-9-16,-8 0-5 0,3-4-5 0,0 4-6 0,-3 0-6 16,8-4-4-16,-6 4-5 0,-9 0-3 0,10 0-2 0,-1 0-2 0,-2 4-4 0,3-4 1 15,-3 4-4-15,-5-4-1 0,7 5-1 0,1 5-1 0,-10-5 0 16,9 4 0-16,0-2-2 0,-1 2 0 0,-5 0 2 0,3 1 0 0,4 4-1 0,-1-2 1 15,-1-3 2-15,7 4 1 0,-5-2 3 0,-4-1-1 0,4 5 4 0,5-6-1 16,0 1 2-16,-7 4-2 0,7-4 2 0,0 0-1 0,0 1 1 0,0 2-1 0,0-2 3 16,7-1 3-16,-7-1 0 0,0 0 2 0,5 1 3 0,4-5 3 0,-4 4 1 0,2 1 5 15,4-4 2-15,-2 3 2 16,3-3 3-16,1-3-3 0,1 3-2 0,-2-1-10 0,2-1-21 0,4-4-22 0,1 6-27 0,-4-6-32 0,4 0-28 0,-6 0-42 16,6 0-43-16,2 0-77 0,-9-6-88 0,2 6-58 0,4 0-42 0,-4-4-10 0,-1 4 7 15,-1-5 25-15,2 5 32 0,-1-6 38 0,-7 3 43 0,7-3 43 0,-6 2 43 0,-1 4 49 16,2-5 54-16,-3-1 67 0,3 2 82 0</inkml:trace>
  <inkml:trace contextRef="#ctx0" brushRef="#br0" timeOffset="135734.81">8929 13350 0 0,'0'-4'2'0,"5"-7"113"0,-5 2 73 0,8 0 55 15,-8-1 47-15,8 4 42 0,-8-3 40 0,0-1 39 0,5 5 35 0,-5-4 35 16,0 5 33-16,0-8 33 0,0 8 29 0,6-6-71 0,-6 6-132 0,0-2-74 16,0 2-42-16,0-1-28 0,0 5-21 0,0-4-19 0,0 4-16 0,0 0-16 15,0 0-13-15,0 0-13 0,0 0-11 0,0 0-11 0,0 0-12 0,0 0-12 0,0 0-13 16,0 4-13-16,-6-4-14 0,6 5-13 0,0-1-11 15,-5 2-10-15,5-2-4 0,0 1-9 0,-8 0-3 0,8 5-5 0,-8 0-3 0,8-1-7 0,-5 6-4 16,5 0-3-16,-7 0-5 0,0-2-1 0,2 2 0 0,5 6-2 0,-8-6 1 0,8-2-3 16,-7 1-3-16,7 2-4 0,-5-7-3 0,5 6-4 0,0 0-2 0,0-5-4 15,0-1-1-15,0 0 0 0,0 2 4 0,5-1 5 0,-5-4 2 0,7 3 7 16,-7-5 4-16,8 1 6 0,-8 1 4 0,5-2 5 0,2 1 2 0,0-5 7 0,-2 4 0 16,11-4 6-16,-11 0 5 0,1 0 3 0,6 0 3 0,-3-4 3 0,3-1 0 15,-6 1 2-15,7 4 2 0,-5-11 1 0,3 7 0 0,-3-5 2 0,-3-3 1 16,10 3-1-16,-10 0 3 0,2-1-1 0,0-1 3 0,-2-3-2 0,3 4 0 0,-3-4 0 15,-5 3 1-15,8-2-2 0,-8-2 2 0,6 0 0 0,-6 0 0 0,0 0-2 16,5-4 1-16,-5 5 3 0,0-2 3 0,0-3 7 0,-5 5 3 0,5-2 4 16,0 2 6-16,0 0 4 0,-6 5 3 0,6-3-1 0,0 3 0 0,0 4-4 15,0 1-3-15,0-2-10 0,0 6-6 0,0 0-13 0,0 0-16 0,0 0-9 0,0 0-10 16,0 0-5-16,-8 6-10 0,8 3-4 16,0-3-3-16,0 4 0 0,0 4-2 0,0 0 3 0,0 0 4 0,0 2 5 0,0 2 8 0,0-3 7 0,0 6 9 15,0-8 4-15,0 2 4 0,0 0 2 0,8 0-1 0,-8 0 2 0,0 0-4 0,0-5 2 16,6-1-1-16,-6 0 0 0,5 1 0 0,-5 0 1 0,7 0 0 0,2 0 1 15,-9-5 0-15,5 5 2 0,2-7-1 0,4 3 1 0,-2-1 0 0,3-1 3 16,-6 2 0-16,7 0 1 0,-5-3 4 0,4-3 0 0,-6 6 0 0,8-6 3 16,-7 0 1-16,-2-6 1 0,9 6 0 0,-9-3 1 0,3-3 0 0,-1 0 4 15,-1 2 0-15,2-1 1 0,-3-4 2 0,0-1-1 0,3 5 3 0,-2-5-2 0,-6 0 3 16,7-4 1-16,-7 4-1 0,6-4 0 0,-6-2-1 0,0 1-1 0,0 1-2 16,0 1-1-16,0-8-4 0,-6 2 0 0,6-2-3 0,-7 2-5 0,1-5 1 0,6 4-4 15,-8 1 0-15,3 0-3 0,0-2-2 0,-3 8-2 0,2-2 0 0,-1 0 0 31,7 0-2-31,-8 6-1 0,3 4-2 0,5-5-3 0,-7 4-2 0,7 2-2 0,0-1-6 0,0 5-5 16,-7 0-8-16,7 0-7 0,0 0-8 0,-5 5-12 0,5-5-12 16,-7 4-19-16,7 8-18 0,-6-8-22 0,6 5-19 0,-8 0-25 0,2 6-20 0,6 0-19 0,0-4-16 0,0 2-14 15,0 2-12-15,0 1-19 0,6-7-20 0,-6 6-37 0,8-6-45 0,-2 0-49 0,1 7-46 0,-2-11-5 0,2 4 17 16,5 1 28-16,-4-5 34 0,5-1 33 0,-5 2 33 0,2 0 36 0,-2-2 32 0,5 1 40 16,-7-1 43-16,1-4 54 15,7 5 63-15</inkml:trace>
  <inkml:trace contextRef="#ctx0" brushRef="#br0" timeOffset="137062.62">9555 13238 6 0,'-8'-4'86'0,"8"4"51"0,0 0 39 0,-7-6 37 0,7 6 33 0,-5-4 30 0,5 4 31 0,-8-5 29 0,8 1 27 0,-6-1 28 0,6 5 26 0,0-7-23 0,0 4-51 0,-5-3-47 0,5 1-50 0,0 1-28 0,0-2-22 0,0 1-16 0,0 1-16 0,0-5-12 0,-8 3-12 0,8 2-12 0,0-7-8 16,0 7-8-16,8-7-7 0,-8 7-6 0,0-5-6 0,0 4-6 0,0 1-5 15,0-8-6-15,0 8-6 0,5-1-3 0,-5-1-2 0,0 2-1 0,6-1-6 16,-6 1-4-16,0-1-7 0,8 5-5 0,-8-4-6 15,5 4-4-15,-5 0-4 0,7 0-3 0,1 0-1 0,-3 0-1 0,-5 4-2 0,7-4-1 0,0 5-2 16,-2-1-1-16,3 5-2 0,-3-3-2 0,3 3 0 0,-2 3 0 0,-1-3-1 0,2 4 1 16,2 2-1-16,-4 0-2 0,1 0-1 0,-6 0-3 0,7 3-3 0,-7-2-4 15,5 3-6-15,-5-5-4 0,9 7-4 0,-9-8-5 0,0 2-2 0,0 1-3 0,0-2-4 16,0 1-1-16,0-6-1 0,0 7-2 0,0-7 1 0,-9 0-2 0,9 1 2 16,0-5 4-16,0 4 4 0,-5-2 5 0,5 2 6 0,0-4 7 0,-7-1 2 15,7-4 4-15,0 6 2 0,-6-2 3 0,6-4-1 0,-5 5 1 0,-4-5 0 16,9 0 0-16,-7 0 0 0,2 0-1 0,-1 0-1 0,6-5 0 0,-8 5-2 0,3-4 0 15,-3 4-2-15,8-6 0 0,-5 2 0 0,-2-1 1 0,0-1 2 0,7-4 4 16,-5 7 5-16,-3-8 5 0,8 1 4 0,-7 7 6 0,7-12 5 0,0 6 4 16,-5-3 4-16,5 3 2 0,0-6 2 0,0 2 0 0,0 1 0 0,0-3 0 0,0 2-3 15,5-2-3-15,-5 0-3 0,0 0-5 0,7 2-3 0,1-2-4 0,-8 4-5 16,5-4-3-16,2 7-4 0,0-3-3 0,-2 1 1 0,3 1-2 16,-3 4 1-16,3-5-1 0,-2 5 2 0,6 1 2 0,2-1 0 0,-8 5-1 0,6-4 0 15,4 4-1-15,-5 4 4 0,2-4-2 0,2 5-1 0,-4-1 0 0,2 1 0 0,0 5 0 16,1-1-1-16,-9-4-1 0,10 5-2 0,-9 5 0 15,7-6-2-15,-8 6 0 0,3 1 0 0,0-2-1 0,-3 0 1 0,1 0-4 0,-6 2-4 0,7-2-6 16,-7 1-4-16,5 1-5 0,-5-3-5 0,0 2-6 0,0-1-4 0,0 2-2 16,0-7-2-16,0 0-3 0,0 6-1 0,0-6-5 0,0 1 1 0,9 1-2 0,-9-7 4 15,0 6 2-15,0-5 4 0,0 4 6 0,5-3 3 0,-5-2 1 0,7-4 2 16,-7 6-1-16,0-1 3 0,6-5-2 0,0 4-6 0,-6-4-4 0,8 0 1 16,-1 0-3-16,-2 0 0 0,-5 0 0 0,8 0-6 0,-2 0 1 0,-1-4 0 0,3-1 1 15,-3-1 2-15,2 2-1 0,7-2 2 0,-8-3 5 0,1 4 7 0,-1-5 5 16,1 1 0-16,-1-7 6 0,-1 7 3 0,3-6 5 0,0 1 3 0,-3 1 6 15,3-3 0-15,-3 1 5 0,-5-3 1 0,5-3 2 0,-5 2 3 0,9-6 6 16,-9 1 7-16,5 3 10 0,-5-8 9 0,0 10 7 16,0-11 8-16,0 8 7 0,0 1 7 0,0-3 11 0,0 5 9 0,0-2 9 0,-5 3 10 0,5 2 9 0,0 1 6 15,0 6-1-15,-9 0-1 0,9-1-6 0,0 5-8 0,0-1-8 0,0 2-11 16,0 4-13-16,0 0-15 0,-5-6-16 0,5 6-20 0,0 0-13 0,0 0-15 0,0 0-11 16,0 0-6-16,0 6-6 0,5 4-3 0,-5-1 0 0,0 1-3 0,0-1 4 15,0 6 4-15,9 6 4 0,-9-3 8 0,5 3 8 0,-5-2 9 0,0 5 6 16,7 1 3-16,-7-1 0 0,6 0 2 0,-6 0-1 0,0 0 1 15,8 1-4-15,-8-1-1 0,6 1-1 0,-6-1-3 0,0-3 0 0,7 3-2 0,-7-5-3 16,0 2-3-16,0-8-3 0,5 8-5 0,-5-7-7 0,0 0-5 0,0 0-7 0,8 2-8 16,-8-7-5-16,0 6-3 0,0-6-6 15,0-3-3-15,0 3 1 0,0-3 2 0,0-2 0 0,0-4 1 0,6 5 3 0,-6-5 5 0,0 0 9 0,0 0 7 0,0 0 10 16,0 0 6-16,0-5 8 0,0 5 8 0,7-4 3 0,-7-2 6 0,0 3 1 16,0-3 4-16,0-4 0 0,6 5 1 0,-6-10-1 0,0 6-2 0,0-1-2 15,-6-5-6-15,6 0-5 0,0-3-4 0,-7 2-4 0,7-2-4 0,-6 3-1 16,6-6-2-16,-8 2-2 0,3-5-3 0,-2 3 0 0,1 8-2 0,-2-8 0 0,2 3 3 15,-1 3-2-15,2-1 4 0,5 2 0 0,-9 4 2 0,4 5-3 0,0-3-3 16,5 3-2-16,-8 5-5 0,3 0-2 16,-3 0-1-16,0 5-1 0,3-1-1 0,5 0-3 15,-6 1-1-15,-1 5-1 0,1 1-1 0,-1-1 1 0,1 4 2 0,-1 0 4 0,0-4 2 0,0 6 3 0,7-7 1 0,-5 4 3 0,5 2 3 0,0-3-1 16,-8 1 1-16,8 2 3 0,0-6-1 16,0 6 3-16,8-5 2 0,-8 1 0 0,0-2 0 0,5 0 0 0,2 0 1 0,0 1 3 0,0 1 2 0,-1-7 1 15,7 6 2-15,-6 0 1 16,4-6 3-16,5 6-6 0,-3-4-7 0,6-1-16 0,-7-1-23 0,2 5-18 0,4-3-21 0,-4-1-26 0,-1-1-31 0,-1-4-35 0,2 6-38 15,-1 0-65-15,0-6-73 0,-5 0-85 0,3 0-83 0,-3 0-27 0,-3-6 3 16,3 6 24-16,-3-6 32 0,-5 2 37 16,7-7 35-16,0 8 44 0,-7-7 45 0,0-1 49 0,0 1 52 0,5-4 65 0,-5 4 69 0</inkml:trace>
  <inkml:trace contextRef="#ctx0" brushRef="#br0" timeOffset="137393.84">10477 13082 0 0,'8'-10'14'0,"0"5"126"0,-3 1 79 0,3-5 61 0,-8-3 49 0,5 3 47 0,0 0 41 0,-5-2 39 0,0 3 41 0,9-3 34 0,-9 1 36 0,0 1 28 0,7-2 26 0,-7 2-86 0,0-1-148 0,0 1-82 16,5 3-48-16,-5-4-29 0,0 5-18 0,0 5-16 0,0-4-13 0,0 4-20 15,-5-5-20-15,5 5-19 0,0 0-22 0,0 0-16 0,-7 5-16 0,7-5-13 16,-9 4-11-16,9 7-13 0,-5-7-12 0,0 7-11 0,-3 3-12 0,3-5-10 15,5 11-4-15,-16 1-4 0,11-2 3 0,-1-1 3 0,-1 7 3 0,-7 5 6 16,9-2 3-16,-2-2 3 0,1 2 1 0,-7 8 3 0,5-8-1 0,3 2-1 16,-3-2 2-16,2 2 1 0,-6 1-1 0,4-4-1 0,2-3 1 0,0 1-1 15,-1 5-2-15,2-11-1 0,-3 5-2 0,0 1-7 0,3-1-7 0,-1-3-13 16,1-2-11-16,-2 5-14 0,7-4-14 0,-9-1-10 0,4-4-14 0,5 4-13 16,-7-4-20-16,7 0-19 0,-6-6-16 0,6 6-21 0,-5-5-19 0,5-1-25 0,-9-4-21 15,9 5-25-15,0-4-27 0,-7-3-48 0,7 3-59 0,0-6-57 0,0 0-53 16,0 6-8-16,0-6 17 0,0 0 26 0,0 0 31 0,0 0 37 0,0-6 37 0,-5 0 44 15,5 3 45-15,0-9 48 0,0 8 50 0,5-5 61 0,-5 0 72 0</inkml:trace>
  <inkml:trace contextRef="#ctx0" brushRef="#br0" timeOffset="138009.7">10707 13429 0 0,'0'0'2'0,"0"0"113"0,0-6 76 0,0 6 58 16,0 0 47-16,0 0 42 0,0 0 36 0,0 0 34 0,0-3 28 0,0 3 28 0,0 0 25 15,0-7 26-15,0 7 24 0,0-3-77 0,7 3-137 0,-7-6-79 0,0 6-46 16,5 0-34-16,-5 0-21 0,8 0-18 0,-8 0-12 0,5 0-10 0,-5 0-5 15,6 0-11-15,-6 0-6 0,0 0-6 0,8 6-6 0,-8-6-7 0,0 0-8 16,0 3-6-16,0-3-6 0,0 7-5 0,0-4-4 0,0 3-6 0,0-1-4 16,-8-1-5-16,2 2-2 0,6-2-7 0,-5 1-2 0,-3 4-7 0,3-3-8 0,-2-2-7 15,-7 2-4-15,8-1-6 0,-6-1-7 0,-2 2-5 0,1-3-6 0,0 3-7 16,0-1-4-16,-6-5-5 0,4 4 1 0,3-4 1 0,0 0 2 0,-9 6 4 16,10-6 5-16,-5 0 5 0,11 0 7 0,-8 0 8 0,8 0 3 0,-11 0 7 15,11-6 6-15,5 6 4 0,-6 0 6 0,-1-4 4 0,7 4 7 0,0-5 3 0,0-1 1 16,0 6 4-16,0 0 2 0,0-9 4 0,0 5 4 0,0-1 1 15,7-5 3-15,-7 4 1 0,6 2 2 0,-6-6 2 0,5 6 1 0,3-6 0 0,0 5 2 0,-3-4-1 16,3 2 1-16,2 4-2 0,-1-3-1 0,-2 1-1 0,4 1 0 0,2-2 3 16,0 3 1-16,1 3 5 0,-1 0 2 0,-1 0 2 0,2 0 3 0,-1 0-3 0,0 0-4 15,0 3 1-15,1 3-5 0,-2-2-1 0,-6 1-4 0,8 4-2 0,-7-2-5 16,-2 2-2-16,3 0-8 0,-3 1-3 0,-5 0-6 0,0 0-1 0,0 5-2 16,0-5-2-16,0 4 1 0,-5 2 0 0,-3-3 1 0,3 2-1 0,-2-1-1 0,0 5-1 15,-6-3 1-15,1-2-3 16,4 5-2-16,-3-4-3 0,-4 6-3 0,1-8-1 0,4 2-2 0,1 5 0 0,-3-6-2 0,-1 0 3 0,-1 2-3 15,9-2 1-15,-3 2 0 0,-5-1 2 0,7-6 1 0,1 0 2 0,-2 6 4 0,7-11 3 16,-9 8 1-16,9-9 5 0,0 7 2 0,0-5 3 0,0-1 5 0,0 1 2 16,0 1 3-16,0-2 5 0,0-4 4 0,0 5 4 0,9 1 4 0,-9-3 2 15,7-3-35-15,-2 7-10 0,1-7 0 0,7 0 0 0,-5 5 0 0,4-5 0 16,0 0 0-16,8-5 0 0,-6 5 0 0,5-7 0 0,1 7 0 0,6-3 0 16,-6-8 0-16,0 7 0 0,4-2 0 0,-3-3 0 0,-8 4-269 0,6-5-172 0,1 1-175 15,-1-6-77-15,0 0-25 0,-4 2 0 0,4-8 15 0,-6 2 25 0,0-5 34 16,5-6 43-16,-4-4 53 0,4 0 62 0,-10-5 69 0,5-6 91 0,0 2 98 0</inkml:trace>
  <inkml:trace contextRef="#ctx0" brushRef="#br0" timeOffset="140413.79">5106 14366 22 0,'5'0'99'0,"-5"-5"45"0,8 1 32 15,-8 4 31-15,0-6 29 0,0 3 26 0,0-3 24 0,0 2 23 0,7-1 21 0,-7-1 25 0,0 2 23 0,0-2-31 0,6 1-67 0,-6 1-45 0,0-1-37 0,0 1-19 0,6-2-10 0,-6 6-8 0,0-4-4 0,0-1-5 0,0 5 0 0,0-6 1 0,0 6 2 0,0-3-4 0,0 3-6 0,0-6-7 0,0 6-7 16,-6-6-9-16,6 2-8 0,0-1-12 0,-6 5-7 0,-1-6-12 0,7 2-13 16,-8 1-13-16,3-3-11 0,-9 1-13 0,9 1-10 0,-10-2-7 0,10 0-4 15,-9 6-2-15,9-4-2 0,-9 4 2 0,1 0 1 0,1 0 1 0,-2 0 0 0,1 0 3 16,-1 0-1-16,2 4 2 0,6 2 1 0,-7 0-2 0,0-2-1 0,6 1-5 0,-7 4-4 15,1-5-2-15,8 11-4 0,-9-3-3 0,9-3-1 0,-11 6-4 16,11-2-1-16,-8-2 1 0,8 4 0 0,-4-2-2 0,4 2 0 0,-2 6-1 16,1-12 1-16,-1 10-2 0,0-10-2 0,0 6 1 0,7 1 0 0,-5-2-1 0,5 1-1 0,0 1-1 15,0-3-1-15,0-4 1 0,0 6 2 0,0 0 1 0,5 0 1 0,2 0 4 16,0-6-1-16,0 6 4 0,-1 0 2 0,1-5 3 0,7 5 4 0,-4-6 2 16,3 1 3-16,3-1 3 0,-5 0 0 0,9-3 4 0,-7 3 0 0,6-4 1 0,2 5 2 15,-3-4-11-15,2-2-11 0,1-4-20 0,-3 5-23 0,3-5-30 0,-2 0-37 16,1 0-39-16,4 0-39 0,-3 0-73 0,-3 0-85 0,3-5-78 0,-2 1-74 0,1-2-25 15,-8-4-4-15,8 5 18 0,-6-4 26 0,-1-1 36 0,-1 1 38 0,0 0 47 16,3-6 47-16,-9 0 53 0,1 0 53 0,4-1 68 0,-3 2 75 0</inkml:trace>
  <inkml:trace contextRef="#ctx0" brushRef="#br0" timeOffset="141076.31">5451 14342 0 0,'0'0'5'0,"-8"0"115"0,8 0 72 0,-5 0 52 0,-2-4 38 0,7 4 39 16,-7 0 35-16,7-5 33 0,0-1 32 0,-5 2 30 0,5 4 30 0,-7-6 29 15,7 1 28-15,0 5-76 0,-6-4-138 0,6 4-74 0,0-5-38 0,-8 5-20 16,8-4-11-16,0 4-11 0,-6-6-14 0,6 6-10 0,-7-4-12 0,7 4-8 16,0-5-10-16,-5 5-10 0,5 0-9 0,0 0-10 0,0-6-10 0,0 6-8 0,-9 0-10 15,9 0-5-15,0 0-9 0,0 0-7 0,0 0-7 16,0 0-8-16,0 0-5 0,0 0-8 0,0 0-8 0,0 0-7 0,0 0-9 0,0 0-4 0,0 0-5 0,-5 6-1 16,5-6-1-16,0 5 0 0,-5 5-1 0,5-6 1 0,0 5 2 15,0-4 2-15,-8 5 0 0,8 5 4 0,0-6 3 0,0 6 2 0,-5-6 6 0,5 7 1 16,0-1 1-16,0-1-1 0,0 2 0 0,0-1-1 0,0-2 1 0,5 2-1 15,-5 0-1-15,0 4 2 0,8-5-1 0,-3-4-2 0,-5 5 1 0,5 0-1 0,4-6 1 16,-4 6 2-16,2-6-2 0,-1 3 1 0,2-3 1 0,-2 1 0 0,1-1 1 16,-2-3 2-16,9-3-2 0,-9 9 1 0,3-8 1 0,-1 1-1 0,7-5 2 15,-9 4 0-15,0 1 2 0,3-5 2 0,5 0-1 0,-7 0 1 0,1 0 2 16,-1 0 1-16,2 0 2 0,-3-5 2 0,3 5 0 0,-3-4 2 0,2-1 3 0,0 1 2 16,-2-2 0-16,2-3 1 0,1 3 1 0,-3-3-1 0,2-1 1 0,0 1 0 15,-2-3-3-15,-5-2 3 0,7 4-4 0,2-3 2 0,-9-2-5 0,0-6 2 16,5 7-2-16,-5 1-1 0,0-8-2 0,6 6 0 0,-6-4-1 0,0 4-1 15,0-5-1-15,0 6-2 0,0-1 0 16,0 6 0-16,0-2-2 0,-6 1 0 0,6 1-1 0,0 5-2 0,0-1-2 0,0-1-2 0,0 6-4 0,0 0-5 16,0 0-7-16,0 0-3 0,0 0-6 0,0 0 0 0,0 6-4 0,-5-6 1 0,5 5 0 15,0 5-1-15,0-7 0 0,0 7 0 0,0 1 3 0,-9 4-1 0,9-6 5 16,0 5 3-16,0 0 4 0,0 1 6 0,0 1 2 0,9-2 3 0,-9 5 0 16,0-4 2-16,5 0-1 0,-5-6-1 0,6 6 2 0,1 6-2 0,-7-13 3 15,5 7-2-15,4-1 3 0,-4 2 2 0,8-7 0 0,-8 6 3 0,3-6-1 0,5 3 2 16,-7 1-1-16,7-4 1 0,-5 2 2 0,4-2-1 0,2 1 1 0,-9-4-2 15,8 3 2-15,-5-5-1 0,3 1 1 0,-4-5 0 0,1 6 2 0,5-6 3 16,-7 0 4-16,-1 0 5 0,3 0 9 0,0-6 4 0,-3 1 6 0,1 1 8 0,1-5 6 0,-7 0 6 16,5 2 8-16,4-7 3 0,-2 4 3 0,-2-4 2 0,-5-2 1 15,6 1-2-15,-6 2-3 0,0-8-7 0,0 3-5 0,0-1-10 0,0-2-6 0,0-3-7 16,0 6-7-16,-6-9-4 0,1 5-9 0,5-5-3 16,-7 5-6-16,-2 1-1 0,4-3-5 0,5 5 0 0,-7-2-2 0,1 7-1 0,1-5-1 0,5 10 0 15,-8-3-4-15,0 3-8 0,8 3-7 0,-5-1-8 0,5 7-12 0,-6-6-18 16,6 6-21-16,0 0-28 0,0 0-25 0,0 0-29 0,-7 6-26 0,7-3-27 15,0 7-29-15,-6-1-33 0,6 3-26 0,0-3-62 0,-8 6-69 0,8 3-63 16,0-2-53-16,0 2-2 0,-7 3 18 0,7-2 34 0,0 0 41 0,0 1 38 0,0 1 43 16,7-8 42-16,-7 7 47 0,0-4 46 15,8-3 50-15,-2 1 65 0,-6 1 76 0</inkml:trace>
  <inkml:trace contextRef="#ctx0" brushRef="#br0" timeOffset="141802.71">6161 14513 36 0,'0'-10'107'0,"0"1"39"0,0 3 33 0,0-3 31 0,0 3 28 0,0-3 24 0,-7 0 26 0,7-1 23 0,0 4 24 0,0-3 25 0,0 3 28 0,0 2-39 0,0-6-78 0,0 6-39 0,-6 0-24 0,6-2-13 0,0 1-10 0,0 1-8 0,0-2-6 0,-8 0-5 0,8 3-2 15,0 3-2-15,0-6-4 0,0 1-7 0,0 1-5 0,0 4-5 0,-5-6-8 0,5 3-4 0,0-3-7 0,0 2-6 0,0 4-4 0,0-5-5 16,0 5-5-16,0-6-7 0,-7 2-7 0,7 4-8 0,0 0-11 0,0-6-9 31,0 6-12-31,0 0-7 0,7-5-8 0,-7 5-9 0,0 0-7 0,0 0-6 0,0-4-7 0,5 4-7 0,-5 0-4 0,0 0-3 0,8 0-4 0,-2 0-1 0,1 0 1 31,-1 0-1-31,1 0 1 0,-1 4 4 0,7-4 0 0,1 5 4 0,-9 1 3 16,10 4 4-16,-3-5 1 0,-5 5 1 0,6-1 4 0,0 0-2 0,-7 0 1 0,6 3-7 16,-3 3-9-16,-4-2-5 0,2-4-2 0,-1 6-1 0,-6 1 0 15,5-2-3-15,-5 1-3 0,0 1-2 0,0-3 0 0,0 1-1 0,0 1 0 0,0 6-2 16,0-13 3-16,0 7 5 0,0-1 11 0,0-2 4 0,0-3 2 0,-5 1 2 15,5-1 1-15,0 0-1 0,0 3 5 0,-6-8-1 0,6 5 3 0,-7-4 3 16,7-1-2-16,-5 2 4 0,5-6 1 0,-9 5 1 0,9-1 1 0,-7-4 2 0,2 5 0 16,5-5-2-16,-6 0 5 0,6 0-3 0,-8 0 1 0,3 0 0 0,5 0-3 15,-8-5-1-15,8 5 0 0,-5-4-4 0,5 4 1 0,-7-5 0 0,7-1 0 0,-7 6-3 16,7-4 1-16,-5-1 0 0,5-4-2 0,-8 5-2 0,1-2 0 16,7-3-1-16,-5 3 0 0,5-3-1 0,0 3 0 0,-9-3-2 0,9-1 0 0,-5-5-1 15,5 6 1-15,0-2 0 0,0 3 0 0,-5-7 1 0,5 4 0 0,0 1 1 16,0 1 0-16,0 0-1 0,0-6 0 0,0 5-2 0,0-1-1 0,5 2-1 0,-5 0 2 15,0-1-1-15,5-5 0 0,-5 5-1 0,9 0 0 0,-9 2 2 16,5-3-2-16,2 1 1 0,1-5 2 0,-3 6 1 0,2 3 3 0,0-3 2 0,-2 0 2 16,3-1 3-16,5 4 3 0,-7-3-1 0,6 4 2 0,-3 1 0 0,3-2-2 0,-6 2 2 15,7-1-1-15,-5-1-3 0,3 6 1 0,-4 0-1 0,7 0-1 0,-2 0-2 16,-6 0 2-16,0 6-1 0,9-6 1 0,-10 5 1 0,9 5-2 0,-9-6 3 16,2 5 0-16,1-4 0 0,4 5-2 0,-5 1 1 0,-2-1 0 0,3-1 2 15,0 6-3-15,-3-6 1 0,-5 6 0 0,6-5-1 0,1 4-4 0,-2-4-3 16,-5 5-2-16,0 0-2 0,9-2-2 0,-9 2-4 0,5-3-2 0,-5 1-1 15,0 1-1-15,7-4-1 0,-7 5-1 0,0 0 1 0,0-6-1 0,0 1-1 0,0 1 2 16,0 4 0-16,6-11 0 0,-6 5 4 0,0 0 2 0,0-3 3 0,0 0 0 16,0 3 3-16,-6-3 2 0,6-2-1 0,0 1 1 0,0-5 1 0,0 0 0 15,0 4 1-15,0 1 0 0,0-5 2 0,0 0 3 0,0 4 2 0,0-4 1 0,0 0 2 16,0 0 2-16,0 0 1 0,0 0 0 0,0 0-1 0,0 0-1 0,0 0-3 16,0 0-5-16,0 0-8 0,-7-4-7 0,7-1-9 0,0 5-9 0,0-4-14 15,-5 4-13-15,5-5-11 0,0 1-17 0,0-2-14 0,0 6-13 0,0-6-20 0,0-3-16 16,0 3-18-16,0 3-16 0,0-3-18 0,5 2-15 0,-5-1-20 0,0 1-21 15,0-2-37-15,7 0-41 0,-7 3-62 0,0-3-65 0,6 6-13 0,-6-5 5 16,5 5 22-16,-5-4 29 0,9 4 33 0,-9-6 34 0,7 1 36 0,-2 5 38 0,2-4 41 16,-7 0 40-16,7-1 54 0,-2-1 58 0</inkml:trace>
  <inkml:trace contextRef="#ctx0" brushRef="#br0" timeOffset="142370.57">6825 14415 50 0,'0'-5'125'0,"0"-3"40"0,0 2 34 0,8-3 29 0,-8 3 26 0,0-3 26 0,5-2 26 0,-5 7 26 16,6-5 27-16,-6 3 27 0,7-3 26 0,-7-1-45 0,6 4-86 0,-6 1-48 0,7-4-28 0,-7 5-15 0,6-2-7 0,-6 2-6 0,7-1-5 0,-7-1 0 0,7 3-5 0,0 3-2 0,-7-6-7 0,5 6-4 0,-5-6-6 0,8 6-6 0,-8 0-6 0,0 0-8 0,0 0-4 0,0-4-7 0,0 4-6 0,0 0-5 0,0 0-4 15,5 0-9-15,-5 0-6 0,0 4-11 0,0-4-8 0,8 0-6 0,-8 0-8 0,0 0-4 0,6 6-6 0,-6-6-2 16,0 6-4-16,0-6-1 0,5 3-1 0,-5 3 1 0,0-1 1 0,7-1-1 0,-7 2 0 15,0 3-1-15,8 0-3 0,-8 1-3 0,0 1-4 0,0 2-2 16,0-3-2-16,0 4-3 0,6 2 1 0,-6 3-4 0,0-5-7 0,0 7-2 0,0-6-7 16,0 4-4-16,0-4-2 0,0 4-1 0,0-5-1 0,0 7 1 0,0-6-1 0,6-2 0 15,-6 2 0-15,0 0-3 0,0 0-3 0,7-2 0 0,-7-1-2 16,0 3 1-16,0-6-1 0,0 0 0 0,5 1-1 0,-5-1-2 0,0 3-1 0,0-9 0 16,0 7 1-16,0-5-3 0,0-5 3 0,0 0 1 0,0 4 3 0,0-4-1 15,0 0-3-15,0 0 3 0,0 0 1 0,0 0 7 0,0 0 5 0,0 0 6 16,0 0 2-16,0 0 2 0,0 0 2 0,0 0 0 0,0 0-1 0,0-4 1 15,-5-1 0-15,5-5 1 0,-7 0 3 0,1 5-1 0,6-4-1 0,-6-6-5 16,-2 6-5-16,1-1-2 0,2-5-2 0,-1 0 1 0,-2 2-1 0,3-2 1 0,-3 4 1 16,3-4-2-16,-2 2 2 0,0-3-2 0,0 7 2 0,1-2 0 0,-1-2-1 0,7 7 0 15,-6-3-3-15,-1 3-2 0,1 2 0 0,1-1-5 0,-3-1-2 0,0 6 0 16,3 0-5-16,-3 0 1 0,3 6-1 0,0-1 1 0,-4-1-1 0,4 2 0 16,-8 0 1-16,5 3-1 0,2 0 1 0,-1 0 1 0,-6 1 0 0,7 1 2 15,-1 4 1-15,1-7 0 0,-1 3 1 0,2 4 1 0,-4-6-2 0,4 6-1 16,5-5 2-16,-5-1-2 0,5 6 0 0,0-5 0 0,0-1 0 0,0 6-1 15,0-10 1-15,0 4 0 0,5 1 3 0,0 0-1 16,-5-5 3-16,14-1 1 0,-7 7 4 0,-1-7 1 0,7 1 1 0,0-5 0 0,0 6 2 0,1-6 1 0,-2 4 2 16,7-4-3-16,-6 0-8 0,3 0-13 0,2 0-22 0,-5 0-24 15,0 0-25-15,1-4-30 0,-1 4-31 0,-8 0-31 0,9-6-30 0,-9 6-52 0,10-5-61 0,-9 5-91 16,0-4-100-16,1 4-35 0,-2-6-2 0,3 1 20 0,-8 1 32 0,8-1 37 16,-3 1 42-16,-5-5 45 0,6-3 43 0,-1 3 47 0,3-6 47 0,-8 6 60 0,8-7 66 15</inkml:trace>
  <inkml:trace contextRef="#ctx0" brushRef="#br0" timeOffset="142638.94">7372 14473 0 0,'-7'0'2'0,"1"6"112"0,-1-6 78 0,7 0 56 0,-5 0 44 0,-4 0 40 0,4 0 35 0,0 0 36 0,5 0 34 0,-8-6 31 0,8 6 32 0,0-4 29 0,0 4 25 0,-5 0-74 0,5 0-133 0,0 0-80 0,0 0-54 0,0 0-27 0,0 0-17 0,0 0-15 0,0-5-14 0,0 5-14 0,0 0-16 0,5-4-16 0,-5 4-12 0,0 0-11 16,0 0-9-16,0 0-11 0,8-5-10 0,-8 5-8 0,5 0-9 0,0-4-5 15,-5 4-8-15,9 0-3 0,3-6-5 0,-6 6-1 16,1-6-2-16,7 6-12 0,-1-3-12 0,-2 3-22 0,4-6-29 0,4 6-33 0,-6-6-35 0,0 6-48 16,6 0-46-16,-6-4-108 0,7 4-132 0,-8 0-66 0,3 0-33 0,-4 0-5 0,2 0 9 15,2-5 26-15,-3 5 32 0,-5 0 43 0,-2-5 45 0,3 5 53 0,-2-4 54 0,-6 0 61 16,0 4 66-16,0 0 93 0,0-11 96 0</inkml:trace>
  <inkml:trace contextRef="#ctx0" brushRef="#br0" timeOffset="142811.91">7457 14533 39 0,'-13'15'176'0,"-1"0"94"0,2-7 74 0,-2 3 56 0,1-2 48 16,8-3 41-16,-2-3 36 0,0 3 32 0,0 0 27 0,1-6 27 0,6 0 24 16,0 0-41-1,0 0-73-15,0 0-120 0,0 0-144 0,0 0-81 0,0 0-49 0,0 0-24 0,6 0-16 0,-6 0-10 0,7 0-4 0,0 0-4 0,-7 0-3 0,7 0-2 16,-2 0-5-16,3 0-6 0,-3 0-11 0,9 0-20 0,-7 0-23 0,7 0-31 15,-4 0-36-15,3 0-54 16,8 0-63-16,-8-6-115 0,6 6-136 0,0 0-103 0,1-6-87 0,-6 6-31 0,6-3-2 0,-1 3 14 0,-6-6 23 0,6 1 38 0,2-5 41 16,-10 5 55-16,1-8 57 0,4-3 70 0,-5 1 75 0,10-3 97 0,-9-3 97 15</inkml:trace>
  <inkml:trace contextRef="#ctx0" brushRef="#br0" timeOffset="154052.63">8265 14141 0 0,'6'0'39'0,"-6"0"77"0,0 0 52 0,0 6 39 0,0-6 33 0,0 0 26 0,0 0 24 0,0 0 24 0,0 0 25 0,0 0 24 0,0 0 28 0,0 0 0 0,-6 0-14 0,6 0-45 0,0-6-61 0,0 6-40 16,-8-3-27-16,8 3-13 0,0-6-1 0,0 6 1 0,0-4 2 0,0 4 2 15,0-5-2-15,0 5-4 0,-7-6-8 0,7 6-10 0,0 0-12 0,0 0-13 16,0 0-11-16,0 0-12 0,0 0-13 0,0 0-11 0,0 0-14 0,0 0-10 15,0 0-12-15,0 0-13 0,0 0-8 0,0 0-10 0,0 0-9 0,0 0-10 0,0 0-2 16,0 0-5-16,0 0-2 0,0 0-2 0,0 6 0 0,0-1 0 0,0 5 1 16,0-7 0-16,0 7 1 0,0 1 3 0,7-1-1 0,-7 4 3 0,0 0 1 0,0 0 2 15,0 7 0-15,0-8 2 0,0 8-1 0,0-1 1 0,8-1-2 0,-8 0-2 16,0 2 1-16,0-3 1 0,0 7-2 0,6-6-1 0,-6 1 1 0,0 1 0 16,0-3 0-16,0 1-3 0,0 2-2 0,7-3-8 0,-7-3-6 0,0 6-14 15,0-8-14-15,0 2-16 0,0 0-21 0,0-5-21 0,0-1-24 0,0 6-25 16,0-6-23-16,0-3-30 0,0 4-30 0,0-5-29 0,0-1-29 0,0 1-48 0,0-1-55 0,0-4-67 15,0 6-71-15,0-1-12 0,0-5 9 0,0 9 27 0,0-9 33 0,-7 7 38 16,7-7 39-16,0 0 45 0,0 3 42 0,0-3 45 0,0 0 46 16,0 0 60-16,0 0 64 0</inkml:trace>
  <inkml:trace contextRef="#ctx0" brushRef="#br0" timeOffset="154793.68">8760 14210 97 0,'-8'-5'170'0,"8"0"53"0,0 1 44 0,-5-6 40 16,5 5 39-16,0 1 37 0,-7-1 37 0,7-5 34 0,-6 4 33 0,6 1 34 16,0 1 30-16,0-2-64 0,-8 6-120 0,8 0-69 0,0 0-42 0,0 0-28 0,0 0-23 15,0 0-22-15,0 0-21 0,0 0-24 0,0 0-23 16,0 0-20-16,0 0-20 0,0 6-18 0,-6-2-14 0,6 1-13 0,0 4-13 0,0-2-8 0,0 7-8 15,-7-4-4-15,7 8-5 0,0-2-1 0,0 2 1 0,-5-3 3 0,5 6 2 0,0 3 4 16,0-5 3-16,0 2 0 0,-7 3 0 0,7-5 1 0,0 0 0 0,0 1-2 16,-7 5 0-16,7-7-3 0,0 3-4 0,0-6-6 0,0 3-5 0,0-3-6 0,0 6-8 15,7-8-6-15,-7 2-6 0,0-6-11 0,0 3-9 0,7 1-10 0,-7-7-6 16,0 3-3-16,5 0 1 0,-5-3 0 0,0 0 2 0,7-2 1 0,-7 1 3 16,0-5 6-16,0 0 7 0,0 0 8 0,6 4 7 0,-6-4 11 0,0-4 12 15,0-1 8-15,0 1 8 0,8 4 3 0,-8-12 3 0,0 3 1 0,0 3 4 0,0-3 2 16,0-4 7-16,6 1 2 0,-6-2 0 0,0 4 1 0,0-3-3 0,0-2-1 15,-6-6-1-15,6 7-2 0,0-5-2 0,0 4 1 0,-8-4-1 0,8-2 0 16,0 2-2-16,-6 1-2 0,6-3 0 0,-7-3-4 0,7 5-1 0,0-2 1 16,0 3 3-16,-5 3 6 0,5-6 2 0,0 6 3 0,0 2 9 0,0-2 6 0,0 5 11 15,0 0 4-15,0 6 3 0,0-2 0 0,0 2-2 0,0 4-3 0,0 0-5 16,0 0-12-16,0 0-10 0,0 0-5 0,0 0-4 0,0 0-3 0,0 4-7 16,5 2-3-16,-5-2-9 0,0 1-2 0,7 4 0 0,-7 3 2 0,6 3 7 0,2-8 5 15,-8 8 7-15,6 0 7 0,1 0 10 0,-2 0 2 0,3 0 2 0,-8 0 1 16,6 4 1-16,-1-4-2 0,3 0 0 0,-8 0-4 0,5-2-4 15,2-4-3-15,2 6-2 0,-9 1 0 0,5-7-1 0,-5 0-1 0,6 6-2 0,1-9 0 16,-7 3-1-16,6 1 0 0,-6-1 0 0,7-4 0 16,-1 1 2-16,-6 3-2 0,7-9 1 0,-7 6 3 0,6-2 0 0,-6-4 1 0,8 0 3 0,-8 0 3 0,0 0 2 15,5 0 2-15,-5 0 2 0,8-4 0 0,-8-2 1 0,5 6-2 0,-5-9 2 0,7 3-3 16,-7 1 2-16,7-4-1 0,-2-1 0 0,-5 1-2 0,7-6-2 0,-7 5 0 16,8-4-5-16,-8-2-3 0,5 1-2 15,2 1-1-15,-7-5-4 0,7 3 1 0,-7-2-3 0,5 3 2 0,-5-4-2 0,8-1 0 0,0 1 1 0,-8 4-2 16,5-6-2-16,1 8 2 0,-6-8 3 0,5 12 3 0,2-6 4 0,-7 6 4 15,9 0 5-15,-9-1 4 0,5 4-1 0,-5 1 0 0,0 1 1 0,0 4-6 16,0 0-2-16,0 0-2 0,0 0-4 0,0 0-3 0,0 0-1 0,0 4-2 0,7-4-5 16,-7 5 0-16,0 4-4 0,0-2 1 0,0 7-2 0,0-4 1 0,6-1 2 15,-6 6 2-15,0 0 4 0,0-2 3 0,5 2 4 0,-5 0 0 0,0 0 2 16,0 0-2-16,0 4 0 0,0-4-1 0,0 0-2 0,8 3-1 0,-8-2-1 0,0-1-3 16,0 3-3-16,0-3-9 0,0 1-6 0,0-2-14 0,0 1-12 0,8 1-16 15,-8-3-15-15,0-4-18 16,5 6-17-16,-5-4-22 0,6-1-24 0,-6-1-25 0,8 0-27 0,-8-3-22 0,5 3-21 0,3-3-32 15,-8-3-35-15,7 3-39 0,-7 0-44 0,5-6-39 0,2 4-39 0,0-4 0 0,-7 0 19 0,5 0 25 0,3 0 35 16,-3-4 37-16,3 4 40 0,-2-6 38 0,-1-3 38 0,2 3 46 16,2-3 50-16,3 3 52 0,-1-3 67 0</inkml:trace>
  <inkml:trace contextRef="#ctx0" brushRef="#br0" timeOffset="155219.16">9482 14214 44 0,'13'-9'154'0,"-13"4"76"0,5-5 60 0,3 6 54 0,-8-5 46 0,0 4 45 0,0-2 41 0,0 4 39 0,0-8 36 0,0 7 35 0,0-2 30 0,0 3-39 0,0 3-81 0,-8-6-89 0,8 2-95 0,0-1-59 0,0 5-39 0,-5-6-28 0,5 6-19 0,-6-4-23 16,6-2-18-16,-7 6-19 0,2 0-18 0,5-5-16 0,-9 5-13 0,4 0-12 0,-2 0-15 0,1 0-9 0,-1 0-11 0,0 0-10 0,-5 5-6 0,5 1-8 0,-5-2-6 0,4 2-4 15,-4 3-5-15,3 0-1 0,-1 1-3 0,2 1 2 0,-5-1-2 0,7-1 1 16,-7 0-2-16,6 1 3 0,1 4 0 0,-7-2-3 0,8-3 3 0,-3 0-2 16,8 1 0-16,-6-1-2 0,-1 3-1 0,7-3 1 0,-8 0-1 0,8 1 1 15,0-5 1-15,0 4-1 0,0 1 1 0,0-4 4 0,0 3 0 0,0-3 1 16,0 3 4-16,0-5 1 0,8 1 2 0,-8 4 0 0,0-3 5 0,7 0 0 0,-1 3 3 15,2-3 2-15,-3-2 3 0,-5 0 1 0,13 1 2 0,-7 4 3 0,1-3 0 16,-1 0 2-16,1-3-1 16,7 9 1-16,-9-8 1 0,8 1 1 0,-8-1-1 0,4 1 0 0,3-1 1 0,-4 2-1 0,-2-1 1 0,0-1-1 0,1 2 1 15,-2 0-2-15,2-3-1 0,-7 3 1 0,7-6-1 16,-7 4-2-16,7 1 1 0,-7-5-2 0,0 4 4 0,0-4-1 0,0 5 4 0,0-5 2 0,0 0 3 0,0 6 6 16,0-2 1-16,-7 1 5 0,7 1-1 0,-7-2 3 0,0 2-4 0,2-1 1 15,-8-5-8-15,7 8-1 0,-9-3-8 0,1 1-8 0,4-2-13 0,-3 1-10 16,-1-5-16-16,7 6-15 0,-6-3-20 0,-1 3-18 0,4-6-17 15,2 6-18-15,-5-6-15 0,5 4-15 0,3-4-11 0,-2 0-17 0,0 0-13 0,2 0-12 0,-2 0-10 0,7 0-21 16,-6 0-24-16,6 0-42 0,0 0-42 0,0 0-44 0,0 0-45 0,0 0-2 31,0 0 12-31,0-4 23 0,0-2 27 0,0 0 31 0,6 3 34 0,-6-8 30 0,7 7 37 0,5-7 41 0,-5 3 45 0,-2 3 53 0,10-11 69 0</inkml:trace>
  <inkml:trace contextRef="#ctx0" brushRef="#br0" timeOffset="155597.51">9627 14235 97 0,'5'-5'169'0,"8"1"51"0,-8-2 46 0,4 0 41 16,-2 6 38-16,-7-4 39 0,5-1 34 0,-5 5 36 0,6-5 36 0,-6 1 33 16,7-6 32-16,-7 10-63 0,6-9-118 0,-6 4-64 0,0-2-37 0,0 4-24 15,8-3-24-15,-8 1-15 0,0 1-17 0,0-2-15 0,0 3-14 0,0 3-14 16,0-6-13-16,0 2-15 0,0-1-14 0,-8-1-13 0,8 2-7 0,-6 4-10 16,6-6-9-16,-7 6-10 0,1-5-10 0,1 5-11 0,-2 0-11 0,-2 0-8 15,4 0-13-15,-2 5-4 0,1-5-7 0,1 6-8 0,-4-2-4 0,-3-4-5 0,6 11-6 16,-2-7-8-16,3 2-2 0,-3 3 0 0,3-5-1 0,-2 7 4 0,7-1 1 15,-7-5 4-15,2 4-1 0,5 1 2 0,-8-6 0 0,8 6 1 0,0-6 2 16,0 8 0-16,0-8 1 0,0 7 1 0,0-8 2 0,0 7 2 0,8-5 3 16,-8 5 1-16,5-4 3 0,2 3 3 0,0-4 1 0,-2 5 3 0,3-6 2 15,5 5 2-15,-7 2 2 0,6-7 2 0,-3 7 1 0,2-7 0 0,1 5 3 0,-3-3 0 16,3-2-1-16,1 7 3 0,-7-8 2 0,9 3 5 0,-10 4 3 0,1-5 6 16,7 1 5-16,-5-2 3 0,-3 0 5 0,3 1-1 0,-8 0 3 0,6-5-1 15,-6 4 2-15,5 2-2 0,-5-6 0 0,0 6 1 0,0-6-3 0,0 3 0 0,0-3-1 16,0 0-1-16,0 6 1 0,0 0-1 0,0-2-1 0,-5 1 1 15,-1-5 1-15,6 4 0 0,-8 1 0 0,-5-1-5 0,6-4-6 0,1 6-11 0,-5-1-10 16,-4-1-16-16,9 2-18 0,-7-6-17 0,1 0-24 0,-2 6-19 0,1-3-29 16,-1-3-29-16,2 0-31 0,6 6-39 0,-7-6-46 0,0 4-63 0,-1-4-78 0,1 0-88 15,1 5-96-15,-2-5-28 0,1 0 3 0,-6 4 20 0,7-4 30 0,-2 0 37 16,-6 5 42-16,6-5 47 0,-4 0 50 0,-3 0 56 0,-3 0 61 0,3 0 74 16,-5 0 76-16</inkml:trace>
  <inkml:trace contextRef="#ctx0" brushRef="#br0" timeOffset="157039.2">4968 15096 0 0,'0'0'54'0,"0"0"71"0,0-6 45 0,0 6 36 0,0-5 30 0,0 1 24 0,0 4 24 0,0-6 23 0,0 0 20 0,0 6 24 0,0-4 26 0,0-1-8 0,0 0-26 0,0 1-49 0,0 4-65 16,0-6-38-16,0 6-27 0,0-4-13 0,0 4-8 0,9-5-2 0,-9 5-2 0,0 0-4 0,0 0-5 0,0 0-7 0,0 0-13 0,0 0-12 0,0 0-12 0,0 0-14 0,0 0-13 0,0 0-13 16,0 0-10-16,0 0-9 0,0 0-7 0,0 0-6 0,0 5 2 0,0-1-2 15,0 2 2-15,0 3 5 0,0-4 3 0,0 11 7 0,5-7 8 0,-5 4 5 16,0 8 5-16,0-6 6 0,0 9 5 0,0-5 4 0,0 2-1 0,0 3-1 16,0 0-7-16,0 0-5 0,0 1-6 0,0-1-10 0,6 1-5 0,-6 3-8 0,0-2-12 15,0-7-1-15,0 5-6 0,0 1-2 0,7-7-3 0,-7 3-4 16,0-2 1-16,5 1 3 0,-5-1-2 0,9-4 1 0,-9 0 3 0,7-2-1 0,-7 3 1 15,5-6 1-15,-5 0 3 0,6-1 0 0,-6 0 2 0,7 1 3 0,-7-4 4 0,6-1 3 16,-6-5 1-16,8 4 5 0,-8-4 2 0,0 0 0 0,5 0 4 0,-5-4 1 16,0-1-1-16,7-1 2 0,-7 3-2 0,0-9 2 0,7 3-1 0,-7-1-2 15,0-4-2-15,0 4-3 0,0-5-4 0,-7 0-2 0,7 2-4 0,0-3-5 16,-7 2-2-16,7-1-1 0,-5-4-1 0,5 4-4 0,-8 0 1 0,2-4-1 16,-1 4-2-16,1 0-1 0,1-3 1 0,-2 2-2 0,-2 1-2 0,4 1 1 0,-2 1-2 15,1-3 1-15,1 5-2 0,-11 2-1 0,11 0-1 0,-9-1-2 0,9 4-4 16,-8-3 0-16,6 3-4 0,-7 6 2 0,1 0-3 0,0 0 1 0,2 0 0 0,-5 6 0 15,-2 0 0-15,4-3-1 0,2 7 2 0,-1 1 0 0,-1-2 1 0,1 1-1 16,-6-1 2-16,14 6-1 0,-11-5 3 0,6 4-2 0,2-4 2 0,3 5 0 16,-3 0 1-16,0-6-1 0,3 6 2 0,-1 0-1 0,6 0 1 0,-7-5 1 15,7 4 1-15,-6-4-1 0,6 5 3 0,0-2 0 0,0 2 3 0,0 0-1 16,0 0 3-16,0-6-3 0,6 6 2 0,-6 1-3 0,7-2 0 0,-7 0 2 16,6-5-1-16,-1 6 1 0,3-4 2 0,0 2 1 0,5-2 2 0,-8-1 1 0,9 0 3 15,-2-5 1-15,2-1 1 0,4 1 2 0,-4-1 1 0,6-4-6 0,-1 0-10 16,-1 0-16-16,3 0-20 0,5-4-30 0,-6-1-33 0,5 1-37 0,-6-1-41 0,8-2-71 15,-6-2-83-15,-3 0-80 0,8 3-69 0,-7-3-25 0,1 0-3 0,-1 0 17 16,-4-3 25-16,4 3 32 0,-6-1 40 0,-7-4 45 0,7 4 46 0,0-5 52 16,-5 0 52-16,-3 2 68 0,2-3 76 0</inkml:trace>
  <inkml:trace contextRef="#ctx0" brushRef="#br0" timeOffset="157465.76">5256 15343 0 0,'0'0'4'0,"0"0"113"0,0 0 74 0,0 0 52 0,0 0 43 0,0 0 39 0,0-4 37 0,0 4 35 0,5-5 31 0,-5-1 28 0,0 6 29 0,0-4 25 0,0 4 24 0,0-5-78 0,0 5-142 0,0 0-76 0,0-4-44 0,0 4-27 0,0 0-18 0,0 0-16 0,0 0-20 0,0 0-14 0,0 0-11 0,0 0-11 16,0 0-7-16,0 0-11 0,-5 0-8 0,5 0-12 0,0 0-10 0,0 4-8 0,-8-4-6 16,8 5-4-16,0-1-4 0,0 2-1 0,0-1-2 0,0-1-4 0,0 2-2 15,0 3-4-15,0 1-2 0,0-1-1 0,0 2 2 16,0-2 1-16,0 1 3 0,0 0 1 0,0 4-1 0,8-4 0 0,-8 4-1 0,0-4 0 0,5 1-1 0,-5 2 2 15,0-2-2-15,8-1 0 0,-8 0 0 0,5-1-1 16,2 0 2-16,0-3 0 0,-7-1 4 0,13 4-2 0,-6-5-2 0,-1 2 0 16,1 0 2-16,-1-6 0 0,7 4 5 0,-5-4-1 0,5 5 3 0,-3-5 2 0,-1-5 0 0,3 5 2 15,2-4-1-15,-1 4 2 0,-1-6 0 0,8 0 2 0,-8-3 3 0,2 5 1 16,-1-7 1-16,0 7 1 0,0-5 0 0,1-3 1 0,-9 3 3 0,8 0 3 16,-6 0 2-16,0-1 2 0,-2-1 1 0,2 1 1 0,-7-4-2 0,8 4-1 0,-8-4 0 15,5 4-1-15,-5-5-3 0,-5 0-2 0,5 2-5 0,0-8-3 0,-8 6-6 0,8 2-8 16,-7-2-9-16,2 0-9 0,-2 0-7 0,7 0-6 0,-7 6-8 0,2-1-9 15,-3 1-9-15,3-2-11 0,-3 7-14 0,8-2-16 0,-6 3-22 0,-1 3-25 0,7-6-28 16,0 6-24-16,-6 6-23 0,6-6-32 0,-8 3-36 0,8 3-48 0,0 3-51 16,0 0-49-16,-5 3-47 0,5 1-6 0,0-3 13 0,0 4 27 0,0 1 31 0,0 1 42 15,0-2 41-15,5 1 41 0,-5-5 41 0,0 5 48 0,8-6 47 16,-2 0 52-16,1 1 70 0</inkml:trace>
  <inkml:trace contextRef="#ctx0" brushRef="#br0" timeOffset="157987.51">5777 15407 0 0,'6'0'6'16,"-6"0"122"-16,0-4 78 0,0-2 56 0,0 1 44 16,0 1 38-16,-6-2 35 0,6 1 36 0,0 1 34 0,0 4 31 15,0-5 32-15,-8 1 26 0,8-2 26 0,0 3-83 0,0-3-147 0,0 6-88 0,0 0-56 0,0 0-34 0,0-6-23 0,0 6-19 16,0 0-20-16,0 0-19 0,0 0-19 0,0 0-13 0,0 6-14 0,0 0-11 16,0-3-8-16,0 3-10 0,0 3-7 0,-5 0-6 0,5 1 0 0,0 1 2 15,0 3 1-15,0-5 2 0,0 6 6 0,0-1 1 0,-8 7 1 0,8-8 1 0,0 2-2 16,0 1-1-16,-5-2 0 0,5 5-2 0,0-4 2 0,0 0-4 15,0 0-3-15,0-2-3 0,0-1-4 0,-8 2-6 0,8 0-3 0,0-5-8 0,0 6-8 16,0-4-3-16,0-1-2 0,0-1-2 0,0 0 3 0,0 0 0 0,0-2 3 16,0-2 4-16,0 4 6 0,0-5 7 0,0-4 12 0,0 0 11 0,0 0 11 0,0 0 12 15,0 0 8-15,0 0 7 0,0 0 3 0,-6 0 4 0,6 0 0 0,-5-4 4 16,5-1 0-16,0 1 1 0,-7-1 2 0,7-5-2 0,0 0-2 0,-8 5-6 16,8-10-4-16,-6 6-3 0,6 0-2 0,-7-7 1 0,7 1 2 0,-6 1-1 15,6-2 2-15,0 3-1 16,-5-7-3-16,5 4-5 0,0-2-5 0,0-1-2 0,0 4-4 0,0-6-5 0,0 3 0 0,0-1-4 0,0-2-2 0,5-3-3 0,-5 5-5 15,6-1-3-15,-6 1-4 0,7 4 1 0,-1-4-2 0,-6-2 1 0,8 6 0 16,-1 1 3-16,-2 0 0 0,1-1 0 0,2 0 1 0,-8 6 2 0,5 0 1 0,3-1 4 16,-3-1 2-16,3 1 5 15,3 5 1-15,-4-4 1 0,1 5 0 0,-2-2-2 0,1 2 2 0,-1-1-3 0,-1-1 1 16,3 6-4-16,0 0 1 0,-3-3-1 16,1 3-5-16,1 0 0 0,-2 0-3 0,4 3-4 0,-2-3-1 0,-2 6-1 15,1-1 0-15,2-1-1 0,-8 6 2 0,5-5 2 0,3 4-1 0,-3 1 3 16,-5 1 2-16,7-1 2 0,-7-1 0 0,0 6 4 0,7-6 1 0,-7 6 2 0,0-1 3 15,-7 0 2-15,7 1-2 0,0 6 4 0,-7-8-1 0,2 2-1 0,5 0-1 0,-8 4-2 16,3-4-2-16,-3 0-4 0,2 0-4 0,-6 0-9 0,3 0-6 0,4-6-11 16,-2 6-12-16,-4-5-11 0,3 4-10 0,0-4-11 0,3 0-7 0,-1-1-13 15,-7 0-8-15,5-3-12 0,1 3-11 0,2-4-11 0,-1-1-7 0,-2 2-11 16,3 0-9-16,5-2-8 0,-8-4-4 0,3 5-9 0,5-5-7 0,-8 0-17 16,8 0-22-16,0 0-29 0,0 0-31 0,0 0-44 0,0 0-49 0,0 0-12 0,0 0 10 15,0-9 19-15,0 3 25 0,8-4 27 0,-8 1 28 0,5-2 29 0,3 2 31 0,-3 0 36 16,9-7 39-16,-9 1 44 0,10 2 59 0</inkml:trace>
  <inkml:trace contextRef="#ctx0" brushRef="#br0" timeOffset="158508.57">6299 15182 90 0,'5'0'159'0,"2"0"47"0,-1 0 38 0,-1-4 36 0,3 4 36 0,-8 0 36 0,8-6 37 0,-8 1 37 0,0 1 38 0,5 4 35 0,-5-5 37 0,0 5-56 0,0-4-113 0,0 4-55 0,0-6-27 0,0 6-18 0,0 0-5 0,0 0-10 0,-5-4-10 16,5 4-18-16,0 0-19 0,0 0-24 0,0 0-28 0,0 0-27 0,0 0-25 0,-8 0-26 0,8 0-20 0,-8 4-17 0,8 2-14 0,0-2-12 0,-5 1-14 0,5-1-10 0,-6 7-13 0,6 4-2 16,-7-5-3-16,2 3 1 0,5 1 2 0,-9 2 8 0,2 3 5 0,7 1 5 0,-5-1 5 0,-1 1 1 15,6-1 1-15,-8 2-6 0,8-3-4 0,-5 3-6 0,-3-2-8 0,8 0-3 16,-5 1-5-16,5-1-5 0,0-4-5 0,-7 0-4 0,7 0-4 0,0-2-6 16,-7-2-4-16,7-2-6 0,0 1-6 0,0 0 2 0,0-5 1 0,0 4 4 0,0-3 4 15,0-2 8-15,0-4 4 0,0 0 12 0,0 0 12 0,0 0 10 16,0 0 10-16,0 0 11 0,0 0 7 0,0 0 6 0,0 0 7 0,0-10 5 0,0 5 6 15,0 1 2-15,0-5 2 0,0 3 1 0,0-4-1 0,0-4-1 0,0 4-6 16,0-4-5-16,0 4-4 0,0-5-3 0,0 0-2 0,0-4 2 0,0 4-1 16,0-5 0-16,0 1-2 0,0 0 1 0,0-1-2 0,0 1 0 0,0-6-1 0,7 5-5 15,-7-5-1-15,0 7-3 0,7-1 0 0,-7-2 1 0,5 3-2 0,-5 3-3 16,8-1 3-16,-8 2 1 0,5 0 1 0,-5 0 1 0,8 2 0 0,-2 3 0 16,-6-1 0-16,5 7 1 0,2-8 0 0,-7 7-3 0,9-2-1 0,-4 6 1 15,2-6-2-15,-1 6 1 0,-1 6 0 0,3-6 3 0,0 6-1 0,3-2 5 0,-4 1 2 16,7 4-1-16,-2 1 4 0,-6-1 0 0,7 6 1 0,0 0 2 0,-5 0-1 15,3 0 3-15,4 4-3 0,-9-4 2 0,7 3-3 0,-8 3 0 0,3-2-7 16,0 5-1-16,-3-3-3 0,1-2-4 0,1 2 0 0,-2 1-2 0,4-2-1 0,-4 0 0 16,2 4 0-16,-7-4 0 0,6-5-1 0,-1 4 0 0,-5-1-4 0,9 3-8 15,-2-6-6-15,-7 4-11 0,5-4-12 0,2 0-15 16,-7-2-15-16,7 3-20 0,-2-2-18 0,-5-4-24 0,8 4-27 0,-8-4-29 16,7 1-31-16,-7-1-24 0,0-1-22 0,5-4-35 0,-5-1-37 0,0 2-44 0,0-3-41 0,0-3-34 0,0 7-27 15,0-2 5-15,0-5 23 0,-5 4 31 0,-2-4 35 0,7 0 42 0,-13-4 42 0,6 4 38 16,0-5 38-16,2-2 48 0,-11-2 50 0,11 5 51 0,-8-7 68 0</inkml:trace>
  <inkml:trace contextRef="#ctx0" brushRef="#br0" timeOffset="158682.96">6388 15574 0 0,'-6'-6'1'0,"-6"-4"101"0,4 1 77 0,2 4 56 0,-7-5 46 0,8 5 44 0,-3-4 41 0,0 2 36 15,8-2 36-15,-5 5 31 0,5-7 29 0,0 8 27 0,-6-3 25 0,6 2-78 16,0-1-131-16,6-1-81 0,-6 2-54 0,0 4-37 0,5-6-27 0,-5 3-26 0,8-3-22 16,0 1-20-16,-8 1-18 0,5-2-14 0,1 6-11 0,1-5-12 0,7 1-7 15,-7-1-7-15,4 5-2 0,-5-4-2 16,9 4-2-16,-2-6 0 0,-2 6-3 0,4 0-2 0,-3 0-3 0,8-4-15 0,-7 4-23 0,5 0-30 0,-4 0-36 0,4 0-44 15,3 0-44-15,-7 4-91 0,6-4-105 0,-1 0-68 0,-1 6-45 0,-4-6-13 16,7 0 5-16,-8 0 15 0,-3-6 20 0,11 6 36 0,-8-4 40 0,1-2 49 0,-2 1 53 16,2 1 56-16,-8-7 60 0,6 7 79 0,-3-5 92 0</inkml:trace>
  <inkml:trace contextRef="#ctx0" brushRef="#br0" timeOffset="158983.73">6935 15355 98 0,'-7'3'193'0,"7"-3"65"0,-5 0 50 0,5 0 39 0,-6-3 36 0,6-3 31 0,-8 0 33 0,8 2 28 15,0-1 26-15,0-5 28 0,0 1 24 0,0-2-69 0,0 7-122 0,0-5-89 0,0-3-76 16,0 8-34-16,0-6-20 0,0 6-10 16,0-6-7-16,-5 5-8 0,5 1-8 0,0-2-6 0,0 0-7 0,-8 3-7 0,8-3-9 15,-5 1-9-15,5 5-9 0,-7-4-10 0,0 4-12 0,0-6-9 0,1 6-11 0,-1 0-8 0,1 0-8 0,-1 0-7 16,1 0-6-16,-7 0-6 0,5 6-6 0,-5-6-2 0,8 4-3 16,-9 1 1-16,9 1 1 0,-2 3 0 0,-7-3 1 0,8 3-1 0,-1 1 3 0,2-6 2 15,-3 6 1-15,2 0 1 0,-1-1 0 0,1 7 2 0,-1-7 1 0,2 6 1 16,-4-6 1-16,4 6-1 0,5-5 1 0,-5 4 1 0,5-4-1 0,-8 5 0 15,8 0 1-15,0-6 0 0,0 6-2 0,0 0 0 0,8-5 2 0,-8 5-3 0,0-6 2 16,5 6 1-16,0-5 4 0,4 4-1 0,-4-4 2 0,2-1-5 0,-1 0-5 16,7 3-11-16,0-3-10 0,-6 0-14 0,7 1-14 0,-1-5-22 0,1 5-18 0,-4-4-28 31,3-2-29-31,3 6-33 0,2-6-31 0,-5-4-58 0,0 6-71 0,1-6-72 0,4 4-68 0,-4-4-21 0,-2 0 6 0,2-4 23 0,-1 4 27 0,0-6 36 0,0 2 35 16,-7-6 42-16,7 0 46 0,-5 0 43 0,4 1 48 0,-6-2 61 0,0-2 67 0</inkml:trace>
  <inkml:trace contextRef="#ctx0" brushRef="#br0" timeOffset="159268.91">7125 15206 46 0,'6'-9'119'0,"-6"5"41"0,7-7 36 15,-7 7 29-15,0-7 29 0,0 7 30 0,6-5 32 16,-6 3 35-16,0-3 35 0,5 3 37 0,-5 3 37 0,0-3-32 0,0 0-78 0,7 2-38 0,-7 4-21 0,0 0-11 16,0 0-7-16,-7 0-6 0,7 0-10 0,0 0-9 0,0 0-14 0,0 0-18 31,0 0-22-31,0 0-20 0,-5 0-28 0,5 4-25 0,0-4-25 0,0 0-23 15,0 6-20-15,-6-6-15 0,6 6-12 0,0-3-9 0,0 3-10 0,0-1-5 16,0 5-8-16,0-1-4 0,0 0-2 0,0 1-5 0,0 5 3 0,0 0 2 16,0 0 3-16,0 0 4 0,0 4 5 0,0-1 1 0,0 3 0 0,0-2-1 15,0 1 2-15,6 5-7 0,-6-7-6 0,0 7-6 0,5-6-7 0,-5 7-12 0,7-2-15 16,-7-5-17-16,9-1-20 0,-4 3-19 0,2-2-23 0,-1 2-21 0,-1-8-22 16,4 7-23-16,-2-4-23 0,-2-2-22 0,1 0-18 0,2 0-39 0,-3-4-44 15,8 1-48-15,-6-1-45 0,0-1-21 0,6-4-14 0,-6-1 15 0,-2 2 24 0,3-6 31 16,3 0 33-16,-3 0 36 0,0-6 38 0,5 2 40 0,-8-1 38 0,0-1 50 0,9-3 53 15</inkml:trace>
  <inkml:trace contextRef="#ctx0" brushRef="#br0" timeOffset="159568.21">7457 15549 0 0,'5'-15'1'0,"3"1"103"16,-2 4 75-16,-6-5 53 0,7 0 48 0,-7 6 41 0,0-7 44 0,0 2 36 15,0-1 38-15,6 2 36 0,-6-3 37 0,0 1 32 0,0 6 31 0,-6-6-69 0,6 0-128 16,0 6-71-16,0-1-47 0,0 1-32 0,0-2-22 0,0 7-21 0,0-5-20 16,0 3-18-16,-7 0-16 0,7 6-17 0,0 0-15 0,0-4-15 0,-6 4-16 15,6 0-16-15,0 0-13 0,-8 0-9 0,3 4-9 0,-3-4-6 0,3 6-7 0,0 0-4 16,-9 3-7-16,7-5-4 0,-7 7-6 0,1-2-6 0,1 1-6 0,-2-1-2 15,1 6-2-15,-1 0 3 0,4-6 1 0,-3 6 0 0,-3 1 2 0,5-3-2 16,-2 2-2-16,0-1 1 0,-1 2-3 0,7-1-3 0,-6-1 3 0,8-1 0 16,-9 3 2-16,9-7-2 0,-2 6 0 0,-2-6 0 0,4 3-1 0,5-3-2 15,0-5 1-15,-6 7-2 0,6-7 3 0,0 1 2 0,0-1 0 0,0 2 5 16,6 0 0-16,-6-2 4 0,5-4 2 0,4 5 6 0,-2-5 1 0,-2 5 3 0,9-5 4 16,-1 0 3-16,-1 0 3 0,2 0 2 0,4 0 0 0,1 0 2 0,2 0-1 15,6 0 1-15,-9 0 0 0,8 0-1 0,-7 0-1 0,10-5-2 0,-6 5-1 0,-2 0-9 16,6 0-13-16,-9 0-20 0,3 0-23 0,-2 5-25 0,-7-5-29 0,2 0-33 15,-1 0-35-15,0 0-39 0,0 4-44 0,-7-4-66 0,-1 0-71 0,2 6-60 16,2-6-49-16,-9 0-5 0,0 0 14 0,0 0 28 0,0 0 35 0,0 0 42 0,0 0 42 16,-9 4 45-16,9-4 46 0,-7 0 51 0,2 0 51 0,5-4 61 0,-6 4 77 0</inkml:trace>
  <inkml:trace contextRef="#ctx0" brushRef="#br0" timeOffset="159884.53">7939 15291 0 0,'5'-12'5'0,"-5"3"115"16,8 0 71-16,-8 3 51 0,5-3 42 0,-5-1 38 0,0 1 37 0,0-2 35 16,-5 1 34-16,5 1 32 0,0-6 34 0,0 5 30 0,0 5 32 0,-8-4-78 15,8-1-141-15,0 6-73 0,0-1-35 0,0-1-25 0,-5 3-13 0,5-3-16 0,0 0-16 16,0 2-13-16,-5-1-17 0,5-1-16 0,0 6-15 0,-9-4-16 0,9 4-15 16,0 0-13-16,0 0-12 0,0-3-13 0,0 3-11 0,-5 0-10 0,-2 3-6 15,-1-3-6-15,8 0-6 0,-5 4-2 0,-9 2-3 0,9-1-1 0,-3 5-2 16,-5-1 1-16,7 2 0 0,1-1 0 0,-11-1 3 0,11 6 0 0,-8-5 2 0,8 5 3 15,-3-2 0-15,-5 1 1 0,7 2 1 0,-2-1-1 0,3-1 1 0,-3 2-1 16,1-3 1-16,2 2-1 0,5 5 1 0,-7-4 1 0,7-3-1 0,-7 1 1 0,7 1 0 16,-5 5 0-16,5-6-1 0,0 1-1 0,0 0-9 0,0 0-5 15,0-2-12-15,0 2-7 0,5 1-9 0,-5-7-14 0,7 6-14 0,0-1-15 16,-2-4-19-16,2 0-22 0,1-1-19 0,5 2-24 0,-7-2-25 0,7 1-30 0,0-4-30 16,-7 3-51-16,15-4-59 0,-9-1-53 0,1 2-49 0,1-2-7 0,-2-4 12 0,0 5 24 15,3-5 31-15,-1 0 32 0,-4-5 38 0,3 5 37 0,1-4 41 0,-1-2 45 16,-6-3 49-16,-1 0 56 0,7 3 74 0</inkml:trace>
  <inkml:trace contextRef="#ctx0" brushRef="#br0" timeOffset="160577.81">8004 15426 0 0,'-7'0'50'15,"-6"-4"111"-15,7 4 66 0,-1-5 49 0,-7 1 44 16,9-2 37-16,-3 2 35 0,3-2 32 0,0 1 31 0,5 1 27 0,-9-2 25 0,9 6 5 0,0-5-9 16,-5 1-89-16,5 4-136 0,0-5-76 0,0 5-41 0,0 0-27 0,0-4-16 0,0 4-15 15,0-6-16-15,0 6-10 0,0 0-13 0,0 0-9 0,0 0-9 0,5-3-7 16,-5 3-10-16,0-6-6 0,0 6-5 0,0-6-5 0,9 6-5 0,-9 0-2 15,5 0-4-15,0 0-3 0,3 0-1 0,-3 0-2 0,3 6 0 0,-2-6 1 16,7 6-1-16,-6-6 1 0,6 3 3 0,-7 3 0 0,8-2 3 0,-2 1-1 16,-4-1 1-16,3 7-2 0,-3-7 0 0,4 1 0 0,-6 5-2 0,2-4 0 0,-2 3 1 0,1 0-4 15,-2 1-2-15,4 1-5 0,-4-2-6 0,-5 1-3 0,7-1-3 16,-7 6-3-16,6-6 1 0,-6 0 0 0,0 7-1 0,0-7 0 0,0 2 2 16,0-2-2-16,0 1 3 0,0-4 1 0,0 3 2 0,0-5 7 0,-6 7 8 15,6-7 5-15,-7 1 4 0,7-5 3 0,0 4 4 0,-5 2 2 0,-4-6 2 16,9 0 3-16,-5 0 1 0,5 0 3 0,-7 0 1 0,1 0 1 0,-2 0 5 0,8 0 0 15,-6-6 4-15,-1 6 3 0,7-4 0 0,-5 4 1 0,5-5 0 0,-8 1 0 16,8-2-3-16,-6 1 2 0,6-4 0 0,-5 5 0 0,5-2 2 0,0-4-3 0,0 5 0 16,0-4-4-16,0-1-4 0,0 1-2 0,0-3-5 0,0 3-2 0,0 0-4 0,5-6-2 15,-5 6-2-15,6-7-2 0,-6 2-3 0,8-1-3 0,-3 6-3 0,2-5-3 16,-1-1-1-16,2 0-2 0,5 6-2 0,-8-6-1 0,4 5 0 16,3-1 2-16,-6 7-2 0,7-5 2 0,-5 4-2 0,2-1 2 0,-2 2-2 0,-2-2 1 15,9 6-1-15,-10 0 3 0,9 0-2 0,-9 6 2 16,3-2-2-16,-3 2 1 0,9-1 3 0,-9 4 2 0,2 1-2 0,1-1 1 0,-2 3 1 0,1 1 0 15,-1-4 1-15,-6 6 1 0,5 0 0 0,2 0 1 0,-7 0 0 0,9-6 0 16,-9 6 0-16,5 0 0 0,-5-2-1 16,0 2-1-16,6-6 1 0,-6 7 1 0,0-7-1 0,7 6 0 0,-7-6 1 0,0 3-2 15,5 1 1-15,-5-2 0 0,9-2-2 0,-9 1 1 0,7 0 1 0,-7-5-2 0,5 4 1 0,-5-3-1 0,6-2 2 0,-1 1 0 16,-5-1-2-16,8-4 2 0,0 5 0 0,-3-5 2 0,2 0 4 0,0 0 4 16,-2 0 2-16,3-5 3 0,-1 5 1 0,-2-4 2 15,9-1 3-15,-9 1-1 0,3-6 1 0,5 5 4 0,-7-4 1 0,6-3 4 0,-3-1 1 0,-4 2 1 16,2-2 1-16,-1-3-1 0,-1 2 1 0,4-1-2 0,-2-1 1 15,-2-2-2-15,-5-1 1 0,7 4-3 0,-7-5 1 0,0-4-2 0,0 4-2 0,0-4-5 0,0 0-1 16,0 3-4-16,0-3-2 0,0-1 0 0,0 1-1 0,0 5 1 0,0-1 2 0,-7 1 2 16,7 0 6-16,0 4 0 0,-5 6 0 0,5-6-1 0,0 9 1 0,-7-3-4 15,7-1-3-15,0 10-4 16,-9-5-10-16,9-1-6 0,0 6-7 0,0 6-4 0,-5-6-6 0,-1 5-5 0,6-1-5 0,-7 8-2 0,2-9-2 0,5 8 0 16,-9 3 1-16,4-5 0 0,-2 6 4 0,7 0 4 0,-6 0 8 0,6 3 5 0,0-2 5 15,0-1 3-15,-5 3-1 0,10-3 4 0,-5 6 0 0,0-8 2 16,0 8 1-16,6-6 1 0,1-2 2 0,-7 7 0 0,5-4 0 0,4-3-6 0,-4 2-9 15,8-1-14 1,-8 2-16-16,4-1-24 0,3-1-25 0,-5-4-23 0,-1 5-26 0,8-6-27 0,-7 1-31 0,-2-1-28 0,1 0-30 0,7 3-37 16,-5-3-43-16,-3-5-43 0,-5 1-44 15,8 1-40-15,-2-2-40 0,-6 1 6 0,5-5 21 0,-5 0 30 0,0 0 37 0,0 0 38 0,0-5 41 0,0 5 42 0,0-4 40 0,0-7 47 16,-5 2 48-16,-1 5 50 0,6-12 67 0</inkml:trace>
  <inkml:trace contextRef="#ctx0" brushRef="#br0" timeOffset="160767.31">8505 15407 0 0,'-13'-4'6'0,"8"-2"123"0,-4-3 81 0,4 3 60 0,-2 1 50 0,7-4 44 0,-6 5 44 0,1-2 42 0,5-3 39 0,0 3 35 0,-8-3 35 0,8 3 29 0,0 6 27 0,0 0-86 0,0-4-149 0,0-1-91 0,8 1-57 0,-8 4-37 0,0-5-27 0,0 5-22 0,5 0-25 0,-5-6-23 0,6 6-23 0,-6-4-17 0,7 4-15 0,-2-6-13 0,4 6-10 0,-4 0-6 0,2-3-6 0,4 3-6 0,-2 0-4 0,3 0-5 0,1 0-4 0,1 0-13 16,4 0-15-16,3 0-26 0,-8 0-24 0,6 0-37 0,2 0-39 0,-3 0-47 0,1 0-50 15,2 0-113-15,-3 0-137 0,3 0-60 0,-2 0-23 0,-1-6 2 0,-2 6 17 16,2-6 27-16,-5 2 37 0,0-6 45 0,1 6 48 0,-1-11 54 0,-1 5 58 15,-5 1 61-15,5-6 69 0</inkml:trace>
  <inkml:trace contextRef="#ctx0" brushRef="#br0" timeOffset="160957.01">8982 15265 0 0,'-16'14'32'0,"5"1"150"0,6 1 87 0,-11-7 62 0,11 0 48 15,-2 2 41-15,0-7 36 0,7 2 30 0,0-6 26 0,0 0 27 0,0 0 22 0,0 0 27 16,7 0 21-16,0 0-118 0,-7 0-196 0,5-6-107 0,3 6-59 0,0-4-32 15,-3 4-19-15,1-5-16 0,6 5-12 0,-3-6-8 0,3 2-6 0,-6 4-7 0,7-5-6 16,0 1-10-16,-7 4-10 0,7-5-19 0,2 5-24 0,-3 0-25 0,0-6-26 16,1 6-31-16,-5 0-36 0,3 0-42 0,-4 0-44 0,7 0-85 0,-7 6-101 15,-1-6-65-15,-1 5-47 0,4-5-7 0,-2 4 4 0,-7-4 28 0,0 0 34 0,5 5 38 16,-5-5 43-16,0 0 49 0,0 0 50 0,0 0 56 0,0 0 58 0,0 0 76 16,-5-5 91-16</inkml:trace>
  <inkml:trace contextRef="#ctx0" brushRef="#br0" timeOffset="161141.53">9040 15500 99 0,'-8'13'192'0,"8"-1"66"0,-6 1 53 0,1-7 40 0,5 3 34 16,-8-4 34-16,8-1 30 0,0-4 29 0,0 0 27 0,0 0 27 0,0 0 28 16,0 0-67-16,0 0-121 0,0 0-87 0,0 0-70 0,8 6-38 0,-3-6-23 15,-5 0-11-15,6 0-5 0,2 0-12 0,-3 0-10 0,3 0-12 0,4-6-9 0,-5 6-18 16,5-4-22-16,1 4-27 0,1-5-31 0,-2 1-33 0,9-1-37 0,-1-1-41 16,-8 2-42-16,7-1-43 0,1 1-44 0,-6-1-74 0,4-2-82 0,1 4-80 15,-4-7-75-15,4 5-22 0,0-1 9 0,-6-3 24 0,0 5 34 0,0-7 38 16,5 1 45-16,-4 1 46 0,1-6 48 0,-9 6 55 0,7-6 52 0,-1-4 71 0,2-1 72 15</inkml:trace>
  <inkml:trace contextRef="#ctx0" brushRef="#br0" timeOffset="161493.93">9690 15099 0 0,'0'4'4'0,"0"2"123"0,0-1 96 0,0-1 70 0,0 2 59 0,0-6 48 0,0 6 39 16,0-3 36-16,0-3 29 0,0 0 30 0,0 0 26 0,0 0 26 0,0 0 28 15,0 0-84-15,0 0-141 0,0 0-103 0,0 0-77 0,0 0-47 0,0 0-30 16,0 0-17-16,0 6-10 0,0-6-7 0,-6 0-6 0,6 0-9 0,0 0-8 0,-7 5-11 15,7-5-13-15,0 0-11 0,0 4-11 0,-6-4-10 0,6 0-7 0,-5 6-6 16,5-2-9-16,-7 1-5 0,-2-1-6 0,4 1-4 0,5 1-2 0,-7 4 0 16,-4-1 0-16,11 0 5 0,-16 1 1 0,11 4 3 0,-1-2 2 0,-2 1 1 15,3 2 1-15,-3 0-1 0,3 0-1 0,5 0 0 0,-7 4-5 16,0-4 0-16,2 4-1 0,5-5 0 0,0 7 1 0,-8-7 0 0,8 0-1 0,0 1-1 16,0 0 0-16,0 0-2 0,8-2-3 0,-8-2-1 0,5-1 0 0,-5 0 3 0,7-1 2 15,0 0 3-15,-2-3 1 0,3-1 1 0,-3-1 1 0,3 1 2 0,3-1-1 16,-4 2 4-16,7-6 3 0,-1 0 6 0,-8 0 6 0,11 0 6 0,-5 0 12 0,2-6 9 15,2 2 12-15,-4-1 8 0,2 1 13 0,-5-7 8 0,5 7 6 0,-2-5 5 16,-3-3 4-16,5 3 1 0,-7-6 0 0,1 2 0 0,-2-2-1 0,3 0-5 16,0-5-42-16,-8 7-45 0,0-8 0 0,0-3 0 0,0 5 0 0,-8-2 0 15,8-3 0-15,-13-1 0 0,6 7 0 0,1-1 0 16,-7-2 0-16,0 3-14 0,-1-3-78 0,1 6-26 0,-6 6-27 0,7-1-36 0,-9 1-40 0,3 3-55 0,4 3-59 16,-4-3-108-16,-3 6-130 0,7 6-52 0,-4-6-17 0,-1 3 12 0,4 3 23 0,2 3 29 15,-6-3 39-15,6 3 43 0,-5-5 51 0,4 7 57 0,-6-7 62 0,1 7 71 16,0-7 74-16</inkml:trace>
  <inkml:trace contextRef="#ctx0" brushRef="#br0" timeOffset="162569.16">5060 16472 63 0,'-7'-6'140'0,"2"2"46"15,5-1 37-15,-8-1 29 0,2 3 28 0,6-7 30 0,0 5 25 0,-7 1 29 0,7-8 25 0,0 8 27 0,-6-1 23 0,6 0-52 0,0-5-99 0,0 6-62 0,-5-1-44 0,5 1-23 0,0-1-14 0,0-5-9 0,0 4-11 0,0 1-6 0,0 1-10 16,0-2-9-16,0-3-5 0,0 5-7 0,0-1-6 0,0 5-4 0,0-6-3 15,0 3 1-15,0 3-2 0,0-12 3 0,0 8-1 0,0-1-1 0,0 5-1 0,0 0-4 16,0-6-1-16,0 2-5 0,0 4-9 0,0-5-4 0,0 1-9 0,0 4-7 16,5 0-8-16,-5-5-6 0,0 5-6 0,6-4-5 0,-6 4-4 0,7 0-4 15,-1-6-3-15,2 6-3 0,-3 0-2 0,2 6 0 0,0-6 0 0,-2 0 3 0,10 4 0 16,-10 1 0-16,9-1 1 0,-1 1 0 0,0 5 1 0,-7-1 1 0,6-4 0 16,2 11 0-16,-7-7 0 0,4 6 1 0,-3-6-1 0,0 12 0 0,-3-8-1 0,2 2-1 15,-1 6 1-15,-6-2-2 0,6-1 2 0,-6 3 0 0,0 3-1 0,0-5 1 16,0 2 1-16,0-3-1 0,0 3 0 0,0-2 1 0,-6-5 0 0,6 6 1 15,-6-5-1-15,6-1 1 0,0-4 0 0,-7 5 2 0,7-6 1 16,-5 6 0-16,5-6 3 0,-8 1-1 0,8 1 3 0,-8-1-1 0,8-1 2 0,-5-5 0 16,5 7 3-16,-6-7 1 0,6 1 3 0,-7 1 6 0,7-2 6 0,0-4 8 0,0 0 11 15,0 0 9-15,0 0 14 0,0 0 4 0,0 0 6 0,0 0 3 0,0 0 2 16,-6-4 1-16,6 4-1 0,0-6 1 0,0 1-1 0,0-5-4 0,-8 5-6 16,8-4-8-16,0-5-11 0,0 3-10 0,0-4-15 0,0 2-7 0,0-2-10 15,8-6-5-15,-8-1-3 0,6 1-4 0,-6-3-5 0,7 0-3 0,-1-1-4 16,-1-5-4-16,3 6-6 0,5-4-11 0,-6-2-10 0,5 5-12 0,-4 1-9 0,4 0-15 15,2 3-10-15,-1 2-17 0,-1 1-21 0,0 2-20 0,3 5-24 16,-2-2-26-16,-2 4-29 0,5-3-29 0,-3 8-30 0,-3-1-50 0,-1-1-56 0,3 6-73 16,2-4-80-16,-8 4-21 0,6 0 8 0,-5 0 23 0,5 0 33 0,-4 0 39 0,4 4 39 15,-3-4 44-15,-4 0 48 0,0 6 46 0,8-6 51 0,-5 0 63 0,-2 5 66 0</inkml:trace>
  <inkml:trace contextRef="#ctx0" brushRef="#br0" timeOffset="163090.09">5737 16496 0 0,'0'4'9'0,"0"-4"125"0,0 0 73 0,-5 6 53 0,5-6 38 0,0-6 36 0,-7 6 31 0,-1-4 31 0,8-5 29 0,-6 4 26 0,6 1 25 0,-7-2 25 0,7 0 24 15,0-3-89-15,-6 9-154 0,6-9-81 0,0 3-43 0,0 6-21 0,-5-4-9 0,5-1-8 0,0 1-9 0,0 4-9 0,0-6-7 0,0 6-10 0,-8 0-9 0,8 0-8 0,0-6-8 0,0 6-11 0,0 0-9 0,0 0-12 0,0 0-13 0,0 0-10 0,0 0-12 0,-8 6-5 0,8-6-8 0,-5 6-3 16,5-2-7-16,0 1 0 0,-6-1-4 0,6 2 2 0,-7 3-1 0,7-4 3 15,0 5 0-15,0 0 5 0,-5 0 4 0,5-6 3 0,0 6 3 0,0-1 3 0,0 3 1 16,0-9 3-16,5 8 1 0,-5-7 1 0,0 5 0 0,7-3 2 0,-7-2 1 16,6 1 1-16,-6 5 1 0,5-4 1 0,3-6 4 15,-8 5 0-15,8-5 2 0,-3 4 1 0,1-4 4 0,7 0-1 0,-5 0 2 0,-1 0 0 0,4-4 0 16,-3 4 3-16,5-5 0 0,-8-1-1 0,9 2 5 0,-9-2 1 0,10-3 6 0,-9 3 7 16,7-3 6-16,-8 0 6 0,3 0 6 0,5 2 6 0,-7-2 8 15,-6-2 4-15,7 3 3 0,-2-2 4 0,-5 0 3 0,0 0 0 0,0-1 1 0,0-2-3 0,0 4-5 16,0-3-6-16,-5-2-11 0,5 4-6 0,-7-3-11 0,1 1-9 0,1 3-7 15,-3 0-7-15,0-2-5 0,-3 3-4 0,4-3-4 0,-7 8-5 0,7-9-2 16,-4 8-3-16,3-1-2 0,-5-1-1 0,0 6-2 0,2 0-2 0,4 0 1 0,-7 0-4 16,1 0 0-16,0 6-1 0,0-1-1 0,7-1-2 0,-6 1-1 0,-2 5 1 15,7-4 0-15,-4 3 1 0,2 6-1 16,2-6 2-16,2 7 0 0,-9-7 1 0,9 6 1 0,-3-1 2 0,8 2 2 0,-7 3-1 0,2-5 2 0,-2 6 1 16,7-6-1-16,0 5 0 0,0-4 2 0,-7 6 0 0,7-8 1 0,0 8 2 0,7-7 1 15,-7 0 0-15,0 0 2 0,7 2 2 0,-2-1-1 0,-5-6 1 0,7 6 2 16,1 0 1-16,4-6 0 0,-5 1-4 0,5-1-3 0,-3 2-13 0,2-1-13 15,1-1-13-15,2 1-14 0,-1-5-15 0,0-1-15 0,6 1-17 0,-6 1-18 16,7-2-22-16,-6-4-25 0,4 0-23 16,-4 0-27-16,6 0-33 0,-7 0-35 0,6-4-51 0,-6-2-54 0,5 1-44 0,-2 1-35 0,-5-5-1 0,10-1 14 0,-9-1 28 15,0 1 28-15,3 1 34 0,-1-6 39 0,-4 0 39 0,4-4 41 0,-1 5 46 0,0-5 50 16,0-2 59-16,-6-3 74 0</inkml:trace>
  <inkml:trace contextRef="#ctx0" brushRef="#br0" timeOffset="163343.65">6212 16071 0 0,'0'-4'19'0,"0"4"141"0,0 0 93 0,0-6 70 0,-5 3 60 0,5 3 51 0,0-6 49 0,0 6 43 0,-9 0 39 0,9 0 32 0,0-6 31 0,0 6 26 0,0 0 23 0,0 0-106 0,0 0-183 0,0 0-112 0,0 0-75 0,0 0-49 0,0 0-37 0,0 0-30 0,0 0-29 0,0 0-19 0,0 0-16 0,0 0-12 0,0 0-9 0,0 0-5 0,0 6-4 0,0 3-3 0,9-3 2 0,-9 3-2 0,0 1 3 0,0-1 2 15,0 6 2-15,5 0 3 0,-5 4 4 0,0-5 2 16,0 6 1-16,0 6 2 0,0-7 1 0,0 5-2 0,0 1 1 0,0 4-10 0,-5-4-11 0,5 3-14 15,0-2-18-15,0 2-19 0,-9 2-18 0,9-2-22 0,0-2-22 0,0 2-23 16,0 3-25-16,0-7-32 0,0 0-34 0,0 0-27 0,0 1-23 0,0-1-20 0,9-5-25 16,-9 2-35-16,0-8-35 0,5 2-40 0,2 0-38 0,-7-5 4 0,8-1 20 15,-8-4 29-15,5 1 34 0,-5-2 43 0,7-4 44 0,-7 0 38 0,0 0 36 0,0 0 40 16,0 0 44-16,0-4 51 0,0-7 66 0</inkml:trace>
  <inkml:trace contextRef="#ctx0" brushRef="#br0" timeOffset="163767.43">6122 16648 0 0,'-14'-9'2'0,"7"-3"112"16,-6 3 76-16,8 0 60 0,-9-1 50 0,9-4 46 0,-11-2 44 0,11 1 40 15,-1 2 41-15,-1-1 36 0,2-2 38 0,-3 1 30 0,8 1 31 0,-6-6-75 16,6 9-139-16,0-2-83 0,0-2-54 0,0 5-38 0,0 0-30 16,0 0-24-16,0 1-24 0,6 0-20 0,-6-1-20 0,8-1-17 0,-3 7-16 0,-5-7-13 0,7 7-10 15,-1 0-8-15,-1-1-5 0,-5-4-5 16,9 2-2-16,-2 2-3 0,6 1 0 0,-7 4-3 0,-1-5 1 0,8-1 1 0,-6 6 2 0,7 0-1 0,-1-4 2 16,0 4-3-16,0 0-1 0,6 0-1 0,-6 0 1 15,6 0-2-15,1 4 0 0,-1-4 1 0,2 6-3 0,-3-6 0 0,9 5-3 0,-6-1-3 0,-3 1-7 0,3 2-1 16,-4 2-2-16,3-4-2 0,-1-1 1 0,2 5 0 0,-8-3-3 0,0 3 1 15,0 0-2-15,0-2-1 16,1 2 0-16,-2 0-1 0,-6 1-1 0,-1 0 2 0,4 0 2 0,3 0-2 0,-5 5 2 0,-7-6-2 0,7 6 0 0,-2-5 2 16,3 4 1-16,-8-4-2 0,7 4 0 0,-7-4-2 0,5 5 1 0,-5-6 0 0,0 6-2 0,0-5-1 15,0 5-2-15,0-6 1 0,0 1-2 0,-5 0-2 0,5 0 0 0,0 5-2 16,-7-5 1-16,7-1-1 0,-8-4 2 0,8 5 1 0,-5-1 1 0,-2-3 3 16,7 0 0-16,-7 3 3 0,2-5 1 0,5 1 6 0,-7-5 3 0,7 4 5 31,-9 1 4-31,4-5 3 0,5 0 5 0,-6 0 4 0,6 0 3 0,-7 0 3 15,7-5 4-15,-5 5 4 0,5-4 4 0,-9-1 4 0,9 1 4 0,-5-2 0 16,5 3-2-16,-7-9 1 0,7 3 1 0,0-1-2 0,0-1-2 0,0-2-4 16,0-2-2-16,0 0-5 0,0 0-11 0,0-3-23 0,7-3 0 0,-2 2 0 0,-5 1 0 15,9-9 0-15,3 9 0 0,-6-7 0 0,-1 6 0 0,11-6-19 16,-4 5-24-16,0 2-6 0,-4-3-8 0,4 6-8 0,2 2-10 0,4 4-12 0,-4-3-16 0,-1 3-22 16,0 3-23-16,0 2-30 0,1-1-33 0,-2 1-37 0,1 4-41 15,1 0-72-15,-2 0-89 0,2 4-70 0,-1-4-57 0,-8 5-15 0,9-5 15 0,-1 4 22 16,-8 2 34-16,11-1 40 0,-11-1 44 0,1 1 50 0,7 2 51 0,-6-4 58 0,-1 3 59 15,1-1 75-15,-7-5 85 0</inkml:trace>
  <inkml:trace contextRef="#ctx0" brushRef="#br0" timeOffset="165002.09">7027 16560 0 0,'0'0'7'0,"0"0"117"0,0-6 70 0,0 3 48 0,0-7 38 0,0 5 36 0,0-11 32 0,0 7 33 0,6 4 31 0,-6-9 29 16,0 4 26-16,0 0 28 0,0-5 28 0,0 0-84 0,0 6-146 0,0-7-72 0,0 7-35 0,-6 0-19 0,6-1-10 0,0 1-11 0,-7-3-11 0,7 3-13 0,-5 4-14 0,5 1-17 0,-8-7-14 0,0 7-15 0,3 0-16 0,5 4-11 0,-6-5-14 0,1 5-10 0,-3 0-10 0,0-6-12 0,-4 6-9 0,6 6-7 0,0-6-8 15,-9 5-2-15,10-1-1 0,-9 0 1 0,9 1 1 0,-8 5 3 0,-1 1 3 0,7-1 2 16,-6-1 2-16,7 0 4 0,-7 6 4 0,0 0 0 0,5 0 1 0,3-2 2 16,-8 2 0-16,8 6 3 0,-4-8-1 0,4 2 1 0,-2 6 2 0,7-6-1 15,-6-2 0-15,-2 8 2 0,8-7 1 0,-6 0-1 0,6 0-1 0,0 2 2 0,0-1 0 16,0-6 2-16,0 6 0 0,0-6 0 0,0 3 0 0,0-3 1 0,0 0 1 15,0 0 0-15,6-3 2 0,-6-2-1 0,8 7 2 0,-8-7 2 0,6 2 3 16,1-6 1-16,-2 4 5 0,4-4 3 0,-4 5 0 0,0-5 3 0,3-5 0 0,5 5 0 16,-5 0 1-16,-3-4 0 0,8-2 1 0,0 2 0 0,-7-1 3 0,8-1 2 15,-2-4 5-15,1 1 5 0,1 4 4 0,-9-5 4 0,10 1 8 0,-3-6 5 16,0 5 4-16,-4-1 6 0,5-2 5 0,-7-2 1 0,-1 5 3 0,3-4 2 16,0-5 1-16,-3 4-3 0,2 0-7 0,-1 0-3 0,-6 0-7 0,6 0-4 15,1 0-4-15,-7 2-4 0,0 4-5 0,0-3-2 0,8 3-4 0,-8 3-4 0,0 3-2 16,0 3-8-16,0 0-5 0,0-6-8 0,0 6-7 0,0 0-8 0,0 0-4 15,-8 0-2-15,8 6-7 0,0-3-3 0,-7 3-7 0,7 3-7 0,0 3-8 16,-6-3-6-16,6 4-5 0,-6 2-6 0,6 0-1 0,-7 6-3 0,7-8-2 0,0 8 0 16,-5-7-1-16,5 0-3 0,0 6-2 0,-8-5 2 0,8-5 0 0,0 4 6 15,0 2 0-15,0-7 8 0,0 0 5 0,0 1 8 0,0-1 5 0,8-4 6 16,-8 5 6-16,0-4 4 0,5-1 7 0,-5-1 4 0,7 2 5 0,-7-2 4 16,6 1 2-16,-6-5 5 0,6 4 4 0,1-4 0 0,1 0 4 0,-8 0 6 15,5 0 1-15,1 0 6 0,2-4 2 0,-8 4 2 0,5-5 4 0,3 5 1 0,-8-4 2 16,7-2 4-16,-7-3 0 0,5 3 4 0,-5-4 2 0,7 5 1 0,-7-4 0 15,0-1 1-15,7-5 1 0,-7 6-2 0,5-6 2 0,-5 2-1 0,0-8-3 16,0 6 1-16,8-4-2 0,-8-1-2 0,0 1-5 0,6 0-3 0,-6-2-2 16,7 1-6-16,-1 2 1 0,-6-7-4 0,5 10-1 0,2-4-2 0,-7-1 0 0,9 6-2 15,-4 0 0-15,2 4 0 0,-7-1-1 0,6 1-2 16,-1 1-2-16,4 5-5 0,-9-1-2 0,7-1-4 0,-7 3-2 0,5 3-4 0,-5 0-3 16,6 0-3-16,2 0-1 0,-3 3-2 0,-5 3-2 0,8-1-1 15,-3-1 1-15,2 0 1 0,0 7 1 0,0-2 5 0,6 0 1 0,-8 7 4 0,3-7 3 0,-2 6 2 0,-1-6 1 0,3 7 1 16,-8-1 2-16,8-6-1 0,-3 6 1 0,-5 0-1 0,8-6-1 15,-8 6 2-15,0-6-3 0,5 7-1 0,-5-1-2 0,0-2-1 0,0-2-1 0,0 4-2 16,0-2-2-16,0-3 0 0,-5 0-3 0,5 6-3 0,0-7 0 0,0 1-4 16,-8-1 2-16,8 0-3 0,0 3 2 0,-5-9 1 0,5 9 2 0,0-9 0 0,0 3 4 15,-8-2 5-15,8 1 4 0,0-5 7 0,0 0 8 0,-8 4 5 0,8-4 6 16,0 0 5-16,0 0 3 0,0 0 3 0,0 0 3 0,0-4-1 0,0 4 4 0,-5-5 3 16,5 5 3-16,0-4 2 0,0-2-1 0,0 3-4 0,0-3-4 15,0-3-3-15,0 3-4 0,0-4-5 0,0 5-1 0,0-4-2 0,0-1-2 0,0-5-2 16,0 5-3-16,5 0-2 0,-5-4-6 15,0 5-3-15,8-6-3 0,0 0-1 0,-8 0-2 0,5 0 0 0,3 0-1 0,-3 0 0 0,0 2-2 0,4-2-2 16,-4 0-1-16,2 0-2 0,6 2 0 0,-6 1-5 0,5 3 1 0,-4 0-2 0,-3-1-1 16,9 5-4-16,-7 1 1 0,-2-1-6 0,4-2 0 0,-4 7-2 0,0 0-2 15,3 0 2-15,-3 7 1 0,3-7 0 0,-2 5 2 0,-6 4 1 0,7-5 2 0,-1 6 2 16,1 0 2-16,-7 0 3 0,6 0 3 0,-6 5 2 0,8-1 5 0,-8 2 2 16,0-2 1-16,5 0 3 0,-5 7 0 15,0-7 1-15,0-1-1 0,0 8 1 0,0-6-2 0,7-2 1 0,-7 2-3 0,0 0 3 0,0 0-1 0,6-5-1 16,-6 4-2-16,6-4 2 0,-6-1-2 0,0 3 1 15,7-9 0-15,1 7 2 0,-8-5-1 0,5-1 2 0,1 1 1 0,2 1 0 16,-8-2 3-16,5 2-1 0,2-6 3 0,7 5 2 0,-8-5-2 0,1 0 4 0,6 0-2 0,-7 0 1 0,7 0 2 0,-8-5-1 16,11-1 0-16,-11 2 2 0,8-2 2 0,-8 1-1 15,11 1 2-15,-11-5-2 0,9 0 2 0,-1-3 0 0,-8-3 3 0,9 0-3 0,-9 2 3 0,2-2-3 16,6-5 0-16,-5 1 0 0,-2-6 0 0,-1 7-2 0,3-6 1 0,0-3-3 16,-8 9 1-16,5-7-1 0,-5 1-4 0,6-1 3 0,-6 6 1 0,0-2 1 15,0 3 5-15,-6-1 2 0,6 5 3 0,0-2 2 0,0 1-2 0,-5 6-2 16,5 0-6-16,-8 3-8 0,8 0-14 0,0 2-8 0,0 4-5 0,-8 4-6 0,8-4-3 15,-5 6-5-15,-1 0-5 0,-2 3-5 0,3 0-4 0,-3 1-2 0,1 4 0 16,2 2 1-16,-2-7 1 0,0 10 10 0,2-5 11 0,-3 2 4 0,3-1 9 16,5 3 0-16,-8-2 0 0,2-1 1 0,6 3 4 0,-5-2-2 0,5-2 1 15,0 5-1-15,-7-4-1 16,7 0 3-16,0 4 0 0,0-4-1 0,7 0 2 0,-7 0 0 0,0-1 1 0,5 2 1 0,-5-1 1 0,6-2 1 0,2 2 0 0,-3-6 2 16,3 3 0-16,-3 1 3 15,2-4 0-15,0 2 2 0,-2-1 1 0,2-1-1 0,6 1 0 0,-5-5-2 0,-2 4 1 16,-1-3 0-16,3 3 0 0,0-3-1 0,-3-2-3 0,1 2 1 0,1-1-4 0,-7-1 1 15,5 0 0-15,-5-4-2 0,0 0 1 0,0 5 0 0,0-5 1 0,0 0 0 0,0 0 2 0,0 0-2 0,0 0 0 16,0 0-6-16,0 6-4 0,0-6-12 0,-5 0-8 0,-2 0-17 0,1 0-15 16,6 0-20-16,-5-6-20 0,-3 6-26 0,0 0-26 0,-3-5-27 15,3 5-28-15,3-4-21 0,-3 0-17 0,-4 4-14 0,5-5-10 0,0-1-24 16,2 6-28-16,-3-4-40 0,3-2-42 0,-3 6-28 0,8-5-15 0,-6 1 12 0,6-2 27 16,0 1 32-16,0 1 35 0,0 4 35 0,0-9 30 0,0-1 32 0,6 5 34 0,-6-5 41 0,8-1 46 15,-3 2 54-15,3-1 67 0</inkml:trace>
  <inkml:trace contextRef="#ctx0" brushRef="#br0" timeOffset="165803.7">8081 16393 0 0,'0'-4'19'15,"8"4"141"-15,-8-5 85 0,6 1 65 0,-6-1 51 0,0-2 44 0,0 4 41 0,0 3 38 0,7-6 35 0,-7 1 32 0,5 5 30 0,-5 0 26 0,0 0 29 0,0 0-107 0,0 0-174 0,0 0-105 0,0 0-62 0,0 0-38 0,0 0-27 0,0 0-22 0,0 0-22 0,0 0-18 0,0 0-19 0,0 0-10 0,0 0-9 0,0 5-9 0,-5 1-7 0,5-3-3 0,0 4-7 0,0-2-2 0,0 4-2 0,0-5 1 0,-7 6 0 0,7 0 4 16,0 0 4-16,0 5 4 0,-6-2 1 0,6 2 1 0,0 1-1 15,-8 2-2-15,8-3-2 0,0 6-4 16,-6-6-4-16,6 3-4 0,0 3-4 0,-7-8-5 0,7 2-3 0,0 0-7 0,0 0-2 0,0-2-5 0,0-2-4 0,0-1-2 31,0-1 0-31,7 3 0 0,-7-3-1 0,0-5 4 0,0 1 3 0,6-1 5 16,-6 1 5-16,0 1 5 0,0-6 7 0,0 0 8 0,8 4 10 0,-8-4 9 0,0 0 8 16,0 0 8-16,0 0 4 0,0-4 4 0,0 4 4 0,6-6 6 0,-6 6 3 15,0-5 7-15,0 1 2 0,7-1 5 0,-7 1 0 0,0-5 1 0,0 3 2 16,0-3-4-16,5-3-5 0,-5 3-4 0,0 0-4 0,9-1-5 0,-9-5-3 15,5 5-7-15,-5-4-4 0,7-1-8 0,-7 0-5 0,6-4-7 0,1 4-4 16,-1 0-7-16,2 0-6 0,-3 0-5 0,0 2-1 0,3-2-3 0,-2 5-3 0,1-1 1 16,1 2-2-16,-3 0-2 0,1 5 0 0,-6-2-3 0,8 0-2 0,-3 6-4 15,3-4 0-15,-8 4-1 0,5 4-1 0,-5-4 1 0,8 6 2 0,-8 0 2 16,6-2 2-16,-6 1 4 0,5 5 1 0,-5-1 3 0,7 6 2 0,1-5 3 0,-8 4 5 16,6-4 1-16,-6 4 2 0,0 2 2 0,7-1 2 0,-7-2 0 15,0 2 1-15,6 0-1 0,-6 0-1 0,0-6 0 0,0 0-3 0,5 7 1 16,-5-5-2-16,0-4-2 0,0-1-2 0,7 3-1 0,-7-3-2 0,0 3-3 0,0-3-1 15,0 0-3-15,0-3-2 0,0-3-2 0,9 6 1 0,-9-6-2 0,0 0 3 16,0 0 1-16,0 4 4 0,0-4 7 0,0 0 7 0,0 0 6 0,0 0 4 16,5 0 6-16,-5-4 3 0,6 4 3 0,-6-6 4 0,0 6 6 0,7-3 3 0,-7-3 4 15,0 0 2-15,5 3 1 0,-5-9-2 0,9 8-3 0,-9-1-3 0,7-4-2 16,-2-1-2-16,-5 1 2 0,6-3-3 0,-1 3 0 0,3-6 0 0,0 6 0 16,-3-6-3-16,2 5-1 0,0-5-2 0,-2 2-1 0,10 2-1 0,-10-4-2 15,2 0-1-15,5 7-2 0,-4-2-3 0,0-6 0 0,3 12-5 0,-4-7 0 0,-2 8-3 16,4-3-4-16,-4 2-4 0,2-1-4 0,-1 5-6 0,-1 0 0 0,-5 0-6 15,9 5 2-15,-2-5 0 0,-2 10 0 0,-5-7 2 0,7 8-1 0,-7-1 4 0,6 5-1 16,0-6 2-16,-6 10 3 0,8-4 3 0,-1 6 2 0,-7-8 3 0,5 8 3 16,-5-3 1-16,6-3 1 0,-6 6 0 0,8-2-2 0,-3-5 1 0,-5 2-1 15,8-1 0-15,-3-2-1 0,3-4-1 0,-8 6 1 0,11-4-1 0,-11-1 0 16,15-1 0-16,-9-5 2 0,2 7 0 0,-3-7 2 0,0 1 1 0,9 1 2 16,-7-2-1-16,-1 2-1 0,1-6 4 0,7 5 0 0,-9-5 3 0,8 0 1 15,-5 0 2-15,-2 0 2 0,6-5 1 0,-4-1 0 0,3 2 0 0,-3 4 0 0,-3-11 0 16,11 7 1-16,-11-7-1 0,1 2 2 0,7-1-3 0,-6-5 1 0,-1 5-1 15,1-4-2-15,-1 1-1 0,2-8 1 0,-3 6-2 0,3-4 1 0,-3-2-1 16,2 3 1-16,-7-1 3 0,7-2 2 0,-7 3-19 0,5-3 0 0,-5 2 0 16,7 4 0-16,-7 1 0 0,0 4 0 0,0 0 0 0,0-1 0 0,0 8 0 15,0-3 0-15,0 6 0 0,0 0 0 0,0 0 0 0,0 0 0 0,0 0 0 16,0 0 0-16,0 6 0 0,0-3 0 0,0 3 0 0,-7 3 0 0,7 3 0 16,0 2 0-16,0-6 0 0,0 7 0 0,0 0 0 0,-5 6-33 0,5-8-2 0,0 2-2 15,5 0-2-15,-5 0-6 0,0-1-9 0,0-4-8 0,0 5-11 0,7-5-15 16,-7-1-15-16,0 0-17 0,0-3-23 0,0 3-19 0,0-3-20 0,0 0-24 15,0-6-26-15,0 0-23 0,0 0-23 0,0 0-54 0,0 0-68 0,0 0-69 16,0 0-66-16,-7-6-16 0,7 0 11 0,-5-3 26 0,-2-1 36 0,0-4 36 0,2 4 41 16,-3-11 46-16,3 7 45 0,-3-5 46 0,-5 4 48 0,7-4 63 0,-1 0 71 0</inkml:trace>
  <inkml:trace contextRef="#ctx0" brushRef="#br0" timeOffset="165929.09">8771 16417 78 0,'-5'-14'157'0,"-1"-5"55"0,-7 3 49 0,6 2 45 0,1-5 44 0,-2 4 41 0,2-4 41 0,-1 4 37 0,2 1 37 0,-2-6 35 0,0 5 35 0,7 6-58 0,-7-6-110 0,7 6-69 0,0-3-54 0,0 3-38 0,0 4-32 0,0-3-32 0,0 3-31 0,0-2-32 0,7 7-32 0,-7 0-33 0,0-3-32 0,7 3-36 0,0 0-37 0,-7 0-38 0,5 3-34 0,2-3-44 0,-1 7-45 0,2-2-70 0,5-1-81 0,-8 0-86 16,9 1-83-16,-9 4-27 0,8-3 0 0,3 3 20 0,-11-3 26 0,8 0 35 16,-7 3 37-16,7-9 44 0,-6 4 46 0,-1 1 53 0,2-5 58 0,-3 0 69 0,3 0 73 15</inkml:trace>
  <inkml:trace contextRef="#ctx0" brushRef="#br0" timeOffset="166161.99">9072 16256 0 0,'7'0'4'0,"-2"0"129"0,-5 0 103 0,8 0 82 0,-3 0 70 15,-5-4 59-15,8 4 52 0,-2-5 49 0,-6-5 48 0,5 5 43 0,-5 1 40 16,7-1 32-16,-7-5 31 0,9 4-86 0,-9 3-154 0,5 3-120 0,-5-6-103 0,7 0-68 16,-7 6-53-16,0 0-95 15,0 0-63-15,0 0 0 0,6 0 0 0,-6 6 0 0,0 0 0 0,5-3 0 0,-5 9 0 0,9-3 0 0,-9 0 0 0,0 6 0 16,7 1 0-16,-7-3 0 0,0 7 0 0,5-1 0 0,-5 0-20 0,0 7-39 16,0-2-15-16,0 0-17 0,0 1-20 0,0 3-23 0,-5 2-22 0,5-6-17 15,0 10-17-15,0-9-13 0,0 5-12 0,0-6-18 0,0 1-20 0,0-7-20 16,5 3-19-16,-5-2-29 0,6 1-37 0,-6-5-46 0,7-1-48 0,-7-5-22 0,6 6-9 15,2-4 14-15,-8-7 23 0,5 7 28 0,-5-7 33 0,7 0 36 16,-7-4 40-16,0 0 41 0,0 0 42 0,0 0 52 0,0 0 53 0</inkml:trace>
  <inkml:trace contextRef="#ctx0" brushRef="#br0" timeOffset="166378.44">9005 16751 0 0,'-11'0'20'0,"-10"0"144"16,9 0 90-16,1-5 71 0,-10 5 61 0,7-6 58 0,1 2 52 0,1-7 53 0,5 2 50 15,0-1 44-15,2 1 38 0,-3 0 34 0,3 3 31 0,5-4-106 0,-8 5-183 16,8-4-110-16,0 5-72 0,8-2-46 0,-8 1-39 0,0 1-159 0,5-2-31 15,-5-4 0-15,8 5 0 0,-3 0 0 0,2 1 0 0,0-2 0 0,-2 2 0 16,2-5 0-16,6 4 0 0,1-1 0 0,-1 2 0 0,0-2 0 0,5 1 0 16,3 5 0-16,-2-4 0 0,0-2 0 0,2 6 0 0,-2 0 0 0,6-3 0 15,-6 3 0-15,9 0-190 0,-8 0-95 0,-8 0-87 0,1 0-125 16,1 0-134-16,4 0-58 0,-4 0-12 0,-2-6 9 0,-5 6 27 16,0-4 37-16,-7-7 44 0,5 1 51 0,3-10 54 0,-8 2 67 15,-8-7 69-15,3-3 84 0,-2-12 87 0</inkml:trace>
  <inkml:trace contextRef="#ctx0" brushRef="#br0" timeOffset="183718.87">20169 15808 12 0,'-7'-5'94'0,"7"5"49"0,0 0 39 0,0 0 32 16,0 0 26-16,0 0 26 0,0 0 24 0,0 0 22 0,0 0 22 0,0-4 25 0,0 4 22 0,-6-6-26 0,6 6-58 0,0 0-49 0,0-5-50 0,0 5-28 0,0 0-18 0,0 0-10 0,0 0-8 0,0 0-5 0,0 0-6 0,0 0-8 0,0 0-6 0,0 0-11 16,0 0-12-16,0 0-11 0,0 0-11 0,0 0-13 0,0 0-8 0,0 0-10 0,0 0-9 0,0 0-9 15,0 0-8-15,0 0-8 16,0 0-7-16,0 0-4 0,0 0-6 0,0 0 0 0,0 0-2 0,0 0 1 0,0 0 0 0,0 5 3 0,0 1 1 0,0-2 2 31,6 1 2-31,-6-1 4 0,0 1 3 0,0-1 4 0,7 2 5 0,-7 0 2 0,8-6 3 16,-8 3 4-16,5 3 6 0,3 0 3 0,-8-3 7 0,6 3 4 0,-1-2 5 15,3 1 4-15,5-1 2 0,-7 8 1 0,1-9 1 0,6 3 1 0,-7-1 4 0,7 5-1 16,1-6 3-16,-2 1 1 0,7 4 1 0,-4-3-1 0,-2 3-2 0,6-3-3 16,0-2-4-16,1 5 0 0,-1 1-2 0,2-5 2 0,-3 4 1 0,1-3 2 15,1 3-2-15,7 3-3 0,-8-8-1 0,7 5-3 0,0-4-4 0,1 5-4 16,5-4-2-16,-7 3-1 0,10-3 5 0,-12 3-1 0,9-5 1 0,2 5-1 16,0-3-2-16,-2-1 0 0,0-1 0 0,2 2 2 0,-2-1-4 0,7-1 1 15,-7-4 0-15,7 6 1 0,-7-6-2 0,8 0-3 0,4 4-2 0,-5-4-2 0,9 0 1 16,-4 0 1-16,2-4-3 0,-2 4 0 0,11 0-4 0,-11-6 2 0,7 2-2 15,-3 4-2-15,4-5-1 0,-2-1-1 0,3-3 0 0,-1 3-1 0,6 2 2 0,-5-1 0 16,5-5-1-16,2 7-3 0,-1-9 0 0,-1 3-1 0,0 3-1 0,-1-3-3 16,3 0 0-16,6-1 1 0,-8-5 2 0,0 6 0 0,1-2-1 0,6-3-2 15,-7-1 2-15,2 6-2 0,-1-6-4 0,4-4-1 0,-3 5 0 0,-1-7 1 16,1 2 3-16,-2-2 1 0,0 3 1 0,-1-7 1 0,10 6 0 0,-9-5 3 0,-1-1-1 16,-4 1 1-16,5-6 0 0,2 6 3 0,-1-1 1 0,-7 1 1 0,6-1 2 15,-6-4 1-15,7 4-1 0,-6 1 2 0,-2-4-1 0,0 2 1 0,4 3-2 0,-5-7 1 16,3 0 0-16,-1 6 2 0,-7-4-2 0,8-2 2 0,0-1-2 0,-9-2 2 15,7 3-2-15,-5-4 3 0,7 4 0 0,-7-4 1 0,6 1-2 16,-7-1 1-16,1-6-1 0,0 1 0 0,-9 5 0 0,10-5 1 0,-7-1-3 16,4 3 1-16,-5-4-1 0,7 3-9 0,-7 5-9 0,0-7 0 0,7 1 0 0,-7-1 0 15,-7 1 0-15,8 0 0 0,-1 5 0 0,-6-5 0 0,-1-4 0 0,0 3 0 16,2-5 0-16,-2 2 0 0,-1 0 0 0,-4-2 0 0,7 0 0 0,-10 2 0 16,10-6 0-16,-8 6 0 0,6-6 0 0,-6 4 0 0,6-3 0 0,-5 4 0 0,6-5 0 15,-6 4 0-15,5 2 0 0,-7-5 0 0,7 3 0 0,-6 2 0 16,1-6 0-16,-1 4 0 0,6-4 0 0,-6 0 0 0,-7 0 0 0,9 0 0 0,-4 7 0 15,3-7 0-15,-1 0 0 0,0 4 0 0,-8-4 0 0,9 6 0 0,-1-2 0 16,-5 2 0-16,6-2 0 0,-4 2 0 0,4-6 0 0,-6 4 0 0,3-4 0 16,3 0 0-16,-8 1 0 0,8 0 0 0,-8-5 0 0,7 4 0 0,-6 0 0 15,0-5 0-15,6 5 0 0,-6-5 0 0,-1 5 0 0,7 0 0 0,-7 0 0 16,2 0 0-16,-2 1 0 0,7 0 0 0,-8-1 0 0,1 0 0 0,1-5 0 16,-1 5 0-16,2 0 0 0,-2-5 0 0,1 5 0 0,0-4 0 0,0 3 0 15,-1 1 0-15,2 0 0 0,-3 0 0 0,1 0 0 0,1 1 0 0,4-1 0 0,-3 1 0 16,-1-1 0-16,0 0 0 0,-1 0 0 0,1 0 0 0,-1-5 0 0,7 5 0 15,-7-5 0-15,1 5 0 0,-1 0 0 0,1 1 0 16,0-1 0-16,-7 0 0 0,5 6 0 0,3-6 0 0,-3 4 0 0,-4-3 0 0,4 4 0 0,-2-1 0 16,-3 3 0-16,6-2 0 0,-7-1 0 0,2 0 0 0,-1-4 0 0,0 6 0 15,0 0 0-15,1-2 0 0,-1 2 0 0,-8 3 0 0,9-4 0 0,-2 6 0 0,-4-1 0 16,4-1 0-16,0 1 0 0,-5 0 0 16,7 5 0-16,-8-6 0 0,6 7 0 0,-3-1 0 0,3-6 0 0,-6 7 0 0,-1-3 0 0,11 2 0 0,-11 1 0 15,1-1 0-15,7 0 0 0,-5-5 0 0,-1 3 0 0,-2 2 0 0,9 5 0 16,-9-5 0-16,3 0 0 0,-3 4 0 0,3 2 0 0,-2-8 0 0,-1 14 0 15,2-8 0-15,1 0 0 0,-2 5 0 0,0-2 0 16,1-4 0-16,-7 7 0 0,5 0 0 0,3-1 0 0,-8-5 0 0,8 5 0 16,-8 1 0-16,5 0 0 0,-5 5 0 0,0-5 0 0,0-1 0 0,6 1 0 0,-6 3 0 0,0-3 0 0,0 6 0 15,0-7 0-15,0 5 0 0,-6-5 0 0,6 6 0 0,0 1 0 16,-5-9 0-16,5 9 0 0,-8-1 0 0,8-2 0 0,-8 6 0 0,8-4 0 0,-5 4 0 16,5 1 0-16,-7 0 0 0,1-1 0 0,6 4 0 0,-6-2 0 0,6 4 0 15,-8-3 0-15,8 3 0 0,-7-1 0 0,7-1 0 0,-5 4 0 0,5-4 0 16,0 7 0-16,-6-8 0 0,6 8 0 0,-8-6 0 0,8 6 0 0,0-2 0 15,-5 2 0-15,5-5 0 0,0 4 0 16,0-1 0-16,-8 2 0 0,8-2 0 0,0 1 0 0,0 1 0 0,-5-2 0 0,5 3 0 0,0 3 0 0,0-6 0 16,-8 2 0-16,8-1 0 0,0-1 0 0,0 3 0 15,0-4 0-15,-6 2 0 0,6 5 0 0,0-4 0 0,0-1 0 0,-5 1 0 0,5 4 0 0,0-6 0 0,0 6 0 16,0-4 0-16,0 4 0 0,0 0 0 0,0 0 0 0,-7-5 0 0,7 5 0 16,0 0 0-16,0 0 0 15,0 0 0-15,0 0 0 0,0 0 0 0,0-5 0 0,0 5 0 0,0 0 0 0,0 0 0 0,0 0 0 0,0 0 0 0,0 0 0 16,0 0 0-16,0 0 0 0,0 0 0 0,0 0 0 0,0 0 0 0,0 0 0 15,0 0 0-15,0 0 0 0,0 0 0 0,0 0 0 0,0 0 0 0,0 0 0 16,0 0 0-16,0 0 0 0,0 0 0 0,0 0 0 0,0 0 0 0,0 0 0 16,0 0 0-16,0 0 0 0,0 0 0 0,0 0 0 0,0 0 0 0,0 0 0 0,0 0 0 15,0 0 0-15,0 0-14 0,0 0-17 0,0 0 2 16,0 0 0-16,-8 5-1 0,8-5 0 0,0 0-1 0,-6 0 0 0,6 0-4 0,0 5-1 0,0-5-4 16,0 0-5-16,-7 4-4 0,7-4-3 0,0 0-3 0,0 0-7 0,0 0-3 0,0 0-5 15,0 0-6-15,0 0-5 0,0 0-5 0,0 0-6 0,0 0-4 0,0 0-5 16,0 0-5-16,0 0-6 0,0 0-3 0,0 0-1 0,0 0-1 0,0 0 1 15,0 0 2-15,0 0 4 0,0 0 2 0,0 0 4 0,0 0-1 0,0 0 2 16,0 0-1-16,0 0 2 0,0 0 7 0,0 0 7 0,0 0 9 0,0 0 9 16,0 0 7-16,0 0 6 0,-6-4 7 0,6 4 3 0,0 0 6 0,0 0 5 0,0-5 11 15,0 5 10-15,0 0 15 0,0 0 15 0,0 0 11 0,0-5 14 0,0 5 10 16,-5 0 9-16,5 0 8 0,0 0 11 0,0-4 8 0,0 4 9 0,0 0 9 16,0-6 12-16,0 6 8 0,0-6 6 0,0 6 5 0,0 0 5 0,0 0-2 15,0 0 0-15,0 0-1 0,0-4-5 0,0 4-2 0,0 0-7 0,0 0-6 0,0 0-7 16,-8 0-8-16,8 0-10 0,0 0-11 0,0 0-11 0,0 0-11 0,0 0-11 15,0 0-9-15,-8 0-6 0,8 0-9 16,-5 4-7-16,-1-4-4 0,6 6-6 0,-7 0-1 0,2-2-5 0,-4 6-2 0,-3 0-1 0,6-6-2 0,-2 5-1 0,2 3 1 16,-6-3 1-16,5 6-1 0,-5-2 3 0,4 2-2 0,1 0 0 15,-7 0 0-15,4 3 0 0,2-2-1 0,3 2 2 0,-9 3-1 0,7 0 2 0,1 1 1 16,-2-1 1-16,3-2 0 0,-3 5 1 0,3-3-2 0,-2-3-2 0,7 3 2 16,-7-2 0-16,7-5 2 0,0 2-2 0,-5-1 1 0,5-2-1 0,0-4 0 0,0-3 1 15,0 3-1-15,0-3 2 0,0-1 1 0,0-5 4 0,5 4 2 16,-5-4 6-16,0 0 5 0,0 0 10 0,0 0 6 0,0 0 7 0,0 0 4 0,7-4 4 15,-7 4 2-15,7-11 0 0,-2 7 0 0,-5-7 1 0,8 2-1 0,5-4-4 16,-7-2-5-16,1-1-44 0,7-2 0 0,-9-3 0 0,8 6 0 0,1-3 0 16,-9-7 0-16,10 5 0 0,-3 1 0 0,-5-2 0 0,5 2 0 0,2 1 0 15,-8-3 0-15,6 2 0 16,2 4 0-16,-1-5 0 0,-8 6 0 0,11 0 0 0,-11-7 0 0,8 11 0 0,-7-3 0 0,9 2 0 0,-10 1 0 0,1 5 0 0,2 1 0 16,-8-5 0-1,5 9 0-15,-5-6 0 0,8 6 0 0,-8 0 0 0,0 0 0 0,0 0 0 0,0 0 0 0,0 0 0 0,0 0 0 0,0 0 0 0,0 0 0 16,5 6 0-16,-5-2 0 0,8 1 0 0,-8 4 0 0,6-2 0 0,-1 2 0 15,2 0 0-15,1 6 0 0,-2-6 0 0,-6 7 0 0,6-2 0 0,1 0 0 16,-2 0 0-16,3 2 0 0,0-1 0 0,-3 3 0 0,8-3 0 0,-8 6 0 16,4-3 0-16,3-2 0 0,-6 3 0 0,0 5 0 0,9-3 0 0,-3-3-44 15,0 3-176-15,3 3-161 0,-3-5-191 0,0 2-92 16,-4-3-36-16,5-3-5 0,-2 0 11 0,-3-1 18 0,0-5 27 0,-8-4 39 0,0-5 45 0,0-5 60 0,-8-4 66 0,0-10 83 16,-3-2 92-16,-2-7 126 0,-7-2 129 0</inkml:trace>
  <inkml:trace contextRef="#ctx0" brushRef="#br0" timeOffset="205328.33">28128 10532 85 0,'0'-9'157'0,"0"3"42"0,0-4 33 0,-7 5 26 0,7-4 22 0,0 5 20 0,0 4 17 0,-5-6 21 0,5 2 19 0,0-1 21 0,-8-1 21 0,8 3-61 0,0-3-110 0,0 0-58 0,-6 2-30 0,6-1-14 0,0 5-1 0,-5-4-1 0,5-1 4 0,0 1 1 15,0 4 3-15,0 0-1 0,0 0-4 0,0 0-5 0,0-6-6 0,0 6-13 16,0 0-11-16,0 0-11 0,0 0-12 0,0 0-7 0,0 0-14 0,0-6-8 16,0 6-9-16,0 0-10 0,0 0-8 0,0 0-8 0,0 0-7 0,0 0-2 0,0 0-6 15,0 0-1-15,5 0 0 0,1 0-1 0,-6 6-1 0,8-6 1 0,-3 6 2 16,2-2 0-16,0 5 2 0,0-4 3 15,-1 5 2-15,-6-1 1 0,7 2 2 0,-2 3 2 0,3-5 0 0,-2 12 2 0,-6-6-1 0,5-2 1 0,3 7-1 0,-8 1 1 16,0-3 0-16,7-2-1 0,-7 8 0 0,0-5-1 0,0 2 2 16,0-3-3-16,0-3 1 0,0 4 0 0,0 0 0 0,-7-4-1 0,7-1-1 0,0 2 0 15,0-7 0-15,-8 0-2 0,8 2-1 0,0-1 2 0,-5 0 0 0,5-5 0 16,0-1 2-16,0 1 3 0,-6-1 0 0,6-4 4 0,0 6 1 0,0-6 2 16,-8 0 4-16,8 0 3 15,0 0 1-15,-5 0 4 0,5 0 8 0,0-6 5 0,-7 6 6 0,7-4 6 0,-6-1 7 0,6-4 2 0,-7 5 5 0,7-8 1 0,-7 3 3 16,7 0 2-16,0-6-4 0,0-1 2 15,-7 2 1-15,7-5-1 0,0 0-5 0,0-2-5 0,7-3-7 0,-7 5-5 0,0-5-5 0,7 0-5 0,-7-2-5 0,7 6-8 16,-1-4-2-16,1 6-5 0,-2-7-2 16,3 5-3-16,-2 6-4 0,-1 0-2 0,3-2-2 0,-1 2-2 0,-1 4-3 0,2 1-1 0,-3-3-4 0,0 8-1 15,4-1-1-15,-4 0-4 0,2 1-1 0,-1 4 1 0,8-6-1 0,-7 6 0 16,-2 0-2-16,8 0 2 16,-5 6 1-16,3-2-2 0,5 1 3 0,-11 0 1 0,8 5 0 0,0-1 2 0,0 7 1 0,-7-7 1 0,7 12 2 0,-5-7-2 15,-3 5-1-15,2 0-5 0,-1 5-5 0,0 1-6 0,-6 1-7 0,0-4-8 0,0 5-8 16,0-5-7-16,0 5-8 0,0-5-8 0,-6 4-5 0,6-7-10 0,-6 0-7 15,6 2-11-15,-7-7-11 0,7-1-12 0,-5-2-17 0,5 5-14 0,-8-7-18 0,8 0-42 16,-6 1-54-16,6-1-47 0,-7 3-42 0,7-3-46 0,0-4-42 0,-6 3-8 16,6 3 8-16,-5-7 23 0,5 7 25 0,-8-7 34 15,8 2 34-15,-8-1 38 0,8-5 41 0,0 0 55 0,0 0 57 0,0 0 52 0,0 0 66 0</inkml:trace>
  <inkml:trace contextRef="#ctx0" brushRef="#br0" timeOffset="206356.37">28558 10517 9 0,'5'-10'116'0,"-5"1"73"0,9 4 56 0,-2 1 45 0,-7-2 37 0,5 2 33 0,-5-1 28 0,0 5 25 0,0 0 24 0,0-6 23 0,0 6 22 0,6-3-26 0,-6 3-53 0,0 0-82 0,0 0-102 0,0 0-58 0,0 0-35 16,0 0-26-16,0 0-17 0,0 0-12 0,0 0-11 0,0 0-8 0,0 0-7 0,0 0-8 0,0 0-6 0,0 0-6 0,0 0-5 0,8 0-6 0,-8 0-3 0,0 3-4 0,5-3-2 0,-5 6 1 0,0-1 1 0,8-5 2 0,-8 4 1 0,0 6-1 0,0-5 2 0,0-1 0 0,0 7 0 15,0-1-3-15,0-1 1 0,7 0-1 0,-7 1-1 0,0 1-3 0,0 4 0 0,0-6-2 0,0 5 0 0,0-4-2 16,5 0-2-16,-5 5 0 0,0-5-2 0,7-1-2 0,-7 0 0 0,7 2-1 16,-7 5-2-16,5-13 1 0,3 7-4 0,-3-5 1 0,-5 4 0 0,8-3 1 15,-2-2 2-15,-1-4 1 0,11 5 2 0,-11-5 2 0,3-5 3 0,-3 5 3 16,0-4 3-16,4-2 1 0,-4 1 3 0,2 1 2 0,-1-1 2 0,-6-5 5 0,7 1 4 16,-1-1 2-16,-6 5 4 0,0-5 4 0,8-4 0 0,-8 4 0 0,0 1 0 15,-8-7-1-15,8 6-1 0,0-4 0 0,-6 5 2 0,-1-6-3 0,7 0-2 16,-6 6-3-16,-1-6-6 0,2 5-5 0,-9-1-7 0,9 2-2 0,-3-1-2 0,3 1-6 15,-11 3-3-15,11 3-4 0,-1-3-5 0,-2 6-4 0,3 0-6 0,-8 0-1 16,6 0-2-16,0 6-1 0,2-6 0 0,-2 3 1 0,-1 8 0 0,3-7-1 16,-3 6 3-16,2-1 1 0,1 6 1 0,-2-4 6 0,-2 2 1 0,4 2 4 15,5 0 3-15,-6 0 2 0,-1-1 0 0,7 6 1 0,0-5 2 0,0 0-1 16,0-2 1-16,0 2-1 0,0 0 1 0,0 4 2 0,0-4-1 0,7 0 3 16,-1 0 0-16,-1-6 2 0,4 6 1 0,-2 1 2 0,-2-7 1 0,1 6 0 0,7-6 1 15,2 6 0-15,-10-5 0 0,9-1 1 0,-1 0 2 0,0 2-2 0,-7-2 0 16,7-2 0-16,0 2 1 0,0-4-1 0,-8-5 0 0,9 4 2 0,-1-4-1 0,-6 0 3 15,7 0 3-15,-9 0-1 0,2-4 2 0,5-1 1 0,-4-1-1 0,-1 6 4 16,-2-10-1-16,4 5 2 0,-4 1-2 0,0-7 3 0,3 2-3 0,-3 0 2 16,3-1-2-16,-2 0 1 0,-6-1-3 0,7-2 2 0,-1-1-1 0,-6-2 2 0,0 1-1 15,0 2 3-15,7-8 1 0,-7 6 3 0,0-3-4 0,0-3 1 0,0 6-2 16,-7 2 0-16,7-8 5 0,0 12 0 0,0-6 2 0,0 6-1 0,0-1-1 0,-6 4-2 16,6 3-4-16,0-3-6 0,0 6-7 0,0 0-7 0,0 0-4 0,0 0-5 15,0 0-3-15,0 0-3 0,0 0-5 0,0 0-2 0,0 0-3 0,0 0-2 16,0 6 2-16,0 3 0 0,0-3 0 0,0-2 5 0,0 5 1 0,0 0 5 15,0 3 4-15,6-3 2 0,-6 1 6 0,0 4 0 0,0-4 2 0,0-1 1 16,0 3-1-16,0 1 0 0,7-4-1 0,-7 6 1 16,0-4 1-16,0-1 0 0,6 3-1 0,-6-2 1 0,0-2 1 0,0 7-1 0,7-7 1 0,-7 0 1 0,6 0-2 0,-6 2 1 15,0 5 0-15,7-7-1 0,0 0 1 0,-7 1 0 0,7-5 1 0,-2 4-2 16,-5 1 1-16,8-4 0 0,-3-1 0 16,1-1 1-16,2 0-4 0,-3 2 2 0,2-1-1 0,7-5 2 0,-8 0 2 0,1 4 1 0,6-8 1 0,-7 4 2 15,7-5 0-15,-8 5 2 0,11-6 2 0,-4 2 1 0,0-5 1 0,-5 3 5 16,6-4 3-16,1 1 5 0,-9-2 4 0,10-2 3 0,-10 4-1 0,7-7 3 15,-5 2 0-15,7-5 2 0,-7 4 1 0,-1-6 0 0,-1 3 1 16,-5-3 0-16,7 2 0 0,-7 1-3 0,9-3 1 0,-9 2-2 0,0-2 1 0,5 6 0 0,-5 1 1 16,0 0 1-16,0 5-1 0,0-2 1 0,-5 1-2 0,5 5 1 0,0-5 0 15,0 10-2-15,0-3 0 0,0 3-5 0,0-6-5 0,0 6-7 0,0 0-9 0,-9 0-9 16,9 0-9-16,0 0-6 0,0 0-3 0,0 0-4 0,-7 6-2 0,7-3-3 16,-5 3 0-16,5-2-1 0,-6 7 0 0,-1-2 0 0,7 0 6 0,-6 3 1 15,-2 1 6-15,8 2 5 0,-7-6 5 0,7 7 1 0,-5-2-1 0,5-4 1 0,-7 5 0 16,7 0 1-16,0-2-1 0,0-2 0 0,0 4 0 15,0 0 0-15,0-2 2 0,7 2-1 0,-7-6 1 0,0 7-1 0,5-1 1 0,-5-1-1 0,7 2 3 16,1-7-1-16,-2 4 0 0,1-2-2 0,-1 5 2 0,-1-7-2 0,11 4 1 16,-11-2-2-16,1-2 1 0,6 1 0 0,-3-4 0 0,3 3 1 0,-6-4 0 0,7-1 2 15,-5 2 4-15,4-2 1 0,-5 1 5 0,6-5 3 0,-6 0 3 0,6 6 3 16,-7-6 7-16,-1-6 2 0,11 6 2 0,-11-5 5 16,1 1 1-16,6-2 5 0,-3 2 3 0,-4-1 2 0,2-4 4 0,-1 3 1 0,-1-4 0 0,4 1-1 0,-2-6-1 15,-2 6-4-15,-5-7-5 0,8 2-2 0,-8-5-6 0,0-2-3 16,5 3-3-16,-5-6-7 0,-5-1-3 0,5-5-7 0,0 5-7 0,0-2-4 15,-8 0-3-15,8 5-6 0,-5-5 1 0,-2 5-3 0,7 1 1 0,-9 6-3 16,9 0-3-16,-5 2-4 0,5 2-2 0,-6 1-5 0,6 5-5 0,-7-4-5 0,7 9-8 16,0-4-10-16,-5-2-14 0,5 6-20 0,0 0-20 0,0 0-22 0,0 0-23 15,-9 0-24-15,9 0-26 16,-5 6-27-16,5-2-29 0,-7 5-51 0,7-4-60 0,-6 5-81 0,1 1-91 0,5 2-27 0,-8-3 6 0,8 5 25 0,-8-4 32 0,8 4 38 16,-5-7 40-16,5 6 42 0,0-2 47 0,0-3 47 0,0 1 50 0,0-5 62 0,0 4 69 15</inkml:trace>
  <inkml:trace contextRef="#ctx0" brushRef="#br0" timeOffset="206956.31">29901 10654 0 0,'5'5'6'0,"2"-5"117"0,-7-5 70 0,7 1 47 0,-7-5 36 0,5 3 36 0,3-3 35 0,-8-7 31 0,7-14 35 0,-7 6 35 0,5 6 30 0,-5 3 33 0,7-1 33 0,0 2-77 0,-7 4-139 0,0 6-70 0,5-7-35 0,3 2-17 0,-8-1-7 0,5 5-11 0,-5-4-14 0,0 5-12 0,8-2-14 0,-8 0-15 0,0 3-16 0,0 3-19 15,0-6-18-15,0 6-18 0,0 0-16 0,0 0-14 0,0 0-11 0,0 0-8 16,0 0-8-16,0 6-6 0,-8-3-3 0,8 9-6 0,-5-8-5 0,5 10-1 0,-8-4 0 16,3 5 0-16,-2 4 2 0,0 1 4 15,2-1 3-15,-2 5 4 0,-6 0 1 0,6 1-3 0,0-1-5 0,2 6-9 0,-3-5-3 0,-5 3-7 0,7-2-7 0,-1-3-3 16,2 3-2-16,-4-2-1 0,9-5 0 15,-5 2-2-15,5-8 1 0,-7 2-2 0,7-1 2 0,0-4-2 0,-6 1 2 0,6-3 1 0,0 3 6 0,0-2 7 16,0-3 6-16,0-2 5 0,0 2 3 16,0-1 5-16,0-5 7 0,0 0 6 0,0 0 11 0,0 0 3 0,0 0 4 0,0 0 7 0,0 0 10 0,0 0 8 0,0-5 6 15,0-1 5-15,0 2 4 0,0-7 5 0,0 2-1 0,0-1 0 0,0-5-3 32,0 0-5-32,0 0-6 0,0-3-2 0,0-2-3 0,0 0-1 0,0-8-1 15,6 2-2-15,-6-3-5 0,0 0-4 0,0 0-5 0,7-4-5 0,-7-3-4 16,5 8-4-16,4-8-4 0,-4 2 0 0,-5 6-5 0,7-7-1 0,-1 7 1 0,-1 2 2 15,3 3 2-15,0-3-1 0,-3 7-1 0,-5 1-1 0,7 2 1 0,0 1-1 16,-7 6-4-16,5 0 1 0,3 2-3 0,-8 2-2 0,7 1 1 0,-2 4-2 16,2 0-3-16,0 0-3 0,-7 4-4 0,13 1 1 0,-8 2-3 0,3 2 2 0,-2 0 1 15,7 6 2-15,-6 1 0 0,6 2 3 0,-7 1 3 0,8 7 2 0,-7-3 2 16,-2 3 0-16,8 2 3 0,-7 2-1 0,2-2 1 0,-3 2-1 0,2 0 1 16,-1 4 0-16,2-4 0 0,-2-2-3 0,1 2 4 0,-2-2-1 0,4 2-1 0,-4-6-2 15,0 0 0-15,3 1 0 0,-1-5-1 0,-1 5 0 0,2-12 0 0,-3 7 0 16,0 1-1-16,9-7 0 0,-14 6 0 0,7-5-2 0,6-2-5 0,-13 2-8 15,6 1-12-15,2-2-14 0,-3-1-16 0,3 2-17 0,-3-3-19 0,3 3-19 0,-2-8-20 16,-1 4-28-16,-5-7-29 0,7 8-25 0,-7-9-25 0,8 3-22 16,-8-1-25-16,0-5-37 0,-8 0-43 0,8 0-64 0,0 0-64 0,-7 0-16 0,2 0 14 15,-1-5 24-15,-2-1 31 0,-5-4 39 0,8 5 43 0,-9-4 37 0,1-1 38 0,0-4 43 16,-5-2 41-16,4 1 54 0,-6 2 62 0</inkml:trace>
  <inkml:trace contextRef="#ctx0" brushRef="#br0" timeOffset="207130.33">29925 10855 0 0,'-19'-4'9'0,"6"-8"127"0,0 8 76 0,7-1 57 0,-6-4 49 0,-2 3 43 0,7-3 42 0,1 5 35 0,1-8 31 0,-3 3 25 0,0 4 19 0,8-5 21 0,0 5 19 0,0 1-92 0,8 0-155 0,-8-1-84 0,8 5-50 0,-3-6-29 0,8 2-24 0,-8-2-19 0,9 1-19 0,-1 5-12 0,0-4-10 0,7-2-5 0,-8 6 2 0,8-5-4 0,-1 5-7 0,2-4-4 0,-2 4-7 0,1 0-8 0,0 0-9 0,5-5-4 0,-6 5-9 0,8 5-23 0,-6-5-26 0,4 0-34 16,-6 0-37-16,7 0-44 0,-7 4-47 0,2-4-78 0,-2 5-99 0,1-5-77 16,-1 0-67-16,2 0-22 0,-3 0-2 0,-4 6 14 0,4-6 23 0,-5-6 33 15,0 6 46-15,1-5 48 0,-1 1 53 0,-1-1 56 0,2-5 59 0,-9 1 75 0,8-1 86 0</inkml:trace>
  <inkml:trace contextRef="#ctx0" brushRef="#br0" timeOffset="208045.66">30670 10620 54 0,'5'0'162'16,"0"0"64"-16,-5-6 50 0,8 2 39 0,-2 4 34 0,-6-10 35 0,7 6 35 16,-7 0 36-16,6-8 33 0,-6 3 37 0,7 4 31 0,-7-5-41 15,7 5-85-15,-7-5-83 0,0 7-86 0,7-3-39 0,-7-3-20 0,0 3-12 0,0 2-9 0,5-2-13 16,-5 1-11-16,0 1-15 0,0 4-18 0,0-5-15 0,0 1-17 0,0 4-13 15,0-6-12-15,-5 2-14 0,5 4-10 0,0-5-11 0,-7 5-8 0,7-6-8 16,-7 6-7-16,7 0-7 0,-7-3-7 0,1 3-5 0,-1 0-6 0,-7 0-3 0,9 0-1 16,0 0-2-16,-9 0-1 0,-1 3 0 0,10-3-1 0,-9 6 2 15,9-1 2-15,-8-1 2 0,-1 2 0 0,2 3 3 0,4-5 2 0,-5 7 1 0,2-1 3 16,4-5 0-16,-7 8 1 0,8-3 1 0,-6 1 0 0,3-2 1 0,2 0 1 0,-4 3-2 16,3 1 0-16,3-4 1 0,-3 3-1 0,3 3 0 0,-2-6 0 0,0 4 0 15,7 2-2-15,-5-3 1 0,-2 1-1 0,7 1 3 0,0 1 0 0,0 1 1 16,-8-3 1-16,16 2 1 0,-8-4 2 0,0 4 0 0,7-2 2 0,-7-4 0 15,5 6 2-15,2-3-1 0,0 1 1 0,-2-4-1 0,3 2 0 0,5-2 0 16,-2 1 1-16,-4-4-1 0,7 3 1 0,-1 1-3 16,1-5 0-16,4-1 1 0,-5 1-2 0,2 1 0 0,4-2-6 0,-6-4-3 0,6 0-6 0,-6 0-8 0,8 0-10 15,-11 0-17-15,11-4-13 0,-1-2-20 0,-8 1-16 0,1 1-21 0,8-7-19 16,-8 3-19-16,-2-3-21 0,2 1-21 0,8 1-22 0,-15-6-13 0,14 1-10 0,-14-2-11 16,7 1-6-16,0 2-4 0,0-8 1 0,-8 3 6 0,9-6 12 0,-7 3 17 15,1-3 19-15,-3-1 23 0,2 1 24 0,0-1 33 0,-2 1 36 0,-5-4 40 16,8 2 39-16,-8 3 31 0,6-3 28 0,-6-2 25 15,0 3 26-15,0 1 26 0,0-6 28 0,0 6 23 0,0-1 22 0,0 1 20 0,0-1 17 0,0 7 7 0,0-3-2 16,0 2-6-16,-6 4-13 0,6 1-3 0,0-2 1 0,0 7 6 0,0 0 1 16,0-1-7-16,6 5-11 0,-6-4-20 0,0 2-21 0,0 7-20 0,0 0-22 15,0 0-20-15,0 0-18 0,0 0-13 0,0 0-13 0,0 0-12 0,0 0-10 16,0 0-13-16,0 7-10 0,7-2-8 0,-7 4-5 0,0 1 0 0,0-1 4 0,0 0 3 16,0 7 5-16,0-5 5 0,0 7 4 15,0-2 3-15,-7 2-1 0,7 1 1 0,-6 2-4 0,-2 3 2 0,3 0-1 16,5-5 0-16,-7 5-4 0,0 3-2 0,-6 1-1 0,6-4-4 0,7 0-3 0,-5 7-1 15,-4-7-3-15,4 0-2 0,5 0 1 0,0 1-2 0,-5-1 2 0,5-5-3 0,5 2-1 0,-5 3-2 16,0-9-2-16,5 4-1 0,4-4-4 0,-4 0-3 0,2 0-2 0,1-2-9 0,4-4-12 16,-5 2-6-16,-2-1-3 0,9 0-3 0,-7-5 0 0,4 4-5 15,5-9-3-15,-11 4-4 0,8-4 1 0,0 0-1 0,-5 0 1 0,3-4 3 16,2-1 3-16,2 1 10 0,-3-1 14 0,0-5 5 0,1 0 4 0,6-4 4 16,-3-1 4-16,-5-1 3 0,1 2 8 0,4-5 7 0,-5 0 3 0,2 4 4 0,-5-9 1 0,4 3 4 15,-6-3 2-15,8-1 1 0,-7 6 5 0,-2-5 5 0,2 0 10 0,0 3 8 0,-2 3 8 16,3-3 9-16,-8 8 6 0,7-2 6 0,-7 0 5 0,0 5 3 0,6-4 4 15,-6 10 1-15,-6-8-3 0,6 9 0 0,0-9-6 0,0 8-9 0,-7-1-10 16,7 5-14-16,-8-5-13 0,3 5-11 0,-2 0-12 0,0 0-7 0,2 5-8 0,-10 0-4 16,3-1-5-16,5 8-4 0,-6-3 1 0,0 1-1 0,2-1-1 0,-5 0 3 15,4 6 1-15,1 0 1 0,-5-5 3 0,11 4 4 0,-9 2 0 0,9-7 2 16,-3 6-1-16,1 0 2 0,2-6 0 0,-2 6 0 0,2-1-3 0,-2-4 1 16,7 6 0-16,-8-7 1 15,8 1 1-15,-5-1 1 0,5 0 1 0,0 2 1 0,0-1-2 0,0-1 3 0,0 1 0 0,0-1 2 0,5 2 1 0,-5-2 5 0,8-3 2 16,-1 4 2-16,-2-1 4 0,2 0 1 0,-2 1 4 0,10 1 0 0,-2-1 6 0,-7-1-1 15,6 0 5-15,2 0 2 16,4 2 0-16,-2-7 0 0,2 8-2 0,-4-3 1 0,4 0-2 16,-4 1-4-16,5-1 0 0,-7-4-2 0,9 5-4 0,-8 1-2 0,6-7-5 0,-6 0-2 0,0 7-4 15,0-7-2-15,-5 1-1 0,2 1-2 0,-1-2-5 0,-4 2-1 0,2-1-1 0,-1-1-3 16,-6-4-3-16,8 0-6 0,-8 5-4 0,0-5-8 0,0 0-6 0,0 0-5 16,0 0-6-16,0 0-9 0,0 0-8 0,0 0-10 0,0 0-10 0,0 0-18 0,0 0-18 0,-8 4-22 0,8-4-26 15,-6 0-22-15,6 0-26 0,-7 0-25 0,2 6-29 0,-4-6-50 0,-1 0-67 0,2 0-70 16,-5 4-68-16,0-4-19 0,0 0 7 0,-1 5 25 15,2-5 33-15,-7 6 40 0,-1-6 40 0,-7 0 45 0,8 3 45 0,-7-3 47 0,-1 0 50 0,-5 0 63 16,1 0 67-16</inkml:trace>
  <inkml:trace contextRef="#ctx0" brushRef="#br0" timeOffset="208710.84">27386 11670 0 0,'-7'0'1'0,"1"-4"102"0,1-1 71 0,-3-1 50 0,8 3 39 0,-8-4 37 0,3 2 36 0,-1 1 31 0,6-1 33 0,-7 1 32 0,1-7 31 0,6 7 29 0,-7-1 30 16,-1 5-68-16,8-4-122 0,-5-3-67 0,5 2-35 0,0 1-19 0,0 4-13 0,-7-5-11 0,7 5-14 0,0-4-10 0,0 4-14 0,0 0-14 0,0 0-13 0,0 0-16 15,0 0-12-15,0-6-16 0,0 1-13 0,0 5-12 0,7-4-11 0,-7 4-9 16,5 0-8-16,3-5-6 0,-1 5-6 0,-1-4-6 0,1-2 0 0,4 6-1 15,5-6 3-15,-11 6 2 0,8-3 3 0,6 3 6 0,-6-6 5 0,8 6 2 0,-2-4 6 16,1 4 2-16,-1-5 4 0,7 5 4 0,1 0 5 0,5 0 4 16,0 0 3-16,1-6-1 0,6 6 2 0,6 0-1 0,0 0 1 0,2-4-3 0,4 4-3 15,9 0-4-15,-2-5-3 0,7 5-3 0,-1 0-5 0,9-4-2 0,4 4-18 16,-6 0-15-16,8 0 0 0,6-5 0 0,-1 5 0 0,0 5 0 0,8-5 0 16,-7 0 0-16,7 4 0 0,0-4 0 0,-2 5 0 0,2-5 0 0,-1 4 0 15,0 2 0-15,0-6 0 0,-1 5 0 0,1-1 0 0,1-4 0 0,-2 6 0 16,2-6 0-16,-2 0 0 0,2 0 0 0,0 0 0 0,-2 0 0 0,-3 0 0 15,3 0 0-15,2 0 0 0,0 0 0 0,-10-6 0 0,10 6 0 0,-6-4 0 0,4 4 0 16,-6-5 0-16,-4 5 0 0,3 0 0 0,-4-6 0 0,-2 6 0 0,2 0 0 16,-8-4 0-16,3 4 0 0,-11 0 0 0,-4-5 0 0,0 5 0 0,-7 0 0 15,-1-4 0-15,-4 4 0 0,-7 0 0 0,-3-5 0 0,-3 5 0 0,-10-7 0 0,5 7 0 16,-11-3 0-16,-5 3 0 0,0 0 0 0,-7-6 0 0,7 6 0 0,-13 0 0 16,0 0 0-16,0 0 0 0,0 0 0 0,0-3 0 0,-5 3 0 0,-3-6 0 15,2 6 0-15,-7-6 0 0,0 6 0 0,0-4 0 0,-1 4 0 0,2-5 0 0,-7 5 0 16,-1 0 0-16,6 0 0 0,-4 0 0 0,-1 0 0 0,-2 5 0 0,8-5 0 15,-6 4 0-15,-1-4 0 0,6 6-29 0,-4-6-73 0,4 6-14 0,-6-6-15 16,8 3-21-16,0 3-24 0,-9-3-27 0,8 4-34 0,-1-2-34 0,-4-1-67 0,5 1-82 16,0-5-81-16,-6 4-79 0,4 2-23 0,3-6 6 0,0 5 23 0,-4-5 29 0,0-5 36 15,0-1 44-15,4 2 46 0,-8-10 50 0,8-2 57 0,-7-3 58 0,6-1 76 16,-8-8 78-16</inkml:trace>
  <inkml:trace contextRef="#ctx0" brushRef="#br0" timeOffset="212100.59">27679 12109 12 0,'7'-4'77'0,"-7"-1"32"0,6-5 22 0,-6 6 16 0,5-1 15 0,-5-1 16 0,8 6 13 0,0-4 15 0,-3-2 18 0,-5 1 18 0,6 1 19 0,1-1-27 0,-1 1-56 0,2-2-32 0,-1 3-20 0,-2-3-4 0,-5 6 2 0,6-6 5 0,2 3 6 0,-3 3 7 0,-5-6 4 16,8 6 4-16,-8 0 1 0,5-6 3 0,-5 6-3 0,0 0-2 0,0 0 0 15,0 0-1-15,0 0-1 0,8-4 1 0,-8 4 0 0,0-5-1 0,0 5 0 0,0 0-2 16,0 0-1-16,0 0-1 0,0 0-2 0,0 0 0 0,0 0-5 15,0 0-2-15,0 0-5 0,0 0-3 0,0 0-9 0,0 0-7 0,0-6-8 16,0 3-7-16,0-1-12 0,-8-2-7 0,8 6-9 0,0-5-11 0,-5 1-11 0,5-2-8 16,-8 0-8-16,3 2-10 0,-3-6-5 0,2 10-5 0,1-4-4 0,-2-2-2 15,-1 2-1-15,-5-1-4 0,7 1-1 0,-7 4-1 0,5-5-1 0,-3 5-3 0,-1 0-2 16,3 0-1-16,-3 0-1 0,-2 5-2 0,8-1 2 0,-6 1-1 0,-2 5 1 16,1-6 0-16,1 10 0 0,-2-2 0 0,9 3 1 0,-8-8-1 0,5 14 4 0,-5-6-1 15,7 0 1-15,-7-2 2 0,5 2 0 0,3 6-1 16,5-8 1-16,-7 2-1 0,0 6-2 0,7-8-1 0,0 1 1 0,0 7-2 0,0-6-1 15,0 4 0-15,0-4-1 0,7 0-2 0,-7 4 0 0,7-5-1 0,-2 7-2 0,3-8 1 16,-3 2-2-16,3 1 2 0,5-2-2 0,1 0-1 0,-1 0-5 0,-3-2-6 16,4-3-10-16,1 0-10 0,4 1-14 0,-7-5-10 0,8 5-14 0,1-4-19 15,-3-6-16-15,3 4-22 0,-3-4-23 0,3 5-22 0,3-5-20 0,-3-5-30 16,-3 5-31-16,2 0-40 0,-8-4-38 0,9-2-47 0,-3 0-46 0,-4 2-11 0,-1-1 8 0,8-1 21 16,-9-3 28-16,0 0 33 0,-4 5 37 0,4-8 35 0,-5 3 36 0,5 0 43 15,-4-1 46-15,-2-4 49 0,1 4 54 0</inkml:trace>
  <inkml:trace contextRef="#ctx0" brushRef="#br0" timeOffset="212700.87">28050 12236 96 0,'7'-15'162'0,"-7"2"43"15,0-2 34-15,0 0 33 0,0 0 33 0,0 6 37 0,-7-6 34 0,7 0 39 16,0 5 37-16,0 1 35 0,-5 0 32 0,5-1-59 0,0 5-117 0,0-5-58 16,0 4-24-16,0 1-13 0,0 5-8 0,0-4-12 0,0 4-12 0,0 0-23 15,0-5-22-15,0 5-23 0,0 0-23 0,0-4-23 0,0 4-20 0,0 0-18 16,0 0-16-16,0 0-14 0,0 0-13 0,0 0-9 0,0 0-9 0,0 0-6 0,0 0-5 16,0 0-3-16,0 0-1 0,0 0 2 0,0 4 3 0,0 1 1 0,0-1 2 15,0 1 1-15,0 1 3 0,0 4 2 0,-8-1-1 0,8-3 1 0,0 7 2 16,0-2 2-16,0-2-1 0,0 7 3 0,-8-3-3 0,8-2 0 0,0 4-2 0,0 0-2 15,0-2-1-15,0 2 0 0,0 0 0 16,0 0-1-16,0-2 1 0,0-2 0 0,0 4-2 0,0 0 1 0,0-7 0 0,8 3-3 0,-8-2 0 0,0 7-2 16,8-11-2-16,-8 4-3 0,5-5-3 0,-5 6-1 15,7-5-2-15,-7 0 0 0,6-5 0 0,-6 4-2 0,5-4-2 0,4 6-1 0,-9-6 0 0,7 0 3 16,-2-6 2-16,-5 6 3 0,8-4 4 0,-3-1 4 0,1 5 2 0,2-9 4 0,-3 3 2 16,2-3 3-16,-7 0 3 0,7-1 1 0,0-5 6 0,-1 4 2 0,1-2-3 15,-2-3 2-15,3-4-1 0,-8 7 0 0,6-8-1 0,-1 2-3 0,-5 1 0 16,8-3-1-16,-8 1-1 0,7-3-2 0,-7 2-2 0,6 3-2 0,-6-3-3 15,8 6-2-15,-8-4-1 0,5 4-2 0,-5 0 0 0,0 6-5 0,5 3 0 0,-5-1-4 16,0 1-3-16,0 6-4 0,0 0-6 0,0 0 0 0,0 0-1 0,0 0 0 16,0 0 1-16,0 6 2 0,0 1-1 0,0-1 3 0,0 3-1 0,0 6 5 15,-5-3 0-15,5 1 5 0,0 1 2 0,0 7 4 0,0-7 4 0,0 0 2 0,0 1 2 16,0 6 0-16,0-8-1 0,0 8 1 0,0-6 0 0,0-2 1 0,5 2-1 0,-5 6 0 16,9-8 0-16,-9 2 0 0,5-1 0 0,2 2 1 0,-7-3 0 15,6-2 2-15,8 4 1 0,-7-5 1 0,-2 4 1 0,3-4 0 0,5-1 3 0,-7-4-3 16,6 5 3-16,-3-4-1 0,2-2 1 0,1 1 1 0,-4-1 4 0,5-4 2 15,0 0 4-15,1 0 6 0,-2 0 2 0,0 0 5 0,-5-4 3 0,6-1 2 16,1 1 0-16,-9-2 5 0,10-4 2 0,-9 5 4 0,0-4 2 0,6-1 0 0,-4-4 2 16,-2-2-3-16,1 7-3 0,-1-6-6 0,-6 0-5 0,5-4-4 0,-5 4-3 15,7-3-5-15,-7-3-3 0,0 2-3 16,0 4-6-16,0-6-4 0,-7 3-2 0,7-1-4 0,0-2-6 0,-5 3 0 0,5 3-4 0,-6-1-1 0,-1 2-1 0,7 1-1 16,-6 1-1-16,-2 3-2 0,8-1-1 0,-5-1-7 0,5 8-4 0,-7-1-10 15,7-2-7-15,-6 6-12 0,6-5-13 0,0 5-15 0,-6 0-16 0,6 5-17 16,-8-5-13-16,8 10-18 0,-7-7-18 0,7 3-18 0,-5 3-19 0,-3 3-13 15,8-3-12-15,0 6-10 0,-6-6-9 0,6 6-8 0,0-5-9 0,0 5-11 0,0-6-11 16,0 0-8-16,6 1-4 0,-6 5-3 0,0-4 0 0,8-7 3 16,-3 5 3-16,-5 0-3 0,7-3-2 0,1 3 9 0,-2-3 19 0,0 0 24 0,6-2 29 15,-4 1 32-15,5-1 30 0,-2 1 28 0,5-1 25 0,-11-4 24 0,8 0 24 0</inkml:trace>
  <inkml:trace contextRef="#ctx0" brushRef="#br0" timeOffset="213258.13">28766 12184 95 0,'0'-6'164'0,"7"0"48"0,-7 3 37 0,0-3 36 0,0 1 36 0,0-3 36 0,0-3 35 0,0 1 33 16,0 5 36-16,0-5 31 0,-7 5 32 0,7-4-62 0,0 5-115 0,0-6-62 0,-5 5-31 0,5-5-20 0,0 4-9 0,0-3-12 0,0 4-16 0,0 1-14 0,0-5-17 0,0 3-15 0,0 0-15 0,0 3-15 0,0-3-16 0,0 0-12 0,0 6-11 0,0-4-9 15,0 4-13-15,0-5-5 0,0 5-9 0,0-6-7 0,0 6-6 0,0-3-7 0,0 3-7 0,0-4-5 0,0 4-6 0,0 0-4 16,5-6-7-16,-5 6-2 0,7-5-7 0,-7 5 0 0,6 0-5 0,0 0 0 0,2 0-2 0,-1 0-1 0,-2 5 1 0,4-5 0 15,1 6 3-15,3-2 1 0,1-1 4 0,-7 8 1 0,6-7 1 0,0 8 1 16,0-3 2-16,1 0 1 0,-9 1 2 0,8 4-1 0,-7-4 1 0,2 5-1 0,-3-5-1 0,2 4-2 16,1 1-2-16,-8 1 1 0,6-7-6 0,-6 6-2 0,0 0 0 0,0 0-3 15,0-2 0-15,0 2-2 0,0-6-1 0,0 7-2 0,-6-7 3 0,6 6-1 0,-8-6 1 16,8 2 1-16,0-1 1 0,-7-1 2 0,2 0 4 0,5 1 0 16,-8-5 4-16,8 4 3 0,-6-2 2 0,1-2 4 0,-3-1 3 0,8-4 1 0,-5 5 2 15,-2-5 3-15,0 4 1 0,0-4 2 0,1 0 1 0,-1 0 3 0,1-4-1 16,6 4 3-16,-7-5-1 0,1 5 2 0,-1-4 0 0,7-1-2 0,-6-2 0 0,6-2-1 15,-8 4 0-15,8-5-2 0,-5 5 1 0,5-3-1 0,0-3-3 0,0 1 3 16,-8-4-1-16,8 4 0 0,0 1-1 0,0-6 1 16,8 5-2-16,-8-5 0 0,0 6 0 0,5-6-1 0,-5 0-2 0,8 0-3 0,-2 2 0 0,-6-2 0 15,7 4-2-15,-1-4-3 16,1 2-2-16,-1 3-2 0,1-5-1 0,6 4-1 0,-6 2-2 0,5-1 0 0,-4 1-3 0,3 3 2 0,-3-3 3 0,4 3-1 0,2 2 0 31,-1-1 1-31,6 5 2 0,-6 0 0 0,0 0 3 0,7 0 1 0,-8 5 1 0,3-1 2 16,-4 2-1-16,10 0 2 0,-9-3 0 0,0 9 0 0,-5-3 0 15,7 0 1-15,-7 0-2 0,-1 7 0 0,6-7-1 0,-12 6 1 0,9-6-2 0,-4 6 2 16,-5 1-2-16,6-3 0 0,-6 1 1 0,0 7-2 0,7-6-2 0,-7-2 0 16,0 8-3-16,0-6-2 0,-7-2-3 0,7 7-5 0,0-4-3 0,0-3-7 0,0 2-4 15,0-1-9-15,0-2-8 0,0 1-10 0,0-3-15 0,0 0-10 0,0 0-12 16,0 0-11-16,0-1-9 0,0-4-9 0,7-1-10 0,-7 2-8 16,0-1-9-16,5-5-9 0,-5 4-10 0,9-4-8 0,-9 0-9 0,7-4-11 0,-2 4-15 15,1-5-33-15,2 5-46 0,-3-6-60 0,3-3-67 0,-3 5-22 0,2-5 1 0,5-3 12 16,-4 3 22-16,4-6 27 0,-4 2 28 0,3-8 31 0,-3 6 34 0,5 2 36 0,-7-8 42 15,1 1 54-15,7 2 59 0</inkml:trace>
  <inkml:trace contextRef="#ctx0" brushRef="#br0" timeOffset="213759.27">29445 12081 0 0,'5'-16'1'0,"1"7"103"0,-6 0 72 0,8 0 53 0,-8-6 43 0,5 3 44 0,-5-3 40 0,0 8 37 0,0-8 34 0,0-1 34 0,0 6 34 0,0-4 34 0,0 5 34 0,0-6-66 0,0 4-128 0,8 2-71 0,-8 5-41 0,0-6-27 0,0 5-21 0,0-1-24 0,5 3-21 0,-5-4-17 0,0 7-15 0,0 0-18 0,0-5-18 0,0 5-18 0,0 0-20 0,0 0-13 0,0 0-11 15,0 0-8-15,0 0-10 0,8 0-5 0,-8 0-3 0,0 5-6 0,6-5 0 0,-6 10-2 0,0-4-2 0,7-1 1 0,-7 5 2 0,0-1 1 0,6 6 2 0,-6-5-1 0,0 8 4 0,0-3 0 16,0 0 0-16,0 6 1 0,0-3 0 0,0-2-2 0,0 2 2 0,0 1-3 0,0 2 0 16,-6-2-1-16,6 1-1 0,0-1-2 0,0-4-1 0,0 3-1 15,-7 3 1-15,7-6 0 0,0 4 0 0,0-4-2 0,0 4 1 0,0-4 0 0,0-1-1 16,0 7 2-16,0-8-1 0,0 2 0 0,0-6 1 0,0 7 0 0,0-7 0 0,7 1-1 16,-7-5 1-16,0 4 0 0,0-3 0 0,0 0 2 0,0-6 3 0,0 4 4 15,0-4 3-15,0 0 4 0,0 0 3 0,0 0 5 0,0 0 2 0,0 0 0 16,0 0 3-16,0-4-3 0,0-2 1 0,0 0 1 0,0 2-1 0,0-6-3 15,0 0-1-15,0 1-5 0,0 0-2 0,-7-7-5 0,7 1-6 0,-6 2-3 16,6-2-4-16,-8 0-1 0,3-5-3 0,-3 7 1 0,3-3-1 0,-3 1 0 0,2 1-2 16,1-2 0-16,-2 7-2 0,-1 0-2 0,2-2-2 0,1 3 1 15,-3-3-2-15,3 7-2 0,-2-2-2 0,-2 1-1 0,4 5-2 0,-1-4 1 16,-1 4-4-16,2 0 2 0,-4 4 0 0,9-4-1 0,-5 5 3 0,-2 1-1 0,1-2 3 0,1 2 0 16,5-1 3-16,-8-1 0 0,8 5 2 0,-8-3 6 0,3 3-3 0,5 0 4 15,-6-3 0-15,6 4 2 0,0-1 0 0,-8 6 2 0,8-6-2 0,0 3-1 16,0-3 3-16,-5 0 0 0,5 6 1 0,0-6-1 0,0 7 3 0,5-7-1 0,-5 6 1 15,0 0 0-15,8-5 0 0,-8 4 1 0,6 0 0 0,-6-4 1 0,5 6 1 16,3-7 1-16,0 4 1 0,-3-2-1 0,1-1 0 0,6 0 0 0,-3 0-1 0,3-2 1 16,-6-2 1-16,8 3 0 0,-7-4 2 0,6 2-2 0,-2-4 0 15,-3 3-6-15,4-1-8 0,-6-5-13 0,7 4-12 0,0-4-15 0,-5 0-18 0,-2 0-21 16,1 0-22-16,-1 0-27 0,1 0-30 0,-1-4-34 0,2 4-37 0,-8-5-75 16,5-1-85-16,-5-4-76 0,0 5-69 0,0-4-15 0,0 3 9 0,0-2 23 0,-5-2 29 15,-3 0 39-15,8-5 39 0,-13 0 43 0,7 6 45 0,-7-7 51 0,5 2 54 0,-5 0 71 16,0-7 77-16</inkml:trace>
  <inkml:trace contextRef="#ctx0" brushRef="#br0" timeOffset="-213181.17">29853 12051 14 0,'0'0'107'0,"9"-4"61"0,-9 4 46 0,0 0 38 0,0 0 32 0,0 0 30 0,0-6 28 0,-9 3 26 0,9 3 27 0,0 0 25 16,0-6 23-16,0 6-30 0,0 0-59 0,0 0-68 0,0-6-70 0,0 6-43 0,0 0-28 0,0-3-18 0,0 3-13 0,0-6-11 0,0 6-11 0,0 0-9 0,0 0-12 0,0-6-9 0,9 6-7 16,-9-4-6-16,5 4-7 0,-5-5-4 0,7 5-4 0,-7-6-3 0,6 6-5 0,-1-3-3 15,3-1-1-15,5-2-4 0,-6 1-2 0,5 5-3 0,3-4-2 0,-3-2-2 16,0 0-1-16,9 6-3 0,-8 0-3 0,6-4-4 0,-6 4-8 0,8 0-14 15,-8 0-17-15,6 0-27 0,-7 0-23 0,8 4-28 0,-8-4-26 0,2 6-42 16,-1 0-46-16,0-2-66 0,-5 7-74 0,2-7-53 0,-2 5-39 0,-2-4-9 0,1 5 8 16,-1-4 26-16,1 3 30 0,-7 0 37 0,0-3 41 0,0 3 40 0,-7-5 42 0,1 1 51 15,-1 1 52-15,-7 4 61 0,9-10 76 0</inkml:trace>
  <inkml:trace contextRef="#ctx0" brushRef="#br0" timeOffset="-213023.06">29901 12306 0 0,'-8'9'4'0,"0"0"115"0,3-3 73 0,-1 3 52 0,-1-9 40 0,2 6 34 0,-4-3 27 15,9-3 23-15,0 0 18 0,-5 0 22 0,5 0 19 0,0 0 24 0,0 0 24 16,0 0-78-16,5-3-133 0,-5 3-72 0,9 0-38 0,-4 0-22 16,2-6-10-16,-1 6-8 0,-1 0-5 0,11-5-4 0,-4 5-2 0,-5-4-5 0,13 4-6 0,-8-6-10 15,0 1-14-15,9 5-25 0,-2-4-27 0,-6 0-39 0,5-1-37 0,3 5-44 16,-8-6-43-16,6 6-67 0,2 0-79 0,-8 0-88 0,1-4-89 0,4 4-34 16,-5 0-7-16,5 0 8 0,-4 0 14 0,-1 0 29 0,0 0 34 0,0 0 42 0,0-6 46 15,1 1 49-15,-2 1 52 0,2-7 66 0,-1 2 72 0</inkml:trace>
  <inkml:trace contextRef="#ctx0" brushRef="#br0" timeOffset="-211775.62">30670 12086 23 0,'0'-5'102'0,"5"5"43"0,-5-6 34 0,0 2 29 0,0-2 27 16,5 1 24-16,-5 5 24 0,0-4 22 0,0-1 22 0,0 5 21 0,0-4 21 0,0 4-35 0,0-6-70 0,0 3-47 0,8-3-36 0,-8 6-22 0,0-6-9 0,0 3-6 0,0 3-5 0,0-6-4 0,6 0-1 0,-6 6-3 0,0-4-4 0,0-1-2 16,0-1-1-16,0 3-6 0,0 3-1 15,0-4-7-15,7-2-7 0,-7 1-4 0,0 1-7 0,0 4-6 0,0-6-8 0,0 0-8 16,0 2-8-16,0-1-5 0,0 5-7 0,0-5-5 0,0 1-7 0,0-2-6 0,0 2-4 0,-7-1-6 0,7 5-2 15,0-4-6-15,0-1-1 0,0-1-4 0,-6 6-4 0,6-4-4 0,0 4-3 16,-8-6-5-16,8 1-6 0,-5 5-3 16,5 0-2-16,-5-4-3 0,-3 4-5 0,2 0 0 0,-1 0-4 0,-1 0-2 0,3 0-2 0,-1 4 1 0,-2-4-1 0,3 5 3 15,-3 1-1-15,3-2 4 0,-3 2 2 0,2-1 3 0,1 4 2 0,-2 1 3 16,7-6 1-16,-8 6 4 0,8 0 0 0,-6 0 3 0,6-5 3 0,-7 8 1 0,7-2 1 16,0-1 1-16,-6-1 1 0,6-3 0 0,0 3 1 0,0 1 1 0,0-1-2 15,0 2 2-15,0-1-1 0,0-1 0 0,0 1 2 0,0-5 0 0,0 4 2 16,0 1-1-1,6 1 0-15,-6-1 1 0,0-1 3 0,7 0 0 0,-7 0 1 0,6-3 1 0,-6 3 1 0,8 3 1 0,-1-3 2 0,-2 0 1 0,-5-5-1 0,6 7 3 16,2-1 2-16,-3-4 0 0,3 3 1 0,-3-5-1 0,3 5-1 0,-2-3 0 16,-1 3-1-16,3-4-1 0,-1 1-3 0,-1 4 0 0,2-5-1 0,-3-1-1 31,0 0-2-31,3 1-3 0,-8 1-1 0,6-2-2 0,-6-4-2 0,7 5 0 16,-7-5 0-16,0 0 2 0,0 6 1 0,0-6 2 0,0 0 5 0,0 0 3 0,0 3 5 15,0-3 1-15,0 7 4 0,0-7 1 0,-7 5 2 0,7-5 3 0,-6 4 0 16,-2-4 0-16,3 5 1 0,0-5-1 0,-3 4-5 0,-5-4-1 0,5 0-4 15,3 0-5-15,-9 0-4 0,1 0-11 0,8 0-9 0,-9 0-11 0,2 0-12 0,4 0-10 16,-5-4-13-16,2 4-5 0,4 0-10 0,-2 0-9 0,4-5-7 0,-1 5-9 16,-1 0-9-16,2 0-10 0,5-4-10 0,-9 4-9 0,9 0-6 0,0 0-6 15,0 0-8-15,-7 0-14 0,7 0-18 0,0 0-37 0,0-5-42 0,0 5-59 16,0 0-62-16,0 0-19 0,0 0 1 0,0 0 15 0,0-7 22 0,7 4 25 0,-7-3 28 0,9 1 28 16,-9-5 32-16,5 5 38 0,2 1 40 0,-1-5 50 0,-1-1 58 0</inkml:trace>
  <inkml:trace contextRef="#ctx0" brushRef="#br0" timeOffset="-211316.97">30968 12124 0 0,'7'-4'1'0,"-1"-2"110"0,-1 1 69 0,2 1 52 0,2-1 42 0,-4 1 40 15,-5-6 33-15,0 5 33 0,7-5 32 0,-7-1 28 0,0 7 29 0,0-5 25 0,0 3 26 0,0-3-75 0,0 3-133 0,0-3-75 0,0 3-40 0,0-3-26 0,0 3-19 0,0 3-17 0,0-7-14 0,-7 5-13 0,7 1-11 0,0-2-12 0,0 0-10 0,0 2-9 0,-5-1-11 0,5 0-7 0,0 5-7 0,-9-4-8 0,9-2-7 0,-7 2-4 16,2-1-8-16,5 5-3 0,-6-4-5 0,-1 4-5 0,7 0-3 0,-6-5-4 0,-2 5-4 0,3 0-3 0,5 0-3 0,-7 0 0 0,0 0-3 16,2 5 0-16,-3-1 0 0,8-4 1 0,-7 5 2 0,2-1-1 0,5 6 1 0,-9-5 0 15,4 0 1-15,5 5-1 0,0-4 1 0,-5 3 4 0,5-3 0 0,0 1 3 16,-8-1-1-16,8 3 3 0,0-3-1 0,0 3-1 0,0 3 2 0,0-3 0 16,0-5 1-16,0 5 1 0,0 2 1 0,0-1 0 0,8-5 2 0,-8 5 0 0,0-1 0 15,5-5-2-15,-5 7 1 0,5-2 1 0,-5 1-1 0,9 1 2 0,-4-3 2 16,2-3-1-16,1 4 0 0,-3 3 3 0,2-3-1 0,5 1 3 0,-4-1-1 0,-2 0 4 15,7 2 2-15,-8-1 1 0,11-4 0 0,-11 3 1 0,8 0 0 0,-8 1-2 16,11-1 0-16,-11-4 0 0,1 5-1 0,2-4-1 0,-3 3-2 0,3-5 1 16,-1 1-4-16,-2 1-1 0,-5-2-2 0,0 1 2 0,7-5 0 0,-7 6 5 0,0-6 2 15,0 3 3-15,0 4 1 0,-7-2 3 0,7-1 1 0,-5 1 3 0,5-1 0 16,-7 2 2-16,-1-2-1 0,3 1 0 0,-3 0 1 0,2-1-6 0,-7 2-7 16,0 0-14-16,7-6-15 0,-6 4-19 0,-4 1-19 0,5-5-19 0,-2 4-18 15,0-4-17-15,-1 0-21 0,1 0-18 0,1 5-16 0,-2-5-19 16,1 0-13-16,8 0-13 0,-3 0-15 0,2 0-24 0,-1 0-33 0,1 0-30 0,6 0-29 0,0 0-33 0,-7-5-36 15,7 5-1-15,0-4 15 0,0 4 24 0,0-5 25 0,0 1 30 16,0-8 28-16,7 8 31 0,-7-1 32 0,6-4 44 0,1-1 48 0,-7 1 46 0,6-3 64 0</inkml:trace>
  <inkml:trace contextRef="#ctx0" brushRef="#br0" timeOffset="-211048.9">31196 11929 0 0,'6'-9'50'0,"1"3"97"16,-1-4 61-16,2 1 49 0,-3 0 46 0,-5 3 38 0,7-3 36 0,-1 3 36 15,0-4 30-15,-6 5 35 0,8-4 33 0,-1-1 11 0,-7 6-8 0,5-1-66 16,-5-1-103-16,0 3-61 0,7-3-35 0,-7 0-28 0,0 2-23 0,0 4-19 16,0-5-19-16,0 5-14 0,0 0-20 0,0 0-19 0,0 0-20 0,0 0-20 15,0 0-22-15,0 0-13 0,0 0-13 16,0 0-8-16,0 5-6 0,0-1-5 0,0 8-1 0,0-9-3 0,0 8 1 0,0-1 0 0,0 3 3 0,0 2 3 16,0 0 3-16,0 4 4 0,0-4 1 0,0 5 2 0,-7 4-3 0,7-4-2 0,0-2-4 15,0 9-1-15,0-3-1 0,0-6-1 0,-5 7-2 0,5-6-1 0,0 7 1 0,5-7-3 16,-5 5-2-16,0-3-10 0,0-3-12 0,7 1-13 0,-7 2-11 0,7-2-18 15,-2 1-22-15,-5-1-22 0,0-4-24 0,8 3-29 0,-1-6-26 0,-7 1-25 16,0 2-25-16,6-6-26 0,-6 3-32 0,0-8-35 0,6 5-37 16,-6-4-41-16,0-1-42 0,0-4-15 0,0 0-2 0,-6 6 21 0,6-6 30 0,0 0 36 0,0 0 39 15,-6 0 37-15,-1-6 36 0,7 2 42 0,-8-1 43 0,3 1 47 0,-2-5 50 0</inkml:trace>
  <inkml:trace contextRef="#ctx0" brushRef="#br0" timeOffset="-210859.4">31170 12227 47 0,'-7'-15'139'0,"7"6"57"0,-6 5 47 0,6-8 42 0,-5 3 40 0,5 3 35 0,0 3 33 0,0-3 27 0,-9 1 28 0,9 5 25 0,0-4 20 15,0 4-45-15,0-4-91 0,0 4-73 0,9-5-66 0,-9 5-34 16,0 0-18-16,5-6-20 0,-5 6-17 0,6-4-11 0,-6 4-11 0,7 0-7 0,-2-6-5 16,4 6-4-16,3 0-8 0,-6-5-2 0,7 5-4 0,-5 0-6 0,4 0-6 15,8 0-9-15,-8-4-11 0,2 4-9 0,6 0-9 0,-8 0-9 0,8 0-12 0,-7 4-21 16,6-4-24-16,2 0-29 16,-11 0-32-16,11 0-32 0,-7 0-39 0,-1 0-36 0,-1 0-39 0,2 0-68 0,-1 0-85 0,-8 0-70 0,9 0-58 0,-9 0-16 15,8 0 7-15,-5-4 26 0,0 4 34 16,-3-6 42-16,1 1 42 0,2 1 49 0,-3-5 46 0,-5 3 51 0,7-3 53 0,-7-1 66 0,0-5 81 0</inkml:trace>
  <inkml:trace contextRef="#ctx0" brushRef="#br0" timeOffset="-210323.96">31497 11895 0 0,'0'0'1'0,"0"0"103"16,5-5 66-16,-5 5 48 0,0-4 38 0,5-2 37 0,-5 6 33 16,0-4 33-16,0-1 31 0,8 5 32 0,-8-6 33 0,5 3 27 0,-5 3 31 0,0-7-67 15,8 2-122-15,-8 5-61 0,0-4-30 0,8 4-22 0,-8-5-12 0,0 5-13 16,5-4-13-16,-5 4-15 0,0 0-14 0,0-6-15 0,0 6-15 0,0 0-15 0,6 0-14 15,-6 0-16-15,0 0-14 0,0 0-13 0,0 0-11 0,0 0-9 0,0 0-7 16,8 0-5-16,-8 0-3 0,5 6-4 0,-5-2-1 0,7 1-4 0,-7-1-1 16,6 1-1-16,-6 5 1 0,0 1 1 0,7-1 1 0,-7-1 1 0,7 6 1 0,-7-5 0 15,7 4 0 1,-7 0 2-16,0 6-2 0,0-5-1 0,5 4 0 0,-5-4-1 0,0 6 0 0,0-3-1 0,0 1 1 0,8 2 0 16,-8-3 0-16,0 3 1 0,0-2-2 0,0-1 1 15,5 3 0-15,-5-2-2 0,0 1 2 0,0 0 1 0,0-2 1 0,8 2 1 0,-8 1-2 0,0-2 0 0,6-4-3 0,-6 4-4 0,0-4-10 0,5-1 0 16,-5-4-4-16,0 5-1 0,0-6-1 0,0 1-4 0,0-5-4 0,0 5-4 15,0-4-3-15,0-6-1 0,0 0 3 0,0 0 2 0,0 0 3 0,0 4 5 16,0-4 8-16,-5 0 5 0,5 0 3 16,0 0 1-16,-6-4 2 0,6 4 3 0,-8-6 7 0,8 0 2 0,-5 2 1 0,-3-1 2 0,8-1 0 0,-5-3-3 0,5 5 0 15,-7-5-2-15,7-3 1 0,0 3-2 0,-7 0 1 0,7-1-1 0,0-4 0 0,0 4-2 16,0-5 0-16,0 0 0 0,0 6 0 0,0-7 1 0,0 2 0 0,0-1 0 16,7 6-1-16,-7-7 0 0,7 7-1 0,-7-1 1 0,5 1 0 0,-5 0 1 15,8-3 2-15,-3 3 1 0,-5 3-2 0,8-3 2 0,-2 4-1 0,-1 1 1 16,2 0-1-16,2-1 2 0,-4-1 1 0,8 6 2 0,-8-4 2 0,11 4 1 15,-11 0 2-15,6 0 1 0,5 4 0 16,-4-4 6-16,0 6 1 0,3-1 3 0,-3-1 1 0,0 5 1 0,3 0-1 0,-3 3-3 0,0-3 0 0,2 1-4 0,-1 4 0 0,-1 1-3 16,2-5 0-16,-7 5-4 0,5-2-2 0,-4 7 0 0,-1-4-4 0,-2-3-2 15,1 2-3-15,-6-1 2 0,0 2 0 0,8-1 1 0,-8-1-1 0,0 2 1 16,0-3-1-16,0 2-2 0,-8-6-4 0,8 3-6 0,0 2-8 0,-6-6-16 16,6 3-14-16,-5-2-17 0,-2-2-17 0,7 2-19 0,-8-4-23 0,2 5-21 0,6-7-21 31,-6 3-21-31,6-2-19 0,-7 1-18 0,7 1-14 0,0-6-20 0,0 3-23 15,0-3-25-15,0 0-27 0,0 0-46 0,0 0-51 0,0 0-9 0,0 0 16 0,0 0 23 16,0-3 30-16,0-8 31 0,0 7 33 0,0-2 31 0,0-3 32 0,7 0 39 16,-7 3 40-16,0-4 44 0,6-4 56 0</inkml:trace>
  <inkml:trace contextRef="#ctx0" brushRef="#br0" timeOffset="-209928.82">31828 12217 71 0,'-8'-9'154'0,"3"0"53"0,-2-3 40 0,7 3 37 15,-6 3 32-15,6-3 35 0,0 0 33 0,0 5 32 0,-6-7 31 0,6 7 28 0,0-2 26 0,0 1-57 0,0 5-109 0,0-4-70 0,0-2-57 0,6 1-31 0,-6 5-21 0,6-4-13 0,-6-1-13 0,0 1-13 0,7 4-14 0,-2-6-10 0,3 2-11 0,-2-1-5 16,1 5-6-16,-1-6-5 0,-1 2-3 0,11-2-1 0,-11 6-3 0,8-5 1 0,-7 5 1 0,9 0 0 0,-10-4 1 0,9 4-3 0,-1 0 0 0,-1 0-9 0,2 4-5 0,-8-4-5 0,7 5-6 0,0-5-3 0,0 6-4 0,0 4-5 0,0-5 1 0,1-1-5 0,-2 2-4 0,2 3-7 16,-8-5-4-16,6 7-5 0,-4-2-3 0,-2 1 2 0,-1 1 0 0,3-3-1 0,-3 3-2 0,2 4 1 15,2-6 4-15,-9 6-1 0,5-2 2 0,-5 2 0 0,0 1-1 0,5-2 0 16,-5 1-2-16,-5 4 0 0,5-4-4 0,0 0-3 0,0 0-2 0,-5 0-1 0,5-2-2 15,0 2 0-15,-9-6-3 0,9 7 0 0,-7-7 1 0,7 0 0 0,-5-3 0 16,-3 3 1-16,8 3 2 0,0-8 1 0,-5 1 4 0,-1 0 4 0,6-1 4 0,-8 0 2 16,8-4 3-16,-5 6 2 0,5-6 3 0,-7 0 2 0,7 0 0 0,0 0 4 15,-6 0 0-15,6 0 5 0,-8-6 3 0,8 6 1 0,-6 0-2 0,6-4 3 0,0 0 1 16,-7-1-1-16,7 0 1 0,0 1 0 0,-5-2-4 0,5 0 1 0,0-3 0 16,0-1 0-16,0 5-3 0,0-4-1 0,0-7-5 0,0 7-2 0,0-6-1 15,0 6-6-15,0-7 0 0,5 2-3 0,-5-1 0 0,0 2-5 0,7-3-2 0,-1 2-3 16,2-5-3-16,-8 4-6 0,6 5 0 0,1-5-5 0,-2 1-2 0,-5 4-4 15,8 1-7-15,-2-3-9 0,-1 3-12 0,3 4-14 0,-3 1-18 0,2-5-16 0,-7 9-18 16,9-6-18-16,-4 2-21 0,0 4-21 0,3 0-23 0,-3 0-27 16,3 0-28-16,-2 4-48 0,7-4-59 0,-5 6-64 0,-3-1-62 0,3-1-12 0,-3 5 12 0,2-3 24 0,0-3 29 15,-2 3 35-15,2 0 37 0,1-3 39 0,-3 3 39 0,-5-6 45 0,7 6 45 0,0-6 59 16,-7-6 66-16</inkml:trace>
  <inkml:trace contextRef="#ctx0" brushRef="#br0" timeOffset="-209187.06">32276 12187 92 0,'0'0'170'0,"-5"-3"52"0,5 3 43 0,-7 0 39 16,7-6 32-16,0 6 35 0,7 0 29 0,-2-6 30 0,-5 3 28 0,0 3 26 0,0 0 25 16,0 0-67-16,0-6-118 0,0 6-73 0,0 0-47 0,0-5-32 0,0 5-23 15,0 0-18-15,0 0-17 0,0 0-17 0,0 0-21 0,0 0-15 0,0 0-16 16,0 0-15-16,0 0-16 0,0 0-13 0,0 0-8 0,0 0-9 0,0 0-6 0,0 0-3 16,0 5 1-16,0 1-2 0,0-3 0 0,0 3 3 0,0 3 3 0,0-3 3 15,0 0 5-15,0 3 4 0,0 0 7 0,0 1-1 0,7-5 4 0,-7 5-1 0,0 0 2 16,0-5 2-16,9 4-2 0,-9 1 1 0,0-1 2 0,5-4 1 0,1 5 0 0,-6-4-2 15,7 3 1-15,-2 0 0 0,-5-3 2 0,9-2 2 0,-4 1 0 0,2 1 0 16,-1-3 1-16,-1 4 0 0,3-2 0 0,5-5 0 0,-7 4-1 0,1-4-2 16,-1 0 3-16,9 0 2 0,-10-4 1 0,1 4 3 0,2-5 1 0,-3-2 2 15,3 4-1-15,-1-8 4 0,-1 7-1 0,0-2 4 16,-1-3-2-16,-5 0 1 0,7-1 2 0,-7-1-3 0,8 2 0 0,-8-6-4 0,0 6-5 0,0-7-3 0,0 7-5 0,0-6-5 16,0 2-4-16,0 1-5 0,-8-3-2 0,8 6-4 0,0 0-5 0,-7 0 0 15,7-1-5-15,-5-1 0 0,-1 7-4 0,6-7-2 0,-6 7 2 0,6-1-1 0,-7 1-1 16,7 4-3-16,-8 0 2 0,3 0 0 0,5 0 0 0,-8 0 1 0,2 4 1 15,1 1 3-15,-2-1-1 0,-1 7 2 0,2-7 4 0,-1 7 0 0,1 4 4 0,1-7 0 16,-3 6 4-16,0 1 0 0,3 1 2 0,-1-2 3 0,6 1 0 0,-7 1 3 16,7 2-1-16,-5-3 3 0,5 4 2 0,0-4 2 15,0 4 3-15,0-5 1 0,0 2 3 0,0 3 3 0,0-5 2 0,5 2 3 0,-5-2 3 0,7 1 3 0,-7-5 1 16,6 5 4-16,-1-6 2 0,3 1 3 0,0-1 2 0,-3 3 3 0,1-3 1 0,1-4 3 16,7-1 3-16,-7 2 4 0,4-3 3 0,-3 3 2 0,5-2 5 0,-6-4 1 15,5 0 3-15,0 0 0 0,2 0-1 0,-1 0 0 0,0-4-2 0,-5 4-4 16,10-6-5-16,-4 3-6 0,-2-7-1 0,2 5-6 0,-1-4-5 0,-1-3-2 0,0 3-7 0,3-1-6 15,-1-4-2-15,-9 4-4 0,8-5-2 0,-8-4-3 0,3 4-4 0,5-5-1 16,-13 1-2-16,6 3-3 0,2-8-2 0,-3 6-1 0,-5-3-6 0,7 2-3 0,-7-5-4 16,0 3-3-16,0 3 0 0,0-1-2 0,0 4 1 0,0-4 0 0,0 4-1 15,-7 0 2-15,7 0-2 0,0 6 0 0,0-1 2 0,0-1 2 0,0 1 2 0,-5 5 2 16,5 1 0-16,0-1-3 0,0 5-5 0,0-4-6 0,0 4-3 0,0 0-2 0,0 0-1 16,0 0 1-16,0 0 4 0,-8 0 1 0,8 4-3 0,-6-4 1 0,6 5 2 0,-7-1 0 15,7 7 5-15,-6-7 3 0,6 7 6 0,-8-1 4 16,8-1 6-16,0 0 2 0,-5 1 4 0,5 1 4 0,0 4 5 0,-8-7 2 0,8 6 3 0,0 1 5 0,0 1 3 15,0 2 4-15,8-3 5 0,-8 6 3 0,5-8 3 0,-5 7 3 0,8 1 2 0,-2-2 0 16,1-1 1-16,-1 3-2 0,2-2-3 0,-3 2-5 0,2-3 1 0,-1-3-5 16,-1 5-4-16,4-6-4 0,-2 1-7 0,-7 1-2 0,5-2 0 15,3-4-5-15,-8-1 1 0,5 0-3 0,-5 0-2 0,6 3 0 0,-6-3-2 0,0-5 0 0,0 6 3 0,0-5 1 16,0 0 2-16,0-1 1 0,0 2 4 0,0 0 0 0,0-2 2 0,-6-4 2 16,6 5 3-16,-5-5 1 0,5 4-2 0,-8-4 2 0,3 0-1 0,-2 0 0 0,7 0-6 0,-9 0-8 15,-2 0-5-15,4-4-13 0,2 4-11 0,-3-5-18 0,2 5-23 0,-1-4-24 16,1-2-21-16,6 0-21 0,-8 2-17 0,3-1-26 0,-3-4-26 0,3 3-26 0,5 2-24 15,-5-5-43-15,5 4-53 0,0-5-58 0,0 4-58 0,-9-3-26 0,9 0-8 16,0-1 16-16,9-1 25 0,-9 1 29 0,0-4 33 0,0 0 40 0,0 4 40 0,0-6 40 16,5 1 43-16,-5-3 54 0,5 2 58 0</inkml:trace>
  <inkml:trace contextRef="#ctx0" brushRef="#br0" timeOffset="-208730.46">32785 12096 65 0,'0'-10'149'0,"7"5"55"0,-1-1 43 0,1-4 42 0,-7 5 39 0,5 1 37 0,9-5 34 0,-7 3 35 0,-1-3 34 0,1 0 35 0,-1 3 31 0,2-4-48 0,-3 5-93 0,0-4-65 0,4 5-46 0,-4-2-31 0,2 1-21 0,1-5-19 0,-3 4-19 0,2 6-18 0,0-4-12 0,-2-1-16 0,3 5-15 0,-3-5-13 0,-5 5-13 0,8 0-17 0,-8-4-20 0,0 4-12 0,6 0-10 0,-6 0-9 0,0 0-12 0,0 0-4 0,0 0-6 0,0 0-1 0,0 4-1 0,5-4-3 15,-5 5-2-15,0 0-4 0,7-1-6 0,-7 2 2 0,0 4 2 0,8 1 3 16,-8-4 2-16,0 4 2 0,0 5 2 0,0-1 0 0,6-2-1 0,-6 1-1 0,0 7-4 16,-6-2 1-16,6 0-1 0,0 2 1 0,-8 3 0 0,1-6 3 0,7 7-1 0,-5-1 0 15,-1 1-7-15,-2-1-2 0,8 2 1 0,-5-3 0 0,-3-2 0 0,3 3 1 16,5 0 2-16,-7-5-5 0,0 1-3 0,7-4 0 0,0-2 0 0,0 0 0 0,-5 0 0 15,5-4 0-15,0 1 2 0,0-1 2 0,0-1-3 0,0-5 0 0,0 1 0 16,0 1-1-16,0-6 3 0,0 3 2 0,0-3 3 0,0 0 5 0,0 0 1 0,0 0 4 16,0 0 4-1,0 0 6-15,0 0 4 0,0 0 2 0,0 0 1 0,0 0-1 0,5 0 2 0,-5-3-2 16,0-3-1-16,0 1-4 0,0 1-3 0,0-2-1 0,7-3-5 0,-7 0-3 0,0 0-5 0,7-3-5 0,-7 3-9 0,0-1-2 0,0-4 1 0,5 4-1 16,-5-5 0-16,8 0 0 0,-8 2-1 0,5-3-2 0,3 2-1 0,-8-1 0 15,6 6-1-15,-1-7-4 16,2 1-2-16,1 6-1 0,-8 0 2 0,6-1-2 0,1 4 2 0,-1-3-3 0,-6 4 0 0,5-1-2 0,3 2 1 0,-8 4-2 0,8-5-2 15,-8 5 3-15,5 0 2 0,1 0 3 0,-6 0 6 0,7 5 3 0,-1-1 1 0,2 2 0 16,-8-1 4-16,7-1 1 0,-2 7 3 0,1-1 4 0,0 3 2 0,1-2 6 16,1 4 5-16,-3 0 3 0,2 4-3 0,0-5-2 0,-2 6-2 0,3-6 2 0,-8 1 4 15,7 5 2-15,-1-6 0 0,0 1 1 0,1 1 4 0,-7-2-2 0,5-1-1 16,3 2-5-16,0 1-6 0,-3-7 2 0,-5 6 2 0,6-1 1 16,1-4 1-16,-2 5-12 0,-5-5-12 0,9-1-18 0,-9 6-18 0,5-6-28 0,-5 3-32 0,7-5-48 15,-7-1-50-15,0 3-79 0,0-4-92 0,0 5-107 0,0-4-114 0,-7-1-43 0,2-1-9 0,-4-4 11 31,4 0 27-31,-2 0 34 0,1-4 42 0,-7-7 49 0,0 1 54 0,0 1 63 0,0-9 66 16,0-3 83-16,-1-3 83 0</inkml:trace>
  <inkml:trace contextRef="#ctx0" brushRef="#br0" timeOffset="-198485.57">27926 12990 84 0,'-7'-6'156'0,"7"1"44"0,0 1 35 0,-6-2 29 15,6-3 27-15,0 4 27 0,0 1 27 0,0-2 26 0,-6-3 27 0,6 3 27 0,0 2 24 0,0 4-62 0,0-6-114 0,0 6-63 0,0-5-35 0,0 5-23 0,0-4-11 0,0 4-8 0,0 0-12 0,0 0-10 0,0-5-14 0,0 5-15 0,0 0-15 16,0 0-18-16,0 0-15 0,0 0-14 0,0 0-14 0,0 0-9 0,0 0-3 0,0 0-3 15,0 5-2-15,0-1 1 0,0 7 0 0,0-7 2 0,6 11-1 0,-6-5 3 16,0 4 3-16,0 1 4 0,0 6 5 0,0-2 5 0,0-1 3 0,0 7 4 16,0-1 4-16,0 6 3 0,0-6 2 0,0 5-2 0,0 0 0 0,0 2-2 0,0-1-1 15,0-8-1-15,0 9-1 16,0-7-1-16,0 0-1 0,0-3 1 0,0-3-3 0,0 1-1 0,0-4-6 0,0 0-3 0,0 0-5 0,6 0-2 0,-6-2 0 16,0-2 0-16,7-1-2 0,-7-1 2 0,0 1 0 0,0 1 2 0,8-7 0 15,-8 1 4-15,0-1 2 0,0-4 7 0,0 0 1 16,0 0 3-16,0 0 4 0,0 0 0 0,0 0 2 0,0 0 9 0,0 0 7 0,0 0 11 0,5 0 6 0,-5 0 3 15,0-4-2-15,7-1 1 0,-7 1-4 0,7-7 0 0,-7 7-4 0,0-5-4 16,5-3 0-16,-5 3-1 0,0-6-1 0,0 6-8 0,0-1-10 0,0-5-8 16,0 0-8-16,-5 0-3 0,5 5-3 0,-7-4-3 0,0 1-1 0,7-2-2 15,-5-1-1-15,-3-4-1 0,-5 7-1 0,7-2-2 0,-1 0 0 0,2 0-3 16,-9 2-3-16,7-3-1 0,-4 6-2 0,3-4-2 0,-5 5 0 0,0-3-3 16,7 9-1-16,-9-8-4 0,4 7 1 0,-2 4 0 0,0 0-5 0,-1 0 1 0,2 4-2 15,-2 1 2-15,1 1-2 0,-8 4 1 0,10-1 2 0,-1 0 1 0,-2 1-2 16,7 4 3-16,-7 2 2 0,8-2 0 0,-6 1 1 0,5 1-1 0,0-3-2 0,2 2 2 15,-3-1-2-15,8 2 0 0,0-7 2 0,-7 6-1 0,7-6 2 0,0 0 0 16,0 1 2-16,7 5 3 0,-7-5-1 0,8 0 2 0,-8 0 5 0,5-6 1 16,2 7 5-16,0-1 4 0,-2-1 5 0,2-4 3 0,7 5 3 0,-8-4 1 15,6 3 2-15,2-5 3 16,4 1 1-16,-2 1 1 0,-5-2 0 0,10 1 3 0,-3-1-2 0,-5-4-3 0,8 0-10 0,-3 5-16 0,2-5-24 0,0 0-37 0,-1 0-42 16,2 0-37-16,-9 0-41 0,7 0-63 0,-6 0-75 0,6 0-73 0,-4 0-72 15,-3-5-27-15,8 5-1 0,-7 0 10 0,-7-4 23 0,7 4 33 0,-5-5 39 16,4 1 47-16,-6-2 53 0,-6 1 50 0,5 1 49 0,4-5 63 0,-2 3 71 0</inkml:trace>
  <inkml:trace contextRef="#ctx0" brushRef="#br0" timeOffset="-198075.62">28218 13248 96 0,'0'-5'171'0,"9"0"48"0,-9 1 38 0,0-2 29 0,0 2 29 0,0-5 30 0,0-3 32 0,0 9 29 0,0-8 29 0,0 7 30 0,-9-7 26 0,9 7-64 0,0-5-117 0,0 3-67 0,0-4-42 0,0 5-19 0,0 1-2 0,0-7-4 0,0 7-7 0,-5-1-6 0,5 1-15 0,0 4-11 0,0-5-14 0,0 5-14 0,0 0-15 16,0 0-18-16,0 0-15 0,0 0-16 0,0 0-18 0,0 0-12 0,0 0-14 0,0 0-9 16,-5 5-9-16,5-1-4 0,0 1-5 0,0-1-5 0,-8 7 0 0,8-2 2 15,0 7 0-15,0-3 2 0,0-2 5 16,-6 4 6-16,6 0 3 0,0-2 6 0,0 2 3 0,0 0 2 0,0 0 1 0,6-2-1 0,-6-2 0 0,0 5 1 16,8-7 0-16,-3 4 1 0,-5-2-2 0,5-2 2 0,4 1-1 0,-4 0 1 15,2 1 0-15,-7-2 0 0,13 0 0 0,-6-3 0 16,0 4 0-16,-2-7-1 0,3 8 2 0,-3-7-1 0,9 2 3 0,-9-6-1 0,2 4 0 0,2-4 3 0,-4 0 2 15,8 0 0-15,-8-4 2 0,11 4 0 0,-11-6 5 0,8 2 1 16,-7-1 0-16,2-4 3 0,4 2 2 0,-6-2 3 0,0 4 1 0,1-8 1 0,1 2 4 0,-3 1 0 16,1-5 2-16,2 6-1 15,-3-6 0-15,-5 2 1 0,7-8-2 0,-7 6-3 0,0-4 0 0,8-1-5 0,-8 1-2 0,0 3-1 0,-8-2-3 0,8-1-5 16,0-2 0-16,0 7-4 0,-7-1-4 0,7 2-2 0,-5 1-2 16,5 3-6-16,-8-1-3 0,8 5-6 0,0 1-8 0,0-1-15 0,-6 5-15 0,6 0-23 0,0 0-22 15,0 0-29-15,0 0-27 16,-5 0-29-16,5 5-25 0,0-1-31 0,-8 5-38 0,8 2-50 0,0-7-63 0,-7 12-56 15,7-7-54-15,0 6-8 0,0-6 14 0,0 6 28 0,0 0 35 0,0 0 41 0,0-6 39 0,0 0 42 0,7 7 40 0,1-7 45 16,-3-3 49-16,-5 3 55 0,14-4 71 0</inkml:trace>
  <inkml:trace contextRef="#ctx0" brushRef="#br0" timeOffset="-197554.37">28695 13215 11 0,'0'-5'114'0,"0"-2"67"0,0-2 53 0,0 4 41 0,0 1 35 0,-5-7 33 16,5 7 30-16,0-5 31 15,0-1 31-15,-8 4 29 0,8-3 29 0,0 4-23 0,0-1-52 0,0-3-75 0,0 5-89 0,0 4-51 0,0-5-33 0,0 5-21 0,0 0-19 16,0 0-19-16,0 0-20 0,0 0-19 16,0 0-20-16,0 0-17 0,0 0-14 15,0 0-11-15,0 5-10 0,0 4-9 0,0-5-7 0,0 7-3 0,0-2-3 16,0 7 0-16,0-3 4 0,0 2 2 0,0-1 9 0,0 7 2 0,0-2 6 16,0 6 2-16,0-7 0 0,0 3 1 0,0-2 0 0,0 5-1 0,0-3 0 15,0-3-2-15,8 3 1 0,-8-2 0 0,0-4 0 0,0 3-1 0,0-2 0 0,5-1 1 16,-5-1-2-16,0 2 0 0,0-7-2 0,0 6 1 0,0-11 0 0,8 5 1 15,-8-4 1-15,0 2 3 0,0-4 4 0,0-3 3 0,0 0 6 0,0 0 5 0,0 0 5 16,0 0 2-16,0 0 2 0,0 0-1 0,0 0 3 0,0 0-1 0,-8 0 1 16,8-3-2-16,0-4-2 0,0 2-2 0,-5-4-4 0,5 5-4 0,-8-7-6 0,8 1-4 15,-8-5-5-15,3 6-4 0,5-6 1 0,-6 0-1 0,-2 1 1 0,8-6 0 16,-5 5 1-16,-3-4-1 0,3 1 1 0,5-3 0 0,-7-3-1 0,0 0 0 16,7-1 0-16,-5 1 1 0,5-6-4 0,-7 7 1 0,7-7 0 0,0 6 0 15,0-1-2-15,0 1 1 0,0-1-1 0,0 5 1 0,0 1-1 0,0 4 1 16,0 0 1-16,7 2-1 0,-7 2 1 0,5-4 0 0,-5 5 0 0,7 1 2 15,0 4-1-15,-2-5 1 0,3 1 0 0,-3 3 2 0,3 2 1 0,-2-7 2 16,7 7 4-16,0-1 2 0,-5 1 0 0,2-2 3 0,4 3 4 0,-1-3-1 0,8 0 6 16,-9 6-2-16,0-3 3 0,3 3 1 0,-1 0-3 0,-4 0 1 0,3 0-1 15,1 3-3-15,-1-3-1 0,-6 6-3 0,6 0 0 0,-7-3-1 0,1 3-3 16,7 3-2-16,-9 0-3 0,-5 1 1 0,8 1-3 0,-3-1 1 0,-5 3 0 0,6-2 2 16,-6 4-1-16,0 0 2 0,-6 4-2 0,6-4 2 0,-5 0 1 0,-3 3 0 15,3 1 0-15,-2-3-1 0,0 2-2 0,0 2-5 0,-6 1-10 0,7-8-11 16,-7 2-13-16,6 1-14 0,-7 2-21 0,9-8-15 0,-8 4-17 0,8-2-21 0,-4-3-17 15,-3 0-24-15,4 1-21 0,2-5-21 0,0-1-18 0,-1 2-18 0,2 0-18 16,-3-2-28-16,2 1-32 0,-1-5-31 0,7 4-30 0,0-4-27 0,-6 0-25 16,6 0 8-16,-7-4 17 0,7 4 29 0,0 0 31 0,0 0 34 0,0-9 31 0,0 3 38 15,0 0 35-15,7 2 45 0,-7-7 45 0,6 2 48 0,-6 0 62 16</inkml:trace>
  <inkml:trace contextRef="#ctx0" brushRef="#br0" timeOffset="-196634.93">29248 13067 0 0,'0'-4'6'0,"0"-1"76"0,-5-5 45 0,5 1 36 0,0-3 29 16,0 9 28-16,0-8 27 0,0 3 23 0,0-3 25 0,0 7 24 0,0-7 23 0,-8 1 9 0,8 1-2 0,0 4-39 0,0-5-61 0,0 1-32 0,0-1-22 0,8 4-11 0,-8-3-4 0,0 0-8 0,0 0-6 0,0 3-6 0,0-3-4 0,5-3-5 0,-5 8-8 16,0-7-5-16,8 8-8 0,-8-7-9 0,0 4-8 0,5 3-10 0,-5-3-9 15,0 0-9-15,7 3-10 0,-7-3-9 16,0 1-8-16,7 5-7 0,-7-4-7 0,0 4-7 0,0 0-7 0,0 0-7 0,5 0-7 0,-5 0-4 0,0 0-4 0,0 0-3 16,8 0-2-16,-8 4 1 0,0-4 0 0,7 11-2 0,-7-8 1 0,0 3-1 15,5 3 2-15,-5 3 1 0,0 1 1 0,8-4 0 0,-8 6 3 0,0 0-1 16,0 4 1-16,0-4 0 0,0 6-2 0,-8-3 0 0,8 3 1 0,-5-2-2 0,5 5 1 15,-7 1-2-15,7-1 0 0,0-3-1 0,-8 1 0 0,3 4-2 0,5-3-1 16,-7 3 1-16,7-7-2 0,-7 0 0 0,7 1-2 0,-5-1-3 16,5-4-3-16,0 0-2 0,-8 0-4 0,8-2-1 0,0 2 1 0,-5-3-1 0,5-3 1 0,0 0-2 15,0-3-1-15,-8 3-1 0,8-5-1 0,0 1 3 0,0 1 1 0,0-6 7 16,0 0 5-16,-6 3 7 0,6-3 2 0,0 0 3 0,0 0-2 0,-5 0 2 16,5-3-4-16,-7 3 3 0,7-6 2 0,-9 1 2 0,9 1 0 0,-5-2-1 15,5-3-3-15,-7 4-2 0,7-5-2 0,-6 0-3 0,6 1-2 0,-5-6 1 0,5 6 0 16,-9-6 0-16,9 0 1 0,0 0 1 0,0-4-2 0,0-1 1 0,0 6-1 15,0-7 0 1,0-3-1-16,9 6-1 0,-9-3 1 0,5-3 0 0,1 5 0 0,-6-2-1 0,7 3 1 0,-2-1-1 0,4-2 0 0,-2 3 1 0,-2 2 0 0,1 1 0 16,2 1 1-16,-8 0 1 0,5 3 0 0,3-4 3 0,-3 6 0 0,2 5 1 15,0-5-1-15,-2 3 3 0,3 0 1 0,-1 3 1 0,6-3 0 0,-7 0-1 16,-1 6 5-16,3 0 0 0,5 0 1 0,-7 0 2 0,6 0-1 0,-3 6 3 0,3 0 1 16,-1-3-1-16,5 3 2 0,-3 3 0 0,-2-3 0 0,4 3 1 0,-4 0 0 31,2 7-1-31,0-7-3 0,1 6 1 0,-7 0-3 0,6 0-3 0,1 0 1 0,-9 4-3 15,8-4-3-15,-7 4-3 0,1-5 0 0,1 5 0 0,-3 6-3 16,1-5 0-16,-6-1 2 0,8 0-2 0,-8 7 1 0,5-7 1 0,-5 0-1 0,0 1 1 16,0 4-2-16,0-5-1 0,0-3-2 0,0 2-11 0,-5 2-9 0,5-4-16 15,0 2-17-15,0-3-18 0,0 1-22 0,-8-2-20 0,8 0-28 0,0-4-23 0,0 4-28 16,-6-3-49-16,6-1-60 0,0-1-59 0,-5 0-59 0,5 3-47 0,0-9-38 16,-8 7 1-16,8-5 16 0,-7 1 28 0,7-2 33 0,-6 1 38 0,-2-5 38 0,3 0 40 15,0 0 45-15,-3 0 55 0,2-5 59 0,-1-5 58 0,1 5 72 0</inkml:trace>
  <inkml:trace contextRef="#ctx0" brushRef="#br0" timeOffset="-196429.28">29256 13273 0 0,'0'-5'4'0,"-8"1"118"0,3-2 77 0,5 0 55 0,0 2 43 0,0-1 33 0,0 5 28 0,-8-5 21 0,8 5 20 0,8-4 18 0,-8-2 19 0,0 6 21 0,0-4 19 0,5-1-83 0,3 5-139 0,-3-4-81 0,2-1-50 0,0-2-27 0,-2 7-15 0,10-3-9 0,-10-3-2 0,9 1-2 15,-1 1-1-15,6-2-2 0,-7 1-5 0,9 1-8 0,-10 0-6 0,10 4-8 0,-2-5-9 0,1-1-10 0,-1 2-9 0,2 4-21 0,-2-6-26 0,2 6-30 0,-3 0-34 0,-5-5-35 0,6 5-36 0,1 5-59 0,-6-5-68 0,-1 0-75 0,0 0-72 16,0 6-27-16,-2-6-4 0,5 4 9 0,-5-4 18 0,-4 6 30 0,-2-6 36 16,11 5 44-16,-11-5 43 0,1 4 48 0,0-4 49 0,1 0 61 0,1 0 67 0</inkml:trace>
  <inkml:trace contextRef="#ctx0" brushRef="#br0" timeOffset="-196097.48">29822 13155 0 0,'0'0'1'0,"8"-4"99"0,-8 4 67 0,0 0 43 0,0-6 32 16,0 1 27-16,5 1 27 0,-5-1 29 0,0-5 31 0,6 5 31 0,-6-4 30 15,7 5 29-15,-7-8 29 0,5 3-68 0,4 3-121 0,-9-3-59 16,5 0-32-16,2-1-8 0,-7 4 0 0,6-3-3 0,-1 0-3 0,3-2-6 0,-8 7-9 0,8-5-13 16,-8 3-7-16,0 2-13 0,5-2-9 0,-5 1-8 15,0 1-7-15,0 4-7 0,0 0-7 0,0 0-8 0,7-6-5 0,-7 6-10 0,0 0-6 0,0-5-9 16,0 5-13-16,-7-4-10 0,7 4-9 0,-5 0-8 0,5-5-8 0,-8 5-5 16,8 0-8-16,-8 0-5 0,3-4-3 0,-1 4-5 0,-1 0-6 0,2 0-4 0,-4 0 0 15,-3 4-2-15,6-4-1 0,1 5 3 0,-3-5 2 0,0 4-1 0,3 1 1 16,-2 1 3-16,0-2-2 0,2 7 4 0,-3-7-2 0,1 2 2 0,2 3 2 0,-2 0-1 15,0 0 4-15,2 3 1 0,-3-3 0 0,8 1 2 0,-7-1 3 0,1 6 0 16,6-6 2-16,-6 7-1 0,1-2 2 0,5 1 1 0,0 0 0 16,-7 0 0-16,7-2 1 0,0 2 1 0,0 1-1 0,0-2 1 0,0 0 2 0,0 0 0 15,0 7 0-15,7-12 1 0,-7 6 0 0,5-5 2 0,1 5 1 0,0-6 2 16,1 1 0-16,6-1 0 0,1 3-2 0,-9-3-4 0,10-5-6 0,-3 7-11 16,8-8-10-16,-7 3-16 0,0-2-14 0,1-4-18 0,4 5-18 0,-5-5-21 0,7 0-21 15,-8 0-23-15,3 0-22 0,-3 0-23 0,0 0-24 0,1-5-36 16,1 5-46-16,-1-4-52 0,0-2-51 0,-6 3-33 0,4-8-21 0,-2 7 8 0,3-12 19 0,-4 7 30 15,-3-2 32-15,1-2 35 0,2-2 35 0,-3 0 38 0,2-4 39 0,-1 4 50 16,2-5 53-16,-8 1 58 0,6 0 67 0</inkml:trace>
  <inkml:trace contextRef="#ctx0" brushRef="#br0" timeOffset="-195576.36">30146 12955 0 0,'0'-14'2'0,"0"-1"111"0,0 0 69 16,0 0 52-16,-5 6 43 0,5-6 38 0,0 5 39 0,-5-4 37 0,5 4 35 0,0 1 34 16,0-3 32-16,-9 3 29 0,9 4 28 0,0 1-81 0,0-2-138 0,0 6-79 0,0 0-46 15,0 0-32-15,0 0-25 0,0 0-24 0,0 0-22 0,0 0-18 0,0 0-18 16,0 0-17-16,0 6-15 0,9-2-9 0,-9 7-13 0,0-2-3 0,0-3-3 0,5 9 0 15,-5-2 1-15,0-4 1 16,5 12 3-16,-5-6 2 0,0-2 0 0,0 8 0 0,8-2-2 0,-8-5-2 0,0 11 2 0,0-6-1 0,0 1-2 0,0 1 0 16,-8 1-5-16,8-1-5 0,0 3-10 0,0-5-15 0,0 2-18 0,0 3-15 15,0-6-15-15,-5 3-16 0,5-7-20 0,0 6-19 0,5-5-19 0,-5-2-19 0,0-2-18 16,0 5-18-16,8-7-17 0,-8 0-35 0,0-5-45 0,7 7-14 0,-1-7 2 16,-6 1 7-16,8 2 8 0,-3-7 8 0,0 3 9 0,3-3 9 0,-2 0 11 0,7-3 15 15,-6-4 18-15,-1 2 25 0,7 1 26 0,-5-7 48 0,5 7 56 0,-2-5 41 16,4-6 36-16,-9 5 35 0,7-5 36 0,-1 1 33 0,-3-2 34 0,2 2 30 15,-4 0 31-15,-2-7 24 0,4 3 21 16,3 3 19-16,-6-4 13 0,-6-1 8 0,5 1 3 0,3-2-2 0,0 6-7 0,-8-3-17 0,5 2-17 0,-5 1-13 0,6 1-8 16,-6 1-6-16,0 3-4 0,0-1-6 0,8 1-4 0,-8 5-5 0,0 1-9 15,0-1-11-15,0 5-10 0,0-4-16 0,0 4-14 0,0-6-17 0,0 6-17 16,0 0-18-16,0-4-18 0,0 4-17 0,-8 0-17 0,2 0-13 0,6 0-12 16,-5 4-8-16,5-4-9 0,-16 6-2 0,11 3-7 0,-1-5-4 0,-1 1 1 0,-7 5-2 15,9 1 1-15,-8-1 0 0,-1-1 2 0,7 6 4 0,-5-6 2 16,0 0 2-16,4 7 2 0,1-7 0 0,-4 0 1 0,3 6 1 0,3-3-4 0,-3-3 1 15,3 4 1-15,-3-2-1 0,2-2-2 0,-1 1 1 0,1 1 0 0,6-3-2 0,-7 3 2 16,1-2-2-16,6 0 0 0,-8-2-1 0,8 2-2 0,-5-4-2 0,5 5 2 16,0-6-1-16,0 6-3 0,0-6 3 0,0 8 0 0,0-8 1 0,0 5-1 0,0-4 2 15,0 5 2-15,5-1 1 0,-5-3 1 0,8 4 1 0,-8-1 2 0,6 0 0 16,1-3 2-16,-1 3 0 0,1 3 4 0,-1-3-1 0,7-5 0 0,-5 7 2 16,5-2-1-16,-7 0 1 0,6-3-2 0,-4 4-2 0,4-7-3 0,0 8-6 15,-5-7-6-15,7 2-13 0,-8 3-10 0,1-4-13 0,-2-1-18 0,4 2-17 16,-4-2-17-16,2 2-27 0,-1-1-26 0,-1-5-29 0,-5 4-30 0,8-4-47 0,-8 6-48 15,0-6-58-15,0 0-62 0,0 0-42 0,0 0-26 0,0 0 2 0,0 0 20 0,0 0 26 16,0 0 34-16,8 0 37 0,-8-6 41 0,5 2 45 0,-5-1 44 0,6-1 54 16,-6 2 55-16,8-6 59 0,-3 0 74 0</inkml:trace>
  <inkml:trace contextRef="#ctx0" brushRef="#br0" timeOffset="-195213.72">30851 12975 0 0,'6'0'55'0,"1"0"116"0,-7-6 63 0,0 1 44 0,6 5 32 0,-6-4 29 0,0-1 25 0,0 1 25 0,0-2 29 0,8 2 27 0,-8-1 28 0,0-1 9 0,0 2 1 0,0-2-94 0,0 1-144 0,0 1-76 0,0-5-38 0,0 3-16 0,-8 3-5 0,8-3-6 0,0 0-6 0,-6 3-9 16,6-9-11-16,-7 8-9 0,7-1-14 0,-6-1-11 0,-1 3-10 0,7-1-11 31,-6 4-6-31,-1-6-7 0,1 0-6 0,-1 6-2 0,0-3-5 0,0 3-3 0,2 0-2 16,-3 0-3-16,3 0-2 0,-9 3-4 0,9 3-1 0,-2 0-4 0,-7-2-2 15,8-1-3-15,-6 8 2 0,5-1 1 0,-7-1 1 0,8 3 3 0,-7 1 0 16,5-4 1-16,-2 6 3 0,2 0 1 0,-5 4-1 0,5-4 2 0,-3 6 0 0,3-3-1 16,3 3 3-16,-3-2-1 0,-5-1 0 0,7 9 2 0,6-9-1 0,-5 1 1 15,-2 7 1-15,7-7 1 0,-8-1 0 0,8 3 1 0,0-7 0 0,0 6 2 16,0-5 0-16,8 4 0 0,-8-10 3 0,0 7 3 0,7-2 3 0,-2-4 1 16,-5-1 2-16,6 3 0 0,2-3-1 0,5 0-4 0,-8-3-7 0,3 3-10 15,-2-5-15-15,7 1-20 0,-6 1-19 0,7-6-24 0,-4 3-25 0,4-3-30 16,-1 7-33-16,1-7-48 0,-2 0-54 0,1 0-70 0,1 0-77 0,6-7-25 0,-9 4 1 15,2 3 16-15,1-6 25 0,-1 1 31 0,7-5 34 0,-7 7 36 0,1-3 38 0,-9-3 42 16,8 0 42-16,1-3 53 0,-9 3 58 0</inkml:trace>
  <inkml:trace contextRef="#ctx0" brushRef="#br0" timeOffset="-194505.28">30954 13112 0 0,'-5'-5'95'0,"-2"5"85"0,0-4 55 0,2-2 44 0,-3 0 32 0,1 2 32 15,2-1 29-15,5-1 26 0,-9 2 25 0,9 4 23 0,-5-5 21 0,5 5-13 0,0 0-32 16,0 0-88-16,0 0-116 0,0 0-61 0,0 0-29 0,0 0-20 0,0 0-11 15,0 0-11-15,0 0-13 0,0 0-11 0,0 0-11 0,0 0-6 0,0 0-10 0,0 0-8 16,0 0-9-16,0 0-6 0,0 0-7 0,0 0-4 0,5 0-3 0,-5 0-2 16,9 5 2-16,-9-1 0 0,5 2 2 0,-5-1 2 0,7-1 4 0,1 8 2 15,-3-3 1-15,2 0 3 0,0 1 0 0,-2-1-1 0,-5 6 1 0,8-4-1 16,-2 2-2-16,1-3 1 0,-1 4-1 0,-6 2-2 0,5-1 0 0,-5-1-2 16,7 2-1-16,2-7-2 0,-9 4 0 0,0 2 1 0,5 1-2 0,-5-7 0 15,0 6 0-15,0-6 2 0,0 3-2 0,0-3 0 0,0 0-1 0,0 0-1 16,0-3-3-16,0 3-2 0,0-3-3 0,0-3-2 0,0 4-3 0,0-4 2 15,-5 3 3-15,5-1 0 0,0-5 4 0,0 4 2 0,0-4 3 0,-9 0 2 0,9 0 3 16,0 0 2-16,0 0 4 0,-7 0 4 0,2 0 5 0,5 0 2 0,-6-4 1 0,6-1 3 16,-7 5-1-16,7-6 3 0,-6 3 2 0,6-4 4 0,-8-2 3 0,8 4-2 15,-5 1 0-15,5-5-1 0,-7 3-1 0,7-3 0 0,-7 0 3 0,7-3 1 16,0-3 0-16,0 6-2 0,0-4-1 0,0-3-5 0,0 1-6 0,0 1-7 16,0-2-5-16,0-2-4 0,7 3 1 0,-7-4-4 0,7 4-2 0,-2-4-3 15,3 4-3-15,-2 0-2 0,1 4-3 0,-1-2 2 0,-1 4-2 0,2-3 0 0,7 8 2 16,-7-7-2-16,-1 7 3 0,7 4-1 0,-5-5 3 0,3 5 2 0,2 5 0 15,-5-5 4-15,4 4 0 0,-5 2 2 0,5 3-2 0,-4 3 2 0,-3-8 0 16,9 10-2-16,-9-4 2 0,2 4 2 0,2 2 0 0,-4-3-1 0,-5 7 0 16,6-4-1-16,1 2-2 0,-7 2 2 0,5-4-3 0,-5 2 2 0,0-3 2 0,9 5-2 15,-9-6 0-15,0 1-1 0,0 1 1 0,7-7-3 0,-7 6 1 0,0-6-2 16,0 0-3-16,0 0-1 0,0 1-2 0,5-4-3 0,-5 3-5 0,0-3-2 16,0-2-6-16,6 1 1 0,-6 0-3 0,0-5 2 0,0 4 1 0,7-4 1 0,-7 6 2 15,0-6 3-15,6 0 4 0,-6 0 2 0,8 0 3 0,-8 0 6 0,5 0 6 0,2 0 3 16,-7-6 8-16,6 2 3 0,0-1 4 0,-6 0 2 0,8-5 3 0,-1 6-1 15,-2-7 0-15,2-2-1 0,0 2 2 0,-7-2-2 0,5-2 0 0,3-6 0 16,-1 2-4-16,-7 1-1 0,6-9-3 0,-6 9-1 0,6-7-2 0,-6 1 0 16,7-1-4-16,-7 1-2 0,0-6 0 0,0 6-1 0,0-1 4 0,5 1-1 15,-5 5 3-15,0-5 3 0,-5 5 6 0,5-2 3 0,0 6 8 0,0 1 3 0,0 0 5 16,0-1 0-16,0 4 4 0,0 7-2 0,0-5-2 0,-7 3-6 0,7 6-7 16,0 0-7-16,0 0-12 0,0 0-7 0,0 0-10 0,0 0-7 15,0 0-7-15,0 0-6 0,0 6-2 0,0 3-4 0,0 0-1 0,0 1-2 16,0 1 4-16,0 3 3 0,0 0 7 0,7 1 4 0,-7 1 7 0,0 2 5 0,0 3 6 0,0-2 1 15,5-1 1-15,-5 9 1 0,0-9 2 0,8 6 1 0,-8 1 3 0,6-1 0 0,1-3-3 16,-7 2 3-16,6 3 0 0,-1-8 1 0,3 1 0 0,0 2 0 0,-3-2-1 0,-5 2-1 16,8-3 1-16,-3-3-8 0,0 0-8 0,4-2-15 0,-4 2-15 0,2 0-17 15,-1-6-19-15,2 1-22 0,-8 1-24 0,6 2-39 0,-6-7-45 0,7 3-33 16,-7-3-29-16,0 3-47 0,0-3-58 0,0-6-70 0,0 4-76 0,0-4-20 16,0 5 7-16,0-5 24 0,0 0 29 0,-7-5 38 0,1 1 38 0,-2-2 51 0,2-3 51 15,-1-1 48-15,2-1 42 0,-4-2 55 0,4 2 61 0</inkml:trace>
  <inkml:trace contextRef="#ctx0" brushRef="#br0" timeOffset="-194331.31">31262 13200 39 0,'-7'-11'147'0,"-1"7"68"0,8-7 57 0,-6 7 44 0,6-5 41 0,-6 3 33 0,6 2 35 0,0-2 29 0,-7 1 25 0,7 5 22 0,0 0 21 0,0 0-43 0,0-4-82 0,7-1-87 0,-7-1-92 0,0 6-53 0,6-4-37 0,-6 4-25 0,6-5-19 0,2 5-15 0,-8-4-16 0,7 4-9 0,-2-5-7 0,9 5-7 0,-9-4-3 0,3 4-6 0,5 0-4 15,0 0-7-15,0 0-6 0,0 0-1 0,-2 0-2 0,10 0-13 0,-8 0-16 0,6 0-25 16,-6 0-30-16,8 0-38 0,-2 0-44 0,-6 0-69 0,8 4-83 0,-3-4-84 0,-5 0-81 0,6 0-31 0,-6 0-6 15,7 0 9-15,-6 0 16 0,-1 0 29 0,0 0 34 0,-2-4 46 16,-4 4 46-16,7-6 53 0,-8 0 56 0,1 2 70 0,-2-1 74 0</inkml:trace>
  <inkml:trace contextRef="#ctx0" brushRef="#br0" timeOffset="-194110.15">31736 13155 0 0,'-6'6'72'0,"-1"-1"108"0,7-1 66 0,-5 0 51 0,-3-4 39 0,0 0 40 16,8 0 38-16,-5 0 35 0,-1 0 36 0,6-4 33 0,-5 4 32 0,5 0 5 15,0 0-10-15,0 0-92 0,0 0-142 0,0 0-72 0,0 0-40 0,0 0-22 16,0 0-15-16,0 0-16 0,0 0-17 0,0 0-16 0,0 0-17 0,0 0-15 0,5-4-15 16,-5 4-13-16,0-5-11 0,0 5-12 0,6 0-7 0,-6-6-9 0,5 6-5 15,3 0-7-15,0-4-3 0,-3 4-7 0,2 0-6 0,5 0-10 0,-5 0-15 0,6 0-18 16,-6 0-22-16,5 0-28 0,-4 4-26 0,5-4-38 0,-7 6-35 0,6-6-54 16,-4 5-55-16,-2-1-84 0,7 0-92 15,-8 7-50-15,2-7-26 0,2 1 2 0,-9 1 23 0,5-3 33 0,-5 4 38 0,7-2 43 0,-7-5 46 0,0 0 51 0,0 0 55 16,0 0 59-16,-7 0 64 0,7 0 73 0,-5 0 78 0</inkml:trace>
  <inkml:trace contextRef="#ctx0" brushRef="#br0" timeOffset="-193936.36">31742 13286 0 0,'-6'11'66'0,"-7"-7"112"0,8 8 65 0,-3-8 49 15,0 1 40-15,3-1 32 0,-1-4 31 16,1 5 25-16,-2-5 27 0,7 0 21 0,0 0 22 0,0 0 3 0,0 0-13 0,0 0-94 0,0 0-142 0,0 0-74 0,0 0-41 0,0 0-18 16,0 0-6-16,0 0-10 0,0 0-6 0,0 0-4 0,7 0-4 0,-2 4-5 15,1-4-6-15,-1 0-8 0,3 0-9 0,5 0-8 0,-6 0-6 0,5 0-10 16,3 0-9-16,-3 0-23 0,0 0-25 0,3 0-32 0,-3 0-32 0,0 6-42 0,9-6-40 15,-10 0-63-15,5 0-67 0,-4 0-90 0,0 0-98 0,3-6-39 0,-4 6-8 16,2 0 8-16,-5-4 20 0,4 4 30 0,2-5 39 0,-8 1 45 0,7-5 46 0,-6 3 51 16,-1-4 55-16,-1 5 64 0,3-5 69 0</inkml:trace>
  <inkml:trace contextRef="#ctx0" brushRef="#br0" timeOffset="-193541.18">32310 13063 0 0,'0'0'2'0,"0"0"111"0,0 0 70 16,0-5 48-16,5 5 40 0,-5-4 37 0,0-2 37 0,0 0 37 16,0 3 37-16,0-9 36 0,0 9 38 0,0-3 35 0,0 1 33 0,0 5-70 0,0-4-132 0,0 4-69 0,0-4-37 0,0-1-16 0,0 5-12 15,0-6-13-15,0 6-16 0,0 0-16 0,0 0-17 0,0 0-19 0,0 0-18 0,0 0-19 16,0-4-15-16,0 4-17 0,0 0-13 0,0 0-11 16,0 0-14-16,0 0-12 0,0 0-16 0,0 0-10 0,0 0-7 0,-5 0-7 0,5 0-5 0,-7 0-6 15,7 4-1-15,-6 2-1 0,1-1 0 0,5-1 2 0,-9 5 0 0,2 0 2 16,2 3 5-16,-2-3 3 0,0 1 7 0,2 4 2 0,-3 1 6 0,1 1-1 0,2-3-1 0,-2 7 2 15,0-5-2-15,-6 4 2 0,8 0 0 0,-3 2-1 0,2-3 1 0,-1 6-1 16,1-3-1-16,-2-2-1 0,3 2 2 0,5-3-2 0,-8 1-1 0,8-4 1 31,0 0 0-31,0 4-1 0,0-8 0 0,0 2-2 0,0 2-4 0,0-5 3 0,8 4-1 16,-3-4 1-16,-5 1 2 0,14-1 2 0,-7-1 3 0,-1-4 2 0,2 5 2 0,5-4 0 16,-8-3 4-16,9 3 2 0,-2-2-1 0,-4 1 6 0,4-5 4 0,0 0 4 15,4 0 2-15,-5 0 5 0,1-5 5 0,2 5 4 0,-1-4 4 0,0-2 8 0,0 3 7 16,-7-9 7-16,7 8 2 0,2-7 0 0,-10 2 4 0,9 0-2 0,-9-7-2 15,3 2-3-15,-1 0-6 0,-1 0-5 0,0-7-30 0,-1 8-22 0,-5-11 0 16,7 3 0-16,-7-3 0 0,0 4 0 0,0-4 0 0,0-1-19 0,-7 5-72 0,7-5-30 16,-5 7-31-16,-1-1-54 0,-7 4-58 0,0-5-113 0,5 5-129 0,-10 2-83 15,4 1-59-15,-4-3-13 0,-3 6 8 0,-6 0 27 0,4 5 32 0,2-8 45 0,-6 3 44 16,1 0 55-16,0-2 55 0,-1 3 69 0,4-3 76 0,-6 1 94 0,10 1 103 0</inkml:trace>
  <inkml:trace contextRef="#ctx0" brushRef="#br0" timeOffset="-181369.56">26897 3088 0 0,'8'4'29'0,"-8"2"41"0,0-1 19 0,0-5 16 0,0 0 13 0,0 0 19 0,5 4 19 0,-5-4 27 0,0 0 27 0,0 0 28 0,0 0 27 0,0 5-8 0,0-5-31 0,0 0-22 0,0 6-18 0,0-2-5 0,0 2 4 0,0-6 3 0,-5 5 3 16,5-1-1-16,-8 1-6 0,8-1-11 15,-6 2-16-15,6-2-14 0,-7 1-11 0,1 1-4 0,-2-6-6 0,3 3 4 0,5 4 4 0,-8-2 2 0,3-5-2 16,0 4-4-16,-4-4-6 0,4 5-7 0,-10-5-6 0,10 4-5 0,-2-4-1 0,0 0-3 16,-6 0-5-16,8 0-6 15,-9 0-6-15,9 0-7 0,-11 0-8 0,6 0-3 0,2-4-1 0,-5 4-2 0,0-5 0 0,0 1 1 0,-1 4 0 0,2-5-2 16,0-5-4-16,-3 4-2 0,2-3-1 0,-5-1-2 0,4 1 0 0,1-2 0 0,-8-4-3 16,3 6 1-16,-1-5-3 0,6 0 1 0,-8-2 4 0,2-4-1 0,-1 7 1 15,1-8 0-15,1 2-2 0,-1 5 0 0,-2-7 1 0,8 2-2 0,-8-6-2 0,10 5 0 16,-10 1-5-16,9-5-3 0,-2 5-3 0,1-5-2 0,8-2-5 0,-9 3-4 15,9-3-6-15,-8 7-3 0,5-6-6 0,0 1-3 16,3 0-4-16,5 0-2 0,-6-1-2 0,6 1-2 0,0-1 1 0,-7 1-1 0,7 0-3 0,7-1 1 16,-7 1-4-16,0-6 1 0,6 6 0 0,-1-1 1 0,-5 1 3 0,8-6-1 0,5 7-1 15,-5-3 1 1,-3-2-1-16,9 3 2 0,-9 1-1 0,8-1 0 0,1 5-1 0,-2-5 0 16,9 7 1-16,-3-1-1 0,1-2 0 0,2-3 1 0,-2 6-2 0,7-3 1 0,0 6 3 0,1-4-1 0,-1 4-1 0,1-4 1 0,4 4-1 15,1 0 1-15,2 0 3 0,-2 6 0 0,1 0 0 0,-1-6-1 0,2 5 0 0,-2 4 1 16,7-3 0-16,-7 4 0 15,0 1 1-15,8 4-1 0,-9-6 0 0,9 6 0 0,-7 0 0 0,4 6 2 0,-3-6 0 0,0 4-2 0,-2 1 1 0,0-1 2 16,0 1 1-16,2 1 3 0,-2 4-2 0,1-1 4 0,-6-3 1 0,5 3 2 16,-9 0 1-16,6 6-1 0,2-6 3 0,-4 3-1 0,-1 1 2 0,1 2-2 0,-3 0 4 15,-4 0-1-15,6 4 1 0,-6 2 0 0,1-8-1 0,-3 7 3 0,-5 5 1 16,0-1-1-16,0-6 2 0,1 13 0 0,-7-1 4 0,4-2-1 0,-11 7 0 16,8-1 1-16,-8 0-2 0,0 5 1 15,0 1-2-15,-8-3 0 0,8 8-4 0,-6-5 1 0,1 3-4 0,-10-4-3 0,9 0-1 0,-1 5-3 16,-4-5-4-16,3 0 0 0,-5 0-2 0,7 1-2 0,-6-6 2 0,-2-1 2 0,7 7-2 15,-7-7 2-15,1-2 1 0,8 3-1 0,-9-5 0 0,1 5-1 16,1-10-1-16,3 6-3 16,-1-5-3-16,-3-1-5 0,-1 0-1 0,1 1-7 0,0-6-4 0,0-5-9 15,-1 6-5-15,2-5-11 0,-7-6-7 0,6 6-12 0,-3-6-12 0,5 3-13 16,-1-3-14-16,3-5-12 0,-3 1-15 0,1 1-16 0,-5-6-21 0,11 0-23 16,-8 0-27-16,0 0-32 0,0-6-29 0,6 1-62 0,-5 1-69 0,-1-2-64 0,-1-3-53 15,9 0-8-15,-10-1 13 0,2-1 24 0,2-2 31 0,3 2 36 0,-5-2 41 0,7-3 43 16,-7 1 48-16,5 1 49 0,1-2 53 0,-4 2 65 0,5 0 76 0</inkml:trace>
  <inkml:trace contextRef="#ctx0" brushRef="#br0" timeOffset="-181069.76">27068 3063 0 0,'0'0'19'0,"0"0"136"0,0 0 72 0,0-5 53 0,0 1 42 0,0-7 36 0,0 7 34 16,0-1 36-16,0-4 35 0,5 5 35 0,-5-8 35 0,0 8 29 0,5-1 30 0,-5-1-98 0,0-3-176 0,9 5-84 0,-9-1-40 0,5 1-23 0,2-1-10 0,1-2-12 0,-3-2-11 0,2 4-12 0,0 1-19 0,-2-2-14 0,3 1-17 0,5 1-13 0,-7 4-11 0,-1-4-9 0,2 4-8 0,7-5-7 15,-7 5-4-15,-1 0-7 0,-1 0-2 0,3 5-5 0,0-1-4 0,3 0-2 16,-4 1-3-16,-1 5-2 0,2 1-1 0,-1 4 2 0,-2-6 0 0,-5 10 3 0,6 2 1 16,2-3 1-16,-3 6 2 0,-5-3-1 0,0 7 2 0,0-3-3 0,8-1-3 15,-8 6 1-15,0-6 1 0,0 1-1 0,0-1 1 0,0 1-2 16,0-1-4-16,5 1 0 0,-5-7-2 0,0 3 0 0,7-2 0 0,-7-4 3 0,7 3-3 16,-2-3 2-16,3-5 2 0,-1 1 1 0,6-2 1 0,-2 1 1 0,5-5 0 15,-5-1 3-15,10-4 0 0,-9 0 1 0,8 0-1 0,6-4-5 0,-6-1-5 16,4-1-17-16,10-3-21 0,-7 0-33 0,-3-7-39 0,10 7-50 15,-2-6-62-15,-6 0-126 0,8-4-159 0,-2 4-75 0,-1-3-29 0,1-7-3 0,-5 5 11 0,6-8 21 0,-6 1 29 16,-9-7 38-16,8 1 46 0,-7-7 56 0,-4-3 60 0,-3-2 69 0,0-8 74 16,2 5 108-16,-1-12 105 0</inkml:trace>
  <inkml:trace contextRef="#ctx0" brushRef="#br0" timeOffset="-180120.18">28877 544 69 0,'-6'-12'139'0,"6"3"44"0,0 0 32 0,0 0 31 0,-7-1 29 0,7-5 30 0,0 4 31 0,-6 7 32 0,6-5 29 0,-7-1 30 0,7-1 26 0,0 7-55 0,-6-7-100 16,6 7-52-16,-8-5-28 0,8 3-14 0,-5 3-5 0,5-9-7 0,0 9-5 0,0-3-14 0,0 0-9 0,-8 6-17 16,8 0-14-16,0-4-12 15,0 4-14-15,0 0-11 0,0-5-12 0,0 5-14 0,0 0-16 0,0 0-13 16,8-4-16-16,-8 4-11 0,0 0-15 0,0 0-9 0,0 0-6 0,0 0-5 0,0 0-3 15,5 0-1-15,3 4-4 0,-8-4 2 0,6 0 0 0,1 5 1 0,6-1 4 0,-7 2 5 0,1 0 2 0,6 3 7 0,-6-3 3 0,5 7 5 16,-4-4 1-16,3 6 0 16,2 0 2-16,-6 0 1 0,7 4 0 0,-8 2 3 0,1 3 2 0,6-6 1 0,-7 7 5 0,1 5 0 0,-1-2 1 0,-1-1 0 0,-5 0-3 15,0 4 1-15,8-7-1 0,-8 6-2 0,0-8-1 0,0 5-5 16,-8-5-7-16,8 5-7 0,0-9-6 0,-5 1-6 0,5-4-2 0,-6 0-5 0,6 0-2 16,-7-6 1-16,7 0 1 0,0 3 0 0,-6-8 3 0,6 7 4 0,-8-7 3 15,8-1 8-15,-5-3 10 0,5 6 9 0,0-6 8 0,-7 5 6 0,7-5 5 0,-6 0 5 16,6 4 4-1,-6-4 3-15,-2-4 3 0,8 4 4 0,-7 0 0 0,7-5 1 0,-5 5-2 0,-3-6 0 0,2-1 0 0,1 1-2 0,5-3 0 0,-8 3-2 16,3-4-2-16,-2-4 0 0,7 4 0 0,-7-4-2 0,0-2-6 0,7 1-3 16,0-3-4-16,-6 2-1 15,6-4-6-15,0-2-3 0,0 1-4 0,0-3-5 0,0-6-2 0,0 7-4 0,0-3-2 0,6 3-1 0,1-7-1 0,-7 6 1 0,7 3-1 16,0-3 1-16,-2 11 2 0,3-8 0 0,-8 6 0 0,5 2-1 0,1 1 2 16,2 3 2-16,4 0-1 0,-4-2 1 15,-2 7 0-15,7-1-1 0,0 1-1 0,0-2-3 0,-2 2-2 0,5-2 0 0,-4 6-2 0,7 0 0 16,-6 0 1-16,6 0-3 15,1 0 1-15,-8 6-1 0,9-2 2 0,-8 6-1 0,-1-1-1 0,8 2 0 16,-8-2 0-16,4 7 3 0,-5-2 0 0,-3-1 1 0,5 8 0 0,-8-2-2 16,2 1-3-16,0 0-5 0,-2 4-10 0,3-3-8 0,-8-3-14 0,7 1-14 0,-7 2-13 15,5-7-17-15,-5 5-14 0,0-4-17 0,0 0-17 0,8-2-23 0,-8-2-24 16,0-1-20-16,0 5-18 0,0-6-30 0,0 1-35 0,0-1-55 0,0 6-59 16,0-9-37-16,6 3-24 0,-6 0 3 0,0 1 18 0,0-5 26 0,0 1 30 0,0-6 36 15,0 0 36-15,0 0 38 0,0 0 37 0,0 0 48 0,0 0 50 0,0 0 61 16,0 0 74-16</inkml:trace>
  <inkml:trace contextRef="#ctx0" brushRef="#br0" timeOffset="-179552.23">29406 568 0 0,'0'-9'8'0,"0"-3"119"0,0 3 71 0,0 0 51 0,0-1 40 0,0 5 37 0,0-4 35 0,0 2 32 0,0 4 30 0,-7-3 28 0,7 1 27 0,0 1 27 0,0 4 25 0,0 0-84 0,0-6-148 0,0 6-76 0,0 0-39 0,0 0-24 0,0 0-16 0,0 0-16 0,0 0-17 0,0 0-15 0,0 0-15 0,0 0-15 0,0 0-15 0,0 0-16 0,0 0-13 0,-9 0-14 0,9 0-9 0,0 6-10 0,0-2-8 0,-5 1-4 0,5 1-3 0,0-3-4 16,0 9-3-16,-6-3 0 0,6 1 1 0,0-1 1 0,0 6 5 0,0-5 3 16,0 4 4-16,0-4 0 0,6 5 6 0,-6-5 0 0,0 4 2 0,5-4 1 15,4 4 0-15,-2 2 3 0,-2-7 3 0,3 0 2 0,-3 1 1 0,9 1 2 16,-7-1 3-16,4-5 0 0,-3 4 3 0,5-5 5 0,0 2 3 0,0-6 3 16,0 0 8-16,1 0 4 0,4 0 6 0,-5-6 5 0,0 2 3 0,1-1 1 0,-2 1 4 15,2-8 0-15,-1 9 4 0,0-8 0 0,-7 1 2 0,7 1 1 0,-8-6 2 16,11 5-3-16,-11-4 0 0,1 4-5 0,-6-4-3 0,7-2-4 0,-7 1-2 0,0 2-3 15,0-2-1-15,0 0-2 0,0 0-3 0,-7 2-2 0,1 1-4 0,1-2-4 16,-4-1-6-16,-3 6-8 0,6-1-3 0,-7 6-4 0,0-7-5 0,0 7 0 16,-8-1-5-16,8-1-3 0,2 6-2 0,-4 0-5 0,-4 0-5 0,6 6-4 15,0-1-1-15,0-1 0 0,-1 7-1 0,9-1 1 0,-8-1-1 0,-1 6 2 16,9 0 2-16,-10 0-1 0,9 4 1 0,-7-4 3 0,8 4 1 0,-2-1 3 0,-2-3 1 16,4 6 3-16,-1-2-1 0,-1-5 2 0,2 7-2 0,5-8-1 0,-9 2 1 15,9 1 0-15,0-2-1 0,0-4 0 0,0 4 2 0,0-4-1 0,9 0 1 16,-9 5 1-16,5-6 3 0,-5 0 1 0,7 3 1 0,-1-3 2 0,-1 0 5 0,4 1 2 15,-2-1 2-15,-2 3 0 0,8-3 1 0,-7-4 0 0,2 5 1 0,4-7 1 16,-6 7 2-16,7-5 0 0,-5 1 2 0,5-2-1 0,-7 2 3 0,7-1-1 16,-6-1 0-16,7-4 0 0,-9 0 1 0,8 5 2 0,-7-5 2 0,1 0 2 15,6-5 1-15,-7 5 4 0,2 0 1 0,4-4 3 0,-6 4 1 0,2-5 2 0,5-1 5 16,-8 6 1-16,3-4 1 0,-2-2 1 0,1 1 2 0,-1 1-2 0,-1-2 0 16,-5 3 0-16,7 3-2 0,-7-6-1 0,9 2-3 0,-9-1 0 15,5-1-5-15,-5 3-2 0,0-4-2 0,0 7-3 0,6-5-2 0,-6 5-3 0,0-4-4 0,0 4-6 16,0-5-6-16,0 5-11 0,0-6-12 0,0 6-15 15,0 0-18-15,0 0-18 0,-6-4-20 0,6 4-23 0,0-4-22 0,0 4-26 0,0-5-30 0,0 5-34 16,0 0-34-16,-5 0-66 0,5-5-80 0,0 5-61 0,0 0-48 0,-9-4-4 0,9 4 12 16,0 0 29-16,-7-6 30 0,7 0 37 0,0 2 38 0,0-1 41 0,0 5 45 15,0-9 49-15,0 3 50 0,0-3 68 0,0 5 82 0</inkml:trace>
  <inkml:trace contextRef="#ctx0" brushRef="#br0" timeOffset="-178918.29">29775 675 0 0,'7'-4'2'0,"-7"-7"111"0,0 8 69 0,0-9 52 0,8 3 45 0,-8 3 41 0,0-3 39 0,0-4 42 0,0 1 39 0,0-3 37 0,0 6 37 0,0 0 30 0,5-1 32 0,-5 1-78 0,0-3-132 0,0 3-72 0,0 5-42 0,0-5-26 0,7 4-21 0,-7-2-23 0,0-2-19 0,0 4-22 0,7 1-22 0,-7-2-17 0,0 1-22 16,0 1-15-16,0 4-13 0,0 0-15 0,0 0-13 0,0-5-12 0,0 5-13 15,0 0-8-15,0 0-7 0,0 0-4 0,0 0-4 0,0 0-2 0,0 9-1 0,0-4-1 16,0 1-1-16,0 3 3 0,0 0 2 0,5 7 4 0,-5-1 5 0,0 0 5 15,0 0 6-15,0-2 3 0,0 7 3 0,0-4 2 16,0 2 0-16,0-3-1 0,0 1-1 0,0-2-2 0,0-1-3 0,0-3-3 0,0 4-4 0,0-2-4 16,0-3-2-16,8 1-4 0,-8-6 1 0,0 6-2 0,8 0 1 15,-8-4-1-15,0 3 2 0,5-5-1 0,-5 2 3 0,6-3-2 0,-6 3 4 0,0-1 3 16,7-1 3-16,-7 2 4 0,0-6 2 0,5 6 6 0,-5-6-1 0,0 0 3 0,0 0 3 16,0 0 0-16,0 0 2 0,0 0 4 0,0 0 2 0,9 0 2 15,-9 0 3-15,0 0 1 0,5-6 3 0,-5 6 2 0,0-6-1 0,7 2-1 0,-7-1 1 16,0-4-3-16,6 3-1 0,-6-3-3 0,5-1-1 0,-5-5-5 0,8 0 1 0,-8 2-1 15,8-2-6-15,-8 0 1 0,5 0-3 0,2-3-1 0,-7 2 1 0,7 1 1 16,-7 1 3-16,0 4 1 0,5 0 3 0,-5-1 2 0,0 2-3 0,0 5 2 16,0-1-4-16,0 5-3 0,0-4-7 0,0 4-5 0,0 0-7 0,0 0-5 15,0 0-5-15,0 0-4 0,0 0-5 0,0 4-1 0,8 1-1 0,-8-1-1 16,0 5 0-16,0 2 2 0,0-1 1 0,0 5 4 0,0-6 6 0,7 6 5 0,-7 4 3 16,0-4 8-16,0 4 4 0,0-5 2 0,5 2 1 0,-5 3-1 0,0-5 0 15,7 2 0-15,-7-1-1 0,7-6 0 0,-2 6-1 0,-5-5 2 0,8 0-1 16,-3-2 2-16,3-2 0 0,-2 3-1 15,1-4 2-15,-1 2-1 0,1-4 3 0,6 3 3 0,-7-1 4 0,-1-1 8 0,11-4 7 0,-11 6 6 16,3-6 11-16,3 0 9 0,-3-6 5 0,4 6 8 0,-6-4 6 0,8-1 7 0,-7-1 6 0,-2 3 5 16,4-4 8-16,1-2 2 0,-2-2 2 0,-1 7-6 0,-1-5-2 15,2 0-6-15,-3-3-7 0,-5-3-53 0,5 2-28 0,-5 4 0 0,8-7 0 0,-8-4 0 16,0 7 0-16,0-8 0 0,0 1 0 0,-8 1 0 0,8-5 0 0,-5 5 0 16,5-6 0-16,-5 5 0 0,-3 1 0 0,2-2 0 0,-1 3 0 15,-1 2 0-15,3 2 0 0,0-1 0 0,5 6 0 0,-9 5 0 0,4-6-28 0,5 4-55 16,-7 1-13-16,7 1-14 0,-6-1-17 0,6 5-20 0,0 0-24 0,0 0-19 0,-8 0-20 15,2 5-19-15,6-1-15 0,-7 1-16 0,7 1-15 0,-5 4-30 0,5-1-41 16,-8 0-72-16,2 6-86 0,6 1-25 0,-5-2-1 0,-3-1 24 0,8 8 32 0,-5-6 38 16,5-2 37-16,0 2 39 0,0 1 38 0,0-7 40 0,0 0 39 0,5 2 53 0,-5-2 57 15</inkml:trace>
  <inkml:trace contextRef="#ctx0" brushRef="#br0" timeOffset="-178383.76">30525 498 0 0,'5'-3'1'0,"-5"-8"99"0,0 1 68 0,9 5 45 0,-9 1 34 0,0-5 36 0,0 3 32 0,7 6 32 0,-7 0 27 0,0 0 30 0,0-4 25 0,0-2 27 0,0 1 27 0,5 5-67 0,-5-4-119 0,0-1-57 0,0-1-26 0,6 6-9 0,-6-4 1 0,0-1-5 0,0 1-7 0,7-2-4 15,-7 6-6-15,0 0-3 0,0-3-4 0,0 3-8 16,0 0-6-16,0 0-9 0,0 0-12 0,0 0-12 0,0 0-16 0,0 0-12 0,0 0-19 0,0-6-11 15,0 6-16-15,0 0-14 0,0 0-13 0,0 0-14 0,0 0-11 16,0 0-13-16,0 0-12 0,0 0-7 0,0 0-4 0,0 6-3 0,-7-6 1 0,7 9-2 16,-6-5 2-16,6 5 0 0,-5 6 1 0,5-4 4 0,-7 8 5 0,-2-4 0 0,4 3 1 31,-1 7 1-31,6-4 1 0,-7 3-2 0,2-5-6 0,-4 6-4 0,2-1-6 16,7-3-4-16,-5-3-2 0,5 1-1 0,0 2-3 0,-6-7 0 0,6 0 0 15,0 0 2-15,0-2-1 0,0-3 6 0,0 1 4 0,6-7 6 0,-6 8 6 0,0-7 2 16,0 2 8-16,0 0 4 0,0-6 3 0,0 4 7 0,0-4 4 0,0 0 6 15,0 0 6-15,0 0 7 0,0 0 9 0,0 0 4 0,0 0 3 0,0 0 3 16,0 0-1-16,0 0 2 0,0 0 0 0,0-4 2 0,0-2 1 0,0 0-1 16,0-3-2-16,0 3-3 0,0-3-4 0,0 0-5 0,0-1-4 0,5-5-4 15,-5 0-1-15,0-3-1 0,0 2 1 0,0-4 0 0,7-2 1 0,-7 1-4 16,9-3 1-16,-9-1-5 0,5 1 0 0,2-1-2 0,-7 6-1 0,6-5 0 0,-6 3 2 16,5 7 1-16,4-6-3 0,-9 11 1 0,7-6 0 0,-7 6-4 0,0 3-4 15,5 3-2-15,-5-3-4 0,6 0 0 0,-6 6-5 0,0 0-2 0,0 0 0 0,7 0-3 16,-1 0-2-16,2 0-2 0,-8 6 0 0,7 0-3 0,-2-3-1 0,1 7-1 15,7-5 3-15,-5 5 4 0,-3-1 3 0,9 6 3 0,-9 0 3 0,10 0 1 16,-9 0 0-16,7 0 2 0,-8 4 1 0,9-1 1 0,-7 3-1 0,6-2 5 0,-6 6 1 16,5-7 1-16,-5 2-3 0,-1 1-4 0,0-2-7 0,9-4-9 0,-10 4-10 15,3-4-15-15,-8-1-17 0,6 2-20 0,-1-7-21 0,-5 4-25 16,8-2-24-16,-8-1-25 0,0 5-28 0,5-6-30 0,-5 1-31 0,-5-1-40 16,5 6-47-16,0-9-58 0,-8 9-58 0,8-12-29 0,-5 7-10 0,-1-5 14 0,6 5 29 0,-8-4 31 15,3-6 37-15,-10 5 41 0,9-5 39 0,0 0 44 0,-1-5 44 0,-5 5 53 16,5-6 54-16</inkml:trace>
  <inkml:trace contextRef="#ctx0" brushRef="#br0" timeOffset="-178210.49">30480 791 85 0,'-13'-9'172'0,"0"0"55"0,6 5 44 0,0-8 37 0,2 8 33 0,-2-6 34 0,7 6 31 0,0-2 30 0,0 2 28 0,0-5 21 0,0 4 22 0,0-2-67 0,0 4-114 0,7-3-79 0,-7 1-61 0,5 1-32 0,2-2-16 0,0 1-16 0,-2 1-13 0,8 0-14 0,-5-1-14 0,3-4-12 0,5 2-8 0,-4 2-10 0,-1 1-6 0,10-1-6 0,-8-1-7 0,8 2-8 15,-2 4-9-15,-1-5-19 0,1 5-23 0,2-4-26 0,-3 4-30 0,3 4-30 16,-1-4-33-16,-8 0-37 0,7 5-38 0,1-1-83 0,-6 2-101 0,4-1-60 15,3-1-38-15,-8 8-9 0,0-9 9 0,6 3 25 0,-6-6 33 0,0 5 39 0,1-5 43 16,-2 4 43-16,1-4 46 0,-6-4 49 0,5 4 53 0,-4-5 75 0,-2 5 88 0</inkml:trace>
  <inkml:trace contextRef="#ctx0" brushRef="#br0" timeOffset="-177848.44">31143 630 2 0,'9'0'84'0,"-4"-4"57"0,-5 4 40 0,6-5 34 0,1 1 33 16,-7-1 34-16,5 1 34 0,-5-2 35 0,9 0 35 0,-9 2 33 0,7-1 30 15,-7-1-13-15,5 2-38 0,-5-1-52 0,0 1-58 0,6-1-27 0,-6 1-12 16,0-2-8-16,7 0-8 0,-7 3-11 0,0-3-14 0,6 0-15 0,-6 6-14 0,0-3-11 16,8-7-8-16,-8 10-9 0,0-5-4 0,0-4-9 0,0 2-6 0,0 7-8 15,0-9-6-15,0 4-6 0,0 1-8 0,0-2-7 0,0 1-12 0,0 1-8 16,0-1-7-16,-8 1-11 0,8-2-9 0,-6 2-10 0,-1-2-10 0,7 1-29 16,-6 5-1-16,1-4 0 0,-2-1 0 0,-2-1 0 0,4 6-12 0,-2 0-14 15,1-4-2-15,1 4-2 0,-11 0-3 0,11 0-1 0,-1 0 0 0,-7 4 0 16,5-4-1-16,1 6 0 0,-5-1 3 0,7-1-2 0,-2 7 5 0,-6-7 0 15,-1 6 2-15,9-1-1 0,-3 2 3 0,0-2 0 0,-3 0 4 0,4 3 1 16,2 1 2-16,5-4 1 0,-9 6 1 0,2-3 0 0,2 1 2 0,5 2-3 0,-6-6 2 16,6 7-1-16,0-7 1 0,-7 6 2 0,7-1 2 0,0-4 0 0,0 5 2 15,7-6 1-15,-7 6-1 0,0-6-1 0,6 3 0 0,-6 1 0 0,5-3-6 16,2 0-3-16,2 0-3 0,-4 0-8 0,2-1-5 16,4 0-12-16,-3-3-13 0,5 3-16 0,1-3-15 0,-9 0-21 0,10-2-12 0,-3 1-20 15,0 0-14-15,1-1-22 0,1-4-19 0,-2 4-17 0,2-4-12 0,-1 0-23 0,1 0-26 0,-2 0-52 16,1 0-61-16,1 0-44 0,-2-4-34 0,0 0-1 0,3-1 18 0,-10 0 26 0,9 1 27 0,-1-2 38 15,0-4 34-15,-7 5 37 0,6-4 34 0,-4-1 45 0,5 1 45 0,-7-3 61 16,-1 3 77-16</inkml:trace>
  <inkml:trace contextRef="#ctx0" brushRef="#br0" timeOffset="-177611.33">31386 367 0 0,'0'-9'36'0,"-8"4"127"0,8-5 68 16,0 4 54-16,-5 3 44 0,5-9 42 0,0 9 41 0,-8-3 37 0,8 1 36 0,0 1 32 15,0 4 30-15,0-4 20 0,0 4 13 0,0 0-95 16,0 0-161-16,0 0-83 0,0 0-45 0,0 0-32 0,0 0-22 0,0 0-27 0,0 0-30 0,0 0-16 0,0 0-21 15,0 0-8-15,0 0-6 0,0 4-9 0,0 0-6 0,0 1-2 0,8 1-3 16,-8 3-2-16,0 0 2 0,5 3 3 0,-5 1 1 0,8 2 5 0,-8 0 7 16,0 4 0-16,5-4-1 0,-5 5-2 0,5 3-4 0,-5-3-8 0,0 5-6 0,0-7-11 15,9 13-9-15,-9-7-17 0,0 1-16 0,5-1-16 0,-5 0-22 0,0-5-19 16,7 7-23-16,-7-7-20 0,0-4-23 0,0 3-22 0,6-2-25 0,-6-1-22 16,0-1-20-16,8-4-34 0,-8 0-43 0,0 0-48 0,6-2-49 0,-6-2-28 0,7-1-17 15,-7-1 11-15,5-4 24 0,-5 0 30 0,0 0 32 0,7 0 37 0,0-4 38 0,-7-1 36 16,7-5 38-16,-1 6 48 0,1-6 54 0,-2 0 57 15,4 0 68-15</inkml:trace>
  <inkml:trace contextRef="#ctx0" brushRef="#br0" timeOffset="-177263.25">31599 568 0 0,'0'-21'2'0,"8"6"110"0,-3-3 69 0,-5 2 50 0,8 2 44 0,-8-1 38 0,6 6 36 15,-6-1 35-15,12 0 33 0,-3 5 31 0,-9-4 28 0,5 3 26 0,-5-3 30 0,6 5-73 16,-6-2-131-16,7 3-64 0,-7-3-32 0,5 0-26 0,-5 6-18 0,0-3-15 16,9-3-18-16,-9 6-15 0,0 0-17 0,0 0-14 0,0 0-14 0,0 0-11 15,0 0-15-15,0 0-15 0,0 0-15 0,0 0-13 0,0 0-10 0,0 0-6 0,0 6-2 16,-9-3-2-16,9 3-1 0,-5 0 0 0,5 3 0 0,-7 0 1 15,1 1 1-15,1-1 0 0,-4 2 3 0,-3-1 2 0,-2 3-1 0,9-2 3 0,-8 4 0 0,-1-5-4 16,1 4-3-16,1-4 0 0,-2 5-4 0,1-6 0 0,5 6-1 0,-5-6 0 16,8 1-4-16,-9-1 1 0,9 3-1 0,-2-3-2 0,1-5 0 0,-1 5-2 15,0-3-1-15,7-1-1 0,-7-1-4 0,7 8 0 0,0-9 0 0,-5 3 0 16,5-1-2-16,0-1 3 16,0 0-1-16,0 1 1 0,0 1 2 0,5-2 3 0,-5 7 2 0,7-8 7 0,-7 4 6 0,7 2 6 0,0-4 5 0,-1 5 6 0,1-6 3 0,7 6 1 15,-4-6 0-15,-2 8 4 0,5-8-1 0,0 5 1 0,6 0 2 0,-6-3 1 16,1-1 2-1,-2 5-2-15,9-4-2 0,-10-2-4 0,5 1-2 0,-5 0-4 0,1-1-2 0,4 0-2 0,-11-4-2 0,6 6-4 0,-3-6 2 0,0 5-3 0,-3-5 0 16,2 0-5-16,-1 4-3 0,-6-4-8 0,6 0-7 0,-6 0-10 0,0 0-11 16,7 5-13-16,-7-5-14 0,0 0-19 0,0 0-19 15,0 0-22-15,0 0-24 0,0 0-30 0,0 0-28 0,0 7-36 0,-7-7-38 0,7 3-76 0,0 3-95 0,-6-6-67 16,0 5-49-16,-1-5-7 0,2 4 16 0,-3-4 26 0,0 0 37 0,-3 6 38 16,-1-6 42-16,-2-6 44 0,1 6 48 0,-1 0 51 0,-4-4 54 0,-3 4 77 0,2-5 87 0</inkml:trace>
  <inkml:trace contextRef="#ctx0" brushRef="#br0" timeOffset="-176379.31">28200 1262 91 0,'-6'0'181'0,"6"0"57"0,0-6 44 0,0 3 33 0,0-3 27 16,0 0 26-16,6 6 24 0,-6-4 21 0,8-1 21 0,-8 5 15 0,0-6 18 0,0 6-69 0,0 0-122 0,0-4-85 0,0-1-64 0,0 5-35 0,5 0-17 0,-5 0-8 0,0-4-3 0,0 4-4 0,0 0-5 0,0 0-2 15,0 0-2-15,0 0-1 0,0 0 0 0,0 0-5 0,0 0-3 0,0 0-4 16,0 0-2-16,0 0-1 0,0 0-5 0,0 0-3 0,0 0-2 0,0 0 1 15,0 0-3-15,0 0-2 0,0 0 0 0,0 0-2 0,0 0-2 0,0 0 3 0,0 0 4 16,0 0 6-16,0 0 8 0,5 0 7 0,-5 0 5 0,9 4 6 0,-9-4 0 16,5 0 8-16,2 5 4 0,6-5 7 0,1 4 7 0,-1-4 5 0,0 6 3 15,5-6 1-15,9 0-2 0,-1 0-7 0,1 0-6 0,4 0-7 0,1 0-4 0,7-6-2 16,0 6-1-16,2-4-6 0,5 4-6 0,-1-5-8 0,0 1-8 0,8-1-2 16,0 1-5-16,-3-2-2 0,10 0 1 0,-2 3-3 0,0 3 0 0,0-6 0 15,2 0-1-15,6 3-1 0,-10-3-2 0,10 1 1 0,-1 1 2 0,6-2 1 16,-5 3 2-16,6-3-1 0,-1 2 5 0,1-2-5 0,-5 1-2 0,9-5 0 15,-5 5-4-15,3 1 0 0,-3-1-1 0,0 1-2 0,1-2-1 0,-1 2-3 16,0-1-4-16,-6-1-2 0,9 2-1 0,-11-2-3 0,3 1-1 0,-1 1-1 16,-1 4 0-16,-4-5-2 0,-2 5 1 0,1 0-1 0,1 0 2 0,-9 0-2 15,0 0-2-15,2 5 1 0,-8-5-1 0,8 4 2 0,-8 1 1 16,2 1-1-16,-2-2 0 0,0 7 1 0,-6-7-1 0,6 6 2 0,-6-5 1 0,0 4 0 0,-7-3 1 16,8 3 1-16,-8-3 0 0,2-2 2 0,-8 2 1 0,6-3 0 0,-14 3 1 15,10-2-1-15,-8 1-1 0,-2 1 1 0,3-6 4 0,-9 3 0 0,2-3 0 16,-1 0 1-16,-7 0 5 0,1 0 2 0,-1 0-1 0,-1 0-16 0,3 0 0 0,0 0 0 15,-8-3 0-15,5 3 0 0,-5 0 0 0,0-6 0 0,8 6 0 0,-8 0 0 16,0-5 0-16,5 5 0 0,-5-4 0 0,5 4 0 0,-5-6 0 0,9 6 0 16,-4-3 0-16,-5 3 0 0,7-6 0 0,-1 6 0 0,2-4 0 0,-2 4 0 0,6 0 0 15,-4-6 0-15,3 6 0 0,-3-5 0 0,4 5 0 0,-3 0-5 0,1 0-31 16,3 0 0-16,1 0-1 0,7 0 2 0,-8 0 4 0,-1 0 0 0,0 5 2 0,8-5 3 16,-6 0 3-16,7 6 4 0,-10-6 3 0,10 0 4 0,-9 0-1 0,7 4 4 15,0-4 3-15,2 6 2 0,-3-6 3 0,3 3 1 0,-2-3 1 0,1 0-2 0,-1 6-1 16,2-6 2-16,2 4 0 0,-2-4 2 0,6 5-1 0,-3-5 3 0,-4 0-2 0,7 6 4 15,-1-6-1-15,0 3 1 0,6-3 2 0,-5 0-3 0,5 6-4 0,1-6-1 16,-6 6 0-16,4-6 0 0,-4 3-1 0,5-3-2 0,-6 6 0 0,0 0-1 0,0-6-1 16,0 4-1-16,-7-4-3 0,1 5 2 0,0-5 4 0,-1 4-1 0,-7-4-1 15,9 5-4-15,-8-1-6 0,1-4-12 0,-2 6-14 0,-6-1-14 0,-1-5-13 0,11 4-22 16,-11 2-20-16,-5-6-24 0,7 6-27 0,0-3-37 0,-7 3-47 16,0-2-47-16,5 1-49 0,-5 5-93 0,-5-5-112 0,5 4-37 0,0-3-3 0,-7 4 17 0,0-6 28 0,2 1 33 15,-2-1 42-15,-7 1 43 0,1-10 44 0,-1 1 54 0,-4-5 57 0,-8-1 58 0,7-5 66 16</inkml:trace>
  <inkml:trace contextRef="#ctx0" brushRef="#br0" timeOffset="-136087.52">28598 1817 3 0,'5'-4'73'0,"-5"-1"41"0,0 5 26 15,0 0 21-15,0-4 19 0,8 4 21 0,-8 0 24 0,0-6 23 0,0 2 21 0,0 4 21 0,0-5 22 0,0 5-24 0,0-6-48 0,0 3-41 0,0-3-31 0,7 0-12 0,-7 2 3 0,0 4 2 0,0-5 6 0,0 1-5 0,0 4-6 0,0-5-7 0,0 1-7 16,0-2-6-16,0 0-3 0,0 3-6 0,0-3-3 0,0 0-7 0,0 2-5 0,-7 4-10 16,7-5-13-16,0 1-7 0,0-1-10 0,0-1-5 0,0 2-6 0,-8-1-5 15,8 1-4-15,-5-2-7 0,5 6-5 0,-8-9-3 0,8 3-3 0,-6 2-7 16,1-1-3-16,-2-1-1 0,-2 3-2 0,4-3-2 0,-8 2-2 0,8-1 0 0,-11-1-1 16,5 3 0-16,-2-4-4 0,0 3 1 0,0-1-2 0,-1 0 0 15,-6 1-2-15,9 4 2 0,-4-6-1 0,-4 6 0 0,6 0 0 0,-6 0-2 0,6 0-2 16,-7 0-2-16,9 0-3 0,-5 0-5 0,5 6 0 0,3-6-4 0,-5 4-1 15,1 6-4-15,5-6-2 0,-6 3-2 0,6 2-4 0,2-4 0 0,-4 5-2 16,9-1 0-16,-5 6-1 0,5-6 2 0,-5 1 2 0,5 5-2 0,0-1 2 0,-8-4-1 16,8 5 3-16,8 0 0 0,-8-2 4 0,0 2 1 0,5 0-1 0,-5 0 4 15,5 0 1-15,-5 0 1 0,9-2 1 0,-4 2 1 0,2-5 1 0,-1 4 0 16,1 2 3-16,7-7 0 0,-9 6 1 0,8-6 2 0,1 3-1 0,-9-3 0 16,11 0 2-16,-5 1-5 0,9-1-6 0,-7 3-8 0,0-9-11 0,1 7-9 0,4-5-11 15,-5-1-15-15,0 1-12 0,6 1-17 0,-4-2-19 0,-3-4-22 0,8 5-26 16,-7-5-52-16,-2 0-62 0,5 0-72 0,-4 0-73 0,-1 0-22 0,10-5 3 0,-15 5 13 15,7-4 21-15,2-2 26 0,-3 1 28 0,-5 1 33 0,6-1 33 0,-8 1 38 16,3-5 42-16,-2-3 58 0,-1 3 62 0</inkml:trace>
  <inkml:trace contextRef="#ctx0" brushRef="#br0" timeOffset="-135437.19">28722 1701 92 0,'0'0'163'0,"0"0"45"0,0-6 34 0,0 2 34 0,0 4 31 0,0-5 31 16,0 1 30-16,0-2 28 0,0 0 27 0,0 3 25 0,0 3 25 0,-9-6-65 15,9 2-120-15,0 4-62 0,0-5-34 0,0 5-18 0,0 0-7 0,0-6-10 16,0 6-13-16,0 0-12 0,0-3-16 0,0 3-16 0,0 0-17 0,0 0-17 0,0 0-16 16,0 0-16-16,0 0-16 0,0 0-12 0,0 0-9 0,0 0-7 0,0 0-5 15,9 3-5-15,-9 8-2 0,0-7-2 0,0 5-2 0,0 3 5 0,0-3 2 0,0 1 9 16,0 4 2-16,0-4 8 0,0 5 6 0,0 0 2 0,0-2 0 0,0 2-1 16,0 0-2-16,5 0-4 0,-5-6-3 0,0 7-2 0,0-7 1 0,0 0-2 15,0 1-1-15,7 1 0 0,-7-2 0 0,6 0-3 0,-6-3 0 0,7 4-1 16,-7-5 0-16,6-1 1 0,2 5-2 0,-8-3 4 15,5 0 2-15,2-3 2 0,-1 3 2 0,-6-6 4 0,6 6 0 0,2-6 6 0,-1 0 2 0,-2 0 4 0,-5 0 3 16,9 0 5-16,-9-6 5 0,5 0 3 0,0 3 6 0,-5-3 1 0,8 0 5 16,-3 2 1-16,-5-5-3 0,8 4 1 0,-8-5-3 0,6 1-3 0,-6-2 0 0,7 1-3 15,-7-5-5-15,6 6-2 0,-6-6-1 0,0 5-7 0,0-4-3 0,0 0-7 16,0 0-1-16,7-2-4 0,-7 7-3 0,0-6-1 0,0 6-1 0,0-3-1 16,0 3-2-16,-7 0 2 0,7 3-5 0,0 2-4 0,0-1-5 15,0 5-4-15,0 0-6 0,0 0-5 0,0 0-6 0,0 0 0 0,0 0-1 0,0 0 1 0,0 0 0 16,0 5 1-16,0-1 1 0,0 2 0 0,-6 3 0 0,6 0 4 0,0 3 4 15,0-3 6-15,0 6 5 0,-7-2 5 0,7-1 6 0,0 2 0 0,0 0-2 16,0 0-1-16,0-4-2 0,0 1-1 0,7 2-1 0,-7-7 0 0,0 3 0 0,6 1 1 16,-6-5 1-16,7 1 2 0,-7 3 2 0,6-3 1 0,1-2 4 0,-7 1 4 15,6-1 4-15,1-4 7 0,0 5 7 0,5-5 7 0,-4 4 8 0,-3-4 6 16,9 0 8-16,-9 0 3 0,10-4 5 0,-3 4 2 0,0-5 7 0,2 5 2 16,-1-4 5-16,0-1 1 0,0 1 5 0,6-8 2 0,-12 9-3 0,6-3 0 0,1-3 0 15,-1 3 1-15,-6-3-2 0,-2 3 1 0,7-3-1 0,-5 5-4 0,-7-7-2 16,8 1-5-16,-2 1-5 0,-6 0-6 0,7-6-4 0,-7 6-5 0,0-7-4 15,0 2-6-15,0-2-8 0,0 7-5 0,0-6-8 0,0 0-5 0,-7 6-5 16,7-7-4-16,-6 7-5 0,-2-6-1 0,1 6-2 0,2 0-2 0,-2 3-4 0,2-4-3 16,-2 6 0-16,-1-6-2 0,3 6-1 15,5-2-4-15,-8 6-3 0,2-4-8 0,1 4-8 0,5 0-11 0,-8 0-6 0,8 0-11 0,-7 4-7 0,1 2-9 16,6-6-12-16,-6 9-13 0,6-4-17 0,-7-1-11 0,2 3-13 0,5 2-10 16,-8-4-7-16,8 5-7 0,0-7-1 0,-8 8-5 0,8-7-1 0,8 5-5 0,-8-3-3 15,0 0-6-15,8 3-7 0,-8-5-32 0,5 2-40 0,2 3-57 0,-7-4-61 16,6-1-19-16,7 2 5 0,-5 3 16 0,-3-3 21 0,1 0 25 15,7-6 27-15,-5 4 27 0,-1 1 28 0,5-5 35 0,-7 0 36 0,10 0 53 0,-9 0 62 0</inkml:trace>
  <inkml:trace contextRef="#ctx0" brushRef="#br0" timeOffset="-134994.75">28819 1691 19 0,'5'-5'105'0,"-5"1"47"0,0-2 33 0,0 6 24 0,0-6 16 0,8 3 20 0,-8-3 18 0,0 2 21 0,0-1 19 0,0-1 22 0,0 3 16 0,5-7-30 0,-5 5-66 0,0-1-55 15,0 3-53-15,0-4-23 0,8 7-11 0,-8-4 0 0,0 4 5 0,0-5-2 0,0 5-2 0,0 0-3 0,0-5-7 16,0 5-6-16,0 0-6 0,0 0-8 0,0-4-5 0,0 4-9 0,0 0-7 0,-8 0-6 16,8 0-5-16,0 0-8 0,0-6-5 0,0 6-7 0,0 0-5 0,0 0-9 15,-5 0-7-15,5 0-8 0,0 0-8 0,0 0-4 0,0 0-4 0,0 6-7 16,0-6-4-16,-8 0-9 0,8 4-13 0,0 1-12 0,0 0-11 0,-5-1-13 16,5 3-15-16,0-4-24 0,0 3-27 0,-5 3-33 0,5-3-35 0,0-3-42 0,0 8-47 15,0-7-28-15,0 2-16 0,0-3 3 0,0 3 14 0,0 0 22 0,0-2 24 0,5 1 26 16,-5-1 30-16,0-4 35 0,0 0 38 0,0 0 40 0,0 0 42 0</inkml:trace>
  <inkml:trace contextRef="#ctx0" brushRef="#br0" timeOffset="-134235.84">29372 1740 14 0,'0'-6'83'0,"0"3"34"0,0 3 27 0,0-6 24 0,0 0 25 0,0 2 26 16,0-1 26-16,0 1 24 0,-5-1 23 0,5-1 21 0,-9 6 19 0,9-4-31 16,-5-1-58-16,5 1-34 0,-7 4-16 0,1-6-7 0,6 0 1 0,-5 3-4 15,5-3-3-15,-8 6-10 0,8-4-11 0,-8-1-11 0,8 5-8 0,0-6-6 16,-5 3-7-16,5 3-10 0,0-6-10 0,0 6-14 0,0 0-13 0,0-4-11 0,0 4-13 16,0-5-9-16,5 5-7 0,-5-6-7 0,0 6-4 0,0-3-6 0,8-4-3 15,-8 7-3-15,0-4-3 0,8 4-3 0,-3-5 0 0,-5 5-3 16,6-5-1-16,1 1-3 0,-7 4-4 0,5 0-4 0,4-6-2 0,-4 6-2 0,2 0-4 0,-1 6-1 15,-1-6-4-15,4 4 3 0,-2 1-2 0,-2 0 3 0,3 6 2 0,-3-8 2 16,1 12 1-16,2-6 3 0,-1 6 1 0,-2 0 0 0,1 0 4 0,-6 4 0 0,8-4 2 16,-8 6 4-16,0-3 3 0,5 1 1 0,-5 2-4 0,-5-3-4 15,5 3-4-15,0-8-4 0,0 8-6 0,-8-3-3 0,8 3 0 0,0-8-3 0,-6 2 0 16,6 1-1-16,-5-2 1 0,5-4-2 0,0-1-1 0,-7 3 1 0,7-3 1 0,0-5 6 16,0 1 6-16,-8-1 5 0,8 1 5 0,0 1 4 0,-6-2 5 0,6-4 2 15,-5 5 0-15,5-5 3 0,-8 0 0 0,8 6 1 0,-5-6-1 0,-2 0 2 16,7 0-1-16,-9-6 0 0,4 6-2 0,5 0 0 0,-6-5-1 0,-1 1 1 15,7-2 1-15,-5 6-2 0,5-5 2 0,-9-4 0 0,9 5 3 0,-5-2 0 0,5-3 4 16,0-1 1-16,-7-1 2 0,7 2 3 0,0 0 0 0,0-1-1 0,0-5 1 16,0 0 0-16,0 2 0 0,7-2 0 0,-7 0-5 0,0-6-1 0,5 8-1 0,-5-2-4 15,9-5 0-15,-9 6-3 0,5 0 0 0,2-2-3 0,-1 2-2 0,-6-2 0 16,5 7-3-16,4-6-1 0,-2 6-5 0,-2-1-1 0,3 5 0 0,-3-5-1 16,1 4-1-16,2-3-1 0,-1 5-3 0,-2-1-2 0,9 5-4 0,-9-6 0 15,8 6-2-15,-5 0 0 0,5 0 0 0,-7 0-1 0,7 0 1 0,-5 6 2 16,2-1 0-16,4-1 0 0,-7 2 1 0,6 3 3 15,-7 1 0-15,7-5 2 0,-6 5 3 0,7-1-1 0,-8 6 2 0,6-6 0 0,-4 3 1 0,-2 1 0 0,1-4 1 16,-1 6 3-16,-6-4 0 0,5 3 3 0,2-5-1 0,-7 6-2 0,9-4 2 16,-9 2 1-16,0-3-4 0,0 5-2 0,5-4-5 0,-5-2-9 0,0 1-5 15,0-1-10-15,0 0-8 0,0 3-11 0,0-9-12 0,0 9-13 0,0-8-15 0,0 5-15 16,0-4-15-16,0-1-14 0,-5 2-14 0,5-1-12 0,0-1-13 0,0 2-23 16,0 0-30-16,0-6-39 0,0 3-42 0,0-3-45 0,0 6-51 0,0-6-7 15,0 0 9-15,0 0 19 0,0 0 24 0,0 4 26 0,0-4 27 0,5 0 30 0,-5-4 34 16,6 4 39-16,1-9 46 0,-2 3 48 0,4-4 63 0</inkml:trace>
  <inkml:trace contextRef="#ctx0" brushRef="#br0" timeOffset="-133745.62">29874 1628 0 0,'0'-9'3'15,"6"-2"112"-15,-6 1 69 0,0 0 52 0,0 1 43 0,-6 3 39 0,6-4 39 0,0 1 36 0,0 0 34 0,0 3 30 0,0-3 31 0,-7 4 27 0,7 1 29 0,0-2-77 0,0 6-138 0,0 0-74 0,0-6-40 0,0 6-29 0,0 0-25 0,0 0-21 0,7 0-25 0,-7 0-23 0,0 0-23 0,0 0-20 0,0 0-20 0,0 0-20 0,0 0-15 0,0 0-11 0,0 0-7 0,0 0-5 0,0 6 0 0,0 0-2 16,6 3 1-16,-6-5 3 0,0 7 4 0,0 4 3 0,5-5 9 0,-5 4 5 0,0 0 7 0,8 7 8 0,-8-7 7 0,0 5 2 16,0-1 0-16,0 3 1 0,0-2-3 0,0-4-2 15,0 6-2-15,0-3-1 0,0 1 0 0,0-4-1 0,0 0-4 0,0 4 2 0,8-4-1 0,-8 0-4 0,0-6-6 16,0 6-7-16,5 0-6 0,-5-5-3 0,0-1-2 0,7 0-2 0,-7 3 1 16,0-9 0-16,7 9-1 0,-7-8 1 0,0 5 0 0,0-4 0 0,5-1 2 0,-5-4 3 15,0 6 5-15,0-6 10 0,0 0 12 0,0 0 5 0,0 0 7 0,0 0 5 16,0 0 3-16,0 0 3 0,8 0 3 0,-8-6 2 0,0 2 2 0,0-1 1 15,0 1 0-15,0-5-1 0,0 3-2 0,0-9-5 0,0 5-5 16,0 1-7-16,-8-6-2 0,8 6-5 0,-5-6-3 0,5 0-3 0,-7 0 0 0,0 0-3 16,2 5-2-16,-3-4-1 0,0 0-2 0,3 3-3 0,-1 2 1 0,-1-1-3 0,2 1-4 15,-4 4-1-15,-3 1-2 0,6-2-4 0,1 0-3 0,-11 6-3 0,11 0-4 16,-9 0-2-16,1 6-4 0,6-6 1 0,-5 10-3 0,5-5-1 0,2-1-2 0,-10 5 1 16,9 3 2-16,0-3 1 0,1 0 1 0,-2 6 3 0,-2-6 1 0,9 1 2 15,-5 5 3-15,5-6 1 0,0 1-1 0,0 5 1 0,-7-4 3 0,7-2 1 16,0 1 2-1,7-1 5-15,-7 0 0 0,0 3 2 0,0-3 3 0,5-3 1 0,-5 3 5 0,9-5 4 0,-2 5 3 0,-7-3 7 0,5-1 4 0,1-1 4 0,7 8 4 32,-5-12 1-32,-3 3 5 0,9 3-1 0,-2-2 1 0,1-4 1 0,1 5 0 0,-1-5-3 0,0 0 1 0,0 0-13 0,1 0-15 0,-2 0-19 0,7 0-20 31,-6-5-21-31,1 5-23 0,-9 0-27 0,10-4-28 0,-3 4-35 0,-5-6-38 0,-2 3-80 16,8 3-98-16,-5 0-65 0,-2-6-47 0,1 0-9 0,-7 2 14 0,6-1 25 15,-6-1 29-15,0-3 34 0,7 0 37 0,-7 5 41 0,-7-11 42 0,7 3 48 0,0 3 52 16,0 0 73-16,-6-7 88 0</inkml:trace>
  <inkml:trace contextRef="#ctx0" brushRef="#br0" timeOffset="-133462.12">30259 1759 0 0,'0'-4'42'0,"0"4"97"0,0 0 54 0,-8-5 43 0,8 5 37 0,-5 0 36 0,5-4 36 0,-8-2 31 0,8 6 30 0,0-6 28 0,0 6 24 0,0 0-1 0,0 0-13 0,0 0-76 0,0 0-111 0,0 0-58 15,0 0-35-15,0-3-21 0,0 3-16 0,0 0-18 0,0-6-20 0,0 6-14 16,0 0-14-16,0 0-10 0,0 0-9 0,0 0-7 0,8-6-4 0,-8 6-4 16,0 0-3-16,5 0-6 0,3 0-1 0,-2 0-5 0,-1-4-4 0,10 4-1 0,-9 0-3 15,7 0-8-15,-1 0-10 0,2 0-17 0,4 0-18 0,-4 0-23 0,-1 0-24 16,8 4-23-16,-10-4-21 0,2 6-29 0,7 0-34 0,-6-3-66 0,-1 3-80 0,-8-6-62 15,9 10-51-15,-2-5-10 0,-3-1 8 0,3 1 25 0,-6-1 31 0,-6 2 33 16,5 0 39-16,-5-3 34 0,0-3 39 0,0 11 43 0,-5-7 46 0,5 2 64 16,-6-2 81-16</inkml:trace>
  <inkml:trace contextRef="#ctx0" brushRef="#br0" timeOffset="-133288.98">30277 1984 0 0,'0'5'35'15,"-7"-5"131"-15,7 4 76 0,0-4 56 0,0 0 42 0,0 0 36 0,0 0 33 0,0 0 32 16,0 0 32-16,0 0 33 0,0 0 29 0,0 0 20 0,0 0 11 15,7-4-94-15,-7 4-157 0,8 0-89 0,-8-5-57 0,6 5-27 0,0 0-17 0,6-6-12 16,-5 2-12-16,7-1-17 0,-8 5-12 0,6-4-28 0,2 4-28 16,-1-5-36-16,0 1-35 0,0 4-45 0,6 0-43 0,-4 0-59 0,-3 0-63 0,0 0-109 0,1 0-128 15,6 0-51-15,-3 0-17 0,-4 4 5 0,-6-4 14 0,8 5 27 0,-2-5 37 16,-6 0 43-16,1 0 45 0,-7 0 55 0,6 0 52 0,-6 0 66 0,0-9 70 0</inkml:trace>
  <inkml:trace contextRef="#ctx0" brushRef="#br0" timeOffset="-127491.76">31143 1339 3 0,'0'-4'46'0,"-7"-2"25"0,7 6 21 0,0-5 19 0,0 5 23 0,0-4 27 0,0-1 29 16,0 5 28-16,0 0 27 0,0-4 12 0,0-2 4 0,-5 2-8 0,5-2-20 0,0 1-11 0,0 1-11 0,0 4-3 0,-6-5-3 0,6-1-4 0,0 2-7 0,0 4-14 0,-8-5-18 0,8 1-10 0,0 4-13 0,0-6-5 15,0 3-5-15,-5 3-1 0,5 0-4 0,0-6-2 0,0 0-4 0,0 6-4 16,0 0-10-16,0 0-7 0,0 0-12 0,0-4-10 0,0 4-10 0,0 0-14 15,0 0-12-15,0 0-10 0,0 0-9 0,0 0-4 0,0 0 1 0,0 0 0 0,0 0 3 16,0 4 1-16,0 2 0 0,0 0 0 0,0-3 0 0,0 7 2 0,0-1 0 16,0 2 5-16,0-2 4 0,0 1 3 0,0 5 2 0,0-6-5 0,0 6-7 0,0 1-7 15,0-2-7-15,-8 0-8 0,8 0 0 0,0 2-3 0,0 2-1 0,-7-3 1 16,7 6 0-16,0-8-2 0,-5 2 1 0,5 0-1 0,0 0-1 0,0 0-2 16,0 0 1-16,0-5-2 0,0-1-3 0,0 6-2 0,0-6 2 0,0-4-2 15,0 6-1-15,0-2 1 0,0-4-1 0,0 5 0 0,0-7 3 0,5 3 1 16,-5-1-1-16,0-1 3 0,0-4 1 0,7 6 3 0,-7-6 3 0,0 3 3 15,0-3 2-15,0 0 6 0,0 0 2 0,0 0 7 0,0 0 4 0,0 0 7 0,0 0 5 16,0 0 1-16,0 0 0 0,0 0 0 0,0 0 0 0,0 0-2 0,0 0 0 16,0-3-3-16,0-3-3 0,-7 2-3 0,7-1-6 0,0-4-3 0,-5-1-6 0,5-1-8 15,0 1-5-15,0 1-2 0,-7 0-1 0,7-6 0 0,-5-1-1 0,5 2 0 16,0-1-2-16,0 2 1 0,-7-3 0 0,7-4-3 0,0 7 1 0,0-8-2 16,0 6 2-16,0 2-1 0,0-2-1 0,0 0-2 0,0 0 1 0,0 0-2 0,0 5 0 15,7 1 1-15,-7 0 0 0,0-2-2 0,0 2 3 0,0 5 0 0,0-2 2 16,5 2 0-16,-5-2 2 0,0 1-4 0,0 5-1 0,0-4-1 0,0 4 2 15,7 0 3-15,-7 0 4 0,0 0 4 0,5 4 5 0,-5-4 2 0,7 5 3 0,-7 5 0 16,8-4 0-16,-3-2 1 0,-5 5-3 0,8 2 6 0,-2 4 3 0,-1-5 0 16,-5 4 0-16,7 0-4 0,2 0-3 0,-4 2-3 0,-5-2-3 0,6 1-3 15,1-2-3-15,-2 3-1 0,4-1 1 0,-2 3-1 0,-7-6 2 0,5 1-1 16,1 2 0-16,1-4 0 0,-1-1 1 16,2-1 0-16,-3 6 2 0,-5-11-1 0,7 6-1 0,-1 1 2 0,0-8 0 0,2 8 0 0,-1-7 2 0,-7 2-1 15,5-3 1-15,2 3 1 0,-7-6 1 0,7 5 4 0,-7-5-1 0,5 4 6 0,-5-4 3 0,8 0 3 16,-8 0 3-16,0 0 4 0,7 0 0 0,-7-4 2 0,6 4 3 0,-6-5 2 15,6-1-1-15,-6 3-1 0,0-3 0 0,7-3-1 0,-7 0-4 0,5-2-1 16,-5 1-5-16,0-4-2 0,0 0-3 0,0-2-3 0,0 1-4 0,0 1-2 16,0-6-4-16,0 0-3 0,0 2 0 0,0-2-1 0,0 0-3 0,0 1-1 15,8-1-1-15,-8 6 0 0,0-7-3 0,0 7 1 0,0-1-2 0,0 6 2 0,0-5 2 16,0 3 2-16,0 7 3 0,6-1 1 0,-6-5-2 0,0 10-2 0,0 0-1 0,0 0-4 16,0-5-3-16,0 5-1 15,0 0 2-15,0 0-1 0,0 0 2 0,7 5 0 0,-7-1-2 0,6 2-2 0,-6 3 1 0,0 2 1 0,5-1 5 0,-5-1 5 0,8 6 5 16,-8-6 5-16,8 7 4 0,-3-2 2 0,-5 0 4 0,0 0 2 0,8 2 2 15,-8 2 1-15,5-3 0 0,-5 1 1 16,5-2-2-16,-5 1 0 0,0-2-4 0,0 3-1 0,9-2-3 0,-9 1 0 0,0 1-1 0,0-7-1 0,5 6-2 0,-5-6-2 16,0 7-3-16,0-7-1 0,0 0-1 0,7 0-8 0,-7 2-8 0,0-1-12 15,0-1-17-15,0 1-24 0,0-1-23 0,0 2-25 0,0-2-25 16,0 1-21-16,0-1-24 0,0 3-28 0,0-3-29 0,0 0-57 0,0 1-67 0,0-1-68 0,-7-3-66 16,7 3-15-16,0-3 12 0,0-2 27 0,0 1 37 0,0-5 34 0,0 4 38 0,0-4 37 15,0 0 39-15,0 0 42 0,0 0 45 0,0 0 59 0,0-4 69 0</inkml:trace>
  <inkml:trace contextRef="#ctx0" brushRef="#br0" timeOffset="-127057.38">31665 1467 0 0,'0'-7'88'0,"5"-2"68"0,-5 5 49 0,9-1 39 0,-9-5 34 0,7 5 32 0,-7-4 30 0,5 3 29 0,-5-4 28 0,0 7 25 0,0-3 26 0,0-3-15 0,6 3-39 0,-6 2-71 0,0-1-84 0,0 5-49 0,0-6-25 0,0 6-17 0,0-3-12 0,0 3-13 16,0-7-12-16,0 7-12 0,-6 0-15 0,6 0-14 0,0-3-15 0,0 3-10 0,-5 0-14 0,5 0-8 0,-7 0-9 0,7 0-7 0,-9 3-5 0,4-3-8 0,-2 7-5 0,1-4-2 0,-8-3-7 16,7 6 2-16,2-1-2 0,-9 5 3 0,9-6 1 0,-8 1 3 15,6 4 2-15,-7-3-1 0,8-2 1 0,-1 7 1 0,-6-2-2 0,7 1 0 0,1-5 1 0,-3 4-2 0,0 2 1 0,3-6 1 16,-3 4-1-16,3-5-1 16,5 7 2-16,-5-7-2 0,-4 5 1 0,9-3 1 0,-5 4-1 0,5-5 2 0,0-1-2 0,0 1 1 15,-7 1-2-15,7-2 1 0,0 7 0 0,0-8 0 0,7 4 0 0,-7-4 4 0,0 3 0 16,0-6 2-16,5 5 2 0,-5-1 4 0,9 2 3 0,-4-2 1 0,0 1 2 0,3 0 3 0,-3-1-2 0,3 3 2 15,5-4 0-15,1 3-1 0,-9-1-2 0,8-1 2 0,1 2-2 0,-2-3 0 16,1 3-2-16,6-6-1 0,-3 5 0 0,-5-1-1 0,-4 2-1 0,7-3 2 0,-2 3 4 16,-1 0 1-16,-3-2 0 0,0-4 2 15,-3 5-2-15,2-5 3 0,-1 4 1 0,-6 2 1 0,6-1 3 0,-6-5 3 0,0 0 3 0,0 4 4 0,0 1 1 32,0-1 4-32,-6 2-2 0,0 0 1 0,-1-3 2 0,7 3 0 0,-13 0 1 0,5-2-1 15,3 1-2-15,-6-5-10 0,-5 4-9 0,11 1-16 0,-8-5-15 0,8 4-19 16,-11 2-19-16,11-6-18 0,-9 6-18 0,9-6-18 0,-3 0-19 0,3 3-17 15,-9-3-17-15,7 6-29 0,1-6-34 0,-1 0-47 0,2 0-50 0,-3 5-52 0,2-5-48 16,6 0-9-16,-5 0 10 0,-3-5 22 0,8 5 25 0,-8 0 28 0,8 0 31 0,0-6 30 16,0 3 34-16,0 3 40 0,-5-6 46 0,10-4 54 0,-5 5 68 0</inkml:trace>
  <inkml:trace contextRef="#ctx0" brushRef="#br0" timeOffset="-126647.99">31873 1525 0 0,'7'-4'2'0,"-1"-8"109"0,0 8 73 15,2-5 51-15,-1 4 44 0,-2-5 39 0,-5 1 37 0,6-3 35 0,-6 3 37 0,8 0 30 16,-8-1 31-16,0 5 27 0,5-4 28 0,-5-1-74 0,0 1-134 0,8-2-72 16,-8 7-43-16,0-6-26 0,0 5-17 0,0-1-19 0,0-4-15 0,0 7-17 15,0-3-12-15,0 1-17 0,0 5-14 0,0-4-13 0,0 4-16 0,0 0-10 16,-8-6-15-16,8 6-12 0,0 0-10 0,-5 0-10 0,-3 0-6 0,2 6-4 0,1-6-5 16,-2 4-4-16,-1 1-7 0,2 1 0 0,-7-3 1 0,8 7-2 0,-4-4-1 0,-3 3 2 15,6 1 5-15,-1 1-1 0,1-2 3 0,-2-5-2 0,3 7 1 16,-2-2-1-16,7 1-2 0,-6-1 0 0,0-4 2 0,6 6-1 0,0-2 2 0,0-4 1 15,0 5 1-15,0-5 2 0,0-1 4 0,0 5 0 0,0-3 5 0,6 0 0 16,-6 3 2-16,6-5 3 0,-6 7 4 0,7-7 2 0,-2 1 3 0,3 4 2 0,-2-2 5 16,1-4 1-16,-1 3 7 0,6 3 2 0,-3-3 5 0,3 3 0 0,0-4 1 15,-4-1 1-15,4 6 0 0,2-4 4 0,-1 3 4 0,-1-3 1 0,2 3 2 0,-1-4-1 16,-7-1-1-16,7 5-1 0,-8-3-2 0,11 0-3 0,-11-2-2 0,3 1-2 16,2-1 1-16,-1 2 0 0,-4-1-1 0,2-1-4 0,-7-4-3 0,6 5-5 15,2-1-1-15,-8-4-1 0,0 6-1 0,6-6 1 0,-6 0-1 0,0 6 1 0,0-6 2 16,0 0 5-16,0 0 3 0,-6 3 3 0,6-3 5 0,0 6-1 0,-8-6 0 15,2 0 2-15,-1 6-2 0,2-6 1 0,-4 0-4 0,-1 4-1 0,2-4-1 0,-5 0-4 16,5 0-2-16,-3 0-16 0,-2 0-14 0,0 0-22 0,-1 0-23 0,2 0-22 16,4 0-24-16,-5 0-22 0,2 0-24 0,-4 0-26 0,9 0-27 0,-7 0-33 15,-1 0-38-15,2 0-78 0,-1 0-93 0,-1 0-64 0,9 0-45 0,-8 0-2 0,0 0 19 0,5 0 29 16,-4 0 36-16,5 0 37 0,2 0 41 0,-3 0 43 0,1 0 43 0,1 0 49 16,0 5 54-16,-1-5 74 0,2 0 85 0</inkml:trace>
  <inkml:trace contextRef="#ctx0" brushRef="#br0" timeOffset="-125748.74">30930 2047 0 0,'0'0'1'0,"0"-5"41"0,-8 1 29 0,8 4 19 0,0 0 17 0,0 0 20 0,-7-6 17 0,7 6 20 0,-5 0 16 0,-4 0 18 0,9-5 15 0,-5 5-1 0,0 0-14 0,5 0-14 0,-8 0-16 0,3-4-7 0,-3 4-1 0,2 0-1 0,-7 0 1 0,6 0-5 0,1 0-4 0,-1 0-4 0,7 0-6 16,-6 0-4-16,-1 0-6 0,0 0-9 0,7 0-8 0,0 0-15 0,0 0-13 0,0 0-14 15,0 0-13-15,0 0-15 0,0 0-9 0,0 0-10 0,0 0-1 0,0 0 3 16,0 0 6-16,7 0 6 0,0 0 3 0,-1 0 6 0,1 0 3 15,-1 4 7-15,7-4 2 0,0 0 6 0,8 0 5 0,-11 0 6 0,11 5 8 0,6-5 0 0,-8 0-2 16,6 0-6-16,7 0-8 0,-5 0-3 0,6 0-4 0,-6 0 1 0,4 0-4 16,10 0-3-16,-10 0-4 0,9-5-1 0,-1 5-6 0,0 0 0 0,6-4-3 0,0 4-2 15,2 0-5-15,-2 0-6 0,7-5-3 0,1 5-8 0,-8 0-3 0,8 0-8 16,-2 0-6-16,0 0 1 0,2 0-2 0,-8 0-2 0,2 0 1 0,-2 0-2 16,0 0-1-16,2 0 0 15,-7 5 1-15,-3-5 0 0,-3 0 1 0,-3 0-2 0,1 0 2 0,2 4 1 0,-15-4-1 0,7 0 4 0,-7 0-1 0,-6 0 5 0,2 0 7 0,-10 0 8 16,9 0 8-16,-14 0 8 0,5 0 11 0,-5 0 6 0,0 0 4 0,0 0 3 15,0 0 0-15,0 0-4 0,0 0-1 0,0 0-6 0,0 0-8 0,0 0-9 16,-5 0-15-16,5 0-17 0,-8 0-21 0,2 0-22 0,6 0-21 0,-5 0-17 16,-2 0-19-16,-1 0-17 0,2 0-14 0,-1 0-15 0,1 0-13 0,1 0-13 0,-3 5-8 15,0-5-7-15,3 0-7 0,-1 6-14 0,-1-6-16 0,2 4-33 0,-4-4-37 0,4 5-42 16,5 1-43-16,-7-6-16 16,1 4-2-16,1 2 14 0,-4-6 25 0,9 5 24 0,-7-5 26 0,2 0 28 0,-2 4 30 0,7-4 34 0,-7 0 39 0,2 0 47 0,-3 0 50 0</inkml:trace>
  <inkml:trace contextRef="#ctx0" brushRef="#br0" timeOffset="-124943.9">31085 2467 77 0,'7'0'143'0,"-7"-5"37"0,0 1 27 0,5-1 26 0,-5 1 22 0,0-2 23 0,7 2 19 0,-7-1 21 0,0-1 19 0,0-4 23 0,8 5 24 0,-8 1-59 0,0-1-104 0,0-1-48 0,5 2-23 15,-5 4-4-15,0-3-2 0,0-3 1 0,8 1 3 0,-8 1 0 0,0-2 1 0,0 0-3 0,0 6-2 0,0-4-6 16,0 4-7-16,0-5-10 0,0-1-13 0,0 3-8 0,-8-3-8 0,8 2-8 16,0-1-5-16,0 1-9 0,-5-1-11 0,5-2-6 0,-8-2-11 0,1 4-6 0,2 1-10 15,5-2-6-15,-7 2-4 0,2-1-5 0,-2 5-4 0,-6-4-6 0,5 4-3 16,2-5-5-16,-7 5-6 0,5 0-2 0,-3 0-5 0,-1 0-1 0,-4 5-2 15,11-5 0-15,-8 4-3 0,-1 1 1 0,2-1 0 0,0 2-1 0,-3 3 0 0,1 0 2 16,4 3-1-16,-3-3 2 0,5 1 0 0,-5-1 0 0,7 6 2 16,-7-5 1-16,6 4 1 0,1 1-1 0,-1 1 3 0,0-2 2 0,0 0 0 0,2 0 0 15,-3 2 2-15,8-1-1 0,-5-2 1 0,5 1 1 0,0-2-1 0,0 1 0 16,0 2 2-16,0-6-2 0,0 6 1 0,0-3 1 0,5 1-1 0,-5-4 2 16,8 3-1-16,-3 2 0 0,2-4-1 0,0-1-2 0,0-5 0 0,-1 7-5 0,7-2-6 15,0 1-6-15,-6-4-7 0,7-3-9 0,-1 7-7 0,-3-5-11 0,11 1-11 16,-8-2-16-16,1-4-22 0,5 5-12 0,-6 1-10 0,-1-3-13 0,9-3-18 0,-10 6-41 15,5-6-49-15,-5 0-61 0,2 0-60 0,2-6-20 0,-3 6 3 0,8-3 14 16,-15-3 19-16,9 1 29 0,-2 1 32 0,2-7 26 0,-1 7 27 0,-8-5 33 0,4-1 35 16,3-1 52-16,-6 1 63 0</inkml:trace>
  <inkml:trace contextRef="#ctx0" brushRef="#br0" timeOffset="-124389.09">31247 2473 0 0,'0'-11'1'16,"0"2"103"-16,-6 5 70 0,6-6 50 0,0-1 39 0,0 8 38 0,-6-4 36 0,6 2 35 15,-7 1 33-15,7-1 29 0,0-1 26 0,-5 2 23 0,5 4 22 0,0 0-75 16,0 0-134-16,0 0-72 0,0 0-39 0,0 0-26 0,0-3-20 0,0 3-17 15,0 0-22-15,0 0-20 0,0 0-19 0,0 0-14 0,0 0-15 0,0 0-9 16,0 0-6-16,0 0 1 0,0 0 2 0,5 3 2 0,-5 1 2 0,0 2 2 0,0-1-1 16,7 4 1-16,-7 1 0 0,0-4 2 0,0 9 3 0,0-6 5 15,0 6 3-15,6-5 1 0,-6 5-1 0,0-2-4 0,0 1-11 0,0 2-6 0,0-1-9 16,0-6-4-16,0 6-2 0,0 0-9 0,0 0-9 0,0-2-11 16,0 2-8-16,0-4-8 0,6 3-7 0,-6-5-11 0,0 6-7 0,0-4-7 0,8-1-4 0,-8-1 1 15,0 0 0-15,7 1 2 0,-7-5 2 0,5 4 6 0,-5-3 10 0,0 0 11 16,7-2 8-16,-7 0 9 0,7-4 11 0,-7 5 12 0,5-5 14 0,-5 0 7 15,8 0 7-15,-8-5 5 0,7 5 0 0,-1 0 3 0,-6-4-2 0,6 0 2 16,1-2 1-16,-7-3-1 0,5 3 0 0,3-3-4 16,-8-2-2-16,6 7 0 0,1-11-5 0,-1 5 1 0,-6 1-3 0,5-6-2 0,-5 6 0 0,8-6-1 0,-8 0-1 15,0 0-1-15,8 2-1 0,-8-2 0 0,0-1 0 0,0 2 2 0,0 4 2 0,0-5 4 16,0 6 7-16,0-2 6 0,0 1 5 0,0 7 2 0,0-7 1 0,0 5-4 16,-8-1-5-16,8 6-11 0,0 0-12 0,0 0-9 0,0 0-6 0,0 0-7 15,0 0-4-15,0 0-5 0,0 0-9 0,0 11-6 16,0-7-3-16,0 2-4 0,0 3-4 0,0-5 6 0,0 7 5 0,0-2 9 0,0 6 11 0,0-5 9 0,0-1 4 15,0 6 3-15,0-6-1 0,8 7 0 0,-8-7-1 0,0 0-1 0,5 6 0 0,3-4 3 16,-8-1-3-16,10-1-1 0,-10 0 1 16,14 1 0-16,-7-5 1 0,-1 5 1 0,8-4 3 0,-7 3 3 0,5-5 3 0,-5 1 2 0,6 1 3 0,-1-2 0 15,-3-4 3-15,1 0 2 0,3 5 4 0,-5-5 4 0,5 0 5 0,-7-5 9 0,7 5 8 16,-6 0 6-16,-1-4 5 0,8-2 7 0,-7 1 2 0,-2 1 3 0,3-5 4 16,-3 3 1-16,-5-4 1 0,8 5 2 0,-2-5-2 0,-6 1-1 0,0-6-3 0,5 6-6 15,-5-6-8-15,0 5-6 0,-5-4-9 0,5-2-8 0,0-3-5 0,-6 5-6 16,-2-1-5-16,8-4-6 0,-5 4-3 0,-3 0-3 0,3 0-3 15,-2-4-3-15,0 10-3 0,0-6-3 0,1 6-4 0,-1-7-3 0,2 5 1 0,-3 7-6 0,8 1-2 16,-6-8-8-16,6 7-5 0,-5 4-14 0,5-6-17 0,0 6-17 0,-8 0-17 16,8 6-15-16,-8-6-14 0,8 4-16 0,-5 1-18 0,-3 1-16 0,8-3-20 15,-5 7-19-15,5-1-22 0,-5 3-45 0,5-3-59 0,-9 0-64 0,9 1-60 0,0 4-16 16,0-4 9-16,0 1 20 0,0-1 25 0,0-1 31 0,0 0 31 0,0-3 36 0,9 3 39 16,-9-3 38-16,5-2 43 0,-5-4 59 0,5 5 66 0</inkml:trace>
  <inkml:trace contextRef="#ctx0" brushRef="#br0" timeOffset="-123760.13">31873 2541 25 0,'0'0'97'0,"0"0"37"0,-5-4 25 0,5 4 26 0,0 0 27 0,0-6 26 0,0 0 25 0,0 6 23 0,-9-3 23 0,9-3 20 0,0 6 21 0,-7-5-39 0,7 1-73 0,0 4-43 0,0-6-29 0,-5 3-11 0,5-3-6 0,-6 6-8 0,6-4-10 0,0-1-10 0,-7-1-9 0,7 2-8 0,-6-2-3 0,6 1-4 16,0 1-3-16,-8-1-2 0,8 1-4 0,-5-2-1 0,5 2-6 0,0-1 0 0,-7-1 0 0,7 3-2 16,0-4-1-16,0 2-4 0,0 1-3 0,0 4-3 0,0-5-4 0,0 5-5 15,0-6-3-15,0 6-6 0,0 0-3 0,0-4-3 0,0 4-6 0,0 0-6 16,0 0-9-16,0 0-12 15,0 0-10-15,0 0-9 0,0-3-8 0,0 3-4 0,7 0-3 0,-7 3 2 0,5-3-1 0,3 0 3 0,-8 4 0 0,6 2 6 0,1-1 0 16,-1 4 3 0,-1-2 4-16,11 2 8 0,-11 0 5 0,2 1 6 0,-1 4 4 0,0-4 2 0,2 5 0 0,-1 0-1 0,-7 0-3 15,5 0-5-15,-5-2-8 0,6 2-10 0,-6 0-13 0,0 0-9 0,0 0-7 0,0 4-8 0,0-4-5 16,0 0-4-16,0-6-3 0,-6 6-2 0,6-6-1 0,0 1-1 0,0-1 2 0,-5 1 3 0,5-5 5 16,0 5 9-16,0-5 12 0,-7-5 14 15,7 6 12-15,0-6 16 0,0 0 14 0,0 3 16 0,0-3 13 0,0 0 9 0,0 0 4 0,-8 0-1 0,8 0 2 0,-6 0 1 16,6-3 3-16,-6 3-2 15,-1-6 1-15,7 6-5 0,-5-5-4 0,-4 1-6 0,9-2-12 0,-7 1-10 0,2 1-12 0,5-5-6 0,-6 3 1 16,-1-4 2 0,7 5 2-16,-6-5 0 0,6 1 1 0,-8 0-2 0,8-6-2 0,-5 6 2 0,5-7-2 15,0 7 0-15,0-6 0 0,-7 0 0 0,7 0-1 0,7 6-2 0,-7-6-7 0,0-1-2 16,5 2-9-16,-5 1 0 0,8 3-3 0,-2-5 0 0,-6 4 0 0,7 2 1 16,-1-1 3-16,-1 1 1 0,2 0 1 0,2 2 2 0,-4 2 2 0,2 1 1 15,5 4 5-15,-4-5 0 0,4 5 4 0,-6 0 1 0,7 0-2 0,-5 5-1 16,4-1-1-16,2 1 1 0,-8 2-3 0,7-4-3 0,-6 8-1 0,4-1-2 0,-3-1 0 15,5 0-2-15,-5 1-3 0,-3 1-1 0,0 2-1 0,4-3 1 0,-4 4 2 16,2-2-2-16,-7 1 2 0,6-3-1 0,-6 4 0 0,0 1-7 0,8-3-8 0,-8 1-12 16,0-4-15-16,0 6-16 0,0-4-19 0,0-1-18 0,0 3-18 0,0-2-18 15,-8-2-20-15,8 1-20 0,0-4-16 0,0 3-23 0,0 0-20 0,-6-3-31 0,6 3-28 16,0-3-35-16,0-3-35 0,0-3-33 0,0 12-27 0,6-8 1 0,-6 0 18 16,0-4 26-16,8 5 28 0,-8-5 30 0,0 0 29 0,0 0 35 0,6 0 36 0,1 0 41 15,-2-5 44-15,-5 5 49 0,8-4 65 0</inkml:trace>
  <inkml:trace contextRef="#ctx0" brushRef="#br0" timeOffset="-123318.21">32205 2453 0 0,'0'-10'11'0,"0"1"127"0,0 0 77 0,0-7 56 0,0 5 48 0,-5 7 43 16,5-5 41-16,0 0 36 0,-8-3 31 0,8 8 28 0,0-1 22 0,0-1 18 0,0 6 16 0,0-3-95 0,0 3-163 0,0 0-89 0,0 0-54 0,0 0-33 0,0 0-31 0,0 0-25 0,0 0-28 0,0 0-9 0,8 0-5 0,-8 0 2 0,5 3 6 0,-5 3 4 0,0-1 1 0,8-1 1 0,-8 8-1 0,5-3 1 0,-5 0 1 0,7 1 2 0,-7 4 6 0,7 2 2 0,-7-7 5 0,5 6-5 0,-5 0-11 0,0 0-9 15,7-2-7-15,-7 2-6 0,0 0-2 0,0 0-3 0,0-1-4 0,8 0-2 0,-8 1-2 16,0-3-2-16,0 1-2 0,0-4-1 0,0 3 1 0,0 2-4 0,0-4 1 16,0-1-1-16,0 0-2 0,0 1-3 0,0 1-5 0,0-1 1 0,5-7-5 15,-5 7 1-15,0-5-3 0,0 1 2 0,0-6 1 0,0 4 1 0,0-4 6 0,0 0 8 16,0 0 5-16,0 0 7 0,0 0 9 0,0 0 6 0,0 0 9 0,0 0 2 16,0 0 3-16,0 0 1 0,0-4 2 0,0-2 1 0,0 1 0 0,0 1-3 0,0-5-2 15,0 3-5-15,-5-4-7 0,5 1-6 0,0-2-4 0,-8-2-6 0,8 3-3 0,-7-4-1 16,7 2-2-16,-5 3-2 0,-2-4-3 0,7 1-1 0,-7 3-4 0,2-1-1 15,-3 0-4-15,3 0 0 0,-3 6-4 0,2-1-4 0,-1 1-5 0,7-2-7 16,-6 0-6-16,6 6-4 0,-8 0-3 0,8 0-1 0,-5 0 2 0,5 6 2 16,-8-6 2-16,8 6 2 0,-5-2 2 0,0 1 4 0,5 5 0 0,-9-6 2 0,2 6 3 15,2 0 3-15,-3-4 3 0,8 3 6 0,-5 1 3 0,5-1 1 0,-6 0-1 0,6 3 0 16,0-3-3-16,0 0-1 0,0 1-1 0,0-5-1 0,0 4 1 0,0 1 1 16,0 1 1-16,6-1 3 0,-6-7 3 0,5 7 4 0,-5 1 2 0,8-7 4 15,4 1 3-15,-3 1 4 0,1-3 4 0,-2 3 3 0,5 0 1 0,0-2 0 0,1-4 1 0,4 4-6 16,-4-4-13-16,-2 0-12 0,1 0-16 0,1 0-19 0,-2-4-18 0,2 4-31 15,-8 0-37-15,6-4-62 0,2 4-72 0,-7-6-94 0,4 0-101 0,-3 6-38 0,0-3-12 16,-3-8 14-16,1 7 21 0,1-2 29 0,-1-3 31 0,-6 0 34 0,8-1 37 0,-8-1 47 16,7-4 52-16,-7 2 64 0,0-8 72 0</inkml:trace>
  <inkml:trace contextRef="#ctx0" brushRef="#br0" timeOffset="-122781.76">32647 1907 0 0,'0'-6'39'0,"0"6"90"0,0-6 50 0,0 6 43 0,0-3 36 0,0 3 37 0,0 0 37 0,8-6 36 15,-8 6 36-15,-8-5 31 0,8 5 32 0,0-4 6 0,0 4-8 0,0 0-59 0,0 0-91 0,0 0-50 0,0 0-21 0,0 0-22 0,0 0-16 0,0 0-20 0,0 0-20 0,0 0-25 0,0 0-21 0,0 0-22 16,0 0-17-16,0 0-14 0,0 0-14 0,0 0-12 16,0 0-14-16,0 0-13 0,0 0-17 0,0 0-10 0,0 0-10 0,0 0-5 0,0 0-1 0,0 0 1 15,8 0 3-15,-8 0 7 0,0 4 7 0,0 1 4 0,0 1 5 0,5-3 2 0,-5 9 4 16,0-8 6-16,8 5 3 0,-8 0 7 0,6 3 7 0,-6-3 4 0,7 1 0 0,-1-1 0 0,2 0-2 16,-8 2-5-16,5-1-10 0,2-4-5 0,-1 3-5 0,-1 0-14 0,4 0-16 0,-2 1-17 15,-2 1-15-15,3-1-22 0,-3-5-23 0,9 3-17 0,-9 3-23 0,2-7-26 0,-7 7-31 16,7-8-19-16,0 9-15 0,-1-8-24 0,-6 5-32 0,7-3-35 15,-7-3-28-15,0 3-28 0,5-1-26 0,-5-5-8 0,0 0-2 0,0 0 14 0,0 0 26 0,0 0 34 16,0-5 39-16,0-1 36 0,0 3 36 0,9-7 51 0,-9 5 55 0,0 1 53 0,0-8 50 16,0 9 48-16,-9-8 53 0,9 1 52 0,0 1 53 0,0 0 43 0,0-1 33 0,0-5 32 15,0 4 30-15,-5-2 26 0,5 4 21 0,0-7 6 0,0 1-5 0,0 1-16 0,-7 4-22 16,7-5-29-16,0 0-30 0,-6 6-21 0,6-1-18 0,0 1-9 0,0-2-6 16,0 7-7-16,0-2-9 0,0 1-20 0,0 5-18 0,0 0-20 0,0 0-19 0,0 0-16 15,0 0-20-15,0 0-16 0,0 0-16 0,0 0-12 0,-7 0-10 0,7 5-11 0,-7 1-4 16,0-2-11-16,7 1-10 0,-5 4 0 0,-3 3-1 0,2-3 2 0,1 4 2 0,-3-1 0 15,3 3 6-15,-2-2 2 0,-2 2 0 0,4 0-5 0,-1 0-7 0,-1-2-15 16,2 2-23-16,-3 0-19 0,2 0-16 0,-1 0-23 0,1 0-21 0,-2-5-23 0,8 4-26 16,-5-1-29-16,5 2-30 0,-8-3-54 0,8 1-62 0,-5 2-77 0,5-6-84 0,0 6-21 15,-5-4 13-15,5 3 23 0,0-5 31 0,0 2 34 0,0-1 37 0,0-1 40 0,0 0 41 16,-9-3 44-16,9-6 46 0,0 0 59 0,0 0 65 0</inkml:trace>
  <inkml:trace contextRef="#ctx0" brushRef="#br0" timeOffset="-122037.83">32960 1838 98 0,'8'0'171'0,"-2"-6"52"0,1 2 44 0,-1-2 40 0,-6 1 37 0,5 1 35 0,3-1 32 0,-8 5 30 0,0-4 30 0,8-2 28 0,-8 2 28 0,0-1-64 0,5-1-119 0,-5 3-64 0,0 3-37 0,0 0-27 0,0-6-19 0,6 0-19 16,-6 6-15-16,0 0-15 0,0 0-14 0,0 0-14 15,0 0-16-15,0 0-15 0,0 0-14 0,0 0-18 0,0 0-24 0,0 0-16 0,0 0-16 0,0 0-7 0,0 0-2 0,-6 6-3 16,6 0-3-16,0-3 0 16,0 3-2-16,-5 3 4 0,5 1 3 0,0-1 1 0,-8 2 2 0,8 4 4 0,0-2 7 0,-8 2 6 0,3 6 5 0,5-6-1 0,-6-2-7 15,6 8-7-15,-7-6-5 0,7 3-5 0,-6-3-6 0,6 1-3 0,-8-3-6 0,8-4 1 16,0 6 2-16,0-4-3 0,0-1 2 0,0-5-3 0,8 3-1 0,-8 3-3 0,0-7-3 16,0 1-3-16,6 4-3 0,-6-2 0 15,7-2 2-15,-7-1 4 0,0 1 4 0,6-1 1 0,-6 2-1 0,0-6 3 0,5 3 5 0,-5-3 4 0,0 0 5 0,0 0 9 16,0 0 9-16,0 0 10 0,8 0 11 0,-8-3 8 15,0 3 3-15,8-6 3 0,-8 2-1 0,5 4 1 0,-5-5 1 0,6-4-1 0,-6 2-2 0,0 4-4 0,7-8-6 16,-7 7-3-16,0-7 2 0,6 3-3 0,-6-3-4 0,0 1-1 0,0 1 0 0,0-2-1 16,8-2-5-16,-8 4-2 0,0-7-6 0,0 1-2 0,0 1-4 0,0-2 1 0,0 1-2 15,0 2-3-15,0-8-3 0,0 7-2 0,0-5 0 0,0 4-2 0,0 0-3 0,0 0 1 32,0 2 2-32,0-2 2 0,0 6 6 0,0-3-1 0,0 3 1 0,0 5-2 15,0-5-2-15,0 3-7 0,0 6-4 0,-8 0-7 0,8 0-5 0,0 0-4 0,0 0-7 16,0 0-1-16,0 0 2 0,0 0-2 0,0 6 1 0,0 3-2 0,0-5 2 0,0 5 2 15,0 3 5-15,0-3 3 0,0 6 9 0,8-6 7 0,-8 6 8 0,0 0 4 16,0-2 4-16,7 2-1 0,-7 0 0 0,0 0 0 0,5-5 2 0,-5 4-1 0,6 2 2 0,-6-1-2 16,6-6-2-16,-6 4 2 0,7-2-1 0,-7-1 0 0,0-1-5 0,8 6 2 15,-8-6-1-15,5-3 2 0,-5 3 2 0,7 1 2 0,-7-4 1 0,7 3-1 0,-7-5-2 16,0 1 1-16,5 1 4 0,-5-2 0 0,0-4 3 0,8 5 3 0,-8-5 1 0,0 0 8 16,7 6 5-16,-7-6 6 0,0 0 6 0,0 0 3 0,6-6 4 0,0 6 3 15,-6-5 4-15,7 5 12 0,-7-4 7 0,0-2 11 0,5 1 7 0,-5 1 5 0,8 0-2 16,-8-1-11-16,8-5-16 0,-8 4-14 0,5-9-11 0,-5 6-8 0,6-6-3 15,-6 6-3-15,7-12-2 0,-2 8-11 0,-5-2-16 0,9-6-9 0,-9 3-11 0,5 2-4 0,2-2-5 16,-7 3 4-16,6-4 9 0,-6 4 8 0,5 0 5 0,-5 0 3 0,9 0 3 16,-9 0-3-16,7 6-2 0,-7 0 1 0,0-1 6 0,0 1-2 0,5 3-7 0,-5 0-3 15,0 6 0-15,0 0-4 0,0 0-1 0,0 0-2 0,0 0-2 0,0 0-1 0,0 0-4 16,-5 6 1-16,5 0 2 0,0-3-2 0,0 3 3 0,-7 4-2 0,7-1 6 16,0 6 2-16,-9-6 5 0,9 6 4 0,0 0 3 0,-5-6 0 0,5 12 2 0,0-8-1 15,0 2-3-15,0 0 2 0,0 0-1 0,0 0 1 0,0-2-2 0,0 2 0 16,0 1 1-16,0-2-1 0,0-4-1 0,0 5 1 0,5-6 0 0,-5 6 0 0,0-6-2 15,0 1-5-15,9 1-7 0,-9-1-11 0,7-5-14 0,-7 3-16 0,0 3-19 0,5-7-17 16,-5 7-18-16,0-8-19 0,7 4-21 0,-7 2-25 0,0-4-29 0,0-1-32 16,7 2-33-16,-7-6-49 0,0 0-60 0,0 0-54 0,0 3-52 0,0-3-9 0,0 0 13 0,0 0 24 15,0 0 32-15,0 0 33 0,0 0 34 0,0 0 41 0,0 0 42 0,0 0 45 0,0-3 48 16,0-3 57-16,0-3 71 0</inkml:trace>
  <inkml:trace contextRef="#ctx0" brushRef="#br0" timeOffset="-121595.9">33464 1755 65 0,'5'0'144'0,"0"-5"46"16,3 5 36-16,-3-4 33 0,-5-2 31 0,8 6 33 0,-8-6 31 0,0 3 32 0,8 3 29 0,-8-6 28 0,0 0 25 0,0 6-54 0,0-4-101 0,0 4-62 0,0-5-39 0,0 5-22 0,0-4-8 0,0 4-9 0,0-5-13 0,0 5-9 16,0 0-15-16,0 0-8 0,0 0-12 0,0-6-10 0,0 6-8 0,0 0-11 0,0 0-9 15,0 0-15-15,0-4-12 0,0 4-14 0,0 0-13 16,0 0-10-16,0 0-14 0,-8 0-10 0,0 0-8 0,8 4-7 0,0-4-5 0,-5 0-3 0,-3 6-2 0,3-1-1 0,5-1 0 15,-5 1 5-15,-4-1 3 0,4 2 4 0,-2 0 4 0,1-3 1 0,-2 3 7 0,8 0 4 16,-6 3-1-16,-1-5 2 0,2 1-2 0,5 5 2 0,-7-4 0 0,0 3-1 0,7-4 1 16,-5 5 1-16,-3-1-1 0,8-5 2 0,-7 7 1 0,7-1 4 0,0-5 1 15,-5 5 1-15,5-1-2 0,-9-5 0 0,9 7 1 0,0-2 0 0,0-3-3 0,-5 3 0 16,5-3 0-16,0 3 2 0,0-5 0 0,0 5-1 0,0-3-2 0,0 3-2 0,0-3 1 16,0 0-1-16,5 3 1 0,-5-5 3 0,0 1 1 0,9 5 6 0,-9-10 5 0,5 9 3 15,-5-3 6-15,7 0 5 0,1-3 6 0,-3 3 5 0,2-2 4 0,5 1 2 0,-5-1 2 16,7 1 3-16,-8 1 1 0,6-2-1 0,-3 1-4 0,1 1-2 0,3-2-3 0,-5 2-5 15,0-1-3-15,-3-1-5 0,8 0-5 0,-7-4-5 0,-6 5-3 0,7 1-2 0,-1-6-2 16,-6 4-1-16,7-4-2 0,-7 0 0 0,0 0-1 0,0 0 0 0,0 0 2 0,0 0 0 16,0 0 3-16,0 5 3 0,0 1 2 0,-7-6 3 0,7 0 1 0,-6 3 1 15,6-3 1-15,-7 7-3 0,1-7 3 0,6 0-2 0,-7 5-1 0,1-5-2 0,1 0-2 0,-11 4-6 16,11-4-4-16,-3 0-12 0,3 5-12 0,0-5-12 0,-4 0-12 0,-3 0-14 16,6 4-13-16,-2-4-12 0,2 0-14 0,-1 0-12 0,2 0-16 0,-2 0-14 0,0 0-15 0,-6 0-19 15,6 0-18-15,2 6-16 0,-4-6-17 0,4 0-33 0,0 0-44 0,-3 0-50 0,3 0-52 16,-3 0-28-16,8 0-17 0,-8 0 8 0,8 0 18 0,-5 0 26 0,5 0 30 0,0 0 34 15,-6 0 37-15,6 0 36 0,0 0 40 0,0-6 50 0,0 6 54 0</inkml:trace>
  <inkml:trace contextRef="#ctx0" brushRef="#br0" timeOffset="-121182.44">33664 1843 0 0,'5'0'2'0,"2"-5"109"0,2-1 69 0,-4 6 50 0,2-4 42 0,-1-2 40 0,0 1 41 0,-6 1 37 0,7-1 38 0,-7 1 33 0,0-2 30 0,8 2 32 0,-8 4 27 0,0-5-71 15,0 5-134-15,0-6-67 0,0 6-34 0,0-3-25 0,0 3-15 0,5-6-18 0,-5 6-20 0,0 0-17 16,0 0-14-16,0 0-13 0,-5 0-12 0,5 0-12 0,0-6-12 0,0 6-11 0,0-4-11 16,0 4-13-16,0 0-11 0,0 0-9 0,-8-5-7 0,8 5-9 0,0 0-10 0,-7 0-9 15,7-4-5-15,-6 4-8 0,6 0-7 0,-6 0-6 0,-1 0-1 0,2 0-1 16,-4 0 2-16,2 0 1 0,2 0-2 0,-6 4 5 0,3-4-1 0,0 0 1 0,-4 5 5 0,6-1 0 16,0 2 1-16,-2 0 2 0,1-3 2 0,2 3 1 0,-1-6 3 0,-2 5-3 0,8-1-1 15,-5 2-1 1,5-2 1-16,-8 1 2 0,8-1 1 0,0 1-1 0,-5 5 0 0,5-4 2 0,0-1 2 0,0-1 0 15,0 5 3-15,5-3 2 0,-5-2 4 0,8 1 4 0,-8 5 4 0,5-5 3 0,3 1 4 0,-2 3 2 16,-1-3 3-16,2 3 2 0,7-5 2 0,-1 5-2 0,-8-3 4 0,11 3 1 0,-5-3 6 0,1 0 0 0,2 3 2 0,-1-5-2 0,-7 1-2 16,9 5 0-16,-10-10-1 0,9 5 0 0,-9-1-3 0,3 2 0 0,-1 0 3 0,-2-3-1 15,-5 3-1-15,7-2-2 0,0-4-6 0,-7 5-1 0,5-1-4 0,3-4 0 0,-8 5-2 16,0 1-5-16,6-6 1 0,-6 4-2 16,0 1-1-16,0-5 0 0,7 6 1 0,-7-6-4 15,0 4-2-15,0 2 1 0,0-6-1 0,0 5 3 0,0-5 1 0,0 0 0 0,0 4 1 16,0-4 0-16,0 4 4 0,0 1 2 0,-7 1 1 0,7-2 2 0,-6-4-2 0,6 5 1 15,-8 1 3-15,8-6-5 0,-5 3-6 0,-2-3-10 0,0 7-13 0,-5-7-12 0,4 0-15 16,3 5-23-16,-9-5-27 0,1 4-32 0,0-4-33 0,0 0-43 0,-1 0-50 16,-4 5-75-16,-3-5-87 0,9 0-85 0,-8 4-77 0,2-4-20 0,-3 0 6 0,2 0 20 0,-1 0 31 15,7 0 39-15,-6 0 42 0,-2-4 48 0,2 4 52 0,1-5 56 0,-3 1 61 0,2-8 74 0,-1 3 78 16</inkml:trace>
  <inkml:trace contextRef="#ctx0" brushRef="#br0" timeOffset="-102311.08">30180 1843 32 0,'-5'0'100'0,"-3"0"34"0,2 0 24 0,-1-5 29 0,-1 5 28 0,3 0 29 0,0 0 27 0,5 0 27 0,-9 0 24 0,4 0 24 0,5 0 22 0,0 0-39 0,-7 0-72 0,7 0-37 0,0 0-17 16,0 0-3-16,0 0 2 0,-6 0-4 0,6 0-6 0,0 0-12 0,0 0-7 0,0 0-3 0,0 0-7 0,0 0-2 15,0 0-3-15,0 0-2 0,0 0-6 0,0 0-3 0,6-6-6 0,-6 6-9 16,0 0-7-16,0 0-9 0,0 0-8 0,0 0-9 0,0 0-8 0,0-4-7 0,0 4-9 16,0 0-11-16,0 0-8 0,7 0-10 0,-7 0-5 0,0 0-6 0,0 0-9 15,0 0-4-15,5 0-3 0,4 0-5 0,-9 0 0 0,5 4 1 0,0-4 0 16,3 6 4-16,-1-6 0 0,7 5 5 0,-9-5 0 0,8 4 4 0,0 2 2 15,0-3 3-15,1 3 2 0,-1-6 0 0,0 4 2 0,5 1-1 0,-4-5-3 0,4 6 1 16,3-6-6-16,-8 4-4 0,6 1-1 16,-1-5-3-16,-2 0-2 0,3 6-4 0,-6-6-3 0,-1 0-2 0,2 0-4 0,-1 3-1 0,0-3-1 0,-7 0-3 15,-1 0-1-15,11 6-1 0,-11-6 2 0,-5 0 3 0,7 0-1 0,-7 0 5 16,6 0 2-16,-6 0 1 0,0 0 3 0,0 0 0 0,0 0 1 0,0 0 0 16,0 0-6-16,0 0-4 0,0 0-9 0,-6 0-7 0,6-6-10 0,-7 6-7 0,7-3-13 15,-5 3-12-15,5-6-14 0,-9 6-20 16,2-5-20-16,2 1-24 0,-1-2-26 0,-2 6-20 0,3-5-17 0,-3 1-18 0,3 4-17 0,-9-6-19 0,9 6-24 15,-2 0-44-15,-1-3-53 0,-5 3-64 0,7 0-66 0,1 0-18 0,-3 0 3 0,0 3 24 16,3-3 33-16,5 0 32 0,-6 0 38 0,-1 0 38 0,7 0 40 0,-5 0 43 16,5-3 45-16,0 3 57 0,-9 0 62 0</inkml:trace>
  <inkml:trace contextRef="#ctx0" brushRef="#br0" timeOffset="-101980.73">30336 1746 0 0,'0'-6'3'0,"0"0"111"0,0-3 74 0,0 3 55 0,0-3 41 0,0 0 42 0,0-1 39 0,0 5 39 0,0-11 39 31,0 7 37-31,0-6 39 0,0 6 35 0,0 0 35 0,-6-7-68 0,6 7-132 0,0 0-72 0,0-1-38 0,0-1-25 0,0 1-12 0,0 7-16 0,0-8-12 16,0 7-19-16,0-7-14 0,0 7-18 0,6-1-19 0,-6 1-16 0,0 4-16 0,0-6-17 31,0 6-16-31,0 0-15 0,0 0-12 0,0 0-28 0,0 0-24 0,0 0 0 16,0 0 0-16,0 0 0 0,0 0-9 0,0 0-18 0,-6 10-5 0,6-5-3 0,0-1 1 0,0 7 0 0,0 4 1 0,0-5 4 0,0 4 3 15,0 0 5-15,0 7 8 0,-5-3 4 0,5 2 6 0,0-1 4 0,0 0 3 16,0 5 0-16,0-3 1 0,-9 3-2 0,9-5-1 0,0 6 1 0,0-5-2 0,0-1 2 15,0 5-2-15,0-3 0 16,0-2-2-16,9-5 1 0,-9 5 0 0,0-3 1 0,0 2-1 0,0-3 2 0,5 0-2 0,-5-5 1 0,0 4 0 0,0-4-1 16,0 1 0-16,6-7 0 0,-6 7 2 0,0-3-1 0,0-3 0 0,0 1 0 15,0-2-2-15,7 1-4 0,-7-5-8 0,0 0-8 0,0 6-11 0,0-6-14 16,0 0-16-16,0 0-15 0,0 0-13 0,0 0-21 0,0 0-18 0,0 0-25 16,0 0-26-16,0 0-32 0,0 0-38 0,0 0-57 0,0 0-63 0,0 0-85 15,-7-6-93-15,7 1-28 0,0 1 4 0,0-7 19 0,0 7 27 0,0-5 35 0,0-1 39 16,7-1 41-16,-7 1 46 0,0 1 50 0,5 0 55 0,-5-6 67 0,0 0 71 15</inkml:trace>
  <inkml:trace contextRef="#ctx0" brushRef="#br0" timeOffset="-101491.68">30590 1755 27 0,'0'0'120'0,"0"0"54"0,0 0 41 0,0 0 37 0,0 0 32 0,0 0 35 0,0 0 37 0,0 0 35 0,0 0 32 0,-5-5 34 0,5 5 32 0,0 0-28 0,0 0-63 0,0 0-60 0,0 0-59 0,0 0-31 0,0 0-13 0,0 0-14 0,0-4-11 0,0 4-14 0,0-6-18 15,5 6-15-15,-5-6-15 0,0 6-15 0,0-3-11 0,0-3-14 16,6 6-14-16,-6-6-9 0,8 2-8 0,-8-1-7 0,5 5-5 0,-5-4-4 0,8-1 0 16,-3-1-5-16,-5 6 1 0,8-4-6 0,-2-1-1 0,-1 5-4 0,3-4-5 0,-1-2-4 15,7 6-5-15,-9-6-1 0,0 6-5 0,9-3-4 0,-1 3-2 0,1 0-4 16,-7-6-6-16,5 6-2 0,0 0-7 0,3 0-2 0,-2 0-3 0,-2 0 0 15,2 0 0-15,1 0 3 0,-1 0-2 0,0 6 2 0,-6-6-3 0,6 0 2 16,1 3-4-16,-9-3 1 0,3 6 0 0,-3-6-1 0,0 6-1 0,-5-6-4 16,9 4-14-16,-9-4-10 0,0 5-13 0,0-5-13 0,0 0-9 0,0 0-12 15,0 10-12-15,0-5-13 0,-9-5-14 0,9 4-16 0,-5 1-16 0,5-1-17 16,-5 2-19-16,-3 0-13 0,3-3-14 0,5 3-17 0,-14 0-20 0,7-2-45 0,1 1-62 16,-1-1-68-16,-6 1-65 0,7-1-18 0,-8 2 9 0,7 0 21 0,2-3 29 0,-8 3 32 15,7-1 34-15,-2-1 39 0,-4 2 40 0,4-2 45 0,2 1 47 0,6-1 62 16,-6 1 69-16</inkml:trace>
  <inkml:trace contextRef="#ctx0" brushRef="#br0" timeOffset="-101264.88">30680 1929 0 0,'0'6'5'15,"0"-6"116"-15,0 0 77 0,0 0 57 0,0 0 50 0,0 0 47 0,0 6 46 16,0-6 43-16,8-6 39 0,-8 6 36 0,0 0 33 0,0 0 32 0,0-6 29 16,0 6-81-16,0 0-143 0,0 0-83 0,0 0-53 0,0 0-36 0,6 0-29 15,-6 0-27-15,0 0-28 0,0 0-25 0,0 0-22 0,0 0-13 0,0 0-13 0,0 0-8 16,0 0-6-16,7 0-3 0,-7 0-5 0,0 0-2 0,6 0 0 0,-6 0-1 15,7 6 0-15,0-6-1 0,-7 0-2 0,7 0 2 0,-2 6 1 0,2-6-1 16,-1 0-3-16,0 0-6 0,2 3-4 0,-1-3-7 0,6 0-3 0,-7 0-5 0,7 0-2 16,-1 0-5-16,2 0-11 0,-8 0-16 0,7 0-19 0,0 0-23 0,-6 0-27 0,7 0-29 15,-9 0-28-15,3 0-41 0,-3 0-42 0,0 0-75 0,-5 0-86 16,0 0-94-16,0 0-90 0,0 0-29 0,0 0 2 0,0 0 24 0,0 0 32 16,-5 0 42-16,0 0 44 0,-8-3 46 0,5 3 50 0,-5 0 56 0,0-6 60 0,0 0 74 15,7 6 79-15</inkml:trace>
  <inkml:trace contextRef="#ctx0" brushRef="#br0" timeOffset="-94105.7">29399 2726 9 0,'7'0'45'0,"-7"0"22"0,0 0 24 0,0 0 25 0,0 0 29 0,5 0 29 0,-5 0 31 0,0 0 25 0,8 0 18 0,-8 0 11 0,0-5 4 0,0 5 1 0,0 0-4 0,5-4-4 0,-5 4-9 0,0-6-7 0,0 6-7 0,0 0-14 0,0-3-12 0,0 3-17 0,0-6-16 0,0 2-10 16,0 4-9-16,0 0-3 0,0-6-5 0,0 6 1 0,0-5-5 0,0 5-3 15,0-4-1-15,0 4-11 0,0 0-8 0,0 0-11 0,0-6-16 0,0 6-12 0,0 0-16 16,0 0-15-16,0 0-11 0,0 0-11 0,0 0-9 0,0 0-6 0,0 0-10 15,0 10-5-15,0-5-3 0,0 1-6 0,0 4-1 0,0-7 1 16,0 7 1-16,0 5 4 0,0-4 5 0,0 4 5 0,0-7 3 0,0 6 0 0,0 1 3 0,0 1 0 16,0 2-3-16,0-3 0 15,0 0-2-15,0 4-1 0,0 1-2 0,0-4-1 0,0 2-1 0,0 3-1 0,-5-2 0 0,5-1-3 0,0 3 1 0,0-2-6 16,5 1-1-16,-5-1-2 0,0 0 0 0,6-4-1 0,-6 6-2 0,0-7 3 0,8 0-1 16,-8 0 0-16,7-2 2 0,-2 1 0 0,-5-3 1 0,6 0 3 0,-6-6 1 15,8 8 2-15,-8-8 3 0,5 1 2 0,-5-1 4 0,0 1 2 0,8-1 5 0,-8-4 7 16,0 0 2-16,0 0 7 0,0 0 6 0,0 0 5 0,0 0 3 15,0 0 3-15,0 0-1 0,0 0 0 0,0 0-1 0,0 0-3 16,-8-4 2-16,8-1-4 0,0 1-3 0,-5-1-5 0,5 1-4 0,-8-8-6 0,8 3-6 0,-6 4-6 16,1-9-4-16,5 5-3 0,-7-3 0 15,-1-2 1-15,2 0-1 0,1 0-1 0,-3-2-1 0,3 2-2 0,-2 0 1 0,-2 0-1 0,-2-2 1 0,4 1-1 16,2-3 0-16,-9 6 0 0,7-3-1 0,-4 6-1 0,3 0 1 0,0 0-5 16,3-1-2-16,-9 4-2 0,9 1-1 0,-2 1-4 0,-1 4 1 0,3 0-2 0,-9 0-1 15,9 4-1-15,-3 1 0 0,3 1 0 0,-9-3 0 0,9 9 2 0,-2-8-1 16,-7 5 2-16,7 0 1 0,1 2 1 0,1 5 1 0,-4-7 1 0,2 0-1 0,2 1 2 15,-1 4-1-15,6-4 0 0,-7 1-3 0,7 3 0 16,-6-5-2-16,6 2 0 0,0-1 1 0,0 4-2 0,0-4 1 0,0-1 0 0,0 0 1 0,6 3-2 16,-6-3 3-16,7 1-1 0,-7-1 1 0,6-4 0 0,-1 5 3 0,2 0 1 0,2-5 2 15,-4 4 4-15,1 1 1 0,6-5 4 0,4 4 5 0,-5-2-1 0,2-4-2 16,0 7-8-16,6-5-13 0,-4 1-16 0,4-2-20 0,-6 1-29 0,6-5-30 16,2 4-29-16,-9-4-34 0,8 0-51 15,-8 0-61-15,7-4-75 0,-4 4-77 0,-4-5-29 0,10 1-1 0,-8-2 14 0,0 1 25 0,0 1 32 0,1-5 37 0,-4 2 40 16,-2-2 42-16,5 4 44 0,-5-5 44 0,-3 1 55 0,1 0 62 0</inkml:trace>
  <inkml:trace contextRef="#ctx0" brushRef="#br0" timeOffset="-93726.47">29600 2967 0 0,'0'0'1'0,"0"-7"102"16,-7 4 69-16,7 3 47 0,0-6 36 0,-5 1 35 0,5 5 33 0,0-4 32 0,0-2 31 0,0 1 30 0,0 1 28 0,0 4 24 0,0-4 27 0,0 4-70 0,0-5-127 0,0-1-66 0,0 6-34 0,0-4-16 0,0 4-14 0,0 0-11 0,0-6-14 0,0 6-16 0,0 0-16 0,0 0-17 0,0 0-16 0,0 0-17 0,0 0-15 0,0 0-11 0,0 0-13 0,0 0-9 0,0 0-7 0,0 10-5 0,0-4-5 16,5-1-6-16,-5 3-2 0,0 3-2 0,0-2-1 0,0 0 4 0,7 3 3 15,-7 1 3-15,0 2 6 0,6-6 2 0,-6 7-2 0,8-2 0 0,-8 1 0 0,6 1-2 16,1-2-1-16,-2 0-1 0,3 0 0 0,-2 2-1 0,1-2 1 0,4 0 1 16,-4-3 0-16,2 4 0 0,2-6 2 0,-4 1 2 0,7-1 2 0,-2 0 4 15,-6-3 2-15,7 0 1 0,0-2 2 0,1 1 2 0,-9-1 1 0,10-4 2 16,-10 0-1-16,9 0 4 0,-1 0 0 0,-5 0 3 0,-3-4 1 0,1-1 0 15,6 1 0-15,-3-2 0 0,-9-4 0 0,5 5 1 0,2-4-2 0,-1-1 1 0,-6 1 1 16,5-6-2-16,-5 4-1 0,0-3-1 0,0-6 1 0,0 5-2 0,0-4-4 16,-5 1-2-16,5 2-2 0,-6-4-6 0,6 1-2 0,-7-2-4 0,7 8-2 0,-5-8-1 15,-4 7-2-15,9-1-1 0,-5 7-1 0,5-3-4 0,-7 1-4 0,7 1-3 16,0 3-8-16,-6 1-10 0,6 5-10 0,0-4-16 0,0 4-21 0,0 0-24 16,0 0-27-16,0 0-30 0,0 0-27 0,0 0-36 0,-5 0-38 0,5 4-56 15,0 1-65-15,0 1-58 0,0-2-51 0,0 7-10 0,0-1 12 0,0-5 27 0,0 8 29 16,0-3 41-16,0 1 43 0,0-1 41 0,5 4 42 0,-5-4 48 15,6-1 48-15,-6 0 58 0,7 3 72 0</inkml:trace>
  <inkml:trace contextRef="#ctx0" brushRef="#br0" timeOffset="-93246.11">30011 3054 0 0,'6'-5'3'0,"-6"-5"113"0,7 1 70 16,-7 4 50-16,0-5 41 0,0 0 36 0,0 5 34 0,6-4 30 0,-6-1 29 15,0 5 27-15,0 1 25 0,0-1 21 0,5-2 18 0,-5 7-85 16,0 0-147-16,0-3-78 0,0 3-46 0,0 0-30 0,0 0-22 0,0 0-14 15,9 0-13-15,-9 3-10 0,7 4-9 0,-7-7-6 0,0 9-6 0,5-4-3 0,3 5-5 0,-8-1 0 16,5 6 1-16,-5 0 1 0,0-2 3 0,6 7 2 0,-6-4 0 0,0 3-1 16,8 1-4-16,-8 4-2 0,0-5-5 0,0 2-2 0,0-2-5 0,0 5-2 15,5-5-1-15,-5 1-4 0,0-4-1 0,0 2-3 0,0-3-1 0,0 0-3 0,7-2 0 16,-7 2-1-16,0 0 2 0,0-6-2 0,6 3 0 0,-6-8 3 0,0 5-2 16,0-3 2-16,0-2 3 0,8 1 5 0,-8-5 4 0,0 5 7 0,0-5 7 15,0 0 4-15,0 0 3 0,0 0 1 0,0 0-1 0,0 0 2 0,-8-5 0 16,8 5-1-16,-6-5 1 0,6 1-1 0,0-6-3 0,-7 5-2 0,7-5-4 0,-5 1-6 15,5 3-6-15,-8-9-2 0,2 6-3 0,6-6 2 0,-5 0 1 0,-3 2 2 16,8-2 1-16,-5-6 4 0,5 2 1 0,-7-5 4 0,-2 4 0 0,9-8 1 16,0 3 0-16,-5-5 2 0,5 6-3 0,0-4 1 0,0-3 2 15,0 7-1-15,0-6 2 0,0 12 0 0,0-7 0 0,0 6-2 0,5-2 0 0,-5 6-3 0,0 6-3 16,9-6 1-16,-9 6-5 0,0 3 1 0,7-3 0 0,-7 3-4 0,5 2-3 16,3 4 0-16,-8-5-6 0,5 1-2 0,1 4-4 0,7 0 0 0,-6 0-3 15,-1 0 1-15,8 0-2 0,-7 0 0 0,7 0 2 0,-4 4 0 0,-2 1 0 0,5-5-1 16,0 4 1-16,0 2-1 0,-7 3 1 0,7-3 2 0,0 0 0 0,-5 3 0 15,5 0 2-15,-8 0 2 0,3 1 2 0,-2 1 2 0,-1-1 3 0,2-1 2 16,1 0 0-16,-8 6 6 0,0 1 1 0,6-7 0 0,-12 6 3 0,6-6-2 0,0 6-1 16,-8-5-5-16,8 4-9 0,-7-4-11 0,2 4-12 0,-1-4-13 0,-7 5-13 15,5-5-15-15,-5-1-14 0,7 2-15 0,-7-1-17 0,6-1-15 0,-7-4-20 0,9 5-23 16,-8-6-27-16,0 1-33 0,0 1-30 16,8-3-57-16,-9 4-67 0,1-2-53 0,-1-5-45 0,7 0-6 0,-6 4 9 0,7-4 21 0,-7 0 27 0,8 0 31 15,-2 0 34-15,-2 0 40 0,-2 0 44 0,11-4 48 0,-7 4 50 0,1-5 64 16,-1 5 78-16</inkml:trace>
  <inkml:trace contextRef="#ctx0" brushRef="#br0" timeOffset="-92645.29">30498 3049 0 0,'0'0'1'0,"0"0"109"0,0 0 67 0,-7-6 48 0,7 2 38 0,0 4 35 0,0-5 31 0,0 1 30 0,0-1 31 0,0-5 25 0,0 4 26 0,0 6 23 0,0 0 21 0,0 0-80 0,0-4-137 0,0 4-75 0,0 0-41 0,0 0-28 0,0 0-19 0,0 0-17 0,0 0-18 0,0 0-16 0,0 0-12 0,0 0-7 0,0 0-8 0,0 0-3 15,0 0-5-15,7 4 1 0,-7 2-3 0,9 0 3 16,-9-2-1-16,0 5 5 0,0 0 1 0,5 2 5 0,-5-2 3 0,0 7 3 0,0-3 2 0,0 2-5 15,0 6-1-15,0-7-2 0,0 5-5 0,-5 2-3 0,5-8-2 0,0 2-4 0,-9 6-3 16,9-8-3-16,-7 2-7 0,7 6-8 0,0-12-10 0,-5 6-3 0,5-2-5 16,-6-2-2-16,6-1-3 0,0-1 0 15,0-3-3-15,0 3 3 0,0-5 1 0,-8 1 3 0,8 1 3 0,0-6 9 0,0 0 11 0,0 0 12 0,0 0 13 0,0 0 13 16,0 0 12-16,0 0 7 0,0 0-1 0,0 0 3 0,0 0-2 0,-5-6 1 16,5 6-1-16,-8-5 0 0,8 1-2 0,-5-5 0 0,5 3-4 0,-7-3-3 15,7-1-6-15,-7-1-9 0,7 2-10 0,-5-1-3 0,5-5 0 0,-7 0 2 0,7-4 2 16,-8 5 2-16,8-6 2 0,0 0 1 0,-5-5-5 0,5 1-3 0,0 6-5 15,0-12-3-15,0 5-1 0,0 1 0 0,0-4 1 16,5 1-1-16,-5 5-1 0,0-8 1 16,8 11 0-16,-8-7 1 0,7 7-1 0,-7 1 1 0,5 2 2 0,-5 1-1 0,7 6 2 0,0-6-3 0,-2 9 1 0,-5-3-3 0,8 3-2 15,-3 2-1-15,3 4 1 0,-2-5-3 0,6 5-2 0,-3 0-4 0,-4 0-4 0,8 5-2 16,1-5-1-16,-7 4-1 0,4 8 0 0,2-9 0 0,-5 9 3 0,4-3 2 16,2 0-1-16,-9 1 2 0,8 5-2 0,1-6 2 0,-9 6 2 0,3 0 2 15,-1 0 0-15,7 0 3 0,-9-2 0 0,0 8 1 0,3-2 0 0,-2-1 1 0,-6 3 3 16,7 3 0-1,-7-5 2-15,6 7-1 0,-6-7 1 0,7 6 0 0,-7-7 0 0,0 6-14 0,0-3-17 0,0-2-13 0,0 2-13 0,0-8-16 0,0 7-22 0,0-4-18 16,0-3-22-16,0 2-21 0,0-1-20 0,0 2-20 0,0-7-18 0,0 0-18 16,0 6-16-16,0-9-21 0,0 3-21 0,0 1-32 0,0-5-40 0,0-5-44 31,0 4-43-31,0-4-5 0,0 0 13 0,0 6 27 0,0-6 27 0,0 0 32 0,0 0 30 16,0 0 32-16,-7 0 33 0,7-6 42 0,-6 2 45 0,-1-1 50 0,7-5 63 15</inkml:trace>
  <inkml:trace contextRef="#ctx0" brushRef="#br0" timeOffset="-92478.19">30467 3186 0 0,'-8'0'14'0,"3"-4"128"0,-2 4 76 0,0-5 51 15,7-2 38-15,-5 4 28 0,5-3 17 0,0 1 15 0,0-5 13 0,0 1 15 0,0 5 17 0,0-1 18 0,0-1 22 0,5 6-94 0,-5 0-155 0,7 0-80 0,0-4-43 0,-2 4-20 0,3 0-11 0,5 0-1 0,-2 0 6 0,-4 0 5 0,7 0 5 0,-1 4 0 0,8-4-2 0,-10 0-7 0,2 6-6 0,2-6-13 0,-4 0-11 0,10 5-23 0,-8-1-29 0,6-4-35 0,-6 5-36 0,0-1-52 0,6 2-59 0,-6-2-80 16,1 1-87-16,5 1-47 0,-7-3-27 0,3 4-4 0,-2-7 5 0,-2 5 17 15,2-1 18-15,1-4 34 0,-7 5 40 0,6-5 44 0,-7 4 48 0,1-4 59 0,6 0 60 16</inkml:trace>
  <inkml:trace contextRef="#ctx0" brushRef="#br0" timeOffset="-92141.22">31014 3167 0 0,'0'0'8'0,"0"-6"121"16,0 1 74-16,0 1 51 0,0-2 44 0,0 2 40 0,0-1 35 0,0-4 34 15,-7 3 33-15,7 2 34 0,0-7 29 0,0 7 30 0,0-1 30 0,0-1-85 16,0-2-148-16,0 3-77 0,0-1-39 0,0 3-23 0,0-4-17 0,0 2-10 15,0 1-11-15,0 4-11 0,0-5-11 0,0 5-12 0,0-6-10 0,0 6-11 0,0-4-9 16,0 4-9-16,0 0-9 0,0 0-10 0,-5-5-14 0,5 5-9 16,0 0-9-16,-9 0-10 0,9-4-7 0,-7 4-10 0,2 0-6 0,-1 4-5 0,-1-4-3 15,1 0-4-15,-7 5-1 0,6-5-4 0,-5 4-2 0,-3 2 2 0,10-6-1 16,-9 9 1-16,9-4 2 0,-8 2-3 0,5-4 2 0,2 8-2 0,-7-7 3 16,6 6-2-16,1-1 1 0,-1 2-3 0,1-1 1 0,6 4-2 0,-7-4 1 0,0-1-3 15,0 7 0-15,7-7-2 0,-5 6-1 0,5-6 1 0,0 6-1 0,-8-5 0 16,8-1 0-16,0 0 1 0,8 2-4 0,-8 5 1 0,0-7 1 0,5 0-1 15,2 1 1-15,-7-5-1 0,14 4 0 0,-8 1-6 0,1-4-7 0,6 3-11 0,0-3-11 16,1 3-13-16,-9-5-15 0,13 7-12 0,-4-8-13 0,1 3-16 0,-3 0-20 0,0-6-19 16,2 4-16-16,-1-4-20 0,-1 0-16 0,2 0-25 0,-1 0-27 0,0 0-29 15,0-4-30-15,1-2-34 0,-1 0-36 0,-6 3-4 0,5 3 12 0,0-11 24 16,-4 7 30-16,5-2 30 0,-7-3 31 0,-1 3 34 0,2-3 34 0,2 5 40 0,-4-7 44 16,-5 2 44-16,6-6 62 0</inkml:trace>
  <inkml:trace contextRef="#ctx0" brushRef="#br0" timeOffset="-91940.78">31170 3182 0 0,'-7'-15'44'0,"7"0"90"0,0 0 54 0,-6-4 46 0,6 4 42 0,0 0 40 0,-5 6 37 0,5-7 37 0,-9 2 36 15,2 4 36-15,7 1 35 0,0 0 10 0,-5-3-5 0,5 8-56 0,0-7-85 16,0 8-48-16,0-3-27 0,0 6-25 0,0 0-22 0,0-4-18 0,0 4-21 16,0 0-20-16,0 0-25 0,0 0-24 0,0 0-25 0,0 0-25 0,0 0-26 15,0 0-20-15,0 0-18 0,0 0-10 0,0 0-11 0,5 4-6 16,-5 2-7-16,0 3 0 0,0-4-3 0,7 5 4 0,-7 5 2 0,9-6 5 0,-9 6 9 0,5 4 8 16,-5-4 6-16,0 4 3 0,0-4 4 0,6 5-7 0,-6-1-9 0,0 2-15 15,0-2-22-15,0-1-25 0,0 3-30 0,0-8-24 0,0 7-23 0,0-4-25 16,0-1-25-16,0-2-29 0,0 2-34 0,0 0-50 0,0-6-56 0,0 1-78 0,0 1-81 15,0-2-28-15,0 1-2 0,0-5 22 0,0-5 34 0,0 10 35 0,0-10 37 0,0 0 38 16,0 0 38-16,0 0 46 0,0 0 45 0,7-6 59 0,-7 2 60 0</inkml:trace>
  <inkml:trace contextRef="#ctx0" brushRef="#br0" timeOffset="-91624.45">31294 3231 0 0,'7'-12'1'0,"-1"3"103"16,-6-6 73-16,6 6 53 0,-6 0 47 0,7-7 41 0,-7 7 37 0,5-1 37 0,-5 1 36 15,0 4 31-15,0-5 32 0,8 4 32 0,-8-3 30 0,0 4-70 0,0-1-127 16,0 2-72-16,6 4-43 0,-6-4-28 0,0 4-27 0,0-5-23 0,0 5-19 0,0 0-17 15,0 0-18-15,0 0-19 0,0 0-15 0,0 0-15 0,0 0-18 0,0 0-8 16,0 0-9-16,0 0-5 0,0 5-1 0,0-1-3 0,0 0 0 0,-6 2 2 16,6-1-1-16,-8-1 3 0,8 7 1 0,-5-1 1 0,-2-1 1 0,1 0-1 15,-7 6 4-15,5-6-7 0,-4 3-8 0,5 1-8 0,-5-3-14 0,-2 0-8 0,1 6-10 16,0-7-7-16,0 0-9 0,7 1-6 0,-6-1-9 0,-2 3-2 0,7-9-4 16,1 7-4-16,-8-5-2 0,7 5 2 0,2-5 6 0,-1-1 2 0,-2 1 10 15,8 1 1-15,-5-6 5 0,5 4 4 0,0 2 3 0,-8-6 2 0,8 0 3 0,0 0 0 16,0 0 1-16,0 3 1 15,0-3 1-15,0 0 2 0,8 0 0 0,-8 6 6 0,0-6 6 0,5 6 11 0,-5-6 9 0,8 0 14 0,-2 3 9 0,-1-3 9 16,11 6 7-16,-11-6 7 0,8 0 3 0,1 4 2 0,-2-4 5 0,1 5-2 16,1-5 4-16,-2 6-4 0,8-6-1 0,-8 0-11 0,2 3-8 0,-1-3-9 0,0 6-14 15,-7-6-17-15,6 6-23 0,-4-6-28 0,5 4-26 0,-7-4-36 0,-6 5-39 0,5-5-46 16,-5 4-49-16,0-4-103 0,0 0-127 0,0 6-53 0,0-2-16 0,0 1 2 16,-5 0 17-16,5-5 29 0,-6 4 37 0,-1-4 42 15,1 6 46-15,-2-6 50 0,8 6 54 0,-12-6 56 0,12 0 65 0</inkml:trace>
  <inkml:trace contextRef="#ctx0" brushRef="#br0" timeOffset="-91135.35">31776 3156 0 0,'5'-10'43'0,"-5"6"63"0,8-1 44 0,-8-4 35 0,0 3 30 0,0-4 28 0,7 5 32 0,-7 1 27 16,0-7 33-16,0 7 29 0,0 0 29 0,6-7-5 0,-6 11-29 0,0-3-38 0,0-4-48 0,0 2-31 0,0 1-26 0,0-1-10 0,0 5-10 0,0-6-7 0,0 2-9 0,0 4-14 0,0-5-13 0,0 1-15 0,0 4-11 16,0-5-12-16,0 1-9 0,0 4-10 0,0-6-10 0,-6 0-11 0,6 6-12 0,0-4-10 15,-7-1-11-15,7 5-9 0,-8-6-9 0,8 6-4 0,-5-3-8 0,-2 3-9 16,7 0-6-16,-7-6-7 0,2 6-6 0,-3 0-2 0,1 0-3 0,1 0-1 16,0 0-3-16,-1 6-3 0,-6-6 0 0,5 3-3 0,3 3-3 0,-6-1 0 15,4-1 0-15,-2 8 3 0,4-3 2 0,-2 0 1 0,1 1 3 0,1 4 2 0,-4 2 0 31,2-7 1-31,2 6 5 0,-1 0-1 0,-2 4 2 0,3-4-2 0,5 0 1 16,-8 0-1-16,3-2 1 0,5 2 0 0,0 6-1 0,0-8 0 0,0 2 0 0,0-1 1 16,0-4-1-16,0 5 4 0,0 0 1 0,5 0 3 0,3-5 4 0,-3 5 3 15,-5-6 4-15,14 6 1 0,-9-6-2 0,2 1-6 0,2-1-8 0,2 1-10 16,1 0-13-16,-3 0-19 0,3-1-21 0,-1-3-24 0,5 4-25 0,-4-5-35 0,0-1-35 16,3 1-51-16,-3-1-56 0,0 2-65 0,9-6-68 0,-8 0-15 0,0 0 4 0,0 0 19 15,-2 0 25-15,5-6 29 0,-4 2 36 0,0 4 36 0,-4-5 39 0,4 1 42 16,-6-7 46-16,7 7 51 0,-5-2 64 0</inkml:trace>
  <inkml:trace contextRef="#ctx0" brushRef="#br0" timeOffset="-90630.35">31873 3244 0 0,'-5'0'5'0,"5"-4"113"0,0 4 70 0,-9 0 46 0,9 0 35 0,0-5 29 16,0 5 23-16,0 0 27 0,0-4 26 0,0-2 26 0,9 0 26 0,-9 6 27 15,0-4 24-15,0-1-76 0,0 5-134 0,5-5-70 0,-5 5-33 0,0-4-17 16,0-2-6-16,7 6-3 0,-7-4-2 0,6-1-5 0,-6 1-7 0,6 4-9 0,-6-5-11 15,8-2-5-15,-8 7-12 0,7-3-9 0,-2 3-9 0,1-6-7 16,-6 6-9-16,8 0-4 0,-3 0-3 0,3 0-7 0,-3 0-3 0,2 6-6 0,0-3-6 0,0-3-1 16,-7 7-6-16,6-2-2 0,1 4-4 0,-1-5-2 0,1 6-3 0,-1 0-1 15,-6 0-2-15,5 0-1 0,3-1-1 0,-8 0 1 0,8 2 1 0,-8 5 2 16,5-7 3-16,-5 0-1 0,0 6 3 0,8-6-1 0,-8 7-2 0,0-7-3 16,0 0-3-16,0 1-7 0,0 1-9 0,0 4-2 0,0-6-4 0,0 1-1 0,0-6-4 15,-8 6 3-15,8-6-1 0,0 2 2 0,0 0 3 0,0-3 6 0,0-3 4 0,0 6 7 16,0-6 7-16,-5 0 7 0,5 0 10 0,0 0 7 0,0 0 3 0,-8 0 4 15,0 0 1-15,8 0 2 0,0-6 1 0,-5 6-2 0,-1 0-1 0,6-3-4 0,-7-3-1 16,7 0-2-16,0 2-2 0,-6-1 0 0,6 0 0 0,-7 1-1 16,7-2 1-16,0 2 0 0,0-5 0 0,-6 3-2 0,6-3-3 0,0 3-2 0,0-3-3 15,0 3-2-15,0-3 0 0,0 0-2 0,6-1-2 0,-6-1-2 0,0 2-2 16,0-6-3-16,7 5-4 0,-1 0-2 0,-6-4-3 0,7-1 0 0,-7 6-1 0,6-7 2 0,-1 7-1 16,3-6-1-16,0 6-3 0,-3 0 1 0,3-1-4 0,-8-1 3 0,5 7-3 15,0-2 1-15,4 2 0 0,3-1 1 0,-6 1-2 0,2 4 0 0,-2 0-3 0,6 0 0 16,-4 0 1-16,-2 4 1 0,-1-4 0 0,8 5 1 0,-6-1-1 15,2 6 2-15,1-5 2 0,-2 4 1 0,-3-2 1 0,3 2 1 0,-2 0 1 0,1 1 4 16,-1 0 5-16,2 6 3 0,-8-7-1 0,5 0 2 0,-5 6-3 0,0-6 3 0,0 1 3 0,8 5-1 16,-8-5-3-16,0-1-6 0,0 2-7 0,-8 2-14 0,8-1-15 0,0-3-19 15,0 0-20-15,0-3-19 0,0 3-23 0,0 1-22 0,-5-1-20 0,5-3-27 0,0 3-27 16,-8-4-28-16,8 5-27 0,0-4-43 0,0-3-53 0,0 7-59 16,0-4-58-16,0-6-16 0,0 5 4 0,0-1 21 0,8 1 28 0,-8-1 34 0,0-4 33 15,5 6 41-15,-5-6 40 0,0 0 43 0,8 0 42 0,-3 0 54 0,2-6 60 0</inkml:trace>
  <inkml:trace contextRef="#ctx0" brushRef="#br0" timeOffset="-90343.99">32347 3137 0 0,'8'-9'2'0,"-8"-1"107"0,0-1 66 0,8 2 44 0,-8-1 34 0,0 1 31 0,5 0 26 0,-5 2 31 0,0-2 30 0,6-2 33 0,-6 7 32 0,0-5 34 0,7 4 31 0,-7-5-67 0,6 4-124 0,-6 2-61 0,0-1-24 0,8-4-11 0,-8 3 1 0,0 2-1 0,0 4-4 0,7-5-9 0,-7 5-13 0,0 0-18 0,0-4-18 0,0 4-19 0,0 0-19 0,0 0-22 0,0 0-18 0,0 0-20 0,0 0-16 0,0 0-11 0,0 4-12 0,0 1-9 16,-7-1-7-16,7 5-4 0,0 2-3 0,0-1 1 0,0 0-1 0,0 4 0 16,-8 1 3-16,8 4 3 0,0-4 4 0,-6 4 3 0,6 2 3 15,0-3 0-15,0 3-2 0,-7-2 0 0,7 0-1 0,0 1-1 0,0-1 0 0,0 1-2 0,0-1 2 16,0 2-8-16,0-8-7 0,0 8-7 0,0-6-7 0,0 3-9 0,7-3-11 16,-7 0-13-16,0-1-16 0,6 0-16 0,-6-2-16 0,8 1-19 0,-8-2-18 0,7-2-23 15,-7-5-23-15,5 7-20 0,-5-7-18 0,6 5-29 0,-6-9-36 0,0 6-37 16,8 0-38-16,-8-6-46 0,0 0-50 0,0 0-9 0,0 0 14 0,0 0 23 0,0 0 29 15,0 0 35-15,0 0 35 0,-8-12 39 0,8 9 39 0,-6-3 46 0,6 2 48 16,-5-7 50-16,5 7 61 0</inkml:trace>
  <inkml:trace contextRef="#ctx0" brushRef="#br0" timeOffset="-90140.96">32297 3338 0 0,'-5'-6'3'0,"-4"-4"114"0,-3 5 74 0,5-4 55 16,0 5 47-16,2-2 41 0,5 1 40 0,-8-5 37 0,8 7 38 0,-7 3 32 0,7-7 30 16,-5 2 29-16,5 1 26 0,0 4-76 15,0 0-143-15,0 0-75 0,0 0-46 0,0-5-32 0,0 5-21 0,0 0-21 16,0 0-19-16,5-6-19 0,-5 6-16 0,7-4-13 0,-7 4-10 0,8-5-11 0,-8 5-9 15,5 0-10-15,2-4-6 0,0 4-7 0,-7-5-4 0,12 5-6 0,-3 0-2 0,-4-4-5 0,1 4-3 0,6 0 0 0,-3 0-3 16,3-6-9-16,-1 6-13 0,-3 0-21 0,5 0-27 0,0 6-26 0,-7-6-32 0,9 0-36 16,-4 0-38-16,-3 0-47 0,-3 4-48 0,10-4-86 0,-9 0-106 0,0 5-58 15,6-5-36-15,-4 4 2 0,-2-4 17 0,-6 0 35 0,7 0 40 0,-7 0 46 16,6 0 44-16,-6 0 51 0,0-4 54 0,0 4 56 0,0-5 59 0,0 1 77 0,5-8 88 0</inkml:trace>
  <inkml:trace contextRef="#ctx0" brushRef="#br0" timeOffset="-89794.38">32858 3366 2 0,'-14'-4'57'0,"7"4"29"0,1-6 18 0,-1 6 23 0,2 0 27 0,-4 0 30 0,4 0 36 0,-2 0 28 0,1-3 28 0,-1 3 25 16,0 0 18-16,0 0-23 0,2 0-51 0,-3 0-24 0,2 0-10 0,1 0-1 16,-3 0 5-16,3 3-5 0,-2-3-16 0,7 0-16 15,-9 0-21-15,9 0-14 0,-5 0-12 0,5 0-5 0,-6 0-4 0,6 0-2 0,0 0-6 0,0 0-5 0,0 0 0 0,0 0-5 16,0 0-9-16,0 0-7 0,0 0-6 0,0 0-7 0,0 0-7 0,0 0-6 16,0 0-4-16,0 0-4 0,0 0-8 0,0 0-1 0,0 0 2 0,0 0 1 0,0 0 2 15,6 0 4-15,-1 0 3 0,-5 0-2 0,9 0-1 0,-2 0-4 0,-2 0 1 0,8 0-3 16,-7 0-2-16,7 0-3 0,1 6 2 0,-1-6-4 0,8 0-3 0,-9 0-8 15,7 0-11-15,-1 0-21 0,3 0-23 0,-8 0-25 0,6 4-27 0,2-4-29 0,-10 0-36 16,4 0-35-16,-2 5-35 0,-2-5-58 0,5 0-64 0,-11 6-81 0,1-6-92 0,1 0-31 16,-1 0-5-16,-6 0 21 0,0 0 29 0,0 0 38 0,0 0 41 0,0 0 44 0,-6 3 48 15,-1 3 48-15,1-6 50 16,1 0 62-16,-3 0 64 0</inkml:trace>
  <inkml:trace contextRef="#ctx0" brushRef="#br0" timeOffset="-89621.65">32747 3514 96 0,'-8'4'172'0,"8"-4"49"0,0 5 39 0,0-5 30 0,0 0 22 0,0 0 26 0,8 0 25 0,-8 0 30 0,0 0 31 0,5 0 29 0,-5 0 31 0,0-5-66 16,6 5-120-16,-6 0-70 0,8 0-47 0,-3 0-29 0,-5-4-17 0,7 4-10 16,0 0-4-16,6 0-7 0,-6-6-11 0,-2 6-16 0,9 0-21 0,-1-6-20 0,0 6-26 15,0 0-26-15,1 0-29 0,-2 0-33 0,1-3-37 0,1 3-34 0,-1 0-32 0,0 0-64 32,-2-6-77-32,4 6-75 0,-2-4-70 0,-2 4-26 0,5 0-2 0,-11-5 14 0,1-1 21 0,7 6 30 0,-5-4 36 0,-1-1 42 0,-2 1 46 15,1-7 45-15,0 7 50 0,1-2 63 0,1-3 74 0</inkml:trace>
  <inkml:trace contextRef="#ctx0" brushRef="#br0" timeOffset="-89241.88">33234 3205 0 0,'0'0'9'0,"0"0"121"0,0 0 70 0,-5-4 49 0,5-2 40 0,0 2 39 0,0-1 37 16,0 1 36-16,0-1 39 0,0-5 38 0,0 4 38 0,0 6 36 0,0-5 32 0,0 5-81 15,0 0-145-15,0 0-72 0,0 0-30 0,0 0-18 0,0 0-13 0,0 0-11 16,0 0-10-16,0 0-14 0,0 0-18 0,0 0-19 0,0 0-22 0,0 0-19 0,0 0-18 15,0 0-19-15,0 0-13 0,0 0-14 0,0 0-12 0,0 0-17 0,0 0-11 0,0 0-15 16,0 0-9-16,-7 0-10 0,7 0-6 0,0 5-2 0,-9 1 1 0,9-3-1 16,-5 4 6-16,5-2 2 0,-6 4 1 0,-1 1 3 0,7-1 4 0,-5 0 5 0,-4 3 3 15,4 1 4-15,-2-4 1 0,1 6 2 0,6-3 6 0,-5 1-3 0,-3 2-5 0,8-6-1 16,-8 6-1-16,3-6-3 0,5 6-2 0,0-5-6 0,-7 1-11 0,7-2 1 16,0 1 2-16,0-1 1 0,0 1-3 0,7 0 0 0,-7 0-5 0,0-4-2 0,0 3 1 15,5-5-3-15,-5 7 0 0,8-7 3 0,0 5 3 0,-8-3 7 0,5-1 9 0,1-1 3 16,1 2 4-16,-2-3 0 0,-5-3 7 0,9 6 5 0,3-6 6 0,-6 0 10 15,-1-6 10-15,4 6 12 0,-2-3 12 0,5 3 6 0,-5-10 8 0,-2 5 4 0,10-1 2 16,-10 2 2-16,2-5 3 0,0 4 1 0,-2-5 0 0,3 1-2 0,-3-3-4 16,3 3-5-16,-8 0-3 0,6-1-11 0,-6 1-14 0,5-6-41 0,-5 0 0 0,-5 6 0 0,5-6 0 15,-6-1 0-15,6 2 0 0,-13-1 0 0,5-5-5 0,-4 6-75 0,5-1-30 16,-5-4-32-16,-8 4-35 0,8 0-38 0,-9 2-43 0,3 1-65 0,-3 3-74 16,-6 4-101-16,3-5-110 0,-3 10-34 0,7-4 2 0,-11-1 22 0,4 5 31 0,1 0 42 15,-8 0 45-15,10 0 51 0,-3 0 51 0,2 5 57 0,6-5 60 0,-8 0 70 0,1 4 78 0</inkml:trace>
  <inkml:trace contextRef="#ctx0" brushRef="#br0" timeOffset="-86143.08">29703 3752 25 0,'0'-4'100'0,"9"-7"42"0,-9 2 34 0,0-1 31 0,7 4 26 0,-7-3 26 0,0 0 27 0,0-1 22 0,0 1 25 0,0 4 23 0,0-5 24 0,0 4-35 0,0 1-68 0,0 1-43 0,0 4-31 16,0-6-17-16,0 2-13 0,0 4-7 0,0-5-6 0,0 5-4 0,0-4-4 0,0 4-5 0,0-5-3 0,0 5-3 15,0-6-3-15,0 6-5 0,0-4-1 0,0 4-7 0,0 0-2 0,0-6-4 16,0 6-6-16,0 0-7 0,0 0-8 0,0 0-10 0,0 0-9 0,0 0-11 16,0 0-11-16,0 0-15 0,0 0-14 0,0 0-10 0,0 0-8 0,0 0-5 15,0 0-5-15,0 0-5 0,0 10-2 0,0-4-3 0,0 3-1 0,0 0 1 0,0 1 1 16,0 1 3-16,0 4 2 0,0-6 5 0,5 5 4 0,-5 6 3 0,0-5-3 15,0 0 1-15,0 3-1 0,0-2-1 0,6 3-1 0,-6 2 1 0,0-3 0 16,0 1 0-16,6 2-1 0,-6-3-1 0,0 6-5 16,7-3-13-16,-7-2-19 0,8-4-17 0,-8 5-13 0,5-6-19 15,-5 0-19-15,7 7-26 0,-7-11-29 0,7 3-28 0,-7-2-28 0,5-1-42 0,-5-1-45 0,0 0-47 0,7-3-47 0,-7-2-42 16,0 1-37-16,0-5-2 0,0 0 12 0,0 0 27 0,0 0 29 0,0 0 38 0,0 0 41 16,0 0 40-16,-7 0 41 0,7-5 47 0,-5 1 50 0,-2-6 52 0,0 5 64 15</inkml:trace>
  <inkml:trace contextRef="#ctx0" brushRef="#br0" timeOffset="-85968.99">29540 3953 0 0,'-10'-10'7'0,"2"1"120"16,2-3 73-16,-1 3 52 0,1 4 43 0,-1-5 35 0,1 6 31 0,6-5 27 0,0 4 24 0,0-5 22 16,0 4 19-16,0 1 22 0,0 1 19 0,0 4-86 0,0-6-149 0,6 6-81 15,1 0-42-15,-7-3-26 0,6 3-14 0,1-6-10 0,-1 6-6 0,7-4-6 16,-8 4-4-16,9-5-3 0,1 5-2 0,-4 0-6 0,2-6-6 0,0 6-7 0,1 0-6 16,6 0-6-16,-7 0-5 0,5 0-3 15,-4 0-9-15,4 6-9 0,-2-6-10 0,1 0-24 0,-2 5-27 0,-3-5-38 0,7 4-45 16,-6 2-60-16,1-3-67 0,7-3-95 0,-10 6-100 0,1-6-41 0,2 4-12 0,-1 1 3 0,0-5 14 0,0 0 21 15,-6 6 28-15,0-6 39 0,6-6 44 0,-6 6 52 0,-7 0 57 0,5-5 67 0,-5 1 68 16</inkml:trace>
  <inkml:trace contextRef="#ctx0" brushRef="#br0" timeOffset="-85540.96">29893 3880 0 0,'0'0'6'16,"-8"0"116"-16,8 0 69 0,0 0 47 15,-5-7 35-15,5 7 36 0,0-3 34 0,0 3 33 0,0-6 35 0,0 1 31 0,0 1 27 0,0-2 28 0,0 3 24 0,0-3-77 16,0 2-141-16,0-1-68 0,5 5-33 0,-5-6-15 0,0 3-5 0,0-4-10 15,0 2-16-15,0 1-11 0,0-1-19 0,0 5-10 0,0-4-13 0,0 4-7 16,8-6-12-16,-8 1-12 0,0 5-13 0,0-4-10 0,0 4-12 0,8 0-9 0,-8-5-10 16,5 5-4-16,-5 0-7 0,7-4-5 0,0 4-3 0,-2 0 0 0,3 4-6 15,-1-4 1-15,5 5-2 0,-5-5 1 0,6 4 2 16,-8 1 0-16,9 5 4 0,-1-5-2 0,-6 4 1 0,6 1 0 0,-2 5 1 0,5-6 1 0,-3 6-1 16,-8 1 1-16,9-2 0 0,-2 5 0 15,-6-3-3-15,8 2 1 0,-7-3-2 0,-2 6-1 0,4-3-1 0,-4 1-2 0,0-4 1 0,3 6-3 0,-8-8-1 0,7 8-2 16,-7-7-3-1,0 0-2-15,6-3 2 0,-6 4 0 0,0-6 1 0,0 1 2 0,-6-1 1 0,6-4 3 0,0 5 4 0,-7-4 3 0,7-6 3 0,0 3 4 0,-8 3 6 32,3 0 4-32,5-6 5 0,-5 0 3 0,-4 0 2 0,4 0 1 0,-2 0 4 15,7 0 1-15,-6-6 3 0,-2 6 2 0,2-6 5 0,-1 3 1 0,2-3 2 0,5-4 2 16,-8 5-1-16,2-1 1 0,6-1 0 0,-5-4-1 0,-3 1 0 0,8 1-1 16,0 3 1-16,-5-9-4 0,5 6-6 0,0 0-4 0,0-7-6 0,0 2-4 15,0 0-5-15,0-7-4 0,5 7-4 0,-5-5-4 0,8-2-4 0,-8 3-3 0,5 3-3 16,1-5-3-16,-6 0-5 0,8 7-3 0,-3-8-2 0,8 6-4 0,-5 6-5 15,-2-6-9-15,1 5-10 0,7 1-14 0,-9 0-14 0,8 3-17 0,0 1-20 16,-5 1-19-16,2-1-24 0,4 5-30 0,-1 0-34 0,0 0-41 0,0 5-46 16,-5-1-68-16,5 1-75 0,-2 1-57 0,4 3-41 0,-9 0-1 0,7 1 16 0,-8 1 29 15,2 2 35-15,2-3 38 0,-4 4 42 0,-5-2 46 0,0-3 52 0,0 5 55 0,0-4 56 16,0 1 67-16,0-2 81 0</inkml:trace>
  <inkml:trace contextRef="#ctx0" brushRef="#br0" timeOffset="-85050.26">30369 4095 40 0,'0'0'134'0,"6"0"53"0,-6 0 39 0,5-5 33 0,-5-1 32 0,8 2 33 0,0-2 36 0,-8 1 35 0,5-4 35 0,-5 5 30 0,6-6 31 0,-6-1-36 0,8 1-78 0,-8 1-65 0,5 4-60 0,-5-9-27 0,8 9-9 0,-8-10-10 0,7 5-6 0,-7 5-11 0,0-4-18 0,5-1-13 0,-5 1-17 0,0 4-13 0,0-6-12 0,7 6-10 0,-7 0-9 0,0 1-10 0,0-2-8 0,0 6-8 0,0-4-6 0,0-1-7 0,0 1-9 16,-7-1-8-16,7 5-10 0,0-7-9 0,-5 7-8 0,5-3-6 0,-7 3-4 0,-1-6-7 15,8 6-4-15,-5 0-3 0,-3-5-7 0,2 5-1 0,1 0-3 0,-3 0-2 16,0 5-3-16,3-5 2 0,-8 0 0 0,8 6 1 0,-4-3 5 0,-3 4-3 15,6 2 5-15,1-4-2 0,-4 5 3 0,2-6 0 0,2 6 0 0,-8 1 1 16,7 3 0-16,6-4 1 0,-8 4 1 0,1-4 1 0,2 5-1 0,5-2 1 16,-6-2 2-16,6 5 0 0,0-2 1 0,-8-4-1 0,8-1 1 0,0 6 1 15,0-5-1-15,0-1-1 0,0 0 2 0,8 6 1 0,-8-6-1 0,6 3 2 16,-6-8 0-16,5 7 0 0,2-4 2 0,1-1 0 0,-2 3 1 0,0-3 2 0,1 3 1 16,-2-3 1-16,11 0 2 0,-11-3 2 0,8 3 4 0,-8-6 2 0,9 4 1 15,-7-4 4-15,4 0-1 0,-3-4 3 0,5 4 0 0,-7-6 3 0,7 6 2 0,-5-3 3 16,4-3 2-16,-5-3 2 0,0 3 2 0,6-4 0 0,-8 5 1 0,3-4-1 15,-2-1 1-15,-1 1-1 0,-5-6 0 0,7 4 1 0,2-3-1 0,-9 0-4 16,5-2-2-16,-5 2-6 0,0 0-1 0,7-7-6 0,-7 7-1 0,0-5-3 0,0 4-4 16,6 0-2-16,-6 0-3 0,0 6-1 0,0 0-4 15,0-2-2-15,0 6-2 0,0 0-3 0,0 5-3 0,0 0-5 0,0 0-6 0,0 0-5 0,0 0-2 16,0 0-3-16,0 0 2 0,0 0-1 0,0 5 0 0,0 0 1 0,0 6-1 16,0-2 2-16,0 0 3 0,0 6 2 0,0 0 3 0,0-6 8 0,5 6 6 15,-5 0 4-15,0 1 3 0,0-2 4 0,0 0 1 16,9 0 0-16,-9 2 1 0,0-7-7 0,0 6-5 0,7-6-9 0,-7 0-11 0,5 7-13 0,-5-5-17 0,6-4-19 15,-6 4-19-15,7-7-25 0,-7 8-23 0,6-3-33 0,2-3-28 0,-8 3-40 0,7-5-36 16,-7 5-54-16,5-4-57 0,-5 1-59 16,6-2-57-16,-6 2-10 0,8-6 12 0,-8 0 27 0,0 5 32 0,0-5 36 0,0 0 39 0,0 0 44 0,5-5 45 0,-5 5 47 15,0-6 51-15,0 2 57 0,0-7 68 0</inkml:trace>
  <inkml:trace contextRef="#ctx0" brushRef="#br0" timeOffset="-84558.53">30551 4069 0 0,'-5'-9'3'0,"5"-1"109"0,0 1 65 0,-7 0 43 0,7-3 35 0,0 8 28 0,0-7 27 0,0 3 27 0,0-3 27 0,0 8 25 0,0-9 24 0,7 3 25 0,-7 0 25 0,0 3-75 0,5-3-132 0,-5 5-63 0,6-8-28 0,1 8-14 0,-7-6-5 0,6 6-6 0,2-6-4 0,-1 5-7 0,-2 1-9 0,1-1-9 0,2-2-7 0,-3 4-9 0,3-3-7 0,5 1-10 0,-7 5-9 15,-1 0-7-15,3 0-7 0,5 0-7 0,-5 0-7 0,-3 0-4 0,8 5-4 0,-7 1-3 16,1-3-5-16,-1 4-1 0,8 2-4 0,-7 0-4 0,-2 1-4 0,2 0-2 16,-1 1-3-16,0-2-2 0,2 6 1 0,-1-6-1 15,-2 6 1-15,3 0 1 0,-2-2-4 0,-6 2 2 0,5 0-1 16,-5 0 0-16,0 0-1 0,8 0 0 0,-8 0-1 0,0-2 0 0,0 2-2 0,5-6-3 0,-5 7-7 0,0-5-3 0,0-4-2 0,0 4-4 15,0-1 1-15,0-1-2 0,0-3 0 0,0 3-1 0,0-3 0 0,0-6 2 16,0 4 3-16,0-4 2 0,0 0 6 0,-5 5 6 0,5-5 10 0,0 4 4 16,0-4 5-16,0 0 5 15,-8 0-1-15,3 0 3 0,5-4-1 0,-6 4 2 0,-2-5 1 0,8 5-1 0,-5-4-2 0,-2-2 1 0,-1 3-6 0,2-3-3 16,6 0-4-16,-6 3-5 0,-1-3-1 0,2-4-1 0,-2 5-1 0,7-4 0 0,-7-1 2 16,0 1-1-16,7-3-3 0,-6 3 2 0,6 0-1 0,0-6 2 0,-7 6-3 15,7-7 3-15,0 2 0 0,0 0-1 0,0-7 2 0,0 7-1 0,0 0-2 0,7-6 1 16,-7 5-2-16,6-4 0 0,-6 5 2 0,7-2-1 0,0-3-2 0,0 5-1 15,-2-2-1-15,8 7-3 0,-7-6-3 0,2 6-2 0,-1 0 2 0,6 2-5 16,-7 2 0-16,7 1-2 0,-8-1-1 0,9 5-3 0,-1 0 3 0,0 5-3 16,0-1 2-16,0 1 0 15,0 2 2-15,0 2 1 0,6 6 2 0,-4-6 2 0,-3 6 1 0,0 0 2 0,2-2 3 0,-7 2 3 0,4 1 2 0,5 2 2 0,-11-3-2 16,2 6 0-16,-1-7 3 0,-1 5-3 0,-5-3 0 0,8 2-4 0,-8-3-3 16,8 0-7-16,-8 0-6 0,0-6-13 0,0 5-11 0,-8-3-15 0,8 4-16 0,0-6-16 15,-8 1-22-15,8-1-20 0,-5-4-19 0,5 5-18 0,-6-4-16 0,-1 3-22 16,7-3-25-16,-5-3-32 0,5 7-36 0,-9-10-36 0,9 5-36 0,-7-1-29 15,7-4-22-15,0 0 6 0,0 0 20 0,0 0 28 16,0 0 30-16,0 0 30 0,0 0 31 16,0 0 37-16,0-4 38 0,7-5 45 0,2 3 45 0,-4 3 47 0,2-9 61 0</inkml:trace>
  <inkml:trace contextRef="#ctx0" brushRef="#br0" timeOffset="-84195.49">31097 4074 95 0,'0'-14'158'0,"7"4"42"0,-7-5 35 0,8 5 31 0,-8-4 33 0,5 0 33 0,-5 3 36 0,8 2 33 0,-8-6 31 0,6 0 33 0,-6 6 28 0,5 0-62 0,-5-2-116 0,0 1-52 0,0 0-18 0,7 6-12 0,-7-5-4 0,0 4-13 0,9-2-11 0,-9 4-19 0,0-3-21 0,0 6-17 0,0 0-18 0,0-5-14 0,0 5-13 0,0-4-12 0,0 4-14 0,0 0-14 0,0 0-13 0,0 0-12 0,0 0-11 0,0 0-7 16,0 0-7-16,0 0-7 0,0 0-6 0,0 0-4 0,0 0-2 0,-9 0-4 0,2 4-1 15,7-4-2-15,-5 5-1 0,-9 1-1 0,9-3 0 0,-3 9-1 0,1-8 1 16,-5 5 2-16,7-3 3 0,-2 3 3 0,-6-4 2 0,5 6 1 0,2-6 3 0,6 4-2 16,-5-5 0-16,-3 2-4 0,0 3-1 0,8-4-1 0,0-1 0 0,-5 2 0 15,5 0-2-15,0-3-1 0,0 3 0 0,0-1 0 0,0-1-3 0,0 6 2 16,0-5 1-16,0-1 1 0,5 1 1 0,-5 2 1 0,8 2 3 0,0-4 1 15,-3 5 1-15,1-1 3 0,7-5 2 0,-5 7 2 0,4-1 2 0,0-1 1 16,3 0 1-16,-2 1 1 0,-2 1 2 0,5-2 1 0,-5 1 3 0,-4 1-2 0,7-7 2 16,-2 5-2-16,-6-4 0 0,1 5-1 0,-1-4-1 0,2-3-3 0,-3 3 1 15,-5 0 2-15,7-6 0 0,-7 3 1 0,0-3 3 0,0 0 0 0,0 0-3 16,0 0 3-16,0 10 1 0,0-10 2 0,0 5 7 0,-7-1 1 0,7-4 3 16,-5 5 3-16,-3 1 1 0,2-6 0 0,-1 4-2 0,1-4 0 0,1 6-1 0,-2-6-5 15,-2 5-5-15,-3-5-10 0,6 4-14 0,1-4-16 0,5 0-20 0,-9 6-23 16,2-6-26-16,7 0-24 0,0 0-26 0,-5 0-31 0,5 0-33 0,0 0-32 15,0 0-31-15,0 0-52 0,0 0-53 0,0 4-59 0,0-4-55 0,0 0-26 0,0 0-12 16,0 0 16-16,0 0 30 0,0 0 34 0,0 0 38 0,0 0 43 0,0 0 45 16,0-4 44-16,5-2 45 0,-5 2 56 0,7-1 58 0</inkml:trace>
  <inkml:trace contextRef="#ctx0" brushRef="#br0" timeOffset="-83311.31">31307 4080 95 0,'0'-6'174'0,"0"1"52"0,0 1 40 16,0-1 37-16,0 1 34 0,0-6 34 0,0 5 38 0,0-4 34 0,0 2 38 15,0-2 35-15,-6-2 33 0,6 3-63 0,0-3-117 0,0 2-74 0,0-1-47 0,-7-1-27 16,7 8-13-16,0-7-14 0,0 5-9 0,0 1-18 0,0-1-14 0,0-2-20 16,0 7-21-16,0-4-17 0,0 4-17 0,0-5-11 0,0 5-13 0,0-5-8 15,0 5-10-15,7 0-8 0,-7 0-7 0,0-4-7 0,0 4-9 0,0 0-7 16,6 0-6-16,-6 0-6 0,6 0-2 0,-6 0 0 0,7 0-3 0,-2 4 2 0,3 1-2 16,-2 0 4-16,7-1-1 0,-8 8 2 0,3-3 4 0,5 1 0 0,-5 4 3 15,2-4 4-15,-1 5 1 0,-4-2 2 0,2 2-1 0,-1 0 0 0,2 0 0 16,-2 0-3-16,-6 0-1 0,7 0-7 0,-7-2-3 0,0-3-4 0,5 4-6 0,-5-2-5 15,0 3-5-15,0-8-4 0,0 4-2 0,0-1-2 0,0-4-1 0,-5 3 1 16,5-3-1-16,0-3 3 0,0 3 4 0,0-2 4 0,-7-4 7 0,7 0 9 16,0 5 6-16,0-5 8 0,0 0 10 0,-6 0 5 0,6 4 4 15,0-4 5-15,-8 0 1 0,8-4 3 0,-6 4 4 0,6 0-3 0,-7 0 1 0,7-5 0 0,-5 5 0 16,-4-4-3-16,9-2 0 0,-5 3-4 0,5-3-3 0,-5 0-2 16,5 3 0-16,-8-3-1 0,8 0 0 0,0 2-1 0,0-7-1 0,-5 8-1 0,5-7-1 15,0 1-1-15,0 3-3 0,0-3-1 0,0-2 0 0,0 1 0 0,0-3-1 0,5 2-1 0,-5-4-2 16,0 6-2-16,8-5-2 0,-8 0-1 15,5 2-2-15,0-3 0 0,4 2 1 0,-4-2-3 0,2 5-2 0,-1-1-1 0,2 2-2 0,-2 0-2 0,1 0-2 16,-2 2-3-16,2 3 1 0,0-1 0 0,0 5-1 0,-1 0 0 0,1 0 0 16,7 0-1-16,-9 5 0 0,0-1-1 0,3 8 4 0,5-3-1 0,-5 1 2 0,-3-1 1 15,1 6 2-15,2 0 3 0,-3-2-1 0,2 2 1 0,-1 6 1 0,-6-6-1 16,7 3-1-16,-7-2-2 0,0-2 2 0,0 5-4 0,0-4 0 0,0 0-2 16,0-5 2-16,0 4 0 0,-7-4-1 0,7-1 1 0,0 3-4 0,0-3 4 0,0-5-1 15,0 5 3-15,-6-4 3 0,6 1 1 0,0-2 3 0,0-4 5 0,0 6 4 16,0-6 4-16,0 0 7 0,0 0 3 0,0 0 6 0,0 0 5 0,0 0 7 0,0 0 6 15,0 0 2-15,0 0 4 0,0 0 0 0,0 0 0 0,0 0 0 0,0-6-1 16,0 2-4-16,-7 4-4 0,7-6-4 16,0-3-4-16,0 4-4 0,0 1-6 0,0-2-6 0,-5-3-4 0,5 0-5 0,0 3-3 0,0-4-1 15,0-1 0-15,0 4 0 0,0-4 0 0,0 1-1 0,0 1 1 0,0-2-1 0,0-3-1 0,0 5 1 0,5-6 1 16,-5 0 1-16,7 6 2 0,-7-6-2 0,6-1 2 0,1 2-1 0,-7 0-1 16,7 3 2-16,0-4-3 0,-2 6-1 0,3 0-1 15,-3-1-3-15,3 1-1 0,-8-3-1 0,6 8-6 0,-1-1-5 0,2 5-3 0,2-5-1 0,-4 5-2 16,1 5-2-16,-6-5-1 0,7 5 2 0,-2 6-1 0,4-6 2 0,-2 8 3 0,4-4 4 15,-6 6 1-15,3 0 1 0,0 4 1 0,-3-4 4 0,2 0 3 0,-1 6 3 16,0-8 0-16,-6 8 2 0,7-7 2 16,1 5 1-16,-3-4 1 0,-5 0 1 0,7-5-3 0,-7 4 1 0,0 2-1 0,7-7 3 0,-7 0-1 0,5 1 2 0,-5-1 0 15,8 2 1-15,-8-7-2 0,7 2 2 0,-7-1 0 0,6-1 1 0,-6-4 4 0,6 6 3 16,1-6 2-16,-7 0 1 0,5 0 4 0,3 0 2 0,-2-6 7 0,1 6 5 16,-1-4 5-16,-1-1 4 0,2-1 5 0,2-4 2 0,-4 5 1 0,2-4 0 0,-1 5 5 15,0-5 2-15,2-3 2 0,-1 3-3 0,-7-1-2 0,5-1-6 0,-5 4-4 16,6-8-5-16,-6 0-3 15,0 0-4-15,8 0-1 0,-8 6-1 0,0-7-3 0,0 2 0 0,0 0-2 0,0 0-3 0,0 2 3 0,0 3-1 0,0 3-1 16,0 2-1-16,0 0-2 0,0 4-8 0,0 0-8 0,0 0-13 0,0-5-6 16,0 5-9-16,0 0-4 0,0 0-6 0,-8 5-1 0,8-1-6 0,0 0-3 0,-6 7 1 15,6-7 1-15,-5 8 1 0,5 2 6 0,-7 0 3 0,7-5 11 0,-8 6 6 16,8 0 9-16,-6 4 8 0,6-5 4 0,0 2 2 0,-6-1 1 0,6-6 0 16,0 6 0-16,0 0-1 0,0-6 0 0,6 1-2 0,-6 4-6 15,0-4-4-15,6 1-9 0,-6-7-11 0,0 6-16 0,8-5-17 0,-8 4-19 0,0-3-23 0,7-2-20 16,-7 1-25-16,0 1-21 0,0-2-23 0,0-4-20 0,0 6-22 0,0-6-13 0,0 0-12 15,0 0-23-15,0 0-22 0,0 0-33 0,0 0-39 0,0 0-41 0,0-6-43 0,0 2-7 16,-7-2 10-16,7 1 25 0,0 1 27 0,0-7 33 0,0 2 35 16,-8-1 32-16,8 1 33 0,0-1 41 0,0-5 45 0,0 6 51 0,0-6 53 0</inkml:trace>
  <inkml:trace contextRef="#ctx0" brushRef="#br0" timeOffset="-83169.14">31892 4123 55 0,'0'-15'129'0,"0"-3"49"0,-6-3 46 0,6 8 42 0,0-8 43 0,0 2 39 0,-6 0 40 0,6-1 33 0,0-4 38 0,-7 9 29 0,7-5 35 0,0 0-44 0,0 7-86 0,0-2-56 0,-5 0-42 0,5 6-29 0,0-6-22 0,0 6-26 0,0 2-25 0,0 2-24 0,0 1-21 0,0 4-23 0,0-5-19 0,0 5-17 0,0 0-20 0,0 0-17 0,0 0-16 0,0 0-16 0,0 0-16 0,0 0-13 0,0 0-9 0,0 0-10 0,0 0-11 0,0 0-12 0,0 5-10 0,0-1-16 0,0 1-16 0,0 5-21 0,0-4-24 0,0 9-31 0,5-6-36 0,-5 0-63 16,0 7-72-16,0-2-82 15,0-4-84-15,7 4-28 0,-7 2 2 0,0-3 14 0,0-4 25 0,6 2 31 0,-6-1 34 0,0-4 41 0,0-3 45 0,0-3 50 0,6 6 56 16,-6-6 69-16,8-6 72 0</inkml:trace>
  <inkml:trace contextRef="#ctx0" brushRef="#br0" timeOffset="-82917.13">32186 3880 0 0,'0'0'9'0,"6"-7"124"0,2-2 68 0,-8 4 54 16,0 1 46-16,5-2 43 0,-5 3 42 0,0-3 43 0,8-3 42 0,-3 3 38 15,2-4 38-15,-7 10 32 0,0-5 31 0,0 5-86 0,0-4-155 0,0 4-78 0,0 0-38 16,0-5-29-16,0 5-22 0,0 0-25 0,0 0-26 0,0 0-26 0,0-4-28 16,0 4-26-16,0 0-23 0,0 0-18 0,0 0-19 0,0 0-16 0,0 0-16 0,0 0-7 15,0 4-2-15,-7-4-4 0,7 5 1 0,0 4 2 0,0-2 0 0,-5 2 5 16,5 6 1-16,0-6 7 0,0 9 6 0,-8-2 5 0,8 3 7 0,0 2 9 15,0-3 6-15,0 2-2 0,0-1-2 0,0 6-12 0,0-4-13 0,0-3-12 16,8 6-12-16,-8-3-12 0,5-8-11 0,-5 8-18 0,7-2-19 0,-7-4-21 0,7 3-27 16,-7-3-21-16,5 0-23 0,-5 0-24 0,0 0-19 0,0 0-40 0,0-5-47 0,0 3-67 15,0-2-78-15,0 4-28 0,0-5-6 0,-5-1 17 0,5-5 25 0,-7 1 33 16,0 1 38-16,7-3 37 0,-5 3 39 0,-3-6 39 0,3 0 42 0,-3 0 55 0,2 0 62 16</inkml:trace>
  <inkml:trace contextRef="#ctx0" brushRef="#br0" timeOffset="-82728.21">32089 4221 98 0,'-7'-10'173'0,"1"1"53"0,-2 3 44 0,2 3 39 16,-1-9 38-16,2 8 37 0,5-1 36 0,-9-4 35 0,4 5 32 0,5-2 31 0,0 1 28 16,-5 5-67-16,5 0-125 0,0-4-71 0,0 4-45 0,0 0-32 0,0 0-20 15,0 0-19-15,0 0-19 0,0-6-22 0,0 6-20 0,5-6-22 0,-5 6-16 0,0 0-18 16,5-3-12-16,-5 3-10 0,9 0-12 0,-9 0-6 0,5-6-6 0,8 6-9 16,-5 0-14-16,-2 0-20 0,6 0-28 0,2 6-35 0,-1-6-40 0,-1 3-61 0,7-3-64 15,-6 0-106-15,1 6-120 0,7-6-50 0,-8 6-16 0,-1-6 3 0,0 0 14 0,3 0 22 16,-3 0 29-16,0 0 41 0,-5 0 47 0,7 0 54 0,-8 0 59 0,1-6 69 15,-2 0 74-15</inkml:trace>
  <inkml:trace contextRef="#ctx0" brushRef="#br0" timeOffset="-82127.41">31209 4719 43 0,'0'-9'128'0,"0"0"45"0,0 3 34 0,0-3 27 0,-7 3 23 0,7-4 26 0,0 5 26 0,0-4 26 0,-6-1 29 16,6 6 27-16,0-6 28 0,-5 6-42 0,5-8-77 0,0 8-57 0,0-7-43 0,-7 7-18 0,7-5-2 0,0 4 2 0,-9-5 5 0,9 4-1 0,0 2-7 0,0-6-6 15,-5 6-9-15,5-2-10 0,0 2-12 0,-7-1-12 0,7 1-11 0,0-1-13 16,-6 5-16-16,6-7-15 0,-5 7-13 0,5 0-14 0,-9 0-14 0,2 0-12 0,2 0-11 15,-1 0-9-15,-7 0-9 0,5 7-6 0,-4-7-7 0,0 5-1 0,-3-1-1 16,2 1-2-16,7 5 3 0,-7-6 1 0,0 1 2 0,0 4-1 0,8-3 2 16,-11 4-3-16,11-1 2 0,-1-4-3 0,-1 5 0 0,7-1-1 0,-6 3-1 0,-2-8-1 15,8 6 1-15,0-2 1 0,0 3-2 0,0-2 3 0,0 1-1 0,0 5 2 16,8-6 1-16,-8 1 1 0,6 1 2 0,-6-1 4 0,7-1 2 0,-1 6 1 16,-1-6 5-16,11 0-1 0,-11 7 3 0,8-7 0 0,-8 0 2 15,11 6 1-15,-5-3 0 0,2-3 3 0,2 6 2 0,-3-6 0 0,8 0 0 0,-7 1 0 0,-2 5-1 16,5-9 0-16,-11 3-2 0,8 0 0 0,-8 1 0 0,4-4-1 0,-2-1-1 15,-2-1-1-15,1 1 0 0,-6-1 2 0,0 2-1 0,0-6 5 0,0 4 6 16,0-4 4-16,-6 5 6 0,1 1 2 0,5-3 2 0,-7 3 0 0,-7 0-6 0,7-3-1 16,-4 3-9-16,-5 0-12 0,5-2-15 0,-2-1-23 15,-7-3-25-15,8 6-34 0,-3-6-33 0,-4 5-37 0,6-5-29 0,0 0-49 0,0 4-49 0,-8-4-57 16,16 0-54-16,-8 0-43 0,-1-4-34 0,9 4-1 16,-9-5 20-16,9 5 29 0,-3-6 37 0,1 3 40 0,2-1 40 0,5-2 42 0,-9 0 42 0,9 3 48 0,0-9 53 0,0 9 53 15,9-8 70-15</inkml:trace>
  <inkml:trace contextRef="#ctx0" brushRef="#br0" timeOffset="-81321.24">31223 4808 0 0,'5'9'7'0,"2"-4"119"0,-1-1 73 0,-6 2 47 0,6 0 36 0,-6-3 26 0,0-3 24 15,8 0 23-15,-8 6 26 0,7-6 27 0,-7 0 29 0,0 0 27 0,0 0 26 16,0 0-79-16,0 0-141 0,0 0-77 0,0 0-39 0,0 0-20 0,0 0-5 16,0 0-5-16,0 0-2 0,0 0-8 0,0 0-13 0,0 0-13 0,0 0-17 0,0 0-15 15,0 0-15-15,0 0-12 0,-7 0-12 0,7 6-8 0,0-3-8 0,0-3-4 16,0 6-4-16,0-2 0 0,0 1 1 15,0-1 3-15,0 1 2 0,7 2 2 0,-7 2 2 0,5-4 3 0,2-1 1 0,-7 2 2 0,7-2-1 0,-2 5-1 0,3-4 2 16,5 1-1-16,-7-2 2 0,1-4-1 0,-2 6-3 0,9-1-1 0,-7-5 0 16,4 0-3-16,-3 0 0 0,5 0 0 0,0 0-2 0,-8 0 0 0,9 0 1 15,-1-5-2-15,1-1-1 0,-2 2 1 16,-5-2 1-16,7 1 3 0,-1 1 0 0,-8-5 5 0,9 3 0 0,-9-3 6 0,3 0 4 0,-3-3 5 0,3-1 6 0,0 4 6 16,-8-6 3-16,5 3 4 0,-5-3 5 0,0 2 4 15,0-2-2-15,0 0 2 0,0 0-2 0,-5 2-1 0,5-2 0 16,-8 0-4-16,8 0-3 0,-8 6-6 0,3 0-5 0,-3-3-3 0,3 3-6 0,5-1-4 0,-14 6-4 0,9-1-7 0,5 0-6 15,-13 5-5-15,6 0-2 0,0 0-6 0,-5 0-2 0,5 5-1 0,-7 0-2 16,8-1 0-16,-6 0-4 0,-2 7 0 0,9-2-3 0,-8 1-1 0,5 1-2 0,0-1 1 16,3 3 2-16,-1-2 0 0,-1 4-2 0,1-2 0 0,6 2-1 0,-8 0-2 15,8 0-1-15,0-2 0 0,0 2-1 0,0-3 0 0,0 3 3 0,8-2 0 16,-8-4 2-16,6 3 4 0,1 2 2 0,-1-4 3 0,-1-1 1 0,11 0-1 0,-11 1-6 16,8-4-7-16,1 3-11 0,-2 0-11 0,2-3-15 0,-1-2-17 0,6 7-17 0,-6-8-26 15,8 3-24-15,-3 0-32 0,-5-3-32 0,6-3-43 0,7 6-44 0,-5-6-38 16,-3 0-29-16,1-6-35 0,8 6-30 0,-6 0-1 0,-3-3 16 0,3-3 25 0,-3 0 31 15,3-3 36-15,-2 4 37 0,-6 1 41 0,6-6 42 0,-7 5 66 0,2-4 68 0,-1-1 51 16,-1-1 45-16,-3 7 49 0,3-5 62 0,-6-1 50 0,0-4 44 0,2 2 41 31,-8 3 37-31,7-1 39 0,-2-5 38 0,-5 6 36 0,0-6 38 0,6 6-3 0,-6-6-27 0,0 5-31 0,0 0-30 0,0 0-33 0,0 6-27 0,0-6-26 16,0 5-18-16,0 1-22 0,0 4-24 0,0-5-25 0,0 5-26 0,0 0-28 16,0 0-24-16,0 0-24 0,0 0-26 0,0 0-22 0,0 0-20 0,0 0-16 0,0 0-15 15,0 0-6-15,-6 0-4 0,6 5 0 0,0-1 0 0,0 5 3 0,-5-3 2 0,5 3 2 16,-7 0 5-16,7 7 4 0,-8-7 5 0,8 0 5 0,-6 6 5 0,0-3 5 15,-1-3 2-15,7 0-2 0,-5 1-2 0,-4-1 0 0,2 3-3 16,2-3 1-16,-8-4-1 0,7-1-2 0,-2 2 0 0,-4-2 1 0,6 1 0 0,-7-1-2 0,5 1-1 16,-4-5 0-16,0 0-1 0,-3 0 0 0,9 0-1 0,-7 0-2 0,0 0-1 0,0-5-1 15,2 1-1-15,-5-1-1 0,4 1-1 0,1-2 1 0,2 2-2 0,-3-7 1 16,6 1 0-16,-7 1 0 0,5 4-1 0,3-5 0 16,-2 1 1-16,0-6 0 15,0 5 1-15,7-1-1 0,0 2 1 0,-6-4 0 0,6 1 2 0,0-2-2 16,0 0-2-16,6 5-1 0,-6-6-1 0,0 4 0 0,7-2-2 0,0 3-1 15,0-1-2-15,-7 1 0 0,5 1-2 0,3-2 0 0,-3 7-1 0,9-5-1 0,-9 4-1 16,2 1 1-16,2-2 0 0,2 6 1 0,-4-6 0 0,7 6 0 0,-2 0 2 0,-1 0 1 16,5 6 2-16,-4-6 3 0,0 6 1 0,8 3 2 0,-6-4 3 0,-1 3 3 15,6 3 2-15,-7 5 2 0,2-7 2 0,4 6 1 0,-2-2 0 0,-4 8 2 16,0-7 2-16,3 5-1 0,-4 2 0 0,-3-8 2 0,-3 11-1 0,3-3 1 0,4-2 0 16,-12 2-1-16,7-3 0 0,-7 6-3 0,7-3-1 0,-7 2-4 0,0-3-5 0,0 1-6 15,-7 1-6-15,7-1-5 0,0 3-8 0,0-5-5 0,-7 2-9 0,7-3-11 16,0 3-8-16,-7-6-13 0,7 4-13 0,0-4-13 0,0 0-13 0,-5 3-16 0,5-8-19 15,0 5-17-15,0-5-22 0,0 4-30 0,-8-4-30 0,8-1-53 0,0-4-61 16,0 5-58-16,0 0-55 0,0-5-13 0,0-1 9 0,0-4 20 0,-5 5 26 16,5-5 35-16,0 0 35 0,0 0 39 0,0 0 42 0,0 0 46 0,5-5 48 0,-5-4 58 15,0-1 72-15</inkml:trace>
  <inkml:trace contextRef="#ctx0" brushRef="#br0" timeOffset="-79475.69">32121 4915 0 0,'0'-10'19'0,"0"-5"133"16,0 0 72-16,0 2 52 0,0 4 42 0,0-6 37 0,-8 3 33 0,8-3 38 0,0 6 30 0,0 0 31 0,-5-1 30 0,5 4 25 0,0 2 28 0,0-1-97 0,0 5-169 0,0-5-82 0,0 5-39 0,0 0-19 0,0-4-13 0,0 4-12 0,0-6-12 0,0 6-14 0,0 0-16 0,0 0-12 0,0 0-12 0,0 0-10 0,0 0-13 0,0 0-12 0,0 0-9 0,0 0-9 0,0 0-8 0,0 0-10 0,0 0-7 0,0 0-7 0,0 0-6 0,0 0-1 0,0-4-3 0,0 4 0 0,5 4-1 0,3-4-1 16,-8 6 0-16,5-6 0 0,2 4 2 0,2 1 2 0,-4 4 4 0,0-3 2 15,3 4 4-15,5-1 4 0,-7 0 1 0,1 6 0 0,-1-3 2 0,2 3 1 0,-3-2-1 16,3-4 2-16,-3 6 1 0,2 0 1 0,-7 0 1 0,0 0-4 0,7 0 0 0,-7-2-6 15,0-3-7-15,0 4-8 0,0 1-8 0,-7 1-8 0,7-7-4 0,0 6-4 16,0-6-4-16,0 3-3 0,-7-3 1 0,7-5-2 0,-5 5 1 0,5-4 0 16,0 1 3-16,-8-2 9 0,8 2 9 0,-5-6 10 0,5 0 8 0,-8 0 9 15,8 0 10-15,-6 0 4 0,-1 0 8 0,7 0 2 0,-6-6 4 0,-2 6 1 0,3-4 4 16,5-2 0-16,-8 6-2 0,3-5 1 0,5 1 2 0,-5-5 0 16,-4 3 5-16,9 3 3 0,-7-3 5 0,7-3 0 0,0 3 4 0,-5-4-1 0,5 5 4 0,0-4 1 15,-8-1-3-15,8 1 0 0,0 3-2 0,0-3 0 0,0-2-3 0,8-3-3 0,-8 5-4 16,0-2-4-16,5 1-7 0,2-4-2 0,-7 4-5 15,9-5-4-15,-4 5-3 0,0-4-4 0,-5 1 0 0,8 1-2 0,-3-3-2 0,9 6-2 0,-14-6-2 0,13 6-3 16,-5-1 0-16,-3 0-6 0,3 5-3 0,-3 0 0 0,2 1-2 0,0-2-1 16,-2 2-2-16,2 4 1 0,1-5-1 0,4 5 0 0,-5 5 0 0,5-5 3 15,-3 4-2-15,2 6 2 0,-4-5 0 0,7 4 1 0,-9 3 5 0,8-3-1 16,-8 4 2-16,11 2 1 0,-11-3 0 0,1 6-1 0,1-3 0 0,-1 1 0 0,2-2-1 16,-1 0-2-16,-7 0-2 0,0 2 0 0,5-7-1 0,-5 6-2 15,0-6-2-15,0 0 2 0,0 3-4 0,0-9-1 0,0 3 0 0,0 4 1 0,0-7 3 0,-5 3 2 16,5-1 4-16,0-5 3 0,-7 4 0 0,7-4 2 0,-8 6 5 0,2-6 0 15,6 0 3-15,-7 0 0 0,7 0 3 0,0 0-1 0,-6 0 4 0,6 0-1 0,-5 0 0 16,-3-6 0-16,8 6-1 0,-8-4-2 0,8 4 1 0,-5-5-1 0,5-1-1 16,0 3 1-16,-6-1 1 0,6-2 1 0,0 0-1 0,0 3 0 0,-7-3 2 0,7 0-1 15,0-3 1-15,0 4-4 0,0-5 1 0,0 6 1 0,0-5 3 0,0-2 1 16,0 7 5-16,0-7-1 0,0 2 2 0,0-1 0 16,0 1-2-16,0 0 1 0,7-7-1 0,-7 7 0 0,6 0-3 0,-6-6 0 0,5 3-1 0,3 3-4 0,0 0-5 0,-8-6-6 15,5 11-5-15,1-8-3 0,1 3-7 0,-1 4-1 0,2 1-2 0,-1 4-4 16,-2-6-2-16,-5 6-1 0,6 0 1 0,2 0 0 0,-3 6 0 0,3-2 4 0,-1 1 1 15,-7 4 5-15,6-3 2 0,0 9 4 0,-1-5 0 0,2 4 4 0,1 2 3 16,-2-7 2-16,-6 10 3 0,7-5 3 0,-1 2 1 0,-6-1 1 0,5-2 2 0,-5-2 0 16,8 4 1-16,-8-6 1 0,8 5 0 0,-8-3-2 15,5-2 3-15,-5 0-1 0,6 3 0 0,-6-8 0 0,7 5-1 0,-7-4-1 0,5-1 2 0,4 2 1 16,-2 0 3-16,-2-6-1 0,1 3 1 0,2-3 0 0,-3 0-2 0,8 0 3 0,-6 0-1 16,0 0 4-16,6 0 5 0,-6-3 0 0,-2 3 2 0,4-6 0 0,1 0-1 0,-2 2 1 15,-3-1 1-15,3-1 1 0,5-1 3 0,-13 1 2 0,6 0 1 0,7-3 4 0,-13 0 2 16,7-2 1-16,-1 1 0 0,-1 1 1 0,4 0 3 0,-9-7 1 0,7 7 3 15,-7-6 0-15,5 0 2 0,-5 0-2 0,0 6-3 0,0-4-2 0,0-2-4 0,0-1 0 16,0-4 2-16,0 11-4 0,0-7-7 0,0 2-2 0,0 0-3 0,-5 5-2 16,5-3-6-16,0 3 0 0,-7 4-3 0,7-5-3 0,0 7-5 0,-9-3-3 0,9 6-8 15,-5-4-8-15,5 4-5 0,-6 0-2 0,-1 0 1 0,7 0 1 0,-5 4-1 0,-3 2-1 16,2-3-3-16,-7 7-1 0,5 1 2 0,3-1 2 0,-3-1 1 0,3 0 5 0,0 6 5 16,-9-6 3-16,7 7 4 0,7-1-1 0,-8-6 1 0,3 6-1 0,-2 0 1 0,7 0 0 15,0-6 2-15,-7 0-2 0,7 7-2 0,0-7-1 0,0 1 3 0,0-1-1 16,7 6 1-16,-7-4 0 0,0-2 2 0,7 1 2 15,-2-6 1-15,-5 7 1 0,8-2-1 0,-1 0-2 0,-2-3 3 0,9 4-1 0,-9-7 4 0,3 8-1 0,5-7 3 0,-7 2 1 16,7 0 0-16,-5-3 0 0,4 3 1 0,-1 0 0 0,-2-6 0 0,3 3-1 16,-4-3 4-16,-3 0 2 0,9 0 3 0,-9 0 0 0,2 0 3 0,0-3-2 0,0 3 0 15,-1-6 2-15,1 0 0 0,-2 3 2 0,4-3-1 0,-4 0 0 0,2-3 0 16,-1 0 2-16,1-1-2 0,-7 4 1 0,6-9-3 0,2 6-1 0,-3-6-2 0,0 2-3 16,4-2 1-16,-4 0-3 0,2 0-2 0,1-3-2 0,-3 2-2 0,2-2 0 15,0-3-5-15,-2 0 2 0,3 8 2 0,-3-8-2 0,3 7-2 0,-2 0-3 0,-6 0-3 0,5-2 0 16,2 7 4-16,-7 0-1 0,8 3 1 0,-8-3-4 0,0 3-2 0,0 6-2 15,0 0-4-15,0 0-5 0,0 0-8 0,0 0-1 0,0 0-5 0,0 0 3 0,0 0 0 16,0 0 1-16,6 0-2 0,-6 6-2 0,0 3 1 16,0-3 1-16,0 3 3 0,0 0 5 0,0 0 1 0,0 7 7 0,0-1 3 0,0-6 6 0,0 6 4 0,-6 4 1 15,6-4 3-15,0 0-1 0,0 0-7 0,0 0 1 0,0-2 4 0,0-1 1 0,0 2 3 16,-8-4 0 0,8-1-1-16,0 6 1 0,0-11-1 0,0 7-2 0,0-2-1 0,0-5 1 0,0 6 0 0,0-5 2 0,0 1 5 0,0-3-1 0,0 3 2 0,8 0-2 15,-8-3-1-15,0-3 1 0,0 6 2 0,0-6 5 0,0 0 4 0,6 0 3 0,-6 0 5 16,0 0 1-16,7 0 6 0,-7 0 3 0,6 0 3 0,-6 0 1 0,5 0-2 0,-5-6 0 15,8 6 0-15,0-3 1 0,-8-3-2 0,5 0 0 0,-5 3-2 0,6-3-4 16,-6 1-3-16,7 5-2 0,-7-10-3 0,6 6-1 0,-6-1-7 0,8-4-1 0,-8-1 3 16,7 4 0-16,-7-3 2 0,5 0-1 0,-5-1-3 15,0-4-2-15,6 2-4 0,-6 3-1 0,6-1 0 0,-6-5-3 0,7 6-4 0,-7-1-2 0,0-1-1 0,8 2-2 16,-8 5-2-16,0-1-6 0,5-5-6 0,-5 4-4 0,0 6-2 0,0 0-1 0,0 0 0 16,0 0-4-16,0 0-3 0,0 0 0 0,0 0-3 0,7 6 3 0,-7 0-1 0,0-2 4 15,0 5-2-15,0 0 5 0,0 2 4 0,0-1 4 0,0-1 4 0,0 6 3 16,0-5 3-16,7 4 0 0,-7-4 5 0,0 5-1 0,0-5 1 0,5 4 3 0,-5-4 6 15,8 1 0-15,-8-2 1 0,7 1-2 0,-7-6-2 0,6 7-1 0,0-2 5 16,-6-3-2-16,7-3-2 0,-2 3 2 0,-5 0 4 0,8-2 1 0,0-1 2 0,-3 3 0 16,-5-6 1-16,6 5 2 0,1-5 4 0,-7 0 5 15,5 4 2-15,4-4 3 0,-4 0 3 0,-5-4 2 0,7 4 8 0,-1 0 5 0,-1-5 4 0,-5 5 1 0,9-6 4 0,-2 3 3 16,-2-1 5-16,-5-2 4 16,7 0-2-16,0-3-2 0,-7 3 3 0,5-3-5 0,3 0 1 0,-1-1-5 0,-7 1-8 0,5-6-3 0,-5 4-2 0,7-8-2 0,-7 4-3 0,0 0-5 15,7-4-11-15,-7 1-3 0,0-3-7 0,0 2-1 0,0-6-3 0,0 1-4 16,0 3-1-16,0-3-1 15,0 6 2-15,0-7-4 0,0 6-1 0,-7-1-1 0,7-1 0 0,0 3 0 0,0 2-2 0,0 2 2 0,0-5 1 0,0 10-1 0,0-7 0 0,0 7 0 16,0-2 1-16,-7 7-5 0,7-5-1 0,0 3-5 0,0 6-8 0,0 0-6 0,0-4-6 16,0 4-3-16,-5 4-2 0,-2-4-2 0,7 6-3 0,-8-1 2 0,3 3 2 0,-2 3 3 15,0-2 1-15,2 7 2 0,-2-2 1 0,-7 0 3 0,8 6 7 0,-1-5 5 0,2 4 5 32,-4 2 3-32,4-3 4 0,-2 1-2 0,1 7 0 0,6-7-8 0,-5-1-5 15,5 3-4-15,0-2-8 0,0 2-1 0,0-8 1 0,0 7 0 0,0-1 1 0,5-4-2 16,-5 0 0-16,6 1-3 0,-6-7-5 0,7 6 2 0,-2-6 4 0,4 0-1 0,-9 1-3 15,5 1-2-15,2-2-4 0,-7-5-1 0,6 2-3 0,-6-2 0 0,5 1 2 16,-5-5 2-16,0 6 2 0,0-6 6 0,9 0 8 0,-9 0 1 0,0 0 6 0,0 0 4 16,0-6 5-16,7 6 8 0,-7-5 9 0,0 1 3 0,0-2 2 0,0 2 2 15,5-1 2-15,-5-4 0 0,0-1-3 0,0-1-2 0,0 2-4 0,-5-1-4 0,5 1-4 16,0-7-1-16,0 2-2 0,-7 1 1 0,7-2 0 0,-9-1-1 0,4-4 2 0,5 7 0 16,-6-3-5-16,6 2 1 0,-7-1 1 0,2-1 1 0,5 7 0 0,0 0 2 15,-9-6 3-15,9 11 1 0,0-7-1 0,0 8 0 0,0-4-1 0,0 2 0 0,0 5 3 16,0 0-3-16,0-4 0 0,0 4-2 0,0-5-4 0,0 5-1 0,0 0-1 0,0-6-3 15,9 6 1-15,-9-4-2 0,5 4 5 0,-5 0 1 0,7 0-1 0,-7-4 0 16,6 4-2-16,-1 0 2 0,11 0 2 0,-11-5 4 0,2 5 3 0,0 0 7 0,-2-5 7 16,10 5 5-16,-10 0 8 0,9-4 4 0,-9 4 6 0,8 0 6 0,-5-6 7 0,-2 6 5 15,7-6 10-15,-5 6 7 0,-3-4 3 0,3-1 5 0,-3 5 5 0,0-6 0 0,4 2 1 16,-9-1 0-16,5 5-2 0,-5-4-2 0,0-1-4 0,7 1-7 0,-7-2-6 0,0 6-7 16,0-6-7-16,0 2-6 0,-7-1-5 0,7 0-7 0,0 1-8 0,-5-2-8 0,5 6-6 15,-9-4-8-15,9 4-7 0,-5 0-6 0,0 0-3 0,-3 0-4 0,3 0 1 0,-3 0-1 16,0 4-1-16,3 2-1 0,-1-2-1 0,-7 1-1 0,5 0 4 0,3-1 0 0,-2 8 5 15,-5-8 0-15,5 5 1 0,-1-4 2 0,3-1 1 0,5 7 0 0,-7-7 1 0,0 8 0 16,2-3 0-16,5-4 3 0,-7 3 2 0,-2 3 2 0,9-2-1 0,-5 1 1 0,5 1-1 16,0-1-1-16,-6-1 2 0,6 0 0 0,0 7 4 0,0-7 0 0,0 6 3 15,0-1 2-15,0 2 1 0,0-7 0 0,6 4-5 0,-6 2-1 0,0-3 3 0,0 3 0 16,0-6 0-16,5 4 3 0,-5-1 3 0,0-3-6 0,0 0-7 0,0-3-10 0,-5 3-10 16,5 0-14-16,0-3-12 0,-6-2-17 0,6 2-19 0,-7-1-27 0,2-1-36 0,-4 1-39 15,4-1-41-15,-2 2-78 0,1-2-92 0,-7 1-78 0,0-5-68 0,6 6-20 16,-5-6 5-16,-3 0 19 0,3 0 29 0,0-6 34 0,-9 6 38 0,10-5 47 0,-10 1 49 0,3-2 54 15,-3 2 59-15,-6-1 72 0,1 1 79 0</inkml:trace>
  <inkml:trace contextRef="#ctx0" brushRef="#br0" timeOffset="-78543.42">31301 5784 0 0,'6'-5'19'0,"0"1"138"0,-6-5 82 0,0-3 57 0,7 9 48 0,-7-13 37 0,5 7 32 0,-5 0 30 0,8-2 30 0,-8-5 26 0,0 7 30 0,6-6 25 0,-6 6 26 0,0-6-103 0,7 5-174 0,-7 1-94 0,0 0-55 0,6-1-31 0,-6-1-17 16,0 1-11-16,0 1-5 0,0 0-7 0,0 0-7 0,0 3-7 0,0-3-10 16,0 3-5-16,0 0-8 0,0 2-7 0,0-1-5 0,0 1-6 0,-6-1-5 15,6-1-4-15,-7 6-7 0,7-4-4 0,-6-1-6 0,-2 5-5 0,3-4-5 0,-2 4-6 16,7 0-3-16,-12 0-7 0,5-5-2 0,-1 5-3 0,3 5-5 0,-2-5-1 15,0 4-5-15,2-4-2 0,-2 5-2 0,-1-1-3 0,2 2 1 0,6-1-1 0,-6 4 3 16,-1-5 1-16,2 8-2 0,5-8 2 16,-8 7 2-16,8-2 1 0,-6 0 3 0,6 0 2 0,-7 1 5 0,7 1 2 0,-6-1 6 0,6-1 2 0,0 0 3 15,0 1 0-15,-5 1 0 0,5-7 1 0,0 5 2 16,5 2-1-16,-5-7 1 0,0 5 2 0,6-3-3 0,-6 0 3 0,7 3 2 0,-7-3 1 0,6-2 1 0,2 1 2 16,-3-1 4-16,2 1 3 0,5-5 2 0,-4 4 1 0,4-4 5 0,-5 6 3 15,5-6 4-15,3 0 6 0,-3-6 2 0,0 6 5 0,2 0 4 0,-1-4 4 0,-8-1 5 16,11 1 2-16,-3-1 3 0,-3 1 2 0,-1-7 7 0,-4 7 0 15,2-8 1-15,-1 9 1 0,2-7-3 0,-2-1 1 0,1 2-4 0,-7 0-3 0,5-7-4 0,-5 2-4 16,0 4-4-16,0-5-4 0,0 2-4 0,0-2-3 0,0-5-7 0,0 10-3 16,0-5-5-16,0 0-3 0,-5 6-3 0,5-7-3 0,-7 7-4 0,7 5-2 15,0-7 0-15,-6 7-4 0,6-1-4 0,0 5-9 0,0 0-9 0,0 0-8 16,-8 0-3-16,8 0-3 0,0 0 1 0,-6 5-1 0,6-1 1 0,-7 7 0 0,7-7 3 16,-5 5 0-16,5 3-1 0,-9 1 3 0,9-2 1 0,-5 2 6 0,5 3 7 15,-5-2 6-15,5 1 2 0,0 1 4 0,0-2-1 0,0 0-2 0,0 0 1 0,0 2 0 16,0-7-2-16,5 6 1 0,-5-6-1 0,5 6 4 0,4-5 1 0,-9 1 1 15,5-7 4-15,2 5 4 16,-1-4 4-16,8-1 3 0,-7 2 5 0,-2 0 3 0,9-3 4 0,-7-3 7 16,6 0 5-16,1 0 5 0,-4 0 7 0,3 0 6 0,3-3 6 0,-5-3 3 0,2 0 2 15,0 2 4-15,8-1 2 0,-8-4-1 0,0-1 3 0,-2 5-2 0,-4-11 0 0,7 7 1 0,-1 0-2 0,-8-6-1 0,11 0-4 0,-11 5-4 16,1-8-2-16,-1 3-3 16,3-1-6-16,0 2-4 0,-3 1-3 0,-5-8-3 0,0 6-1 0,0-4-4 0,7 5-5 0,-7-6-4 0,-7 5-6 0,7 1-3 15,0-2-3-15,0 2-3 0,-5 4-4 0,5 1-3 0,-8 0-2 0,0-1-3 16,8 4-3-16,-5-3-6 0,5 3-7 0,-6 6-4 0,1-5-4 0,-2 5-4 0,-2 0-2 15,4 0-3-15,-2 5-2 0,1 1-2 0,1-2 2 0,-4 1-1 0,2 4 0 0,2-2 0 16,-1 2 2-16,-2 0 0 0,3 1 5 0,-3 0 2 0,8 0 6 0,-5 0 4 16,5-1 2-16,0 0 3 0,0 6 3 0,0-6 0 15,0 3 1-15,0-3 4 0,0 1 0 0,0 4 5 0,5-4 3 0,3 5 3 0,-8 0 2 0,5-6 0 16,3 7 2-16,-2-2 1 0,-1 0-1 0,2 0 2 0,2 2 0 0,2-1 0 0,-4-6 3 16,-2 6-1-16,11 0 0 0,-11 0-2 0,6-2-2 0,-3-4 1 0,0 6-1 0,-3-3-1 15,2-3 1-15,-1 4 0 0,0-2 1 0,-6-1 1 0,0-5 0 0,7 5-1 16,-7-6 0-16,0 5-1 0,0-4 5 15,-7 1-4-15,7-2-1 0,0 1-10 0,-6 1-17 0,0-2-17 0,6 2-22 0,-7-6-24 0,2 5-27 0,-3-5-32 0,0 4-36 16,3-4-43-16,-6 0-45 0,4 0-69 0,-2 0-78 0,4 0-63 0,-2 0-54 16,1-4-7-16,1 4 16 0,-4-5 28 0,9-1 33 0,-7 2 39 0,7-2 42 0,-5 1 46 15,5 1 49-15,0-7 54 0,5 7 52 0,-5-5 64 0,7-1 79 0</inkml:trace>
  <inkml:trace contextRef="#ctx0" brushRef="#br0" timeOffset="-77564.89">32381 5604 79 0,'0'-5'154'0,"-7"-1"45"0,7 3 34 0,0-4 30 0,-6 4 24 0,6 3 27 0,6-11 28 0,-6 7 24 0,0 4 28 0,0-6 23 0,0 3 22 0,0-3-61 0,0 1-110 0,-6 5-63 0,6-4-37 0,0 4-18 0,-5-6-4 0,5 0-6 0,0 6-3 0,0 0-10 0,-8-4-10 0,8 4-13 0,0 0-13 0,0-5-10 0,-8 5-9 0,8-4-7 0,-5 4-12 0,5 0-8 0,-6 0-9 0,-1 0-8 0,2-5-7 0,-4 5-9 0,4 0-5 0,-2 0-2 0,1 0-3 16,-8 0-2-16,7 0-1 0,-5 0-2 0,5 0 1 0,-6 5 0 0,1-5-1 0,5 0 0 16,-5 0-2-16,4 4-2 0,-5-4-2 0,7 5-1 0,-1-1 0 0,-7 2 0 15,9 0-2-15,-3-2 1 0,3 1 3 0,0 1-3 0,-4-3 1 0,2 7 1 16,2 1-2-16,-3-8 0 0,3 7 0 0,5 1 2 0,-6-7 1 0,-2 6 0 0,8 0 2 16,-5 0 0-16,-2 0 0 0,7-1 2 0,-6 0-2 0,6 2-1 0,0-7 1 15,-8 5-1-15,8 3 2 0,0-3 1 0,0 1 2 0,0-1 0 0,0 0 1 16,0 3-2-16,0-9 2 0,0 9 1 0,0-8-1 0,0 5 1 0,0-4 1 0,8-1 3 15,-8 2 1-15,6-6 2 0,-6 5 2 0,7-1 4 0,-7-4 2 0,5 0 4 16,3 6 4-16,-8-6 7 0,6 0 7 0,-1-6 6 0,3 6 6 0,4 0 3 0,-3-4 1 16,-4 4 4-16,8-5 0 0,-8-1 3 0,9 2 3 0,-7-5 1 0,7 4 2 15,-9-5 1-15,3 4-3 0,4-3-3 0,-5-1-6 0,-2 1-4 0,2 0-6 0,1-6-3 16,-3 3-4-16,2-1-5 0,0-1 0 0,-7-1-6 0,5 5-4 0,-5-5-3 16,7 6-6-16,-7-6-6 0,0 6-1 0,9 2-4 0,-9-2-1 0,0 4-4 0,0 5-4 15,0-4-3-15,0 4-3 0,0 0-7 0,0 0-5 0,0 0-3 0,0 0-6 0,-9 0 0 16,9 4-4-16,-7 1 1 0,7 1-2 0,-5-3 1 0,5 7-2 0,0 1 1 15,-7-1 2-15,7 4 2 0,-7-4 9 0,7 5 1 0,0-5 7 0,-5 4 2 0,5-1 3 16,0-1 3-16,0 3 2 0,0-6-1 0,5 4 3 0,-5-1-1 16,0-3 1-16,0 1 0 0,7-1 4 0,-7-4 0 0,7 5 0 0,-7-5 2 15,5 5 1-15,2-5 3 0,2-1 4 0,-4 2 2 0,1-2 4 0,1-4 5 0,-2 5 0 0,4-1 8 16,3-4 0-16,-6 0 4 0,7 0 3 0,-5 0 1 0,3 0 3 0,2 0 4 16,-5-4 1-16,4 4 1 0,2-5-1 0,-1 1-2 0,0-2-2 0,-7-3-1 0,6 3 1 15,2-3-1-15,-7 3-1 0,4-3 3 0,-3-4 10 0,0 1 2 0,3-3-4 0,-4 2-3 16,-2-2-3-16,4 0-4 0,-2-4 0 0,-7 5-1 0,5-7-1 0,1-3 0 15,-6 5-5-15,8 0-3 0,-8-5-2 0,5 3-5 0,-5-3-12 0,0 5-6 0,0-6-2 16,-5 5 0-16,5 1-1 0,0-5 2 0,-8 4 2 0,8 6-2 0,-6-7-3 16,6 7 0-16,-5 0 2 0,5-1-2 0,0 4-3 0,-7 2-3 0,7 5-6 0,0-5-3 15,-9 9-7-15,9 0-1 0,0-6-1 0,0 6-4 0,0 6-4 0,-5-6 1 16,5 4 2-16,-7 5-3 0,7 0 0 0,-6 2-1 0,1-2 3 0,5 7 2 0,-8-7 4 16,8 6 7-16,-8 3 7 0,8-2 3 0,-5-1 1 0,5 3 3 0,0-2 1 15,-6 2 0-15,6 3-2 0,0-6 2 0,0 4-2 0,0-1 3 0,0 3-1 16,0-2-2-16,0 2-3 0,6-3-2 0,-6-3 0 0,0 4 3 0,5-4 1 0,-5 5 1 15,8-7 2-15,-8 3 0 0,0-1 1 0,8-1 1 16,-8-4 0-16,5 5 0 0,-5-5 0 0,6-1 1 0,-6 0 3 0,7 2 2 0,-7-1 1 0,5-5-2 0,-5-1-3 16,9 2 2-16,-2-2 1 0,-7 1 3 0,5-5 2 0,1 4 1 0,2-4 3 0,-3 0 3 15,3 0 0-15,-3 0 5 0,2-4-2 0,0 4 2 0,-2-5-2 0,3 1 2 16,-1 4 3-16,-2-10 3 0,4 5 4 0,1-1 5 0,-2-3 2 16,-3-1 0-16,3 1-3 0,-2-6-2 0,1 6-3 0,-1-7 1 0,2 2 0 0,-3-5-1 0,2-2-1 0,-1 3-5 15,-6-3 1-15,5 2-7 0,4 0-6 0,-9-5-9 0,7 3-4 0,-2-3-1 16,-5 5 0-16,0-5 1 0,0 3 1 0,8-3-4 0,-8 5-4 0,0-5 0 15,0 4 3-15,0 0 3 0,0 5 2 0,0-3 1 0,0 8-4 0,0-5 0 0,0 10-6 16,0-5-5-16,0 5-9 0,-8 1-5 0,8 4-5 0,0 0-1 0,0 4-1 0,-5-4 1 16,5 5 1-16,-7 5-3 0,-2-5-2 0,4 4 0 0,-1 1 1 0,6 5 2 15,-7 0 3-15,2 0 7 0,-3-1 9 0,2 6 6 0,-1-6 4 0,1 6 4 0,-2-2 1 16,8 3 0-16,-5-2 1 0,-3 1-2 0,8-1-2 0,-5 2 3 0,5 3 4 0,-5-5 1 16,5 0-2-16,0 1-2 0,0-1-5 0,0 1-1 0,5-7-4 0,-5 8-2 0,0-6-3 15,5 4-7-15,-5-4-12 0,8 0-12 0,-3-6-12 0,-5 6-10 0,0-5-14 0,8 5-11 16,-2-6-18-16,-6 0-14 0,7-3-14 0,-7 3-15 0,6 1-16 0,2-4-20 15,-8-1-19-15,5-1-12 0,2 0-8 0,-7 1-8 16,6-5-8-16,-1 6-22 0,4-6-25 0,-2 0-22 0,-2 0-17 0,3 0-31 0,-3-6-35 0,9 6-4 0,-9-5 10 0,2 1 21 16,7 0 31-16,-8-1 29 0,1-5 29 0,7-1 32 0,-9 7 32 0,8-7 38 0,-6 2 41 15,7-1 39-15,-9-5 48 0</inkml:trace>
  <inkml:trace contextRef="#ctx0" brushRef="#br0" timeOffset="-77218.84">32889 5770 9 0,'8'-16'74'0,"-3"7"52"0,2-6 47 0,0 2 40 0,-7-2 37 0,5 0 37 0,-5 5 35 0,0-4 37 0,8-1 37 0,-8-1 34 0,0 2 31 0,0 0-11 0,0 0-42 0,-8 4-41 0,8-1-46 0,0-2-35 0,0 2-29 0,0 7-18 0,-5-8-18 0,5 8-17 0,0-1-15 0,-7 1-19 0,7-1-21 0,0 5-17 0,0 0-12 0,-7-6-16 0,7 6-15 0,0 0-11 0,0 0-10 0,0 0-11 0,0 0-13 0,0 0-8 0,0 0-6 16,-5 0-5-16,5 6-6 0,-8-6-4 0,8 5-6 0,-7-1-4 0,7 1-2 0,-5-1-1 0,-4 2 2 0,9 4-4 0,-5-5-4 0,0 4 1 0,5 1 1 0,-8 1 1 0,2-1 0 0,6-1 0 0,-7 0-6 15,1 1 2-15,6 4 0 0,-7-4-1 0,7 1 0 0,-5 2 0 0,5-2 3 0,0 2-2 16,-9-1-5-16,9-3-6 0,0 1-2 0,0 4-8 0,0-4-1 0,0-4-3 16,0 3 0-16,0 1-4 0,0-5 0 0,9 4-1 0,-9-5 0 0,5 2-2 15,-5 3-1-15,7-3 4 0,-1-6 4 0,-6 5 6 0,7-1 8 0,7-4 2 0,-9 6 6 16,0-6 4-16,4 0 4 0,3 0 2 0,-4 0 6 0,4 0 4 0,-5 0 4 0,6-6 1 15,-8 6-1-15,9-4 0 0,-2-1 2 16,-4-1 0-16,-2-3 2 0,7 3-2 0,-8-3 5 0,3 0-2 0,0-1 0 0,-3 1-3 0,-5-3-2 16,6-1-3-16,1 4-2 0,-7-6-2 0,6-6 1 0,-6 6-3 0,8 2 1 0,-8-8-2 0,0 7-1 0,0-5-4 15,7 3-3-15,-7 2-6 0,0 1-3 0,-7-2-3 0,7 3-1 0,0-1-1 0,0 8-3 16,0-5-7-16,0 5-9 0,-8-4-14 16,8 2-12-16,-6 7-16 0,6-3-16 0,-7 3-20 0,1 0-20 0,6 0-22 0,-5 0-28 0,-3 0-21 0,0 3-21 0,3 4-35 15,-8-2-41-15,7 4-41 0,-2-5-41 0,1 7-43 0,-4-2-38 0,3 1 0 0,3 0 15 16,-3 1 27-16,3-2 34 0,-2 0 38 0,0 0 38 0,2 1 37 0,-3-4 37 0,1 3 44 15,7 1 49-15,0-5 50 0,0 0 66 0</inkml:trace>
  <inkml:trace contextRef="#ctx0" brushRef="#br0" timeOffset="-76667.51">33026 5632 72 0,'6'-4'149'0,"2"4"48"0,-8-5 41 0,7 0 34 0,-7 1 32 0,5-2 33 16,-5 2 33-16,6-1 34 0,-6-1 30 0,6 3 29 0,-6-7 29 16,0 4-55-16,7-3-100 0,-7 3-60 0,0-3-38 0,8 4-19 0,-8-5-14 0,5 4-8 15,-5 2-9-15,0-5-10 0,7 4-11 0,-7-1-12 0,0 2-14 0,0-1-8 0,7 1-6 16,-7 4-10-16,0-5-11 0,0 5-8 0,0 0-9 0,0 0-11 0,0 0-9 15,0 0-16-15,0 0-11 0,0 0-12 16,0 0-12-16,0 0-9 0,0 0-10 0,0 0-7 0,0 0-7 16,0 0-3-16,-7 0-6 0,7 5 0 0,0-1-5 0,0 1 3 0,0 5 2 0,-7-5 4 0,7 4 7 0,0 1 4 0,0 0 0 0,-5 1 2 0,5-2 4 15,0 6 2-15,0-5 5 0,0-1 1 0,0 6 3 0,0-6-3 0,0 6-1 0,0-5-2 16,5 5-1-16,-5-6-3 0,0 0-5 0,7 6-1 0,-7-5 5 0,7 1 2 16,-7-7-1-16,5 5-1 0,-5 0-3 0,8-3 0 0,-1 0 1 0,-7-3 2 0,0 3 2 15,6 0-1-15,-6-2-4 0,6 1 1 0,-6-5 3 0,7 0 2 0,-7 4 0 0,0-4 3 0,0 0 1 16,5 5 1-16,-5-5-2 0,0 0 0 15,0 0-2-15,8 0 2 0,-8-5 2 0,8 5 5 0,-8 0 1 0,5-4 2 0,-5 4 3 0,0-5-2 0,6 1-4 0,1-2 1 16,-7 0 0-16,5 3 0 0,-5-3-1 0,9 0 1 0,-9-3-4 0,5 5 0 16,2-5 0-16,-7-2-1 0,6 1 0 0,-6 1-3 0,5-1-4 0,4-4 1 0,-9 4 1 15,7-1 2-15,-2-3-1 0,-5 4-1 0,7 0 1 0,-7-5-1 0,7 5 2 0,-7 1-1 16,0 0-2-16,0 0 0 0,5 3-2 0,-5-3 2 0,0 3 3 0,0 0-1 0,0 6-7 16,0 0-6-16,0 0-7 0,0 0-6 0,0 0 0 0,0 0-3 15,0 0-7-15,0 0-2 0,0 0-1 0,0 6 2 0,-5 0 1 0,5-2-1 0,0 7 0 0,-7-2-2 16,7-5 6-16,-7 7 6 0,7 2 6 0,-5 2 4 0,-2-5 1 0,7 4 1 15,-9-4 2 1,9 5 0-16,-5-6 0 0,5 6-2 0,-6-6 1 0,6 3-1 0,0-3-2 0,-7 1 0 0,7-1-1 16,0 0 0-16,0-3-5 0,0 0 3 0,0 3-1 0,0-3 6 0,0-2 3 0,7 1 4 0,-7-1-2 0,0-4 2 0,6 5 2 0,-6-5 4 15,5 4 1-15,-5-4 3 0,9 0 3 0,-2 6 0 0,-2-6 2 0,2 0 0 0,0-6 0 16,6 6-2-16,-6 0 2 16,-2-4 0-16,9 4 4 0,-9-5-1 0,3 1 2 0,-3-1-3 0,3 1 2 0,3-2 0 0,-3 0-2 0,-8 3 3 0,8-9 0 0,-3 8 0 0,3-5 3 15,-8 4-3-15,5-5 0 0,-5 1-1 0,5-3-2 16,-5 3 1-16,9 0-4 0,-9-6-2 0,0 6-1 0,0-7-2 0,0 7 0 0,0-6-3 15,0 6-2-15,-9-7-4 0,9 7-4 0,0 0-8 0,-5-6-5 0,5 10-10 16,0-5-10-16,-5 0-13 0,5 5-12 0,0 1-14 16,-8-1-14-16,8-1-18 0,0 6-21 0,-5-4-29 0,5 4-31 0,0 0-32 0,0 0-33 15,0 0-49-15,0 0-61 0,0 0-63 0,0 0-62 0,-8 4-14 0,8-4 11 0,0 6 19 16,0-1 26-16,8-1 34 0,-8 1 39 0,0-1 42 0,5 2 46 0,-5 0 49 0,8-2 47 16,-8-4 60-16,0 5 66 0</inkml:trace>
  <inkml:trace contextRef="#ctx0" brushRef="#br0" timeOffset="-75829.3">33455 5525 19 0,'0'0'110'0,"0"-5"51"0,-5 1 35 0,5-1 30 0,0 5 24 0,0-6 22 0,5 6 24 0,-5-4 24 16,0-1 26-16,0 5 22 0,0-4 20 0,0 4-33 0,0 0-64 0,0 0-63 0,0-5-62 0,0 5-30 0,0-7-12 0,0 7-8 0,0 0-6 0,0 0-5 0,0-3-6 0,0 3-12 0,0 0-11 0,0 0-9 0,0 0-4 0,0 0-5 0,0 0-6 0,0 0-2 0,0 0-1 0,0 0-1 0,0 0 0 0,0 0-1 0,0 0-2 0,0 0 0 0,0 0-4 0,0 0 0 0,-5 0-4 0,5 0-3 0,0 0-4 0,0 0-3 0,0 0-5 0,0 0-4 0,0 0-5 0,-7 3-5 0,7-3-3 0,0 7-3 15,-6-7-3-15,6 5 0 0,0-1-3 0,-8-4 2 0,8 5-2 0,0-1 2 0,-6 2-1 16,6-1 2-16,0-1 1 0,-7 1-1 0,7-1 2 0,0 2-1 0,0 0-1 0,0-2 0 16,0 1 0-16,0 1 2 0,0-3 0 0,0 3 3 0,0-2 0 0,0 1 2 0,0 1 0 15,7-3 2-15,-7 4 1 0,6-4 2 0,-6 3 1 0,8-1 0 0,-8-1 5 0,6-4-2 16,1 6 3-16,-2-6-1 0,4 4 2 0,-4-4 2 0,0 0 2 0,3 0 2 16,-3 0 4-16,3 0 5 0,5 0 6 0,-7 0 4 0,1-4 6 0,6 4 2 0,-7 0 7 15,1-6 2-15,-1 2 5 0,2-1 1 0,-3-1 0 0,3 3-1 0,-3-4 2 0,3 4-3 16,-2-3-3-16,-1 1-5 0,-5-5-6 0,0 7-3 0,7-8-7 0,-7 7-5 0,0-2-5 15,0-4-4-15,0 1-8 0,0 4-3 0,0-1-2 0,0-3-3 0,-7 5-5 0,7-8-3 16,0 12-2-16,-5-3-3 0,5-3-6 0,-6 2-5 0,-2-1 0 0,8 5-6 16,-5 0 0-16,-3-6-1 0,8 6-1 0,-5 0-3 0,-3 6 0 0,2-6-1 0,-1 0-1 0,1 5 0 15,-1-1-2-15,1 2 2 0,-1-3 5 0,1 4 0 0,1-2 0 0,-3-1-2 0,0 5-7 16,3 2-1-16,-3-7-2 0,3 5-2 0,0 3-2 0,5-3-2 16,-9 6-3-16,4-6-1 0,5 0-1 0,-7 1-2 0,7 5-3 0,-6-5 0 0,6 4 2 0,0-4 2 0,0 5 2 15,0-6 6-15,0 2 2 0,0-1 4 0,0-1 2 0,0 1 4 0,0 1 2 0,6-7 1 16,-6 5 7-16,7-4-1 0,-7 5 3 0,5-4 3 0,4-3 3 0,-9 3 2 15,5 0 3-15,0-2 2 0,3-4 1 0,-3 5 4 0,3-5 3 0,0 4 4 0,-3-4 7 0,8 0 8 16,-7 0 5-16,1 0 8 0,6 0 7 0,-7 0 6 0,7 0 5 0,-5-4 6 16,-3 4 8-16,9 0 4 0,-9-5 4 0,2 1 3 0,7-2 2 0,-8 6-4 0,1-6-4 0,-2 3-3 15,3-9-5-15,5 8-6 0,-7-1-1 0,-6-4-8 0,5-1-4 0,2 5-7 0,2-5-8 16,-9 1-3-16,5-1-4 0,-5-1-6 0,0-2-1 0,0 2-6 0,0 1 1 0,0 6-4 16,0-6-2-16,0 0-3 0,0 6-3 0,-5-7-3 0,5 8-1 0,0-4-5 0,-9 4-2 15,9 3-5-15,-7 0 2 0,2-6-5 0,5 6-3 0,-6 0-2 0,1 0 1 16,-3 6-2-16,0-6-1 0,3 0-1 0,-8 3 1 0,7 4 0 0,-2-4 2 0,1 3 1 15,2 3 4-15,-1-3-3 0,-2-2 2 0,3 1-4 0,-3 0 0 0,8 5-4 0,-5-6 0 16,-3 2 1-16,8-1-1 0,0-1 1 0,0-4-3 16,-6 6 1-16,6-6-1 0,0 0-3 0,0 3 1 0,0-3 0 0,6 6 6 0,-6-6 3 0,0 0 7 0,0 0 4 0,8 5 6 15,-8-5 1-15,5 0 2 0,3 0 1 0,-8 0 8 0,5-5 6 0,3 5 7 0,3 0 8 16,-4-6 6-16,1 6 8 0,-2-3 5 0,7-3 4 0,-8 2 2 0,11-1 3 16,-11-1-1-16,1 2 2 0,-1-2 5 0,2 2 1 15,2-6 2-15,-4 6-2 0,2-2-2 0,-7-3-2 0,6 0-3 0,-6-1-4 0,0 4-6 0,6-3-5 0,-6-6-6 0,0 6-2 0,0-3-1 16,0 3-5-16,0-6-3 0,0 6-4 0,0-7-5 0,0 3-1 15,0-2-3-15,-6 6-2 0,6-6-3 0,0 0 0 0,0 6 1 0,0-6 2 0,0 6 3 0,0-1 2 16,0-1 1-16,0 1 2 0,-6 5-2 0,6-4 0 0,0 5-4 0,0-2-14 0,0 6 0 16,0-4 0-16,0 4 0 0,0 0 0 0,0 0-14 0,-7 0-12 0,7 4-1 0,-5 2-3 15,-4-2-4-15,2 1 2 0,2-1-2 0,-1 7 0 0,1-2-1 0,-11 0 2 16,11 2 6-16,-2 3 7 0,-5 1 6 0,4 0 5 0,1 0 6 0,2-2-1 0,-1 2 3 16,-2 1-2-16,3-2 2 0,-3 5-1 0,8-4-1 15,-5 6-2-15,5-8-4 0,-8 8-5 0,8-3-9 0,0-3-8 0,0 4-9 0,0-4-11 0,0 5-13 0,0-7-18 0,8 8-18 16,-8-6-22-16,0-2-28 0,5-1-33 0,-5 3-36 0,0-2-64 0,-5-4-71 0,5 6-96 15,0-4-103-15,-8-7-34 0,8 6-4 0,-6-1 19 0,-1-4 27 0,1 1 32 0,-1-2 38 0,1-4 44 16,-1 0 45-16,1 5 53 0,1-10 57 0,-3 5 72 0,-5-4 74 0</inkml:trace>
  <inkml:trace contextRef="#ctx0" brushRef="#br0" timeOffset="-180.52">25401 3547 21 0,'5'-5'99'16,"1"1"44"-16,-6-2 35 0,7 6 31 0,-7-5 26 0,6 1 24 0,-6-5 26 0,0 3 24 0,8 0 26 0,-8 3 25 0,0-7 25 0,0 5-31 0,0-1-64 0,5-3-44 0,-5 5-33 0,0-1-21 0,0-5-13 0,0 4-7 0,0-3-3 0,7 3-4 15,-7-3-1-15,0 0-7 0,0 3-5 0,0-3-8 0,0-1-7 0,0 1-9 16,0-6-6-16,0 6-5 0,0-6-7 0,0-1-10 0,0 2-5 0,0-1-10 16,0-5-9-16,0 0-6 0,0 2-9 0,0-7-8 0,0 6-8 0,0-5-6 0,-7-1-4 15,7 1-5-15,-5-6-5 0,5 5-5 0,-8-4-4 0,2 0-2 16,-1 0-5-16,1 4 1 0,-6-3 2 0,3-2-2 0,-2 6-3 0,-1-6 2 0,-4 6-2 16,-3-1 0-16,6 1-4 0,-6-6-1 0,-6 11-4 0,-2-6 0 0,1 1-1 15,0 5 1-15,-1-1-1 0,-5 1 1 0,1-2 2 0,-8 6 0 0,7 1 2 0,-8 0 2 16,0 5-1-16,1-3 2 0,-6 3 1 0,6 4 0 0,-8 1 3 0,2-2 2 15,0 3 0-15,0 3 2 0,-2 0 2 0,2 0 0 0,-1 0 2 0,0 3 1 16,1-3-4-16,6 6 2 0,-6-6 2 0,6 4 2 0,0 1-2 0,-1 1 4 0,0-3-2 16,9 3 1-16,-9 4-3 0,9-5 0 0,-9-1-4 0,8 6-3 0,-7 0-4 15,7 0 1-15,-7-1-3 0,5 7 0 0,2-2-2 0,-2 2-3 0,2-2-2 16,0 5-3-16,-2 0 0 0,2 2 0 0,6-3-2 0,-6 6 0 0,7 1 0 16,-8 5 0-16,7-6-1 0,-2 7-1 0,4-4-3 0,-3 4 2 0,1 2-2 0,-1-3-1 15,9 4 3-15,-8 0-2 0,7 5-2 0,-1-5 1 0,6 0 1 0,-6 5-2 16,8-3 3-16,0-3-3 0,3 1 0 0,2 6 3 0,2-7-2 0,5 1 3 15,0-4 0-15,0 4 1 0,5-1 1 0,2 3-1 0,2-7 0 0,3 4 3 16,0-3 0-16,3 0 1 0,-4-2 0 0,10 8 2 0,-2-8 2 0,1-3 0 0,-1 4 1 16,2 1 0-16,-3-7 0 0,3 3 0 0,3 2 2 0,3-7 1 0,-7 1-1 15,4 5 2-15,3-9-2 0,-1 6 2 0,1-3-1 0,-2-7-1 0,1 6-1 16,1-5 2-16,5-2 1 0,1 2 1 0,-1 0 1 0,2-5 1 0,4 1 2 0,-4-7 0 16,5 5 1-16,-2-4 0 0,2-1 1 0,1 2 3 0,-1-6 0 0,0 0 0 15,0 0 1-15,0 0-2 0,-6 0-1 0,7 0-1 0,-9-6-1 0,1 2-1 16,2-1-5-16,-2 5-2 0,-6-6-3 0,1 3-5 0,-3-1-9 0,3-2-12 15,1 6-16-15,-10-5-17 0,1 1-16 0,-6-2-22 0,8 6-25 0,-16-6-31 16,9 6-33-16,-9-3-33 0,3 3-34 0,-1 0-68 0,-2-6-78 0,-5 6-68 0,0 0-57 16,0 0-12-16,-5-5 12 0,5 1 26 0,0-2 31 0,-7-3 37 0,-6 5 40 0,6-7 46 15,0 1 46-15,-6 1 49 0,-6 0 50 0,7-6 66 0,-9-1 78 0</inkml:trace>
  <inkml:trace contextRef="#ctx0" brushRef="#br0" timeOffset="621.02">23810 4011 85 0,'0'9'195'0,"0"-4"68"0,8-5 48 0,-2 0 28 0,0-5 18 0,1-4 17 0,6-1 14 0,0 1 14 0,-2-6 14 0,10 0 14 0,-8 0 11 0,8 2-70 0,-2-3-119 0,-1 2-104 0,1-5-101 0,1 4-46 0,-1 4-18 0,-3-2 2 0,-5-2 9 0,1 6 10 0,4-3 4 0,-11 3 12 0,6-1 12 0,-3 1 15 0,-8 4 12 0,8 1 11 0,-8-3 14 0,5 2 9 0,-5 1 11 0,0-1 5 0,0 5 9 0,0 0 1 0,0 0-3 0,0 0-3 0,0-4-5 0,0-2-10 0,0 1-13 0,-5 1-15 0,5 4-16 0,-8-5-13 0,8 1-10 0,-8-2-8 0,3 0-7 0,-1-3-2 0,6 4-2 0,-5 1 8 0,-2-2 6 0,7 2 8 0,-9 4 6 0,9-5 3 0,0 5 4 0,0 0 1 0,-5-4 3 15,5 4-2-15,0 0-3 0,0 0-6 0,0 0-5 0,0 0-9 0,0 0-10 0,0 0-12 0,0 0-10 0,0 0-13 0,5-5-7 0,-5 5-4 0,0 0-2 0,0 5 5 0,9-5 3 0,-2 0 7 0,-2 4 6 0,1 1 7 0,-1-1 5 0,11 2 4 0,-4-2 6 0,0 1 6 0,3 1 2 0,-3 3 8 0,0-3 3 0,1-2 2 0,8 5-1 0,-8-4-1 0,0 5-1 0,7-5-5 0,-8 4-5 0,1 2 0 0,1-6 1 0,4 4 4 0,-4 1 1 0,-2-1 2 0,9 3 5 0,-8 2 0 0,1-4-1 0,-4 3 1 0,11 1-1 0,-8-2 2 0,1 1-1 0,-1 2 1 0,6 1 0 0,-14-2 1 0,10-1 3 0,-3 2 0 0,-5-3 4 0,5-3 0 0,-3 4 4 0,-4-2 2 0,1-7 5 0,-6 8 0 0,7-3 6 0,-7-4 1 0,0 5 5 0,0-6 1 0,-7 5 3 0,1 2-15 0,1-1-53 0,-4-1 0 0,-3 6 0 0,-1 0 0 0,-8 0 0 0,2 0 0 0,1 3 0 0,-9 1 0 0,1 2 0 0,0-3 0 0,-6 3 0 0,-2 2 0 0,2-3 0 0,0 5-133 0,-1-7-62 0,1 9-57 0,-8-5-63 0,6 5-116 0,-3-9-138 0,-2 6-68 0,5 1-35 0,-3-6 3 0,2 2 19 0,-4-3 32 0,7 2 39 0,0-4 45 0,1 2 49 0,4-8 57 0,1-1 62 0,6 7 70 0,-7-11 76 0,17 4 96 0,-11-5 106 0</inkml:trace>
  <inkml:trace contextRef="#ctx0" brushRef="#br0" timeOffset="3748.37">23145 934 33 0,'0'-4'120'0,"0"-1"51"0,0-1 37 0,0 2 33 0,-6-2 25 0,6 1 31 16,-5 1 28-16,5-2 29 0,-8 3 28 0,8 3 23 0,-5-6 25 0,5 2-42 16,0-1-77-16,-7 5-65 0,7-6-56 0,0 3-32 0,-7 3-15 0,7-7-13 15,-7 2-5-15,7 5-11 0,0-4-12 0,-6-1-15 0,6 5-10 0,0-6-11 16,-7 6-10-16,1-4-6 0,6 4-7 0,-7 0-5 0,7-4-4 0,-6 4-6 15,1 0-5-15,-3 0-3 0,8 0-9 0,-8 4-2 0,-5-4-6 0,8 4-1 0,0-4-4 16,-4 6-1-16,-3-1-1 0,6-1-1 0,-8 1 0 0,2 5 0 0,5 1 0 16,-7-1 1-16,1-1 0 0,-1 6 0 0,4-5-1 0,-3 4 0 0,-3 0-2 15,-3 6 1-15,6-5-2 0,1 4-2 0,0-4 1 0,-3 6-1 0,3-3-1 0,5-3-5 16,-5 4-1-16,3-4-5 0,-2 4-4 0,4-4-5 0,7 0-6 16,-5 0-4-16,-4-6-3 0,9 6-3 0,0-5-4 0,0-1-3 0,0 0-5 0,0 2 0 15,9-1 1-15,-4-4 1 0,-5 3 2 0,7 0 5 0,4 1 7 0,-2-5 9 16,3-1 8-16,2 1 5 0,-1 1 8 0,-1-2 8 0,2-4 8 0,4 0 8 0,1 0 11 15,-3 0 11-15,2-4 12 0,1-2 11 0,1-3 7 0,6 4 10 0,-6-5 6 16,1-5 8-16,-3 6 5 0,3-6 8 0,-3 0 8 0,1-4 3 0,7-2 4 0,-7 3 2 16,1-1 0-16,0-2-4 0,0-3-8 0,-1 5-1 0,-7-5-5 0,9 3-5 15,-9-3-4-15,3 5-8 0,-4-6-4 0,2 5-7 0,-5-4-8 0,-1 5-7 16,-2-5-9-16,2-1-4 0,0 1-6 0,-7-1-1 16,5 1-5-16,-5-6-3 0,0 6-3 0,0-6-5 0,0 7-1 0,-5-3-3 0,5 2-2 0,-7-1 3 0,0 1-1 15,2 5 2-15,-2-2-1 0,-1 8 1 0,3-1-3 0,-3 4 2 16,8-1-2-16,-6 1-1 0,1 5 0 0,5 1-3 0,-8-1-4 0,8 1-3 0,0 4-8 15,0 0-9-15,0 0-11 0,0 0-9 0,0 0-9 0,-7 0-3 0,1 4-2 16,6 5-3-16,-6-4-2 0,6 10 1 0,-7 6-2 0,2-2-1 0,-11 5 3 16,11 0 2-16,-1 7 4 0,-1-3 6 0,1 7 4 0,-2-1 6 0,3-6 8 0,-2 8 6 15,7-8 0-15,-6 2 3 0,6-6 2 0,0 1-1 0,0-1 0 0,0 1 0 16,0-1 1-16,0-6 0 0,0 3 0 0,6-2 1 0,-6 2 2 0,0-6-2 0,7-2 2 16,-7 1-2-16,5 2 1 0,3-1-2 0,-8-6-1 0,6 0 0 0,1 6 1 0,-1-9-1 15,-1 4-3-15,2-1-2 0,2 0-6 0,-4-3-2 0,2-3-6 0,-1 3-4 16,7 0-6-16,-5-3-6 0,3 3-6 0,-3-6-3 0,5 6-4 15,-6-6-2-15,5 0-1 0,0-6-5 0,2 6 0 0,-7-6 1 0,4 3 2 0,-4-3 3 16,7 0 5-16,-1 3 1 0,-8-8 6 0,11 1 4 0,-11 1 5 0,1 5 1 16,7-11 0-16,-5 4 1 0,-3-2 2 0,2 3 3 0,0-5 4 15,-2 0 5-15,-5 0 7 0,8 0 3 0,-1-4 6 0,-7 5 3 0,5-1 7 0,-5-1 7 16,0 2 12-16,8 0 10 0,-8 5 15 0,0-2 10 0,0 1 12 0,0 1 11 0,0 3 11 16,0 3 5-16,0-3 6 0,0 6 5 0,0-4 1 0,0 4-2 0,0 0-4 15,0 0-8-15,0 0-13 0,0 0-15 0,0 0-15 0,0 0-19 0,0 0-19 0,0 0-18 16,0 0-20-16,0 0-10 0,-8 0-12 0,8 4-3 0,0 2-4 0,0-6 2 15,-5 9 2-15,5-5 4 0,0 7 6 0,0-1 6 0,0 4 7 0,0-4 9 16,0 4 5-16,0 2 9 0,0-1 8 0,5-2 2 0,-5 2 2 0,0-6-1 16,8 6-1-16,-8-5-3 0,6 4-3 0,-6-4-3 0,5 1 0 0,3-1-4 15,-1-1 0-15,-1 0-1 0,0 1 1 0,1-5 3 0,-2 5 0 0,4-4 2 0,-4 3-1 16,2-5 2-16,-1 1 1 0,1 1 3 16,7-6 4-16,-9 3 2 0,3 3 1 0,-3-6 3 0,1 0 5 0,2 0 1 0,4 0 2 0,-3-6 8 0,-4 6 6 15,0-3 7-15,3-3 8 0,-3 1 9 0,3-5 6 0,-2 7 4 0,1-7 3 16,-1-1 0-16,1 1 2 0,-1-4 0 0,2 0-1 0,-3-1-4 0,-5 0-2 0,7-3-4 15,-7-3-7-15,6 0-6 0,-6 3-8 16,0-2-9-16,0 0-8 0,0 2-7 0,0 2-2 0,0-2-5 0,0 3-5 0,-6-1-1 0,6 2-4 0,-7 4-1 16,7 1 0-16,-5 0-4 0,5 3-7 0,0 0-12 0,-8 2-14 15,8-1-19-15,0 5-18 0,0 0-27 0,0 0-36 0,0 0-30 0,0 0-34 0,0 0-16 0,0 5-11 16,0-1-16-16,0 2-16 0,0 4-40 0,0 0-55 0,0-2-62 0,0 7-64 16,0 6-14-16,0-6 13 0,0 3 31 0,0-2 39 0,8 2 41 0,-8 2 43 0,5-4 32 15,-5 3 28-15,7-5 34 0,-1-4 35 0,0 5 53 0,9-6 63 0</inkml:trace>
  <inkml:trace contextRef="#ctx0" brushRef="#br0" timeOffset="4206.16">24040 1043 0 0,'0'-6'2'0,"0"-3"110"0,-8-3 69 0,8 3 50 0,-8 0 43 0,3-1 41 0,-1 1 40 16,6-7 38-16,-8 6 35 0,3-4 38 0,-3 5 34 0,1-6 34 0,2 9 30 0,5-3-73 0,-7 0-133 0,7 3-73 0,0 2-38 0,0-1-34 0,-7-1-27 0,7 6-30 0,0 0-31 0,0 0-31 0,0 0-29 0,0 0-27 0,0 0-29 0,0 0-21 0,0 0-15 0,0 0-11 0,7 6-8 0,-7-1-2 0,0-1-4 0,0 5 3 0,7 1 3 0,-7 5 7 0,5 0 6 0,-5 4 9 0,7 1 6 0,-7 1 6 0,8-3 0 0,-8 7 0 0,5-6-1 0,-5 1-5 0,0 5-5 16,8-7-7-16,-8 3-7 0,0-2-4 0,0-1-1 0,6 3-3 0,-6-6-2 0,0-2 2 0,0 2-3 0,0-3 2 0,5-3 5 0,-5 0 2 15,0 1 1-15,0-5 1 0,0 4 4 0,0-3 7 0,0-6 9 0,0 0 11 16,0 0 11-16,0 0 11 0,0 0 13 0,0 0 16 0,0 0 18 0,0 0 9 16,0 0 1-16,0 0 3 0,0 0 1 0,0-6 4 0,-5 1 5 0,5-4 4 15,-6 3 6-15,6-3-1 0,-8-1-1 0,8 1-10 0,-5-6-13 0,-3 0-18 16,8 2-17-16,-7-8-5 0,7 6 0 0,-5-3 2 0,-2-3 3 0,7-3-1 0,-7-1-1 15,7 6-7-15,-5-5-13 0,5-1-8 0,0 1-7 0,-8-1-3 0,8 1 0 16,0-6-2-16,0 6 1 0,0-1-2 0,8 1-2 0,-8 0-2 0,0 3-2 16,5-1-4-16,-5 6-6 0,7-4-3 0,0 2 0 0,-2 2 0 0,-5 7-3 0,7-6 2 15,6 6 2-15,-5 0-1 0,-2-3 2 0,7 3 2 0,-5 3-2 0,3 2 2 16,-4-1 0-16,7 1 1 16,-2 4 1-16,-6 4 1 0,7-4 3 0,0 5 3 0,-6-1-1 0,5 7 3 0,3-2 3 0,-10 1-1 0,9 5 2 0,-9-6 1 0,8 6 2 15,-5 6 0-15,-2-8 3 0,1 2 1 0,-1 6 1 0,-6-8 0 0,0 7-1 16,7-4 2-16,-7 2-1 0,0-3 0 0,-7 1-2 0,7-2-5 0,-6-1-9 15,-1 2-7-15,7 1-5 0,-6-2-6 0,-2 0-9 0,-5 0-9 0,8-2-10 16,-9 3-14-16,9-8-15 0,-10 4-15 0,9-1-19 0,-7-1-22 0,8 3-24 16,-11-3-32-16,5-5-41 0,6 5-72 0,-11-4-85 0,4 1-47 15,1 4-23-15,3-5 5 0,-5-1 15 0,7-4 26 0,-7 6 28 0,5-2 32 0,1-4 34 0,2 0 38 16,-2 0 43-16,7 0 50 0,-7-4 56 0</inkml:trace>
  <inkml:trace contextRef="#ctx0" brushRef="#br0" timeOffset="4853.61">24904 641 85 0,'-6'-11'153'0,"-2"7"45"0,3-5 38 0,0 0 38 0,-3 3 40 0,2-4 39 0,6-1 37 0,-7 7 37 0,-1-1 32 16,8 1 35-16,-5-1 28 0,5 1-59 0,0-2-114 0,0 0-63 0,0 6-36 0,0 0-24 0,0-3-25 0,0 3-28 0,0-6-28 0,0 6-30 0,0 0-26 0,0 0-24 0,0 0-23 0,0 0-22 0,0 0-21 0,0 0-17 15,0 0-14-15,0 0-8 0,0 0-3 0,0 6 3 0,5-6 6 0,-5 3 6 0,0 9 5 16,0-8 5-16,0 5 3 0,8 0 5 0,-8 6 3 0,0 1 8 0,7 2 8 15,-7-3 5-15,0 6 9 0,0 3 3 0,0-6 3 0,-7 7-2 0,7-5-4 0,-8 5-4 16,8-1 0-16,-5-4-4 0,-1 4-1 0,-2-3-1 0,8-3-3 0,-5 6-7 16,-3-8-8-16,3 2-6 0,-3 2-5 0,2-4-3 0,1-1-2 0,-2-2-3 15,-1 2 1-15,2-6-1 0,0 3 2 0,-1-3-1 0,7 0 2 0,-5-5 3 16,5 1 6-16,-7 1 7 0,7-2 11 0,-9 2 6 0,9-6 11 0,0 0 5 0,0 5 8 16,0-5 4-16,0 0 4 0,0 0 2 0,-5-5 2 0,5 5 3 0,0-6 1 15,-6 6 1-15,6-4 3 0,0-2 0 0,-7-3-1 0,7 4-1 0,0-5-6 16,-5-5-3-16,5 6-4 0,0-6-6 0,0-4-4 0,0 4-2 0,0-9-4 15,0 5-3-15,5-7 0 0,-5 3-7 0,7-3-5 0,-7-2-4 0,6-2-5 0,-1 2-2 16,4-2-3-16,-2-1 0 0,-2-2 2 0,2 3 1 0,5 6 2 0,-4-5 1 16,-1 5 3-16,-2 3 2 0,1 3 0 0,7-1 1 0,-5 4-1 0,-3 0 3 15,3 4 2-15,-2 2-1 0,-1-1 0 0,10 0 1 0,-9 5 0 0,2 1-3 0,2-1 1 16,-2 5-4-16,5-6-1 0,0 6-2 0,-6 6-1 0,5-1 1 0,1-1-2 16,1 1 0-16,-7 5 1 0,6 0-4 0,-2 4 1 0,-3 1-1 0,4 6-2 15,-3-2 0-15,2 5 0 0,-4 0 1 0,-2 1 1 0,4 3 0 0,-4-1-2 0,2 0-4 16,-1 4-8-16,2-7-7 0,-8 0-5 0,5 1-6 0,-5-7-5 0,8 3-9 15,-8-2-7-15,0 2-12 0,5-7-14 0,-5-1-16 0,0 2-16 0,0-5-18 16,0 5-15-16,0-6-13 0,0 1-11 0,0 0-9 16,0 0-8-16,0 0-13 0,0 1-10 0,-5-7-36 0,5 5-48 0,0-4-29 0,-8 5-19 0,3-4-20 0,-3 3-14 15,2-3-11-15,-1-3-4 0,2 3 13 0,-4-2 22 0,-3 1 25 0,6-5 28 0,-8 4 30 16,7-4 31-16,-6 0 48 0,2 0 51 0,-2-4 41 0,0 4 35 0</inkml:trace>
  <inkml:trace contextRef="#ctx0" brushRef="#br0" timeOffset="5011.37">24840 1012 0 0,'-21'-5'33'0,"2"-1"81"0,7-1 52 0,-8 1 44 0,8 1 40 0,-9-5 37 0,8 4 39 0,-1 2 36 0,-4-6 32 0,13 6 31 0,-11-2 30 0,11 2-1 16,-2-1-15-16,0 5-60 0,2-4-84 0,5-1-54 0,0 5-38 0,0 0-35 0,0 0-29 0,0-6-23 0,5 6-21 0,-5-4-18 0,7-2-15 0,0 6-13 0,-2-5-11 0,3 1-11 0,5-2-9 0,-7 3-2 0,6-3-3 0,9 2-2 0,-10-1 1 0,10-4 2 0,-2 2 2 0,1 2 0 0,-1 1-7 0,2-1-9 0,5-1-15 0,-7 2-19 0,7 0-21 0,1 4-23 0,-9-5-23 0,8 5-25 0,1-5-24 0,-6 5-39 0,2 0-40 0,-2-4-55 0,6 4-57 0,-8 0-60 0,6 0-51 0,-6 0-13 15,8 0 12-15,-6 0 23 0,-3 0 31 16,3 4 34-16,-10-4 38 0,10 0 38 0,-9 0 40 0,2 0 45 0,-1 0 47 0,0 0 55 15,-2 0 68-15</inkml:trace>
  <inkml:trace contextRef="#ctx0" brushRef="#br0" timeOffset="5867.15">25472 802 0 0,'5'-5'16'0,"-5"5"128"0,7-6 70 15,-7 6 45-15,0-3 32 0,7-3 32 0,-7 2 28 0,0-1 30 0,0 1 29 16,5-2 30-16,-5 0 28 0,0-3 31 0,0 0 32 0,8 3-89 16,-8-3-155-16,0 5-73 0,0-8-28 0,7 3-9 0,-7 4 4 0,0-5-5 0,0 1-4 0,0 0-5 15,0 3-7-15,0-4-9 0,0 1-10 0,0-2-10 0,0 7-12 0,0-5-12 16,0 4-12-16,-7-5-9 0,7 4-10 0,0-3-8 0,-8 3-9 0,8 2-9 15,-5-5-7-15,5 4-8 0,-7 1-8 0,0-2-7 0,7 0-8 0,-5 3-6 0,-2 3-8 16,-1-6-6-16,2 0-5 0,0 6-6 0,-1 0-6 0,-6 0-1 0,7 0-6 16,-1 0 1-16,1 6-1 0,-6 0 0 0,3-3 0 0,-2 3-2 0,4 4 2 15,2-1 2-15,-11 0 1 0,11 6 0 0,-1-3 2 0,-2 1 3 0,3 2 3 16,-3-1 3-16,3 2-2 0,-2-3 3 0,0 2 0 0,2-4 1 0,-2 4 1 0,7-2 1 16,-8-3 3-16,8 4-1 0,-5 2-1 0,5-1 0 0,0-6 2 0,0 6-3 15,0 0 2-15,0-6-2 0,0 6 0 0,5-6-1 0,-5 7-4 0,0-7 2 16,8 0-4-16,-1 6-3 0,-2-5-6 0,2 1-5 0,-7-2-8 0,12 1-4 15,-4-1-10-15,-3 0-7 0,3-3-9 0,3 4-6 0,-3 1-9 0,5-7-5 16,0-1-8-16,-8 3-6 0,11-1-8 16,-5-1-6-16,2 2-5 0,-5-6-4 0,4 0-3 0,0 0-1 0,3 0 1 0,-3-6-2 0,0 6-3 0,3-4-3 0,-9-1-5 0,7-1-5 15,0-1-3-15,0 1-10 0,0-3-9 0,1-3-13 0,-1 3-18 0,-3 0-12 16,-1-1-9-16,3-4-8 0,2-2-8 0,-8 1 0 0,6 2 4 0,2-1 11 16,-7-2 17-16,-1 1 21 0,1-3 26 0,7 2 35 0,-9-4 38 0,2 1 48 0,-1-1 57 15,-1 1 50-15,3-6 51 0,0 5 37 0,-3 1 35 0,1-5 34 0,2 5 38 16,-8-2 31-16,5 2 27 0,-5 1 20 0,7-3 15 15,-7 6 1-15,8 2-2 0,-8 1-20 0,0-2-30 0,0 4-31 0,5 1-28 0,-5 0-17 0,0-1-5 0,0 4-16 16,0 1-14-16,0 1-17 0,0-1-18 0,0 5-16 0,0-6-20 0,0 6-15 16,0 0-18-16,0 0-16 0,0 0-15 0,0 0-14 0,0 0-13 0,0 0-13 15,0 0-14-15,0 0-11 0,0 0-13 0,0 0-5 0,0 0-3 0,0 6-3 0,0-1 1 16,0-1 2-16,0 7 4 0,0-1 1 0,-5-1 4 0,5 6 4 0,0 0 7 16,0 4 3-16,0-1 6 0,-8 3 5 0,8-2 2 0,-7 5 3 0,7-3-1 0,-5 3-5 15,5 1-10-15,-8-7-12 0,2 6-12 0,6-3-14 0,-5-2-13 0,-3 2-15 16,8-2-16-16,-8-1-11 0,8-2-11 0,-5-2-9 15,5 5-12-15,-6-4-8 0,6-4-7 0,0 2-4 0,0-3 1 0,0 1 4 0,0-1 5 0,0-5 7 16,0 4 9-16,0-5 8 0,0 2 11 0,6-2 6 0,-6-4 7 0,0 5 8 0,5-5 14 16,3 0 15-16,-8 0 14 0,8 0 12 0,-3 0 8 0,1-5 8 0,2 1 7 15,-3-2 7-15,2 2 7 0,6-1 5 0,-6-4 6 0,0-1 8 0,6-1 9 16,-8-2 6-16,9-2 3 16,-2-1 2-16,-3 2-1 0,2 0 6 0,-4-6 3 0,7-1 9 0,-2 8 8 0,-6-8 12 0,7 3 8 0,-5-1 12 0,-3-2 12 31,8 1 9-31,-7 1 5 0,1 4 7 0,6 0 1 0,-13 2 3 0,8-2 1 0,-2 5 0 15,-1 5-7-15,-5-5-4 0,8 5-13 0,-8 1-7 0,0 4-16 0,0 0-11 0,0 0-16 16,0 0-16-16,0 0-13 0,0 0-15 0,0 0-11 0,0 0-11 0,0 4-11 16,-8-4-2-16,8 5-2 0,-5-1-2 0,5 7 2 0,-6-7 1 0,-2 8 1 15,8 1 2-15,-5-4 3 0,-3 6 2 0,1 0 3 0,1 0 2 0,-7 4 5 0,8-5 2 16,-3 2 2-16,2-1-1 0,-1-6-4 0,1 6-1 0,1 0-4 0,-2-2-2 16,7-2-1-16,-9 5 0 0,4-7-3 0,5 4-1 0,-7-2 0 0,7-2-2 15,0 1 0-15,-6-4-1 0,6 3 0 0,0 0-1 0,0 1 2 0,6-5 2 0,-6 5 1 16,0-4 6-16,7 3 5 0,-7-4 6 0,5-1 5 0,4 6 7 0,-2-5 3 15,4 0 4-15,-4 5 3 0,-1-4 2 0,7-2 3 0,0 1 0 0,-7 1 1 16,9 1-3-16,-2-1 1 0,-2-6-4 0,4 5-8 0,-3-1-3 0,0 2-6 16,2 0-9-16,-7-3-14 0,4 3-14 0,5 0-20 0,-11-3-21 0,8-3-20 0,-7 6-22 15,2-2-24-15,-1 1-25 0,-2-1-23 0,3 1-30 0,-8-5-28 0,0 6-35 16,0-6-41-16,0 4-90 0,-8 2-113 0,8-1-35 0,-5-1-1 0,-2 2 20 16,-1-2 31-16,2 1 34 0,0-1 36 0,-1-4 41 0,-7 5 41 0,7-5 45 0,-4 0 44 15,-2 0 52-15,-7 0 59 0</inkml:trace>
  <inkml:trace contextRef="#ctx0" brushRef="#br0" timeOffset="6547.42">22852 1588 76 0,'-12'10'143'0,"-7"-5"40"0,-1 0 34 0,8-1 28 0,-4 3 24 0,-2-7 25 0,4 3 23 0,2-3 26 0,1 0 26 0,3 0 27 0,-5-3 31 0,6 3-56 0,1 0-103 0,0-7-52 0,-1 7-23 0,-1 0-14 0,8-4-5 0,0 4-5 0,-5-5-4 0,5 5-3 0,0 0-7 0,0 0-9 0,0 0-10 15,0 0-13-15,0 0-15 0,0-5-12 0,0 5-10 0,0 0-8 0,0 0-8 0,0 0-5 0,0-4-6 16,0 4-6-16,0 0-1 0,0 0-3 0,0 0-3 0,0 0-1 0,0 0 0 16,0 0-1-16,0 0 0 0,0 0-2 0,0 0-1 0,0 0-3 0,0 0-1 15,0 0-5-15,0 0-2 0,0 0-4 16,0 0-3-16,0 0-7 0,0 0-5 0,0 0-4 0,0 0-7 0,0 0-8 0,0 0-4 0,0 0-6 0,0 0-7 0,0 0-2 16,0 0-5-16,0 0-3 0,0 0-3 0,0 0-6 0,0 0-3 0,0 0-1 15,0 0-5-15,0 0-2 0,0 0 0 0,0 0-4 0,0 0 1 0,0 0 4 16,5 0 8-16,-5 0 10 0,8 0 15 0,-1 4 13 15,-1-4 14-15,7 0 11 0,0 0 11 0,0 0 11 0,5 5 10 0,3-5 8 0,6 0 8 0,-3 0 6 0,10-5 8 16,-2 5 1-16,2-4-5 0,3 4-6 16,2-6-13-16,6 6-6 0,2-4-7 0,-2-1-7 0,8-1-5 0,4 3-2 0,2-4-2 0,1 4-2 0,-2-3-1 0,7 1 1 15,7 1 0-15,-6-2-1 0,5-3 3 0,0 4-1 16,1-5 2-16,-1 4 3 0,1-3-1 0,6 0 0 0,-6-1 1 0,0 5-2 0,7-4-1 0,-7-2 1 16,-2 6 1-16,1 1 3 0,0-7 3 0,1 11-2 0,1-4 0 0,-2 4-1 15,-5-5 2-15,5 5-2 0,-5 0-1 0,-2 0-2 0,1 5-1 0,-7-5-2 0,2 0 0 16,-1 4-3-16,-7-4-2 0,-2 6-7 0,-2-1-3 0,-4-5-1 15,-4 4 2-15,-1 1 0 0,-7-5-5 0,-5 4-1 0,-1 3-4 0,-1-2 3 0,-5-1-4 16,1-4 0-16,-9 5-4 0,-1-1 0 0,5 2-2 0,-11-6 1 0,1 5-3 16,2-5-1-16,-3 4-2 0,-5 1 0 0,7-5 0 0,-7 0 0 0,0 4 0 15,0-4-1-15,0 0-1 0,0 0 1 0,0 0-2 0,0 0-1 0,0 0 2 16,0 0-5-16,0 0 1 0,0 0-1 0,0 0 0 0,0 0 0 0,0 0-2 16,0 0-1-16,0 0-4 0,0 0-2 0,0 0-3 0,0 0-7 0,0 0-9 0,0 0-14 15,0 0-15-15,-7 0-20 0,7 0-18 0,-5 0-28 0,-3 0-25 0,8-4-36 16,-6-1-37-16,1 5-78 0,-3-4-92 0,0-1-87 0,3-1-76 0,-1 2-23 15,-6-1 8-15,3 1 24 0,-3-8 29 0,6 8 39 0,-8-5 41 0,2-2 45 16,5 2 48-16,-5-6 53 0,4 2 58 0,-4-2 77 0,3 0 80 0</inkml:trace>
  <inkml:trace contextRef="#ctx0" brushRef="#br0" timeOffset="21234.94">22860 2166 101 0,'0'-6'172'0,"-8"0"51"0,8-3 38 0,0 3 36 0,0-3 32 0,-5 5 33 0,5-5 31 0,-7-3 30 16,7 9 29-16,0-8 25 0,-7 7 24 0,7-7-68 0,0 7-129 0,-5-5-68 0,5 3-45 0,0 2-21 0,0-7-14 0,-7 7-10 0,7-7-13 0,0 7-11 0,-8-1-12 0,8-5-12 15,-5 7-6-15,5-3-9 0,-7-4-8 0,0 5-6 0,7-1-6 0,-5 2-6 16,-2-1-8-16,-2 1-3 0,4-1-5 0,-8 1-4 0,8-2-4 0,-4 0-3 15,-3 6-5-15,1-3-5 0,-5 3-3 0,4-6-5 0,0 6-6 0,-3 0-2 0,-4 0-3 16,6 6-1-16,0-6-1 0,0 3-3 0,0 3-2 0,0 0-4 0,2-6-4 16,-5 9-2-16,4-5-3 0,1 1 0 0,2 5-2 0,-3-1 1 0,6 3-1 15,-2-3 0-15,3 0-2 0,-8 0 0 0,6 1-1 0,7 5 0 0,-7-4 1 0,2 2-1 16,5-3 3-16,-8 4-1 0,8 2 2 0,0-7 1 0,0 6 1 0,0 0 1 16,0 0 2-16,8-2 1 0,-8-2 1 0,5 5 0 0,-5-2 1 0,7-6-1 15,0 7 2-15,-2-4 2 0,3 4 2 0,-3-6 3 0,9 1 1 0,-9-6 3 0,11 1 0 16,-11 1 3-16,8-3 1 0,0 4 4 0,6-7 2 0,-6 0 3 0,0-7 7 15,6 4 4-15,-4-3 7 0,4-3 5 0,1-1 2 0,-8-4 5 0,8 4 3 16,-1-5 2-16,2-4 4 0,-9 5 0 0,8-7 2 0,-8 6-3 0,7-4 1 16,-4-2-2-16,-3 3-2 0,0-1-4 0,1-2-4 0,1 3-3 0,-1-3-5 0,-5 2-4 15,5 1-3-15,-8-9-2 0,0 9-7 0,4-7 0 0,-4 6 0 0,2-5-4 16,-1 3 1-16,-6-3 0 0,0 5-2 0,7-1 3 0,-7 1 0 0,0-2-2 16,0 8 0-16,0-2-2 0,0 6-2 0,0-7 3 0,-7 7 2 0,7 4-1 15,0-5 1-15,0 5 0 0,-6 1 0 0,6-2-7 0,0 6-5 0,-7-6-6 0,7 6-10 16,0 0-7-16,0 0-1 0,0 0-2 0,-5 6-3 0,-4 0 2 0,9 3-4 15,-5-5-1-15,0 11-3 0,-3-6 0 0,3 6 0 0,-3 1 2 0,0 2 4 0,3 3 4 16,-1-2 8-16,-2-5 4 0,3 7 2 0,5-2 3 16,-8 5-2-16,8-3 1 0,0-3-1 0,-5 1 0 0,5 2 2 15,0-2-2-15,0 2 0 0,0-3 2 0,0 1 0 0,0-4 2 0,5 4-3 0,-5-4-5 0,8 6-2 16,-8-7-4-16,5 5-4 0,3-4-6 0,-2 0 0 0,-1-2-4 0,3 2-7 0,0-3-5 0,-3 2-3 16,3 0-8-16,-3-5-9 0,0 2-8 0,9-1 0 0,-7-1-4 0,-1 0-1 15,8-3-4-15,-7-2-5 0,5 1-5 0,-6 1-5 0,2-6-1 0,5 0-2 16,-8 0 0-16,9 0-2 0,-1-6 1 0,-8 1-1 0,11 1 3 0,-11-2-3 15,8-3 3-15,-7 0 3 0,7-1 4 0,-6-1 3 0,0 2 7 0,5-5 4 16,-4 3 7-16,-3-4 6 0,1 0 7 0,-6-3 7 0,8 2 16 0,-3-2 18 0,-5 3 22 16,0-4 21-16,7 4 16 0,-7 0 14 0,0 0 15 0,-7-4 17 0,7 4 16 15,0 6 19-15,-5-6 11 0,5 5 11 0,-8-1 10 0,8 2 8 0,-6 0 1 0,6 5-3 16,-5-2-8-16,-3 0-12 0,8 3-11 0,0 3-11 0,0 0-16 0,-5-6-16 16,5 6-19-16,0 0-19 0,0 0-17 0,0 0-15 0,0 0-6 0,0 6 3 0,0-3-4 15,0-3-6-15,-7 6-6 16,7 0-5-16,0 3 0 0,0-5 0 0,0 5 6 0,0 2 5 0,0-1 7 0,-7-1 4 0,7 1 6 0,0-5 2 0,0 4-4 15,0 6-12-15,0-9-4 0,0 4-4 0,7-1-1 0,-7 0 4 0,0 1-1 16,0 1 0-16,7-1-2 0,-7-5 0 0,0 4-1 0,5 1 0 0,3-1-1 16,-8-4 2-16,5 5 1 0,1 0 0 0,-6-1 1 15,8-4 1-15,-3 5-1 0,2-5 0 0,7-1 2 0,-8 1 3 0,1 2 0 0,6-4 3 0,-7-3 1 0,7 6 2 16,-1-6 4-16,2 0 5 0,-7-6 6 0,5 6 2 0,3-3 6 0,-4-4 3 0,2 2 2 16,2-4 2-16,-3 3 2 0,-5-3-1 15,6 0 1-15,0-7-1 0,-7 7 1 0,6-6 0 0,-3 6-4 0,-4-7-2 0,2 2-6 0,-1-5-3 0,-1 4-5 16,-5 0-2-16,9-4-3 0,-9 4-4 0,0 0-4 0,0 0-3 0,0 2-2 15,0-2-4-15,0 6-4 0,-9-3-5 0,9 3-4 0,-5 0-3 0,5 5-12 0,-6-2-8 16,6 0-13-16,-7 3-19 0,2 3-17 0,5 0-19 0,-9 0-20 0,2 3-17 16,7 3-21-16,-5 0-22 0,-1-2-25 0,-1 5-26 0,1-4-30 0,-2 5-32 15,3 5-55-15,-2 0-59 0,0-6-51 0,7 6-41 0,-5 4-4 0,-2-4 19 16,-1 0 27-16,8 0 31 0,-5 0 36 0,5-2 37 0,0 2 42 0,5-6 41 0,-5 7 46 16,8-7 50-16,-1-3 59 0,-2 3 74 0</inkml:trace>
  <inkml:trace contextRef="#ctx0" brushRef="#br0" timeOffset="21850.2">23582 2018 0 0,'0'-4'38'0,"0"-2"40"0,0 3 19 0,0-3 19 0,0 0 16 0,0 2 19 0,0 4 21 0,0-5 21 0,0-1 18 0,0 2 16 0,0 4 15 0,0-5-23 0,0 5-43 0,0-4-32 0,-5 4-24 0,5 0-14 0,0-5-7 0,0 5-13 0,0 0-12 0,0 0-17 0,0 0-18 0,0 0-14 0,0 0-8 0,0 0 0 0,0 0 4 0,0 0 8 0,0 0 8 0,0 0 8 0,0 0 10 0,0 0 10 0,0 0 12 0,0 0 18 0,0 0 20 0,0 0 20 0,0 0 19 0,0 0 15 0,0 0 12 16,0 0 6-16,0 0 2 0,0-4-3 0,0 4-4 0,0 0-4 0,0 0 3 15,0-6-2-15,0 0-1 0,0 6-3 0,0-9-7 0,0 9-6 0,0-6-9 16,0 6-8-16,0-9-6 0,0 9-9 0,0 0-8 0,0-4-6 0,0 4-8 0,0 0-10 16,0 0-14-16,0 0-16 0,0 0-19 0,0 0-15 0,0 0-16 0,0 0-12 15,0 0-8-15,0 0-8 0,0 0-4 0,0 4-5 0,0 1 0 0,0 5-4 16,0-1 2-16,0 3 0 0,-9 1 6 0,9 2 3 0,0 0 7 0,0 4 5 15,-5 1 5-15,5-1 1 0,-7 5 0 0,7-3-3 0,0 3-7 0,-6-5-5 16,6 6-7-16,0-7-4 0,-6 9-9 0,6-9-7 0,0 1-7 0,0 2-3 0,-7-3-3 16,7-3-2-16,0 6-3 0,0-8-3 0,0-4-2 0,0 6-3 0,0-3 1 15,0-3 4-15,0 0 1 0,7 1 6 0,-7-5 7 0,0-1 6 0,0 1 11 0,0-5 4 32,0 7 3-32,0-7 8 0,0 0 11 0,0 0 11 0,0 0 14 0,0 0 11 15,0 0 13-15,0 0 8 0,0 0 0 0,0 0 2 0,0 0-3 0,0-7-1 16,-7 2 0-16,7 1-1 0,0-1 2 0,-8-5-6 0,8 1-4 0,0-6-9 15,-5 0-11-15,5 0-11 0,-6-3-10 0,6-3-5 0,-8-2 2 0,8 2 2 0,0-3 2 16,0-1 1-16,0-4-1 0,0 4-2 0,0-3-4 0,0 4 3 0,0-2 10 16,8 3 1-16,-8-3 2 0,6 7 2 0,-1 0-1 0,3-1 1 0,-8 1-3 15,7 4 0-15,-1 0 0 0,0 2 1 0,1 1 3 0,-2 3-2 0,4 0-1 0,-4-2-5 16,2 7-7-16,-1-2-1 0,1-3-1 0,0 5 2 0,5 4-2 0,-4-5 1 16,-3 5 0-16,9-6-2 0,-9 6 0 0,11 0 0 0,-11 6 1 0,8-6 0 15,0 0 1-15,-7 5-1 0,7-1 1 0,-6 5-2 0,-1-3 1 0,2-2 2 16,-3 7 1-16,2-2 2 0,-7 0-1 0,6 7 0 0,-6-7-1 0,0 6-1 0,0 0-1 15,0 0-1-15,-6-2-1 0,6 2-3 0,-7 0-3 0,2 0-8 0,-3 0-8 16,8 0-8-16,-13-5-13 0,7 3-10 0,-1-2-7 0,1-2-16 0,-7 7-17 16,5-7-18-16,-2-4-19 0,1 5-23 0,2-1-21 0,-6-4-23 0,7-1-19 0,1 8-20 15,-8-8-21-15,6 1-38 0,0-1-49 0,0 1-66 0,-6-5-67 0,13 4-17 16,-5 2 10-16,-4-6 22 0,4 0 31 0,5 0 35 0,-7 0 36 0,7 0 39 0,0 0 38 16,0-6 41-16,0 2 41 0,7-1 55 0,-7-4 61 0</inkml:trace>
  <inkml:trace contextRef="#ctx0" brushRef="#br0" timeOffset="22481.37">23966 1838 0 0,'7'-10'14'16,"5"4"131"-16,-5 1 75 0,1-4 55 0,-3 5 46 0,3-6 43 0,-2 5 39 0,-6-4 44 0,5 3 43 0,-5-4 40 0,8 5 39 0,-8 1 36 0,0-5 34 0,8 3-90 0,-8 0-159 0,0 3-86 0,0-3-49 0,0 6-30 0,0 0-20 0,0 0-26 0,0 0-21 0,0 0-26 0,0 0-29 0,0 0-25 0,0 0-26 0,0 0-24 0,0 0-20 0,0 0-16 0,-8 0-11 0,8 6-4 0,-8-3-2 0,3 3-2 0,5 4 1 0,-6-1 2 0,-2 6-1 15,-5 0 3-15,6 4 0 0,-5-5 4 0,5 11-1 0,-6-6 3 0,8 7-3 0,-9-2-7 0,9-5-8 0,-11 6-11 16,11-7-12-16,-8 9-15 0,8-9-18 0,-4 6-5 0,2-3-5 0,2-2-3 16,5-4-3-16,-6 4-2 0,6-4-1 0,-7-1 1 0,7 2 4 0,0-7 5 15,0 0 7-15,0 1 8 0,0-1 12 0,0-4 14 0,0 2 16 0,0-4 13 0,0-3 9 16,0 6 13-16,0-6 10 0,0 0 15 0,0 0 18 0,0 0 17 0,0 0 14 16,0 0 12-16,0 0 5 0,0-6 6 0,0 3 5 0,7-4 5 0,-7-2 4 0,0-2 1 15,0 2-6-15,6-4-6 0,-6 1-12 0,0-6-9 0,5 3-12 0,-5-4-12 16,7-2-11-16,-7-3-6 0,9 5-2 0,-4-5-1 0,1-1-5 15,1 1-6-15,-7 3-5 0,5-3-2 0,11-1 0 0,-11 7 1 0,1-3 6 0,2-3 2 16,-3 9 0-16,3 2 2 0,-3-2 1 0,2 0-2 0,-7 9 1 0,7-3-3 16,-2 5-1-16,-5-1-2 0,7 1-2 0,-7 4-2 0,8-6-1 0,-3 6-3 15,3 0-6-15,-8 0-2 0,6 6-3 0,-1-2-3 0,3 1 0 0,0-1-2 0,-3 5 0 16,1 3 0-16,1-3 3 0,-2 6 2 0,4 3 3 0,-2-2 2 0,-2 2 0 0,1 7-5 16,-6-5-4-16,5 4-6 0,3 1-9 0,-8-6-5 0,0 5-6 0,8 1-6 15,-8-11-4-15,0 7-6 0,5-2-9 0,-5 0-14 0,0-5-16 0,7 2-16 16,-7-1-20-16,0-6-15 0,0 6-14 0,6-5-15 0,-6 4-16 0,0-4-14 15,0-1-15-15,0 3-10 0,0 2-7 0,0-10-14 0,0 6-16 0,0-1-17 16,0 2-15-16,0-7-9 0,-6 2-6 0,6-6-11 0,-7 5-16 16,7-5-7-16,-5 0-6 0,-3-5 14 0,0 5 21 0,3-6 23 0,-1 2 22 0,1-7 30 15,-2 7 32-15,-2-7 35 0,-3 3 34 0,6-3 48 0,-7 1 45 0,5 1 46 0,-3-2 51 0,-2-2 50 0,5 4 57 16,-4-7 45-16,-2 5 39 0,1 2 36 0,8-4 35 0,-9 1 37 16,2 3 35-16,3 0 35 0,4-2 35 0,-8 3-5 0,8-3-26 0,-4 7-49 0,9-7-62 15,-7 7-42-15,7-2-33 0,0 1-23 0,0 5-20 0,0-4-21 0,0 4-22 16,0-5-22-16,7 5-24 0,-7-4-18 0,9 4-20 0,-9-6-16 0,5 6-18 0,8-3-13 15,-8 3-11-15,11-6-4 0,-11 0-5 0,9 2 0 0,4 4-1 0,-4-5 1 16,-2 5 2-16,9 0-9 0,-10 0-12 0,10 0-19 0,-8 0-24 0,8 0-24 16,-10 0-27-16,2 0-29 0,7 0-31 0,-8 5-43 15,3-1-42-15,-3-4-74 0,0 6-80 0,1 0-56 0,-5-3-39 0,5 3-3 0,-7-2 18 0,7-4 28 0,-6 5 33 16,-1-5 40-16,-1 4 41 0,4-4 45 0,-2 0 45 0,-2 0 49 0,3 0 54 16,-8 0 66-16,5 0 79 0</inkml:trace>
  <inkml:trace contextRef="#ctx0" brushRef="#br0" timeOffset="22765.08">24305 2014 0 0,'6'0'2'0,"-6"0"111"0,8-6 67 0,-8 6 50 0,0-3 43 0,6-3 39 0,-6 0 38 0,0 2 38 15,7-1 38-15,-7-5 37 0,0 5 35 0,5 1 36 0,-5-5 34 0,0 3-70 0,0 0-130 0,9-3-66 0,-9 3-34 0,0 2-22 0,0-5-15 0,5 4-17 0,-5 1-12 0,0-8-18 0,7 9-17 0,-7-3-14 0,0-3-16 0,6 3-14 0,-6 1-11 0,0 1-13 0,0-2-8 0,0 3-9 0,0 3-7 0,0-6-6 0,0 6-5 0,0 0-6 0,0 0-9 0,0-4-7 0,0 4-22 0,-6 0-20 0,6-5 0 0,-7 5 0 0,7 0 0 0,-5 0 0 0,-4 0-5 0,4 0-23 0,-2 5-5 0,1-5-2 0,-2 4-4 0,2 2-1 0,-6-3-1 16,4 7-2-16,-3-5 2 0,3 5 1 0,-4 1-1 0,3 4 1 0,-2-6 0 15,4 4 1-15,1 2-1 0,-1-3-1 0,1 1-1 0,-1 2-2 0,1-6-1 16,-2 6-2-16,8 0 0 0,-5-6-4 0,5 6 0 0,-8-5 1 0,8 5 0 16,0-6 1-16,0 6 0 0,0-6-4 0,0 3-5 0,0-3-10 0,0 1-9 0,8 4-12 15,-8-4-9-15,5 0-12 0,-5-1-9 0,8 0-13 0,-8-3-10 16,6 3-9-16,1 3-9 0,-1-9-6 0,1 8-10 0,6-7-7 0,-7 0-4 0,8 2-6 16,-7-1-3-16,6-1-20 0,-8-4-27 0,9 0-32 0,-2 0-34 0,-6 0-37 15,8-4-35-15,-2-1-5 0,-3-1 10 0,3 2 17 0,-6 0 25 0,7-7 25 0,-5 8 26 16,2-9 29-16,-2 3 32 0,-2-6 41 0,1 6 46 0,1-7 46 0,-3 1 65 0</inkml:trace>
  <inkml:trace contextRef="#ctx0" brushRef="#br0" timeOffset="22963.66">24475 1956 0 0,'0'-21'1'0,"0"-3"101"0,0 5 69 0,5-7 50 0,-5 7 42 16,0 0 42-16,0-1 40 0,0 6 41 15,0-6 39-15,0 5 37 0,-5 6 36 0,5-7 37 0,0 7 32 0,0-1-66 0,0 1-123 0,0 4-69 0,0-5-40 0,0 10-31 16,0 0-24-16,0 0-29 16,0 0-33-16,0 0-31 0,0 0-27 0,0 0-24 0,0 0-17 0,0 0-14 15,0 0-9-15,0 4-9 0,0 2-9 0,0 3-3 0,0 0-1 0,5 3-1 0,-5-3 3 0,0 10 5 0,0-4 4 0,0 0 7 0,0 4 6 16,0 1 1-16,0 5-3 0,0-7-6 0,0 3-12 0,0 3-10 0,0-5-14 15,0 6-21-15,0-7-23 0,7 3-25 0,-7 3-22 0,0-5-28 16,0 2-26-16,0-3-24 0,0 3-24 0,0-2-27 0,0-1-29 0,0 3-46 0,-7-2-58 16,7-4-60-16,0 6-63 0,0-7-18 0,0 0 1 0,0-5 22 0,7 2 31 15,-7-1 35-15,0-5 40 0,0-1 37 0,0-4 37 16,0 0 43-16,8 0 43 0,-8-4 54 0,6-1 58 0</inkml:trace>
  <inkml:trace contextRef="#ctx0" brushRef="#br0" timeOffset="23254.62">24598 2087 0 0,'8'-19'3'0,"-8"-2"110"0,5 1 71 0,-5 1 54 16,7 4 48-1,-7-4 43-15,0 5 40 0,7-2 40 0,-7 1 36 0,0 2 37 0,5 4 35 0,-5-6 32 16,0 4 31-16,8 1-76 0,-8 5-134 0,7-5-72 0,-7 7-41 0,5-3-33 0,-5 2-28 0,7-1-24 16,-7-1-25-16,7 2-20 0,-7 4-22 0,0 0-19 15,0 0-18-15,0 0-16 0,5 0-11 0,-5 0-12 0,0 0-10 0,0 4-5 0,8 2-2 0,-8-1-2 0,0-1 2 0,0 5 0 0,-8-3 1 0,8 3 1 16,-5 1-2-16,5 1 1 0,-7 4 1 0,0-6 0 0,-5 4 1 0,4 2 0 16,3-3-1-16,-9 1-5 0,1 2-1 15,0-6-3-15,7 6-5 0,-6-5-1 0,-2-1-3 0,1 2-2 0,8 4-2 0,-11-11-2 0,11 7-5 0,-8-3-4 16,7 3-7-16,-9-7-3 0,10 1-4 0,-1 4-6 0,-2-2-5 0,3-2-7 0,-3-1-1 15,8 1-9-15,-5-1-1 16,5 2-6-16,-8-3 1 0,8 3-1 0,0-1 2 0,0-5-1 0,0 4 4 0,0 2 4 0,0 0 2 0,0-2 5 0,8 1 9 16,-8-1 6-16,5 1 4 0,-5-1 8 0,8 2 6 0,-3-1 0 0,3-1-1 31,-2 8-10-31,6-9-7 0,-4 3-16 0,4-1-18 0,-5-1-27 0,5 0-28 0,2 7-35 16,-8-7-36-16,6 1-63 0,-3-5-77 0,3 6-71 0,-6-2-65 0,-1-4-20 15,3 6 4-15,5-1 19 0,-6-5 25 0,0 0 32 0,-2 0 36 0,-5 0 45 0,8 0 42 16,-1 0 48-16,-2-5 49 0,-5-1 62 0,7 2 75 0</inkml:trace>
  <inkml:trace contextRef="#ctx0" brushRef="#br0" timeOffset="23570.31">25074 1920 14 0,'14'-9'120'0,"-9"5"69"0,8-2 50 0,-8-3 42 15,4 3 42-15,-4-3 39 0,2-2 39 0,-7 1 34 0,0 1 34 0,8 0 28 16,-8-1 28-16,-8-1-25 0,8 2-55 0,0-1-77 0,-7 1-92 0,7 0-46 15,-5-3-19-15,-4 3-20 0,9 5-17 0,-5-5-17 0,0-3-19 0,-3 9-15 16,3-3-13-16,5 0-11 0,-8-3-7 0,8 9-11 0,-6-4-9 0,6-1-14 16,-7 5-15-16,7 0-14 0,0 0-12 0,0 0-8 0,-5 0-6 0,5 0-8 0,-9 5-4 15,4-1-1-15,-2 1-5 0,1-1-1 0,-8 8-4 0,7-3 3 0,-6 6-1 16,2-6 1-16,3 7 7 0,-4-2 0 0,-2 5 4 0,1-4 1 0,8 4 0 0,-9 0 0 16,7-4-1-16,-6 5-3 0,7-1 0 0,-7 2 0 0,8-6 0 0,-3 3 1 15,2-3-4-15,6 4-3 0,-7-4-4 0,7 4-6 0,-8-4-7 0,8 0-6 16,0 0-7-16,0 0-5 0,8 0-6 0,-8 4-8 0,7-5-14 0,-7 2-16 15,6-3-16-15,2 2-13 0,-3-1-17 0,8 2-15 0,-7-3-19 0,1 2-16 0,6 0-17 16,1 0-24-16,-9 0-26 0,8-6-45 0,1 0-53 0,-7 3-49 0,6-8-44 16,-2 5-7-16,2-3 15 0,-6-3 23 0,7-3 26 0,-1 0 33 0,1 0 37 0,-9 0 35 15,2-3 37-15,7 3 41 0,-9-6 45 0,3-3 53 0,-3 5 69 0</inkml:trace>
  <inkml:trace contextRef="#ctx0" brushRef="#br0" timeOffset="24297.5">25080 2063 0 0,'0'-10'6'0,"-6"-1"119"0,6 1 72 0,-7 1 53 0,7 4 46 0,0-5 39 0,-5 7 36 15,5-3 32-15,0 0 29 0,0-3 27 0,0 9 26 0,0 0 29 16,0 0 28-16,0-6-79 0,0 6-145 0,0-4-74 0,0-1-46 0,0 5-27 0,0-4-20 16,5 4-16-16,-5-5-11 0,7 5-10 0,-7-4-7 0,6 4-7 0,-6-6-8 15,8 6-7-15,-8-6-13 0,5 6-10 0,3 0-4 0,-3 0-7 0,0 0-1 0,4 0-4 16,-4 0-4-16,2 6-6 0,1-6-4 0,-3 6-6 0,2-2-3 0,5 1-7 0,-4-1-2 16,0 5-1-16,-3 2-4 0,1-1-3 0,-1-1-3 0,2 1-5 0,2-1 0 15,-4 6-3-15,2 0-1 0,-7 0-7 0,6 0-6 0,-6 0-3 16,0 0-2-16,0 4-5 0,0-5-6 0,-6 6-6 0,6-6-7 0,0 5-5 0,-7-4-3 15,7 0 0-15,-5 4-3 0,5-8 2 0,-9 4-3 0,9-6 8 0,-7 1 4 16,7-1 7-16,-5-3 7 0,5 4 8 0,-6-5 9 0,6-1 9 16,-5-4 12-16,5 0 8 0,-8 5 3 0,8-5 7 0,-8 0 3 0,3 0 3 0,5 0 6 15,-7-5-2-15,0 5 1 0,7-4-2 0,-5-1-1 0,-3-2-4 0,1 4-3 0,7-3-4 16,-5-3-6-16,5 3-2 0,-9-3-2 0,9 0-2 0,-5-1-3 0,5-1 0 0,0 2 1 16,-5-1-3-16,5-5 0 0,0 5-1 0,0-4-1 0,0 4 2 0,0-4 3 15,5-2 2-15,-5 1 0 0,0 2 1 0,5-1 0 0,4 4 1 0,-9-5-1 16,5 0-1-16,2 6-1 0,1-1 4 0,-3-5 3 0,2 4-1 15,0 7 2-15,-2-5-1 0,3 3-3 0,0-3-2 0,3 3 0 0,-6 2-3 16,2-1-3-16,2 5-2 0,3 0-1 0,-6-6-3 0,-1 6 1 0,11 0-4 0,-11 6 0 0,1-6-1 16,7 5 0-16,-5-1-1 0,-1 8 0 0,-2-9 3 0,9 7-2 0,-9-1 2 15,-5 2 2-15,8-2 1 0,-3 7-1 0,-5-3-1 0,8 2-4 0,-8-1-2 0,0 2-5 16,0-1-4-16,0 3-4 0,0-2-2 0,0-2 0 0,0 1-2 0,0 4 1 16,0-4-1-16,0-5 1 0,0 4 0 0,0-4 0 0,0 5 1 15,0-6 1-15,0-3 3 0,0 3 3 0,0 0 4 0,0-2 2 0,0-2 3 0,0-1 1 0,6-4 4 16,-6 0 3-16,0 5 6 0,0-5 7 15,0 0 8-15,5 0 10 0,-5-5 5 0,8 5 7 0,0-4 5 0,-3-1 6 0,2-5 4 0,-1 4 5 0,-1-3 2 16,4-1 0-16,-2-4 4 0,-2 4-4 0,1-5-6 0,1 0-4 0,-1-3-7 0,2 2-6 16,-3 1-5-16,2-3-4 0,-1-3-3 15,0 2-6-15,2-2-2 0,-1 3-3 0,-2-6-2 0,2 3-4 0,0-3 1 0,-2 5-1 0,3-6 2 0,-1 1 1 0,-7 3 6 16,6-1 6-16,0 1 3 0,-6 1 2 0,7 1 2 0,-7 0 0 16,0 4 2-16,0-4 1 15,5 5 4-15,-5 2 1 0,0-1 1 0,0 4 1 0,-5 3-2 0,5-3-4 0,0 3-13 0,0 0-10 0,0 6-10 0,0 0-8 16,0 0-6-16,0 0-2 0,0 0-4 0,0 0-4 0,-7 6-2 0,7 0-2 0,-6-3-6 15,6 9 0-15,-6-8 2 0,6 5 2 0,-7 6 8 0,-1 0 5 0,8-6 10 16,0 6 8-16,-5 4 6 0,5-4 3 0,0 0 6 0,0 4 0 0,-7 1 0 16,7-1 2-16,0 2 2 0,7-2-2 0,-7-1 1 0,0 3-2 0,0-2-3 15,0 1-4-15,5-1-1 0,-5 0-3 0,8 7-2 0,-8-7-3 0,7-1-7 16,-7 3-10-16,6 3-12 0,-6-5-13 0,6 7-9 0,1-7-12 0,-7 0-14 16,5 1-14-16,-5-1-17 0,8 2-18 0,-2-8-15 0,-6 2-16 0,7 0-14 0,-7-5-14 15,6 1-14-15,-6-4-13 0,0 4-10 0,7-7-10 0,-7 1-9 0,0 2-8 16,0-7-29-16,0 0-36 0,0 0-70 0,0 0-83 0,0 0-24 0,0 0 2 0,0-7 18 15,0-2 24-15,0 4 31 0,0-5 36 0,0-4 34 0,0 4 38 0,0-5 37 16,-7-4 36-16,7 5 53 0,-6-7 62 0</inkml:trace>
  <inkml:trace contextRef="#ctx0" brushRef="#br0" timeOffset="24486.89">25491 2047 0 0,'-7'-5'4'0,"7"1"114"0,-7-2 73 0,7 1 55 0,0 1 49 0,0-1 40 0,0 5 37 0,0-4 35 0,-5-2 32 0,5 6 35 0,5-3 33 0,-5 3 29 0,0-6 35 0,0 6-77 0,0 0-136 0,0 0-75 0,0 0-45 0,0 0-30 0,0 0-29 0,0 0-18 0,0 0-15 0,0 0-16 0,0 0-16 0,0 0-15 0,0 0-17 0,0 0-15 0,0 0-18 0,0 0-16 0,0 0-15 0,0 0-5 0,0-6-5 0,0 6-3 0,7 0-3 0,0 6-2 0,-2-6-2 0,-5 0-10 0,8 0-7 0,-1 0-15 16,5 6-11-1,-5-6-19-15,6 0-16 0,0 0-19 0,-7 0-19 0,7 0-29 0,0 0-35 0,0 0-40 0,1 3-43 0,-2-3-95 0,2 0-116 0,-1-3-53 16,6 3-24-16,-6 0 5 0,-1-6 23 0,2 6 28 0,-1-6 35 0,0 2 37 0,0-7 42 16,1 7 44-16,-2-5 48 0,1 0 56 0,1 3 59 0,-9-3 84 0,8-3 90 15</inkml:trace>
  <inkml:trace contextRef="#ctx0" brushRef="#br0" timeOffset="24745.49">25777 2087 0 0,'8'0'17'0,"-3"4"138"0,-5-4 85 0,7 0 65 0,-7 0 56 0,0 0 47 15,7 0 43-15,-2 0 40 0,-5 0 37 0,8 0 35 0,-8 0 33 0,0 0 29 0,0 0 28 16,0 0-100-16,0 0-173 0,5 0-98 0,-5 0-61 0,0-4-41 0,0 4-31 15,0 0-21-15,8 0-23 0,-8 0-16 0,0-6-19 0,6 6-14 0,-6-5-12 16,5 5-12-16,-5 0-9 0,7-4-7 0,2 4-8 0,-4-4-5 0,1 4-7 0,6 0-1 16,-3-5-3-16,3 5 0 0,1 0 2 0,1-6-3 0,-2 6-1 0,0 0-11 15,3-4-9-15,-2 4-16 0,6 0-16 0,-6-6-22 0,0 6-21 0,0 0-28 16,0-5-29-16,-7 5-37 0,6 0-36 0,-3-4-53 0,-4 4-54 0,2 0-96 16,-1-6-112-16,0 6-36 0,-6 0-1 0,0 0 17 0,0 0 31 0,0-9 38 0,0 4 38 15,0 1 47-15,-6-5 48 0,6-3 50 0,-6 3 55 0,-1 3 60 0,7-3 66 0</inkml:trace>
  <inkml:trace contextRef="#ctx0" brushRef="#br0" timeOffset="24930.48">26018 1901 0 0,'0'-6'16'0,"-6"6"134"0,6 0 80 0,-6 0 60 0,6-3 51 0,-7 3 50 16,7-6 49-16,0 6 46 0,-8-5 44 0,8 1 40 0,0 4 37 0,0 0 32 15,0 0 33-15,0 0-97 0,0 0-170 0,0 0-94 0,0 0-50 0,0 0-42 16,0 0-29-16,0 0-33 0,0 0-33 0,0 0-28 0,0 0-30 0,0 0-18 16,0 0-15-16,0 0-12 0,0 0-8 0,0 9-8 0,0-3-5 0,0-3-4 0,-5 9-2 15,5-3-2-15,0 4 0 0,0-1-3 0,0 3-7 0,-6-2-9 0,6 2-14 16,0 0-21-16,0 0-25 0,-8-2-27 0,8 2-27 0,0 0-27 0,0 0-26 15,-5 4-29-15,5-5-30 0,0 2-32 0,0-1-29 0,-8-1-59 0,8 2-69 0,0-3-54 16,0 2-51-16,0-6 1 0,0 6 21 0,0 0 31 0,-7-5 38 0,7-1 36 16,7 2 42-16,-7-7 45 0,0 7 43 0,8-11 48 0,-8 4 47 0,5-4 65 15,-5-4 75-15</inkml:trace>
  <inkml:trace contextRef="#ctx0" brushRef="#br0" timeOffset="25184.31">26175 1911 0 0,'-7'-4'14'0,"7"-2"132"0,0 6 84 0,0-6 61 0,0 6 49 16,-7-3 40-16,7 3 32 0,0 0 31 0,0-6 33 0,0 6 28 0,0 0 31 16,0 0 29-16,0 0 28 0,0 0-91 0,0 0-160 0,0 0-91 0,0 0-57 0,0 0-31 15,0 0-20-15,0 0-11 0,0 0-4 0,0 0-9 16,0 0-10-16,0 0-9 0,0 0-11 0,0 0-11 0,0 0-15 0,7-5-10 0,-7 5-12 0,0 0-10 16,0 0-6-16,7 0-5 0,-7 0-5 0,6 0-1 0,1 0-5 0,-1 0-4 15,7 0-6-15,-8 0-12 0,11 0-15 0,-3 5-22 0,-3-5-20 0,4 0-24 16,-1 6-20-16,1-6-26 0,-2 0-29 0,2 3-30 0,-1 3-34 0,-8-6-44 0,11 6-43 15,-11-6-78-15,0 4-90 0,3-4-44 0,-8 5-23 0,0-5 11 0,0 0 26 16,0 0 35-16,0 0 36 0,0 0 41 0,0-5 42 0,-8 1 48 0,8-2 47 0,-5-3 52 16,0 3 57-16,-4 1 70 0,2-5 84 0</inkml:trace>
  <inkml:trace contextRef="#ctx0" brushRef="#br0" timeOffset="25341.42">26260 1838 80 0,'-9'-6'170'0,"9"6"64"0,-5 0 52 0,0-4 49 0,-3 4 45 0,8 0 46 16,-5-6 45-16,5 6 42 0,-8-5 38 0,8 5 34 15,0 0 33-15,0-4-59 0,0 4-110 0,0 0-84 0,0 0-65 0,0 0-48 16,0 0-35-16,0 0-31 0,0 0-24 0,0 0-25 0,0 0-21 0,0 4-17 0,-8 1-13 0,8 1-12 15,0-2-11-15,0 2-9 0,0 3-8 16,0 0-7-16,8 1-3 0,-8 5-7 0,0-4-6 0,0 4-15 0,0-2-22 0,8 2-38 0,-8 6-41 0,0-8-49 0,0 7-54 16,0-1-61-16,0 0-64 0,0 1-121 0,0 1-139 15,0-2-59-15,0 6-16 0,-8-7 6 0,8 2 22 0,-8 0 34 0,8-2 43 0,-5-3 51 0,-1 6 56 0,6-8 62 16,-7 2 64-16,1-4 69 0,-1-1 75 0</inkml:trace>
  <inkml:trace contextRef="#ctx0" brushRef="#br0" timeOffset="37227.18">26161 8040 0 0,'7'5'14'0,"-7"-5"124"15,0-5 69-15,7 5 45 0,-7-4 36 0,0-1 32 0,0 1 36 0,0-5 30 0,0-3 28 0,0 3 23 0,0-1 23 0,0-1 21 0,0 8 19 0,6-7-95 0,-6 1-157 0,0 3-74 0,0-4-30 0,7 5-15 0,-7-4-3 0,0 3-10 0,6-3-9 0,-6 5-7 0,0-1-5 16,7-5-2-16,-7 4-1 0,6 1-1 0,-6 1-3 0,5-2-5 0,-5 3-3 0,8-3-8 0,-8 2-4 16,8-1-8-16,-3 5-7 0,-5-6-8 0,8 6-7 0,-3-3-8 0,-5 3-9 15,5 0-5-15,4 0-4 16,-9 0-9-16,5 3 0 0,2-3-3 0,-1 6-3 0,-6-6 0 0,8 5-2 0,-2-1 0 0,-6 5 2 0,7-3 4 0,-2-2 3 0,-5 7 2 16,8-1 3-16,-8-1 2 0,0 0 2 0,6 1 3 0,-6 4 8 0,0-2 2 15,7 3 4-15,-7-2 3 16,0 2 1-16,0 6-1 0,0-8 0 0,0 7 1 0,0 5-1 0,0-7 1 0,0 13-3 0,0-7 2 0,0 6-4 0,0-8-3 0,0 8-5 15,0 0-4-15,-7 4-5 0,7-4 0 0,0 4-2 0,-6-4 0 0,6 3 0 16,0 1-1-16,-8 0-2 16,8 0-2-16,-5 1-2 0,5 5 1 0,-7-7 3 0,1 5-1 0,6 3 0 0,-8-7 1 0,2 4 2 0,-1 3 1 0,2-4 4 15,-4 8 0-15,4-7 4 0,-8 3-2 16,8-4 2-16,-3 3 1 0,-5-1 2 0,7 1-2 0,-7-1 1 0,0-2 1 0,6-1 2 0,-7 4-1 0,1-3-1 0,2 2-1 16,-2-5-5-16,-2 5-1 0,9-5-3 0,-7 2-1 15,-1-3-1-15,2 7 0 0,-1-6-1 0,-6-1-1 0,6 7 1 0,0-6-3 0,-6 5 0 0,6 0-1 16,-8 1 1-16,8-1 0 0,-6-1 2 0,1 1 1 0,-3 1 1 15,8-2 0-15,-8 2-2 0,2-1 4 0,1-4-1 0,-1 3 0 0,-1 0-2 16,1-2 1-16,-2 4-1 0,3-3 1 0,-3-2-1 0,8 5-2 0,-6-3 2 16,0 3-2-16,-1-1 1 0,6 0-2 0,-4 0 0 0,-3 5 0 0,2-5-3 0,-1 6 1 15,1-7 4-15,-1 1 1 0,-7 6 2 0,8-5 0 0,0-3 1 0,-6 8 0 0,5-6 0 16,-8 1-3-16,4-3 2 0,4 3-1 0,-7-1 1 0,3 0 1 0,-3 0-2 16,-1 1 0-1,4 3-2-15,-3-4-2 0,2 1-4 0,-2 3 0 0,1-3-3 0,0 2 0 0,6-2 1 16,-5 5 0-16,6-6 0 0,-8-2-1 0,8 8 0 0,-1-10-1 0,-6 4-1 0,7 1 2 0,-1-7-2 0,1 1 1 0,6-1 0 0,-6 1 2 15,-2 2 2-15,3-8 1 0,-3 8 0 0,8-8 1 0,-6 2 2 16,1 0 0-16,-3-2 3 0,-5 2-1 0,6 4-1 0,0-4 1 0,-6 3-4 0,7-3-3 16,-8 4 0-16,8-6 0 0,-8 3 0 0,3-2 0 0,3 1 0 0,-5-2 0 15,2 2 0-15,3-6 0 0,-6 5 0 0,9-5 0 0,-8 3 0 0,7-5 0 16,-10 4 0-16,5 2 0 0,-2-7 0 0,5 2 0 16,-3 3 0-16,-3-4 0 15,-1 5 0-15,5-3 0 0,-9 0 0 0,5 5 0 0,-1-5 0 0,-4 2 0 16,8-4 0-16,-10 5 0 0,8 1 0 0,-1-3 0 0,-5-1 0 0,6 0 0 15,0 6 0-15,-6-5 0 0,6 3 0 0,0-2 0 0,-8-4 0 0,10 9 0 16,-10-7 0-16,2 6 0 0,0-2 0 0,-1 2 0 0,1-1 0 0,-8 0 0 0,6 1 0 16,-3 4 0-16,-2-4 0 0,-1 3 0 0,6-3 0 0,-3 4 0 15,-2-5 0-15,0 6 0 0,6-7 0 0,-6 2 0 0,7-6 0 0,-7 7 0 0,5-4 0 16,-3 4 0-16,-3-7 0 0,1 6 0 0,0-2 0 0,-9-3 0 0,11 4 0 16,-8-4 0-16,5-1 0 0,-4 1 0 0,-4-1 0 0,9 1 0 0,-5-1 0 15,-2 0 0-15,7-3 0 0,-6 1 0 0,-2-1 0 0,2 3 0 0,-2 1 0 0,2-7 0 16,-5 6 0-16,2-3 0 0,4-2 0 0,-9 5 0 0,9-3 0 0,-4-2 0 15,4 2 0-15,-2 1 0 0,2-2 0 0,-4 1 0 0,9-2 0 0,-6-1 0 16,-2 7 0-16,2-4 0 0,0-2 0 0,6 5 0 0,-6-3 0 0,5-3 0 16,-7 6 0-16,10-3 0 0,3-2 0 0,-3-1 0 0,3 7 0 0,2-5 0 15,1 0 0-15,4-2 0 0,-7-3 0 0,8 6 0 0,2-8 0 0,-5 2 0 0,11 0 0 16,-8 0 0-16,-1 0 0 0,8 0 0 0,-1-5 0 0,1-1 0 0,-2 6 0 16,5-6 0-16,-5-4 0 0,8 5 0 0,-1 0 0 0,-4-5 0 0,5 1 0 15,-2-3 0-15,10 1 0 0,-9 2 0 0,1-1 0 0,8-1 0 16,-9 2 0-16,9-6 0 0,-11 6-15 0,11-6-16 0,-2 3-3 0,1-3-1 0,1 0-1 15,-4 6-3-15,9-6-2 0,-7 0-3 0,7 0-1 0,0 0-6 0,-5 0-5 16,5 0-11-16,0 0-11 0,0 0-14 0,0 0-11 0,0 0-12 0,5-6-11 0,-5 3-16 16,7 3-13-16,-7-6-18 0,9 0-23 0,-9 6-21 0,5-4-27 0,1-1-37 15,1 5-45-15,-2-6-65 0,3 2-75 0,0 1-34 0,3 3-17 0,-3-6 9 16,5 1 23-16,-8 1 28 0,9-2 33 0,-2 0 37 0,-4 2 39 0,5-1 46 0,-2-4 47 16,-4 3 54-16,7 2 60 0</inkml:trace>
  <inkml:trace contextRef="#ctx0" brushRef="#br0" timeOffset="37544.28">20938 14743 63 0,'0'-6'188'0,"8"1"79"0,-8 1 57 0,-8-5 46 0,8 3 39 0,-5-4 38 0,-3 1 34 0,0 4 33 0,3-5 31 0,-1 1 27 0,-1 0 27 0,7 3-52 0,-6 0-94 0,-2-3-109 0,8 3-116 0,0 6-57 0,-5-3-27 0,5-3-17 0,0 6-11 0,0 0-13 0,0 0-11 0,0 0-13 0,-7 0-8 0,7 0-10 0,0 0-8 0,-6 6-8 0,6-6-11 0,-6 3-6 0,6 3-6 0,-7 3-6 0,-1 3-2 0,3-8-4 0,-1 10-5 0,-2-4-1 16,-4 4-2-16,-2 2-1 0,8 2 0 0,-6-3 0 0,-4 6 1 0,5-2-1 15,-1-1 3-15,-9 3-2 0,10 3 1 0,-5-4-1 0,5-2 1 0,-10 2-2 16,9 5 2-16,-2-6-2 0,-4 2 0 0,4-3 1 0,-7 3-1 0,9-6 0 0,1 4 0 16,-5-5 1-16,5 2-1 0,-2-1-1 0,0-2 1 0,-1-4 1 0,1 6-4 15,6-4 1-15,2-1-2 0,-9-1-2 0,9-5-2 16,-3 1-5-16,8 1-3 0,0-2-4 0,-5 2-3 0,5-6-1 0,5 0 2 0,-5 5-4 0,0-1 4 16,8-4-2-16,-3 6 4 0,0-3 0 0,9 3 2 0,1-6 2 0,-10 4 4 0,14 1 1 15,-5-5 3-15,4 6 0 0,9-6-6 0,1 0-3 0,-4 0-8 0,3 0-23 16,6 0-26-16,-1 0-29 0,2 0-28 0,-2 0-41 0,0 0-41 0,7 0-95 15,-8-6-114-15,1 6-84 0,2 0-62 0,-2-5-17 0,1 1 6 0,-1-2 18 0,-5 3 26 16,-1-3 38-16,6-3 48 0,-6-7 46 0,-7 2 50 0,10 0 56 0,-11-12 60 16,1 4 85-16,-1-9 95 0</inkml:trace>
  <inkml:trace contextRef="#ctx0" brushRef="#br0" timeOffset="38846.5">22723 9452 0 0,'-5'-4'1'0,"5"-2"97"0,-8-3 66 0,0 4 41 0,3 1 30 0,-2-2 28 0,7 2 24 0,-6-7 25 0,0 1 25 0,6 1 25 0,-7 0 26 0,7 3 23 0,-8 1 25 0,8 1-71 0,-5-1-122 0,5 1-62 0,-6 4-30 15,6-6-14-15,-8 3-5 0,3 3-9 0,5-7-2 0,-8 7-8 0,1-5-7 0,1 5-10 0,0 0-7 0,-6 0-10 0,4 0-11 0,-5 0-5 16,2 5-5-16,-5 2-6 0,4-7-4 0,1 9-3 0,-5-5 0 0,-3 5 0 16,6-4 0-16,1 5-3 0,0 1-3 0,-3-1-5 0,-4-1-4 0,14 6-2 15,-9-6-4-15,1 6-5 0,0-5-4 0,0 5-4 0,6-1-5 0,-6-1-3 16,6 3-6-16,0 4-2 0,-6-4-4 0,13 2-5 0,-6-3 1 0,-7 4-4 0,13 5-1 16,-5-4-2-16,-2 0 2 0,7 4-1 0,0-5 1 0,-9 7-2 0,9-4 1 15,0 5 0-15,9-5-1 0,-9-1 1 0,7 3 0 0,-7-5 0 0,5 2 2 16,3-3 1-16,-3 3 3 0,1-2 2 0,2-4 3 0,4-1 0 0,-5-4 2 0,6 5 4 15,-6-6 4-15,6 1 2 0,0-5 3 0,0 4 4 0,1-2 1 0,-9-4 2 16,9-3 2-16,-2 0 1 0,1 0 0 0,1 0 4 0,-1-3 6 0,0-4 4 16,-2-2 6-16,10-2-1 0,-8 2 2 0,0-4 0 15,0-3 4-15,0-4 2 0,6 2 1 0,-6-3 1 0,0-2 1 0,0-3-2 0,6-2 3 0,-4 3-5 0,-3-4-5 16,0-2-4-16,-4 9-2 0,5-8-1 0,-2 0-2 0,-4 1-3 0,2 0-2 16,-4-1-3-16,2 2-5 0,-1-2-2 0,-1-1-2 0,-5-2-1 0,0 4-2 0,0-6-1 15,0 1-2-15,0 7 0 0,-5-9-2 0,5 7-2 0,-6-4-2 0,-1 3 1 16,2-1-1-16,-4 2 0 0,2 0 2 0,-4 0-1 0,6 4-1 0,-3-3 7 15,0 7 8-15,3 3 3 0,-2-1 4 16,1-2 2-16,0 6 4 0,-1 6-1 0,7 0 1 0,-8-1-3 0,8 5-4 0,0-1-6 0,-5 6-9 0,5 0-3 16,0 0-6-16,0 0-4 0,0 0-11 0,0 0-3 0,0 11-4 0,0-7 0 0,0 11-1 15,0 0-2-15,0 4 1 0,0 0 3 0,5 7 4 0,-5 2 6 0,0 2 9 16,0 4 4-16,0 0 5 0,8 1 2 0,-8-1 3 0,0 0-1 0,7-1-1 0,-7 1-1 16,6 2-1-16,-6-3 0 0,6 1-1 0,-6-4-2 0,7 4 1 15,-2-4-2-15,-5-2-1 0,8 2-1 16,0 0-1-16,-8-6-1 0,5 0-1 0,1 5-1 0,-6-5 0 0,5-3 0 15,2 3-1-15,2-5 1 0,-4 6 0 0,2-7 0 0,-1 3 1 0,-1-2-4 0,4 1-9 0,-2-1-13 0,-2-4-16 0,2 4-17 16,5-5-20-16,-4 2-17 0,-1-7-14 0,-2 6-20 0,2-6-26 0,0 3-31 0,6-3-30 16,-8 0-62-16,3-5-72 0,-2-4-72 15,-1 6-67-15,3-6-15 0,0-6 9 0,-3 6 25 0,-5-4 30 0,8-5 29 0,-3 4 34 0,0-5 36 0,-5-5 41 0,0 6 45 16,0-6 49-16,0-1 62 0,0-2 69 0</inkml:trace>
  <inkml:trace contextRef="#ctx0" brushRef="#br0" timeOffset="39547.37">22950 9594 0 0,'0'0'47'0,"0"-5"41"0,0 1 29 0,0-2 31 0,0 6 32 0,0-3 30 16,-6-3 29-16,6 0 28 0,0 3 25 0,0-3 24 0,0 3 28 0,0-4-15 0,-7-2-37 0,7 4-21 0,0-5-9 0,0 5-11 0,0-4-7 0,-5-1-13 0,5 4-19 0,0-3-11 0,0 0-15 0,0 3-7 0,-9-3-6 0,9-1-12 0,0 4-8 15,0-3-13-15,0 4-11 0,0-5-16 0,0 6-14 0,0-1-13 0,0-1-15 0,0 6-13 16,0 0-13-16,0-3-13 0,0 3-13 0,0 0-11 0,0 0-12 0,0 0-3 16,0 0-7-16,0 0 0 0,0 0-2 0,0 3 0 0,0 3 3 0,9-1 0 15,-9-1 5-15,0 2 3 0,0 3 4 0,5 0 6 0,-5 1 4 0,0 5 4 16,0-6 1-16,7 6 3 0,-7-6-1 0,0 7-1 0,6-1-2 0,-6-1-3 0,0 2-2 16,0-1-3-16,7-2-1 0,-7-2-4 0,7 2-1 0,-7 2-3 0,7 0-2 15,-7-6 0-15,0 7-2 0,5-7 0 0,2 0-2 0,-1 2 0 0,-6-1 2 16,8-1-2-16,-2-3 2 0,1 3 0 0,-2-3 4 0,4-2 2 0,-4-4 6 0,0 5 4 15,-5-5 5-15,8 0 5 0,5 0 7 0,-5-5 8 0,-3 1 9 0,1-2 3 16,1-3 7-16,6-2 3 0,-7 1 1 0,1 1 2 0,7-6 0 0,-9 6 0 16,3-7 1-16,-3 2-1 0,1-5-3 0,7 4-1 0,-6 0-7 0,1-4-8 0,-8 4-5 15,6-4-8-15,0-1-5 0,-6 1-2 0,7-2-4 0,-7 3-5 0,0-2 0 16,0 0-5-16,0 2-2 0,0-3-4 0,0 6-3 0,0-4-4 0,-7 4-2 16,7 0-6-16,-6 2-10 0,6 4-10 0,-6-3-6 0,6 8-17 0,-8-1-17 15,8-1-19-15,-7 2-21 0,7-1-20 0,-5 5-24 0,5 0-20 0,0 0-26 16,-8 5-22-16,8-1-28 0,0 2-44 0,-6 3-49 0,6 3-66 0,-5 1-66 0,5 2-15 15,0-1 11-15,0 2 24 0,-8 2 32 0,8-3 33 0,0 4 36 0,0 2 38 0,-5-7 39 16,5 6 41-16,0-5 44 0,0-1 55 0,0-1 62 0</inkml:trace>
  <inkml:trace contextRef="#ctx0" brushRef="#br0" timeOffset="40025.95">23361 9487 0 0,'0'-5'3'0,"0"-1"113"0,0 3 71 0,0-3 53 0,0 2 42 0,-6-7 42 16,6 7 39-16,0-2 37 0,0 2 35 0,-8-1 29 0,8-4 27 0,0 3 21 15,0 6 16-15,0 0-89 0,0 0-148 0,0-4-88 0,0 4-52 0,0 0-35 16,0 0-27-16,0 0-23 0,0 0-25 0,0 0-16 0,0 0-17 0,8 4-9 0,-8 2-7 16,6 3-3-16,-6-4 2 0,7 5 5 0,-7 0 5 0,6-1 4 0,-6 6 7 15,5 0 3-15,-5 0 3 0,7-2 3 0,-7 7-2 0,0-4 0 0,0 2 0 16,9 3-1-16,-9-2-3 0,0 0-1 0,0 1-4 0,0-1-2 0,5 5-2 16,-5-3-1-16,0-2-1 0,0-1-2 0,0 3 0 0,0-2-1 0,7 1-1 0,-7-4-1 15,0-3-1-15,0 1 0 0,0-4-2 0,0 1 2 0,0-1 1 0,0-5 2 16,0-1 2-16,0-4 5 0,0 5 1 0,0-5 7 0,0 0 3 0,0 0 6 15,0 0 5-15,0 0 6 0,0 0 4 0,0 0 4 0,0-5 4 0,0 1 2 16,0-7 5-16,-7 7 0 0,7-7 3 0,-5-4-3 0,5 6 1 0,-9-4-2 0,2-3-4 16,2 1-3-16,-1 1-4 0,-1-5-3 0,1-2-1 0,-2-3-4 0,-4 5-3 15,5-5-4-15,2-1-3 0,-2 1-5 0,-6-6-2 0,5 5-4 0,2-2-1 0,1-4-2 16,-3 1-1-16,1 6-1 0,7-5-3 0,-6 5-2 0,6-6-2 0,0 10 0 16,-6 1-2-16,6 0 1 0,6-1-1 0,-6 7-1 15,0 1-2-15,0 3-1 0,6-1 1 0,1 1-2 0,-7 0 0 0,8 3-4 0,-3 0 1 0,9-3-1 16,-9 3 1-16,10 3-1 0,-10-3-1 0,9 6 1 0,-1-4-1 0,0 4 4 0,-2 0 0 15,5 0 2-15,-4 4 1 0,8-4 2 0,-8 6 0 0,2-3 1 0,4 3 0 16,-4 0 1-16,-1 3 2 0,-1-3 0 0,2 3 0 0,-9-5 2 16,10 5-1-16,-9 2 2 0,7-1 1 0,-8-4 1 0,4 3-1 0,-9 0 2 0,5 1 4 15,-5-1 0-15,0 3 0 0,7-3 3 0,-7 0 2 0,-7 0 0 0,7 1-1 0,0 1 1 16,-5-1-1-16,-4-1 1 0,9 0-2 0,-5 6 0 0,-2-6 0 0,-5 1-5 16,5 5-6-16,-1-6-12 0,3 2-16 0,-9-1-17 0,9 0-21 0,-10-1-25 15,10 0-28-15,-9 2-30 0,9-7-32 0,-8 8-34 0,5-3-37 0,-3-6-62 16,4 9-73-16,-2-9-78 0,-2 3-76 0,4 3-21 0,2-3 8 0,-4-2 23 0,2 2 33 15,2-3 39-15,-1-3 41 0,6 0 46 0,0 0 46 0,-7 0 48 16,7-3 51-16,0-3 65 0,0-4 68 0</inkml:trace>
  <inkml:trace contextRef="#ctx0" brushRef="#br0" timeOffset="40483.87">23621 9326 29 0,'0'-5'107'0,"8"5"46"0,-8-6 40 0,5 2 34 0,-5-1 33 0,0 1 35 0,6-1 34 0,2-5 33 0,-8 4 33 0,5 2 30 0,-5-1 28 0,0-5-33 0,7 5-74 16,-7 1-46-16,0-5-38 0,0 3-24 0,9 0-20 0,-9 3-14 0,0-9-16 0,0 9-17 0,0-3-16 0,5 2-17 0,-5-1-14 0,0 1-12 0,0-1-12 0,0 5-10 0,0 0-10 0,0-7-9 16,0 7-11-16,0 0-7 0,0 0-7 0,0-3-9 15,0 3-6-15,0 0-9 0,0 0-6 0,0 0-8 0,0 0-9 0,0 0-7 0,0 0-5 0,0 0-5 0,0 0-5 0,0 0-2 16,0 0-4-16,0 0-3 0,0 0-1 0,0 0-5 0,0 3-5 0,0-3-8 0,0 7-5 15,-5-2-5-15,5-5-8 0,0 4-8 0,0 1-9 0,0-5-11 0,0 4-11 16,0 2-16-16,0-3-14 0,0-3-16 0,0 0-15 0,0 12-13 0,0-9-15 0,0 3-31 16,5 0-30-16,-5-2-37 0,0-4-32 0,0 0-40 0,0 5-37 0,5-1-4 15,-5-4 14-15,0 5 22 0,0-5 27 0,0 0 29 0,0 0 30 16,0 0 33-16,0 0 35 0,0 0 42 0,0 0 45 0,0 0 46 0,0 0 62 0</inkml:trace>
  <inkml:trace contextRef="#ctx0" brushRef="#br0" timeOffset="41178.61">23850 9180 0 0,'0'-11'25'0,"-8"7"61"0,8-2 38 0,0-3 37 0,0 4 31 0,0-5 29 0,0 0 32 0,-5 1 29 16,5 4 28-16,0-5 31 0,-7 1 29 0,7 0 0 0,0-3-22 0,0 9-24 15,-6-9-26-15,6 3-24 0,0 0-25 0,0 5-17 0,-6-8-13 0,6 9-12 16,0-9-13-16,0 9-11 0,0-3-9 0,0 1-11 0,0 1-14 0,0 0-11 0,0 4-16 0,0-5-14 15,0 5-17-15,0 0-15 0,0 0-16 0,0 0-16 0,0 0-16 16,0 0-14-16,0 0-10 0,0 0-12 0,0 0-5 0,0 0-8 0,0 5-2 0,0 3-3 16,6 3 0-16,-6-8 3 0,0 12 0 0,6 1 6 0,-6-2 4 15,0 2 10-15,7 2 9 0,-7 1 6 16,0-4 3-16,5 10 3 0,-5-5-1 0,0 5 0 0,0-7-2 0,0 6-3 0,0 1-1 0,0-1-1 0,-5 1-3 0,5-1 1 16,0 1-2-1,0-1-1-15,0 0-3 0,0 1 0 0,0-1-2 0,0-3-3 0,0 3 1 0,0-5-2 0,0-4 0 0,0 6-1 16,5-9 0-16,-5 3 1 0,0-5-3 0,0 1 0 0,0-1 0 0,8-1-2 0,-8 0 0 0,0-3 1 0,0-2 1 15,0 1 3-15,0 0 6 0,0-5 6 0,6 0 5 0,-6 0 6 0,0 0 5 16,0 0 6-16,0 0-1 0,0 0 3 0,0 0 1 0,0 0 1 0,0-5 3 0,0-4 0 16,-6 3 1-16,6-3-2 0,0 0-1 0,0-7-7 0,-8 1-3 0,8 0-4 31,0-4-7-31,-5-1-3 0,5 2 1 0,-7-2-4 0,1 0 2 0,6-5-2 16,-6 1-2-16,6-1 0 0,-8 1-2 0,8 0-1 0,0 0-3 0,-7 0-2 0,7-1 0 15,0-3-3-15,0 1 1 0,0 5 2 0,0-4-1 0,0 2 3 0,0-1 1 16,0 6 2-16,7 1 2 0,-7-3-1 0,8 2-1 0,-8 4 2 0,6 0 0 0,0 6 2 15,-6-6 0-15,7 6 1 0,-2 3-1 0,3 2 1 0,-2-2-1 0,1 1-1 16,4 1-1-16,-4 4-1 0,7 0 1 0,-8 4-1 0,6-4 3 0,4 11 2 16,-5-7 2-16,10 7 1 0,-9 2 1 0,0-4 1 0,8 6-1 0,-6 6-1 15,-1-8 1-15,6 8-1 0,-7-2 2 0,4-4 0 0,-5 5 0 0,2-1 0 16,0 0 0-16,0 2-4 0,1-7 0 0,-7 5-1 0,5 2-2 0,-5-8 1 0,6 7-2 16,-8-4 0-16,3 2-1 0,-2-3 0 0,1 1-1 0,-1-3-1 0,1 1-1 15,-1 1-4-15,-6 1-3 0,7-2-9 0,-1-4-10 0,-6 4-15 0,5-4-18 16,-5 0-18-16,9-1-18 0,-9 0-20 0,7 2-21 0,-7-1-21 0,5-7-24 0,-5 9-25 15,0-8-21-15,8 1-22 0,-8-1-19 0,0 2-24 0,0-6-25 0,0 5-53 16,-8-1-61-16,8 1-27 0,0-5-7 0,-5 7 12 0,5-7 25 0,-7 3 31 0,-2 3 34 16,4-6 38-16,-1 0 34 0,-1 3 37 0,1-3 37 0,-1-3 43 0,-6 3 48 15</inkml:trace>
  <inkml:trace contextRef="#ctx0" brushRef="#br0" timeOffset="41348.67">24063 9507 14 0,'-12'-7'111'0,"-7"4"63"0,6-3 48 0,-1-3 42 0,1 3 40 0,1 3 41 0,-2-3 39 0,1 2 35 0,8-1 31 0,-3 5 26 0,2-6 20 0,6 2-35 0,-5-2-67 0,5 6-79 0,0 0-85 0,0-4-49 0,5-1-26 0,1 0-25 0,-6 1-21 0,8-2-22 0,-3 6-22 0,8-4-17 0,-6-1-12 0,5-1-6 0,3 3-3 0,-2-4 2 0,-2-2 0 0,5 4 0 16,2 1 0-16,3-7-2 0,-10 7-7 0,10-5-1 0,-3 0-7 0,3 2-6 0,-2-2-10 0,-1 4-21 0,3-1-29 0,-2-3-34 0,-1 5-39 0,3-1-57 0,-2 1-64 0,-6-2-97 0,8 0-106 0,-3 2-44 0,3-1-14 0,-8 5 5 0,1-6 11 0,4 2 22 0,-5 4 26 16,0-5 40-16,1 1 43 0,-9 4 51 0,8-5 52 0,-5 5 65 0,-2-4 68 0</inkml:trace>
  <inkml:trace contextRef="#ctx0" brushRef="#br0" timeOffset="41648.91">24611 9174 0 0,'0'0'25'0,"0"0"140"16,0-5 76-16,-5 5 56 0,5-4 45 0,-8-2 42 0,8 1 40 0,-8 1 40 16,8 4 34-16,-5-5 34 0,5 1 29 0,0-2 27 0,-6 2 27 0,6-2-108 0,0 1-183 15,0 1-87-15,0-1-40 0,-7-1-23 0,7 2-12 0,-5-1-15 0,5 1-16 16,0-2-14-16,-9 3-15 0,9-3-8 0,0 0-12 0,-5 3-7 0,5-3-7 16,-7 6-6-16,7-6-8 0,-6 6-8 0,6 0-11 0,-5 0-8 0,5 0-12 15,-9 0-7-15,2 0-7 0,2 0-6 0,-2 6-5 0,1 0-2 16,0-3-3-16,-2 3-3 0,-4 3 0 0,6 1-3 0,-7-1 1 0,5 6-1 0,-5 0 1 0,2 0 2 15,3 0 4-15,-5 3-2 0,5-2 5 0,-2-1-2 0,2 3 0 0,2 3 1 16,-1-8 0-16,7 8-2 0,-6-2 0 0,-1-4 1 0,7 6-2 0,-5-3 0 16,5-3-3-16,0 3-1 0,0-2 1 0,0-1-1 0,5-1-1 0,-5 0-2 15,7 1-3-15,-1 0 0 0,1-6-1 0,-1 7 1 0,2-7-1 0,2-4-3 0,-2 5 0 16,5-5-7-16,0 4-4 0,1-9-10 0,4 7-10 0,-4-7-17 0,6 0-14 16,-1 0-16-16,-7-7-14 0,8 2-20 0,1 1-22 0,-3-1-22 0,-5-5-24 0,7 1-38 15,0-3-40-15,-8-1-69 0,2 2-79 0,7-2-44 0,-10-2-25 0,1-5 8 16,2 6 21-16,-1-7 29 0,-8 3 30 0,11-2 36 0,-11 0 38 0,2 0 41 0,-1-2 41 15,0-5 52-15,2-1 52 0,-8 4 70 0,0 0 80 0</inkml:trace>
  <inkml:trace contextRef="#ctx0" brushRef="#br0" timeOffset="41872.49">24722 8724 0 0,'-5'-9'21'0,"-9"0"137"0,1 3 76 0,8 3 53 16,-11-9 43-16,11 8 38 0,-2-1 36 0,0-1 27 0,7-2 26 16,0 3 18-16,0 0 13 0,0 1 16 0,0 4 13 0,0-6-107 0,0 6-175 0,0 0-86 15,7 0-41-15,-7 0-19 0,0 0-10 0,7 0-8 0,-2 0-10 0,-5 0-5 16,8 0 1-16,0 0 4 0,-8 6 7 0,5-6 8 0,1 4 4 0,1-4 2 15,-2 5-3-15,-5 0-4 0,9-1-7 0,-4 6-6 0,2-5-8 0,-1 4-4 16,-1 1-6-16,4 1-5 0,-2 2-1 0,-2-3-6 16,-5 5-4-16,7 0-4 0,-1 4-7 0,0-5-3 0,-6 7-5 0,8-2-4 0,-8 2-2 0,7-3-1 0,-7 1-2 15,0 2-4-15,5-2-2 0,-5 5-21 0,0-3-24 0,6-3-21 0,-6 6-14 16,0-3-21-16,8 4-17 0,-8-1-27 0,5-5-31 0,-5 1-34 16,0-1-37-16,8 0-59 0,-3-5-74 0,-5 2-66 0,8-1-65 15,-8 0-10-15,6-6 24 0,-1 1 22 0,-5-1 29 0,8-4 34 0,-8-1 34 0,7 2 42 0,-7-6 46 0,0 0 47 0,6 0 51 16,2 0 61-16,-8-6 71 0</inkml:trace>
  <inkml:trace contextRef="#ctx0" brushRef="#br0" timeOffset="42250.25">24924 9028 0 0,'0'-15'12'0,"0"6"128"0,7-6 75 0,-7 6 55 0,0-7 46 16,0 7 39-16,7-2 37 0,-7-2 32 0,0 7 32 0,5-3 29 0,-5-1 28 0,7-1 25 16,-7 7 26-16,0-1-91 0,0-5-159 0,6 7-80 0,-6-3-45 0,0 0-25 15,8 6-17-15,-8 0-11 0,0-3-15 0,0 3-9 0,0 0-9 0,0 0-10 0,0 0-7 16,0 0-7-16,0 0-8 0,0 0-7 0,0 0-8 0,0 0-8 0,0 0-7 15,0 0-5-15,-8 3-7 0,8-3-4 0,-6 6-5 0,6 0-3 0,-7-3-5 16,2 3-3-16,-2-2-1 0,0 5-4 0,-6 2-3 0,6-1-2 0,-7-1-3 0,4 1-4 16,-4 4-2-16,-1 1-1 0,4 1-3 0,-2-3-4 0,0 1-1 15,-1 1-2-15,9 1-7 0,-10-7-3 16,9 6-3-16,0 0-3 0,-6 0-4 0,12-6-1 0,-7 1-1 0,-2 4-1 0,9-4 2 0,-5 0 0 0,5-1 1 0,0 2 0 16,0-2 2-16,0 0 2 0,5 3 5 0,-5-8 5 0,9 5 5 0,-9 0 5 15,7-3 7-15,-2 3 10 0,2-3 10 0,5 4 10 0,-4-5 10 0,4-1 9 16,-6 5 7-16,7-3 7 0,0-1 7 0,1-5 3 0,6 4 6 0,-6 2 1 0,4-6 3 15,-5 6-2-15,7-6-4 0,-8 0-6 0,1 4-8 16,8-4-8-16,-8 0-11 0,-2 5-7 0,2-5-6 0,3 0-7 0,-5 0-3 0,-4 0-8 0,-2 0-1 0,4 4-6 16,-4-4-4-16,2 0-8 0,-1 0-12 0,-6 0-19 0,0 0-20 0,0 5-20 15,0-5-25-15,0 0-22 0,0 0-19 0,0 0-25 0,0 4-24 0,0-4-31 16,0 6-32-16,-6-1-59 0,6-5-71 0,-7 4-70 0,2-4-69 0,5 5-14 16,-9 2 14-16,-3-7 29 0,6 3 34 0,1 3 36 0,-11-6 35 0,11 0 41 0,-8 4 44 0,-1-4 45 15,2 5 50-15,-2-5 62 0,1 0 71 0</inkml:trace>
  <inkml:trace contextRef="#ctx0" brushRef="#br0" timeOffset="43007.21">25322 8783 0 0,'0'-4'7'0,"5"-2"69"0,-5 2 40 0,0-1 30 0,0 1 24 16,8-1 22-16,-8-1 23 0,0 2 21 0,0-2 20 0,0 6 19 0,0-5 15 0,0 1-6 0,0 4-14 0,0-6-43 0,0 6-62 0,0 0-36 0,0 0-27 0,0 0-13 0,0 0-10 0,0 0-9 0,0 0-10 0,0 0-9 16,0 0-8-16,0 0-6 0,0 0-2 0,0 0-2 0,0-3 1 0,0 3 1 15,0 0 2-15,0 0 6 0,0 0 6 0,-8-6 4 0,8 6 10 0,0 0 5 0,0-4 10 16,-5 4 5-16,5-5 5 0,0-1 5 0,0 6 6 0,-8-3 1 0,8-4 5 15,0 2 3-15,-5 1-1 0,5-1 0 0,0-1-3 0,-7 2-1 0,7 0-6 0,0-1-2 16,-7-4-5-16,7 3-3 0,-5 0-1 0,5 2-2 0,-7-7-5 0,7 8-2 16,-8-7-3-16,8 5-3 0,-5 1-4 0,5-8-1 0,-8 8-6 0,2-6-1 15,6 6-1-15,-5-6-3 0,-3 5-3 0,0-4-3 0,8 2-4 0,-11 4-1 16,4-8-2-16,2 7 0 0,5-2-2 0,-9 1 0 0,2 5-2 0,2-4-1 0,-1 4-5 16,1-4-7-16,5 4-7 0,-8 0-8 0,0 4-8 0,8-4-6 0,-5 4-2 15,5 1-3-15,-7 5-1 0,0 1-2 0,7-1-1 0,-5 4 0 0,-3 0-1 16,8 6 3-16,-7-1 2 0,7 1 3 0,-5 0 6 0,5-2 3 0,-9 2 5 15,9 1 2-15,0-2 1 0,0 0 2 0,0 1-3 0,0-1 0 0,0 2-3 0,0-2 1 16,0-1-3-16,0 3-2 0,0-2 0 0,9 5-2 0,-9-3-1 0,0-3 1 16,5 3-2-16,-5-2 1 0,7-1-4 0,-7 3-1 0,8-6-1 0,-3 4-1 15,-5-4 0-15,7 4 0 0,5-4 1 0,-4-1-3 0,0 2-1 0,3-7-3 16,-6 0 0-16,11 1-12 0,-11 4-11 0,8-2-15 0,0-8-20 0,0 5-19 16,1-3-24-16,-1-3-26 0,-1 3-27 0,2 0-33 0,-1-3-33 0,0-3-71 0,-2 6-93 15,5-6-67-15,-4 0-53 0,-1 0-10 0,5 0 14 0,-5-6 26 0,2 6 31 0,-5-3 38 16,4 3 38-16,-6-6 42 0,8 0 45 0,-7-3 47 0,-2 5 50 0,-5-5 70 15,7 4 86-15</inkml:trace>
  <inkml:trace contextRef="#ctx0" brushRef="#br0" timeOffset="43971.51">25457 8916 0 0,'-6'-10'14'0,"6"-1"132"0,-6 2 74 16,-1-1 55-16,7 1 43 0,-5 0 41 0,5-3 37 0,-8 3 30 0,8 0 26 16,0-1 26-16,-6 5 19 0,6-5 21 0,0 4 23 0,0-3-98 0,6 4-160 0,-6 1-84 15,0-6-40-15,8 5-25 0,-8 1-11 0,0-1-15 0,5-1-12 16,-5 2-9-16,7-2-4 0,-7 1-2 0,6 5-2 0,0-4-1 0,-6 4-5 15,8-6-4-15,-1 6-7 0,-2-3-8 0,9 3-8 0,-9 0-8 0,3 0-6 0,5 3-5 16,-7-3-4-16,6 6-4 0,-4-6-1 0,5 4-4 0,-7 7-3 0,7-7-2 16,-5 7-2-16,-3-7-2 0,3 5-1 0,-3 1 0 0,0 4-2 0,4-2 2 15,-9 3 0-15,5-2 0 0,-5 8-2 0,7-6 1 0,-7 3-1 0,0 1 0 0,0 2-4 16,0 3-4-16,0-5-7 0,-7 5-8 0,7-3-8 0,0-2-6 16,0-1-5-16,-5 3-5 0,5-6-4 0,0-2 0 0,0 2 2 0,-9 0-2 0,9-5 4 15,0-1-1-15,0-4 2 0,0 5 7 0,-5-5 10 0,5 1 10 0,0-3 7 0,0-3 9 16,-5 7 7-16,5-7 4 0,-8 5 6 0,8-5 2 0,-5 0 5 0,5 0-1 15,-8 0 3-15,8 0-2 0,-6-5 2 0,-1 5 0 0,7-7-3 0,-6 4-1 16,6-3-1-16,-7 1 0 0,1-5-1 0,6 5-1 0,-8-4 2 0,8-1 2 16,-5 0-2-16,5-4 2 0,0-1-1 0,-7 2 2 0,7-2 2 0,0-6-1 0,0 2 0 15,0-2-2-15,0-1-2 0,0 1 2 0,0-3-5 0,0 0 1 0,7-1-4 16,-7 7-6-16,0-9-1 0,5 9-3 0,3-7-1 0,-8 10-1 0,6-4-4 16,1 5 2-16,-1-2-1 0,-6 1 0 0,7 6 0 0,-1 0-1 0,2 0 2 15,-3 2-1-15,8 2 1 0,-8 1 1 0,4-1 1 0,3 5-1 0,2 0-1 0,-8 0 0 16,6 5-1-16,2-1-1 0,-1 1 2 0,-6 2-1 0,7 2 2 0,-2 0 1 15,-1 6-1-15,-3-6 0 0,5 7 2 0,-7-2 0 0,2 0 2 0,4 0 0 16,-12 7 2-16,8-8 0 0,-3 8 1 0,2-6 0 0,0 4-2 0,-7 1 0 16,5-1-2-16,-5-4 1 0,8 4-2 0,-8-4-1 0,0 4 1 0,5-5-2 0,-5 1-1 15,8 1-1-15,-8-7-2 0,6 6-1 0,-6-6 0 0,5 3 1 0,-5-3-4 16,7-5 1-16,-7 5 0 0,9-3-2 0,-9-1 3 0,5-1 0 0,-5-4 3 0,6 5 0 16,-6-5 4-16,7 0 1 0,-7 0 5 0,5 0 1 0,-5 0 2 0,9-5 2 15,-9 5 2-15,7-4 1 0,-7-7 2 0,5 7 1 0,1-1 1 0,-6-5 2 16,7 1-2-16,-7-6 0 0,6 5-3 0,-6-4-2 0,8-2-2 0,-8 1-2 15,0 1-1-15,0-5-2 0,5 4-2 0,-5-4-3 0,0 4 0 0,0-4-2 16,0-1 0-16,0 1-1 0,0-2-2 0,7 3-1 16,-7-1 0-16,0-2 2 0,0 2-1 0,0-1-1 0,0 1 2 0,0 0-2 15,0-2 2-15,0 1 1 0,0 7 3 0,0-8-2 0,0 6 1 0,0 2 1 0,-7 4-1 0,7-3-2 0,0 3 2 0,0 0-4 16,0 3 0-16,0 6-6 0,0 0-3 0,-5-4-4 0,5 4-2 0,0 0-5 16,0 0-2-16,0 0 0 0,0 0-4 0,0 0 1 0,0 0-1 0,0 0-1 15,0 0-2-15,0 4 5 0,0-4-1 0,0 6 5 0,0-2 4 0,0-4 2 16,0 5 3-16,0 0 4 0,0-5 1 0,0 0-1 0,0 0 3 0,0 4-1 15,0-4 4-15,0 6-1 0,0-6 1 0,0 0 4 0,5 6 2 0,-5-6 3 16,0 0 7-16,0 4 4 0,0-4 4 0,0 0 2 0,7 5 6 0,-7-5 0 0,0 4 3 0,0 2 1 16,6-6 1-16,-6 3 3 0,0 3-2 0,6-1-1 0,-6-5-1 0,0 4-2 15,7 2-3-15,-7 0-2 0,0 3-3 0,8-4 0 0,-8-1-2 16,5 0-1-16,-5 7-2 0,8-7 0 0,-8 1-3 0,6 5 1 0,-6-4-1 0,5-1-3 16,-5 5 0-16,8-7 1 0,-8 3-4 0,0 3 0 0,7-3 1 0,-7 4-2 15,6-5 0-15,-6 4-4 0,6-5 2 0,-6 6-1 0,7-5 0 0,-7 4 0 16,0-3 1-16,0 4-1 0,5-5-1 0,-5 5-2 0,0-7 1 0,0 8-1 15,8-1 0-15,-8-1-2 0,0-3 1 0,0 3 0 0,0 1 0 0,0-1-1 0,6 2 2 16,-6-1-2-16,0-1-2 0,0 1 1 0,7-1 1 0,-7-4-1 0,0 5 2 16,0 1-1-16,6-7-1 0,-6 7 1 0,0-7-1 0,0 0-1 0,5 7 1 0,-5-8 0 15,0 3-1-15,0 0 1 0,0-3 0 0,7 3 2 0,-7 0-1 0,0-2-1 16,0 1 1-16,9-1-1 0,-9 1 1 0,0-1 0 0,0 2 0 0,5 0 0 16,-5-3-2-16,0 3 2 0,0 0-1 0,0-3 0 15,7 3-1-15,-7-2 1 0,0 1 0 0,0-1 1 0,6 2-1 0,-6-1-1 0,0-5 1 0,0 4-2 16,0 1 1-16,0 1-1 0,6-6-2 0,-6 0-3 0,0 4-1 0,0 2-5 0,0-6-6 15,0 0-8-15,0 4-8 0,8 1-9 0,-8-5-7 0,0 0-11 0,0 4-8 16,0-4-14-16,0 0-12 0,7 5-16 0,-7-5-12 0,0 0-15 0,0 0-13 0,0 6-11 16,0-6-8-16,0 0-11 0,5 0-12 0,-5 0-15 0,0 0-13 0,0 0-30 15,0 0-38-15,0 0-63 0,0 0-73 0,0 0-34 0,0-6-12 0,0 6 11 16,0-5 19-16,0-4 27 0,0 5 29 0,-5-6 33 0,5-1 35 0,-7 2 38 0,7-6 39 16,-8 2 51-16,8-2 56 0</inkml:trace>
  <inkml:trace contextRef="#ctx0" brushRef="#br0" timeOffset="44330.82">25920 8599 0 0,'0'0'4'0,"8"0"45"0,-8 0 23 0,0 0 17 0,0 4 19 0,0-4 24 0,5 5 27 0,-5-5 29 0,0 4 28 0,0 2 24 0,0-6 24 0,0 3-3 0,7 3-21 0,-7-1-17 0,0-5-18 0,0 4-8 0,0-4-1 0,0 6-2 0,0-6-3 0,0 0-13 0,0 6-18 0,0-6-14 0,0 0-17 0,0 4-12 0,-7 1-8 16,7-5-4-16,0 5-3 0,0-5-2 0,-5 0-1 0,5 0-2 0,-8 4-5 0,8-4-2 0,-6 0-6 0,-1 0-4 0,7 4-5 0,-6-4-4 0,6 0-2 0,-5 6-2 0,-2-6 1 0,7 0 0 0,-9 5 3 0,9-5-1 0,-5 0 2 0,-2 4 0 0,7 1 1 15,-6-5-2-15,6 7 1 0,0-7-1 0,-5 0-1 0,5 3-1 0,0-3-1 0,0 6-1 0,0-6-3 0,0 0-3 0,0 0-4 16,0 5-4-16,0-5-5 0,0 0 0 0,0 0 2 0,5 4 2 0,-5-4 7 0,0 6 7 16,6-6 7-16,-6 0 8 0,7 0 9 0,-2 0 3 0,4 0 5 0,-2 0 2 15,4-6 0-15,2 2-1 0,0-1 1 0,6-1-7 0,-4 3-4 0,4-9-8 16,7 3-12-16,-8-1-10 0,3 1-12 0,6 0-12 0,-9-3-12 0,3 3-10 15,-2 0-12-15,-1-1-15 16,3 1-16-16,-8 3-20 0,6-4-20 0,-6 0-26 0,0 6-25 0,-5-2-32 0,2 2-31 0,-1-1-43 0,-9 1-50 0,0 4-126 0,0 0-160 16,0 0-66-16,0 0-19 0,0 0 10 0,-9-5 25 0,-1 5 34 0,2-7 39 15,-5 7 45-15,0-3 48 16,0-3 52-16,-6 1 56 0,5 1 64 0,-6-2 70 0</inkml:trace>
  <inkml:trace contextRef="#ctx0" brushRef="#br0" timeOffset="44724.54">25952 8340 0 0,'0'0'51'0,"0"0"64"0,0 0 42 0,0 0 35 0,0 0 32 15,0-5 30-15,0 5 30 0,0 0 28 0,0-7 31 0,0 7 27 0,0 0 29 0,0 0-5 16,0 0-26-16,0 0-43 0,0 0-55 0,0 0-33 0,0-3-20 0,0 3-17 16,0 0-16-16,0 0-16 0,0 0-13 0,0 0-15 0,0 0-17 0,0 0-14 15,0 0-14-15,0 0-16 0,0 0-13 0,0 0-11 0,0 0-14 0,0 0-8 16,0 0-9-16,0 0-4 0,0 0 3 0,0 0 3 0,0 3 3 0,0 4 2 15,0-2 3-15,0-1-1 0,7 5 1 0,-7 0-1 0,0 3-1 0,8-3-1 0,-3 1 1 16,-5 4 1-16,0 1 0 0,8 1-4 0,-2-3-2 0,-6 2-6 0,5 6-8 16,-5-7-16-16,8 9-16 0,-8-2-31 0,7-3-34 0,-7 2-39 0,6 5-43 0,-6-6-78 15,6 6-95-15,-6-7-84 0,7 9-78 0,-7-9-30 0,0 1-4 0,5 2 9 16,-5-7 15-16,0 5 30 0,8-4 36 0,-8 0 46 0,0-5 51 0,0-1 55 16,0 0 58-16,0 3 75 0,0-12 79 0</inkml:trace>
  <inkml:trace contextRef="#ctx0" brushRef="#br0" timeOffset="45150.1">26343 8676 0 0,'0'0'5'0,"0"0"115"0,0 0 76 0,0 0 54 0,0 0 46 0,0 0 41 0,9-6 41 0,-9 2 36 0,0 0 36 0,0-1 31 0,0 5 29 0,-9-5 27 0,9 5 26 0,0 0-81 0,0-4-139 0,0 4-80 0,0 0-44 0,0 0-30 0,0 0-21 0,0 0-20 0,0 0-21 0,0 0-19 0,0-6-16 0,0 6-14 16,0 0-12-16,0 0-9 0,0 0-10 0,0 0-7 0,9-6-10 0,-9 6-7 16,0 0-5-16,0 0-3 0,0 0-1 0,5 0-4 0,-5-4 1 0,5 4 1 15,3 0-4-15,-8 0 0 0,13-5 1 0,-5 5-2 0,-3 0 1 0,9-6-2 0,-1 6 0 16,-1-3-2-16,0 3-3 0,3 0-9 0,-3-6-21 0,7 6-20 0,-5-4-25 0,-1 4-28 16,6 0-24-16,-6 0-31 0,0 0-33 0,0 0-39 0,-6 0-41 0,5 0-81 15,-4 4-94-15,-1 2-64 0,-2-6-45 0,1 3-3 0,-6 3 19 0,8-1 31 0,-8 5 38 16,-8-4 43-16,8-2 42 0,-6 6 47 0,1-6 47 0,-2 0 53 0,-1 7 54 15,-4-7 73-15,5 8 87 0</inkml:trace>
  <inkml:trace contextRef="#ctx0" brushRef="#br0" timeOffset="45338.67">26396 8895 0 0,'-5'11'15'15,"5"-1"133"-15,-8-1 83 0,8 1 58 0,0-5 48 0,0-1 36 0,0-4 30 0,0 0 31 16,0 0 27-16,0-4 34 0,8-1 34 0,-8 5 32 0,0 0 36 0,5-4-87 16,-5 4-157-16,6 0-86 0,-6 0-43 0,8 0-26 0,-3-6-12 0,3 6-4 15,-3 0-9-15,2-4-6 0,5-1-9 0,-5-1-16 0,6 6-16 0,1-4-20 16,-2-2-17-16,2-3-20 0,-1 4-16 0,1 1-22 0,-2-2-25 0,-1-3-25 15,5 3-30-15,-4 3-27 0,0-3-28 0,3 0-26 0,-4 2-30 0,-3-1-35 16,5-1-36-16,-6 6-47 0,-1 0-49 0,7-3-106 0,-8 3-132 0,3 0-47 0,-2 0-7 16,-6 0 20-16,7 0 28 0,-1 0 40 0,-1 0 43 15,-5 0 44-15,8-4 48 0,-8-2 52 0,8 1 53 0,-8-5 61 0,5 4 66 0</inkml:trace>
  <inkml:trace contextRef="#ctx0" brushRef="#br0" timeOffset="45574.85">26762 8685 0 0,'0'0'25'15,"0"0"146"-15,-7 5 85 0,7-5 64 0,0 0 48 0,0-5 42 0,0 1 37 16,0 4 36-16,0-5 35 0,0-1 33 0,0 2 30 0,0 0 31 0,7-1 28 16,-7 0-107-16,0 1-182 0,5-2-98 0,-5 0-55 0,6 2-33 0,-6 4-17 15,8-11-16-15,-8 8-11 0,5-3-13 0,-5 2-13 0,8-1-14 0,-8 1-14 16,5-2-10-16,2 0-12 0,0 2-13 0,-2-1-12 0,3 0-8 0,-1 1-11 0,-2-2-7 16,4 2-5-16,-4-1-5 0,8 1-11 0,-8-1-13 0,3 5-23 0,5-7-22 15,-7 7-25-15,7 0-27 0,-6 0-21 0,-1 0-30 0,1 7-27 0,0-7-36 16,0 5-37-16,-2-1-84 0,-5 5-102 0,8-3-63 0,-8 3-42 0,0-4 1 0,0 5 22 15,0 0 33-15,0-1 40 0,-8 0 41 0,8 2 43 0,-5-1 45 0,-2-4 47 16,0 3 54-16,0 0 54 0,1 1 78 0,-1-1 92 0</inkml:trace>
  <inkml:trace contextRef="#ctx0" brushRef="#br0" timeOffset="45778.81">26833 8837 36 0,'0'9'141'0,"-7"3"65"0,7-3 58 0,0-3 46 0,-8-3 39 0,8 3 40 0,0-2 38 0,0-4 37 0,0 5 35 0,0-5 35 16,0 0 31-16,0 0-33 0,0 0-75 0,0 0-78 0,0 0-80 0,0 0-48 15,0 0-31-15,0 0-20 0,0 0-12 0,0 0-12 0,0 0-11 0,0 0-12 16,0 0-12-16,0 0-7 0,0 0-9 0,0 0-10 0,8 0-8 0,-8 0-11 15,7 0-8-15,-7-5-10 0,14 1-11 0,-14-2-31 0,10 3-36 0,-2-3 0 16,-3 0 0-16,9 3 0 0,-7-3 0 0,7 0 0 0,-2-3 0 0,-6 3-72 16,8 3-33-16,-7-1-31 0,6-2-27 0,-2 1-36 0,-3 1-36 0,4-2-49 15,-3 0-50-15,-4 2-111 0,1-1-138 0,6 0-47 0,-3 5-8 0,-4-4 15 0,2-2 27 16,-1-3 37-16,1 5 39 0,-1-7 47 16,2 1 50-16,-8 1 56 0,5-6 55 0,-5 6 64 0,0-7 70 0</inkml:trace>
  <inkml:trace contextRef="#ctx0" brushRef="#br0" timeOffset="46251.33">27218 8538 46 0,'0'-3'137'0,"0"-3"56"0,5 1 42 0,-5 1 38 15,0-2 35-15,0-3 34 0,0 5 36 0,0-7 28 0,0 1 29 16,0 1 23-16,-5 4 20 0,5-5-48 0,-8 1-90 0,8 0-72 0,-8-3-59 0,3 8-37 16,-1-7-21-16,-1 2-18 0,1 0-17 0,-2 5-16 15,1-8-18-15,2 9-11 0,-1-9-10 0,6 9-4 0,-6-3-7 0,-1 1 0 0,-1 1-4 0,8 0-2 16,-5-1-4-16,-2-2-2 0,7 7 1 0,0 0-2 0,0 0-4 0,0 0-5 0,0 0-5 15,0 0-3-15,0 0-7 0,0 0 0 0,0-3-4 0,0 3 0 0,0-6-2 16,7 6 0-16,-2 0-5 0,-5 0 0 0,8 0 1 0,-1 0 1 0,-1 0 4 16,0 0 4-16,-1 0 7 0,2 6 6 0,7-6 5 0,-7 0 5 0,-1 3 1 15,7-3-1-15,-5 7 1 0,-3-2-1 0,8-1-3 0,-7 0-1 0,2 1-1 0,-1 1-5 16,-2 3-1-16,1-3-3 0,-6 3-4 0,8-3-2 0,-8 3-2 0,5-5-4 16,-5 5-1-16,0 2 0 0,0-1-2 0,0 0 0 0,-5-1-1 0,5 6 2 0,-8-6-2 15,8 6-3-15,-6-4-3 0,1-3-7 0,-2 7-4 0,-1-4-9 16,2 4-7-16,-1-6-8 0,1 1-6 0,-7-1-7 0,5 0-2 0,3 3-6 15,-8-3 0-15,7 1-4 0,-2-1-2 0,1-4-2 0,2 5 2 0,-1-4 3 0,0-2 5 16,-9 1 8-16,15 0 5 0,-5-1 10 0,-2 0 6 0,0 2 7 0,7-6 4 16,-5 5 6-16,5-5 4 0,0 0 6 15,0 0 7-15,0 0 7 0,0 0 8 0,0 0 6 0,0 0 6 0,0 0 5 0,0 0 6 0,0 0 2 0,0 0 4 0,0 0 3 16,0 0 4-16,0-5 5 0,5 5 2 0,-5 0 3 0,7-6 2 0,0 6 2 16,-2 0 2-16,3-4 0 0,-1 4 3 0,-1 0 1 0,5 0-3 0,-4 0 1 15,7 0-1-15,-1 0-1 0,0 0-1 0,0 4-3 0,0-4-5 16,1 6-2-16,-2-1-6 0,-6-1-6 0,7 1-8 0,0 2-8 15,-6-4-8-15,0 8-3 0,6-7-4 0,-6 5-2 0,-7-3-4 0,6 3-2 0,1 1-1 16,-7 1-2-16,0-2-2 0,0 1 0 0,0-1 1 0,0 0-1 0,-7 7-1 0,7-5 0 0,-6 2 2 16,6-4-5-16,-7 3-6 0,-1-3-9 0,3 0-9 0,-9 6-11 0,9-6-11 15,-3 1-16-15,-5-4-18 0,7 3-22 0,-6 1-23 0,4-5-27 0,-5 4-23 16,2-3-35-16,3-2-34 0,-5 1-45 0,-6 1-49 0,4-2-97 0,4 2-120 0,-2-1-45 16,-7-1-5-16,8-4 15 0,-8 4 31 0,6-4 36 0,-5 5 41 0,6-5 45 15,-8 6 44-15,9-6 50 0,1 0 53 0,-10 3 62 0,2-3 66 0</inkml:trace>
  <inkml:trace contextRef="#ctx0" brushRef="#br0" timeOffset="47719.95">22534 10479 0 0,'-21'4'17'0,"10"2"111"0,-2-6 60 0,0 4 41 0,-1-4 28 0,1 0 24 0,6 0 21 0,-7-4 19 0,9 4 19 0,0-6 19 0,-3 6 16 0,2 0 11 0,-1-4 2 0,7 4-79 0,-6 0-131 0,6-5-62 0,0 5-28 16,-7 0-10-16,7 0 3 0,0 0 5 0,0-6 5 0,0 6 1 0,0 0 5 15,0 0-3-15,0 0-1 0,0 0-2 0,0 0-3 0,0 0-10 0,0 0-5 0,0 0-10 16,0 0-8-16,0 0-11 0,0 0-10 0,0 0-7 0,0-3-4 0,0 3-5 0,7 0-1 16,-7 0-1-16,6 0 3 0,1 0 1 0,-7 0 4 0,14 0 6 0,-9 0 6 15,0 0 9-15,9 0 7 0,1 0 8 0,-3 0 4 0,8 0 1 0,-1 0 0 16,2-6-1-16,-3 6-3 0,8-6 0 0,1 6 3 0,4-4-3 0,1 4 0 16,2-5-2-16,-2 1-2 0,7-1-1 0,-6 1-2 0,13-2-1 0,-1-3-1 15,0 3 1-15,7-4 0 0,1 0-1 0,5 0 0 0,0-3-6 0,8-2-3 0,-1 4-3 16,7-8-3-16,1 4-5 0,3-4-1 0,9 4-5 0,-6-3-3 0,5-3-2 15,0 2-2-15,3-6-1 0,3 5-5 0,-6-5-2 0,8 7 2 0,-2-6 0 16,2 3-1-16,0-2 2 0,-3 2 1 0,3-3 1 0,-2 0 3 0,2 3 1 0,0-1 2 16,-2-4-1-16,2 7 2 0,-2-6 0 15,-3 5 0-15,4-2 0 0,-8 1-3 0,3 2 0 0,-2-2-3 0,1 2-1 16,-7 1 1-16,0 3-3 0,0 0-4 0,1 0-3 0,-8 0-3 0,1 0-4 0,-7 5-3 0,1 1 0 0,-8 0 1 0,0-1 1 16,-6-1-1-16,1 8 1 0,-8-7 0 0,2 4-1 0,-8 1 4 0,-1 1-1 15,-4-2 0-15,-11 3 2 0,4 3-1 0,-1 0 0 0,-7-6-1 0,-4 6 0 16,-1 0-1-16,-9 0 2 0,8 0 0 0,-13 0 2 0,5 0 4 0,-5 0-2 15,0 0-1-15,0 0-1 0,0 6-1 0,-5-6-7 0,-3 3-6 0,3 3-11 16,0-2-11-16,-9 1-13 0,7 1-18 0,-13-2-16 0,8 2-20 0,-9 3-21 0,3-4-23 16,-1 5-19-16,-10-1-24 0,11-4-25 0,-8 5-28 0,-6 0-30 0,6-1-31 15,-6 0-66-15,-2 2-79 0,8-1-52 0,-6-1-33 0,-2 1 0 0,2 1 17 16,0-2 31-16,1 0 31 0,-9 1 38 0,6-4 38 0,2 3 42 0,-2-9 46 0,-3 6 49 16,3-2 55-16,-5-4 69 0,6 0 86 0</inkml:trace>
  <inkml:trace contextRef="#ctx0" brushRef="#br0" timeOffset="49962.98">21725 11783 92 0,'8'5'160'0,"-8"4"40"0,0-5 29 0,0 2 20 0,0-6 13 0,0 0 11 0,0 0 10 0,0 0 10 0,0 0 10 0,0 0 10 0,0 0 12 16,0 0-73-16,0 0-119 0,0 0-62 0,0 0-33 0,0 0-8 0,0 0 2 0,0 0 10 0,6 0 12 0,-6 0 14 0,0 0 14 0,7 0 11 0,-1 0 9 0,-6 0 7 15,8 0 7-15,-8 0 5 0,5-6-1 0,3 6 2 0,-3 0-1 0,-5-4-3 16,14 4-3-16,-9-5-2 0,2 1-2 0,1-1-4 0,4 5-6 0,0-10-4 0,4 5-3 15,-5-4-7-15,10 2-5 0,-9-2-5 0,15-6-8 0,-9 6-3 0,8-7-7 0,1-2-5 16,-3 3-4-16,10-3-6 0,-8-7-7 0,13 5-4 0,-7-5-5 16,7 1-3-16,-6-5-9 0,6 5-3 0,0-6-3 0,7 0-2 0,-7 6 1 0,0-4-2 15,7 3 1-15,-2-5-2 0,-5 6-3 0,9 0-1 0,-9-1-2 0,6 5-2 16,-6 1-1-16,-7 0-1 0,7-2 2 0,-12 8 0 0,4-2 0 0,-4 0 0 16,-1 6-2-16,-8-6 1 0,3 6 0 0,-8 2-2 0,1 2 0 0,-2-4 0 0,2 3 0 15,-8 6 0-15,1-4 2 0,-2 4 0 0,-5 0 1 0,9-3-1 0,-9 3 3 0,0 0-1 16,0 0 0-16,0 0 0 0,0 0-3 0,0 0 0 0,0 0-3 0,0 0-5 15,0 0-5-15,0 0-8 0,0 0-4 0,0 0-7 0,0 0-7 0,0 0-6 16,0 0-4-16,0 0-10 0,0 3-9 0,-9 1-13 0,9-4-18 0,0 6-19 16,-5-6-22-16,-2 5-26 0,7-1-24 0,-6-4-47 0,-2 5-52 0,2 2-66 15,-1-4-68-15,2-3-23 0,-9 6-1 0,7-6 14 0,1 0 24 0,-1 0 27 0,-7-6 32 16,9 3 38-16,0-4 39 0,-3 2 42 0,3-4 44 0,-3-1 55 0,0 1 64 0</inkml:trace>
  <inkml:trace contextRef="#ctx0" brushRef="#br0" timeOffset="50245.71">22852 10835 0 0,'-5'-5'30'0,"-2"-1"146"0,7 3 81 0,-7-3 62 0,-5 2 52 0,4-1 47 16,3 1 46-16,-2-1 39 0,0-2 40 0,2 4 32 0,-2 3 33 0,-2-6 25 16,9 1 25-16,-5 5-123 0,5 0-197 0,0-4-105 0,0 4-55 0,0 0-37 15,0 0-28-15,0 0-28 0,0 0-25 0,0 0-22 0,0 0-19 0,0 0-14 0,0 0-13 16,0 0-6-16,5 0-1 0,4 0-4 0,-9 0 3 0,7 0 3 0,-2 0 3 16,9 4 6-16,-9-4 5 0,10 5 11 0,-3-5 7 0,0 6 10 0,9-3 6 0,-2-3 4 15,2 7 5-15,-2-2-1 0,-1-1-1 0,8 1 1 0,-5-1 0 0,6 2-2 16,-9-6-2-16,8 9-5 0,-7-4-1 0,8-1-7 0,-7 2-8 0,-1 4-1 15,-7-5-6-15,8-1 1 0,-8 5 1 0,2-3 1 0,-7 3 3 0,4 3 4 16,-11-3 4-16,7 0 2 0,2 1 1 0,-9 4 2 16,0 2 2-16,-9-2 1 0,9 0 0 0,-7 7 0 0,-4-3-4 0,4 6-5 0,-12-3-16 0,6 3-20 15,-8 1-26-15,8 3-34 0,-11-2-37 0,3 2-49 0,-5 2-60 0,7-2-105 16,-7 3-133-16,0-1-100 0,-1-2-85 0,1 1-28 0,-1 0-1 0,4 0 19 0,-4-8 30 16,-6 4 39-16,6-6 46 0,-4-5 52 0,4-10 59 0,-5 2 66 0,-1-6 75 0,1-10 95 15,-2 1 96-15</inkml:trace>
  <inkml:trace contextRef="#ctx0" brushRef="#br0" timeOffset="65790.72">10569 6244 0 0,'-5'13'4'0,"5"2"117"0,0-4 78 0,-8-1 48 0,8-5 33 0,-5-1 24 0,5-4 19 0,0 0 12 0,0 0 8 0,-8-4 8 0,8 4 6 0,0 0 7 0,0 0 7 0,0-5-91 0,0-1-147 0,8 6-84 0,-8-4-54 0,5 4-19 0,-5-6 1 0,8 6 6 0,-3-5 13 0,2 1 13 0,-7-1 17 16,7 5 14-16,-2-6 14 0,3 6 9 0,-1-4 11 0,-2 0 6 0,9-1 4 0,-9 5 6 15,3-6 6-15,5 3-2 0,0 3-1 0,-7-7-4 0,7 2-5 0,0 5-4 16,8-4-6-16,-8 4-3 0,-2-5-4 0,9 5-4 0,0-6 1 0,1 6-3 15,-3 0 3-15,3-4-3 0,3 4-2 0,-4 0-1 0,7 0-2 0,-3-5-1 0,10 5-3 16,-2 0-3-16,1-4-1 0,6 4-2 0,-6-5-1 16,12 1-4-16,-6 4-3 0,6-6-2 0,2 0 0 0,-2 2-5 0,2-1-4 0,-2-1-4 0,5 3-1 15,5-3-2-15,1 2-2 0,-1-5-2 0,1 4 0 0,3-2-2 0,0 4-2 16,1-3-1-16,3-3-2 0,4 3-3 0,-2 2-3 0,1-5-3 0,-3 4 2 0,3-1 0 16,5 2-1-16,-6-2 3 0,7-3 0 0,-1 3-2 0,0 6-2 0,3-5-2 15,-3 1-1-15,6-1 1 0,1 5 1 0,2-4 1 0,-2-2 2 0,-1 6 1 16,10-3-1-16,-6-4 0 0,6 2-2 0,-2 1 0 0,6-1-1 0,-1-1 0 31,2 2 1-31,-2-1 1 0,10 5-1 0,-10-4 0 0,14-1 1 0,-6 1-1 0,-1 4-1 16,9-6 0-16,-4 0 2 0,4 6 2 0,-3-3 0 0,1-3 0 0,7 6-1 0,0-6 0 15,-8 6 1-15,7-3 2 0,1-3 0 0,0 6 0 0,-1-4-3 0,9 4-2 16,-8 0 2-16,-1-5 0 0,1 5 1 0,-1 0-2 0,1 0-4 0,2 0 1 16,-3 0 1-16,-7 0 1 0,7 0 1 0,-6 0-2 0,8 0-3 0,-8 0 0 15,0 0 3-15,-1 0 4 0,3 5 1 0,-2-5 1 0,-6 4 2 0,5-4 1 16,2 6 4-16,-8-3 6 0,7-3 3 0,1 6 1 0,-6 0 0 0,-4-3 4 0,11 3 3 15,-1-6 2-15,-2 6 5 0,-5-2 0 0,6 1-3 0,2-1 1 0,-3 1 1 16,-1-1-3-16,9 2 1 0,-6-1-5 0,1-1-5 0,4 1-2 0,-7 2-2 0,7-4 0 16,2 7-2-16,-8-5-5 0,7 4-4 0,-1-3-3 0,1-2 0 0,-6 7-1 15,6-7 1-15,0 7-4 0,-8-7-2 0,9 1-1 0,-9-1 3 0,7 2 1 16,-4-2-2-16,-3 1 2 0,2 1-1 0,-7-3-1 0,4 4 2 0,-2-2 0 16,-2-5 0-16,-6 4-1 0,-3-4 1 0,3 5-1 0,-2-5 0 0,-6 4-1 15,3-4 0-15,-11 0-1 0,3 6-3 0,1-6 2 0,-9 0 0 0,-8 0 1 0,8 0 1 16,-4 0 4-16,-8 0 1 0,-1 0 3 0,0 0-1 0,0 0 2 0,2 0 3 15,-9 0 4-15,1 0 0 0,1 0 4 0,-8 0 0 0,7 0 3 0,-4 0-1 16,-4 0 0-16,2 0-3 0,-2 0-1 0,4 0-5 0,-9 0-1 0,-2 0 0 0,2 0-3 16,9 0-3-16,-9 3 0 0,0-3-2 0,-1 0-1 0,1 0-2 0,-5 0-1 15,3 0 0-15,-3 0-1 0,6 6-1 0,-8-6 2 0,-9 0 2 0,11 0-1 16,-8 0-1-16,1 0-1 0,-1 0-1 0,0 5 1 0,1-5 0 0,-3 0-1 0,2 0 2 16,-5 0-1-16,5 0 1 0,-7 0 0 0,-1 0 0 0,11 0 0 15,-10 0 1-15,-1 0 1 0,1 0 2 0,-4 0 3 0,4 0 3 0,-7 0 3 0,2 0 6 16,-1 0 3-16,1 0 4 0,-9 0 4 0,2 0 3 0,-1 0 5 0,-1 0 3 15,-5 0 2-15,0 0 1 0,0 0-1 0,0 0 0 0,0 0-3 0,0 0-3 16,0 0-5-16,0 0-3 0,0 0-5 0,0 0-5 0,0 0-2 0,0 0-6 0,0 0-4 16,0 0-2-16,0 0-2 0,0 0-3 0,0 0 0 0,0 0-1 15,0 0-1-15,0 0 0 0,0 0-3 0,0 0 0 0,0 0-2 0,0 0-2 0,0 0-4 16,0 0-4-16,0 0-6 0,0 0-5 0,0 0-7 0,0 0-7 0,0 0-9 16,0 0-5-16,0 0-12 0,0 0-6 0,0 0-10 0,0 0-10 0,0 0-14 15,0 0-12-15,0 0-11 0,0 0-14 0,0 0-7 0,0 0-6 0,0 0-12 16,-5 4-13-16,5-4-13 0,0 0-15 0,0 0-20 0,0 6-19 0,0 0-41 15,0-2-50-15,0-4-60 0,0 5-61 0,-6-1-13 0,6 1 9 0,0-5 19 16,0 4 24-16,-7-4 30 0,7 0 35 0,-5 0 35 0,-4-4 39 0,9-5 42 16,-5 4 43-16,-2-5 57 0,1-5 64 0</inkml:trace>
  <inkml:trace contextRef="#ctx0" brushRef="#br0" timeOffset="66170.82">24332 5794 0 0,'-13'9'44'0,"5"-3"161"0,-5-1 94 0,0-5 62 0,2 0 50 0,-2 0 37 0,-8-5 32 0,8-5 26 0,0-1 24 0,0-2 20 0,-1 4 22 0,9-3 15 0,-3 3 17 0,3 3-135 0,-2 2-225 0,0-1-118 0,7 5-66 0,0 0-27 0,0-4-16 0,0 4-2 15,0 0-3-15,0 0 5 0,0 0 2 0,0 0 4 0,0 0 3 0,0 0 0 0,0 0 3 0,0 0-3 0,0 0 1 0,0 0 0 0,0 0-4 0,0 0-3 0,0 0-6 0,0 0-5 0,0 0-9 0,0 0-5 0,0 0-4 0,0 0-1 0,0 4-4 0,0 1 0 0,0-1 4 0,7 2 2 0,-7 0 2 16,7 3 3-16,-7 1 4 0,5-1 7 0,3 0 3 0,-3 2 6 0,9-1 6 0,-1-1 3 0,0 1 3 0,0-1 0 0,1 6 2 0,6-4-1 15,-1-1 0-15,-1-1 0 0,8 0 1 0,-5 1 2 0,6 1-1 0,-3-2-1 16,2 1 1-16,0-1-2 0,0 0 0 0,1 3-2 0,-1-9-3 0,-8 9-2 0,3-3-2 16,-10-5-1-16,10 1-4 0,-14-1 1 0,5 2-1 0,-4-1 1 0,-1-5-1 15,-7 4 2-15,0-4-1 0,0 0 1 0,0 0 2 16,0 0 6-16,0 5 5 0,0 2 8 0,-7-4 7 0,-1 7 5 0,3-1 3 0,-2-4 3 0,-5 10-3 0,-9-5-1 16,3 5-3-16,-3 0-1 0,-6 0-1 0,-5 0-5 15,6 4-5-15,-11-5-22 0,3 2-16 0,-5 2 0 0,7-3-24 0,-8 1-46 0,1-2-38 0,0 5-43 16,-7-4-51-16,7 0-58 0,2 4-62 15,-2-4-123-15,-9 4-146 0,17-4-62 0,-8 3-18 0,-2 3 9 0,10-2 20 0,-1 2 36 0,-2-3 44 0,8-3 47 16,0 0 55-16,7-5 63 0,-7-1 65 0,8-3 72 0,-3-3 75 0</inkml:trace>
  <inkml:trace contextRef="#ctx0" brushRef="#br0" timeOffset="79405.53">19851 4969 0 0,'0'-6'10'0,"0"6"25"0,0-4 16 0,0 4 16 0,0 0 17 0,0-5 13 0,0 5 12 0,0 0 14 0,0-4 11 16,0 4 11-16,-6-5 9 0,6 5 4 0,0 0 3 0,0-6 2 0,-8 6 3 0,8-4-1 0,0 4-1 0,0 0-4 0,0-6-4 0,0 6-3 0,0 0-2 0,-7-5-3 0,7 5-4 0,0-4-5 0,0 4-4 15,0-5-6-15,0 1-6 0,-5 4-5 0,5-6-5 0,0 2-1 0,0-1-2 16,0-1-1-16,0 3-1 0,0-4 0 0,0 2-1 0,0 1 0 0,0-1-2 16,0 1-4-16,0-2-2 0,0 3-2 0,5-3-5 0,-5 0-2 0,0 3-4 0,0 3-4 15,0-6-6-15,0 0-6 0,0 6-4 0,0-4-3 0,0-1-6 0,-5-1-4 16,5 6-6-16,0-3-3 0,0 3-6 0,-9-6-4 0,9 6-2 0,-5-4-2 16,5 4 1-16,-5-5-3 0,-3 5-3 0,8 0-2 0,-5 0-8 0,-9 0-1 15,7 0-5-15,1 0-4 0,-7 5-2 0,5-1-5 0,-2-4-1 0,2 9-6 0,-5-3-2 16,5 3-4-16,-4 3-6 0,5-3-3 0,-5 0-2 0,6 6-1 0,-2 1 1 15,2-2-2-15,-1 0 3 0,2 0 3 16,-3 7-1-16,8-8 5 0,-6 8 0 0,6-3 5 0,-7-2 0 0,7 2 2 0,0 3 4 0,0-6 0 0,0 3 1 0,0-2 1 16,0-1 0-16,7-2 3 0,-7 2 1 0,6 0 1 0,-6 0 2 0,8 0 3 15,-8-6 0-15,5 6-1 0,2-5 2 16,-1 4 0-16,2-4 4 0,-2-1-1 0,1 3 2 0,5-3-4 0,-5-5-2 0,-2 5-7 0,10-3-8 0,-9-1-12 16,7-1-12-16,-8 1-14 0,9 1-21 0,-1-6-17 0,-6 0-20 0,7 0-18 0,-9 0-14 15,8 0-21-15,-8-6-23 0,9 1-37 16,-7 5-49-16,7-4-59 0,-8-7-66 0,1 7-22 0,5-1 0 0,-3-4 16 0,-4-1 26 0,1 0 27 0,1-1 31 0,-7 2 29 15,0 0 28-15,5-7 34 0,-5 7 37 0,0-6 48 0,0 6 56 0</inkml:trace>
  <inkml:trace contextRef="#ctx0" brushRef="#br0" timeOffset="79974.42">19940 4993 81 0,'0'0'151'0,"0"-6"43"0,0 6 36 0,0 0 30 0,0-3 29 0,0 3 31 0,0-6 28 16,0 1 28-16,0 5 27 0,0 0 27 0,0 0 26 0,0 0-59 0,0 0-108 0,0 0-57 15,0-4-30 1,0 4-15-16,0 0-9 0,0-6-10 0,0 6-10 0,0 0-12 0,8-4-13 0,-8 4-8 0,0 0-15 0,0 0-10 0,0 0-15 15,0 0-15-15,0 0-11 0,0 0-18 0,0 0-14 0,0 0-10 16,0 0-7-16,0 0-6 0,0 0-6 0,0 4-3 0,0 2-3 0,0-2-6 0,0 1 0 0,8 4 0 16,-8 3 0-16,0-3 3 0,0 1 3 0,0 4 4 0,0-4 5 0,0 5 2 0,0 0 1 15,0-2 2 1,0 2-1-16,-8 0 1 0,8 0 0 0,0 0-1 0,0 0 1 0,0 0-3 0,0-7 0 0,0 6 1 0,8-2-3 0,-8-3 0 0,0 1 1 16,5-1-2-16,-5 0 1 0,6-3-1 15,-6 3-1-15,8-3 1 0,-3 0 0 0,2-2 1 0,-7 1 1 0,8-1 1 16,-3-4-1-16,2 5 3 0,0-5 4 0,-2 0 0 0,3 0 5 0,-3 0 1 0,3-5-1 0,-2 5 3 0,-1-4-1 0,11-5 3 15,-11 3 0-15,8-4 2 0,-8-1-1 0,4 2 2 16,3 0 0-16,-6-7-1 0,1 7-2 0,-1-6-3 0,2 2-3 0,-1-2 0 16,-2 0-2-16,-5-5-3 0,6 6 3 0,-6-1-1 0,6-5-1 0,-6 7-2 0,0-2 0 0,0-6-3 0,7 8 1 15,-7 1 0-15,0-3-1 0,-7 6-1 0,7 0 0 0,0-1-1 0,0 5-1 16,0-4-1-16,0 9-3 0,-6-6 0 0,6 6-4 0,0 0-3 0,0 0-1 16,-6 6-5-16,6-6-2 0,-5 5-1 0,-2 4-2 0,7-5 1 15,-8 6 0-15,2 4-1 0,-1 1 2 0,1 1 1 0,1-2 2 0,-2 5 2 0,-2 2 1 0,4-3 0 16,5-2 1-16,-6 3 0 0,6 1 1 0,-7-1 1 0,7-4 0 0,0 3 0 15,7-6 1-15,-7 3 0 0,6-2-2 0,-1-4-1 0,-5 2 1 0,9-1 0 0,-2 0 0 32,4-5 2-32,-4 4 4 0,-1-5 3 0,9 2 3 0,-10-1 2 0,7-1 3 0,3 1 1 15,-2 1 3-15,-2-6 5 0,4 0 10 0,-3 0 7 0,0 0 4 0,2 0 3 16,-1-6 1-16,1 1 3 0,-2 1 4 0,1-1 0 0,-7-1 1 0,9-3 3 16,-2 0-1-16,-7-1 3 0,-1 0 1 0,3-1-7 0,-3 2-5 0,2-4-6 15,0-2-1-15,0 3-4 0,-7-2-1 0,6 1-3 0,-6-8-3 0,0 6-4 16,0-4-3-16,-6 0-5 0,6-1-3 0,-7 7-4 0,0-8-3 0,0 0-3 0,2 8-3 15,-3-2-4-15,3 0 1 0,-1 0-6 0,-2 6 1 0,3 0-1 0,-2-1-3 16,-1 4-3-16,2 1-4 0,0 1-13 0,-1-1-18 0,7 5-15 0,-5 0-16 16,-2 0-13-16,7 5-17 0,-7-1-17 0,0 1-17 0,7 5-20 0,-6-4-25 15,6 8-26-15,-7-4-29 0,1 5-44 0,6 0-51 0,0 0-52 0,0-2-49 0,-8 2-20 16,16 0-6-16,-8 0 14 0,0-2 22 0,6 2 30 0,1-4 32 0,-7-1 36 16,6-1 39-16,1 0 42 0,7-3 44 0,-9-2 52 0,2 1 57 0</inkml:trace>
  <inkml:trace contextRef="#ctx0" brushRef="#br0" timeOffset="80908.38">20573 5090 0 0,'0'-9'5'0,"0"4"110"0,0 1 64 0,-6-5 40 0,6-3 31 0,0 9 30 0,-5-9 30 0,5 8 32 0,0-7 30 0,-9 8 28 0,9-1 27 0,0-8 24 0,-7 9 19 0,7-3-79 0,0-3-139 0,-5 3-63 0,5 1-26 0,0 1-7 0,-6-2-1 16,6 2-4-16,0-1-7 0,0 1-10 0,-7-1-14 0,7 5-10 0,0 0-11 0,0-6-13 0,0 6-7 0,0 0-11 0,0 0-12 0,0 0-15 0,0 0-15 0,0 0-11 0,0 0-13 0,0 0-10 0,0 0-9 0,0 0-5 0,0 6-6 0,7-6-3 0,-7 5-2 0,6-1 3 0,-6 5 3 0,5-3 4 0,2-2 6 0,2 7 8 0,-4-2 5 0,1 0 5 16,-6 3 3-16,7-5 3 0,-2 8 2 0,3-3 0 0,0 3 5 0,-3-2 0 0,1 1 1 15,2-4 2-15,-8 5-2 0,5 0 2 0,-5 0 0 0,0 4-2 0,0-4 1 16,8 0-3-16,-8 0 1 0,-8 0-6 0,8-2-8 0,0-4-5 0,0 6-3 16,-5-3-1-16,5-3 1 0,0 0-3 0,0 1-1 0,-8-1 1 0,8-4-3 0,0 1 3 15,-6-2 2-15,6-4 5 0,0 6 2 0,0-6 5 0,-5 0 8 0,5 0 5 16,0 0 1-16,-8 0 4 0,0 0-1 0,8-6 4 0,-5 6-1 0,-2-4 1 15,7-2 2-15,-6 1-2 0,1-4 2 0,-4 3 2 0,9-3 2 0,-7 0 0 0,2-1-1 16,5 0-1-16,-6-1-5 0,6-2 7 0,-7-2 7 0,7 6 3 0,0-6-3 16,-6-4-1-16,6 4-5 0,0 0-3 0,0-5-5 0,0 1-4 15,0 3-8-15,6-2-3 0,-6-3 0 0,7 2-2 0,-1 1 0 0,-6 3-8 0,5 0-11 16,2 0-4-16,2 0 0 0,-4 0-1 0,1 5 3 0,1 5-1 0,-2-4 0 0,11 5-1 16,-11-2 0-16,9 2 0 0,-9 4 0 0,8 0 2 0,1 0 0 0,-2 4 3 15,1 2 0-15,6-2 1 0,-3 5 3 0,-5-4 0 0,1 11 2 0,4-7 2 16,-5 6 2-16,-6 0 2 0,11 0 2 0,-11 4 2 0,8-1 2 0,-7-3 2 15,2 6 2-15,-8-3 2 0,7 3 0 0,-7-2 1 0,5 0-3 0,-5 2-5 16,0-3-8-16,8-3-7 0,-8 6-8 0,0-8-6 0,0 2-6 0,0 0-10 0,0 0-11 16,0-6-9-16,0 6-11 0,0-11-10 0,0 7-10 0,0-1-8 0,0-6-5 0,6 1-4 15,-6-1-5-15,0 1-3 0,0-5-4 0,0 6 0 0,0-6 3 0,0 0 2 16,0 0-1-16,0 0 5 0,5 0 9 0,-5 0 5 0,8-6 6 0,-1 1 1 16,-7 1-1-16,6-5 4 0,0-1 4 0,1-1 8 0,-7 2 12 0,13-6 6 0,-7 2 4 15,1-3 8-15,-1-4 8 0,-1 7 5 0,3-8 3 0,0 1 4 0,-3 7 8 16,3-12 13-16,-3 5 16 0,-5 1 20 0,5-2 17 0,4-1 19 0,-9 1 17 15,5-3 18-15,-5-1 14 0,7 5 19 0,-7-3 19 0,6 2 18 0,-6 3 15 0,0 3 12 16,0-1 10-16,8 2 3 0,-8 4 1 0,0 1-10 0,0 3-12 0,0 3-17 16,0-3-19-16,0 6-23 0,0 0-18 0,0 0-24 0,0 0-26 0,0 0-27 15,0 0-25-15,0 0-19 0,0 0-14 0,0 0-8 16,0 6 1-16,0-3 0 0,0 9 4 0,5-3 4 0,-5 0 4 0,0 7 5 16,8-2 6-16,-8 0 7 0,5 6 7 0,-5-5 10 0,0 4 7 0,7-1 6 15,-7 3 2-15,7-2-3 0,0-4-3 0,-7 6-5 0,6-3-5 0,-6 1-2 0,7 2-1 0,-2-3-1 0,4 3-1 16,-9-2-2-16,5-1-4 0,0-3 1 0,-5 6 0 0,8-2-1 15,-3-4-1-15,-5 4-2 0,8-4 0 0,0-1-1 0,-8 2 0 0,5-3-2 16,-5-2-2-16,6-2-1 0,-6 0 0 0,0 2-2 0,8-1 1 0,-8-6 1 0,0 2 2 0,0-6 3 16,0 0 4-16,0 4 6 0,0-4 5 0,0 0 4 0,0 0 1 0,0 0 0 0,5-4 3 15,-5-2-3-15,0 2 1 0,0-1 3 0,0-4-1 0,0-1-1 0,0-1 1 16,0 1-5-16,-5-4-5 0,5 0-6 0,0-6-8 0,-8 5-1 0,2-4-1 16,6 4-2-16,-5-4-1 0,-3-2 1 0,0 3-1 0,3-1-1 0,-3 4-2 0,3-6 0 15,0 7-3-15,-4 0 1 0,4 3-4 0,-2 1 2 0,7 1-1 0,-6 4-4 16,-1 1-2-16,0-2-6 0,0 3-1 0,7 3-6 0,-5 0 0 0,-3 3-3 15,3 3 1-15,-3-6-1 16,2 9 1-16,-1 0 0 0,2 1 2 0,-9 1 0 0,9 3-1 0,-3-5 5 0,3 6 1 0,-3 0 3 0,0 0 5 0,3 0 2 16,5 0 1-16,-6-6 5 0,6 6-1 0,-7-2 0 0,7 2 0 0,0-3 1 0,0 1-1 15,0-4-1-15,0 6 1 0,0-4 0 0,7-1 2 0,-7 3 1 0,6-8 1 16,-1 10 1-16,3-9-1 0,0 4 1 16,-3-1 0-16,3-4 1 0,2 5-1 0,-1-6-1 0,3 1-8 0,2 0-8 15,-9-1-12-15,8 2-13 0,1-2-20 0,-1-4-17 0,-6 0-21 0,7 6-27 0,-4-6-33 0,3-6-40 16,-5 6-40-16,5 0-74 0,1 0-87 0,-9 0-65 0,8-4-48 0,-6-2-8 0,7 2 14 0,-9-1 25 0,3 0 28 15,3-5 37-15,-3 1 36 0,-3-7 45 0,2 2 47 0,2-1 51 0,-9-4 54 0,5 4 69 16,1-4 84-16</inkml:trace>
  <inkml:trace contextRef="#ctx0" brushRef="#br0" timeOffset="81461.62">21570 5008 0 0,'0'-6'1'0,"-8"-3"100"16,8 0 64-16,0-2 44 0,-5 1 37 0,5 1 34 0,-6 0 36 0,6-1 35 0,-7-1 35 0,1 7 33 0,-1-5 34 0,7-1 27 0,0 5 27 0,-8-4-71 0,8 2-125 0,-5-2-62 0,5 4-26 0,-7 1-18 0,7-2-9 0,-7-3-13 15,7 3-16-15,-5 3-19 0,5-3-17 0,-8 0-14 0,8 2-16 0,0-1-11 16,0 5-11-16,-5-6-12 0,5 6-6 0,0 0-11 0,0 0-9 0,0 0-9 0,-8 0-7 16,8 0-9-16,0 0-6 0,0 0-5 0,0 0-5 0,0 0-5 0,0 0-2 15,-6 6-3-15,6-1-4 0,0-5-2 0,0 4 0 0,-5 2-2 0,5 3 1 16,0-3 0-16,0 0 0 0,0 3 2 0,5 0 1 0,-5-5 1 0,0 8 2 0,6 2 1 15,2-4 5-15,-3-1 5 0,3 0 4 0,-3 7 5 0,2-2 0 16,5-4 4-16,3 5 3 0,-2 0 3 0,-2-6-2 0,10 4 4 0,-8 2-1 0,6-3 0 16,2-3-1-16,-8 6-2 0,6-6-4 0,1 0-2 0,-6 7-4 0,4-11 0 0,-5 5-4 15,0-1-3-15,1 0 0 0,-9-3 0 0,8-2-2 0,-6 1-1 0,0 1 2 16,-7-2 2-16,5 2 3 0,-5-6 1 0,0 0 6 0,0 5 6 0,-5-1 6 16,5-4 7-16,-7 4 7 0,0 1 2 0,2-5 2 0,-3 6 2 0,3-3 1 0,-9 3 1 15,1 0-1-15,0-3-2 0,0 3-3 0,-6 0-4 0,4-2-2 0,-4 1-8 16,7-1-6-16,-8 1-6 0,8-5-8 0,-2 4-1 0,-4 2-5 0,2-1-2 15,5-5-3-15,4 4-11 0,-6 2-10 0,5 0-13 0,3-6-15 0,-2 4-14 16,0 1-18-16,2-1-20 0,-3 1-21 0,8-5-27 0,-5 4-27 0,-3 2-34 16,8-1-32-16,-6-1-55 0,6 1-66 0,0 1-77 0,-5 4-79 0,5-6-24 0,0 1 7 15,0 4 21-15,0-3 30 0,0-2 34 0,0 1 38 0,5 1 43 0,-5-3 46 16,0 4 47-16,6-3 50 0,-6 1 63 0,8-5 68 0</inkml:trace>
  <inkml:trace contextRef="#ctx0" brushRef="#br0" timeOffset="81698.53">21452 5604 0 0,'0'0'22'0,"0"0"141"16,-6-5 84-16,6 5 61 0,0-6 50 0,0 3 44 0,0 3 41 0,0-7 40 15,0 4 36-15,0-3 35 0,0 6 29 0,0-5 25 0,0 5 27 0,0-4-108 16,0 4-178-16,0 0-98 0,0 0-57 0,0 0-33 0,0 0-24 0,0 0-23 0,0 0-24 16,0 0-20-16,0 0-22 0,0 0-17 0,0 0-14 0,0 0-10 0,0 0-8 15,0 0-9-15,0 0-8 0,6 0-5 0,2 0-3 0,-1 0-2 0,-2 0 2 16,9 0-2-16,-9 0-2 0,8 4-9 0,1-4-13 0,-1 0-14 0,7 0-22 15,-9 5-27-15,10-5-30 0,-8 6-37 0,6-6-38 0,-6-2996-60 0,1 5995-68 0,6-2999-87 16,-9 0-93-16,4 7-31 0,-1-7-1 0,-4 3 17 0,3-3 29 0,-5 0 38 0,5 0 40 16,1 0 47-16,-9-3 49 0,3 3 50 0,4-7 54 0,-5 4 64 0,-2-3 68 0</inkml:trace>
  <inkml:trace contextRef="#ctx0" brushRef="#br0" timeOffset="82344.65">22287 5154 89 0,'7'0'163'0,"-7"-5"46"0,5 1 35 0,-5-2 33 0,8-3 30 0,-8 4 30 0,5 1 32 0,-5-2 31 0,0-3 30 0,0 3 29 0,6 2 27 0,-6-2-64 0,0 1-118 0,0-4-65 0,0 5-38 0,0-2-19 0,0 3-7 0,0-3-12 0,0 0-10 0,0 3-14 0,0-3-17 16,0 0-18-16,-6-3-18 0,6 3-16 16,-5 3-14-16,-3-7-12 0,8 4-8 0,-5 3-9 0,-2-3-13 0,-2 0-6 0,4 3-10 0,-1-3-2 0,-1 1-3 15,-6 5-1-15,7 0-1 0,-7-4 1 0,6 4-1 16,-7 0 3-16,9 0-1 0,-9 4-1 0,9-4 2 0,-10 5-1 0,3-5 0 0,0 6-2 0,4-3-1 0,-5 3-1 16,2 0-1-16,-5 3-2 0,11-3-1 0,-8-2 0 0,8 5 0 0,-11-4 0 15,11 5-1-15,-1-1-1 0,-7 3 4 0,13-9-3 16,-8 7 4-16,1-1-1 0,2 2-1 0,-1-1 3 0,6-5-2 0,-8 5 1 15,8-1 1-15,0 0-1 0,0-3 1 0,0 3 0 0,0 1 2 0,0 1-1 0,8-7 2 0,-8 5-1 0,6 0 4 16,-1 3 3-16,2-9 2 0,1 9 4 0,-2-3 6 0,7-5 2 0,-8 5 2 16,11 2 1-16,-5-7 6 0,1 8 2 0,4-3 2 0,-5-5 4 15,10 5 2-15,-9-3-1 0,0 3 0 0,8-4 1 0,-6 5-3 0,-1-4-1 0,0 3-4 0,0-5 1 16,1 1 1-16,-2 5-3 0,-6-5-3 0,8 1-3 0,-7-3 1 0,-2 4-1 16,3-3-1-16,-8 1 2 0,5 0-2 0,-5-1 2 0,0 2 1 0,6-2 0 15,-12 1 2-15,6 0 1 0,0-1 1 0,-5 2 0 0,-3-2 0 0,3 2 1 0,5-1-6 16,-16-1-1-16,11 5-4 0,-8-3-4 0,8-1-4 0,-9-1-7 0,1 2-6 15,-8-3-9-15,9 4-18 16,0-2-16-16,-8-1-15 0,6-4-12 0,-6 5-13 0,8-5-11 0,-9 4-11 0,9-4-12 0,-7 0-9 0,6 0-10 0,0 6-13 0,-1-6-12 16,7 0-14-16,-4 0-16 0,3 0-15 0,3-6-32 0,-3 6-39 0,3 0-52 15,5 0-56 1,0 0-16-16,0 0-4 0,0 0 14 0,0-4 19 0,0-1 26 0,0-4 27 0,5 2 30 16,3-2 33-16,-3 0 38 0,3-1 41 0,-2-4 49 0,6 4 54 0</inkml:trace>
  <inkml:trace contextRef="#ctx0" brushRef="#br0" timeOffset="82881.13">22552 5233 0 0,'8'0'8'0,"0"0"57"0,-8 0 36 16,5-5 31-16,1 5 32 0,-6-4 31 0,7 4 31 0,-7-6 26 0,6 0 27 0,-6 3 26 0,8 3 26 0,-8-6 5 0,5 0-10 0,-5 3-14 0,7-3-23 0,-7-3-16 0,0 5-12 0,6-1-12 0,-6-1-12 0,0-4-6 0,0 5-9 0,0-5-8 0,-6 5-8 0,6-4-10 0,0 5-7 0,-7-6-11 0,2 5-14 0,5-5-12 0,-8 4-13 0,2 1-12 0,-1-4-13 0,1 5-15 0,1-2-15 0,5 3-15 16,-8 3-14-16,0-6-10 0,3 0-8 0,5 6-8 0,-7 0-9 0,1-3-11 15,6 3-10-15,-5 0-4 0,5 3-7 16,-9-3-1-16,2 0-1 0,2 6-2 0,5 0-1 0,-6-3 2 0,-2 3-2 0,3-2 2 0,-3 1-1 0,3 4 2 16,-2-3 2-16,0-2 1 0,2 7-1 0,-3-7 5 0,8 6-2 0,-7-5 0 15,2 4 1-15,5-3-1 0,-9-2 0 0,9 7 0 0,-5-7 1 0,5 2-1 0,-5 3 2 16,5-5-3-16,0 1 1 0,-8 4 2 15,8-3 0-15,0 0 0 0,0 3-1 0,0-3 2 0,0-2-1 0,0 1 1 0,0-1 0 0,0 1 0 0,0-1-2 16,0 2 1-16,0-1 1 0,8-1 1 0,-8 2 0 0,0-6 2 0,5 6 1 16,-5-2 1-16,0 1-3 0,5-1 2 0,-5-4-1 15,0 5 1-15,9-1 2 0,-9 2 2 0,5-6 4 0,-5 5 0 0,7-1 6 0,1 1-1 0,-8 1 2 0,5 4 0 16,2-6 0-16,0 1 1 0,-2-1 1 0,3 7 1 0,-3-7-3 0,9 1 2 16,-9 4 0-16,2-2-4 0,2 2 0 0,-4-4-3 0,8 5-3 15,-8-6-1-15,3 1-3 0,0 4-2 0,-3-3 1 0,1-2-2 0,-6 7 2 0,7-7 0 0,-1 1 2 0,-6-1-1 31,8 2 1-31,-8-1 2 0,0-5 2 0,0 0 1 0,0 4 1 0,0-4 3 16,0 6 6-16,0-3 4 0,-8-3 2 0,8 7 4 0,-6-2 1 0,-1-5-1 16,1 4-2-16,1-4-4 0,-3 5-5 0,0-5-3 0,3 4-10 0,-8-4-8 15,8 0-8-15,-11 6-15 0,11-6-16 0,-9 0-14 0,9 0-17 0,-3 0-18 16,-4 0-19-16,5 0-21 0,-6 0-21 0,6-6-28 0,2 6-30 0,-4 0-49 0,4 0-53 16,0-4-83-16,-3 4-89 0,2 0-30 0,6-5 1 0,-7 5 15 0,1-4 23 0,6 4 31 15,-7-5 33-15,7-2 37 0,-6 4 42 0,6-7 46 0,0-1 49 0,-8 2 61 16,8 0 65-16</inkml:trace>
  <inkml:trace contextRef="#ctx0" brushRef="#br0" timeOffset="83180.59">22801 5106 25 0,'7'-10'124'0,"-7"-1"56"0,0 2 41 0,5-1 40 0,-5 1 37 0,0 0 37 0,0-3 38 0,0 3 36 0,-5 0 32 0,5-1 30 0,0 4 29 0,0-3-30 0,0 3-63 0,0-3-65 0,0 4-67 0,0 1-35 0,0 4-13 0,0-6-19 0,0 6-24 0,0 0-24 0,0 0-27 0,0 0-21 0,0 0-21 0,0 0-16 0,0 0-11 0,0 0-8 16,0 0-6-16,0 10-7 0,0-5-7 0,0 1-7 0,0 3-3 0,5 0-3 0,-5 3-1 0,0 1 2 0,0 2 2 0,8 0 4 0,-8 0 4 0,0 3 0 0,0-2-1 0,0 3-5 0,7 1-6 0,-7-1-8 0,0 0-4 0,0 7-4 0,0-7-3 0,0 5-11 16,5-3-11-16,-5 1-19 0,0-2-13 0,0 0-16 0,7 4-14 0,-7-3-15 0,7-3-12 15,-7-3-17-15,5 4-18 0,-5-4-27 0,8 0-24 0,-8-6-28 0,5 7-18 0,3-7-16 16,-8 0-11-16,6 2-21 0,-6-7-25 0,5 5-19 0,-5-3-21 0,0 0-25 15,0-2-24-15,0-4-7 0,0 0 6 0,0 0 25 0,0 0 33 0,0 0 33 0,0-4 33 16,0-2 34-16,-5 0 34 0,5-3 41 0,-6 5 41 0,-2-7 37 0,8 2 42 16</inkml:trace>
  <inkml:trace contextRef="#ctx0" brushRef="#br0" timeOffset="83322.08">22813 5408 0 0,'-12'-14'16'0,"5"0"88"0,-5-2 54 0,3 1 45 0,-2 1 41 0,4 0 40 16,-7-1 42-16,7 0 40 0,2 1 37 0,-1-2 33 0,1 7 32 0,-3-1 12 16,8 1 1-16,-8 4-58 0,8-5-91 0,0 4-56 0,0 3-41 0,0 3-32 15,0-6-29-15,8 6-30 0,-8-6-28 0,8 3-27 0,-3 3-25 0,1-6-17 0,-1 6-17 16,2-5-11-16,7 5-11 0,-7 0-4 0,4-4-7 0,5 4 1 0,-4 0 1 15,0 0-6-15,8 0-9 0,-6 0-18 0,-1 4-26 0,0-4-28 16,6 5-36-16,-6-5-43 0,0 6-45 0,1-3-78 0,-2 3-89 0,1 0-64 0,1-6-43 0,-9 3-13 16,8 3 6-16,-5-6 16 0,5 0 27 0,-8 0 35 0,4 0 42 0,-4 0 45 15,-5-6 50-15,0 3 54 0,5-3 55 0,-5 6 69 0,0-6 85 0</inkml:trace>
  <inkml:trace contextRef="#ctx0" brushRef="#br0" timeOffset="83811.23">22950 5066 0 0,'0'-3'16'0,"0"-3"131"0,0-3 72 0,0 3 54 0,0 0 40 0,0-3 40 15,0 3 33-15,7-1 37 0,-7 1 31 0,0 0 31 0,7-3 29 0,0 3 28 16,-7 3 26-16,5-8-92 0,2 11-163 0,-7-10-78 0,6 6-37 0,2 4-23 16,-2-5-13-16,-6 1-13 0,7-1-17 0,-2 5-13 0,4-6-12 0,-9 6-14 15,5 0-9-15,0 0-11 0,3 0-11 0,-8 0-11 0,5 0-11 0,3 6-8 16,-8-1-7-16,8-1-7 0,-8 1-3 0,5-1-1 0,-5 6-4 0,0 1-1 0,6-2-2 16,-6 0 1-16,0 7-2 0,0-2 0 15,0 2 3-15,0-1-1 0,0 3 1 0,0 1-2 0,0 2 1 0,-6-3 1 0,6 7 0 0,0-6-3 0,-5 7 0 0,5-2-4 16,0-5-2-16,-8 6-5 0,8-7-6 0,0 2-1 0,0 0-5 15,0 0-6-15,0-2-7 0,0-2-5 0,8 3-6 0,-8 1-3 0,5-5-6 0,-5 4-3 16,6-4-5-16,1 0 1 0,-1-2-2 0,-6 2 3 0,7-6 1 0,-1 7 0 16,-6-5 4-16,7-8 3 0,-7 7 7 0,7-5 7 0,-7 1 8 0,0-3 10 15,0-3 11-15,0 0 10 0,0 0 4 0,0 0 5 0,0 0 6 0,0-3-1 16,-7 3 5-16,7-6-1 0,-7-3 5 0,7 3-1 0,0-3 2 0,-6 0-3 0,-1-3-4 16,7 3-6-16,-6 0-6 0,-1-6-2 0,7-1-3 0,-6 3 0 0,1-2 1 15,5 1-3-15,-8-2 1 0,8-2 1 0,-8 3 0 0,8-4 3 16,0-2 0-16,0 7 2 0,0-6 4 0,0 0 2 0,0 7-1 0,0-8 3 0,0 6-1 0,0 2 3 15,8-2-2-15,-8 0 1 0,8 6-1 0,-8-2 1 0,5 3-2 16,1-3-5-16,-6 1-1 0,7 5-4 0,-1 1-4 0,1-2 0 0,-1 6-1 0,1-5 0 0,7 5 0 16,-9 0 1-16,8 0 0 0,1 5 1 0,-2 1 0 0,2-2 0 0,-1 7 0 15,6-1 2-15,-6-1 0 0,-1 0-1 0,9 6 4 0,-9-6-3 0,3 7-1 16,-4-2-2-16,2 1-1 0,-5 1 1 0,4-3-2 0,-5 7 3 0,0-5-2 0,-7-1 1 16,5 0-3-16,-5 1-9 0,0 5-11 0,0-6-15 0,0 1-19 0,0 0-15 15,-5 0-19-15,5-6-18 0,-7 6-18 0,7-5-20 0,-7 0-22 0,2-1-22 16,5 0-24-16,-7-3-20 0,7 3-18 0,-8-4-28 0,3-1-31 0,-3 2-50 15,8 0-56-15,0-2-32 0,-6-4-16 0,6 0 10 16,0 5 21-16,0-5 29 0,0 0 31 0,-5-5 35 0,5 5 34 0,0-10 36 0,5 0 38 0,-5 1 46 0,6-2 50 16,2-2 62-16,-3-2 70 0</inkml:trace>
  <inkml:trace contextRef="#ctx0" brushRef="#br0" timeOffset="84206.43">23328 5203 0 0,'0'-6'3'0,"0"3"113"0,0 3 74 0,0-6 51 0,0 6 43 0,0-5 36 0,0 1 35 0,0 0 33 0,7-1 31 0,-7-1 28 0,0 6 28 0,0-4 27 0,7-2 24 16,-7 1-73-16,5 5-136 0,-5-4-70 0,8-2-42 0,-2 6-22 0,-6-5-13 0,7 1-12 15,-1 4-12-15,-6-5-12 0,5 1-9 0,2 4-8 0,-7-6-8 0,9 6-6 0,-4-4-7 0,-5 4-10 0,7 0-11 0,-1-5-10 0,-1 5-10 0,4 0-5 0,-2 0-9 0,-2 0-5 0,9 5-6 0,-9-5-6 0,3 4-5 0,4 2-3 0,-5-2-4 0,-2 1-5 0,10 4-4 0,-10 1-2 0,3 1-2 0,-2-1-2 0,-1-1 0 0,3 6-1 0,-1 0 1 0,-7 0 2 0,6-2 1 0,0 2 2 0,-6 6 4 0,0-8-3 0,0 7 0 0,0-1-6 0,0-4-8 0,0 4-7 0,0 2-3 16,-6-7-7-16,6 5-2 0,-6-4-5 0,6 0 0 0,0-2-1 0,-7-2-2 15,7-1-2-15,0 0-3 0,-8-1 3 0,8-4 4 0,0-1 7 0,0 2 10 0,0-6 10 16,0 5 9-16,0-5 5 0,-5 0 9 0,5 0 4 0,0 0 3 0,0 0 4 16,-6 0 4-16,6 0-1 0,-8-5 1 0,8 5-1 0,-5-6 1 0,-2 2-4 15,7-1-4-15,-8-4 1 0,3 2-4 0,5-2-2 16,-7 0 0-16,0-1-3 0,7 1 1 0,-5-2 0 0,5-3-3 0,-8 4 3 0,8-4 3 0,-5 4-1 16,5-4 2-16,0-1-2 0,0 0 1 15,0 0-3-15,0 0-2 0,0-4 0 0,5 5-3 0,-5-2-3 0,8-3-5 16,-8 5-5-16,5-5-12 0,2 4-9 0,0 0-13 0,-2 0-13 0,3 0-14 0,-1 0-15 15,-2 6-21-15,3-1-17 0,3 1-15 0,-3 3-21 0,-1-4-22 0,-1 10-23 16,0-5-27-16,6 5-26 0,-3 0-28 0,-4 5-52 0,8-5-60 0,-6 6-56 0,0-2-52 0,5 2-4 0,-4 3 16 0,-3 1 27 16,1-5 30-16,-6 4 33 0,8 1 37 0,-8 1 40 15,0-1 43-15,0-5 46 0,0 3 48 0,0 3 59 0,0-2 73 0</inkml:trace>
  <inkml:trace contextRef="#ctx0" brushRef="#br0" timeOffset="84900.55">23660 5282 0 0,'0'0'9'0,"9"-5"120"0,-9 5 71 0,0-4 51 0,5-2 44 16,-5 0 40-16,5 2 41 0,-5-1 40 0,0-5 38 0,0 5 36 0,8-4 34 31,-8 5 30-31,0-2 29 0,0-3-86 0,0 3-150 0,0 6-76 0,5-6-36 0,-5 3-27 16,0 3-20-16,0-6-20 0,0 1-24 0,0 5-18 0,0 0-20 0,0 0-17 15,0-4-15-15,0 4-14 0,0 0-11 0,0 0-12 0,0-4-14 0,0 4-13 16,0 0-13-16,0 0-9 0,0 0-7 0,-5 0-5 0,5 4 1 0,0-4-1 16,-8 4-5-16,8 1 2 0,-5 1-4 0,5 3 2 0,-5-3 1 0,5 3 3 15,-9 1 5-15,2-1 3 0,7 0 9 0,-5 2 5 0,5-1 4 0,0 0-1 0,-8 4-3 16,8-4-5-16,0-1-4 0,0 2-5 0,0 3 0 0,0-5-4 0,0 2 2 15,0-2-2-15,8-3 1 0,-8 4-1 0,5-6-1 0,2 6 1 0,2-6 3 0,-4 2 2 16,0-2 6-16,3-4 3 0,-3 5 6 0,9-5 5 0,-7 5 3 0,6-5 2 16,-7-5 5-16,7 5 1 0,-6 0 2 0,5-5 2 0,3 1-2 0,-4-2 3 0,-3 2-1 15,4-6 1-15,-4 6-3 0,4-6 4 0,0-1 2 0,-4 1 1 16,5 1 3-16,-7 0-2 0,-1-7-2 0,2 7-1 0,2-2-3 0,-4-2 1 0,1 4-2 16,-6-7 1-16,7 5-1 0,-7-2 1 0,0 4 0 0,0-3-4 0,0 3-2 15,0 0-3-15,0-2-5 0,-7 7-1 0,7 0-5 0,-6-1-4 0,6-1-4 16,-5 6-6-16,-4-4-4 0,2 4-4 0,2 4-1 0,-1-4-4 0,-7 6-2 0,5-1 0 15,-4 3 0-15,0 3-1 0,-3-2-2 0,10 0 5 0,-9 7 0 0,1-2 4 16,0-4 2-16,7 11 4 0,-6-8 4 0,4 2-3 0,2-1 2 0,-1 2-2 16,1-3 0-16,-1 2-3 0,7-1-1 0,0-3-2 0,-6 3 2 0,6-4 0 15,0 0 2-15,0 0 0 0,6 0 4 0,-6-5 3 0,7-1 4 0,-7 5 6 0,6-3 4 16,1-6 7-16,-1 5 6 0,7-5 2 0,-6 4 5 0,5-4 3 0,3-4 4 16,-4 4 4-16,2-5 6 0,2-1 4 0,-3-3 6 0,8 5 1 0,-7-7-2 0,-2 7 1 15,10-6 0-15,-8-4-3 0,8 4 1 0,-10 0-3 0,2-4-1 0,7-1-3 16,-13 0-2-16,5 0-5 0,1-4-3 0,1 4-7 0,-9-3-4 0,3 2-5 15,0-4-1-15,-3 1-3 0,1-2-2 0,-6 3-4 0,7-1-2 0,-7 4 1 16,0-5-3-16,0 6 0 0,0-1-2 0,0 0 0 0,0 6-2 0,-7-6 0 16,1 6-3-16,6 3-4 0,-5 0-4 0,-3 2-1 0,0-1-8 0,3-1-2 0,-1 6-2 15,-2 6-2-15,-5-6-3 0,6 5 2 0,-5-1-2 0,5 8-1 0,-6-9 0 16,0 9 1-16,2-3 1 0,4 4 1 0,-7 2 3 0,7-4 1 0,1 3 2 16,1-5 3-16,-4 6 2 0,9-4 5 0,0 4 2 0,0-7 5 0,0 6 3 15,0-2 5-15,9 3 2 0,-4-6 6 0,1 4 4 0,1-2 6 0,7 5 5 0,-7-3 6 16,4 2 5-16,2-6 2 0,0 6 2 0,1-5-1 0,-2 4 1 0,9 1-3 15,-10-6 1-15,5 2-5 0,-11 3-3 0,8-4-3 0,1 0-3 0,-7 0-6 16,-2 0-2-16,1-1-1 0,-1 0-2 0,-5 2 1 0,8-7 0 0,-8 5 2 0,0-2-1 16,0-2 2-16,-8 4 3 0,8-5 4 0,-5 2 2 0,-1-1 4 0,6-1 1 15,-5 1 2-15,-2-1-1 0,-2 2 1 0,-3 0-1 0,6-6-10 0,1 4-7 16,-11-4-13-16,11 0-15 0,-9 0-20 0,1 0-21 0,6-4-26 0,-5 4-29 16,5-6-24-16,-6 6-26 0,8-6-25 0,-9 2-21 0,9-1-19 0,-11 1-19 0,11-7-14 15,-2 7-12-15,-4-1-36 0,2-4-42 0,9 2-69 0,-7 4-76 0,2-7-15 16,5 5 12-16,0-1 25 0,0-3 30 0,0 5 35 0,0-7 33 0,5 1 35 0,2 1 37 15,2-6 37-15,-4 1 38 0,8 0 56 0,1-1 63 0</inkml:trace>
  <inkml:trace contextRef="#ctx0" brushRef="#br0" timeOffset="85310.9">24201 5096 0 0,'13'-6'13'0,"-6"-3"130"0,6 0 76 0,-7 0 57 0,-1 3 49 0,4-3 44 0,-2-3 43 0,-2 3 41 0,3 3 43 0,-8-1 38 0,5-5 37 0,-5 9 35 0,6-9 35 0,-6 9-84 0,8-3-154 0,-8 1-82 0,0 5-44 0,0 0-29 0,0 0-25 0,0 0-25 0,0 0-25 0,0 0-27 0,0 0-26 0,0 0-26 0,0 0-25 0,0 0-20 0,0 0-19 16,0 0-14-16,-8 5-14 0,8 1-7 0,0 3-11 0,-6 0-2 0,6 3 3 0,-5-5-2 0,-3 8 4 0,8 6 3 0,-5-6 3 0,-2 3 7 0,-2 3 8 0,9-2 1 0,-5 0 4 0,-1 7-3 0,-1-7-3 0,7 5-3 0,-6-5-6 0,-1 5-3 0,7-3-4 0,0-2-4 15,0-5-2-15,-6 6-6 0,6-6-1 0,6 1-3 0,-6 1-1 0,0-7-4 0,0 0-3 16,7 1-3-16,-7 0-1 0,0-6 1 0,6 2 3 0,-6-2 6 0,0 2 5 16,0-1 11-16,0-5 8 0,0 0 7 0,0 0 5 0,0 0 3 0,0 0 2 15,7-5 4-15,-7 5 5 0,0-6 1 0,0 2 5 0,0-6-1 0,0 5-1 16,0-4-2-16,0-1-2 0,0 0-6 0,0-1-8 0,0-3-3 0,0 4-2 0,0-4-3 15,0-6 0-15,0 6-2 0,0-1 1 0,0-4-2 0,6 4-1 0,-6-4 0 16,0-2 1-16,0 6-2 0,5-3 0 0,-5 3 2 0,9 0-2 0,-9 0 0 16,7 6-3-16,-7-1 2 0,0 1-1 0,5 3-1 0,3-4 0 0,-8 10-1 0,5-5-1 15,-5 5 0-15,6 0-1 0,-6 0 2 0,8 0 2 0,-3 5 2 16,2 1 5-16,-1 4 3 0,2-1 5 0,-2 1 0 0,6-1 4 0,-3 6 1 0,-4 0 1 16,8 4 3-16,-6-5-1 0,-1 7 2 0,2-2 1 0,-3 1 0 0,0 5-2 15,3-6 0-15,-2 1-4 0,1-1-3 0,1 0-2 0,-3 2-9 0,-5-3-12 16,0-3-14-16,6 4-17 0,-6-4-22 0,0 0-23 0,0 0-31 0,0-5-31 0,-6 4-43 15,6 1-47-15,-5-6-77 0,-3-5-88 0,1 8-97 16,1-3-94-16,-7 0-28 0,8-3 1 0,-9 3 23 0,1-3 31 0,1-3 38 0,-9 4 46 0,7-4 48 16,-4 3 52-16,-1-6 58 0,-1 0 62 0,0 0 76 0,-6-6 79 0</inkml:trace>
  <inkml:trace contextRef="#ctx0" brushRef="#br0" timeOffset="85975.06">19311 5897 0 0,'-8'-6'48'0,"8"1"53"0,0-3 25 0,8-3 17 0,-8 7 11 0,5-7 18 0,-5 1 19 0,7-4 19 0,5 4 21 0,-5 1 18 0,1-1 17 0,-3-1-18 0,9 2-34 0,-9 0-43 0,3-1-48 0,5 1-18 0,-7-3-4 0,1 3 2 0,7 5 3 0,-9-5-7 16,2-2-11-16,-1 7-13 0,7-8-10 0,-5 9-7 0,-8-3-6 0,5 2-4 15,2-1-5-15,-7-1-2 0,7 3-4 0,-7-3-2 0,0 2-4 0,5-1-1 16,-5 5-3-16,-5-6 0 0,5 2 1 0,0 4 1 0,0-6-1 0,-7 2 2 15,7 4 3-15,-7-5 3 0,2 0 2 0,-3 5 4 0,0-4 4 0,3 4 9 0,-1-6 10 0,-1 6 14 0,2 0 11 0,-9-4 8 16,7 4 10-16,-4-5 6 0,3 5 7 0,0-6 3 16,-4 6 2-16,5 0 2 0,2 0 0 0,-3-3-2 0,1 3-1 0,7 0-8 0,-5 0-11 0,5 0-13 15,0-7-14-15,0 7-12 0,0 0-12 0,0 0-10 0,0 0-4 0,0 0-4 16,5-3-3-16,-5 3-5 0,15 0-4 0,-10 0-6 0,2 0-4 0,5 0-3 16,4 0 1-16,2 0 1 0,1 3 7 0,7-3 5 0,1 0 7 0,-2 0 4 0,7 7 2 15,8-7-3-15,-1 3-1 0,0-3-1 0,0 0-3 0,12 6 3 0,-3-6 0 16,4 0 6-16,6 5 5 0,0-5 0 0,8 4-2 0,-3-4-3 15,9 0-5-15,-6 6-4 0,12-6-2 0,1 0-3 16,6 4-3-16,-9 1 1 0,11-5 1 0,-3 5-3 0,0-1-5 0,8 2-5 0,-2-2-7 0,2 2-1 0,0-1-2 0,-8 5 1 16,6-7 2-16,2 3-2 0,-7 3-1 0,7-3 0 0,-9-3 3 0,9 3 0 15,-7 4 5-15,0-5 3 0,-7 1 5 0,6-2 3 0,-6 1 0 0,0-1 3 0,1-4 1 16,-8 5 4-16,0-1 4 0,-5-4 3 0,5 0 5 0,-12 6 2 0,6-6 3 16,-7 0-1-1,-6 0 0-15,1 0-1 0,0 0-3 0,-14 0-1 0,6 0-2 0,-6 0 0 0,-7 0-5 0,0 0-2 0,2 0-4 0,-8-6-5 16,1 6-1-16,-9 0-4 0,-5 0 0 0,0 0-4 0,1 0 0 0,-9 0 0 0,3 0 0 31,-1-4-3-31,-7 4 0 0,0 0-2 0,0 0-1 0,0 0-11 0,0 0-14 16,-7 4-18-16,-1-4-21 0,3 0-23 0,-3 0-29 0,2 6-30 0,-7-6-33 0,0 6-36 15,0-6-36-15,-8 3-48 0,3-3-46 0,-8 6-110 0,6 0-134 0,-6-2-45 16,1-4-6-16,-2 5 22 0,3-5 31 0,-10 4 38 0,8-4 46 0,-6-4 47 16,5 4 47-16,-4 0 53 0,-3-5 54 0,2 1 61 0,-2-2 65 0</inkml:trace>
  <inkml:trace contextRef="#ctx0" brushRef="#br0" timeOffset="86463.16">22144 5921 0 0,'12'0'25'0,"8"6"143"0,-1-6 76 0,-7 0 53 0,2 0 43 0,-1 0 37 0,0 0 34 0,0-6 39 0,0 6 37 0,-8 0 36 0,11-6 37 0,-11 3 32 0,3-3 32 0,-3 6-100 0,1-5-177 0,-6 5-82 0,8-4-33 0,-8 4-15 0,0 0-4 0,0 0-7 0,0 0-11 0,0 0-16 0,0 0-17 15,0 0-21-15,0 0-24 0,-8 0-21 0,8 0-18 0,-6 0-19 0,1 0-20 16,-3 0-19-16,-4 4-17 0,-2-4-10 0,1 5-11 0,0-5-8 0,-6 6-8 16,6-3-2-16,0 3-6 0,-6 4 1 0,4-5 2 0,-4-1 2 0,6 5 2 15,0-3 3-15,2 3 3 0,4 3 0 0,-7-3 2 0,7-5 0 0,1 5 0 16,1 2 1-16,-3-2 2 0,8 1 0 0,-8 0 3 0,8-1 2 0,0-4 1 0,-5 5 1 16,5-5 3-16,0 1 2 0,0-2-1 0,0-4 1 0,0 6 5 0,5-1-1 15,-5-5 4-15,0 0 2 0,0 0 2 0,0 0 2 0,0 0 5 0,0 0 3 16,0 0 6-16,0 0 7 0,0 0 9 0,0 0 7 0,8 0 8 0,-8 0 6 15,8 0 7-15,-3-5 4 0,-5-1 3 0,6 2 7 0,1-2 1 0,-2 1 2 16,11-5-16-16,-11 5-61 0,1-4 0 0,7-1 0 0,-5 0 0 0,-3-4 0 16,9-1 0-16,-9 6 0 0,10-7 0 0,-10 1 0 0,9-3 0 0,-9 2 0 0,9 2 0 15,-7 4 0-15,-1-3 0 0,7 2 0 0,-5 1 0 0,-8 1 0 16,5 3 0-16,2 1 0 0,-1 1 0 0,-6-1 0 0,5 5 0 0,-5 0 0 16,9 0 0-16,-9 0 0 0,7 5 0 0,-7-1 0 0,5 1 0 0,3 1 0 0,-3 3 0 15,1 1 0-15,2 1 0 0,-3-3 0 0,2 7 0 0,0-1 0 0,6 7 0 16,-6-8 0-16,-2 2 0 0,9 6 0 0,-1-2 0 0,-6-5 0 0,7 6 0 0,-4-6 0 15,-1 7 0-15,3-6 0 0,1 4 0 0,1-4 0 0,4 0 0 0,-4-2 0 16,-2 2-59-16,2 0-147 0,-1 0-55 0,8-2-109 0,-10 2-136 0,2-3-95 16,0 2-73-16,0 0-17 0,0-5 11 0,-5 6 24 0,-3-4 37 0,3-7 39 0,-8 5 51 15,0-9 53-15,0 0 61 0,-8-3 70 0,8-3 72 0,-13-3 98 0,6-7 100 0</inkml:trace>
  <inkml:trace contextRef="#ctx0" brushRef="#br0" timeOffset="112351.01">24859 5218 0 0,'0'-6'52'0,"0"6"60"16,0-3 37-16,7 3 27 0,-7 0 24 0,0-6 24 0,0 0 20 0,0 6 22 0,0-3 20 0,0 3 19 0,6-6 19 0,-6 6-17 0,0-5-36 0,0 5-51 0,0 0-59 0,8 0-32 0,-8 0-19 0,0-4-8 0,5 4-5 0,-5 0-2 0,0-4-5 0,5 4-5 0,-5 0-3 0,8 0-3 15,-8-5 0-15,6 5-2 0,-6 0 1 0,7 0-1 0,-7 0 5 0,0-6 4 0,0 6 3 0,6 0 3 0,-6 0-2 0,0 0 0 16,0 0-2-16,0 0-1 0,0 0-4 0,0 0-2 0,0 0-3 0,0 0-3 15,0 0-4-15,0 0-5 0,0 0-2 0,0 0-8 0,0 0-6 0,-6 0-6 16,6 0-7-16,0 0-7 0,0 0-5 0,0 0-3 0,0 0-5 0,0 0-2 0,0 0-6 16,0 0-1-16,0 0-2 0,0 0-3 0,0 0 1 0,-7 6-2 0,7-6 1 15,0 0 0-15,0 0 2 0,0 0 1 0,0 0 3 0,0 0 2 0,0 0 1 16,0 0 0-16,0 0 2 0,0 0 0 0,0 0 2 0,0 0-2 0,0 0 1 16,0 0-1-16,-6 0 0 0,6 0-3 0,-8 0 0 0,3 0-3 0,5 0-2 0,-5 0-2 15,-3 0-1-15,2 0-2 0,-1 0 0 0,-6-6-2 0,7 6 1 0,-7 0-1 16,5-4-1-16,-5 4 2 0,2 0 2 0,4-6-1 0,-7 6-1 0,1-5 1 15,1 5 0-15,-2-4-1 0,1-2 1 0,-6 6 2 0,6-5-2 0,0 1 2 16,0-1-2-16,-6 5 0 0,4-4-1 0,-4-2 0 0,6 2-2 0,-6-1 0 16,-2 5 1-16,9-6 0 0,-8 2 1 0,8-2 0 0,-7 6 1 0,4-5-1 0,-4 1 1 15,1-1-1-15,4 1 0 0,-6 4 2 0,6-6-1 0,-4 3 1 0,-1-3-1 0,7 0 2 16,-9 3-2-16,1-3-1 0,0 6 0 0,9-6-1 0,-9 2 0 0,0-1-1 16,0-1 1-16,7 6-1 0,-6-3 1 0,-1-1-2 0,8-2-1 0,-9 0 2 15,3 3-2-15,2 3 2 0,0-6 1 0,-5 0-1 0,8 3 0 0,-8-3 1 16,2 1-2-16,6 1 2 0,-6-2 1 0,-1 2-1 0,1-1 2 0,7 1-1 0,-9-7 1 15,1 7-1-15,2-2 2 0,5 1-2 0,-7-4 1 0,0 5 1 0,8-2-1 16,-7-3 1-16,-2 3 1 0,3-4 0 0,-3 5-2 0,8-4 1 0,-6-1-2 16,1 1 2-16,-3 0-2 0,-6-3 0 0,8 3 1 0,-1 0-2 0,1-1-1 15,-7 1 1-15,7-7-1 0,-9 6-1 0,9 0 1 0,-7-3 1 0,-1 1-2 16,4-2 2-16,-4 4 0 0,1 1 1 0,-8-6 1 0,10 5 0 0,-3-4 0 0,-1 4 1 16,4-4 1-16,-2 4 2 0,0 0 1 0,-1-5 0 0,1 6 1 0,7-6 0 15,-7 5-3-15,5 0 0 0,-3-4 1 0,-3 5-1 0,8-6 0 0,-8 0-1 16,3 4 1-16,-5-2 0 0,10-3-3 0,-6 7-1 0,-2-6 0 0,-4 1 0 0,4-2-1 15,1 1-1-15,-1-3 2 0,-4 2 0 0,4 1 2 0,-5 1-2 0,6 1 1 16,0-8-2-16,-5 6 1 0,4-4 0 0,-6 4 1 0,6-4-1 0,-5 4 0 16,6-3-1-16,-6 2 1 0,-2-2-2 0,10 3 1 0,-10-6 0 15,-5 2-1-15,6-1 0 0,1 1 0 0,-1 0 1 0,-6-2-1 0,1 1 1 0,5 1 1 0,-7-5 1 16,1 5 2-16,1-2 4 0,5-3 4 0,-6 6 4 0,7-3 6 0,-8 2 1 16,8 1 1-16,0-3 3 0,-2 6 0 0,-5-5 2 0,7 6 2 0,0-5 2 0,-1 4 6 15,-7 0 4-15,8-4 1 0,-7 5 2 0,7-7-2 0,-7 7-2 0,5 0-2 16,2-7-3-16,-8 2 2 0,8 5-2 0,1-6-1 0,-3 0 2 0,2 1 4 0,-7 0-4 15,7-1-3-15,-2 1-5 0,3-2-4 0,-9 3-1 0,0-1-5 16,9-2-1-16,-8-3-2 0,-1 5 1 0,0-1-3 0,1 1 1 0,7-6-1 0,-7 5-5 16,-1-5-4-16,8 1-3 0,-7 6-1 0,0-7 1 0,7 1-4 0,-7-1 1 15,6 1 0-15,-6-1 1 0,0 1-1 0,7-1-1 0,-7 1 4 0,-1 3-1 16,8-3-1-16,-7 6 2 0,0-7 1 0,7 1 1 0,-1 3 0 0,1 2 1 0,-3-5 0 16,3 3 0-16,9-1-3 0,-5 1 1 0,-4-3-1 0,5 5 1 0,1-7-1 15,-1 7 1-15,9 1 0 0,-8-7-1 0,0 4-2 0,-1-3 0 0,1 5-1 16,-1-2 0-16,3-3 1 0,-2 6 0 0,0-7 1 0,0 6 0 0,-1-7 2 0,6 7-2 15,-2-5 0-15,2 0 0 0,-6 0 1 0,8-1 0 0,-1 6 3 0,-4-7 0 16,11 3-1-16,-8-3 1 0,2 7-1 0,1-5 0 16,2 3 0-16,-2 3 0 0,-1-7-2 0,6 5-1 0,-8 1 2 0,8-6-2 0,-6 7 0 0,-2-3-2 15,11-3 0-15,-11 5 0 0,8-2-2 0,-6 3-1 0,6-7 0 0,-6 5 2 0,-2 1-2 16,8 0 2-16,-8-1 0 0,3-5 0 0,-1 6-2 0,1 1 3 0,-3-3-2 16,2-3 1-16,-1 5 0 0,1-2 1 15,-8 3 0-15,6-6 1 0,3 3 1 0,-3-4 0 0,-3 1 1 0,4 5 0 0,1-6-1 0,-2 1 1 0,-5-1-1 16,7 5-1-16,-2-4 0 0,-2 0 0 0,-4-1-1 0,6 6 1 0,-3-5 1 0,-3 5-1 15,1-1 0-15,0-5 1 0,0 6 2 0,0-1-2 0,-6 7 2 0,5-8-1 16,1 1 1-16,0 1 0 0,-1 4 3 0,2-4-1 0,-7 0-2 16,13 4 2-16,-8-5-2 0,-1 7 2 0,4-8-2 0,-2 0 0 0,5 3-1 0,-3 2-1 15,3-2-2-15,-5-1 1 0,7 4-2 0,-7-6 1 0,8 3-1 0,-11 2-1 0,10-4 1 16,-7 2 0-16,-1 2 1 0,9-2 0 0,-8-1-2 0,0-2 1 0,6 2-1 16,-5-2 2-16,-1 7 1 0,-1-5 0 0,1 1 0 0,-1-9 0 0,3 14 0 0,-3-8 1 15,0 2 0-15,3 1 1 16,3-3-1-16,-6 2 1 0,3 5 0 0,-2-7-1 0,0 6-1 0,-1 2 1 0,1-3-1 0,5 2 2 0,-2-1 0 0,-4 2-1 15,6 1 1-15,-3-3-2 0,-5 2 1 0,6-2-2 0,-4 6 1 0,1-6-2 16,0 0 2-16,-1 6 0 0,1-1 0 0,-1-5 0 0,4 4-1 0,-5 2 0 0,1-1 0 16,3-5-1-16,-3 5 1 0,1 1 1 0,0 4 0 0,0-5 0 0,0 1-3 15,-1 3 1-15,3-3-1 0,4 3 1 0,-7 2-1 0,1-1 1 0,7-1-1 16,-8 3 2-16,7-1-2 0,-4-2 0 0,3 6 0 0,3-5-1 16,-9 5 0-16,6-4 1 0,2 4 3 0,-6 0-2 0,6 0 1 0,-2 0 0 0,3-6 2 0,-3 6 0 15,10 0 1-15,-10 0-1 0,2 0 0 16,-1-6 0-16,8 6 1 0,-3 0 0 0,-4 0 0 0,-1-4 0 0,8 4-1 0,-8 0 2 0,1-5-2 0,-2 5 0 0,3 0-1 15,-3-5-1-15,-3 5 0 0,4 0-2 0,-7-4 2 0,1 4 0 0,-6 0 0 0,6 0-1 16,-1 0 0-16,-5-6-1 0,1 6 2 0,-3 0 0 0,2 0 1 16,-2 0-2-16,3 0 1 0,-10 6 2 0,10-6 1 0,-8 0-2 0,7 0 0 0,-7 4 0 15,7-4 0-15,-7 5 0 0,4-5 0 0,-4 5-2 0,7-1 1 0,-7 2-1 16,0 0 0-16,1-2 0 0,-1 1 1 0,-1 1-2 0,1-2 0 0,-1 5 2 0,-4-4 0 16,5 5 1-16,-2-1 1 0,-5-3 0 0,9 3-1 0,-9 1-1 0,0-1 1 15,8 6-1-15,-9-4 0 0,2-1 1 0,-2 3-2 0,-4-2 2 0,5 4-1 0,-7-5 0 16,2 3 0-16,0 1-1 0,-2-2-2 0,2 3 2 0,-4-2-1 0,5-4 2 15,-3 6 0-15,1 0 1 0,-6 0 0 0,6-5 0 0,1 4 0 0,-9 2 1 16,8-3-1-16,-7 2-1 16,7-1 0-16,1 7-1 0,-9-8 2 0,10 8-1 0,-10-6 1 0,9 4 0 0,-2-4 0 0,-4 4 0 0,4 1 0 0,-7-4 0 0,9 2 0 15,-9 1-1-15,10-5 0 0,-10 7-1 0,1-2 4 0,7-4-1 0,-7 4 0 16,1 1 0-16,-2-4-1 0,2 2 2 0,1 1 0 0,-2 2-1 0,-6-6-1 16,7 3 0-16,-2 3-1 0,1-2 1 0,-4-1 3 0,3 9-2 0,-6-9 0 0,8 1 2 15,-8 6-2-15,8-5 0 0,-7-1-2 0,-1 5 0 0,10-3-3 0,-10 2 1 16,6 3 2-16,2-2 0 0,-7-5 0 0,6 5-1 15,1 1 2-15,5-1-1 0,-5 0 0 0,0 7 0 0,6-7-2 0,-1 4-1 0,0 2 2 0,2-5 0 16,5 4 1-16,2 0 0 0,-9 0-2 0,7-4 2 16,2 4-1-16,-4 0 0 0,9-5 0 0,-5 6-1 0,4-6-1 0,0 7 2 0,1-3-1 0,8-4 1 0,-1 6-3 15,0-5 0-15,-2 3 0 0,8 2 0 0,-8-6-1 0,10 6 0 0,-3-6 0 16,1 5 0-16,-1 0-3 0,2-4 0 0,-1 5-1 0,-1-6 2 0,8 4-1 16,1-3 3-16,-9 4 1 0,7 0 0 0,-7-3 1 0,9 2 0 15,-1 3 2-15,-2-7-1 16,3 0 2-16,4 0 0 0,-4 7 1 0,-3-13 1 0,8 6 2 0,0-3-2 0,0 2 1 0,-6-3 1 0,4-1-1 0,3 1 2 0,0-1-1 0,-2 2-1 15,7-8 1-15,-4 8 1 0,-5-6-2 0,11-2 2 0,-8 2-2 0,8 0 1 0,-4 0-3 16,-3-6 1-16,6 1-2 0,-2 4 0 0,3-2-1 0,-3-8 0 0,8 5 1 16,-5 0-2-16,-2-3 1 0,7 0-2 0,-7 3 0 0,7-3-1 0,-5-2 0 15,5 1 1 1,-8-1 2-16,8 5-2 0,-7-3 0 0,7-1 1 0,-5-1 2 0,5 2 0 16,0 3 0-16,-8-3-1 0,8-2 1 0,-6 1 2 0,6 4-1 0,-5-3 2 15,5-2-2-15,0 1 1 0,-8 5 0 0,8-4 2 0,-8-1-2 0,8-1 1 16,-5 0 0-16,5 1-1 0,0 1 0 0,-6-2 1 0,6 1-1 0,-7 4 0 15,2-2 0-15,5-2 1 0,-9-1-1 0,4 5 0 0,5 0 0 0,-7 2 1 16,1-1-1-16,-8 5 0 0,7-6 0 0,2 6 1 0,-8 4-1 0,7-4 0 0,-9 0 0 16,1 4 1-16,4 1-2 0,2-6 0 0,-5 7 0 0,0-7 1 0,7 5-1 15,-7-4 0-15,0 0 0 0,8-2 0 0,-9 2-1 0,7 0 1 0,-1 0-2 0,-4-5 2 16,5-1-1-16,2 6 2 0,-2-6 1 0,1 3-2 0,-2-3 1 0,2 0-1 16,-1 0-1-16,2 3 1 0,-3-3-2 0,8-5 2 0,-6 6 0 0,-1 0 0 15,7-6 0-15,-6 8 2 0,1-3-2 0,5-5 0 0,-7 7 1 0,7-7-1 16,-9 5 1-16,4-3-1 0,5-1 2 0,-6 5-2 0,6-7 1 0,-7 9 0 15,7-8 0-15,-5 1-1 0,-4 4 0 0,9-3-1 0,-7 3 0 0,2-5-2 0,-1 2-2 16,-2 4-4-16,8-5-1 0,-5-1-5 0,-3 7-3 0,3-7-4 0,-2 1-7 0,0 4-10 16,7-3-13-16,-5-2-11 0,-2 2-15 0,-1-6-14 0,8 5-14 0,-5-1-19 15,-3 1-18-15,8-5-27 0,-6 0-27 0,6 4-46 0,-5-4-51 0,5 0-87 16,0 0-100-16,0-4-39 0,0 4-7 0,-8-5 14 0,8 1 23 0,0-1 29 16,0-5 31-16,0-5 37 0,0 6 38 0,0-11 46 0,0 0 50 0,0 0 58 0,0 1 63 15</inkml:trace>
  <inkml:trace contextRef="#ctx0" brushRef="#br0" timeOffset="112668.26">9084 3219 0 0,'8'6'9'0,"-8"0"124"0,0-2 71 0,-8 1 48 0,8-5 36 0,0 4 32 0,0-4 32 0,0 0 35 0,-5 0 37 0,5-4 36 0,-7-1 33 0,0 1 36 0,7-2 28 0,-5 0-82 0,5 2-148 0,-7-1-74 0,7 5-38 0,0-5-13 0,-8 1-5 0,8-2-3 0,0 2-9 0,-5-5-11 0,5 9-18 0,0-5-13 0,-8-2-17 0,8 4-9 0,0-3-10 0,0 1-6 0,0 1-10 0,0 4-7 0,-6 0-8 0,6 0-7 0,0 0-12 0,0 0-8 0,0 0-9 0,0 0-9 0,-5 0-9 0,5 0-12 0,0 0-8 0,0 4-13 0,0-4-11 0,0 5-9 0,-8-5-10 0,8 6-4 16,0-3-1-16,0 4 1 0,0-2 3 0,0 4 2 0,0 1 2 0,-8-1 5 16,8 6 2-16,0 0 5 0,0-2 3 0,-5 7 5 0,5-4 5 0,0-1 4 0,0-2 7 15,-6 2 1-15,6 0-1 0,0 0 2 0,0 0-1 0,0-6 0 0,6 6-1 16,-6-5 1-16,0 4-1 0,0 2-2 0,5-7-1 0,-5 1-2 0,8 4 0 0,-8-4 0 16,8-1 0-16,-3 0 1 0,1-3-2 0,7 4 0 0,-5-5-1 0,4-1 1 15,2 1-1-15,-1-5-6 0,6 6-6 0,2-6-12 16,-3-6-11-16,3 6-23 0,3-5-24 0,2-4-42 0,7 5-48 0,0-8-94 0,-1 3-117 0,2 0-92 15,-2-6-77-15,7 0-31 0,-7 2 0 0,1-3 14 0,-1-4 24 0,2 7 33 0,-2-8 37 0,-8-3 45 16,3-1 49-16,1 1 62 0,-4-6 65 0,8-3 87 0,-4-1 91 0</inkml:trace>
  <inkml:trace contextRef="#ctx0" brushRef="#br0" timeOffset="113826.59">19121 729 63 0,'-7'0'139'0,"7"-5"44"0,0 1 33 0,-6-1 30 0,6-2 30 0,-8 4 30 0,8-8 32 0,0 7 31 0,-5-7 29 0,5 7 32 0,0-5 27 0,0 3-50 0,0-4-92 0,0 5-56 0,0-4-33 0,0 3-14 0,0-3-5 0,0 0-3 0,0 5-5 0,0-8-6 15,0 8-13-15,0-7-7 0,0 7-15 0,0-5-8 0,5 4-9 0,-5 1-9 16,0-8-10-16,0 9-6 0,0-3-10 0,0 0-6 0,8 6-8 0,-8 0-8 0,0-3-7 15,0 3-7-15,0 0-9 0,0-6-5 0,0 6-6 0,0 0-6 0,0 0-4 16,0 0-7-16,0 0-6 0,0 0-7 0,0 0-6 0,0 0-6 16,0 0-9-16,0 0-6 0,0 0-8 0,0 0-5 0,0 0-9 0,0 0-4 0,0 0-8 15,0 0-6-15,0 0-2 0,0 6-4 0,0-6 1 0,-8 3 7 0,8 3 3 0,8 3 7 16,-8 3 6-16,0 1 5 0,0 2 2 0,6 6 8 0,-6-8 4 0,0 7 7 16,7 5 4-16,-7-7 4 0,8 3 5 0,-8-2 1 0,5 0 4 0,1 1-2 15,-6-5-4-15,0 4-3 0,8-4-1 0,-3 0-7 0,-5-2-7 0,7 2-9 16,-7 0-10-16,6 0-13 0,2-6-16 0,-8 6-14 0,6-5-19 0,-6 1-19 0,7-2-21 15,-2 1-23-15,-5-1-28 0,8 0-24 0,-8 3-27 0,6-3-18 0,-6 1-15 16,5-7-30-16,-5 8-37 0,0-1-55 0,8-4-57 0,-8 3-22 16,0-3-3-16,0-3 17 0,0-3 25 0,0 10 35 0,0-5 36 0,-8-5 39 0,3 4 38 0,5-4 36 15,-14-4 38-15,9 4 46 0,-2 0 53 0</inkml:trace>
  <inkml:trace contextRef="#ctx0" brushRef="#br0" timeOffset="114031.25">19024 983 0 0,'-8'-4'1'0,"-3"-2"102"0,4 0 74 0,-7 2 50 0,9-6 44 0,-3 6 39 0,3-2 36 0,-2 2 39 0,-2-1 38 16,4 1 34-16,-1-1 35 0,6-5 31 15,0 4 28-15,-7 1-70 0,7 1-129 0,0-2-74 0,0 3-42 0,7 3-28 16,-7-6-20-16,0 2-18 0,0-1-20 0,6-1-21 0,-6 3-21 0,5-4-22 16,4 2-16-16,-2 1-18 0,-2-1-12 0,3-1-9 0,3-2-9 0,-3 3-7 0,4 0-5 0,2-5-6 0,4 4-5 0,-4 2-7 15,-1-1-5-15,8-1-19 16,-11 6-17-16,11-3-26 0,-2 3-26 0,-6-6-29 0,8 6-36 0,-3 0-37 0,-4 0-35 0,4 0-64 16,3 0-71-16,-8 6-73 0,1-6-72 0,4 0-22 0,-5 3 3 0,0 3 25 0,1-6 31 0,-9 5 41 15,10-1 41-15,-10-4 47 0,-5 6 47 0,7 0 50 16,0-2 50-16,-7 1 63 0,5-5 70 0</inkml:trace>
  <inkml:trace contextRef="#ctx0" brushRef="#br0" timeOffset="114251.86">19382 827 0 0,'0'-5'10'0,"0"-5"125"0,0 4 77 0,0-3 62 0,0 3 53 0,0-3 49 0,0 0 47 16,0-1 41-16,0 0 38 0,0 0 37 0,0 0 32 0,0 1 33 16,0 0 29-16,0 2-85 0,0-2-153 0,0 0-82 0,0 3-49 0,0 1-33 15,0-3-28-15,0 3-26 0,0-1-25 0,0 6-21 0,0-3-22 0,0 3-19 0,0 0-18 0,0 0-18 16,0 0-19-16,0 0-19 0,0 0-16 15,0 0-11-15,0 0-11 0,0 3-5 0,0 3-7 0,0 3-2 16,0 0-2-16,0 1 2 0,0 1 2 0,8 4 2 0,-8-2 6 0,5 7-1 0,-5-4-2 0,0 3-2 0,6-5 0 0,-6 6-10 0,0-6-11 16,7 5-14-16,-7-4-16 0,0 0-19 0,5 0-21 0,-5 0-21 0,0 0-22 15,9-2-24 1,-9 2-25-16,5 0-19 0,-5-5-18 0,7 5-16 0,-7-6-18 0,6 0-30 0,-6 3-35 0,5 3-47 0,3-12-49 0,-8 7-16 0,8-1 4 16,-3-4 20-16,-5 1 27 0,7-6 34 0,0 4 38 0,-7-4 37 0,5 0 36 0,3-4 38 15,-8-2 38-15,7 6 48 0,-7-9 48 0</inkml:trace>
  <inkml:trace contextRef="#ctx0" brushRef="#br0" timeOffset="114425.42">19413 684 0 0,'-5'-13'1'0,"-2"2"108"0,7 1 72 0,0-4 51 0,-6 4 43 0,6 1 39 0,-5 0 31 0,5-3 30 0,0 3 26 0,0-1 27 16,0 1 24-16,0 0 22 0,0 3 24 16,0-3-79-16,5 3-134 0,-5 0-76 0,0 3-50 0,0 3-32 0,0-6-31 0,0 6-22 0,6 0-21 0,-6-4-16 15,0 4-13-15,0 0-14 0,7 0-16 0,-2 0-20 0,4 4-24 0,-4-4-25 0,2 6-28 16,-1-3-26-16,-1 3-28 0,3 3-42 0,5 3-47 0,-6-3-65 15,0 4-68-15,6 2-37 16,-6 1-20-16,-2-2 3 0,2 1 12 0,0 1 23 0,-2-2 32 0,3-1 31 0,-3-3 38 0,-5 4 38 0,8-2 40 0,-8 1 51 0,6-3 56 0</inkml:trace>
  <inkml:trace contextRef="#ctx0" brushRef="#br0" timeOffset="115120.86">19604 891 80 0,'0'0'155'0,"0"0"46"0,0-6 33 0,0 2 31 0,0-1 34 15,-9-1 33-15,9-4 37 0,0 5 33 0,-5 1 32 0,5-7 30 0,0 3 30 16,0 3-56-16,0-4-107 0,0 3-61 0,0-4-34 0,0 5-18 0,0-4-5 16,0 3-10-16,0-3-13 0,0 5-16 0,0-2-20 0,0-4-15 0,0 5-19 0,5 0-14 15,-5-5-16-15,0 6-14 0,0 4-14 0,9-5-14 0,-9 1-13 0,7-1-11 16,-2-2-6-16,-5 7-10 0,6-3-6 0,1 3-7 0,-1 0-4 0,2 0-5 16,-3 3-1-16,2-3-1 0,-1 7-3 0,2-2 2 0,-2-1 1 0,1 1 3 15,5 5-1-15,-5-1 3 0,-2 0 3 0,3 3 0 0,-1 1 1 0,-1 2-3 16,2 0-4-16,-3 0-8 0,0-2-10 0,3 2-12 0,-8 0-8 0,6 0-4 0,-6 0-10 15,7 0-1-15,-7 0-5 0,0-2-3 0,0 2-3 0,6-6 1 0,-6 3-2 16,0 3 5-16,0-8 7 0,0-1 9 0,0 3 10 0,0-3 15 0,0 0 10 0,0-3 15 16,0 3 9-16,0-6 9 0,-6 6 10 0,6-6 5 0,0 3 7 0,-7-3 7 15,7 0 4-15,-6 0 4 0,-2 0 2 0,8 0 3 0,-5 0 5 0,5-3 1 16,-5 3 3-16,-3 0 2 0,8-6 0 0,-6 0-1 0,6 3-2 0,-7-3 1 16,-1-4-1-16,8 5-1 0,-5-1 1 0,5-1-2 0,-7-4 4 0,7 1-4 0,0 0-4 15,-7 0-8-15,7-4-4 0,0 5-7 0,0-6-2 0,-5 4-6 0,5-2-5 16,0-2-3-16,0-1-4 0,5 7-6 0,-5-6-1 0,0 6-4 0,0 0-7 0,7-3-1 15,-7 3 0-15,7 0-2 0,-7 3 1 0,5 2-5 0,-5-5-1 0,8 9-2 16,-1-6 2-16,-1 0-3 0,2 2 0 0,-3 4 2 0,0-5-6 0,9 5 2 16,-7 0-3-16,6 0 2 0,-7 5-2 0,2-5 0 0,5 4 4 0,-8 2-1 15,9 0 2-15,-9 3 0 0,2-5 1 0,7 5 0 0,-8-3 1 0,1 3 0 0,-2 3 4 16,2-3-1-16,2 0 0 0,-4 1-1 0,-5 4 0 0,6-4-2 0,1 1-4 16,-7-1-2-16,5 3-3 0,-5-2-1 0,0-1-4 0,0-1-3 0,0 0 1 15,0 1-4-15,0 0-1 0,0 0-2 0,0 0-2 0,0 1 0 0,0-7 0 0,-5 5 2 16,5-4 1-16,-7 5 1 0,7-4 3 0,-6-3 5 0,6 3 1 15,0 0 7-15,-5-3 3 0,-4 3 2 0,9-6 3 0,-7 4 4 0,7-4 5 0,-5 0 5 16,5 5 4-16,-7-5 4 0,7 0 4 0,0 0 1 0,-6 0 5 0,6-5-1 16,-6 5 0-16,6-4 2 0,-8 4-2 0,8-6 3 0,0 3 2 0,-7-9 4 15,7 9 1-15,-5-9 4 0,5 3 1 0,0 0 2 0,-9-1 7 0,9-5 0 0,0 5-2 16,0-4 1-16,0-1-2 0,0 0 2 0,0-4-1 0,0 4-3 0,9-3-1 16,-9-3-4-16,0 2-1 0,5 4-4 0,2-6-3 0,-7 3-5 0,8 2-7 0,-2 2-4 15,0 4-1-15,1-3-3 0,-2 8-1 0,2-5-2 0,-7-1-1 0,14 7-2 16,-8-2-2-16,1 6-5 0,-2-5-2 0,4 5-4 0,3 5-2 0,-6-5 2 15,-1 6-1-15,11-2 1 0,-11 1 0 0,9 4 2 0,-9-2-1 0,2 7 0 0,6-4 1 16,-6-1 1-16,0 0 1 0,-2 7-1 0,3-7 5 0,-3 6 0 0,3 0-1 16,-2-5 2-16,-6 4-2 0,5-4 2 0,-5 4-2 0,7 2-4 0,-7-7-7 15,9 0-6-15,-9 6-10 0,5-5-13 0,-5 1-13 16,0-2-17-16,0 1-18 0,7-1-18 0,-7 0-18 0,0-3-25 0,0 4-27 0,0-5-23 16,0 5-24-16,0-7-38 0,6 3-44 0,-6 3-60 0,0-3-66 0,0 3-35 0,0-3-14 15,0-6 7-15,0 6 22 0,0 3 30 0,0-9 32 0,0 4 38 0,0-4 39 0,0 0 39 0,0 0 42 16,0 0 49-16,5 0 55 0</inkml:trace>
  <inkml:trace contextRef="#ctx0" brushRef="#br0" timeOffset="115596.42">20138 860 0 0,'0'0'8'0,"0"-9"120"0,0 4 75 0,0-1 51 0,0 2 45 0,0 0 37 0,0-1 34 0,0-4 34 0,7 3 31 0,-7-4 30 0,0 5 28 0,5-4 31 0,-5 3 28 0,0 2-82 0,6-1-142 0,-6 1-78 0,0 4-42 0,0-6-26 0,0 6-19 0,0 0-18 0,0 0-15 0,0 0-16 0,0 0-16 0,0 0-16 0,0 0-18 16,0 0-16-16,0 0-18 0,0 0-17 0,0 0-14 0,0 0-10 0,0 0-7 0,0 6-3 15,0-6-4-15,6 4 1 0,-6 1 0 0,0-1 0 0,0 5 6 0,0-3 1 16,0 3 4-16,7-3 5 0,-7 4 4 0,0 0 4 0,8-6 1 16,-8 6-1-16,0-5 0 0,5 4 0 0,-5 1-1 0,8-4-3 0,-8-1-1 0,6-1-1 15,-1 5 1-15,-5-3-2 0,8-2 0 0,-1 1 1 0,-1-5 3 0,0 6-1 16,1-6 3-16,-2 4 1 0,3-4 2 0,-2 0 3 0,1 0 2 0,6-4 5 0,-6 4 0 16,0-6 6-16,-2 6 1 15,2-5 5-15,-1 1-1 0,0-2 2 0,2 3 5 0,4-7 2 0,-4 5 5 0,-2-4 3 0,-1-3 4 0,-5 3 2 0,8 3-1 16,-3-7 1-16,-5 4 3 0,7-3-1 0,-7 3-1 15,0-6 1-15,0 6 0 0,0-1-3 0,0-5-2 0,0 6-7 0,-7-1-8 0,7 1-6 0,-5-3-5 0,5 3-6 16,-8 4-2-16,8 1-6 0,-5-7-6 0,-1 11-4 0,-2-4-5 0,3 0-3 16,-2 4-8-16,-1-5-3 0,2 5-5 0,0 5-4 0,-1-5 0 15,2 4 1-15,-2 0-1 0,0 1 0 0,0 5 1 0,1-5 1 0,-1 4 1 0,1 7 1 0,-2-7 1 16,3 1 2-16,-2 4 1 0,7-2 1 0,-6 1 3 0,0-4 1 16,6 6 0-16,-7-3 1 0,7-3 1 0,0 0 0 0,-8 1 0 0,8 4 2 0,0-4 0 0,0-4 0 15,0 3-1-15,8 0-1 16,-8 1-1-16,0 1-4 0,7-1-6 0,-7-1-5 0,6-4-4 0,0 5-7 0,-6-1-9 0,7 0-7 0,-2 3-12 0,3-3-12 15,5-3-14-15,-7 1-15 0,8 4-18 0,-7-7-17 0,5 8-20 0,0-9-11 0,3 9-9 16,-2-9-9-16,-2 3-9 0,2-2-23 0,1 1-29 0,6-1-34 0,-7-4-30 0,0 5-36 16,1-5-35-16,-1 0-1 0,6-5 17 0,-7 5 25 0,1-4 31 0,1-5 27 15,-1 3 27-15,-7 3 28 0,7-9 32 0,-1 3 38 0,-3-1 44 0,-4-4 44 16,8 4 61-16</inkml:trace>
  <inkml:trace contextRef="#ctx0" brushRef="#br0" timeOffset="115959.08">20612 791 0 0,'0'-9'3'0,"-6"-4"111"0,6-3 69 0,-5 6 51 0,-3-4 42 0,0 5 41 16,8-3 40-16,-5 3 39 0,-2-6 37 0,7 6 32 0,-6 0 35 0,6 0 30 15,-5 2 32-15,5 2-75 0,0 1-135 0,-9-1-71 0,9 5-33 0,0 0-26 0,0-6-20 32,0 6-20-32,0 0-22 0,0 0-21 0,0 0-21 0,0 0-20 0,0 0-18 0,0 0-22 0,0 0-15 0,0 0-17 0,0 0-17 0,0 0-13 0,0 0-11 31,0 0-10-31,0 0-12 0,0 0-1 0,0 6-1 0,0-1 3 0,0-1 1 0,0 1 3 0,-7 2 2 0,7 2 5 0,0 0 3 0,0 0 7 0,-5 1 2 0,5 4 7 31,0-2 5-31,-6 1 6 0,6 2 5 0,-7 0-2 0,7 0-1 0,-6-2-1 0,6 2-2 16,-8 1-3-16,8-2-5 0,-5 1-6 0,5 1-10 0,0-2-5 0,-7-1-6 0,7 2-2 15,0-5-2-15,0 5-3 0,0-6-4 0,7 1-1 16,-7 4-3-16,0-8 1 0,5 4-3 0,-5 1 2 0,8-4 4 0,-2-1 8 0,-6-1 10 16,7-1 5-16,-1 2 5 0,-1 0 2 0,2-6 3 0,2 3 6 0,-4-3 6 15,1 0 4-15,6 0 7 0,-4 0 0 0,0 0 7 0,3-3 2 0,-3-3 4 16,5 0 6-16,-8 2 5 0,9-1 5 0,-9-4 10 0,10-1 3 0,-10 1 2 0,9-3 1 16,-9-2-2-16,2 4 1 0,2-3 0 0,-4-2 0 0,-5 4-3 0,6-8-1 15,-6 4-7-15,0 0-3 0,0 0-8 0,0 2-4 0,0-2-10 0,-6-6-7 16,1 8-7-16,-4 4-9 0,9-7-8 0,-7 2-13 0,2 4-9 0,-1 1-14 15,-7 4-14-15,5-5-12 0,1 4-14 0,2 1-16 0,-2 1-18 0,0 4-23 16,2 0-30-16,-8 0-25 0,5 0-24 0,2 4-35 0,1 1-41 0,-3 1-57 0,-5 4-69 16,6-1-42-16,1 0-28 0,1 1 2 0,-4 4 15 0,2-2 27 0,2 1 30 0,-1 2 40 15,6-6 42-15,-7 7 42 0,7-6 42 0,0-2 50 0,0 3 53 0,7-2 63 16,-7-2 76-16</inkml:trace>
  <inkml:trace contextRef="#ctx0" brushRef="#br0" timeOffset="116353.52">20854 832 0 0,'0'-10'6'0,"0"0"117"0,0 4 72 0,0-3 54 16,0 3 43-16,0-3 42 0,-8 0 43 0,8-1 41 0,0 4 42 0,-5 2 40 16,5-6 37-16,0 0 34 0,-6 1 29 0,6 0-78 0,0-1-146 0,0 4-74 15,0-3-43-15,0 3-25 0,0 1-20 0,0-3-19 0,0 3-20 0,-8 5-26 16,8 0-24-16,0-6-27 0,0 6-24 0,0 0-20 0,0 0-19 0,0 0-16 0,0 0-18 16,0 0-12-16,0 0-12 0,0 6-8 0,-5-6-1 0,5 5-3 0,0 3-4 15,0-3-2-15,0 5 2 0,0 1 2 0,0 4 4 0,0-2 6 0,-7 2 4 0,7 0 7 16,0 0 2-16,0-2 4 0,0 8 0 0,0-6-3 0,7-2-7 0,-7 2-4 15,0 0-6-15,0 0-4 0,5 0-3 0,-5 0-3 0,8 0-1 0,-8-6-2 16,6 5 2-16,-1-4 1 0,-5 0 3 0,8 0 4 0,-1 1 3 0,-1-4 7 16,7-1 4-16,-8 3 3 0,3-3 6 0,-2 0 4 0,1-3 3 0,-1 3 5 15,-1 0 3-15,3-6 2 0,0 3 4 0,-3-3 1 0,3 0 6 0,-3 0 2 16,0 0 3-16,4 0 7 0,-4-3 7 0,2 3 7 0,-1-6 8 0,2 0 5 0,-3 3 6 16,3-9 3-16,-3 8 2 0,2-7 3 0,0 4 1 0,0-4 0 0,-1-5-2 0,-6 7-4 15,7-6-3-15,-7 2-7 0,5-2-2 0,-5-6-10 0,0 3-6 0,9 2-8 16,-9-4-4-16,-9 2-6 0,9-2-5 0,0 0-5 0,0 7-4 0,0-8-1 15,-5 6-1-15,5 2-1 0,-7-2-2 0,7 4-5 0,-6 1-5 0,6 1-6 16,-7 5-7-16,7-1-11 0,0-1-16 0,-7 6-17 0,7 0-25 0,-7 0-18 16,7 0-23-16,-5 0-19 0,-3 6-23 0,3-1-26 15,5 3-30-15,-8 3-30 0,2-2-25 0,-1 7-51 0,2-7-61 0,5 6-65 0,-9-1-66 0,4 6-11 0,5-5 17 16,-5-1 24-16,5 6 32 0,0-6 36 0,0 1 38 0,0-6 40 0,0 7 47 0,0-7 44 16,0 0 47-16,5 1 62 0,0-5 66 0</inkml:trace>
  <inkml:trace contextRef="#ctx0" brushRef="#br0" timeOffset="116606.21">21283 788 0 0,'7'-10'5'0,"0"1"121"0,-7-3 83 0,5-2 64 0,2 4 54 0,-7-3 52 0,0-2 47 0,0 4 48 0,0-4 47 0,0 7 40 0,0-3 39 0,0 1 33 0,-7 1 29 0,7-2-81 0,0 7-147 0,0-5-89 0,0 4-61 0,0 1-41 0,0 4-34 0,0-6-32 0,0 6-33 0,0 0-36 0,0 0-32 0,0 0-28 0,0 0-26 0,0 0-18 0,0 0-16 0,0 0-14 0,0 6-10 0,-5-6-5 0,5 9-6 0,0-5-1 0,0 5 0 0,0 2 3 0,-7 5 5 0,7-2 6 0,0-1 5 0,0 8 3 0,-7-2 0 0,7 0-2 0,0 1-3 0,0-1-4 0,0 1-10 0,0 0-14 0,0-2-17 16,0-3-19-16,0 6-20 0,0-6-15 0,0-2-16 0,0 2-13 0,7 0-15 0,-7 0-16 16,0-6-11-16,7 0-11 0,-7 3-10 0,0-3-11 0,5 1-10 0,-5-7-23 15,7 3-26-15,-7 3-24 0,8-3-20 0,-8-6-34 0,0 0-38 0,0 6-6 16,0-6 14-16,0 0 24 0,0 0 30 0,0 0 29 0,0 0 31 0,0 0 34 16,0 0 35-16,0-6 43 0,0-4 42 0,0 5 44 0,-8-4 59 0</inkml:trace>
  <inkml:trace contextRef="#ctx0" brushRef="#br0" timeOffset="116779.06">21198 885 0 0,'-12'-4'1'0,"-2"-1"108"15,1-1 77-15,8 3 57 0,-9-4 52 0,7 2 46 0,-6 1 47 0,8-1 43 0,-3 5 44 16,2-6 38-16,6 2 35 0,-5 4 30 16,5-4 30-16,0 4-76 0,0 0-134 0,0 0-80 0,0-5-52 0,0 5-39 15,5 0-31-15,-5 0-30 0,0-5-30 0,0 5-30 0,0 0-29 0,0 0-19 0,6 0-14 0,-6-4-10 16,8 4-4-16,-3 0-10 0,2 0-6 0,-1 0-8 0,8 0-5 0,-2 0-3 0,1 0-5 0,1 0-5 16,7 0-11-16,-10 0-17 0,10 0-24 0,-9 0-26 0,7 4-33 0,-6 1-41 15,1-5-42-15,6 5-64 0,-8 3-73 0,-5-8-98 0,6 11-103 0,0-7-38 16,-7 1-9-16,1 5 14 0,-2-4 26 0,-5 3 38 0,0 0 42 0,0-3 46 0,-5 3 50 15,-2-3 54-15,-5-2 55 0,-3 7 70 0,3-7 72 0</inkml:trace>
  <inkml:trace contextRef="#ctx0" brushRef="#br0" timeOffset="117474.66">18444 1608 0 0,'-7'4'37'0,"7"3"153"0,-6-4 81 16,6 3 51-16,0-6 34 0,0 0 21 0,0 0 12 0,0 0 14 16,6 0 10-16,1-6 13 0,-1 3 10 0,1-4 15 0,0 3 16 0,0-6-119 0,6 6-193 0,-8-2-93 15,9 2-41-15,-2-1-7 0,2-4 3 0,4 2 17 0,-4 4 15 0,4-3 13 16,-2 1 11-16,2 1 11 0,8-2 9 0,-7 1 0 0,8 1-1 0,-7-1-8 16,4 5-9-16,10-4-7 0,-8 4-10 0,6-6-6 0,2 6-6 0,-10 0-3 15,10 0-4-15,-2 0-3 0,2 0-4 0,3 0-2 0,-3 0-7 0,-2 0-2 16,7 0 2-16,0 0 1 0,1 6 3 0,0-6 1 0,-3 0-1 0,9 0 1 0,0 4 2 15,7-4-3-15,-9 0-1 0,9 5 0 0,-1-5 1 0,-1 0-4 0,9 0 2 16,-7 0-4-16,5 0-2 0,-6 0-3 16,6 0-2-16,0 0-1 0,0 0 4 0,2 0 0 0,-1 0 4 0,-1 0 3 15,-6 0 2-15,6 0 0 0,-5 0 2 0,5 0 3 0,-5 0 3 0,-9 0 2 16,9 0 3-16,-8 0 1 0,0 0 1 0,1 0-1 0,-5 0-1 0,-2 0-3 0,0 0-5 0,-7 0-3 16,-1 0 0-16,1 0-1 0,-3 0-2 0,-5-5-1 0,2 5 0 0,1 0-2 15,-7-4-2-15,-6 4-2 0,4 0 0 0,-5-6-2 0,0 6-2 0,-7 0 3 0,2-6 3 16,-3 6 6-16,2 0 3 0,-7 0 2 0,0 0 1 0,0 0 0 0,0 0 2 15,0 0-3-15,0 0-2 0,0 0 1 0,0 0-2 0,0 0-3 0,0 0-5 0,0 0-3 16,0 0-9-16,0 0-8 0,0 0-11 0,0 0-4 0,0 0-8 0,0 0-6 16,0 0-4-16,0 0-4 15,0 0-1-15,6 0 0 0,1 0 3 0,-7 0 1 0,0 0 2 0,7 0 1 0,0 0-1 0,-2 0 0 0,3 6 3 0,-3-6 1 0,1 0 3 0,2 0 1 16,-3 0 6-16,2 0 1 0,7 0 0 0,-8 6 2 0,6-6-2 0,-3 0 4 31,3 0-3-31,-6 0 5 0,7 0 2 0,0 4 4 0,1-4 1 0,-9 0 2 16,10 0 2-16,-10 0 0 0,9 0 0 0,-1 0 1 0,-6 0-1 0,5 0 0 0,-5 5-1 15,-2-5 1-15,3 0-2 0,5 0-1 0,-13 0-4 0,6 0-3 0,-1 0-6 16,-5 0-6-16,0 0-4 0,0 0-7 0,0 0-5 0,0 0-6 0,0 0-9 16,0 0-4-16,0 0-11 0,0 0-17 0,0 0-21 0,-5 4-19 0,-1-4-23 0,6 0-21 15,-13 0-19-15,5 5-25 0,3-5-25 0,-8 0-61 0,-8 6-75 0,9-6-67 16,-8 0-60-16,8 0-14 0,-15 0 5 0,8 0 26 0,-2 0 31 0,-2 0 37 0,-6-6 41 16,5 1 39-16,3 1 43 0,-11-1 44 0,6-5 47 0,-1 4 65 0,-5-3 78 0</inkml:trace>
  <inkml:trace contextRef="#ctx0" brushRef="#br0" timeOffset="119672.11">19206 1978 0 0,'0'0'23'0,"0"-4"35"0,5 4 15 0,-5-5 14 0,0 5 12 0,8-4 16 0,-8-1 19 16,0 5 21-16,5-4 21 0,-5 4 23 0,0-6 19 0,7 6-13 0,2-6-30 0,-9 6-18 0,5-3-5 0,1 3 2 0,-6-6 8 0,7 6 4 0,-2-6 3 0,-5 2-1 0,9 4-5 0,-9-5-5 16,5 5-7-16,-5-4-4 0,7 4-2 0,-7-5-1 0,6 5-3 0,-6-4 2 0,0 4 0 15,8-6-1-15,-8 6 1 0,0-6-1 0,5 3 1 0,-5 3-3 0,0-6-1 16,0 6-1-16,8-5-5 0,-8 5-1 0,0-4-4 0,0 4 0 0,0 0-2 0,0-6-3 16,0 6-2-16,0-5-6 0,0 5-5 0,0-4-6 0,0-2-7 0,0 6-6 15,5 0-5-15,-5-3-8 0,0 3-5 0,0-10-6 0,0 10-5 0,-5-5-7 16,5-1-5-16,0 2-4 0,0 4-6 0,0-6-1 0,0 6-3 0,0-5-1 15,-8 5-1-15,8-4-5 0,0 4-8 0,-5-5-4 0,5 5-7 0,-8-4-6 16,8-2-8-16,-6 6-5 0,6 0-5 0,-7-4-5 0,2 4-4 0,5-5-2 0,-9 5-7 16,4 0 0-16,5 0-4 0,-7 0 0 0,7 0 1 0,-6 0 1 0,6 0 0 15,0 0 1-15,-5 0 3 0,5 0 3 0,0 0 0 0,-9 5 2 0,9-5 3 16,0 0 1-16,0 0 1 0,-7 0 1 0,7 0 4 16,0 4 1-16,0-4 3 0,0 0 2 0,-5 6 2 0,5-6 2 0,0 0 4 0,0 4 1 0,-8-4 1 0,8 5 2 15,-5-1 0-15,5 1 1 0,-6 1 1 0,-2-2 0 16,3 2 0-16,-2-1 0 0,1-1 0 0,-2 5-1 0,2-3-1 0,-1-2-1 0,2 1-5 15,-3 5-2-15,8-5-2 0,-6 1-2 0,1-3-4 0,-3 9 0 0,8-8-3 16,-7 1-4-16,7-1 0 0,0 1-2 0,0 5-1 0,-6-4-1 0,6-3 1 0,0 3 0 0,0 0-1 16,0-2 3-16,6 1 0 0,-6-1 3 0,0 1 1 0,7-1 3 0,-7 2 1 0,8-1 3 15,-3-1 2-15,-5 2 4 0,6 0 1 0,2-6 2 0,4 3 0 0,-6 3 1 16,2-2 2-16,5 1 3 0,0-1 0 0,-7-4 4 0,7 5 0 0,-1 1 5 16,2-6-1-16,-1 4 5 0,1-4-1 0,-2 5 1 0,2 1 0 0,-1-6 1 0,-1 0-1 15,0 4 2-15,3-4-2 0,-3 6 1 0,0-6-2 0,-4 5-3 0,0-5-1 16,3 4-2-16,-4 0-2 0,-2-4-1 0,4 5-4 0,-9-5 3 0,5 6-1 15,2-2 3-15,-7-4 2 0,6 5 1 0,-6 1 2 0,0-3 3 0,0 4 2 16,0-2 2-16,0-1 3 0,0 1 1 0,-6-1 2 0,6 2 1 0,-7 3 1 16,7-4-2-16,-5-1-2 0,-4 8-1 0,4-8-1 0,-2 5-3 0,1-4 0 0,-7 5-3 15,5-5-1-15,-4-1-6 16,5 8-7-16,-6-9-5 0,6 3-7 0,-5-1-5 0,0-1-6 0,4 0-6 16,-5 2-9-16,7-1-8 0,-6-5-11 0,3 4-10 0,-3-4-11 0,6 5-10 0,1-5-12 15,-4 6-8-15,2-6-8 0,2 0-10 0,-3 0-8 0,8 0-11 0,-5 0-9 0,5 0-11 16,0 0-9-16,0 0-10 0,0 0-7 0,0 0-20 0,-6 0-21 0,6 0-43 15,0 0-48-15,0 0-51 0,0-6-47 0,6 1-9 0,-6 1 11 0,5-7 19 0,3 7 25 0,-3-5 28 16,2 0 30-16,2-3 31 0,-4 3 33 0,8-6 42 0,1 2 43 0,-2 1 54 16,2-3 68-16</inkml:trace>
  <inkml:trace contextRef="#ctx0" brushRef="#br0" timeOffset="120177.11">19798 1960 95 0,'0'-4'168'0,"0"4"45"0,8-6 35 0,-8 0 31 0,0-3 33 0,0 3 33 0,5 2 37 0,-5-1 33 0,0-4 32 0,0 5 30 0,-5-2 27 0,5-3-69 0,0 3-118 0,-8 1-69 0,8-5-42 0,0 5-17 0,-5 1-5 0,5-2-8 0,-8-3-11 0,8 5-16 0,-6-1-21 0,-1-1-16 0,7 2-16 0,-6-2-12 0,-1 1-12 0,7 1-12 0,-6-1-8 0,-2 1-9 0,3 4-9 0,0-6-9 0,-3 2-9 0,8 4-8 0,-6 0-6 0,-1-5-7 0,-1 5-6 0,3 0-6 0,-2 0-2 0,-5 0-5 0,5 5-1 0,1-5-1 0,-2 0-1 0,2 4 0 0,-1 2 0 0,2-2-1 15,-3 1-1-15,2-1 2 16,6 1 0-16,-7 1 0 0,1-2 3 0,1 7 1 0,-2-7-1 0,7 5 4 15,-9 1-1-15,9-5 3 0,-5 5 1 0,-1 1 2 0,6-2 0 0,-7 1 2 0,7-1 1 16,0 0 1-16,-6 3 1 0,6-3 2 0,-7 1-1 0,7-5-1 0,0 4 1 0,0 1 1 16,0-5 0-16,0 5 1 0,0-4 1 0,0-3 2 0,0 7 3 0,7-5 1 15,-7-1 2-15,6 1 4 0,-6 5 1 0,7-5 7 0,-7 1 3 0,6-2 6 0,-1 7 8 0,4-7 6 0,-2 0 2 0,4 7 3 16,-4-7-1-16,7 1 4 0,-9 1 3 16,8-3 1-16,-5 4-3 0,5-2 1 0,-1 4-1 0,0-5-2 0,-4 2-3 0,5-6-4 15,-5 3-4-15,-3 3-6 0,0-1-2 0,9-1-5 0,-14-4 0 0,7 6-5 0,-1-6-3 16,-6 6-1-16,7-6-1 15,-7 4-2-15,0-4-2 0,0 0-1 0,0 5-1 0,0-5 0 0,0 0 1 16,0 4 1-16,0 1 5 0,0-1 2 0,0 2 0 0,-7-6 4 0,7 5-1 16,-6-1 0-16,6 1 3 0,-7 2 0 0,1-4 0 0,-2 3-4 0,3-1-4 0,0-1-6 15,-3 0-9-15,-5 2-7 0,5-1-8 0,3-1-11 0,-9 1-9 0,9 1-10 16,-8-6-11-16,5 4-7 0,2 2-11 0,-6-1-9 0,4-5-7 0,2 4-6 16,-1-4-1-16,1 5-2 0,1-5-3 0,-2 0-4 0,7 0-5 0,-9 0-3 15,9 0-3-15,0 0-2 0,0 0-2 0,0 0-6 0,-5 0-2 0,5 0-7 16,0 0-5-16,0-5-18 0,0 5-13 0,0-4-31 0,0-1-29 0,0-1-33 0,0 2-33 15,5-2-36-15,-5-3-35 0,0 4-5 0,9-5 10 0,-2 1 18 0,-2 0 23 0,1-3 26 16,1 3 28-16,-1-1 33 0,2-4 35 0,4 4 40 0,-6 0 43 0,8-4 45 16,-2 4 62-16</inkml:trace>
  <inkml:trace contextRef="#ctx0" brushRef="#br0" timeOffset="121485.71">19876 1822 42 0,'9'-5'117'0,"-9"1"41"0,5-1 36 0,-5 1 30 0,0-2 30 0,6 2 32 0,-6-1 32 0,0-4 31 0,0 3 33 0,7 0 31 0,-7 2 28 0,0-1-39 16,0 1-84-16,0-1-48 0,0 1-30 0,0-2-17 0,0 0-10 0,0 3-9 0,0 3-8 0,0-6-15 0,0 6-16 0,0-6-20 0,0 6-22 0,0 0-18 0,0 0-18 16,0 0-17-16,0 0-17 0,0 0-14 0,0 0-13 0,0 0-10 0,0 0-10 15,0 0-8-15,0 6-4 0,5-6-1 0,-5 9 1 0,0-3 1 0,9 4-2 0,-9-5 7 16,0 8 5-16,5-1 9 0,-5 2 8 0,0 0 5 0,7 0 1 0,-7 7 2 15,6-8-2-15,-6 8 0 0,5-3-5 16,-5 3-3-16,8-2-8 0,-8 2 1 0,8-3-2 0,-3 1-7 0,-5 2-12 0,6-3-14 16,2 3-12-16,-8-6-12 0,5 4-10 0,2-4-9 0,1 0-8 0,-8-2-13 0,5 2-14 0,2 0-20 15,-7 0-23-15,7-2-24 0,-7 2-25 0,5-3-28 16,-5 2-30-16,8-6-39 0,-8 3-42 0,5-2-50 0,-5 1-52 0,0 1-13 0,0-7 4 0,0 1 19 16,0 5 26-16,0-10 33 0,-5 4 36 0,5-4 37 0,-8 0 40 0,8 0 42 0,-5 0 46 0,-2-4 50 15,0-2 64-15</inkml:trace>
  <inkml:trace contextRef="#ctx0" brushRef="#br0" timeOffset="121752.57">19830 2096 97 0,'-5'-9'175'0,"5"3"52"16,0 1 45-16,-9 1 33 0,9 0 29 0,0-1 24 0,0 5 20 0,0-6 20 0,0 6 19 31,0 0 18-31,0-4 22 0,0 4-74 0,0 0-120 0,0 0-70 0,9-6-45 0,-9 6-25 0,5-5-18 0,-5 5-7 0,7-4-5 0,1 4 0 0,-2-6 2 16,0 6-1-16,1-5-2 15,-2 1-4-15,11-1-6 0,-11 5-7 0,8-4-9 0,1-2-9 0,-2 3-13 0,-1 3-7 0,5-6-7 0,-5 0-14 0,9 2-16 0,-7-1-18 31,1 5-23-31,4-6-27 0,-4 6-25 0,7-4-31 0,-9 4-30 0,-1-5-48 0,5 5-57 0,2-4-88 16,-4 4-104-16,-2 0-42 0,0-5-11 0,3 5 10 0,-2-4 21 0,-7 4 30 0,7 0 34 0,-6-6 37 0,-1 0 41 0,0 3 45 0,-6-3 46 16,0 6 58-16,0 0 62 0</inkml:trace>
  <inkml:trace contextRef="#ctx0" brushRef="#br0" timeOffset="122193.86">20150 1862 0 0,'0'-6'8'0,"-5"6"123"0,5-3 71 0,-7-3 51 16,7 6 41-16,-8-4 39 0,8-1 39 0,0-1 34 0,0 2 32 0,0-2 29 0,-6 1 29 0,6 1 27 15,0 4 27-15,0-5-84 0,0 1-147 0,0 4-77 0,6-6-40 0,-6 2-18 16,0 4-15-16,0 0-16 0,0-5-17 0,0-1-14 0,0 6-13 0,0 0-10 16,0 0-12-1,0 0-13-15,8-3-12 0,-8 3-12 0,0 0-11 0,0 0-11 0,0 0-9 0,0 0-9 0,0 0-7 0,0-6-5 0,0 6-6 0,7 6 1 0,-2-6-3 16,-5 0 0-16,6 3 2 0,-6 3 2 0,6-1 1 0,-6-1-1 0,7 2-1 0,-7 3 4 16,8 0 0-1,-8 1 3-15,5 5 3 0,-5 0-1 0,0 0 2 0,8 0 0 0,-8 0-3 0,0 3-2 0,0-2-6 0,0 3-5 0,0-1-7 0,6-3-7 16,-6 6-4-16,0-8-5 0,0 2-5 0,0 6-5 0,0-8-5 0,5 2-4 31,-5-1-3-31,0-2 0 0,0 1-2 0,0 2 2 0,8-6 1 0,-8 3 4 0,0-3 7 0,0 0 5 0,7-5 5 0,-7 2 4 0,0-1 4 0,0-1 4 0,0-4 6 31,0 5 3-31,0-5 7 0,0 0 5 0,0 0 7 0,0 7 8 0,0-7 9 16,0 0 5-16,0 0 5 0,0 3-1 0,0-3-3 0,-7 0-1 0,7 0 0 16,-8-3-3-16,8 3 1 0,-5 0-3 0,5-7-5 0,-6 2-5 0,-2 1-7 15,8-1-7-15,-5-1-9 0,5 2-4 0,-8-1-2 0,1 1 1 0,7-5 4 0,0 3 1 16,-6-4 1-16,6 5 4 0,0-4 4 0,0-1 6 0,0 1 5 15,0-3 7-15,0 9 2 0,0-8 8 0,0 1 3 0,0 1 6 0,0 0 2 0,6-1 3 16,-6-1 2-16,7 1 3 0,-7 5 0 0,8-4 1 0,-3 5-1 0,-5-2-3 16,8 3-3-16,-2-3-4 0,-1 0-4 0,3 2-1 0,-1-1-5 0,-1 5-5 0,0-6-1 15,6 6-4-15,-4 0-1 0,5 0-1 0,0 0-2 0,-6 0 0 0,5 6-2 16,-5-6-1-16,5 5 0 0,3-1-2 0,-10 2-1 0,9 0 0 0,-9 3-1 0,3-5 0 16,-3 5 0-16,2-4-2 0,0 5-1 0,0 1-2 0,-1 4-6 0,1-7-10 15,-7 3-10-15,0-2-15 0,6 7-13 0,-6-2-17 0,0-4-16 0,0 4-17 16,0 2-14-16,0-3-20 0,0-4-17 0,0 6-18 0,-6-3-21 0,6-3-13 15,0 0-12-15,0 1-6 0,0-1-4 0,-7 2-20 0,7-7-24 0,0 7-44 16,0-7-49-16,-6 1-32 0,6-1-21 0,-7 2 3 0,7-2 19 0,0 1 26 0,-7-5 30 16,7 0 30-16,0 6 29 0,0-6 29 0,0 0 33 0,0 0 42 0,-7-6 47 0,7 1 56 15,0 1 71-15</inkml:trace>
  <inkml:trace contextRef="#ctx0" brushRef="#br0" timeOffset="122635.42">20451 2042 0 0,'0'-10'2'0,"5"5"107"0,-5-4 66 0,0-1 48 0,0 7 38 0,0-9 37 0,5 3 36 0,-5 3 36 16,0 2 32-16,0-5 31 0,0 4 30 0,0 1 28 0,0 4 25 0,0-6-73 0,0 0-132 0,0 3-65 0,0-3-34 0,0 0-21 0,0 2-15 0,-5-1-17 0,5 5-13 0,0-4-18 0,0-1-13 0,0 5-14 0,0 0-10 0,-5-4-10 0,5-2-8 0,0 6-8 0,0 0-6 15,0 0-8-15,0 0-5 0,0-6-5 0,0 6-4 0,0 0-6 0,0 0-5 0,0 0-6 0,0 0-5 0,0 0-6 0,0 0-8 0,0 0-8 0,0-3-8 0,0 3-3 0,5 0-4 0,-5 0-1 0,5 0-1 0,-5 0 1 0,9 0 0 0,-4 0 1 16,2 0 1-16,1 3 1 0,4 3 1 0,0 0 4 0,-4-2 4 0,5 1 7 0,-2-1 3 0,5 5 2 0,-5 3-1 0,-4-3 3 0,6 1-1 0,0-1 0 0,-7 6-1 0,7-6 0 0,-5 6 0 0,-3 0-1 16,9 0 2-16,-9 0-4 0,-5 0-3 0,7-2-5 0,1 2-11 0,-8 1-6 15,0-2-8-15,5 5-7 0,-5-4-4 0,0-5-5 0,0 4-1 0,-5 1-2 16,5-6 3-16,0 1 2 0,0 1 3 0,-8-7 6 0,8 0 5 0,-7 7 12 0,7-11 11 16,-5 4 12-16,5 1 10 0,-7 1 8 0,0-6 8 0,7 0 5 15,-5 4 6-15,-3-4 3 0,3 0 3 0,5 0-1 0,-8 0-1 0,2 0-4 0,1 0-2 16,-3-4-7-16,8 4-2 0,-8-6-2 0,3 1 0 0,-2 1-2 0,7-1 3 15,-6-1 2-15,1-2 4 0,-4 3 3 0,9-4 0 0,-7-3 2 0,7 3 2 16,-5-1 3-16,5 1 3 0,-6-6 1 0,6 5-3 0,0-4-1 0,0-1-3 0,0-1-4 16,0 2-6-16,0-1-8 0,6 2-9 0,-6-3-8 0,5-4-5 0,2 7-6 15,2-2-7-15,-4 0-4 0,1 0-8 0,1 2-2 0,-2-2-3 0,11 3-3 16,-11 3 0-16,9 0-7 0,-9 5-9 0,8-8-12 0,-6 9-18 0,5-3-21 0,3 6-20 16,-2 0-28-16,-2 0-31 0,5 0-25 0,-5 0-31 0,1 0-52 15,4 6-65-15,-5-3-75 0,2 3-73 0,0 0-19 0,0 3 4 0,1-5 24 0,-7 5 29 0,-2-3 38 16,3 3 39-16,-2-3 44 0,-1 0 43 0,3 3 47 0,-8-5 46 15,7 1 59-15,-7-1 69 0</inkml:trace>
  <inkml:trace contextRef="#ctx0" brushRef="#br0" timeOffset="123377.51">20880 2014 101 0,'0'-6'184'0,"-7"3"56"0,1-3 46 16,0-4 43-16,-1 5 42 0,7-1 40 0,-8-3 36 0,3 0 34 0,-1 5 32 16,6-2 31-16,-8-3 27 0,8 3-69 0,0 0-122 0,-5-3-79 0,5 9-58 0,0-4-31 15,0 4-22-15,0-5-20 0,0 5-26 0,0 0-20 0,0-4-22 0,0 4-17 16,0 0-17-16,0 0-16 0,0 0-15 0,0 0-16 0,0 0-16 0,0 0-9 15,0 0-13-15,0 0-5 0,-7 0-3 0,7 4-1 0,0 1-2 0,0-1 0 16,0 1 1-16,0 5 2 0,0-1 0 0,0 3 5 0,0-8 3 0,0 5 4 16,0 0 1-16,0 2 1 0,0-1-1 0,0-1 0 15,0 1-5-15,0-5 0 0,7 4-2 0,-7-3 0 0,5 3-2 0,3-3 2 0,-8-2-2 0,6 2 4 0,-1-1-2 16,3-1 4-16,-1-4 4 0,-1 4 5 0,7-4 2 0,-8 0 6 0,3 0 0 16,-2 0 4-16,1 0 4 0,4-4 2 0,-3 4 7 0,0-4 2 0,5-1 5 15,-8 5 3-15,0-6 2 0,4 2 4 16,-9-7 1-16,5 7 2 0,-5-2 1 0,7-3 0 0,-7 4 0 0,0-5-1 0,0 7-1 0,0-9-2 0,0 3-4 0,0-1-4 15,0 1-4-15,-7 0-6 0,7-6-5 0,0 3-5 0,-5 3-2 0,5 0-2 16,-9 5-5-16,4-8 0 0,5 9-2 0,-5-3-1 0,5 1-1 0,-8 1-8 0,3-2-5 16,5 6-5-16,-8 0-6 0,8 0-2 0,-8 6-1 0,3-2-4 0,-1 1 1 15,-1 1-2-15,7-3-2 0,-6 9 0 0,-2-3 0 0,3 0-1 0,-2 7 2 16,1-7-1-16,0 6 3 0,-1-2 1 16,-1-2 2-16,3 5-1 0,-1-3-2 0,6 1-3 0,-8 1 0 0,8 1 0 0,-5-3 1 0,5-2 0 0,0 4 0 0,0-5 0 15,0-1 1-15,0 0 3 0,0 0 2 0,5 2 4 0,-5-1 6 0,8-4 3 16,-8 3 9-16,6 0 3 0,-1-5 3 0,3 2 4 0,-1-1 6 0,-1-1 3 0,7 1 4 15,-8-5 8-15,9 7 4 0,-1-7 6 0,0 0 7 0,-5-7 2 0,5 7 3 16,-3-5 2-16,11 1 4 0,-7-1 4 0,-1-1 7 0,-1 2 1 16,2-5 3-16,-1 4-1 0,6-5-2 0,-6 0 1 0,0-1-2 0,0-2-1 0,1 4-3 15,-9-3 2-15,8-2-2 0,1 4 0 0,-7-3 0 0,-2-2-5 0,3 4-6 16,-3-4-4-16,1 2-3 0,-6-2-2 0,8 0 0 0,-8 0-1 0,0 2-2 16,0-2-3-16,0-1-2 0,0 2-4 15,0-2-5-15,0 7-1 0,0-6-1 0,-8 6-1 0,2 0 2 0,6-1-1 16,-5-1 2-16,5 7-4 0,-8-7 0 0,8 7-3 0,-5-1-8 0,5 5-5 0,-7-4-7 0,7 4-5 0,0 0-4 0,-7 0-6 15,7 0-6-15,-7 0-4 0,7 4-6 0,-6-4-4 0,6 5-3 0,-7-1 0 0,2 1-4 16,5 5 0-16,-8-4 1 0,2 3 5 0,6 0 4 0,-5-3 4 0,5 3 7 16,0 1 4-16,0-5 3 0,-8 4 2 0,8 3 5 0,0-8-1 15,8 5 1-15,-8 0 4 0,0-3-1 0,0 3 4 0,5 3 3 0,-5-3 1 0,6 0 1 0,-6 1 1 16,8-5 1-16,-3 5 1 0,2-1 4 0,-7 1-1 16,6-1 2-16,1 2 0 0,0-2-2 0,0 1 2 0,-2 1 0 0,-5-3 1 0,8 3-2 0,-3-2 2 0,-5-3 2 15,6 4 0-15,-6-1-2 0,8 0 3 0,-8-3-2 0,0 3 1 0,0 0 0 16,5 3 1-16,-5-8 1 0,0 5 2 0,-5-4-1 0,5 5 1 0,0-5-1 15,0-1-2-15,0 8 2 0,-8-9 0 0,8 3-1 0,0-1 1 0,-6-1 0 16,6 0-2-16,-5 2-4 0,5-1-1 0,-8-1-3 0,8-4-5 0,-5 5-5 0,5 1-10 16,-7-6-9-1,7 0-13-15,-7 4-15 0,7-4-15 0,-7 0-15 0,7 0-18 0,-6 0-14 0,6 0-19 0,-7 0-19 0,2-4-21 0,-3 4-22 0,8 0-21 16,-6-6-20 0,1 1-41-16,-3 1-51 0,0-1-65 0,8-1-68 0,-5 2-20 0,5 0 8 0,-8-7 18 15,8 8 27-15,0-9 31 0,0 3 34 0,0-1 39 0,0-4 38 0,8-2 40 0,-8 1 43 0,5 2 55 0,3-1 63 0</inkml:trace>
  <inkml:trace contextRef="#ctx0" brushRef="#br0" timeOffset="123819.9">21283 1862 0 0,'7'-6'1'0,"5"3"104"0,-5-7 76 0,1 5 55 0,-3-1 44 0,-5 2 41 0,7-2 41 0,-7 1 42 0,7 1 41 0,-7-1 41 0,0 1 42 0,0 4 37 0,0-6 37 0,0 6-64 0,0-4-124 0,0 4-72 0,0 0-46 0,0 0-27 0,0 0-20 0,0 0-23 0,0 0-25 0,0 0-24 0,0 0-28 0,0 0-27 0,0 0-28 0,0 0-23 0,0 0-22 0,0 0-21 0,0 0-21 0,0 0-10 0,0 0-10 0,0 0-5 0,0 4 0 0,0 2-1 0,0-2 3 0,0 1 1 0,0 4 1 0,0 1 2 0,5 5 2 0,-5-6 4 0,0 6 3 0,0 0 7 15,0 6 6-15,0-8 0 0,0 8 1 0,0-2-5 0,0-1-2 0,0-3-8 32,-5 6-7-32,5-3-9 0,0 3-8 0,0-2-7 0,0 0-8 0,0-5-2 15,0 7-6-15,0-8-3 0,0 2 3 0,0 1-4 0,0-2 0 0,0 1 2 16,0 1-3-16,0-7 6 0,5 0 6 0,-5 1 7 0,0-5 5 0,0-1 10 0,0 1 6 16,0-5 6-16,0 0 6 0,0 6 5 0,0-6 7 0,0 0 7 0,0 0 7 15,0 0 11-15,0 0 10 0,0 0 3 0,0 0-1 0,0 0 0 0,0-6 0 16,0 1 0-16,0 1 0 0,0-7-2 0,0 7-4 0,0-5-1 0,0 0-6 0,-5-3-9 15,5-3-6-15,0 6-10 0,0-4-9 0,0-3 0 0,0 2 4 0,0-1 1 16,0-1 3-16,5 2 0 0,-5-1 0 0,0 2 1 0,8-3-4 0,-8 1 3 16,7 1-1-16,-1 4 0 0,-6 1 0 0,6-1 0 0,-6 5-3 0,7-5-2 15,-2 5-3-15,3 1-4 0,-8-1 1 0,6 5 0 0,1 0-1 0,-1 0 0 16,-1 0-1-16,3 5 0 0,0-1 4 0,-3-4-1 0,2 9 3 0,-1-3 2 0,0 3 1 16,2 3 3-16,-8-3 1 0,7 0 5 0,-7 0 2 0,5 6 0 0,-5-5 0 15,6 5 2-15,-6 0 0 0,0 0-1 0,0 0-2 0,0-2-7 0,0 2-9 0,0 0-10 16,0 0-10-16,-6-2-9 0,6 2-12 0,0 0-15 0,0 0-15 0,0-5-20 15,-5-1-19-15,5 2-21 0,0-1-23 0,0-1-26 0,0 0-26 0,-7-3-22 16,7 3-19-16,0-3-42 0,0-3-51 0,0 4-74 0,-8-2-85 0,8-1-26 16,0-4 5-16,0 5 21 0,0-5 30 0,0 0 36 0,0 0 35 0,0 0 42 15,-6-5 43-15,6 5 42 0,0-9 47 0,0 2 56 0,0-2 64 0</inkml:trace>
  <inkml:trace contextRef="#ctx0" brushRef="#br0" timeOffset="124072.03">21615 1950 0 0,'0'0'19'0,"7"-6"141"0,-7 6 85 0,0-3 68 0,0 3 55 0,0 0 48 16,6-6 45-16,-6 6 42 0,0 0 42 0,0-6 35 0,0 6 36 0,0 0 31 15,8 0 31-15,-8 0-102 0,0 0-177 0,0 0-103 0,0 0-60 0,0 0-44 16,0 0-29-16,0 0-26 0,0 0-21 0,0 0-18 0,0 0-22 0,0 0-16 16,0 0-19-16,0 0-11 0,0 0-16 0,0 0-10 0,0 0-13 0,0 0-9 15,0 0-9-15,0 0-8 0,0 0-2 0,0 0-2 0,0 0 1 0,6 0 0 16,-6 0 5-16,7 6 0 0,-7-6 2 0,5 6-1 0,3-6-4 0,-2 3-5 0,-1 3-11 15,10-6-17-15,-10 6-22 0,9-2-28 0,-1-4-29 0,0 5-39 0,0-1-43 16,-7-4-50-16,7 5-55 0,0-1-99 0,-6-4-114 0,5 6-41 0,-5-1-8 0,6-5 17 16,-6 4 28-16,0 2 37 0,-2 0 46 0,-5-6 48 0,7 3 50 0,-7 3 54 15,0-6 56-15,0 4 60 0,-7 1 62 0</inkml:trace>
  <inkml:trace contextRef="#ctx0" brushRef="#br0" timeOffset="124229.09">21673 2203 0 0,'-5'5'33'0,"-1"2"138"0,6-4 80 0,0-3 58 0,0 0 41 0,0 0 36 0,0 0 32 15,0 0 33-15,0 0 32 0,0 0 33 0,0 0 29 0,0 0 22 0,0 0 19 16,0 0-108-16,0 0-179 0,0 0-104 0,0 0-64 0,0-3-32 0,0 3-17 0,0 0-16 16,6-7-9-16,-1 7-30 0,-5-5-34 0,8 5-50 0,-1 0-56 0,-2-4-84 15,9 4-98-15,-9 0-104 0,8-5-105 0,-5 5-39 0,5 0-4 0,-7 0 7 16,2 0 19-16,5 0 20 0,-8-6 24 0,2 2 37 0,0 4 45 0,-2-9 54 0,10 0 63 16,-10-7 77-16,2 2 79 0</inkml:trace>
  <inkml:trace contextRef="#ctx0" brushRef="#br0" timeOffset="130589.33">21889 1759 41 0,'0'0'117'0,"0"0"43"0,0-4 34 0,0-1 31 0,0 1 28 0,0-2 27 0,0 6 22 0,0-6 25 0,0 3 23 0,0 3 22 16,0-6 23-16,0 0-42 0,0 2-83 0,0-1-48 0,0 5-32 0,0-4-17 0,0-1-12 0,0-1-9 0,0 2-11 0,0 4-8 0,7-5-8 0,-7 1-6 0,0 4-8 0,0-6-8 0,0 0-6 0,0 6-7 15,0-3-5-15,0 3-6 0,0 0-9 0,0-6-6 0,0 6-7 0,0 0-5 16,0 0-1-16,0 0-3 0,0 0-3 0,0 0-2 0,0 0 0 0,0 0-6 16,0 0-4-16,0 0-6 0,0 0-4 0,0 0-8 0,0 0-4 0,0 0-6 15,0 0-8-15,0 0-5 0,0 0-3 0,-7 0-6 0,7 6-4 0,-5-6-3 16,5 0-2-16,0 3-1 0,0 3-3 0,-9 0 0 0,9-2 1 0,-5 1 0 0,5 5 0 16,-7-1 1-16,7 0 1 0,-6 3 4 0,6-3 3 0,-5 6 2 0,5-6 1 15,-9 7 4-15,9-7-2 0,0 6 3 0,0-2 2 0,0 2 0 0,0-4 2 16,0 2 0-16,0 2 1 0,0 0 2 0,0-6 3 0,9 7 1 0,-9-7 0 0,5 6-1 15,1-6 1-15,-6 3 1 0,7 1-1 0,-2-4 1 0,4-3 0 16,-4 3-2-16,2 3-4 0,-1-3-6 0,-1-5-7 0,3 1-12 0,5 4-15 0,-7-9-17 16,1 6-21-16,-1-2-22 0,9 1-24 0,-10-5-26 0,9 0-33 0,-9 0-46 15,8 0-51-15,1 0-60 0,-9-5-57 0,10 5-26 0,-2-4-6 0,-7-2 12 0,7 1 24 16,-5-4 27-16,-3 5 32 0,8-5 37 0,-8-3 34 0,4 3 41 0,-9-1 42 0,7 1 49 16,-2 0 53-16</inkml:trace>
  <inkml:trace contextRef="#ctx0" brushRef="#br0" timeOffset="131141.21">22096 1701 86 0,'0'-6'156'0,"0"-3"43"0,-5 5 38 0,5-2 33 16,-7 0 32-16,7 3 28 0,-6-3 22 0,6 2 19 0,0-1 12 0,0 5 13 16,0 0 9-16,0 0-75 0,0 0-126 0,0 0-70 15,0 0-38-15,0 0-19 0,0 0-8 0,0 0-12 0,-5 5-13 0,5-5-6 0,0 4-2 0,0 2 1 0,0-3 3 16,0 9 3-16,0-8 2 0,0 5 4 0,0 2-2 0,0-7 3 0,0 11 3 16,0-6-5-16,0 3-10 0,0 1-5 0,0 2-5 0,0-6-5 0,0 6-5 0,0 0-4 15,0-6-2-15,0 7-2 0,0-1-2 0,0-2 0 0,0 2 0 0,0-4-3 16,0 4-3-16,0-6-3 0,0 4 0 15,5-1-1-15,-5-3-2 0,0 1 2 0,0-1-1 0,0 0 0 0,6-3 1 0,-6 3-2 16,0-3 3-16,7 0 0 0,-7-3 1 0,0 3 2 0,0-6 0 0,0 0 3 0,5 4 3 0,-5-4 7 0,0 0 11 16,0 0 6-16,9-4 8 0,-9 4 3 0,7-6 5 0,-7 3 1 0,5-3 2 15,-5 0 4-15,6 2 1 0,-6-7 2 0,6 2-1 0,-6 0 0 0,7-1-7 16,-7 1-5-16,8-7-11 0,-8 7-7 16,0-6-7-16,0 0-4 0,0 0-5 0,0 0 0 0,0 2-4 0,0-2-2 15,0 0-3-15,0 0-2 0,0 0-1 0,0 0 0 0,0 6 2 0,0 0 2 0,0-1 3 0,0 4 0 0,0-3-1 0,0 9-4 16,0 0-4-16,0 0-5 15,0 0-8-15,0 0-9 0,0 0-5 0,0 0-4 0,0 0 1 0,0 0 0 0,0 0-2 16,0 9-1-16,-8-3-1 0,8 4 1 0,8-5 1 0,-8 4 5 0,0 7 2 0,0-7 9 0,0 6 6 0,0-2 7 0,0-2 8 16,5 4 2-16,-5-2-1 0,0-3 0 0,7 5-2 0,-7-4 0 0,7 4-2 15,-7-6-2-15,5 0 0 0,-5 1 0 0,8 5 3 0,-1-9 0 0,-2 3 2 16,2 0 1-16,0 1 2 0,-2-5 3 0,9 5 2 0,-7-4 3 16,-1-3 4-16,7 3 0 0,-5-2 3 0,-3 1 0 0,8-5 3 0,-8 0 2 15,4 4 2-15,3-8 7 0,-4 4 9 0,-3 0 8 0,1-5 3 0,2 1 6 0,-3-2 3 16,2 3 4-16,0-9 2 0,-7 3 5 0,7-1 3 0,-7 1 3 0,0 0-2 0,6-3 0 15,-6-3-5-15,0 2-8 0,0-2-14 0,-6-5-9 0,6 5-8 0,-7-4-7 16,7 0-9-16,-7-1-7 0,0 1-7 0,2-2-6 0,-3 3-5 0,2-1-3 0,1 3-3 16,-3 2 0-16,3-1-1 0,5-1 3 0,-7 7 3 0,-2 0-1 0,9 0-3 15,-5 3-5-15,5 2-8 16,0 4-10-16,0 0-14 0,0 0-14 0,0 0-10 0,-6 0-8 0,6 0-6 0,-7 4-10 0,7 2-13 0,0-3-19 0,-5 8-19 0,5-1-21 16,0-1-21-1,0 6-21-15,0 0-17 0,0-6-30 0,0 7-36 0,0-1-44 0,0-2-48 0,5 2-30 0,2 0-23 0,-1-6 5 0,-1 1 19 0,4 4 27 0,-2-4 31 16,-2-4 35-16,3 3 38 0,3 0 38 0,-3-3 39 0,-3-2 48 0,2-4 51 0</inkml:trace>
  <inkml:trace contextRef="#ctx0" brushRef="#br0" timeOffset="133038.78">21981 2278 0 0,'-8'-5'6'0,"2"5"71"0,6 0 33 0,-5-6 21 0,-2 2 15 0,7 4 19 0,-8 0 17 0,8-6 23 0,-6 6 25 0,6-5 23 0,0 5 22 0,0 0 5 15,-7 0-4-15,7-4-40 0,0 4-59 0,-6 0-23 0,6 0-1 0,0 0 3 0,0-5 9 0,0 5 5 0,-5 0-1 0,5 0-7 0,0 0-10 0,0 0-9 0,0 0-8 0,-8-6-7 0,8 6-9 16,0 0-11-16,0 0-11 0,0 0-9 0,0 0-12 0,0 0-11 0,0 0-10 16,0 0-6-16,0 0-7 0,0 0-7 0,8 0-4 0,-8 0-7 0,5 0-1 0,1 0-5 15,1 6 1-15,-1-6-1 0,2 0 2 0,4 5 2 0,2-5 4 0,-1 0 1 16,0 0-1-16,-2 4-2 0,4-4-3 0,4 0-3 0,-6 0-4 0,6 0-2 16,2 0-3-16,-3 0 0 0,3 0-1 0,-9 0-1 0,8 0-1 0,-1 0-12 15,-7 0-14-15,9 0-19 0,-8 0-20 0,1 0-22 0,4 5-20 0,-13-5-24 16,11 0-20-16,-11 6-39 0,3-6-46 0,-3 4-51 0,1-4-51 0,-6 6-50 0,0-6-45 15,0 5-5-15,-6 4 14 0,6-5 25 0,-5 2 29 0,-3-2 32 0,3 1 33 0,-11 1 37 16,11-3 35-16,-8 4 46 0,0-7 48 0,7 5 50 0,-7-5 67 0</inkml:trace>
  <inkml:trace contextRef="#ctx0" brushRef="#br0" timeOffset="133575.41">21994 2443 59 0,'0'0'133'0,"5"0"41"0,-5 0 33 0,8 0 30 0,-8 0 25 0,0-4 26 0,0 4 27 16,0-5 27-16,0-1 25 0,6 3 26 0,-6 3 22 0,0-7-54 0,0 2-97 0,0 5-58 15,5 0-36-15,-5-4-24 0,0 4-14 0,0 0-15 0,0 0-10 0,7-5-13 16,-7 5-17-16,0 0-12 0,0 0-16 0,0 0-11 0,8 0-12 0,-8 0-9 16,6 0-8-16,1 0-3 0,-7 0-3 0,6 0-2 0,-6 0 1 0,5 0-2 15,-5 5 1-15,0-5 1 0,8 0 2 0,-8 4 1 0,0 1 2 0,0 2 3 0,0-4-2 16,0-3 2-16,0 6 1 0,0 3-1 0,0-3-1 0,0-2-2 0,-8 1-4 15,8 4-8-15,-5-3-6 0,-1 4-10 0,-1-5-10 0,1 5-6 0,-9-7-7 16,10 3-6-16,-9 3-5 0,9-3-5 0,-8-3-5 0,-1 3-1 16,9 0 0-16,-10-6 5 0,9 4 6 0,-1-4 10 0,1 0 9 0,1 5 11 0,-3-5 9 15,0 0 7-15,3-5 7 0,-1 5 5 0,6 0 7 0,-7 0 7 0,7-4 7 0,0 4 8 16,0-6 10-16,0 6 2 0,0-6 5 0,-5 3 5 0,5 3 4 0,0-6 2 16,5 1 2-16,-5 1 0 0,0-2-2 0,0 3 2 15,7-7 1-15,-7 5-3 0,6-1 0 0,-6 2-4 0,0-7-9 0,5 7-4 0,3-1-4 0,0 1-4 16,-3-2-3-16,1 2-1 0,1-1-5 0,7-1-2 0,-7 3 0 0,-2 3-4 15,9-7-2-15,-1 7-6 0,-8 0-3 0,9 7-1 0,-9-7-2 0,2 3 0 16,1 3-1-16,-2-1-1 0,1 5-5 0,-1-6 0 0,-6 5-2 0,5 2 3 0,-5-1 1 0,0-1 4 16,0 6 2-16,-5-6 1 0,5 6 0 0,-6 0-6 0,-1-1-6 0,1 0-6 15,-2 7-4-15,1-6-1 0,-4 4-3 0,3-4 1 0,3 0-3 0,-8-2 0 16,5 2-1-16,-3 0-1 0,4-6-1 0,-1 1 0 0,2 1-2 0,6-2 3 16,-7-3 6-16,1 3 1 0,6-3 3 0,0-6-1 0,0 0 1 0,0 4 2 0,0-4 0 15,0 0 1-15,0 0 0 0,0 0 0 0,0 0 1 0,0 0 5 0,0 0 5 16,6 0 8-16,-6-4 11 0,7 4 8 0,-1-6 8 0,2 6 3 0,4-6 2 0,-6 3 0 15,7-8 0-15,0 7-1 0,1-2-1 0,-2 1-7 0,9-5-10 0,-10 1-26 16,5-1-30-16,-5 5-46 0,1-5-48 0,9 1-83 0,-15 0-97 0,7-1-80 16,0-1-69-16,1 8-26 0,-9-9-3 0,3 3 8 0,4 0 15 0,-5-1 24 0,-7 1 30 15,7-3 42-15,-7 3 45 0,5 0 53 0,-5-6 54 0,-5 5 73 0,5 1 81 16</inkml:trace>
  <inkml:trace contextRef="#ctx0" brushRef="#br0" timeOffset="134426.79">22307 1789 16 0,'0'-6'57'0,"0"6"30"0,0-3 32 0,0-3 35 0,0 6 34 15,5-6 31-15,-5 6 27 0,0-4 26 0,0 4 25 0,0-5 3 0,0 5-8 0,0-4-10 0,0 4-9 0,0-5-11 0,0 1-11 0,0 4-20 0,0-6-26 0,0 0-23 0,0 3-21 0,0-3-15 0,0 6-9 0,0-6-7 0,0 2-8 0,0-1-4 16,0 5-2-16,0-4-7 0,-5-1-1 0,5 5-5 0,0-6-8 0,0 6-6 0,0-4-7 15,0 4-7-15,0 0-8 0,0-5-7 0,0 5-11 0,0 0-10 0,0 0-11 16,0 0-9-16,0 0-8 0,0 0-9 0,0 0-10 0,0 0-8 0,0 0-11 16,0 0-5-16,0 0-6 0,0 0 0 0,0 0 0 0,0 0 1 0,0 0 2 0,0 5 3 15,5-1 3-15,-5 2 4 0,6-1 4 0,-6-1 6 0,0 5 4 0,8-3 4 16,-3 3 5 0,-5 3 5-16,7-3 4 0,-7 0 0 0,7 1 0 0,-7-1 0 0,7 6 2 0,-7-5-2 0,6 4 0 0,-6-4-1 0,7 5 0 0,-7-6 0 15,0 6 1-15,5-5 1 0,-5 1-1 0,0-2 1 0,0 1-2 0,0-1-1 0,0 0-1 16,0 3-2-16,0-9-1 0,0 3 2 0,0 0-2 0,0-2 1 0,0 1-1 15,0-1 1-15,0-4-1 0,-5 5 1 0,5-5 2 0,0 0 0 0,0 0 4 16,0 0 1-16,0 0 2 0,0 0 3 0,0 4 3 0,0-4 0 0,0 0 6 16,0 0-7-16,0 0-9 0,0 0-6 0,-7 0-2 15,7-4-3-15,0 4-2 0,0 0-2 0,0-5-2 0,-6 1-2 0,6-1-2 0,0 1-4 0,0 4-4 0,0-6-3 16,0-3-4-16,0 3 4 0,0 0 10 0,0-3 2 0,0 5 1 0,0-5-2 16,0 3-1-16,0-9-1 0,0 10-1 0,6-10 0 0,-6 5-2 0,7 1 4 15,-7 0-2-15,5-7 3 0,-5 7-1 0,8 0-1 0,-8-1-1 0,6-1-2 0,-6 2 3 16,7-1 0-16,-7 5 0 0,6 1 1 0,1-5 1 0,-7 3-3 15,0 6-2-15,6-6-3 0,-6 6-1 0,8-3-3 0,-8 3 0 0,0 0 3 0,5 0 2 16,-5 3 4-16,0 3 1 0,5-6 3 0,-5 6-2 0,0-2 5 0,9 5 3 16,-9-4 3-16,0-1 5 0,5 8 5 0,-5-3 2 0,0-4 4 0,0 5 1 15,0-1-2 1,7 0 3-16,-7-3-1 0,0 4-3 0,0-1 3 0,0 0 1 0,0 1-3 16,0 1 1-16,0-2-1 0,0-3-5 0,0 9 1 0,8-6-2 0,-8-5-8 0,0 5-10 15,0 3-7-15,0-3-5 0,0 1-9 0,0-5-11 0,0 4-12 0,0 1-14 16,0-5-15-16,0-1-12 0,0 2-17 0,0 3-17 0,0-3-25 0,0-2-29 15,0 1-28-15,0-5-27 0,5 4-40 0,-5-4-44 0,0 0-21 0,0 5-6 0,0-5 9 16,0 0 19-16,0 0 22 0,0 0 23 0,0 0 26 0,0 0 30 0,0 0 35 16,0 0 37-16,7-5 38 0,-7 1 42 0</inkml:trace>
  <inkml:trace contextRef="#ctx0" brushRef="#br0" timeOffset="134774.04">22481 1907 12 0,'8'-12'91'15,"-8"3"50"-15,5 0 43 0,-5 3 36 0,8-3 32 0,-8 0 31 0,6-1 31 0,-6-1 27 0,5 7 29 0,-5-7 26 0,7 7 26 0,-7-1-27 0,9-5-60 0,-9 6-48 0,5-1-48 0,-5-1-36 0,6 3-31 0,-6-3-22 0,0 6-18 0,7-6-20 0,-7 6-16 0,5-4-18 0,-5 4-17 0,0 0-13 0,0 0-12 0,8 0-13 0,-8 0-8 0,0 0-8 0,8 0-6 0,-8 4-5 0,0-4 0 0,0 6-2 0,0-6 3 0,0 6 5 0,0-6 2 0,0 3 3 0,0 3 4 0,0-1 2 0,0-1 1 0,0 2 3 0,0-2-1 0,0 1 3 0,-8-1 1 0,8 1 4 0,0-5 1 0,0 6-1 0,0-2 0 16,0-4-3-16,-8 0 1 0,8 6-2 0,0-6 0 0,0 0-1 16,0 0 1-16,0 0 2 0,0 0 2 0,0 0 5 0,0 0 5 0,0 0 6 0,0 0 9 15,-5 5 3-15,5-5-4 0,0 0 1 0,0-5-4 0,-7 5-1 0,7-6-2 0,-6 2-1 16,6-2-2-16,-5 1-5 0,-4 1-2 0,9-1-8 0,-7-5-5 0,2 1-11 15,-1 3-9-15,-2-3-2 0,8-1-1 0,-5 1 1 0,-3-6 1 0,3 0-2 16,-2 5 1-16,7-4-4 0,-7-1 1 0,7-1-1 0,-5-2-3 0,5 3 0 16,0-3 2-16,0 2 0 0,0-3 2 0,0 5 0 0,0-2 0 0,0 1-3 0,0 1 1 15,0 4-3-15,5 0-5 0,-5 5-7 0,0 1-7 0,0-1-4 16,0 5 0-16,0 0 1 0,7 0-1 0,-7 5-2 0,7-5-8 0,-7 9-10 16,5-5-17-16,-5 8-19 0,8 1-22 0,-3-2-25 0,-5 7-30 0,0-2-72 0,8 8-98 15,-8-5-68-15,0 2-55 0,0 3-17 0,0 0 0 0,0-5 13 0,-8 5 17 16,3-3 29-16,-3-2 34 0,3 1 39 0,-2-6 41 0,0 0 48 0,2 2 53 0,-3-7 75 15,1 0 93-15</inkml:trace>
  <inkml:trace contextRef="#ctx0" brushRef="#br0" timeOffset="135960.71">19556 2770 73 0,'0'-4'140'0,"0"0"42"0,0-2 30 0,0 0 30 15,-5-3 26-15,5 4 28 0,0 5 27 0,-6-4 27 0,6-2 28 0,-8 1 26 0,8 1 24 0,-5-2-55 0,5 3-103 0,-8-3-54 0,3 2-30 0,5-2-15 0,-7 1-10 0,0 1-12 0,2-2-13 0,-10 1-12 0,10 1-15 0,-2-5-14 16,-5 9-16-16,-4-6-15 0,11 2-13 0,-8-1-14 0,-1 5-14 0,2-6-8 0,6 6-12 15,-7 0-5-15,0 0-3 0,-1 6-6 0,9-6-3 0,-10 5-3 0,10-1-3 16,-2 2 0-16,-5 3-2 0,4-5 0 0,3 7 1 0,-3-2 0 0,2 1 3 16,-1-1-1-16,2 1 5 0,-4 5 0 0,4-4 1 0,-2 4 4 0,1-7-1 0,1 6 4 15,-4 1 2-15,9 1-1 0,-7-2 1 0,2-4 0 0,5 5 0 0,-8 0-3 16,3-2-1-16,5-2 0 0,0 4 2 0,0-5 0 0,0 3 0 0,-6-2 0 16,6 4-2-16,6-5 0 0,-6-1 0 0,0 6 1 0,0-6 1 0,5 0 0 15,-5 3 3-15,8-3-1 0,-3 0 2 0,2-5 1 0,2 7-3 0,-4-7 2 16,1 1 2-16,1 5 0 0,7-4 3 0,-2-1 1 0,-6-5-1 0,15 4-7 0,-9-4-9 15,0 4-14-15,3-4-12 0,4 0-15 0,-6-4-16 0,6 4-20 0,-7-4-18 16,9-1-36-16,-10 5-41 0,10-6-61 0,-2-4-69 0,-4 5-50 0,-3 1-41 0,8-7-6 16,-7 7 12-16,-2-5 17 0,4 4 26 0,-9-5 30 0,7 0 27 0,-8 5 35 15,4-4 33-15,-2-1 44 0,-2 1 48 0,-5-3 57 0,6 3 73 0</inkml:trace>
  <inkml:trace contextRef="#ctx0" brushRef="#br0" timeOffset="136560.81">19648 2811 0 0,'0'-6'1'0,"7"0"106"0,-7 3 66 0,0-9 48 0,0 8 40 0,0-1 40 0,-7 0 38 0,7 5 39 15,0-4 34-15,0 4 32 0,0-4 32 0,0 4 28 0,0 0 26 0,0-6-70 16,0 6-129-16,0 0-66 0,0 0-31 0,0-6-24 0,0 6-14 0,0 0-24 16,0 0-20-16,0 0-20 0,0 0-19 0,0 0-17 0,0 0-14 15,0 0-14-15,0 0-11 0,0 0-13 0,0 0-12 0,0 0-12 0,0 0-9 0,0 0-7 16,0 0-9-16,0 0-5 0,0 0-5 0,0 0-6 0,0 0-3 0,0 0-4 16,0 0-3-16,0 0-1 0,0 0-4 0,0 6 0 0,0-6-2 0,0 0-1 0,-5 6-1 15,5-6 3-15,0 0 4 0,0 4 3 0,0 0 3 0,0 1 4 0,-8 0 3 0,8-1 1 16,0 8 2-16,0-3 2 0,-6 1 3 0,6-1 3 0,0 0 4 0,0 2 4 15,-7 5 2-15,7-7 2 0,0 4-5 0,-6 2-1 0,6 0-5 0,0-4-2 16,0 2-4-16,-5 2-1 0,5 1-2 0,0-2-1 0,0-4-4 0,0 4-1 16,0-4-2-16,0 0-4 0,0-1-2 0,0-4 0 0,5 5-1 0,-5-5 4 15,0-1 0-15,0 1 5 0,0-5 2 0,6 7 5 0,-6-7 2 0,0 0 6 16,0 3 4-16,0-3 6 0,7 0 2 0,-7 0 5 0,6 0 3 0,-6-3 5 0,8 3 0 16,-8 0 4-16,5-7 3 0,2 2 2 0,-7 1 3 0,6-1 2 0,2-1 2 15,-2 2 1-15,-6-5 1 0,7 4 1 0,-2-5 3 0,2 0 0 0,0-1 2 16,-2 2 0-16,-5 0 2 0,8 0 1 0,-1-7 4 0,-7 7 1 0,6-2 2 0,-6-2-3 15,8 3 0-15,-8-1-2 0,0 1-4 0,5-4-2 0,-5 10-4 0,0-5-1 16,0-3-4-16,0 8-1 0,0-7-1 0,0 7-5 0,0 4-7 0,0-5-6 16,0 5-8-16,0 0-8 0,0 0-8 0,0 0-9 0,0 0-9 0,0 0-9 15,-5 0-7-15,5 0-4 0,0 5 0 0,-8-1-3 0,8 2-1 0,0-1 0 0,0 5-1 16,0-4 3-16,-6 3 3 0,6 0 5 0,0 0 5 0,0 6 4 0,0-5 6 16,-7 1 5-16,7 2 3 0,0-3 0 0,0 1 2 0,0-1-1 0,7-1 0 0,-7 0-1 15,0 0 1-15,6-3 0 0,-6 3 0 0,0-3 2 0,8 4-1 0,-3-5 6 16,0 4 4-16,-5-5 3 0,8 2 3 0,-2-1 3 0,7-1 0 15,-6 1 1-15,-1 2 3 0,2-4 4 0,-3-3 1 0,3 0 4 16,-3 6 4-16,0-6 2 0,9-6 3 0,-7 6 0 0,1-3 5 0,-2 3 0 0,0-7 4 0,1 2 5 16,-2 1 8-16,2-7 7 0,-7 7 2 0,9-5 7 0,-4 0 2 0,1-3 7 0,1 3 5 15,-7 0 2-15,5-6 1 0,-5 6 0 0,9-7-5 0,-9 1-2 0,0 2-7 16,0-2-4-16,5 0-8 0,-5-5-8 0,0 7-5 0,0-3-10 0,-5-4-6 16,5 7-11-16,0-2-13 0,0-1-10 0,-9 2-7 0,9 4-10 0,0-5-10 0,-5 10-9 15,5-5-10-15,0 5-9 0,-7 1-13 0,7-2-14 0,0 6-21 0,-6-3-22 16,6 3-23-16,0 3-28 0,-5-3-22 0,5 6-21 0,-9-2-20 0,9 1-29 15,-7 5-35-15,7-5-51 0,0 4-54 0,-5 3-33 0,5 1-23 0,0-4 10 0,0 6 21 16,0-3 34-16,0-3 37 0,-7 0 39 0,7 1 38 0,0-1 41 0,0 3 38 16,7-9 46-16,-7 3 49 0,0-2 58 0,5 1 65 0</inkml:trace>
  <inkml:trace contextRef="#ctx0" brushRef="#br0" timeOffset="137065.6">20117 2796 86 0,'0'-12'155'0,"0"3"46"0,7 4 37 0,-7-3 39 0,0-4 36 0,-7 3 38 0,7 4 35 0,0 1 33 0,0-7 31 0,0 7 29 0,0-2 24 0,-6 3-61 0,6-3-118 0,0-4-61 0,0 5-33 0,-5 1-22 16,5 4-15-16,0-6-18 0,0 1-22 15,-7 5-21-15,7 0-21 0,0-4-16 0,0 4-16 0,0 0-15 0,0 0-13 0,-9 0-13 0,9 0-13 0,0 0-13 0,0 0-14 16,0 0-10-16,-5 0-8 0,5 4-2 0,0-4-4 0,0 5-5 0,-6 1-3 16,6-2-1-16,0 1-2 0,0 1-1 0,-7-2 2 0,7 5 0 0,0 1 5 0,0-5 5 15,0 5 8-15,0 1 5 0,0-2-1 0,0 5 2 0,0-4 0 0,0 6-6 16,0-1-5-16,0-2-9 0,0-4-11 0,0 12-4 0,0-12-3 0,0 6 0 15,0 0-3-15,0-6 1 0,0 7-2 0,0-7-1 0,0 0 1 0,0 6-2 16,0-6 2 0,0-2 4-16,0 2 9 0,0-4 10 0,0-1 11 0,0 2 6 0,0-6 5 0,0 3 6 0,0-3 3 0,0 0 1 0,0 6 6 0,0-6 4 15,0 0 5-15,0 0 6 0,0 0 8 0,0 0 12 0,0 0 13 0,0 0 4 16,0 0-1-16,0 0 1 0,0 0-2 0,0 0 0 0,-5-6-1 0,5 3-2 16,0-3-4-16,-9 2-3 15,9-5-3-15,-7 4-6 0,7-5-5 0,-5-1-9 0,5 1-9 0,-6 5-2 0,6-8 4 0,-8 3 2 0,8-1 0 0,0-4 0 0,0 6-2 16,0-4 4-16,-5-3 1 15,5 5 1-15,0-2 1 0,0-2-2 0,5 6-1 0,-5-7-5 0,0 6-4 0,0-4-3 0,8 5-5 0,-2-2-4 0,-6 7-1 0,5-7-4 16,2 1-3-16,2 7-6 0,-4-3-3 0,2 2-5 0,-1-2-3 0,-1 1-2 16,4 5-5-16,-2-4 2 0,4 4-3 0,-4 0 1 15,-1 0 2-15,9 4 3 0,-10 1 1 0,7 1 4 0,-5-2 3 0,1 2 4 16,5 3 4-16,-7 0 3 0,-1 1 2 0,3 1 5 0,-1-2 3 0,-1 1 2 16,0 4 2-16,1-4 2 0,-7 5 1 0,5 0-1 0,3-6 1 0,-8 6-5 0,6-5-2 15,-6 5-8-15,0-6-8 0,7 6-10 0,-7-6-7 0,0 7-10 0,6-7-9 0,-6 0-10 0,0 1-11 16,7-5-13-16,-7 4-14 0,0-2-15 0,0 2-16 0,7-4-15 0,-7-1-11 0,0 2-19 15,0-3-21-15,0 3-28 0,7-1-31 0,-7-1-19 0,0 2-12 0,5-6-9 16,-5 6 0-16,0-6-7 0,0 0-3 0,7 0-5 0,-1-6-4 0,0 6 11 0,-6-6 21 16,8 2 29-16,-1-7 33 0,-2 8 37 0,9-7 39 0,-9 1 29 0,3-3 23 0,-3 3 22 15,9-6 24-15</inkml:trace>
  <inkml:trace contextRef="#ctx0" brushRef="#br0" timeOffset="137465">20424 2863 0 0,'6'-19'1'0,"7"4"49"0,-5-3 46 0,-3-3 39 0,0 1 40 0,4 6 38 0,-4-6 36 0,2 1 39 0,1 0 41 0,-8-2 39 0,5 7 43 0,-5-5 16 0,0 4 2 0,7 0-11 0,-7 6-21 0,0-1-25 0,0 1-26 0,0-3-28 0,0 8-28 0,0-1-27 0,0 5-25 0,0-5-33 0,0 5-35 0,0 0-35 0,0 0-33 0,0 0-31 0,0 0-27 0,0 0-22 0,0 0-21 0,-7 0-14 0,7 5-11 0,0-5-8 0,0 5-4 0,-5 5-2 0,5-4 0 0,0 3 1 0,0 1 5 0,0-1 7 15,-8 6 3-15,8 0 8 0,0 0 7 0,0-2 5 0,-7 7 4 0,7-4 3 0,0 2-1 16,0-3-1-16,0 6-2 0,0-8-1 0,0 8-1 0,0-6-1 0,0-2-1 16,0 2 1-16,0 0-3 0,0 0 0 0,7-6 0 0,-7 6-2 0,0-6-4 0,0 7-7 15,8-7-4-15,-8 0-6 0,0 1-6 0,5-5-5 0,-5 4-4 0,0 3-5 16,7-8-6-16,-7 1-3 0,7-1-3 0,-7 2-1 0,0-3 1 0,0-3 4 15,0 0 6-15,5 6 8 0,-5-6 12 0,0 0 8 0,0 0 9 0,0 0 7 16,0-6 8-16,0 6 5 0,0-3 9 0,0-3 4 0,0 2 7 0,0-5 2 16,0 4 3-16,0-5 0 0,0-1-2 0,-5-4-4 0,5 7-4 0,0-3-3 0,-7 1-4 15,0-5-1-15,2 6-4 0,5-6-2 0,-8 6-4 0,1-1-1 0,2-1-4 16,-9-2-3-16,9 8-2 0,-3-5 0 0,3 4-5 0,-3 3-2 0,2-3-1 16,-1 0-5-16,1 6-2 0,-1 0-3 0,7 0-1 0,-6 0 1 0,-1 6-1 0,1 0 2 15,6-3-1-15,-7 3-1 0,7 0 0 0,-7 3 1 0,7-5-1 0,-7 5 3 16,7-3 1-16,0 3 1 0,-5 3 3 0,5-9 1 0,0 7 1 0,0-5 2 15,0 4-1-15,0 1 1 0,0-5 3 0,0 5-1 0,5-4-1 0,-5 3 4 16,7-5 0-16,-7 7 1 0,7-7 2 0,-7 1 3 0,7 4 3 0,-1-2 1 0,1-2 2 16,-1 4-4-16,-6-5-8 0,13 2-12 0,-6-3-16 0,-1 3-19 0,2-1-19 15,-3-5-17-15,8 4-23 0,-8 2-37 0,9 0-46 0,-7-6-70 0,6 4-84 0,-6-4-44 16,5 5-30-16,2-5 0 0,-1 0 13 0,-8 0 23 0,11 0 28 0,-5-5 32 16,-4 1 32-16,6-2 35 0,0 0 37 0,1 2 46 0,-9-7 52 0</inkml:trace>
  <inkml:trace contextRef="#ctx0" brushRef="#br0" timeOffset="137686.43">20775 2762 0 0,'-8'4'12'0,"3"-4"124"0,-1 0 69 0,1 0 46 0,5 0 33 0,-7 0 26 15,7 0 25-15,0 0 21 0,0 0 24 0,0 0 24 0,0 0 25 0,0 0 26 0,0-4 29 16,0 4-86-16,0 0-149 0,0-6-72 0,0 6-34 0,0 0-13 16,0 0-8-16,0 0-4 0,0 0-2 0,0 0-6 0,0 0-6 0,7-6-11 0,-7 6-16 0,0 0-17 15,0 0-15-15,5 0-14 0,-5 0-13 0,6 0-14 0,-6 0-15 0,5 0-19 16,3 0-25-16,0 0-26 0,4 0-30 0,-6 6-34 0,0-6-34 0,2 0-53 15,4 6-59-15,-4-2-79 0,-2 0-79 0,7-4-33 16,-6 10-4-16,-1-6 9 0,0 2 21 0,-6 0 30 0,7-3 36 0,-7 3 42 0,0 4 44 0,5-5 46 0,-5-1 47 16,-5 5 59-16,5-3 65 0</inkml:trace>
  <inkml:trace contextRef="#ctx0" brushRef="#br0" timeOffset="137857.68">20751 2985 0 0,'-7'6'9'0,"-2"-3"126"0,4 3 82 0,-2-1 61 0,7-5 52 0,-6 4 46 15,1-4 41-15,5 0 37 0,0 0 35 0,0 0 30 0,0 0 27 0,0 0 25 16,0 0 24-16,5-4-88 0,-5 4-157 0,0 0-91 0,0-5-59 0,0 5-39 15,6 0-31-15,-6 0-23 0,0 0-23 16,0-6-16-16,0 6-14 0,7 0-10 0,-7 0-9 0,5 0-6 0,4 0-6 0,-2 0-15 16,-2 0-19-16,1 0-24 0,-1 0-24 0,3 0-25 0,0 6-23 0,4-6-31 0,-6 0-38 0,8 0-51 0,-7 0-57 15,6 5-104-15,-7-5-119 0,7 0-50 0,-6 4-12 0,5-4 9 0,-5 6 26 0,6-6 33 16,-7 0 39-16,7 0 42 0,-8 0 42 0,3-6 51 0,5 2 52 0,-5-1 63 16,-8-1 69-16</inkml:trace>
  <inkml:trace contextRef="#ctx0" brushRef="#br0" timeOffset="141575.37">20912 2747 62 0,'0'-6'146'0,"0"6"49"0,0-5 40 0,-6 5 37 0,6-4 34 0,0 4 34 0,0-6 34 0,0 6 33 0,0 0 31 0,0 0 29 0,0-5 29 0,0 5-51 0,0-4-99 0,0 4-67 0,0-6-48 0,0 6-30 16,0-3-14-16,0-3-19 0,0 6-16 0,0 0-18 15,0 0-17-15,6-4-16 0,-6 4-16 0,0-6-13 0,0 6-13 0,0-5-12 16,0 5-7-16,0 0-11 0,0 0-7 0,0 0-8 0,0 0-5 0,0 0-8 0,5-4-6 0,-5 4-5 16,0 0-4-16,0 0-4 0,0 0-2 0,0 0-1 0,8 0 2 0,-8 0 2 15,0 0 2-15,8 0 4 0,-3 0 4 16,-5 0 4-16,8 0 7 0,-3 0 6 0,0 0 4 0,-5 0 7 0,9 0 5 0,-4 0 2 0,2 0 4 0,-7 0 1 0,6-6 2 15,2 6 1-15,-8 0 0 0,5 0 1 0,-5 0-1 0,8 0-2 0,-8 0-1 0,5-5-2 16,-5 5 0-16,7 0-4 0,0 0-1 0,-7-4 2 0,7 4-4 0,-7 0-2 16,6-5 1-16,-6 5-3 0,0-4 0 0,0 4-3 0,7 0 3 0,-7-6-3 15,0 6 0-15,0 0-1 0,0 0 1 0,0-4-2 0,0 4-1 0,0-5 0 16,0-1-3-16,0 6-1 0,0-9-1 0,0 3-2 0,0 2-3 0,0-1-1 16,0 1-2-16,0-1-1 0,0 1-1 0,0 4-3 0,-7-12 0 0,7 12-2 15,0-3 1-15,0-3 0 0,0 0 1 0,0 6 0 0,0-4 0 0,0 4 2 0,0-5 2 16,0 5 1-16,0-5 2 0,0 5 3 0,0 0 5 0,0-4 8 0,0 4 4 15,0 0 5-15,0 0 6 0,0 0 4 16,0 0 1-16,0 0 4 0,0 0-1 0,0 0 3 0,0 0-3 0,0 0 0 0,0 0-3 0,0 0-3 0,0 0-5 0,0 0-7 16,0 0-6-16,0 0-5 0,0 0-8 0,0 0-4 0,0 0-6 0,0 0-4 15,0 0-2-15,0 0-5 0,0 0-2 0,0 0 2 0,0 0-5 0,0 0 2 16,0 0-3-16,0 0 1 0,0 0-4 0,0 0 0 0,0 0-2 0,0 0-1 0,0 0-1 16,0 0 1-16,0 0 0 0,0 0 1 0,0 4 7 0,0 6 1 15,0-6 5-15,7 8 1 0,-7-3 6 0,0 6 2 0,0-2 5 0,5 8 2 16,-5-2 5-16,0 5 3 0,9-3 2 0,-9 3 1 0,0 0 1 0,5 4-1 0,-5-1-4 0,0-5-1 15,0 5-2-15,5 0-8 0,-5-2-10 0,0-1-23 0,0 0-28 0,8 1-42 16,-8-1-45-16,0 6-60 0,0-6-64 16,0 1-115-16,0-1-139 0,0 1-59 0,0-1-19 0,0 1 1 0,-8-1 16 0,3-3 24 0,5-3 31 0,-5 1 45 0,-9-4 50 15,7-5 59 1,1 1 63-16,-15-11 70 0,8 0 75 0</inkml:trace>
  <inkml:trace contextRef="#ctx0" brushRef="#br0" timeOffset="144022.61">21329 2775 0 0,'-7'-5'1'0,"7"1"108"0,-5 0 66 0,5-2 46 0,0 0 34 0,-8 3 32 0,8-3 33 0,-7 1 33 0,7 1 33 0,0-7 31 0,-5 7 30 0,5-2 30 0,0 3 28 0,0 3-73 0,0-6-129 0,0 2-65 0,0 4-36 15,-7-6-17-15,7 1-11 0,0 1-10 0,0-2-11 0,0 1-11 0,0 1-10 16,0-1-11-16,0 5-13 0,0 0-10 0,-7-4-13 0,7 4-12 0,0 0-14 0,0-6-13 0,0 6-13 0,0 0-11 0,0 0-11 16,0 0-12-16,0 0-14 0,0 0-14 0,0 0-13 0,0 0-5 0,0 0-5 15,0 6 0-15,0-2 2 0,0 5 2 0,-5-4 4 0,5 5 5 16,0 5 7-16,0-6 6 0,0 6 9 0,0 6 9 0,-8-6 6 0,8 3 7 0,0 1 3 0,0 2-1 15,0-2-1-15,-8 2-4 0,8-3 0 0,0 1-5 0,0 2-2 0,0-3-1 0,0 3-2 16,8-6-3-16,-8 4 0 0,0-5-6 0,0 2-4 16,0 2-3-16,8-8 0 0,-8 4 0 0,0 2-3 0,5-7 3 0,-5 1 0 0,0-1-1 0,7-4 0 15,-7 5 5-15,0-4 2 0,0-1 7 0,0-5 8 0,7 0 13 0,-7 0 12 0,0 0 9 16,0 0 8-16,0 0 11 0,0 0 14 0,0 0 7 0,0 0 3 0,0 0 3 16,0-5 3-16,0-1-1 0,-7 2 0 0,7-7-5 0,0 7-5 0,0-7-10 15,0 3-5-15,0-3-9 0,-7-4-7 0,7 0-11 0,0 2-9 0,0-2-11 16,-5 5-2-16,5-10-2 0,0 7-5 0,0-2 0 0,-8 0-3 0,8-4 1 15,0 4-2 1,0 0-2-16,0-5 2 0,0 7-1 0,0-8-1 0,0 6 3 0,0 2-4 0,0-2 1 16,8-1-2-16,-8 6 1 0,0-4-2 0,0 5-1 0,5-2 1 0,-5 7-1 0,0-2-3 0,0 1-3 0,0 1-6 0,0 4-5 0,7-6-10 0,-7 6-4 15,0 0-6-15,0 0 1 16,0 0 0-16,0 0 0 0,7 6 1 0,-7-6 2 16,0 4 3-16,5 1 1 0,2 1 6 0,-7-2 2 0,8 7 6 0,-3-2 8 15,2-3 6-15,0 2 7 0,-7 2 5 0,5 6 1 0,3-7 2 0,-1 1 1 16,-1-1-1-16,0 0 0 0,-6 2 0 0,7-1-4 0,-2 5 1 0,-5-6-1 0,8 0 1 15,-2 1-1-15,-6-5 2 0,7 5 0 0,-7 1 0 0,6-3 0 0,-6-3-1 16,5 5 1-16,-5-5 0 0,8 1 1 0,-8-3-1 0,0 4 4 0,8-2 1 0,-8-5 5 16,0 0 2-16,0 0 7 0,0 0 5 0,0 0 5 0,0 0 8 0,0 0 6 15,0 0 6-15,0 0 10 0,0 0 10 0,0 0 6 0,0 0 3 0,0 0 1 16,0-5-3-16,5-2-2 0,-5 4-3 0,0-3-1 0,0-3-2 0,0 3-2 16,0-3-8-16,0 0-5 0,0-7-7 0,0 7-9 0,-5-2-13 0,5-2-5 0,0-2-5 15,0 0-1-15,0 0-2 0,0 2-3 0,0-2-5 0,0-1-1 0,0 2-6 16,0 4-2-16,0-5-5 0,0 0 0 0,0 6-2 0,0 0-2 0,5 3-3 0,-5-4-1 15,0 5-5-15,0 1-4 0,0-2-6 0,0 6-5 0,0 0-4 0,0 0-2 16,0 0 1-16,0 0 3 0,7 6 2 0,-7-6 4 0,6 4 1 0,-6 7 2 16,6-7 5-16,-6 5 2 0,8 1 6 0,-1 1 5 0,-7-2 7 0,5 6 6 15,1-1 6-15,-6-4 1 0,8 6 0 0,-8-1-1 0,5-6 0 0,-5 4-1 16,8 2 0-16,-8-3-2 0,5 1-2 0,-5 1 1 0,0-4-1 0,7 5-1 16,-7-4-3-16,0 2-9 0,0-3-11 0,0 4-17 0,7-2-17 0,-7-3-19 0,0 1-19 15,0-1-24-15,0 6-23 0,0-5-24 0,0-1-27 0,0 0-35 0,-7 2-38 16,7-2-69-16,0 1-84 0,0 1-52 0,0-3-37 0,0 3 1 0,0-7 19 0,0 1 26 15,-7 1 36-15,7-6 35 0,0 0 37 0,0 0 40 0,0 0 44 0,0 0 47 16,0 0 51-16,7-6 67 0,-7 1 83 0</inkml:trace>
  <inkml:trace contextRef="#ctx0" brushRef="#br0" timeOffset="144480.84">21765 2893 48 0,'8'-6'125'0,"-8"1"45"0,5 1 37 0,-5-1 36 0,7 1 32 0,-7 4 33 0,0-9 36 0,7 3 30 0,-7 0 31 0,0 6 29 0,0 0 25 0,0-4-43 0,0 4-89 0,0-5-54 0,0 5-35 0,0-6-25 0,0 6-16 0,0-4-13 0,0-1-12 0,0 5-15 0,0-4-15 0,0 4-14 0,-7 0-11 0,7 0-13 0,0-5-10 0,0 5-12 0,-7 0-8 0,7 0-12 0,0 0-9 0,-5 0-11 0,5-4-11 0,-8 4-9 0,8 0-10 0,-5 0-7 0,-3 0-9 0,2 0-4 0,-1 4-8 0,1-4-4 0,-2 0-6 15,3 5-2-15,-8-5-4 0,8 4 0 0,-4-4 0 0,4 5 0 0,-2-1 4 16,-6 2 0-16,7-1 1 0,-2-1-1 0,3 2 0 0,-2 3 1 0,7-3-1 15,-6-2 0-15,-2 5 4 0,2-4 0 0,6 1 0 0,0 3 2 0,-7-3 0 16,7-2 2-16,0 2-2 0,0-1 1 0,0 3 1 0,0-3-2 0,0 1 2 0,0-2-2 16,0 1 3-16,0 1 0 0,7-3 3 0,-7 4-1 0,0-2 4 0,6-1 1 15,2 1 3-15,-2 5 0 0,-6-7 5 0,7 3 1 0,-2-1 1 0,3 5 2 16,-2-4 2-16,-1-2 1 0,10 1 3 0,-10 4 1 0,4-5 1 0,1 2 3 0,-2-1 0 16,5 4 2-16,-7-2 1 0,1-4-2 0,7 3 3 0,-9 3-1 0,3-5 2 15,-3 2-1-15,-5-1 1 0,7-1 0 0,-7 1-1 0,7 1 3 0,-7 4 0 16,0-5 3-16,0-1 1 0,0 1 5 0,0-1 3 0,-7 2 2 0,7-2 5 0,-7 1-1 15,7 1 2-15,-5-3-5 0,5 4-10 0,-8-2-11 0,3-1-13 0,-3 1-15 16,2-1-18-16,-1-4-22 0,1 6-23 0,-2-2-26 0,3-4-30 0,-3 5-28 16,3-5-27-16,0 0-36 0,-4 5-39 0,9-5-45 0,-5 0-44 0,-2 0-49 0,7 0-47 15,-8 0-8-15,8 0 11 0,0 0 24 0,0 0 30 0,0 0 34 16,0 0 36-16,0 0 37 0,0 0 37 0,0 0 44 0,0-5 46 0,8 5 52 0,-1-5 63 16</inkml:trace>
  <inkml:trace contextRef="#ctx0" brushRef="#br0" timeOffset="144813.41">21928 3039 0 0,'13'-5'1'0,"-7"-4"106"0,2 5 75 0,-1-2 53 16,-2 0 44-16,1-3 41 0,2 3 39 0,-3 3 42 0,-5-3 40 0,0 2 41 0,0-1 36 16,8 1 36-16,-8 4 31 0,0 0-73 15,-8-5-132-15,8-2-80 0,0 7-51 0,0-3-34 0,-5 3-26 0,5 0-24 0,-8-6-25 0,8 6-27 0,-6-5-29 0,1 5-24 16,-2 0-26-16,-1-4-19 0,8 4-18 0,-13 0-9 16,7 0-7-16,1 0-3 0,-3 0-5 0,-5 0-3 0,7 4 3 0,-1-4-3 0,2 5 0 0,-4-5-2 15,4 6 1-15,-2-3-1 0,7 4 1 0,-6-2-1 16,1-1-1-16,5 1-2 0,-9-1 1 0,9 2-2 0,-7-3 0 0,7 3 2 15,0-1 0-15,0-1 1 0,0 2 1 0,0 0 2 0,0-2 1 16,0 5 4-16,0-4 1 0,7-1 3 0,-7 2 1 0,9 3 3 0,-9-4 4 0,5 2 1 16,1 2 3-16,1-4 3 0,-2 3 1 0,4 3 6 0,-4-7 7 0,8 7 8 0,-8-7 10 0,11 7 9 0,-11-7 10 15,8 5 7-15,1-3 1 0,-7-2 7 0,4 1 1 0,-3 4 0 16,5-2 6-16,-8-2-1 0,3-1 2 0,-2 1 1 0,-1-5-4 0,2 4-5 16,1 2-8-16,-8-2-7 0,6-4-7 0,-6 5-3 0,0-5 1 0,0 0 0 15,0 0 2-15,0 0 1 0,0 0-1 0,0 5 1 0,0-5-2 0,-6 4-1 16,6-4 1-16,-8 6-1 0,1-6-3 0,2 6-8 0,-1-2-12 0,-7-4-18 0,5 5-21 0,-5-1-27 15,2 1-31-15,-4-1-40 0,2 2-42 0,2-6-62 0,-10 5-69 0,8-1-117 16,-1-4-135-16,2 5-55 0,1 2-16 0,-5-7 9 0,4 0 24 0,0 3 33 0,-3-3 37 0,3 0 46 16,0 0 48-16,4 0 55 0,-5-3 58 0,0 3 71 0,-1-12 75 0</inkml:trace>
  <inkml:trace contextRef="#ctx0" brushRef="#br0" timeOffset="147133.22">19284 3328 43 0,'0'-6'117'0,"0"1"37"0,0 1 31 0,0-1 26 0,0 5 26 0,-7-10 27 0,7 5 22 0,-5 1 26 0,5-2 24 0,0 3 24 0,-9-9 25 0,9 8-44 0,0-1-81 0,0-1-45 0,0 2-28 0,0-1-8 15,-5 1-4-15,5-1-2 0,0 1-5 0,0-2-5 0,0 0-6 0,0 6-10 16,-7-4-13-1,7 4-13-15,0 0-16 0,0 0-15 0,0 0-18 0,0 0-15 0,0 0-15 16,0 0-12-16,0 0-11 0,0 0-9 0,0 4-12 0,0 2-6 0,-6 0-7 16,6 3-3-16,0-5-2 0,0 5 3 0,0 2 0 0,0-2 4 0,0 7 3 0,0-7 3 15,6 1 3-15,-6 4 2 0,0-4 1 0,0-1 0 0,0 6-2 0,0-5 2 16,7 4-1-16,-7-2 1 0,0 1 1 0,0-3-2 0,0 0 2 0,5 6 0 16,-5-7 2-16,0 1 0 0,0-1-1 0,0 0-1 0,9 2-1 0,-9-1-1 0,0-1-1 15,0 1-3-15,0-1-3 0,5-4-4 0,-5 1-4 0,0 3-2 0,0-5 0 16,0 2-2-16,0-6-1 0,7 6 0 0,-7-6-3 0,0 0 3 0,0 4 0 0,0-4 4 15,0 0 2-15,0 0 6 0,0 0 5 0,0 0 6 0,0 0 7 0,0 0 6 16,0 0 9-16,0 0 5 0,0 0 6 0,0 0 4 0,0 0 0 0,0 0-3 16,0 0-4-16,0-4-5 0,0-2-4 0,-7-4-3 0,7 5-2 0,0 1-3 15,-5-7 2-15,5 2-3 0,-9-1-4 0,9 1-5 0,-5-1-2 0,-2-1-4 16,1 2 2-16,1 0 5 0,-4-1 6 0,2 1 4 0,2-3 6 0,-3 3 0 0,3 0 3 16,-1-1-4-16,-2 1-2 0,3 3-4 0,-8-3-1 0,5 3-2 0,2 1-1 15,-1 1-3-15,-6 4-1 0,7-6-5 0,1 6-4 0,-10 0-3 0,9 0-5 16,-7 6 0-16,8-2-3 0,-9 1-1 0,7 1-2 0,-6-3-1 0,7 9 0 15,-2-3-2-15,-5 1 1 0,8-1-1 0,-3 0 5 0,2 3-2 0,1-3 4 0,5 6-3 16,-7-6 3-16,-1 1-1 0,8 5 0 0,-6-6 2 0,6 1 1 0,0-1 1 16,0 2 2-16,0-2 0 0,0 1-1 0,0 0 0 0,0-1-2 0,0 2 3 15,0-7-2-15,6 5 2 0,-6-4 2 0,8 5 3 0,-8-4-1 0,7-1 2 0,-2 4 2 16,1-5-1-16,2 2 2 0,5-2 0 0,-8 1 2 0,9 1-1 0,-7-6-6 16,6 3-11-16,1-3-20 0,-4 7-21 0,4-7-26 0,1 0-28 0,-4 0-32 0,9 0-49 15,-6-7-64-15,-1 7-77 0,6-3-82 0,-6 3-35 0,-1-6-8 0,2 6 8 16,-1-5 20-16,1 1 26 0,-2-2 32 0,2 2 38 0,-1-1 39 15,-1 1 42-15,-5-1 45 0,5-5 56 0,-4 4 63 0</inkml:trace>
  <inkml:trace contextRef="#ctx0" brushRef="#br0" timeOffset="147543.51">19427 3450 94 0,'0'-6'163'0,"0"6"43"0,0-3 34 0,-5-3 29 0,5 0 29 0,0 2 27 0,0-1 29 0,0 0 25 0,0 1 26 0,0-2 23 0,0 6 24 0,0 0-67 0,-9-4-118 0,9-1-62 0,0 5-33 16,0-4-15-16,0 4-7 0,0-6-6 0,0 6-8 0,0 0-9 0,0 0-13 0,0-6-8 0,0 6-11 0,0 0-9 0,0 0-10 0,0 0-12 0,0 0-12 0,0 0-10 0,0 0-11 0,0 0-8 0,0 0-9 0,0 0-8 0,0 0-10 0,0 0-7 0,0 0-7 0,0 0-6 0,0 0 1 0,-5 6 1 0,5 0 0 16,0-2 3-16,-7 1 0 0,7-1 2 0,0 6-1 0,0-5 2 0,-6 4 3 0,6 3 1 0,0-3 4 0,-5 1 3 0,5 4 5 0,0-4 0 0,0-1-4 0,0 0-3 0,0 3-3 0,0-3 0 0,0 6-1 0,0-6 0 0,0-5 0 0,5 8 0 15,1-3 3-15,-6 0-3 0,7-3-1 0,-7 3 3 0,5-5 0 0,4 1 2 0,-4 1 4 16,2-2 0-16,-1 2 3 0,-1-1 3 0,3-5-1 0,5 4 2 0,-6-4 0 15,0 0 2-15,6 0 2 0,-6 0 0 0,5-4 3 16,-5 4 1-16,6-5 0 0,0-1 2 0,-7 2 2 0,7-7 5 0,-6 7 6 0,6-5 5 16,-7 3 7-16,-1-3 4 0,11 0 5 0,-11-7 2 0,1 7 1 0,1-2 4 15,-7 2-1-15,6-7 1 0,2 3 0 0,-8 2-2 0,0-2-4 0,0 2-5 0,0-2-8 0,0-3-6 16,0 2-8-16,-8 4-6 0,8-5-6 0,-6 0-9 0,-1 6-8 0,7 0-12 16,-6-3-7-16,1 3-11 0,-2-1-11 0,-2 5-11 0,9-4-12 0,-5 9-18 0,-1-4-18 15,-1 4-24-15,7-6-27 0,-6 6-25 0,-1 6-26 0,-1-6-41 0,8 4-49 16,-5 1-43-16,5 4-44 0,-6-3-38 0,-2 4-33 0,8-1-1 0,-5 0 14 0,5 1 26 15,0 1 32-15,0-2 36 0,-8 6 39 0,8-5 40 0,0-1 41 0,0 0 50 16,0 3 52-16,0-3 51 0,0-5 64 0</inkml:trace>
  <inkml:trace contextRef="#ctx0" brushRef="#br0" timeOffset="149569.96">19766 3420 1 0,'6'-5'61'0,"-6"1"39"0,0-2 29 0,0 2 31 0,7-1 31 16,-7 5 29-16,0 0 28 0,-7-4 27 0,7-2 26 0,0 6 30 0,0-6 28 0,0 3-14 0,0-3-41 0,0 6-30 0,0-5-18 0,-6 1-10 0,6-2-7 0,0 3-10 0,0-3-11 0,0 6-10 0,0 0-6 0,-7-6-12 0,7 3-11 0,0 3-18 0,0 0-25 0,0 0-22 16,0 0-19-16,0 0-22 0,0 0-22 0,0 0-16 0,0 0-16 0,0 0-13 15,0 0-12-15,0 0-11 0,7 3-10 16,-7 3-4-16,0 0-5 0,6 3 1 0,-6 0 5 0,7 0 7 0,-1 7 9 0,-6-7 8 0,8 6 10 0,-3 6 3 0,-5-8 2 16,8 2 0-16,-3 0-2 0,-5 3-2 0,5-2 0 0,-5-2-2 0,9 1 2 15,-9 5-1-15,5-6-3 0,-5-4-4 0,0 4-1 16,0 2-5-16,0-7-8 0,0 6-3 0,0-6-5 15,7 0-3-15,-7 3-1 0,0-3-4 0,0-5-1 0,0 2 1 0,0-2-1 0,0-4 6 0,0 5 2 0,0-5 3 16,0 0 6-16,0 0 6 0,0 0 10 0,0 0 10 0,0 0 12 0,0 0 17 0,0 0 18 0,0 0 12 16,0 0 12-16,0 0 4 0,0 0-4 0,-7 0 1 0,7 0-5 0,-5-5-3 0,5 1-3 15,-9-2-4-15,9-3-5 0,-5 5-5 0,5-8-8 0,-5 3-12 0,5 0-13 32,-8-1-12-32,3-4-8 0,5 4-5 0,0-5 1 0,-8 6-1 0,8-6 0 0,-6 0 1 15,6 5 1-15,0-5-1 0,0 1 0 0,-7 4 0 0,7-5-2 0,0 0-1 16,0 6-1-16,0-6-2 0,0 5-2 0,0 1-2 0,0-1 0 0,0 0-2 15,7 0-1-15,-7 1-2 0,0 5-1 0,0-8-5 0,6 9-2 0,-6-3-3 16,0 1-4-16,8 1 1 0,-8 4-2 0,5-6-1 0,-5 6-1 0,8-3-1 16,-3 3 0-16,-5-6 1 0,5 6 0 0,4 0 5 0,-4 0 3 0,2 0 2 0,1 6 1 15,4-6 3-15,-5 3 2 0,-2-3 4 0,2 6 1 0,2-2 3 0,2 1 5 0,-4 1 2 16,-2-3 3-16,4 3 0 0,-4 0 1 0,2-2 0 0,-1 1 2 16,-1 5 0-16,-5-6 3 0,8 1 4 0,-8 4 2 0,8-3 1 0,-8 3 4 0,0 1 0 15,0-4 1-15,0 3 0 0,0 0 2 0,0-3 0 0,-8 3-1 0,8 0-5 16,-8 3-3-16,3-3-7 0,5-5-9 0,-6 7-9 0,-1-2-13 0,2-5-14 0,-9 8-17 15,7-3-19-15,1-5-21 0,1 7-20 0,-11-7-21 0,11 1-21 0,-8 4-17 16,7-3-26-16,-9-2-25 0,10 2-35 0,-4-1-35 0,-1-1-52 0,2-4-58 0,3 5-15 16,-3-5 7-16,2 4 20 0,6-4 28 0,-7 0 29 0,7 0 32 0,0 0 32 15,0 0 32-15,0 0 38 0,0 0 41 0,0 0 45 0,0 0 53 0</inkml:trace>
  <inkml:trace contextRef="#ctx0" brushRef="#br0" timeOffset="151070.99">20703 3460 78 0,'9'-10'138'0,"-9"1"44"0,5-3 38 0,-5 3 38 16,0 0 34-16,6-6 36 0,-6 5 32 0,0 1 33 0,0-2 31 0,0 1 24 15,0-5 16-15,0 12-44 0,0-7-78 0,0-1-45 0,0 7-31 0,0-1-20 0,0-5-17 16,0 5-15-16,0 5-17 0,0 0-17 0,0 0-16 0,0-4-19 0,0 4-18 15,0 0-20-15,0 0-18 0,0 0-19 0,0 0-15 0,0 0-17 0,0 0-15 0,0 0-17 16,0 0-12-16,0-6-13 0,0 6-6 0,0 0-3 0,-6 6-2 0,6-6 4 16,-5 4 1-16,5 1 4 0,-9 1 5 0,9-2 4 0,0 1 3 0,-7-1 5 15,2 1 5-15,5 5 6 0,-6-4 4 0,6-3 0 0,-8 9 2 0,3-9-3 16,5 3-5-16,-8-2-3 0,8 7-5 0,-7-11-2 0,2 3-1 0,5 3-2 16,-7 0-1-16,7-2-3 0,-7 1 0 0,7-1-3 0,0 2 3 0,-5-6 0 0,5 4-1 15,0-4 5-15,0 0-1 0,-8 5 0 0,8-5 1 0,0 0 0 0,0 0-3 16,0 0-2-16,0 0 0 0,0 0 0 0,0 0-2 0,0 5 2 0,0-5-3 15,0 0-2-15,0 0 1 0,0 4-2 0,0-4 0 0,0 0 0 0,0 0-2 16,-5 6 0-16,5 0-1 0,0-3 1 0,0 3 1 0,0-2 0 0,0-4 1 0,0 6 2 16,0 3 3-16,0-4 3 0,0-1 5 0,0 2 1 0,-8 3 2 0,8-3 3 15,0-3 2-15,0 9 2 0,0-3-1 0,8-5 2 0,-8 7 0 0,0-7 0 16,0 5 0-16,0-3-4 0,0 0-3 0,5 3-2 0,-5-5-3 0,8 1-1 16,-8 1 1-16,5-2 0 0,-5 1-2 0,7-1 1 0,-7 1 2 0,7-5 0 0,-2 6 1 15,2-6 1-15,1 4 1 0,-3-4 3 0,3 6 2 0,-2-6 3 0,-1 0 1 16,2 0 0-16,7 0 1 0,-8 5 1 0,1-5-2 0,7 0 1 0,-7 0 1 0,-2 0-1 15,1 4-1-15,7-4-12 0,-5 0-16 0,-3 0-29 0,2 5-33 0,-1-5-36 16,0 0-43-16,-6 4-64 0,8-4-73 0,-1 6-84 0,-7-2-82 0,5-4-31 16,-5 5-8-16,0-5 9 0,0 6 13 0,0-6 31 0,0 0 34 0,0 3 43 15,0-3 47-15,0 0 53 0,0 0 51 0,-5 7 67 0,5-7 69 0</inkml:trace>
  <inkml:trace contextRef="#ctx0" brushRef="#br0" timeOffset="151988.34">20274 3313 8 0,'-7'0'50'0,"7"-5"25"0,-6 1 27 0,6-2 30 0,-7 1 33 0,7 5 32 0,-6-4 32 0,6-2 28 0,-8 3 27 0,8-4 12 0,-5 2 4 0,5 1-5 0,-7-1-8 0,7-1-6 0,-6 2-8 0,0-1-10 0,6 5-11 0,-7-4-20 15,7-1-21-15,-8 1-20 0,8 4-20 0,0-6-13 0,0 6-18 0,0 0-17 0,0 0-15 0,0 0-19 0,0 0-19 0,0 0-17 16,0 0-18-16,0 0-19 0,0 0-19 0,0 0-8 0,0 0-12 0,0 6-1 0,0-6-5 15,0 9 0-15,0-5 0 0,0 5 3 0,0 2 4 0,0 5 2 0,0-3 6 0,0 2 5 16,0 5 6-16,0-1 9 0,0 0 8 0,0-5 4 0,-5 7-3 0,5-2 0 16,0 2-1-16,-6-2-3 0,6-1-1 0,-8 3 0 0,8-6-1 0,-5 3-2 15,5-3 1-15,-8 1-2 0,8-3-4 0,-7 2-5 0,1-1-9 0,6 2-5 16,-6-7-8-16,6 0-3 0,0-3-6 0,-5 3-2 16,5-3-3-16,0-3 1 0,0 4-1 0,0-7 0 0,0 0 4 0,0 0 0 0,0 0 5 0,0 0 11 0,0 0 9 15,0 0 11-15,0 0 11 0,0 0 6 0,0 0 9 0,0 0 8 0,0 0 1 16,0 0 0-16,0-7-2 0,0 4-7 15,5-3-4-15,-5 1-2 0,0 1-1 0,6-6-3 0,-6 1-4 0,6-2-4 0,-6-4-2 0,0 2-4 16,7 2-7-16,-7-2 1 0,0-3-1 0,8 1 5 0,-8 1 6 0,0-2 5 0,0 3 7 0,5-2-1 16,-5 1 1-16,0-2-1 0,0 1 1 0,8-3-2 0,-8 3 3 0,0-1-1 15,6 2 1-15,-6 1-5 0,0 1-1 0,5-1-2 0,-5 2-2 0,0 2-2 0,0 5-3 16,0-7-4-16,8 7-7 0,-8-2-6 0,0 6-7 0,0 0-8 0,0 0-7 16,0 0 0-16,0 0 5 0,0 0 3 0,7 6 1 0,-7-2 1 15,6 1 2-15,-6 5-1 0,6-1 2 0,-6 2 5 0,7 2 6 0,-2-1 7 0,3 1 10 0,-8 7 6 16,6-5 6-16,1-1-1 0,-7 6-5 0,6-5-2 0,-6 4-2 0,7-4-2 15,-7 0 0-15,7 0-1 16,-7-2 1-16,7 2 0 0,-7-6-1 0,0 7-2 0,5-7 0 16,-5 2-5-16,0-2-5 0,0 0-9 0,7 1-12 0,-7-4-14 0,0 3-13 0,6-4-12 15,-6-1-17-15,0 6-15 0,6-5-17 0,-6 1-25 0,0-3-28 0,0 4-37 0,0-7-37 0,0 0-33 16,0 0-30-16,0 0-31 0,0 5-31 0,0-5-1 16,0 4 10-16,-6 1 23 0,0-5 22 0,6 0 28 0,-7 0 28 0,2 0 35 15,-2 0 35-15,0-5 41 0,0 5 40 0,1-4 40 0,-1-1 57 0</inkml:trace>
  <inkml:trace contextRef="#ctx0" brushRef="#br0" timeOffset="152130.47">20162 3596 65 0,'0'-5'143'0,"0"5"47"0,-6-4 38 0,6-2 32 0,0 6 27 0,0-5 23 0,6 1 19 15,1 4 18-15,-7-5 15 0,8 5 14 0,-8-4 17 0,0 4-64 0,5-6-108 0,-5 0-68 0,8 6-46 0,-8-4-27 0,6 4-19 0,-1-5-9 0,-5 1-5 0,8 4-2 0,-1-6-2 0,-1 6-1 0,0-5-4 0,1 1-1 0,-2 4-6 0,9-5-1 0,-7 1-4 0,-1 4-11 0,8-6-17 0,-7 6-24 0,-2-6-25 0,2 6-41 0,5-3-55 0,-4 3-69 0,-1 0-76 0,-2 0-49 0,3-6-41 0,3 6-10 0,-3 0 2 0,-3 0 9 0,-5-4 14 0,7 4 27 0,0-5 31 0,-7 5 35 0,7-6 37 0,-7 2 48 0,0 4 51 0,0-5 62 0,0 1 71 0</inkml:trace>
  <inkml:trace contextRef="#ctx0" brushRef="#br0" timeOffset="152414.78">20438 3425 81 0,'0'0'157'0,"0"-5"46"0,5 0 34 0,-5 1 31 0,0-2 30 0,0 2 28 0,0-1 30 16,0 1 29-16,0-2 26 0,0-3 28 0,0 3 25 0,0 1-57 0,0 1-108 0,0-2-63 15,0 3-37-15,0 3-18 0,0-12-6 0,0 12-5 0,0 0-8 0,0 0-9 16,0-3-11-16,0 3-10 0,0 0-12 0,0-6-12 0,0 6-13 0,0 0-12 15,0 0-12-15,0 0-13 0,0 0-10 0,0 0-9 0,0 0-12 0,0 0-10 0,0 0-10 16,-5 0-9-16,5 0-9 0,0 6-6 0,-8-6-7 0,2 3 0 0,6 3-5 16,-7 0-2-16,1-3 1 0,-1 7-3 0,1 1 1 0,-1-2 0 0,1 1 1 15,-1-1 1-15,0 6-1 0,7-6-3 0,-7 6-5 0,2 1-4 0,5-2-8 0,-8 1-6 16,8-2-4-16,-5 3-1 0,5-2-4 0,0 1-1 0,0 1-1 0,5-7-3 16,-5 6-1-16,8-2 1 0,-8-2 2 0,5-1 5 0,2-1 7 0,0 0 4 15,0 1 8-15,-1-5-3 0,7 4-3 0,-6-2-10 0,6-2-10 0,1-1-16 16,-9 1-13-16,8-1-18 0,1-4-25 0,-2 6-40 0,1-6-44 0,6 0-58 15,-5 0-63-15,-1 0-31 0,8 0-15 0,-10 0 6 0,1-6 17 0,4 6 22 16,3-4 28-16,-6-1 29 0,-1 1 30 0,0-8 35 0,-5 3 39 0,6 4 46 0,1-5 50 0</inkml:trace>
  <inkml:trace contextRef="#ctx0" brushRef="#br0" timeOffset="153354.12">20977 3338 7 0,'0'0'70'0,"0"-6"36"0,0 2 27 0,0 4 32 0,0-6 32 0,0 1 30 0,0-4 31 0,0 5 29 0,0-2 31 0,0 1 31 0,0 1 31 16,0-2-20-16,-7 6-45 0,7-3-23 0,0 3-8 0,0-7-7 0,0 7-1 0,0 0-13 0,0 0-16 0,0-5-16 0,0 5-15 0,0 0-18 0,0 0-21 0,0 0-21 0,0 0-24 15,0 0-23-15,0 0-26 0,0 0-23 0,0 0-22 0,0 0-22 0,0 0-19 0,0 0-16 16,0 0-14-16,0 0-10 0,0 0-7 0,0 0 2 16,0 0 3-16,-5 5 5 0,5-5 8 0,0 0 4 0,0 7 6 0,0-7 8 0,0 3 3 0,0 3 6 15,0-2 4-15,0 1 5 0,0 1 3 0,0-6 0 0,0 4 4 16,0 1-3-16,0-5-3 0,0 4-5 0,0 1-3 0,0-5-2 0,0 6 0 0,0-2-1 0,0 2 0 15,0-3-3-15,0-3 0 0,5 6-3 0,-5 0-1 0,0-3-4 0,0 3-1 16,0-2-1-16,0 1-1 0,0-5-1 0,0 0 1 0,0 6-2 0,0-6 3 16,0 0 0-16,0 3 2 0,0-3 2 0,0 0 5 0,0 0 4 0,0 0 5 15,0 0 5-15,0 0 3 0,0 0 6 0,0 0 4 0,0 0 3 0,0 0 4 0,0 0 8 16,0 0 6-16,0 0 8 0,0 0 8 0,0 0 0 0,0 0 0 0,0 0-2 16,0 0-3-16,0 0-1 0,0 0-3 0,0-3-1 0,0 3-1 0,-5-6-5 15,5 1-2-15,0 1-6 0,0-2-10 0,0 3-5 0,-9-3-11 0,9 0-4 16,0 3-1-16,0-3-1 0,-5 2 0 0,5 4-1 0,0-6 0 0,-5 1-3 0,5 1-3 15,0-1 0-15,0 5-3 0,-8-4-1 0,8 4-2 0,-5 0-3 0,5-6-1 16,0 6-1-16,-8 0-2 16,8 0-1-16,-8 0-1 0,3 0 1 0,-1 0-1 0,-1 6 1 0,7-6 0 0,-6 4 0 0,-7 1 1 0,13-1-2 0,-13 1 2 0,7 5 0 15,-1-4 2-15,-1-3 0 0,3 9 1 0,5-3 3 0,-6 0 0 0,-2-3 1 16,3 3 3-16,5 1-1 0,-7-1 1 0,7 1 1 0,-8 0-1 0,8 6 0 16,-6-7 1-16,6 1-1 0,0 4 0 0,-6-4 1 0,6-1 3 0,0 0-3 15,6 3 2-15,-6-3-1 0,0 6-2 0,0-6 0 0,6-5 0 0,-6 8-1 0,8-3 1 16,-1 0 3-16,-2-3 2 0,3 3 2 0,-2 0 2 15,-1-3 2-15,3 4 1 0,-1-5 1 0,5-1 1 0,-5 1-5 0,6-1-6 0,0 2-10 0,-7-2-12 0,7 1-16 16,0-5-18-16,-5 6-24 0,2-6-26 0,4 0-26 0,-1 3-30 0,-5-3-37 16,5 0-42-16,-8-3-44 0,9 3-43 0,-7-6-43 0,-1 6-38 0,1-5-4 15,-2 5 11-15,4-4 25 0,-4-2 30 0,0 2 33 0,-5-1 36 0,8 1 37 0,-8-1 38 16,5-5 42-16,-5 4 45 0,0-3 44 0,0 4 63 0</inkml:trace>
  <inkml:trace contextRef="#ctx0" brushRef="#br0" timeOffset="154061.31">21088 3435 87 0,'8'-6'154'0,"-8"6"39"0,0 0 32 0,0-4 32 0,5 4 27 0,-5 0 34 0,0 0 35 0,0-5 32 0,0 5 32 0,0-5 30 0,0 5 28 0,0-4-62 0,0 4-114 0,0 0-56 0,0 0-27 0,0-6-12 0,0 6-7 0,0 0-9 0,0-4-12 0,0 4-15 0,0 0-22 0,0 0-19 0,0 0-17 0,0 0-14 0,0 0-15 0,0 0-14 0,0 0-11 0,0 0-14 0,0 0-11 0,0 0-12 0,0 0-10 0,0 0-9 0,0 0-10 0,0 0-10 0,0 0-10 0,0 0-3 15,0 0-2-15,0 0 2 0,0 0 2 0,0 4 0 0,0 2 6 0,0 3 3 0,6-4 2 16,-6 5 5-16,0-1 5 0,0 7 0 0,0-7-2 0,0 6-2 0,8 0 1 16,-8 0-7-16,0-2-6 0,0 2-8 0,0-6-4 0,0 7-2 0,0-2-5 15,0 1-2-15,0-6-1 0,5 1 0 0,-5 1-2 0,0-2 4 0,0 1 7 16,0-6 7-16,0 1 9 0,7 1 6 0,-7-3 6 0,0 4 7 0,0-7 1 0,0 5 4 16,0-5 4-16,0 0 7 0,0 0 4 0,6 0 6 0,-6 0 9 15,0 0 2-15,0 0 4 0,0 0 4 0,0-5 5 0,7 5 4 0,-7-7 3 0,0 4 4 16,0-3 3-16,7 1 0 0,-7-5 2 0,0 6-3 0,7-5-3 0,-7 4-3 15,0-5-6-15,5 4-3 0,-5-3-4 0,0 0-3 0,8-2-2 0,-8 2-4 16,0-1-6-16,5 0-3 0,-5-5-3 0,6 6-6 0,-6-6-1 0,8 6-5 0,-8-1-4 16,5-5-2-16,-5 6-4 0,7-2-3 0,2 1-3 0,-9 7-4 0,5-9-5 15,-5 8-2-15,6-1-7 0,-6 0-2 0,7 5-3 0,-7 0-1 0,0-4 2 16,0 4 0-16,5 4 2 0,-5-4 2 0,0 5 4 0,9 0 5 0,-9-5 4 0,5 10 3 16,-5-4 5-16,7 3 6 0,-7-5 3 0,6 7 3 0,-6-2 2 0,5 1 1 15,-5-1 1-15,8 0 1 0,-8 3 0 0,0-3 1 0,8-5-1 0,-8 7-1 16,0-2 0-16,5-5-2 0,-5 8-1 0,7-8-1 0,-7 1-2 0,0 4 1 15,7-3 0-15,-7-2-2 0,0 1-1 0,5-5-1 0,-5 4-3 0,7 1-2 0,-7-5 2 16,0 6 2-16,8-6 1 0,-8 0 3 0,0 0 6 0,0 0 4 0,5 0 3 16,-5 0 7-16,7-6 2 0,0 6 6 0,-7-5 1 0,5 5 4 0,-5-4 3 0,8-1 3 15,-1 1 1-15,-7-2 3 0,6 1 1 0,0 1 1 0,-6-5 3 0,7 3-2 16,-7-4 1-16,5 5-1 0,-5-5 2 0,0 1-1 0,8 0-2 0,-8-3 0 16,0 3-3-16,6 0-2 0,-6-1-2 0,0-4-3 0,7-2-5 0,-7 7-3 15,0-6-6-15,0 0-4 0,0 2-2 0,6-2-3 0,-6 0-1 0,0 6-2 0,0-6 0 16,5 5 0-16,-5-5 3 0,0 10 2 0,0-5 3 0,0 5 0 0,0-5 4 15,0 7-4-15,0 3-1 0,0 0-8 0,0 0-8 0,0 0-7 0,0 0-8 16,0 0-8-16,0 0-5 0,0 0-3 0,0 0-7 0,0 0-2 0,0 3-4 0,0 7 3 16,0-5-1-16,-5 5 4 0,5-1 3 0,0 6 5 0,0-6 5 0,0 6 4 15,5 0 7-15,-5 0 7 0,0 0 6 0,0-1 8 0,0-4 5 0,0 6-1 16,0-3 0-16,8-2-1 0,-8-2-6 0,0 6-4 0,0-5 0 0,8-1 0 16,-8 1 4-16,0-1 3 0,0 2 5 0,5-2-2 0,-5-5-1 0,7 8-4 0,-7-3 2 15,6 0-1-15,0 1 0 0,-6-5 2 0,8 4 4 0,-1 1 0 0,-2 1-1 16,1-7-8-16,-6 5-14 0,8 1-17 0,-3-5-22 0,3 1-22 0,-3-3-22 0,-5 4-27 15,7-2-27-15,0-1-30 0,-7 1-33 0,5-5-45 0,-5 0-48 0,0 0-71 16,0 0-77-16,0 0-24 0,0 0 6 0,0 0 21 0,0 0 30 0,-5 0 32 16,5-5 37-16,-7 1 38 0,0-1 39 0,2-2 42 0,-3-2 43 0,3 4 50 0,-3-5 56 15</inkml:trace>
  <inkml:trace contextRef="#ctx0" brushRef="#br0" timeOffset="154215.81">21356 3527 0 0,'-7'-4'14'0,"-1"-1"134"0,3 1 79 0,5 4 60 0,-7-6 45 0,7 6 36 0,0 0 31 0,0 0 28 0,0 0 23 0,0 0 25 0,0 0 20 0,0 0 21 0,0 0 23 0,0 0-97 0,0 0-162 0,0 0-89 0,0-6-54 0,0 6-30 0,7 0-21 0,-7-3-16 0,5-3-10 0,3 6-9 0,-1-4-11 0,-1-1-7 0,0-1-7 0,6 2-5 0,2-1-10 0,-7 1-19 0,4 4-28 0,5-5-37 0,-4-1-35 0,0 6-38 0,-4 0-38 0,4 0-66 0,2-4-81 0,-1 4-76 0,-1 0-67 15,0 0-25-15,3 0-3 0,-2 0 8 0,-2-6 18 0,5 6 28 0,-5-3 39 16,1-3 43-16,2 0 48 0,-7 2 50 0,7-1 53 0,-1-4 68 0,-8 3 74 0</inkml:trace>
  <inkml:trace contextRef="#ctx0" brushRef="#br0" timeOffset="154466.97">22046 3489 0 0,'0'10'77'0,"-7"-7"145"0,7 9 80 0,-6-8 56 0,6-4 37 0,-8 5 29 15,8-5 21-15,0 0 17 0,-7-5 19 0,7 5 16 0,0 0 17 0,0 0 7 16,0 0 4-16,0 0-121 0,0 0-186 0,0 0-93 0,0 0-39 0,0 0-15 16,0 0-3-16,0 0 3 0,0 0 6 0,0 0 5 0,0 0 3 0,0 0 1 15,0 0 0-15,0 0-8 0,0 0-8 0,0 0-16 0,0 0-19 0,0 0-14 0,0 0-14 16,0 0-7-16,0 0-7 0,0 0-6 0,0 0-4 0,0 0-13 0,0 0-15 15,0 0-20-15,0 0-21 0,0 0-21 0,0 0-22 0,0 0-12 0,0 0-5 16,0 0-11-16,7 0-6 0,1 0-15 16,-2 5-16-16,1-5-16 0,4 0-16 0,5 4-26 0,-11-4-26 0,13 5-29 0,-2-5-27 0,-5 0-31 0,10 6-32 0,-9-6-6 15,0 0 6-15,3 4 18 0,4-4 21 0,-14 0 28 0,9 0 32 0,-7 0 33 16,6 5 36-16,-7-5 44 0,2 0 47 0,-8 0 47 0,0 0 64 16</inkml:trace>
  <inkml:trace contextRef="#ctx0" brushRef="#br0" timeOffset="154656.84">22117 3596 0 0,'-21'4'1'0,"3"-4"103"0,5 5 78 0,-6 1 57 0,6-2 50 15,-7 2 45-15,6-6 43 0,1 5 40 0,0-5 38 0,7 0 35 0,-6 4 31 0,4-4 27 16,2 0 23-16,-1 0-77 0,7 0-136 0,0 0-81 0,0 0-55 0,0 0-40 16,0 0-31-16,0 0-28 0,0 0-26 0,0 0-24 0,0 0-24 0,0 0-19 15,0 0-18-15,0 0-8 0,0 0-4 0,7 0 0 0,-7 0 3 0,6 0 0 16,2 0 1-16,-1 0 1 0,4 5 1 0,-3-5 0 0,5 0 1 0,6 0-15 0,-7 0-19 16,9 0-26-16,-10 4-29 0,10-4-35 0,-3 0-41 0,-2 0-48 0,1 0-48 15,-2 0-89-15,4 0-98 0,-6 6-61 0,-1-6-34 0,7 0-9 0,-5 0 13 0,-1 0 26 16,0-6 41-1,-5 6 43-15,4-4 49 0,-1-1 51 0,5 1 50 0,-11-1 55 0,3-1 55 0,3-4 75 0,-3 5 83 0</inkml:trace>
  <inkml:trace contextRef="#ctx0" brushRef="#br0" timeOffset="154940.37">22418 3450 89 0,'0'-9'183'0,"0"3"65"0,5-4 52 0,-5 0 47 0,0 6 43 0,0-6 42 16,-5 5 40-16,5-5 38 0,0 4 38 0,0 3 31 0,-8-3 31 0,8 1-66 16,0 1-120-16,0-2-88 0,0 6-79 0,-6 0-47 0,6 0-36 0,0 0-28 0,0 0-30 15,0 0-29-15,0 0-24 0,-7 0-21 0,1 6-22 0,6-2-13 0,-7 1-13 16,1 1-9-16,-2 3-6 0,3-3-5 0,-2 3-5 0,1 1 0 15,-1-1 1-15,0 6 3 0,0-6 5 0,-6 1 2 0,13 5 0 0,-6-6-5 0,1 6-8 0,-3-6-4 16,8 7-5-16,-5-7-3 0,5 6-2 0,-7-6-3 0,7 3-2 0,0-3-2 16,0 0 0-16,0-3-1 0,0-2 1 0,0 5-1 0,7-9 1 0,-7 5 10 0,5 1 10 15,3-6 10-15,-3 0 13 0,1 0 9 0,2 0 13 0,-3 0 10 16,9-6 8-16,-7 1 9 0,6 1 8 0,-8-1 8 0,9 1 10 0,-7-2 6 16,6-3 8-16,-7 4 2 0,2-5 0 0,-3 0-3 0,-5 1-2 0,5-2-7 0,-5 2-5 15,0-1-8-15,0 1-9 0,0-1-20 0,0-5-23 0,-5 6-29 0,0-2-25 16,-3-2-29-16,-5 1-28 0,0 3-31 0,-1 0-32 0,-4-1-49 0,-3 1-49 15,-3 3-84-15,-5 0-94 0,6 3-64 0,-11 3-45 0,1 0-3 0,1 0 18 0,-7 0 30 16,6 3 35-16,-5 3 38 0,5 0 40 0,-7-2 45 0,8 5 48 0,-2-3 56 16,2 8 60-16,0-4 72 0,1-1 87 0</inkml:trace>
  <inkml:trace contextRef="#ctx0" brushRef="#br0" timeOffset="155586.34">19272 4046 72 0,'-9'-5'141'0,"4"-1"44"0,-8 3 32 0,8-4 35 0,-11 7 30 0,11-5 35 16,-3 1 32-16,3 4 28 0,-9-5 29 0,9-1 28 0,-2 2 25 0,1 0-59 0,-2 4-106 0,8-5-57 0,-6-1-30 0,6 3-16 0,-7-3-10 0,7 6-12 0,-5-6-13 0,5 2-13 16,0 4-15-16,0 0-7 0,0-5-10 0,0 5-7 0,0 0-7 0,0 0-10 0,0-6-3 15,0 6-8-15,0 0-8 0,0-3-6 0,0 3-11 0,0 0-5 0,0 0-10 16,0 0-7-16,0-6-8 0,5 6-8 0,-5 0-12 0,0-4-7 0,7 4-9 16,-7 0-1-16,6 0-5 0,2 0 2 0,-2 4 1 0,1-4 2 0,-2 6 1 0,9-3 1 15,-9 3 5-15,8-1 2 0,3 5 0 0,-11-1 3 0,8 2 3 0,1 3 5 16,-2 0 3-16,-6-4 1 0,7 5 0 0,-5 0-4 0,-3 0-4 0,9 0-6 15,-9-2-3-15,-5 2-8 0,7 0-5 0,1 0-10 0,-8-2-6 0,0-2-6 0,0 5-8 16,0-1-1-16,0-2-3 0,0 1-3 0,-8-4 4 0,8 1 0 0,0 3 3 0,-7-5 3 16,7 2 3-16,0-7 7 0,-5 7 5 0,5-7 9 0,0 2 7 0,0-1 10 15,0-5 4-15,-7 0 9 0,7 0 6 0,0 0 9 0,0 0 11 0,0 4 16 16,0-4 15-16,0 0 13 0,0 0 12 0,0 0 4 0,0-4 7 0,-7 4-1 16,7-5 3-16,0 5-1 0,-5-6-1 0,5 2-4 0,0-7-3 0,-8 7-9 15,8-2-9-15,0-3-14 0,0 0-19 0,-5-1-15 0,5-1-11 0,0-4-9 16,0 6-5-16,0-4-3 0,5-2-3 0,-5-1-3 0,8 2 0 0,-8-5 1 15,5 4-2-15,2-6-4 0,0 3-1 0,-2-3-13 0,2 2-9 0,1 4-15 0,-3-4-16 16,9 4-21-16,-9 0-18 0,3 0-21 0,0 6-21 0,3 0-23 0,-4-1-23 16,-2 5-27-16,9 5-29 0,-7-4-53 0,4 4-68 0,-3 4-63 0,5-4-57 15,1 5-11-15,-9 5 13 0,10-7 25 0,-3 3 30 0,0 3 36 0,-4-3 36 0,5 3 36 16,-7 2 41-16,-1-7 42 0,3 6 45 0,-1-5 59 0,-1-1 69 0</inkml:trace>
  <inkml:trace contextRef="#ctx0" brushRef="#br0" timeOffset="156012.64">19577 4080 0 0,'0'0'1'0,"-6"-6"104"0,6 6 65 0,-7-5 40 16,7 1 29-16,-8-1 23 0,8 5 19 0,0-4 23 0,-5-2 24 0,5 6 26 15,0 0 23-15,0-4 26 0,0 4 25 0,0 0-70 0,0 0-125 0,0-5-62 0,0 5-31 16,0 0-15-16,0 0-7 0,0 0-6 0,0 0-8 16,0 0-12-16,0 0-17 0,0 0-15 0,0 5-14 0,0-5-16 0,-6 0-13 0,6 4-12 0,0-4-13 0,0 6-8 15,0-2-7-15,0 1-1 0,0-1-2 0,0 1 3 0,0 1 3 0,0 4 3 16,6-5 2-16,-6-1 2 0,5 5-1 0,-5-3 1 0,8-2 1 0,-1 1-1 15,-1 1 5-15,1-3 3 0,4 3 3 0,-2 0 3 0,3-6 0 0,-6 4 3 0,7-4 2 16,0 0 2-16,0 0 2 0,1 0 0 0,-2-4 2 0,2 4 1 16,-1-6-2-16,0 0 3 0,0 3-2 0,0-3 4 0,0-3 9 0,0 3 7 0,1-3 11 15,-9 5 7-15,8-7 10 0,-8 7 8 0,4-7 11 0,-4 7 6 0,-5-5 9 16,7 3 3-16,-7-3 5 0,0 0 5 0,0 2 3 0,0-2-3 0,0-2-7 16,0 3-7-16,-7-3-6 0,7 2-9 0,-5-6-6 0,-4 6-8 0,4 3-12 0,0-3-4 15,-3 0-6-15,3 2-6 0,-9 3-5 16,7-1-7-16,-6 0-9 0,7 1-9 0,-2 4-8 0,-2 0-10 0,2 0-5 0,2 0-8 15,-1 4-6-15,-1 1-4 0,3 4-4 0,-2-2-4 0,0 7-1 0,2-4 2 16,5 4 1-16,-7-4 2 0,1 5 1 0,-2-2 3 0,8 7 2 0,-6-4 3 0,6-1 0 0,-7-2 2 16,7 2 1-16,0 0 2 0,-5 0-2 0,5 0-4 0,0 0-4 15,0-6-2-15,5 1-2 0,-5-1 0 0,7 6 3 0,-7-9-4 0,6 3-3 0,2 0-9 16,-2-3-12-16,1 3-12 0,-2-5-16 0,9 1-15 0,-9 5-15 0,10-4-17 0,-9-1-12 16,7-5-34-16,0 4-39 0,0 2-57 0,-7-6-64 0,7 4-49 0,0-4-39 15,0 0-3-15,1 0 16 0,-2 0 24 0,-4-4 28 0,4 4 30 0,0-6 33 0,4 2 33 0,-11-7 35 16,8 7 45-16,-8-7 46 0,4 2 58 0,-4-1 73 0</inkml:trace>
  <inkml:trace contextRef="#ctx0" brushRef="#br0" timeOffset="156233.97">20014 3929 0 0,'0'-16'7'0,"0"1"119"0,0 2 71 0,0 1 53 0,-7-2 47 0,7 4 44 0,0 1 41 0,0 0 39 0,-7 0 39 0,7-3 30 0,0 8 29 0,0-1 24 0,-5 5 21 0,5 0-89 0,0 0-154 0,0 0-83 0,0 0-46 0,0 0-35 0,0 0-35 0,0 0-31 0,0 0-32 0,0 0-31 0,0 0-26 0,0 0-19 0,0 0-12 0,0 0 6 0,0 5 11 0,0-1 6 0,0 8 1 0,0-9 3 0,5 8-1 0,-5-1 4 0,0-1 4 0,0 0 9 0,0 7 8 0,7-2 11 0,-7 0 8 0,0 0 6 0,0 2 3 0,0 2-9 16,0-3-17-16,0 6-16 16,7-8-18-16,-7 7-16 0,0-4-15 0,0-1-16 0,0 3-23 0,0-2-21 0,0-2-18 0,5 0-22 0,-5 0-19 0,0-2-23 15,0 3-23-15,0-8-34 0,0 4-39 0,0 5-51 16,8-13-52-16,-8 9-39 0,0-3-28 0,0 0 3 0,0-5 20 0,0 7 24 16,0-7 31-16,0-4 31 0,0 6 33 0,0-1 33 0,-8-1 36 0,8-4 45 0,0 0 49 0,0 0 55 0,-5 0 73 0</inkml:trace>
  <inkml:trace contextRef="#ctx0" brushRef="#br0" timeOffset="156425.11">19869 4132 0 0,'-5'-9'2'0,"-2"4"109"0,7 1 75 0,-6-2 51 0,0 2 42 0,6-1 36 16,-8 1 30-16,8-1 30 0,0-1 26 0,8 2 24 15,-8-2 25-15,0 1 21 0,0-4 20 0,6 5-77 16,-6-2-134-16,6 2-76 0,-6-7-44 0,0 8-27 0,7-4-16 0,-2-2-14 0,-5 4-11 0,7-1-12 0,2-2-7 0,-4 3-9 0,1-1-13 16,1 3-5-16,-2-3-6 15,9 0-9-15,-7 2-6 0,4-1-13 0,-3-1-10 0,5 3-24 0,-7 3-28 16,7 0-36-16,2-6-36 0,-3 6-50 0,0 0-52 0,1 6-96 0,1-6-116 0,-9 0-47 0,11 3-14 0,-4-3 0 0,-1 6 12 0,5-6 21 0,-11 0 22 15,8 5 38 1,-7-5 43-16,2 0 48 0,-1 0 53 0,-7-5 59 0,0 5 62 0</inkml:trace>
  <inkml:trace contextRef="#ctx0" brushRef="#br0" timeOffset="156836.46">20240 3986 57 0,'-5'0'145'0,"-2"-3"53"0,7-3 37 0,-6 0 36 0,6 2 36 0,-6-1 33 0,-1-1 35 0,-1-3 32 0,8 5 30 31,-5-1 26-31,5 1 23 0,-6-8-48 0,6 8-95 0,-8-1-71 0,8 0-55 16,0 1-26-16,-5-2-11 0,5 6-11 0,0-4-7 0,0-1-14 0,0 5-11 0,0-4-13 16,0 4-10-16,0 0-9 0,-8-5-7 0,8 5-8 0,0 0-7 0,0 0-12 15,0 0-7-15,0 0-13 0,0 0-13 0,0 0-15 0,8 0-22 0,-8 0-16 16,0 0-17-16,0 0-10 0,0 0 0 0,0 0-2 0,5 0-4 0,-5 5 3 16,8-5 2-16,-2 4-2 0,-1-4 5 0,3 9 3 0,5-3 6 0,-7-2 6 15,6 6 11-15,-4 1 8 0,5-2 12 0,-7 0 2 0,1 6 2 0,0 0-5 16,5 0-10-16,-5-6-11 0,-7 6-13 0,6 1-12 0,0-2-9 0,-6 0-11 0,0 0-8 15,0 7-8-15,0-8-9 0,0 2-5 0,0-6-5 0,0 7-4 0,-6-1 0 16,6-6 5-16,0 6 8 0,-6-9 10 0,6 3 15 0,-7 0 10 0,7-3 13 0,0-2 11 16,-5 1 11-16,5-5 13 0,0 0 13 0,0 4 17 0,0-4 13 0,0 0 5 15,0 0 2-15,0 0 2 0,-7 0-1 0,7 0 5 0,0 0 3 0,-7-4 3 16,7 4 4-16,-7-5 4 0,7 5 3 0,-6-4-3 0,6-2-3 0,-7 3-3 16,1-9-7-16,6 9 3 0,0-3 3 0,-8-4 5 0,8 5 0 0,-5-4-2 0,5-1-2 15,-7 1-5-15,7-3-4 0,0 3-6 0,0-6-3 0,-6 6-5 0,6-6-4 16,0 0-7-16,0 2-6 0,6-2-6 0,-6-1-8 0,0 2-5 15,7-5-6-15,-2 4-4 0,-5 0-4 0,8 0-4 0,-2-3-7 0,1 7-13 0,-1-3-20 0,1 4-19 16,0 1-23-16,0 4-25 0,-2-2-26 0,2 4-29 0,5-3-32 0,-4 6-52 16,4 0-61-16,-4 0-76 0,3 0-81 0,2 6-27 0,-6-3-1 0,7-3 18 15,-1 7 29-15,-7-2 35 0,7-1 38 0,-6 1 41 0,-1-1 42 0,2 2 44 0,-3-2 49 16,3 1 58-16,-8-5 64 0</inkml:trace>
  <inkml:trace contextRef="#ctx0" brushRef="#br0" timeOffset="161288.15">20664 3938 0 0,'0'0'5'0,"0"0"29"0,0 0 21 0,0 0 20 0,0 0 22 0,0-4 21 0,8 4 24 0,-8 0 26 0,0-5 25 0,0 5 16 0,5 0 12 0,-5-7 10 0,0 7 9 0,0 0 2 0,8-4 1 15,-8 4-7-15,0 0-11 0,0 0-12 0,0-5-12 0,0 5-13 0,0-5-13 0,0 5-18 0,0-4-18 0,0 4-15 0,0-6-15 0,0 6-12 16,0 0-9-16,0-4-10 0,0 4-6 0,0-5-6 0,0 1-8 0,0 4-7 0,0-5-5 16,0 5-8-16,0 0-7 0,0-7-8 0,0 7-8 0,-8-3-8 0,8-3-7 15,0 6-7-15,0 0-3 0,-5-5-5 0,5 5-6 0,-8 0-2 0,8-4 0 0,0 4-6 16,-7 0-2-16,2-6 1 15,-2 6-3-15,7 0 0 0,-7 0 2 0,2 0-1 0,-3 0 2 0,3 0 2 0,5 0 0 0,-8 0 1 0,8 0-1 0,-6 0 0 16,1 6-1-16,5-6 0 0,0 4 1 0,-8 1 1 0,8-5 3 0,0 9 0 31,-8-2 4-31,8-2 1 0,0 4 1 0,-5 1 3 0,5-1 0 0,0 0 1 0,-7 7 5 16,7-7 0-16,0 6 2 0,0-6 3 0,-6 6 2 0,6-4 0 0,0 3 2 16,0-5-1-16,-5 6 0 0,5-4 0 0,0-1-1 0,0-1 0 0,0 0-1 15,0 7 1-15,-9-11 2 0,9 4 2 0,0 1-2 0,0-1 1 0,9-3-2 0,-9-3 1 16,0 9 0-16,0-8 0 0,0 1 2 0,5 1 0 0,-5 1 1 0,0-1 2 15,6-1 1-15,-6-1 2 0,7 2 0 0,-7 0-2 0,5-3 3 0,-5 3 1 16,8-6-1-16,-8 6-2 0,8-3 2 0,-8-3-1 0,5 6 0 0,-5-6-1 16,6 0 3-16,-6 0 0 0,0 0 2 0,8 4 0 0,-8-4 4 0,0 0 1 15,5-4 1-15,-5 4 2 0,8 0 3 0,-3 0 4 0,-5-6 4 0,0 3 3 0,7 3 5 16,-7-6 3-16,7 0 1 0,-7 3 0 0,5-3 0 0,-5 0-1 0,7-3-3 0,-7 3-4 16,0-1 0-16,8 1 1 0,-8-3-4 0,5-3-4 0,-5 3-2 0,8 0-4 15,-8-1-3-15,0 1-4 0,6-6-6 0,-6 4 0 0,0 2 0 0,0-5-1 16,5 3 4-16,-5 1 3 0,0 5 1 0,0-4 3 0,0 3 1 0,0 2 1 15,0 0-1-15,0 4-3 0,0 0-6 0,7 0-4 0,-7 0-8 0,0 0-8 16,0 0-11-16,0 0-2 0,0 0 0 0,0 0 2 0,0 4-3 0,0 0 2 0,0 2-1 16,9-1-1-16,-9-1 3 0,0 8 2 0,5-9 7 0,-5 8 4 0,6 3 9 15,-6-5 8-15,7 2 13 0,-7 4 0 0,0-6-3 0,0 5-4 0,5-3-3 16,-5 4-3-16,0 0 1 0,0-2-1 0,9 2-2 0,-9-6-2 0,0 6-2 16,0 0 1-16,0 0-2 0,7-5 0 0,-7-1-2 0,0 1-1 0,5 4-1 0,-5-8-5 15,0 3-5-15,6-3-11 0,-6 4-12 0,5-5-14 0,-5-1-14 0,8 0-18 16,-8-4-17-16,8 5-29 0,-8 1-34 0,5-6-43 0,2 0-44 0,-7 0-60 15,6 0-60-15,-6 0-21 0,6 0 2 0,2 0 13 0,-8-6 22 0,7 6 25 0,-2-5 26 16,3 1 31-16,-8-5 31 0,6 3 40 0,-1-4 42 0,-5 5 46 0,8-5 60 16</inkml:trace>
  <inkml:trace contextRef="#ctx0" brushRef="#br0" timeOffset="162093.91">20846 4074 8 0,'0'0'105'0,"0"0"63"0,0-5 41 0,-5 1 32 0,5 4 21 0,0-5 19 0,0 5 13 0,0-4 15 0,0-2 15 0,0 2 14 0,5-1 18 0,-5-4-27 0,8 2-49 0,-8 2-67 0,7 1-76 0,-7-1-34 0,6-1-12 0,-6 2-1 0,6 0 5 0,-6-1 6 0,7-4 6 0,-7 3 1 0,5 0 4 0,-5 2-1 0,8-1-3 0,-2-1-6 0,-6 3-7 0,7-3-11 0,-1 6-9 0,-1-4-9 0,3-1-8 0,-8 1-6 15,13 4-3-15,-5 0-5 0,-3-5-3 0,0 5-3 0,4 0-3 0,3 0-4 16,-6 0-5-16,7 5-2 0,-5-5-3 0,-3 4-1 0,9 1-4 0,-7-1-2 0,-1 2-6 16,1-3-1-16,-2 3-2 0,4 3 0 0,-9 3-3 0,5-3 2 0,-5 0-2 15,5 6 3-15,-5-6 1 0,0 7 1 0,0-1 0 0,0-2 1 0,0 2 1 16,0 5-4-16,-5-6 0 0,5 0-8 0,0 7-6 0,0-8-6 0,-5 2-1 0,5 0-5 15,0 0 0-15,-9-5-2 0,9 4 1 0,0-4-2 0,0 1 3 0,-5-7-2 16,5 6-1-16,0-5 5 0,0 4 1 0,0-3 9 0,-7-6 6 0,7 0 7 16,0 4 4-16,0-4 8 0,0 0 3 0,0 0 7 0,0 0 5 0,0 0 4 15,0 0 3-15,0 0 3 0,0 0 0 0,0 0 0 0,0 0 0 0,0 0 3 16,0-4 2-16,0-2 0 0,0 1-1 0,0 1-1 0,0-1-5 0,0-5-2 16,0 6-6-16,0-7-4 0,0 7-2 0,0-7-2 0,0 2-2 0,0 5-3 0,0-5-2 15,0-6-3-15,7 3-6 0,-7 3-3 0,5 0-3 0,-5-6-4 0,9 5-2 0,-4-5-3 16,-5 0-1-16,5 2-1 0,3-2-2 0,-3 0-1 15,3 6-1-15,0-6-2 0,-3-1 2 0,1 2-4 0,2 4-1 0,-3 1-3 0,2-6-3 0,-1 9-3 16,1-3-1-16,0 3-2 0,0 3-4 0,-2 3-1 0,3-6-3 16,-8 6-1-16,5 0 0 0,-5 6 3 0,6-3 2 0,-6 3 5 0,8-1 7 0,-8 5 5 0,0-4 5 15,5 3 5-15,-5 4 5 0,0-2 4 0,7 5 7 0,-7-2 2 0,0 0 5 16,0 0 2-16,0 2 3 0,0-2 1 0,0 0-3 0,0 0 0 0,0 2-3 16,0-1-3-16,-7 3-1 0,7-6-2 0,0 3-4 0,0-2-3 0,0-4-2 0,0 2-2 15,0-1-3-15,7-1-3 0,-7 1 0 0,0-5-3 0,0 4-1 0,9-3-2 16,-9-2-1-16,0 1 0 0,0-5-1 0,5 6 4 0,-5-6 1 0,0 4 4 15,6-4 3-15,-6 6 7 0,7-6 4 0,-7 0 6 0,5 0 3 0,-5-6 5 16,9 6 5-16,-4-4 1 0,2-2 2 0,-1 1 5 16,-1 1 3-16,3-2 0 0,0 1 1 0,-3-4-1 0,2-1 0 0,0 1-3 0,-2-1-3 0,2-5-3 0,1 6-1 15,-3-6-2-15,2 6-1 0,0-7 0 0,-2-2 0 0,3 3-5 0,-8 0 0 16,7 0-3-16,-1-4-4 0,-6 4 0 0,0-5-3 0,6 1-2 0,-6 3-1 0,0-4 1 16,0 1-3-16,0 0 0 0,0 5-1 0,0-1-1 0,0-1-1 0,0 7 2 15,0 0-2-15,0-1 0 0,0 5-3 0,0 1-4 0,0 4-7 0,0 0-4 16,0 0-8-16,0-5-3 0,0 5-6 0,0 0-3 0,-6 5-4 0,6-5-1 15,0 4-1-15,-6 5-2 0,6-3 1 0,-7 3-1 0,7 0 1 0,-8 3 5 16,3 1 6-16,5-4 2 0,-7 6 6 0,7 0 4 16,-7-4 6-16,7 3 3 0,-5 0 0 0,5-4 1 0,0 5 1 0,0-5 3 0,0-1-1 0,0 6 0 0,0-4 5 15,0-2 3-15,0 1 6 0,0-1 3 0,5 0 6 0,2 3 5 16,-7-8 4-16,7 7 5 0,-7-4 5 0,5 4 5 0,3-7 2 0,-1 8 3 0,-1-3 2 0,0-3 1 16,6 3 0-16,-4-5-2 0,-2 1-2 0,1 4-5 0,-1-3-3 0,-1-2-2 15,-5 7-2-15,8-7-3 0,0 2 0 0,-8-2-1 0,5 1 2 0,-5-5-1 16,0 4 1-16,0 1 1 0,0-5 2 0,0 6 2 0,0-6 2 0,0 4 4 15,-5 1 1-15,5 1 1 0,-8-6-1 0,0 4-2 0,-3 2-1 0,4-1-13 16,1-1-15-16,-7 0-27 0,6-4-28 0,-5 5-40 0,-3 1-42 0,3-6-64 0,0 3-71 16,-3-3-118-16,3 6-134 0,0-6-59 0,4 0-17 0,-5 0 1 0,0-6 16 0,-1 3 24 15,2-3 35-15,1 1 43 0,-5-3 49 0,11-3 55 0,-3-4 59 0,2-4 71 16,1 4 75-16</inkml:trace>
  <inkml:trace contextRef="#ctx0" brushRef="#br0" timeOffset="194608.75">13070 16046 0 0,'-5'-3'34'0,"5"3"44"0,0 0 23 0,0 0 24 0,0 0 19 0,0 0 17 0,0 0 19 0,0 0 19 0,-7 0 19 0,7 0 19 0,0 0 21 0,-8 0-14 0,8 0-36 15,-5 0-24-15,5 0-20 0,-7 0-11 0,7 3-6 0,-7-3-6 0,2 0-2 0,5 0-1 0,-8 0 0 0,8 6 3 0,-5-6 4 0,-3 0-1 0,8 0 3 0,-6 0-1 16,6 0 0-16,0 0-2 0,-5 0 2 0,5 0 0 0,0 0-1 0,0 0-4 0,0 0-2 16,0 0-5-16,0 0-10 0,0 0-9 0,0 0-13 0,-7 0-9 0,7 0-9 15,0 0-6-15,0 0-3 0,0 0 0 0,7-6-4 0,-7 6 2 0,0 0 1 0,0-3-2 16,0 3-1-16,0-6-4 0,0 6-3 0,0 0-1 0,5-6-5 0,-5 6-2 15,0 0-6-15,6-4-5 0,-6 4-3 0,8-5-7 0,-3 5-5 0,3-4-6 16,-3 4-4-16,2-5-2 0,5 1 2 0,3-2-2 0,-2 6 4 0,-2-6 0 16,10 3 0-16,-3-3 0 0,-4 0-2 0,13 6 2 0,-7-3-2 0,-1 3-1 15,2-6-2-15,2 6 0 0,-2-5-3 0,6 5-4 0,-9 0-3 0,8-4 0 0,-7 4-2 16,2 0-3-16,-3 0 1 0,3 0-3 0,-10 4-2 0,10-4 1 0,-15 0-1 16,6 5-1-16,4-5-1 0,-11 0 0 0,1 6 1 0,2-6-2 0,-8 3 1 0,5-3 0 15,-5 6-1-15,0-6-1 0,0 0-1 0,0 6-1 0,0-3-6 16,-5-3-4-16,5 6-5 0,-8 0-4 0,2-2-8 0,1 1-9 15,-2-1-10-15,-2 1-12 0,4-1-13 0,-8 2-13 16,-1 0-17-16,7-3-17 0,-4 3-18 0,-2 0-18 0,0-3-17 0,0-3-12 0,-1 6-14 0,2-6-12 0,4 4-13 0,-3 1-31 0,3-5-37 16,1 0-49-16,1 4-52 0,-2-4-28 0,3 6-16 0,0-6 12 0,-3 5 24 15,8-1 29-15,-6-4 30 0,6 6 31 0,-7-1 33 0,7-1 32 0,-6-4 36 0,-1 6 48 16,7-2 50-16</inkml:trace>
  <inkml:trace contextRef="#ctx0" brushRef="#br0" timeOffset="194877.21">13084 16305 0 0,'-14'5'1'0,"2"5"103"0,4-4 78 0,-4-1 53 0,5-1 44 0,-6 0 42 0,8 1 42 16,-3-5 39-16,2 0 38 0,1 0 38 0,-2 0 36 0,-2 0 34 0,9-5 33 0,-5 5-67 16,5 0-125-16,-7-4-75 0,7 4-44 0,0 0-30 0,0 0-19 0,0 0-23 15,0 0-24-15,0 0-21 0,0 0-20 0,0 0-20 0,0 0-21 0,0 0-16 16,0 0-17-16,0 0-15 0,0-4-11 0,0 4-7 0,0 0-9 0,7-5-1 16,-7 5-4-16,0 0 2 15,5 0 1-15,4 0-1 0,-2 0 2 0,-2 0 2 0,1 0 0 0,7 0 2 0,0 0 2 0,1 0 0 0,6 0 0 0,-7 0-2 0,6 0 1 16,0 0-4-16,2 0-1 0,-3 0 0 0,3 0-5 0,-3 0 1 0,-4 5-2 15,7-5-2-15,-3 0-4 0,-5 0-2 0,0 4-3 0,0-4-4 0,1 0-8 16,-4 0-8-16,-2 4-12 0,-2-4-12 0,1 0-11 0,1 0-15 0,-3 5-13 0,-5-5-14 16,0 0-12-1,6 0-13-15,-6 0-9 0,0 0-11 0,0 0-9 0,0 0-8 0,0 6-7 0,0-6-8 0,-6 4-6 16,6-4-7-16,0 0-9 0,-5 0-7 0,5 0-6 0,0 5-15 0,-8-5-16 0,8 0-33 0,-7 0-35 0,7 0-53 0,-6 6-58 16,6-6-12-16,0 0 3 15,-8 0 21-15,8 0 25 0,-5 0 31 0,5 0 31 0,0 0 32 0,0 0 34 0,0 0 39 0,0-6 41 0,0 6 48 0,0-9 55 0</inkml:trace>
  <inkml:trace contextRef="#ctx0" brushRef="#br0" timeOffset="195666.12">12999 16368 63 0,'-5'0'139'0,"-11"7"44"0,11-7 34 0,-2 0 31 0,7 5 27 0,-6-5 25 0,1 0 23 0,-4-5 21 0,9 5 18 0,0 0 18 0,0 0 15 0,0 0-59 0,0 0-103 0,0 0-57 0,0 0-40 15,0 0-15-15,0-7-11 0,0 7-4 0,9-3-3 0,-9 3-4 0,5 0-4 0,-5-6-4 0,6 6 1 0,1-5-3 0,-2 5 1 0,4 0-2 0,-2-4-3 0,-2-2-4 16,1 6-4-16,7-5-5 0,-5 5-6 0,-3 0-7 0,9-4-5 0,-1 4-4 16,-1-4-5-16,2 4-3 0,-1 0-4 0,0 0-2 0,0 0-2 0,6-5-3 0,-6 5-2 15,8 0-4-15,-3 0-4 0,-4 0-2 0,7 0-4 0,-3 0-3 0,-5 0 1 16,6 0-4-16,2 0-3 0,-3 0 2 0,-5 0-3 0,0 5-2 0,6-5 0 0,-12 0-1 16,7 4 1-16,-1-4-2 0,-8 0 0 0,3 4 0 0,-2-4 0 0,1 5-1 15,-1-5 0-15,-6 0 2 0,0 0-2 0,0 0 1 0,0 0 1 0,0 0-1 16,0 6 2-16,0-2-1 0,-6-4 1 0,-1 5-1 0,7-5-1 0,-6 6 1 15,-7-6-1-15,6 3-2 0,-7-3-1 0,8 7 0 0,-6-7-2 0,-7 5 2 0,4-5-4 16,-4 4 1-16,6-4-1 0,-6 5 0 0,-2-5 1 0,3 0-1 0,-1 4 3 0,-2-4-1 16,3 0 1-16,4 6-1 0,-6-6 2 0,6 0 1 0,-4 0-2 0,13 4 2 15,-11-4 0-15,5 0-3 0,3 0-1 0,3 0-3 0,5 0-3 0,-7 0-6 16,7 0-3-16,0 0-7 0,0 0 0 0,0 0-2 0,0 0 2 0,0 0-4 16,7 5 2-16,-7-5 1 0,5 0-1 0,3 0-2 0,-2 5-3 0,-1-5-5 15,11 0-9-15,-5 0-11 0,-4 0-12 0,7 4-18 0,-2-4-22 0,1 0-26 16,1 0-32-16,4 6-50 0,-4-6-61 0,-2 0-71 0,2 0-74 0,-1 6-25 0,0-6-3 15,-7 0 14-15,7 4 24 0,0-4 29 0,-5-4 33 0,2 4 35 0,-2-6 39 16,-2 0 41-16,1 2 44 0,1-6 56 0,-3 6 63 0</inkml:trace>
  <inkml:trace contextRef="#ctx0" brushRef="#br0" timeOffset="196107.36">13839 16022 4 0,'0'-4'86'0,"0"4"55"0,0-5 44 0,0 5 34 0,0-4 33 0,-5 4 29 0,5-6 33 0,-8 0 25 0,8 3 29 0,-5 3 25 0,5-6 27 0,-7 0-19 0,-2 6-48 0,4-3-53 0,5-3-59 0,-6 1-35 0,-1 5-23 0,1-4-17 0,-1-2-13 0,1 6-16 0,-1-4-16 0,1-1-13 0,-2 5-13 0,3 0-15 0,-3-4-12 0,3 4-12 0,-2 0-9 0,0 0-10 0,2 0-11 0,-2 0-5 0,-1 0-8 15,3 4-5-15,-2-4-3 0,0 0-3 16,2 5 1-16,-11-1-3 0,11 6 1 0,-1-5-1 0,1 4 1 0,-2 3 2 0,-7-3 0 0,7 1 3 0,1 4 0 16,1 2 3-16,-3-1 2 0,0-2-1 0,3 2 2 0,-1 0 4 15,-2 4 1-15,3 1 1 0,-3-5 0 0,1 4-1 0,2-1 0 0,5 3-2 16,-7-6-2-16,7 4-1 0,-7 2-4 0,7-3 1 0,0-3-2 0,-5 4-3 0,5-4-2 0,0 4-3 15,0-5-1-15,5 2-2 0,-5-1-3 0,0-1-1 16,7 2 1-16,-7-3 1 0,7-4-2 0,-2 2-2 0,2-1-1 0,1 5-5 0,-3-10-7 0,3 3-8 16,3-2-11-16,-3 3-14 0,5-4-13 0,-7 2-22 0,6-7-21 0,4 3-22 15,-5-3-23-15,2 0-36 0,0 0-43 0,6 0-57 0,-4-3-60 0,4-4-51 16,-6 2-39-16,6 1-6 0,-6-1 11 0,7-5 23 0,-9 1 27 0,5-6 33 0,-3 5 37 0,-2-4 35 16,2 4 40-16,-6-5 44 0,7 0 51 0,-8-4 55 0,1 5 72 0</inkml:trace>
  <inkml:trace contextRef="#ctx0" brushRef="#br0" timeOffset="196725.37">13924 16134 0 0,'-8'0'51'0,"3"0"100"0,5 0 58 0,-7-5 50 0,7 5 45 0,-7-4 38 0,2 4 36 0,5-5 31 0,0 1 26 15,-7-2 29-15,7 2 25 0,0-1 3 16,0-1-10-16,0 6-75 0,0-4-111 0,0-1-61 0,0-1-37 0,0 2-25 0,0-1-21 0,7 5-17 16,-7-4-12-16,0-2-8 0,0 6-6 0,0 0-6 15,0-3-6-15,0 3-8 0,5-6-10 0,-5 6-9 0,0 0-7 0,0 0-12 0,0 0-6 0,0 0-6 0,0 0-7 0,0 0-3 0,7 0-7 16,-7 6-5-16,0-6-4 0,7 3-3 0,-7 3-2 0,0-2-3 0,0 1 0 15,5-1 0-15,-5 7 0 0,0-1 2 0,0-1 1 0,8-3 1 0,-8 7 0 16,0-2 0-16,0-2-2 0,-8 7-3 0,8-3-5 0,0-2-6 16,0 4-3-16,-5 0-4 0,5-2-7 0,0 2-4 0,-7-6-4 0,7 7-4 15,0-2-6-15,-7-4-4 0,7 4-3 0,0-4-3 0,0 1-1 0,0-3 1 16,0 3 2-16,0-2 2 0,7-3 3 0,-7 4 4 0,0-5 3 0,7-1 3 0,-7 1 2 0,5-1 4 16,-5 2 4-16,8-2 3 0,-8-4 7 0,7 0 2 0,-1 5 4 0,-6-5 4 15,8 0 3-15,-3 0 3 0,-5 0 2 0,5-5 2 0,-5 5 2 0,8-4 1 0,-8 4 2 16,6-6-1-16,1 2 3 0,-7-1 0 0,0 1-2 0,6-8 3 0,-6 9-1 15,0-8 1-15,7 1 2 0,-7 1-1 0,6 0 1 0,-6-7 1 0,0 7 2 16,8-6-1-16,-8 1 1 0,0-2-2 0,0-3 0 0,5 5-3 0,-5-2 0 0,0-2 0 16,0 3 2-16,8-4 0 0,-8 4 2 0,0 4 2 0,0-2 0 0,0 3 1 15,0-1-1-15,0 2-2 0,0 3 3 0,0 2-3 0,5-1 0 0,-5 5-2 16,0 0-2-16,0 0-5 0,0 0-2 0,0 0-6 0,0 0-6 0,0 0-3 0,0 0-3 16,0 0-4-1,0 5-1-15,0-1 1 0,0 7-2 0,0-1 0 0,0-1 2 0,0 1-1 16,0 4 4-16,0 1 3 0,0 1 2 0,0-3 2 0,0 1 1 0,0 1 0 0,8-3 1 0,-8 1 1 0,0 2-1 0,0 0 1 0,6 0 0 0,-6-6-1 15,5 6 1-15,-5-6 0 16,7 1 0-16,-7 1-2 0,8-3 2 0,-8 3 0 0,6-2 0 0,0 0 0 0,-6-2 0 0,7-2 2 0,-2 4-2 0,-5-9 0 31,7 4-2-31,-7 2 2 0,9-2-1 0,-9-4 1 0,5 5 1 0,-5-5 3 16,6 0 1-16,-6 0 3 0,0 0 0 0,7 0 5 0,-2-5 2 0,-5 5 1 0,0-4 6 16,9-6 2-16,-9 5 4 0,5 1 5 0,-5-8 4 0,7 3 2 0,-7 0 3 15,0-6-2-15,6 0-2 0,-6 0 0 0,0 0-1 0,0-3-4 0,0 2-4 16,5-3-2-16,-5 1-1 0,0-3-9 0,0-3-1 0,-5 5-6 0,5-2-5 0,0 3-1 15,0-3-5-15,0 6-1 0,0-4-1 0,0 4-1 0,0 0-5 0,0 6-4 16,0 0-6-16,0 5-10 0,0-2-13 0,0 6-14 0,0-6-18 0,0 6-15 16,0 0-12-16,0 0-15 0,0 0-13 0,0 0-25 0,5 6-24 0,-5 0-30 15,0 3-35-15,0 0-50 0,0 1-59 0,8 5-79 0,-8-6-84 0,0 10-24 0,8-4 6 16,-8 0 19-16,0 0 26 0,5 0 29 0,-5 0 34 0,0-5 41 0,7 3 41 0,-7-2 50 16,7-2 51-16,-2-3 62 0,3 3 68 0</inkml:trace>
  <inkml:trace contextRef="#ctx0" brushRef="#br0" timeOffset="197656.75">14366 16110 93 0,'-6'-9'174'0,"1"3"56"0,-2-3 49 0,-1 3 44 0,2-3 38 0,-1 5 36 0,-4-5 35 0,4-3 32 0,-2 9 29 0,9-3 26 0,-5-4 25 0,-1 5-67 0,6 1-123 0,-7-1-76 0,7 5-53 0,0-4-35 0,0 4-27 0,0 0-20 0,0 0-16 0,0 0-15 0,0-6-16 15,0 6-9-15,0 0-12 0,0 0-9 0,0 0-7 0,0 0-6 0,0 0-7 16,0 0-6-16,0 0-8 0,0 0-4 0,0 0-4 0,0 0-4 0,0 0-2 15,0 0-2-15,0 0-3 0,0 0-3 0,0 0-1 0,0 6-3 0,7-6 2 16,-1 0-2-16,-6 4 2 0,5-4-2 0,-5 5 0 0,9-1 1 0,-2 1-2 16,-7 5 0-16,5-4-3 0,-5-3 1 0,6 9-4 0,-6-3-3 15,0 0-6-15,0 1-5 0,0-1-9 0,0 6-5 0,0-5-9 0,0-1-3 0,-6 6-5 16,6-1-3-16,-5-2-2 0,5 1-2 0,-7-4 0 0,7 6-3 0,0-3 0 0,-9-3 2 0,9 0 5 16,0 1 4-16,0-1 7 0,0 3 7 0,0-3 6 0,0-5 3 0,0 5 3 15,0-3 3-15,0-1 4 0,0-1 1 0,0 1 1 0,0-5 3 0,0 7 3 16,0-7 4-16,0 3 3 0,0-3 5 0,0 0 5 0,0 0 2 0,0 0 10 0,0 0 3 15,0 0 8-15,0 0 3 0,0 0 4 0,0 0 3 0,0 0 3 16,0 0 2-16,0 0 2 0,0-3-1 0,0-4 0 0,0 2-1 0,0 1-2 0,0-7-5 16,0 7-3-16,0-5-6 0,0 0-5 0,0-3-5 0,0 3-3 0,0-1-3 15,9-4-4-15,-9-2-5 0,7 1-1 0,-2 6-4 0,-5-4-2 0,6-2-1 0,1 0-4 16,-1 0 1-16,2 6-3 0,-1-1 2 0,-7-1-1 0,5 2 1 16,1 3 2-16,2 2-2 0,-8-1 2 0,5 5 0 0,3 0 2 0,-8 0-1 0,5 0 0 15,-5 5 2-15,8-1 2 0,-8 2 0 0,6 3 1 0,-6-3 0 0,5 9-2 16,-5-6 1-16,8 0-1 0,-8 6-1 0,0 1-2 0,0-3-4 0,7 1-3 0,-7 1-4 15,0 1-5-15,0-7-5 0,0 6-4 0,0 0-4 16,0 0-3-16,6-6-3 0,-6 1 0 0,0 4 0 0,0-4 1 0,0 1-1 0,8-3 0 0,-8 3 4 16,0-7 3-16,5 1 4 0,-5 4 4 0,5-2 4 0,3-2 2 0,-8-1 5 15,6 1 1-15,1-5 4 0,-1 4-1 0,-6-4 3 0,14 0 2 0,-7 0 0 0,-2 0 3 16,2-4-2-16,-1 4 3 0,2-5 2 0,-2 1 2 0,1-1 3 0,6-2-2 16,-7-2 3-16,-1 0 2 0,3-2 0 0,4 3 1 0,-3-3-1 15,-4-4 3-15,1 0 2 0,1 2-2 0,-1-2 4 0,1 0 1 0,-7-4 1 0,6 4 2 16,1-6-2-16,-1 3 1 0,2-1 0 0,-3-2-1 0,-5 3 0 0,8-3 0 15,-3 2 0-15,0-5 0 0,4 3 0 0,-9 3 1 0,5-1 5 0,-5-2 3 0,7 6 4 16,-7-4 3-16,0 4 5 0,8 6 3 0,-8-6 3 0,0 6 2 0,0 0 1 16,0-3 1-16,0 8 1 0,0-1-2 0,0 1-4 0,-8-2-5 0,8 6-10 15,0-3-12-15,0 3-11 0,0 0-12 0,0 0-11 0,0 0-4 0,0 0-8 16,0 0-2-16,0 3-3 0,0 7-2 0,0-5 0 0,0 4-1 0,0 7 0 0,0-7 3 16,0 6 5-16,0 0 4 0,0 4 5 0,0-4 6 0,0 3 4 0,8-3 3 15,-8 1 1-15,0 2 1 0,0 3-1 0,0-6 0 0,5 4 1 0,-5 1 2 0,0-6-2 16,7 6-1-16,-7-5 1 0,0 4-1 0,0-4 2 0,7 0-1 0,-7 0 0 15,0-2-1-15,0 2 0 0,0 0-1 0,5 0-3 0,-5-2 0 0,0-2-5 16,0-2-1-16,0 1-4 0,0 1-4 0,0-3-1 0,0-3-4 0,0 1 0 0,0-2-1 16,0-4 0-16,0 5 2 15,0-5 2-15,0 0 4 0,0 0 2 0,0 0 3 0,0 0 4 0,0 0 2 0,0 0 3 0,0 0 5 0,0 0 3 0,-5-5 1 16,5 1 3-16,0-7 1 0,-7 7 1 0,7-5-3 0,-7 0-1 0,2-3-1 0,5-3-2 16,-8 2-1-16,1-2-2 0,7 5 2 0,-5-5-1 0,-4-3 2 0,4 6 0 15,5-3 1-15,-5 1 3 0,-3 1 1 0,8 3 2 0,-5-1 2 0,5 1 1 16,-8 5 3-16,8 1 0 0,0-1-3 0,-6 1 0 0,6 4-3 0,0 0-6 15,0 0-5-15,0 0-2 0,-7 0-4 0,7 4-4 0,-6 1-2 16,6-1-6-16,0 7-1 0,-7-2-4 0,7 0 0 0,-6 3-3 0,6-4 0 0,-7 6 2 0,7 1 4 16,0-3 4-16,0 1 1 0,0 2 4 0,-6-6 2 0,6 7 0 0,6-7 1 15,-6 6 2-15,0-6 0 0,0 3 2 0,7-3 2 0,-7 0 1 0,6 0 1 16,1-3 0-16,-1-2 1 0,1 7 0 0,-1-8 2 0,7 4-8 0,-5-2-6 16,-3-1-10-16,9 1-14 0,-9-1-16 0,10-4-15 0,-3 6-22 0,-5-6-22 0,6 0-30 15,-7 0-31-15,1 4-36 0,4-4-36 0,-4 0-57 0,2 0-69 0,-4 0-77 16,2-4-86-16,-1 4-24 0,-6 0 5 0,0 0 20 0,5-6 30 0,-5 6 35 15,0-4 39-15,-5-5 45 0,5-3 47 0,-6 9 50 0,-1-8 50 0,2-4 63 0,-4 7 68 16</inkml:trace>
  <inkml:trace contextRef="#ctx0" brushRef="#br0" timeOffset="198146.34">14061 17303 36 0,'-6'0'116'0,"-2"-6"45"0,1 6 35 0,7-4 32 0,-5 4 27 0,-1-5 28 0,-2 5 27 0,8 0 28 0,-5 0 28 0,5 0 30 15,-8-4 31-15,8 4-35 0,-5 0-75 0,5-6-44 0,0 6-37 0,-8 0-18 0,8 0-7 0,0 0-3 0,-6 0-6 0,6 0-4 0,0-6-7 0,0 6-8 0,0 0-10 0,-7 0-12 0,7 0-15 0,0 0-12 0,0 0-11 0,0 0-12 16,0 0-11-16,0 0-9 0,0 0-12 0,0 0-12 0,0 0-9 0,0 0-9 16,0 0-11-16,0 0-4 0,0 0-6 0,0 0-1 0,0 0 0 0,7 0-1 15,-7-4 0-15,6 4 2 0,2 0 1 0,-8-5 1 0,5 5 1 0,8 0 2 16,-5-5 1-16,3 5 0 0,-4 0 2 0,13-4-2 0,-8 4 0 0,4-6-6 0,2 2-5 16,1 4-16-16,-1-5-17 0,3 1-22 0,-2 4-25 0,1-5-27 0,-1-2-28 15,2 7-35-15,-3-3-37 0,3-3-45 0,-1 6-41 0,-8-5-58 0,1 5-66 0,1-4-86 16,-2 4-88-16,-6 0-24 0,2-6 9 0,-3 6 24 0,3-5 33 0,-3 1 41 15,-5 4 42-15,0-4 50 0,0-1 52 0,-5-1 54 0,5 3 55 0,-8-4 63 16,8-2 66-16</inkml:trace>
  <inkml:trace contextRef="#ctx0" brushRef="#br0" timeOffset="198351.64">14309 17087 11 0,'-9'-9'113'0,"4"-1"73"15,-1 4 61-15,-6-3 56 0,3 0 50 0,-3-1 46 0,6 5 43 0,-7-4 42 16,5-1 41-16,3-1 35 0,-2 7 35 0,-5-7-18 0,5 2-49 0,7 5-77 16,-8-2-90-16,8 2-60 0,-5-2-46 0,5 6-37 0,0 0-32 0,0 0-27 0,0 0-25 15,0 0-20-15,0 0-25 0,0 0-14 0,0 0-9 0,0 0-12 0,0 6-7 16,0 4-6-16,5-6-6 0,-5 10-4 0,0-4-2 0,8 4-5 0,-8 2 1 15,0 2-2-15,0-3 0 0,7 10 2 0,-7-5-2 0,0 5-1 16,0-6-6-16,0 5-11 0,0 0-13 0,-7 0-15 0,7 7-19 0,0-7-20 0,0 1-18 0,-8 5-28 16,8-8-23-16,0 5-30 0,0-3-31 0,-5 0-33 0,5-5-36 0,0 5-43 15,0-5-47-15,0 2-49 0,0-3-52 0,0-3-57 0,5 0-56 0,-5 0-7 16,0-6 17-16,0 7 31 0,0-13 38 0,0 3 44 0,8 0 41 0,-8-6 50 0,0 4 49 16,7-4 54-16,-2-4 55 0,2-2 58 0,-7-3 64 0</inkml:trace>
  <inkml:trace contextRef="#ctx0" brushRef="#br0" timeOffset="199109.33">14648 16837 0 0,'0'0'18'0,"0"0"141"16,0 0 91-16,0-3 63 0,0 3 48 0,-8-6 39 0,8 6 36 0,-6-5 35 16,-1 1 35-16,1 4 29 0,-1-4 29 0,7 4 26 0,-6-5 25 0,6 5-103 15,0 0-173-15,-7-6-108 0,7 6-70 0,0 0-35 0,0 0-20 0,0 0-11 0,0 6-16 16,-6-6-14-16,6 0-13 0,0 5-14 0,-5-1-7 0,5 0-10 0,0 1-6 15,-9 4-6-15,9 3-7 0,-7-3-2 0,7 6-3 0,-5-2-1 0,5 2 0 16,-8 0 3-16,8 4 0 0,-5 1-1 0,5 0 2 0,-6 0-1 0,6-2 0 0,0 7 1 16,-8-4-2-16,8 3 1 0,0-5 0 0,-5 6 0 0,5-7-2 0,0 9 1 15,0-9-1-15,0 6-1 0,0-3-2 0,0-2 0 0,5-1-2 0,-5-2-2 16,0-1-5-16,8-1-5 0,-8 2-4 0,6-3-3 0,-6-4-6 0,5 2-2 16,-5-2-2-16,8 1-2 0,-8-4-1 0,0-3-1 0,5 3 0 0,-5-6 4 15,0 6 3-15,0-6 5 0,0 0 9 0,7-6 6 0,-7 6 5 0,9 0 5 0,-9-6 5 16,0-3 7-16,0 6 2 0,5-9 3 0,-5 3 6 0,0-1 2 0,0-4 4 15,0 4-1-15,6-5 1 0,-6 0-3 0,0-4 0 0,0 4 0 0,-6-4-1 16,6-2 3-16,0 3-1 0,0-1 0 0,0-7 2 0,0 7-1 0,0-5-3 16,0-1-2-16,0 7-1 0,-5-9-1 0,5 9 0 0,0-1 1 0,0-2 3 15,0 3-2-15,0-3 2 0,5 6-3 0,-5 6 1 0,0-4-3 0,0 1 0 0,0 3 1 16,0 3-2-16,0 2 1 0,0-1-3 0,0 5-2 0,0-4-2 0,0 4-4 16,0 0-5-16,0 0-4 0,0 0-3 0,0 0-2 0,0 0 0 15,0 0-1-15,0 0-1 0,6 0-1 0,-6 4 2 0,0 1 1 0,7-1 1 0,-7 8 1 16,0-9 3-16,6 3 2 0,-6 3 4 0,7 1 2 0,-7-1 4 0,0 6 2 0,6-4 0 15,-6 3-1-15,0 0 2 0,7-4-1 0,-7 4 2 0,0 2-4 0,0-1 2 16,0 3-1-16,0-2 0 0,6-2-1 0,-6 1-2 0,0 1-1 0,0-3-2 16,0 7-1-16,0-4-2 0,0-7 0 0,0 4-1 0,0 2 0 15,0-4-2-15,8 4-1 0,-8-6-1 0,0 1-1 0,0-1 0 0,0 0-3 0,5-3 0 0,-5 0 0 16,0-2 0-16,0 1 0 0,8-1 1 0,-8 2-1 0,0-6 0 0,5 3 4 16,-5-3-1-16,5 0 3 0,-5 0 2 0,9 0 2 0,-4-3 2 0,2 3 2 15,-7-6 1-15,8 2 2 0,-3-1 2 0,2-5 0 0,0 0 0 0,6 0 2 0,-7 0 2 16,1-3 0-16,-1 1 3 0,6-6 0 0,-3 3 1 0,-4 0 2 0,2 0 1 15,-1-4 1-15,-6 5 1 0,5-6 0 0,3 0 1 0,0 1-1 0,-8-2 1 16,5 3-1-16,-5-1 3 0,6 4 0 0,-6-5 1 0,8 6 2 0,-8-1 3 0,0 4 2 16,0 2 0-16,0-1 1 15,0 1 0-15,0 3 1 0,0 3 1 0,0 3-2 0,0 0-3 0,0-6-4 0,0 6-8 0,0 0-6 0,0 0-8 0,0 0-7 16,0 0-8-16,0 0-4 0,0 0-3 0,0 6-3 0,0 3-3 0,0-3-1 16,0 3-1-16,0 4 0 0,0-2 1 0,0 4 5 0,0-1 2 0,0 0 4 15,0 1 4-15,0 1 6 0,0-2-1 0,0-1 1 0,5 2-1 0,-5 1 2 0,0-2-1 16,0 5 1-16,8-3 0 0,-8-2 1 0,0 1 0 0,7 4 1 0,-7-4 0 15,0 0 1-15,0 3-1 0,0-2 0 16,5-1 1-16,-5 3-6 0,0-2-7 0,0 2-9 0,0 3-9 0,0-2-15 16,0 1-13-16,-5-1-20 0,5-4-21 0,0 4-22 0,0-4-24 0,0 5-29 0,0-6-33 0,0 0-37 0,-7 2-38 0,7-1-55 15,0-6-59-15,0 0-70 0,0 3-68 0,0-9-20 0,0 3 1 0,0-6 25 0,0 9 30 16,0-9 36-16,7 0 40 0,-7 0 46 16,5 0 46-16,-5-5 52 0,7 1 50 0,-2-5 62 0,2-3 66 0</inkml:trace>
  <inkml:trace contextRef="#ctx0" brushRef="#br0" timeOffset="199529.5">15246 17020 0 0,'7'-7'39'0,"-7"4"155"0,5 3 87 0,-5 0 65 0,0-6 54 0,-5 1 50 0,5 1 45 0,-7-2 44 0,1-3 34 0,-1 0 33 0,0 3 34 0,7 2 27 0,-7-2 29 0,2 1-126 0,-3 5-209 0,8-4-110 0,-5 4-57 0,5 0-36 0,-6-5-28 15,-2 5-22-15,8 0-24 0,-7-6-16 0,2 6-16 0,5 0-13 0,-9 0-10 0,4-4-12 0,0 4-10 0,-3 4-9 0,3-4-8 0,-3 0-5 0,2 6-4 0,-1-1 0 0,1-1-3 0,-7 1 0 0,5 5-3 0,3 0 2 0,-8-1 0 0,0 6 0 0,5-1 2 0,-3 2 1 0,3-1 2 0,-4 0 0 0,4 0 4 0,2 3 0 0,-7-3 0 0,8 1-2 16,-3-3-3-16,2 2 0 0,6-1-6 0,-7-4 0 0,1 5-2 0,6-6-3 16,-5 1-2-16,5 4 0 0,0-2-1 0,0-8 1 0,0 5-2 0,0 1 3 0,0 0 4 0,5 0 1 0,-5-4 2 15,0 3 7-15,6 1 1 0,1-7 4 0,-7 8 4 0,6-7 1 0,2 8 2 16,-3-8 2-16,2 1 2 0,-1 4 3 0,0-5 1 0,2 2 2 16,4-1 0-16,-4-1 1 0,3 1 4 0,-3-5 3 0,5 7 0 0,0-7 2 15,0 0 4-15,0 3 1 0,6-3 4 0,-6 0 5 0,0 0 0 0,1 0 4 0,6 0 2 16,-9 0 2-16,2 0 1 0,1 0 0 0,-1 0 0 0,-6 0 2 0,7 0-2 0,-14 0-1 15,5 6-2-15,0-6-4 0,3 3-2 0,-8-3 0 0,0 0-4 0,0 6-1 16,0-6 0-16,0 6-2 0,0-6 0 0,0 3-3 0,0 3-1 0,-8-2-6 16,8 1-3-16,-5 1-6 15,0-2-7-15,-4 5-7 0,4-3-5 0,-8 3-12 0,6 1-8 16,0-5-10-16,-5 4-17 0,4 1-13 0,3 1-16 0,-9-1-15 16,7-1-18-16,2 0-13 0,-9-3-15 0,9 3-13 0,-3 1-14 0,3-5-18 15,-3 1-19-15,2 3-16 0,-1-5-19 0,1 1-17 0,6 1-23 0,-7-2-34 0,7 2-38 16,-6-6-50-16,6 0-59 0,0 0-9 0,0 0 12 0,0 0 22 0,0 0 32 0,0 0 35 15,0 0 37-15,0-6 38 0,6-4 39 0,-6 5 43 0,7-4 43 0,-7-1 51 16,6-5 59-16</inkml:trace>
  <inkml:trace contextRef="#ctx0" brushRef="#br0" timeOffset="199898.07">15369 17096 103 0,'13'-4'187'16,"-5"-5"57"-16,-2 4 50 0,-1-5 44 0,2 4 40 0,2 3 39 0,-9-9 36 0,5 9 35 15,-5-3 33-15,6-3 33 0,-6 5 33 0,7-1-66 0,-7-2-120 0,0 4-76 16,0-3-53-16,5 1-28 0,-5 1-19 0,0 4-16 0,0 0-15 0,0 0-16 15,0-6-11-15,0 1-15 0,0 1-14 0,-5 4-17 0,5-5-13 0,0 5-18 16,-7 0-15-16,1 0-15 0,1-4-16 0,5 4-16 0,-9 0-11 0,2 4-13 16,2-4-11-16,-1 0-7 0,-2 5-5 0,3-1-5 0,-3 1 0 0,3 5-5 15,-2-5 2-15,0 4-1 0,0 3 2 0,1 1-1 0,-1-4 4 0,2 6-1 16,-3 1 5-16,2-7 1 0,6 6 3 0,-5 0-1 0,5-5 2 0,0 4 0 16,0-4 0-16,0 4 0 0,0-4 2 0,0 1 2 0,0-3 0 0,0 3 2 0,5-7 2 15,-5 7-1-15,6-8 2 0,2 9 1 0,-3-8 3 0,2 1 2 0,-1 5 2 16,1-6 2-16,0 1 3 0,0 4-1 0,-2-3 6 0,8 0 2 0,-5-2 6 15,3 1 6-15,-4 5 5 0,7-7 4 0,-1 3 5 0,-8-1 4 0,11 5 3 16,-5-4 0-16,-6-2 4 0,11 1 1 0,-4 4-1 0,0-5-46 0,-5 2-6 16,6-1 0-16,-5-1 0 0,-2 8 0 0,7-9 0 0,-6 3 0 0,-7-3 0 0,6 3 0 15,0 3 0-15,-6-3 0 0,0-2 0 0,0 1 0 0,0 5 0 0,-6-4 0 16,6 3 0-16,-6-4 0 0,-9 9 0 0,10-4 0 0,-9 0 0 0,1 0 0 16,-6 5 0-16,7-6 0 0,-9 6 0 0,3-6 0 0,-3 1-67 0,1 5-148 15,2-6-62-15,-3 2-107 0,2-1-127 0,-1-7-89 0,1 9-69 0,-7-8-15 16,8-4 10-16,-9 5 26 0,6-5 33 0,-3-5 42 0,4-5 45 0,-7-5 53 0,8-4 62 15,-1-5 69-15,-6-12 78 0,14-2 93 0,-8-6 98 0</inkml:trace>
  <inkml:trace contextRef="#ctx0" brushRef="#br0" timeOffset="206457.49">12733 16125 0 0,'0'0'11'0,"-8"4"20"0,8-4 12 0,0 0 8 0,0 0 9 0,0 0 10 0,0 0 8 0,0 0 7 0,0 5 8 0,0-5 1 0,0 0 1 0,0 0 0 0,0 6 1 0,0-6 2 0,0 0 0 0,0 0 1 0,0 4-1 0,0-4-2 0,0 0-4 0,-7 0-3 15,7 5-5-15,0-5-6 0,-5 0-7 0,5 6-7 0,-8-6-9 0,8 0-3 0,-6 0 0 16,1 0 3-16,5 0 9 0,-8 0 10 0,8 0 12 0,-5 0 11 0,-2 0 11 15,7 0 8-15,0 0 11 0,-7 0 10 0,7-6 10 0,-7 6 9 0,7 0 6 16,0 0 1-16,0-5-3 0,-6 5-9 0,6-4-8 0,0 4-13 0,-7-6-9 16,7 1-9-16,0 1-5 0,0-1-4 0,0 1-4 0,-6 4-7 0,6-6-2 15,0 2-5-15,0-1-4 0,-7-1-3 0,7 2-4 0,0-1-4 0,0 5-2 0,0 0-2 16,0-6-2-16,0 2-2 0,0 4-1 0,0-5-4 0,0 5-1 0,-6-4-4 16,6 4-4-16,0 0-3 0,0 0-5 0,0 0-6 0,0-6-5 0,0 6-6 15,-5 0-10-15,5 0-6 0,-8 6-8 0,0-6-7 0,8 4-8 0,-5-4-7 16,-3 5-4-16,3-1-6 0,0 2-3 0,-4 3-2 0,4 2-1 15,-2-7 0-15,7 6 2 0,-8-1 0 0,8 6 1 0,-6-4 2 0,6-1 0 0,0 3 2 0,-6-2 3 16,6 4-1-16,6-6 4 0,-6 1 3 0,0 4 0 0,6-4 5 0,-6 5 0 0,8-5 4 16,-8 4 1-16,7-4 2 0,-2-1 4 0,4 3 0 0,-4-3 3 0,0 0-1 15,3-5 1-15,-3 7 2 0,11-7 0 0,-11 1-1 0,1 1 1 0,1-3 0 16,-1-3-1-16,1 7 1 0,-1-7 1 0,1 5 0 0,0-5 3 0,-7 0 0 16,7 0 4-16,-2 0 5 0,3 0 6 0,-8 0 9 0,5-5 13 0,-5 5 8 15,6-7 13-15,-6 7 8 0,8-3 5 0,-8-3 7 0,0 1 4 0,0 1 1 0,0-7 3 16,0 7-1-16,0-5-2 0,0 0-4 0,0-3-4 0,-8 3-10 0,8-1-9 0,-6 1-12 15,6 0-9-15,-5-3-7 0,5-3-9 0,-8 6-5 0,3 0-5 0,-2-7-5 16,0 7-2-16,0 0-3 0,1-2-1 0,-1 3-3 16,1-4 1-16,-1 3-3 0,1 4-1 0,1-5-3 0,-3 5-1 0,0 1-1 0,3-1-3 0,5 1-4 0,-8 4-1 15,3 0-5-15,0 0-4 0,5 0-1 0,-9 4-1 0,4 1 1 0,-2-1-3 16,7 1 1-16,-8 5 1 16,2 1-1-16,0-1 1 0,-1 3 1 0,2 1 1 0,5 1 2 0,-8-3 5 0,2 1 4 0,6 2 2 0,-7 0 3 0,7-5-2 15,-6 4 0-15,6-4 1 0,0 4 0 0,0-4-1 0,0 1 4 0,6-3-3 16,-6 3 3-16,0-2 0 0,7 0-1 0,-7-2 0 0,6 2 0 0,2-4 3 0,-3 5 0 15,2-6 2-15,-1 1 1 0,0 0 1 0,2-1 2 0,-1-4 1 0,-2 6 1 16,9-6 1 0,-9 0 1-16,8 0 3 0,-5-6 2 0,0 2 3 0,3-1 4 0,-4 0 10 0,-1 1 6 0,7-6 9 0,-6 5 8 0,0-4 7 15,0-1 5-15,-2-1 3 0,3 1 4 0,-8 1 4 0,5 0 1 0,1-7 1 0,-6 2 0 0,0 4-3 16,8-4-6-16,-8-2-6 0,0 1-9 0,-8-3-9 0,8 2-5 0,0 1-9 16,0-3-7-16,-6 2-3 0,1-2-5 0,5 3-3 0,-8 0-2 0,8 6-3 0,-5-6-1 15,-2 5 2-15,7 1 1 0,-7 0-1 0,7 3 1 0,-7 0-1 0,7 3-3 16,-6 3-3-16,6-6-6 0,0 6-4 0,0 0-7 0,-7 0-4 0,7 6-2 15,0-6-4-15,-6 3-1 0,6 3-3 0,-7 3-1 0,7-3-2 0,0 3 0 16,-6 1 0 0,6-1 0-16,0 6 2 0,0-5 4 0,-5-1 5 0,5 6 7 0,0-4 0 0,0-1 4 0,0 3 2 0,0-2 1 15,5-2-1-15,-5 0 2 0,0 3-1 0,0-3 1 0,6 0 0 0,-6-5 1 0,7 7 0 0,-7-7 3 0,6 2 1 16,-6 0 1-16,7-2 5 0,-7 1 7 0,6-1 13 0,-6-4 11 0,7 0 14 16,0 0 12-16,0-4 14 0,-7 4 9 0,5-5 11 0,3-5 9 0,-3 4 8 0,-5-3 4 15,6 3 5-15,2-3 2 0,-8-4 0 0,0 1-8 0,5 3-11 0,-5-6-9 31,0 6-13-31,-5-7-16 0,5 2-21 0,-8-1-23 0,2 2-28 0,1-2-27 16,-3 0-28-16,3 0-27 0,-9 2-27 0,7 1-37 0,-6 3-42 0,0-1-46 16,2 1-47-16,-5 4-85 0,11 5-101 0,-8 0-73 0,8 0-55 0,-9 0-6 0,7 5 18 15,-1-1 30-15,2 1 35 0,6-1 42 0,0-4 41 0,0 0 51 0,0 0 56 16,0 0 58-16,0-4 61 0,6-1 77 0,2-4 88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5-10-13T05:16:25.489"/>
    </inkml:context>
    <inkml:brush xml:id="br0">
      <inkml:brushProperty name="width" value="0.05292" units="cm"/>
      <inkml:brushProperty name="height" value="0.05292" units="cm"/>
      <inkml:brushProperty name="color" value="#FF0000"/>
    </inkml:brush>
  </inkml:definitions>
  <inkml:trace contextRef="#ctx0" brushRef="#br0">8296 3962 7 0,'0'0'30'0,"0"0"11"0,0 0 10 0,0-6 11 0,0 6 12 16,0 0 13-16,0 0 16 0,0 0 10 0,-7 0 5 0,7 0 10 0,0 0 8 0,0 0 10 0,0 0 12 0,0 0 10 0,0 0 10 0,0 0 7 0,0 0 6 0,0 0 1 0,0 0-1 0,0 0-3 0,0 0-6 0,0 0-8 0,0 0-8 15,0 0-11-15,0 0-13 0,0 0-16 0,0 0-15 0,0 0-14 0,0 0-11 0,0 0-10 16,0 0-8-16,0 0-5 0,0 0-3 0,0 0-5 0,0 0 0 0,0 0-4 16,0 0-1-16,0-3-2 0,0 3-1 0,0 0 0 0,0 0-5 0,7 0 3 15,-7 0-4-15,0 0 3 0,0 0-5 0,0-6 2 0,0 6 1 0,0 0-4 16,0 0-1-16,0-4-1 0,0 4-4 0,0 0-3 0,0 0-1 0,0 0-4 0,0 0-5 15,0 0 2-15,0-5-3 0,0 5 1 0,0 0 1 0,9-4 0 0,-9 4-2 16,0-5 2-16,0 5-3 0,5-7 0 0,-5 7-1 0,6-4 4 0,-6 4 4 0,0-5 4 16,7 0 4-16,-7 1 4 0,0 4-2 0,5-6-3 0,4 2-5 0,-9-1-6 15,0 1-3-15,7-1 0 0,-2-2 4 0,-5 4 1 0,6-3 2 0,-1 1 0 16,3 1-7-16,0-2-2 0,-3 3-6 0,2-7-2 0,0 5-3 0,-2-4 3 16,10 2 3-16,-10-2 1 0,2 0 5 0,5-2-1 0,-4 2-3 15,5-2-1-15,-7 2 0 0,6 0-2 0,-3-2 1 0,3 2 3 0,-6-1 1 0,8-5 2 16,-7 6 3-16,5-1 3 0,-6 1 3 0,8-3 4 0,-2 3 1 15,-6 0 3-15,7-1 2 0,-5-4 1 0,5 4 1 0,-7-1-3 0,7-2-1 16,-6 2 0-16,7-2 0 0,-9 1-4 0,8-1-2 0,-7-2-3 0,7 6-3 0,-6-6-3 16,7 5-2-16,-9-5-4 0,8 6-3 0,-5-6-2 0,5 6-1 0,-8-7-1 0,3 2 0 0,3 4-1 15,-3-5-2-15,4 6 1 0,-3-6-2 0,2 0 1 0,-4 0 0 0,6 0 0 16,-7 6 1-16,7-6-2 0,-5 2 2 0,5-8 2 0,-1 6 1 0,-5 2 3 16,5-8-2-16,-4 6 4 0,4-3 0 0,-5 2 2 0,6-3 0 0,-5 5 2 0,3-7-2 15,1 6 3-15,-3-4 3 0,3 4-3 0,-6-4 0 0,7 5-1 0,0-2 1 16,-7 1 0-16,7 2 0 0,-5-1 1 0,4-2-1 0,2 1 1 0,-9 2-2 15,8-2 0-15,1 0 0 0,-9 0-1 0,11 6-2 0,-4-6-1 0,-1 0 0 0,-2 0 1 16,3 2-3-16,1-2 1 0,1 3-2 0,-9-2 1 0,8 0-1 16,1-1 1-16,-2 0-2 0,-5 0 3 0,5 6 0 0,3-6 0 0,-1-4 0 0,-4 4 0 15,4 0 0-15,-7 0 0 0,6-3-2 0,1 2-2 0,-1-3 0 0,-3 5 0 16,4-5-1-16,1-2-1 0,-3 3 0 0,0-3-2 0,-5 6 0 0,7-4-1 16,-1 1 0-16,1-3-2 0,-2 2 1 0,-6-2 1 0,7 3-1 0,0-1 1 0,1-2 1 15,-9 2-1-15,10-1 0 0,-3 1-1 16,0 0 0-16,-4 5 0 0,5-7 1 0,-7 6-1 0,6 2 0 0,-3-3 0 0,2-4 0 0,-4 7-1 0,7-2 0 0,-7 4 0 15,4-4-1-15,-4 2 0 0,7-3-2 16,-7 1 2-16,4 1-1 0,-5 1-1 0,9-3 1 0,-10 5-1 0,9-2 0 0,-1-2 0 0,0 0 2 0,-7 0-2 16,6 2 2-16,4-2 0 0,-5 0 0 0,1 4 1 0,-3-2 2 0,3-2 0 15,0-1-1-15,-4 7 3 0,4-6-2 0,-4 6 1 0,3-6 3 0,-3 0 0 16,4 6 2-16,-5-1 0 0,0 1 2 0,-1-7-2 0,7 7 2 0,-6-2 0 16,-1 2 1-16,-1-7-3 0,11 7 3 0,-11 0 2 0,3-6-2 0,-3 6 0 0,0 0 1 0,4-2-1 15,-4-3-1-15,2 4-3 0,-1-1 0 0,2 1 0 0,-2-4 1 0,1 4-2 16,-2 1-2-16,3-6 1 0,-8 5-1 0,6 1-1 0,1-2 0 15,-1 2-1-15,-1-7 1 0,-5 7 2 0,7 5 1 0,2-7 0 0,-9 2 1 0,5 0 2 16,0 3-1-16,-5-4 2 0,8 7 3 0,-8-8 0 0,5 7 2 0,-5-6 1 16,0 5 1-16,8-1 0 15,-8 3 0-15,8-4-2 0,-8 4 1 0,0-3-1 0,5 1 0 0,-5 1 1 16,0-2-1-16,0 1-2 0,6 1-1 0,-6-1-4 0,0 5 1 0,0-4-2 0,0-2 2 0,8 6-1 0,-8-4 1 0,0 4 1 0,0 0 0 16,0 0 2-16,0-6-1 0,0 6 2 0,0 0-2 0,0 0 1 0,5-5 2 0,-5 5-2 15,0 0 2-15,0 0-3 0,0 0 0 0,0 0-3 0,0 0-2 16,0 0-1-16,0 0-3 0,0 0-2 0,0 0-2 0,0 0-2 0,0 0-1 0,0 0-1 15,0 0 0-15,0 0-1 0,0 0 2 0,0 0-2 0,0 0 3 0,0 0 0 16,0 0 0 0,0 0 2-16,0 0 2 0,0 0 4 0,0 0 2 0,0 0 4 0,0 0 5 0,0 0 5 0,0 0 2 0,0 0 6 0,0 0 5 0,0 0 2 0,0 0 3 15,0 0 4-15,0 0 3 0,0 0 1 0,0 0 0 0,0 0 1 0,0 0-2 16,0 0 0-16,0 0-4 0,0 0-2 0,0 0-3 0,0 0-4 0,0 0-3 16,0 0-6-16,0 0-3 0,0 0-6 0,0 0-1 0,0 0-6 15,0 0-2-15,0 0-4 0,0 0-2 0,0 0-5 0,0 0-3 0,0 0-1 0,0 0-4 0,0 0-1 16,0 0 1-16,0 0-2 0,0 0-1 0,0 0-2 15,0 0 3-15,0 0-1 0,0 0 1 0,0 0 3 0,0 0-1 0,0 0 0 0,0 0 4 0,0 0-1 32,0 0 1-32,0 0 2 0,0 0 0 0,0 0 0 0,0 0 2 0,0 0 1 15,0 0-1-15,0 0 2 0,0 0-1 0,0 0 1 0,0 0-2 0,0 0 2 16,0 0-3-16,0 0 3 0,0 0-1 0,0 0-2 0,0 0 0 0,0 0 1 0,0 0-1 16,0 0 0-16,0 0 0 0,0 0 1 0,0 0-1 0,0 0 2 0,0 0 0 15,0 0 1-15,0 0 0 0,0 0 1 0,0 0 2 0,0 0-1 16,0 0 2-16,0 0 1 0,0 0-1 0,0 0 1 0,0 0 0 0,0 0 0 0,0 0 0 0,0 0 0 15,0 0 0-15,0 0-2 0,0 0 1 0,0 0-1 0,0 0-1 16,0 0-1-16,0 0-1 0,0 0 1 0,0 0-2 0,0 0-1 0,0 0 0 16,0 0 0-16,0 0 0 0,0 0-1 0,0 0-1 0,0 0 0 0,0 0 1 0,0 0 1 15,0 0-1-15,0 0 0 0,0 0 1 0,-5 5 0 0,5-5 2 0,0 0 0 16,0 0 1-16,0 0-1 0,0 0-1 0,0 0 1 0,0 0-1 0,0 0 1 16,0 0 0-16,0 0 0 0,0 0 0 0,0 6 0 0,0-6 1 0,0 0 2 0,0 4 3 15,0 2 0-15,0-2 0 0,0-4 3 0,5 5 0 0,-5-1 1 0,0 1-1 16,0 1 1-16,0 3 1 0,0-3 1 0,8-3 1 0,-8 4-1 0,0-4 0 0,0 3-2 15,0-1 0-15,0-1 0 0,0 2 0 0,0-2 0 0,0 1 1 0,0 4 0 16,5-3 3-16,-5-2 1 0,0 7 1 0,0-7 1 0,0 1 2 0,0 5 0 16,0-1-2-16,0-4 0 0,0 6 0 0,0-2-1 0,0-4-2 0,0 5 2 0,0-1-2 15,0 0-2-15,0-3-1 0,0 4-3 0,0-1 0 0,0 2-2 16,0-7 1-16,0 7-4 0,0-1 2 0,0-1 0 0,7 0 3 0,-7 1 1 0,0 0 2 16,0 1 2-16,0-2 1 0,0 0 0 0,0 0 2 0,0 6 4 0,0-6-1 15,0 3 4-15,0 1 0 0,0-2 2 0,0 2 1 0,0-1 1 16,0-3-3-16,0 6 2 0,0-6-4 0,0 7 0 0,0-7-2 0,0 6 0 0,0-2 0 15,0-2-2-15,0 4-4 0,0-2 1 0,0-3 1 0,0 5 1 0,0-1-1 16,0 2 4-16,0-2-2 0,-7 2-1 0,7-1-12 0,0-2 0 0,0-4 0 0,0 6 0 16,0 0 0-16,0 0 0 0,0 0 0 0,0-6 0 0,0 7 0 0,0-3 0 15,0 2 0-15,0-1 0 0,0 2 0 0,0-1 0 0,0 3 0 0,7-2 0 16,-7 2 0-16,0 2 0 0,0 1 0 0,7-2 0 0,-7 0 0 0,5 1 0 16,-5-1 0-16,7 6 0 0,-7-7 0 0,8 9 0 0,-8-9 0 0,0 1 0 15,5 7 0-15,3-7 0 0,-8 6 0 0,6-7 0 0,-1 3 0 0,-5 3 0 16,7-5 0-16,2 2 0 0,-4 3 0 0,-5-5 0 0,6 1 0 0,1 3 0 15,-7-3 0-15,5 5 0 0,4-6 0 0,-9 1 0 0,7 4 0 0,-2-5 0 16,-5 2 0-16,6 3 0 0,-1-5 0 0,-5 0 0 0,8 1 0 0,-8 5 0 16,8-6 0-16,-8 7 0 0,0-7 0 0,0 5 0 0,5 0 0 15,-5 0 0-15,0 5 0 0,0-3 0 0,7 2 0 0,-7-4 0 0,0 7 0 0,0-1 0 0,6-8 0 16,-6 8 0-16,0-5 0 0,0 5 0 0,0-6 0 0,6 6 0 16,-6-7 0-16,0 3 0 0,8 2 0 0,-8-4 0 0,0 6 0 0,7-6 0 15,-7 5 0-15,0-5 0 0,5 6 0 0,-5-6 0 0,6 6 0 0,-6-2 0 16,8-3 0-16,-8 4 0 0,5 2 0 0,-5-3 0 0,0 2 0 0,8 0 0 0,-8-2 0 0,7 2 0 15,-7-2 0-15,0 6 0 0,6-4 0 0,-6 0 0 0,0 0 0 0,6-7 0 16,-6 7 0-16,0-6 0 0,7 0 0 0,-7 1 0 0,0-1 0 0,0 1 0 16,5-5 0-16,-5 5 0 0,0-1 0 0,0-6 0 0,0 3 0 0,8 3 0 15,-8-4 0-15,0-2 0 0,0 8 0 0,0-7 0 0,0 0 0 0,0 7 0 16,6-7 0-16,-6-1 0 0,0 7 0 0,0-5 0 0,0 0 0 0,7-2 0 16,-7 9 0-16,0-9 0 0,0 6 0 0,6-3 0 0,-6 2 0 0,0 3 0 0,0-7 0 15,5 5 0-15,-5 0 0 0,0-5 0 0,8 7 0 0,-8-3 0 16,0-2 0-16,8 3 0 0,-8-6 0 0,0 3 0 0,0-2 0 0,5 2 0 0,-5-6 0 15,0 3 0-15,0-3 0 0,8 4 0 0,-8-4 0 0,0 0 0 0,0 0 0 16,0 0 0-16,0-2 0 0,0 2 0 0,0 0 0 0,0 0 0 0,5-2 0 16,-5 2 0-16,0-3 0 0,0 1 0 0,0-4 0 0,0 6 0 0,0-4 0 15,0 3 0-15,0-5 0 0,0 2 0 16,0-2 0-16,0 0 0 0,0 2 0 0,0-1 0 0,0 4 0 0,0-4 0 0,0 0 0 0,0 0 0 0,-5-1 0 0,5 0 0 16,0 2 0-16,0-1 0 0,0-7 0 0,0 4 0 0,0 2 0 0,0-4 0 15,0-1 0-15,0 2 0 0,0-1 0 0,0-5 0 16,5 4 0-16,-5-4 0 0,0 5 0 0,0-5 0 0,0 0 0 0,0 4 0 0,0-4 0 0,0 0 0 15,0 0 0-15,0 0 0 0,0 0 0 0,0 0 0 0,0 0 0 0,0 0 0 16,0 0 0-16,0 0 0 0,0 0 0 0,0 0 0 0,0 0 0 16,0 0 0-16,0 0 0 0,0 0 0 0,0 0 0 0,0 0 0 0,0 0 0 0,0 0 0 0,0 0 0 15,0 0 0-15,0 0 0 0,0 0 0 0,0 0 0 0,0 0 0 0,0 0 0 16,0 0 0-16,0 0 0 0,0 0 0 0,0 0 0 0,0 0 0 0,0 0 0 16,0 0 0-16,0 0 0 0,0 0 0 0,0 0 0 0,0 0 0 0,0 0 0 15,0 0 0-15,0 0 0 0,0 0 0 0,0 0 0 0,0 0 0 0,0 0 0 0,0 0 0 16,0 0 0-16,0 0 0 0,0 0 0 0,0 0 0 0,0 0 0 15,0 0 0-15,0 0 0 0,0 0 0 0,0 0 0 0,0 0 0 0,0 0 0 16,0 0 0-16,0 0 0 0,0 0 0 0,0 0 0 0,0 0 0 0,0 0 0 0,0 0 0 16,0 0 0-16,0 0 0 0,0 0 0 0,0 0 0 0,0 0 0 0,0 0 0 15,0 0 0-15,0 0 0 0,0 0 0 0,0 0 0 0,0 0 0 0,0 0 0 16,0 0 0-16,0 0 0 0,0 0 0 0,0 0 0 0,0 0 0 0,0 0 0 16,0 0 0-16,0 0 0 0,0 0 0 0,0 0 0 0,0 0 0 0,0 0 0 15,0 0 0-15,0 0 0 0,0 0 0 16,0 0 0-16,0 0 0 0,0 0 0 0,0 0 0 0,0 0 0 0,0 0 0 0,0 0 0 0,0 0 0 0,0 0 0 15,0 0 0-15,0 0 0 0,0 0 0 0,0 0 0 0,0 0 0 0,0 0 0 16,0 0 0-16,0 0 0 0,0 0 0 0,0 0 0 0,0 0 0 0,0 0 0 0,0 0 0 16,0 0 0-16,0 0 0 0,0 0 0 0,0 0 0 0,0 0 0 0,0 0 0 15,0 0 0-15,0 0 0 0,0 0 0 0,0 0 0 0,0 0 0 0,0 0 0 16,0 0 0-16,0 0 0 0,0 0 0 0,0 0 0 0,0 0 0 16,0 0 0-16,0 0 0 0,0 0 0 0,0 0 0 0,0 0 0 0,0 0 0 0,0 0 0 15,0 0 0-15,0 0 0 0,0 0 0 0,0 0 0 0,0 0 0 0,0 0 0 0,0 0 0 16,0 0 0-16,0 0 0 0,0 0 0 0,0 0 0 0,0 0 0 0,0 0 0 15,0 0 0-15,0 0 0 0,0 0 0 0,0 0 0 0,0 0 0 0,0 0 0 32,0 0 0-32,0 0 0 0,0 0 0 0,0 0 0 0,0 0 0 0,0 0 0 0,0 0 0 15,0 0 0-15,0 0 0 0,0 0 0 0,0 0 0 0,0 0 0 0,0 0 0 16,0 0 0-16,0 0 0 0,0 0 0 0,0 0 0 0,0 0 0 16,0 0 0-16,0 0 0 0,0 0 0 0,0 0 0 0,0 0 0 0,0 0 0 0,0 0 0 15,0 0 0-15,0 0 0 0,0 0 0 0,0 0 0 0,0 0 0 0,0 0 0 16,0 0 0-16,0 0 0 0,0 0 0 0,0 0 0 0,0 0 0 0,0 0 0 15,0 0 0-15,0 0 0 0,0 0 0 0,0 0 0 0,0 0 0 0,0 0 0 16,0 0 0-16,0 0 0 0,0 0 0 0,0 0 0 0,0 0 0 0,0 0 0 16,0 0 0-16,0 0 0 0,0 0 0 0,0 0 0 0,0 0 0 0,0 0 0 0,0 0 0 15,0 0 0-15,0 0 0 0,0 0 0 0,0 0 0 0,0 0 0 0,0 0 0 16,0 0 0-16,0 0 0 0,0 0 0 0,0 0 0 0,0 0 0 0,0 0 0 16,0 0 0-16,0 0 0 0,0 0 0 0,0 0 0 0,0 0 0 0,0 0 0 15,0 0 0-15,0 0 0 0,0 0 0 0,0 0 0 0,0 0 0 0,0 0 0 16,0 0 0-16,0 0 0 0,0 0 0 0,0 0 0 0,0 0 0 0,0 0 0 15,0 0 0-15,0 0 0 0,0 0 0 0,0 0 0 0,0 0 0 0,0 0 0 0,0-4 0 16,0 4 0-16,0 0 0 0,0 0 0 0,0-5 0 0,0 5 0 16,0 0 0-16,0 0 0 0,0 0 0 0,0 0 0 0,0 0 0 0,0 0 0 0,0 0 0 15,0 0 0-15,0-4 0 0,0 4 0 0,0 0 0 0,0 0 0 0,0 0 0 16,0 0 0-16,0 0 0 0,0 0 0 0,0 0 0 0,5-5 0 0,-5 5 0 16,0 0 0-16,0-6 0 0,0 6 0 0,0 0 0 0,0-4 0 0,0 4 0 15,0-5 0-15,0 1 0 0,0 4 0 0,0-5 0 0,0-2 0 0,0 4 0 0,0 3 0 16,0-6 0-16,0 2 0 0,0-1 0 0,0-1 0 0,0 2 0 15,0-1 0-15,0 5 0 0,9-4 0 0,-9-1 0 0,0-1 0 0,0 2 0 0,0-2 0 16,0 2 0-16,0-1 0 0,7 0 0 0,-7 1 0 0,0-2 0 0,0 2 0 16,0-1 0-16,0 0 0 0,0 1 0 0,5-3 0 0,-5 4 0 0,0-3 0 15,0 1 0-15,0 1 0 0,0-2 0 0,6 1 0 0,-6-4 0 0,0 5 0 16,0-2 0-16,8-4 0 0,-8 5 0 0,0 1 0 0,5-7 0 0,-5 2 0 16,0 5 0-16,8-5 0 0,-8-3 0 0,0 8 0 0,5-7 0 0,-5 2 0 0,7 0 0 15,-7-1 0-15,7 1 0 0,-7-3 0 0,5 3 0 0,3 0 0 0,-8 0 0 16,7-1 0-16,-2-1 0 0,-5 1 0 0,9 1 0 0,-4 0 0 0,-5-1 0 15,5-1 0-15,3 1 0 0,-8 1 0 0,6 0 0 0,1 0 0 0,-7 3 0 16,8-3 0-16,-8-3 0 0,5 3 0 0,-5 0 0 0,6-1 0 0,2 1 0 16,-8-3 0-16,5-2 0 0,-5 4 0 0,7 1 0 0,-1-6 0 0,-6 5 0 15,7 1 0-15,-7-6 0 0,7 6 0 0,0-7 0 0,-7 7 0 16,5 0 0-16,-5-6 0 0,8 0 0 0,-3 5 0 0,-5-4 0 0,6-1 0 0,2-1 0 0,-8 7 0 16,5-6 0-16,2 2 0 0,-7 1 0 0,9-2 0 0,-4 4 0 15,-5 1 0-15,6-6 0 0,1 5 0 0,-7-4 0 0,5 0 0 0,4 4 0 0,-4-6 0 16,2 1 0-16,-7 2 0 0,6-2 0 0,1 0 0 0,-1 0 0 0,2 2 0 15,-3-2 0-15,2 0 0 0,0-4 0 0,-2 4 0 0,-5 0 0 0,7-5 0 16,1 7 0-16,-3-8 0 0,2 6 0 0,0-4 0 0,-2 4 0 0,3-5 0 0,-1 7 0 16,-1-8 0-16,0 6 0 0,-1-4 0 0,2 4 0 0,2-4 0 15,-4 1 0-15,2 3 0 0,-1-6 0 0,-1 2 0 0,3-2 0 0,0-3 0 0,-3 6 0 16,1-7 0-16,7 6 0 0,-5-7 0 0,-1 3 0 0,-2-3 0 16,9 2 0-16,-9-1 0 0,3 1 0 0,4 6 0 0,0-7 0 0,-4 1 0 0,5-1 0 15,-6 5 0-15,4-5 0 0,5 6 0 0,-5-5 0 0,-4 0 0 0,7 5 0 0,-2-7 0 16,-6 3 0-16,8-3 0 0,-2 7 0 0,2-11 0 0,-9 6 0 15,10-1 0-15,-1 1 0 0,-4 0 0 0,-2-1 0 0,5 1 0 0,0-4 0 16,-7 4 0-16,7-1 0 0,0-5 0 0,-8 5 0 0,9-4 0 0,-7 0 0 16,6 5 0-16,1-6 0 0,-9 2 0 0,8-2 0 0,-5 0 0 0,5 0 0 0,-8 8 0 15,9-8 0-15,-7 6 0 0,4-1 0 0,-3-5 0 0,5 5 0 0,-7 1 0 16,1 0 0-16,6 0 0 0,-5-1 0 16,-3 1 0-16,9-1 0 0,-9 1 0 0,3-1 0 0,-3 1 0 0,9 0 0 0,-9-1 0 0,2 1 0 0,7-1 0 15,-8 1 0-15,6 0 0 0,-4 0 0 0,0-1 0 16,3 1 0-16,-4 0 0 0,-2-7 0 0,11 7 0 0,-11 0 0 0,1 0 0 0,7-7 0 15,-5 7 0-15,4 0 0 0,-5-1 0 0,-2 1 0 0,10 5 0 0,-10-6 0 16,9 5 0-16,-9-5 0 0,9 7 0 0,-7-6 0 0,-1 3 0 0,1-3 0 0,7 5 0 16,-9-6 0-16,2 7 0 0,4-9 0 0,-2 5 0 0,-2 1 0 0,6-3 0 0,-7 0 0 15,-1-1 0-15,3 1 0 0,4 3 0 0,-5-1 0 0,0-5 0 0,-1 3 0 16,6-1 0-16,-4 1 0 0,-2-3 0 0,7 2 0 0,-6 1 0 0,-1-1 0 0,2 1 0 16,-3-6 0-16,0 6 0 0,4-1 0 0,-4 1 0 0,2 5 0 0,-1-6 0 15,1 4 0-15,0 3 0 0,0-2 0 0,-2 0 0 0,-5 6 0 0,8-5 0 16,-3 4 0-16,3 0 0 0,-8 0 0 0,6 2 0 0,-6-2 0 0,5 0 0 15,2 0 0-15,-7 0 0 0,9 5 0 0,-9-5 0 0,5 1 0 0,1 4 0 16,-6 1 0-16,7-1 0 0,-7-1 0 0,0-2 0 0,5 4 0 0,-5 3 0 16,8-3 0-16,-8-3 0 15,0 3 0-15,8 3 0 0,-8-1 0 0,0 1 0 0,0-3 0 0,0 3 0 16,5 0 0-16,-5 2 0 0,0-1 0 0,0 0 0 0,0 1 0 0,0-2 0 0,0 6 0 16,6-4 0-16,-6-1 0 0,0 5 0 0,0 0 0 0,0 0 0 0,0-4 0 0,0 4 0 0,0 0 0 0,0 0 0 0,0 0 0 15,0 0 0-15,0 0 0 0,0 0 0 0,0 0 0 0,0 0 0 0,0 0 0 16,0 0 0-16,0 0 0 0,0 0 0 0,0 0 0 0,0 0 0 0,0 0 0 15,0 0 0-15,0 0 0 0,0 0 0 0,0 0 0 16,0 0 0-16,0-5 0 0,0 5 0 0,0-6 0 0,0 2 0 0,7-2 0 0,-7 6 0 16,0-5 0-16,0 1 0 0,6-2 0 0,-6 3 0 0,0-3 0 0,0-3 0 0,0 3 0 0,8 3 0 15,-8-4 0-15,0 2 0 0,5-4 0 0,-5 3 0 0,0 2 0 0,0 0 0 16,0-1 0-16,7 0 0 0,-7 5 0 0,0-4 0 0,0 4 0 0,0-6 0 16,0 6 0-16,0-6 0 0,0 6 0 0,0 0 0 0,0-4 0 0,0 4 0 15,0 0 0-15,0 0 0 0,0 0 0 0,0 0 0 16,0 0 0-16,0 0 0 0,0-5 0 0,0 5 0 0,0 0 0 0,0 0 0 0,0 0 0 0,0 0 0 15,0 0 0-15,0 0 0 0,0 0 0 0,6-6 0 0,-6 6 0 0,0-3 0 0,0-3 0 16,0 6 0-16,6-4 0 0,-6-1 0 0,0 1 0 0,0-2 0 0,7 0 0 16,-7 2 0-16,0-1 0 0,8 0 0 0,-8-5 0 0,0 6 0 0,5-1 0 31,-5-4 0-31,0 2 0 0,8 4 0 0,-8-8 0 0,0 7 0 0,0-2 0 16,6 1 0-16,-6-3 0 0,0 3 0 0,0-1 0 0,0 3 0 0,5-4 0 0,-5 2 0 15,0 1 0-15,0 4 0 0,0 0 0 0,0-5 0 0,0 5 0 16,0-6 0-16,0 6 0 0,0 0 0 0,0 0 0 0,0-4 0 0,0 4 0 0,0 0 0 15,0 0 0-15,0 0 0 0,7 0 0 0,-7 0 0 0,0 0 0 0,0-5 0 16,0 5 0-16,0-4 0 0,0 4 0 0,0-5 0 0,0 5 0 0,0 0 0 16,8-4 0-16,-8-2 0 0,0 0 0 0,0 6 0 0,0 0 0 0,0-4 0 15,0 4 0-15,6-5 0 0,-6 5 0 0,0-6 0 0,0 6 0 0,0 0 0 16,0 0 0-16,0 0 0 0,0-4 0 0,0 4 0 0,0 0 0 0,0 0 0 16,0 0 0-16,0 0 0 0,0 0 0 0,0 0 0 0,0 0 0 0,0 0 0 0,0 0 0 15,0 0 0-15,0 0 0 0,0 0 0 0,0 0 0 0,0 0 0 0,0 0 0 16,0 0 0-16,0 0 0 0,0 0 0 0,0 0 0 0,0 0 0 15,0 0 0-15,0 0 0 0,0 0 0 0,0 0 0 0,0 0 0 0,0 0 0 0,0 0 0 16,0 0 0-16,0 0 0 0,0 0 0 0,0 0 0 0,0 0 0 0,0 0 0 16,0 0 0-16,0 0 0 0,0 0 0 0,0 0 0 0,0 0 0 0,0 0 0 15,0 0 0-15,0 0 0 0,0 0 0 0,0 0 0 0,0 0 0 0,0 0 0 0,0 0 0 16,0 0 0-16,0 0 0 0,0 0 0 0,0 0 0 0,0 0 0 0,0 0 0 16,0 0 0-16,0 0 0 0,0 0 0 0,0 0 0 0,0 0 0 0,0 0 0 15,0 0 0-15,0 0 0 0,0 0 0 0,0 0 0 0,0 0 0 0,0 0 0 16,0 0 0-16,0 0 0 0,0 0 0 0,0 0 0 0,0 0 0 0,0 0 0 15,0 0 0-15,0 0 0 0,0 0 0 0,0 0 0 0,0 0 0 0,0 0 0 16,0 0 0-16,0 0 0 0,0 0 0 0,0 0 0 0,0 0 0 0,0 0 0 16,0 0 0-16,0 0 0 0,0 0 0 0,0 0 0 0,0 0 0 0,0 0 0 0,0 0 0 15,0 0 0-15,0 0 0 0,0 0 0 0,0 0 0 0,0 0 0 0,0 0 0 16,0 0 0-16,0 0 0 0,0 0 0 0,0 0 0 0,0 0 0 16,0 0 0-16,0 0 0 0,0 0 0 0,0 0 0 0,0 0 0 0,0 0 0 0,0 0 0 15,0 0 0-15,0 0 0 0,0 0 0 0,0 0 0 0,0 0 0 0,0 0 0 16,0 0 0-16,0 0 0 0,0 0 0 0,0 0 0 0,0 0 0 0,0 0 0 15,6 0 0-15,-6 4 0 0,0-4 0 0,0 6 0 0,0-1 0 0,7-1 0 16,-7-4 0-16,0 6 0 0,0 4 0 0,0-5 0 0,5-1 0 0,-5 1 0 0,0-1 0 16,0 2 0-16,0-1 0 0,8-1 0 0,-8-4 0 0,0 5 0 0,0 2 0 15,0-7 0-15,0 0 0 0,0 0 0 0,8 3 0 0,-8-3 0 0,0 0 0 16,0 6 0-16,0-6 0 0,0 0 0 0,0 0 0 0,0 0 0 0,0 0 0 16,0 0 0-16,0 0 0 0,0 0 0 0,0 0 0 0,0 0 0 15,0 0 0-15,0 0 0 0,0 0 0 0,0 0 0 0,0 0 0 0,0 0 0 0,0 0 0 16,0 0 0-16,0 0 0 0,0 0 0 0,0 0 0 0,0 0 0 0,0 0 0 0,0 0 0 15,0 0 0-15,0 0 0 0,0 0 0 0,0 0 0 0,0 0 0 16,0 0 0-16,0 0 0 0,0 0 0 0,0 0 0 0,0 0 0 0,0 0 0 0,0 0 0 16,0 0 0-16,0 0 0 0,0 0 0 0,0 0 0 0,0 0 0 0,0 0 0 15,0 0 0-15,0 0 0 0,0 0 0 0,0 0 0 0,0 0 0 0,0 0 0 16,0 0 0-16,0 0 0 0,0 0 0 0,0 0 0 0,0 0 0 0,0 0 0 16,0 0 0-16,0 0 0 0,0 0 0 0,0 0 0 0,0 0 0 0,0 0 0 0,0 0 0 15,0 0 0-15,0 0 0 0,0 0 0 0,0 0 0 0,0 0 0 16,0 0 0-16,0 0 0 0,0 0 0 0,0 0 0 0,0 0 0 0,0 0 0 15,0 0 0-15,0 0 0 0,0 0 0 0,0 0 0 0,0 0 0 0,0 0 0 0,0 0 0 16,0 0 0-16,0 0 0 0,0 0 0 0,0 0 0 0,0 0 0 0,0 0 0 16,0 0 0-16,0 0 0 0,0 0 0 0,0 0 0 0,0 0 0 0,0 0 0 15,0 0 0-15,0 0 0 0,0 0 0 0,0 0 0 16,0 0 0-16,0 0 0 0,0 0 0 0,0 0 0 0,0 0 0 0,0 0 0 0,0 0 0 0,0 0 0 16,0 0 0-16,0 0 0 0,0 0 0 0,0 0 0 0,0 0 0 0,0 0 0 0,0 0 0 15,0 0 0-15,0 0 0 0,0 0 0 0,0 0 0 0,0 0 0 0,0 0 0 16,0 0 0-16,0 0 0 0,0 0 0 0,0 0 0 0,0 0 0 0,0 0 0 15,0 0 0-15,0 0 0 0,0 0 0 0,0 0 0 0,0 0 0 0,0 0 0 16,0 0 0-16,0 0 0 0,0 0 0 0,0 0 0 0,0 0 0 0,0 0 0 16,0 0 0-16,0 0 0 0,0 0 0 0,0 0 0 0,0 0 0 0,0 0 0 0,0 0 0 15,0 0 0-15,0 0 0 0,0 0 0 0,0 0 0 0,0 0 0 0,0 0 0 16,0 0 0-16,0 0 0 0,0 0 0 0,0 0 0 0,0 0 0 0,0 0 0 16,0 0 0-16,0 0 0 0,0 0 0 0,0 0 0 0,0 0 0 0,0 0 0 15,0 0 0-15,0 0 0 0,0 0 0 0,0 0 0 0,0 0 0 0,0 0 0 16,0 0 0-16,0 0 0 0,0 0 0 0,0 0 0 0,0 0 0 0,0 0 0 15,0 0 0-15,0 0 0 0,0 0 0 0,0 0 0 0,0 0 0 0,0 0 0 16,0 0 0-16,0 0 0 0,0 0 0 0,0 0 0 0,0 0 0 0,0 0 0 16,0 0 0-16,0 0 0 0,0 0 0 0,0 0 0 0,0 0 0 0,-8 5 0 15,8-5 0-15,0 0 0 0,0 0 0 0,0 0 0 0,0 0 0 0,0 0 0 16,0 0 0-16,0 0 0 0,0 0 0 0,0 0 0 0,0 0 0 0,0 0 0 0,0 0 0 16,0 0 0-16,0 0 0 0,0 0 0 0,0 0 0 0,0 0 0 0,0 0 0 15,0 0 0-15,0 0 0 0,0 0 0 0,0 0 0 0,0 0 0 16,0 0 0-16,0 0 0 0,0 0 0 0,0 0 0 0,0 0 0 0,0 0 0 0,0 0 0 15,0 0 0-15,0 0 0 0,0 0 0 0,0 0 0 0,0 0 0 0,0 0 0 0,0 0 0 16,0 0 0-16,0 0 0 0,0 0 0 0,0 0 0 0,0 0 0 0,0 0 0 16,0 0 0-16,0 0 0 0,0 0 0 0,0 0 0 0,0 0 0 0,0 0 0 15,0 0 0-15,0 0 0 0,0 0 0 0,0 0 0 0,0 0 0 0,0 0 0 16,0 0 0-16,0 0 0 0,0 0 0 0,0 0 0 0,0 0 0 0,0 0 0 16,0 0 0-16,0 0 0 0,0 0 0 0,0 0 0 0,0 0 0 0,0 0 0 15,0 0 0-15,0 0 0 0,0 0 0 16,0 0 0-16,0 0 0 0,0 0 0 0,0 0 0 0,0 0 0 0,0 0 0 0,0 0 0 0,0 0 0 0,0 0 0 15,0 0 0-15,0 0 0 0,0 0 0 0,0 0 0 0,0 0 0 0,0 0 0 0,0 0 0 16,0 0 0-16,0 0 0 0,0 0 0 0,0 0 0 0,0 0 0 0,0 0 0 16,0 0 0-16,0 0 0 0,0 0 0 0,0 0 0 0,0 0 0 0,0 0 0 15,0 0 0 1,0 0 0-16,0 0 0 0,0 0 0 0,0 0 0 0,0 0 0 0,0 0 0 0,0 0 0 16,0 0 0-16,0 0 0 0,0 0 0 0,0 0 0 0,0 0 0 0,0 0 0 0,0 0 0 0,0 0 0 0,0 0 0 0,0 0 0 15,0 0 0-15,0 0 0 0,0 0 0 0,0 0 0 0,0 0 0 16,0 0 0-16,0 0 0 0,0 0 0 0,0 0 0 0,0 0 0 0,0 0 0 0,0 0 0 0,0 0 0 15,0 0 0-15,0 0 0 0,0 0 0 0,0 0 0 0,0 0 0 0,0 0 0 16,0 0 0-16,0 0 0 0,0 0 0 16,0 0 0-16,0 0 0 0,0 0 0 0,0 0 0 0,0 0 0 0,0 0 0 0,0 0 0 0,0 0 0 0,0 0 0 15,0 0 0-15,0 0 0 0,0 0 0 0,0 0 0 0,0 0 0 0,0 0 0 16,0 0 0-16,0 0 0 0,0 0 0 0,0 0 0 0,0 0 0 0,0 0 0 16,0 4 0-16,0-4 0 0,0 0 0 0,0 0 0 0,0 0 0 0,0 0 0 15,0 0 0 1,0 0 0-16,0 0 0 0,0 0 0 0,0 0 0 0,0 0 0 0,0 0 0 15,0 0 0-15,0 0 0 0,0 0 0 0,0 0 0 0,0 0 0 0,0 0 0 0,0 0 0 16,0 0 0-16,0 0 0 0,0 0 0 0,0 0 0 0,0 0 0 16,0 0 0-16,0 0 0 0,0 0 0 0,0 0 0 0,0 0 0 0,0 0 0 0,0 0 0 15,0 0 0-15,0 0 0 0,0 0 0 0,0 0 0 0,0 0 0 0,0 0 0 16,0 0 0-16,0 0 0 0,0 0 0 0,0 0 0 0,0 0 0 0,0 0 0 16,0 0 0-16,0 0 0 0,0 0 0 0,0 0 0 0,0 0 0 0,0 0 0 15,0 0 0-15,0 0 0 0,0 0 0 0,0 0 0 0,0 0 0 0,0 0 0 0,0 0 0 16,0 0 0-16,0 0 0 0,0 0 0 0,0 0 0 0,0 0 0 0,0 0 0 15,0 0 0-15,0 0 0 0,0 0 0 0,0 0 0 0,0 0 0 0,0 0 0 16,0 0 0-16,0 0 0 0,0 0 0 0,0 0 0 0,0 0 0 0,0 0 0 16,0 0 0-16,0 0 0 0,0 0 0 0,0 0 0 0,0 0 0 0,0 0 0 15,0 0 0-15,0 0 0 0,0 0 0 0,0 0 0 0,0 0 0 0,0 0 0 16,0 0 0-16,0 0 0 0,0 0 0 0,0 0 0 0,0 0 0 0,0 0 0 16,0 0 0-16,0 0 0 0,0 0 0 0,0 0 0 0,0 0 0 0,0 0 0 15,0 0 0-15,0 0 0 0,0 0 0 0,0 0 0 0,0 0 0 0,0 0 0 0,0 0 0 16,0 0 0-16,0 0 0 0,0 0 0 0,0 0 0 0,0 0 0 0,0 0 0 15,0 0 0-15,0 0 0 0,0 0 0 0,0 0 0 0,0 0 0 0,0 0 0 16,0 0 0-16,0 0 0 0,0 0 0 0,0 0 0 0,0 0 0 0,0 0 0 16,0 0 0-16,0 0 0 0,0 0 0 0,0 0 0 0,0 0 0 15,0 0 0-15,0 0 0 0,0 0 0 0,0 0 0 0,0 0 0 0,0 0 0 0,0 0 0 16,0 0 0-16,0 0 0 0,0 0 0 0,0 0 0 0,0 0 0 0,0 0 0 0,0 0 0 16,0 0 0-16,0 0 0 0,0 0 0 0,0 0 0 0,0 0 0 15,0 0 0-15,0 0 0 0,0 0 0 0,0 0 0 0,0 0 0 0,0 0 0 0,0 0 0 16,0 0 0-16,0 0 0 0,0 0 0 0,0 0 0 0,0 0 0 0,0 4 0 15,0-4 0-15,0 0 0 0,0 0 0 0,0 0 0 0,0 0 0 0,0 0 0 16,0 0 0-16,0 0 0 0,0 0 0 0,0 0 0 0,0 0 0 0,0 0 0 16,0 0 0-16,0 0 0 0,0 0 0 0,0 0 0 0,0 0 0 0,0 0 0 0,0 0 0 15,0 0 0-15,0 0 0 0,0 0 0 0,0 0 0 0,0 0 0 0,0 0 0 16,0 0 0-16,0 0 0 0,0 0 0 0,0 0 0 0,0 0 0 16,0 0 0-16,0 0 0 0,0 0 0 0,0 0 0 0,0 0 0 0,0 0 0 0,0 0 0 15,0 0 0-15,0 0 0 0,0 0 0 0,0 0 0 0,0 0 0 16,0 0 0-16,0 0 0 0,0 0 0 0,0 0 0 0,0 0 0 0,0 0 0 0,0 0 0 15,0 0 0-15,0 0 0 0,0 0 0 0,0 0 0 16,0 0 0-16,0 0 0 0,0 0 0 0,0 0 0 0,0 0 0 0,0 0 0 0,0 0 0 0,0 0 0 16,0 0 0-16,0 0-2 0,0 0-6 0,0 0 2 0,0 0 0 0,0 0 3 0,0 0-1 15,0 5 1-15,0-5 0 0,0 6 3 0,0-2 2 0,0 1-1 16,0 1 3-16,0-3-1 0,0 4 2 0,0-2-1 0,0-1 0 0,8 1-2 0,-8 5-1 16,0-6 1-16,0 1-1 0,0 0-1 0,0 5-1 0,0-4-1 0,0-2 1 15,0 1 1-15,0 5-2 0,0-7 0 0,0 3 0 0,0 3 0 0,0-3 1 16,0 4 1-16,5-5 0 0,-5 4 0 0,0-5 1 0,0 7-1 0,0-7 2 0,0 8-1 15,0-9-1-15,0 3 1 0,0 3-1 16,0-3 0-16,0 3 0 0,0-5-1 0,0 7 2 0,0-7-1 0,0 7 0 0,0-7 2 16,0 5-1-16,0-3 0 0,0 3 0 0,0 0 2 0,0 3 0 15,0-3 0-15,0 1-3 0,0-1 0 0,-5 0 0 0,5 6 0 0,0-3 0 0,0-3 0 0,0 4 0 0,0 2 0 16,0-4 0-16,-8 3 0 0,8 0 0 0,0 1 0 0,0 1 0 0,0-3 0 16,0 7 0-16,0-5 0 0,0 0 0 0,0 4 0 0,0-4 0 0,0 4 0 0,0 1 0 15,0-5 0-15,0 4 0 0,0 0 0 0,0 2 0 0,0 3 0 0,0-6 0 16,0 7 0-16,8-1 0 0,-8 1 0 0,0-5 0 0,0 5 0 0,0-1 0 15,0 4 0-15,0-3 0 0,5-1 0 0,-5 0 0 0,0 0 0 0,0 1 0 16,0-1 0-16,0 7 0 0,0-7 0 0,0 0 0 0,0 6 0 0,0-2 0 16,0-3 0-16,-5 5 0 0,5 0 0 0,0-2 0 15,0 8 0-15,0-9 0 0,0 4 0 0,0 2 0 16,0 1 0-16,0 2 0 0,0-3 0 0,-8 1 0 0,8 6 0 0,0-7 0 0,0 7 0 0,0-6 0 0,0 4 0 0,0-3 0 0,8 4 0 16,-8-6 0-16,0 2 0 15,0 6 0-15,0-7 0 0,0-1 0 0,0 1 0 0,5 0 0 0,-5 0 0 0,0 7 0 0,6-8 0 0,-6 1 0 0,5 0 0 16,-5 5 0-16,7-5 0 0,-7 6 0 0,9-7 0 0,-4 7 0 0,-5-5 0 15,7 2 0-15,-1-2 0 0,-6 0 0 0,5 5 0 0,4-7 0 0,-2 1 0 16,-7-4 0-16,5 4 0 0,1-1 0 0,2-3 0 16,-8 4 0-16,5-4 0 0,-5 4 0 0,8-6 0 0,-1 7 0 0,-7-7 0 0,0 3 0 15,5-1 0-15,-5 3 0 0,7-4 0 0,-7 0 0 0,0 5 0 16,7-3 0-16,-7 2 0 0,0 1 0 0,0-4 0 0,0 4 0 0,0-4 0 0,0 3 0 0,0-3 0 0,0-2 0 16,5 3 0-16,-5-1 0 0,0-6 0 0,0 4 0 0,0-3 0 0,0-1 0 15,8 6 0-15,-8-6 0 0,0 1 0 0,5-1 0 0,-5 1 0 0,0 4 0 16,8-10 0-16,-8 5 0 0,0 0 0 0,6 1 0 0,-6-5 0 0,0 0 0 15,0 4 0-15,5-3 0 16,-5-3 0-16,0 1 0 0,0-4 0 0,8 6 0 0,-8-3 0 0,0-2 0 0,0 2 0 0,8-3 0 0,-8 0 0 0,0 0 0 0,0-2 0 16,0 2 0-16,5-3 0 0,-5 3 0 0,0-6 0 0,0 0 0 0,0 0 0 15,0 1 0-15,0-4 0 0,8 3 0 0,-8-3 0 0,0-2 0 0,0 1 0 16,0-1 0-16,0-4 0 0,0 5 0 0,0 1 0 0,0-6 0 0,0 4 0 16,0-4 0-16,0 0 0 0,0 0 0 0,0 0 0 0,0 0 0 0,0 0 0 15,0 0 0-15,0 0 0 16,0 0 0-16,0 0 0 0,0 0 0 0,0 0 0 0,0 0 0 0,0 0 0 15,0 0 0-15,0 0 0 0,0 0 0 0,0 0 0 0,0 0 0 0,0 0 0 0,0 0 0 0,0 0 0 0,0 0 0 0,5 6 0 0,-5-6 0 16,0 5 0-16,0-5 0 0,0 4 0 0,0 1 0 0,0-1 0 0,0 2 0 16,0-2 0-16,0-4 0 15,0 5 0-15,0 1 0 0,5-3 0 0,-5 3 0 0,0 0 0 0,0 3 0 0,0-9 0 16,0 10 0-16,0-7 0 0,9 3 0 16,-9-1 0-16,0-1 0 0,0 2 0 0,0 0 0 0,0-3 0 0,0 3 0 0,0 0 0 15,0-3 0-15,0 3 0 0,0-2 0 0,0-4 0 0,5 5 0 0,-5-1 0 16,0 1 0-16,0 1 0 0,0-2 0 0,0 2 0 0,0-1 0 0,0-1 0 15,0 2 0-15,0-2 0 0,0 1 0 0,0-1 0 0,0 1 0 0,0 1 0 16,0-2 0-16,0 1 0 0,0 1 0 0,0-2 0 0,0 2 0 0,0-1 0 16,0-5 0-16,0 4 0 0,0 0 0 0,0 1 0 0,0 1 0 0,0-6 0 15,0 3 0-15,0 3 0 0,0-6 0 0,0 6 0 0,0-6 0 0,0 3 0 0,0-3 0 16,0 0 0-16,0 0 0 0,0 0 0 0,0 0 0 0,0 0 0 16,0 0 0-16,0 0 0 0,0 0 0 0,0 0 0 0,0 0 0 0,0 0 0 15,0 0 0-15,0 0 0 0,0 0 0 0,0 0 0 0,0 6 0 0,0-6 0 0,0 6 0 16,0-6 0-16,0 0 0 0,0 4 0 0,0 1 0 0,0-5 0 0,0 4 0 15,0 1 0-15,0-5 0 0,0 4 0 0,0 2 0 0,0-6 0 0,0 5 0 16,0-5 0-16,0 4 0 0,0 2 0 0,0-6 0 0,0 6 0 0,0-6 0 16,0 4 0-16,0-4 0 0,0 5 0 0,0-5 0 0,0 0 0 0,0 4 0 0,0-4 0 15,0 0 0-15,0 0 0 0,0 0 0 0,0 0 0 0,0 5 0 0,0-5 0 16,0 0 0-16,0 0 0 0,0 0 0 0,0 0 0 0,0 0 0 0,0 4 0 16,0-4 0-16,0 0 0 0,0 0 0 0,0 6 0 0,0-6 0 0,0 5 0 15,0-5 0-15,0 4 0 0,0-4 0 0,0 5 0 0,0-5 0 0,0 6 0 16,0-2 0-16,0-4 0 0,0 6 0 0,0-6 0 0,0 4 0 0,0-4 0 15,0 0 0-15,0 5 0 0,0-5 0 0,0 0 0 0,0 0 0 0,0 0 0 16,0 4 0-16,0-4 0 0,0 0 0 0,0 0 0 0,0 0 0 0,0 0 0 0,0 0 0 16,0 0 0-16,0 0 0 0,0 0 0 0,0 0 0 0,0 0 0 0,0 0 0 15,0 0 0-15,0 0 0 0,0 0 0 0,0 0 0 0,0 0 0 16,0 0 0-16,0 0 0 0,0 0 0 0,0 0 0 0,0 0 0 0,0 0 0 0,0 0 0 16,0 0 0-16,0-4 0 0,0 4 0 0,0 0 0 0,0 0 0 15,0 0 0-15,0 0 0 0,0 0 0 0,0 0 0 0,0 0 0 0,0 0 0 0,0-5 0 16,0 5 0-16,0-4 0 0,0 4 0 0,7-6 0 0,-7 6 0 15,0-4 0-15,0-2 0 0,0 1 0 0,0 5 0 0,0-4 0 0,0 4 0 0,0-5 0 0,0 5 0 16,0-6 0-16,0 6 0 0,0-9 0 0,0 9 0 0,0 0 0 16,0 0 0-16,0 0 0 0,0-4 0 0,0 4 0 0,0 0 0 0,0-5 0 0,0 5 0 15,0 0 0-15,0 0 0 0,0-4 0 0,0 4 0 0,0-6 0 0,0 6 0 16,0 0 0-16,0-6 0 0,0 6 0 0,0-4 0 0,0-1 0 0,0-1 0 16,0 6 0-16,0-4 0 0,0-1 0 0,0 5 0 0,0-4 0 0,0-1 0 15,0 5 0-15,0-4 0 0,0 4 0 0,0-6 0 0,0 6 0 0,0-6 0 16,0 6 0-16,0-3 0 0,0 3 0 0,0-6 0 0,0 6 0 0,0-6 0 15,0 6 0-15,6-3 0 0,-6 3 0 0,0-6 0 0,0 1 0 0,0 5 0 0,0-4 0 16,0 0 0-16,0 4 0 0,0-5 0 0,0-1 0 0,0 2 0 0,0-2 0 16,0 1 0-16,0-5 0 0,0 5 0 0,0 1 0 0,0-5 0 0,0-1 0 15,0 5 0-15,0-5 0 0,0-1 0 0,0 7 0 0,7-5 0 0,-7 0 0 16,0-3 0-16,0 3 0 0,0-6 0 0,0 6 0 0,0-7 0 16,0 7 0-16,0-6 0 0,6 0 0 0,-6 2 0 0,0-2 0 0,0 0 0 0,8 0 0 15,-8-3 0-15,0 2 0 0,5-2 0 0,-5 3 0 0,0-6 0 0,7 6 0 0,-7-4 0 16,0 4 0-16,6-4 0 0,-6 5 0 0,6-7 0 0,-6 8 0 15,8-8 0-15,-1 6 0 0,-7-4 0 0,5 1 0 0,4-3 0 16,-9 2 0-16,5-2 0 0,0 3 0 0,3-1 0 0,-3-7 0 0,3 7 0 0,0-6 0 0,-3 1 0 16,-5 0 0-16,6-1 0 0,1-5 0 0,-1 6 0 0,1 0 0 0,-1-6 0 15,1 7 0-15,0-7 0 0,0 0 0 0,-2 0 0 0,3-4 0 0,-3 6 0 16,1-7 0-16,2 7 0 0,-3-8 0 0,2 2 0 0,1 1 0 0,-2 3 0 16,0-5 0-16,1 2 0 0,-2 3 0 0,4-3 0 0,-9 4 0 0,5-1 0 0,2-4 0 15,-1 4 0-15,-6-3 0 0,5 3 0 0,3 2 0 0,-8-8 0 0,8 8 0 16,-8-6 0-16,5 4 0 0,2 0 0 0,-7-4 0 0,6 1 0 0,0 3 0 15,-6-5 0-15,7 2 0 0,1-2 0 0,-8 0 0 16,5 2 0-16,1-1 0 0,2 1 0 0,-3-3 0 0,-5 7 0 0,8-4 0 0,-1-3 0 0,-2 8 0 16,2-2 0-16,-2 0 0 0,2-3 0 0,1 2 0 0,-2 3 0 0,1-2 0 15,4 2 0-15,-4-2 0 0,2-3 0 0,-4 3 0 16,8-1 0-16,-8 3 0 0,4-2 0 0,3 2 0 0,-6-2 0 0,2 0 0 0,5-4 0 0,-8 4 0 0,2 2 0 16,0-2 0-16,6 6 0 0,-6-6 0 0,-2 7 0 0,3-7 0 0,-2 10 0 15,-1-5 0-15,3 7 0 16,0-1 0-16,-3-2 0 0,-5 6 0 0,6-3 0 0,-6 2 0 0,7 1 0 0,-2 1 0 0,-5 4 0 15,0-5 0-15,9 6 0 0,-9-1 0 0,0 1 0 0,5 0 0 0,-5 3 0 0,0-3 0 0,0 3 0 16,0 0 0-16,7 2 0 0,-7 4 0 0,0-5 0 0,0 5 0 0,0 0 0 16,0 0 0-16,0 0 0 0,0 0 0 0,0 0 0 0,0 0 0 0,0 0 0 15,0 0 0-15,0 0 0 0,0 0 0 0,0 0 0 0,0 0 0 0,0 0 0 0,0 0 0 16,0 0 0-16,0 0 0 0,0 0 0 0,0 0 0 0,0 0 0 0,0 0 0 16,0 0 0-16,0 0 0 15,0 0 0-15,0 0 0 0,0 0 0 0,0 0 0 0,0 0 0 0,0 0 0 0,0 0 0 0,0 0 0 0,0 0 0 0,0 0 0 16,0 0 0-16,0 0 0 0,0 0 0 0,0 0 0 0,0 0 0 0,0 0 0 15,0 0 0-15,0 0 0 0,0 0 0 0,0 0 0 0,0 0 0 0,0 0 0 0,0 0 0 16,0 0 0-16,0 0 0 0,0 0 0 0,0 0 0 0,0 0 0 0,0 0 0 16,0 0 0-16,0 0 0 0,0 0 0 0,0 0 0 0,0 0 0 0,0 0 0 15,0 0 0-15,0 0 0 0,0 0 0 0,0 0 0 16,0 0 0-16,0 0 0 0,0 0 0 0,0 0 0 0,0 0 0 0,0 0 0 0,0 0 0 0,0 0 0 16,0 0 0-16,0 0 0 15,0 0 0-15,0 0 0 0,0 0 0 0,0 0 0 0,0 0 0 0,0 0 0 16,0 0 0-16,0 0 0 0,0 0 0 0,0 0 0 0,0 0 0 0,0 0 0 15,0 0 0-15,0 0 0 0,0 0 0 0,0 0 0 0,0 0 0 0,0 0 0 0,0 0 0 0,0 0 0 16,0 0 0-16,0 0 0 0,0 0 0 0,0 0 0 0,0 0 0 16,0 0 0-16,0 0 0 0,0 0 0 0,0 0 0 0,0 0 0 0,0 0 0 0,0 0 0 0,0 0 0 0,0 0 0 0,0 0 0 15,0 0 0-15,0 0 0 0,0 0 0 16,0 0 0-16,0 0 0 0,0 0 0 0,0 0 0 0,0 0 0 0,0 0 0 0,0 0 0 0,0 0 0 0,0 0 0 16,0 0 0-16,0 0 0 0,0 0 0 0,0 0 0 0,0 0 0 0,0 0 0 15,0 0 0-15,0 0 0 0,0 0 0 0,0 0 0 0,0 0 0 0,0 0 0 0,0 0 0 16,0 0 0-16,0 0 0 0,0 0 0 0,0 0 0 0,0 0 0 0,0 0 0 15,0 0 0-15,0 0 0 16,0 0 0-16,0 0 0 0,0 0 0 0,0 0 0 0,0 0 0 0,0 0 0 0,0 0 0 0,0 0 0 0,0 0 0 0,0 0 0 16,0 0 0-16,0 0 0 0,0 0 0 0,0 0 0 0,0 0 0 0,0 0 0 15,0 0 0-15,0 0 0 0,0 0 0 0,0 0 0 0,0 0 0 0,0 0 0 16,0 0 0-16,0 0 0 16,0 0 0-16,0 0 0 0,0 0 0 0,0 0 0 0,0 0 0 0,0 0 0 0,0 0 0 0,0 0 0 0,0 0 0 0,0 0 0 0,0 0 0 15,0 0 0-15,0 0 0 0,0 0 0 0,0 0 0 16,0 0 0-16,0 0 0 0,0 0 0 0,0 0 0 0,0 0 0 0,0 0 0 0,0 0 0 0,0 0 0 15,0 0 0-15,0 0 0 16,0 0 0-16,0 0 0 0,0 0 0 0,0 0 0 0,0 0 0 0,0 0 0 0,0 0 0 0,0 0 0 0,0 0 0 0,0 0 0 16,0 0 0-16,0 0 0 0,0 0 0 0,0 0 0 0,0 0 0 0,0 0 0 15,0 0 0-15,0 0 0 0,0 0 0 0,0 0 0 0,0 0 0 0,0 0 0 16,0 0 0-16,0 0 0 0,0 0 0 0,0 0 0 0,0 0 0 16,0 0 0-16,0 0 0 15,0 0 0-15,0 0 0 0,0 0 0 0,0 0 0 0,0 0 0 0,0 0 0 16,0 0 0-16,0 0 0 0,0 0 0 0,0 0 0 0,0 0 0 0,0 0 0 15,0 0 0-15,0 0 0 0,0 0 0 0,0 0 0 0,0 0 0 0,0 0 0 16,0 0 0-16,0 0 0 0,0 0 0 0,0 0 0 0,0 0 0 0,0 0 0 16,0 0 0-16,0 0 0 0,0 0 0 0,0 0 0 0,0 0 0 0,0 0 0 0,0 0 0 15,0 0 0-15,0 0 0 0,0 0 0 0,0 0 0 0,0 0 0 16,0 0 0-16,0 0 0 0,0 0 0 0,0 0 0 0,0 0 0 0,0 0 0 0,0 0 0 16,0 0 0-16,0 0 0 0,0 0 0 0,0 0 0 0,0 0 0 15,0 0 0-15,0 0 0 0,0 0 0 0,0 0 0 0,0 0 0 0,0 0 0 16,0 5 0-16,0-5 0 0,0 0 0 0,0 4 0 0,0-4 0 0,0 6 0 0,0-6 0 15,0 6 0-15,0-6 0 0,0 3 0 0,0-3 0 0,0 6 0 0,0-6 0 0,0 6 0 16,0-6 0-16,0 0 0 0,0 0 0 0,0 4 0 0,0-4 0 0,0 5 0 16,0-5 0-16,0 4 0 0,0 1 0 0,0-5 0 0,0 4 0 15,0 2 0-15,0-1 0 0,0-1 0 0,0 2 0 0,0 0 0 0,0-3 0 0,0 3 0 16,0-2 0-16,0 1 0 0,0-5 0 0,0 4 0 0,0 1 0 0,0-5 0 16,0 6 0-16,0-2 0 0,0-4 0 0,0 5 0 0,0 1 0 0,0-6 0 15,0 4 0-15,0-4 0 0,0 6 0 0,0-1 0 0,0-5 0 0,0 4 0 16,0-4 0-16,6 4 0 0,-6-4 0 0,0 5 0 0,0 1 0 0,0-6 0 15,0 4 0-15,0 1 0 0,0-5 0 0,0 6 0 0,0-3 0 0,0-3 0 16,0 7 0-16,0-2 0 0,0-5 0 0,0 4 0 0,0 1 0 0,0-1 0 16,0-4 0-16,0 6 0 0,0-3 0 0,0 3 0 0,0-1 0 0,0-5 0 0,0 4 0 15,0 2 0-15,0 0 0 0,0-2 0 0,0 1 0 0,0-1 0 16,0 1 0-16,0-1 0 0,0 2 0 0,7-1 0 0,-7-1 0 0,0 8 0 0,0-9 0 16,0 3 0-16,0-1 0 0,0-1 0 0,0 6 0 0,0-5 0 0,0 4 0 15,0-3 0-15,7-2 0 0,-7 7 0 0,0-7 0 0,0 5 0 0,0-3 0 0,0 3 0 16,7-3 0-16,-7 4 0 0,0-1 0 0,0 0 0 15,0-3 0-15,5 3 0 0,-5 0 0 0,0 3 0 0,0-8 0 0,8 7 0 16,-8-4 0-16,0 4 0 0,0-7 0 0,5 8 0 0,-5-3 0 0,0 0 0 0,0 1 0 16,6-1 0-16,-6 2 0 0,0 4 0 0,8-5 0 0,-8 3 0 0,7 1 0 0,-7 2 0 15,0-1 0-15,5-1 0 0,4 2 0 0,-9 3 0 0,5-5 0 0,0 5 0 16,-5 2 0-16,8-3 0 0,-3 7 0 0,3-6 0 0,-2 7 0 16,1-3 0-16,-1-3 0 0,1 5 0 0,-1-1 0 0,2 0 0 0,-3 6 0 15,0-5 0-15,3-1 0 0,-2 6 0 0,-6-2 0 0,7 2 0 0,1-2 0 0,-3 2 0 16,1 4 0-16,2-4 0 0,-3 4 0 0,2-1 0 0,-1-3 0 0,2 4 0 15,-2-4 0-15,1 4 0 0,-2-4 0 0,3 4 0 0,-2-4 0 0,1 3 0 16,-1-5 0-16,-1 8 0 0,2-2 0 0,2-6 0 0,-4 7 0 0,1-7 0 0,1 7 0 16,-2 0 0-16,4-7 0 0,-2 8 0 0,-2-2 0 0,1-1 0 0,2-3 0 15,5 5 0-15,-8-2 0 0,2 2 0 0,0-7 0 0,-2 7 0 16,2 0 0-16,6-7 0 0,-5 2 0 0,-2-2 0 0,-1 2 0 0,3-6 0 0,0 7 0 16,-3-7 0-16,1 1 0 0,1-1 0 0,-2 0 0 15,4 0 0-15,-2 1 0 0,-2-1 0 0,1 0 0 0,-1-3 0 0,3-2 0 0,0-1 0 0,-3 3 0 16,-5-2 0-16,7 2 0 0,0-3 0 0,-7-3 0 15,5 5 0-15,3-6 0 0,-8 5 0 0,7-4 0 0,-7 0 0 0,5 0 0 0,-5 3 0 0,0-2 0 0,7-1 0 16,-7-1 0-16,7-4 0 0,-7 5 0 0,0-2 0 0,0-2 0 0,5-1 0 16,-5 5 0-16,0-9 0 0,0 3 0 0,8 0 0 0,-8-5 0 15,0 8 0-15,0-9 0 0,0 3 0 0,0-1 0 0,0-1 0 0,0-4 0 0,0 0 0 16,0 0 0-16,0 6 0 0,0-6 0 0,0 0 0 0,0 0 0 0,0 0 0 16,0 0 0-16,0 0 0 0,0 0 0 0,0 0 0 0,0 0 0 0,0 0 0 15,0 0 0-15,0 0 0 0,0 0 0 0,0 0 0 0,0 0 0 0,0 0 0 0,0 0 0 16,0 0 0-16,0 0 0 0,0 0 0 0,0 0 0 0,0 0 0 0,0 0 0 15,0 0 0-15,0 0 0 0,0 0 0 0,0 0 0 16,0 0 0-16,0 0 0 0,0 0 0 0,0 0 0 0,0 0 0 0,0 0 0 0,0 0 0 0,0 0 0 0,0 0 0 16,0 0 0-16,0 0 0 0,0 0 0 0,0 0 0 0,0 0 0 15,0 0 0-15,0 0 0 0,0 0 0 0,0 0 0 0,0 0 0 0,0 0 0 0,0 0 0 16,0 0 0-16,0 0 0 0,0 0 0 0,0 0 0 0,0 0 0 0,0 0 0 16,0 0 0-16,0 0 0 0,0 0 0 0,0 0 0 0,0 0 0 0,0 0 0 15,0 0 0-15,0 0 0 0,0 0 0 0,0 0 0 0,0 0 0 0,0 0 0 16,0 0 0-16,0 0 0 0,0 0 0 0,0 0 0 0,0 0 0 0,0 0 0 15,0 0 0-15,0 0 0 0,0 0 0 0,0 0 0 0,0 0 0 16,0 0 0-16,0 0 0 0,0 0 0 0,0 0 0 0,0 0 0 0,0 0 0 0,0 0 0 16,0 0 0-16,0 0 0 0,0 0 0 0,0 0 0 0,0 0 0 0,0 0 0 0,0 0 0 15,0 0 0-15,0 0 0 0,0 0 0 0,0 0 0 0,0 0 0 0,0 0 0 16,0 0 0-16,0 0 0 0,0 0 0 0,0 0 0 0,0 0 0 0,0 0 0 16,0 0 0-16,0 0 0 0,0 0 0 15,0 0 0-15,0 0 0 0,0 0 0 0,0 0 0 0,0 0 0 0,0 0 0 0,0 0 0 0,0 0 0 0,0 0 0 16,0 0 0-16,0 0 0 0,0 0 0 0,0 0 0 0,0 0 0 0,0 0 0 0,0 0 0 15,0 0 0-15,0 0 0 0,0 0 0 0,0 0 0 0,0 0 0 16,0 0 0-16,0 0 0 0,0 0 0 0,0 0 0 0,0 0 0 0,0 0 0 0,0 0 0 16,0 0 0-16,0 0 0 0,0 0 0 0,0 0 0 0,0 0 0 0,0 0 0 15,0 0 0-15,0 0 0 0,0 0 0 0,0 0 0 16,0 0 0-16,0 0 0 0,0 0 0 0,0 0 0 0,0 0 0 0,0 0 0 0,0 0 0 0,0 0 0 16,0 0 0-16,0 0 0 0,0 0 0 0,0 0 0 0,0 0 0 0,0 0 0 15,0 0 0-15,0 0 0 0,0 0 0 0,0 0 0 0,0 0 0 0,0 0 0 16,0 0 0-16,0 0 0 0,0 0 0 0,0 0 0 0,0 0 0 0,0 0 0 15,0 0 0-15,0 0 0 0,0 0 0 0,0 0 0 0,0 0 0 0,0 0 0 16,0 0 0-16,0 0 0 0,0 0 0 16,0 0 0-16,0 0 0 0,0 0 0 0,0 0 0 0,0 0 0 0,0 0 0 0,0 0 0 0,0 0 0 0,0 0 0 0,0 0 0 15,0 0 0-15,0 0 0 0,0 0 0 0,0 0 0 0,0 0 0 0,0 0 0 16,0 0 0-16,0 0 0 0,0 0 0 0,0 0 0 0,0 0 0 16,0 0 0-16,0 0 0 0,0 0 0 0,0 0 0 0,0 0 0 0,0 0 0 0,0 0 0 0,0 0 0 15,0 0 0-15,0 0 0 0,0 0 0 0,0 0 0 0,0 0 0 0,0 0 0 16,0 0 0-16,0 0 0 0,0 0 0 0,0 0 0 0,0 0 0 0,0 0 0 15,0 0 0-15,0 0 0 16,0 0 0-16,0 0 0 0,0 0 0 0,0 0 0 0,0 0 0 0,0 0 0 0,0 0 0 0,0 0 0 0,0 0 0 16,0 0 0-16,0 0 0 0,0 0 0 0,0 0 0 0,0 0 0 0,0 0 0 0,0 0 0 15,0 0 0-15,0 0 0 0,0 0 0 0,0 0 0 0,0 0 0 0,0 0 0 16,0 0 0-16,0 0 0 0,0 0 0 0,0 0 0 0,0 0 0 0,0 0 0 16,0 0 0-16,0 0 0 0,0 0 0 0,0 0 0 0,0 0 0 0,0 0 0 0,0 0 0 15,0 0 0-15,0 0 0 0,0 0 0 0,0 0 0 16,0 0 0-16,0 0 0 0,0 0 0 0,0 0 0 0,0 0 0 15,0 0 0-15,0 0 0 0,0 0 0 0,0 0 0 0,0 0 0 0,0 0 0 0,0 0 0 0,0 0 0 0,0 0 0 16,0 0 0-16,0 0 0 0,0 0 0 0,0 0 0 16,0 0 0-16,0 0 0 15,0 0 0-15,0 0 0 0,0 0 0 0,0 0 0 0,0 0 0 0,0 0 0 16,0 0 0-16,0 0 0 0,0 0 0 0,0 0 0 0,0 0 0 0,0 0 0 0,0 0 0 16,0 4 0-16,0-4 0 0,0 0 0 0,0 0 0 0,0 0 0 0,0 0 0 15,0 0 0-15,0 0 0 0,0 0 0 0,0 0 0 0,0 0 0 0,0 0 0 16,0 0 0-16,0 0 0 0,0 0 0 0,0 0 0 0,0 0 0 0,0 0 0 15,0 0 0-15,0 0 0 0,0 0 0 0,0 0 0 0,0 0 0 0,0 0 0 16,0 0 0-16,0 0 0 0,0 0 0 0,0 0 0 0,0 0 0 0,0 0 0 16,0 0 0-16,0 0 0 0,0 0 0 0,0 0 0 0,0 0 0 0,0 0 0 15,0 0 0-15,0 0 0 0,0 0 0 0,0 0 0 0,0 0 0 0,0 0 0 0,0 0 0 16,0 0 0-16,0 0 0 0,0 0 0 0,0 0 0 0,0 0 0 0,0 0 0 16,0 0 0-16,0 0 0 0,0 0 0 0,0 0 0 0,0 0 0 0,0 0 0 15,0 0 0-15,0 0 0 0,0 0 0 0,0 0 0 0,0 5 0 0,0-5 0 16,0 4 0-16,0-4 0 0,0 5 0 0,0 1 0 0,0-2 0 0,0 2 0 15,-8-1 0-15,8-1 0 0,0 1 0 0,0 5 0 0,0-6 0 0,0 1 0 0,0 4 0 16,0-3 0-16,0 3 0 0,0-3 0 0,0 4 0 0,0-7 0 0,0 8 0 16,0-7 0-16,0 2 0 0,0 3 0 0,0-3 0 0,0 3 0 0,0-3 0 15,0 3 0-15,0-5 0 0,0 1 0 0,0 5 0 0,0-4 0 0,0-1 0 16,0-1 0-16,0 2 0 0,0-6 0 0,0 4 0 0,0 1 0 0,0-5 0 16,0 0 0-16,0 0 0 0,0 0 0 0,0 0 0 0,0 0 0 0,0 0 0 15,0 0 0-15,0 0 0 0,0 0 0 0,0 0 0 0,0 0 0 0,0 0 0 16,0 0 0-16,0 0 0 0,0 0 0 0,0 0 0 0,0 0 0 0,0 0 0 15,0 0 0-15,0 0 0 0,0 0 0 0,0 0 0 0,0 0 0 0,0 0 0 16,0 0 0-16,0 0 0 0,0 0 0 0,0 0 0 0,0 0 0 0,0 0 0 0,0 0 0 16,0 0 0-16,0 0 0 0,0 0 0 0,0 0 0 0,0 0 0 0,0 0 0 15,0 0 0-15,0 0 0 0,0 0 0 0,0 0 0 0,0 0 0 0,0 0 0 16,0 0 0-16,0 0 0 0,0 0 0 0,0 0 0 0,0 0 0 0,0 0 0 16,0 0 0-16,0 0 0 0,0 0 0 0,0 0 0 0,0 0 0 0,0 0 0 0,0 0 0 15,0 0 0-15,0 4 0 0,0-4 0 0,0 0 0 0,0 0 0 16,0 5 0-16,0-5 0 0,0 6 0 0,0-6 0 0,0 4 0 0,0-4 0 0,0 5 0 15,0-5 0-15,0 6 0 0,0-6 0 0,0 4 0 0,0-4 0 0,0 0 0 16,0 6 0-16,0-6 0 0,0 0 0 0,0 0 0 0,0 5 0 0,0-5 0 16,0 0 0-16,0 0 0 0,0 0 0 0,0 0 0 0,0 0 0 0,0 0 0 15,0 0 0-15,0 0 0 0,0 0 0 0,0 0 0 0,0 0 0 0,0 0 0 16,0 0 0-16,0 0 0 0,0 0 0 0,0 0 0 0,0 0 0 0,0 0 0 16,0 0 0-16,0 0 0 0,0 0 0 0,0 0 0 0,0 0 0 15,0 0 0-15,0 0 0 0,0 0 0 0,0 0 0 0,0 0 0 0,0 0 0 0,0 0 0 0,0 0 0 16,0 0 0-16,0 0 0 0,8-5 0 0,-8 5 0 0,0 0 0 0,-8-6 0 15,8 2 0-15,0 4 0 0,0 0 0 0,0-6 0 0,-5 6 0 0,5 0 0 16,0-5 0-16,0 5 0 0,0 0 0 0,0 0 0 0,0 0 0 0,0 0 0 16,0 0 0-16,0 0 0 0,0 0 0 0,-7 0 0 0,7 0 0 0,0 0-46 15,-7 0-106-15,7 5-23 0,0-5-30 0,-5 6-35 0,-2-2-49 0,-1 7-53 0,3-7-111 16,-2 5-131-16,0 0-48 0,2-3-7 0,-11 3 12 0,5-3 23 0,-1 0 35 0,-2-6 39 16,1 0 46-16,-8-12 49 0,2 3 57 0,-1-6 59 0,-4-9 69 0,-3-6 76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21CDD-2C88-4ECC-944B-F0ACF9D2B514}" type="datetimeFigureOut">
              <a:rPr lang="en-IN" smtClean="0"/>
              <a:t>15-10-2025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24E50-6B72-4FCC-8AE5-40F563B66625}" type="slidenum">
              <a:rPr lang="en-IN" smtClean="0"/>
              <a:t>‹#›</a:t>
            </a:fld>
            <a:endParaRPr lang="en-IN"/>
          </a:p>
        </p:txBody>
      </p:sp>
    </p:spTree>
    <p:extLst>
      <p:ext uri="{BB962C8B-B14F-4D97-AF65-F5344CB8AC3E}">
        <p14:creationId xmlns:p14="http://schemas.microsoft.com/office/powerpoint/2010/main" val="166342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EE35-B180-3A72-3C6D-8FE3D2736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24D762F-96EA-7AEE-F63D-4CF865945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557834A-6071-7FEB-D934-9E9AF44DB211}"/>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5" name="Footer Placeholder 4">
            <a:extLst>
              <a:ext uri="{FF2B5EF4-FFF2-40B4-BE49-F238E27FC236}">
                <a16:creationId xmlns:a16="http://schemas.microsoft.com/office/drawing/2014/main" id="{2393E90B-93B8-D5A2-F47B-D5D41D6A7E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DD22B6-04E9-EB96-EFCB-59165783F799}"/>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58333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5264-107B-1BBC-EBBC-5E4F9EDFA3F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B5DD131-9196-4EED-962E-E346351046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B47CA0-9303-F464-1A16-DD6A084F5816}"/>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5" name="Footer Placeholder 4">
            <a:extLst>
              <a:ext uri="{FF2B5EF4-FFF2-40B4-BE49-F238E27FC236}">
                <a16:creationId xmlns:a16="http://schemas.microsoft.com/office/drawing/2014/main" id="{B2721C57-E4F1-39C0-A78A-B772EAAB8B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8922C6-89DA-6303-64C9-7223793CC841}"/>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292668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AB632-CA0B-8F37-C63F-DE79A4367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F4960E-E96F-9A11-0276-B642C845E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43C7C3-7BDF-7B37-DDFD-F55CCED60C0C}"/>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5" name="Footer Placeholder 4">
            <a:extLst>
              <a:ext uri="{FF2B5EF4-FFF2-40B4-BE49-F238E27FC236}">
                <a16:creationId xmlns:a16="http://schemas.microsoft.com/office/drawing/2014/main" id="{2AD6B566-DEB2-5661-CD23-E025A07EB6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4E917B-7CAB-3C41-260C-F71933353FB8}"/>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23982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EEB8-CFF9-78EE-3B84-487A81CF74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FDB96AF-C1E1-672E-A6C2-F627010706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BFE1F7-6F6D-9FDA-6BA3-5D6A212BDE05}"/>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5" name="Footer Placeholder 4">
            <a:extLst>
              <a:ext uri="{FF2B5EF4-FFF2-40B4-BE49-F238E27FC236}">
                <a16:creationId xmlns:a16="http://schemas.microsoft.com/office/drawing/2014/main" id="{A7ADB0E2-B82A-368C-DD2C-0530B67CE8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95BD33-01D6-DB6A-AEB7-ED7C1E0D5C94}"/>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249762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CD42-F4C0-4084-00DC-500F07A3B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5B56880-E088-0907-EE96-529AD8233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D6CF2-C4CE-908B-A1B2-BC119028AA44}"/>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5" name="Footer Placeholder 4">
            <a:extLst>
              <a:ext uri="{FF2B5EF4-FFF2-40B4-BE49-F238E27FC236}">
                <a16:creationId xmlns:a16="http://schemas.microsoft.com/office/drawing/2014/main" id="{7F3D803F-9C80-DB8B-84CA-9ED863C764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84EB11-F3D7-3443-FDEB-5376DE3B2BF5}"/>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168006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2716-2CC0-A800-9E3B-B5C51192CD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7AF0EB-B81E-DC0C-DDE9-DBC91F3F9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26D00EB-0082-E3DE-770F-2429EC256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1DDC8E8-DD9D-E17E-7340-385E58A31E0B}"/>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6" name="Footer Placeholder 5">
            <a:extLst>
              <a:ext uri="{FF2B5EF4-FFF2-40B4-BE49-F238E27FC236}">
                <a16:creationId xmlns:a16="http://schemas.microsoft.com/office/drawing/2014/main" id="{13D03032-CF82-8974-06F2-58016AEBEC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2472E7-A035-4B68-D23E-64E0FC1332DB}"/>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16989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1ABD-7BF2-3EBD-0A5F-13574DC3B7B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11AF6D-7711-0CE4-96B7-EAA32AD43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599E6-A130-FDE0-E148-17A27FD8A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0262069-B1A5-D373-5A98-C5C433767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DB36A-1C53-FDE2-B21A-91974B4762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6F37F52-D08E-640A-DF01-A0DB01A32CF4}"/>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8" name="Footer Placeholder 7">
            <a:extLst>
              <a:ext uri="{FF2B5EF4-FFF2-40B4-BE49-F238E27FC236}">
                <a16:creationId xmlns:a16="http://schemas.microsoft.com/office/drawing/2014/main" id="{6D9417BB-FEA5-EF53-7BBB-5E6F54BEE63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1DED46A-E200-DBB3-E386-036A7D2BF151}"/>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210170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F491-83C3-83F6-785C-3344B4F3A8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27FF308-E1C9-8F84-46BE-1B7267404D58}"/>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4" name="Footer Placeholder 3">
            <a:extLst>
              <a:ext uri="{FF2B5EF4-FFF2-40B4-BE49-F238E27FC236}">
                <a16:creationId xmlns:a16="http://schemas.microsoft.com/office/drawing/2014/main" id="{391271DD-20A8-9AE2-5677-F2A89FFB04B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9ACAE61-ED15-EC01-BB84-F25CA0177627}"/>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272086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5D47D-17C5-F2BA-D853-486151CC3DC8}"/>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3" name="Footer Placeholder 2">
            <a:extLst>
              <a:ext uri="{FF2B5EF4-FFF2-40B4-BE49-F238E27FC236}">
                <a16:creationId xmlns:a16="http://schemas.microsoft.com/office/drawing/2014/main" id="{96727BFE-5B46-67A3-0A23-8683220FBCF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BF91FC0-41BE-7F70-B0F1-5A36FCC1D84A}"/>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49403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F645-110A-BAC1-A089-B9E23409E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256772A-8097-BE10-74DF-281D671B4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7D79D07-13DD-0E9B-A350-CBDFF5155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D78BC-0D4C-1589-76C2-394C5CD3032E}"/>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6" name="Footer Placeholder 5">
            <a:extLst>
              <a:ext uri="{FF2B5EF4-FFF2-40B4-BE49-F238E27FC236}">
                <a16:creationId xmlns:a16="http://schemas.microsoft.com/office/drawing/2014/main" id="{96086CBD-678E-F7A5-E6DE-7A85FC099C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B2044F-B8C8-F5CE-8B50-3BFFFB882415}"/>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119445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5F01-AD5D-475F-4518-5570C553D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F3328ED-F2D3-6CD3-99D1-14F7784DD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59D25B4-6414-6E75-2120-CB356BFD2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70582-629B-4F66-6CA0-D7F826612592}"/>
              </a:ext>
            </a:extLst>
          </p:cNvPr>
          <p:cNvSpPr>
            <a:spLocks noGrp="1"/>
          </p:cNvSpPr>
          <p:nvPr>
            <p:ph type="dt" sz="half" idx="10"/>
          </p:nvPr>
        </p:nvSpPr>
        <p:spPr/>
        <p:txBody>
          <a:bodyPr/>
          <a:lstStyle/>
          <a:p>
            <a:fld id="{9687FA74-3CEC-4D80-BBCF-F4D3B0324181}" type="datetimeFigureOut">
              <a:rPr lang="en-IN" smtClean="0"/>
              <a:t>15-10-2025</a:t>
            </a:fld>
            <a:endParaRPr lang="en-IN"/>
          </a:p>
        </p:txBody>
      </p:sp>
      <p:sp>
        <p:nvSpPr>
          <p:cNvPr id="6" name="Footer Placeholder 5">
            <a:extLst>
              <a:ext uri="{FF2B5EF4-FFF2-40B4-BE49-F238E27FC236}">
                <a16:creationId xmlns:a16="http://schemas.microsoft.com/office/drawing/2014/main" id="{3598FD68-38DC-6696-5B43-F50714E4B6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823A62-A411-3BC2-A5EE-A9B29E6F2C4A}"/>
              </a:ext>
            </a:extLst>
          </p:cNvPr>
          <p:cNvSpPr>
            <a:spLocks noGrp="1"/>
          </p:cNvSpPr>
          <p:nvPr>
            <p:ph type="sldNum" sz="quarter" idx="12"/>
          </p:nvPr>
        </p:nvSpPr>
        <p:spPr/>
        <p:txBody>
          <a:bodyPr/>
          <a:lstStyle/>
          <a:p>
            <a:fld id="{39725B22-2347-4A70-95AE-EBF4E70C28EC}" type="slidenum">
              <a:rPr lang="en-IN" smtClean="0"/>
              <a:t>‹#›</a:t>
            </a:fld>
            <a:endParaRPr lang="en-IN"/>
          </a:p>
        </p:txBody>
      </p:sp>
    </p:spTree>
    <p:extLst>
      <p:ext uri="{BB962C8B-B14F-4D97-AF65-F5344CB8AC3E}">
        <p14:creationId xmlns:p14="http://schemas.microsoft.com/office/powerpoint/2010/main" val="307235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5B45E-88FD-4C08-E271-E4BCEAF19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28E33A4-E7F4-B146-AECE-A2B193B6E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0526F3-587E-CF0F-894F-906E491F1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FA74-3CEC-4D80-BBCF-F4D3B0324181}" type="datetimeFigureOut">
              <a:rPr lang="en-IN" smtClean="0"/>
              <a:t>15-10-2025</a:t>
            </a:fld>
            <a:endParaRPr lang="en-IN"/>
          </a:p>
        </p:txBody>
      </p:sp>
      <p:sp>
        <p:nvSpPr>
          <p:cNvPr id="5" name="Footer Placeholder 4">
            <a:extLst>
              <a:ext uri="{FF2B5EF4-FFF2-40B4-BE49-F238E27FC236}">
                <a16:creationId xmlns:a16="http://schemas.microsoft.com/office/drawing/2014/main" id="{80ADE222-61AE-1E7A-F343-AD50361B79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6EA8686-3861-06E5-10B4-DEEBFD099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25B22-2347-4A70-95AE-EBF4E70C28EC}" type="slidenum">
              <a:rPr lang="en-IN" smtClean="0"/>
              <a:t>‹#›</a:t>
            </a:fld>
            <a:endParaRPr lang="en-IN"/>
          </a:p>
        </p:txBody>
      </p:sp>
    </p:spTree>
    <p:extLst>
      <p:ext uri="{BB962C8B-B14F-4D97-AF65-F5344CB8AC3E}">
        <p14:creationId xmlns:p14="http://schemas.microsoft.com/office/powerpoint/2010/main" val="296353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2CBB-FD12-7B0E-E61E-1055CD0B6A1C}"/>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83CBEEF5-36A3-B1A4-AC8E-DD23AC040EB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29330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17EF-3133-7715-02E7-DE42CE765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39A71-ADAB-CC80-1D63-1F70EC7AB4A7}"/>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C07E71CE-5468-3134-6BCE-DDBFF38056D9}"/>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A02CD033-7673-6E44-C8F8-AD907888C9C6}"/>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1104A5BA-EDC3-4CDD-E60A-B13BE18B5EB2}"/>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45F54FE3-01BE-6835-EFA6-3402B7DBF1D8}"/>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DC299369-0105-CF13-5A94-B1532EA0E353}"/>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00D9D3B3-5EF6-85BE-386A-7084FDEE3AC4}"/>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875E9C3-C045-0318-AF84-CE76B4F89AB7}"/>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04F2B6-FCEA-33C7-836E-C6D08326EA6C}"/>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C86447-6AE6-DF0E-8FA5-A60F36FDBDBC}"/>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BD1B39E-ED5D-42DE-9382-412664579F1B}"/>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867EB99A-15F9-6923-67DA-726DC4C1DB8F}"/>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48454B5E-4ED7-44A0-0C39-CA080CCB6093}"/>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ED769EB1-05F0-24D5-4920-05B76895B358}"/>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1A43B240-33A9-369A-6603-13366BA60A54}"/>
              </a:ext>
            </a:extLst>
          </p:cNvPr>
          <p:cNvSpPr txBox="1"/>
          <p:nvPr/>
        </p:nvSpPr>
        <p:spPr>
          <a:xfrm>
            <a:off x="8044543" y="370114"/>
            <a:ext cx="3603171" cy="3970318"/>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p>
          <a:p>
            <a:r>
              <a:rPr lang="en-IN" dirty="0"/>
              <a:t>= 1  (Bad)</a:t>
            </a:r>
          </a:p>
          <a:p>
            <a:endParaRPr lang="en-IN" b="0" dirty="0"/>
          </a:p>
          <a:p>
            <a:r>
              <a:rPr lang="en-IN" dirty="0"/>
              <a:t>At what rate will C and D receive data (assuming infinite queue size at G) = 2 Mbps</a:t>
            </a:r>
          </a:p>
          <a:p>
            <a:endParaRPr lang="en-IN" b="0" dirty="0"/>
          </a:p>
          <a:p>
            <a:endParaRPr lang="en-IN" dirty="0"/>
          </a:p>
        </p:txBody>
      </p:sp>
      <p:sp>
        <p:nvSpPr>
          <p:cNvPr id="3" name="TextBox 2">
            <a:extLst>
              <a:ext uri="{FF2B5EF4-FFF2-40B4-BE49-F238E27FC236}">
                <a16:creationId xmlns:a16="http://schemas.microsoft.com/office/drawing/2014/main" id="{12FB20DB-B4A7-3078-A373-F8FE6A595FF8}"/>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54AF6BEA-65C4-1FE9-2F55-B3745D14E27A}"/>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329234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1CBE-965C-9B35-D659-C378F3221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47C6C-45DC-08DB-02DA-9D7098180BF1}"/>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5BF490EF-CDEA-E225-94A3-66DB09203AAC}"/>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B3CD60F9-DB4F-1DA5-761B-9AFCBB56085E}"/>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784AB242-E792-1A12-6836-1F05DE248985}"/>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C92DFB3B-05BB-D400-2C42-4BF5FF0D56B0}"/>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2279B5C1-FD33-B70A-75DC-D9C067608C61}"/>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1FB3BF80-7006-7E37-5A75-7B048E3E84E5}"/>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EA4152-F597-44D7-A45F-7672D3F937C3}"/>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02F053-F34C-83A8-CE42-42D114142CF5}"/>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F12968-48A6-EB27-2519-8CB927952201}"/>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8D016BB-202B-F3F2-C374-1EEA76925EEE}"/>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253234CA-1AF4-94FA-F00B-4CCE859F22D0}"/>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C9CBB434-EA89-2CE9-8C4C-03979104CB87}"/>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C9D99894-7920-D334-A28E-F51B41E21DEB}"/>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14E26A83-AD65-41E6-1DD1-C30DDF3CE2FF}"/>
              </a:ext>
            </a:extLst>
          </p:cNvPr>
          <p:cNvSpPr txBox="1"/>
          <p:nvPr/>
        </p:nvSpPr>
        <p:spPr>
          <a:xfrm>
            <a:off x="8044543" y="370114"/>
            <a:ext cx="3603171" cy="5355312"/>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p>
          <a:p>
            <a:r>
              <a:rPr lang="en-IN" dirty="0"/>
              <a:t>= 1  (Bad)</a:t>
            </a:r>
          </a:p>
          <a:p>
            <a:endParaRPr lang="en-IN" b="0" dirty="0"/>
          </a:p>
          <a:p>
            <a:r>
              <a:rPr lang="en-IN" dirty="0"/>
              <a:t>At what rate will C and D receive data (assuming infinite queue size at G) = 2 Mbps</a:t>
            </a:r>
          </a:p>
          <a:p>
            <a:endParaRPr lang="en-IN" b="0" dirty="0"/>
          </a:p>
          <a:p>
            <a:r>
              <a:rPr lang="en-IN" b="0" dirty="0"/>
              <a:t>Will there be any difference </a:t>
            </a:r>
            <a:r>
              <a:rPr lang="en-IN" dirty="0"/>
              <a:t>from the previous case when A and B were sending at 1.5 Mbps, apart from the new receive rate?</a:t>
            </a:r>
          </a:p>
          <a:p>
            <a:endParaRPr lang="en-IN" b="0" dirty="0"/>
          </a:p>
          <a:p>
            <a:endParaRPr lang="en-IN" dirty="0"/>
          </a:p>
        </p:txBody>
      </p:sp>
      <p:sp>
        <p:nvSpPr>
          <p:cNvPr id="3" name="TextBox 2">
            <a:extLst>
              <a:ext uri="{FF2B5EF4-FFF2-40B4-BE49-F238E27FC236}">
                <a16:creationId xmlns:a16="http://schemas.microsoft.com/office/drawing/2014/main" id="{C3EF707D-269F-C661-BB77-86C369060309}"/>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8771CD99-0AF3-E5D6-75DC-9E2D21828113}"/>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265216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E50C-9CAD-FEB1-6E08-20F741889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7A2FB-ED4F-FEB0-619F-A40916357B05}"/>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563D07A8-EE14-882D-43F7-FC95F7CA27FC}"/>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71C59FEE-551E-EB16-8B98-D0CEC4A8C876}"/>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1ED37C12-A03B-2268-5B1D-5CB79B26BF2D}"/>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1E57F2A7-002E-4C00-220F-1A2BECE3581A}"/>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75F841AD-8CCE-1D63-F80A-CCDCB483E611}"/>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4B4D7D1C-8CC8-E56D-7251-ECAB3F4C204B}"/>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D327EA-FBA9-27AD-5E22-4438B1788696}"/>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45DEC8-28CC-E56D-A8E5-34D85D558472}"/>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30C441-387B-25AE-96C2-7DBADCD6A05D}"/>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41B6F0-743C-4027-9055-0733AC18CBB3}"/>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A67DDDB5-1295-A9AB-442E-7A6ADA3D7185}"/>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6B6CB66E-2109-88CB-8F56-9EC0FE3C3C95}"/>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A251EE5B-4254-8D2B-09A9-D4546E6CBCE5}"/>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018986D7-E9DD-B2D1-4EE3-2101D72AA21F}"/>
              </a:ext>
            </a:extLst>
          </p:cNvPr>
          <p:cNvSpPr txBox="1"/>
          <p:nvPr/>
        </p:nvSpPr>
        <p:spPr>
          <a:xfrm>
            <a:off x="8044543" y="370114"/>
            <a:ext cx="3603171" cy="5909310"/>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p>
          <a:p>
            <a:r>
              <a:rPr lang="en-IN" dirty="0"/>
              <a:t>= 1  (Bad)</a:t>
            </a:r>
          </a:p>
          <a:p>
            <a:endParaRPr lang="en-IN" b="0" dirty="0"/>
          </a:p>
          <a:p>
            <a:r>
              <a:rPr lang="en-IN" dirty="0"/>
              <a:t>At what rate will C and D receive data (assuming infinite queue size at G) = 2 Mbps</a:t>
            </a:r>
          </a:p>
          <a:p>
            <a:endParaRPr lang="en-IN" b="0" dirty="0"/>
          </a:p>
          <a:p>
            <a:r>
              <a:rPr lang="en-IN" b="0" dirty="0"/>
              <a:t>Will there be any difference </a:t>
            </a:r>
            <a:r>
              <a:rPr lang="en-IN" dirty="0"/>
              <a:t>from the previous case when A and B were sending at 1.5 Mbps, apart from the new receive rate?</a:t>
            </a:r>
          </a:p>
          <a:p>
            <a:endParaRPr lang="en-IN" b="0" dirty="0"/>
          </a:p>
          <a:p>
            <a:r>
              <a:rPr lang="en-IN" b="0" dirty="0"/>
              <a:t>The </a:t>
            </a:r>
            <a:r>
              <a:rPr lang="en-IN" dirty="0"/>
              <a:t>packet will experience significant delays.</a:t>
            </a:r>
            <a:endParaRPr lang="en-IN" b="0" dirty="0"/>
          </a:p>
          <a:p>
            <a:endParaRPr lang="en-IN" dirty="0"/>
          </a:p>
        </p:txBody>
      </p:sp>
      <p:sp>
        <p:nvSpPr>
          <p:cNvPr id="3" name="TextBox 2">
            <a:extLst>
              <a:ext uri="{FF2B5EF4-FFF2-40B4-BE49-F238E27FC236}">
                <a16:creationId xmlns:a16="http://schemas.microsoft.com/office/drawing/2014/main" id="{F9220F7F-0BC4-7ADD-03F5-84803747B7CD}"/>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606CB91D-D7C5-7DA5-768A-ECB56FF99187}"/>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39498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09D64-A29B-03AE-CE64-8E2D0E940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F08EF-08E2-DE15-362F-742D0F2C68D8}"/>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37CAC621-A4F6-2405-B58B-ECFBF19FEDDD}"/>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228D5045-1827-7080-E86D-FA817EFA864C}"/>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F0A41A6E-B0EB-6799-C4B4-0AF7F5C7C917}"/>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E83CE8B8-0764-1F02-17F5-EDE9D78C82C3}"/>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620EB3E0-6FC9-1554-29FD-2AABA7EFD90C}"/>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FE2E7367-5D95-3396-A2A9-E2DD1AD2C7EE}"/>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B37249-82C4-FDA6-D0B6-8E7262397E3C}"/>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50ADE4F-609B-27F6-F6A2-3F6A21097A2C}"/>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2F1CEA-3EC0-CAF9-F7A7-7374D463C735}"/>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F709F5-8DA6-3FAF-0B44-2F6506B837AF}"/>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D7E18D8E-0A87-4496-B48E-C0A9065F9081}"/>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C6CC088E-0895-660E-5069-AC9589343790}"/>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C6AA7730-8891-C3DC-DC74-731207BB5C18}"/>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grpSp>
        <p:nvGrpSpPr>
          <p:cNvPr id="3" name="Group 2">
            <a:extLst>
              <a:ext uri="{FF2B5EF4-FFF2-40B4-BE49-F238E27FC236}">
                <a16:creationId xmlns:a16="http://schemas.microsoft.com/office/drawing/2014/main" id="{763B477E-6918-8461-EA42-F56935BF5BD7}"/>
              </a:ext>
            </a:extLst>
          </p:cNvPr>
          <p:cNvGrpSpPr/>
          <p:nvPr/>
        </p:nvGrpSpPr>
        <p:grpSpPr>
          <a:xfrm>
            <a:off x="8698322" y="1549400"/>
            <a:ext cx="3246937" cy="2992869"/>
            <a:chOff x="7232377" y="708301"/>
            <a:chExt cx="3769920" cy="3402168"/>
          </a:xfrm>
        </p:grpSpPr>
        <p:sp>
          <p:nvSpPr>
            <p:cNvPr id="9" name="Rectangle 61">
              <a:extLst>
                <a:ext uri="{FF2B5EF4-FFF2-40B4-BE49-F238E27FC236}">
                  <a16:creationId xmlns:a16="http://schemas.microsoft.com/office/drawing/2014/main" id="{66D7FABF-1F54-BA94-6E57-EAE6606BA815}"/>
                </a:ext>
              </a:extLst>
            </p:cNvPr>
            <p:cNvSpPr>
              <a:spLocks noChangeArrowheads="1"/>
            </p:cNvSpPr>
            <p:nvPr/>
          </p:nvSpPr>
          <p:spPr bwMode="auto">
            <a:xfrm>
              <a:off x="7381311" y="3605438"/>
              <a:ext cx="291102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traffic intensity = </a:t>
              </a:r>
              <a:r>
                <a:rPr kumimoji="0" lang="en-US" altLang="en-US" sz="16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LA/R</a:t>
              </a:r>
            </a:p>
          </p:txBody>
        </p:sp>
        <p:sp>
          <p:nvSpPr>
            <p:cNvPr id="11" name="Rectangle 61">
              <a:extLst>
                <a:ext uri="{FF2B5EF4-FFF2-40B4-BE49-F238E27FC236}">
                  <a16:creationId xmlns:a16="http://schemas.microsoft.com/office/drawing/2014/main" id="{03C0469F-58E6-56F9-AB92-BE8C1277723E}"/>
                </a:ext>
              </a:extLst>
            </p:cNvPr>
            <p:cNvSpPr>
              <a:spLocks noChangeArrowheads="1"/>
            </p:cNvSpPr>
            <p:nvPr/>
          </p:nvSpPr>
          <p:spPr bwMode="auto">
            <a:xfrm rot="-5400000">
              <a:off x="6114777" y="2075824"/>
              <a:ext cx="27400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average  queueing delay</a:t>
              </a:r>
            </a:p>
          </p:txBody>
        </p:sp>
        <p:cxnSp>
          <p:nvCxnSpPr>
            <p:cNvPr id="13" name="Straight Connector 12">
              <a:extLst>
                <a:ext uri="{FF2B5EF4-FFF2-40B4-BE49-F238E27FC236}">
                  <a16:creationId xmlns:a16="http://schemas.microsoft.com/office/drawing/2014/main" id="{DD1C07F1-E552-C974-5B67-7A7BAE019002}"/>
                </a:ext>
              </a:extLst>
            </p:cNvPr>
            <p:cNvCxnSpPr/>
            <p:nvPr/>
          </p:nvCxnSpPr>
          <p:spPr>
            <a:xfrm>
              <a:off x="7616120" y="3540100"/>
              <a:ext cx="3386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19479A-8E10-79DF-D8F3-5C885B6DC426}"/>
                </a:ext>
              </a:extLst>
            </p:cNvPr>
            <p:cNvCxnSpPr>
              <a:cxnSpLocks/>
            </p:cNvCxnSpPr>
            <p:nvPr/>
          </p:nvCxnSpPr>
          <p:spPr>
            <a:xfrm flipV="1">
              <a:off x="7601372" y="1041103"/>
              <a:ext cx="0" cy="2505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A3A2E652-6A68-690F-22DD-DD3385B5B14F}"/>
                </a:ext>
              </a:extLst>
            </p:cNvPr>
            <p:cNvSpPr/>
            <p:nvPr/>
          </p:nvSpPr>
          <p:spPr>
            <a:xfrm>
              <a:off x="7616120" y="708301"/>
              <a:ext cx="2743200" cy="2816942"/>
            </a:xfrm>
            <a:custGeom>
              <a:avLst/>
              <a:gdLst>
                <a:gd name="connsiteX0" fmla="*/ 0 w 2743200"/>
                <a:gd name="connsiteY0" fmla="*/ 2816942 h 2824866"/>
                <a:gd name="connsiteX1" fmla="*/ 663677 w 2743200"/>
                <a:gd name="connsiteY1" fmla="*/ 2802193 h 2824866"/>
                <a:gd name="connsiteX2" fmla="*/ 1976284 w 2743200"/>
                <a:gd name="connsiteY2" fmla="*/ 2625212 h 2824866"/>
                <a:gd name="connsiteX3" fmla="*/ 2551471 w 2743200"/>
                <a:gd name="connsiteY3" fmla="*/ 1946787 h 2824866"/>
                <a:gd name="connsiteX4" fmla="*/ 2743200 w 2743200"/>
                <a:gd name="connsiteY4" fmla="*/ 0 h 2824866"/>
                <a:gd name="connsiteX0" fmla="*/ 0 w 2743200"/>
                <a:gd name="connsiteY0" fmla="*/ 2816942 h 2821238"/>
                <a:gd name="connsiteX1" fmla="*/ 663677 w 2743200"/>
                <a:gd name="connsiteY1" fmla="*/ 2802193 h 2821238"/>
                <a:gd name="connsiteX2" fmla="*/ 1976284 w 2743200"/>
                <a:gd name="connsiteY2" fmla="*/ 2625212 h 2821238"/>
                <a:gd name="connsiteX3" fmla="*/ 2551471 w 2743200"/>
                <a:gd name="connsiteY3" fmla="*/ 1946787 h 2821238"/>
                <a:gd name="connsiteX4" fmla="*/ 2743200 w 2743200"/>
                <a:gd name="connsiteY4" fmla="*/ 0 h 2821238"/>
                <a:gd name="connsiteX0" fmla="*/ 0 w 2743200"/>
                <a:gd name="connsiteY0" fmla="*/ 2816942 h 2816942"/>
                <a:gd name="connsiteX1" fmla="*/ 663677 w 2743200"/>
                <a:gd name="connsiteY1" fmla="*/ 2802193 h 2816942"/>
                <a:gd name="connsiteX2" fmla="*/ 1976284 w 2743200"/>
                <a:gd name="connsiteY2" fmla="*/ 2625212 h 2816942"/>
                <a:gd name="connsiteX3" fmla="*/ 2551471 w 2743200"/>
                <a:gd name="connsiteY3" fmla="*/ 1946787 h 2816942"/>
                <a:gd name="connsiteX4" fmla="*/ 2743200 w 2743200"/>
                <a:gd name="connsiteY4" fmla="*/ 0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816942">
                  <a:moveTo>
                    <a:pt x="0" y="2816942"/>
                  </a:moveTo>
                  <a:cubicBezTo>
                    <a:pt x="363998" y="2816020"/>
                    <a:pt x="477171" y="2811923"/>
                    <a:pt x="663677" y="2802193"/>
                  </a:cubicBezTo>
                  <a:cubicBezTo>
                    <a:pt x="850183" y="2792463"/>
                    <a:pt x="1661652" y="2767780"/>
                    <a:pt x="1976284" y="2625212"/>
                  </a:cubicBezTo>
                  <a:cubicBezTo>
                    <a:pt x="2290916" y="2482644"/>
                    <a:pt x="2423652" y="2384322"/>
                    <a:pt x="2551471" y="1946787"/>
                  </a:cubicBezTo>
                  <a:cubicBezTo>
                    <a:pt x="2679290" y="1509252"/>
                    <a:pt x="2711245" y="754626"/>
                    <a:pt x="2743200"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F496547-B7C9-99A2-37DA-67A225DE3771}"/>
                </a:ext>
              </a:extLst>
            </p:cNvPr>
            <p:cNvCxnSpPr>
              <a:cxnSpLocks/>
            </p:cNvCxnSpPr>
            <p:nvPr/>
          </p:nvCxnSpPr>
          <p:spPr>
            <a:xfrm flipV="1">
              <a:off x="10442559" y="1034169"/>
              <a:ext cx="0" cy="25059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61">
              <a:extLst>
                <a:ext uri="{FF2B5EF4-FFF2-40B4-BE49-F238E27FC236}">
                  <a16:creationId xmlns:a16="http://schemas.microsoft.com/office/drawing/2014/main" id="{D81BD415-8689-9391-5962-D98C37B31280}"/>
                </a:ext>
              </a:extLst>
            </p:cNvPr>
            <p:cNvSpPr>
              <a:spLocks noChangeArrowheads="1"/>
            </p:cNvSpPr>
            <p:nvPr/>
          </p:nvSpPr>
          <p:spPr bwMode="auto">
            <a:xfrm>
              <a:off x="10214306" y="3605644"/>
              <a:ext cx="509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1" fontAlgn="auto" latinLnBrk="0" hangingPunct="1">
                <a:lnSpc>
                  <a:spcPct val="85000"/>
                </a:lnSpc>
                <a:spcBef>
                  <a:spcPts val="0"/>
                </a:spcBef>
                <a:spcAft>
                  <a:spcPts val="0"/>
                </a:spcAft>
                <a:buClr>
                  <a:srgbClr val="ED7D31"/>
                </a:buClr>
                <a:buSzPct val="85000"/>
                <a:buFont typeface="Wingdings" pitchFamily="2" charset="2"/>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a:t>
              </a:r>
              <a:endParaRPr kumimoji="0" lang="en-US" altLang="en-US" sz="16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20" name="TextBox 19">
            <a:extLst>
              <a:ext uri="{FF2B5EF4-FFF2-40B4-BE49-F238E27FC236}">
                <a16:creationId xmlns:a16="http://schemas.microsoft.com/office/drawing/2014/main" id="{B1BFBEA0-8B76-21A6-1977-06A455F5116E}"/>
              </a:ext>
            </a:extLst>
          </p:cNvPr>
          <p:cNvSpPr txBox="1"/>
          <p:nvPr/>
        </p:nvSpPr>
        <p:spPr>
          <a:xfrm>
            <a:off x="7043053" y="6368144"/>
            <a:ext cx="4484918" cy="369332"/>
          </a:xfrm>
          <a:prstGeom prst="rect">
            <a:avLst/>
          </a:prstGeom>
          <a:noFill/>
        </p:spPr>
        <p:txBody>
          <a:bodyPr wrap="square" rtlCol="0">
            <a:spAutoFit/>
          </a:bodyPr>
          <a:lstStyle/>
          <a:p>
            <a:r>
              <a:rPr lang="en-IN" dirty="0"/>
              <a:t>Copyright © 2010-2025 J.F. Kurose, K.W. Ross</a:t>
            </a:r>
          </a:p>
        </p:txBody>
      </p:sp>
      <p:sp>
        <p:nvSpPr>
          <p:cNvPr id="22" name="TextBox 21">
            <a:extLst>
              <a:ext uri="{FF2B5EF4-FFF2-40B4-BE49-F238E27FC236}">
                <a16:creationId xmlns:a16="http://schemas.microsoft.com/office/drawing/2014/main" id="{58334ACF-B072-04B0-E0F4-5BC1087DC1FD}"/>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29" name="TextBox 28">
            <a:extLst>
              <a:ext uri="{FF2B5EF4-FFF2-40B4-BE49-F238E27FC236}">
                <a16:creationId xmlns:a16="http://schemas.microsoft.com/office/drawing/2014/main" id="{3AA2B74A-2323-5E93-7F73-67B1A3D2DC07}"/>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118268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42E21-635C-2F86-B393-85E732AD6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3244B-41A1-FA4F-7F37-13A2DDD8DAEB}"/>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1FC91141-F56E-5B9A-1711-0F2A9B434C5E}"/>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3B6C032A-A4EC-0760-6C5F-6E03DCD76DEA}"/>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F768A1DB-C552-84DD-BCFB-3845D8409577}"/>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1CA9147D-F520-1B5D-536F-B973F341FD3C}"/>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B0515C50-279A-CEC7-64EF-B905F2AC6F78}"/>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51C71BB8-09A0-C410-595F-62A68E5C1706}"/>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BB7B50-9988-8C3B-5316-78CC88193EBF}"/>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6CF9810-EBE5-A394-3973-0231308C6832}"/>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6FFB8-6669-C1BB-84B1-0985C90337E6}"/>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871B15F-9B17-9E95-39AD-B35C2DDABC59}"/>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1C13E068-634B-6532-AA2C-4A509465C33B}"/>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C2ACB95F-5B08-4E3F-4DA2-6D6953770882}"/>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622A02D0-C013-0337-304D-09CD3FCFDD84}"/>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848D7E7C-EB1F-78AF-FE3C-08909AC2E0B2}"/>
              </a:ext>
            </a:extLst>
          </p:cNvPr>
          <p:cNvSpPr txBox="1"/>
          <p:nvPr/>
        </p:nvSpPr>
        <p:spPr>
          <a:xfrm>
            <a:off x="8044543" y="370114"/>
            <a:ext cx="3853542" cy="3139321"/>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endParaRPr lang="en-IN" b="0" dirty="0"/>
          </a:p>
          <a:p>
            <a:r>
              <a:rPr lang="en-IN" dirty="0"/>
              <a:t>= 1  (Bad)</a:t>
            </a:r>
          </a:p>
          <a:p>
            <a:endParaRPr lang="en-IN" b="0" dirty="0"/>
          </a:p>
          <a:p>
            <a:r>
              <a:rPr lang="en-IN" dirty="0"/>
              <a:t>At what rate will C and D receive data (if the queue size is finite) =</a:t>
            </a:r>
          </a:p>
          <a:p>
            <a:endParaRPr lang="en-IN" dirty="0"/>
          </a:p>
        </p:txBody>
      </p:sp>
      <p:sp>
        <p:nvSpPr>
          <p:cNvPr id="3" name="TextBox 2">
            <a:extLst>
              <a:ext uri="{FF2B5EF4-FFF2-40B4-BE49-F238E27FC236}">
                <a16:creationId xmlns:a16="http://schemas.microsoft.com/office/drawing/2014/main" id="{A0AF5851-F7EB-826E-3999-0BC9743F7DC2}"/>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27FAEF34-5DB5-5D98-6E3E-C67F877417D2}"/>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
        <p:nvSpPr>
          <p:cNvPr id="11" name="TextBox 10">
            <a:extLst>
              <a:ext uri="{FF2B5EF4-FFF2-40B4-BE49-F238E27FC236}">
                <a16:creationId xmlns:a16="http://schemas.microsoft.com/office/drawing/2014/main" id="{F45B0CE5-3F3D-3700-9A69-FDC3181C8ACF}"/>
              </a:ext>
            </a:extLst>
          </p:cNvPr>
          <p:cNvSpPr txBox="1"/>
          <p:nvPr/>
        </p:nvSpPr>
        <p:spPr>
          <a:xfrm>
            <a:off x="2764971" y="5998029"/>
            <a:ext cx="3450772" cy="369332"/>
          </a:xfrm>
          <a:prstGeom prst="rect">
            <a:avLst/>
          </a:prstGeom>
          <a:noFill/>
        </p:spPr>
        <p:txBody>
          <a:bodyPr wrap="square" rtlCol="0">
            <a:spAutoFit/>
          </a:bodyPr>
          <a:lstStyle/>
          <a:p>
            <a:r>
              <a:rPr lang="en-IN" dirty="0"/>
              <a:t>10% packets were dropped.</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53A101B5-9611-EA7A-311B-FD5B7ED16C02}"/>
                  </a:ext>
                </a:extLst>
              </p14:cNvPr>
              <p14:cNvContentPartPr/>
              <p14:nvPr/>
            </p14:nvContentPartPr>
            <p14:xfrm>
              <a:off x="5664600" y="687960"/>
              <a:ext cx="6309720" cy="5945760"/>
            </p14:xfrm>
          </p:contentPart>
        </mc:Choice>
        <mc:Fallback xmlns="">
          <p:pic>
            <p:nvPicPr>
              <p:cNvPr id="13" name="Ink 12">
                <a:extLst>
                  <a:ext uri="{FF2B5EF4-FFF2-40B4-BE49-F238E27FC236}">
                    <a16:creationId xmlns:a16="http://schemas.microsoft.com/office/drawing/2014/main" id="{53A101B5-9611-EA7A-311B-FD5B7ED16C02}"/>
                  </a:ext>
                </a:extLst>
              </p:cNvPr>
              <p:cNvPicPr/>
              <p:nvPr/>
            </p:nvPicPr>
            <p:blipFill>
              <a:blip r:embed="rId3"/>
              <a:stretch>
                <a:fillRect/>
              </a:stretch>
            </p:blipFill>
            <p:spPr>
              <a:xfrm>
                <a:off x="5655240" y="678600"/>
                <a:ext cx="6328440" cy="5964480"/>
              </a:xfrm>
              <a:prstGeom prst="rect">
                <a:avLst/>
              </a:prstGeom>
            </p:spPr>
          </p:pic>
        </mc:Fallback>
      </mc:AlternateContent>
    </p:spTree>
    <p:extLst>
      <p:ext uri="{BB962C8B-B14F-4D97-AF65-F5344CB8AC3E}">
        <p14:creationId xmlns:p14="http://schemas.microsoft.com/office/powerpoint/2010/main" val="34243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B115D-1492-7827-BF8F-AE7607C4A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6FA03-4230-77E1-9322-9B58338F5919}"/>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CECE2F0B-DA9B-F294-34BD-685F90DDD19E}"/>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34E63D23-5A16-1791-1CD6-BC3D7E95BFCC}"/>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D914C8B1-E60F-4C3E-22D4-B73F2F7C6074}"/>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B1DE9648-B880-C886-5246-EBB5F2069911}"/>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11E060E0-6315-5D38-563C-94D25CF7E041}"/>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1989F05F-36D1-AB9E-72C2-6DAB9FCAB35E}"/>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988EF6-AC96-7BEF-8E43-735E9D5B6202}"/>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6BD459-63D9-6C90-42F1-4E57BFE3B215}"/>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79B0F10-9343-74FC-3C94-6F4B4E1FFE0C}"/>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4D4D58B-300E-56D9-0FAB-DC93E5E9AAA8}"/>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84ACD695-969C-1CA3-A0D9-DBEE6052BCA2}"/>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D93B9CEE-5950-5FD3-B255-5666C64B604D}"/>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3FB3F969-2D04-04C5-63F6-92EA83A59815}"/>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2CBC57BB-40C4-3FBC-71A5-09005E69A84F}"/>
              </a:ext>
            </a:extLst>
          </p:cNvPr>
          <p:cNvSpPr txBox="1"/>
          <p:nvPr/>
        </p:nvSpPr>
        <p:spPr>
          <a:xfrm>
            <a:off x="8044543" y="370114"/>
            <a:ext cx="3853542" cy="4247317"/>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endParaRPr lang="en-IN" b="0" dirty="0"/>
          </a:p>
          <a:p>
            <a:r>
              <a:rPr lang="en-IN" dirty="0"/>
              <a:t>= 1  (Bad)</a:t>
            </a:r>
          </a:p>
          <a:p>
            <a:endParaRPr lang="en-IN" b="0" dirty="0"/>
          </a:p>
          <a:p>
            <a:r>
              <a:rPr lang="en-IN" dirty="0"/>
              <a:t>At what rate will C and D receive data (if the queue size is finite) =</a:t>
            </a:r>
          </a:p>
          <a:p>
            <a:endParaRPr lang="en-IN" dirty="0"/>
          </a:p>
          <a:p>
            <a:r>
              <a:rPr lang="en-IN" dirty="0"/>
              <a:t>Depends on the packet drop rate. Let’s say 10% packets were dropped, the receive rate would be 1.8 Mbps.</a:t>
            </a:r>
          </a:p>
          <a:p>
            <a:endParaRPr lang="en-IN" dirty="0"/>
          </a:p>
        </p:txBody>
      </p:sp>
      <p:sp>
        <p:nvSpPr>
          <p:cNvPr id="3" name="TextBox 2">
            <a:extLst>
              <a:ext uri="{FF2B5EF4-FFF2-40B4-BE49-F238E27FC236}">
                <a16:creationId xmlns:a16="http://schemas.microsoft.com/office/drawing/2014/main" id="{80577E1D-0A33-7C31-F43E-0D3E617A3624}"/>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2485173D-2C75-2E24-4E78-E81D82BF40BA}"/>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
        <p:nvSpPr>
          <p:cNvPr id="11" name="TextBox 10">
            <a:extLst>
              <a:ext uri="{FF2B5EF4-FFF2-40B4-BE49-F238E27FC236}">
                <a16:creationId xmlns:a16="http://schemas.microsoft.com/office/drawing/2014/main" id="{F82B384E-EBF2-97FA-A848-16C02B591029}"/>
              </a:ext>
            </a:extLst>
          </p:cNvPr>
          <p:cNvSpPr txBox="1"/>
          <p:nvPr/>
        </p:nvSpPr>
        <p:spPr>
          <a:xfrm>
            <a:off x="2764971" y="5998029"/>
            <a:ext cx="3450772" cy="369332"/>
          </a:xfrm>
          <a:prstGeom prst="rect">
            <a:avLst/>
          </a:prstGeom>
          <a:noFill/>
        </p:spPr>
        <p:txBody>
          <a:bodyPr wrap="square" rtlCol="0">
            <a:spAutoFit/>
          </a:bodyPr>
          <a:lstStyle/>
          <a:p>
            <a:r>
              <a:rPr lang="en-IN" dirty="0"/>
              <a:t>10% packets were dropped.</a:t>
            </a:r>
          </a:p>
        </p:txBody>
      </p:sp>
    </p:spTree>
    <p:extLst>
      <p:ext uri="{BB962C8B-B14F-4D97-AF65-F5344CB8AC3E}">
        <p14:creationId xmlns:p14="http://schemas.microsoft.com/office/powerpoint/2010/main" val="411466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5A04C-17E3-D0C4-3D3A-8794CF8B7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CA239-9079-CA95-1109-D06AF1B192DF}"/>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7981C970-B099-8FAD-6309-1D560A575C43}"/>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E4266811-AAA1-0FEA-34A9-8C2F6139AE3C}"/>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3FA49ECE-3756-F5D8-A6B3-B44424DA57F9}"/>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009B110E-4D98-1D96-E1DA-55D431936BD0}"/>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23F568E3-4AE4-BA16-3ADC-51AE22136A68}"/>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99FCB532-EEC5-DF30-3E13-EA313A1A86EC}"/>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B7654B-729C-C774-B1B6-20114BAC4807}"/>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0384798-6151-79C5-0896-22D27F04C46B}"/>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3B91120-71F4-BA62-E139-D508571D62E3}"/>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98D7E3-A233-25A6-9261-C65655166700}"/>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763DDF4C-A2AD-97BB-A2BF-66BC254BF9D8}"/>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BFAF767A-ADE0-5C39-C146-97DEAE0CBB23}"/>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975F1B25-188B-5A06-BA0D-F8A728428879}"/>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553C9026-BCA8-9CA9-EA86-3C9EF45125E7}"/>
              </a:ext>
            </a:extLst>
          </p:cNvPr>
          <p:cNvSpPr txBox="1"/>
          <p:nvPr/>
        </p:nvSpPr>
        <p:spPr>
          <a:xfrm>
            <a:off x="8044543" y="370114"/>
            <a:ext cx="3853542" cy="5078313"/>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endParaRPr lang="en-IN" b="0" dirty="0"/>
          </a:p>
          <a:p>
            <a:r>
              <a:rPr lang="en-IN" dirty="0"/>
              <a:t>= 1  (Bad)</a:t>
            </a:r>
          </a:p>
          <a:p>
            <a:endParaRPr lang="en-IN" b="0" dirty="0"/>
          </a:p>
          <a:p>
            <a:r>
              <a:rPr lang="en-IN" dirty="0"/>
              <a:t>At what rate will C and D receive data (if the queue size is finite) =</a:t>
            </a:r>
          </a:p>
          <a:p>
            <a:endParaRPr lang="en-IN" dirty="0"/>
          </a:p>
          <a:p>
            <a:r>
              <a:rPr lang="en-IN" dirty="0"/>
              <a:t>Depends on the packet drop rate. Let’s say 10% packets were dropped, the receive rate would be 1.8 Mbps.</a:t>
            </a:r>
          </a:p>
          <a:p>
            <a:endParaRPr lang="en-IN" dirty="0"/>
          </a:p>
          <a:p>
            <a:r>
              <a:rPr lang="en-US" dirty="0"/>
              <a:t>Can A and B send data at a higher rate to compensate for the packet loss? </a:t>
            </a:r>
          </a:p>
          <a:p>
            <a:endParaRPr lang="en-US" dirty="0"/>
          </a:p>
        </p:txBody>
      </p:sp>
      <p:sp>
        <p:nvSpPr>
          <p:cNvPr id="3" name="TextBox 2">
            <a:extLst>
              <a:ext uri="{FF2B5EF4-FFF2-40B4-BE49-F238E27FC236}">
                <a16:creationId xmlns:a16="http://schemas.microsoft.com/office/drawing/2014/main" id="{69840F22-219A-0110-98AF-CA82256927A8}"/>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A03C2F8C-03E5-0F1F-DE1B-39AEDDCA885E}"/>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
        <p:nvSpPr>
          <p:cNvPr id="11" name="TextBox 10">
            <a:extLst>
              <a:ext uri="{FF2B5EF4-FFF2-40B4-BE49-F238E27FC236}">
                <a16:creationId xmlns:a16="http://schemas.microsoft.com/office/drawing/2014/main" id="{0D45D02C-F720-F719-400B-AB0A36B7D992}"/>
              </a:ext>
            </a:extLst>
          </p:cNvPr>
          <p:cNvSpPr txBox="1"/>
          <p:nvPr/>
        </p:nvSpPr>
        <p:spPr>
          <a:xfrm>
            <a:off x="2764971" y="5998029"/>
            <a:ext cx="3450772" cy="369332"/>
          </a:xfrm>
          <a:prstGeom prst="rect">
            <a:avLst/>
          </a:prstGeom>
          <a:noFill/>
        </p:spPr>
        <p:txBody>
          <a:bodyPr wrap="square" rtlCol="0">
            <a:spAutoFit/>
          </a:bodyPr>
          <a:lstStyle/>
          <a:p>
            <a:r>
              <a:rPr lang="en-IN" dirty="0"/>
              <a:t>10% packets were dropped.</a:t>
            </a:r>
          </a:p>
        </p:txBody>
      </p:sp>
    </p:spTree>
    <p:extLst>
      <p:ext uri="{BB962C8B-B14F-4D97-AF65-F5344CB8AC3E}">
        <p14:creationId xmlns:p14="http://schemas.microsoft.com/office/powerpoint/2010/main" val="335536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8A8D4-CC3D-D452-974F-7FA4E8CC5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84FC6-3411-0579-8271-088FBB4EB216}"/>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10D81EF1-CA5C-8B0B-656C-9DFB92A2B0A5}"/>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ECC52DF4-3EEE-2CF3-FCAE-A08E1E8C2937}"/>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1EABF932-937B-16FD-CD22-7B7070842F43}"/>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34BFD219-6C0C-35DC-F203-5C3D7354BF1D}"/>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4278B3C2-35C8-42A6-4B16-5E6CA8A8856D}"/>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27C7EDFE-DECC-9F39-8385-EAE439E982D6}"/>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EBF8CA-DA09-4680-FA63-1B4C8E794DFB}"/>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0523237-6EB7-8740-0A74-BC1D3A2699CB}"/>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11A058-290B-FB56-1453-D99D1449DCFA}"/>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E6E41D-78AE-E308-CC1D-A3E311C9378C}"/>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8645E56E-A3B6-3F6D-2BEE-FAF4B14680DD}"/>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1C5993D0-3D6A-7F11-6022-FE5543495569}"/>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AEB2A89F-7D9F-A184-FDD5-E6521E93AFD5}"/>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D281CD4B-2EB4-E80C-1065-CD8B4DCDAE15}"/>
              </a:ext>
            </a:extLst>
          </p:cNvPr>
          <p:cNvSpPr txBox="1"/>
          <p:nvPr/>
        </p:nvSpPr>
        <p:spPr>
          <a:xfrm>
            <a:off x="8044543" y="370114"/>
            <a:ext cx="3853542" cy="6186309"/>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endParaRPr lang="en-IN" b="0" dirty="0"/>
          </a:p>
          <a:p>
            <a:r>
              <a:rPr lang="en-IN" dirty="0"/>
              <a:t>= 1  (Bad)</a:t>
            </a:r>
          </a:p>
          <a:p>
            <a:endParaRPr lang="en-IN" b="0" dirty="0"/>
          </a:p>
          <a:p>
            <a:r>
              <a:rPr lang="en-IN" dirty="0"/>
              <a:t>At what rate will C and D receive data (if the queue size is finite) =</a:t>
            </a:r>
          </a:p>
          <a:p>
            <a:endParaRPr lang="en-IN" dirty="0"/>
          </a:p>
          <a:p>
            <a:r>
              <a:rPr lang="en-IN" dirty="0"/>
              <a:t>Depends on the packet drop rate. Let’s say 10% packets were dropped, the receive rate would be 1.8 Mbps.</a:t>
            </a:r>
          </a:p>
          <a:p>
            <a:endParaRPr lang="en-IN" dirty="0"/>
          </a:p>
          <a:p>
            <a:r>
              <a:rPr lang="en-US" dirty="0"/>
              <a:t>Can A and B send data at a higher rate to compensate for the packet loss? </a:t>
            </a:r>
          </a:p>
          <a:p>
            <a:endParaRPr lang="en-US" dirty="0"/>
          </a:p>
          <a:p>
            <a:r>
              <a:rPr lang="en-US" dirty="0"/>
              <a:t>Yes, if a segment is lost within the advertised window, the sender can retransmit it as many times as necessary.  </a:t>
            </a:r>
            <a:endParaRPr lang="en-IN" dirty="0"/>
          </a:p>
        </p:txBody>
      </p:sp>
      <p:sp>
        <p:nvSpPr>
          <p:cNvPr id="3" name="TextBox 2">
            <a:extLst>
              <a:ext uri="{FF2B5EF4-FFF2-40B4-BE49-F238E27FC236}">
                <a16:creationId xmlns:a16="http://schemas.microsoft.com/office/drawing/2014/main" id="{086C80EF-1D90-F950-9C50-76BA1E721F0B}"/>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A5CBE6E3-3E2E-9029-6210-84070D75E05F}"/>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
        <p:nvSpPr>
          <p:cNvPr id="11" name="TextBox 10">
            <a:extLst>
              <a:ext uri="{FF2B5EF4-FFF2-40B4-BE49-F238E27FC236}">
                <a16:creationId xmlns:a16="http://schemas.microsoft.com/office/drawing/2014/main" id="{88E3B0B9-523C-4377-430E-64ADACFBB29E}"/>
              </a:ext>
            </a:extLst>
          </p:cNvPr>
          <p:cNvSpPr txBox="1"/>
          <p:nvPr/>
        </p:nvSpPr>
        <p:spPr>
          <a:xfrm>
            <a:off x="2764971" y="5998029"/>
            <a:ext cx="3450772" cy="369332"/>
          </a:xfrm>
          <a:prstGeom prst="rect">
            <a:avLst/>
          </a:prstGeom>
          <a:noFill/>
        </p:spPr>
        <p:txBody>
          <a:bodyPr wrap="square" rtlCol="0">
            <a:spAutoFit/>
          </a:bodyPr>
          <a:lstStyle/>
          <a:p>
            <a:r>
              <a:rPr lang="en-IN" dirty="0"/>
              <a:t>10% packets were dropped.</a:t>
            </a:r>
          </a:p>
        </p:txBody>
      </p:sp>
    </p:spTree>
    <p:extLst>
      <p:ext uri="{BB962C8B-B14F-4D97-AF65-F5344CB8AC3E}">
        <p14:creationId xmlns:p14="http://schemas.microsoft.com/office/powerpoint/2010/main" val="2407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37F4-C24F-10D7-01AF-3F7FBA1F6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2D505-B680-85B3-D94E-178218E28FC4}"/>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0161862B-C6C5-A4DF-DCBC-1A5BC7022E30}"/>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161BE2D7-E39E-32B3-9573-BD5395AF066E}"/>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A3A87944-3EF7-421C-7B14-0AB041AD5876}"/>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EB6A7C4E-7202-1AD3-414A-B911856228BE}"/>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66C7AB4E-270B-ED9D-A59B-3B9AEC1E7D03}"/>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BA221070-692E-AA78-431B-AF90E6E95F52}"/>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4D6389D-06F3-9569-7CAA-9CBA888AD84E}"/>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F0DCEBA-189C-8716-0E31-1D1D01C22E4D}"/>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089CFE5-877C-011D-6CE6-8719F50FCDFA}"/>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64C6EE-326B-9645-BA44-1FCB4DF2CD3F}"/>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0F3A24CE-C701-C678-7A53-54766D530C68}"/>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B01C0792-B13A-8E0E-6AFE-61088C3A08FF}"/>
              </a:ext>
            </a:extLst>
          </p:cNvPr>
          <p:cNvSpPr txBox="1"/>
          <p:nvPr/>
        </p:nvSpPr>
        <p:spPr>
          <a:xfrm>
            <a:off x="1894114" y="2318657"/>
            <a:ext cx="1382485" cy="375553"/>
          </a:xfrm>
          <a:prstGeom prst="rect">
            <a:avLst/>
          </a:prstGeom>
          <a:noFill/>
        </p:spPr>
        <p:txBody>
          <a:bodyPr wrap="square" rtlCol="0">
            <a:spAutoFit/>
          </a:bodyPr>
          <a:lstStyle/>
          <a:p>
            <a:r>
              <a:rPr lang="en-IN" dirty="0"/>
              <a:t>2.2 Mbps</a:t>
            </a:r>
          </a:p>
        </p:txBody>
      </p:sp>
      <p:sp>
        <p:nvSpPr>
          <p:cNvPr id="27" name="TextBox 26">
            <a:extLst>
              <a:ext uri="{FF2B5EF4-FFF2-40B4-BE49-F238E27FC236}">
                <a16:creationId xmlns:a16="http://schemas.microsoft.com/office/drawing/2014/main" id="{1A5DCE32-F3D8-76DA-2247-2B9163682C23}"/>
              </a:ext>
            </a:extLst>
          </p:cNvPr>
          <p:cNvSpPr txBox="1"/>
          <p:nvPr/>
        </p:nvSpPr>
        <p:spPr>
          <a:xfrm>
            <a:off x="1752600" y="5257798"/>
            <a:ext cx="1382485" cy="375553"/>
          </a:xfrm>
          <a:prstGeom prst="rect">
            <a:avLst/>
          </a:prstGeom>
          <a:noFill/>
        </p:spPr>
        <p:txBody>
          <a:bodyPr wrap="square" rtlCol="0">
            <a:spAutoFit/>
          </a:bodyPr>
          <a:lstStyle/>
          <a:p>
            <a:r>
              <a:rPr lang="en-IN" dirty="0"/>
              <a:t>2.2 Mbps</a:t>
            </a:r>
          </a:p>
        </p:txBody>
      </p:sp>
      <p:sp>
        <p:nvSpPr>
          <p:cNvPr id="28" name="TextBox 27">
            <a:extLst>
              <a:ext uri="{FF2B5EF4-FFF2-40B4-BE49-F238E27FC236}">
                <a16:creationId xmlns:a16="http://schemas.microsoft.com/office/drawing/2014/main" id="{A710A12B-FEB7-4CDE-FD8E-387E2F72894D}"/>
              </a:ext>
            </a:extLst>
          </p:cNvPr>
          <p:cNvSpPr txBox="1"/>
          <p:nvPr/>
        </p:nvSpPr>
        <p:spPr>
          <a:xfrm>
            <a:off x="8044543" y="424542"/>
            <a:ext cx="3603171" cy="2031325"/>
          </a:xfrm>
          <a:prstGeom prst="rect">
            <a:avLst/>
          </a:prstGeom>
          <a:noFill/>
        </p:spPr>
        <p:txBody>
          <a:bodyPr wrap="square" rtlCol="0">
            <a:spAutoFit/>
          </a:bodyPr>
          <a:lstStyle/>
          <a:p>
            <a:r>
              <a:rPr lang="en-IN" dirty="0"/>
              <a:t>To compensate for the packet loss, A and B are sending data at the rate of 2.2 Mbps, including retransmitted segments.</a:t>
            </a:r>
          </a:p>
          <a:p>
            <a:endParaRPr lang="en-IN" dirty="0"/>
          </a:p>
          <a:p>
            <a:r>
              <a:rPr lang="en-IN" dirty="0"/>
              <a:t>What is the traffic intensity at G?</a:t>
            </a:r>
          </a:p>
          <a:p>
            <a:endParaRPr lang="en-IN" dirty="0"/>
          </a:p>
        </p:txBody>
      </p:sp>
      <p:sp>
        <p:nvSpPr>
          <p:cNvPr id="3" name="TextBox 2">
            <a:extLst>
              <a:ext uri="{FF2B5EF4-FFF2-40B4-BE49-F238E27FC236}">
                <a16:creationId xmlns:a16="http://schemas.microsoft.com/office/drawing/2014/main" id="{C42A0DA4-6678-D6D7-2F0F-110950ADF480}"/>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675BA1FD-D95E-0F61-7330-F04E061F3AB5}"/>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80D6E31E-169E-7B12-05DF-BDF13C093EC0}"/>
                  </a:ext>
                </a:extLst>
              </p14:cNvPr>
              <p14:cNvContentPartPr/>
              <p14:nvPr/>
            </p14:nvContentPartPr>
            <p14:xfrm>
              <a:off x="5486400" y="62280"/>
              <a:ext cx="1957680" cy="1078200"/>
            </p14:xfrm>
          </p:contentPart>
        </mc:Choice>
        <mc:Fallback xmlns="">
          <p:pic>
            <p:nvPicPr>
              <p:cNvPr id="11" name="Ink 10">
                <a:extLst>
                  <a:ext uri="{FF2B5EF4-FFF2-40B4-BE49-F238E27FC236}">
                    <a16:creationId xmlns:a16="http://schemas.microsoft.com/office/drawing/2014/main" id="{80D6E31E-169E-7B12-05DF-BDF13C093EC0}"/>
                  </a:ext>
                </a:extLst>
              </p:cNvPr>
              <p:cNvPicPr/>
              <p:nvPr/>
            </p:nvPicPr>
            <p:blipFill>
              <a:blip r:embed="rId3"/>
              <a:stretch>
                <a:fillRect/>
              </a:stretch>
            </p:blipFill>
            <p:spPr>
              <a:xfrm>
                <a:off x="5477040" y="52920"/>
                <a:ext cx="1976400" cy="1096920"/>
              </a:xfrm>
              <a:prstGeom prst="rect">
                <a:avLst/>
              </a:prstGeom>
            </p:spPr>
          </p:pic>
        </mc:Fallback>
      </mc:AlternateContent>
    </p:spTree>
    <p:extLst>
      <p:ext uri="{BB962C8B-B14F-4D97-AF65-F5344CB8AC3E}">
        <p14:creationId xmlns:p14="http://schemas.microsoft.com/office/powerpoint/2010/main" val="162908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B0825-5AAF-3471-2BA6-97016C259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20D7-6CA8-F274-EB3E-AB496CF8CF94}"/>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0A9AAA43-0AEF-166F-BFD9-F9A7B9BF3A54}"/>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08C78E6B-A55D-0775-B478-85CA4BA72E2B}"/>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CBCC0C64-EFEF-00CD-2A17-4415F428DE16}"/>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39E73C78-66CB-2143-10BE-635181B5F39C}"/>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30D378D9-4C87-E76F-CA10-2BC11BC19F9C}"/>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827E965D-271F-F19E-84DF-97D6B7CE83D1}"/>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408422-1AA3-DD53-D036-7F8967A8ABE2}"/>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BF3849-65AC-9A35-DBB1-F2A0F0C4BD2C}"/>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3BDF6E-9700-FE76-17F3-F90D24D5D5B0}"/>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8C6D2D6-B01C-0521-6DE8-89969BE02339}"/>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E424BB46-F8AA-78EC-A939-3BD89E7C6806}"/>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EB29650E-E4E0-C6A0-DE05-73D6B98B4331}"/>
              </a:ext>
            </a:extLst>
          </p:cNvPr>
          <p:cNvSpPr txBox="1"/>
          <p:nvPr/>
        </p:nvSpPr>
        <p:spPr>
          <a:xfrm>
            <a:off x="1894114" y="2318657"/>
            <a:ext cx="1382485" cy="375553"/>
          </a:xfrm>
          <a:prstGeom prst="rect">
            <a:avLst/>
          </a:prstGeom>
          <a:noFill/>
        </p:spPr>
        <p:txBody>
          <a:bodyPr wrap="square" rtlCol="0">
            <a:spAutoFit/>
          </a:bodyPr>
          <a:lstStyle/>
          <a:p>
            <a:r>
              <a:rPr lang="en-IN" dirty="0"/>
              <a:t>2.2 Mbps</a:t>
            </a:r>
          </a:p>
        </p:txBody>
      </p:sp>
      <p:sp>
        <p:nvSpPr>
          <p:cNvPr id="27" name="TextBox 26">
            <a:extLst>
              <a:ext uri="{FF2B5EF4-FFF2-40B4-BE49-F238E27FC236}">
                <a16:creationId xmlns:a16="http://schemas.microsoft.com/office/drawing/2014/main" id="{1DCF5E86-89E3-B352-140D-644CF5989BF9}"/>
              </a:ext>
            </a:extLst>
          </p:cNvPr>
          <p:cNvSpPr txBox="1"/>
          <p:nvPr/>
        </p:nvSpPr>
        <p:spPr>
          <a:xfrm>
            <a:off x="1752600" y="5257798"/>
            <a:ext cx="1382485" cy="375553"/>
          </a:xfrm>
          <a:prstGeom prst="rect">
            <a:avLst/>
          </a:prstGeom>
          <a:noFill/>
        </p:spPr>
        <p:txBody>
          <a:bodyPr wrap="square" rtlCol="0">
            <a:spAutoFit/>
          </a:bodyPr>
          <a:lstStyle/>
          <a:p>
            <a:r>
              <a:rPr lang="en-IN" dirty="0"/>
              <a:t>2.2 Mbps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CF64947-BD0C-CDDE-F1AA-74D598438F40}"/>
                  </a:ext>
                </a:extLst>
              </p:cNvPr>
              <p:cNvSpPr txBox="1"/>
              <p:nvPr/>
            </p:nvSpPr>
            <p:spPr>
              <a:xfrm>
                <a:off x="8044543" y="424542"/>
                <a:ext cx="3603171" cy="2975879"/>
              </a:xfrm>
              <a:prstGeom prst="rect">
                <a:avLst/>
              </a:prstGeom>
              <a:noFill/>
            </p:spPr>
            <p:txBody>
              <a:bodyPr wrap="square" rtlCol="0">
                <a:spAutoFit/>
              </a:bodyPr>
              <a:lstStyle/>
              <a:p>
                <a:r>
                  <a:rPr lang="en-IN" dirty="0"/>
                  <a:t>To compensate for the packet loss, A and B are sending data at the rate of 2.2 Mbps, including retransmitted segments.</a:t>
                </a:r>
              </a:p>
              <a:p>
                <a:endParaRPr lang="en-IN" dirty="0"/>
              </a:p>
              <a:p>
                <a:r>
                  <a:rPr lang="en-IN" dirty="0"/>
                  <a:t>What is the traffic intensity at G?</a:t>
                </a:r>
              </a:p>
              <a:p>
                <a:endParaRPr lang="en-IN" dirty="0"/>
              </a:p>
              <a:p>
                <a:r>
                  <a:rPr lang="en-IN" dirty="0"/>
                  <a:t>traffic intensity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4.4</m:t>
                        </m:r>
                      </m:num>
                      <m:den>
                        <m:r>
                          <a:rPr lang="en-IN" b="0" i="1" smtClean="0">
                            <a:latin typeface="Cambria Math" panose="02040503050406030204" pitchFamily="18" charset="0"/>
                          </a:rPr>
                          <m:t>4</m:t>
                        </m:r>
                      </m:den>
                    </m:f>
                  </m:oMath>
                </a14:m>
                <a:r>
                  <a:rPr lang="en-IN" dirty="0"/>
                  <a:t> = 1.1  (very bad)</a:t>
                </a:r>
              </a:p>
              <a:p>
                <a:endParaRPr lang="en-IN" dirty="0"/>
              </a:p>
              <a:p>
                <a:r>
                  <a:rPr lang="en-IN" dirty="0"/>
                  <a:t>What will happen now?</a:t>
                </a:r>
              </a:p>
            </p:txBody>
          </p:sp>
        </mc:Choice>
        <mc:Fallback xmlns="">
          <p:sp>
            <p:nvSpPr>
              <p:cNvPr id="28" name="TextBox 27">
                <a:extLst>
                  <a:ext uri="{FF2B5EF4-FFF2-40B4-BE49-F238E27FC236}">
                    <a16:creationId xmlns:a16="http://schemas.microsoft.com/office/drawing/2014/main" id="{4CF64947-BD0C-CDDE-F1AA-74D598438F40}"/>
                  </a:ext>
                </a:extLst>
              </p:cNvPr>
              <p:cNvSpPr txBox="1">
                <a:spLocks noRot="1" noChangeAspect="1" noMove="1" noResize="1" noEditPoints="1" noAdjustHandles="1" noChangeArrowheads="1" noChangeShapeType="1" noTextEdit="1"/>
              </p:cNvSpPr>
              <p:nvPr/>
            </p:nvSpPr>
            <p:spPr>
              <a:xfrm>
                <a:off x="8044543" y="424542"/>
                <a:ext cx="3603171" cy="2975879"/>
              </a:xfrm>
              <a:prstGeom prst="rect">
                <a:avLst/>
              </a:prstGeom>
              <a:blipFill>
                <a:blip r:embed="rId2"/>
                <a:stretch>
                  <a:fillRect l="-1523" t="-1230" r="-2030" b="-2459"/>
                </a:stretch>
              </a:blipFill>
            </p:spPr>
            <p:txBody>
              <a:bodyPr/>
              <a:lstStyle/>
              <a:p>
                <a:r>
                  <a:rPr lang="en-IN">
                    <a:noFill/>
                  </a:rPr>
                  <a:t> </a:t>
                </a:r>
              </a:p>
            </p:txBody>
          </p:sp>
        </mc:Fallback>
      </mc:AlternateContent>
      <p:sp>
        <p:nvSpPr>
          <p:cNvPr id="3" name="TextBox 2">
            <a:extLst>
              <a:ext uri="{FF2B5EF4-FFF2-40B4-BE49-F238E27FC236}">
                <a16:creationId xmlns:a16="http://schemas.microsoft.com/office/drawing/2014/main" id="{5B19A6D2-2BBA-F597-6D82-5964EA92D239}"/>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ADD73B12-0A98-4BFE-E4CC-D54857616A5F}"/>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37033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3458-CD3F-292A-A6CF-3B991C73D727}"/>
              </a:ext>
            </a:extLst>
          </p:cNvPr>
          <p:cNvSpPr>
            <a:spLocks noGrp="1"/>
          </p:cNvSpPr>
          <p:nvPr>
            <p:ph type="title"/>
          </p:nvPr>
        </p:nvSpPr>
        <p:spPr/>
        <p:txBody>
          <a:bodyPr/>
          <a:lstStyle/>
          <a:p>
            <a:r>
              <a:rPr lang="en-IN" dirty="0"/>
              <a:t>Today’s topics</a:t>
            </a:r>
          </a:p>
        </p:txBody>
      </p:sp>
      <p:sp>
        <p:nvSpPr>
          <p:cNvPr id="3" name="Content Placeholder 2">
            <a:extLst>
              <a:ext uri="{FF2B5EF4-FFF2-40B4-BE49-F238E27FC236}">
                <a16:creationId xmlns:a16="http://schemas.microsoft.com/office/drawing/2014/main" id="{96B682C2-79F8-468F-B07A-FEE42B634404}"/>
              </a:ext>
            </a:extLst>
          </p:cNvPr>
          <p:cNvSpPr>
            <a:spLocks noGrp="1"/>
          </p:cNvSpPr>
          <p:nvPr>
            <p:ph idx="1"/>
          </p:nvPr>
        </p:nvSpPr>
        <p:spPr/>
        <p:txBody>
          <a:bodyPr/>
          <a:lstStyle/>
          <a:p>
            <a:r>
              <a:rPr lang="en-IN" dirty="0"/>
              <a:t>Congestion control</a:t>
            </a:r>
          </a:p>
          <a:p>
            <a:r>
              <a:rPr lang="en-IN" dirty="0"/>
              <a:t>TCP Reno, TCP Tahoe</a:t>
            </a:r>
          </a:p>
          <a:p>
            <a:r>
              <a:rPr lang="en-IN" dirty="0"/>
              <a:t>AIMD</a:t>
            </a:r>
          </a:p>
          <a:p>
            <a:r>
              <a:rPr lang="en-IN" dirty="0"/>
              <a:t>TCP Cubic</a:t>
            </a:r>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132928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73E3F-3101-8587-5E10-6978C0B0B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51958-A780-0B5B-5818-5298FF29EFC7}"/>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B2E29181-2D9B-CBFB-6C8E-3184599708D4}"/>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0FAFC8F8-BC08-D2FD-9C58-02E348A129D4}"/>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AD8E6DE3-0FDC-F83A-8168-73E8575D6C7B}"/>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CDB79F4B-C82B-7E39-DE18-73D11466A22B}"/>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91374369-F451-39C0-5CC6-4E246C1D64BE}"/>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75F99E5D-D7D7-3C84-6DA5-EB58A0B4A45C}"/>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B805032-F886-18F4-BBA9-EF0D76FF3451}"/>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A937CF-3094-ABCF-DE28-829D35BFAC2C}"/>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B21935-9286-7F21-2D59-5126B67143A7}"/>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80C8A0-E07F-1E69-5A1B-E9E5B473BDC6}"/>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D6422E73-05E4-6C00-8AA8-4AFDCA0CB227}"/>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F567BB70-1B9C-3BC8-420F-097F01946A7A}"/>
              </a:ext>
            </a:extLst>
          </p:cNvPr>
          <p:cNvSpPr txBox="1"/>
          <p:nvPr/>
        </p:nvSpPr>
        <p:spPr>
          <a:xfrm>
            <a:off x="1894114" y="2318657"/>
            <a:ext cx="1382485" cy="375553"/>
          </a:xfrm>
          <a:prstGeom prst="rect">
            <a:avLst/>
          </a:prstGeom>
          <a:noFill/>
        </p:spPr>
        <p:txBody>
          <a:bodyPr wrap="square" rtlCol="0">
            <a:spAutoFit/>
          </a:bodyPr>
          <a:lstStyle/>
          <a:p>
            <a:r>
              <a:rPr lang="en-IN" dirty="0"/>
              <a:t>2.2 Mbps</a:t>
            </a:r>
          </a:p>
        </p:txBody>
      </p:sp>
      <p:sp>
        <p:nvSpPr>
          <p:cNvPr id="27" name="TextBox 26">
            <a:extLst>
              <a:ext uri="{FF2B5EF4-FFF2-40B4-BE49-F238E27FC236}">
                <a16:creationId xmlns:a16="http://schemas.microsoft.com/office/drawing/2014/main" id="{CBE102A9-2232-192A-A449-3024A863CF12}"/>
              </a:ext>
            </a:extLst>
          </p:cNvPr>
          <p:cNvSpPr txBox="1"/>
          <p:nvPr/>
        </p:nvSpPr>
        <p:spPr>
          <a:xfrm>
            <a:off x="1752600" y="5257798"/>
            <a:ext cx="1382485" cy="375553"/>
          </a:xfrm>
          <a:prstGeom prst="rect">
            <a:avLst/>
          </a:prstGeom>
          <a:noFill/>
        </p:spPr>
        <p:txBody>
          <a:bodyPr wrap="square" rtlCol="0">
            <a:spAutoFit/>
          </a:bodyPr>
          <a:lstStyle/>
          <a:p>
            <a:r>
              <a:rPr lang="en-IN" dirty="0"/>
              <a:t>2.2 Mbps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840CF1-9811-E5E1-1DEC-304E21A6311B}"/>
                  </a:ext>
                </a:extLst>
              </p:cNvPr>
              <p:cNvSpPr txBox="1"/>
              <p:nvPr/>
            </p:nvSpPr>
            <p:spPr>
              <a:xfrm>
                <a:off x="8044543" y="424542"/>
                <a:ext cx="3603171" cy="5745868"/>
              </a:xfrm>
              <a:prstGeom prst="rect">
                <a:avLst/>
              </a:prstGeom>
              <a:noFill/>
            </p:spPr>
            <p:txBody>
              <a:bodyPr wrap="square" rtlCol="0">
                <a:spAutoFit/>
              </a:bodyPr>
              <a:lstStyle/>
              <a:p>
                <a:r>
                  <a:rPr lang="en-IN" dirty="0"/>
                  <a:t>To compensate for the packet loss, A and B are sending data at the rate of 2.2 Mbps, including retransmitted segments.</a:t>
                </a:r>
              </a:p>
              <a:p>
                <a:endParaRPr lang="en-IN" dirty="0"/>
              </a:p>
              <a:p>
                <a:r>
                  <a:rPr lang="en-IN" dirty="0"/>
                  <a:t>What is the traffic intensity at G?</a:t>
                </a:r>
              </a:p>
              <a:p>
                <a:endParaRPr lang="en-IN" dirty="0"/>
              </a:p>
              <a:p>
                <a:r>
                  <a:rPr lang="en-IN" dirty="0"/>
                  <a:t>traffic intensity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4.4</m:t>
                        </m:r>
                      </m:num>
                      <m:den>
                        <m:r>
                          <a:rPr lang="en-IN" b="0" i="1" smtClean="0">
                            <a:latin typeface="Cambria Math" panose="02040503050406030204" pitchFamily="18" charset="0"/>
                          </a:rPr>
                          <m:t>4</m:t>
                        </m:r>
                      </m:den>
                    </m:f>
                  </m:oMath>
                </a14:m>
                <a:r>
                  <a:rPr lang="en-IN" dirty="0"/>
                  <a:t> = 1.1  (very bad)</a:t>
                </a:r>
              </a:p>
              <a:p>
                <a:endParaRPr lang="en-IN" dirty="0"/>
              </a:p>
              <a:p>
                <a:r>
                  <a:rPr lang="en-US" dirty="0"/>
                  <a:t>Let’s say 10% of the traffic is dropped at G; then A and B will send at an even higher rate.</a:t>
                </a:r>
              </a:p>
              <a:p>
                <a:endParaRPr lang="en-IN" dirty="0"/>
              </a:p>
              <a:p>
                <a:r>
                  <a:rPr lang="en-US" dirty="0"/>
                  <a:t>Therefore, the sending rate will continue to increase if G is congested.</a:t>
                </a:r>
              </a:p>
              <a:p>
                <a:endParaRPr lang="en-US" dirty="0"/>
              </a:p>
              <a:p>
                <a:r>
                  <a:rPr lang="en-US" dirty="0"/>
                  <a:t>This creates a positive feedback loop, i.e., congestion gets worse and worse.</a:t>
                </a:r>
                <a:endParaRPr lang="en-IN" dirty="0"/>
              </a:p>
            </p:txBody>
          </p:sp>
        </mc:Choice>
        <mc:Fallback xmlns="">
          <p:sp>
            <p:nvSpPr>
              <p:cNvPr id="28" name="TextBox 27">
                <a:extLst>
                  <a:ext uri="{FF2B5EF4-FFF2-40B4-BE49-F238E27FC236}">
                    <a16:creationId xmlns:a16="http://schemas.microsoft.com/office/drawing/2014/main" id="{93840CF1-9811-E5E1-1DEC-304E21A6311B}"/>
                  </a:ext>
                </a:extLst>
              </p:cNvPr>
              <p:cNvSpPr txBox="1">
                <a:spLocks noRot="1" noChangeAspect="1" noMove="1" noResize="1" noEditPoints="1" noAdjustHandles="1" noChangeArrowheads="1" noChangeShapeType="1" noTextEdit="1"/>
              </p:cNvSpPr>
              <p:nvPr/>
            </p:nvSpPr>
            <p:spPr>
              <a:xfrm>
                <a:off x="8044543" y="424542"/>
                <a:ext cx="3603171" cy="5745868"/>
              </a:xfrm>
              <a:prstGeom prst="rect">
                <a:avLst/>
              </a:prstGeom>
              <a:blipFill>
                <a:blip r:embed="rId2"/>
                <a:stretch>
                  <a:fillRect l="-1523" t="-637" r="-2369" b="-849"/>
                </a:stretch>
              </a:blipFill>
            </p:spPr>
            <p:txBody>
              <a:bodyPr/>
              <a:lstStyle/>
              <a:p>
                <a:r>
                  <a:rPr lang="en-IN">
                    <a:noFill/>
                  </a:rPr>
                  <a:t> </a:t>
                </a:r>
              </a:p>
            </p:txBody>
          </p:sp>
        </mc:Fallback>
      </mc:AlternateContent>
      <p:sp>
        <p:nvSpPr>
          <p:cNvPr id="3" name="TextBox 2">
            <a:extLst>
              <a:ext uri="{FF2B5EF4-FFF2-40B4-BE49-F238E27FC236}">
                <a16:creationId xmlns:a16="http://schemas.microsoft.com/office/drawing/2014/main" id="{CB363220-129F-3C19-8E14-348398F45B85}"/>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562151F2-561C-2CF1-100D-FFDBE15966B6}"/>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157606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3964F-6520-DD16-ED32-789E310B6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92C31-261A-A5B6-8740-89B000A9C6E7}"/>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118CD010-C93F-5EFF-A5CD-5A31990F0075}"/>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C7D4BAFC-F56B-99D8-19E8-7EACCF145BFE}"/>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D9A60A32-33E3-8DC6-C089-80D97ECC443C}"/>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672B46A6-B4BB-4C09-CA80-5ED02B8BC005}"/>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3AC7B4CD-A418-BA78-F07A-2C39BE12D65A}"/>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3C9756A7-D08B-FF55-7AA1-7AA9F362342B}"/>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DF1C5C-823F-24E9-0D95-EDC714D11780}"/>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968647-BF52-865A-E4E1-1D27C7819028}"/>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E28093-35DA-4797-1BBA-7AB87104A0E8}"/>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5D57C2F-E1E3-2629-9D1B-E4D0CE2E5925}"/>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446CBE89-8F48-3580-90AC-832702DDD711}"/>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5B85D9DB-55F1-69DE-2391-05C5C67B5A1A}"/>
              </a:ext>
            </a:extLst>
          </p:cNvPr>
          <p:cNvSpPr txBox="1"/>
          <p:nvPr/>
        </p:nvSpPr>
        <p:spPr>
          <a:xfrm>
            <a:off x="1894114" y="2318657"/>
            <a:ext cx="1382485" cy="375553"/>
          </a:xfrm>
          <a:prstGeom prst="rect">
            <a:avLst/>
          </a:prstGeom>
          <a:noFill/>
        </p:spPr>
        <p:txBody>
          <a:bodyPr wrap="square" rtlCol="0">
            <a:spAutoFit/>
          </a:bodyPr>
          <a:lstStyle/>
          <a:p>
            <a:r>
              <a:rPr lang="en-IN" dirty="0"/>
              <a:t>2.4 Mbps</a:t>
            </a:r>
          </a:p>
        </p:txBody>
      </p:sp>
      <p:sp>
        <p:nvSpPr>
          <p:cNvPr id="27" name="TextBox 26">
            <a:extLst>
              <a:ext uri="{FF2B5EF4-FFF2-40B4-BE49-F238E27FC236}">
                <a16:creationId xmlns:a16="http://schemas.microsoft.com/office/drawing/2014/main" id="{84E92202-03B1-C369-2D64-412CF4F7EEFB}"/>
              </a:ext>
            </a:extLst>
          </p:cNvPr>
          <p:cNvSpPr txBox="1"/>
          <p:nvPr/>
        </p:nvSpPr>
        <p:spPr>
          <a:xfrm>
            <a:off x="1752600" y="5257798"/>
            <a:ext cx="1382485" cy="375553"/>
          </a:xfrm>
          <a:prstGeom prst="rect">
            <a:avLst/>
          </a:prstGeom>
          <a:noFill/>
        </p:spPr>
        <p:txBody>
          <a:bodyPr wrap="square" rtlCol="0">
            <a:spAutoFit/>
          </a:bodyPr>
          <a:lstStyle/>
          <a:p>
            <a:r>
              <a:rPr lang="en-IN" dirty="0"/>
              <a:t>2.4 Mbps</a:t>
            </a:r>
          </a:p>
        </p:txBody>
      </p:sp>
      <p:sp>
        <p:nvSpPr>
          <p:cNvPr id="28" name="TextBox 27">
            <a:extLst>
              <a:ext uri="{FF2B5EF4-FFF2-40B4-BE49-F238E27FC236}">
                <a16:creationId xmlns:a16="http://schemas.microsoft.com/office/drawing/2014/main" id="{F3EE3C9D-4E33-E14D-7DD8-C3E3135AE99F}"/>
              </a:ext>
            </a:extLst>
          </p:cNvPr>
          <p:cNvSpPr txBox="1"/>
          <p:nvPr/>
        </p:nvSpPr>
        <p:spPr>
          <a:xfrm>
            <a:off x="8044543" y="130628"/>
            <a:ext cx="3603171" cy="2585323"/>
          </a:xfrm>
          <a:prstGeom prst="rect">
            <a:avLst/>
          </a:prstGeom>
          <a:noFill/>
        </p:spPr>
        <p:txBody>
          <a:bodyPr wrap="square" rtlCol="0">
            <a:spAutoFit/>
          </a:bodyPr>
          <a:lstStyle/>
          <a:p>
            <a:endParaRPr lang="en-IN" dirty="0"/>
          </a:p>
          <a:p>
            <a:r>
              <a:rPr lang="en-US" dirty="0"/>
              <a:t>Due to higher queuing delays, timeouts occurred, and approximately 10% of duplicate packets arrived at C and D as a result of retransmission. Let’s C and D are receiving at the rate R; will the effective throughput be R?</a:t>
            </a:r>
          </a:p>
          <a:p>
            <a:endParaRPr lang="en-IN" dirty="0"/>
          </a:p>
        </p:txBody>
      </p:sp>
      <p:sp>
        <p:nvSpPr>
          <p:cNvPr id="3" name="TextBox 2">
            <a:extLst>
              <a:ext uri="{FF2B5EF4-FFF2-40B4-BE49-F238E27FC236}">
                <a16:creationId xmlns:a16="http://schemas.microsoft.com/office/drawing/2014/main" id="{6273C518-0D05-BDA0-1029-7662465F673B}"/>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DB1D5E7B-A28D-D6D9-9886-690FF4653BFB}"/>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365033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5D3CC-AE4A-BD0C-1CA3-8B22F536A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EECFE-3ED6-EDEA-3075-C35B62AE3227}"/>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CFD52850-6F86-225F-9448-E0769736E93F}"/>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43AE5462-F550-D4A6-E063-92E74B04DEEE}"/>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0C55A8F1-282C-CC45-443B-BAF53F1540EB}"/>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1B6E6804-6509-3672-1A0D-DF02C7BE3918}"/>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F1341A91-BE5A-8F6F-87F1-1EF927EB9269}"/>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A8BF6A14-48C1-804D-CFDC-B91AFBB383FE}"/>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B7DB82-D0FF-8BF0-F566-8A260205E024}"/>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DB430BD-385B-FC39-6A7B-D38D6EA52F6C}"/>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AA868C9-6D93-6FE8-A369-15B82AEBDCCE}"/>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73E9613-ADD9-69E3-6081-BBCED2356995}"/>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134A632F-59DE-6E01-28BF-B0B6B33A717A}"/>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C718D8FB-04D0-3BDB-CF5A-3E6DF674C2AE}"/>
              </a:ext>
            </a:extLst>
          </p:cNvPr>
          <p:cNvSpPr txBox="1"/>
          <p:nvPr/>
        </p:nvSpPr>
        <p:spPr>
          <a:xfrm>
            <a:off x="1894114" y="2318657"/>
            <a:ext cx="1382485" cy="375553"/>
          </a:xfrm>
          <a:prstGeom prst="rect">
            <a:avLst/>
          </a:prstGeom>
          <a:noFill/>
        </p:spPr>
        <p:txBody>
          <a:bodyPr wrap="square" rtlCol="0">
            <a:spAutoFit/>
          </a:bodyPr>
          <a:lstStyle/>
          <a:p>
            <a:r>
              <a:rPr lang="en-IN" dirty="0"/>
              <a:t>2.4 Mbps</a:t>
            </a:r>
          </a:p>
        </p:txBody>
      </p:sp>
      <p:sp>
        <p:nvSpPr>
          <p:cNvPr id="27" name="TextBox 26">
            <a:extLst>
              <a:ext uri="{FF2B5EF4-FFF2-40B4-BE49-F238E27FC236}">
                <a16:creationId xmlns:a16="http://schemas.microsoft.com/office/drawing/2014/main" id="{7DC82F00-2B0B-6E24-4354-6FD9A2570992}"/>
              </a:ext>
            </a:extLst>
          </p:cNvPr>
          <p:cNvSpPr txBox="1"/>
          <p:nvPr/>
        </p:nvSpPr>
        <p:spPr>
          <a:xfrm>
            <a:off x="1752600" y="5257798"/>
            <a:ext cx="1382485" cy="375553"/>
          </a:xfrm>
          <a:prstGeom prst="rect">
            <a:avLst/>
          </a:prstGeom>
          <a:noFill/>
        </p:spPr>
        <p:txBody>
          <a:bodyPr wrap="square" rtlCol="0">
            <a:spAutoFit/>
          </a:bodyPr>
          <a:lstStyle/>
          <a:p>
            <a:r>
              <a:rPr lang="en-IN" dirty="0"/>
              <a:t>2.4 Mbps</a:t>
            </a:r>
          </a:p>
        </p:txBody>
      </p:sp>
      <p:sp>
        <p:nvSpPr>
          <p:cNvPr id="28" name="TextBox 27">
            <a:extLst>
              <a:ext uri="{FF2B5EF4-FFF2-40B4-BE49-F238E27FC236}">
                <a16:creationId xmlns:a16="http://schemas.microsoft.com/office/drawing/2014/main" id="{A4529FCE-6AAE-B17E-7BB5-C8F9CCC3438D}"/>
              </a:ext>
            </a:extLst>
          </p:cNvPr>
          <p:cNvSpPr txBox="1"/>
          <p:nvPr/>
        </p:nvSpPr>
        <p:spPr>
          <a:xfrm>
            <a:off x="8044543" y="130628"/>
            <a:ext cx="3603171" cy="4801314"/>
          </a:xfrm>
          <a:prstGeom prst="rect">
            <a:avLst/>
          </a:prstGeom>
          <a:noFill/>
        </p:spPr>
        <p:txBody>
          <a:bodyPr wrap="square" rtlCol="0">
            <a:spAutoFit/>
          </a:bodyPr>
          <a:lstStyle/>
          <a:p>
            <a:endParaRPr lang="en-IN" dirty="0"/>
          </a:p>
          <a:p>
            <a:r>
              <a:rPr lang="en-US" dirty="0"/>
              <a:t>Due to higher queuing delays, timeouts occurred, and approximately 10% of duplicate packets arrived at C and D as a result of retransmission. Let’s C and D are receiving at the rate R; will the effective throughput be R?</a:t>
            </a:r>
          </a:p>
          <a:p>
            <a:endParaRPr lang="en-IN" dirty="0"/>
          </a:p>
          <a:p>
            <a:r>
              <a:rPr lang="en-US" dirty="0"/>
              <a:t>No, because 10% duplicate packets will be dropped, the effective throughput is 0.9 * R.</a:t>
            </a:r>
          </a:p>
          <a:p>
            <a:endParaRPr lang="en-IN" dirty="0"/>
          </a:p>
          <a:p>
            <a:r>
              <a:rPr lang="en-IN" dirty="0"/>
              <a:t>Conclusion: traffic intensity can not only add latency but also affect the throughput even though the links are fully </a:t>
            </a:r>
            <a:r>
              <a:rPr lang="en-IN"/>
              <a:t>utilized.</a:t>
            </a:r>
            <a:endParaRPr lang="en-IN" dirty="0"/>
          </a:p>
        </p:txBody>
      </p:sp>
      <p:sp>
        <p:nvSpPr>
          <p:cNvPr id="3" name="TextBox 2">
            <a:extLst>
              <a:ext uri="{FF2B5EF4-FFF2-40B4-BE49-F238E27FC236}">
                <a16:creationId xmlns:a16="http://schemas.microsoft.com/office/drawing/2014/main" id="{A453F090-C1AD-1111-7FEE-6F2A2391AEA4}"/>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2773EF7E-9924-28CB-78E7-8995C0F31A18}"/>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421385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C294-E921-820B-A38E-19BF0D3CA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508E1-CFA5-09E5-BF87-2489454CF431}"/>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4ECD841B-7D81-F504-3F36-31EA8F0DF6F8}"/>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580F264A-FF7E-E8BB-A9E2-B9445751F314}"/>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E5424AE0-0169-5102-FA77-9C8B2B8C8B87}"/>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553155E9-BDBC-9F69-2908-19600A0893AC}"/>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020F9452-76D4-DDB7-3550-E320B0D42FB4}"/>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2F6176BC-82B2-8DB1-085D-0AA73FD474BC}"/>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3456FFD-5B11-4F0E-C15C-4F969EA2A788}"/>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56C61D-4032-AD90-EAC7-331670D7C0C6}"/>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A05C727-AD94-90C0-32B8-3B95890644FF}"/>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EDA07FD-123B-EECB-8792-661521168B6D}"/>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50394A5C-EDC7-7DAA-280B-4668FF9C8E7C}"/>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D132949F-6F88-23AF-CAC5-D8A231D1FF52}"/>
              </a:ext>
            </a:extLst>
          </p:cNvPr>
          <p:cNvSpPr txBox="1"/>
          <p:nvPr/>
        </p:nvSpPr>
        <p:spPr>
          <a:xfrm>
            <a:off x="1894114" y="2318657"/>
            <a:ext cx="1382485" cy="375553"/>
          </a:xfrm>
          <a:prstGeom prst="rect">
            <a:avLst/>
          </a:prstGeom>
          <a:noFill/>
        </p:spPr>
        <p:txBody>
          <a:bodyPr wrap="square" rtlCol="0">
            <a:spAutoFit/>
          </a:bodyPr>
          <a:lstStyle/>
          <a:p>
            <a:r>
              <a:rPr lang="en-IN" dirty="0"/>
              <a:t>2.4 Mbps</a:t>
            </a:r>
          </a:p>
        </p:txBody>
      </p:sp>
      <p:sp>
        <p:nvSpPr>
          <p:cNvPr id="27" name="TextBox 26">
            <a:extLst>
              <a:ext uri="{FF2B5EF4-FFF2-40B4-BE49-F238E27FC236}">
                <a16:creationId xmlns:a16="http://schemas.microsoft.com/office/drawing/2014/main" id="{646B13E0-F75D-0012-6BCB-026EA5DAD2DB}"/>
              </a:ext>
            </a:extLst>
          </p:cNvPr>
          <p:cNvSpPr txBox="1"/>
          <p:nvPr/>
        </p:nvSpPr>
        <p:spPr>
          <a:xfrm>
            <a:off x="1752600" y="5257798"/>
            <a:ext cx="1382485" cy="375553"/>
          </a:xfrm>
          <a:prstGeom prst="rect">
            <a:avLst/>
          </a:prstGeom>
          <a:noFill/>
        </p:spPr>
        <p:txBody>
          <a:bodyPr wrap="square" rtlCol="0">
            <a:spAutoFit/>
          </a:bodyPr>
          <a:lstStyle/>
          <a:p>
            <a:r>
              <a:rPr lang="en-IN" dirty="0"/>
              <a:t>2.4 Mbps</a:t>
            </a:r>
          </a:p>
        </p:txBody>
      </p:sp>
      <p:sp>
        <p:nvSpPr>
          <p:cNvPr id="28" name="TextBox 27">
            <a:extLst>
              <a:ext uri="{FF2B5EF4-FFF2-40B4-BE49-F238E27FC236}">
                <a16:creationId xmlns:a16="http://schemas.microsoft.com/office/drawing/2014/main" id="{035C21BE-BB2C-610D-28E5-8E0609D41FA8}"/>
              </a:ext>
            </a:extLst>
          </p:cNvPr>
          <p:cNvSpPr txBox="1"/>
          <p:nvPr/>
        </p:nvSpPr>
        <p:spPr>
          <a:xfrm>
            <a:off x="8044543" y="631371"/>
            <a:ext cx="3603171" cy="1754326"/>
          </a:xfrm>
          <a:prstGeom prst="rect">
            <a:avLst/>
          </a:prstGeom>
          <a:noFill/>
        </p:spPr>
        <p:txBody>
          <a:bodyPr wrap="square" rtlCol="0">
            <a:spAutoFit/>
          </a:bodyPr>
          <a:lstStyle/>
          <a:p>
            <a:r>
              <a:rPr lang="en-US" dirty="0"/>
              <a:t>What will happen if A and B continue transmitting more and more data due to timeouts, and consequently, the effective throughput at C and D decreases?</a:t>
            </a:r>
          </a:p>
          <a:p>
            <a:endParaRPr lang="en-US" dirty="0"/>
          </a:p>
        </p:txBody>
      </p:sp>
      <p:sp>
        <p:nvSpPr>
          <p:cNvPr id="3" name="TextBox 2">
            <a:extLst>
              <a:ext uri="{FF2B5EF4-FFF2-40B4-BE49-F238E27FC236}">
                <a16:creationId xmlns:a16="http://schemas.microsoft.com/office/drawing/2014/main" id="{557119A5-828F-70C4-5263-19D51CEEB282}"/>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5FB683DA-50C6-5BBA-0FBE-E7C94E81DFF7}"/>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210805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C3B8-05E7-B9BF-228B-49B26A39F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8F1F3-FEBF-3337-5717-4B251F4724BF}"/>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CE511E3F-BEFC-BD14-73C0-9658853420BA}"/>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E0E79625-D186-FC69-011A-7FC9CC256848}"/>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39BC910E-7262-A880-A4F4-DF082E2A8A0E}"/>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C72E8A9C-3496-DC42-640D-9A303D71CD97}"/>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A28E635E-353D-E143-98B7-8A118D1F5895}"/>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CAA9042F-58E3-5A8C-07D5-5A5DF502B0A5}"/>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C4DE96B-993B-57B1-77D4-6EF1AA55579D}"/>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7B7416-9485-4D63-BCA4-862A7372C5DC}"/>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73958A-34A4-B3AC-265E-C0EB45D48B32}"/>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2932B4-80E1-C36D-1639-9F0E75565863}"/>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A5BDE049-BFF0-2020-5587-71A528DB777B}"/>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55CDD2F5-F8F8-8462-5A02-55CE2C91AD71}"/>
              </a:ext>
            </a:extLst>
          </p:cNvPr>
          <p:cNvSpPr txBox="1"/>
          <p:nvPr/>
        </p:nvSpPr>
        <p:spPr>
          <a:xfrm>
            <a:off x="1894114" y="2318657"/>
            <a:ext cx="1382485" cy="375553"/>
          </a:xfrm>
          <a:prstGeom prst="rect">
            <a:avLst/>
          </a:prstGeom>
          <a:noFill/>
        </p:spPr>
        <p:txBody>
          <a:bodyPr wrap="square" rtlCol="0">
            <a:spAutoFit/>
          </a:bodyPr>
          <a:lstStyle/>
          <a:p>
            <a:r>
              <a:rPr lang="en-IN" dirty="0"/>
              <a:t>2.4 Mbps</a:t>
            </a:r>
          </a:p>
        </p:txBody>
      </p:sp>
      <p:sp>
        <p:nvSpPr>
          <p:cNvPr id="27" name="TextBox 26">
            <a:extLst>
              <a:ext uri="{FF2B5EF4-FFF2-40B4-BE49-F238E27FC236}">
                <a16:creationId xmlns:a16="http://schemas.microsoft.com/office/drawing/2014/main" id="{5BF93181-1A40-515D-A1E8-6AFE4E7B90A8}"/>
              </a:ext>
            </a:extLst>
          </p:cNvPr>
          <p:cNvSpPr txBox="1"/>
          <p:nvPr/>
        </p:nvSpPr>
        <p:spPr>
          <a:xfrm>
            <a:off x="1752600" y="5257798"/>
            <a:ext cx="1382485" cy="375553"/>
          </a:xfrm>
          <a:prstGeom prst="rect">
            <a:avLst/>
          </a:prstGeom>
          <a:noFill/>
        </p:spPr>
        <p:txBody>
          <a:bodyPr wrap="square" rtlCol="0">
            <a:spAutoFit/>
          </a:bodyPr>
          <a:lstStyle/>
          <a:p>
            <a:r>
              <a:rPr lang="en-IN" dirty="0"/>
              <a:t>2.4 Mbps</a:t>
            </a:r>
          </a:p>
        </p:txBody>
      </p:sp>
      <p:sp>
        <p:nvSpPr>
          <p:cNvPr id="28" name="TextBox 27">
            <a:extLst>
              <a:ext uri="{FF2B5EF4-FFF2-40B4-BE49-F238E27FC236}">
                <a16:creationId xmlns:a16="http://schemas.microsoft.com/office/drawing/2014/main" id="{0C0A2143-E0BB-212C-7E02-4103FE2244CC}"/>
              </a:ext>
            </a:extLst>
          </p:cNvPr>
          <p:cNvSpPr txBox="1"/>
          <p:nvPr/>
        </p:nvSpPr>
        <p:spPr>
          <a:xfrm>
            <a:off x="8044543" y="631371"/>
            <a:ext cx="3603171" cy="2862322"/>
          </a:xfrm>
          <a:prstGeom prst="rect">
            <a:avLst/>
          </a:prstGeom>
          <a:noFill/>
        </p:spPr>
        <p:txBody>
          <a:bodyPr wrap="square" rtlCol="0">
            <a:spAutoFit/>
          </a:bodyPr>
          <a:lstStyle/>
          <a:p>
            <a:r>
              <a:rPr lang="en-US" dirty="0"/>
              <a:t>What will happen if A and B continue transmitting more and more data due to timeouts, and consequently, the effective throughput at C and D decreases?</a:t>
            </a:r>
          </a:p>
          <a:p>
            <a:endParaRPr lang="en-US" dirty="0"/>
          </a:p>
          <a:p>
            <a:r>
              <a:rPr lang="en-US" dirty="0"/>
              <a:t>The queues at G will immediately fill up due to the large data rate from A and B, and the effective throughput can reach zero.</a:t>
            </a:r>
            <a:endParaRPr lang="en-IN" dirty="0"/>
          </a:p>
        </p:txBody>
      </p:sp>
      <p:sp>
        <p:nvSpPr>
          <p:cNvPr id="3" name="TextBox 2">
            <a:extLst>
              <a:ext uri="{FF2B5EF4-FFF2-40B4-BE49-F238E27FC236}">
                <a16:creationId xmlns:a16="http://schemas.microsoft.com/office/drawing/2014/main" id="{9A0B7F0E-9708-DC40-FDFE-8C82D2DC74ED}"/>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1D01D60A-A909-CA9F-632D-7DDAEAE735B3}"/>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323771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50CD-0886-8214-B027-F5B81ED8F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99686-B2E9-DEFE-799D-5161384FB577}"/>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F70C79A0-1C73-AFE3-8B8C-3B05C5FBEB2D}"/>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5C11296A-8BD0-BD31-9DCC-B1C9CFC45E27}"/>
              </a:ext>
            </a:extLst>
          </p:cNvPr>
          <p:cNvSpPr/>
          <p:nvPr/>
        </p:nvSpPr>
        <p:spPr>
          <a:xfrm>
            <a:off x="783772" y="5410201"/>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7" name="Oval 6">
            <a:extLst>
              <a:ext uri="{FF2B5EF4-FFF2-40B4-BE49-F238E27FC236}">
                <a16:creationId xmlns:a16="http://schemas.microsoft.com/office/drawing/2014/main" id="{CF75F243-410B-B522-F315-F92C8964F22E}"/>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A5B4A626-D314-8C8E-C880-985A138305B2}"/>
              </a:ext>
            </a:extLst>
          </p:cNvPr>
          <p:cNvSpPr/>
          <p:nvPr/>
        </p:nvSpPr>
        <p:spPr>
          <a:xfrm>
            <a:off x="6139538" y="5410202"/>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sp>
        <p:nvSpPr>
          <p:cNvPr id="28" name="TextBox 27">
            <a:extLst>
              <a:ext uri="{FF2B5EF4-FFF2-40B4-BE49-F238E27FC236}">
                <a16:creationId xmlns:a16="http://schemas.microsoft.com/office/drawing/2014/main" id="{383F873F-C9C9-CE95-2309-D487036BD433}"/>
              </a:ext>
            </a:extLst>
          </p:cNvPr>
          <p:cNvSpPr txBox="1"/>
          <p:nvPr/>
        </p:nvSpPr>
        <p:spPr>
          <a:xfrm>
            <a:off x="7870372" y="195941"/>
            <a:ext cx="4065787" cy="2585323"/>
          </a:xfrm>
          <a:prstGeom prst="rect">
            <a:avLst/>
          </a:prstGeom>
          <a:noFill/>
        </p:spPr>
        <p:txBody>
          <a:bodyPr wrap="square" rtlCol="0">
            <a:spAutoFit/>
          </a:bodyPr>
          <a:lstStyle/>
          <a:p>
            <a:endParaRPr lang="en-IN" dirty="0"/>
          </a:p>
          <a:p>
            <a:r>
              <a:rPr lang="en-IN" dirty="0"/>
              <a:t>A is sending data at the 2 Mbps rate to D. </a:t>
            </a:r>
          </a:p>
          <a:p>
            <a:r>
              <a:rPr lang="en-IN" dirty="0"/>
              <a:t>B is sending data at the 2 Mbps rate to C. </a:t>
            </a:r>
          </a:p>
          <a:p>
            <a:r>
              <a:rPr lang="en-IN" dirty="0"/>
              <a:t>C is sending data at the 3 Mbps rate to D. </a:t>
            </a:r>
          </a:p>
          <a:p>
            <a:endParaRPr lang="en-IN" dirty="0"/>
          </a:p>
          <a:p>
            <a:r>
              <a:rPr lang="en-IN" dirty="0"/>
              <a:t>Which nodes are congested? A node is congested if the traffic intensity is close to 1.</a:t>
            </a:r>
          </a:p>
          <a:p>
            <a:endParaRPr lang="en-IN" dirty="0"/>
          </a:p>
        </p:txBody>
      </p:sp>
      <p:sp>
        <p:nvSpPr>
          <p:cNvPr id="20" name="Oval 19">
            <a:extLst>
              <a:ext uri="{FF2B5EF4-FFF2-40B4-BE49-F238E27FC236}">
                <a16:creationId xmlns:a16="http://schemas.microsoft.com/office/drawing/2014/main" id="{AD0361AE-F3C9-D371-8F17-4544A656C1A2}"/>
              </a:ext>
            </a:extLst>
          </p:cNvPr>
          <p:cNvSpPr/>
          <p:nvPr/>
        </p:nvSpPr>
        <p:spPr>
          <a:xfrm>
            <a:off x="4386945" y="4637315"/>
            <a:ext cx="1077687" cy="934135"/>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G2</a:t>
            </a:r>
          </a:p>
        </p:txBody>
      </p:sp>
      <p:cxnSp>
        <p:nvCxnSpPr>
          <p:cNvPr id="33" name="Straight Arrow Connector 32">
            <a:extLst>
              <a:ext uri="{FF2B5EF4-FFF2-40B4-BE49-F238E27FC236}">
                <a16:creationId xmlns:a16="http://schemas.microsoft.com/office/drawing/2014/main" id="{82E36F30-0652-8BD6-9B1B-8A86704CBC4D}"/>
              </a:ext>
            </a:extLst>
          </p:cNvPr>
          <p:cNvCxnSpPr>
            <a:stCxn id="20" idx="5"/>
          </p:cNvCxnSpPr>
          <p:nvPr/>
        </p:nvCxnSpPr>
        <p:spPr>
          <a:xfrm>
            <a:off x="5306808" y="5434649"/>
            <a:ext cx="832730" cy="36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A915E2-0C79-F38C-A817-7D6C7E49059A}"/>
              </a:ext>
            </a:extLst>
          </p:cNvPr>
          <p:cNvSpPr txBox="1"/>
          <p:nvPr/>
        </p:nvSpPr>
        <p:spPr>
          <a:xfrm>
            <a:off x="3331028" y="4517573"/>
            <a:ext cx="1099458" cy="369332"/>
          </a:xfrm>
          <a:prstGeom prst="rect">
            <a:avLst/>
          </a:prstGeom>
          <a:noFill/>
        </p:spPr>
        <p:txBody>
          <a:bodyPr wrap="square" rtlCol="0">
            <a:spAutoFit/>
          </a:bodyPr>
          <a:lstStyle/>
          <a:p>
            <a:r>
              <a:rPr lang="en-IN" dirty="0"/>
              <a:t>5 Mbps</a:t>
            </a:r>
          </a:p>
        </p:txBody>
      </p:sp>
      <p:sp>
        <p:nvSpPr>
          <p:cNvPr id="51" name="TextBox 50">
            <a:extLst>
              <a:ext uri="{FF2B5EF4-FFF2-40B4-BE49-F238E27FC236}">
                <a16:creationId xmlns:a16="http://schemas.microsoft.com/office/drawing/2014/main" id="{6F7CEF33-308D-A012-67AD-866B50F60580}"/>
              </a:ext>
            </a:extLst>
          </p:cNvPr>
          <p:cNvSpPr txBox="1"/>
          <p:nvPr/>
        </p:nvSpPr>
        <p:spPr>
          <a:xfrm>
            <a:off x="6052454" y="2024745"/>
            <a:ext cx="1611083" cy="369332"/>
          </a:xfrm>
          <a:prstGeom prst="rect">
            <a:avLst/>
          </a:prstGeom>
          <a:noFill/>
        </p:spPr>
        <p:txBody>
          <a:bodyPr wrap="square" rtlCol="0">
            <a:spAutoFit/>
          </a:bodyPr>
          <a:lstStyle/>
          <a:p>
            <a:r>
              <a:rPr lang="en-IN" dirty="0"/>
              <a:t>3 Mbps to D</a:t>
            </a:r>
          </a:p>
        </p:txBody>
      </p:sp>
      <p:sp>
        <p:nvSpPr>
          <p:cNvPr id="54" name="Oval 53">
            <a:extLst>
              <a:ext uri="{FF2B5EF4-FFF2-40B4-BE49-F238E27FC236}">
                <a16:creationId xmlns:a16="http://schemas.microsoft.com/office/drawing/2014/main" id="{DAD02817-16DB-5DA6-1AB4-F87B1DDE32CE}"/>
              </a:ext>
            </a:extLst>
          </p:cNvPr>
          <p:cNvSpPr/>
          <p:nvPr/>
        </p:nvSpPr>
        <p:spPr>
          <a:xfrm>
            <a:off x="2503715" y="3472545"/>
            <a:ext cx="1077687" cy="934134"/>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G3</a:t>
            </a:r>
          </a:p>
        </p:txBody>
      </p:sp>
      <p:sp>
        <p:nvSpPr>
          <p:cNvPr id="55" name="Oval 54">
            <a:extLst>
              <a:ext uri="{FF2B5EF4-FFF2-40B4-BE49-F238E27FC236}">
                <a16:creationId xmlns:a16="http://schemas.microsoft.com/office/drawing/2014/main" id="{56CA8E9B-8D03-A36E-6120-B9565D8AAD6A}"/>
              </a:ext>
            </a:extLst>
          </p:cNvPr>
          <p:cNvSpPr/>
          <p:nvPr/>
        </p:nvSpPr>
        <p:spPr>
          <a:xfrm>
            <a:off x="4049488" y="2699658"/>
            <a:ext cx="1077687" cy="934134"/>
          </a:xfrm>
          <a:prstGeom prst="ellipse">
            <a:avLst/>
          </a:prstGeom>
          <a:solidFill>
            <a:srgbClr val="FF0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G4</a:t>
            </a:r>
            <a:endParaRPr lang="en-IN" dirty="0"/>
          </a:p>
        </p:txBody>
      </p:sp>
      <p:cxnSp>
        <p:nvCxnSpPr>
          <p:cNvPr id="57" name="Straight Arrow Connector 56">
            <a:extLst>
              <a:ext uri="{FF2B5EF4-FFF2-40B4-BE49-F238E27FC236}">
                <a16:creationId xmlns:a16="http://schemas.microsoft.com/office/drawing/2014/main" id="{3B58A645-BABC-B089-ECAD-3E119AB061D0}"/>
              </a:ext>
            </a:extLst>
          </p:cNvPr>
          <p:cNvCxnSpPr>
            <a:stCxn id="5" idx="0"/>
            <a:endCxn id="54" idx="3"/>
          </p:cNvCxnSpPr>
          <p:nvPr/>
        </p:nvCxnSpPr>
        <p:spPr>
          <a:xfrm flipV="1">
            <a:off x="1322615" y="4269878"/>
            <a:ext cx="1338924" cy="1140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FA883C-AA4B-1A94-19A8-C21C192F9B30}"/>
              </a:ext>
            </a:extLst>
          </p:cNvPr>
          <p:cNvCxnSpPr>
            <a:stCxn id="4" idx="6"/>
            <a:endCxn id="54" idx="1"/>
          </p:cNvCxnSpPr>
          <p:nvPr/>
        </p:nvCxnSpPr>
        <p:spPr>
          <a:xfrm>
            <a:off x="1915886" y="2901044"/>
            <a:ext cx="745653" cy="70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4672709-C082-5C1C-52C0-E7A949052D51}"/>
              </a:ext>
            </a:extLst>
          </p:cNvPr>
          <p:cNvCxnSpPr>
            <a:stCxn id="54" idx="5"/>
            <a:endCxn id="20" idx="1"/>
          </p:cNvCxnSpPr>
          <p:nvPr/>
        </p:nvCxnSpPr>
        <p:spPr>
          <a:xfrm>
            <a:off x="3423578" y="4269878"/>
            <a:ext cx="1121191" cy="50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6911B46-F5DC-A8F6-D682-81558CB53511}"/>
              </a:ext>
            </a:extLst>
          </p:cNvPr>
          <p:cNvCxnSpPr>
            <a:cxnSpLocks/>
            <a:stCxn id="20" idx="0"/>
            <a:endCxn id="55" idx="4"/>
          </p:cNvCxnSpPr>
          <p:nvPr/>
        </p:nvCxnSpPr>
        <p:spPr>
          <a:xfrm flipH="1" flipV="1">
            <a:off x="4588332" y="3633792"/>
            <a:ext cx="337457" cy="100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032B9E5-0C9C-634F-150E-27AB32BE05F4}"/>
              </a:ext>
            </a:extLst>
          </p:cNvPr>
          <p:cNvCxnSpPr>
            <a:stCxn id="55" idx="6"/>
            <a:endCxn id="7" idx="2"/>
          </p:cNvCxnSpPr>
          <p:nvPr/>
        </p:nvCxnSpPr>
        <p:spPr>
          <a:xfrm flipV="1">
            <a:off x="5127175" y="3009901"/>
            <a:ext cx="936163" cy="15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5D5D083-0F95-86D3-1F4E-DA4B40671FAC}"/>
              </a:ext>
            </a:extLst>
          </p:cNvPr>
          <p:cNvCxnSpPr>
            <a:stCxn id="7" idx="3"/>
            <a:endCxn id="20" idx="7"/>
          </p:cNvCxnSpPr>
          <p:nvPr/>
        </p:nvCxnSpPr>
        <p:spPr>
          <a:xfrm flipH="1">
            <a:off x="5306808" y="3367828"/>
            <a:ext cx="914353" cy="140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0449DD8-007F-0BF0-5015-221EB6F52D2A}"/>
              </a:ext>
            </a:extLst>
          </p:cNvPr>
          <p:cNvSpPr txBox="1"/>
          <p:nvPr/>
        </p:nvSpPr>
        <p:spPr>
          <a:xfrm>
            <a:off x="1197430" y="4561116"/>
            <a:ext cx="1099458" cy="369332"/>
          </a:xfrm>
          <a:prstGeom prst="rect">
            <a:avLst/>
          </a:prstGeom>
          <a:noFill/>
        </p:spPr>
        <p:txBody>
          <a:bodyPr wrap="square" rtlCol="0">
            <a:spAutoFit/>
          </a:bodyPr>
          <a:lstStyle/>
          <a:p>
            <a:r>
              <a:rPr lang="en-IN" dirty="0"/>
              <a:t>3 Mbps</a:t>
            </a:r>
          </a:p>
        </p:txBody>
      </p:sp>
      <p:sp>
        <p:nvSpPr>
          <p:cNvPr id="70" name="TextBox 69">
            <a:extLst>
              <a:ext uri="{FF2B5EF4-FFF2-40B4-BE49-F238E27FC236}">
                <a16:creationId xmlns:a16="http://schemas.microsoft.com/office/drawing/2014/main" id="{8447798D-EDDA-1AB6-6CCB-7FAE5D57C2EA}"/>
              </a:ext>
            </a:extLst>
          </p:cNvPr>
          <p:cNvSpPr txBox="1"/>
          <p:nvPr/>
        </p:nvSpPr>
        <p:spPr>
          <a:xfrm>
            <a:off x="2122716" y="2873831"/>
            <a:ext cx="1099458" cy="369332"/>
          </a:xfrm>
          <a:prstGeom prst="rect">
            <a:avLst/>
          </a:prstGeom>
          <a:noFill/>
        </p:spPr>
        <p:txBody>
          <a:bodyPr wrap="square" rtlCol="0">
            <a:spAutoFit/>
          </a:bodyPr>
          <a:lstStyle/>
          <a:p>
            <a:r>
              <a:rPr lang="en-IN" dirty="0"/>
              <a:t>3 Mbps</a:t>
            </a:r>
          </a:p>
        </p:txBody>
      </p:sp>
      <p:sp>
        <p:nvSpPr>
          <p:cNvPr id="71" name="TextBox 70">
            <a:extLst>
              <a:ext uri="{FF2B5EF4-FFF2-40B4-BE49-F238E27FC236}">
                <a16:creationId xmlns:a16="http://schemas.microsoft.com/office/drawing/2014/main" id="{553890B9-583B-1F37-1651-CA23F6F96DA6}"/>
              </a:ext>
            </a:extLst>
          </p:cNvPr>
          <p:cNvSpPr txBox="1"/>
          <p:nvPr/>
        </p:nvSpPr>
        <p:spPr>
          <a:xfrm>
            <a:off x="5486400" y="5127174"/>
            <a:ext cx="1099458" cy="369332"/>
          </a:xfrm>
          <a:prstGeom prst="rect">
            <a:avLst/>
          </a:prstGeom>
          <a:noFill/>
        </p:spPr>
        <p:txBody>
          <a:bodyPr wrap="square" rtlCol="0">
            <a:spAutoFit/>
          </a:bodyPr>
          <a:lstStyle/>
          <a:p>
            <a:r>
              <a:rPr lang="en-IN" dirty="0"/>
              <a:t>3 Mbps</a:t>
            </a:r>
          </a:p>
        </p:txBody>
      </p:sp>
      <p:sp>
        <p:nvSpPr>
          <p:cNvPr id="72" name="TextBox 71">
            <a:extLst>
              <a:ext uri="{FF2B5EF4-FFF2-40B4-BE49-F238E27FC236}">
                <a16:creationId xmlns:a16="http://schemas.microsoft.com/office/drawing/2014/main" id="{BBF60129-8046-0250-471C-7210E950EE6F}"/>
              </a:ext>
            </a:extLst>
          </p:cNvPr>
          <p:cNvSpPr txBox="1"/>
          <p:nvPr/>
        </p:nvSpPr>
        <p:spPr>
          <a:xfrm>
            <a:off x="3918856" y="3886201"/>
            <a:ext cx="1099458" cy="369332"/>
          </a:xfrm>
          <a:prstGeom prst="rect">
            <a:avLst/>
          </a:prstGeom>
          <a:noFill/>
        </p:spPr>
        <p:txBody>
          <a:bodyPr wrap="square" rtlCol="0">
            <a:spAutoFit/>
          </a:bodyPr>
          <a:lstStyle/>
          <a:p>
            <a:r>
              <a:rPr lang="en-IN" dirty="0"/>
              <a:t>3 Mbps</a:t>
            </a:r>
          </a:p>
        </p:txBody>
      </p:sp>
      <p:sp>
        <p:nvSpPr>
          <p:cNvPr id="73" name="TextBox 72">
            <a:extLst>
              <a:ext uri="{FF2B5EF4-FFF2-40B4-BE49-F238E27FC236}">
                <a16:creationId xmlns:a16="http://schemas.microsoft.com/office/drawing/2014/main" id="{7290101E-9EA5-3725-D5B3-19151C648BFB}"/>
              </a:ext>
            </a:extLst>
          </p:cNvPr>
          <p:cNvSpPr txBox="1"/>
          <p:nvPr/>
        </p:nvSpPr>
        <p:spPr>
          <a:xfrm>
            <a:off x="5072743" y="2688771"/>
            <a:ext cx="1099458" cy="369332"/>
          </a:xfrm>
          <a:prstGeom prst="rect">
            <a:avLst/>
          </a:prstGeom>
          <a:noFill/>
        </p:spPr>
        <p:txBody>
          <a:bodyPr wrap="square" rtlCol="0">
            <a:spAutoFit/>
          </a:bodyPr>
          <a:lstStyle/>
          <a:p>
            <a:r>
              <a:rPr lang="en-IN" dirty="0"/>
              <a:t>3 Mbps</a:t>
            </a:r>
          </a:p>
        </p:txBody>
      </p:sp>
      <p:sp>
        <p:nvSpPr>
          <p:cNvPr id="74" name="TextBox 73">
            <a:extLst>
              <a:ext uri="{FF2B5EF4-FFF2-40B4-BE49-F238E27FC236}">
                <a16:creationId xmlns:a16="http://schemas.microsoft.com/office/drawing/2014/main" id="{6513C31F-0270-5ACC-1C0C-5ABC8718920D}"/>
              </a:ext>
            </a:extLst>
          </p:cNvPr>
          <p:cNvSpPr txBox="1"/>
          <p:nvPr/>
        </p:nvSpPr>
        <p:spPr>
          <a:xfrm>
            <a:off x="5791201" y="4027715"/>
            <a:ext cx="1099458" cy="369332"/>
          </a:xfrm>
          <a:prstGeom prst="rect">
            <a:avLst/>
          </a:prstGeom>
          <a:noFill/>
        </p:spPr>
        <p:txBody>
          <a:bodyPr wrap="square" rtlCol="0">
            <a:spAutoFit/>
          </a:bodyPr>
          <a:lstStyle/>
          <a:p>
            <a:r>
              <a:rPr lang="en-IN" dirty="0"/>
              <a:t>3 Mbps</a:t>
            </a:r>
          </a:p>
        </p:txBody>
      </p:sp>
      <p:sp>
        <p:nvSpPr>
          <p:cNvPr id="75" name="TextBox 74">
            <a:extLst>
              <a:ext uri="{FF2B5EF4-FFF2-40B4-BE49-F238E27FC236}">
                <a16:creationId xmlns:a16="http://schemas.microsoft.com/office/drawing/2014/main" id="{7CFC4968-38A0-EDC3-C378-9B2F2BE4241D}"/>
              </a:ext>
            </a:extLst>
          </p:cNvPr>
          <p:cNvSpPr txBox="1"/>
          <p:nvPr/>
        </p:nvSpPr>
        <p:spPr>
          <a:xfrm>
            <a:off x="1567544" y="6270170"/>
            <a:ext cx="1611083" cy="369332"/>
          </a:xfrm>
          <a:prstGeom prst="rect">
            <a:avLst/>
          </a:prstGeom>
          <a:noFill/>
        </p:spPr>
        <p:txBody>
          <a:bodyPr wrap="square" rtlCol="0">
            <a:spAutoFit/>
          </a:bodyPr>
          <a:lstStyle/>
          <a:p>
            <a:r>
              <a:rPr lang="en-IN" dirty="0"/>
              <a:t>2 Mbps to C</a:t>
            </a:r>
          </a:p>
        </p:txBody>
      </p:sp>
      <p:sp>
        <p:nvSpPr>
          <p:cNvPr id="76" name="TextBox 75">
            <a:extLst>
              <a:ext uri="{FF2B5EF4-FFF2-40B4-BE49-F238E27FC236}">
                <a16:creationId xmlns:a16="http://schemas.microsoft.com/office/drawing/2014/main" id="{C1AEF843-1BD7-1CDA-F680-31EB491BF7A3}"/>
              </a:ext>
            </a:extLst>
          </p:cNvPr>
          <p:cNvSpPr txBox="1"/>
          <p:nvPr/>
        </p:nvSpPr>
        <p:spPr>
          <a:xfrm>
            <a:off x="620486" y="2046516"/>
            <a:ext cx="1611083" cy="369332"/>
          </a:xfrm>
          <a:prstGeom prst="rect">
            <a:avLst/>
          </a:prstGeom>
          <a:noFill/>
        </p:spPr>
        <p:txBody>
          <a:bodyPr wrap="square" rtlCol="0">
            <a:spAutoFit/>
          </a:bodyPr>
          <a:lstStyle/>
          <a:p>
            <a:r>
              <a:rPr lang="en-IN" dirty="0"/>
              <a:t>2 Mbps to D</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8E91AB9-881F-30D5-A56A-391B04E1D64D}"/>
                  </a:ext>
                </a:extLst>
              </p14:cNvPr>
              <p14:cNvContentPartPr/>
              <p14:nvPr/>
            </p14:nvContentPartPr>
            <p14:xfrm>
              <a:off x="1505160" y="2898360"/>
              <a:ext cx="5807520" cy="3204000"/>
            </p14:xfrm>
          </p:contentPart>
        </mc:Choice>
        <mc:Fallback xmlns="">
          <p:pic>
            <p:nvPicPr>
              <p:cNvPr id="3" name="Ink 2">
                <a:extLst>
                  <a:ext uri="{FF2B5EF4-FFF2-40B4-BE49-F238E27FC236}">
                    <a16:creationId xmlns:a16="http://schemas.microsoft.com/office/drawing/2014/main" id="{98E91AB9-881F-30D5-A56A-391B04E1D64D}"/>
                  </a:ext>
                </a:extLst>
              </p:cNvPr>
              <p:cNvPicPr/>
              <p:nvPr/>
            </p:nvPicPr>
            <p:blipFill>
              <a:blip r:embed="rId3"/>
              <a:stretch>
                <a:fillRect/>
              </a:stretch>
            </p:blipFill>
            <p:spPr>
              <a:xfrm>
                <a:off x="1495800" y="2889000"/>
                <a:ext cx="5826240" cy="3222720"/>
              </a:xfrm>
              <a:prstGeom prst="rect">
                <a:avLst/>
              </a:prstGeom>
            </p:spPr>
          </p:pic>
        </mc:Fallback>
      </mc:AlternateContent>
    </p:spTree>
    <p:extLst>
      <p:ext uri="{BB962C8B-B14F-4D97-AF65-F5344CB8AC3E}">
        <p14:creationId xmlns:p14="http://schemas.microsoft.com/office/powerpoint/2010/main" val="63125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C913-FFB6-C4DF-6D92-CEE045020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7ACFD-C2C2-4229-F171-568278FF2235}"/>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754EA70F-9AF8-CF9E-C5CC-FB0E319EF34E}"/>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35CEA087-4E32-2DBC-F34F-7666EC2ED887}"/>
              </a:ext>
            </a:extLst>
          </p:cNvPr>
          <p:cNvSpPr/>
          <p:nvPr/>
        </p:nvSpPr>
        <p:spPr>
          <a:xfrm>
            <a:off x="783772" y="5410201"/>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7" name="Oval 6">
            <a:extLst>
              <a:ext uri="{FF2B5EF4-FFF2-40B4-BE49-F238E27FC236}">
                <a16:creationId xmlns:a16="http://schemas.microsoft.com/office/drawing/2014/main" id="{AF3AA322-6C58-1EE5-FC9A-74FD87DD4866}"/>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17490DF5-C063-8E01-F248-D3046C7ABE03}"/>
              </a:ext>
            </a:extLst>
          </p:cNvPr>
          <p:cNvSpPr/>
          <p:nvPr/>
        </p:nvSpPr>
        <p:spPr>
          <a:xfrm>
            <a:off x="6139538" y="5410202"/>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sp>
        <p:nvSpPr>
          <p:cNvPr id="28" name="TextBox 27">
            <a:extLst>
              <a:ext uri="{FF2B5EF4-FFF2-40B4-BE49-F238E27FC236}">
                <a16:creationId xmlns:a16="http://schemas.microsoft.com/office/drawing/2014/main" id="{B24739C7-D17B-6F8C-1136-4AC641EA8A7D}"/>
              </a:ext>
            </a:extLst>
          </p:cNvPr>
          <p:cNvSpPr txBox="1"/>
          <p:nvPr/>
        </p:nvSpPr>
        <p:spPr>
          <a:xfrm>
            <a:off x="7870372" y="195941"/>
            <a:ext cx="4065787" cy="4247317"/>
          </a:xfrm>
          <a:prstGeom prst="rect">
            <a:avLst/>
          </a:prstGeom>
          <a:noFill/>
        </p:spPr>
        <p:txBody>
          <a:bodyPr wrap="square" rtlCol="0">
            <a:spAutoFit/>
          </a:bodyPr>
          <a:lstStyle/>
          <a:p>
            <a:endParaRPr lang="en-IN" dirty="0"/>
          </a:p>
          <a:p>
            <a:r>
              <a:rPr lang="en-IN" dirty="0"/>
              <a:t>A is sending data at the 2 Mbps rate to D. </a:t>
            </a:r>
          </a:p>
          <a:p>
            <a:r>
              <a:rPr lang="en-IN" dirty="0"/>
              <a:t>B is sending data at the 2 Mbps rate to C. </a:t>
            </a:r>
          </a:p>
          <a:p>
            <a:r>
              <a:rPr lang="en-IN" dirty="0"/>
              <a:t>C is sending data at the 3 Mbps rate to D. </a:t>
            </a:r>
          </a:p>
          <a:p>
            <a:endParaRPr lang="en-IN" dirty="0"/>
          </a:p>
          <a:p>
            <a:r>
              <a:rPr lang="en-IN" dirty="0"/>
              <a:t>Which nodes are congested? A node is congested if the traffic intensity is close to 1.</a:t>
            </a:r>
          </a:p>
          <a:p>
            <a:endParaRPr lang="en-IN" dirty="0"/>
          </a:p>
          <a:p>
            <a:r>
              <a:rPr lang="en-IN" dirty="0"/>
              <a:t>G2</a:t>
            </a:r>
          </a:p>
          <a:p>
            <a:endParaRPr lang="en-IN" dirty="0"/>
          </a:p>
          <a:p>
            <a:r>
              <a:rPr lang="en-IN" dirty="0"/>
              <a:t>If G2 is congested, will it cause A to send more packets?</a:t>
            </a:r>
          </a:p>
          <a:p>
            <a:r>
              <a:rPr lang="en-IN" dirty="0"/>
              <a:t>Yes</a:t>
            </a:r>
          </a:p>
          <a:p>
            <a:endParaRPr lang="en-IN" dirty="0"/>
          </a:p>
        </p:txBody>
      </p:sp>
      <p:sp>
        <p:nvSpPr>
          <p:cNvPr id="20" name="Oval 19">
            <a:extLst>
              <a:ext uri="{FF2B5EF4-FFF2-40B4-BE49-F238E27FC236}">
                <a16:creationId xmlns:a16="http://schemas.microsoft.com/office/drawing/2014/main" id="{9C25C8F3-5D01-C5E2-C7B2-242CCB4B8AC8}"/>
              </a:ext>
            </a:extLst>
          </p:cNvPr>
          <p:cNvSpPr/>
          <p:nvPr/>
        </p:nvSpPr>
        <p:spPr>
          <a:xfrm>
            <a:off x="4386945" y="4637315"/>
            <a:ext cx="1077687" cy="93413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G2</a:t>
            </a:r>
          </a:p>
        </p:txBody>
      </p:sp>
      <p:cxnSp>
        <p:nvCxnSpPr>
          <p:cNvPr id="33" name="Straight Arrow Connector 32">
            <a:extLst>
              <a:ext uri="{FF2B5EF4-FFF2-40B4-BE49-F238E27FC236}">
                <a16:creationId xmlns:a16="http://schemas.microsoft.com/office/drawing/2014/main" id="{6AB21E6B-779B-469D-397E-010B97BD80DE}"/>
              </a:ext>
            </a:extLst>
          </p:cNvPr>
          <p:cNvCxnSpPr>
            <a:stCxn id="20" idx="5"/>
          </p:cNvCxnSpPr>
          <p:nvPr/>
        </p:nvCxnSpPr>
        <p:spPr>
          <a:xfrm>
            <a:off x="5306808" y="5434649"/>
            <a:ext cx="832730" cy="36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D7E476F-885C-F78D-2CB4-32AC9A96DCD5}"/>
              </a:ext>
            </a:extLst>
          </p:cNvPr>
          <p:cNvSpPr txBox="1"/>
          <p:nvPr/>
        </p:nvSpPr>
        <p:spPr>
          <a:xfrm>
            <a:off x="3331028" y="4517573"/>
            <a:ext cx="1099458" cy="369332"/>
          </a:xfrm>
          <a:prstGeom prst="rect">
            <a:avLst/>
          </a:prstGeom>
          <a:noFill/>
        </p:spPr>
        <p:txBody>
          <a:bodyPr wrap="square" rtlCol="0">
            <a:spAutoFit/>
          </a:bodyPr>
          <a:lstStyle/>
          <a:p>
            <a:r>
              <a:rPr lang="en-IN" dirty="0"/>
              <a:t>5 Mbps</a:t>
            </a:r>
          </a:p>
        </p:txBody>
      </p:sp>
      <p:sp>
        <p:nvSpPr>
          <p:cNvPr id="51" name="TextBox 50">
            <a:extLst>
              <a:ext uri="{FF2B5EF4-FFF2-40B4-BE49-F238E27FC236}">
                <a16:creationId xmlns:a16="http://schemas.microsoft.com/office/drawing/2014/main" id="{9AE70E4E-09CE-46E7-5AB9-6BF03B26D9DE}"/>
              </a:ext>
            </a:extLst>
          </p:cNvPr>
          <p:cNvSpPr txBox="1"/>
          <p:nvPr/>
        </p:nvSpPr>
        <p:spPr>
          <a:xfrm>
            <a:off x="6052454" y="2024745"/>
            <a:ext cx="1611083" cy="369332"/>
          </a:xfrm>
          <a:prstGeom prst="rect">
            <a:avLst/>
          </a:prstGeom>
          <a:noFill/>
        </p:spPr>
        <p:txBody>
          <a:bodyPr wrap="square" rtlCol="0">
            <a:spAutoFit/>
          </a:bodyPr>
          <a:lstStyle/>
          <a:p>
            <a:r>
              <a:rPr lang="en-IN" dirty="0"/>
              <a:t>3 Mbps to D</a:t>
            </a:r>
          </a:p>
        </p:txBody>
      </p:sp>
      <p:sp>
        <p:nvSpPr>
          <p:cNvPr id="54" name="Oval 53">
            <a:extLst>
              <a:ext uri="{FF2B5EF4-FFF2-40B4-BE49-F238E27FC236}">
                <a16:creationId xmlns:a16="http://schemas.microsoft.com/office/drawing/2014/main" id="{E2E081C8-26C8-47E4-E806-60EBA8587FF6}"/>
              </a:ext>
            </a:extLst>
          </p:cNvPr>
          <p:cNvSpPr/>
          <p:nvPr/>
        </p:nvSpPr>
        <p:spPr>
          <a:xfrm>
            <a:off x="2503715" y="3472545"/>
            <a:ext cx="1077687" cy="93413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G3</a:t>
            </a:r>
          </a:p>
        </p:txBody>
      </p:sp>
      <p:sp>
        <p:nvSpPr>
          <p:cNvPr id="55" name="Oval 54">
            <a:extLst>
              <a:ext uri="{FF2B5EF4-FFF2-40B4-BE49-F238E27FC236}">
                <a16:creationId xmlns:a16="http://schemas.microsoft.com/office/drawing/2014/main" id="{36C26335-BC96-B0C6-B24A-4ED0FE9C91C9}"/>
              </a:ext>
            </a:extLst>
          </p:cNvPr>
          <p:cNvSpPr/>
          <p:nvPr/>
        </p:nvSpPr>
        <p:spPr>
          <a:xfrm>
            <a:off x="4049488" y="2699658"/>
            <a:ext cx="1077687" cy="93413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G4</a:t>
            </a:r>
            <a:endParaRPr lang="en-IN" dirty="0"/>
          </a:p>
        </p:txBody>
      </p:sp>
      <p:cxnSp>
        <p:nvCxnSpPr>
          <p:cNvPr id="57" name="Straight Arrow Connector 56">
            <a:extLst>
              <a:ext uri="{FF2B5EF4-FFF2-40B4-BE49-F238E27FC236}">
                <a16:creationId xmlns:a16="http://schemas.microsoft.com/office/drawing/2014/main" id="{5F4F8580-01C4-902C-DF18-40184287AEE9}"/>
              </a:ext>
            </a:extLst>
          </p:cNvPr>
          <p:cNvCxnSpPr>
            <a:stCxn id="5" idx="0"/>
            <a:endCxn id="54" idx="3"/>
          </p:cNvCxnSpPr>
          <p:nvPr/>
        </p:nvCxnSpPr>
        <p:spPr>
          <a:xfrm flipV="1">
            <a:off x="1322615" y="4269878"/>
            <a:ext cx="1338924" cy="1140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D1761F4-B001-E21E-A342-685641A47230}"/>
              </a:ext>
            </a:extLst>
          </p:cNvPr>
          <p:cNvCxnSpPr>
            <a:stCxn id="4" idx="6"/>
            <a:endCxn id="54" idx="1"/>
          </p:cNvCxnSpPr>
          <p:nvPr/>
        </p:nvCxnSpPr>
        <p:spPr>
          <a:xfrm>
            <a:off x="1915886" y="2901044"/>
            <a:ext cx="745653" cy="70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39C5092-D395-59B7-29ED-DC73EA822228}"/>
              </a:ext>
            </a:extLst>
          </p:cNvPr>
          <p:cNvCxnSpPr>
            <a:stCxn id="54" idx="5"/>
            <a:endCxn id="20" idx="1"/>
          </p:cNvCxnSpPr>
          <p:nvPr/>
        </p:nvCxnSpPr>
        <p:spPr>
          <a:xfrm>
            <a:off x="3423578" y="4269878"/>
            <a:ext cx="1121191" cy="50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1ABD3BE-3A59-5BB3-5B9B-227AEB652AED}"/>
              </a:ext>
            </a:extLst>
          </p:cNvPr>
          <p:cNvCxnSpPr>
            <a:cxnSpLocks/>
            <a:stCxn id="20" idx="0"/>
            <a:endCxn id="55" idx="4"/>
          </p:cNvCxnSpPr>
          <p:nvPr/>
        </p:nvCxnSpPr>
        <p:spPr>
          <a:xfrm flipH="1" flipV="1">
            <a:off x="4588332" y="3633792"/>
            <a:ext cx="337457" cy="100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EE3CD85-259F-4A62-8B2A-D30AE92C9026}"/>
              </a:ext>
            </a:extLst>
          </p:cNvPr>
          <p:cNvCxnSpPr>
            <a:stCxn id="55" idx="6"/>
            <a:endCxn id="7" idx="2"/>
          </p:cNvCxnSpPr>
          <p:nvPr/>
        </p:nvCxnSpPr>
        <p:spPr>
          <a:xfrm flipV="1">
            <a:off x="5127175" y="3009901"/>
            <a:ext cx="936163" cy="15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FB40ECF-1C8D-B99B-EBBB-FA89E4970F87}"/>
              </a:ext>
            </a:extLst>
          </p:cNvPr>
          <p:cNvCxnSpPr>
            <a:stCxn id="7" idx="3"/>
            <a:endCxn id="20" idx="7"/>
          </p:cNvCxnSpPr>
          <p:nvPr/>
        </p:nvCxnSpPr>
        <p:spPr>
          <a:xfrm flipH="1">
            <a:off x="5306808" y="3367828"/>
            <a:ext cx="914353" cy="140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76CEC04-F37C-6E9E-74DC-06648A3D25B8}"/>
              </a:ext>
            </a:extLst>
          </p:cNvPr>
          <p:cNvSpPr txBox="1"/>
          <p:nvPr/>
        </p:nvSpPr>
        <p:spPr>
          <a:xfrm>
            <a:off x="1197430" y="4561116"/>
            <a:ext cx="1099458" cy="369332"/>
          </a:xfrm>
          <a:prstGeom prst="rect">
            <a:avLst/>
          </a:prstGeom>
          <a:noFill/>
        </p:spPr>
        <p:txBody>
          <a:bodyPr wrap="square" rtlCol="0">
            <a:spAutoFit/>
          </a:bodyPr>
          <a:lstStyle/>
          <a:p>
            <a:r>
              <a:rPr lang="en-IN" dirty="0"/>
              <a:t>3 Mbps</a:t>
            </a:r>
          </a:p>
        </p:txBody>
      </p:sp>
      <p:sp>
        <p:nvSpPr>
          <p:cNvPr id="70" name="TextBox 69">
            <a:extLst>
              <a:ext uri="{FF2B5EF4-FFF2-40B4-BE49-F238E27FC236}">
                <a16:creationId xmlns:a16="http://schemas.microsoft.com/office/drawing/2014/main" id="{2956FF10-42FE-1AA8-57A0-F4FC10474DFE}"/>
              </a:ext>
            </a:extLst>
          </p:cNvPr>
          <p:cNvSpPr txBox="1"/>
          <p:nvPr/>
        </p:nvSpPr>
        <p:spPr>
          <a:xfrm>
            <a:off x="2122716" y="2873831"/>
            <a:ext cx="1099458" cy="369332"/>
          </a:xfrm>
          <a:prstGeom prst="rect">
            <a:avLst/>
          </a:prstGeom>
          <a:noFill/>
        </p:spPr>
        <p:txBody>
          <a:bodyPr wrap="square" rtlCol="0">
            <a:spAutoFit/>
          </a:bodyPr>
          <a:lstStyle/>
          <a:p>
            <a:r>
              <a:rPr lang="en-IN" dirty="0"/>
              <a:t>3 Mbps</a:t>
            </a:r>
          </a:p>
        </p:txBody>
      </p:sp>
      <p:sp>
        <p:nvSpPr>
          <p:cNvPr id="71" name="TextBox 70">
            <a:extLst>
              <a:ext uri="{FF2B5EF4-FFF2-40B4-BE49-F238E27FC236}">
                <a16:creationId xmlns:a16="http://schemas.microsoft.com/office/drawing/2014/main" id="{000FB02E-46B5-4E17-07B7-88FDC0CB3C14}"/>
              </a:ext>
            </a:extLst>
          </p:cNvPr>
          <p:cNvSpPr txBox="1"/>
          <p:nvPr/>
        </p:nvSpPr>
        <p:spPr>
          <a:xfrm>
            <a:off x="5486400" y="5127174"/>
            <a:ext cx="1099458" cy="369332"/>
          </a:xfrm>
          <a:prstGeom prst="rect">
            <a:avLst/>
          </a:prstGeom>
          <a:noFill/>
        </p:spPr>
        <p:txBody>
          <a:bodyPr wrap="square" rtlCol="0">
            <a:spAutoFit/>
          </a:bodyPr>
          <a:lstStyle/>
          <a:p>
            <a:r>
              <a:rPr lang="en-IN" dirty="0"/>
              <a:t>3 Mbps</a:t>
            </a:r>
          </a:p>
        </p:txBody>
      </p:sp>
      <p:sp>
        <p:nvSpPr>
          <p:cNvPr id="72" name="TextBox 71">
            <a:extLst>
              <a:ext uri="{FF2B5EF4-FFF2-40B4-BE49-F238E27FC236}">
                <a16:creationId xmlns:a16="http://schemas.microsoft.com/office/drawing/2014/main" id="{B2941DA6-CF9A-E117-B8D0-B6B85D1976CA}"/>
              </a:ext>
            </a:extLst>
          </p:cNvPr>
          <p:cNvSpPr txBox="1"/>
          <p:nvPr/>
        </p:nvSpPr>
        <p:spPr>
          <a:xfrm>
            <a:off x="3918856" y="3886201"/>
            <a:ext cx="1099458" cy="369332"/>
          </a:xfrm>
          <a:prstGeom prst="rect">
            <a:avLst/>
          </a:prstGeom>
          <a:noFill/>
        </p:spPr>
        <p:txBody>
          <a:bodyPr wrap="square" rtlCol="0">
            <a:spAutoFit/>
          </a:bodyPr>
          <a:lstStyle/>
          <a:p>
            <a:r>
              <a:rPr lang="en-IN" dirty="0"/>
              <a:t>3 Mbps</a:t>
            </a:r>
          </a:p>
        </p:txBody>
      </p:sp>
      <p:sp>
        <p:nvSpPr>
          <p:cNvPr id="73" name="TextBox 72">
            <a:extLst>
              <a:ext uri="{FF2B5EF4-FFF2-40B4-BE49-F238E27FC236}">
                <a16:creationId xmlns:a16="http://schemas.microsoft.com/office/drawing/2014/main" id="{C474400B-70BE-DF68-1486-5F877DD137BE}"/>
              </a:ext>
            </a:extLst>
          </p:cNvPr>
          <p:cNvSpPr txBox="1"/>
          <p:nvPr/>
        </p:nvSpPr>
        <p:spPr>
          <a:xfrm>
            <a:off x="5072743" y="2688771"/>
            <a:ext cx="1099458" cy="369332"/>
          </a:xfrm>
          <a:prstGeom prst="rect">
            <a:avLst/>
          </a:prstGeom>
          <a:noFill/>
        </p:spPr>
        <p:txBody>
          <a:bodyPr wrap="square" rtlCol="0">
            <a:spAutoFit/>
          </a:bodyPr>
          <a:lstStyle/>
          <a:p>
            <a:r>
              <a:rPr lang="en-IN" dirty="0"/>
              <a:t>3 Mbps</a:t>
            </a:r>
          </a:p>
        </p:txBody>
      </p:sp>
      <p:sp>
        <p:nvSpPr>
          <p:cNvPr id="74" name="TextBox 73">
            <a:extLst>
              <a:ext uri="{FF2B5EF4-FFF2-40B4-BE49-F238E27FC236}">
                <a16:creationId xmlns:a16="http://schemas.microsoft.com/office/drawing/2014/main" id="{2FE52963-BE40-AD47-7DE2-17AA832D6E93}"/>
              </a:ext>
            </a:extLst>
          </p:cNvPr>
          <p:cNvSpPr txBox="1"/>
          <p:nvPr/>
        </p:nvSpPr>
        <p:spPr>
          <a:xfrm>
            <a:off x="5791201" y="4027715"/>
            <a:ext cx="1099458" cy="369332"/>
          </a:xfrm>
          <a:prstGeom prst="rect">
            <a:avLst/>
          </a:prstGeom>
          <a:noFill/>
        </p:spPr>
        <p:txBody>
          <a:bodyPr wrap="square" rtlCol="0">
            <a:spAutoFit/>
          </a:bodyPr>
          <a:lstStyle/>
          <a:p>
            <a:r>
              <a:rPr lang="en-IN" dirty="0"/>
              <a:t>3 Mbps</a:t>
            </a:r>
          </a:p>
        </p:txBody>
      </p:sp>
      <p:sp>
        <p:nvSpPr>
          <p:cNvPr id="75" name="TextBox 74">
            <a:extLst>
              <a:ext uri="{FF2B5EF4-FFF2-40B4-BE49-F238E27FC236}">
                <a16:creationId xmlns:a16="http://schemas.microsoft.com/office/drawing/2014/main" id="{1B432657-D0B3-C896-8FB4-6E86807F43D2}"/>
              </a:ext>
            </a:extLst>
          </p:cNvPr>
          <p:cNvSpPr txBox="1"/>
          <p:nvPr/>
        </p:nvSpPr>
        <p:spPr>
          <a:xfrm>
            <a:off x="1567544" y="6270170"/>
            <a:ext cx="1611083" cy="369332"/>
          </a:xfrm>
          <a:prstGeom prst="rect">
            <a:avLst/>
          </a:prstGeom>
          <a:noFill/>
        </p:spPr>
        <p:txBody>
          <a:bodyPr wrap="square" rtlCol="0">
            <a:spAutoFit/>
          </a:bodyPr>
          <a:lstStyle/>
          <a:p>
            <a:r>
              <a:rPr lang="en-IN" dirty="0"/>
              <a:t>2 Mbps to C</a:t>
            </a:r>
          </a:p>
        </p:txBody>
      </p:sp>
      <p:sp>
        <p:nvSpPr>
          <p:cNvPr id="76" name="TextBox 75">
            <a:extLst>
              <a:ext uri="{FF2B5EF4-FFF2-40B4-BE49-F238E27FC236}">
                <a16:creationId xmlns:a16="http://schemas.microsoft.com/office/drawing/2014/main" id="{05E47C3C-9924-C3EE-A173-D9D6F0DEA29C}"/>
              </a:ext>
            </a:extLst>
          </p:cNvPr>
          <p:cNvSpPr txBox="1"/>
          <p:nvPr/>
        </p:nvSpPr>
        <p:spPr>
          <a:xfrm>
            <a:off x="620486" y="2046516"/>
            <a:ext cx="1611083" cy="369332"/>
          </a:xfrm>
          <a:prstGeom prst="rect">
            <a:avLst/>
          </a:prstGeom>
          <a:noFill/>
        </p:spPr>
        <p:txBody>
          <a:bodyPr wrap="square" rtlCol="0">
            <a:spAutoFit/>
          </a:bodyPr>
          <a:lstStyle/>
          <a:p>
            <a:r>
              <a:rPr lang="en-IN" dirty="0"/>
              <a:t>2 Mbps to D</a:t>
            </a:r>
          </a:p>
        </p:txBody>
      </p:sp>
    </p:spTree>
    <p:extLst>
      <p:ext uri="{BB962C8B-B14F-4D97-AF65-F5344CB8AC3E}">
        <p14:creationId xmlns:p14="http://schemas.microsoft.com/office/powerpoint/2010/main" val="423474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F863-D5EE-1448-50CB-1AFCD5329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A4F58-E133-5B2B-B866-2793A4BC6422}"/>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8EB4B546-B3E2-76C8-3EF8-AE57EFCCA64E}"/>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67EC8C12-1080-DEB0-1B92-7F46B32CBF02}"/>
              </a:ext>
            </a:extLst>
          </p:cNvPr>
          <p:cNvSpPr/>
          <p:nvPr/>
        </p:nvSpPr>
        <p:spPr>
          <a:xfrm>
            <a:off x="783772" y="5410201"/>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7" name="Oval 6">
            <a:extLst>
              <a:ext uri="{FF2B5EF4-FFF2-40B4-BE49-F238E27FC236}">
                <a16:creationId xmlns:a16="http://schemas.microsoft.com/office/drawing/2014/main" id="{055315A8-A1C9-4ABD-77AA-60B0C5F24A2D}"/>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7373847D-2A4A-FFEC-CB51-57CF5BE74398}"/>
              </a:ext>
            </a:extLst>
          </p:cNvPr>
          <p:cNvSpPr/>
          <p:nvPr/>
        </p:nvSpPr>
        <p:spPr>
          <a:xfrm>
            <a:off x="6139538" y="5410202"/>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sp>
        <p:nvSpPr>
          <p:cNvPr id="28" name="TextBox 27">
            <a:extLst>
              <a:ext uri="{FF2B5EF4-FFF2-40B4-BE49-F238E27FC236}">
                <a16:creationId xmlns:a16="http://schemas.microsoft.com/office/drawing/2014/main" id="{B5C55917-B24F-6E17-312C-F66EA6023D04}"/>
              </a:ext>
            </a:extLst>
          </p:cNvPr>
          <p:cNvSpPr txBox="1"/>
          <p:nvPr/>
        </p:nvSpPr>
        <p:spPr>
          <a:xfrm>
            <a:off x="7870372" y="195941"/>
            <a:ext cx="4065787" cy="4801314"/>
          </a:xfrm>
          <a:prstGeom prst="rect">
            <a:avLst/>
          </a:prstGeom>
          <a:noFill/>
        </p:spPr>
        <p:txBody>
          <a:bodyPr wrap="square" rtlCol="0">
            <a:spAutoFit/>
          </a:bodyPr>
          <a:lstStyle/>
          <a:p>
            <a:endParaRPr lang="en-IN" dirty="0"/>
          </a:p>
          <a:p>
            <a:r>
              <a:rPr lang="en-IN" dirty="0"/>
              <a:t>A is sending data at the 2 Mbps rate to D. </a:t>
            </a:r>
          </a:p>
          <a:p>
            <a:r>
              <a:rPr lang="en-IN" dirty="0"/>
              <a:t>B is sending data at the 2 Mbps rate to C. </a:t>
            </a:r>
          </a:p>
          <a:p>
            <a:r>
              <a:rPr lang="en-IN" dirty="0"/>
              <a:t>C is sending data at the 3 Mbps rate to D. </a:t>
            </a:r>
          </a:p>
          <a:p>
            <a:endParaRPr lang="en-IN" dirty="0"/>
          </a:p>
          <a:p>
            <a:r>
              <a:rPr lang="en-IN" dirty="0"/>
              <a:t>Which nodes are congested? A node is congested if the traffic intensity is close to 1.</a:t>
            </a:r>
          </a:p>
          <a:p>
            <a:endParaRPr lang="en-IN" dirty="0"/>
          </a:p>
          <a:p>
            <a:r>
              <a:rPr lang="en-IN" dirty="0"/>
              <a:t>G2</a:t>
            </a:r>
          </a:p>
          <a:p>
            <a:endParaRPr lang="en-IN" dirty="0"/>
          </a:p>
          <a:p>
            <a:r>
              <a:rPr lang="en-IN" dirty="0"/>
              <a:t>If G2 is congested, will it cause A to send more packets?</a:t>
            </a:r>
          </a:p>
          <a:p>
            <a:r>
              <a:rPr lang="en-IN" dirty="0"/>
              <a:t>Yes</a:t>
            </a:r>
          </a:p>
          <a:p>
            <a:endParaRPr lang="en-IN" dirty="0"/>
          </a:p>
          <a:p>
            <a:r>
              <a:rPr lang="en-US" dirty="0"/>
              <a:t>Consequently, is it possible that the G3 could also be congested?</a:t>
            </a:r>
          </a:p>
        </p:txBody>
      </p:sp>
      <p:sp>
        <p:nvSpPr>
          <p:cNvPr id="20" name="Oval 19">
            <a:extLst>
              <a:ext uri="{FF2B5EF4-FFF2-40B4-BE49-F238E27FC236}">
                <a16:creationId xmlns:a16="http://schemas.microsoft.com/office/drawing/2014/main" id="{EB8671AC-A9D4-948F-2510-E738529429D3}"/>
              </a:ext>
            </a:extLst>
          </p:cNvPr>
          <p:cNvSpPr/>
          <p:nvPr/>
        </p:nvSpPr>
        <p:spPr>
          <a:xfrm>
            <a:off x="4386945" y="4637315"/>
            <a:ext cx="1077687" cy="93413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G2</a:t>
            </a:r>
          </a:p>
        </p:txBody>
      </p:sp>
      <p:cxnSp>
        <p:nvCxnSpPr>
          <p:cNvPr id="33" name="Straight Arrow Connector 32">
            <a:extLst>
              <a:ext uri="{FF2B5EF4-FFF2-40B4-BE49-F238E27FC236}">
                <a16:creationId xmlns:a16="http://schemas.microsoft.com/office/drawing/2014/main" id="{80092B51-386B-23C4-55BD-8FE8E6F494C4}"/>
              </a:ext>
            </a:extLst>
          </p:cNvPr>
          <p:cNvCxnSpPr>
            <a:stCxn id="20" idx="5"/>
          </p:cNvCxnSpPr>
          <p:nvPr/>
        </p:nvCxnSpPr>
        <p:spPr>
          <a:xfrm>
            <a:off x="5306808" y="5434649"/>
            <a:ext cx="832730" cy="36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3365B14-F797-6590-F93F-ADC627000651}"/>
              </a:ext>
            </a:extLst>
          </p:cNvPr>
          <p:cNvSpPr txBox="1"/>
          <p:nvPr/>
        </p:nvSpPr>
        <p:spPr>
          <a:xfrm>
            <a:off x="3331028" y="4517573"/>
            <a:ext cx="1099458" cy="369332"/>
          </a:xfrm>
          <a:prstGeom prst="rect">
            <a:avLst/>
          </a:prstGeom>
          <a:noFill/>
        </p:spPr>
        <p:txBody>
          <a:bodyPr wrap="square" rtlCol="0">
            <a:spAutoFit/>
          </a:bodyPr>
          <a:lstStyle/>
          <a:p>
            <a:r>
              <a:rPr lang="en-IN" dirty="0"/>
              <a:t>5 Mbps</a:t>
            </a:r>
          </a:p>
        </p:txBody>
      </p:sp>
      <p:sp>
        <p:nvSpPr>
          <p:cNvPr id="51" name="TextBox 50">
            <a:extLst>
              <a:ext uri="{FF2B5EF4-FFF2-40B4-BE49-F238E27FC236}">
                <a16:creationId xmlns:a16="http://schemas.microsoft.com/office/drawing/2014/main" id="{135AD97B-7660-F0AC-70BF-A3C8C9A3B4CC}"/>
              </a:ext>
            </a:extLst>
          </p:cNvPr>
          <p:cNvSpPr txBox="1"/>
          <p:nvPr/>
        </p:nvSpPr>
        <p:spPr>
          <a:xfrm>
            <a:off x="6052454" y="2024745"/>
            <a:ext cx="1611083" cy="369332"/>
          </a:xfrm>
          <a:prstGeom prst="rect">
            <a:avLst/>
          </a:prstGeom>
          <a:noFill/>
        </p:spPr>
        <p:txBody>
          <a:bodyPr wrap="square" rtlCol="0">
            <a:spAutoFit/>
          </a:bodyPr>
          <a:lstStyle/>
          <a:p>
            <a:r>
              <a:rPr lang="en-IN" dirty="0"/>
              <a:t>3 Mbps to D</a:t>
            </a:r>
          </a:p>
        </p:txBody>
      </p:sp>
      <p:sp>
        <p:nvSpPr>
          <p:cNvPr id="54" name="Oval 53">
            <a:extLst>
              <a:ext uri="{FF2B5EF4-FFF2-40B4-BE49-F238E27FC236}">
                <a16:creationId xmlns:a16="http://schemas.microsoft.com/office/drawing/2014/main" id="{2066677B-D6E5-AF7E-E115-8B922602F887}"/>
              </a:ext>
            </a:extLst>
          </p:cNvPr>
          <p:cNvSpPr/>
          <p:nvPr/>
        </p:nvSpPr>
        <p:spPr>
          <a:xfrm>
            <a:off x="2503715" y="3472545"/>
            <a:ext cx="1077687" cy="93413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G3</a:t>
            </a:r>
          </a:p>
        </p:txBody>
      </p:sp>
      <p:sp>
        <p:nvSpPr>
          <p:cNvPr id="55" name="Oval 54">
            <a:extLst>
              <a:ext uri="{FF2B5EF4-FFF2-40B4-BE49-F238E27FC236}">
                <a16:creationId xmlns:a16="http://schemas.microsoft.com/office/drawing/2014/main" id="{A38258E7-64C1-ECE8-9631-234BE0699B32}"/>
              </a:ext>
            </a:extLst>
          </p:cNvPr>
          <p:cNvSpPr/>
          <p:nvPr/>
        </p:nvSpPr>
        <p:spPr>
          <a:xfrm>
            <a:off x="4049488" y="2699658"/>
            <a:ext cx="1077687" cy="93413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G4</a:t>
            </a:r>
            <a:endParaRPr lang="en-IN" dirty="0"/>
          </a:p>
        </p:txBody>
      </p:sp>
      <p:cxnSp>
        <p:nvCxnSpPr>
          <p:cNvPr id="57" name="Straight Arrow Connector 56">
            <a:extLst>
              <a:ext uri="{FF2B5EF4-FFF2-40B4-BE49-F238E27FC236}">
                <a16:creationId xmlns:a16="http://schemas.microsoft.com/office/drawing/2014/main" id="{E62EBFA1-DC60-0B0E-2F80-331B448D2E0D}"/>
              </a:ext>
            </a:extLst>
          </p:cNvPr>
          <p:cNvCxnSpPr>
            <a:stCxn id="5" idx="0"/>
            <a:endCxn id="54" idx="3"/>
          </p:cNvCxnSpPr>
          <p:nvPr/>
        </p:nvCxnSpPr>
        <p:spPr>
          <a:xfrm flipV="1">
            <a:off x="1322615" y="4269878"/>
            <a:ext cx="1338924" cy="1140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BB290C2-9B47-C88A-366A-5E954C594BFD}"/>
              </a:ext>
            </a:extLst>
          </p:cNvPr>
          <p:cNvCxnSpPr>
            <a:stCxn id="4" idx="6"/>
            <a:endCxn id="54" idx="1"/>
          </p:cNvCxnSpPr>
          <p:nvPr/>
        </p:nvCxnSpPr>
        <p:spPr>
          <a:xfrm>
            <a:off x="1915886" y="2901044"/>
            <a:ext cx="745653" cy="70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3F884A5-67D5-E592-0462-61FAD7DEE3A3}"/>
              </a:ext>
            </a:extLst>
          </p:cNvPr>
          <p:cNvCxnSpPr>
            <a:stCxn id="54" idx="5"/>
            <a:endCxn id="20" idx="1"/>
          </p:cNvCxnSpPr>
          <p:nvPr/>
        </p:nvCxnSpPr>
        <p:spPr>
          <a:xfrm>
            <a:off x="3423578" y="4269878"/>
            <a:ext cx="1121191" cy="50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B959CEA-8A3E-E7B4-6DA1-3DCAD306C926}"/>
              </a:ext>
            </a:extLst>
          </p:cNvPr>
          <p:cNvCxnSpPr>
            <a:cxnSpLocks/>
            <a:stCxn id="20" idx="0"/>
            <a:endCxn id="55" idx="4"/>
          </p:cNvCxnSpPr>
          <p:nvPr/>
        </p:nvCxnSpPr>
        <p:spPr>
          <a:xfrm flipH="1" flipV="1">
            <a:off x="4588332" y="3633792"/>
            <a:ext cx="337457" cy="100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D56CD00-604C-40E8-1994-1268613E0DAE}"/>
              </a:ext>
            </a:extLst>
          </p:cNvPr>
          <p:cNvCxnSpPr>
            <a:stCxn id="55" idx="6"/>
            <a:endCxn id="7" idx="2"/>
          </p:cNvCxnSpPr>
          <p:nvPr/>
        </p:nvCxnSpPr>
        <p:spPr>
          <a:xfrm flipV="1">
            <a:off x="5127175" y="3009901"/>
            <a:ext cx="936163" cy="15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C86AC06-4963-E294-108B-B429D208AEB1}"/>
              </a:ext>
            </a:extLst>
          </p:cNvPr>
          <p:cNvCxnSpPr>
            <a:stCxn id="7" idx="3"/>
            <a:endCxn id="20" idx="7"/>
          </p:cNvCxnSpPr>
          <p:nvPr/>
        </p:nvCxnSpPr>
        <p:spPr>
          <a:xfrm flipH="1">
            <a:off x="5306808" y="3367828"/>
            <a:ext cx="914353" cy="140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5E31F08-7B95-8B0F-6CF3-04386B6DC417}"/>
              </a:ext>
            </a:extLst>
          </p:cNvPr>
          <p:cNvSpPr txBox="1"/>
          <p:nvPr/>
        </p:nvSpPr>
        <p:spPr>
          <a:xfrm>
            <a:off x="1197430" y="4561116"/>
            <a:ext cx="1099458" cy="369332"/>
          </a:xfrm>
          <a:prstGeom prst="rect">
            <a:avLst/>
          </a:prstGeom>
          <a:noFill/>
        </p:spPr>
        <p:txBody>
          <a:bodyPr wrap="square" rtlCol="0">
            <a:spAutoFit/>
          </a:bodyPr>
          <a:lstStyle/>
          <a:p>
            <a:r>
              <a:rPr lang="en-IN" dirty="0"/>
              <a:t>3 Mbps</a:t>
            </a:r>
          </a:p>
        </p:txBody>
      </p:sp>
      <p:sp>
        <p:nvSpPr>
          <p:cNvPr id="70" name="TextBox 69">
            <a:extLst>
              <a:ext uri="{FF2B5EF4-FFF2-40B4-BE49-F238E27FC236}">
                <a16:creationId xmlns:a16="http://schemas.microsoft.com/office/drawing/2014/main" id="{252D1E88-DCB6-9317-53C9-2378D2531A4C}"/>
              </a:ext>
            </a:extLst>
          </p:cNvPr>
          <p:cNvSpPr txBox="1"/>
          <p:nvPr/>
        </p:nvSpPr>
        <p:spPr>
          <a:xfrm>
            <a:off x="2122716" y="2873831"/>
            <a:ext cx="1099458" cy="369332"/>
          </a:xfrm>
          <a:prstGeom prst="rect">
            <a:avLst/>
          </a:prstGeom>
          <a:noFill/>
        </p:spPr>
        <p:txBody>
          <a:bodyPr wrap="square" rtlCol="0">
            <a:spAutoFit/>
          </a:bodyPr>
          <a:lstStyle/>
          <a:p>
            <a:r>
              <a:rPr lang="en-IN" dirty="0"/>
              <a:t>3 Mbps</a:t>
            </a:r>
          </a:p>
        </p:txBody>
      </p:sp>
      <p:sp>
        <p:nvSpPr>
          <p:cNvPr id="71" name="TextBox 70">
            <a:extLst>
              <a:ext uri="{FF2B5EF4-FFF2-40B4-BE49-F238E27FC236}">
                <a16:creationId xmlns:a16="http://schemas.microsoft.com/office/drawing/2014/main" id="{EFAC751B-015D-0F7E-FBFD-E7EFAD67DBB9}"/>
              </a:ext>
            </a:extLst>
          </p:cNvPr>
          <p:cNvSpPr txBox="1"/>
          <p:nvPr/>
        </p:nvSpPr>
        <p:spPr>
          <a:xfrm>
            <a:off x="5486400" y="5127174"/>
            <a:ext cx="1099458" cy="369332"/>
          </a:xfrm>
          <a:prstGeom prst="rect">
            <a:avLst/>
          </a:prstGeom>
          <a:noFill/>
        </p:spPr>
        <p:txBody>
          <a:bodyPr wrap="square" rtlCol="0">
            <a:spAutoFit/>
          </a:bodyPr>
          <a:lstStyle/>
          <a:p>
            <a:r>
              <a:rPr lang="en-IN" dirty="0"/>
              <a:t>3 Mbps</a:t>
            </a:r>
          </a:p>
        </p:txBody>
      </p:sp>
      <p:sp>
        <p:nvSpPr>
          <p:cNvPr id="72" name="TextBox 71">
            <a:extLst>
              <a:ext uri="{FF2B5EF4-FFF2-40B4-BE49-F238E27FC236}">
                <a16:creationId xmlns:a16="http://schemas.microsoft.com/office/drawing/2014/main" id="{DC778806-2047-FE1C-9AA4-6E020F6E4C83}"/>
              </a:ext>
            </a:extLst>
          </p:cNvPr>
          <p:cNvSpPr txBox="1"/>
          <p:nvPr/>
        </p:nvSpPr>
        <p:spPr>
          <a:xfrm>
            <a:off x="3918856" y="3886201"/>
            <a:ext cx="1099458" cy="369332"/>
          </a:xfrm>
          <a:prstGeom prst="rect">
            <a:avLst/>
          </a:prstGeom>
          <a:noFill/>
        </p:spPr>
        <p:txBody>
          <a:bodyPr wrap="square" rtlCol="0">
            <a:spAutoFit/>
          </a:bodyPr>
          <a:lstStyle/>
          <a:p>
            <a:r>
              <a:rPr lang="en-IN" dirty="0"/>
              <a:t>3 Mbps</a:t>
            </a:r>
          </a:p>
        </p:txBody>
      </p:sp>
      <p:sp>
        <p:nvSpPr>
          <p:cNvPr id="73" name="TextBox 72">
            <a:extLst>
              <a:ext uri="{FF2B5EF4-FFF2-40B4-BE49-F238E27FC236}">
                <a16:creationId xmlns:a16="http://schemas.microsoft.com/office/drawing/2014/main" id="{219E5556-4300-92FE-FA79-8E9FA41A3EDF}"/>
              </a:ext>
            </a:extLst>
          </p:cNvPr>
          <p:cNvSpPr txBox="1"/>
          <p:nvPr/>
        </p:nvSpPr>
        <p:spPr>
          <a:xfrm>
            <a:off x="5072743" y="2688771"/>
            <a:ext cx="1099458" cy="369332"/>
          </a:xfrm>
          <a:prstGeom prst="rect">
            <a:avLst/>
          </a:prstGeom>
          <a:noFill/>
        </p:spPr>
        <p:txBody>
          <a:bodyPr wrap="square" rtlCol="0">
            <a:spAutoFit/>
          </a:bodyPr>
          <a:lstStyle/>
          <a:p>
            <a:r>
              <a:rPr lang="en-IN" dirty="0"/>
              <a:t>3 Mbps</a:t>
            </a:r>
          </a:p>
        </p:txBody>
      </p:sp>
      <p:sp>
        <p:nvSpPr>
          <p:cNvPr id="74" name="TextBox 73">
            <a:extLst>
              <a:ext uri="{FF2B5EF4-FFF2-40B4-BE49-F238E27FC236}">
                <a16:creationId xmlns:a16="http://schemas.microsoft.com/office/drawing/2014/main" id="{76912C8C-F58A-E724-FB4A-9CF5371EE0D7}"/>
              </a:ext>
            </a:extLst>
          </p:cNvPr>
          <p:cNvSpPr txBox="1"/>
          <p:nvPr/>
        </p:nvSpPr>
        <p:spPr>
          <a:xfrm>
            <a:off x="5791201" y="4027715"/>
            <a:ext cx="1099458" cy="369332"/>
          </a:xfrm>
          <a:prstGeom prst="rect">
            <a:avLst/>
          </a:prstGeom>
          <a:noFill/>
        </p:spPr>
        <p:txBody>
          <a:bodyPr wrap="square" rtlCol="0">
            <a:spAutoFit/>
          </a:bodyPr>
          <a:lstStyle/>
          <a:p>
            <a:r>
              <a:rPr lang="en-IN" dirty="0"/>
              <a:t>3 Mbps</a:t>
            </a:r>
          </a:p>
        </p:txBody>
      </p:sp>
      <p:sp>
        <p:nvSpPr>
          <p:cNvPr id="75" name="TextBox 74">
            <a:extLst>
              <a:ext uri="{FF2B5EF4-FFF2-40B4-BE49-F238E27FC236}">
                <a16:creationId xmlns:a16="http://schemas.microsoft.com/office/drawing/2014/main" id="{8959AA9F-2309-F50E-DBB4-69553633EDBA}"/>
              </a:ext>
            </a:extLst>
          </p:cNvPr>
          <p:cNvSpPr txBox="1"/>
          <p:nvPr/>
        </p:nvSpPr>
        <p:spPr>
          <a:xfrm>
            <a:off x="1567544" y="6270170"/>
            <a:ext cx="1611083" cy="369332"/>
          </a:xfrm>
          <a:prstGeom prst="rect">
            <a:avLst/>
          </a:prstGeom>
          <a:noFill/>
        </p:spPr>
        <p:txBody>
          <a:bodyPr wrap="square" rtlCol="0">
            <a:spAutoFit/>
          </a:bodyPr>
          <a:lstStyle/>
          <a:p>
            <a:r>
              <a:rPr lang="en-IN" dirty="0"/>
              <a:t>2 Mbps to C</a:t>
            </a:r>
          </a:p>
        </p:txBody>
      </p:sp>
      <p:sp>
        <p:nvSpPr>
          <p:cNvPr id="76" name="TextBox 75">
            <a:extLst>
              <a:ext uri="{FF2B5EF4-FFF2-40B4-BE49-F238E27FC236}">
                <a16:creationId xmlns:a16="http://schemas.microsoft.com/office/drawing/2014/main" id="{505CC5E8-6C29-4B40-FAA9-94494501F75F}"/>
              </a:ext>
            </a:extLst>
          </p:cNvPr>
          <p:cNvSpPr txBox="1"/>
          <p:nvPr/>
        </p:nvSpPr>
        <p:spPr>
          <a:xfrm>
            <a:off x="620486" y="2046516"/>
            <a:ext cx="1611083" cy="369332"/>
          </a:xfrm>
          <a:prstGeom prst="rect">
            <a:avLst/>
          </a:prstGeom>
          <a:noFill/>
        </p:spPr>
        <p:txBody>
          <a:bodyPr wrap="square" rtlCol="0">
            <a:spAutoFit/>
          </a:bodyPr>
          <a:lstStyle/>
          <a:p>
            <a:r>
              <a:rPr lang="en-IN" dirty="0"/>
              <a:t>2 Mbps to D</a:t>
            </a:r>
          </a:p>
        </p:txBody>
      </p:sp>
    </p:spTree>
    <p:extLst>
      <p:ext uri="{BB962C8B-B14F-4D97-AF65-F5344CB8AC3E}">
        <p14:creationId xmlns:p14="http://schemas.microsoft.com/office/powerpoint/2010/main" val="4120038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5A36-B14E-3343-D1ED-516A4B88D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2B390-A925-9204-F1B1-24F6E9AFF287}"/>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A1CD7968-8B08-B070-2C57-8E0FE43155F7}"/>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71B91E18-40DD-41E4-4399-CE0BCE2DBE7A}"/>
              </a:ext>
            </a:extLst>
          </p:cNvPr>
          <p:cNvSpPr/>
          <p:nvPr/>
        </p:nvSpPr>
        <p:spPr>
          <a:xfrm>
            <a:off x="783772" y="5410201"/>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7" name="Oval 6">
            <a:extLst>
              <a:ext uri="{FF2B5EF4-FFF2-40B4-BE49-F238E27FC236}">
                <a16:creationId xmlns:a16="http://schemas.microsoft.com/office/drawing/2014/main" id="{61FED5E4-735C-BAEF-B884-A3F4898B7F6A}"/>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7D50BAB7-79D6-AE7E-2108-B84B3DFC7F3E}"/>
              </a:ext>
            </a:extLst>
          </p:cNvPr>
          <p:cNvSpPr/>
          <p:nvPr/>
        </p:nvSpPr>
        <p:spPr>
          <a:xfrm>
            <a:off x="6139538" y="5410202"/>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sp>
        <p:nvSpPr>
          <p:cNvPr id="28" name="TextBox 27">
            <a:extLst>
              <a:ext uri="{FF2B5EF4-FFF2-40B4-BE49-F238E27FC236}">
                <a16:creationId xmlns:a16="http://schemas.microsoft.com/office/drawing/2014/main" id="{79A4C72D-4B2A-20C8-F0B1-D0EEDC804B23}"/>
              </a:ext>
            </a:extLst>
          </p:cNvPr>
          <p:cNvSpPr txBox="1"/>
          <p:nvPr/>
        </p:nvSpPr>
        <p:spPr>
          <a:xfrm>
            <a:off x="7870372" y="195941"/>
            <a:ext cx="4065787" cy="6463308"/>
          </a:xfrm>
          <a:prstGeom prst="rect">
            <a:avLst/>
          </a:prstGeom>
          <a:noFill/>
        </p:spPr>
        <p:txBody>
          <a:bodyPr wrap="square" rtlCol="0">
            <a:spAutoFit/>
          </a:bodyPr>
          <a:lstStyle/>
          <a:p>
            <a:endParaRPr lang="en-IN" dirty="0"/>
          </a:p>
          <a:p>
            <a:r>
              <a:rPr lang="en-IN" dirty="0"/>
              <a:t>A is sending data at the 2 Mbps rate to D. </a:t>
            </a:r>
          </a:p>
          <a:p>
            <a:r>
              <a:rPr lang="en-IN" dirty="0"/>
              <a:t>B is sending data at the 2 Mbps rate to C. </a:t>
            </a:r>
          </a:p>
          <a:p>
            <a:r>
              <a:rPr lang="en-IN" dirty="0"/>
              <a:t>C is sending data at the 3 Mbps rate to D. </a:t>
            </a:r>
          </a:p>
          <a:p>
            <a:endParaRPr lang="en-IN" dirty="0"/>
          </a:p>
          <a:p>
            <a:r>
              <a:rPr lang="en-IN" dirty="0"/>
              <a:t>Which nodes are congested? A node is congested if the traffic intensity is close to 1.</a:t>
            </a:r>
          </a:p>
          <a:p>
            <a:endParaRPr lang="en-IN" dirty="0"/>
          </a:p>
          <a:p>
            <a:r>
              <a:rPr lang="en-IN" dirty="0"/>
              <a:t>G2</a:t>
            </a:r>
          </a:p>
          <a:p>
            <a:endParaRPr lang="en-IN" dirty="0"/>
          </a:p>
          <a:p>
            <a:r>
              <a:rPr lang="en-IN" dirty="0"/>
              <a:t>If G2 is congested, will it cause A to send more packets?</a:t>
            </a:r>
          </a:p>
          <a:p>
            <a:r>
              <a:rPr lang="en-IN" dirty="0"/>
              <a:t>Yes</a:t>
            </a:r>
          </a:p>
          <a:p>
            <a:endParaRPr lang="en-IN" dirty="0"/>
          </a:p>
          <a:p>
            <a:r>
              <a:rPr lang="en-US" dirty="0"/>
              <a:t>Consequently, is it possible that the G3 could also be congested?</a:t>
            </a:r>
          </a:p>
          <a:p>
            <a:r>
              <a:rPr lang="en-US" dirty="0"/>
              <a:t>Yes, if A starts sending at the 3 Mbps rate, due to the timeouts.</a:t>
            </a:r>
          </a:p>
          <a:p>
            <a:endParaRPr lang="en-US" dirty="0"/>
          </a:p>
          <a:p>
            <a:r>
              <a:rPr lang="en-US" dirty="0"/>
              <a:t>Conclusion: A congested gateway at the downstream can cause congestion at all upstream gateways along the path. </a:t>
            </a:r>
            <a:endParaRPr lang="en-IN" dirty="0"/>
          </a:p>
        </p:txBody>
      </p:sp>
      <p:sp>
        <p:nvSpPr>
          <p:cNvPr id="20" name="Oval 19">
            <a:extLst>
              <a:ext uri="{FF2B5EF4-FFF2-40B4-BE49-F238E27FC236}">
                <a16:creationId xmlns:a16="http://schemas.microsoft.com/office/drawing/2014/main" id="{4CD1101D-896F-0A78-B6BA-EB324B75C600}"/>
              </a:ext>
            </a:extLst>
          </p:cNvPr>
          <p:cNvSpPr/>
          <p:nvPr/>
        </p:nvSpPr>
        <p:spPr>
          <a:xfrm>
            <a:off x="4386945" y="4637315"/>
            <a:ext cx="1077687" cy="93413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G2</a:t>
            </a:r>
          </a:p>
        </p:txBody>
      </p:sp>
      <p:cxnSp>
        <p:nvCxnSpPr>
          <p:cNvPr id="33" name="Straight Arrow Connector 32">
            <a:extLst>
              <a:ext uri="{FF2B5EF4-FFF2-40B4-BE49-F238E27FC236}">
                <a16:creationId xmlns:a16="http://schemas.microsoft.com/office/drawing/2014/main" id="{4FAE57D7-719C-3140-7393-4EBC8F0B8610}"/>
              </a:ext>
            </a:extLst>
          </p:cNvPr>
          <p:cNvCxnSpPr>
            <a:stCxn id="20" idx="5"/>
          </p:cNvCxnSpPr>
          <p:nvPr/>
        </p:nvCxnSpPr>
        <p:spPr>
          <a:xfrm>
            <a:off x="5306808" y="5434649"/>
            <a:ext cx="832730" cy="36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BF4C85A-02BD-6182-BF9C-8B5AC374E4BA}"/>
              </a:ext>
            </a:extLst>
          </p:cNvPr>
          <p:cNvSpPr txBox="1"/>
          <p:nvPr/>
        </p:nvSpPr>
        <p:spPr>
          <a:xfrm>
            <a:off x="3331028" y="4517573"/>
            <a:ext cx="1099458" cy="369332"/>
          </a:xfrm>
          <a:prstGeom prst="rect">
            <a:avLst/>
          </a:prstGeom>
          <a:noFill/>
        </p:spPr>
        <p:txBody>
          <a:bodyPr wrap="square" rtlCol="0">
            <a:spAutoFit/>
          </a:bodyPr>
          <a:lstStyle/>
          <a:p>
            <a:r>
              <a:rPr lang="en-IN" dirty="0"/>
              <a:t>5 Mbps</a:t>
            </a:r>
          </a:p>
        </p:txBody>
      </p:sp>
      <p:sp>
        <p:nvSpPr>
          <p:cNvPr id="51" name="TextBox 50">
            <a:extLst>
              <a:ext uri="{FF2B5EF4-FFF2-40B4-BE49-F238E27FC236}">
                <a16:creationId xmlns:a16="http://schemas.microsoft.com/office/drawing/2014/main" id="{AF88C5AF-47A5-16D8-D3E3-8C5403B7589A}"/>
              </a:ext>
            </a:extLst>
          </p:cNvPr>
          <p:cNvSpPr txBox="1"/>
          <p:nvPr/>
        </p:nvSpPr>
        <p:spPr>
          <a:xfrm>
            <a:off x="6052454" y="2024745"/>
            <a:ext cx="1611083" cy="369332"/>
          </a:xfrm>
          <a:prstGeom prst="rect">
            <a:avLst/>
          </a:prstGeom>
          <a:noFill/>
        </p:spPr>
        <p:txBody>
          <a:bodyPr wrap="square" rtlCol="0">
            <a:spAutoFit/>
          </a:bodyPr>
          <a:lstStyle/>
          <a:p>
            <a:r>
              <a:rPr lang="en-IN" dirty="0"/>
              <a:t>3 Mbps to D</a:t>
            </a:r>
          </a:p>
        </p:txBody>
      </p:sp>
      <p:sp>
        <p:nvSpPr>
          <p:cNvPr id="54" name="Oval 53">
            <a:extLst>
              <a:ext uri="{FF2B5EF4-FFF2-40B4-BE49-F238E27FC236}">
                <a16:creationId xmlns:a16="http://schemas.microsoft.com/office/drawing/2014/main" id="{F0EF710F-54CD-6F8F-C9FB-9225E45B0213}"/>
              </a:ext>
            </a:extLst>
          </p:cNvPr>
          <p:cNvSpPr/>
          <p:nvPr/>
        </p:nvSpPr>
        <p:spPr>
          <a:xfrm>
            <a:off x="2503715" y="3472545"/>
            <a:ext cx="1077687" cy="93413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G3</a:t>
            </a:r>
          </a:p>
        </p:txBody>
      </p:sp>
      <p:sp>
        <p:nvSpPr>
          <p:cNvPr id="55" name="Oval 54">
            <a:extLst>
              <a:ext uri="{FF2B5EF4-FFF2-40B4-BE49-F238E27FC236}">
                <a16:creationId xmlns:a16="http://schemas.microsoft.com/office/drawing/2014/main" id="{C0F9743E-80B8-2A10-C901-2B3B801D5820}"/>
              </a:ext>
            </a:extLst>
          </p:cNvPr>
          <p:cNvSpPr/>
          <p:nvPr/>
        </p:nvSpPr>
        <p:spPr>
          <a:xfrm>
            <a:off x="4049488" y="2699658"/>
            <a:ext cx="1077687" cy="93413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G4</a:t>
            </a:r>
            <a:endParaRPr lang="en-IN" dirty="0"/>
          </a:p>
        </p:txBody>
      </p:sp>
      <p:cxnSp>
        <p:nvCxnSpPr>
          <p:cNvPr id="57" name="Straight Arrow Connector 56">
            <a:extLst>
              <a:ext uri="{FF2B5EF4-FFF2-40B4-BE49-F238E27FC236}">
                <a16:creationId xmlns:a16="http://schemas.microsoft.com/office/drawing/2014/main" id="{FEBD980D-DFCE-D1A0-2E12-8B6B6062E3B1}"/>
              </a:ext>
            </a:extLst>
          </p:cNvPr>
          <p:cNvCxnSpPr>
            <a:stCxn id="5" idx="0"/>
            <a:endCxn id="54" idx="3"/>
          </p:cNvCxnSpPr>
          <p:nvPr/>
        </p:nvCxnSpPr>
        <p:spPr>
          <a:xfrm flipV="1">
            <a:off x="1322615" y="4269878"/>
            <a:ext cx="1338924" cy="1140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1C723D2-4DE3-EDA9-C793-6ABB58A7C16B}"/>
              </a:ext>
            </a:extLst>
          </p:cNvPr>
          <p:cNvCxnSpPr>
            <a:stCxn id="4" idx="6"/>
            <a:endCxn id="54" idx="1"/>
          </p:cNvCxnSpPr>
          <p:nvPr/>
        </p:nvCxnSpPr>
        <p:spPr>
          <a:xfrm>
            <a:off x="1915886" y="2901044"/>
            <a:ext cx="745653" cy="70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9CCBDA6-0BED-C19F-CF37-4D32B3AD210B}"/>
              </a:ext>
            </a:extLst>
          </p:cNvPr>
          <p:cNvCxnSpPr>
            <a:stCxn id="54" idx="5"/>
            <a:endCxn id="20" idx="1"/>
          </p:cNvCxnSpPr>
          <p:nvPr/>
        </p:nvCxnSpPr>
        <p:spPr>
          <a:xfrm>
            <a:off x="3423578" y="4269878"/>
            <a:ext cx="1121191" cy="50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B29231D-882A-C99B-A8F2-D03E93092539}"/>
              </a:ext>
            </a:extLst>
          </p:cNvPr>
          <p:cNvCxnSpPr>
            <a:cxnSpLocks/>
            <a:stCxn id="20" idx="0"/>
            <a:endCxn id="55" idx="4"/>
          </p:cNvCxnSpPr>
          <p:nvPr/>
        </p:nvCxnSpPr>
        <p:spPr>
          <a:xfrm flipH="1" flipV="1">
            <a:off x="4588332" y="3633792"/>
            <a:ext cx="337457" cy="100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1B088E1-24AD-F9FE-8C3E-4F69C73CA749}"/>
              </a:ext>
            </a:extLst>
          </p:cNvPr>
          <p:cNvCxnSpPr>
            <a:stCxn id="55" idx="6"/>
            <a:endCxn id="7" idx="2"/>
          </p:cNvCxnSpPr>
          <p:nvPr/>
        </p:nvCxnSpPr>
        <p:spPr>
          <a:xfrm flipV="1">
            <a:off x="5127175" y="3009901"/>
            <a:ext cx="936163" cy="15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4CE962D-4345-4EE9-56CE-DEC0A27CBFA0}"/>
              </a:ext>
            </a:extLst>
          </p:cNvPr>
          <p:cNvCxnSpPr>
            <a:stCxn id="7" idx="3"/>
            <a:endCxn id="20" idx="7"/>
          </p:cNvCxnSpPr>
          <p:nvPr/>
        </p:nvCxnSpPr>
        <p:spPr>
          <a:xfrm flipH="1">
            <a:off x="5306808" y="3367828"/>
            <a:ext cx="914353" cy="140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5072F8E-CB86-6334-F221-660419C9C792}"/>
              </a:ext>
            </a:extLst>
          </p:cNvPr>
          <p:cNvSpPr txBox="1"/>
          <p:nvPr/>
        </p:nvSpPr>
        <p:spPr>
          <a:xfrm>
            <a:off x="1197430" y="4561116"/>
            <a:ext cx="1099458" cy="369332"/>
          </a:xfrm>
          <a:prstGeom prst="rect">
            <a:avLst/>
          </a:prstGeom>
          <a:noFill/>
        </p:spPr>
        <p:txBody>
          <a:bodyPr wrap="square" rtlCol="0">
            <a:spAutoFit/>
          </a:bodyPr>
          <a:lstStyle/>
          <a:p>
            <a:r>
              <a:rPr lang="en-IN" dirty="0"/>
              <a:t>3 Mbps</a:t>
            </a:r>
          </a:p>
        </p:txBody>
      </p:sp>
      <p:sp>
        <p:nvSpPr>
          <p:cNvPr id="70" name="TextBox 69">
            <a:extLst>
              <a:ext uri="{FF2B5EF4-FFF2-40B4-BE49-F238E27FC236}">
                <a16:creationId xmlns:a16="http://schemas.microsoft.com/office/drawing/2014/main" id="{74FB33E1-500B-C9E9-BA10-E2ED0832A522}"/>
              </a:ext>
            </a:extLst>
          </p:cNvPr>
          <p:cNvSpPr txBox="1"/>
          <p:nvPr/>
        </p:nvSpPr>
        <p:spPr>
          <a:xfrm>
            <a:off x="2122716" y="2873831"/>
            <a:ext cx="1099458" cy="369332"/>
          </a:xfrm>
          <a:prstGeom prst="rect">
            <a:avLst/>
          </a:prstGeom>
          <a:noFill/>
        </p:spPr>
        <p:txBody>
          <a:bodyPr wrap="square" rtlCol="0">
            <a:spAutoFit/>
          </a:bodyPr>
          <a:lstStyle/>
          <a:p>
            <a:r>
              <a:rPr lang="en-IN" dirty="0"/>
              <a:t>3 Mbps</a:t>
            </a:r>
          </a:p>
        </p:txBody>
      </p:sp>
      <p:sp>
        <p:nvSpPr>
          <p:cNvPr id="71" name="TextBox 70">
            <a:extLst>
              <a:ext uri="{FF2B5EF4-FFF2-40B4-BE49-F238E27FC236}">
                <a16:creationId xmlns:a16="http://schemas.microsoft.com/office/drawing/2014/main" id="{3DA1B44B-849F-F2B2-341B-9CC6C5447A9D}"/>
              </a:ext>
            </a:extLst>
          </p:cNvPr>
          <p:cNvSpPr txBox="1"/>
          <p:nvPr/>
        </p:nvSpPr>
        <p:spPr>
          <a:xfrm>
            <a:off x="5486400" y="5127174"/>
            <a:ext cx="1099458" cy="369332"/>
          </a:xfrm>
          <a:prstGeom prst="rect">
            <a:avLst/>
          </a:prstGeom>
          <a:noFill/>
        </p:spPr>
        <p:txBody>
          <a:bodyPr wrap="square" rtlCol="0">
            <a:spAutoFit/>
          </a:bodyPr>
          <a:lstStyle/>
          <a:p>
            <a:r>
              <a:rPr lang="en-IN" dirty="0"/>
              <a:t>3 Mbps</a:t>
            </a:r>
          </a:p>
        </p:txBody>
      </p:sp>
      <p:sp>
        <p:nvSpPr>
          <p:cNvPr id="72" name="TextBox 71">
            <a:extLst>
              <a:ext uri="{FF2B5EF4-FFF2-40B4-BE49-F238E27FC236}">
                <a16:creationId xmlns:a16="http://schemas.microsoft.com/office/drawing/2014/main" id="{39990E40-DC23-C75F-88E5-DFB9A74F5F87}"/>
              </a:ext>
            </a:extLst>
          </p:cNvPr>
          <p:cNvSpPr txBox="1"/>
          <p:nvPr/>
        </p:nvSpPr>
        <p:spPr>
          <a:xfrm>
            <a:off x="3918856" y="3886201"/>
            <a:ext cx="1099458" cy="369332"/>
          </a:xfrm>
          <a:prstGeom prst="rect">
            <a:avLst/>
          </a:prstGeom>
          <a:noFill/>
        </p:spPr>
        <p:txBody>
          <a:bodyPr wrap="square" rtlCol="0">
            <a:spAutoFit/>
          </a:bodyPr>
          <a:lstStyle/>
          <a:p>
            <a:r>
              <a:rPr lang="en-IN" dirty="0"/>
              <a:t>3 Mbps</a:t>
            </a:r>
          </a:p>
        </p:txBody>
      </p:sp>
      <p:sp>
        <p:nvSpPr>
          <p:cNvPr id="73" name="TextBox 72">
            <a:extLst>
              <a:ext uri="{FF2B5EF4-FFF2-40B4-BE49-F238E27FC236}">
                <a16:creationId xmlns:a16="http://schemas.microsoft.com/office/drawing/2014/main" id="{F048B929-A601-BBF7-B621-F69E249FD128}"/>
              </a:ext>
            </a:extLst>
          </p:cNvPr>
          <p:cNvSpPr txBox="1"/>
          <p:nvPr/>
        </p:nvSpPr>
        <p:spPr>
          <a:xfrm>
            <a:off x="5072743" y="2688771"/>
            <a:ext cx="1099458" cy="369332"/>
          </a:xfrm>
          <a:prstGeom prst="rect">
            <a:avLst/>
          </a:prstGeom>
          <a:noFill/>
        </p:spPr>
        <p:txBody>
          <a:bodyPr wrap="square" rtlCol="0">
            <a:spAutoFit/>
          </a:bodyPr>
          <a:lstStyle/>
          <a:p>
            <a:r>
              <a:rPr lang="en-IN" dirty="0"/>
              <a:t>3 Mbps</a:t>
            </a:r>
          </a:p>
        </p:txBody>
      </p:sp>
      <p:sp>
        <p:nvSpPr>
          <p:cNvPr id="74" name="TextBox 73">
            <a:extLst>
              <a:ext uri="{FF2B5EF4-FFF2-40B4-BE49-F238E27FC236}">
                <a16:creationId xmlns:a16="http://schemas.microsoft.com/office/drawing/2014/main" id="{66A67AE6-4E16-D6D9-B42D-A7BF14EEA47A}"/>
              </a:ext>
            </a:extLst>
          </p:cNvPr>
          <p:cNvSpPr txBox="1"/>
          <p:nvPr/>
        </p:nvSpPr>
        <p:spPr>
          <a:xfrm>
            <a:off x="5791201" y="4027715"/>
            <a:ext cx="1099458" cy="369332"/>
          </a:xfrm>
          <a:prstGeom prst="rect">
            <a:avLst/>
          </a:prstGeom>
          <a:noFill/>
        </p:spPr>
        <p:txBody>
          <a:bodyPr wrap="square" rtlCol="0">
            <a:spAutoFit/>
          </a:bodyPr>
          <a:lstStyle/>
          <a:p>
            <a:r>
              <a:rPr lang="en-IN" dirty="0"/>
              <a:t>3 Mbps</a:t>
            </a:r>
          </a:p>
        </p:txBody>
      </p:sp>
      <p:sp>
        <p:nvSpPr>
          <p:cNvPr id="75" name="TextBox 74">
            <a:extLst>
              <a:ext uri="{FF2B5EF4-FFF2-40B4-BE49-F238E27FC236}">
                <a16:creationId xmlns:a16="http://schemas.microsoft.com/office/drawing/2014/main" id="{643D6456-BFE2-7B33-8CB2-B08D6AC21DE4}"/>
              </a:ext>
            </a:extLst>
          </p:cNvPr>
          <p:cNvSpPr txBox="1"/>
          <p:nvPr/>
        </p:nvSpPr>
        <p:spPr>
          <a:xfrm>
            <a:off x="1567544" y="6270170"/>
            <a:ext cx="1611083" cy="369332"/>
          </a:xfrm>
          <a:prstGeom prst="rect">
            <a:avLst/>
          </a:prstGeom>
          <a:noFill/>
        </p:spPr>
        <p:txBody>
          <a:bodyPr wrap="square" rtlCol="0">
            <a:spAutoFit/>
          </a:bodyPr>
          <a:lstStyle/>
          <a:p>
            <a:r>
              <a:rPr lang="en-IN" dirty="0"/>
              <a:t>2 Mbps to C</a:t>
            </a:r>
          </a:p>
        </p:txBody>
      </p:sp>
      <p:sp>
        <p:nvSpPr>
          <p:cNvPr id="76" name="TextBox 75">
            <a:extLst>
              <a:ext uri="{FF2B5EF4-FFF2-40B4-BE49-F238E27FC236}">
                <a16:creationId xmlns:a16="http://schemas.microsoft.com/office/drawing/2014/main" id="{4F098196-4C69-544D-8D2A-AEC222E0DCA1}"/>
              </a:ext>
            </a:extLst>
          </p:cNvPr>
          <p:cNvSpPr txBox="1"/>
          <p:nvPr/>
        </p:nvSpPr>
        <p:spPr>
          <a:xfrm>
            <a:off x="620486" y="2046516"/>
            <a:ext cx="1611083" cy="369332"/>
          </a:xfrm>
          <a:prstGeom prst="rect">
            <a:avLst/>
          </a:prstGeom>
          <a:noFill/>
        </p:spPr>
        <p:txBody>
          <a:bodyPr wrap="square" rtlCol="0">
            <a:spAutoFit/>
          </a:bodyPr>
          <a:lstStyle/>
          <a:p>
            <a:r>
              <a:rPr lang="en-IN" dirty="0"/>
              <a:t>2 Mbps to D</a:t>
            </a:r>
          </a:p>
        </p:txBody>
      </p:sp>
    </p:spTree>
    <p:extLst>
      <p:ext uri="{BB962C8B-B14F-4D97-AF65-F5344CB8AC3E}">
        <p14:creationId xmlns:p14="http://schemas.microsoft.com/office/powerpoint/2010/main" val="224139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7173-3858-5650-174C-4C237D6BA91F}"/>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id="{1E121F19-45E9-880E-C979-DF848DC764B4}"/>
              </a:ext>
            </a:extLst>
          </p:cNvPr>
          <p:cNvSpPr>
            <a:spLocks noGrp="1"/>
          </p:cNvSpPr>
          <p:nvPr>
            <p:ph idx="1"/>
          </p:nvPr>
        </p:nvSpPr>
        <p:spPr/>
        <p:txBody>
          <a:bodyPr/>
          <a:lstStyle/>
          <a:p>
            <a:r>
              <a:rPr lang="en-IN" dirty="0"/>
              <a:t>Even if each sender respects flow control, the network as a whole can get congested</a:t>
            </a:r>
          </a:p>
          <a:p>
            <a:endParaRPr lang="en-IN" dirty="0"/>
          </a:p>
          <a:p>
            <a:r>
              <a:rPr lang="en-IN" dirty="0"/>
              <a:t>We need a separate mechanism for congestion control</a:t>
            </a:r>
          </a:p>
        </p:txBody>
      </p:sp>
    </p:spTree>
    <p:extLst>
      <p:ext uri="{BB962C8B-B14F-4D97-AF65-F5344CB8AC3E}">
        <p14:creationId xmlns:p14="http://schemas.microsoft.com/office/powerpoint/2010/main" val="3409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8B90-C563-6304-513E-F7AC811136B2}"/>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09EF17F8-EA11-2062-D511-A0053114108B}"/>
              </a:ext>
            </a:extLst>
          </p:cNvPr>
          <p:cNvSpPr>
            <a:spLocks noGrp="1"/>
          </p:cNvSpPr>
          <p:nvPr>
            <p:ph idx="1"/>
          </p:nvPr>
        </p:nvSpPr>
        <p:spPr/>
        <p:txBody>
          <a:bodyPr/>
          <a:lstStyle/>
          <a:p>
            <a:r>
              <a:rPr lang="en-IN" dirty="0"/>
              <a:t>Read Chapter-3.5.6, 3.6, 3.7 from the Kurose and Ross book</a:t>
            </a:r>
          </a:p>
        </p:txBody>
      </p:sp>
    </p:spTree>
    <p:extLst>
      <p:ext uri="{BB962C8B-B14F-4D97-AF65-F5344CB8AC3E}">
        <p14:creationId xmlns:p14="http://schemas.microsoft.com/office/powerpoint/2010/main" val="123803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06B0-FB84-0ABC-DF47-B2B016642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2C949-DE9C-98BC-8E35-81E8CBB1BB8C}"/>
              </a:ext>
            </a:extLst>
          </p:cNvPr>
          <p:cNvSpPr>
            <a:spLocks noGrp="1"/>
          </p:cNvSpPr>
          <p:nvPr>
            <p:ph type="title"/>
          </p:nvPr>
        </p:nvSpPr>
        <p:spPr/>
        <p:txBody>
          <a:bodyPr/>
          <a:lstStyle/>
          <a:p>
            <a:r>
              <a:rPr lang="en-IN" dirty="0"/>
              <a:t>Congestion control mechanism</a:t>
            </a:r>
          </a:p>
        </p:txBody>
      </p:sp>
      <p:sp>
        <p:nvSpPr>
          <p:cNvPr id="3" name="Content Placeholder 2">
            <a:extLst>
              <a:ext uri="{FF2B5EF4-FFF2-40B4-BE49-F238E27FC236}">
                <a16:creationId xmlns:a16="http://schemas.microsoft.com/office/drawing/2014/main" id="{0B8D56B4-BC07-3C66-C3FA-E98ECDA53498}"/>
              </a:ext>
            </a:extLst>
          </p:cNvPr>
          <p:cNvSpPr>
            <a:spLocks noGrp="1"/>
          </p:cNvSpPr>
          <p:nvPr>
            <p:ph idx="1"/>
          </p:nvPr>
        </p:nvSpPr>
        <p:spPr/>
        <p:txBody>
          <a:bodyPr>
            <a:normAutofit/>
          </a:bodyPr>
          <a:lstStyle/>
          <a:p>
            <a:r>
              <a:rPr lang="en-IN" dirty="0"/>
              <a:t>What is a strong indicator of congestion?</a:t>
            </a:r>
          </a:p>
          <a:p>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84591BA-F36D-07F4-964E-78DC27A24B21}"/>
                  </a:ext>
                </a:extLst>
              </p14:cNvPr>
              <p14:cNvContentPartPr/>
              <p14:nvPr/>
            </p14:nvContentPartPr>
            <p14:xfrm>
              <a:off x="1507320" y="2426760"/>
              <a:ext cx="1437480" cy="353880"/>
            </p14:xfrm>
          </p:contentPart>
        </mc:Choice>
        <mc:Fallback xmlns="">
          <p:pic>
            <p:nvPicPr>
              <p:cNvPr id="4" name="Ink 3">
                <a:extLst>
                  <a:ext uri="{FF2B5EF4-FFF2-40B4-BE49-F238E27FC236}">
                    <a16:creationId xmlns:a16="http://schemas.microsoft.com/office/drawing/2014/main" id="{884591BA-F36D-07F4-964E-78DC27A24B21}"/>
                  </a:ext>
                </a:extLst>
              </p:cNvPr>
              <p:cNvPicPr/>
              <p:nvPr/>
            </p:nvPicPr>
            <p:blipFill>
              <a:blip r:embed="rId3"/>
              <a:stretch>
                <a:fillRect/>
              </a:stretch>
            </p:blipFill>
            <p:spPr>
              <a:xfrm>
                <a:off x="1497960" y="2417400"/>
                <a:ext cx="1456200" cy="372600"/>
              </a:xfrm>
              <a:prstGeom prst="rect">
                <a:avLst/>
              </a:prstGeom>
            </p:spPr>
          </p:pic>
        </mc:Fallback>
      </mc:AlternateContent>
    </p:spTree>
    <p:extLst>
      <p:ext uri="{BB962C8B-B14F-4D97-AF65-F5344CB8AC3E}">
        <p14:creationId xmlns:p14="http://schemas.microsoft.com/office/powerpoint/2010/main" val="1711975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1604A-CB57-D6BB-2922-7E0CD5B89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4CBFD-CF7E-4F4E-E158-E85BE88FEF06}"/>
              </a:ext>
            </a:extLst>
          </p:cNvPr>
          <p:cNvSpPr>
            <a:spLocks noGrp="1"/>
          </p:cNvSpPr>
          <p:nvPr>
            <p:ph type="title"/>
          </p:nvPr>
        </p:nvSpPr>
        <p:spPr/>
        <p:txBody>
          <a:bodyPr/>
          <a:lstStyle/>
          <a:p>
            <a:r>
              <a:rPr lang="en-IN" dirty="0"/>
              <a:t>Congestion control mechanism</a:t>
            </a:r>
          </a:p>
        </p:txBody>
      </p:sp>
      <p:sp>
        <p:nvSpPr>
          <p:cNvPr id="3" name="Content Placeholder 2">
            <a:extLst>
              <a:ext uri="{FF2B5EF4-FFF2-40B4-BE49-F238E27FC236}">
                <a16:creationId xmlns:a16="http://schemas.microsoft.com/office/drawing/2014/main" id="{67867061-F5FB-A867-8C24-065CDA5BA46D}"/>
              </a:ext>
            </a:extLst>
          </p:cNvPr>
          <p:cNvSpPr>
            <a:spLocks noGrp="1"/>
          </p:cNvSpPr>
          <p:nvPr>
            <p:ph idx="1"/>
          </p:nvPr>
        </p:nvSpPr>
        <p:spPr/>
        <p:txBody>
          <a:bodyPr>
            <a:normAutofit/>
          </a:bodyPr>
          <a:lstStyle/>
          <a:p>
            <a:r>
              <a:rPr lang="en-IN" dirty="0"/>
              <a:t>What is a strong indicator of congestion?</a:t>
            </a:r>
          </a:p>
          <a:p>
            <a:pPr lvl="1"/>
            <a:r>
              <a:rPr lang="en-IN" dirty="0"/>
              <a:t>Timeout</a:t>
            </a:r>
          </a:p>
          <a:p>
            <a:pPr lvl="1"/>
            <a:endParaRPr lang="en-IN" dirty="0"/>
          </a:p>
          <a:p>
            <a:r>
              <a:rPr lang="en-IN" dirty="0"/>
              <a:t>What is a slightly weaker indicator of congestion?</a:t>
            </a:r>
          </a:p>
          <a:p>
            <a:endParaRPr lang="en-IN" dirty="0"/>
          </a:p>
        </p:txBody>
      </p:sp>
    </p:spTree>
    <p:extLst>
      <p:ext uri="{BB962C8B-B14F-4D97-AF65-F5344CB8AC3E}">
        <p14:creationId xmlns:p14="http://schemas.microsoft.com/office/powerpoint/2010/main" val="9662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6F36-D020-B2C7-F220-4F4170934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EE5A0-759A-B247-A4C4-E35C03663823}"/>
              </a:ext>
            </a:extLst>
          </p:cNvPr>
          <p:cNvSpPr>
            <a:spLocks noGrp="1"/>
          </p:cNvSpPr>
          <p:nvPr>
            <p:ph type="title"/>
          </p:nvPr>
        </p:nvSpPr>
        <p:spPr/>
        <p:txBody>
          <a:bodyPr/>
          <a:lstStyle/>
          <a:p>
            <a:r>
              <a:rPr lang="en-IN" dirty="0"/>
              <a:t>Congestion control mechanism</a:t>
            </a:r>
          </a:p>
        </p:txBody>
      </p:sp>
      <p:sp>
        <p:nvSpPr>
          <p:cNvPr id="3" name="Content Placeholder 2">
            <a:extLst>
              <a:ext uri="{FF2B5EF4-FFF2-40B4-BE49-F238E27FC236}">
                <a16:creationId xmlns:a16="http://schemas.microsoft.com/office/drawing/2014/main" id="{9C1EC5DB-6A36-4D02-89FE-8BD8C30C0ADA}"/>
              </a:ext>
            </a:extLst>
          </p:cNvPr>
          <p:cNvSpPr>
            <a:spLocks noGrp="1"/>
          </p:cNvSpPr>
          <p:nvPr>
            <p:ph idx="1"/>
          </p:nvPr>
        </p:nvSpPr>
        <p:spPr/>
        <p:txBody>
          <a:bodyPr>
            <a:normAutofit/>
          </a:bodyPr>
          <a:lstStyle/>
          <a:p>
            <a:r>
              <a:rPr lang="en-IN" dirty="0"/>
              <a:t>What is a strong indicator of congestion?</a:t>
            </a:r>
          </a:p>
          <a:p>
            <a:pPr lvl="1"/>
            <a:r>
              <a:rPr lang="en-IN" dirty="0"/>
              <a:t>Timeout</a:t>
            </a:r>
          </a:p>
          <a:p>
            <a:pPr lvl="1"/>
            <a:endParaRPr lang="en-IN" dirty="0"/>
          </a:p>
          <a:p>
            <a:r>
              <a:rPr lang="en-IN" dirty="0"/>
              <a:t>What is a slightly weaker indicator of congestion?</a:t>
            </a:r>
          </a:p>
          <a:p>
            <a:pPr lvl="1"/>
            <a:r>
              <a:rPr lang="en-IN" dirty="0"/>
              <a:t>duplicate ACKs</a:t>
            </a:r>
          </a:p>
          <a:p>
            <a:pPr lvl="1"/>
            <a:endParaRPr lang="en-IN" dirty="0"/>
          </a:p>
          <a:p>
            <a:r>
              <a:rPr lang="en-IN" dirty="0"/>
              <a:t>What could be the other indicator of network congestion?</a:t>
            </a:r>
          </a:p>
          <a:p>
            <a:endParaRPr lang="en-IN" dirty="0"/>
          </a:p>
        </p:txBody>
      </p:sp>
    </p:spTree>
    <p:extLst>
      <p:ext uri="{BB962C8B-B14F-4D97-AF65-F5344CB8AC3E}">
        <p14:creationId xmlns:p14="http://schemas.microsoft.com/office/powerpoint/2010/main" val="3820501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A9E3C-D231-E32D-1569-696FA8BFF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FEAC8-C79E-5149-D33F-6560F7814EAC}"/>
              </a:ext>
            </a:extLst>
          </p:cNvPr>
          <p:cNvSpPr>
            <a:spLocks noGrp="1"/>
          </p:cNvSpPr>
          <p:nvPr>
            <p:ph type="title"/>
          </p:nvPr>
        </p:nvSpPr>
        <p:spPr/>
        <p:txBody>
          <a:bodyPr/>
          <a:lstStyle/>
          <a:p>
            <a:r>
              <a:rPr lang="en-IN" dirty="0"/>
              <a:t>Congestion control mechanism</a:t>
            </a:r>
          </a:p>
        </p:txBody>
      </p:sp>
      <p:sp>
        <p:nvSpPr>
          <p:cNvPr id="3" name="Content Placeholder 2">
            <a:extLst>
              <a:ext uri="{FF2B5EF4-FFF2-40B4-BE49-F238E27FC236}">
                <a16:creationId xmlns:a16="http://schemas.microsoft.com/office/drawing/2014/main" id="{6B1E99B1-9BC5-D85C-292A-945C98BDADB6}"/>
              </a:ext>
            </a:extLst>
          </p:cNvPr>
          <p:cNvSpPr>
            <a:spLocks noGrp="1"/>
          </p:cNvSpPr>
          <p:nvPr>
            <p:ph idx="1"/>
          </p:nvPr>
        </p:nvSpPr>
        <p:spPr/>
        <p:txBody>
          <a:bodyPr>
            <a:normAutofit/>
          </a:bodyPr>
          <a:lstStyle/>
          <a:p>
            <a:r>
              <a:rPr lang="en-IN" dirty="0"/>
              <a:t>What is a strong indicator of congestion?</a:t>
            </a:r>
          </a:p>
          <a:p>
            <a:pPr lvl="1"/>
            <a:r>
              <a:rPr lang="en-IN" dirty="0"/>
              <a:t>Timeout</a:t>
            </a:r>
          </a:p>
          <a:p>
            <a:pPr lvl="1"/>
            <a:endParaRPr lang="en-IN" dirty="0"/>
          </a:p>
          <a:p>
            <a:r>
              <a:rPr lang="en-IN" dirty="0"/>
              <a:t>What is a slightly weaker indicator of congestion?</a:t>
            </a:r>
          </a:p>
          <a:p>
            <a:pPr lvl="1"/>
            <a:r>
              <a:rPr lang="en-IN" dirty="0"/>
              <a:t>duplicate ACKs</a:t>
            </a:r>
          </a:p>
          <a:p>
            <a:pPr lvl="1"/>
            <a:endParaRPr lang="en-IN" dirty="0"/>
          </a:p>
          <a:p>
            <a:r>
              <a:rPr lang="en-IN" dirty="0"/>
              <a:t>What could be the other indicator of network congestion?</a:t>
            </a:r>
          </a:p>
          <a:p>
            <a:pPr lvl="1"/>
            <a:r>
              <a:rPr lang="en-IN" dirty="0"/>
              <a:t>increasing RTT</a:t>
            </a:r>
          </a:p>
          <a:p>
            <a:endParaRPr lang="en-IN" dirty="0"/>
          </a:p>
        </p:txBody>
      </p:sp>
    </p:spTree>
    <p:extLst>
      <p:ext uri="{BB962C8B-B14F-4D97-AF65-F5344CB8AC3E}">
        <p14:creationId xmlns:p14="http://schemas.microsoft.com/office/powerpoint/2010/main" val="410102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B9E87-B767-B8A6-1C69-71AB9CB7B674}"/>
              </a:ext>
            </a:extLst>
          </p:cNvPr>
          <p:cNvSpPr>
            <a:spLocks noGrp="1"/>
          </p:cNvSpPr>
          <p:nvPr>
            <p:ph type="title"/>
          </p:nvPr>
        </p:nvSpPr>
        <p:spPr/>
        <p:txBody>
          <a:bodyPr/>
          <a:lstStyle/>
          <a:p>
            <a:r>
              <a:rPr lang="en-IN" dirty="0"/>
              <a:t>Approaches for congestion control</a:t>
            </a:r>
          </a:p>
        </p:txBody>
      </p:sp>
      <p:sp>
        <p:nvSpPr>
          <p:cNvPr id="3" name="Content Placeholder 2">
            <a:extLst>
              <a:ext uri="{FF2B5EF4-FFF2-40B4-BE49-F238E27FC236}">
                <a16:creationId xmlns:a16="http://schemas.microsoft.com/office/drawing/2014/main" id="{5B3A85AB-348A-A4E8-A332-1551765FF07B}"/>
              </a:ext>
            </a:extLst>
          </p:cNvPr>
          <p:cNvSpPr>
            <a:spLocks noGrp="1"/>
          </p:cNvSpPr>
          <p:nvPr>
            <p:ph idx="1"/>
          </p:nvPr>
        </p:nvSpPr>
        <p:spPr/>
        <p:txBody>
          <a:bodyPr>
            <a:normAutofit lnSpcReduction="10000"/>
          </a:bodyPr>
          <a:lstStyle/>
          <a:p>
            <a:r>
              <a:rPr lang="en-IN" dirty="0"/>
              <a:t>End-to-end congestion control</a:t>
            </a:r>
          </a:p>
          <a:p>
            <a:pPr lvl="1"/>
            <a:r>
              <a:rPr lang="en-IN" dirty="0"/>
              <a:t>The congestion is detected and controlled at endpoints. The network doesn’t provide any help.</a:t>
            </a:r>
          </a:p>
          <a:p>
            <a:pPr lvl="2"/>
            <a:r>
              <a:rPr lang="en-IN" dirty="0"/>
              <a:t>The endpoints use the timeouts, duplicate ACKs, or increasing RTTs, as an indicator of the congestion state, and adjust the transmission rate accordingly </a:t>
            </a:r>
          </a:p>
          <a:p>
            <a:endParaRPr lang="en-IN" dirty="0"/>
          </a:p>
          <a:p>
            <a:r>
              <a:rPr lang="en-IN" dirty="0"/>
              <a:t>Network-assisted congestion control</a:t>
            </a:r>
          </a:p>
          <a:p>
            <a:pPr lvl="1"/>
            <a:r>
              <a:rPr lang="en-IN" dirty="0"/>
              <a:t>The network getaways provide explicit feedback to end hosts regarding the state of the congestion in the network</a:t>
            </a:r>
          </a:p>
          <a:p>
            <a:pPr lvl="1"/>
            <a:endParaRPr lang="en-IN" dirty="0"/>
          </a:p>
          <a:p>
            <a:r>
              <a:rPr lang="en-IN" dirty="0"/>
              <a:t>We’ll study both mechanisms</a:t>
            </a:r>
          </a:p>
        </p:txBody>
      </p:sp>
    </p:spTree>
    <p:extLst>
      <p:ext uri="{BB962C8B-B14F-4D97-AF65-F5344CB8AC3E}">
        <p14:creationId xmlns:p14="http://schemas.microsoft.com/office/powerpoint/2010/main" val="3058051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23DB-4D63-BDAE-277D-7C85F6CD6485}"/>
              </a:ext>
            </a:extLst>
          </p:cNvPr>
          <p:cNvSpPr>
            <a:spLocks noGrp="1"/>
          </p:cNvSpPr>
          <p:nvPr>
            <p:ph type="title"/>
          </p:nvPr>
        </p:nvSpPr>
        <p:spPr/>
        <p:txBody>
          <a:bodyPr/>
          <a:lstStyle/>
          <a:p>
            <a:r>
              <a:rPr lang="en-IN" dirty="0"/>
              <a:t>Congestion control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235953-3C55-0B8D-B46B-0A1CCBEA8EC0}"/>
                  </a:ext>
                </a:extLst>
              </p:cNvPr>
              <p:cNvSpPr>
                <a:spLocks noGrp="1"/>
              </p:cNvSpPr>
              <p:nvPr>
                <p:ph idx="1"/>
              </p:nvPr>
            </p:nvSpPr>
            <p:spPr/>
            <p:txBody>
              <a:bodyPr>
                <a:normAutofit/>
              </a:bodyPr>
              <a:lstStyle/>
              <a:p>
                <a:r>
                  <a:rPr lang="en-IN" dirty="0"/>
                  <a:t>The congestion control algorithms dynamically restrict the sender window, similar to the flow control</a:t>
                </a:r>
              </a:p>
              <a:p>
                <a:endParaRPr lang="en-IN" dirty="0"/>
              </a:p>
              <a:p>
                <a:r>
                  <a:rPr lang="en-IN" dirty="0"/>
                  <a:t>If there is no congestion, the window size is large; otherwise, the window size is small</a:t>
                </a:r>
              </a:p>
              <a:p>
                <a:pPr lvl="1"/>
                <a:r>
                  <a:rPr lang="en-IN" dirty="0"/>
                  <a:t>The window size for congestion control is denoted using </a:t>
                </a:r>
                <a14:m>
                  <m:oMath xmlns:m="http://schemas.openxmlformats.org/officeDocument/2006/math">
                    <m:r>
                      <a:rPr lang="en-IN" i="1" dirty="0" smtClean="0">
                        <a:latin typeface="Cambria Math" panose="02040503050406030204" pitchFamily="18" charset="0"/>
                      </a:rPr>
                      <m:t>𝑐𝑤𝑛𝑑</m:t>
                    </m:r>
                  </m:oMath>
                </a14:m>
                <a:endParaRPr lang="en-IN" dirty="0"/>
              </a:p>
              <a:p>
                <a:pPr lvl="1"/>
                <a:endParaRPr lang="en-IN" dirty="0"/>
              </a:p>
              <a:p>
                <a:r>
                  <a:rPr lang="en-IN" dirty="0"/>
                  <a:t>The effective sending window is the minimum of the flow control window, i.e., </a:t>
                </a:r>
                <a14:m>
                  <m:oMath xmlns:m="http://schemas.openxmlformats.org/officeDocument/2006/math">
                    <m:r>
                      <a:rPr lang="en-IN" i="1" dirty="0" smtClean="0">
                        <a:latin typeface="Cambria Math" panose="02040503050406030204" pitchFamily="18" charset="0"/>
                      </a:rPr>
                      <m:t>𝑟𝑤𝑛𝑑</m:t>
                    </m:r>
                  </m:oMath>
                </a14:m>
                <a:r>
                  <a:rPr lang="en-IN" dirty="0"/>
                  <a:t> and </a:t>
                </a:r>
                <a14:m>
                  <m:oMath xmlns:m="http://schemas.openxmlformats.org/officeDocument/2006/math">
                    <m:r>
                      <a:rPr lang="en-IN" i="1" dirty="0" smtClean="0">
                        <a:latin typeface="Cambria Math" panose="02040503050406030204" pitchFamily="18" charset="0"/>
                      </a:rPr>
                      <m:t>𝑐𝑤𝑛𝑑</m:t>
                    </m:r>
                  </m:oMath>
                </a14:m>
                <a:endParaRPr lang="en-IN" dirty="0"/>
              </a:p>
              <a:p>
                <a:endParaRPr lang="en-IN" dirty="0"/>
              </a:p>
              <a:p>
                <a:endParaRPr lang="en-IN" dirty="0"/>
              </a:p>
            </p:txBody>
          </p:sp>
        </mc:Choice>
        <mc:Fallback xmlns="">
          <p:sp>
            <p:nvSpPr>
              <p:cNvPr id="3" name="Content Placeholder 2">
                <a:extLst>
                  <a:ext uri="{FF2B5EF4-FFF2-40B4-BE49-F238E27FC236}">
                    <a16:creationId xmlns:a16="http://schemas.microsoft.com/office/drawing/2014/main" id="{4A235953-3C55-0B8D-B46B-0A1CCBEA8EC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578588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06DB-9972-E78A-4A74-295583D4BCB5}"/>
              </a:ext>
            </a:extLst>
          </p:cNvPr>
          <p:cNvSpPr>
            <a:spLocks noGrp="1"/>
          </p:cNvSpPr>
          <p:nvPr>
            <p:ph type="title"/>
          </p:nvPr>
        </p:nvSpPr>
        <p:spPr/>
        <p:txBody>
          <a:bodyPr/>
          <a:lstStyle/>
          <a:p>
            <a:r>
              <a:rPr lang="en-IN" dirty="0"/>
              <a:t>Congestion control</a:t>
            </a:r>
          </a:p>
        </p:txBody>
      </p:sp>
      <p:sp>
        <p:nvSpPr>
          <p:cNvPr id="4" name="Rectangle 47">
            <a:extLst>
              <a:ext uri="{FF2B5EF4-FFF2-40B4-BE49-F238E27FC236}">
                <a16:creationId xmlns:a16="http://schemas.microsoft.com/office/drawing/2014/main" id="{836BC0F5-8FA5-F20A-A45A-1EBBA28CE854}"/>
              </a:ext>
            </a:extLst>
          </p:cNvPr>
          <p:cNvSpPr>
            <a:spLocks noChangeArrowheads="1"/>
          </p:cNvSpPr>
          <p:nvPr/>
        </p:nvSpPr>
        <p:spPr bwMode="auto">
          <a:xfrm>
            <a:off x="1314221" y="2927773"/>
            <a:ext cx="4503412" cy="10754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DE4183E-DE88-15A9-914D-4A800100A639}"/>
              </a:ext>
            </a:extLst>
          </p:cNvPr>
          <p:cNvGrpSpPr/>
          <p:nvPr/>
        </p:nvGrpSpPr>
        <p:grpSpPr>
          <a:xfrm>
            <a:off x="1289051" y="2849038"/>
            <a:ext cx="1267801" cy="861704"/>
            <a:chOff x="1289051" y="2849038"/>
            <a:chExt cx="1267801" cy="861704"/>
          </a:xfrm>
        </p:grpSpPr>
        <p:sp>
          <p:nvSpPr>
            <p:cNvPr id="6" name="Freeform 53">
              <a:extLst>
                <a:ext uri="{FF2B5EF4-FFF2-40B4-BE49-F238E27FC236}">
                  <a16:creationId xmlns:a16="http://schemas.microsoft.com/office/drawing/2014/main" id="{28892809-43B2-1CDE-A067-F4E0CCB1F23A}"/>
                </a:ext>
              </a:extLst>
            </p:cNvPr>
            <p:cNvSpPr>
              <a:spLocks/>
            </p:cNvSpPr>
            <p:nvPr/>
          </p:nvSpPr>
          <p:spPr bwMode="auto">
            <a:xfrm>
              <a:off x="2369283" y="2849038"/>
              <a:ext cx="187569" cy="464732"/>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Lst>
              <a:ahLst/>
              <a:cxnLst>
                <a:cxn ang="T6">
                  <a:pos x="T0" y="T1"/>
                </a:cxn>
                <a:cxn ang="T7">
                  <a:pos x="T2" y="T3"/>
                </a:cxn>
                <a:cxn ang="T8">
                  <a:pos x="T4" y="T5"/>
                </a:cxn>
              </a:cxnLst>
              <a:rect l="0" t="0" r="r" b="b"/>
              <a:pathLst>
                <a:path w="91" h="242">
                  <a:moveTo>
                    <a:pt x="91" y="0"/>
                  </a:moveTo>
                  <a:lnTo>
                    <a:pt x="88" y="242"/>
                  </a:lnTo>
                  <a:lnTo>
                    <a:pt x="0" y="242"/>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 name="Text Box 57">
              <a:extLst>
                <a:ext uri="{FF2B5EF4-FFF2-40B4-BE49-F238E27FC236}">
                  <a16:creationId xmlns:a16="http://schemas.microsoft.com/office/drawing/2014/main" id="{3B071774-6849-8DC3-28C1-FB261F851E2F}"/>
                </a:ext>
              </a:extLst>
            </p:cNvPr>
            <p:cNvSpPr txBox="1">
              <a:spLocks noChangeArrowheads="1"/>
            </p:cNvSpPr>
            <p:nvPr/>
          </p:nvSpPr>
          <p:spPr bwMode="auto">
            <a:xfrm>
              <a:off x="1289051" y="3119811"/>
              <a:ext cx="986168"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last byte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ACKed</a:t>
              </a:r>
            </a:p>
          </p:txBody>
        </p:sp>
      </p:grpSp>
      <p:grpSp>
        <p:nvGrpSpPr>
          <p:cNvPr id="8" name="Group 7">
            <a:extLst>
              <a:ext uri="{FF2B5EF4-FFF2-40B4-BE49-F238E27FC236}">
                <a16:creationId xmlns:a16="http://schemas.microsoft.com/office/drawing/2014/main" id="{C1FC76B3-DF64-423C-1B91-7E5C3B66506F}"/>
              </a:ext>
            </a:extLst>
          </p:cNvPr>
          <p:cNvGrpSpPr/>
          <p:nvPr/>
        </p:nvGrpSpPr>
        <p:grpSpPr>
          <a:xfrm>
            <a:off x="3824084" y="2948877"/>
            <a:ext cx="1759290" cy="1283237"/>
            <a:chOff x="3824084" y="2948877"/>
            <a:chExt cx="1759290" cy="1283237"/>
          </a:xfrm>
        </p:grpSpPr>
        <p:sp>
          <p:nvSpPr>
            <p:cNvPr id="9" name="Text Box 59">
              <a:extLst>
                <a:ext uri="{FF2B5EF4-FFF2-40B4-BE49-F238E27FC236}">
                  <a16:creationId xmlns:a16="http://schemas.microsoft.com/office/drawing/2014/main" id="{A200A90F-2A52-0B4B-38A1-0B9F096C1FA5}"/>
                </a:ext>
              </a:extLst>
            </p:cNvPr>
            <p:cNvSpPr txBox="1">
              <a:spLocks noChangeArrowheads="1"/>
            </p:cNvSpPr>
            <p:nvPr/>
          </p:nvSpPr>
          <p:spPr bwMode="auto">
            <a:xfrm>
              <a:off x="3979525" y="3890482"/>
              <a:ext cx="1603849"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last byte sent</a:t>
              </a:r>
            </a:p>
          </p:txBody>
        </p:sp>
        <p:sp>
          <p:nvSpPr>
            <p:cNvPr id="10" name="Freeform 69">
              <a:extLst>
                <a:ext uri="{FF2B5EF4-FFF2-40B4-BE49-F238E27FC236}">
                  <a16:creationId xmlns:a16="http://schemas.microsoft.com/office/drawing/2014/main" id="{D1D60219-BF49-DB74-7E48-51DE165F14D8}"/>
                </a:ext>
              </a:extLst>
            </p:cNvPr>
            <p:cNvSpPr>
              <a:spLocks/>
            </p:cNvSpPr>
            <p:nvPr/>
          </p:nvSpPr>
          <p:spPr bwMode="auto">
            <a:xfrm flipH="1">
              <a:off x="3824084" y="2948877"/>
              <a:ext cx="190240" cy="1102896"/>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 name="connsiteX0" fmla="*/ 9412 w 9670"/>
                <a:gd name="connsiteY0" fmla="*/ 0 h 9938"/>
                <a:gd name="connsiteX1" fmla="*/ 9670 w 9670"/>
                <a:gd name="connsiteY1" fmla="*/ 9938 h 9938"/>
                <a:gd name="connsiteX2" fmla="*/ 0 w 9670"/>
                <a:gd name="connsiteY2" fmla="*/ 9938 h 9938"/>
              </a:gdLst>
              <a:ahLst/>
              <a:cxnLst>
                <a:cxn ang="0">
                  <a:pos x="connsiteX0" y="connsiteY0"/>
                </a:cxn>
                <a:cxn ang="0">
                  <a:pos x="connsiteX1" y="connsiteY1"/>
                </a:cxn>
                <a:cxn ang="0">
                  <a:pos x="connsiteX2" y="connsiteY2"/>
                </a:cxn>
              </a:cxnLst>
              <a:rect l="l" t="t" r="r" b="b"/>
              <a:pathLst>
                <a:path w="9670" h="9938">
                  <a:moveTo>
                    <a:pt x="9412" y="0"/>
                  </a:moveTo>
                  <a:lnTo>
                    <a:pt x="9670" y="9938"/>
                  </a:lnTo>
                  <a:lnTo>
                    <a:pt x="0" y="9938"/>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1" name="Group 10">
            <a:extLst>
              <a:ext uri="{FF2B5EF4-FFF2-40B4-BE49-F238E27FC236}">
                <a16:creationId xmlns:a16="http://schemas.microsoft.com/office/drawing/2014/main" id="{3042E304-C3C2-0EA8-1819-BF9C88D83C1D}"/>
              </a:ext>
            </a:extLst>
          </p:cNvPr>
          <p:cNvGrpSpPr/>
          <p:nvPr/>
        </p:nvGrpSpPr>
        <p:grpSpPr>
          <a:xfrm>
            <a:off x="1289051" y="1292332"/>
            <a:ext cx="4641849" cy="1497173"/>
            <a:chOff x="1289051" y="1292332"/>
            <a:chExt cx="4641849" cy="1497173"/>
          </a:xfrm>
        </p:grpSpPr>
        <p:sp>
          <p:nvSpPr>
            <p:cNvPr id="12" name="Rectangle 12">
              <a:extLst>
                <a:ext uri="{FF2B5EF4-FFF2-40B4-BE49-F238E27FC236}">
                  <a16:creationId xmlns:a16="http://schemas.microsoft.com/office/drawing/2014/main" id="{70E82510-7A69-92F4-6070-CF471C44803D}"/>
                </a:ext>
              </a:extLst>
            </p:cNvPr>
            <p:cNvSpPr>
              <a:spLocks noChangeArrowheads="1"/>
            </p:cNvSpPr>
            <p:nvPr/>
          </p:nvSpPr>
          <p:spPr bwMode="auto">
            <a:xfrm>
              <a:off x="1370854" y="2034797"/>
              <a:ext cx="86000" cy="752789"/>
            </a:xfrm>
            <a:prstGeom prst="rect">
              <a:avLst/>
            </a:prstGeom>
            <a:gradFill rotWithShape="1">
              <a:gsLst>
                <a:gs pos="0">
                  <a:srgbClr val="FFFFFF"/>
                </a:gs>
                <a:gs pos="100000">
                  <a:srgbClr val="33CC33"/>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 name="Rectangle 13">
              <a:extLst>
                <a:ext uri="{FF2B5EF4-FFF2-40B4-BE49-F238E27FC236}">
                  <a16:creationId xmlns:a16="http://schemas.microsoft.com/office/drawing/2014/main" id="{18D4458C-FB6E-A33B-33C8-12107F86DD42}"/>
                </a:ext>
              </a:extLst>
            </p:cNvPr>
            <p:cNvSpPr>
              <a:spLocks noChangeArrowheads="1"/>
            </p:cNvSpPr>
            <p:nvPr/>
          </p:nvSpPr>
          <p:spPr bwMode="auto">
            <a:xfrm>
              <a:off x="1498805" y="2036716"/>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4" name="Rectangle 14">
              <a:extLst>
                <a:ext uri="{FF2B5EF4-FFF2-40B4-BE49-F238E27FC236}">
                  <a16:creationId xmlns:a16="http://schemas.microsoft.com/office/drawing/2014/main" id="{AA6ED87A-40D5-42C2-900A-DA76273F6D69}"/>
                </a:ext>
              </a:extLst>
            </p:cNvPr>
            <p:cNvSpPr>
              <a:spLocks noChangeArrowheads="1"/>
            </p:cNvSpPr>
            <p:nvPr/>
          </p:nvSpPr>
          <p:spPr bwMode="auto">
            <a:xfrm>
              <a:off x="1628852"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5" name="Rectangle 15">
              <a:extLst>
                <a:ext uri="{FF2B5EF4-FFF2-40B4-BE49-F238E27FC236}">
                  <a16:creationId xmlns:a16="http://schemas.microsoft.com/office/drawing/2014/main" id="{0F40E56C-8AE1-5415-F959-1E93EEEC64C5}"/>
                </a:ext>
              </a:extLst>
            </p:cNvPr>
            <p:cNvSpPr>
              <a:spLocks noChangeArrowheads="1"/>
            </p:cNvSpPr>
            <p:nvPr/>
          </p:nvSpPr>
          <p:spPr bwMode="auto">
            <a:xfrm>
              <a:off x="1756801" y="2034797"/>
              <a:ext cx="86000"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6" name="Rectangle 16">
              <a:extLst>
                <a:ext uri="{FF2B5EF4-FFF2-40B4-BE49-F238E27FC236}">
                  <a16:creationId xmlns:a16="http://schemas.microsoft.com/office/drawing/2014/main" id="{C678E5AC-5FA0-E475-41B5-9A88C000E5DE}"/>
                </a:ext>
              </a:extLst>
            </p:cNvPr>
            <p:cNvSpPr>
              <a:spLocks noChangeArrowheads="1"/>
            </p:cNvSpPr>
            <p:nvPr/>
          </p:nvSpPr>
          <p:spPr bwMode="auto">
            <a:xfrm>
              <a:off x="1882653" y="2034797"/>
              <a:ext cx="86000"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Rectangle 17">
              <a:extLst>
                <a:ext uri="{FF2B5EF4-FFF2-40B4-BE49-F238E27FC236}">
                  <a16:creationId xmlns:a16="http://schemas.microsoft.com/office/drawing/2014/main" id="{D62F4221-388E-34D0-D5D0-6E5EA3297579}"/>
                </a:ext>
              </a:extLst>
            </p:cNvPr>
            <p:cNvSpPr>
              <a:spLocks noChangeArrowheads="1"/>
            </p:cNvSpPr>
            <p:nvPr/>
          </p:nvSpPr>
          <p:spPr bwMode="auto">
            <a:xfrm>
              <a:off x="2010604"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8" name="Rectangle 18">
              <a:extLst>
                <a:ext uri="{FF2B5EF4-FFF2-40B4-BE49-F238E27FC236}">
                  <a16:creationId xmlns:a16="http://schemas.microsoft.com/office/drawing/2014/main" id="{94997CED-1EB4-CC68-6A5D-15267EB588F8}"/>
                </a:ext>
              </a:extLst>
            </p:cNvPr>
            <p:cNvSpPr>
              <a:spLocks noChangeArrowheads="1"/>
            </p:cNvSpPr>
            <p:nvPr/>
          </p:nvSpPr>
          <p:spPr bwMode="auto">
            <a:xfrm>
              <a:off x="2132261"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9" name="Rectangle 19">
              <a:extLst>
                <a:ext uri="{FF2B5EF4-FFF2-40B4-BE49-F238E27FC236}">
                  <a16:creationId xmlns:a16="http://schemas.microsoft.com/office/drawing/2014/main" id="{D3680EC5-F54D-8A36-630F-5C5D25C45BFD}"/>
                </a:ext>
              </a:extLst>
            </p:cNvPr>
            <p:cNvSpPr>
              <a:spLocks noChangeArrowheads="1"/>
            </p:cNvSpPr>
            <p:nvPr/>
          </p:nvSpPr>
          <p:spPr bwMode="auto">
            <a:xfrm>
              <a:off x="2258113"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Rectangle 20">
              <a:extLst>
                <a:ext uri="{FF2B5EF4-FFF2-40B4-BE49-F238E27FC236}">
                  <a16:creationId xmlns:a16="http://schemas.microsoft.com/office/drawing/2014/main" id="{3E460A0C-5575-07E9-C50B-82C44A77C986}"/>
                </a:ext>
              </a:extLst>
            </p:cNvPr>
            <p:cNvSpPr>
              <a:spLocks noChangeArrowheads="1"/>
            </p:cNvSpPr>
            <p:nvPr/>
          </p:nvSpPr>
          <p:spPr bwMode="auto">
            <a:xfrm>
              <a:off x="2383965"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1" name="Rectangle 21">
              <a:extLst>
                <a:ext uri="{FF2B5EF4-FFF2-40B4-BE49-F238E27FC236}">
                  <a16:creationId xmlns:a16="http://schemas.microsoft.com/office/drawing/2014/main" id="{09EC8420-9280-1A07-5202-66841A88000B}"/>
                </a:ext>
              </a:extLst>
            </p:cNvPr>
            <p:cNvSpPr>
              <a:spLocks noChangeArrowheads="1"/>
            </p:cNvSpPr>
            <p:nvPr/>
          </p:nvSpPr>
          <p:spPr bwMode="auto">
            <a:xfrm>
              <a:off x="2524500" y="2034797"/>
              <a:ext cx="86000"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2" name="Rectangle 22">
              <a:extLst>
                <a:ext uri="{FF2B5EF4-FFF2-40B4-BE49-F238E27FC236}">
                  <a16:creationId xmlns:a16="http://schemas.microsoft.com/office/drawing/2014/main" id="{EF40AA70-2D2F-FE73-ECD4-37DD72920160}"/>
                </a:ext>
              </a:extLst>
            </p:cNvPr>
            <p:cNvSpPr>
              <a:spLocks noChangeArrowheads="1"/>
            </p:cNvSpPr>
            <p:nvPr/>
          </p:nvSpPr>
          <p:spPr bwMode="auto">
            <a:xfrm>
              <a:off x="2654547" y="2036716"/>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23">
              <a:extLst>
                <a:ext uri="{FF2B5EF4-FFF2-40B4-BE49-F238E27FC236}">
                  <a16:creationId xmlns:a16="http://schemas.microsoft.com/office/drawing/2014/main" id="{8D4D9E95-EE27-1EAB-365C-335E5EB51316}"/>
                </a:ext>
              </a:extLst>
            </p:cNvPr>
            <p:cNvSpPr>
              <a:spLocks noChangeArrowheads="1"/>
            </p:cNvSpPr>
            <p:nvPr/>
          </p:nvSpPr>
          <p:spPr bwMode="auto">
            <a:xfrm>
              <a:off x="2782498"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Rectangle 24">
              <a:extLst>
                <a:ext uri="{FF2B5EF4-FFF2-40B4-BE49-F238E27FC236}">
                  <a16:creationId xmlns:a16="http://schemas.microsoft.com/office/drawing/2014/main" id="{6768BDAB-9A54-A6A9-DB85-C0542DD6B922}"/>
                </a:ext>
              </a:extLst>
            </p:cNvPr>
            <p:cNvSpPr>
              <a:spLocks noChangeArrowheads="1"/>
            </p:cNvSpPr>
            <p:nvPr/>
          </p:nvSpPr>
          <p:spPr bwMode="auto">
            <a:xfrm>
              <a:off x="2910447"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 name="Rectangle 25">
              <a:extLst>
                <a:ext uri="{FF2B5EF4-FFF2-40B4-BE49-F238E27FC236}">
                  <a16:creationId xmlns:a16="http://schemas.microsoft.com/office/drawing/2014/main" id="{F5E26591-C239-9C79-4220-4FD3CBD0CC52}"/>
                </a:ext>
              </a:extLst>
            </p:cNvPr>
            <p:cNvSpPr>
              <a:spLocks noChangeArrowheads="1"/>
            </p:cNvSpPr>
            <p:nvPr/>
          </p:nvSpPr>
          <p:spPr bwMode="auto">
            <a:xfrm>
              <a:off x="3038397"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 name="Rectangle 26">
              <a:extLst>
                <a:ext uri="{FF2B5EF4-FFF2-40B4-BE49-F238E27FC236}">
                  <a16:creationId xmlns:a16="http://schemas.microsoft.com/office/drawing/2014/main" id="{019E34E7-4C32-17C1-20F0-998E2B904CF8}"/>
                </a:ext>
              </a:extLst>
            </p:cNvPr>
            <p:cNvSpPr>
              <a:spLocks noChangeArrowheads="1"/>
            </p:cNvSpPr>
            <p:nvPr/>
          </p:nvSpPr>
          <p:spPr bwMode="auto">
            <a:xfrm>
              <a:off x="3164249"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7" name="Rectangle 27">
              <a:extLst>
                <a:ext uri="{FF2B5EF4-FFF2-40B4-BE49-F238E27FC236}">
                  <a16:creationId xmlns:a16="http://schemas.microsoft.com/office/drawing/2014/main" id="{F3595F1A-04E9-EFAB-81A4-43D00300AD8F}"/>
                </a:ext>
              </a:extLst>
            </p:cNvPr>
            <p:cNvSpPr>
              <a:spLocks noChangeArrowheads="1"/>
            </p:cNvSpPr>
            <p:nvPr/>
          </p:nvSpPr>
          <p:spPr bwMode="auto">
            <a:xfrm>
              <a:off x="3285907"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Rectangle 28">
              <a:extLst>
                <a:ext uri="{FF2B5EF4-FFF2-40B4-BE49-F238E27FC236}">
                  <a16:creationId xmlns:a16="http://schemas.microsoft.com/office/drawing/2014/main" id="{AD91C60C-15D3-EB0C-AAD6-9034C15723A6}"/>
                </a:ext>
              </a:extLst>
            </p:cNvPr>
            <p:cNvSpPr>
              <a:spLocks noChangeArrowheads="1"/>
            </p:cNvSpPr>
            <p:nvPr/>
          </p:nvSpPr>
          <p:spPr bwMode="auto">
            <a:xfrm>
              <a:off x="3411759"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9" name="Rectangle 29">
              <a:extLst>
                <a:ext uri="{FF2B5EF4-FFF2-40B4-BE49-F238E27FC236}">
                  <a16:creationId xmlns:a16="http://schemas.microsoft.com/office/drawing/2014/main" id="{B3931829-57CB-4086-13BE-E9E8AE6091A9}"/>
                </a:ext>
              </a:extLst>
            </p:cNvPr>
            <p:cNvSpPr>
              <a:spLocks noChangeArrowheads="1"/>
            </p:cNvSpPr>
            <p:nvPr/>
          </p:nvSpPr>
          <p:spPr bwMode="auto">
            <a:xfrm>
              <a:off x="3539708"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0" name="Rectangle 30">
              <a:extLst>
                <a:ext uri="{FF2B5EF4-FFF2-40B4-BE49-F238E27FC236}">
                  <a16:creationId xmlns:a16="http://schemas.microsoft.com/office/drawing/2014/main" id="{5CB29EAD-ECDC-9622-5DC5-5892D16A5283}"/>
                </a:ext>
              </a:extLst>
            </p:cNvPr>
            <p:cNvSpPr>
              <a:spLocks noChangeArrowheads="1"/>
            </p:cNvSpPr>
            <p:nvPr/>
          </p:nvSpPr>
          <p:spPr bwMode="auto">
            <a:xfrm>
              <a:off x="3657170"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1" name="Rectangle 31">
              <a:extLst>
                <a:ext uri="{FF2B5EF4-FFF2-40B4-BE49-F238E27FC236}">
                  <a16:creationId xmlns:a16="http://schemas.microsoft.com/office/drawing/2014/main" id="{47353317-F842-2AD4-3E56-F586DAC46F0D}"/>
                </a:ext>
              </a:extLst>
            </p:cNvPr>
            <p:cNvSpPr>
              <a:spLocks noChangeArrowheads="1"/>
            </p:cNvSpPr>
            <p:nvPr/>
          </p:nvSpPr>
          <p:spPr bwMode="auto">
            <a:xfrm>
              <a:off x="3783022"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2" name="Rectangle 32">
              <a:extLst>
                <a:ext uri="{FF2B5EF4-FFF2-40B4-BE49-F238E27FC236}">
                  <a16:creationId xmlns:a16="http://schemas.microsoft.com/office/drawing/2014/main" id="{1EA1671B-8664-824E-C77B-6F4366E3E4F8}"/>
                </a:ext>
              </a:extLst>
            </p:cNvPr>
            <p:cNvSpPr>
              <a:spLocks noChangeArrowheads="1"/>
            </p:cNvSpPr>
            <p:nvPr/>
          </p:nvSpPr>
          <p:spPr bwMode="auto">
            <a:xfrm>
              <a:off x="3906778" y="2032876"/>
              <a:ext cx="85998"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3" name="Rectangle 33">
              <a:extLst>
                <a:ext uri="{FF2B5EF4-FFF2-40B4-BE49-F238E27FC236}">
                  <a16:creationId xmlns:a16="http://schemas.microsoft.com/office/drawing/2014/main" id="{81E312E2-7EA0-894A-76EA-B765B0FC362E}"/>
                </a:ext>
              </a:extLst>
            </p:cNvPr>
            <p:cNvSpPr>
              <a:spLocks noChangeArrowheads="1"/>
            </p:cNvSpPr>
            <p:nvPr/>
          </p:nvSpPr>
          <p:spPr bwMode="auto">
            <a:xfrm>
              <a:off x="4028435" y="2032876"/>
              <a:ext cx="85998"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Rectangle 34">
              <a:extLst>
                <a:ext uri="{FF2B5EF4-FFF2-40B4-BE49-F238E27FC236}">
                  <a16:creationId xmlns:a16="http://schemas.microsoft.com/office/drawing/2014/main" id="{01E770B2-C9FF-1FAD-BDCB-282FBD519758}"/>
                </a:ext>
              </a:extLst>
            </p:cNvPr>
            <p:cNvSpPr>
              <a:spLocks noChangeArrowheads="1"/>
            </p:cNvSpPr>
            <p:nvPr/>
          </p:nvSpPr>
          <p:spPr bwMode="auto">
            <a:xfrm>
              <a:off x="4156384"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5" name="Rectangle 35">
              <a:extLst>
                <a:ext uri="{FF2B5EF4-FFF2-40B4-BE49-F238E27FC236}">
                  <a16:creationId xmlns:a16="http://schemas.microsoft.com/office/drawing/2014/main" id="{9AFC2779-ED26-C844-1581-45D567DE3D29}"/>
                </a:ext>
              </a:extLst>
            </p:cNvPr>
            <p:cNvSpPr>
              <a:spLocks noChangeArrowheads="1"/>
            </p:cNvSpPr>
            <p:nvPr/>
          </p:nvSpPr>
          <p:spPr bwMode="auto">
            <a:xfrm>
              <a:off x="4282236"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6" name="Rectangle 36">
              <a:extLst>
                <a:ext uri="{FF2B5EF4-FFF2-40B4-BE49-F238E27FC236}">
                  <a16:creationId xmlns:a16="http://schemas.microsoft.com/office/drawing/2014/main" id="{7DD0DA71-3F14-3E0B-682D-C11094B371F7}"/>
                </a:ext>
              </a:extLst>
            </p:cNvPr>
            <p:cNvSpPr>
              <a:spLocks noChangeArrowheads="1"/>
            </p:cNvSpPr>
            <p:nvPr/>
          </p:nvSpPr>
          <p:spPr bwMode="auto">
            <a:xfrm>
              <a:off x="4399698"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7" name="Rectangle 37">
              <a:extLst>
                <a:ext uri="{FF2B5EF4-FFF2-40B4-BE49-F238E27FC236}">
                  <a16:creationId xmlns:a16="http://schemas.microsoft.com/office/drawing/2014/main" id="{5BB3CA5E-F7F7-5637-9E71-B063B781EB1A}"/>
                </a:ext>
              </a:extLst>
            </p:cNvPr>
            <p:cNvSpPr>
              <a:spLocks noChangeArrowheads="1"/>
            </p:cNvSpPr>
            <p:nvPr/>
          </p:nvSpPr>
          <p:spPr bwMode="auto">
            <a:xfrm>
              <a:off x="4525550"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8" name="Rectangle 38">
              <a:extLst>
                <a:ext uri="{FF2B5EF4-FFF2-40B4-BE49-F238E27FC236}">
                  <a16:creationId xmlns:a16="http://schemas.microsoft.com/office/drawing/2014/main" id="{EBBFD418-CBEA-02A2-504F-F128A04A9D0B}"/>
                </a:ext>
              </a:extLst>
            </p:cNvPr>
            <p:cNvSpPr>
              <a:spLocks noChangeArrowheads="1"/>
            </p:cNvSpPr>
            <p:nvPr/>
          </p:nvSpPr>
          <p:spPr bwMode="auto">
            <a:xfrm>
              <a:off x="4653501"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9" name="Rectangle 39">
              <a:extLst>
                <a:ext uri="{FF2B5EF4-FFF2-40B4-BE49-F238E27FC236}">
                  <a16:creationId xmlns:a16="http://schemas.microsoft.com/office/drawing/2014/main" id="{2415702F-2A09-41D2-178C-C2677CBC1E7B}"/>
                </a:ext>
              </a:extLst>
            </p:cNvPr>
            <p:cNvSpPr>
              <a:spLocks noChangeArrowheads="1"/>
            </p:cNvSpPr>
            <p:nvPr/>
          </p:nvSpPr>
          <p:spPr bwMode="auto">
            <a:xfrm>
              <a:off x="4781450" y="2036716"/>
              <a:ext cx="86000"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0" name="Rectangle 40">
              <a:extLst>
                <a:ext uri="{FF2B5EF4-FFF2-40B4-BE49-F238E27FC236}">
                  <a16:creationId xmlns:a16="http://schemas.microsoft.com/office/drawing/2014/main" id="{CF297E6B-EE86-4B4C-7939-997B9013E1D2}"/>
                </a:ext>
              </a:extLst>
            </p:cNvPr>
            <p:cNvSpPr>
              <a:spLocks noChangeArrowheads="1"/>
            </p:cNvSpPr>
            <p:nvPr/>
          </p:nvSpPr>
          <p:spPr bwMode="auto">
            <a:xfrm>
              <a:off x="4909400"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1" name="Rectangle 41">
              <a:extLst>
                <a:ext uri="{FF2B5EF4-FFF2-40B4-BE49-F238E27FC236}">
                  <a16:creationId xmlns:a16="http://schemas.microsoft.com/office/drawing/2014/main" id="{F2E1D39E-EE45-34F5-6C9B-2F28115B6F8B}"/>
                </a:ext>
              </a:extLst>
            </p:cNvPr>
            <p:cNvSpPr>
              <a:spLocks noChangeArrowheads="1"/>
            </p:cNvSpPr>
            <p:nvPr/>
          </p:nvSpPr>
          <p:spPr bwMode="auto">
            <a:xfrm>
              <a:off x="5039448"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2" name="Rectangle 42">
              <a:extLst>
                <a:ext uri="{FF2B5EF4-FFF2-40B4-BE49-F238E27FC236}">
                  <a16:creationId xmlns:a16="http://schemas.microsoft.com/office/drawing/2014/main" id="{AB889CE2-70A2-598A-E488-FA59E2514334}"/>
                </a:ext>
              </a:extLst>
            </p:cNvPr>
            <p:cNvSpPr>
              <a:spLocks noChangeArrowheads="1"/>
            </p:cNvSpPr>
            <p:nvPr/>
          </p:nvSpPr>
          <p:spPr bwMode="auto">
            <a:xfrm>
              <a:off x="5165300"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3" name="Rectangle 43">
              <a:extLst>
                <a:ext uri="{FF2B5EF4-FFF2-40B4-BE49-F238E27FC236}">
                  <a16:creationId xmlns:a16="http://schemas.microsoft.com/office/drawing/2014/main" id="{798BEA17-CC96-CBDE-15A5-BB185B7E1F49}"/>
                </a:ext>
              </a:extLst>
            </p:cNvPr>
            <p:cNvSpPr>
              <a:spLocks noChangeArrowheads="1"/>
            </p:cNvSpPr>
            <p:nvPr/>
          </p:nvSpPr>
          <p:spPr bwMode="auto">
            <a:xfrm>
              <a:off x="5291152"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4" name="Rectangle 44">
              <a:extLst>
                <a:ext uri="{FF2B5EF4-FFF2-40B4-BE49-F238E27FC236}">
                  <a16:creationId xmlns:a16="http://schemas.microsoft.com/office/drawing/2014/main" id="{B898FFE0-8A60-E156-F615-6CC23E7FD7F4}"/>
                </a:ext>
              </a:extLst>
            </p:cNvPr>
            <p:cNvSpPr>
              <a:spLocks noChangeArrowheads="1"/>
            </p:cNvSpPr>
            <p:nvPr/>
          </p:nvSpPr>
          <p:spPr bwMode="auto">
            <a:xfrm>
              <a:off x="5412809"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5" name="Rectangle 45">
              <a:extLst>
                <a:ext uri="{FF2B5EF4-FFF2-40B4-BE49-F238E27FC236}">
                  <a16:creationId xmlns:a16="http://schemas.microsoft.com/office/drawing/2014/main" id="{6459EA0C-1340-39B0-D416-FB1973DE1CC0}"/>
                </a:ext>
              </a:extLst>
            </p:cNvPr>
            <p:cNvSpPr>
              <a:spLocks noChangeArrowheads="1"/>
            </p:cNvSpPr>
            <p:nvPr/>
          </p:nvSpPr>
          <p:spPr bwMode="auto">
            <a:xfrm>
              <a:off x="5540759" y="2034797"/>
              <a:ext cx="86000"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6" name="Rectangle 46">
              <a:extLst>
                <a:ext uri="{FF2B5EF4-FFF2-40B4-BE49-F238E27FC236}">
                  <a16:creationId xmlns:a16="http://schemas.microsoft.com/office/drawing/2014/main" id="{1664DA70-6B1A-A0AC-F243-04AC75B610EF}"/>
                </a:ext>
              </a:extLst>
            </p:cNvPr>
            <p:cNvSpPr>
              <a:spLocks noChangeArrowheads="1"/>
            </p:cNvSpPr>
            <p:nvPr/>
          </p:nvSpPr>
          <p:spPr bwMode="auto">
            <a:xfrm>
              <a:off x="5666611" y="2034797"/>
              <a:ext cx="86000" cy="752789"/>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7" name="Rectangle 48">
              <a:extLst>
                <a:ext uri="{FF2B5EF4-FFF2-40B4-BE49-F238E27FC236}">
                  <a16:creationId xmlns:a16="http://schemas.microsoft.com/office/drawing/2014/main" id="{665D8BC5-7FE4-7C50-5180-E4FAEABDDA38}"/>
                </a:ext>
              </a:extLst>
            </p:cNvPr>
            <p:cNvSpPr>
              <a:spLocks noChangeArrowheads="1"/>
            </p:cNvSpPr>
            <p:nvPr/>
          </p:nvSpPr>
          <p:spPr bwMode="auto">
            <a:xfrm>
              <a:off x="1427488" y="1902290"/>
              <a:ext cx="4503412" cy="10754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8" name="Text Box 61">
              <a:extLst>
                <a:ext uri="{FF2B5EF4-FFF2-40B4-BE49-F238E27FC236}">
                  <a16:creationId xmlns:a16="http://schemas.microsoft.com/office/drawing/2014/main" id="{72AC099A-F7DE-6FDD-F8AC-8329D7135E59}"/>
                </a:ext>
              </a:extLst>
            </p:cNvPr>
            <p:cNvSpPr txBox="1">
              <a:spLocks noChangeArrowheads="1"/>
            </p:cNvSpPr>
            <p:nvPr/>
          </p:nvSpPr>
          <p:spPr bwMode="auto">
            <a:xfrm>
              <a:off x="3220882" y="1648799"/>
              <a:ext cx="805454" cy="343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urier New" charset="0"/>
                  <a:ea typeface="ＭＳ Ｐゴシック" charset="0"/>
                  <a:cs typeface="+mn-cs"/>
                </a:rPr>
                <a:t>cwnd</a:t>
              </a:r>
              <a:endParaRPr kumimoji="0" lang="en-US" sz="1400" b="1" i="1"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grpSp>
          <p:nvGrpSpPr>
            <p:cNvPr id="49" name="Group 62">
              <a:extLst>
                <a:ext uri="{FF2B5EF4-FFF2-40B4-BE49-F238E27FC236}">
                  <a16:creationId xmlns:a16="http://schemas.microsoft.com/office/drawing/2014/main" id="{46689358-0955-0453-1650-9720E7C471D9}"/>
                </a:ext>
              </a:extLst>
            </p:cNvPr>
            <p:cNvGrpSpPr>
              <a:grpSpLocks/>
            </p:cNvGrpSpPr>
            <p:nvPr/>
          </p:nvGrpSpPr>
          <p:grpSpPr bwMode="auto">
            <a:xfrm>
              <a:off x="4022141" y="1750580"/>
              <a:ext cx="591506" cy="142108"/>
              <a:chOff x="4250" y="1692"/>
              <a:chExt cx="374" cy="86"/>
            </a:xfrm>
          </p:grpSpPr>
          <p:sp>
            <p:nvSpPr>
              <p:cNvPr id="54" name="Line 63">
                <a:extLst>
                  <a:ext uri="{FF2B5EF4-FFF2-40B4-BE49-F238E27FC236}">
                    <a16:creationId xmlns:a16="http://schemas.microsoft.com/office/drawing/2014/main" id="{D00B6F5C-BF98-56F0-539B-DEB8442DB479}"/>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55" name="Line 64">
                <a:extLst>
                  <a:ext uri="{FF2B5EF4-FFF2-40B4-BE49-F238E27FC236}">
                    <a16:creationId xmlns:a16="http://schemas.microsoft.com/office/drawing/2014/main" id="{68B9CDBA-791B-9D0A-494D-C02F6D7D31AE}"/>
                  </a:ext>
                </a:extLst>
              </p:cNvPr>
              <p:cNvSpPr>
                <a:spLocks noChangeShapeType="1"/>
              </p:cNvSpPr>
              <p:nvPr/>
            </p:nvSpPr>
            <p:spPr bwMode="auto">
              <a:xfrm>
                <a:off x="4621" y="1692"/>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50" name="Group 65">
              <a:extLst>
                <a:ext uri="{FF2B5EF4-FFF2-40B4-BE49-F238E27FC236}">
                  <a16:creationId xmlns:a16="http://schemas.microsoft.com/office/drawing/2014/main" id="{FE4087F3-79CA-7640-4C7E-6668FB372DFF}"/>
                </a:ext>
              </a:extLst>
            </p:cNvPr>
            <p:cNvGrpSpPr>
              <a:grpSpLocks/>
            </p:cNvGrpSpPr>
            <p:nvPr/>
          </p:nvGrpSpPr>
          <p:grpSpPr bwMode="auto">
            <a:xfrm rot="10800000">
              <a:off x="2650352" y="1773625"/>
              <a:ext cx="616676" cy="149790"/>
              <a:chOff x="4250" y="1692"/>
              <a:chExt cx="374" cy="86"/>
            </a:xfrm>
          </p:grpSpPr>
          <p:sp>
            <p:nvSpPr>
              <p:cNvPr id="52" name="Line 66">
                <a:extLst>
                  <a:ext uri="{FF2B5EF4-FFF2-40B4-BE49-F238E27FC236}">
                    <a16:creationId xmlns:a16="http://schemas.microsoft.com/office/drawing/2014/main" id="{3224D92B-B601-8061-C1D0-EF5399804FC2}"/>
                  </a:ext>
                </a:extLst>
              </p:cNvPr>
              <p:cNvSpPr>
                <a:spLocks noChangeShapeType="1"/>
              </p:cNvSpPr>
              <p:nvPr/>
            </p:nvSpPr>
            <p:spPr bwMode="auto">
              <a:xfrm>
                <a:off x="4260" y="1746"/>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53" name="Line 67">
                <a:extLst>
                  <a:ext uri="{FF2B5EF4-FFF2-40B4-BE49-F238E27FC236}">
                    <a16:creationId xmlns:a16="http://schemas.microsoft.com/office/drawing/2014/main" id="{DDFA7EDA-3B44-7BB4-D6BB-DA905EE4FCF8}"/>
                  </a:ext>
                </a:extLst>
              </p:cNvPr>
              <p:cNvSpPr>
                <a:spLocks noChangeShapeType="1"/>
              </p:cNvSpPr>
              <p:nvPr/>
            </p:nvSpPr>
            <p:spPr bwMode="auto">
              <a:xfrm>
                <a:off x="4632" y="1700"/>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1" name="Text Box 78">
              <a:extLst>
                <a:ext uri="{FF2B5EF4-FFF2-40B4-BE49-F238E27FC236}">
                  <a16:creationId xmlns:a16="http://schemas.microsoft.com/office/drawing/2014/main" id="{CE6C03DD-E611-3386-0656-2B794DC7F5ED}"/>
                </a:ext>
              </a:extLst>
            </p:cNvPr>
            <p:cNvSpPr txBox="1">
              <a:spLocks noChangeArrowheads="1"/>
            </p:cNvSpPr>
            <p:nvPr/>
          </p:nvSpPr>
          <p:spPr bwMode="auto">
            <a:xfrm>
              <a:off x="1289051" y="1292332"/>
              <a:ext cx="3220754" cy="3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sender sequence number space </a:t>
              </a:r>
            </a:p>
          </p:txBody>
        </p:sp>
      </p:grpSp>
      <p:sp>
        <p:nvSpPr>
          <p:cNvPr id="56" name="Line 51">
            <a:extLst>
              <a:ext uri="{FF2B5EF4-FFF2-40B4-BE49-F238E27FC236}">
                <a16:creationId xmlns:a16="http://schemas.microsoft.com/office/drawing/2014/main" id="{7D902890-FDA3-B8C8-A5C6-BCCBDBD8AAFC}"/>
              </a:ext>
            </a:extLst>
          </p:cNvPr>
          <p:cNvSpPr>
            <a:spLocks noChangeShapeType="1"/>
          </p:cNvSpPr>
          <p:nvPr/>
        </p:nvSpPr>
        <p:spPr bwMode="auto">
          <a:xfrm>
            <a:off x="3908860" y="2875555"/>
            <a:ext cx="700041"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7" name="Group 56">
            <a:extLst>
              <a:ext uri="{FF2B5EF4-FFF2-40B4-BE49-F238E27FC236}">
                <a16:creationId xmlns:a16="http://schemas.microsoft.com/office/drawing/2014/main" id="{DF8E3663-FF0F-6DFA-ADBC-EEE9999DD06A}"/>
              </a:ext>
            </a:extLst>
          </p:cNvPr>
          <p:cNvGrpSpPr/>
          <p:nvPr/>
        </p:nvGrpSpPr>
        <p:grpSpPr>
          <a:xfrm>
            <a:off x="4204169" y="2959619"/>
            <a:ext cx="1759165" cy="950582"/>
            <a:chOff x="4204169" y="2959619"/>
            <a:chExt cx="1759165" cy="950582"/>
          </a:xfrm>
        </p:grpSpPr>
        <p:sp>
          <p:nvSpPr>
            <p:cNvPr id="58" name="Freeform 69">
              <a:extLst>
                <a:ext uri="{FF2B5EF4-FFF2-40B4-BE49-F238E27FC236}">
                  <a16:creationId xmlns:a16="http://schemas.microsoft.com/office/drawing/2014/main" id="{AE1A2BE4-0017-43AB-74A2-C2442E817522}"/>
                </a:ext>
              </a:extLst>
            </p:cNvPr>
            <p:cNvSpPr>
              <a:spLocks/>
            </p:cNvSpPr>
            <p:nvPr/>
          </p:nvSpPr>
          <p:spPr bwMode="auto">
            <a:xfrm flipH="1">
              <a:off x="4204169" y="2959619"/>
              <a:ext cx="190240" cy="549834"/>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 name="connsiteX0" fmla="*/ 9412 w 9670"/>
                <a:gd name="connsiteY0" fmla="*/ 0 h 9938"/>
                <a:gd name="connsiteX1" fmla="*/ 9670 w 9670"/>
                <a:gd name="connsiteY1" fmla="*/ 9938 h 9938"/>
                <a:gd name="connsiteX2" fmla="*/ 0 w 9670"/>
                <a:gd name="connsiteY2" fmla="*/ 9938 h 9938"/>
              </a:gdLst>
              <a:ahLst/>
              <a:cxnLst>
                <a:cxn ang="0">
                  <a:pos x="connsiteX0" y="connsiteY0"/>
                </a:cxn>
                <a:cxn ang="0">
                  <a:pos x="connsiteX1" y="connsiteY1"/>
                </a:cxn>
                <a:cxn ang="0">
                  <a:pos x="connsiteX2" y="connsiteY2"/>
                </a:cxn>
              </a:cxnLst>
              <a:rect l="l" t="t" r="r" b="b"/>
              <a:pathLst>
                <a:path w="9670" h="9938">
                  <a:moveTo>
                    <a:pt x="9412" y="0"/>
                  </a:moveTo>
                  <a:lnTo>
                    <a:pt x="9670" y="9938"/>
                  </a:lnTo>
                  <a:lnTo>
                    <a:pt x="0" y="9938"/>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59" name="Text Box 59">
              <a:extLst>
                <a:ext uri="{FF2B5EF4-FFF2-40B4-BE49-F238E27FC236}">
                  <a16:creationId xmlns:a16="http://schemas.microsoft.com/office/drawing/2014/main" id="{E51EEBD9-C7B4-0950-F687-E12AAA93AAAC}"/>
                </a:ext>
              </a:extLst>
            </p:cNvPr>
            <p:cNvSpPr txBox="1">
              <a:spLocks noChangeArrowheads="1"/>
            </p:cNvSpPr>
            <p:nvPr/>
          </p:nvSpPr>
          <p:spPr bwMode="auto">
            <a:xfrm>
              <a:off x="4359485" y="3319270"/>
              <a:ext cx="1603849"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available but not used</a:t>
              </a:r>
            </a:p>
          </p:txBody>
        </p:sp>
      </p:grpSp>
      <p:grpSp>
        <p:nvGrpSpPr>
          <p:cNvPr id="60" name="Group 59">
            <a:extLst>
              <a:ext uri="{FF2B5EF4-FFF2-40B4-BE49-F238E27FC236}">
                <a16:creationId xmlns:a16="http://schemas.microsoft.com/office/drawing/2014/main" id="{2068EA5A-24D7-7EDF-44B6-7C38410B7529}"/>
              </a:ext>
            </a:extLst>
          </p:cNvPr>
          <p:cNvGrpSpPr/>
          <p:nvPr/>
        </p:nvGrpSpPr>
        <p:grpSpPr>
          <a:xfrm>
            <a:off x="2327097" y="2874002"/>
            <a:ext cx="1660913" cy="1379180"/>
            <a:chOff x="2327097" y="2874002"/>
            <a:chExt cx="1660913" cy="1379180"/>
          </a:xfrm>
        </p:grpSpPr>
        <p:sp>
          <p:nvSpPr>
            <p:cNvPr id="61" name="Text Box 58">
              <a:extLst>
                <a:ext uri="{FF2B5EF4-FFF2-40B4-BE49-F238E27FC236}">
                  <a16:creationId xmlns:a16="http://schemas.microsoft.com/office/drawing/2014/main" id="{B6380397-ADAE-8F75-DD72-87414852DB95}"/>
                </a:ext>
              </a:extLst>
            </p:cNvPr>
            <p:cNvSpPr txBox="1">
              <a:spLocks noChangeArrowheads="1"/>
            </p:cNvSpPr>
            <p:nvPr/>
          </p:nvSpPr>
          <p:spPr bwMode="auto">
            <a:xfrm>
              <a:off x="2327097" y="3412952"/>
              <a:ext cx="1660913"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sent, but not-yet ACKed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in-flight”)</a:t>
              </a:r>
              <a:endPar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62" name="Group 61">
              <a:extLst>
                <a:ext uri="{FF2B5EF4-FFF2-40B4-BE49-F238E27FC236}">
                  <a16:creationId xmlns:a16="http://schemas.microsoft.com/office/drawing/2014/main" id="{288B3EEA-B2AA-EBBB-F8F3-B75B6558AB38}"/>
                </a:ext>
              </a:extLst>
            </p:cNvPr>
            <p:cNvGrpSpPr/>
            <p:nvPr/>
          </p:nvGrpSpPr>
          <p:grpSpPr>
            <a:xfrm>
              <a:off x="2644060" y="2874002"/>
              <a:ext cx="1201888" cy="658131"/>
              <a:chOff x="2644060" y="2874003"/>
              <a:chExt cx="1201888" cy="635450"/>
            </a:xfrm>
          </p:grpSpPr>
          <p:sp>
            <p:nvSpPr>
              <p:cNvPr id="63" name="Line 51">
                <a:extLst>
                  <a:ext uri="{FF2B5EF4-FFF2-40B4-BE49-F238E27FC236}">
                    <a16:creationId xmlns:a16="http://schemas.microsoft.com/office/drawing/2014/main" id="{347C7ED0-F349-48C0-936F-081E3FB2AB4A}"/>
                  </a:ext>
                </a:extLst>
              </p:cNvPr>
              <p:cNvSpPr>
                <a:spLocks noChangeShapeType="1"/>
              </p:cNvSpPr>
              <p:nvPr/>
            </p:nvSpPr>
            <p:spPr bwMode="auto">
              <a:xfrm>
                <a:off x="2644060" y="2874003"/>
                <a:ext cx="1201888"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cxnSp>
            <p:nvCxnSpPr>
              <p:cNvPr id="64" name="Straight Connector 63">
                <a:extLst>
                  <a:ext uri="{FF2B5EF4-FFF2-40B4-BE49-F238E27FC236}">
                    <a16:creationId xmlns:a16="http://schemas.microsoft.com/office/drawing/2014/main" id="{39DD35A5-FDDF-F586-13CC-E55228042F46}"/>
                  </a:ext>
                </a:extLst>
              </p:cNvPr>
              <p:cNvCxnSpPr>
                <a:cxnSpLocks/>
              </p:cNvCxnSpPr>
              <p:nvPr/>
            </p:nvCxnSpPr>
            <p:spPr>
              <a:xfrm>
                <a:off x="2850877" y="2898008"/>
                <a:ext cx="0" cy="61144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6759A05-B516-2639-6DC6-05D523600F1A}"/>
                  </a:ext>
                </a:extLst>
              </p:cNvPr>
              <p:cNvSpPr txBox="1"/>
              <p:nvPr/>
            </p:nvSpPr>
            <p:spPr>
              <a:xfrm>
                <a:off x="1392982" y="4601903"/>
                <a:ext cx="10951417" cy="1815882"/>
              </a:xfrm>
              <a:prstGeom prst="rect">
                <a:avLst/>
              </a:prstGeom>
              <a:noFill/>
            </p:spPr>
            <p:txBody>
              <a:bodyPr wrap="square" rtlCol="0">
                <a:spAutoFit/>
              </a:bodyPr>
              <a:lstStyle/>
              <a:p>
                <a:r>
                  <a:rPr lang="en-IN" dirty="0"/>
                  <a:t>The sender ensures that the following condition always holds:</a:t>
                </a:r>
              </a:p>
              <a:p>
                <a:endParaRPr lang="en-IN" dirty="0"/>
              </a:p>
              <a:p>
                <a:pPr/>
                <a14:m>
                  <m:oMathPara xmlns:m="http://schemas.openxmlformats.org/officeDocument/2006/math">
                    <m:oMathParaPr>
                      <m:jc m:val="left"/>
                    </m:oMathParaPr>
                    <m:oMath xmlns:m="http://schemas.openxmlformats.org/officeDocument/2006/math">
                      <m:r>
                        <a:rPr lang="en-IN" sz="2000" b="1" i="1" smtClean="0">
                          <a:solidFill>
                            <a:schemeClr val="accent1"/>
                          </a:solidFill>
                          <a:latin typeface="Cambria Math" panose="02040503050406030204" pitchFamily="18" charset="0"/>
                        </a:rPr>
                        <m:t>𝒍𝒂𝒔𝒕</m:t>
                      </m:r>
                      <m:r>
                        <m:rPr>
                          <m:lit/>
                        </m:rPr>
                        <a:rPr lang="en-IN" sz="2000" b="1" i="1" smtClean="0">
                          <a:solidFill>
                            <a:schemeClr val="accent1"/>
                          </a:solidFill>
                          <a:latin typeface="Cambria Math" panose="02040503050406030204" pitchFamily="18" charset="0"/>
                        </a:rPr>
                        <m:t>_</m:t>
                      </m:r>
                      <m:r>
                        <a:rPr lang="en-IN" sz="2000" b="1" i="1" smtClean="0">
                          <a:solidFill>
                            <a:schemeClr val="accent1"/>
                          </a:solidFill>
                          <a:latin typeface="Cambria Math" panose="02040503050406030204" pitchFamily="18" charset="0"/>
                        </a:rPr>
                        <m:t>𝒃𝒚𝒕𝒆</m:t>
                      </m:r>
                      <m:r>
                        <m:rPr>
                          <m:lit/>
                        </m:rPr>
                        <a:rPr lang="en-IN" sz="2000" b="1" i="1" smtClean="0">
                          <a:solidFill>
                            <a:schemeClr val="accent1"/>
                          </a:solidFill>
                          <a:latin typeface="Cambria Math" panose="02040503050406030204" pitchFamily="18" charset="0"/>
                        </a:rPr>
                        <m:t>_</m:t>
                      </m:r>
                      <m:r>
                        <a:rPr lang="en-IN" sz="2000" b="1" i="1" smtClean="0">
                          <a:solidFill>
                            <a:schemeClr val="accent1"/>
                          </a:solidFill>
                          <a:latin typeface="Cambria Math" panose="02040503050406030204" pitchFamily="18" charset="0"/>
                        </a:rPr>
                        <m:t>𝒔𝒆𝒏𝒕</m:t>
                      </m:r>
                      <m:r>
                        <a:rPr lang="en-IN" sz="2000" b="1" i="1" smtClean="0">
                          <a:solidFill>
                            <a:schemeClr val="accent1"/>
                          </a:solidFill>
                          <a:latin typeface="Cambria Math" panose="02040503050406030204" pitchFamily="18" charset="0"/>
                        </a:rPr>
                        <m:t> −</m:t>
                      </m:r>
                      <m:r>
                        <a:rPr lang="en-IN" sz="2000" b="1" i="1" smtClean="0">
                          <a:solidFill>
                            <a:schemeClr val="accent1"/>
                          </a:solidFill>
                          <a:latin typeface="Cambria Math" panose="02040503050406030204" pitchFamily="18" charset="0"/>
                        </a:rPr>
                        <m:t>𝒍𝒂𝒔𝒕</m:t>
                      </m:r>
                      <m:r>
                        <m:rPr>
                          <m:lit/>
                        </m:rPr>
                        <a:rPr lang="en-IN" sz="2000" b="1" i="1" smtClean="0">
                          <a:solidFill>
                            <a:schemeClr val="accent1"/>
                          </a:solidFill>
                          <a:latin typeface="Cambria Math" panose="02040503050406030204" pitchFamily="18" charset="0"/>
                        </a:rPr>
                        <m:t>_</m:t>
                      </m:r>
                      <m:r>
                        <a:rPr lang="en-IN" sz="2000" b="1" i="1" smtClean="0">
                          <a:solidFill>
                            <a:schemeClr val="accent1"/>
                          </a:solidFill>
                          <a:latin typeface="Cambria Math" panose="02040503050406030204" pitchFamily="18" charset="0"/>
                        </a:rPr>
                        <m:t>𝒃𝒚𝒕𝒆</m:t>
                      </m:r>
                      <m:r>
                        <m:rPr>
                          <m:lit/>
                        </m:rPr>
                        <a:rPr lang="en-IN" sz="2000" b="1" i="1" smtClean="0">
                          <a:solidFill>
                            <a:schemeClr val="accent1"/>
                          </a:solidFill>
                          <a:latin typeface="Cambria Math" panose="02040503050406030204" pitchFamily="18" charset="0"/>
                        </a:rPr>
                        <m:t>_</m:t>
                      </m:r>
                      <m:r>
                        <a:rPr lang="en-IN" sz="2000" b="1" i="1" smtClean="0">
                          <a:solidFill>
                            <a:schemeClr val="accent1"/>
                          </a:solidFill>
                          <a:latin typeface="Cambria Math" panose="02040503050406030204" pitchFamily="18" charset="0"/>
                        </a:rPr>
                        <m:t>𝑨𝑪𝑲𝒆𝒅</m:t>
                      </m:r>
                      <m:r>
                        <a:rPr lang="en-IN" sz="2000" b="1" i="1" smtClean="0">
                          <a:solidFill>
                            <a:schemeClr val="accent1"/>
                          </a:solidFill>
                          <a:latin typeface="Cambria Math" panose="02040503050406030204" pitchFamily="18" charset="0"/>
                        </a:rPr>
                        <m:t>≤</m:t>
                      </m:r>
                      <m:func>
                        <m:funcPr>
                          <m:ctrlPr>
                            <a:rPr lang="en-IN" sz="2000" b="1" i="1" smtClean="0">
                              <a:solidFill>
                                <a:schemeClr val="accent1"/>
                              </a:solidFill>
                              <a:latin typeface="Cambria Math" panose="02040503050406030204" pitchFamily="18" charset="0"/>
                            </a:rPr>
                          </m:ctrlPr>
                        </m:funcPr>
                        <m:fName>
                          <m:r>
                            <a:rPr lang="en-IN" sz="2000" b="1" i="0" smtClean="0">
                              <a:solidFill>
                                <a:schemeClr val="accent1"/>
                              </a:solidFill>
                              <a:latin typeface="Cambria Math" panose="02040503050406030204" pitchFamily="18" charset="0"/>
                            </a:rPr>
                            <m:t>𝐦𝐢𝐧</m:t>
                          </m:r>
                        </m:fName>
                        <m:e>
                          <m:d>
                            <m:dPr>
                              <m:ctrlPr>
                                <a:rPr lang="en-IN" sz="2000" b="1" i="1" smtClean="0">
                                  <a:solidFill>
                                    <a:schemeClr val="accent1"/>
                                  </a:solidFill>
                                  <a:latin typeface="Cambria Math" panose="02040503050406030204" pitchFamily="18" charset="0"/>
                                </a:rPr>
                              </m:ctrlPr>
                            </m:dPr>
                            <m:e>
                              <m:r>
                                <a:rPr lang="en-IN" sz="2000" b="1" i="1" smtClean="0">
                                  <a:solidFill>
                                    <a:schemeClr val="accent1"/>
                                  </a:solidFill>
                                  <a:latin typeface="Cambria Math" panose="02040503050406030204" pitchFamily="18" charset="0"/>
                                </a:rPr>
                                <m:t>𝒄𝒘𝒏𝒅</m:t>
                              </m:r>
                              <m:r>
                                <a:rPr lang="en-IN" sz="2000" b="1" i="1" smtClean="0">
                                  <a:solidFill>
                                    <a:schemeClr val="accent1"/>
                                  </a:solidFill>
                                  <a:latin typeface="Cambria Math" panose="02040503050406030204" pitchFamily="18" charset="0"/>
                                </a:rPr>
                                <m:t>, </m:t>
                              </m:r>
                              <m:r>
                                <a:rPr lang="en-IN" sz="2000" b="1" i="1" smtClean="0">
                                  <a:solidFill>
                                    <a:schemeClr val="accent1"/>
                                  </a:solidFill>
                                  <a:latin typeface="Cambria Math" panose="02040503050406030204" pitchFamily="18" charset="0"/>
                                </a:rPr>
                                <m:t>𝒓𝒘𝒏𝒅</m:t>
                              </m:r>
                            </m:e>
                          </m:d>
                        </m:e>
                      </m:func>
                    </m:oMath>
                  </m:oMathPara>
                </a14:m>
                <a:endParaRPr lang="en-IN" sz="2000" b="1" i="1" dirty="0">
                  <a:solidFill>
                    <a:schemeClr val="accent1"/>
                  </a:solidFill>
                  <a:latin typeface="Cambria Math" panose="02040503050406030204" pitchFamily="18" charset="0"/>
                </a:endParaRPr>
              </a:p>
              <a:p>
                <a:endParaRPr lang="en-IN"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𝑐𝑤𝑛𝑑</m:t>
                      </m:r>
                      <m:r>
                        <a:rPr lang="en-IN" b="0" i="1" smtClean="0">
                          <a:latin typeface="Cambria Math" panose="02040503050406030204" pitchFamily="18" charset="0"/>
                        </a:rPr>
                        <m:t>=</m:t>
                      </m:r>
                      <m:r>
                        <a:rPr lang="en-IN" b="0" i="1" smtClean="0">
                          <a:latin typeface="Cambria Math" panose="02040503050406030204" pitchFamily="18" charset="0"/>
                        </a:rPr>
                        <m:t>𝑐𝑜𝑛𝑔𝑒𝑠𝑡𝑖𝑜𝑛</m:t>
                      </m:r>
                      <m:r>
                        <a:rPr lang="en-IN" b="0" i="1" smtClean="0">
                          <a:latin typeface="Cambria Math" panose="02040503050406030204" pitchFamily="18" charset="0"/>
                        </a:rPr>
                        <m:t> </m:t>
                      </m:r>
                      <m:r>
                        <a:rPr lang="en-IN" b="0" i="1" smtClean="0">
                          <a:latin typeface="Cambria Math" panose="02040503050406030204" pitchFamily="18" charset="0"/>
                        </a:rPr>
                        <m:t>𝑤𝑖𝑛𝑑𝑜𝑤</m:t>
                      </m:r>
                      <m:r>
                        <a:rPr lang="en-IN" b="0" i="1" smtClean="0">
                          <a:latin typeface="Cambria Math" panose="02040503050406030204" pitchFamily="18" charset="0"/>
                        </a:rPr>
                        <m:t> </m:t>
                      </m:r>
                      <m:r>
                        <a:rPr lang="en-IN" b="0" i="1" smtClean="0">
                          <a:latin typeface="Cambria Math" panose="02040503050406030204" pitchFamily="18" charset="0"/>
                        </a:rPr>
                        <m:t>𝑠𝑖𝑧𝑒</m:t>
                      </m:r>
                    </m:oMath>
                  </m:oMathPara>
                </a14:m>
                <a:endParaRPr lang="en-IN" b="0" dirty="0"/>
              </a:p>
              <a:p>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𝑟𝑤𝑛𝑑</m:t>
                      </m:r>
                      <m:r>
                        <a:rPr lang="en-IN" b="0" i="1" smtClean="0">
                          <a:latin typeface="Cambria Math" panose="02040503050406030204" pitchFamily="18" charset="0"/>
                        </a:rPr>
                        <m:t>=</m:t>
                      </m:r>
                      <m:r>
                        <a:rPr lang="en-IN" b="0" i="1" smtClean="0">
                          <a:latin typeface="Cambria Math" panose="02040503050406030204" pitchFamily="18" charset="0"/>
                        </a:rPr>
                        <m:t>𝑟𝑒𝑐𝑒𝑖𝑣𝑒</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𝑟</m:t>
                          </m:r>
                        </m:e>
                        <m:sup>
                          <m:r>
                            <a:rPr lang="en-IN" b="0" i="1" smtClean="0">
                              <a:latin typeface="Cambria Math" panose="02040503050406030204" pitchFamily="18" charset="0"/>
                            </a:rPr>
                            <m:t>′</m:t>
                          </m:r>
                        </m:sup>
                      </m:sSup>
                      <m:r>
                        <a:rPr lang="en-IN" b="0" i="1" smtClean="0">
                          <a:latin typeface="Cambria Math" panose="02040503050406030204" pitchFamily="18" charset="0"/>
                        </a:rPr>
                        <m:t>𝑠</m:t>
                      </m:r>
                      <m:r>
                        <a:rPr lang="en-IN" b="0" i="1" smtClean="0">
                          <a:latin typeface="Cambria Math" panose="02040503050406030204" pitchFamily="18" charset="0"/>
                        </a:rPr>
                        <m:t> </m:t>
                      </m:r>
                      <m:r>
                        <a:rPr lang="en-IN" b="0" i="1" smtClean="0">
                          <a:latin typeface="Cambria Math" panose="02040503050406030204" pitchFamily="18" charset="0"/>
                        </a:rPr>
                        <m:t>𝑎𝑑𝑣𝑒𝑟𝑡𝑖𝑠𝑒𝑑</m:t>
                      </m:r>
                      <m:r>
                        <a:rPr lang="en-IN" b="0" i="1" smtClean="0">
                          <a:latin typeface="Cambria Math" panose="02040503050406030204" pitchFamily="18" charset="0"/>
                        </a:rPr>
                        <m:t> </m:t>
                      </m:r>
                      <m:r>
                        <a:rPr lang="en-IN" b="0" i="1" smtClean="0">
                          <a:latin typeface="Cambria Math" panose="02040503050406030204" pitchFamily="18" charset="0"/>
                        </a:rPr>
                        <m:t>𝑤𝑖𝑛𝑑𝑜𝑤</m:t>
                      </m:r>
                      <m:r>
                        <a:rPr lang="en-IN" b="0" i="1" smtClean="0">
                          <a:latin typeface="Cambria Math" panose="02040503050406030204" pitchFamily="18" charset="0"/>
                        </a:rPr>
                        <m:t> </m:t>
                      </m:r>
                      <m:r>
                        <a:rPr lang="en-IN" b="0" i="1" smtClean="0">
                          <a:latin typeface="Cambria Math" panose="02040503050406030204" pitchFamily="18" charset="0"/>
                        </a:rPr>
                        <m:t>𝑠𝑖𝑧𝑒</m:t>
                      </m:r>
                    </m:oMath>
                  </m:oMathPara>
                </a14:m>
                <a:endParaRPr lang="en-IN" dirty="0"/>
              </a:p>
            </p:txBody>
          </p:sp>
        </mc:Choice>
        <mc:Fallback xmlns="">
          <p:sp>
            <p:nvSpPr>
              <p:cNvPr id="65" name="TextBox 64">
                <a:extLst>
                  <a:ext uri="{FF2B5EF4-FFF2-40B4-BE49-F238E27FC236}">
                    <a16:creationId xmlns:a16="http://schemas.microsoft.com/office/drawing/2014/main" id="{F6759A05-B516-2639-6DC6-05D523600F1A}"/>
                  </a:ext>
                </a:extLst>
              </p:cNvPr>
              <p:cNvSpPr txBox="1">
                <a:spLocks noRot="1" noChangeAspect="1" noMove="1" noResize="1" noEditPoints="1" noAdjustHandles="1" noChangeArrowheads="1" noChangeShapeType="1" noTextEdit="1"/>
              </p:cNvSpPr>
              <p:nvPr/>
            </p:nvSpPr>
            <p:spPr>
              <a:xfrm>
                <a:off x="1392982" y="4601903"/>
                <a:ext cx="10951417" cy="1815882"/>
              </a:xfrm>
              <a:prstGeom prst="rect">
                <a:avLst/>
              </a:prstGeom>
              <a:blipFill>
                <a:blip r:embed="rId2"/>
                <a:stretch>
                  <a:fillRect l="-501" t="-2013"/>
                </a:stretch>
              </a:blipFill>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835AC7D-75D0-F457-98F6-6214C059EFDE}"/>
                  </a:ext>
                </a:extLst>
              </p14:cNvPr>
              <p14:cNvContentPartPr/>
              <p14:nvPr/>
            </p14:nvContentPartPr>
            <p14:xfrm>
              <a:off x="1493280" y="350280"/>
              <a:ext cx="10576800" cy="5451840"/>
            </p14:xfrm>
          </p:contentPart>
        </mc:Choice>
        <mc:Fallback xmlns="">
          <p:pic>
            <p:nvPicPr>
              <p:cNvPr id="3" name="Ink 2">
                <a:extLst>
                  <a:ext uri="{FF2B5EF4-FFF2-40B4-BE49-F238E27FC236}">
                    <a16:creationId xmlns:a16="http://schemas.microsoft.com/office/drawing/2014/main" id="{B835AC7D-75D0-F457-98F6-6214C059EFDE}"/>
                  </a:ext>
                </a:extLst>
              </p:cNvPr>
              <p:cNvPicPr/>
              <p:nvPr/>
            </p:nvPicPr>
            <p:blipFill>
              <a:blip r:embed="rId4"/>
              <a:stretch>
                <a:fillRect/>
              </a:stretch>
            </p:blipFill>
            <p:spPr>
              <a:xfrm>
                <a:off x="1483920" y="340920"/>
                <a:ext cx="10595520" cy="5470560"/>
              </a:xfrm>
              <a:prstGeom prst="rect">
                <a:avLst/>
              </a:prstGeom>
            </p:spPr>
          </p:pic>
        </mc:Fallback>
      </mc:AlternateContent>
      <p:sp>
        <p:nvSpPr>
          <p:cNvPr id="66" name="TextBox 28">
            <a:extLst>
              <a:ext uri="{FF2B5EF4-FFF2-40B4-BE49-F238E27FC236}">
                <a16:creationId xmlns:a16="http://schemas.microsoft.com/office/drawing/2014/main" id="{8C339D4A-65E5-8AD5-8E28-880496183984}"/>
              </a:ext>
            </a:extLst>
          </p:cNvPr>
          <p:cNvSpPr txBox="1"/>
          <p:nvPr/>
        </p:nvSpPr>
        <p:spPr>
          <a:xfrm>
            <a:off x="7402283" y="6379420"/>
            <a:ext cx="448491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73719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CBF6-84B2-43A0-1999-1970E347CE4C}"/>
              </a:ext>
            </a:extLst>
          </p:cNvPr>
          <p:cNvSpPr>
            <a:spLocks noGrp="1"/>
          </p:cNvSpPr>
          <p:nvPr>
            <p:ph type="title"/>
          </p:nvPr>
        </p:nvSpPr>
        <p:spPr/>
        <p:txBody>
          <a:bodyPr/>
          <a:lstStyle/>
          <a:p>
            <a:r>
              <a:rPr lang="en-IN" dirty="0" err="1"/>
              <a:t>rwnd</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083A37-8C76-A8E0-B204-6CC6C00496AF}"/>
                  </a:ext>
                </a:extLst>
              </p:cNvPr>
              <p:cNvSpPr>
                <a:spLocks noGrp="1"/>
              </p:cNvSpPr>
              <p:nvPr>
                <p:ph idx="1"/>
              </p:nvPr>
            </p:nvSpPr>
            <p:spPr/>
            <p:txBody>
              <a:bodyPr/>
              <a:lstStyle/>
              <a:p>
                <a:r>
                  <a:rPr lang="en-US" dirty="0"/>
                  <a:t>Notice that </a:t>
                </a:r>
                <a14:m>
                  <m:oMath xmlns:m="http://schemas.openxmlformats.org/officeDocument/2006/math">
                    <m:r>
                      <a:rPr lang="en-US" i="1" dirty="0" smtClean="0">
                        <a:latin typeface="Cambria Math" panose="02040503050406030204" pitchFamily="18" charset="0"/>
                      </a:rPr>
                      <m:t>𝑟𝑤𝑛𝑑</m:t>
                    </m:r>
                  </m:oMath>
                </a14:m>
                <a:r>
                  <a:rPr lang="en-US" dirty="0"/>
                  <a:t> is the amount of space available in the receive window post the last byte received. If </a:t>
                </a:r>
                <a14:m>
                  <m:oMath xmlns:m="http://schemas.openxmlformats.org/officeDocument/2006/math">
                    <m:r>
                      <a:rPr lang="en-IN" b="0" i="1" smtClean="0">
                        <a:latin typeface="Cambria Math" panose="02040503050406030204" pitchFamily="18" charset="0"/>
                      </a:rPr>
                      <m:t>𝑟𝑤𝑛𝑑</m:t>
                    </m:r>
                  </m:oMath>
                </a14:m>
                <a:r>
                  <a:rPr lang="en-US" dirty="0"/>
                  <a:t> is </a:t>
                </a:r>
                <a14:m>
                  <m:oMath xmlns:m="http://schemas.openxmlformats.org/officeDocument/2006/math">
                    <m:r>
                      <a:rPr lang="en-US" i="1" dirty="0" smtClean="0">
                        <a:latin typeface="Cambria Math" panose="02040503050406030204" pitchFamily="18" charset="0"/>
                      </a:rPr>
                      <m:t>𝑥</m:t>
                    </m:r>
                  </m:oMath>
                </a14:m>
                <a:r>
                  <a:rPr lang="en-US" dirty="0"/>
                  <a:t>, the sender is not sending more than </a:t>
                </a:r>
                <a14:m>
                  <m:oMath xmlns:m="http://schemas.openxmlformats.org/officeDocument/2006/math">
                    <m:r>
                      <a:rPr lang="en-US" i="1" dirty="0" smtClean="0">
                        <a:latin typeface="Cambria Math" panose="02040503050406030204" pitchFamily="18" charset="0"/>
                      </a:rPr>
                      <m:t>𝑥</m:t>
                    </m:r>
                  </m:oMath>
                </a14:m>
                <a:r>
                  <a:rPr lang="en-US" dirty="0"/>
                  <a:t> bytes post last acknowledged byte. This is a bit conservative but acceptable because if the last byte received is not the same as the last byte acknowledged, then there could be some congestion in the network, and sending at a lower rate is actually the right thing to do.</a:t>
                </a:r>
                <a:endParaRPr lang="en-IN" dirty="0"/>
              </a:p>
            </p:txBody>
          </p:sp>
        </mc:Choice>
        <mc:Fallback xmlns="">
          <p:sp>
            <p:nvSpPr>
              <p:cNvPr id="3" name="Content Placeholder 2">
                <a:extLst>
                  <a:ext uri="{FF2B5EF4-FFF2-40B4-BE49-F238E27FC236}">
                    <a16:creationId xmlns:a16="http://schemas.microsoft.com/office/drawing/2014/main" id="{3D083A37-8C76-A8E0-B204-6CC6C00496AF}"/>
                  </a:ext>
                </a:extLst>
              </p:cNvPr>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en-IN">
                    <a:noFill/>
                  </a:rPr>
                  <a:t> </a:t>
                </a:r>
              </a:p>
            </p:txBody>
          </p:sp>
        </mc:Fallback>
      </mc:AlternateContent>
    </p:spTree>
    <p:extLst>
      <p:ext uri="{BB962C8B-B14F-4D97-AF65-F5344CB8AC3E}">
        <p14:creationId xmlns:p14="http://schemas.microsoft.com/office/powerpoint/2010/main" val="1011817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3E90C-EFAA-8A92-8985-B939A7AFF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173D4-C180-F643-88C7-49D6049133C6}"/>
              </a:ext>
            </a:extLst>
          </p:cNvPr>
          <p:cNvSpPr>
            <a:spLocks noGrp="1"/>
          </p:cNvSpPr>
          <p:nvPr>
            <p:ph type="title"/>
          </p:nvPr>
        </p:nvSpPr>
        <p:spPr/>
        <p:txBody>
          <a:bodyPr/>
          <a:lstStyle/>
          <a:p>
            <a:r>
              <a:rPr lang="en-IN" dirty="0" err="1"/>
              <a:t>cwnd</a:t>
            </a:r>
            <a:r>
              <a:rPr lang="en-IN" dirty="0"/>
              <a:t> estimation</a:t>
            </a:r>
          </a:p>
        </p:txBody>
      </p:sp>
      <p:sp>
        <p:nvSpPr>
          <p:cNvPr id="3" name="Content Placeholder 2">
            <a:extLst>
              <a:ext uri="{FF2B5EF4-FFF2-40B4-BE49-F238E27FC236}">
                <a16:creationId xmlns:a16="http://schemas.microsoft.com/office/drawing/2014/main" id="{4B2A771D-0F39-EF6C-5104-9D78AC802E0C}"/>
              </a:ext>
            </a:extLst>
          </p:cNvPr>
          <p:cNvSpPr>
            <a:spLocks noGrp="1"/>
          </p:cNvSpPr>
          <p:nvPr>
            <p:ph idx="1"/>
          </p:nvPr>
        </p:nvSpPr>
        <p:spPr/>
        <p:txBody>
          <a:bodyPr>
            <a:normAutofit/>
          </a:bodyPr>
          <a:lstStyle/>
          <a:p>
            <a:r>
              <a:rPr lang="en-US" dirty="0"/>
              <a:t>Let’s say there is a possibility of congestion. How can we determine the window size before hitting a congestion?</a:t>
            </a:r>
          </a:p>
          <a:p>
            <a:endParaRPr lang="en-IN" dirty="0"/>
          </a:p>
          <a:p>
            <a:pPr marL="0" indent="0">
              <a:buNone/>
            </a:pPr>
            <a:endParaRPr lang="en-IN" dirty="0"/>
          </a:p>
        </p:txBody>
      </p:sp>
    </p:spTree>
    <p:extLst>
      <p:ext uri="{BB962C8B-B14F-4D97-AF65-F5344CB8AC3E}">
        <p14:creationId xmlns:p14="http://schemas.microsoft.com/office/powerpoint/2010/main" val="244364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68271-2C02-55E6-AA72-78B1295C1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80915-AE9E-93D7-6FDD-1E8622A33211}"/>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72EE2C-C877-B2CF-9F1B-BE9B32440334}"/>
                  </a:ext>
                </a:extLst>
              </p:cNvPr>
              <p:cNvSpPr>
                <a:spLocks noGrp="1"/>
              </p:cNvSpPr>
              <p:nvPr>
                <p:ph idx="1"/>
              </p:nvPr>
            </p:nvSpPr>
            <p:spPr/>
            <p:txBody>
              <a:bodyPr>
                <a:normAutofit/>
              </a:bodyPr>
              <a:lstStyle/>
              <a:p>
                <a:r>
                  <a:rPr lang="en-US" dirty="0"/>
                  <a:t>Let’s say there is a possibility of congestion. How can we determine the window size before hitting a congestion?</a:t>
                </a:r>
              </a:p>
              <a:p>
                <a:pPr lvl="1"/>
                <a:r>
                  <a:rPr lang="en-IN" dirty="0"/>
                  <a:t>Start with a window size of 1 MSS, and increase it by one every RTT, until a congestion (timeout/ duplicate ACKs) is encountered</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p>
              <a:p>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9372EE2C-C877-B2CF-9F1B-BE9B3244033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5045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2325-F726-4718-BE3E-0442CF219BE2}"/>
              </a:ext>
            </a:extLst>
          </p:cNvPr>
          <p:cNvSpPr>
            <a:spLocks noGrp="1"/>
          </p:cNvSpPr>
          <p:nvPr>
            <p:ph type="title"/>
          </p:nvPr>
        </p:nvSpPr>
        <p:spPr/>
        <p:txBody>
          <a:bodyPr/>
          <a:lstStyle/>
          <a:p>
            <a:r>
              <a:rPr lang="en-IN"/>
              <a:t>Congestion control</a:t>
            </a:r>
          </a:p>
        </p:txBody>
      </p:sp>
      <p:sp>
        <p:nvSpPr>
          <p:cNvPr id="3" name="Content Placeholder 2">
            <a:extLst>
              <a:ext uri="{FF2B5EF4-FFF2-40B4-BE49-F238E27FC236}">
                <a16:creationId xmlns:a16="http://schemas.microsoft.com/office/drawing/2014/main" id="{BE87F876-8430-C2F5-B609-881CCCCBFAA7}"/>
              </a:ext>
            </a:extLst>
          </p:cNvPr>
          <p:cNvSpPr>
            <a:spLocks noGrp="1"/>
          </p:cNvSpPr>
          <p:nvPr>
            <p:ph idx="1"/>
          </p:nvPr>
        </p:nvSpPr>
        <p:spPr/>
        <p:txBody>
          <a:bodyPr/>
          <a:lstStyle/>
          <a:p>
            <a:r>
              <a:rPr lang="en-IN" dirty="0"/>
              <a:t>The flow control is done between the two communicating hosts</a:t>
            </a:r>
          </a:p>
          <a:p>
            <a:endParaRPr lang="en-IN" dirty="0"/>
          </a:p>
          <a:p>
            <a:r>
              <a:rPr lang="en-IN" dirty="0"/>
              <a:t>If a receiver can receive data at a rate R, then the sender is allowed to send at rate R</a:t>
            </a:r>
          </a:p>
          <a:p>
            <a:endParaRPr lang="en-IN" dirty="0"/>
          </a:p>
          <a:p>
            <a:r>
              <a:rPr lang="en-IN" dirty="0"/>
              <a:t>However, if multiple senders are sending at the full speed as allowed by the flow control, it is possible that the traffic intensity at an intermediate gateway is close to one or even more than one, causing packet drops. This condition is known as network congestion.</a:t>
            </a:r>
          </a:p>
        </p:txBody>
      </p:sp>
    </p:spTree>
    <p:extLst>
      <p:ext uri="{BB962C8B-B14F-4D97-AF65-F5344CB8AC3E}">
        <p14:creationId xmlns:p14="http://schemas.microsoft.com/office/powerpoint/2010/main" val="2665947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435D7-830D-35A2-31F7-15B2B85B6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C3E3F-5DE2-C40C-F208-F1A9F687BBC6}"/>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904F0F-8BB4-521D-8C0E-4D0ECAD8135A}"/>
                  </a:ext>
                </a:extLst>
              </p:cNvPr>
              <p:cNvSpPr>
                <a:spLocks noGrp="1"/>
              </p:cNvSpPr>
              <p:nvPr>
                <p:ph idx="1"/>
              </p:nvPr>
            </p:nvSpPr>
            <p:spPr/>
            <p:txBody>
              <a:bodyPr>
                <a:normAutofit/>
              </a:bodyPr>
              <a:lstStyle/>
              <a:p>
                <a:r>
                  <a:rPr lang="en-US" dirty="0"/>
                  <a:t>Let’s say there is a possibility of congestion. How can we determine the window size before hitting a congestion?</a:t>
                </a:r>
              </a:p>
              <a:p>
                <a:pPr lvl="1"/>
                <a:r>
                  <a:rPr lang="en-IN" dirty="0"/>
                  <a:t>Start with a window size of 1 MSS, and increase it by one every RTT, until a congestion (timeout/ duplicate ACKs) is encountered</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p>
              <a:p>
                <a:pPr lvl="3"/>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−1</m:t>
                    </m:r>
                  </m:oMath>
                </a14:m>
                <a:endParaRPr lang="en-IN" dirty="0">
                  <a:solidFill>
                    <a:schemeClr val="accent1"/>
                  </a:solidFill>
                </a:endParaRPr>
              </a:p>
              <a:p>
                <a:pPr lvl="1"/>
                <a:endParaRPr lang="en-IN" dirty="0"/>
              </a:p>
              <a:p>
                <a:r>
                  <a:rPr lang="en-IN" dirty="0"/>
                  <a:t>Should we always keep the maximum window size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m:t>
                    </m:r>
                  </m:oMath>
                </a14:m>
                <a:r>
                  <a:rPr lang="en-IN" dirty="0"/>
                  <a:t>, where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was the window size when the last congestion was detected?</a:t>
                </a:r>
              </a:p>
              <a:p>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7E904F0F-8BB4-521D-8C0E-4D0ECAD8135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54450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8265-895D-15D3-04C2-155CBA3DF7FD}"/>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3C60F4-7A6C-2345-0D4A-4871804A67C1}"/>
                  </a:ext>
                </a:extLst>
              </p:cNvPr>
              <p:cNvSpPr>
                <a:spLocks noGrp="1"/>
              </p:cNvSpPr>
              <p:nvPr>
                <p:ph idx="1"/>
              </p:nvPr>
            </p:nvSpPr>
            <p:spPr/>
            <p:txBody>
              <a:bodyPr>
                <a:normAutofit lnSpcReduction="10000"/>
              </a:bodyPr>
              <a:lstStyle/>
              <a:p>
                <a:r>
                  <a:rPr lang="en-US" dirty="0"/>
                  <a:t>Let’s say there is a possibility of congestion. How can we determine the window size before hitting a congestion?</a:t>
                </a:r>
              </a:p>
              <a:p>
                <a:pPr lvl="1"/>
                <a:r>
                  <a:rPr lang="en-IN" dirty="0"/>
                  <a:t>Start with a window size of 1 MSS, and increase it by one every RTT, until a congestion (timeout/ duplicate ACKs) is encountered</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p>
              <a:p>
                <a:pPr lvl="3"/>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−1</m:t>
                    </m:r>
                  </m:oMath>
                </a14:m>
                <a:endParaRPr lang="en-IN" dirty="0">
                  <a:solidFill>
                    <a:schemeClr val="accent1"/>
                  </a:solidFill>
                </a:endParaRPr>
              </a:p>
              <a:p>
                <a:pPr lvl="1"/>
                <a:endParaRPr lang="en-IN" dirty="0"/>
              </a:p>
              <a:p>
                <a:r>
                  <a:rPr lang="en-IN" dirty="0"/>
                  <a:t>Should we always keep the maximum window size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m:t>
                    </m:r>
                  </m:oMath>
                </a14:m>
                <a:r>
                  <a:rPr lang="en-IN" dirty="0"/>
                  <a:t>, where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was the window size when the last congestion was detected?</a:t>
                </a:r>
              </a:p>
              <a:p>
                <a:pPr lvl="1"/>
                <a:r>
                  <a:rPr lang="en-IN" dirty="0"/>
                  <a:t>No, it’s possible that things have been improved since the last congestion, and a larger window size can be allowed</a:t>
                </a:r>
              </a:p>
              <a:p>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DE3C60F4-7A6C-2345-0D4A-4871804A67C1}"/>
                  </a:ext>
                </a:extLst>
              </p:cNvPr>
              <p:cNvSpPr>
                <a:spLocks noGrp="1" noRot="1" noChangeAspect="1" noMove="1" noResize="1" noEditPoints="1" noAdjustHandles="1" noChangeArrowheads="1" noChangeShapeType="1" noTextEdit="1"/>
              </p:cNvSpPr>
              <p:nvPr>
                <p:ph idx="1"/>
              </p:nvPr>
            </p:nvSpPr>
            <p:spPr>
              <a:blipFill>
                <a:blip r:embed="rId2"/>
                <a:stretch>
                  <a:fillRect l="-1043" t="-3081" r="-812"/>
                </a:stretch>
              </a:blipFill>
            </p:spPr>
            <p:txBody>
              <a:bodyPr/>
              <a:lstStyle/>
              <a:p>
                <a:r>
                  <a:rPr lang="en-IN">
                    <a:noFill/>
                  </a:rPr>
                  <a:t> </a:t>
                </a:r>
              </a:p>
            </p:txBody>
          </p:sp>
        </mc:Fallback>
      </mc:AlternateContent>
    </p:spTree>
    <p:extLst>
      <p:ext uri="{BB962C8B-B14F-4D97-AF65-F5344CB8AC3E}">
        <p14:creationId xmlns:p14="http://schemas.microsoft.com/office/powerpoint/2010/main" val="2151056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B3B7-0AAC-86BB-80C0-C42D56992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3B22A-848C-9A72-1BC0-4344EAC749C7}"/>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7E572B-2B78-8A54-AF1A-32235B17B6A8}"/>
                  </a:ext>
                </a:extLst>
              </p:cNvPr>
              <p:cNvSpPr>
                <a:spLocks noGrp="1"/>
              </p:cNvSpPr>
              <p:nvPr>
                <p:ph idx="1"/>
              </p:nvPr>
            </p:nvSpPr>
            <p:spPr/>
            <p:txBody>
              <a:bodyPr/>
              <a:lstStyle/>
              <a:p>
                <a:r>
                  <a:rPr lang="en-IN" dirty="0"/>
                  <a:t>After congestion is detected, should we keep the window size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m:t>
                    </m:r>
                  </m:oMath>
                </a14:m>
                <a:endParaRPr lang="en-IN" dirty="0">
                  <a:solidFill>
                    <a:schemeClr val="accent1"/>
                  </a:solidFill>
                </a:endParaRPr>
              </a:p>
            </p:txBody>
          </p:sp>
        </mc:Choice>
        <mc:Fallback xmlns="">
          <p:sp>
            <p:nvSpPr>
              <p:cNvPr id="3" name="Content Placeholder 2">
                <a:extLst>
                  <a:ext uri="{FF2B5EF4-FFF2-40B4-BE49-F238E27FC236}">
                    <a16:creationId xmlns:a16="http://schemas.microsoft.com/office/drawing/2014/main" id="{E57E572B-2B78-8A54-AF1A-32235B17B6A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689922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29C4-D5ED-2D2D-9F4A-8A77528E6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207C7-B9BB-97FE-1622-EA66DC3BF6B5}"/>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C4EA43-1469-E65F-C34C-C9D6152CCCA3}"/>
                  </a:ext>
                </a:extLst>
              </p:cNvPr>
              <p:cNvSpPr>
                <a:spLocks noGrp="1"/>
              </p:cNvSpPr>
              <p:nvPr>
                <p:ph idx="1"/>
              </p:nvPr>
            </p:nvSpPr>
            <p:spPr/>
            <p:txBody>
              <a:bodyPr/>
              <a:lstStyle/>
              <a:p>
                <a:r>
                  <a:rPr lang="en-IN" dirty="0"/>
                  <a:t>After congestion is detected, should we keep the window size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m:t>
                    </m:r>
                  </m:oMath>
                </a14:m>
                <a:endParaRPr lang="en-IN" dirty="0">
                  <a:solidFill>
                    <a:schemeClr val="accent1"/>
                  </a:solidFill>
                </a:endParaRPr>
              </a:p>
              <a:p>
                <a:pPr lvl="1"/>
                <a:r>
                  <a:rPr lang="en-IN" dirty="0"/>
                  <a:t>No, because right now the gateways are congested, better to slow down a bit to reduce the load on the gateways</a:t>
                </a:r>
              </a:p>
              <a:p>
                <a:r>
                  <a:rPr lang="en-IN" dirty="0"/>
                  <a:t>What should be the policy to reduce the sending rate?</a:t>
                </a:r>
              </a:p>
            </p:txBody>
          </p:sp>
        </mc:Choice>
        <mc:Fallback xmlns="">
          <p:sp>
            <p:nvSpPr>
              <p:cNvPr id="3" name="Content Placeholder 2">
                <a:extLst>
                  <a:ext uri="{FF2B5EF4-FFF2-40B4-BE49-F238E27FC236}">
                    <a16:creationId xmlns:a16="http://schemas.microsoft.com/office/drawing/2014/main" id="{94C4EA43-1469-E65F-C34C-C9D6152CCCA3}"/>
                  </a:ext>
                </a:extLst>
              </p:cNvPr>
              <p:cNvSpPr>
                <a:spLocks noGrp="1" noRot="1" noChangeAspect="1" noMove="1" noResize="1" noEditPoints="1" noAdjustHandles="1" noChangeArrowheads="1" noChangeShapeType="1" noTextEdit="1"/>
              </p:cNvSpPr>
              <p:nvPr>
                <p:ph idx="1"/>
              </p:nvPr>
            </p:nvSpPr>
            <p:spPr>
              <a:blipFill>
                <a:blip r:embed="rId2"/>
                <a:stretch>
                  <a:fillRect l="-1043" t="-2241" r="-232"/>
                </a:stretch>
              </a:blipFill>
            </p:spPr>
            <p:txBody>
              <a:bodyPr/>
              <a:lstStyle/>
              <a:p>
                <a:r>
                  <a:rPr lang="en-IN">
                    <a:noFill/>
                  </a:rPr>
                  <a:t> </a:t>
                </a:r>
              </a:p>
            </p:txBody>
          </p:sp>
        </mc:Fallback>
      </mc:AlternateContent>
    </p:spTree>
    <p:extLst>
      <p:ext uri="{BB962C8B-B14F-4D97-AF65-F5344CB8AC3E}">
        <p14:creationId xmlns:p14="http://schemas.microsoft.com/office/powerpoint/2010/main" val="3466725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32B0-BDAD-83D5-ADEC-1F4B275B32DA}"/>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93D643-44E0-FA46-54B8-BB833D24714D}"/>
                  </a:ext>
                </a:extLst>
              </p:cNvPr>
              <p:cNvSpPr>
                <a:spLocks noGrp="1"/>
              </p:cNvSpPr>
              <p:nvPr>
                <p:ph idx="1"/>
              </p:nvPr>
            </p:nvSpPr>
            <p:spPr/>
            <p:txBody>
              <a:bodyPr/>
              <a:lstStyle/>
              <a:p>
                <a:r>
                  <a:rPr lang="en-IN" dirty="0"/>
                  <a:t>After congestion is detected, should we keep the window size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m:t>
                    </m:r>
                  </m:oMath>
                </a14:m>
                <a:endParaRPr lang="en-IN" dirty="0">
                  <a:solidFill>
                    <a:schemeClr val="accent1"/>
                  </a:solidFill>
                </a:endParaRPr>
              </a:p>
              <a:p>
                <a:pPr lvl="1"/>
                <a:r>
                  <a:rPr lang="en-IN" dirty="0"/>
                  <a:t>No, because right now the gateways are congested, better to slow down a bit to reduce the load on the gateways</a:t>
                </a:r>
              </a:p>
              <a:p>
                <a:r>
                  <a:rPr lang="en-IN" dirty="0"/>
                  <a:t>What should be the policy to reduce the sending rate?</a:t>
                </a:r>
              </a:p>
              <a:p>
                <a:pPr lvl="1"/>
                <a:r>
                  <a:rPr lang="en-IN" dirty="0"/>
                  <a:t>Cut the sending rate by half by starting at the window size </a:t>
                </a:r>
                <a14:m>
                  <m:oMath xmlns:m="http://schemas.openxmlformats.org/officeDocument/2006/math">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−1)/2 </m:t>
                    </m:r>
                  </m:oMath>
                </a14:m>
                <a:r>
                  <a:rPr lang="en-IN" dirty="0"/>
                  <a:t>and keep incrementing the window size by </a:t>
                </a:r>
                <a14:m>
                  <m:oMath xmlns:m="http://schemas.openxmlformats.org/officeDocument/2006/math">
                    <m:r>
                      <a:rPr lang="en-IN" i="1" dirty="0" smtClean="0">
                        <a:solidFill>
                          <a:schemeClr val="accent1"/>
                        </a:solidFill>
                        <a:latin typeface="Cambria Math" panose="02040503050406030204" pitchFamily="18" charset="0"/>
                      </a:rPr>
                      <m:t>1 </m:t>
                    </m:r>
                    <m:r>
                      <a:rPr lang="en-IN" i="1" dirty="0" smtClean="0">
                        <a:solidFill>
                          <a:schemeClr val="accent1"/>
                        </a:solidFill>
                        <a:latin typeface="Cambria Math" panose="02040503050406030204" pitchFamily="18" charset="0"/>
                      </a:rPr>
                      <m:t>𝑀𝑆𝑆</m:t>
                    </m:r>
                    <m:r>
                      <a:rPr lang="en-IN" i="1" dirty="0" smtClean="0">
                        <a:solidFill>
                          <a:schemeClr val="accent1"/>
                        </a:solidFill>
                        <a:latin typeface="Cambria Math" panose="02040503050406030204" pitchFamily="18" charset="0"/>
                      </a:rPr>
                      <m:t> </m:t>
                    </m:r>
                  </m:oMath>
                </a14:m>
                <a:r>
                  <a:rPr lang="en-IN" dirty="0"/>
                  <a:t>every RTT</a:t>
                </a:r>
              </a:p>
              <a:p>
                <a:r>
                  <a:rPr lang="en-IN" dirty="0"/>
                  <a:t>What if, after some time, the window size reaches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−1</m:t>
                    </m:r>
                  </m:oMath>
                </a14:m>
                <a:endParaRPr lang="en-IN" dirty="0"/>
              </a:p>
            </p:txBody>
          </p:sp>
        </mc:Choice>
        <mc:Fallback xmlns="">
          <p:sp>
            <p:nvSpPr>
              <p:cNvPr id="3" name="Content Placeholder 2">
                <a:extLst>
                  <a:ext uri="{FF2B5EF4-FFF2-40B4-BE49-F238E27FC236}">
                    <a16:creationId xmlns:a16="http://schemas.microsoft.com/office/drawing/2014/main" id="{3793D643-44E0-FA46-54B8-BB833D24714D}"/>
                  </a:ext>
                </a:extLst>
              </p:cNvPr>
              <p:cNvSpPr>
                <a:spLocks noGrp="1" noRot="1" noChangeAspect="1" noMove="1" noResize="1" noEditPoints="1" noAdjustHandles="1" noChangeArrowheads="1" noChangeShapeType="1" noTextEdit="1"/>
              </p:cNvSpPr>
              <p:nvPr>
                <p:ph idx="1"/>
              </p:nvPr>
            </p:nvSpPr>
            <p:spPr>
              <a:blipFill>
                <a:blip r:embed="rId2"/>
                <a:stretch>
                  <a:fillRect l="-1043" t="-2241" r="-232"/>
                </a:stretch>
              </a:blipFill>
            </p:spPr>
            <p:txBody>
              <a:bodyPr/>
              <a:lstStyle/>
              <a:p>
                <a:r>
                  <a:rPr lang="en-IN">
                    <a:noFill/>
                  </a:rPr>
                  <a:t> </a:t>
                </a:r>
              </a:p>
            </p:txBody>
          </p:sp>
        </mc:Fallback>
      </mc:AlternateContent>
    </p:spTree>
    <p:extLst>
      <p:ext uri="{BB962C8B-B14F-4D97-AF65-F5344CB8AC3E}">
        <p14:creationId xmlns:p14="http://schemas.microsoft.com/office/powerpoint/2010/main" val="2667655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C966-965D-4B2C-6AD6-119ED05E2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9A58D-B384-ADAE-2ADC-7CB85BE8F5FD}"/>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6DD7BB-1635-11F2-3FA2-FA7261C901A9}"/>
                  </a:ext>
                </a:extLst>
              </p:cNvPr>
              <p:cNvSpPr>
                <a:spLocks noGrp="1"/>
              </p:cNvSpPr>
              <p:nvPr>
                <p:ph idx="1"/>
              </p:nvPr>
            </p:nvSpPr>
            <p:spPr/>
            <p:txBody>
              <a:bodyPr/>
              <a:lstStyle/>
              <a:p>
                <a:r>
                  <a:rPr lang="en-IN" dirty="0"/>
                  <a:t>After congestion is detected, should we keep the window size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m:t>
                    </m:r>
                  </m:oMath>
                </a14:m>
                <a:endParaRPr lang="en-IN" dirty="0">
                  <a:solidFill>
                    <a:schemeClr val="accent1"/>
                  </a:solidFill>
                </a:endParaRPr>
              </a:p>
              <a:p>
                <a:pPr lvl="1"/>
                <a:r>
                  <a:rPr lang="en-IN" dirty="0"/>
                  <a:t>No, because right now the gateways are congested, better to slow down a bit to reduce the load on the gateways</a:t>
                </a:r>
              </a:p>
              <a:p>
                <a:r>
                  <a:rPr lang="en-IN" dirty="0"/>
                  <a:t>What should be the policy to reduce the sending rate?</a:t>
                </a:r>
              </a:p>
              <a:p>
                <a:pPr lvl="1"/>
                <a:r>
                  <a:rPr lang="en-IN" dirty="0"/>
                  <a:t>Cut the sending rate by half by starting at the window size </a:t>
                </a:r>
                <a14:m>
                  <m:oMath xmlns:m="http://schemas.openxmlformats.org/officeDocument/2006/math">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−1)/2 </m:t>
                    </m:r>
                  </m:oMath>
                </a14:m>
                <a:r>
                  <a:rPr lang="en-IN" dirty="0"/>
                  <a:t>and keep incrementing the window size by </a:t>
                </a:r>
                <a14:m>
                  <m:oMath xmlns:m="http://schemas.openxmlformats.org/officeDocument/2006/math">
                    <m:r>
                      <a:rPr lang="en-IN" i="1" dirty="0" smtClean="0">
                        <a:solidFill>
                          <a:schemeClr val="accent1"/>
                        </a:solidFill>
                        <a:latin typeface="Cambria Math" panose="02040503050406030204" pitchFamily="18" charset="0"/>
                      </a:rPr>
                      <m:t>1 </m:t>
                    </m:r>
                    <m:r>
                      <a:rPr lang="en-IN" i="1" dirty="0" smtClean="0">
                        <a:solidFill>
                          <a:schemeClr val="accent1"/>
                        </a:solidFill>
                        <a:latin typeface="Cambria Math" panose="02040503050406030204" pitchFamily="18" charset="0"/>
                      </a:rPr>
                      <m:t>𝑀𝑆𝑆</m:t>
                    </m:r>
                    <m:r>
                      <a:rPr lang="en-IN" i="1" dirty="0" smtClean="0">
                        <a:solidFill>
                          <a:schemeClr val="accent1"/>
                        </a:solidFill>
                        <a:latin typeface="Cambria Math" panose="02040503050406030204" pitchFamily="18" charset="0"/>
                      </a:rPr>
                      <m:t> </m:t>
                    </m:r>
                  </m:oMath>
                </a14:m>
                <a:r>
                  <a:rPr lang="en-IN" dirty="0"/>
                  <a:t>every RTT</a:t>
                </a:r>
              </a:p>
              <a:p>
                <a:r>
                  <a:rPr lang="en-IN" dirty="0"/>
                  <a:t>What if, after some time, the window size reaches </a:t>
                </a:r>
                <a14:m>
                  <m:oMath xmlns:m="http://schemas.openxmlformats.org/officeDocument/2006/math">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−1</m:t>
                    </m:r>
                  </m:oMath>
                </a14:m>
                <a:endParaRPr lang="en-IN" dirty="0"/>
              </a:p>
              <a:p>
                <a:pPr lvl="1"/>
                <a:r>
                  <a:rPr lang="en-IN" dirty="0"/>
                  <a:t>Don’t worry, keep incrementing the window size in the hope that the congestion situation is better than the last time</a:t>
                </a:r>
              </a:p>
            </p:txBody>
          </p:sp>
        </mc:Choice>
        <mc:Fallback xmlns="">
          <p:sp>
            <p:nvSpPr>
              <p:cNvPr id="3" name="Content Placeholder 2">
                <a:extLst>
                  <a:ext uri="{FF2B5EF4-FFF2-40B4-BE49-F238E27FC236}">
                    <a16:creationId xmlns:a16="http://schemas.microsoft.com/office/drawing/2014/main" id="{936DD7BB-1635-11F2-3FA2-FA7261C901A9}"/>
                  </a:ext>
                </a:extLst>
              </p:cNvPr>
              <p:cNvSpPr>
                <a:spLocks noGrp="1" noRot="1" noChangeAspect="1" noMove="1" noResize="1" noEditPoints="1" noAdjustHandles="1" noChangeArrowheads="1" noChangeShapeType="1" noTextEdit="1"/>
              </p:cNvSpPr>
              <p:nvPr>
                <p:ph idx="1"/>
              </p:nvPr>
            </p:nvSpPr>
            <p:spPr>
              <a:blipFill>
                <a:blip r:embed="rId2"/>
                <a:stretch>
                  <a:fillRect l="-1043" t="-2241" r="-232"/>
                </a:stretch>
              </a:blipFill>
            </p:spPr>
            <p:txBody>
              <a:bodyPr/>
              <a:lstStyle/>
              <a:p>
                <a:r>
                  <a:rPr lang="en-IN">
                    <a:noFill/>
                  </a:rPr>
                  <a:t> </a:t>
                </a:r>
              </a:p>
            </p:txBody>
          </p:sp>
        </mc:Fallback>
      </mc:AlternateContent>
    </p:spTree>
    <p:extLst>
      <p:ext uri="{BB962C8B-B14F-4D97-AF65-F5344CB8AC3E}">
        <p14:creationId xmlns:p14="http://schemas.microsoft.com/office/powerpoint/2010/main" val="64561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1FF24-EC6A-C6DB-CDB8-4DE7AB85F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31DFF-AA64-13B7-6806-53F14BFF26F9}"/>
              </a:ext>
            </a:extLst>
          </p:cNvPr>
          <p:cNvSpPr>
            <a:spLocks noGrp="1"/>
          </p:cNvSpPr>
          <p:nvPr>
            <p:ph type="title"/>
          </p:nvPr>
        </p:nvSpPr>
        <p:spPr/>
        <p:txBody>
          <a:bodyPr/>
          <a:lstStyle/>
          <a:p>
            <a:r>
              <a:rPr lang="en-IN" dirty="0" err="1"/>
              <a:t>cwnd</a:t>
            </a:r>
            <a:r>
              <a:rPr lang="en-IN" dirty="0"/>
              <a:t> estimation</a:t>
            </a:r>
          </a:p>
        </p:txBody>
      </p:sp>
      <p:sp>
        <p:nvSpPr>
          <p:cNvPr id="3" name="Content Placeholder 2">
            <a:extLst>
              <a:ext uri="{FF2B5EF4-FFF2-40B4-BE49-F238E27FC236}">
                <a16:creationId xmlns:a16="http://schemas.microsoft.com/office/drawing/2014/main" id="{65E49767-DA81-B386-09F2-F55CB2FB5FE3}"/>
              </a:ext>
            </a:extLst>
          </p:cNvPr>
          <p:cNvSpPr>
            <a:spLocks noGrp="1"/>
          </p:cNvSpPr>
          <p:nvPr>
            <p:ph idx="1"/>
          </p:nvPr>
        </p:nvSpPr>
        <p:spPr/>
        <p:txBody>
          <a:bodyPr/>
          <a:lstStyle/>
          <a:p>
            <a:r>
              <a:rPr lang="en-IN" dirty="0"/>
              <a:t>Congestion window estimation</a:t>
            </a:r>
          </a:p>
          <a:p>
            <a:pPr lvl="1"/>
            <a:r>
              <a:rPr lang="en-IN" dirty="0"/>
              <a:t>Start with a window size of 1 MSS, and increase it by one every RTT, until a congestion (timeout/ duplicate ACKs) is encountered</a:t>
            </a:r>
          </a:p>
          <a:p>
            <a:r>
              <a:rPr lang="en-IN" dirty="0"/>
              <a:t>Do you see a problem with the above congestion window estimation algorithm?</a:t>
            </a:r>
          </a:p>
          <a:p>
            <a:pPr lvl="1"/>
            <a:endParaRPr lang="en-IN" dirty="0"/>
          </a:p>
        </p:txBody>
      </p:sp>
    </p:spTree>
    <p:extLst>
      <p:ext uri="{BB962C8B-B14F-4D97-AF65-F5344CB8AC3E}">
        <p14:creationId xmlns:p14="http://schemas.microsoft.com/office/powerpoint/2010/main" val="2136352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325-98AB-B897-FA43-399D52CC2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185F7-9FD9-041C-E8E8-174ABB823289}"/>
              </a:ext>
            </a:extLst>
          </p:cNvPr>
          <p:cNvSpPr>
            <a:spLocks noGrp="1"/>
          </p:cNvSpPr>
          <p:nvPr>
            <p:ph type="title"/>
          </p:nvPr>
        </p:nvSpPr>
        <p:spPr/>
        <p:txBody>
          <a:bodyPr/>
          <a:lstStyle/>
          <a:p>
            <a:r>
              <a:rPr lang="en-IN" dirty="0" err="1"/>
              <a:t>cwnd</a:t>
            </a:r>
            <a:r>
              <a:rPr lang="en-IN" dirty="0"/>
              <a:t> estimation</a:t>
            </a:r>
          </a:p>
        </p:txBody>
      </p:sp>
      <p:sp>
        <p:nvSpPr>
          <p:cNvPr id="3" name="Content Placeholder 2">
            <a:extLst>
              <a:ext uri="{FF2B5EF4-FFF2-40B4-BE49-F238E27FC236}">
                <a16:creationId xmlns:a16="http://schemas.microsoft.com/office/drawing/2014/main" id="{CEB8588A-A58F-F194-DCFD-6771CAEFE25A}"/>
              </a:ext>
            </a:extLst>
          </p:cNvPr>
          <p:cNvSpPr>
            <a:spLocks noGrp="1"/>
          </p:cNvSpPr>
          <p:nvPr>
            <p:ph idx="1"/>
          </p:nvPr>
        </p:nvSpPr>
        <p:spPr/>
        <p:txBody>
          <a:bodyPr/>
          <a:lstStyle/>
          <a:p>
            <a:r>
              <a:rPr lang="en-IN" dirty="0"/>
              <a:t>Congestion window estimation</a:t>
            </a:r>
          </a:p>
          <a:p>
            <a:pPr lvl="1"/>
            <a:r>
              <a:rPr lang="en-IN" dirty="0"/>
              <a:t>Start with a window size of 1 MSS, and increase it by one every RTT, until a congestion (timeout/ duplicate ACKs) is encountered</a:t>
            </a:r>
          </a:p>
          <a:p>
            <a:r>
              <a:rPr lang="en-IN" dirty="0"/>
              <a:t>Do you see a problem with the above congestion window estimation algorithm?</a:t>
            </a:r>
          </a:p>
          <a:p>
            <a:pPr lvl="1"/>
            <a:r>
              <a:rPr lang="en-IN" dirty="0"/>
              <a:t>Yes, very slow. It’ll take a while to detect the congestion point</a:t>
            </a:r>
          </a:p>
          <a:p>
            <a:pPr lvl="1"/>
            <a:endParaRPr lang="en-IN" dirty="0"/>
          </a:p>
          <a:p>
            <a:r>
              <a:rPr lang="en-US" dirty="0"/>
              <a:t>How can we improve the previous algorithm to discover the congestion point quickly?</a:t>
            </a:r>
            <a:endParaRPr lang="en-IN" dirty="0"/>
          </a:p>
          <a:p>
            <a:pPr lvl="1"/>
            <a:endParaRPr lang="en-IN" dirty="0"/>
          </a:p>
        </p:txBody>
      </p:sp>
    </p:spTree>
    <p:extLst>
      <p:ext uri="{BB962C8B-B14F-4D97-AF65-F5344CB8AC3E}">
        <p14:creationId xmlns:p14="http://schemas.microsoft.com/office/powerpoint/2010/main" val="1216258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5792-C0C7-BBAA-4330-C22DA204D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E9B63-F9A9-1EB9-CAB6-9E2831785593}"/>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3C0D80-89F6-7687-3EF2-7C8EACD4A4E5}"/>
                  </a:ext>
                </a:extLst>
              </p:cNvPr>
              <p:cNvSpPr>
                <a:spLocks noGrp="1"/>
              </p:cNvSpPr>
              <p:nvPr>
                <p:ph idx="1"/>
              </p:nvPr>
            </p:nvSpPr>
            <p:spPr/>
            <p:txBody>
              <a:bodyPr/>
              <a:lstStyle/>
              <a:p>
                <a:r>
                  <a:rPr lang="en-US" dirty="0"/>
                  <a:t>How can we improve the previous algorithm to discover the congestion point quickly?</a:t>
                </a:r>
              </a:p>
              <a:p>
                <a:pPr lvl="1"/>
                <a:r>
                  <a:rPr lang="en-IN" dirty="0"/>
                  <a:t>Start from 1 MSS, and then double the window size every RTT</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endParaRPr lang="en-IN" b="1" dirty="0">
                  <a:solidFill>
                    <a:schemeClr val="accent1"/>
                  </a:solidFill>
                </a:endParaRPr>
              </a:p>
              <a:p>
                <a:pPr lvl="1"/>
                <a:endParaRPr lang="en-IN" dirty="0"/>
              </a:p>
            </p:txBody>
          </p:sp>
        </mc:Choice>
        <mc:Fallback xmlns="">
          <p:sp>
            <p:nvSpPr>
              <p:cNvPr id="3" name="Content Placeholder 2">
                <a:extLst>
                  <a:ext uri="{FF2B5EF4-FFF2-40B4-BE49-F238E27FC236}">
                    <a16:creationId xmlns:a16="http://schemas.microsoft.com/office/drawing/2014/main" id="{123C0D80-89F6-7687-3EF2-7C8EACD4A4E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177601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68B2-DD25-61FE-198B-39EAA1F572B8}"/>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ECA54E-FACF-095F-C24C-B112E550A6B7}"/>
                  </a:ext>
                </a:extLst>
              </p:cNvPr>
              <p:cNvSpPr>
                <a:spLocks noGrp="1"/>
              </p:cNvSpPr>
              <p:nvPr>
                <p:ph idx="1"/>
              </p:nvPr>
            </p:nvSpPr>
            <p:spPr/>
            <p:txBody>
              <a:bodyPr/>
              <a:lstStyle/>
              <a:p>
                <a:r>
                  <a:rPr lang="en-US" dirty="0"/>
                  <a:t>How can we improve the previous algorithm to discover the congestion point quickly?</a:t>
                </a:r>
              </a:p>
              <a:p>
                <a:pPr lvl="1"/>
                <a:r>
                  <a:rPr lang="en-IN" dirty="0"/>
                  <a:t>Start from 1 MSS, and then double the window size every RTT</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p>
              <a:p>
                <a:pPr lvl="3"/>
                <a14:m>
                  <m:oMath xmlns:m="http://schemas.openxmlformats.org/officeDocument/2006/math">
                    <m:r>
                      <a:rPr lang="en-IN" b="1" i="1" dirty="0" smtClean="0">
                        <a:solidFill>
                          <a:schemeClr val="accent1"/>
                        </a:solidFill>
                        <a:latin typeface="Cambria Math" panose="02040503050406030204" pitchFamily="18" charset="0"/>
                      </a:rPr>
                      <m:t>𝒙</m:t>
                    </m:r>
                    <m:r>
                      <a:rPr lang="en-IN" b="1" i="1" dirty="0" smtClean="0">
                        <a:solidFill>
                          <a:schemeClr val="accent1"/>
                        </a:solidFill>
                        <a:latin typeface="Cambria Math" panose="02040503050406030204" pitchFamily="18" charset="0"/>
                      </a:rPr>
                      <m:t>/</m:t>
                    </m:r>
                    <m:r>
                      <a:rPr lang="en-IN" b="1" i="1" dirty="0" smtClean="0">
                        <a:solidFill>
                          <a:schemeClr val="accent1"/>
                        </a:solidFill>
                        <a:latin typeface="Cambria Math" panose="02040503050406030204" pitchFamily="18" charset="0"/>
                      </a:rPr>
                      <m:t>𝟐</m:t>
                    </m:r>
                    <m:r>
                      <a:rPr lang="en-IN" b="1" i="1" dirty="0" smtClean="0">
                        <a:solidFill>
                          <a:schemeClr val="accent1"/>
                        </a:solidFill>
                        <a:latin typeface="Cambria Math" panose="02040503050406030204" pitchFamily="18" charset="0"/>
                      </a:rPr>
                      <m:t> </m:t>
                    </m:r>
                  </m:oMath>
                </a14:m>
                <a:endParaRPr lang="en-IN" b="1" dirty="0">
                  <a:solidFill>
                    <a:schemeClr val="accent1"/>
                  </a:solidFill>
                </a:endParaRPr>
              </a:p>
              <a:p>
                <a:pPr lvl="2"/>
                <a:r>
                  <a:rPr lang="en-IN" dirty="0">
                    <a:solidFill>
                      <a:schemeClr val="tx1"/>
                    </a:solidFill>
                  </a:rPr>
                  <a:t>Is </a:t>
                </a: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r>
                  <a:rPr lang="en-IN" dirty="0">
                    <a:solidFill>
                      <a:schemeClr val="tx1"/>
                    </a:solidFill>
                  </a:rPr>
                  <a:t> </a:t>
                </a:r>
                <a:r>
                  <a:rPr lang="en-IN" dirty="0"/>
                  <a:t>a conservative approach?</a:t>
                </a:r>
              </a:p>
              <a:p>
                <a:pPr lvl="1"/>
                <a:endParaRPr lang="en-IN" dirty="0"/>
              </a:p>
            </p:txBody>
          </p:sp>
        </mc:Choice>
        <mc:Fallback xmlns="">
          <p:sp>
            <p:nvSpPr>
              <p:cNvPr id="3" name="Content Placeholder 2">
                <a:extLst>
                  <a:ext uri="{FF2B5EF4-FFF2-40B4-BE49-F238E27FC236}">
                    <a16:creationId xmlns:a16="http://schemas.microsoft.com/office/drawing/2014/main" id="{57ECA54E-FACF-095F-C24C-B112E550A6B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13540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AE5E-50DE-7831-292E-13FD944984D3}"/>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6428759E-832E-1F38-08DD-1D3A99184E6E}"/>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6242C736-C4C1-00A1-3932-D69F49C8D89A}"/>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A7774125-7875-E116-E831-D14EE810D327}"/>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3637030B-93D7-3848-3BFB-4CBA5424EC0A}"/>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FAC5ECE4-1CD4-76E2-5E78-3E5FE68641C0}"/>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62364E83-4EAC-D126-0305-03859F16DFD2}"/>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C91726-19E0-A155-13E0-B401226D8EFC}"/>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F74B208-C202-2E4B-1C5F-54055253DD16}"/>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18" name="TextBox 17">
            <a:extLst>
              <a:ext uri="{FF2B5EF4-FFF2-40B4-BE49-F238E27FC236}">
                <a16:creationId xmlns:a16="http://schemas.microsoft.com/office/drawing/2014/main" id="{A2488E64-E1EB-E5C5-CA64-385EA76DDE2B}"/>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cxnSp>
        <p:nvCxnSpPr>
          <p:cNvPr id="21" name="Straight Arrow Connector 20">
            <a:extLst>
              <a:ext uri="{FF2B5EF4-FFF2-40B4-BE49-F238E27FC236}">
                <a16:creationId xmlns:a16="http://schemas.microsoft.com/office/drawing/2014/main" id="{01D93999-C822-7F9C-673C-7EE5F73D0C48}"/>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67AFBC-66DD-4AB8-B171-B11004E4D5AF}"/>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DE2024-B906-F983-879C-15BB0977D4EB}"/>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3CF3FC61-96C7-1B57-3E28-E96D569A316A}"/>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609A7B9D-4D41-733C-9D89-AE80F7C26D88}"/>
              </a:ext>
            </a:extLst>
          </p:cNvPr>
          <p:cNvSpPr txBox="1"/>
          <p:nvPr/>
        </p:nvSpPr>
        <p:spPr>
          <a:xfrm>
            <a:off x="1894114" y="2318657"/>
            <a:ext cx="1382485" cy="375553"/>
          </a:xfrm>
          <a:prstGeom prst="rect">
            <a:avLst/>
          </a:prstGeom>
          <a:noFill/>
        </p:spPr>
        <p:txBody>
          <a:bodyPr wrap="square" rtlCol="0">
            <a:spAutoFit/>
          </a:bodyPr>
          <a:lstStyle/>
          <a:p>
            <a:r>
              <a:rPr lang="en-IN" dirty="0"/>
              <a:t>1.5 Mbps</a:t>
            </a:r>
          </a:p>
        </p:txBody>
      </p:sp>
      <p:sp>
        <p:nvSpPr>
          <p:cNvPr id="27" name="TextBox 26">
            <a:extLst>
              <a:ext uri="{FF2B5EF4-FFF2-40B4-BE49-F238E27FC236}">
                <a16:creationId xmlns:a16="http://schemas.microsoft.com/office/drawing/2014/main" id="{3F4882A5-33D4-5EF2-F009-6A7445EEF3C3}"/>
              </a:ext>
            </a:extLst>
          </p:cNvPr>
          <p:cNvSpPr txBox="1"/>
          <p:nvPr/>
        </p:nvSpPr>
        <p:spPr>
          <a:xfrm>
            <a:off x="1752600" y="5257798"/>
            <a:ext cx="1382485" cy="375553"/>
          </a:xfrm>
          <a:prstGeom prst="rect">
            <a:avLst/>
          </a:prstGeom>
          <a:noFill/>
        </p:spPr>
        <p:txBody>
          <a:bodyPr wrap="square" rtlCol="0">
            <a:spAutoFit/>
          </a:bodyPr>
          <a:lstStyle/>
          <a:p>
            <a:r>
              <a:rPr lang="en-IN" dirty="0"/>
              <a:t>1.5 Mbps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982948D-655A-DA7D-785D-DAEF03E8D091}"/>
                  </a:ext>
                </a:extLst>
              </p:cNvPr>
              <p:cNvSpPr txBox="1"/>
              <p:nvPr/>
            </p:nvSpPr>
            <p:spPr>
              <a:xfrm>
                <a:off x="7815937" y="370114"/>
                <a:ext cx="4158349" cy="4681859"/>
              </a:xfrm>
              <a:prstGeom prst="rect">
                <a:avLst/>
              </a:prstGeom>
              <a:noFill/>
            </p:spPr>
            <p:txBody>
              <a:bodyPr wrap="square" rtlCol="0">
                <a:spAutoFit/>
              </a:bodyPr>
              <a:lstStyle/>
              <a:p>
                <a:r>
                  <a:rPr lang="en-IN" dirty="0"/>
                  <a:t>A and B are connected to gateway G, which is connected to gateway C and D. </a:t>
                </a:r>
              </a:p>
              <a:p>
                <a:r>
                  <a:rPr lang="en-IN" dirty="0"/>
                  <a:t>A is sending data to D, and B is sending data to C. </a:t>
                </a:r>
              </a:p>
              <a:p>
                <a:r>
                  <a:rPr lang="en-IN" dirty="0"/>
                  <a:t>A and B are connected to G using a 5 Mbps link. </a:t>
                </a:r>
              </a:p>
              <a:p>
                <a:r>
                  <a:rPr lang="en-IN" dirty="0"/>
                  <a:t>G is connected to C and D using a 2 Mbps link. </a:t>
                </a:r>
              </a:p>
              <a:p>
                <a:r>
                  <a:rPr lang="en-IN" dirty="0"/>
                  <a:t>A and B are sending data at the rate of 1.5 Mbps.</a:t>
                </a:r>
              </a:p>
              <a:p>
                <a:endParaRPr lang="en-IN" dirty="0"/>
              </a:p>
              <a:p>
                <a:r>
                  <a:rPr lang="en-IN" dirty="0"/>
                  <a:t>What is the traffic intensity at G?</a:t>
                </a:r>
              </a:p>
              <a:p>
                <a:endParaRPr lang="en-IN" dirty="0"/>
              </a:p>
              <a:p>
                <a:r>
                  <a:rPr lang="en-IN" dirty="0"/>
                  <a:t>traffic intensity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𝑖𝑛𝑐𝑜𝑚𝑖𝑛𝑔</m:t>
                        </m:r>
                        <m:r>
                          <a:rPr lang="en-IN" b="0" i="1" smtClean="0">
                            <a:latin typeface="Cambria Math" panose="02040503050406030204" pitchFamily="18" charset="0"/>
                          </a:rPr>
                          <m:t> </m:t>
                        </m:r>
                        <m:r>
                          <a:rPr lang="en-IN" b="0" i="1" smtClean="0">
                            <a:latin typeface="Cambria Math" panose="02040503050406030204" pitchFamily="18" charset="0"/>
                          </a:rPr>
                          <m:t>𝑟𝑎𝑡𝑒</m:t>
                        </m:r>
                      </m:num>
                      <m:den>
                        <m:r>
                          <a:rPr lang="en-IN" b="0" i="1" smtClean="0">
                            <a:latin typeface="Cambria Math" panose="02040503050406030204" pitchFamily="18" charset="0"/>
                          </a:rPr>
                          <m:t>𝑜𝑢𝑡𝑔𝑜𝑖𝑛𝑔</m:t>
                        </m:r>
                        <m:r>
                          <a:rPr lang="en-IN" b="0" i="1" smtClean="0">
                            <a:latin typeface="Cambria Math" panose="02040503050406030204" pitchFamily="18" charset="0"/>
                          </a:rPr>
                          <m:t> </m:t>
                        </m:r>
                        <m:r>
                          <a:rPr lang="en-IN" b="0" i="1" smtClean="0">
                            <a:latin typeface="Cambria Math" panose="02040503050406030204" pitchFamily="18" charset="0"/>
                          </a:rPr>
                          <m:t>𝑟𝑎𝑡𝑒</m:t>
                        </m:r>
                      </m:den>
                    </m:f>
                  </m:oMath>
                </a14:m>
                <a:endParaRPr lang="en-IN" b="0" dirty="0"/>
              </a:p>
              <a:p>
                <a:endParaRPr lang="en-IN" dirty="0"/>
              </a:p>
              <a:p>
                <a:r>
                  <a:rPr lang="en-IN" b="0" dirty="0"/>
                  <a:t>	</a:t>
                </a:r>
                <a:endParaRPr lang="en-IN" dirty="0"/>
              </a:p>
            </p:txBody>
          </p:sp>
        </mc:Choice>
        <mc:Fallback xmlns="">
          <p:sp>
            <p:nvSpPr>
              <p:cNvPr id="28" name="TextBox 27">
                <a:extLst>
                  <a:ext uri="{FF2B5EF4-FFF2-40B4-BE49-F238E27FC236}">
                    <a16:creationId xmlns:a16="http://schemas.microsoft.com/office/drawing/2014/main" id="{5982948D-655A-DA7D-785D-DAEF03E8D091}"/>
                  </a:ext>
                </a:extLst>
              </p:cNvPr>
              <p:cNvSpPr txBox="1">
                <a:spLocks noRot="1" noChangeAspect="1" noMove="1" noResize="1" noEditPoints="1" noAdjustHandles="1" noChangeArrowheads="1" noChangeShapeType="1" noTextEdit="1"/>
              </p:cNvSpPr>
              <p:nvPr/>
            </p:nvSpPr>
            <p:spPr>
              <a:xfrm>
                <a:off x="7815937" y="370114"/>
                <a:ext cx="4158349" cy="4681859"/>
              </a:xfrm>
              <a:prstGeom prst="rect">
                <a:avLst/>
              </a:prstGeom>
              <a:blipFill>
                <a:blip r:embed="rId2"/>
                <a:stretch>
                  <a:fillRect l="-1173" t="-781" r="-1026"/>
                </a:stretch>
              </a:blipFill>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3D3F05F-C192-B13B-0139-601C6C93F33A}"/>
                  </a:ext>
                </a:extLst>
              </p14:cNvPr>
              <p14:cNvContentPartPr/>
              <p14:nvPr/>
            </p14:nvContentPartPr>
            <p14:xfrm>
              <a:off x="1170000" y="3079440"/>
              <a:ext cx="5531040" cy="2163600"/>
            </p14:xfrm>
          </p:contentPart>
        </mc:Choice>
        <mc:Fallback xmlns="">
          <p:pic>
            <p:nvPicPr>
              <p:cNvPr id="3" name="Ink 2">
                <a:extLst>
                  <a:ext uri="{FF2B5EF4-FFF2-40B4-BE49-F238E27FC236}">
                    <a16:creationId xmlns:a16="http://schemas.microsoft.com/office/drawing/2014/main" id="{03D3F05F-C192-B13B-0139-601C6C93F33A}"/>
                  </a:ext>
                </a:extLst>
              </p:cNvPr>
              <p:cNvPicPr/>
              <p:nvPr/>
            </p:nvPicPr>
            <p:blipFill>
              <a:blip r:embed="rId4"/>
              <a:stretch>
                <a:fillRect/>
              </a:stretch>
            </p:blipFill>
            <p:spPr>
              <a:xfrm>
                <a:off x="1160640" y="3070080"/>
                <a:ext cx="5549760" cy="2182320"/>
              </a:xfrm>
              <a:prstGeom prst="rect">
                <a:avLst/>
              </a:prstGeom>
            </p:spPr>
          </p:pic>
        </mc:Fallback>
      </mc:AlternateContent>
    </p:spTree>
    <p:extLst>
      <p:ext uri="{BB962C8B-B14F-4D97-AF65-F5344CB8AC3E}">
        <p14:creationId xmlns:p14="http://schemas.microsoft.com/office/powerpoint/2010/main" val="3247451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0ADD-651C-2040-D4FA-7D573D395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4A9DA-F1AA-2C46-4F20-E701BD290E7D}"/>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76444A-A53E-AB8A-A98D-5D2DC04C3CA9}"/>
                  </a:ext>
                </a:extLst>
              </p:cNvPr>
              <p:cNvSpPr>
                <a:spLocks noGrp="1"/>
              </p:cNvSpPr>
              <p:nvPr>
                <p:ph idx="1"/>
              </p:nvPr>
            </p:nvSpPr>
            <p:spPr/>
            <p:txBody>
              <a:bodyPr/>
              <a:lstStyle/>
              <a:p>
                <a:r>
                  <a:rPr lang="en-US" dirty="0"/>
                  <a:t>How can we improve the previous algorithm to discover the congestion point quickly?</a:t>
                </a:r>
              </a:p>
              <a:p>
                <a:pPr lvl="1"/>
                <a:r>
                  <a:rPr lang="en-IN" dirty="0"/>
                  <a:t>Start from 1 MSS, and then double the window size every RTT</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p>
              <a:p>
                <a:pPr lvl="3"/>
                <a14:m>
                  <m:oMath xmlns:m="http://schemas.openxmlformats.org/officeDocument/2006/math">
                    <m:r>
                      <a:rPr lang="en-IN" b="1" i="1" dirty="0" smtClean="0">
                        <a:solidFill>
                          <a:schemeClr val="accent1"/>
                        </a:solidFill>
                        <a:latin typeface="Cambria Math" panose="02040503050406030204" pitchFamily="18" charset="0"/>
                      </a:rPr>
                      <m:t>𝒙</m:t>
                    </m:r>
                    <m:r>
                      <a:rPr lang="en-IN" b="1" i="1" dirty="0" smtClean="0">
                        <a:solidFill>
                          <a:schemeClr val="accent1"/>
                        </a:solidFill>
                        <a:latin typeface="Cambria Math" panose="02040503050406030204" pitchFamily="18" charset="0"/>
                      </a:rPr>
                      <m:t>/</m:t>
                    </m:r>
                    <m:r>
                      <a:rPr lang="en-IN" b="1" i="1" dirty="0" smtClean="0">
                        <a:solidFill>
                          <a:schemeClr val="accent1"/>
                        </a:solidFill>
                        <a:latin typeface="Cambria Math" panose="02040503050406030204" pitchFamily="18" charset="0"/>
                      </a:rPr>
                      <m:t>𝟐</m:t>
                    </m:r>
                    <m:r>
                      <a:rPr lang="en-IN" b="1" i="1" dirty="0" smtClean="0">
                        <a:solidFill>
                          <a:schemeClr val="accent1"/>
                        </a:solidFill>
                        <a:latin typeface="Cambria Math" panose="02040503050406030204" pitchFamily="18" charset="0"/>
                      </a:rPr>
                      <m:t> </m:t>
                    </m:r>
                  </m:oMath>
                </a14:m>
                <a:endParaRPr lang="en-IN" b="1" dirty="0">
                  <a:solidFill>
                    <a:schemeClr val="accent1"/>
                  </a:solidFill>
                </a:endParaRPr>
              </a:p>
              <a:p>
                <a:pPr lvl="2"/>
                <a:r>
                  <a:rPr lang="en-IN" dirty="0">
                    <a:solidFill>
                      <a:schemeClr val="tx1"/>
                    </a:solidFill>
                  </a:rPr>
                  <a:t>Is </a:t>
                </a: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r>
                  <a:rPr lang="en-IN" dirty="0">
                    <a:solidFill>
                      <a:schemeClr val="tx1"/>
                    </a:solidFill>
                  </a:rPr>
                  <a:t> </a:t>
                </a:r>
                <a:r>
                  <a:rPr lang="en-IN" dirty="0"/>
                  <a:t>a conservative approach?</a:t>
                </a:r>
              </a:p>
              <a:p>
                <a:pPr lvl="3"/>
                <a:r>
                  <a:rPr lang="en-IN" dirty="0">
                    <a:solidFill>
                      <a:schemeClr val="tx1"/>
                    </a:solidFill>
                  </a:rPr>
                  <a:t>Yes, let’s say </a:t>
                </a:r>
                <a:r>
                  <a:rPr lang="en-IN" dirty="0"/>
                  <a:t>after 5000 MSS, we tried a window size of 10000 MSS and detected congestion. It’s still possible that congestion only occurs after 9000 MSS, and 5000 MSS is nowhere near the correct estimation</a:t>
                </a:r>
              </a:p>
              <a:p>
                <a:pPr lvl="4"/>
                <a:r>
                  <a:rPr lang="en-IN" dirty="0">
                    <a:solidFill>
                      <a:schemeClr val="tx1"/>
                    </a:solidFill>
                  </a:rPr>
                  <a:t>How to get the correct estimate?</a:t>
                </a:r>
              </a:p>
              <a:p>
                <a:pPr marL="457200" lvl="1" indent="0">
                  <a:buNone/>
                </a:pPr>
                <a:endParaRPr lang="en-IN" dirty="0"/>
              </a:p>
            </p:txBody>
          </p:sp>
        </mc:Choice>
        <mc:Fallback xmlns="">
          <p:sp>
            <p:nvSpPr>
              <p:cNvPr id="3" name="Content Placeholder 2">
                <a:extLst>
                  <a:ext uri="{FF2B5EF4-FFF2-40B4-BE49-F238E27FC236}">
                    <a16:creationId xmlns:a16="http://schemas.microsoft.com/office/drawing/2014/main" id="{3076444A-A53E-AB8A-A98D-5D2DC04C3CA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013516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7BE90-D6BB-29C2-EFBE-0218A980B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B6500-FB2E-846F-CC5F-D85372A08BD2}"/>
              </a:ext>
            </a:extLst>
          </p:cNvPr>
          <p:cNvSpPr>
            <a:spLocks noGrp="1"/>
          </p:cNvSpPr>
          <p:nvPr>
            <p:ph type="title"/>
          </p:nvPr>
        </p:nvSpPr>
        <p:spPr/>
        <p:txBody>
          <a:bodyPr/>
          <a:lstStyle/>
          <a:p>
            <a:r>
              <a:rPr lang="en-IN" dirty="0" err="1"/>
              <a:t>cwnd</a:t>
            </a:r>
            <a:r>
              <a:rPr lang="en-IN" dirty="0"/>
              <a:t>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BD6576-5F93-D997-9D0A-DA4979A44BCC}"/>
                  </a:ext>
                </a:extLst>
              </p:cNvPr>
              <p:cNvSpPr>
                <a:spLocks noGrp="1"/>
              </p:cNvSpPr>
              <p:nvPr>
                <p:ph idx="1"/>
              </p:nvPr>
            </p:nvSpPr>
            <p:spPr/>
            <p:txBody>
              <a:bodyPr/>
              <a:lstStyle/>
              <a:p>
                <a:r>
                  <a:rPr lang="en-US" dirty="0"/>
                  <a:t>How can we improve the previous algorithm to discover the congestion point quickly?</a:t>
                </a:r>
              </a:p>
              <a:p>
                <a:pPr lvl="1"/>
                <a:r>
                  <a:rPr lang="en-IN" dirty="0"/>
                  <a:t>Start from 1 MSS, and then double the window size every RTT</a:t>
                </a:r>
              </a:p>
              <a:p>
                <a:pPr lvl="2"/>
                <a:r>
                  <a:rPr lang="en-IN" dirty="0"/>
                  <a:t>Let’s say the congestion is detected at window size </a:t>
                </a: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t>, what is the safe window size to avoid the congestion</a:t>
                </a:r>
              </a:p>
              <a:p>
                <a:pPr lvl="3"/>
                <a14:m>
                  <m:oMath xmlns:m="http://schemas.openxmlformats.org/officeDocument/2006/math">
                    <m:r>
                      <a:rPr lang="en-IN" b="1" i="1" dirty="0" smtClean="0">
                        <a:solidFill>
                          <a:schemeClr val="accent1"/>
                        </a:solidFill>
                        <a:latin typeface="Cambria Math" panose="02040503050406030204" pitchFamily="18" charset="0"/>
                      </a:rPr>
                      <m:t>𝒙</m:t>
                    </m:r>
                    <m:r>
                      <a:rPr lang="en-IN" b="1" i="1" dirty="0" smtClean="0">
                        <a:solidFill>
                          <a:schemeClr val="accent1"/>
                        </a:solidFill>
                        <a:latin typeface="Cambria Math" panose="02040503050406030204" pitchFamily="18" charset="0"/>
                      </a:rPr>
                      <m:t>/</m:t>
                    </m:r>
                    <m:r>
                      <a:rPr lang="en-IN" b="1" i="1" dirty="0" smtClean="0">
                        <a:solidFill>
                          <a:schemeClr val="accent1"/>
                        </a:solidFill>
                        <a:latin typeface="Cambria Math" panose="02040503050406030204" pitchFamily="18" charset="0"/>
                      </a:rPr>
                      <m:t>𝟐</m:t>
                    </m:r>
                    <m:r>
                      <a:rPr lang="en-IN" b="1" i="1" dirty="0" smtClean="0">
                        <a:solidFill>
                          <a:schemeClr val="accent1"/>
                        </a:solidFill>
                        <a:latin typeface="Cambria Math" panose="02040503050406030204" pitchFamily="18" charset="0"/>
                      </a:rPr>
                      <m:t> </m:t>
                    </m:r>
                  </m:oMath>
                </a14:m>
                <a:endParaRPr lang="en-IN" b="1" dirty="0">
                  <a:solidFill>
                    <a:schemeClr val="accent1"/>
                  </a:solidFill>
                </a:endParaRPr>
              </a:p>
              <a:p>
                <a:pPr lvl="2"/>
                <a:r>
                  <a:rPr lang="en-IN" dirty="0">
                    <a:solidFill>
                      <a:schemeClr val="tx1"/>
                    </a:solidFill>
                  </a:rPr>
                  <a:t>Is </a:t>
                </a: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r>
                  <a:rPr lang="en-IN" dirty="0">
                    <a:solidFill>
                      <a:schemeClr val="tx1"/>
                    </a:solidFill>
                  </a:rPr>
                  <a:t> </a:t>
                </a:r>
                <a:r>
                  <a:rPr lang="en-IN" dirty="0"/>
                  <a:t>a conservative approach?</a:t>
                </a:r>
              </a:p>
              <a:p>
                <a:pPr lvl="3"/>
                <a:r>
                  <a:rPr lang="en-IN" dirty="0">
                    <a:solidFill>
                      <a:schemeClr val="tx1"/>
                    </a:solidFill>
                  </a:rPr>
                  <a:t>Yes, let’s say </a:t>
                </a:r>
                <a:r>
                  <a:rPr lang="en-IN" dirty="0"/>
                  <a:t>after 5000 MSS, we tried a window size of 10000 MSS and detected congestion. It’s still possible that congestion only occurs after 9000 MSS, and 5000 MSS is nowhere near the correct estimation</a:t>
                </a:r>
              </a:p>
              <a:p>
                <a:pPr lvl="4"/>
                <a:r>
                  <a:rPr lang="en-IN" dirty="0">
                    <a:solidFill>
                      <a:schemeClr val="tx1"/>
                    </a:solidFill>
                  </a:rPr>
                  <a:t>How to get the correct estimate?</a:t>
                </a:r>
              </a:p>
              <a:p>
                <a:pPr lvl="5"/>
                <a:r>
                  <a:rPr lang="en-IN" dirty="0"/>
                  <a:t>Increase the window size by 1 MSS starting from 5000 MSS till you hit a congestion</a:t>
                </a:r>
                <a:endParaRPr lang="en-IN" dirty="0">
                  <a:solidFill>
                    <a:schemeClr val="tx1"/>
                  </a:solidFill>
                </a:endParaRPr>
              </a:p>
              <a:p>
                <a:pPr lvl="1"/>
                <a:endParaRPr lang="en-IN" dirty="0"/>
              </a:p>
            </p:txBody>
          </p:sp>
        </mc:Choice>
        <mc:Fallback xmlns="">
          <p:sp>
            <p:nvSpPr>
              <p:cNvPr id="3" name="Content Placeholder 2">
                <a:extLst>
                  <a:ext uri="{FF2B5EF4-FFF2-40B4-BE49-F238E27FC236}">
                    <a16:creationId xmlns:a16="http://schemas.microsoft.com/office/drawing/2014/main" id="{5FBD6576-5F93-D997-9D0A-DA4979A44BC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76708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1A8D-A17A-8CB3-0B7C-19A2E6DDA9E2}"/>
              </a:ext>
            </a:extLst>
          </p:cNvPr>
          <p:cNvSpPr>
            <a:spLocks noGrp="1"/>
          </p:cNvSpPr>
          <p:nvPr>
            <p:ph type="title"/>
          </p:nvPr>
        </p:nvSpPr>
        <p:spPr/>
        <p:txBody>
          <a:bodyPr/>
          <a:lstStyle/>
          <a:p>
            <a:r>
              <a:rPr lang="en-IN" dirty="0"/>
              <a:t>TCP congestion control</a:t>
            </a:r>
          </a:p>
        </p:txBody>
      </p:sp>
      <p:sp>
        <p:nvSpPr>
          <p:cNvPr id="3" name="Content Placeholder 2">
            <a:extLst>
              <a:ext uri="{FF2B5EF4-FFF2-40B4-BE49-F238E27FC236}">
                <a16:creationId xmlns:a16="http://schemas.microsoft.com/office/drawing/2014/main" id="{72AC4296-26C3-D5EC-15CE-44B6C20ACA65}"/>
              </a:ext>
            </a:extLst>
          </p:cNvPr>
          <p:cNvSpPr>
            <a:spLocks noGrp="1"/>
          </p:cNvSpPr>
          <p:nvPr>
            <p:ph idx="1"/>
          </p:nvPr>
        </p:nvSpPr>
        <p:spPr/>
        <p:txBody>
          <a:bodyPr/>
          <a:lstStyle/>
          <a:p>
            <a:r>
              <a:rPr lang="en-IN" dirty="0"/>
              <a:t>As we have built some intuition behind the congestion control, let’s discuss how TCP implements congestion control </a:t>
            </a:r>
          </a:p>
        </p:txBody>
      </p:sp>
    </p:spTree>
    <p:extLst>
      <p:ext uri="{BB962C8B-B14F-4D97-AF65-F5344CB8AC3E}">
        <p14:creationId xmlns:p14="http://schemas.microsoft.com/office/powerpoint/2010/main" val="1160945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4C87-2D1A-16BD-1B43-268A5C48D89A}"/>
              </a:ext>
            </a:extLst>
          </p:cNvPr>
          <p:cNvSpPr>
            <a:spLocks noGrp="1"/>
          </p:cNvSpPr>
          <p:nvPr>
            <p:ph type="title"/>
          </p:nvPr>
        </p:nvSpPr>
        <p:spPr/>
        <p:txBody>
          <a:bodyPr/>
          <a:lstStyle/>
          <a:p>
            <a:r>
              <a:rPr lang="en-IN" dirty="0"/>
              <a:t>TCP congestion control</a:t>
            </a:r>
          </a:p>
        </p:txBody>
      </p:sp>
      <p:sp>
        <p:nvSpPr>
          <p:cNvPr id="3" name="Content Placeholder 2">
            <a:extLst>
              <a:ext uri="{FF2B5EF4-FFF2-40B4-BE49-F238E27FC236}">
                <a16:creationId xmlns:a16="http://schemas.microsoft.com/office/drawing/2014/main" id="{C192E4F4-E443-16E3-0A45-647E09ED2D42}"/>
              </a:ext>
            </a:extLst>
          </p:cNvPr>
          <p:cNvSpPr>
            <a:spLocks noGrp="1"/>
          </p:cNvSpPr>
          <p:nvPr>
            <p:ph idx="1"/>
          </p:nvPr>
        </p:nvSpPr>
        <p:spPr/>
        <p:txBody>
          <a:bodyPr/>
          <a:lstStyle/>
          <a:p>
            <a:r>
              <a:rPr lang="en-IN" dirty="0"/>
              <a:t>TCP congestion control consists of three phases</a:t>
            </a:r>
          </a:p>
          <a:p>
            <a:pPr lvl="1"/>
            <a:r>
              <a:rPr lang="en-IN" dirty="0"/>
              <a:t>Slow start</a:t>
            </a:r>
          </a:p>
          <a:p>
            <a:pPr lvl="1"/>
            <a:r>
              <a:rPr lang="en-IN" dirty="0"/>
              <a:t>Congestion avoidance</a:t>
            </a:r>
          </a:p>
          <a:p>
            <a:pPr lvl="1"/>
            <a:r>
              <a:rPr lang="en-IN" dirty="0"/>
              <a:t>Fast recovery</a:t>
            </a:r>
          </a:p>
        </p:txBody>
      </p:sp>
    </p:spTree>
    <p:extLst>
      <p:ext uri="{BB962C8B-B14F-4D97-AF65-F5344CB8AC3E}">
        <p14:creationId xmlns:p14="http://schemas.microsoft.com/office/powerpoint/2010/main" val="3802273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244E-4D0B-61D5-2972-5B3A8B013AB1}"/>
              </a:ext>
            </a:extLst>
          </p:cNvPr>
          <p:cNvSpPr>
            <a:spLocks noGrp="1"/>
          </p:cNvSpPr>
          <p:nvPr>
            <p:ph type="title"/>
          </p:nvPr>
        </p:nvSpPr>
        <p:spPr/>
        <p:txBody>
          <a:bodyPr/>
          <a:lstStyle/>
          <a:p>
            <a:r>
              <a:rPr lang="en-IN" dirty="0"/>
              <a:t>Slow start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5AF4B0-12EE-0217-AE78-3C86A6FE38AE}"/>
                  </a:ext>
                </a:extLst>
              </p:cNvPr>
              <p:cNvSpPr>
                <a:spLocks noGrp="1"/>
              </p:cNvSpPr>
              <p:nvPr>
                <p:ph idx="1"/>
              </p:nvPr>
            </p:nvSpPr>
            <p:spPr/>
            <p:txBody>
              <a:bodyPr/>
              <a:lstStyle/>
              <a:p>
                <a:r>
                  <a:rPr lang="en-IN" dirty="0"/>
                  <a:t>Start with </a:t>
                </a:r>
                <a:r>
                  <a:rPr lang="en-IN" b="1" i="0" dirty="0" err="1">
                    <a:solidFill>
                      <a:schemeClr val="accent1"/>
                    </a:solidFill>
                    <a:latin typeface="+mj-lt"/>
                  </a:rPr>
                  <a:t>cwnd</a:t>
                </a:r>
                <a:r>
                  <a:rPr lang="en-IN" b="1" i="0" dirty="0">
                    <a:solidFill>
                      <a:schemeClr val="accent1"/>
                    </a:solidFill>
                    <a:latin typeface="+mj-lt"/>
                  </a:rPr>
                  <a:t> = 1 MSS</a:t>
                </a:r>
                <a:endParaRPr lang="en-IN" b="1" dirty="0">
                  <a:solidFill>
                    <a:schemeClr val="accent1"/>
                  </a:solidFill>
                </a:endParaRPr>
              </a:p>
              <a:p>
                <a:endParaRPr lang="en-IN" dirty="0"/>
              </a:p>
              <a:p>
                <a:r>
                  <a:rPr lang="en-IN" dirty="0"/>
                  <a:t>Double the </a:t>
                </a:r>
                <a:r>
                  <a:rPr lang="en-IN" i="0" dirty="0" err="1">
                    <a:latin typeface="+mj-lt"/>
                  </a:rPr>
                  <a:t>cwnd</a:t>
                </a:r>
                <a:r>
                  <a:rPr lang="en-IN" dirty="0"/>
                  <a:t> every RTT until it reaches </a:t>
                </a:r>
                <a14:m>
                  <m:oMath xmlns:m="http://schemas.openxmlformats.org/officeDocument/2006/math">
                    <m:r>
                      <a:rPr lang="en-IN" i="1" dirty="0" smtClean="0">
                        <a:latin typeface="Cambria Math" panose="02040503050406030204" pitchFamily="18" charset="0"/>
                      </a:rPr>
                      <m:t>𝑠𝑠𝑡h𝑟𝑒𝑠h</m:t>
                    </m:r>
                  </m:oMath>
                </a14:m>
                <a:r>
                  <a:rPr lang="en-IN" dirty="0"/>
                  <a:t> (slow start threshold)</a:t>
                </a:r>
              </a:p>
              <a:p>
                <a:pPr lvl="1"/>
                <a14:m>
                  <m:oMath xmlns:m="http://schemas.openxmlformats.org/officeDocument/2006/math">
                    <m:r>
                      <a:rPr lang="en-IN" i="1" dirty="0" smtClean="0">
                        <a:latin typeface="Cambria Math" panose="02040503050406030204" pitchFamily="18" charset="0"/>
                      </a:rPr>
                      <m:t>𝑠𝑠𝑡h𝑟𝑒𝑠h</m:t>
                    </m:r>
                  </m:oMath>
                </a14:m>
                <a:r>
                  <a:rPr lang="en-IN" dirty="0"/>
                  <a:t> is half of the value of the congestion window when the previous congestion was detected, i.e., </a:t>
                </a:r>
                <a:r>
                  <a:rPr lang="en-IN" b="1" i="0" dirty="0" err="1">
                    <a:solidFill>
                      <a:schemeClr val="accent1"/>
                    </a:solidFill>
                    <a:latin typeface="+mj-lt"/>
                  </a:rPr>
                  <a:t>ssthresh</a:t>
                </a:r>
                <a:r>
                  <a:rPr lang="en-IN" b="1" i="0" dirty="0">
                    <a:solidFill>
                      <a:schemeClr val="accent1"/>
                    </a:solidFill>
                    <a:latin typeface="+mj-lt"/>
                  </a:rPr>
                  <a:t> = </a:t>
                </a:r>
                <a:r>
                  <a:rPr lang="en-IN" b="1" i="0" dirty="0" err="1">
                    <a:solidFill>
                      <a:schemeClr val="accent1"/>
                    </a:solidFill>
                    <a:latin typeface="+mj-lt"/>
                  </a:rPr>
                  <a:t>cwnd</a:t>
                </a:r>
                <a:r>
                  <a:rPr lang="en-IN" b="1" i="0" dirty="0">
                    <a:solidFill>
                      <a:schemeClr val="accent1"/>
                    </a:solidFill>
                    <a:latin typeface="+mj-lt"/>
                  </a:rPr>
                  <a:t> at last congestion/2</a:t>
                </a:r>
                <a:endParaRPr lang="en-IN" b="1" dirty="0">
                  <a:solidFill>
                    <a:schemeClr val="accent1"/>
                  </a:solidFill>
                </a:endParaRPr>
              </a:p>
              <a:p>
                <a:endParaRPr lang="en-IN" dirty="0"/>
              </a:p>
              <a:p>
                <a:r>
                  <a:rPr lang="en-IN" dirty="0"/>
                  <a:t>Go to congestion avoidance mode</a:t>
                </a:r>
              </a:p>
            </p:txBody>
          </p:sp>
        </mc:Choice>
        <mc:Fallback xmlns="">
          <p:sp>
            <p:nvSpPr>
              <p:cNvPr id="3" name="Content Placeholder 2">
                <a:extLst>
                  <a:ext uri="{FF2B5EF4-FFF2-40B4-BE49-F238E27FC236}">
                    <a16:creationId xmlns:a16="http://schemas.microsoft.com/office/drawing/2014/main" id="{115AF4B0-12EE-0217-AE78-3C86A6FE38A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155068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6B18-3B72-F621-6C73-D7C5105E4FB1}"/>
              </a:ext>
            </a:extLst>
          </p:cNvPr>
          <p:cNvSpPr>
            <a:spLocks noGrp="1"/>
          </p:cNvSpPr>
          <p:nvPr>
            <p:ph type="title"/>
          </p:nvPr>
        </p:nvSpPr>
        <p:spPr/>
        <p:txBody>
          <a:bodyPr/>
          <a:lstStyle/>
          <a:p>
            <a:r>
              <a:rPr lang="en-IN" dirty="0"/>
              <a:t>Slow start</a:t>
            </a:r>
          </a:p>
        </p:txBody>
      </p:sp>
      <p:sp>
        <p:nvSpPr>
          <p:cNvPr id="3" name="Content Placeholder 2">
            <a:extLst>
              <a:ext uri="{FF2B5EF4-FFF2-40B4-BE49-F238E27FC236}">
                <a16:creationId xmlns:a16="http://schemas.microsoft.com/office/drawing/2014/main" id="{8F4D9516-B2F7-774B-51CA-836D07C34582}"/>
              </a:ext>
            </a:extLst>
          </p:cNvPr>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13D9A1F-2AD8-E6EA-B327-9B94A7E0AEA5}"/>
                  </a:ext>
                </a:extLst>
              </p14:cNvPr>
              <p14:cNvContentPartPr/>
              <p14:nvPr/>
            </p14:nvContentPartPr>
            <p14:xfrm>
              <a:off x="7024320" y="1060560"/>
              <a:ext cx="2630520" cy="5602680"/>
            </p14:xfrm>
          </p:contentPart>
        </mc:Choice>
        <mc:Fallback xmlns="">
          <p:pic>
            <p:nvPicPr>
              <p:cNvPr id="4" name="Ink 3">
                <a:extLst>
                  <a:ext uri="{FF2B5EF4-FFF2-40B4-BE49-F238E27FC236}">
                    <a16:creationId xmlns:a16="http://schemas.microsoft.com/office/drawing/2014/main" id="{F13D9A1F-2AD8-E6EA-B327-9B94A7E0AEA5}"/>
                  </a:ext>
                </a:extLst>
              </p:cNvPr>
              <p:cNvPicPr/>
              <p:nvPr/>
            </p:nvPicPr>
            <p:blipFill>
              <a:blip r:embed="rId3"/>
              <a:stretch>
                <a:fillRect/>
              </a:stretch>
            </p:blipFill>
            <p:spPr>
              <a:xfrm>
                <a:off x="7014960" y="1051200"/>
                <a:ext cx="2649240" cy="5621400"/>
              </a:xfrm>
              <a:prstGeom prst="rect">
                <a:avLst/>
              </a:prstGeom>
            </p:spPr>
          </p:pic>
        </mc:Fallback>
      </mc:AlternateContent>
    </p:spTree>
    <p:extLst>
      <p:ext uri="{BB962C8B-B14F-4D97-AF65-F5344CB8AC3E}">
        <p14:creationId xmlns:p14="http://schemas.microsoft.com/office/powerpoint/2010/main" val="334900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998-3515-FD5E-A891-31DE6D4FF06D}"/>
              </a:ext>
            </a:extLst>
          </p:cNvPr>
          <p:cNvSpPr>
            <a:spLocks noGrp="1"/>
          </p:cNvSpPr>
          <p:nvPr>
            <p:ph type="title"/>
          </p:nvPr>
        </p:nvSpPr>
        <p:spPr/>
        <p:txBody>
          <a:bodyPr/>
          <a:lstStyle/>
          <a:p>
            <a:r>
              <a:rPr lang="en-IN" dirty="0"/>
              <a:t>Slow start</a:t>
            </a:r>
          </a:p>
        </p:txBody>
      </p:sp>
      <p:sp>
        <p:nvSpPr>
          <p:cNvPr id="3" name="Content Placeholder 2">
            <a:extLst>
              <a:ext uri="{FF2B5EF4-FFF2-40B4-BE49-F238E27FC236}">
                <a16:creationId xmlns:a16="http://schemas.microsoft.com/office/drawing/2014/main" id="{7E8D9B69-D689-8FA0-4208-BC5DCF3D35DD}"/>
              </a:ext>
            </a:extLst>
          </p:cNvPr>
          <p:cNvSpPr>
            <a:spLocks noGrp="1"/>
          </p:cNvSpPr>
          <p:nvPr>
            <p:ph idx="1"/>
          </p:nvPr>
        </p:nvSpPr>
        <p:spPr/>
        <p:txBody>
          <a:bodyPr/>
          <a:lstStyle/>
          <a:p>
            <a:endParaRPr lang="en-IN"/>
          </a:p>
        </p:txBody>
      </p:sp>
      <p:sp>
        <p:nvSpPr>
          <p:cNvPr id="4" name="Line 6">
            <a:extLst>
              <a:ext uri="{FF2B5EF4-FFF2-40B4-BE49-F238E27FC236}">
                <a16:creationId xmlns:a16="http://schemas.microsoft.com/office/drawing/2014/main" id="{DC3C9EC8-B3DC-4941-6EC6-2333ED22A798}"/>
              </a:ext>
            </a:extLst>
          </p:cNvPr>
          <p:cNvSpPr>
            <a:spLocks noChangeShapeType="1"/>
          </p:cNvSpPr>
          <p:nvPr/>
        </p:nvSpPr>
        <p:spPr bwMode="auto">
          <a:xfrm>
            <a:off x="7585075" y="2306590"/>
            <a:ext cx="2505075" cy="3524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 name="Text Box 8">
            <a:extLst>
              <a:ext uri="{FF2B5EF4-FFF2-40B4-BE49-F238E27FC236}">
                <a16:creationId xmlns:a16="http://schemas.microsoft.com/office/drawing/2014/main" id="{259D3120-F7BD-4E7F-80E5-94FE0D099080}"/>
              </a:ext>
            </a:extLst>
          </p:cNvPr>
          <p:cNvSpPr txBox="1">
            <a:spLocks noChangeArrowheads="1"/>
          </p:cNvSpPr>
          <p:nvPr/>
        </p:nvSpPr>
        <p:spPr bwMode="auto">
          <a:xfrm>
            <a:off x="7181850" y="1168352"/>
            <a:ext cx="8699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Host A</a:t>
            </a:r>
          </a:p>
        </p:txBody>
      </p:sp>
      <p:sp>
        <p:nvSpPr>
          <p:cNvPr id="6" name="Text Box 9">
            <a:extLst>
              <a:ext uri="{FF2B5EF4-FFF2-40B4-BE49-F238E27FC236}">
                <a16:creationId xmlns:a16="http://schemas.microsoft.com/office/drawing/2014/main" id="{5E5DC5E9-4580-120E-66F9-9B21F64AC90C}"/>
              </a:ext>
            </a:extLst>
          </p:cNvPr>
          <p:cNvSpPr txBox="1">
            <a:spLocks noChangeArrowheads="1"/>
          </p:cNvSpPr>
          <p:nvPr/>
        </p:nvSpPr>
        <p:spPr bwMode="auto">
          <a:xfrm rot="408567">
            <a:off x="8591550" y="2273252"/>
            <a:ext cx="120808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one segment</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7" name="Text Box 12">
            <a:extLst>
              <a:ext uri="{FF2B5EF4-FFF2-40B4-BE49-F238E27FC236}">
                <a16:creationId xmlns:a16="http://schemas.microsoft.com/office/drawing/2014/main" id="{C3884071-3D73-55C6-027A-454E6B35C3B8}"/>
              </a:ext>
            </a:extLst>
          </p:cNvPr>
          <p:cNvSpPr txBox="1">
            <a:spLocks noChangeArrowheads="1"/>
          </p:cNvSpPr>
          <p:nvPr/>
        </p:nvSpPr>
        <p:spPr bwMode="auto">
          <a:xfrm>
            <a:off x="9618663" y="1154065"/>
            <a:ext cx="8699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Host B</a:t>
            </a:r>
          </a:p>
        </p:txBody>
      </p:sp>
      <p:sp>
        <p:nvSpPr>
          <p:cNvPr id="8" name="Line 13">
            <a:extLst>
              <a:ext uri="{FF2B5EF4-FFF2-40B4-BE49-F238E27FC236}">
                <a16:creationId xmlns:a16="http://schemas.microsoft.com/office/drawing/2014/main" id="{2BA56644-A4E9-AF7F-5E7A-AACC64D9EE65}"/>
              </a:ext>
            </a:extLst>
          </p:cNvPr>
          <p:cNvSpPr>
            <a:spLocks noChangeShapeType="1"/>
          </p:cNvSpPr>
          <p:nvPr/>
        </p:nvSpPr>
        <p:spPr bwMode="auto">
          <a:xfrm>
            <a:off x="7580313" y="2120852"/>
            <a:ext cx="0" cy="3848100"/>
          </a:xfrm>
          <a:prstGeom prst="line">
            <a:avLst/>
          </a:prstGeom>
          <a:noFill/>
          <a:ln w="1905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9" name="Line 14">
            <a:extLst>
              <a:ext uri="{FF2B5EF4-FFF2-40B4-BE49-F238E27FC236}">
                <a16:creationId xmlns:a16="http://schemas.microsoft.com/office/drawing/2014/main" id="{3BA795BE-37D8-6B39-D81E-A29C6402F542}"/>
              </a:ext>
            </a:extLst>
          </p:cNvPr>
          <p:cNvSpPr>
            <a:spLocks noChangeShapeType="1"/>
          </p:cNvSpPr>
          <p:nvPr/>
        </p:nvSpPr>
        <p:spPr bwMode="auto">
          <a:xfrm>
            <a:off x="10094913" y="2158952"/>
            <a:ext cx="0" cy="3848100"/>
          </a:xfrm>
          <a:prstGeom prst="line">
            <a:avLst/>
          </a:prstGeom>
          <a:noFill/>
          <a:ln w="1905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0" name="Group 9">
            <a:extLst>
              <a:ext uri="{FF2B5EF4-FFF2-40B4-BE49-F238E27FC236}">
                <a16:creationId xmlns:a16="http://schemas.microsoft.com/office/drawing/2014/main" id="{AD36A7CC-CD7B-3020-4CA6-6050E45E5BC9}"/>
              </a:ext>
            </a:extLst>
          </p:cNvPr>
          <p:cNvGrpSpPr/>
          <p:nvPr/>
        </p:nvGrpSpPr>
        <p:grpSpPr>
          <a:xfrm>
            <a:off x="7254875" y="2270077"/>
            <a:ext cx="304800" cy="830263"/>
            <a:chOff x="7254875" y="2270077"/>
            <a:chExt cx="304800" cy="830263"/>
          </a:xfrm>
        </p:grpSpPr>
        <p:sp>
          <p:nvSpPr>
            <p:cNvPr id="11" name="Text Box 10">
              <a:extLst>
                <a:ext uri="{FF2B5EF4-FFF2-40B4-BE49-F238E27FC236}">
                  <a16:creationId xmlns:a16="http://schemas.microsoft.com/office/drawing/2014/main" id="{BF5745A6-0C1F-EDC7-5127-558F6DE85760}"/>
                </a:ext>
              </a:extLst>
            </p:cNvPr>
            <p:cNvSpPr txBox="1">
              <a:spLocks noChangeArrowheads="1"/>
            </p:cNvSpPr>
            <p:nvPr/>
          </p:nvSpPr>
          <p:spPr bwMode="auto">
            <a:xfrm rot="-5400000">
              <a:off x="7142956" y="2510584"/>
              <a:ext cx="5286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RTT</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 name="Line 15">
              <a:extLst>
                <a:ext uri="{FF2B5EF4-FFF2-40B4-BE49-F238E27FC236}">
                  <a16:creationId xmlns:a16="http://schemas.microsoft.com/office/drawing/2014/main" id="{1B6B52FD-921E-8C4E-FC25-D32C7556873F}"/>
                </a:ext>
              </a:extLst>
            </p:cNvPr>
            <p:cNvSpPr>
              <a:spLocks noChangeShapeType="1"/>
            </p:cNvSpPr>
            <p:nvPr/>
          </p:nvSpPr>
          <p:spPr bwMode="auto">
            <a:xfrm flipH="1" flipV="1">
              <a:off x="7399338" y="2270077"/>
              <a:ext cx="4762" cy="219075"/>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 name="Line 16">
              <a:extLst>
                <a:ext uri="{FF2B5EF4-FFF2-40B4-BE49-F238E27FC236}">
                  <a16:creationId xmlns:a16="http://schemas.microsoft.com/office/drawing/2014/main" id="{D1EF055F-FD51-B03A-B963-65AC96DAE6D1}"/>
                </a:ext>
              </a:extLst>
            </p:cNvPr>
            <p:cNvSpPr>
              <a:spLocks noChangeShapeType="1"/>
            </p:cNvSpPr>
            <p:nvPr/>
          </p:nvSpPr>
          <p:spPr bwMode="auto">
            <a:xfrm>
              <a:off x="7408863" y="2876502"/>
              <a:ext cx="4762" cy="223838"/>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4" name="Line 17">
            <a:extLst>
              <a:ext uri="{FF2B5EF4-FFF2-40B4-BE49-F238E27FC236}">
                <a16:creationId xmlns:a16="http://schemas.microsoft.com/office/drawing/2014/main" id="{FF898DE1-8308-CCBA-E9A3-D231517145F7}"/>
              </a:ext>
            </a:extLst>
          </p:cNvPr>
          <p:cNvSpPr>
            <a:spLocks noChangeShapeType="1"/>
          </p:cNvSpPr>
          <p:nvPr/>
        </p:nvSpPr>
        <p:spPr bwMode="auto">
          <a:xfrm flipV="1">
            <a:off x="7561263" y="2711402"/>
            <a:ext cx="2505075" cy="352425"/>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 name="Group 18">
            <a:extLst>
              <a:ext uri="{FF2B5EF4-FFF2-40B4-BE49-F238E27FC236}">
                <a16:creationId xmlns:a16="http://schemas.microsoft.com/office/drawing/2014/main" id="{E167D9C7-D0B2-2602-AAD1-F333C514DA6A}"/>
              </a:ext>
            </a:extLst>
          </p:cNvPr>
          <p:cNvGrpSpPr>
            <a:grpSpLocks/>
          </p:cNvGrpSpPr>
          <p:nvPr/>
        </p:nvGrpSpPr>
        <p:grpSpPr bwMode="auto">
          <a:xfrm>
            <a:off x="9809163" y="5453015"/>
            <a:ext cx="615950" cy="366712"/>
            <a:chOff x="3317" y="3527"/>
            <a:chExt cx="388" cy="231"/>
          </a:xfrm>
        </p:grpSpPr>
        <p:sp>
          <p:nvSpPr>
            <p:cNvPr id="16" name="Rectangle 19">
              <a:extLst>
                <a:ext uri="{FF2B5EF4-FFF2-40B4-BE49-F238E27FC236}">
                  <a16:creationId xmlns:a16="http://schemas.microsoft.com/office/drawing/2014/main" id="{C9DABA1F-786A-FEBD-66AA-D79C2ECF3975}"/>
                </a:ext>
              </a:extLst>
            </p:cNvPr>
            <p:cNvSpPr>
              <a:spLocks noChangeArrowheads="1"/>
            </p:cNvSpPr>
            <p:nvPr/>
          </p:nvSpPr>
          <p:spPr bwMode="auto">
            <a:xfrm>
              <a:off x="3342" y="3576"/>
              <a:ext cx="324" cy="15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Text Box 20">
              <a:extLst>
                <a:ext uri="{FF2B5EF4-FFF2-40B4-BE49-F238E27FC236}">
                  <a16:creationId xmlns:a16="http://schemas.microsoft.com/office/drawing/2014/main" id="{8A2D09F6-0114-FE98-A576-66850110C640}"/>
                </a:ext>
              </a:extLst>
            </p:cNvPr>
            <p:cNvSpPr txBox="1">
              <a:spLocks noChangeArrowheads="1"/>
            </p:cNvSpPr>
            <p:nvPr/>
          </p:nvSpPr>
          <p:spPr bwMode="auto">
            <a:xfrm>
              <a:off x="3317" y="3527"/>
              <a:ext cx="388"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rPr>
                <a:t>time</a:t>
              </a:r>
              <a:endPar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18" name="Group 17">
            <a:extLst>
              <a:ext uri="{FF2B5EF4-FFF2-40B4-BE49-F238E27FC236}">
                <a16:creationId xmlns:a16="http://schemas.microsoft.com/office/drawing/2014/main" id="{C81C4607-1B42-7430-DB78-D5EB3F137DA4}"/>
              </a:ext>
            </a:extLst>
          </p:cNvPr>
          <p:cNvGrpSpPr/>
          <p:nvPr/>
        </p:nvGrpSpPr>
        <p:grpSpPr>
          <a:xfrm>
            <a:off x="7585075" y="3087640"/>
            <a:ext cx="2509838" cy="438150"/>
            <a:chOff x="7585075" y="3087640"/>
            <a:chExt cx="2509838" cy="438150"/>
          </a:xfrm>
        </p:grpSpPr>
        <p:sp>
          <p:nvSpPr>
            <p:cNvPr id="19" name="Line 21">
              <a:extLst>
                <a:ext uri="{FF2B5EF4-FFF2-40B4-BE49-F238E27FC236}">
                  <a16:creationId xmlns:a16="http://schemas.microsoft.com/office/drawing/2014/main" id="{8E2A66EE-34C9-A316-D361-167D05A9F5D4}"/>
                </a:ext>
              </a:extLst>
            </p:cNvPr>
            <p:cNvSpPr>
              <a:spLocks noChangeShapeType="1"/>
            </p:cNvSpPr>
            <p:nvPr/>
          </p:nvSpPr>
          <p:spPr bwMode="auto">
            <a:xfrm>
              <a:off x="7589838" y="3087640"/>
              <a:ext cx="2505075" cy="3524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Line 22">
              <a:extLst>
                <a:ext uri="{FF2B5EF4-FFF2-40B4-BE49-F238E27FC236}">
                  <a16:creationId xmlns:a16="http://schemas.microsoft.com/office/drawing/2014/main" id="{382D9323-FF38-43F1-EE9A-FB5C18821FA3}"/>
                </a:ext>
              </a:extLst>
            </p:cNvPr>
            <p:cNvSpPr>
              <a:spLocks noChangeShapeType="1"/>
            </p:cNvSpPr>
            <p:nvPr/>
          </p:nvSpPr>
          <p:spPr bwMode="auto">
            <a:xfrm>
              <a:off x="7585075" y="3173365"/>
              <a:ext cx="2505075" cy="3524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1" name="Group 20">
            <a:extLst>
              <a:ext uri="{FF2B5EF4-FFF2-40B4-BE49-F238E27FC236}">
                <a16:creationId xmlns:a16="http://schemas.microsoft.com/office/drawing/2014/main" id="{8B9A2BA3-0EC0-AA1A-8AB8-FF5F890E499D}"/>
              </a:ext>
            </a:extLst>
          </p:cNvPr>
          <p:cNvGrpSpPr/>
          <p:nvPr/>
        </p:nvGrpSpPr>
        <p:grpSpPr>
          <a:xfrm>
            <a:off x="7558088" y="3697240"/>
            <a:ext cx="2555875" cy="612775"/>
            <a:chOff x="7558088" y="3697240"/>
            <a:chExt cx="2555875" cy="612775"/>
          </a:xfrm>
        </p:grpSpPr>
        <p:sp>
          <p:nvSpPr>
            <p:cNvPr id="22" name="Line 23">
              <a:extLst>
                <a:ext uri="{FF2B5EF4-FFF2-40B4-BE49-F238E27FC236}">
                  <a16:creationId xmlns:a16="http://schemas.microsoft.com/office/drawing/2014/main" id="{7A632F01-1D5D-F3E4-5AE6-D644B5160B73}"/>
                </a:ext>
              </a:extLst>
            </p:cNvPr>
            <p:cNvSpPr>
              <a:spLocks noChangeShapeType="1"/>
            </p:cNvSpPr>
            <p:nvPr/>
          </p:nvSpPr>
          <p:spPr bwMode="auto">
            <a:xfrm flipV="1">
              <a:off x="7585075" y="3697240"/>
              <a:ext cx="2528888" cy="361950"/>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Line 24">
              <a:extLst>
                <a:ext uri="{FF2B5EF4-FFF2-40B4-BE49-F238E27FC236}">
                  <a16:creationId xmlns:a16="http://schemas.microsoft.com/office/drawing/2014/main" id="{4EF49583-2D8C-16D3-02B7-249266AF765E}"/>
                </a:ext>
              </a:extLst>
            </p:cNvPr>
            <p:cNvSpPr>
              <a:spLocks noChangeShapeType="1"/>
            </p:cNvSpPr>
            <p:nvPr/>
          </p:nvSpPr>
          <p:spPr bwMode="auto">
            <a:xfrm flipV="1">
              <a:off x="7558088" y="3957590"/>
              <a:ext cx="2505075" cy="352425"/>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4" name="Text Box 25">
            <a:extLst>
              <a:ext uri="{FF2B5EF4-FFF2-40B4-BE49-F238E27FC236}">
                <a16:creationId xmlns:a16="http://schemas.microsoft.com/office/drawing/2014/main" id="{B99DB07C-8F6B-1F47-3EEB-D8AAC8E99C5A}"/>
              </a:ext>
            </a:extLst>
          </p:cNvPr>
          <p:cNvSpPr txBox="1">
            <a:spLocks noChangeArrowheads="1"/>
          </p:cNvSpPr>
          <p:nvPr/>
        </p:nvSpPr>
        <p:spPr bwMode="auto">
          <a:xfrm rot="408567">
            <a:off x="8589963" y="3059065"/>
            <a:ext cx="12779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two segments</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5" name="Text Box 26">
            <a:extLst>
              <a:ext uri="{FF2B5EF4-FFF2-40B4-BE49-F238E27FC236}">
                <a16:creationId xmlns:a16="http://schemas.microsoft.com/office/drawing/2014/main" id="{0B0193E9-ED5C-6327-FFF2-191B0C5F4823}"/>
              </a:ext>
            </a:extLst>
          </p:cNvPr>
          <p:cNvSpPr txBox="1">
            <a:spLocks noChangeArrowheads="1"/>
          </p:cNvSpPr>
          <p:nvPr/>
        </p:nvSpPr>
        <p:spPr bwMode="auto">
          <a:xfrm rot="408567">
            <a:off x="8682038" y="4073477"/>
            <a:ext cx="1306512"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four segments</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nvGrpSpPr>
          <p:cNvPr id="26" name="Group 27">
            <a:extLst>
              <a:ext uri="{FF2B5EF4-FFF2-40B4-BE49-F238E27FC236}">
                <a16:creationId xmlns:a16="http://schemas.microsoft.com/office/drawing/2014/main" id="{418A2726-37C8-56E3-5FFC-64AAC633D0DC}"/>
              </a:ext>
            </a:extLst>
          </p:cNvPr>
          <p:cNvGrpSpPr>
            <a:grpSpLocks/>
          </p:cNvGrpSpPr>
          <p:nvPr/>
        </p:nvGrpSpPr>
        <p:grpSpPr bwMode="auto">
          <a:xfrm>
            <a:off x="7580316" y="4092527"/>
            <a:ext cx="2519363" cy="652463"/>
            <a:chOff x="3954" y="2214"/>
            <a:chExt cx="1587" cy="411"/>
          </a:xfrm>
        </p:grpSpPr>
        <p:sp>
          <p:nvSpPr>
            <p:cNvPr id="27" name="Line 28">
              <a:extLst>
                <a:ext uri="{FF2B5EF4-FFF2-40B4-BE49-F238E27FC236}">
                  <a16:creationId xmlns:a16="http://schemas.microsoft.com/office/drawing/2014/main" id="{73AAF92B-BED1-3573-80DC-226D045839F4}"/>
                </a:ext>
              </a:extLst>
            </p:cNvPr>
            <p:cNvSpPr>
              <a:spLocks noChangeShapeType="1"/>
            </p:cNvSpPr>
            <p:nvPr/>
          </p:nvSpPr>
          <p:spPr bwMode="auto">
            <a:xfrm>
              <a:off x="3963" y="2214"/>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Line 29">
              <a:extLst>
                <a:ext uri="{FF2B5EF4-FFF2-40B4-BE49-F238E27FC236}">
                  <a16:creationId xmlns:a16="http://schemas.microsoft.com/office/drawing/2014/main" id="{3E5D72F5-C875-B516-707A-067248E602E4}"/>
                </a:ext>
              </a:extLst>
            </p:cNvPr>
            <p:cNvSpPr>
              <a:spLocks noChangeShapeType="1"/>
            </p:cNvSpPr>
            <p:nvPr/>
          </p:nvSpPr>
          <p:spPr bwMode="auto">
            <a:xfrm>
              <a:off x="3954" y="2274"/>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9" name="Line 30">
              <a:extLst>
                <a:ext uri="{FF2B5EF4-FFF2-40B4-BE49-F238E27FC236}">
                  <a16:creationId xmlns:a16="http://schemas.microsoft.com/office/drawing/2014/main" id="{28FE229E-D0BA-46C5-1115-F03BC5474051}"/>
                </a:ext>
              </a:extLst>
            </p:cNvPr>
            <p:cNvSpPr>
              <a:spLocks noChangeShapeType="1"/>
            </p:cNvSpPr>
            <p:nvPr/>
          </p:nvSpPr>
          <p:spPr bwMode="auto">
            <a:xfrm>
              <a:off x="3963" y="2340"/>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 name="Line 31">
              <a:extLst>
                <a:ext uri="{FF2B5EF4-FFF2-40B4-BE49-F238E27FC236}">
                  <a16:creationId xmlns:a16="http://schemas.microsoft.com/office/drawing/2014/main" id="{6182F75A-1FD6-82EF-5213-C8095F545652}"/>
                </a:ext>
              </a:extLst>
            </p:cNvPr>
            <p:cNvSpPr>
              <a:spLocks noChangeShapeType="1"/>
            </p:cNvSpPr>
            <p:nvPr/>
          </p:nvSpPr>
          <p:spPr bwMode="auto">
            <a:xfrm>
              <a:off x="3957" y="2403"/>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1" name="Group 32">
            <a:extLst>
              <a:ext uri="{FF2B5EF4-FFF2-40B4-BE49-F238E27FC236}">
                <a16:creationId xmlns:a16="http://schemas.microsoft.com/office/drawing/2014/main" id="{D28D3AEB-DC2F-18BB-9CA1-08BF028BE0E3}"/>
              </a:ext>
            </a:extLst>
          </p:cNvPr>
          <p:cNvGrpSpPr>
            <a:grpSpLocks/>
          </p:cNvGrpSpPr>
          <p:nvPr/>
        </p:nvGrpSpPr>
        <p:grpSpPr bwMode="auto">
          <a:xfrm flipV="1">
            <a:off x="7866063" y="4473527"/>
            <a:ext cx="2228850" cy="604838"/>
            <a:chOff x="3954" y="2214"/>
            <a:chExt cx="1587" cy="411"/>
          </a:xfrm>
        </p:grpSpPr>
        <p:sp>
          <p:nvSpPr>
            <p:cNvPr id="32" name="Line 33">
              <a:extLst>
                <a:ext uri="{FF2B5EF4-FFF2-40B4-BE49-F238E27FC236}">
                  <a16:creationId xmlns:a16="http://schemas.microsoft.com/office/drawing/2014/main" id="{D9D759B0-37B8-C87C-50EA-D27BE54235F4}"/>
                </a:ext>
              </a:extLst>
            </p:cNvPr>
            <p:cNvSpPr>
              <a:spLocks noChangeShapeType="1"/>
            </p:cNvSpPr>
            <p:nvPr/>
          </p:nvSpPr>
          <p:spPr bwMode="auto">
            <a:xfrm>
              <a:off x="3963" y="2214"/>
              <a:ext cx="1578" cy="222"/>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3" name="Line 34">
              <a:extLst>
                <a:ext uri="{FF2B5EF4-FFF2-40B4-BE49-F238E27FC236}">
                  <a16:creationId xmlns:a16="http://schemas.microsoft.com/office/drawing/2014/main" id="{8854BB5B-A96D-922B-7D5E-EDAE2C2817FD}"/>
                </a:ext>
              </a:extLst>
            </p:cNvPr>
            <p:cNvSpPr>
              <a:spLocks noChangeShapeType="1"/>
            </p:cNvSpPr>
            <p:nvPr/>
          </p:nvSpPr>
          <p:spPr bwMode="auto">
            <a:xfrm>
              <a:off x="3954" y="2274"/>
              <a:ext cx="1578" cy="220"/>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Line 35">
              <a:extLst>
                <a:ext uri="{FF2B5EF4-FFF2-40B4-BE49-F238E27FC236}">
                  <a16:creationId xmlns:a16="http://schemas.microsoft.com/office/drawing/2014/main" id="{29CFA220-EAFC-6530-3E5C-40AE6141EB64}"/>
                </a:ext>
              </a:extLst>
            </p:cNvPr>
            <p:cNvSpPr>
              <a:spLocks noChangeShapeType="1"/>
            </p:cNvSpPr>
            <p:nvPr/>
          </p:nvSpPr>
          <p:spPr bwMode="auto">
            <a:xfrm>
              <a:off x="3963" y="2340"/>
              <a:ext cx="1578" cy="222"/>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5" name="Line 36">
              <a:extLst>
                <a:ext uri="{FF2B5EF4-FFF2-40B4-BE49-F238E27FC236}">
                  <a16:creationId xmlns:a16="http://schemas.microsoft.com/office/drawing/2014/main" id="{8F3A9EBC-84CC-85B1-64E5-266143556B12}"/>
                </a:ext>
              </a:extLst>
            </p:cNvPr>
            <p:cNvSpPr>
              <a:spLocks noChangeShapeType="1"/>
            </p:cNvSpPr>
            <p:nvPr/>
          </p:nvSpPr>
          <p:spPr bwMode="auto">
            <a:xfrm>
              <a:off x="3957" y="2403"/>
              <a:ext cx="1578" cy="222"/>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6" name="Group 43">
            <a:extLst>
              <a:ext uri="{FF2B5EF4-FFF2-40B4-BE49-F238E27FC236}">
                <a16:creationId xmlns:a16="http://schemas.microsoft.com/office/drawing/2014/main" id="{7E3B40D6-0A36-EA9B-40F7-105AA9B4030B}"/>
              </a:ext>
            </a:extLst>
          </p:cNvPr>
          <p:cNvGrpSpPr>
            <a:grpSpLocks/>
          </p:cNvGrpSpPr>
          <p:nvPr/>
        </p:nvGrpSpPr>
        <p:grpSpPr bwMode="auto">
          <a:xfrm>
            <a:off x="7142163" y="1492202"/>
            <a:ext cx="654050" cy="601663"/>
            <a:chOff x="-44" y="1473"/>
            <a:chExt cx="981" cy="1105"/>
          </a:xfrm>
        </p:grpSpPr>
        <p:pic>
          <p:nvPicPr>
            <p:cNvPr id="37" name="Picture 44" descr="desktop_computer_stylized_medium">
              <a:extLst>
                <a:ext uri="{FF2B5EF4-FFF2-40B4-BE49-F238E27FC236}">
                  <a16:creationId xmlns:a16="http://schemas.microsoft.com/office/drawing/2014/main" id="{F5C3590D-5D57-B915-2A1E-89C8D1D28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45">
              <a:extLst>
                <a:ext uri="{FF2B5EF4-FFF2-40B4-BE49-F238E27FC236}">
                  <a16:creationId xmlns:a16="http://schemas.microsoft.com/office/drawing/2014/main" id="{290D052B-6312-34BC-7513-91E4B6BF36B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9" name="Group 46">
            <a:extLst>
              <a:ext uri="{FF2B5EF4-FFF2-40B4-BE49-F238E27FC236}">
                <a16:creationId xmlns:a16="http://schemas.microsoft.com/office/drawing/2014/main" id="{4115BB95-4A69-9BAE-031E-B27D0A52B13F}"/>
              </a:ext>
            </a:extLst>
          </p:cNvPr>
          <p:cNvGrpSpPr>
            <a:grpSpLocks/>
          </p:cNvGrpSpPr>
          <p:nvPr/>
        </p:nvGrpSpPr>
        <p:grpSpPr bwMode="auto">
          <a:xfrm>
            <a:off x="9877425" y="1506490"/>
            <a:ext cx="382588" cy="547687"/>
            <a:chOff x="4140" y="429"/>
            <a:chExt cx="1425" cy="2396"/>
          </a:xfrm>
        </p:grpSpPr>
        <p:sp>
          <p:nvSpPr>
            <p:cNvPr id="40" name="Freeform 47">
              <a:extLst>
                <a:ext uri="{FF2B5EF4-FFF2-40B4-BE49-F238E27FC236}">
                  <a16:creationId xmlns:a16="http://schemas.microsoft.com/office/drawing/2014/main" id="{4A9BF4E4-F57A-26EC-F2BF-8093384B77B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1" name="Rectangle 48">
              <a:extLst>
                <a:ext uri="{FF2B5EF4-FFF2-40B4-BE49-F238E27FC236}">
                  <a16:creationId xmlns:a16="http://schemas.microsoft.com/office/drawing/2014/main" id="{14FBFFF6-7BB1-E77A-AF66-F5B6C7746ADB}"/>
                </a:ext>
              </a:extLst>
            </p:cNvPr>
            <p:cNvSpPr>
              <a:spLocks noChangeArrowheads="1"/>
            </p:cNvSpPr>
            <p:nvPr/>
          </p:nvSpPr>
          <p:spPr bwMode="auto">
            <a:xfrm>
              <a:off x="4205" y="429"/>
              <a:ext cx="1047"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2" name="Freeform 49">
              <a:extLst>
                <a:ext uri="{FF2B5EF4-FFF2-40B4-BE49-F238E27FC236}">
                  <a16:creationId xmlns:a16="http://schemas.microsoft.com/office/drawing/2014/main" id="{36CDEFCE-A40E-CD97-BA80-F3DEE787304A}"/>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3" name="Freeform 50">
              <a:extLst>
                <a:ext uri="{FF2B5EF4-FFF2-40B4-BE49-F238E27FC236}">
                  <a16:creationId xmlns:a16="http://schemas.microsoft.com/office/drawing/2014/main" id="{D9B60733-404C-2F64-95D4-A4E4978E637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4" name="Rectangle 51">
              <a:extLst>
                <a:ext uri="{FF2B5EF4-FFF2-40B4-BE49-F238E27FC236}">
                  <a16:creationId xmlns:a16="http://schemas.microsoft.com/office/drawing/2014/main" id="{51EB425F-56AF-23DC-AB05-B4C348B74C2C}"/>
                </a:ext>
              </a:extLst>
            </p:cNvPr>
            <p:cNvSpPr>
              <a:spLocks noChangeArrowheads="1"/>
            </p:cNvSpPr>
            <p:nvPr/>
          </p:nvSpPr>
          <p:spPr bwMode="auto">
            <a:xfrm>
              <a:off x="4211" y="693"/>
              <a:ext cx="597"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45" name="Group 52">
              <a:extLst>
                <a:ext uri="{FF2B5EF4-FFF2-40B4-BE49-F238E27FC236}">
                  <a16:creationId xmlns:a16="http://schemas.microsoft.com/office/drawing/2014/main" id="{B4712B2E-E357-0607-8A89-DF4C5F0BA8D9}"/>
                </a:ext>
              </a:extLst>
            </p:cNvPr>
            <p:cNvGrpSpPr>
              <a:grpSpLocks/>
            </p:cNvGrpSpPr>
            <p:nvPr/>
          </p:nvGrpSpPr>
          <p:grpSpPr bwMode="auto">
            <a:xfrm>
              <a:off x="4749" y="668"/>
              <a:ext cx="581" cy="145"/>
              <a:chOff x="614" y="2568"/>
              <a:chExt cx="725" cy="139"/>
            </a:xfrm>
          </p:grpSpPr>
          <p:sp>
            <p:nvSpPr>
              <p:cNvPr id="70" name="AutoShape 53">
                <a:extLst>
                  <a:ext uri="{FF2B5EF4-FFF2-40B4-BE49-F238E27FC236}">
                    <a16:creationId xmlns:a16="http://schemas.microsoft.com/office/drawing/2014/main" id="{F8132528-0A46-0994-204A-8A1422530E86}"/>
                  </a:ext>
                </a:extLst>
              </p:cNvPr>
              <p:cNvSpPr>
                <a:spLocks noChangeArrowheads="1"/>
              </p:cNvSpPr>
              <p:nvPr/>
            </p:nvSpPr>
            <p:spPr bwMode="auto">
              <a:xfrm>
                <a:off x="614" y="2565"/>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1" name="AutoShape 54">
                <a:extLst>
                  <a:ext uri="{FF2B5EF4-FFF2-40B4-BE49-F238E27FC236}">
                    <a16:creationId xmlns:a16="http://schemas.microsoft.com/office/drawing/2014/main" id="{65F649BE-E74A-711D-B5E5-7930035E99DE}"/>
                  </a:ext>
                </a:extLst>
              </p:cNvPr>
              <p:cNvSpPr>
                <a:spLocks noChangeArrowheads="1"/>
              </p:cNvSpPr>
              <p:nvPr/>
            </p:nvSpPr>
            <p:spPr bwMode="auto">
              <a:xfrm>
                <a:off x="629" y="2579"/>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46" name="Rectangle 55">
              <a:extLst>
                <a:ext uri="{FF2B5EF4-FFF2-40B4-BE49-F238E27FC236}">
                  <a16:creationId xmlns:a16="http://schemas.microsoft.com/office/drawing/2014/main" id="{7EF012B3-C30E-60C7-1EAB-52BE8E05FF05}"/>
                </a:ext>
              </a:extLst>
            </p:cNvPr>
            <p:cNvSpPr>
              <a:spLocks noChangeArrowheads="1"/>
            </p:cNvSpPr>
            <p:nvPr/>
          </p:nvSpPr>
          <p:spPr bwMode="auto">
            <a:xfrm>
              <a:off x="4223" y="1019"/>
              <a:ext cx="597"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47" name="Group 56">
              <a:extLst>
                <a:ext uri="{FF2B5EF4-FFF2-40B4-BE49-F238E27FC236}">
                  <a16:creationId xmlns:a16="http://schemas.microsoft.com/office/drawing/2014/main" id="{BA1FB008-FF96-D390-E064-4219BB80E2D9}"/>
                </a:ext>
              </a:extLst>
            </p:cNvPr>
            <p:cNvGrpSpPr>
              <a:grpSpLocks/>
            </p:cNvGrpSpPr>
            <p:nvPr/>
          </p:nvGrpSpPr>
          <p:grpSpPr bwMode="auto">
            <a:xfrm>
              <a:off x="4747" y="994"/>
              <a:ext cx="581" cy="134"/>
              <a:chOff x="614" y="2568"/>
              <a:chExt cx="725" cy="139"/>
            </a:xfrm>
          </p:grpSpPr>
          <p:sp>
            <p:nvSpPr>
              <p:cNvPr id="68" name="AutoShape 57">
                <a:extLst>
                  <a:ext uri="{FF2B5EF4-FFF2-40B4-BE49-F238E27FC236}">
                    <a16:creationId xmlns:a16="http://schemas.microsoft.com/office/drawing/2014/main" id="{9D3DA0A4-FABC-48F7-76AC-327E775E6D8F}"/>
                  </a:ext>
                </a:extLst>
              </p:cNvPr>
              <p:cNvSpPr>
                <a:spLocks noChangeArrowheads="1"/>
              </p:cNvSpPr>
              <p:nvPr/>
            </p:nvSpPr>
            <p:spPr bwMode="auto">
              <a:xfrm>
                <a:off x="617" y="2565"/>
                <a:ext cx="723" cy="14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9" name="AutoShape 58">
                <a:extLst>
                  <a:ext uri="{FF2B5EF4-FFF2-40B4-BE49-F238E27FC236}">
                    <a16:creationId xmlns:a16="http://schemas.microsoft.com/office/drawing/2014/main" id="{821D55F7-DDBB-DF2C-CBC1-A3DB71AAB609}"/>
                  </a:ext>
                </a:extLst>
              </p:cNvPr>
              <p:cNvSpPr>
                <a:spLocks noChangeArrowheads="1"/>
              </p:cNvSpPr>
              <p:nvPr/>
            </p:nvSpPr>
            <p:spPr bwMode="auto">
              <a:xfrm>
                <a:off x="631"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48" name="Rectangle 59">
              <a:extLst>
                <a:ext uri="{FF2B5EF4-FFF2-40B4-BE49-F238E27FC236}">
                  <a16:creationId xmlns:a16="http://schemas.microsoft.com/office/drawing/2014/main" id="{9E919252-B659-819C-A38F-9635DF949779}"/>
                </a:ext>
              </a:extLst>
            </p:cNvPr>
            <p:cNvSpPr>
              <a:spLocks noChangeArrowheads="1"/>
            </p:cNvSpPr>
            <p:nvPr/>
          </p:nvSpPr>
          <p:spPr bwMode="auto">
            <a:xfrm>
              <a:off x="4217" y="1360"/>
              <a:ext cx="597"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9" name="Rectangle 60">
              <a:extLst>
                <a:ext uri="{FF2B5EF4-FFF2-40B4-BE49-F238E27FC236}">
                  <a16:creationId xmlns:a16="http://schemas.microsoft.com/office/drawing/2014/main" id="{C840679D-FC98-E029-C692-0CD0AF5BA4E8}"/>
                </a:ext>
              </a:extLst>
            </p:cNvPr>
            <p:cNvSpPr>
              <a:spLocks noChangeArrowheads="1"/>
            </p:cNvSpPr>
            <p:nvPr/>
          </p:nvSpPr>
          <p:spPr bwMode="auto">
            <a:xfrm>
              <a:off x="4229" y="1658"/>
              <a:ext cx="597"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0" name="Group 61">
              <a:extLst>
                <a:ext uri="{FF2B5EF4-FFF2-40B4-BE49-F238E27FC236}">
                  <a16:creationId xmlns:a16="http://schemas.microsoft.com/office/drawing/2014/main" id="{2B615B4C-E078-D641-EE48-B560B2A413CC}"/>
                </a:ext>
              </a:extLst>
            </p:cNvPr>
            <p:cNvGrpSpPr>
              <a:grpSpLocks/>
            </p:cNvGrpSpPr>
            <p:nvPr/>
          </p:nvGrpSpPr>
          <p:grpSpPr bwMode="auto">
            <a:xfrm>
              <a:off x="4735" y="1627"/>
              <a:ext cx="582" cy="151"/>
              <a:chOff x="614" y="2568"/>
              <a:chExt cx="725" cy="139"/>
            </a:xfrm>
          </p:grpSpPr>
          <p:sp>
            <p:nvSpPr>
              <p:cNvPr id="66" name="AutoShape 62">
                <a:extLst>
                  <a:ext uri="{FF2B5EF4-FFF2-40B4-BE49-F238E27FC236}">
                    <a16:creationId xmlns:a16="http://schemas.microsoft.com/office/drawing/2014/main" id="{60A16A8D-24A3-87B0-9533-6BBFA22E8ACF}"/>
                  </a:ext>
                </a:extLst>
              </p:cNvPr>
              <p:cNvSpPr>
                <a:spLocks noChangeArrowheads="1"/>
              </p:cNvSpPr>
              <p:nvPr/>
            </p:nvSpPr>
            <p:spPr bwMode="auto">
              <a:xfrm>
                <a:off x="617" y="2571"/>
                <a:ext cx="722" cy="13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7" name="AutoShape 63">
                <a:extLst>
                  <a:ext uri="{FF2B5EF4-FFF2-40B4-BE49-F238E27FC236}">
                    <a16:creationId xmlns:a16="http://schemas.microsoft.com/office/drawing/2014/main" id="{814EA83F-B1FA-3398-9D91-1D0DCCA58EFE}"/>
                  </a:ext>
                </a:extLst>
              </p:cNvPr>
              <p:cNvSpPr>
                <a:spLocks noChangeArrowheads="1"/>
              </p:cNvSpPr>
              <p:nvPr/>
            </p:nvSpPr>
            <p:spPr bwMode="auto">
              <a:xfrm>
                <a:off x="631" y="2584"/>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1" name="Freeform 64">
              <a:extLst>
                <a:ext uri="{FF2B5EF4-FFF2-40B4-BE49-F238E27FC236}">
                  <a16:creationId xmlns:a16="http://schemas.microsoft.com/office/drawing/2014/main" id="{D6A13424-13C4-D3BC-6DC2-F222CD3CD794}"/>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2" name="Group 65">
              <a:extLst>
                <a:ext uri="{FF2B5EF4-FFF2-40B4-BE49-F238E27FC236}">
                  <a16:creationId xmlns:a16="http://schemas.microsoft.com/office/drawing/2014/main" id="{DB8FF417-47EA-001E-F7DB-57DCC778B4D2}"/>
                </a:ext>
              </a:extLst>
            </p:cNvPr>
            <p:cNvGrpSpPr>
              <a:grpSpLocks/>
            </p:cNvGrpSpPr>
            <p:nvPr/>
          </p:nvGrpSpPr>
          <p:grpSpPr bwMode="auto">
            <a:xfrm>
              <a:off x="4739" y="1327"/>
              <a:ext cx="582" cy="139"/>
              <a:chOff x="614" y="2568"/>
              <a:chExt cx="725" cy="139"/>
            </a:xfrm>
          </p:grpSpPr>
          <p:sp>
            <p:nvSpPr>
              <p:cNvPr id="64" name="AutoShape 66">
                <a:extLst>
                  <a:ext uri="{FF2B5EF4-FFF2-40B4-BE49-F238E27FC236}">
                    <a16:creationId xmlns:a16="http://schemas.microsoft.com/office/drawing/2014/main" id="{C4A4E153-0431-0F93-E473-6A4CCC027009}"/>
                  </a:ext>
                </a:extLst>
              </p:cNvPr>
              <p:cNvSpPr>
                <a:spLocks noChangeArrowheads="1"/>
              </p:cNvSpPr>
              <p:nvPr/>
            </p:nvSpPr>
            <p:spPr bwMode="auto">
              <a:xfrm>
                <a:off x="612" y="2566"/>
                <a:ext cx="729"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5" name="AutoShape 67">
                <a:extLst>
                  <a:ext uri="{FF2B5EF4-FFF2-40B4-BE49-F238E27FC236}">
                    <a16:creationId xmlns:a16="http://schemas.microsoft.com/office/drawing/2014/main" id="{A40A25B9-B43E-53CF-441F-E077D3E9E8F6}"/>
                  </a:ext>
                </a:extLst>
              </p:cNvPr>
              <p:cNvSpPr>
                <a:spLocks noChangeArrowheads="1"/>
              </p:cNvSpPr>
              <p:nvPr/>
            </p:nvSpPr>
            <p:spPr bwMode="auto">
              <a:xfrm>
                <a:off x="626" y="2580"/>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3" name="Rectangle 68">
              <a:extLst>
                <a:ext uri="{FF2B5EF4-FFF2-40B4-BE49-F238E27FC236}">
                  <a16:creationId xmlns:a16="http://schemas.microsoft.com/office/drawing/2014/main" id="{23169D3F-7362-2628-4405-58CFD1303950}"/>
                </a:ext>
              </a:extLst>
            </p:cNvPr>
            <p:cNvSpPr>
              <a:spLocks noChangeArrowheads="1"/>
            </p:cNvSpPr>
            <p:nvPr/>
          </p:nvSpPr>
          <p:spPr bwMode="auto">
            <a:xfrm>
              <a:off x="5252" y="429"/>
              <a:ext cx="65"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4" name="Freeform 69">
              <a:extLst>
                <a:ext uri="{FF2B5EF4-FFF2-40B4-BE49-F238E27FC236}">
                  <a16:creationId xmlns:a16="http://schemas.microsoft.com/office/drawing/2014/main" id="{7BCA3985-E978-C9C1-D31A-DD64550996B9}"/>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5" name="Freeform 70">
              <a:extLst>
                <a:ext uri="{FF2B5EF4-FFF2-40B4-BE49-F238E27FC236}">
                  <a16:creationId xmlns:a16="http://schemas.microsoft.com/office/drawing/2014/main" id="{E95C9078-E016-82E5-D204-3C6458A83FEC}"/>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Oval 71">
              <a:extLst>
                <a:ext uri="{FF2B5EF4-FFF2-40B4-BE49-F238E27FC236}">
                  <a16:creationId xmlns:a16="http://schemas.microsoft.com/office/drawing/2014/main" id="{AC381677-58DA-73D9-ECD0-61108DAE6B99}"/>
                </a:ext>
              </a:extLst>
            </p:cNvPr>
            <p:cNvSpPr>
              <a:spLocks noChangeArrowheads="1"/>
            </p:cNvSpPr>
            <p:nvPr/>
          </p:nvSpPr>
          <p:spPr bwMode="auto">
            <a:xfrm>
              <a:off x="5518" y="2610"/>
              <a:ext cx="47"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7" name="Freeform 72">
              <a:extLst>
                <a:ext uri="{FF2B5EF4-FFF2-40B4-BE49-F238E27FC236}">
                  <a16:creationId xmlns:a16="http://schemas.microsoft.com/office/drawing/2014/main" id="{D68BF517-A8E6-922E-C3C8-00808D3E72F6}"/>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AutoShape 73">
              <a:extLst>
                <a:ext uri="{FF2B5EF4-FFF2-40B4-BE49-F238E27FC236}">
                  <a16:creationId xmlns:a16="http://schemas.microsoft.com/office/drawing/2014/main" id="{A42D7F5C-E68B-E5A6-4E11-C44D3289AAA1}"/>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9" name="AutoShape 74">
              <a:extLst>
                <a:ext uri="{FF2B5EF4-FFF2-40B4-BE49-F238E27FC236}">
                  <a16:creationId xmlns:a16="http://schemas.microsoft.com/office/drawing/2014/main" id="{53AE52CF-9D08-4DE8-CFF2-8A16BE61C7FA}"/>
                </a:ext>
              </a:extLst>
            </p:cNvPr>
            <p:cNvSpPr>
              <a:spLocks noChangeArrowheads="1"/>
            </p:cNvSpPr>
            <p:nvPr/>
          </p:nvSpPr>
          <p:spPr bwMode="auto">
            <a:xfrm>
              <a:off x="4205" y="2714"/>
              <a:ext cx="1070" cy="76"/>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0" name="Oval 75">
              <a:extLst>
                <a:ext uri="{FF2B5EF4-FFF2-40B4-BE49-F238E27FC236}">
                  <a16:creationId xmlns:a16="http://schemas.microsoft.com/office/drawing/2014/main" id="{6911A8A4-23A3-8CCD-0BF2-081F28A5A6A8}"/>
                </a:ext>
              </a:extLst>
            </p:cNvPr>
            <p:cNvSpPr>
              <a:spLocks noChangeArrowheads="1"/>
            </p:cNvSpPr>
            <p:nvPr/>
          </p:nvSpPr>
          <p:spPr bwMode="auto">
            <a:xfrm>
              <a:off x="4306" y="2381"/>
              <a:ext cx="160"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 name="Oval 76">
              <a:extLst>
                <a:ext uri="{FF2B5EF4-FFF2-40B4-BE49-F238E27FC236}">
                  <a16:creationId xmlns:a16="http://schemas.microsoft.com/office/drawing/2014/main" id="{D31F00FF-3140-E74A-4035-3EEEE368D8C9}"/>
                </a:ext>
              </a:extLst>
            </p:cNvPr>
            <p:cNvSpPr>
              <a:spLocks noChangeArrowheads="1"/>
            </p:cNvSpPr>
            <p:nvPr/>
          </p:nvSpPr>
          <p:spPr bwMode="auto">
            <a:xfrm>
              <a:off x="4489" y="2387"/>
              <a:ext cx="160" cy="139"/>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Arial" charset="0"/>
                <a:ea typeface="ＭＳ Ｐゴシック" charset="0"/>
                <a:cs typeface="Arial" charset="0"/>
              </a:endParaRPr>
            </a:p>
          </p:txBody>
        </p:sp>
        <p:sp>
          <p:nvSpPr>
            <p:cNvPr id="62" name="Oval 77">
              <a:extLst>
                <a:ext uri="{FF2B5EF4-FFF2-40B4-BE49-F238E27FC236}">
                  <a16:creationId xmlns:a16="http://schemas.microsoft.com/office/drawing/2014/main" id="{C88145FB-0B7A-0C33-756E-623C28E0DA6C}"/>
                </a:ext>
              </a:extLst>
            </p:cNvPr>
            <p:cNvSpPr>
              <a:spLocks noChangeArrowheads="1"/>
            </p:cNvSpPr>
            <p:nvPr/>
          </p:nvSpPr>
          <p:spPr bwMode="auto">
            <a:xfrm>
              <a:off x="4660" y="2381"/>
              <a:ext cx="160" cy="139"/>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3" name="Rectangle 78">
              <a:extLst>
                <a:ext uri="{FF2B5EF4-FFF2-40B4-BE49-F238E27FC236}">
                  <a16:creationId xmlns:a16="http://schemas.microsoft.com/office/drawing/2014/main" id="{CBA192FD-CB5C-E253-3444-ABC5859A1E36}"/>
                </a:ext>
              </a:extLst>
            </p:cNvPr>
            <p:cNvSpPr>
              <a:spLocks noChangeArrowheads="1"/>
            </p:cNvSpPr>
            <p:nvPr/>
          </p:nvSpPr>
          <p:spPr bwMode="auto">
            <a:xfrm>
              <a:off x="5062" y="1832"/>
              <a:ext cx="83" cy="764"/>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72" name="TextBox 28">
            <a:extLst>
              <a:ext uri="{FF2B5EF4-FFF2-40B4-BE49-F238E27FC236}">
                <a16:creationId xmlns:a16="http://schemas.microsoft.com/office/drawing/2014/main" id="{99F941EE-1110-FADD-463A-39669E4C52A8}"/>
              </a:ext>
            </a:extLst>
          </p:cNvPr>
          <p:cNvSpPr txBox="1"/>
          <p:nvPr/>
        </p:nvSpPr>
        <p:spPr>
          <a:xfrm>
            <a:off x="21776" y="6379420"/>
            <a:ext cx="448491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691426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85D1-A1AE-830F-F25B-4F06AEDADE91}"/>
              </a:ext>
            </a:extLst>
          </p:cNvPr>
          <p:cNvSpPr>
            <a:spLocks noGrp="1"/>
          </p:cNvSpPr>
          <p:nvPr>
            <p:ph type="title"/>
          </p:nvPr>
        </p:nvSpPr>
        <p:spPr/>
        <p:txBody>
          <a:bodyPr/>
          <a:lstStyle/>
          <a:p>
            <a:r>
              <a:rPr lang="en-IN" dirty="0"/>
              <a:t>Congestion avoidance</a:t>
            </a:r>
          </a:p>
        </p:txBody>
      </p:sp>
      <p:sp>
        <p:nvSpPr>
          <p:cNvPr id="3" name="Content Placeholder 2">
            <a:extLst>
              <a:ext uri="{FF2B5EF4-FFF2-40B4-BE49-F238E27FC236}">
                <a16:creationId xmlns:a16="http://schemas.microsoft.com/office/drawing/2014/main" id="{C0A9CE13-35D4-15EF-30CA-6D2BF75F8E6C}"/>
              </a:ext>
            </a:extLst>
          </p:cNvPr>
          <p:cNvSpPr>
            <a:spLocks noGrp="1"/>
          </p:cNvSpPr>
          <p:nvPr>
            <p:ph idx="1"/>
          </p:nvPr>
        </p:nvSpPr>
        <p:spPr/>
        <p:txBody>
          <a:bodyPr>
            <a:normAutofit fontScale="92500" lnSpcReduction="10000"/>
          </a:bodyPr>
          <a:lstStyle/>
          <a:p>
            <a:r>
              <a:rPr lang="en-IN" dirty="0"/>
              <a:t>At this point </a:t>
            </a:r>
            <a:r>
              <a:rPr lang="en-IN" i="0" dirty="0" err="1">
                <a:latin typeface="+mj-lt"/>
              </a:rPr>
              <a:t>cwnd</a:t>
            </a:r>
            <a:r>
              <a:rPr lang="en-IN" dirty="0"/>
              <a:t>, is halfway since the last congestion was detected</a:t>
            </a:r>
          </a:p>
          <a:p>
            <a:r>
              <a:rPr lang="en-IN" dirty="0"/>
              <a:t>Be extra conscious now because congestion may likely happen</a:t>
            </a:r>
          </a:p>
          <a:p>
            <a:pPr lvl="1"/>
            <a:r>
              <a:rPr lang="en-IN" dirty="0"/>
              <a:t>Increase the </a:t>
            </a:r>
            <a:r>
              <a:rPr lang="en-IN" i="0" dirty="0" err="1">
                <a:latin typeface="+mj-lt"/>
              </a:rPr>
              <a:t>cwnd</a:t>
            </a:r>
            <a:r>
              <a:rPr lang="en-IN" dirty="0"/>
              <a:t> by 1 MSS every RTT</a:t>
            </a:r>
          </a:p>
          <a:p>
            <a:r>
              <a:rPr lang="en-IN" dirty="0"/>
              <a:t> If there is a timeout (strong evidence of congestion) </a:t>
            </a:r>
          </a:p>
          <a:p>
            <a:pPr lvl="1"/>
            <a:r>
              <a:rPr lang="en-IN" dirty="0"/>
              <a:t>set </a:t>
            </a:r>
            <a:r>
              <a:rPr lang="en-IN" b="1" i="0" dirty="0" err="1">
                <a:solidFill>
                  <a:schemeClr val="accent1"/>
                </a:solidFill>
                <a:latin typeface="+mj-lt"/>
              </a:rPr>
              <a:t>ssthresh</a:t>
            </a:r>
            <a:r>
              <a:rPr lang="en-IN" b="1" i="0" dirty="0">
                <a:solidFill>
                  <a:schemeClr val="accent1"/>
                </a:solidFill>
                <a:latin typeface="+mj-lt"/>
              </a:rPr>
              <a:t> = </a:t>
            </a:r>
            <a:r>
              <a:rPr lang="en-IN" b="1" i="0" dirty="0" err="1">
                <a:solidFill>
                  <a:schemeClr val="accent1"/>
                </a:solidFill>
                <a:latin typeface="+mj-lt"/>
              </a:rPr>
              <a:t>cwnd</a:t>
            </a:r>
            <a:r>
              <a:rPr lang="en-IN" b="1" i="0" dirty="0">
                <a:solidFill>
                  <a:schemeClr val="accent1"/>
                </a:solidFill>
                <a:latin typeface="+mj-lt"/>
              </a:rPr>
              <a:t>/2 </a:t>
            </a:r>
            <a:r>
              <a:rPr lang="en-IN" i="0" dirty="0">
                <a:latin typeface="+mj-lt"/>
              </a:rPr>
              <a:t>and </a:t>
            </a:r>
            <a:r>
              <a:rPr lang="en-IN" dirty="0"/>
              <a:t> </a:t>
            </a:r>
            <a:r>
              <a:rPr lang="en-IN" b="1" i="0" dirty="0" err="1">
                <a:solidFill>
                  <a:schemeClr val="accent1"/>
                </a:solidFill>
                <a:latin typeface="+mj-lt"/>
              </a:rPr>
              <a:t>cwnd</a:t>
            </a:r>
            <a:r>
              <a:rPr lang="en-IN" b="1" i="0" dirty="0">
                <a:solidFill>
                  <a:schemeClr val="accent1"/>
                </a:solidFill>
                <a:latin typeface="+mj-lt"/>
              </a:rPr>
              <a:t> = 1</a:t>
            </a:r>
            <a:endParaRPr lang="en-IN" b="1" dirty="0">
              <a:solidFill>
                <a:schemeClr val="accent1"/>
              </a:solidFill>
            </a:endParaRPr>
          </a:p>
          <a:p>
            <a:pPr lvl="1"/>
            <a:r>
              <a:rPr lang="en-IN" dirty="0"/>
              <a:t>go to the slow start phase</a:t>
            </a:r>
          </a:p>
          <a:p>
            <a:r>
              <a:rPr lang="en-IN" dirty="0"/>
              <a:t>If three duplicate ACKs (slightly weaker congestion)</a:t>
            </a:r>
          </a:p>
          <a:p>
            <a:pPr lvl="1"/>
            <a:r>
              <a:rPr lang="en-IN" dirty="0"/>
              <a:t>The congestion might not be so bad because the receiver is still receiving out-of-order segments</a:t>
            </a:r>
          </a:p>
          <a:p>
            <a:pPr lvl="1"/>
            <a:r>
              <a:rPr lang="en-IN" dirty="0"/>
              <a:t>The idea is to resume congestion avoidance after reducing the sending rate by half</a:t>
            </a:r>
          </a:p>
          <a:p>
            <a:pPr lvl="1"/>
            <a:r>
              <a:rPr lang="en-IN" dirty="0"/>
              <a:t>set </a:t>
            </a:r>
            <a:r>
              <a:rPr lang="en-IN" b="1" i="0" dirty="0" err="1">
                <a:solidFill>
                  <a:schemeClr val="accent1"/>
                </a:solidFill>
                <a:latin typeface="+mj-lt"/>
              </a:rPr>
              <a:t>ssthresh</a:t>
            </a:r>
            <a:r>
              <a:rPr lang="en-IN" b="1" i="0" dirty="0">
                <a:solidFill>
                  <a:schemeClr val="accent1"/>
                </a:solidFill>
                <a:latin typeface="+mj-lt"/>
              </a:rPr>
              <a:t> = </a:t>
            </a:r>
            <a:r>
              <a:rPr lang="en-IN" b="1" i="0" dirty="0" err="1">
                <a:solidFill>
                  <a:schemeClr val="accent1"/>
                </a:solidFill>
                <a:latin typeface="+mj-lt"/>
              </a:rPr>
              <a:t>cwnd</a:t>
            </a:r>
            <a:r>
              <a:rPr lang="en-IN" b="1" i="0" dirty="0">
                <a:solidFill>
                  <a:schemeClr val="accent1"/>
                </a:solidFill>
                <a:latin typeface="+mj-lt"/>
              </a:rPr>
              <a:t>/2</a:t>
            </a:r>
            <a:r>
              <a:rPr lang="en-IN" i="0" dirty="0">
                <a:latin typeface="+mj-lt"/>
              </a:rPr>
              <a:t>  and </a:t>
            </a:r>
            <a:r>
              <a:rPr lang="en-IN" dirty="0"/>
              <a:t> </a:t>
            </a:r>
            <a:r>
              <a:rPr lang="en-IN" b="1" i="0" dirty="0" err="1">
                <a:solidFill>
                  <a:schemeClr val="accent1"/>
                </a:solidFill>
                <a:latin typeface="+mj-lt"/>
              </a:rPr>
              <a:t>cwnd</a:t>
            </a:r>
            <a:r>
              <a:rPr lang="en-IN" b="1" i="0" dirty="0">
                <a:solidFill>
                  <a:schemeClr val="accent1"/>
                </a:solidFill>
                <a:latin typeface="+mj-lt"/>
              </a:rPr>
              <a:t> = </a:t>
            </a:r>
            <a:r>
              <a:rPr lang="en-IN" b="1" i="0" dirty="0" err="1">
                <a:solidFill>
                  <a:schemeClr val="accent1"/>
                </a:solidFill>
                <a:latin typeface="+mj-lt"/>
              </a:rPr>
              <a:t>ssthresh</a:t>
            </a:r>
            <a:r>
              <a:rPr lang="en-IN" b="1" i="0" dirty="0">
                <a:solidFill>
                  <a:schemeClr val="accent1"/>
                </a:solidFill>
                <a:latin typeface="+mj-lt"/>
              </a:rPr>
              <a:t> + 3 ∗ MSS</a:t>
            </a:r>
            <a:endParaRPr lang="en-IN" b="1" dirty="0">
              <a:solidFill>
                <a:schemeClr val="accent1"/>
              </a:solidFill>
            </a:endParaRPr>
          </a:p>
          <a:p>
            <a:pPr lvl="1"/>
            <a:r>
              <a:rPr lang="en-IN" dirty="0"/>
              <a:t>go to fast recovery mode</a:t>
            </a:r>
          </a:p>
        </p:txBody>
      </p:sp>
    </p:spTree>
    <p:extLst>
      <p:ext uri="{BB962C8B-B14F-4D97-AF65-F5344CB8AC3E}">
        <p14:creationId xmlns:p14="http://schemas.microsoft.com/office/powerpoint/2010/main" val="2463962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F405-D464-3D19-34D7-7B1B4DC0839D}"/>
              </a:ext>
            </a:extLst>
          </p:cNvPr>
          <p:cNvSpPr>
            <a:spLocks noGrp="1"/>
          </p:cNvSpPr>
          <p:nvPr>
            <p:ph type="title"/>
          </p:nvPr>
        </p:nvSpPr>
        <p:spPr/>
        <p:txBody>
          <a:bodyPr/>
          <a:lstStyle/>
          <a:p>
            <a:r>
              <a:rPr lang="en-IN" dirty="0"/>
              <a:t>Fast recovery</a:t>
            </a:r>
          </a:p>
        </p:txBody>
      </p:sp>
      <p:sp>
        <p:nvSpPr>
          <p:cNvPr id="3" name="Content Placeholder 2">
            <a:extLst>
              <a:ext uri="{FF2B5EF4-FFF2-40B4-BE49-F238E27FC236}">
                <a16:creationId xmlns:a16="http://schemas.microsoft.com/office/drawing/2014/main" id="{B9073254-69C0-25F0-490C-E1E0263A9139}"/>
              </a:ext>
            </a:extLst>
          </p:cNvPr>
          <p:cNvSpPr>
            <a:spLocks noGrp="1"/>
          </p:cNvSpPr>
          <p:nvPr>
            <p:ph idx="1"/>
          </p:nvPr>
        </p:nvSpPr>
        <p:spPr/>
        <p:txBody>
          <a:bodyPr/>
          <a:lstStyle/>
          <a:p>
            <a:r>
              <a:rPr lang="en-IN" dirty="0"/>
              <a:t>Stay in recovery mode until new ACKs start arriving</a:t>
            </a:r>
          </a:p>
          <a:p>
            <a:endParaRPr lang="en-IN" dirty="0"/>
          </a:p>
          <a:p>
            <a:r>
              <a:rPr lang="en-IN" dirty="0"/>
              <a:t>Go to congestion avoidance mode once you encounter a new ACK</a:t>
            </a:r>
          </a:p>
          <a:p>
            <a:pPr lvl="1"/>
            <a:r>
              <a:rPr lang="en-IN" b="1" i="0" dirty="0" err="1">
                <a:solidFill>
                  <a:schemeClr val="accent1"/>
                </a:solidFill>
                <a:latin typeface="+mj-lt"/>
              </a:rPr>
              <a:t>cwnd</a:t>
            </a:r>
            <a:r>
              <a:rPr lang="en-IN" b="1" i="0" dirty="0">
                <a:solidFill>
                  <a:schemeClr val="accent1"/>
                </a:solidFill>
                <a:latin typeface="+mj-lt"/>
              </a:rPr>
              <a:t> = </a:t>
            </a:r>
            <a:r>
              <a:rPr lang="en-IN" b="1" i="0" dirty="0" err="1">
                <a:solidFill>
                  <a:schemeClr val="accent1"/>
                </a:solidFill>
                <a:latin typeface="+mj-lt"/>
              </a:rPr>
              <a:t>ssthresh</a:t>
            </a:r>
            <a:endParaRPr lang="en-IN" b="1" dirty="0">
              <a:solidFill>
                <a:schemeClr val="accent1"/>
              </a:solidFill>
            </a:endParaRPr>
          </a:p>
          <a:p>
            <a:endParaRPr lang="en-IN" dirty="0"/>
          </a:p>
          <a:p>
            <a:r>
              <a:rPr lang="en-IN" dirty="0"/>
              <a:t>On receiving a duplicate ACK, i.e., the one that triggered the fast recovery</a:t>
            </a:r>
          </a:p>
          <a:p>
            <a:pPr lvl="1"/>
            <a:r>
              <a:rPr lang="en-IN" b="1" i="0" dirty="0" err="1">
                <a:solidFill>
                  <a:schemeClr val="accent1"/>
                </a:solidFill>
                <a:latin typeface="+mj-lt"/>
              </a:rPr>
              <a:t>cwnd</a:t>
            </a:r>
            <a:r>
              <a:rPr lang="en-IN" b="1" i="0" dirty="0">
                <a:solidFill>
                  <a:schemeClr val="accent1"/>
                </a:solidFill>
                <a:latin typeface="+mj-lt"/>
              </a:rPr>
              <a:t> = cwnd+1 </a:t>
            </a:r>
            <a:endParaRPr lang="en-IN" b="1" dirty="0">
              <a:solidFill>
                <a:schemeClr val="accent1"/>
              </a:solidFill>
            </a:endParaRPr>
          </a:p>
        </p:txBody>
      </p:sp>
    </p:spTree>
    <p:extLst>
      <p:ext uri="{BB962C8B-B14F-4D97-AF65-F5344CB8AC3E}">
        <p14:creationId xmlns:p14="http://schemas.microsoft.com/office/powerpoint/2010/main" val="385640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732B-F8C3-07F9-6FCD-3D8213989A22}"/>
              </a:ext>
            </a:extLst>
          </p:cNvPr>
          <p:cNvSpPr>
            <a:spLocks noGrp="1"/>
          </p:cNvSpPr>
          <p:nvPr>
            <p:ph type="title"/>
          </p:nvPr>
        </p:nvSpPr>
        <p:spPr/>
        <p:txBody>
          <a:bodyPr/>
          <a:lstStyle/>
          <a:p>
            <a:r>
              <a:rPr lang="en-IN" dirty="0"/>
              <a:t>FSM</a:t>
            </a:r>
          </a:p>
        </p:txBody>
      </p:sp>
      <p:sp>
        <p:nvSpPr>
          <p:cNvPr id="3" name="Content Placeholder 2">
            <a:extLst>
              <a:ext uri="{FF2B5EF4-FFF2-40B4-BE49-F238E27FC236}">
                <a16:creationId xmlns:a16="http://schemas.microsoft.com/office/drawing/2014/main" id="{EAFB70C1-A1B7-1CD0-DFF9-A993FAE908EB}"/>
              </a:ext>
            </a:extLst>
          </p:cNvPr>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7D6A096-3819-9CB0-0913-1C84AC9ED009}"/>
                  </a:ext>
                </a:extLst>
              </p14:cNvPr>
              <p14:cNvContentPartPr/>
              <p14:nvPr/>
            </p14:nvContentPartPr>
            <p14:xfrm>
              <a:off x="126000" y="31680"/>
              <a:ext cx="12045240" cy="6313680"/>
            </p14:xfrm>
          </p:contentPart>
        </mc:Choice>
        <mc:Fallback xmlns="">
          <p:pic>
            <p:nvPicPr>
              <p:cNvPr id="4" name="Ink 3">
                <a:extLst>
                  <a:ext uri="{FF2B5EF4-FFF2-40B4-BE49-F238E27FC236}">
                    <a16:creationId xmlns:a16="http://schemas.microsoft.com/office/drawing/2014/main" id="{D7D6A096-3819-9CB0-0913-1C84AC9ED009}"/>
                  </a:ext>
                </a:extLst>
              </p:cNvPr>
              <p:cNvPicPr/>
              <p:nvPr/>
            </p:nvPicPr>
            <p:blipFill>
              <a:blip r:embed="rId3"/>
              <a:stretch>
                <a:fillRect/>
              </a:stretch>
            </p:blipFill>
            <p:spPr>
              <a:xfrm>
                <a:off x="116640" y="22320"/>
                <a:ext cx="12063960" cy="6332400"/>
              </a:xfrm>
              <a:prstGeom prst="rect">
                <a:avLst/>
              </a:prstGeom>
            </p:spPr>
          </p:pic>
        </mc:Fallback>
      </mc:AlternateContent>
    </p:spTree>
    <p:extLst>
      <p:ext uri="{BB962C8B-B14F-4D97-AF65-F5344CB8AC3E}">
        <p14:creationId xmlns:p14="http://schemas.microsoft.com/office/powerpoint/2010/main" val="249833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3EAD5-1967-9B73-2FAE-4439BAA8A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D3B26-29E8-7F97-3629-FFDFFBC81C7E}"/>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AC2C2997-710C-04EE-3980-8B53C2B5D26D}"/>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40EB90E1-4261-02F7-4E4B-279B9169EF2E}"/>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B18341E7-D8ED-B872-AC59-9E0E9C60EA2B}"/>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E684AA5A-1811-8A26-64F7-18F8D157576C}"/>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4FCBC281-0758-05CA-2F8A-7EA97009B974}"/>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262B6425-A02C-6FDA-2A9F-74493268F9C5}"/>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3EF1641-2C97-70D0-FC3A-B91032452FF9}"/>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841C22-BBA1-A747-132E-F082A45B6D22}"/>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18" name="TextBox 17">
            <a:extLst>
              <a:ext uri="{FF2B5EF4-FFF2-40B4-BE49-F238E27FC236}">
                <a16:creationId xmlns:a16="http://schemas.microsoft.com/office/drawing/2014/main" id="{41E3DEDF-42CC-0478-15F8-3A5689FAB53A}"/>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cxnSp>
        <p:nvCxnSpPr>
          <p:cNvPr id="21" name="Straight Arrow Connector 20">
            <a:extLst>
              <a:ext uri="{FF2B5EF4-FFF2-40B4-BE49-F238E27FC236}">
                <a16:creationId xmlns:a16="http://schemas.microsoft.com/office/drawing/2014/main" id="{600F7243-127D-A726-755C-124F467001F4}"/>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7CF38B-40AB-DDF0-8791-8E6270CA7674}"/>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72140A-0D0C-14D2-34BD-7F2A5DCEF283}"/>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C139160A-41FA-82CF-1DF7-9CF635F1FA8A}"/>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F50C7667-F760-E062-AF0B-F898DC8FC295}"/>
              </a:ext>
            </a:extLst>
          </p:cNvPr>
          <p:cNvSpPr txBox="1"/>
          <p:nvPr/>
        </p:nvSpPr>
        <p:spPr>
          <a:xfrm>
            <a:off x="1894114" y="2318657"/>
            <a:ext cx="1382485" cy="375553"/>
          </a:xfrm>
          <a:prstGeom prst="rect">
            <a:avLst/>
          </a:prstGeom>
          <a:noFill/>
        </p:spPr>
        <p:txBody>
          <a:bodyPr wrap="square" rtlCol="0">
            <a:spAutoFit/>
          </a:bodyPr>
          <a:lstStyle/>
          <a:p>
            <a:r>
              <a:rPr lang="en-IN" dirty="0"/>
              <a:t>1.5 Mbps</a:t>
            </a:r>
          </a:p>
        </p:txBody>
      </p:sp>
      <p:sp>
        <p:nvSpPr>
          <p:cNvPr id="27" name="TextBox 26">
            <a:extLst>
              <a:ext uri="{FF2B5EF4-FFF2-40B4-BE49-F238E27FC236}">
                <a16:creationId xmlns:a16="http://schemas.microsoft.com/office/drawing/2014/main" id="{1CF96309-9827-A604-77E2-F7A1CF9E6B27}"/>
              </a:ext>
            </a:extLst>
          </p:cNvPr>
          <p:cNvSpPr txBox="1"/>
          <p:nvPr/>
        </p:nvSpPr>
        <p:spPr>
          <a:xfrm>
            <a:off x="1752600" y="5257798"/>
            <a:ext cx="1382485" cy="375553"/>
          </a:xfrm>
          <a:prstGeom prst="rect">
            <a:avLst/>
          </a:prstGeom>
          <a:noFill/>
        </p:spPr>
        <p:txBody>
          <a:bodyPr wrap="square" rtlCol="0">
            <a:spAutoFit/>
          </a:bodyPr>
          <a:lstStyle/>
          <a:p>
            <a:r>
              <a:rPr lang="en-IN" dirty="0"/>
              <a:t>1.5 Mbps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2A0396-F499-210B-BC48-6BBF51972D5A}"/>
                  </a:ext>
                </a:extLst>
              </p:cNvPr>
              <p:cNvSpPr txBox="1"/>
              <p:nvPr/>
            </p:nvSpPr>
            <p:spPr>
              <a:xfrm>
                <a:off x="7815937" y="370114"/>
                <a:ext cx="4158349" cy="5350567"/>
              </a:xfrm>
              <a:prstGeom prst="rect">
                <a:avLst/>
              </a:prstGeom>
              <a:noFill/>
            </p:spPr>
            <p:txBody>
              <a:bodyPr wrap="square" rtlCol="0">
                <a:spAutoFit/>
              </a:bodyPr>
              <a:lstStyle/>
              <a:p>
                <a:r>
                  <a:rPr lang="en-IN" dirty="0"/>
                  <a:t>A and B are connected to gateway G, which is connected to gateway C and D. </a:t>
                </a:r>
              </a:p>
              <a:p>
                <a:r>
                  <a:rPr lang="en-IN" dirty="0"/>
                  <a:t>A is sending data to D, and B is sending data to C. </a:t>
                </a:r>
              </a:p>
              <a:p>
                <a:r>
                  <a:rPr lang="en-IN" dirty="0"/>
                  <a:t>A and B are connected to G using a 5 Mbps link. </a:t>
                </a:r>
              </a:p>
              <a:p>
                <a:r>
                  <a:rPr lang="en-IN" dirty="0"/>
                  <a:t>G is connected to C and D using a 2 Mbps link. </a:t>
                </a:r>
              </a:p>
              <a:p>
                <a:r>
                  <a:rPr lang="en-IN" dirty="0"/>
                  <a:t>A and B are sending data at the rate of 1.5 Mbps.</a:t>
                </a:r>
              </a:p>
              <a:p>
                <a:endParaRPr lang="en-IN" dirty="0"/>
              </a:p>
              <a:p>
                <a:r>
                  <a:rPr lang="en-IN" dirty="0"/>
                  <a:t>What is the traffic intensity at G?</a:t>
                </a:r>
              </a:p>
              <a:p>
                <a:endParaRPr lang="en-IN" dirty="0"/>
              </a:p>
              <a:p>
                <a:r>
                  <a:rPr lang="en-IN" dirty="0"/>
                  <a:t>traffic intensity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𝑖𝑛𝑐𝑜𝑚𝑖𝑛𝑔</m:t>
                        </m:r>
                        <m:r>
                          <a:rPr lang="en-IN" b="0" i="1" smtClean="0">
                            <a:latin typeface="Cambria Math" panose="02040503050406030204" pitchFamily="18" charset="0"/>
                          </a:rPr>
                          <m:t> </m:t>
                        </m:r>
                        <m:r>
                          <a:rPr lang="en-IN" b="0" i="1" smtClean="0">
                            <a:latin typeface="Cambria Math" panose="02040503050406030204" pitchFamily="18" charset="0"/>
                          </a:rPr>
                          <m:t>𝑟𝑎𝑡𝑒</m:t>
                        </m:r>
                      </m:num>
                      <m:den>
                        <m:r>
                          <a:rPr lang="en-IN" b="0" i="1" smtClean="0">
                            <a:latin typeface="Cambria Math" panose="02040503050406030204" pitchFamily="18" charset="0"/>
                          </a:rPr>
                          <m:t>𝑜𝑢𝑡𝑔𝑜𝑖𝑛𝑔</m:t>
                        </m:r>
                        <m:r>
                          <a:rPr lang="en-IN" b="0" i="1" smtClean="0">
                            <a:latin typeface="Cambria Math" panose="02040503050406030204" pitchFamily="18" charset="0"/>
                          </a:rPr>
                          <m:t> </m:t>
                        </m:r>
                        <m:r>
                          <a:rPr lang="en-IN" b="0" i="1" smtClean="0">
                            <a:latin typeface="Cambria Math" panose="02040503050406030204" pitchFamily="18" charset="0"/>
                          </a:rPr>
                          <m:t>𝑟𝑎𝑡𝑒</m:t>
                        </m:r>
                      </m:den>
                    </m:f>
                  </m:oMath>
                </a14:m>
                <a:endParaRPr lang="en-IN" b="0" dirty="0"/>
              </a:p>
              <a:p>
                <a:endParaRPr lang="en-IN" dirty="0"/>
              </a:p>
              <a:p>
                <a:r>
                  <a:rPr lang="en-IN" b="0" dirty="0"/>
                  <a:t>	</a:t>
                </a:r>
                <a:r>
                  <a:rPr lang="en-IN" dirty="0"/>
                  <a:t>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3</m:t>
                        </m:r>
                      </m:num>
                      <m:den>
                        <m:r>
                          <a:rPr lang="en-IN" b="0" i="1" smtClean="0">
                            <a:latin typeface="Cambria Math" panose="02040503050406030204" pitchFamily="18" charset="0"/>
                          </a:rPr>
                          <m:t>4</m:t>
                        </m:r>
                      </m:den>
                    </m:f>
                  </m:oMath>
                </a14:m>
                <a:r>
                  <a:rPr lang="en-IN" dirty="0"/>
                  <a:t>  = 0.75  (Good)</a:t>
                </a:r>
              </a:p>
              <a:p>
                <a:endParaRPr lang="en-IN" b="0" dirty="0"/>
              </a:p>
              <a:p>
                <a:r>
                  <a:rPr lang="en-IN" dirty="0"/>
                  <a:t>At what rate will C and D receive data =</a:t>
                </a:r>
              </a:p>
            </p:txBody>
          </p:sp>
        </mc:Choice>
        <mc:Fallback xmlns="">
          <p:sp>
            <p:nvSpPr>
              <p:cNvPr id="28" name="TextBox 27">
                <a:extLst>
                  <a:ext uri="{FF2B5EF4-FFF2-40B4-BE49-F238E27FC236}">
                    <a16:creationId xmlns:a16="http://schemas.microsoft.com/office/drawing/2014/main" id="{BF2A0396-F499-210B-BC48-6BBF51972D5A}"/>
                  </a:ext>
                </a:extLst>
              </p:cNvPr>
              <p:cNvSpPr txBox="1">
                <a:spLocks noRot="1" noChangeAspect="1" noMove="1" noResize="1" noEditPoints="1" noAdjustHandles="1" noChangeArrowheads="1" noChangeShapeType="1" noTextEdit="1"/>
              </p:cNvSpPr>
              <p:nvPr/>
            </p:nvSpPr>
            <p:spPr>
              <a:xfrm>
                <a:off x="7815937" y="370114"/>
                <a:ext cx="4158349" cy="5350567"/>
              </a:xfrm>
              <a:prstGeom prst="rect">
                <a:avLst/>
              </a:prstGeom>
              <a:blipFill>
                <a:blip r:embed="rId2"/>
                <a:stretch>
                  <a:fillRect l="-1173" t="-684" r="-1026" b="-912"/>
                </a:stretch>
              </a:blipFill>
            </p:spPr>
            <p:txBody>
              <a:bodyPr/>
              <a:lstStyle/>
              <a:p>
                <a:r>
                  <a:rPr lang="en-IN">
                    <a:noFill/>
                  </a:rPr>
                  <a:t> </a:t>
                </a:r>
              </a:p>
            </p:txBody>
          </p:sp>
        </mc:Fallback>
      </mc:AlternateContent>
    </p:spTree>
    <p:extLst>
      <p:ext uri="{BB962C8B-B14F-4D97-AF65-F5344CB8AC3E}">
        <p14:creationId xmlns:p14="http://schemas.microsoft.com/office/powerpoint/2010/main" val="20973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B61E-74C3-07C9-F416-879E038444FD}"/>
              </a:ext>
            </a:extLst>
          </p:cNvPr>
          <p:cNvSpPr>
            <a:spLocks noGrp="1"/>
          </p:cNvSpPr>
          <p:nvPr>
            <p:ph type="title"/>
          </p:nvPr>
        </p:nvSpPr>
        <p:spPr/>
        <p:txBody>
          <a:bodyPr/>
          <a:lstStyle/>
          <a:p>
            <a:r>
              <a:rPr lang="en-IN" dirty="0"/>
              <a:t>FSM</a:t>
            </a:r>
          </a:p>
        </p:txBody>
      </p:sp>
      <p:sp>
        <p:nvSpPr>
          <p:cNvPr id="3" name="Content Placeholder 2">
            <a:extLst>
              <a:ext uri="{FF2B5EF4-FFF2-40B4-BE49-F238E27FC236}">
                <a16:creationId xmlns:a16="http://schemas.microsoft.com/office/drawing/2014/main" id="{E49B84E1-701B-7113-30C7-FB2A4A913381}"/>
              </a:ext>
            </a:extLst>
          </p:cNvPr>
          <p:cNvSpPr>
            <a:spLocks noGrp="1"/>
          </p:cNvSpPr>
          <p:nvPr>
            <p:ph idx="1"/>
          </p:nvPr>
        </p:nvSpPr>
        <p:spPr/>
        <p:txBody>
          <a:bodyPr/>
          <a:lstStyle/>
          <a:p>
            <a:endParaRPr lang="en-IN"/>
          </a:p>
        </p:txBody>
      </p:sp>
      <p:grpSp>
        <p:nvGrpSpPr>
          <p:cNvPr id="4" name="Group 240">
            <a:extLst>
              <a:ext uri="{FF2B5EF4-FFF2-40B4-BE49-F238E27FC236}">
                <a16:creationId xmlns:a16="http://schemas.microsoft.com/office/drawing/2014/main" id="{185D63DA-1BB2-7DCB-FC45-155CBE618C23}"/>
              </a:ext>
            </a:extLst>
          </p:cNvPr>
          <p:cNvGrpSpPr>
            <a:grpSpLocks/>
          </p:cNvGrpSpPr>
          <p:nvPr/>
        </p:nvGrpSpPr>
        <p:grpSpPr bwMode="auto">
          <a:xfrm>
            <a:off x="5041900" y="2967944"/>
            <a:ext cx="2133600" cy="814388"/>
            <a:chOff x="2168" y="1727"/>
            <a:chExt cx="1344" cy="513"/>
          </a:xfrm>
        </p:grpSpPr>
        <p:grpSp>
          <p:nvGrpSpPr>
            <p:cNvPr id="5" name="Group 171">
              <a:extLst>
                <a:ext uri="{FF2B5EF4-FFF2-40B4-BE49-F238E27FC236}">
                  <a16:creationId xmlns:a16="http://schemas.microsoft.com/office/drawing/2014/main" id="{2A48E756-456C-EBC6-84E6-5BD63B483631}"/>
                </a:ext>
              </a:extLst>
            </p:cNvPr>
            <p:cNvGrpSpPr>
              <a:grpSpLocks/>
            </p:cNvGrpSpPr>
            <p:nvPr/>
          </p:nvGrpSpPr>
          <p:grpSpPr bwMode="auto">
            <a:xfrm>
              <a:off x="2280" y="1727"/>
              <a:ext cx="1118" cy="513"/>
              <a:chOff x="2280" y="1727"/>
              <a:chExt cx="1118" cy="513"/>
            </a:xfrm>
          </p:grpSpPr>
          <p:sp>
            <p:nvSpPr>
              <p:cNvPr id="7" name="Text Box 172">
                <a:extLst>
                  <a:ext uri="{FF2B5EF4-FFF2-40B4-BE49-F238E27FC236}">
                    <a16:creationId xmlns:a16="http://schemas.microsoft.com/office/drawing/2014/main" id="{DA732ACD-E895-E36F-8A1B-D7A586733728}"/>
                  </a:ext>
                </a:extLst>
              </p:cNvPr>
              <p:cNvSpPr txBox="1">
                <a:spLocks noChangeArrowheads="1"/>
              </p:cNvSpPr>
              <p:nvPr/>
            </p:nvSpPr>
            <p:spPr bwMode="auto">
              <a:xfrm>
                <a:off x="2640" y="1727"/>
                <a:ext cx="377"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timeout</a:t>
                </a:r>
              </a:p>
            </p:txBody>
          </p:sp>
          <p:sp>
            <p:nvSpPr>
              <p:cNvPr id="8" name="Text Box 173">
                <a:extLst>
                  <a:ext uri="{FF2B5EF4-FFF2-40B4-BE49-F238E27FC236}">
                    <a16:creationId xmlns:a16="http://schemas.microsoft.com/office/drawing/2014/main" id="{F37C67A1-53EF-A7E8-5D66-9E42DBD4A784}"/>
                  </a:ext>
                </a:extLst>
              </p:cNvPr>
              <p:cNvSpPr txBox="1">
                <a:spLocks noChangeArrowheads="1"/>
              </p:cNvSpPr>
              <p:nvPr/>
            </p:nvSpPr>
            <p:spPr bwMode="auto">
              <a:xfrm>
                <a:off x="2280" y="1838"/>
                <a:ext cx="1118" cy="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ssthresh = cwnd/2</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cwnd = 1 MSS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 </a:t>
                </a:r>
              </a:p>
            </p:txBody>
          </p:sp>
          <p:sp>
            <p:nvSpPr>
              <p:cNvPr id="9" name="Line 174">
                <a:extLst>
                  <a:ext uri="{FF2B5EF4-FFF2-40B4-BE49-F238E27FC236}">
                    <a16:creationId xmlns:a16="http://schemas.microsoft.com/office/drawing/2014/main" id="{C693FE34-A0AF-217F-A55B-401A8931191E}"/>
                  </a:ext>
                </a:extLst>
              </p:cNvPr>
              <p:cNvSpPr>
                <a:spLocks noChangeShapeType="1"/>
              </p:cNvSpPr>
              <p:nvPr/>
            </p:nvSpPr>
            <p:spPr bwMode="auto">
              <a:xfrm>
                <a:off x="2491" y="1857"/>
                <a:ext cx="69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6" name="Line 175">
              <a:extLst>
                <a:ext uri="{FF2B5EF4-FFF2-40B4-BE49-F238E27FC236}">
                  <a16:creationId xmlns:a16="http://schemas.microsoft.com/office/drawing/2014/main" id="{3142A5A5-1930-2274-D828-9527181E1CBD}"/>
                </a:ext>
              </a:extLst>
            </p:cNvPr>
            <p:cNvSpPr>
              <a:spLocks noChangeShapeType="1"/>
            </p:cNvSpPr>
            <p:nvPr/>
          </p:nvSpPr>
          <p:spPr bwMode="auto">
            <a:xfrm flipH="1">
              <a:off x="2168" y="1734"/>
              <a:ext cx="1344"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0" name="Group 239">
            <a:extLst>
              <a:ext uri="{FF2B5EF4-FFF2-40B4-BE49-F238E27FC236}">
                <a16:creationId xmlns:a16="http://schemas.microsoft.com/office/drawing/2014/main" id="{CDB905DC-CD1C-E146-7496-ECBD2DABB912}"/>
              </a:ext>
            </a:extLst>
          </p:cNvPr>
          <p:cNvGrpSpPr>
            <a:grpSpLocks/>
          </p:cNvGrpSpPr>
          <p:nvPr/>
        </p:nvGrpSpPr>
        <p:grpSpPr bwMode="auto">
          <a:xfrm>
            <a:off x="5072063" y="2491694"/>
            <a:ext cx="2133600" cy="398463"/>
            <a:chOff x="2187" y="1427"/>
            <a:chExt cx="1344" cy="251"/>
          </a:xfrm>
        </p:grpSpPr>
        <p:sp>
          <p:nvSpPr>
            <p:cNvPr id="11" name="Line 176">
              <a:extLst>
                <a:ext uri="{FF2B5EF4-FFF2-40B4-BE49-F238E27FC236}">
                  <a16:creationId xmlns:a16="http://schemas.microsoft.com/office/drawing/2014/main" id="{1BAA1CE8-18DD-F4F9-EAC6-E4EBC7A3BC3A}"/>
                </a:ext>
              </a:extLst>
            </p:cNvPr>
            <p:cNvSpPr>
              <a:spLocks noChangeShapeType="1"/>
            </p:cNvSpPr>
            <p:nvPr/>
          </p:nvSpPr>
          <p:spPr bwMode="auto">
            <a:xfrm flipH="1">
              <a:off x="2187" y="1673"/>
              <a:ext cx="1344" cy="0"/>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 name="Text Box 181">
              <a:extLst>
                <a:ext uri="{FF2B5EF4-FFF2-40B4-BE49-F238E27FC236}">
                  <a16:creationId xmlns:a16="http://schemas.microsoft.com/office/drawing/2014/main" id="{007D385C-895E-4A88-AFDB-5F58F213EC38}"/>
                </a:ext>
              </a:extLst>
            </p:cNvPr>
            <p:cNvSpPr txBox="1">
              <a:spLocks noChangeArrowheads="1"/>
            </p:cNvSpPr>
            <p:nvPr/>
          </p:nvSpPr>
          <p:spPr bwMode="auto">
            <a:xfrm>
              <a:off x="2740" y="1543"/>
              <a:ext cx="171"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Symbol" charset="0"/>
                  <a:ea typeface="ＭＳ Ｐゴシック" charset="0"/>
                  <a:cs typeface="+mn-cs"/>
                </a:rPr>
                <a:t>L</a:t>
              </a:r>
              <a:endParaRPr kumimoji="0" lang="en-US" sz="1200" b="0" i="0" u="none" strike="noStrike" kern="0" cap="none" spc="0" normalizeH="0" baseline="0" noProof="0" dirty="0">
                <a:ln>
                  <a:noFill/>
                </a:ln>
                <a:solidFill>
                  <a:srgbClr val="000000"/>
                </a:solidFill>
                <a:effectLst/>
                <a:uLnTx/>
                <a:uFillTx/>
                <a:latin typeface="Symbol" charset="0"/>
                <a:ea typeface="ＭＳ Ｐゴシック" charset="0"/>
                <a:cs typeface="+mn-cs"/>
              </a:endParaRPr>
            </a:p>
          </p:txBody>
        </p:sp>
        <p:sp>
          <p:nvSpPr>
            <p:cNvPr id="13" name="Line 182">
              <a:extLst>
                <a:ext uri="{FF2B5EF4-FFF2-40B4-BE49-F238E27FC236}">
                  <a16:creationId xmlns:a16="http://schemas.microsoft.com/office/drawing/2014/main" id="{CC107C8F-10BA-EE23-6AF0-9002D0B02039}"/>
                </a:ext>
              </a:extLst>
            </p:cNvPr>
            <p:cNvSpPr>
              <a:spLocks noChangeShapeType="1"/>
            </p:cNvSpPr>
            <p:nvPr/>
          </p:nvSpPr>
          <p:spPr bwMode="auto">
            <a:xfrm>
              <a:off x="2572" y="1554"/>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 name="Group 183">
              <a:extLst>
                <a:ext uri="{FF2B5EF4-FFF2-40B4-BE49-F238E27FC236}">
                  <a16:creationId xmlns:a16="http://schemas.microsoft.com/office/drawing/2014/main" id="{16BB3BE2-47E4-E090-5B76-5740E58B0C15}"/>
                </a:ext>
              </a:extLst>
            </p:cNvPr>
            <p:cNvGrpSpPr>
              <a:grpSpLocks/>
            </p:cNvGrpSpPr>
            <p:nvPr/>
          </p:nvGrpSpPr>
          <p:grpSpPr bwMode="auto">
            <a:xfrm>
              <a:off x="2486" y="1427"/>
              <a:ext cx="694" cy="154"/>
              <a:chOff x="2458" y="1450"/>
              <a:chExt cx="694" cy="154"/>
            </a:xfrm>
          </p:grpSpPr>
          <p:sp>
            <p:nvSpPr>
              <p:cNvPr id="15" name="Text Box 184">
                <a:extLst>
                  <a:ext uri="{FF2B5EF4-FFF2-40B4-BE49-F238E27FC236}">
                    <a16:creationId xmlns:a16="http://schemas.microsoft.com/office/drawing/2014/main" id="{67F6705F-E031-1BDD-1741-3AFC8480C6A5}"/>
                  </a:ext>
                </a:extLst>
              </p:cNvPr>
              <p:cNvSpPr txBox="1">
                <a:spLocks noChangeArrowheads="1"/>
              </p:cNvSpPr>
              <p:nvPr/>
            </p:nvSpPr>
            <p:spPr bwMode="auto">
              <a:xfrm>
                <a:off x="2458" y="1450"/>
                <a:ext cx="694"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cwnd &gt; ssthresh</a:t>
                </a:r>
              </a:p>
            </p:txBody>
          </p:sp>
          <p:sp>
            <p:nvSpPr>
              <p:cNvPr id="16" name="Line 185">
                <a:extLst>
                  <a:ext uri="{FF2B5EF4-FFF2-40B4-BE49-F238E27FC236}">
                    <a16:creationId xmlns:a16="http://schemas.microsoft.com/office/drawing/2014/main" id="{67E48D6D-D6C2-7A1B-41EF-702BD942D4BC}"/>
                  </a:ext>
                </a:extLst>
              </p:cNvPr>
              <p:cNvSpPr>
                <a:spLocks noChangeShapeType="1"/>
              </p:cNvSpPr>
              <p:nvPr/>
            </p:nvSpPr>
            <p:spPr bwMode="auto">
              <a:xfrm>
                <a:off x="2724" y="1557"/>
                <a:ext cx="4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7" name="Group 242">
            <a:extLst>
              <a:ext uri="{FF2B5EF4-FFF2-40B4-BE49-F238E27FC236}">
                <a16:creationId xmlns:a16="http://schemas.microsoft.com/office/drawing/2014/main" id="{10BB6A63-7905-F906-C168-AF72F0CE737E}"/>
              </a:ext>
            </a:extLst>
          </p:cNvPr>
          <p:cNvGrpSpPr>
            <a:grpSpLocks/>
          </p:cNvGrpSpPr>
          <p:nvPr/>
        </p:nvGrpSpPr>
        <p:grpSpPr bwMode="auto">
          <a:xfrm>
            <a:off x="7118352" y="1429657"/>
            <a:ext cx="2782888" cy="2398713"/>
            <a:chOff x="3476" y="786"/>
            <a:chExt cx="1753" cy="1511"/>
          </a:xfrm>
        </p:grpSpPr>
        <p:grpSp>
          <p:nvGrpSpPr>
            <p:cNvPr id="18" name="Group 164">
              <a:extLst>
                <a:ext uri="{FF2B5EF4-FFF2-40B4-BE49-F238E27FC236}">
                  <a16:creationId xmlns:a16="http://schemas.microsoft.com/office/drawing/2014/main" id="{F761305A-0429-7273-0CE0-D44C8291EAD8}"/>
                </a:ext>
              </a:extLst>
            </p:cNvPr>
            <p:cNvGrpSpPr>
              <a:grpSpLocks/>
            </p:cNvGrpSpPr>
            <p:nvPr/>
          </p:nvGrpSpPr>
          <p:grpSpPr bwMode="auto">
            <a:xfrm>
              <a:off x="3602" y="1330"/>
              <a:ext cx="820" cy="754"/>
              <a:chOff x="2293" y="2021"/>
              <a:chExt cx="820" cy="754"/>
            </a:xfrm>
          </p:grpSpPr>
          <p:sp>
            <p:nvSpPr>
              <p:cNvPr id="30" name="Oval 165">
                <a:extLst>
                  <a:ext uri="{FF2B5EF4-FFF2-40B4-BE49-F238E27FC236}">
                    <a16:creationId xmlns:a16="http://schemas.microsoft.com/office/drawing/2014/main" id="{E6B10400-814C-C527-8025-EA40A75D7871}"/>
                  </a:ext>
                </a:extLst>
              </p:cNvPr>
              <p:cNvSpPr>
                <a:spLocks noChangeArrowheads="1"/>
              </p:cNvSpPr>
              <p:nvPr/>
            </p:nvSpPr>
            <p:spPr bwMode="auto">
              <a:xfrm>
                <a:off x="2293" y="2021"/>
                <a:ext cx="800" cy="754"/>
              </a:xfrm>
              <a:prstGeom prst="ellipse">
                <a:avLst/>
              </a:prstGeom>
              <a:solidFill>
                <a:srgbClr val="00CC99"/>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 name="Text Box 166">
                <a:extLst>
                  <a:ext uri="{FF2B5EF4-FFF2-40B4-BE49-F238E27FC236}">
                    <a16:creationId xmlns:a16="http://schemas.microsoft.com/office/drawing/2014/main" id="{C4F7FC22-4523-39BD-27DA-B61C34D090E4}"/>
                  </a:ext>
                </a:extLst>
              </p:cNvPr>
              <p:cNvSpPr txBox="1">
                <a:spLocks noChangeArrowheads="1"/>
              </p:cNvSpPr>
              <p:nvPr/>
            </p:nvSpPr>
            <p:spPr bwMode="auto">
              <a:xfrm>
                <a:off x="2294" y="2191"/>
                <a:ext cx="819" cy="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rPr>
                  <a:t>congestion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rPr>
                  <a:t>avoidance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19" name="Group 190">
              <a:extLst>
                <a:ext uri="{FF2B5EF4-FFF2-40B4-BE49-F238E27FC236}">
                  <a16:creationId xmlns:a16="http://schemas.microsoft.com/office/drawing/2014/main" id="{5469ACD0-6E0B-3C8A-2375-349D7D150FA1}"/>
                </a:ext>
              </a:extLst>
            </p:cNvPr>
            <p:cNvGrpSpPr>
              <a:grpSpLocks/>
            </p:cNvGrpSpPr>
            <p:nvPr/>
          </p:nvGrpSpPr>
          <p:grpSpPr bwMode="auto">
            <a:xfrm>
              <a:off x="3476" y="786"/>
              <a:ext cx="1496" cy="575"/>
              <a:chOff x="3499" y="904"/>
              <a:chExt cx="1496" cy="575"/>
            </a:xfrm>
          </p:grpSpPr>
          <p:sp>
            <p:nvSpPr>
              <p:cNvPr id="26" name="Text Box 191">
                <a:extLst>
                  <a:ext uri="{FF2B5EF4-FFF2-40B4-BE49-F238E27FC236}">
                    <a16:creationId xmlns:a16="http://schemas.microsoft.com/office/drawing/2014/main" id="{1A394E29-6ADC-CD13-41AE-789833FD9DCE}"/>
                  </a:ext>
                </a:extLst>
              </p:cNvPr>
              <p:cNvSpPr txBox="1">
                <a:spLocks noChangeArrowheads="1"/>
              </p:cNvSpPr>
              <p:nvPr/>
            </p:nvSpPr>
            <p:spPr bwMode="auto">
              <a:xfrm>
                <a:off x="3499" y="1037"/>
                <a:ext cx="1496"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cwnd + MSS    (MSS/cwnd)</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transmit new segment(s), as allowed</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1400" b="0" i="1"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7" name="Line 192">
                <a:extLst>
                  <a:ext uri="{FF2B5EF4-FFF2-40B4-BE49-F238E27FC236}">
                    <a16:creationId xmlns:a16="http://schemas.microsoft.com/office/drawing/2014/main" id="{5DDFEE87-568E-B770-F3CC-6A471DDFB232}"/>
                  </a:ext>
                </a:extLst>
              </p:cNvPr>
              <p:cNvSpPr>
                <a:spLocks noChangeShapeType="1"/>
              </p:cNvSpPr>
              <p:nvPr/>
            </p:nvSpPr>
            <p:spPr bwMode="auto">
              <a:xfrm>
                <a:off x="3976" y="1054"/>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Text Box 193">
                <a:extLst>
                  <a:ext uri="{FF2B5EF4-FFF2-40B4-BE49-F238E27FC236}">
                    <a16:creationId xmlns:a16="http://schemas.microsoft.com/office/drawing/2014/main" id="{4A2B7634-9A96-DB83-A29C-51A7F8A026CB}"/>
                  </a:ext>
                </a:extLst>
              </p:cNvPr>
              <p:cNvSpPr txBox="1">
                <a:spLocks noChangeArrowheads="1"/>
              </p:cNvSpPr>
              <p:nvPr/>
            </p:nvSpPr>
            <p:spPr bwMode="auto">
              <a:xfrm>
                <a:off x="3974" y="915"/>
                <a:ext cx="471"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new ACK</a:t>
                </a:r>
              </a:p>
            </p:txBody>
          </p:sp>
          <p:sp>
            <p:nvSpPr>
              <p:cNvPr id="29" name="Text Box 194">
                <a:extLst>
                  <a:ext uri="{FF2B5EF4-FFF2-40B4-BE49-F238E27FC236}">
                    <a16:creationId xmlns:a16="http://schemas.microsoft.com/office/drawing/2014/main" id="{EC6066B3-6B2F-2D5A-D0AC-2E87A49D8E1E}"/>
                  </a:ext>
                </a:extLst>
              </p:cNvPr>
              <p:cNvSpPr txBox="1">
                <a:spLocks noChangeArrowheads="1"/>
              </p:cNvSpPr>
              <p:nvPr/>
            </p:nvSpPr>
            <p:spPr bwMode="auto">
              <a:xfrm>
                <a:off x="4311" y="904"/>
                <a:ext cx="173"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Times New Roman" charset="0"/>
                    <a:ea typeface="ＭＳ Ｐゴシック" charset="0"/>
                    <a:cs typeface="+mn-cs"/>
                  </a:rPr>
                  <a:t>.</a:t>
                </a:r>
              </a:p>
            </p:txBody>
          </p:sp>
        </p:grpSp>
        <p:sp>
          <p:nvSpPr>
            <p:cNvPr id="20" name="Freeform 195">
              <a:extLst>
                <a:ext uri="{FF2B5EF4-FFF2-40B4-BE49-F238E27FC236}">
                  <a16:creationId xmlns:a16="http://schemas.microsoft.com/office/drawing/2014/main" id="{7E50E4D2-B1DC-0324-7C17-44492192F3CD}"/>
                </a:ext>
              </a:extLst>
            </p:cNvPr>
            <p:cNvSpPr>
              <a:spLocks/>
            </p:cNvSpPr>
            <p:nvPr/>
          </p:nvSpPr>
          <p:spPr bwMode="auto">
            <a:xfrm rot="9705213">
              <a:off x="4212" y="1145"/>
              <a:ext cx="333" cy="452"/>
            </a:xfrm>
            <a:custGeom>
              <a:avLst/>
              <a:gdLst>
                <a:gd name="T0" fmla="*/ 112 w 376"/>
                <a:gd name="T1" fmla="*/ 306 h 452"/>
                <a:gd name="T2" fmla="*/ 24 w 376"/>
                <a:gd name="T3" fmla="*/ 269 h 452"/>
                <a:gd name="T4" fmla="*/ 62 w 376"/>
                <a:gd name="T5" fmla="*/ 0 h 452"/>
                <a:gd name="T6" fmla="*/ 0 60000 65536"/>
                <a:gd name="T7" fmla="*/ 0 60000 65536"/>
                <a:gd name="T8" fmla="*/ 0 60000 65536"/>
              </a:gdLst>
              <a:ahLst/>
              <a:cxnLst>
                <a:cxn ang="T6">
                  <a:pos x="T0" y="T1"/>
                </a:cxn>
                <a:cxn ang="T7">
                  <a:pos x="T2" y="T3"/>
                </a:cxn>
                <a:cxn ang="T8">
                  <a:pos x="T4" y="T5"/>
                </a:cxn>
              </a:cxnLst>
              <a:rect l="0" t="0" r="r" b="b"/>
              <a:pathLst>
                <a:path w="376" h="452">
                  <a:moveTo>
                    <a:pt x="376" y="306"/>
                  </a:moveTo>
                  <a:cubicBezTo>
                    <a:pt x="332" y="380"/>
                    <a:pt x="164" y="452"/>
                    <a:pt x="82" y="269"/>
                  </a:cubicBezTo>
                  <a:cubicBezTo>
                    <a:pt x="0" y="86"/>
                    <a:pt x="66" y="18"/>
                    <a:pt x="208" y="0"/>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 name="Group 196">
              <a:extLst>
                <a:ext uri="{FF2B5EF4-FFF2-40B4-BE49-F238E27FC236}">
                  <a16:creationId xmlns:a16="http://schemas.microsoft.com/office/drawing/2014/main" id="{90635AD1-DECA-A4B6-7372-3691A1CB1797}"/>
                </a:ext>
              </a:extLst>
            </p:cNvPr>
            <p:cNvGrpSpPr>
              <a:grpSpLocks/>
            </p:cNvGrpSpPr>
            <p:nvPr/>
          </p:nvGrpSpPr>
          <p:grpSpPr bwMode="auto">
            <a:xfrm>
              <a:off x="4489" y="1909"/>
              <a:ext cx="740" cy="388"/>
              <a:chOff x="4254" y="2922"/>
              <a:chExt cx="740" cy="388"/>
            </a:xfrm>
          </p:grpSpPr>
          <p:sp>
            <p:nvSpPr>
              <p:cNvPr id="23" name="Text Box 197">
                <a:extLst>
                  <a:ext uri="{FF2B5EF4-FFF2-40B4-BE49-F238E27FC236}">
                    <a16:creationId xmlns:a16="http://schemas.microsoft.com/office/drawing/2014/main" id="{0256A6EE-DD8C-4E06-FAFE-55B3F12BEC07}"/>
                  </a:ext>
                </a:extLst>
              </p:cNvPr>
              <p:cNvSpPr txBox="1">
                <a:spLocks noChangeArrowheads="1"/>
              </p:cNvSpPr>
              <p:nvPr/>
            </p:nvSpPr>
            <p:spPr bwMode="auto">
              <a:xfrm>
                <a:off x="4254" y="3062"/>
                <a:ext cx="740" cy="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24" name="Line 198">
                <a:extLst>
                  <a:ext uri="{FF2B5EF4-FFF2-40B4-BE49-F238E27FC236}">
                    <a16:creationId xmlns:a16="http://schemas.microsoft.com/office/drawing/2014/main" id="{85E1E410-8F58-5874-B486-03DB55989415}"/>
                  </a:ext>
                </a:extLst>
              </p:cNvPr>
              <p:cNvSpPr>
                <a:spLocks noChangeShapeType="1"/>
              </p:cNvSpPr>
              <p:nvPr/>
            </p:nvSpPr>
            <p:spPr bwMode="auto">
              <a:xfrm>
                <a:off x="4353" y="3071"/>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5" name="Text Box 199">
                <a:extLst>
                  <a:ext uri="{FF2B5EF4-FFF2-40B4-BE49-F238E27FC236}">
                    <a16:creationId xmlns:a16="http://schemas.microsoft.com/office/drawing/2014/main" id="{F2D81DBB-3535-B0FF-9552-E4789B4F5882}"/>
                  </a:ext>
                </a:extLst>
              </p:cNvPr>
              <p:cNvSpPr txBox="1">
                <a:spLocks noChangeArrowheads="1"/>
              </p:cNvSpPr>
              <p:nvPr/>
            </p:nvSpPr>
            <p:spPr bwMode="auto">
              <a:xfrm>
                <a:off x="4295" y="2922"/>
                <a:ext cx="656"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duplicate ACK</a:t>
                </a:r>
              </a:p>
            </p:txBody>
          </p:sp>
        </p:grpSp>
        <p:sp>
          <p:nvSpPr>
            <p:cNvPr id="22" name="Freeform 200">
              <a:extLst>
                <a:ext uri="{FF2B5EF4-FFF2-40B4-BE49-F238E27FC236}">
                  <a16:creationId xmlns:a16="http://schemas.microsoft.com/office/drawing/2014/main" id="{4554A12D-2161-578A-6539-543E2971FB04}"/>
                </a:ext>
              </a:extLst>
            </p:cNvPr>
            <p:cNvSpPr>
              <a:spLocks/>
            </p:cNvSpPr>
            <p:nvPr/>
          </p:nvSpPr>
          <p:spPr bwMode="auto">
            <a:xfrm rot="-7516021">
              <a:off x="4290" y="1673"/>
              <a:ext cx="333" cy="452"/>
            </a:xfrm>
            <a:custGeom>
              <a:avLst/>
              <a:gdLst>
                <a:gd name="T0" fmla="*/ 112 w 376"/>
                <a:gd name="T1" fmla="*/ 306 h 452"/>
                <a:gd name="T2" fmla="*/ 24 w 376"/>
                <a:gd name="T3" fmla="*/ 269 h 452"/>
                <a:gd name="T4" fmla="*/ 62 w 376"/>
                <a:gd name="T5" fmla="*/ 0 h 452"/>
                <a:gd name="T6" fmla="*/ 0 60000 65536"/>
                <a:gd name="T7" fmla="*/ 0 60000 65536"/>
                <a:gd name="T8" fmla="*/ 0 60000 65536"/>
              </a:gdLst>
              <a:ahLst/>
              <a:cxnLst>
                <a:cxn ang="T6">
                  <a:pos x="T0" y="T1"/>
                </a:cxn>
                <a:cxn ang="T7">
                  <a:pos x="T2" y="T3"/>
                </a:cxn>
                <a:cxn ang="T8">
                  <a:pos x="T4" y="T5"/>
                </a:cxn>
              </a:cxnLst>
              <a:rect l="0" t="0" r="r" b="b"/>
              <a:pathLst>
                <a:path w="376" h="452">
                  <a:moveTo>
                    <a:pt x="376" y="306"/>
                  </a:moveTo>
                  <a:cubicBezTo>
                    <a:pt x="332" y="380"/>
                    <a:pt x="164" y="452"/>
                    <a:pt x="82" y="269"/>
                  </a:cubicBezTo>
                  <a:cubicBezTo>
                    <a:pt x="0" y="86"/>
                    <a:pt x="66" y="18"/>
                    <a:pt x="208" y="0"/>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 name="Group 245">
            <a:extLst>
              <a:ext uri="{FF2B5EF4-FFF2-40B4-BE49-F238E27FC236}">
                <a16:creationId xmlns:a16="http://schemas.microsoft.com/office/drawing/2014/main" id="{50F15F10-9F8D-F2B2-3C78-04736B6796D0}"/>
              </a:ext>
            </a:extLst>
          </p:cNvPr>
          <p:cNvGrpSpPr>
            <a:grpSpLocks/>
          </p:cNvGrpSpPr>
          <p:nvPr/>
        </p:nvGrpSpPr>
        <p:grpSpPr bwMode="auto">
          <a:xfrm>
            <a:off x="5629276" y="4880882"/>
            <a:ext cx="3417888" cy="1758950"/>
            <a:chOff x="2538" y="2960"/>
            <a:chExt cx="2153" cy="1108"/>
          </a:xfrm>
        </p:grpSpPr>
        <p:grpSp>
          <p:nvGrpSpPr>
            <p:cNvPr id="33" name="Group 167">
              <a:extLst>
                <a:ext uri="{FF2B5EF4-FFF2-40B4-BE49-F238E27FC236}">
                  <a16:creationId xmlns:a16="http://schemas.microsoft.com/office/drawing/2014/main" id="{A68CAA41-9AD3-E563-3FDB-BBE5A16EC81D}"/>
                </a:ext>
              </a:extLst>
            </p:cNvPr>
            <p:cNvGrpSpPr>
              <a:grpSpLocks/>
            </p:cNvGrpSpPr>
            <p:nvPr/>
          </p:nvGrpSpPr>
          <p:grpSpPr bwMode="auto">
            <a:xfrm>
              <a:off x="2538" y="2960"/>
              <a:ext cx="800" cy="767"/>
              <a:chOff x="2454" y="3045"/>
              <a:chExt cx="800" cy="767"/>
            </a:xfrm>
          </p:grpSpPr>
          <p:sp>
            <p:nvSpPr>
              <p:cNvPr id="39" name="Oval 168">
                <a:extLst>
                  <a:ext uri="{FF2B5EF4-FFF2-40B4-BE49-F238E27FC236}">
                    <a16:creationId xmlns:a16="http://schemas.microsoft.com/office/drawing/2014/main" id="{E7D37F23-C912-012F-29C2-FCCCDEDF3A9E}"/>
                  </a:ext>
                </a:extLst>
              </p:cNvPr>
              <p:cNvSpPr>
                <a:spLocks noChangeArrowheads="1"/>
              </p:cNvSpPr>
              <p:nvPr/>
            </p:nvSpPr>
            <p:spPr bwMode="auto">
              <a:xfrm>
                <a:off x="2454" y="3045"/>
                <a:ext cx="800" cy="754"/>
              </a:xfrm>
              <a:prstGeom prst="ellipse">
                <a:avLst/>
              </a:prstGeom>
              <a:solidFill>
                <a:srgbClr val="00CC99"/>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0" name="Text Box 169">
                <a:extLst>
                  <a:ext uri="{FF2B5EF4-FFF2-40B4-BE49-F238E27FC236}">
                    <a16:creationId xmlns:a16="http://schemas.microsoft.com/office/drawing/2014/main" id="{760447EB-F19A-A874-6F0F-AD4E2F43ACBF}"/>
                  </a:ext>
                </a:extLst>
              </p:cNvPr>
              <p:cNvSpPr txBox="1">
                <a:spLocks noChangeArrowheads="1"/>
              </p:cNvSpPr>
              <p:nvPr/>
            </p:nvSpPr>
            <p:spPr bwMode="auto">
              <a:xfrm>
                <a:off x="2794" y="3212"/>
                <a:ext cx="161" cy="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1" name="Text Box 170">
                <a:extLst>
                  <a:ext uri="{FF2B5EF4-FFF2-40B4-BE49-F238E27FC236}">
                    <a16:creationId xmlns:a16="http://schemas.microsoft.com/office/drawing/2014/main" id="{DE23852C-5BDA-C9EF-ABAC-706613A031BB}"/>
                  </a:ext>
                </a:extLst>
              </p:cNvPr>
              <p:cNvSpPr txBox="1">
                <a:spLocks noChangeArrowheads="1"/>
              </p:cNvSpPr>
              <p:nvPr/>
            </p:nvSpPr>
            <p:spPr bwMode="auto">
              <a:xfrm>
                <a:off x="2466" y="3172"/>
                <a:ext cx="780" cy="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fast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recovery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34" name="Freeform 220">
              <a:extLst>
                <a:ext uri="{FF2B5EF4-FFF2-40B4-BE49-F238E27FC236}">
                  <a16:creationId xmlns:a16="http://schemas.microsoft.com/office/drawing/2014/main" id="{362CED85-6509-7D6B-7C83-DB921ADFD18C}"/>
                </a:ext>
              </a:extLst>
            </p:cNvPr>
            <p:cNvSpPr>
              <a:spLocks/>
            </p:cNvSpPr>
            <p:nvPr/>
          </p:nvSpPr>
          <p:spPr bwMode="auto">
            <a:xfrm>
              <a:off x="2775" y="3708"/>
              <a:ext cx="384" cy="161"/>
            </a:xfrm>
            <a:custGeom>
              <a:avLst/>
              <a:gdLst>
                <a:gd name="T0" fmla="*/ 317 w 384"/>
                <a:gd name="T1" fmla="*/ 0 h 161"/>
                <a:gd name="T2" fmla="*/ 189 w 384"/>
                <a:gd name="T3" fmla="*/ 155 h 161"/>
                <a:gd name="T4" fmla="*/ 59 w 384"/>
                <a:gd name="T5" fmla="*/ 13 h 161"/>
                <a:gd name="T6" fmla="*/ 0 60000 65536"/>
                <a:gd name="T7" fmla="*/ 0 60000 65536"/>
                <a:gd name="T8" fmla="*/ 0 60000 65536"/>
              </a:gdLst>
              <a:ahLst/>
              <a:cxnLst>
                <a:cxn ang="T6">
                  <a:pos x="T0" y="T1"/>
                </a:cxn>
                <a:cxn ang="T7">
                  <a:pos x="T2" y="T3"/>
                </a:cxn>
                <a:cxn ang="T8">
                  <a:pos x="T4" y="T5"/>
                </a:cxn>
              </a:cxnLst>
              <a:rect l="0" t="0" r="r" b="b"/>
              <a:pathLst>
                <a:path w="384" h="161">
                  <a:moveTo>
                    <a:pt x="317" y="0"/>
                  </a:moveTo>
                  <a:cubicBezTo>
                    <a:pt x="384" y="42"/>
                    <a:pt x="378" y="149"/>
                    <a:pt x="189" y="155"/>
                  </a:cubicBezTo>
                  <a:cubicBezTo>
                    <a:pt x="0" y="161"/>
                    <a:pt x="3" y="87"/>
                    <a:pt x="59" y="13"/>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5" name="Group 221">
              <a:extLst>
                <a:ext uri="{FF2B5EF4-FFF2-40B4-BE49-F238E27FC236}">
                  <a16:creationId xmlns:a16="http://schemas.microsoft.com/office/drawing/2014/main" id="{61931FA5-C160-B127-58E0-509E4F30681F}"/>
                </a:ext>
              </a:extLst>
            </p:cNvPr>
            <p:cNvGrpSpPr>
              <a:grpSpLocks/>
            </p:cNvGrpSpPr>
            <p:nvPr/>
          </p:nvGrpSpPr>
          <p:grpSpPr bwMode="auto">
            <a:xfrm>
              <a:off x="3191" y="3592"/>
              <a:ext cx="1500" cy="476"/>
              <a:chOff x="3542" y="3496"/>
              <a:chExt cx="1500" cy="476"/>
            </a:xfrm>
          </p:grpSpPr>
          <p:sp>
            <p:nvSpPr>
              <p:cNvPr id="36" name="Text Box 222">
                <a:extLst>
                  <a:ext uri="{FF2B5EF4-FFF2-40B4-BE49-F238E27FC236}">
                    <a16:creationId xmlns:a16="http://schemas.microsoft.com/office/drawing/2014/main" id="{CD2F6226-BF29-CF9B-42E9-535601D2FE8F}"/>
                  </a:ext>
                </a:extLst>
              </p:cNvPr>
              <p:cNvSpPr txBox="1">
                <a:spLocks noChangeArrowheads="1"/>
              </p:cNvSpPr>
              <p:nvPr/>
            </p:nvSpPr>
            <p:spPr bwMode="auto">
              <a:xfrm>
                <a:off x="3546" y="3632"/>
                <a:ext cx="1496" cy="3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cwnd + MSS</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transmit new segment(s), as allowed</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1" u="none" strike="noStrike" kern="0" cap="none" spc="0" normalizeH="0" baseline="0" noProof="0" dirty="0">
                  <a:ln>
                    <a:noFill/>
                  </a:ln>
                  <a:solidFill>
                    <a:srgbClr val="808080"/>
                  </a:solidFill>
                  <a:effectLst/>
                  <a:uLnTx/>
                  <a:uFillTx/>
                  <a:latin typeface="Arial" charset="0"/>
                  <a:ea typeface="ＭＳ Ｐゴシック" charset="0"/>
                  <a:cs typeface="+mn-cs"/>
                </a:endParaRPr>
              </a:p>
            </p:txBody>
          </p:sp>
          <p:sp>
            <p:nvSpPr>
              <p:cNvPr id="37" name="Line 223">
                <a:extLst>
                  <a:ext uri="{FF2B5EF4-FFF2-40B4-BE49-F238E27FC236}">
                    <a16:creationId xmlns:a16="http://schemas.microsoft.com/office/drawing/2014/main" id="{EA63CB94-5A3C-0865-3701-B6F3CB60B739}"/>
                  </a:ext>
                </a:extLst>
              </p:cNvPr>
              <p:cNvSpPr>
                <a:spLocks noChangeShapeType="1"/>
              </p:cNvSpPr>
              <p:nvPr/>
            </p:nvSpPr>
            <p:spPr bwMode="auto">
              <a:xfrm>
                <a:off x="3600" y="3645"/>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8" name="Text Box 224">
                <a:extLst>
                  <a:ext uri="{FF2B5EF4-FFF2-40B4-BE49-F238E27FC236}">
                    <a16:creationId xmlns:a16="http://schemas.microsoft.com/office/drawing/2014/main" id="{DC5B76D5-AE83-C0BC-FCCD-BA3BEF8B6BB3}"/>
                  </a:ext>
                </a:extLst>
              </p:cNvPr>
              <p:cNvSpPr txBox="1">
                <a:spLocks noChangeArrowheads="1"/>
              </p:cNvSpPr>
              <p:nvPr/>
            </p:nvSpPr>
            <p:spPr bwMode="auto">
              <a:xfrm>
                <a:off x="3542" y="3496"/>
                <a:ext cx="656"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duplicate ACK</a:t>
                </a:r>
              </a:p>
            </p:txBody>
          </p:sp>
        </p:grpSp>
      </p:grpSp>
      <p:grpSp>
        <p:nvGrpSpPr>
          <p:cNvPr id="42" name="Group 246">
            <a:extLst>
              <a:ext uri="{FF2B5EF4-FFF2-40B4-BE49-F238E27FC236}">
                <a16:creationId xmlns:a16="http://schemas.microsoft.com/office/drawing/2014/main" id="{B36D2979-20AD-1C3D-F22D-4C4E48D554EF}"/>
              </a:ext>
            </a:extLst>
          </p:cNvPr>
          <p:cNvGrpSpPr>
            <a:grpSpLocks/>
          </p:cNvGrpSpPr>
          <p:nvPr/>
        </p:nvGrpSpPr>
        <p:grpSpPr bwMode="auto">
          <a:xfrm>
            <a:off x="2427288" y="3561671"/>
            <a:ext cx="3935413" cy="1974851"/>
            <a:chOff x="521" y="2129"/>
            <a:chExt cx="2479" cy="1244"/>
          </a:xfrm>
        </p:grpSpPr>
        <p:grpSp>
          <p:nvGrpSpPr>
            <p:cNvPr id="43" name="Group 212">
              <a:extLst>
                <a:ext uri="{FF2B5EF4-FFF2-40B4-BE49-F238E27FC236}">
                  <a16:creationId xmlns:a16="http://schemas.microsoft.com/office/drawing/2014/main" id="{735B3529-0DD2-279D-96AB-BEA72B5B16A6}"/>
                </a:ext>
              </a:extLst>
            </p:cNvPr>
            <p:cNvGrpSpPr>
              <a:grpSpLocks/>
            </p:cNvGrpSpPr>
            <p:nvPr/>
          </p:nvGrpSpPr>
          <p:grpSpPr bwMode="auto">
            <a:xfrm>
              <a:off x="521" y="2818"/>
              <a:ext cx="1205" cy="555"/>
              <a:chOff x="380" y="2768"/>
              <a:chExt cx="1205" cy="555"/>
            </a:xfrm>
          </p:grpSpPr>
          <p:sp>
            <p:nvSpPr>
              <p:cNvPr id="50" name="Text Box 213">
                <a:extLst>
                  <a:ext uri="{FF2B5EF4-FFF2-40B4-BE49-F238E27FC236}">
                    <a16:creationId xmlns:a16="http://schemas.microsoft.com/office/drawing/2014/main" id="{88F54311-F4F0-DB51-2174-4D03456FA9E5}"/>
                  </a:ext>
                </a:extLst>
              </p:cNvPr>
              <p:cNvSpPr txBox="1">
                <a:spLocks noChangeArrowheads="1"/>
              </p:cNvSpPr>
              <p:nvPr/>
            </p:nvSpPr>
            <p:spPr bwMode="auto">
              <a:xfrm>
                <a:off x="380" y="2912"/>
                <a:ext cx="1155" cy="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ssthresh= cwnd/2</a:t>
                </a:r>
              </a:p>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ssthresh + 3</a:t>
                </a:r>
              </a:p>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p>
              <a:p>
                <a:pPr marL="0" marR="0" lvl="0" indent="0" algn="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808080"/>
                  </a:solidFill>
                  <a:effectLst/>
                  <a:uLnTx/>
                  <a:uFillTx/>
                  <a:latin typeface="Arial" charset="0"/>
                  <a:ea typeface="ＭＳ Ｐゴシック" charset="0"/>
                  <a:cs typeface="+mn-cs"/>
                </a:endParaRPr>
              </a:p>
            </p:txBody>
          </p:sp>
          <p:sp>
            <p:nvSpPr>
              <p:cNvPr id="51" name="Line 214">
                <a:extLst>
                  <a:ext uri="{FF2B5EF4-FFF2-40B4-BE49-F238E27FC236}">
                    <a16:creationId xmlns:a16="http://schemas.microsoft.com/office/drawing/2014/main" id="{C125770B-A3B7-7998-0073-98A3F0276157}"/>
                  </a:ext>
                </a:extLst>
              </p:cNvPr>
              <p:cNvSpPr>
                <a:spLocks noChangeShapeType="1"/>
              </p:cNvSpPr>
              <p:nvPr/>
            </p:nvSpPr>
            <p:spPr bwMode="auto">
              <a:xfrm>
                <a:off x="925" y="2913"/>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2" name="Text Box 215">
                <a:extLst>
                  <a:ext uri="{FF2B5EF4-FFF2-40B4-BE49-F238E27FC236}">
                    <a16:creationId xmlns:a16="http://schemas.microsoft.com/office/drawing/2014/main" id="{35D8CC8E-1AB6-B259-65C0-51CDBBF4E007}"/>
                  </a:ext>
                </a:extLst>
              </p:cNvPr>
              <p:cNvSpPr txBox="1">
                <a:spLocks noChangeArrowheads="1"/>
              </p:cNvSpPr>
              <p:nvPr/>
            </p:nvSpPr>
            <p:spPr bwMode="auto">
              <a:xfrm>
                <a:off x="751" y="2768"/>
                <a:ext cx="834"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3</a:t>
                </a:r>
              </a:p>
            </p:txBody>
          </p:sp>
        </p:grpSp>
        <p:grpSp>
          <p:nvGrpSpPr>
            <p:cNvPr id="44" name="Group 216">
              <a:extLst>
                <a:ext uri="{FF2B5EF4-FFF2-40B4-BE49-F238E27FC236}">
                  <a16:creationId xmlns:a16="http://schemas.microsoft.com/office/drawing/2014/main" id="{07D96934-E027-D55A-5B56-9415109F8E1B}"/>
                </a:ext>
              </a:extLst>
            </p:cNvPr>
            <p:cNvGrpSpPr>
              <a:grpSpLocks/>
            </p:cNvGrpSpPr>
            <p:nvPr/>
          </p:nvGrpSpPr>
          <p:grpSpPr bwMode="auto">
            <a:xfrm>
              <a:off x="1813" y="2454"/>
              <a:ext cx="1187" cy="550"/>
              <a:chOff x="419" y="2872"/>
              <a:chExt cx="1187" cy="550"/>
            </a:xfrm>
          </p:grpSpPr>
          <p:sp>
            <p:nvSpPr>
              <p:cNvPr id="47" name="Text Box 217">
                <a:extLst>
                  <a:ext uri="{FF2B5EF4-FFF2-40B4-BE49-F238E27FC236}">
                    <a16:creationId xmlns:a16="http://schemas.microsoft.com/office/drawing/2014/main" id="{0EF5926D-6D9C-6761-F01E-7458897C54EC}"/>
                  </a:ext>
                </a:extLst>
              </p:cNvPr>
              <p:cNvSpPr txBox="1">
                <a:spLocks noChangeArrowheads="1"/>
              </p:cNvSpPr>
              <p:nvPr/>
            </p:nvSpPr>
            <p:spPr bwMode="auto">
              <a:xfrm>
                <a:off x="439" y="2872"/>
                <a:ext cx="395"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timeout</a:t>
                </a:r>
              </a:p>
            </p:txBody>
          </p:sp>
          <p:sp>
            <p:nvSpPr>
              <p:cNvPr id="48" name="Text Box 218">
                <a:extLst>
                  <a:ext uri="{FF2B5EF4-FFF2-40B4-BE49-F238E27FC236}">
                    <a16:creationId xmlns:a16="http://schemas.microsoft.com/office/drawing/2014/main" id="{16B9C4DC-0EF2-51C4-FE19-3BD1C96B89C8}"/>
                  </a:ext>
                </a:extLst>
              </p:cNvPr>
              <p:cNvSpPr txBox="1">
                <a:spLocks noChangeArrowheads="1"/>
              </p:cNvSpPr>
              <p:nvPr/>
            </p:nvSpPr>
            <p:spPr bwMode="auto">
              <a:xfrm>
                <a:off x="419" y="2989"/>
                <a:ext cx="1187" cy="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ssthresh = cwnd/2</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1 </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 </a:t>
                </a:r>
              </a:p>
            </p:txBody>
          </p:sp>
          <p:sp>
            <p:nvSpPr>
              <p:cNvPr id="49" name="Line 219">
                <a:extLst>
                  <a:ext uri="{FF2B5EF4-FFF2-40B4-BE49-F238E27FC236}">
                    <a16:creationId xmlns:a16="http://schemas.microsoft.com/office/drawing/2014/main" id="{A600FD94-E8A5-4181-34DB-71D70B90B335}"/>
                  </a:ext>
                </a:extLst>
              </p:cNvPr>
              <p:cNvSpPr>
                <a:spLocks noChangeShapeType="1"/>
              </p:cNvSpPr>
              <p:nvPr/>
            </p:nvSpPr>
            <p:spPr bwMode="auto">
              <a:xfrm>
                <a:off x="471" y="3014"/>
                <a:ext cx="69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45" name="Freeform 225">
              <a:extLst>
                <a:ext uri="{FF2B5EF4-FFF2-40B4-BE49-F238E27FC236}">
                  <a16:creationId xmlns:a16="http://schemas.microsoft.com/office/drawing/2014/main" id="{C087A8A0-C56B-C089-B743-3284375F6F67}"/>
                </a:ext>
              </a:extLst>
            </p:cNvPr>
            <p:cNvSpPr>
              <a:spLocks/>
            </p:cNvSpPr>
            <p:nvPr/>
          </p:nvSpPr>
          <p:spPr bwMode="auto">
            <a:xfrm>
              <a:off x="1722" y="2129"/>
              <a:ext cx="740" cy="1146"/>
            </a:xfrm>
            <a:custGeom>
              <a:avLst/>
              <a:gdLst>
                <a:gd name="T0" fmla="*/ 0 w 740"/>
                <a:gd name="T1" fmla="*/ 0 h 1146"/>
                <a:gd name="T2" fmla="*/ 0 w 740"/>
                <a:gd name="T3" fmla="*/ 1146 h 1146"/>
                <a:gd name="T4" fmla="*/ 740 w 740"/>
                <a:gd name="T5" fmla="*/ 1146 h 1146"/>
                <a:gd name="T6" fmla="*/ 0 60000 65536"/>
                <a:gd name="T7" fmla="*/ 0 60000 65536"/>
                <a:gd name="T8" fmla="*/ 0 60000 65536"/>
              </a:gdLst>
              <a:ahLst/>
              <a:cxnLst>
                <a:cxn ang="T6">
                  <a:pos x="T0" y="T1"/>
                </a:cxn>
                <a:cxn ang="T7">
                  <a:pos x="T2" y="T3"/>
                </a:cxn>
                <a:cxn ang="T8">
                  <a:pos x="T4" y="T5"/>
                </a:cxn>
              </a:cxnLst>
              <a:rect l="0" t="0" r="r" b="b"/>
              <a:pathLst>
                <a:path w="740" h="1146">
                  <a:moveTo>
                    <a:pt x="0" y="0"/>
                  </a:moveTo>
                  <a:lnTo>
                    <a:pt x="0" y="1146"/>
                  </a:lnTo>
                  <a:lnTo>
                    <a:pt x="740" y="1146"/>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 name="Freeform 226">
              <a:extLst>
                <a:ext uri="{FF2B5EF4-FFF2-40B4-BE49-F238E27FC236}">
                  <a16:creationId xmlns:a16="http://schemas.microsoft.com/office/drawing/2014/main" id="{D93FF6F6-1ACC-F6BB-3582-16219F883AB7}"/>
                </a:ext>
              </a:extLst>
            </p:cNvPr>
            <p:cNvSpPr>
              <a:spLocks/>
            </p:cNvSpPr>
            <p:nvPr/>
          </p:nvSpPr>
          <p:spPr bwMode="auto">
            <a:xfrm>
              <a:off x="1791" y="2146"/>
              <a:ext cx="700" cy="1051"/>
            </a:xfrm>
            <a:custGeom>
              <a:avLst/>
              <a:gdLst>
                <a:gd name="T0" fmla="*/ 700 w 700"/>
                <a:gd name="T1" fmla="*/ 1051 h 1051"/>
                <a:gd name="T2" fmla="*/ 0 w 700"/>
                <a:gd name="T3" fmla="*/ 1051 h 1051"/>
                <a:gd name="T4" fmla="*/ 0 w 700"/>
                <a:gd name="T5" fmla="*/ 0 h 1051"/>
                <a:gd name="T6" fmla="*/ 0 60000 65536"/>
                <a:gd name="T7" fmla="*/ 0 60000 65536"/>
                <a:gd name="T8" fmla="*/ 0 60000 65536"/>
              </a:gdLst>
              <a:ahLst/>
              <a:cxnLst>
                <a:cxn ang="T6">
                  <a:pos x="T0" y="T1"/>
                </a:cxn>
                <a:cxn ang="T7">
                  <a:pos x="T2" y="T3"/>
                </a:cxn>
                <a:cxn ang="T8">
                  <a:pos x="T4" y="T5"/>
                </a:cxn>
              </a:cxnLst>
              <a:rect l="0" t="0" r="r" b="b"/>
              <a:pathLst>
                <a:path w="700" h="1051">
                  <a:moveTo>
                    <a:pt x="700" y="1051"/>
                  </a:moveTo>
                  <a:lnTo>
                    <a:pt x="0" y="1051"/>
                  </a:lnTo>
                  <a:lnTo>
                    <a:pt x="0" y="0"/>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3" name="Group 244">
            <a:extLst>
              <a:ext uri="{FF2B5EF4-FFF2-40B4-BE49-F238E27FC236}">
                <a16:creationId xmlns:a16="http://schemas.microsoft.com/office/drawing/2014/main" id="{DBF475E7-2D16-13AC-2A80-BFC7A2AE8C36}"/>
              </a:ext>
            </a:extLst>
          </p:cNvPr>
          <p:cNvGrpSpPr>
            <a:grpSpLocks/>
          </p:cNvGrpSpPr>
          <p:nvPr/>
        </p:nvGrpSpPr>
        <p:grpSpPr bwMode="auto">
          <a:xfrm>
            <a:off x="6951663" y="3553730"/>
            <a:ext cx="3022600" cy="1963736"/>
            <a:chOff x="3371" y="2124"/>
            <a:chExt cx="1904" cy="1237"/>
          </a:xfrm>
        </p:grpSpPr>
        <p:grpSp>
          <p:nvGrpSpPr>
            <p:cNvPr id="54" name="Group 201">
              <a:extLst>
                <a:ext uri="{FF2B5EF4-FFF2-40B4-BE49-F238E27FC236}">
                  <a16:creationId xmlns:a16="http://schemas.microsoft.com/office/drawing/2014/main" id="{33234BB3-DB03-9D9F-7BFF-F6F2813C3E09}"/>
                </a:ext>
              </a:extLst>
            </p:cNvPr>
            <p:cNvGrpSpPr>
              <a:grpSpLocks/>
            </p:cNvGrpSpPr>
            <p:nvPr/>
          </p:nvGrpSpPr>
          <p:grpSpPr bwMode="auto">
            <a:xfrm>
              <a:off x="4120" y="2796"/>
              <a:ext cx="1155" cy="565"/>
              <a:chOff x="4142" y="2802"/>
              <a:chExt cx="1155" cy="565"/>
            </a:xfrm>
          </p:grpSpPr>
          <p:sp>
            <p:nvSpPr>
              <p:cNvPr id="56" name="Text Box 202">
                <a:extLst>
                  <a:ext uri="{FF2B5EF4-FFF2-40B4-BE49-F238E27FC236}">
                    <a16:creationId xmlns:a16="http://schemas.microsoft.com/office/drawing/2014/main" id="{DAB10D25-590F-2001-1DB2-B27EDF411D4B}"/>
                  </a:ext>
                </a:extLst>
              </p:cNvPr>
              <p:cNvSpPr txBox="1">
                <a:spLocks noChangeArrowheads="1"/>
              </p:cNvSpPr>
              <p:nvPr/>
            </p:nvSpPr>
            <p:spPr bwMode="auto">
              <a:xfrm>
                <a:off x="4142" y="2956"/>
                <a:ext cx="1155" cy="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ssthresh= cwnd/2</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ssthresh + 3</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1"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7" name="Line 203">
                <a:extLst>
                  <a:ext uri="{FF2B5EF4-FFF2-40B4-BE49-F238E27FC236}">
                    <a16:creationId xmlns:a16="http://schemas.microsoft.com/office/drawing/2014/main" id="{566729E3-FE8B-6902-913D-DD0C1FB150F2}"/>
                  </a:ext>
                </a:extLst>
              </p:cNvPr>
              <p:cNvSpPr>
                <a:spLocks noChangeShapeType="1"/>
              </p:cNvSpPr>
              <p:nvPr/>
            </p:nvSpPr>
            <p:spPr bwMode="auto">
              <a:xfrm>
                <a:off x="4211" y="2950"/>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8" name="Text Box 204">
                <a:extLst>
                  <a:ext uri="{FF2B5EF4-FFF2-40B4-BE49-F238E27FC236}">
                    <a16:creationId xmlns:a16="http://schemas.microsoft.com/office/drawing/2014/main" id="{E4B2B1BF-EA95-F66B-AC1D-A59DFEA4E462}"/>
                  </a:ext>
                </a:extLst>
              </p:cNvPr>
              <p:cNvSpPr txBox="1">
                <a:spLocks noChangeArrowheads="1"/>
              </p:cNvSpPr>
              <p:nvPr/>
            </p:nvSpPr>
            <p:spPr bwMode="auto">
              <a:xfrm>
                <a:off x="4154" y="2802"/>
                <a:ext cx="834"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3</a:t>
                </a:r>
              </a:p>
            </p:txBody>
          </p:sp>
        </p:grpSp>
        <p:sp>
          <p:nvSpPr>
            <p:cNvPr id="55" name="Freeform 227">
              <a:extLst>
                <a:ext uri="{FF2B5EF4-FFF2-40B4-BE49-F238E27FC236}">
                  <a16:creationId xmlns:a16="http://schemas.microsoft.com/office/drawing/2014/main" id="{E61E0C51-D341-5F71-261A-C1D9903DE0CC}"/>
                </a:ext>
              </a:extLst>
            </p:cNvPr>
            <p:cNvSpPr>
              <a:spLocks/>
            </p:cNvSpPr>
            <p:nvPr/>
          </p:nvSpPr>
          <p:spPr bwMode="auto">
            <a:xfrm flipH="1">
              <a:off x="3371" y="2124"/>
              <a:ext cx="740" cy="1146"/>
            </a:xfrm>
            <a:custGeom>
              <a:avLst/>
              <a:gdLst>
                <a:gd name="T0" fmla="*/ 0 w 740"/>
                <a:gd name="T1" fmla="*/ 0 h 1146"/>
                <a:gd name="T2" fmla="*/ 0 w 740"/>
                <a:gd name="T3" fmla="*/ 1146 h 1146"/>
                <a:gd name="T4" fmla="*/ 740 w 740"/>
                <a:gd name="T5" fmla="*/ 1146 h 1146"/>
                <a:gd name="T6" fmla="*/ 0 60000 65536"/>
                <a:gd name="T7" fmla="*/ 0 60000 65536"/>
                <a:gd name="T8" fmla="*/ 0 60000 65536"/>
              </a:gdLst>
              <a:ahLst/>
              <a:cxnLst>
                <a:cxn ang="T6">
                  <a:pos x="T0" y="T1"/>
                </a:cxn>
                <a:cxn ang="T7">
                  <a:pos x="T2" y="T3"/>
                </a:cxn>
                <a:cxn ang="T8">
                  <a:pos x="T4" y="T5"/>
                </a:cxn>
              </a:cxnLst>
              <a:rect l="0" t="0" r="r" b="b"/>
              <a:pathLst>
                <a:path w="740" h="1146">
                  <a:moveTo>
                    <a:pt x="0" y="0"/>
                  </a:moveTo>
                  <a:lnTo>
                    <a:pt x="0" y="1146"/>
                  </a:lnTo>
                  <a:lnTo>
                    <a:pt x="740" y="1146"/>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9" name="Group 243">
            <a:extLst>
              <a:ext uri="{FF2B5EF4-FFF2-40B4-BE49-F238E27FC236}">
                <a16:creationId xmlns:a16="http://schemas.microsoft.com/office/drawing/2014/main" id="{8282AC1D-38B1-0630-A347-4DB35E9EE5BC}"/>
              </a:ext>
            </a:extLst>
          </p:cNvPr>
          <p:cNvGrpSpPr>
            <a:grpSpLocks/>
          </p:cNvGrpSpPr>
          <p:nvPr/>
        </p:nvGrpSpPr>
        <p:grpSpPr bwMode="auto">
          <a:xfrm>
            <a:off x="6716713" y="3579131"/>
            <a:ext cx="1276350" cy="1689099"/>
            <a:chOff x="3223" y="2140"/>
            <a:chExt cx="804" cy="1064"/>
          </a:xfrm>
        </p:grpSpPr>
        <p:sp>
          <p:nvSpPr>
            <p:cNvPr id="60" name="Freeform 228">
              <a:extLst>
                <a:ext uri="{FF2B5EF4-FFF2-40B4-BE49-F238E27FC236}">
                  <a16:creationId xmlns:a16="http://schemas.microsoft.com/office/drawing/2014/main" id="{36FB1716-EFEA-9ACA-E2E7-5360ADDD8C91}"/>
                </a:ext>
              </a:extLst>
            </p:cNvPr>
            <p:cNvSpPr>
              <a:spLocks/>
            </p:cNvSpPr>
            <p:nvPr/>
          </p:nvSpPr>
          <p:spPr bwMode="auto">
            <a:xfrm flipH="1">
              <a:off x="3327" y="2140"/>
              <a:ext cx="700" cy="1051"/>
            </a:xfrm>
            <a:custGeom>
              <a:avLst/>
              <a:gdLst>
                <a:gd name="T0" fmla="*/ 700 w 700"/>
                <a:gd name="T1" fmla="*/ 1051 h 1051"/>
                <a:gd name="T2" fmla="*/ 0 w 700"/>
                <a:gd name="T3" fmla="*/ 1051 h 1051"/>
                <a:gd name="T4" fmla="*/ 0 w 700"/>
                <a:gd name="T5" fmla="*/ 0 h 1051"/>
                <a:gd name="T6" fmla="*/ 0 60000 65536"/>
                <a:gd name="T7" fmla="*/ 0 60000 65536"/>
                <a:gd name="T8" fmla="*/ 0 60000 65536"/>
              </a:gdLst>
              <a:ahLst/>
              <a:cxnLst>
                <a:cxn ang="T6">
                  <a:pos x="T0" y="T1"/>
                </a:cxn>
                <a:cxn ang="T7">
                  <a:pos x="T2" y="T3"/>
                </a:cxn>
                <a:cxn ang="T8">
                  <a:pos x="T4" y="T5"/>
                </a:cxn>
              </a:cxnLst>
              <a:rect l="0" t="0" r="r" b="b"/>
              <a:pathLst>
                <a:path w="700" h="1051">
                  <a:moveTo>
                    <a:pt x="700" y="1051"/>
                  </a:moveTo>
                  <a:lnTo>
                    <a:pt x="0" y="1051"/>
                  </a:lnTo>
                  <a:lnTo>
                    <a:pt x="0" y="0"/>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 name="Group 229">
              <a:extLst>
                <a:ext uri="{FF2B5EF4-FFF2-40B4-BE49-F238E27FC236}">
                  <a16:creationId xmlns:a16="http://schemas.microsoft.com/office/drawing/2014/main" id="{12D9C22D-98B2-3F29-3F4D-DD02113E69BD}"/>
                </a:ext>
              </a:extLst>
            </p:cNvPr>
            <p:cNvGrpSpPr>
              <a:grpSpLocks/>
            </p:cNvGrpSpPr>
            <p:nvPr/>
          </p:nvGrpSpPr>
          <p:grpSpPr bwMode="auto">
            <a:xfrm>
              <a:off x="3223" y="2649"/>
              <a:ext cx="785" cy="555"/>
              <a:chOff x="1015" y="3496"/>
              <a:chExt cx="785" cy="555"/>
            </a:xfrm>
          </p:grpSpPr>
          <p:sp>
            <p:nvSpPr>
              <p:cNvPr id="62" name="Text Box 230">
                <a:extLst>
                  <a:ext uri="{FF2B5EF4-FFF2-40B4-BE49-F238E27FC236}">
                    <a16:creationId xmlns:a16="http://schemas.microsoft.com/office/drawing/2014/main" id="{D156D1E7-5119-27B1-D462-EF6A99559790}"/>
                  </a:ext>
                </a:extLst>
              </p:cNvPr>
              <p:cNvSpPr txBox="1">
                <a:spLocks noChangeArrowheads="1"/>
              </p:cNvSpPr>
              <p:nvPr/>
            </p:nvSpPr>
            <p:spPr bwMode="auto">
              <a:xfrm>
                <a:off x="1015" y="3640"/>
                <a:ext cx="785" cy="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ssthresh</a:t>
                </a:r>
              </a:p>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p>
              <a:p>
                <a:pPr marL="0" marR="0" lvl="0" indent="0" algn="r" defTabSz="914400" rtl="0" eaLnBrk="1" fontAlgn="base" latinLnBrk="0" hangingPunct="1">
                  <a:lnSpc>
                    <a:spcPct val="8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endParaRPr>
              </a:p>
              <a:p>
                <a:pPr marL="0" marR="0" lvl="0" indent="0" algn="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63" name="Group 231">
                <a:extLst>
                  <a:ext uri="{FF2B5EF4-FFF2-40B4-BE49-F238E27FC236}">
                    <a16:creationId xmlns:a16="http://schemas.microsoft.com/office/drawing/2014/main" id="{292FD10A-D3C7-2183-01E1-2FE29ED31436}"/>
                  </a:ext>
                </a:extLst>
              </p:cNvPr>
              <p:cNvGrpSpPr>
                <a:grpSpLocks/>
              </p:cNvGrpSpPr>
              <p:nvPr/>
            </p:nvGrpSpPr>
            <p:grpSpPr bwMode="auto">
              <a:xfrm>
                <a:off x="1190" y="3496"/>
                <a:ext cx="582" cy="160"/>
                <a:chOff x="1190" y="3496"/>
                <a:chExt cx="582" cy="160"/>
              </a:xfrm>
            </p:grpSpPr>
            <p:sp>
              <p:nvSpPr>
                <p:cNvPr id="64" name="Line 232">
                  <a:extLst>
                    <a:ext uri="{FF2B5EF4-FFF2-40B4-BE49-F238E27FC236}">
                      <a16:creationId xmlns:a16="http://schemas.microsoft.com/office/drawing/2014/main" id="{C66A4762-24C6-1D39-3949-CA8F95A24368}"/>
                    </a:ext>
                  </a:extLst>
                </p:cNvPr>
                <p:cNvSpPr>
                  <a:spLocks noChangeShapeType="1"/>
                </p:cNvSpPr>
                <p:nvPr/>
              </p:nvSpPr>
              <p:spPr bwMode="auto">
                <a:xfrm>
                  <a:off x="1190" y="3641"/>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5" name="Text Box 233">
                  <a:extLst>
                    <a:ext uri="{FF2B5EF4-FFF2-40B4-BE49-F238E27FC236}">
                      <a16:creationId xmlns:a16="http://schemas.microsoft.com/office/drawing/2014/main" id="{5CB5E3C3-5E96-FC53-AEB8-080569D43376}"/>
                    </a:ext>
                  </a:extLst>
                </p:cNvPr>
                <p:cNvSpPr txBox="1">
                  <a:spLocks noChangeArrowheads="1"/>
                </p:cNvSpPr>
                <p:nvPr/>
              </p:nvSpPr>
              <p:spPr bwMode="auto">
                <a:xfrm>
                  <a:off x="1287" y="3496"/>
                  <a:ext cx="485"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New ACK</a:t>
                  </a:r>
                </a:p>
              </p:txBody>
            </p:sp>
          </p:grpSp>
        </p:grpSp>
      </p:grpSp>
      <p:grpSp>
        <p:nvGrpSpPr>
          <p:cNvPr id="66" name="Group 241">
            <a:extLst>
              <a:ext uri="{FF2B5EF4-FFF2-40B4-BE49-F238E27FC236}">
                <a16:creationId xmlns:a16="http://schemas.microsoft.com/office/drawing/2014/main" id="{8118D37F-CBF5-76A4-E321-7A8CFDC0AA0E}"/>
              </a:ext>
            </a:extLst>
          </p:cNvPr>
          <p:cNvGrpSpPr>
            <a:grpSpLocks/>
          </p:cNvGrpSpPr>
          <p:nvPr/>
        </p:nvGrpSpPr>
        <p:grpSpPr bwMode="auto">
          <a:xfrm>
            <a:off x="2386012" y="1545544"/>
            <a:ext cx="5038723" cy="2706689"/>
            <a:chOff x="495" y="859"/>
            <a:chExt cx="3174" cy="1705"/>
          </a:xfrm>
        </p:grpSpPr>
        <p:grpSp>
          <p:nvGrpSpPr>
            <p:cNvPr id="67" name="Group 161">
              <a:extLst>
                <a:ext uri="{FF2B5EF4-FFF2-40B4-BE49-F238E27FC236}">
                  <a16:creationId xmlns:a16="http://schemas.microsoft.com/office/drawing/2014/main" id="{13628C9E-A181-ECDE-7ED7-0E6B9E117A6C}"/>
                </a:ext>
              </a:extLst>
            </p:cNvPr>
            <p:cNvGrpSpPr>
              <a:grpSpLocks/>
            </p:cNvGrpSpPr>
            <p:nvPr/>
          </p:nvGrpSpPr>
          <p:grpSpPr bwMode="auto">
            <a:xfrm>
              <a:off x="1329" y="1320"/>
              <a:ext cx="800" cy="754"/>
              <a:chOff x="996" y="1773"/>
              <a:chExt cx="800" cy="754"/>
            </a:xfrm>
          </p:grpSpPr>
          <p:sp>
            <p:nvSpPr>
              <p:cNvPr id="88" name="Oval 162">
                <a:extLst>
                  <a:ext uri="{FF2B5EF4-FFF2-40B4-BE49-F238E27FC236}">
                    <a16:creationId xmlns:a16="http://schemas.microsoft.com/office/drawing/2014/main" id="{60B1C929-9284-B7BE-9345-28FBFACA4437}"/>
                  </a:ext>
                </a:extLst>
              </p:cNvPr>
              <p:cNvSpPr>
                <a:spLocks noChangeArrowheads="1"/>
              </p:cNvSpPr>
              <p:nvPr/>
            </p:nvSpPr>
            <p:spPr bwMode="auto">
              <a:xfrm>
                <a:off x="996" y="1773"/>
                <a:ext cx="800" cy="754"/>
              </a:xfrm>
              <a:prstGeom prst="ellipse">
                <a:avLst/>
              </a:prstGeom>
              <a:solidFill>
                <a:srgbClr val="00CC99"/>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9" name="Text Box 163">
                <a:extLst>
                  <a:ext uri="{FF2B5EF4-FFF2-40B4-BE49-F238E27FC236}">
                    <a16:creationId xmlns:a16="http://schemas.microsoft.com/office/drawing/2014/main" id="{A92136A1-3AB1-2A20-8945-84942F46BCDC}"/>
                  </a:ext>
                </a:extLst>
              </p:cNvPr>
              <p:cNvSpPr txBox="1">
                <a:spLocks noChangeArrowheads="1"/>
              </p:cNvSpPr>
              <p:nvPr/>
            </p:nvSpPr>
            <p:spPr bwMode="auto">
              <a:xfrm>
                <a:off x="1159" y="1946"/>
                <a:ext cx="485" cy="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slow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start</a:t>
                </a:r>
              </a:p>
            </p:txBody>
          </p:sp>
        </p:grpSp>
        <p:grpSp>
          <p:nvGrpSpPr>
            <p:cNvPr id="68" name="Group 177">
              <a:extLst>
                <a:ext uri="{FF2B5EF4-FFF2-40B4-BE49-F238E27FC236}">
                  <a16:creationId xmlns:a16="http://schemas.microsoft.com/office/drawing/2014/main" id="{5843F843-83BC-B031-D3A2-A265C24C70DB}"/>
                </a:ext>
              </a:extLst>
            </p:cNvPr>
            <p:cNvGrpSpPr>
              <a:grpSpLocks/>
            </p:cNvGrpSpPr>
            <p:nvPr/>
          </p:nvGrpSpPr>
          <p:grpSpPr bwMode="auto">
            <a:xfrm>
              <a:off x="496" y="2026"/>
              <a:ext cx="1187" cy="538"/>
              <a:chOff x="384" y="2713"/>
              <a:chExt cx="1187" cy="538"/>
            </a:xfrm>
          </p:grpSpPr>
          <p:sp>
            <p:nvSpPr>
              <p:cNvPr id="85" name="Text Box 178">
                <a:extLst>
                  <a:ext uri="{FF2B5EF4-FFF2-40B4-BE49-F238E27FC236}">
                    <a16:creationId xmlns:a16="http://schemas.microsoft.com/office/drawing/2014/main" id="{589E35DC-B41D-B4D6-8CFC-87CF448702EC}"/>
                  </a:ext>
                </a:extLst>
              </p:cNvPr>
              <p:cNvSpPr txBox="1">
                <a:spLocks noChangeArrowheads="1"/>
              </p:cNvSpPr>
              <p:nvPr/>
            </p:nvSpPr>
            <p:spPr bwMode="auto">
              <a:xfrm>
                <a:off x="777" y="2713"/>
                <a:ext cx="395"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timeout</a:t>
                </a:r>
              </a:p>
            </p:txBody>
          </p:sp>
          <p:sp>
            <p:nvSpPr>
              <p:cNvPr id="86" name="Text Box 179">
                <a:extLst>
                  <a:ext uri="{FF2B5EF4-FFF2-40B4-BE49-F238E27FC236}">
                    <a16:creationId xmlns:a16="http://schemas.microsoft.com/office/drawing/2014/main" id="{03557A11-359B-89AB-9EF8-F420E5FC24ED}"/>
                  </a:ext>
                </a:extLst>
              </p:cNvPr>
              <p:cNvSpPr txBox="1">
                <a:spLocks noChangeArrowheads="1"/>
              </p:cNvSpPr>
              <p:nvPr/>
            </p:nvSpPr>
            <p:spPr bwMode="auto">
              <a:xfrm>
                <a:off x="384" y="2840"/>
                <a:ext cx="1187" cy="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ssthresh = cwnd/2 </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1 MSS</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 </a:t>
                </a:r>
              </a:p>
            </p:txBody>
          </p:sp>
          <p:sp>
            <p:nvSpPr>
              <p:cNvPr id="87" name="Line 180">
                <a:extLst>
                  <a:ext uri="{FF2B5EF4-FFF2-40B4-BE49-F238E27FC236}">
                    <a16:creationId xmlns:a16="http://schemas.microsoft.com/office/drawing/2014/main" id="{95266571-4FA0-9066-618A-0E03B66233BC}"/>
                  </a:ext>
                </a:extLst>
              </p:cNvPr>
              <p:cNvSpPr>
                <a:spLocks noChangeShapeType="1"/>
              </p:cNvSpPr>
              <p:nvPr/>
            </p:nvSpPr>
            <p:spPr bwMode="auto">
              <a:xfrm>
                <a:off x="709" y="2855"/>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69" name="Group 186">
              <a:extLst>
                <a:ext uri="{FF2B5EF4-FFF2-40B4-BE49-F238E27FC236}">
                  <a16:creationId xmlns:a16="http://schemas.microsoft.com/office/drawing/2014/main" id="{65CCAE30-C8E4-57FB-9FDB-7DB2FC4B9B0A}"/>
                </a:ext>
              </a:extLst>
            </p:cNvPr>
            <p:cNvGrpSpPr>
              <a:grpSpLocks/>
            </p:cNvGrpSpPr>
            <p:nvPr/>
          </p:nvGrpSpPr>
          <p:grpSpPr bwMode="auto">
            <a:xfrm>
              <a:off x="2173" y="960"/>
              <a:ext cx="1496" cy="561"/>
              <a:chOff x="2683" y="798"/>
              <a:chExt cx="1496" cy="561"/>
            </a:xfrm>
          </p:grpSpPr>
          <p:sp>
            <p:nvSpPr>
              <p:cNvPr id="82" name="Text Box 187">
                <a:extLst>
                  <a:ext uri="{FF2B5EF4-FFF2-40B4-BE49-F238E27FC236}">
                    <a16:creationId xmlns:a16="http://schemas.microsoft.com/office/drawing/2014/main" id="{EBB0984F-051C-6CF3-916E-E0E01A799183}"/>
                  </a:ext>
                </a:extLst>
              </p:cNvPr>
              <p:cNvSpPr txBox="1">
                <a:spLocks noChangeArrowheads="1"/>
              </p:cNvSpPr>
              <p:nvPr/>
            </p:nvSpPr>
            <p:spPr bwMode="auto">
              <a:xfrm>
                <a:off x="2683" y="917"/>
                <a:ext cx="1496"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cwnd+MSS</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transmit new segment(s), as allowed</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3" name="Line 188">
                <a:extLst>
                  <a:ext uri="{FF2B5EF4-FFF2-40B4-BE49-F238E27FC236}">
                    <a16:creationId xmlns:a16="http://schemas.microsoft.com/office/drawing/2014/main" id="{BA59C897-2162-FA81-4C3E-1D22330CEEAC}"/>
                  </a:ext>
                </a:extLst>
              </p:cNvPr>
              <p:cNvSpPr>
                <a:spLocks noChangeShapeType="1"/>
              </p:cNvSpPr>
              <p:nvPr/>
            </p:nvSpPr>
            <p:spPr bwMode="auto">
              <a:xfrm>
                <a:off x="2744" y="934"/>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4" name="Text Box 189">
                <a:extLst>
                  <a:ext uri="{FF2B5EF4-FFF2-40B4-BE49-F238E27FC236}">
                    <a16:creationId xmlns:a16="http://schemas.microsoft.com/office/drawing/2014/main" id="{BDC8EC9B-BEFA-8D90-86E5-1857E20C68CB}"/>
                  </a:ext>
                </a:extLst>
              </p:cNvPr>
              <p:cNvSpPr txBox="1">
                <a:spLocks noChangeArrowheads="1"/>
              </p:cNvSpPr>
              <p:nvPr/>
            </p:nvSpPr>
            <p:spPr bwMode="auto">
              <a:xfrm>
                <a:off x="2697" y="798"/>
                <a:ext cx="471"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new ACK</a:t>
                </a:r>
              </a:p>
            </p:txBody>
          </p:sp>
        </p:grpSp>
        <p:sp>
          <p:nvSpPr>
            <p:cNvPr id="70" name="Freeform 205">
              <a:extLst>
                <a:ext uri="{FF2B5EF4-FFF2-40B4-BE49-F238E27FC236}">
                  <a16:creationId xmlns:a16="http://schemas.microsoft.com/office/drawing/2014/main" id="{426D1BEA-E637-B3AB-BD15-C9D9E59949AA}"/>
                </a:ext>
              </a:extLst>
            </p:cNvPr>
            <p:cNvSpPr>
              <a:spLocks/>
            </p:cNvSpPr>
            <p:nvPr/>
          </p:nvSpPr>
          <p:spPr bwMode="auto">
            <a:xfrm>
              <a:off x="1601" y="1129"/>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Freeform 206">
              <a:extLst>
                <a:ext uri="{FF2B5EF4-FFF2-40B4-BE49-F238E27FC236}">
                  <a16:creationId xmlns:a16="http://schemas.microsoft.com/office/drawing/2014/main" id="{9ED41F27-4553-5E6A-2473-1A81E9D69ED6}"/>
                </a:ext>
              </a:extLst>
            </p:cNvPr>
            <p:cNvSpPr>
              <a:spLocks/>
            </p:cNvSpPr>
            <p:nvPr/>
          </p:nvSpPr>
          <p:spPr bwMode="auto">
            <a:xfrm rot="2575893">
              <a:off x="1950" y="1316"/>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07">
              <a:extLst>
                <a:ext uri="{FF2B5EF4-FFF2-40B4-BE49-F238E27FC236}">
                  <a16:creationId xmlns:a16="http://schemas.microsoft.com/office/drawing/2014/main" id="{99A60AEC-C384-61B0-F9FA-AB3EF097A14F}"/>
                </a:ext>
              </a:extLst>
            </p:cNvPr>
            <p:cNvGrpSpPr>
              <a:grpSpLocks/>
            </p:cNvGrpSpPr>
            <p:nvPr/>
          </p:nvGrpSpPr>
          <p:grpSpPr bwMode="auto">
            <a:xfrm>
              <a:off x="1445" y="859"/>
              <a:ext cx="740" cy="388"/>
              <a:chOff x="4254" y="2922"/>
              <a:chExt cx="740" cy="388"/>
            </a:xfrm>
          </p:grpSpPr>
          <p:sp>
            <p:nvSpPr>
              <p:cNvPr id="79" name="Text Box 208">
                <a:extLst>
                  <a:ext uri="{FF2B5EF4-FFF2-40B4-BE49-F238E27FC236}">
                    <a16:creationId xmlns:a16="http://schemas.microsoft.com/office/drawing/2014/main" id="{7FBFA00C-285B-B862-CB0A-D4C9BBBA4BF7}"/>
                  </a:ext>
                </a:extLst>
              </p:cNvPr>
              <p:cNvSpPr txBox="1">
                <a:spLocks noChangeArrowheads="1"/>
              </p:cNvSpPr>
              <p:nvPr/>
            </p:nvSpPr>
            <p:spPr bwMode="auto">
              <a:xfrm>
                <a:off x="4254" y="3062"/>
                <a:ext cx="740" cy="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0" name="Line 209">
                <a:extLst>
                  <a:ext uri="{FF2B5EF4-FFF2-40B4-BE49-F238E27FC236}">
                    <a16:creationId xmlns:a16="http://schemas.microsoft.com/office/drawing/2014/main" id="{E5219633-99C4-E605-4BE3-8FB34532F1E3}"/>
                  </a:ext>
                </a:extLst>
              </p:cNvPr>
              <p:cNvSpPr>
                <a:spLocks noChangeShapeType="1"/>
              </p:cNvSpPr>
              <p:nvPr/>
            </p:nvSpPr>
            <p:spPr bwMode="auto">
              <a:xfrm>
                <a:off x="4353" y="3071"/>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1" name="Text Box 210">
                <a:extLst>
                  <a:ext uri="{FF2B5EF4-FFF2-40B4-BE49-F238E27FC236}">
                    <a16:creationId xmlns:a16="http://schemas.microsoft.com/office/drawing/2014/main" id="{DA42920E-DA0C-FCC5-5459-CF359171634D}"/>
                  </a:ext>
                </a:extLst>
              </p:cNvPr>
              <p:cNvSpPr txBox="1">
                <a:spLocks noChangeArrowheads="1"/>
              </p:cNvSpPr>
              <p:nvPr/>
            </p:nvSpPr>
            <p:spPr bwMode="auto">
              <a:xfrm>
                <a:off x="4295" y="2922"/>
                <a:ext cx="656"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duplicate ACK</a:t>
                </a:r>
              </a:p>
            </p:txBody>
          </p:sp>
        </p:grpSp>
        <p:sp>
          <p:nvSpPr>
            <p:cNvPr id="73" name="Freeform 211">
              <a:extLst>
                <a:ext uri="{FF2B5EF4-FFF2-40B4-BE49-F238E27FC236}">
                  <a16:creationId xmlns:a16="http://schemas.microsoft.com/office/drawing/2014/main" id="{AD9B8AD2-1024-D290-B6C7-92A413F42187}"/>
                </a:ext>
              </a:extLst>
            </p:cNvPr>
            <p:cNvSpPr>
              <a:spLocks/>
            </p:cNvSpPr>
            <p:nvPr/>
          </p:nvSpPr>
          <p:spPr bwMode="auto">
            <a:xfrm rot="-8222029">
              <a:off x="1204" y="1903"/>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34">
              <a:extLst>
                <a:ext uri="{FF2B5EF4-FFF2-40B4-BE49-F238E27FC236}">
                  <a16:creationId xmlns:a16="http://schemas.microsoft.com/office/drawing/2014/main" id="{BD0668D9-B0B9-5C25-227D-256BA97ACD1F}"/>
                </a:ext>
              </a:extLst>
            </p:cNvPr>
            <p:cNvSpPr>
              <a:spLocks noChangeShapeType="1"/>
            </p:cNvSpPr>
            <p:nvPr/>
          </p:nvSpPr>
          <p:spPr bwMode="auto">
            <a:xfrm>
              <a:off x="536" y="1649"/>
              <a:ext cx="752" cy="1"/>
            </a:xfrm>
            <a:prstGeom prst="line">
              <a:avLst/>
            </a:prstGeom>
            <a:noFill/>
            <a:ln w="9525">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75" name="Group 235">
              <a:extLst>
                <a:ext uri="{FF2B5EF4-FFF2-40B4-BE49-F238E27FC236}">
                  <a16:creationId xmlns:a16="http://schemas.microsoft.com/office/drawing/2014/main" id="{7E7A584E-B554-6AD3-B20E-F34ADA6DD592}"/>
                </a:ext>
              </a:extLst>
            </p:cNvPr>
            <p:cNvGrpSpPr>
              <a:grpSpLocks/>
            </p:cNvGrpSpPr>
            <p:nvPr/>
          </p:nvGrpSpPr>
          <p:grpSpPr bwMode="auto">
            <a:xfrm>
              <a:off x="495" y="1255"/>
              <a:ext cx="785" cy="429"/>
              <a:chOff x="517" y="936"/>
              <a:chExt cx="785" cy="429"/>
            </a:xfrm>
          </p:grpSpPr>
          <p:sp>
            <p:nvSpPr>
              <p:cNvPr id="76" name="Text Box 236">
                <a:extLst>
                  <a:ext uri="{FF2B5EF4-FFF2-40B4-BE49-F238E27FC236}">
                    <a16:creationId xmlns:a16="http://schemas.microsoft.com/office/drawing/2014/main" id="{351C801B-7F9B-2696-7987-CFC2F911A30F}"/>
                  </a:ext>
                </a:extLst>
              </p:cNvPr>
              <p:cNvSpPr txBox="1">
                <a:spLocks noChangeArrowheads="1"/>
              </p:cNvSpPr>
              <p:nvPr/>
            </p:nvSpPr>
            <p:spPr bwMode="auto">
              <a:xfrm>
                <a:off x="816" y="936"/>
                <a:ext cx="175"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Symbol" charset="0"/>
                    <a:ea typeface="ＭＳ Ｐゴシック" charset="0"/>
                    <a:cs typeface="+mn-cs"/>
                  </a:rPr>
                  <a:t>L</a:t>
                </a:r>
              </a:p>
            </p:txBody>
          </p:sp>
          <p:sp>
            <p:nvSpPr>
              <p:cNvPr id="77" name="Text Box 237">
                <a:extLst>
                  <a:ext uri="{FF2B5EF4-FFF2-40B4-BE49-F238E27FC236}">
                    <a16:creationId xmlns:a16="http://schemas.microsoft.com/office/drawing/2014/main" id="{D5EF1B0D-39AB-5326-73A3-E34470542F67}"/>
                  </a:ext>
                </a:extLst>
              </p:cNvPr>
              <p:cNvSpPr txBox="1">
                <a:spLocks noChangeArrowheads="1"/>
              </p:cNvSpPr>
              <p:nvPr/>
            </p:nvSpPr>
            <p:spPr bwMode="auto">
              <a:xfrm>
                <a:off x="517" y="1063"/>
                <a:ext cx="785" cy="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cwnd = 1 MSS</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ssthresh = 64 KB</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dupACKcount = 0</a:t>
                </a: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8" name="Line 238">
                <a:extLst>
                  <a:ext uri="{FF2B5EF4-FFF2-40B4-BE49-F238E27FC236}">
                    <a16:creationId xmlns:a16="http://schemas.microsoft.com/office/drawing/2014/main" id="{B0DE03D7-F135-74EF-5A52-FE1D73679D23}"/>
                  </a:ext>
                </a:extLst>
              </p:cNvPr>
              <p:cNvSpPr>
                <a:spLocks noChangeShapeType="1"/>
              </p:cNvSpPr>
              <p:nvPr/>
            </p:nvSpPr>
            <p:spPr bwMode="auto">
              <a:xfrm>
                <a:off x="641" y="1078"/>
                <a:ext cx="53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90" name="Group 255">
            <a:extLst>
              <a:ext uri="{FF2B5EF4-FFF2-40B4-BE49-F238E27FC236}">
                <a16:creationId xmlns:a16="http://schemas.microsoft.com/office/drawing/2014/main" id="{B94B1E4F-5EB2-253A-C125-CBE859D27F4F}"/>
              </a:ext>
            </a:extLst>
          </p:cNvPr>
          <p:cNvGrpSpPr>
            <a:grpSpLocks/>
          </p:cNvGrpSpPr>
          <p:nvPr/>
        </p:nvGrpSpPr>
        <p:grpSpPr bwMode="auto">
          <a:xfrm>
            <a:off x="2405063" y="2982232"/>
            <a:ext cx="3167062" cy="1312862"/>
            <a:chOff x="509" y="1766"/>
            <a:chExt cx="1995" cy="827"/>
          </a:xfrm>
        </p:grpSpPr>
        <p:pic>
          <p:nvPicPr>
            <p:cNvPr id="91" name="Picture 252">
              <a:extLst>
                <a:ext uri="{FF2B5EF4-FFF2-40B4-BE49-F238E27FC236}">
                  <a16:creationId xmlns:a16="http://schemas.microsoft.com/office/drawing/2014/main" id="{BE8920EC-CA4C-2AC8-DCEF-9C6ED0EE3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9" y="1992"/>
              <a:ext cx="262" cy="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2" name="Picture 253">
              <a:extLst>
                <a:ext uri="{FF2B5EF4-FFF2-40B4-BE49-F238E27FC236}">
                  <a16:creationId xmlns:a16="http://schemas.microsoft.com/office/drawing/2014/main" id="{46510921-4B8C-700A-1312-5B9E542C7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42" y="1766"/>
              <a:ext cx="262" cy="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3" name="Picture 254">
              <a:extLst>
                <a:ext uri="{FF2B5EF4-FFF2-40B4-BE49-F238E27FC236}">
                  <a16:creationId xmlns:a16="http://schemas.microsoft.com/office/drawing/2014/main" id="{0FD46868-7822-1025-8D55-7EA558043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64" y="2348"/>
              <a:ext cx="262" cy="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94" name="Group 297">
            <a:extLst>
              <a:ext uri="{FF2B5EF4-FFF2-40B4-BE49-F238E27FC236}">
                <a16:creationId xmlns:a16="http://schemas.microsoft.com/office/drawing/2014/main" id="{35C72579-4AEE-D5BF-FC77-983A7E633840}"/>
              </a:ext>
            </a:extLst>
          </p:cNvPr>
          <p:cNvGrpSpPr>
            <a:grpSpLocks/>
          </p:cNvGrpSpPr>
          <p:nvPr/>
        </p:nvGrpSpPr>
        <p:grpSpPr bwMode="auto">
          <a:xfrm>
            <a:off x="5102225" y="1208994"/>
            <a:ext cx="4333875" cy="3243263"/>
            <a:chOff x="2205" y="641"/>
            <a:chExt cx="2730" cy="2043"/>
          </a:xfrm>
        </p:grpSpPr>
        <p:grpSp>
          <p:nvGrpSpPr>
            <p:cNvPr id="95" name="Group 282">
              <a:extLst>
                <a:ext uri="{FF2B5EF4-FFF2-40B4-BE49-F238E27FC236}">
                  <a16:creationId xmlns:a16="http://schemas.microsoft.com/office/drawing/2014/main" id="{E86C10A0-719A-EBE0-5CCA-1C2B9F80F540}"/>
                </a:ext>
              </a:extLst>
            </p:cNvPr>
            <p:cNvGrpSpPr>
              <a:grpSpLocks/>
            </p:cNvGrpSpPr>
            <p:nvPr/>
          </p:nvGrpSpPr>
          <p:grpSpPr bwMode="auto">
            <a:xfrm>
              <a:off x="3381" y="2381"/>
              <a:ext cx="583" cy="303"/>
              <a:chOff x="1166" y="3601"/>
              <a:chExt cx="583" cy="303"/>
            </a:xfrm>
          </p:grpSpPr>
          <p:grpSp>
            <p:nvGrpSpPr>
              <p:cNvPr id="106" name="Group 283">
                <a:extLst>
                  <a:ext uri="{FF2B5EF4-FFF2-40B4-BE49-F238E27FC236}">
                    <a16:creationId xmlns:a16="http://schemas.microsoft.com/office/drawing/2014/main" id="{BB9FABF0-D740-195D-062A-2F561F385AC1}"/>
                  </a:ext>
                </a:extLst>
              </p:cNvPr>
              <p:cNvGrpSpPr>
                <a:grpSpLocks/>
              </p:cNvGrpSpPr>
              <p:nvPr/>
            </p:nvGrpSpPr>
            <p:grpSpPr bwMode="auto">
              <a:xfrm>
                <a:off x="1166" y="3601"/>
                <a:ext cx="583" cy="303"/>
                <a:chOff x="990" y="4570"/>
                <a:chExt cx="597" cy="380"/>
              </a:xfrm>
            </p:grpSpPr>
            <p:pic>
              <p:nvPicPr>
                <p:cNvPr id="108" name="Picture 284">
                  <a:extLst>
                    <a:ext uri="{FF2B5EF4-FFF2-40B4-BE49-F238E27FC236}">
                      <a16:creationId xmlns:a16="http://schemas.microsoft.com/office/drawing/2014/main" id="{F3ACD856-0B5E-99DD-4E0F-873C70DBB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9" name="Rectangle 285">
                  <a:extLst>
                    <a:ext uri="{FF2B5EF4-FFF2-40B4-BE49-F238E27FC236}">
                      <a16:creationId xmlns:a16="http://schemas.microsoft.com/office/drawing/2014/main" id="{82602CF4-8850-660B-CEC6-6369A8E1114C}"/>
                    </a:ext>
                  </a:extLst>
                </p:cNvPr>
                <p:cNvSpPr>
                  <a:spLocks noChangeArrowheads="1"/>
                </p:cNvSpPr>
                <p:nvPr/>
              </p:nvSpPr>
              <p:spPr bwMode="auto">
                <a:xfrm>
                  <a:off x="1124" y="4679"/>
                  <a:ext cx="356" cy="14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07" name="Text Box 286">
                <a:extLst>
                  <a:ext uri="{FF2B5EF4-FFF2-40B4-BE49-F238E27FC236}">
                    <a16:creationId xmlns:a16="http://schemas.microsoft.com/office/drawing/2014/main" id="{BE04A2AC-A26D-5C11-119A-544D96D7A30D}"/>
                  </a:ext>
                </a:extLst>
              </p:cNvPr>
              <p:cNvSpPr txBox="1">
                <a:spLocks noChangeArrowheads="1"/>
              </p:cNvSpPr>
              <p:nvPr/>
            </p:nvSpPr>
            <p:spPr bwMode="auto">
              <a:xfrm>
                <a:off x="1274" y="3633"/>
                <a:ext cx="397"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3333CC"/>
                    </a:solidFill>
                    <a:effectLst/>
                    <a:uLnTx/>
                    <a:uFillTx/>
                    <a:latin typeface="Comic Sans MS" charset="0"/>
                    <a:ea typeface="ＭＳ Ｐゴシック" charset="0"/>
                    <a:cs typeface="+mn-cs"/>
                  </a:rPr>
                  <a:t>New</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3333CC"/>
                    </a:solidFill>
                    <a:effectLst/>
                    <a:uLnTx/>
                    <a:uFillTx/>
                    <a:latin typeface="Comic Sans MS" charset="0"/>
                    <a:ea typeface="ＭＳ Ｐゴシック" charset="0"/>
                    <a:cs typeface="+mn-cs"/>
                  </a:rPr>
                  <a:t>ACK!</a:t>
                </a:r>
              </a:p>
            </p:txBody>
          </p:sp>
        </p:grpSp>
        <p:grpSp>
          <p:nvGrpSpPr>
            <p:cNvPr id="96" name="Group 287">
              <a:extLst>
                <a:ext uri="{FF2B5EF4-FFF2-40B4-BE49-F238E27FC236}">
                  <a16:creationId xmlns:a16="http://schemas.microsoft.com/office/drawing/2014/main" id="{145FF8D5-63F3-FD9B-1339-1C50802C68E3}"/>
                </a:ext>
              </a:extLst>
            </p:cNvPr>
            <p:cNvGrpSpPr>
              <a:grpSpLocks/>
            </p:cNvGrpSpPr>
            <p:nvPr/>
          </p:nvGrpSpPr>
          <p:grpSpPr bwMode="auto">
            <a:xfrm>
              <a:off x="2205" y="700"/>
              <a:ext cx="583" cy="303"/>
              <a:chOff x="1166" y="3601"/>
              <a:chExt cx="583" cy="303"/>
            </a:xfrm>
          </p:grpSpPr>
          <p:grpSp>
            <p:nvGrpSpPr>
              <p:cNvPr id="102" name="Group 288">
                <a:extLst>
                  <a:ext uri="{FF2B5EF4-FFF2-40B4-BE49-F238E27FC236}">
                    <a16:creationId xmlns:a16="http://schemas.microsoft.com/office/drawing/2014/main" id="{498619A2-6745-01CB-B39D-6300F06E1E48}"/>
                  </a:ext>
                </a:extLst>
              </p:cNvPr>
              <p:cNvGrpSpPr>
                <a:grpSpLocks/>
              </p:cNvGrpSpPr>
              <p:nvPr/>
            </p:nvGrpSpPr>
            <p:grpSpPr bwMode="auto">
              <a:xfrm>
                <a:off x="1166" y="3601"/>
                <a:ext cx="583" cy="303"/>
                <a:chOff x="990" y="4570"/>
                <a:chExt cx="597" cy="380"/>
              </a:xfrm>
            </p:grpSpPr>
            <p:pic>
              <p:nvPicPr>
                <p:cNvPr id="104" name="Picture 289">
                  <a:extLst>
                    <a:ext uri="{FF2B5EF4-FFF2-40B4-BE49-F238E27FC236}">
                      <a16:creationId xmlns:a16="http://schemas.microsoft.com/office/drawing/2014/main" id="{334684E8-6D3E-9509-4C63-A66D8BD05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5" name="Rectangle 290">
                  <a:extLst>
                    <a:ext uri="{FF2B5EF4-FFF2-40B4-BE49-F238E27FC236}">
                      <a16:creationId xmlns:a16="http://schemas.microsoft.com/office/drawing/2014/main" id="{4E1EF351-9BC2-FE57-CBC0-4F07F6D22E63}"/>
                    </a:ext>
                  </a:extLst>
                </p:cNvPr>
                <p:cNvSpPr>
                  <a:spLocks noChangeArrowheads="1"/>
                </p:cNvSpPr>
                <p:nvPr/>
              </p:nvSpPr>
              <p:spPr bwMode="auto">
                <a:xfrm>
                  <a:off x="1124" y="4679"/>
                  <a:ext cx="356" cy="14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03" name="Text Box 291">
                <a:extLst>
                  <a:ext uri="{FF2B5EF4-FFF2-40B4-BE49-F238E27FC236}">
                    <a16:creationId xmlns:a16="http://schemas.microsoft.com/office/drawing/2014/main" id="{013FDE6A-6C2A-C1B0-6AFD-6A01BA6EE197}"/>
                  </a:ext>
                </a:extLst>
              </p:cNvPr>
              <p:cNvSpPr txBox="1">
                <a:spLocks noChangeArrowheads="1"/>
              </p:cNvSpPr>
              <p:nvPr/>
            </p:nvSpPr>
            <p:spPr bwMode="auto">
              <a:xfrm>
                <a:off x="1274" y="3633"/>
                <a:ext cx="397"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3333CC"/>
                    </a:solidFill>
                    <a:effectLst/>
                    <a:uLnTx/>
                    <a:uFillTx/>
                    <a:latin typeface="Comic Sans MS" charset="0"/>
                    <a:ea typeface="ＭＳ Ｐゴシック" charset="0"/>
                    <a:cs typeface="+mn-cs"/>
                  </a:rPr>
                  <a:t>New</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3333CC"/>
                    </a:solidFill>
                    <a:effectLst/>
                    <a:uLnTx/>
                    <a:uFillTx/>
                    <a:latin typeface="Comic Sans MS" charset="0"/>
                    <a:ea typeface="ＭＳ Ｐゴシック" charset="0"/>
                    <a:cs typeface="+mn-cs"/>
                  </a:rPr>
                  <a:t>ACK!</a:t>
                </a:r>
              </a:p>
            </p:txBody>
          </p:sp>
        </p:grpSp>
        <p:grpSp>
          <p:nvGrpSpPr>
            <p:cNvPr id="97" name="Group 292">
              <a:extLst>
                <a:ext uri="{FF2B5EF4-FFF2-40B4-BE49-F238E27FC236}">
                  <a16:creationId xmlns:a16="http://schemas.microsoft.com/office/drawing/2014/main" id="{870B2761-9FC5-DE3E-4172-99E89A44EB82}"/>
                </a:ext>
              </a:extLst>
            </p:cNvPr>
            <p:cNvGrpSpPr>
              <a:grpSpLocks/>
            </p:cNvGrpSpPr>
            <p:nvPr/>
          </p:nvGrpSpPr>
          <p:grpSpPr bwMode="auto">
            <a:xfrm>
              <a:off x="4352" y="641"/>
              <a:ext cx="583" cy="303"/>
              <a:chOff x="1166" y="3601"/>
              <a:chExt cx="583" cy="303"/>
            </a:xfrm>
          </p:grpSpPr>
          <p:grpSp>
            <p:nvGrpSpPr>
              <p:cNvPr id="98" name="Group 293">
                <a:extLst>
                  <a:ext uri="{FF2B5EF4-FFF2-40B4-BE49-F238E27FC236}">
                    <a16:creationId xmlns:a16="http://schemas.microsoft.com/office/drawing/2014/main" id="{0089057E-EDA9-C732-BCE9-14E3157E1518}"/>
                  </a:ext>
                </a:extLst>
              </p:cNvPr>
              <p:cNvGrpSpPr>
                <a:grpSpLocks/>
              </p:cNvGrpSpPr>
              <p:nvPr/>
            </p:nvGrpSpPr>
            <p:grpSpPr bwMode="auto">
              <a:xfrm>
                <a:off x="1166" y="3601"/>
                <a:ext cx="583" cy="303"/>
                <a:chOff x="990" y="4570"/>
                <a:chExt cx="597" cy="380"/>
              </a:xfrm>
            </p:grpSpPr>
            <p:pic>
              <p:nvPicPr>
                <p:cNvPr id="100" name="Picture 294">
                  <a:extLst>
                    <a:ext uri="{FF2B5EF4-FFF2-40B4-BE49-F238E27FC236}">
                      <a16:creationId xmlns:a16="http://schemas.microsoft.com/office/drawing/2014/main" id="{45EDFCBE-FE36-A378-645F-E85E5BCC5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1" name="Rectangle 295">
                  <a:extLst>
                    <a:ext uri="{FF2B5EF4-FFF2-40B4-BE49-F238E27FC236}">
                      <a16:creationId xmlns:a16="http://schemas.microsoft.com/office/drawing/2014/main" id="{CBBE3F84-907A-608F-A860-B23041EE6D07}"/>
                    </a:ext>
                  </a:extLst>
                </p:cNvPr>
                <p:cNvSpPr>
                  <a:spLocks noChangeArrowheads="1"/>
                </p:cNvSpPr>
                <p:nvPr/>
              </p:nvSpPr>
              <p:spPr bwMode="auto">
                <a:xfrm>
                  <a:off x="1124" y="4679"/>
                  <a:ext cx="356" cy="14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99" name="Text Box 296">
                <a:extLst>
                  <a:ext uri="{FF2B5EF4-FFF2-40B4-BE49-F238E27FC236}">
                    <a16:creationId xmlns:a16="http://schemas.microsoft.com/office/drawing/2014/main" id="{FA3A8801-5443-3A68-A916-7AA9FE12CB19}"/>
                  </a:ext>
                </a:extLst>
              </p:cNvPr>
              <p:cNvSpPr txBox="1">
                <a:spLocks noChangeArrowheads="1"/>
              </p:cNvSpPr>
              <p:nvPr/>
            </p:nvSpPr>
            <p:spPr bwMode="auto">
              <a:xfrm>
                <a:off x="1274" y="3633"/>
                <a:ext cx="397"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3333CC"/>
                    </a:solidFill>
                    <a:effectLst/>
                    <a:uLnTx/>
                    <a:uFillTx/>
                    <a:latin typeface="Comic Sans MS" charset="0"/>
                    <a:ea typeface="ＭＳ Ｐゴシック" charset="0"/>
                    <a:cs typeface="+mn-cs"/>
                  </a:rPr>
                  <a:t>New</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3333CC"/>
                    </a:solidFill>
                    <a:effectLst/>
                    <a:uLnTx/>
                    <a:uFillTx/>
                    <a:latin typeface="Comic Sans MS" charset="0"/>
                    <a:ea typeface="ＭＳ Ｐゴシック" charset="0"/>
                    <a:cs typeface="+mn-cs"/>
                  </a:rPr>
                  <a:t>ACK!</a:t>
                </a:r>
              </a:p>
            </p:txBody>
          </p:sp>
        </p:grpSp>
      </p:grpSp>
      <p:sp>
        <p:nvSpPr>
          <p:cNvPr id="110" name="TextBox 28">
            <a:extLst>
              <a:ext uri="{FF2B5EF4-FFF2-40B4-BE49-F238E27FC236}">
                <a16:creationId xmlns:a16="http://schemas.microsoft.com/office/drawing/2014/main" id="{379AE9EC-73C8-6188-C8EC-D0E755A70360}"/>
              </a:ext>
            </a:extLst>
          </p:cNvPr>
          <p:cNvSpPr txBox="1"/>
          <p:nvPr/>
        </p:nvSpPr>
        <p:spPr>
          <a:xfrm>
            <a:off x="21776" y="6379420"/>
            <a:ext cx="448491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1388338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E400-B75B-26A3-86B9-C6F145B6BA38}"/>
              </a:ext>
            </a:extLst>
          </p:cNvPr>
          <p:cNvSpPr>
            <a:spLocks noGrp="1"/>
          </p:cNvSpPr>
          <p:nvPr>
            <p:ph type="title"/>
          </p:nvPr>
        </p:nvSpPr>
        <p:spPr/>
        <p:txBody>
          <a:bodyPr/>
          <a:lstStyle/>
          <a:p>
            <a:r>
              <a:rPr lang="en-IN" dirty="0"/>
              <a:t>TCP versions</a:t>
            </a:r>
          </a:p>
        </p:txBody>
      </p:sp>
      <p:sp>
        <p:nvSpPr>
          <p:cNvPr id="3" name="Content Placeholder 2">
            <a:extLst>
              <a:ext uri="{FF2B5EF4-FFF2-40B4-BE49-F238E27FC236}">
                <a16:creationId xmlns:a16="http://schemas.microsoft.com/office/drawing/2014/main" id="{86BE46E8-52D1-3B76-2C0E-02F3C572B5DE}"/>
              </a:ext>
            </a:extLst>
          </p:cNvPr>
          <p:cNvSpPr>
            <a:spLocks noGrp="1"/>
          </p:cNvSpPr>
          <p:nvPr>
            <p:ph idx="1"/>
          </p:nvPr>
        </p:nvSpPr>
        <p:spPr/>
        <p:txBody>
          <a:bodyPr/>
          <a:lstStyle/>
          <a:p>
            <a:r>
              <a:rPr lang="en-IN" dirty="0"/>
              <a:t>TCP Tahoe</a:t>
            </a:r>
          </a:p>
          <a:p>
            <a:pPr lvl="1"/>
            <a:r>
              <a:rPr lang="en-IN" dirty="0"/>
              <a:t>Doesn’t have the fast recovery phase. Goes to the slow start on three duplicate ACKs.</a:t>
            </a:r>
          </a:p>
          <a:p>
            <a:endParaRPr lang="en-IN" dirty="0"/>
          </a:p>
          <a:p>
            <a:r>
              <a:rPr lang="en-IN" dirty="0"/>
              <a:t>The congestion control algorithm we discussed so far is implemented by TCP Reno</a:t>
            </a:r>
          </a:p>
        </p:txBody>
      </p:sp>
    </p:spTree>
    <p:extLst>
      <p:ext uri="{BB962C8B-B14F-4D97-AF65-F5344CB8AC3E}">
        <p14:creationId xmlns:p14="http://schemas.microsoft.com/office/powerpoint/2010/main" val="577125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0C5A-4F28-57BC-7B73-242A0B2733A8}"/>
              </a:ext>
            </a:extLst>
          </p:cNvPr>
          <p:cNvSpPr>
            <a:spLocks noGrp="1"/>
          </p:cNvSpPr>
          <p:nvPr>
            <p:ph type="title"/>
          </p:nvPr>
        </p:nvSpPr>
        <p:spPr/>
        <p:txBody>
          <a:bodyPr/>
          <a:lstStyle/>
          <a:p>
            <a:r>
              <a:rPr lang="en-IN" dirty="0"/>
              <a:t>AIMD (additive-increase, multiplicative decrease)</a:t>
            </a:r>
          </a:p>
        </p:txBody>
      </p:sp>
      <p:sp>
        <p:nvSpPr>
          <p:cNvPr id="3" name="Content Placeholder 2">
            <a:extLst>
              <a:ext uri="{FF2B5EF4-FFF2-40B4-BE49-F238E27FC236}">
                <a16:creationId xmlns:a16="http://schemas.microsoft.com/office/drawing/2014/main" id="{31EBEEB9-48CB-0BBC-2E6B-21F66E2C4D76}"/>
              </a:ext>
            </a:extLst>
          </p:cNvPr>
          <p:cNvSpPr>
            <a:spLocks noGrp="1"/>
          </p:cNvSpPr>
          <p:nvPr>
            <p:ph idx="1"/>
          </p:nvPr>
        </p:nvSpPr>
        <p:spPr/>
        <p:txBody>
          <a:bodyPr/>
          <a:lstStyle/>
          <a:p>
            <a:r>
              <a:rPr lang="en-IN" dirty="0"/>
              <a:t>In a common case, the congestion is detected using three duplicate ACKs</a:t>
            </a:r>
          </a:p>
          <a:p>
            <a:endParaRPr lang="en-IN" dirty="0"/>
          </a:p>
          <a:p>
            <a:r>
              <a:rPr lang="en-IN" dirty="0"/>
              <a:t>Therefore, the TCP congestion control shows a linear-increase (1 MSS per-RTT) and multiplicative decrease (halving the </a:t>
            </a:r>
            <a:r>
              <a:rPr lang="en-IN" dirty="0" err="1"/>
              <a:t>cwnd</a:t>
            </a:r>
            <a:r>
              <a:rPr lang="en-IN" dirty="0"/>
              <a:t>) behaviour, referred to as AIMD</a:t>
            </a:r>
          </a:p>
          <a:p>
            <a:endParaRPr lang="en-IN" dirty="0"/>
          </a:p>
          <a:p>
            <a:r>
              <a:rPr lang="en-IN" dirty="0"/>
              <a:t>AIMD makes the congestion window vs. time graph look like a sawtooth</a:t>
            </a:r>
          </a:p>
        </p:txBody>
      </p:sp>
    </p:spTree>
    <p:extLst>
      <p:ext uri="{BB962C8B-B14F-4D97-AF65-F5344CB8AC3E}">
        <p14:creationId xmlns:p14="http://schemas.microsoft.com/office/powerpoint/2010/main" val="3788762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4AD2-532D-75BE-22A4-9C2E53DD1E68}"/>
              </a:ext>
            </a:extLst>
          </p:cNvPr>
          <p:cNvSpPr>
            <a:spLocks noGrp="1"/>
          </p:cNvSpPr>
          <p:nvPr>
            <p:ph type="title"/>
          </p:nvPr>
        </p:nvSpPr>
        <p:spPr/>
        <p:txBody>
          <a:bodyPr/>
          <a:lstStyle/>
          <a:p>
            <a:r>
              <a:rPr lang="en-IN" dirty="0"/>
              <a:t>AIMD </a:t>
            </a:r>
          </a:p>
        </p:txBody>
      </p:sp>
      <p:graphicFrame>
        <p:nvGraphicFramePr>
          <p:cNvPr id="14" name="Chart 13">
            <a:extLst>
              <a:ext uri="{FF2B5EF4-FFF2-40B4-BE49-F238E27FC236}">
                <a16:creationId xmlns:a16="http://schemas.microsoft.com/office/drawing/2014/main" id="{40753C8C-9AF3-AAD9-AD0C-9286E70A4865}"/>
              </a:ext>
            </a:extLst>
          </p:cNvPr>
          <p:cNvGraphicFramePr/>
          <p:nvPr>
            <p:extLst>
              <p:ext uri="{D42A27DB-BD31-4B8C-83A1-F6EECF244321}">
                <p14:modId xmlns:p14="http://schemas.microsoft.com/office/powerpoint/2010/main" val="1419681013"/>
              </p:ext>
            </p:extLst>
          </p:nvPr>
        </p:nvGraphicFramePr>
        <p:xfrm>
          <a:off x="2032000" y="2177143"/>
          <a:ext cx="8128000" cy="396119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F561907-444A-23C2-4CA0-8527D16835C0}"/>
                  </a:ext>
                </a:extLst>
              </p14:cNvPr>
              <p14:cNvContentPartPr/>
              <p14:nvPr/>
            </p14:nvContentPartPr>
            <p14:xfrm>
              <a:off x="2984040" y="207720"/>
              <a:ext cx="1963440" cy="1783080"/>
            </p14:xfrm>
          </p:contentPart>
        </mc:Choice>
        <mc:Fallback xmlns="">
          <p:pic>
            <p:nvPicPr>
              <p:cNvPr id="3" name="Ink 2">
                <a:extLst>
                  <a:ext uri="{FF2B5EF4-FFF2-40B4-BE49-F238E27FC236}">
                    <a16:creationId xmlns:a16="http://schemas.microsoft.com/office/drawing/2014/main" id="{DF561907-444A-23C2-4CA0-8527D16835C0}"/>
                  </a:ext>
                </a:extLst>
              </p:cNvPr>
              <p:cNvPicPr/>
              <p:nvPr/>
            </p:nvPicPr>
            <p:blipFill>
              <a:blip r:embed="rId4"/>
              <a:stretch>
                <a:fillRect/>
              </a:stretch>
            </p:blipFill>
            <p:spPr>
              <a:xfrm>
                <a:off x="2974680" y="198360"/>
                <a:ext cx="1982160" cy="1801800"/>
              </a:xfrm>
              <a:prstGeom prst="rect">
                <a:avLst/>
              </a:prstGeom>
            </p:spPr>
          </p:pic>
        </mc:Fallback>
      </mc:AlternateContent>
    </p:spTree>
    <p:extLst>
      <p:ext uri="{BB962C8B-B14F-4D97-AF65-F5344CB8AC3E}">
        <p14:creationId xmlns:p14="http://schemas.microsoft.com/office/powerpoint/2010/main" val="362872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2C00-65A1-A4A3-D4AA-B7DDADE6BCB8}"/>
              </a:ext>
            </a:extLst>
          </p:cNvPr>
          <p:cNvSpPr>
            <a:spLocks noGrp="1"/>
          </p:cNvSpPr>
          <p:nvPr>
            <p:ph type="title"/>
          </p:nvPr>
        </p:nvSpPr>
        <p:spPr/>
        <p:txBody>
          <a:bodyPr/>
          <a:lstStyle/>
          <a:p>
            <a:r>
              <a:rPr lang="en-IN" dirty="0"/>
              <a:t>AIMD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27187B-8DC5-B01E-C0D2-86E4820C83AE}"/>
                  </a:ext>
                </a:extLst>
              </p:cNvPr>
              <p:cNvSpPr>
                <a:spLocks noGrp="1"/>
              </p:cNvSpPr>
              <p:nvPr>
                <p:ph idx="1"/>
              </p:nvPr>
            </p:nvSpPr>
            <p:spPr/>
            <p:txBody>
              <a:bodyPr/>
              <a:lstStyle/>
              <a:p>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𝑊</m:t>
                        </m:r>
                      </m:e>
                      <m:sub>
                        <m:r>
                          <a:rPr lang="en-IN" b="0" i="1" smtClean="0">
                            <a:latin typeface="Cambria Math" panose="02040503050406030204" pitchFamily="18" charset="0"/>
                          </a:rPr>
                          <m:t>𝑚𝑎𝑥</m:t>
                        </m:r>
                      </m:sub>
                    </m:sSub>
                  </m:oMath>
                </a14:m>
                <a:r>
                  <a:rPr lang="en-IN" dirty="0"/>
                  <a:t> is the window size at which congestion is detected</a:t>
                </a:r>
              </a:p>
              <a:p>
                <a:r>
                  <a:rPr lang="en-IN" dirty="0"/>
                  <a:t>Let’s say the congestion point didn’t change a lot and resulted in the following graph</a:t>
                </a:r>
              </a:p>
              <a:p>
                <a:r>
                  <a:rPr lang="en-IN" dirty="0"/>
                  <a:t>Could there be a better scheme than AIMD</a:t>
                </a:r>
              </a:p>
            </p:txBody>
          </p:sp>
        </mc:Choice>
        <mc:Fallback xmlns="">
          <p:sp>
            <p:nvSpPr>
              <p:cNvPr id="3" name="Content Placeholder 2">
                <a:extLst>
                  <a:ext uri="{FF2B5EF4-FFF2-40B4-BE49-F238E27FC236}">
                    <a16:creationId xmlns:a16="http://schemas.microsoft.com/office/drawing/2014/main" id="{0A27187B-8DC5-B01E-C0D2-86E4820C83A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grpSp>
        <p:nvGrpSpPr>
          <p:cNvPr id="4" name="Group 35">
            <a:extLst>
              <a:ext uri="{FF2B5EF4-FFF2-40B4-BE49-F238E27FC236}">
                <a16:creationId xmlns:a16="http://schemas.microsoft.com/office/drawing/2014/main" id="{AD0957B9-BFDB-B962-7004-770F5DD70ED9}"/>
              </a:ext>
            </a:extLst>
          </p:cNvPr>
          <p:cNvGrpSpPr>
            <a:grpSpLocks/>
          </p:cNvGrpSpPr>
          <p:nvPr/>
        </p:nvGrpSpPr>
        <p:grpSpPr bwMode="auto">
          <a:xfrm>
            <a:off x="1454066" y="4302985"/>
            <a:ext cx="6081713" cy="1998662"/>
            <a:chOff x="73" y="2432"/>
            <a:chExt cx="3831" cy="1259"/>
          </a:xfrm>
        </p:grpSpPr>
        <p:sp>
          <p:nvSpPr>
            <p:cNvPr id="5" name="Freeform 26">
              <a:extLst>
                <a:ext uri="{FF2B5EF4-FFF2-40B4-BE49-F238E27FC236}">
                  <a16:creationId xmlns:a16="http://schemas.microsoft.com/office/drawing/2014/main" id="{AE249143-2166-D6E0-11EA-3C0EC0AE48C7}"/>
                </a:ext>
              </a:extLst>
            </p:cNvPr>
            <p:cNvSpPr>
              <a:spLocks/>
            </p:cNvSpPr>
            <p:nvPr/>
          </p:nvSpPr>
          <p:spPr bwMode="auto">
            <a:xfrm>
              <a:off x="678" y="2556"/>
              <a:ext cx="3226"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Line 28">
              <a:extLst>
                <a:ext uri="{FF2B5EF4-FFF2-40B4-BE49-F238E27FC236}">
                  <a16:creationId xmlns:a16="http://schemas.microsoft.com/office/drawing/2014/main" id="{E87A23C1-2F01-5083-A672-28D9D452CB9D}"/>
                </a:ext>
              </a:extLst>
            </p:cNvPr>
            <p:cNvSpPr>
              <a:spLocks noChangeShapeType="1"/>
            </p:cNvSpPr>
            <p:nvPr/>
          </p:nvSpPr>
          <p:spPr bwMode="auto">
            <a:xfrm>
              <a:off x="675" y="3685"/>
              <a:ext cx="267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7" name="Line 29">
              <a:extLst>
                <a:ext uri="{FF2B5EF4-FFF2-40B4-BE49-F238E27FC236}">
                  <a16:creationId xmlns:a16="http://schemas.microsoft.com/office/drawing/2014/main" id="{236DCB79-32DD-9573-6942-5F59A215E844}"/>
                </a:ext>
              </a:extLst>
            </p:cNvPr>
            <p:cNvSpPr>
              <a:spLocks noChangeShapeType="1"/>
            </p:cNvSpPr>
            <p:nvPr/>
          </p:nvSpPr>
          <p:spPr bwMode="auto">
            <a:xfrm>
              <a:off x="682" y="2432"/>
              <a:ext cx="0" cy="125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8" name="Line 31">
              <a:extLst>
                <a:ext uri="{FF2B5EF4-FFF2-40B4-BE49-F238E27FC236}">
                  <a16:creationId xmlns:a16="http://schemas.microsoft.com/office/drawing/2014/main" id="{95BA14F8-EC64-D3AB-33CE-015AD9F3C745}"/>
                </a:ext>
              </a:extLst>
            </p:cNvPr>
            <p:cNvSpPr>
              <a:spLocks noChangeShapeType="1"/>
            </p:cNvSpPr>
            <p:nvPr/>
          </p:nvSpPr>
          <p:spPr bwMode="auto">
            <a:xfrm>
              <a:off x="606" y="2571"/>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9" name="Line 32">
              <a:extLst>
                <a:ext uri="{FF2B5EF4-FFF2-40B4-BE49-F238E27FC236}">
                  <a16:creationId xmlns:a16="http://schemas.microsoft.com/office/drawing/2014/main" id="{876EB4F0-004C-8066-B763-4E3602CBD59A}"/>
                </a:ext>
              </a:extLst>
            </p:cNvPr>
            <p:cNvSpPr>
              <a:spLocks noChangeShapeType="1"/>
            </p:cNvSpPr>
            <p:nvPr/>
          </p:nvSpPr>
          <p:spPr bwMode="auto">
            <a:xfrm>
              <a:off x="606" y="3117"/>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0" name="Text Box 33">
              <a:extLst>
                <a:ext uri="{FF2B5EF4-FFF2-40B4-BE49-F238E27FC236}">
                  <a16:creationId xmlns:a16="http://schemas.microsoft.com/office/drawing/2014/main" id="{85F736CD-64E0-EB2F-FF55-8FAEA24B0E5E}"/>
                </a:ext>
              </a:extLst>
            </p:cNvPr>
            <p:cNvSpPr txBox="1">
              <a:spLocks noChangeArrowheads="1"/>
            </p:cNvSpPr>
            <p:nvPr/>
          </p:nvSpPr>
          <p:spPr bwMode="auto">
            <a:xfrm>
              <a:off x="171" y="2437"/>
              <a:ext cx="39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W</a:t>
              </a:r>
              <a:r>
                <a:rPr kumimoji="0" lang="en-US" sz="1600" b="0" i="0" u="none" strike="noStrike" kern="1200" cap="none" spc="0" normalizeH="0" baseline="-25000" noProof="0" dirty="0">
                  <a:ln>
                    <a:noFill/>
                  </a:ln>
                  <a:solidFill>
                    <a:prstClr val="black"/>
                  </a:solidFill>
                  <a:effectLst/>
                  <a:uLnTx/>
                  <a:uFillTx/>
                  <a:latin typeface="Tahoma" charset="0"/>
                  <a:ea typeface="ＭＳ Ｐゴシック" charset="0"/>
                  <a:cs typeface="+mn-cs"/>
                </a:rPr>
                <a:t>max</a:t>
              </a:r>
            </a:p>
          </p:txBody>
        </p:sp>
        <p:sp>
          <p:nvSpPr>
            <p:cNvPr id="11" name="Text Box 34">
              <a:extLst>
                <a:ext uri="{FF2B5EF4-FFF2-40B4-BE49-F238E27FC236}">
                  <a16:creationId xmlns:a16="http://schemas.microsoft.com/office/drawing/2014/main" id="{D9EDB68D-3B63-041B-1ED7-712F4B248C93}"/>
                </a:ext>
              </a:extLst>
            </p:cNvPr>
            <p:cNvSpPr txBox="1">
              <a:spLocks noChangeArrowheads="1"/>
            </p:cNvSpPr>
            <p:nvPr/>
          </p:nvSpPr>
          <p:spPr bwMode="auto">
            <a:xfrm>
              <a:off x="73" y="2971"/>
              <a:ext cx="51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W</a:t>
              </a:r>
              <a:r>
                <a:rPr kumimoji="0" lang="en-US" sz="1600" b="0" i="0" u="none" strike="noStrike" kern="1200" cap="none" spc="0" normalizeH="0" baseline="-25000" noProof="0" dirty="0">
                  <a:ln>
                    <a:noFill/>
                  </a:ln>
                  <a:solidFill>
                    <a:prstClr val="black"/>
                  </a:solidFill>
                  <a:effectLst/>
                  <a:uLnTx/>
                  <a:uFillTx/>
                  <a:latin typeface="Tahoma" charset="0"/>
                  <a:ea typeface="ＭＳ Ｐゴシック" charset="0"/>
                  <a:cs typeface="+mn-cs"/>
                </a:rPr>
                <a:t>max</a:t>
              </a: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/2</a:t>
              </a:r>
            </a:p>
          </p:txBody>
        </p:sp>
      </p:grpSp>
      <p:sp>
        <p:nvSpPr>
          <p:cNvPr id="12" name="TextBox 28">
            <a:extLst>
              <a:ext uri="{FF2B5EF4-FFF2-40B4-BE49-F238E27FC236}">
                <a16:creationId xmlns:a16="http://schemas.microsoft.com/office/drawing/2014/main" id="{3142425E-88E9-585A-082D-C837A355AFD2}"/>
              </a:ext>
            </a:extLst>
          </p:cNvPr>
          <p:cNvSpPr txBox="1"/>
          <p:nvPr/>
        </p:nvSpPr>
        <p:spPr>
          <a:xfrm>
            <a:off x="7358740" y="6379420"/>
            <a:ext cx="448491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376195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C36A5-23EE-FEE9-FFC7-E4D1D09E4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14D6A-582C-688F-A0D6-A72BE88405E1}"/>
              </a:ext>
            </a:extLst>
          </p:cNvPr>
          <p:cNvSpPr>
            <a:spLocks noGrp="1"/>
          </p:cNvSpPr>
          <p:nvPr>
            <p:ph type="title"/>
          </p:nvPr>
        </p:nvSpPr>
        <p:spPr/>
        <p:txBody>
          <a:bodyPr/>
          <a:lstStyle/>
          <a:p>
            <a:r>
              <a:rPr lang="en-IN" dirty="0"/>
              <a:t>TCP Cubic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EC45D-32FC-B159-B236-4C0C83814B30}"/>
                  </a:ext>
                </a:extLst>
              </p:cNvPr>
              <p:cNvSpPr>
                <a:spLocks noGrp="1"/>
              </p:cNvSpPr>
              <p:nvPr>
                <p:ph idx="1"/>
              </p:nvPr>
            </p:nvSpPr>
            <p:spPr/>
            <p:txBody>
              <a:bodyPr>
                <a:normAutofit/>
              </a:bodyPr>
              <a:lstStyle/>
              <a:p>
                <a14:m>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𝑊</m:t>
                        </m:r>
                      </m:e>
                      <m:sub>
                        <m:r>
                          <a:rPr lang="en-IN" sz="2000" b="0" i="1" smtClean="0">
                            <a:latin typeface="Cambria Math" panose="02040503050406030204" pitchFamily="18" charset="0"/>
                          </a:rPr>
                          <m:t>𝑚𝑎𝑥</m:t>
                        </m:r>
                      </m:sub>
                    </m:sSub>
                  </m:oMath>
                </a14:m>
                <a:r>
                  <a:rPr lang="en-IN" sz="2000" dirty="0"/>
                  <a:t> is the window size at which congestion is detected</a:t>
                </a:r>
              </a:p>
              <a:p>
                <a:r>
                  <a:rPr lang="en-IN" sz="2000" dirty="0"/>
                  <a:t>Let’s say the congestion point didn’t change a lot and resulted in the following graph</a:t>
                </a:r>
              </a:p>
              <a:p>
                <a:r>
                  <a:rPr lang="en-IN" sz="2000" dirty="0"/>
                  <a:t>Could there be a better scheme than AIMD</a:t>
                </a:r>
              </a:p>
              <a:p>
                <a:r>
                  <a:rPr lang="en-IN" sz="2000" dirty="0"/>
                  <a:t>CUBIC uses a cubic function that ramps up quickly initially, but slows down as the window size approaches </a:t>
                </a:r>
                <a14:m>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𝑊</m:t>
                        </m:r>
                      </m:e>
                      <m:sub>
                        <m:r>
                          <a:rPr lang="en-IN" sz="2000" b="0" i="1" smtClean="0">
                            <a:latin typeface="Cambria Math" panose="02040503050406030204" pitchFamily="18" charset="0"/>
                          </a:rPr>
                          <m:t>𝑚𝑎𝑥</m:t>
                        </m:r>
                      </m:sub>
                    </m:sSub>
                    <m:r>
                      <a:rPr lang="en-IN" sz="2000" b="0" i="1" smtClean="0">
                        <a:latin typeface="Cambria Math" panose="02040503050406030204" pitchFamily="18" charset="0"/>
                      </a:rPr>
                      <m:t> </m:t>
                    </m:r>
                  </m:oMath>
                </a14:m>
                <a:endParaRPr lang="en-IN" sz="2000" dirty="0"/>
              </a:p>
              <a:p>
                <a:r>
                  <a:rPr lang="en-IN" sz="2000" dirty="0"/>
                  <a:t>TCP Cubic is the default on Linux</a:t>
                </a:r>
              </a:p>
            </p:txBody>
          </p:sp>
        </mc:Choice>
        <mc:Fallback xmlns="">
          <p:sp>
            <p:nvSpPr>
              <p:cNvPr id="3" name="Content Placeholder 2">
                <a:extLst>
                  <a:ext uri="{FF2B5EF4-FFF2-40B4-BE49-F238E27FC236}">
                    <a16:creationId xmlns:a16="http://schemas.microsoft.com/office/drawing/2014/main" id="{30BEC45D-32FC-B159-B236-4C0C83814B30}"/>
                  </a:ext>
                </a:extLst>
              </p:cNvPr>
              <p:cNvSpPr>
                <a:spLocks noGrp="1" noRot="1" noChangeAspect="1" noMove="1" noResize="1" noEditPoints="1" noAdjustHandles="1" noChangeArrowheads="1" noChangeShapeType="1" noTextEdit="1"/>
              </p:cNvSpPr>
              <p:nvPr>
                <p:ph idx="1"/>
              </p:nvPr>
            </p:nvSpPr>
            <p:spPr>
              <a:blipFill>
                <a:blip r:embed="rId2"/>
                <a:stretch>
                  <a:fillRect l="-522" t="-1401"/>
                </a:stretch>
              </a:blipFill>
            </p:spPr>
            <p:txBody>
              <a:bodyPr/>
              <a:lstStyle/>
              <a:p>
                <a:r>
                  <a:rPr lang="en-IN">
                    <a:noFill/>
                  </a:rPr>
                  <a:t> </a:t>
                </a:r>
              </a:p>
            </p:txBody>
          </p:sp>
        </mc:Fallback>
      </mc:AlternateContent>
      <p:grpSp>
        <p:nvGrpSpPr>
          <p:cNvPr id="4" name="Group 35">
            <a:extLst>
              <a:ext uri="{FF2B5EF4-FFF2-40B4-BE49-F238E27FC236}">
                <a16:creationId xmlns:a16="http://schemas.microsoft.com/office/drawing/2014/main" id="{DDAEB7EE-D3F1-BCC7-CF55-60F952DD2874}"/>
              </a:ext>
            </a:extLst>
          </p:cNvPr>
          <p:cNvGrpSpPr>
            <a:grpSpLocks/>
          </p:cNvGrpSpPr>
          <p:nvPr/>
        </p:nvGrpSpPr>
        <p:grpSpPr bwMode="auto">
          <a:xfrm>
            <a:off x="1454066" y="4302985"/>
            <a:ext cx="6081713" cy="1998662"/>
            <a:chOff x="73" y="2432"/>
            <a:chExt cx="3831" cy="1259"/>
          </a:xfrm>
        </p:grpSpPr>
        <p:sp>
          <p:nvSpPr>
            <p:cNvPr id="5" name="Freeform 26">
              <a:extLst>
                <a:ext uri="{FF2B5EF4-FFF2-40B4-BE49-F238E27FC236}">
                  <a16:creationId xmlns:a16="http://schemas.microsoft.com/office/drawing/2014/main" id="{455CB382-E267-5775-5238-A342FEC5236A}"/>
                </a:ext>
              </a:extLst>
            </p:cNvPr>
            <p:cNvSpPr>
              <a:spLocks/>
            </p:cNvSpPr>
            <p:nvPr/>
          </p:nvSpPr>
          <p:spPr bwMode="auto">
            <a:xfrm>
              <a:off x="678" y="2556"/>
              <a:ext cx="3226"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Line 28">
              <a:extLst>
                <a:ext uri="{FF2B5EF4-FFF2-40B4-BE49-F238E27FC236}">
                  <a16:creationId xmlns:a16="http://schemas.microsoft.com/office/drawing/2014/main" id="{E9D402C4-9857-5B70-F0C0-69135245F904}"/>
                </a:ext>
              </a:extLst>
            </p:cNvPr>
            <p:cNvSpPr>
              <a:spLocks noChangeShapeType="1"/>
            </p:cNvSpPr>
            <p:nvPr/>
          </p:nvSpPr>
          <p:spPr bwMode="auto">
            <a:xfrm>
              <a:off x="675" y="3685"/>
              <a:ext cx="267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7" name="Line 29">
              <a:extLst>
                <a:ext uri="{FF2B5EF4-FFF2-40B4-BE49-F238E27FC236}">
                  <a16:creationId xmlns:a16="http://schemas.microsoft.com/office/drawing/2014/main" id="{C29AFEDA-8B3E-DF5E-2678-C20E6C6E67CC}"/>
                </a:ext>
              </a:extLst>
            </p:cNvPr>
            <p:cNvSpPr>
              <a:spLocks noChangeShapeType="1"/>
            </p:cNvSpPr>
            <p:nvPr/>
          </p:nvSpPr>
          <p:spPr bwMode="auto">
            <a:xfrm>
              <a:off x="682" y="2432"/>
              <a:ext cx="0" cy="125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8" name="Line 31">
              <a:extLst>
                <a:ext uri="{FF2B5EF4-FFF2-40B4-BE49-F238E27FC236}">
                  <a16:creationId xmlns:a16="http://schemas.microsoft.com/office/drawing/2014/main" id="{3A93DE53-0FF6-7583-7202-704277A61E8D}"/>
                </a:ext>
              </a:extLst>
            </p:cNvPr>
            <p:cNvSpPr>
              <a:spLocks noChangeShapeType="1"/>
            </p:cNvSpPr>
            <p:nvPr/>
          </p:nvSpPr>
          <p:spPr bwMode="auto">
            <a:xfrm>
              <a:off x="606" y="2571"/>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9" name="Line 32">
              <a:extLst>
                <a:ext uri="{FF2B5EF4-FFF2-40B4-BE49-F238E27FC236}">
                  <a16:creationId xmlns:a16="http://schemas.microsoft.com/office/drawing/2014/main" id="{E0F15408-6026-9701-3969-61A968B6AA67}"/>
                </a:ext>
              </a:extLst>
            </p:cNvPr>
            <p:cNvSpPr>
              <a:spLocks noChangeShapeType="1"/>
            </p:cNvSpPr>
            <p:nvPr/>
          </p:nvSpPr>
          <p:spPr bwMode="auto">
            <a:xfrm>
              <a:off x="606" y="3117"/>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0" name="Text Box 33">
              <a:extLst>
                <a:ext uri="{FF2B5EF4-FFF2-40B4-BE49-F238E27FC236}">
                  <a16:creationId xmlns:a16="http://schemas.microsoft.com/office/drawing/2014/main" id="{0176DFC4-464A-F3FB-B6C6-618B631A7E27}"/>
                </a:ext>
              </a:extLst>
            </p:cNvPr>
            <p:cNvSpPr txBox="1">
              <a:spLocks noChangeArrowheads="1"/>
            </p:cNvSpPr>
            <p:nvPr/>
          </p:nvSpPr>
          <p:spPr bwMode="auto">
            <a:xfrm>
              <a:off x="171" y="2437"/>
              <a:ext cx="39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W</a:t>
              </a:r>
              <a:r>
                <a:rPr kumimoji="0" lang="en-US" sz="1600" b="0" i="0" u="none" strike="noStrike" kern="1200" cap="none" spc="0" normalizeH="0" baseline="-25000" noProof="0" dirty="0">
                  <a:ln>
                    <a:noFill/>
                  </a:ln>
                  <a:solidFill>
                    <a:prstClr val="black"/>
                  </a:solidFill>
                  <a:effectLst/>
                  <a:uLnTx/>
                  <a:uFillTx/>
                  <a:latin typeface="Tahoma" charset="0"/>
                  <a:ea typeface="ＭＳ Ｐゴシック" charset="0"/>
                  <a:cs typeface="+mn-cs"/>
                </a:rPr>
                <a:t>max</a:t>
              </a:r>
            </a:p>
          </p:txBody>
        </p:sp>
        <p:sp>
          <p:nvSpPr>
            <p:cNvPr id="11" name="Text Box 34">
              <a:extLst>
                <a:ext uri="{FF2B5EF4-FFF2-40B4-BE49-F238E27FC236}">
                  <a16:creationId xmlns:a16="http://schemas.microsoft.com/office/drawing/2014/main" id="{86028496-7587-ACE1-ACCE-3C37FF26E540}"/>
                </a:ext>
              </a:extLst>
            </p:cNvPr>
            <p:cNvSpPr txBox="1">
              <a:spLocks noChangeArrowheads="1"/>
            </p:cNvSpPr>
            <p:nvPr/>
          </p:nvSpPr>
          <p:spPr bwMode="auto">
            <a:xfrm>
              <a:off x="73" y="2971"/>
              <a:ext cx="51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W</a:t>
              </a:r>
              <a:r>
                <a:rPr kumimoji="0" lang="en-US" sz="1600" b="0" i="0" u="none" strike="noStrike" kern="1200" cap="none" spc="0" normalizeH="0" baseline="-25000" noProof="0" dirty="0">
                  <a:ln>
                    <a:noFill/>
                  </a:ln>
                  <a:solidFill>
                    <a:prstClr val="black"/>
                  </a:solidFill>
                  <a:effectLst/>
                  <a:uLnTx/>
                  <a:uFillTx/>
                  <a:latin typeface="Tahoma" charset="0"/>
                  <a:ea typeface="ＭＳ Ｐゴシック" charset="0"/>
                  <a:cs typeface="+mn-cs"/>
                </a:rPr>
                <a:t>max</a:t>
              </a: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/2</a:t>
              </a:r>
            </a:p>
          </p:txBody>
        </p:sp>
      </p:grpSp>
      <p:grpSp>
        <p:nvGrpSpPr>
          <p:cNvPr id="12" name="Group 11">
            <a:extLst>
              <a:ext uri="{FF2B5EF4-FFF2-40B4-BE49-F238E27FC236}">
                <a16:creationId xmlns:a16="http://schemas.microsoft.com/office/drawing/2014/main" id="{F2483697-38E0-C67D-9690-41C02AE1C2AF}"/>
              </a:ext>
            </a:extLst>
          </p:cNvPr>
          <p:cNvGrpSpPr/>
          <p:nvPr/>
        </p:nvGrpSpPr>
        <p:grpSpPr>
          <a:xfrm>
            <a:off x="2427206" y="4523647"/>
            <a:ext cx="842174" cy="851974"/>
            <a:chOff x="4111628" y="4803047"/>
            <a:chExt cx="842174" cy="851974"/>
          </a:xfrm>
        </p:grpSpPr>
        <p:sp>
          <p:nvSpPr>
            <p:cNvPr id="13" name="Freeform 35">
              <a:extLst>
                <a:ext uri="{FF2B5EF4-FFF2-40B4-BE49-F238E27FC236}">
                  <a16:creationId xmlns:a16="http://schemas.microsoft.com/office/drawing/2014/main" id="{3D25C608-3D2D-8118-6BA1-458192CB9D75}"/>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473BDF7A-3DB9-3AAC-FD13-31CC038BC491}"/>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25910B8-FE8B-E754-959A-B15997E1D5A2}"/>
              </a:ext>
            </a:extLst>
          </p:cNvPr>
          <p:cNvGrpSpPr/>
          <p:nvPr/>
        </p:nvGrpSpPr>
        <p:grpSpPr>
          <a:xfrm>
            <a:off x="3268173" y="4514248"/>
            <a:ext cx="4263455" cy="882027"/>
            <a:chOff x="4952595" y="4780948"/>
            <a:chExt cx="4263455" cy="882027"/>
          </a:xfrm>
        </p:grpSpPr>
        <p:grpSp>
          <p:nvGrpSpPr>
            <p:cNvPr id="16" name="Group 15">
              <a:extLst>
                <a:ext uri="{FF2B5EF4-FFF2-40B4-BE49-F238E27FC236}">
                  <a16:creationId xmlns:a16="http://schemas.microsoft.com/office/drawing/2014/main" id="{52435840-39A8-BF36-7425-B90E3309C023}"/>
                </a:ext>
              </a:extLst>
            </p:cNvPr>
            <p:cNvGrpSpPr/>
            <p:nvPr/>
          </p:nvGrpSpPr>
          <p:grpSpPr>
            <a:xfrm>
              <a:off x="4952595" y="4811001"/>
              <a:ext cx="842174" cy="851974"/>
              <a:chOff x="4111628" y="4803047"/>
              <a:chExt cx="842174" cy="851974"/>
            </a:xfrm>
          </p:grpSpPr>
          <p:sp>
            <p:nvSpPr>
              <p:cNvPr id="27" name="Freeform 65">
                <a:extLst>
                  <a:ext uri="{FF2B5EF4-FFF2-40B4-BE49-F238E27FC236}">
                    <a16:creationId xmlns:a16="http://schemas.microsoft.com/office/drawing/2014/main" id="{74C27210-D170-95BE-29D9-578BCFAC3EC8}"/>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BCEA47A1-69A2-A12E-4CE4-1BECAD750F17}"/>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AF625EA-9624-4F78-832D-4970567A425B}"/>
                </a:ext>
              </a:extLst>
            </p:cNvPr>
            <p:cNvGrpSpPr/>
            <p:nvPr/>
          </p:nvGrpSpPr>
          <p:grpSpPr>
            <a:xfrm>
              <a:off x="5815757" y="4805638"/>
              <a:ext cx="842174" cy="851974"/>
              <a:chOff x="4111628" y="4803047"/>
              <a:chExt cx="842174" cy="851974"/>
            </a:xfrm>
          </p:grpSpPr>
          <p:sp>
            <p:nvSpPr>
              <p:cNvPr id="25" name="Freeform 63">
                <a:extLst>
                  <a:ext uri="{FF2B5EF4-FFF2-40B4-BE49-F238E27FC236}">
                    <a16:creationId xmlns:a16="http://schemas.microsoft.com/office/drawing/2014/main" id="{7FF07D9B-700E-BB37-6D7F-CF17E6F87782}"/>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26C4F495-8965-0D02-D8E4-5B0ED98C77BD}"/>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F7785C9-CD00-492C-FB33-553580145870}"/>
                </a:ext>
              </a:extLst>
            </p:cNvPr>
            <p:cNvGrpSpPr/>
            <p:nvPr/>
          </p:nvGrpSpPr>
          <p:grpSpPr>
            <a:xfrm>
              <a:off x="6678918" y="4793293"/>
              <a:ext cx="828566" cy="851974"/>
              <a:chOff x="4111628" y="4803047"/>
              <a:chExt cx="842174" cy="851974"/>
            </a:xfrm>
          </p:grpSpPr>
          <p:sp>
            <p:nvSpPr>
              <p:cNvPr id="23" name="Freeform 59">
                <a:extLst>
                  <a:ext uri="{FF2B5EF4-FFF2-40B4-BE49-F238E27FC236}">
                    <a16:creationId xmlns:a16="http://schemas.microsoft.com/office/drawing/2014/main" id="{2EBF96CE-6625-0E5A-AE24-155AA7E4DD13}"/>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CAFC3624-1CDA-7CDF-ACEE-1F3D6BC50045}"/>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9054AEE-ADDC-6BCB-2DD2-47A4ACAD2020}"/>
                </a:ext>
              </a:extLst>
            </p:cNvPr>
            <p:cNvGrpSpPr/>
            <p:nvPr/>
          </p:nvGrpSpPr>
          <p:grpSpPr>
            <a:xfrm>
              <a:off x="7533201" y="4780948"/>
              <a:ext cx="828566" cy="851974"/>
              <a:chOff x="4111628" y="4803047"/>
              <a:chExt cx="842174" cy="851974"/>
            </a:xfrm>
          </p:grpSpPr>
          <p:sp>
            <p:nvSpPr>
              <p:cNvPr id="21" name="Freeform 56">
                <a:extLst>
                  <a:ext uri="{FF2B5EF4-FFF2-40B4-BE49-F238E27FC236}">
                    <a16:creationId xmlns:a16="http://schemas.microsoft.com/office/drawing/2014/main" id="{06ED1B94-CF48-BE84-5798-3DD767B44590}"/>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68B4DB3B-0242-F4A9-9082-CF8F9AB35961}"/>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sp>
          <p:nvSpPr>
            <p:cNvPr id="20" name="Freeform 55">
              <a:extLst>
                <a:ext uri="{FF2B5EF4-FFF2-40B4-BE49-F238E27FC236}">
                  <a16:creationId xmlns:a16="http://schemas.microsoft.com/office/drawing/2014/main" id="{9F6572BB-A0A5-31A9-A6D7-D56FC17A2D05}"/>
                </a:ext>
              </a:extLst>
            </p:cNvPr>
            <p:cNvSpPr/>
            <p:nvPr/>
          </p:nvSpPr>
          <p:spPr>
            <a:xfrm>
              <a:off x="8387484" y="4790798"/>
              <a:ext cx="828566"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F76A3C49-AA31-6F50-262F-5F1C655F3BED}"/>
              </a:ext>
            </a:extLst>
          </p:cNvPr>
          <p:cNvGrpSpPr/>
          <p:nvPr/>
        </p:nvGrpSpPr>
        <p:grpSpPr>
          <a:xfrm>
            <a:off x="7913115" y="4293106"/>
            <a:ext cx="3050589" cy="1377579"/>
            <a:chOff x="7913115" y="4572506"/>
            <a:chExt cx="3050589" cy="1377579"/>
          </a:xfrm>
        </p:grpSpPr>
        <p:cxnSp>
          <p:nvCxnSpPr>
            <p:cNvPr id="31" name="Straight Connector 30">
              <a:extLst>
                <a:ext uri="{FF2B5EF4-FFF2-40B4-BE49-F238E27FC236}">
                  <a16:creationId xmlns:a16="http://schemas.microsoft.com/office/drawing/2014/main" id="{CA884115-C3C1-8FB1-C3D2-C7A9C9659CB0}"/>
                </a:ext>
              </a:extLst>
            </p:cNvPr>
            <p:cNvCxnSpPr/>
            <p:nvPr/>
          </p:nvCxnSpPr>
          <p:spPr>
            <a:xfrm>
              <a:off x="7913115" y="4779235"/>
              <a:ext cx="8662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E2553A-1C96-8616-D68B-B60ECB45578A}"/>
                </a:ext>
              </a:extLst>
            </p:cNvPr>
            <p:cNvCxnSpPr/>
            <p:nvPr/>
          </p:nvCxnSpPr>
          <p:spPr>
            <a:xfrm>
              <a:off x="7913115" y="5243961"/>
              <a:ext cx="866274" cy="0"/>
            </a:xfrm>
            <a:prstGeom prst="line">
              <a:avLst/>
            </a:prstGeom>
            <a:ln w="38100">
              <a:solidFill>
                <a:srgbClr val="0000A3"/>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5658CB-581C-6B2A-FFD9-E05BE57EC993}"/>
                </a:ext>
              </a:extLst>
            </p:cNvPr>
            <p:cNvSpPr txBox="1"/>
            <p:nvPr/>
          </p:nvSpPr>
          <p:spPr>
            <a:xfrm>
              <a:off x="8779389" y="4572506"/>
              <a:ext cx="11785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classic TCP</a:t>
              </a:r>
            </a:p>
          </p:txBody>
        </p:sp>
        <p:sp>
          <p:nvSpPr>
            <p:cNvPr id="34" name="TextBox 33">
              <a:extLst>
                <a:ext uri="{FF2B5EF4-FFF2-40B4-BE49-F238E27FC236}">
                  <a16:creationId xmlns:a16="http://schemas.microsoft.com/office/drawing/2014/main" id="{638FCB06-503D-CAEE-B47B-2714718FD5B6}"/>
                </a:ext>
              </a:extLst>
            </p:cNvPr>
            <p:cNvSpPr txBox="1"/>
            <p:nvPr/>
          </p:nvSpPr>
          <p:spPr>
            <a:xfrm>
              <a:off x="8779390" y="5109855"/>
              <a:ext cx="2184314" cy="8402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TCP CUBIC - higher throughput in this example</a:t>
              </a:r>
            </a:p>
          </p:txBody>
        </p:sp>
      </p:grpSp>
      <p:sp>
        <p:nvSpPr>
          <p:cNvPr id="29" name="TextBox 28">
            <a:extLst>
              <a:ext uri="{FF2B5EF4-FFF2-40B4-BE49-F238E27FC236}">
                <a16:creationId xmlns:a16="http://schemas.microsoft.com/office/drawing/2014/main" id="{94993777-96E5-EF79-70B5-7BA692285FD3}"/>
              </a:ext>
            </a:extLst>
          </p:cNvPr>
          <p:cNvSpPr txBox="1"/>
          <p:nvPr/>
        </p:nvSpPr>
        <p:spPr>
          <a:xfrm>
            <a:off x="7195455" y="6379420"/>
            <a:ext cx="448491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Copyright © 2010-2025 J.F. Kurose, K.W. Ross</a:t>
            </a:r>
          </a:p>
        </p:txBody>
      </p:sp>
    </p:spTree>
    <p:extLst>
      <p:ext uri="{BB962C8B-B14F-4D97-AF65-F5344CB8AC3E}">
        <p14:creationId xmlns:p14="http://schemas.microsoft.com/office/powerpoint/2010/main" val="98799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76672-AEE9-49A1-F469-8CEDF4B07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2AAB2-6495-33F2-5C99-3E5E394C654A}"/>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0535454F-2E6A-477A-51DA-AEA2E98F3212}"/>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1B4180AB-4CE2-EF35-54EC-E11687D94BA4}"/>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4445FBB2-C0EE-C85C-9240-78D3ADD9BAAC}"/>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A1CFF83C-B572-0497-A3F1-46FAD97112E9}"/>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C48A7740-5B49-8143-E10D-56AE218009C0}"/>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FAE1D183-E6BB-5A9F-D34F-754531BE365E}"/>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C66241-9A9D-5773-7E8E-AC5121982331}"/>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537460-0123-E0A5-2FC5-8C42B3AB7B33}"/>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18" name="TextBox 17">
            <a:extLst>
              <a:ext uri="{FF2B5EF4-FFF2-40B4-BE49-F238E27FC236}">
                <a16:creationId xmlns:a16="http://schemas.microsoft.com/office/drawing/2014/main" id="{0F673712-1298-A7EE-91D0-189B5CDF99BB}"/>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cxnSp>
        <p:nvCxnSpPr>
          <p:cNvPr id="21" name="Straight Arrow Connector 20">
            <a:extLst>
              <a:ext uri="{FF2B5EF4-FFF2-40B4-BE49-F238E27FC236}">
                <a16:creationId xmlns:a16="http://schemas.microsoft.com/office/drawing/2014/main" id="{0875BB18-B521-1327-4062-FA7C18273D58}"/>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70A119-F80E-0FAE-6048-AB64DA2B9BA9}"/>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7B6BFB9-01F4-371F-69D9-8E4CF383CC76}"/>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8E7A3F44-54AA-4D6A-C875-C780AD5A9C49}"/>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6BC6424E-5B62-7575-DF27-F498FEB3343B}"/>
              </a:ext>
            </a:extLst>
          </p:cNvPr>
          <p:cNvSpPr txBox="1"/>
          <p:nvPr/>
        </p:nvSpPr>
        <p:spPr>
          <a:xfrm>
            <a:off x="1894114" y="2318657"/>
            <a:ext cx="1382485" cy="375553"/>
          </a:xfrm>
          <a:prstGeom prst="rect">
            <a:avLst/>
          </a:prstGeom>
          <a:noFill/>
        </p:spPr>
        <p:txBody>
          <a:bodyPr wrap="square" rtlCol="0">
            <a:spAutoFit/>
          </a:bodyPr>
          <a:lstStyle/>
          <a:p>
            <a:r>
              <a:rPr lang="en-IN" dirty="0"/>
              <a:t>1.5 Mbps</a:t>
            </a:r>
          </a:p>
        </p:txBody>
      </p:sp>
      <p:sp>
        <p:nvSpPr>
          <p:cNvPr id="27" name="TextBox 26">
            <a:extLst>
              <a:ext uri="{FF2B5EF4-FFF2-40B4-BE49-F238E27FC236}">
                <a16:creationId xmlns:a16="http://schemas.microsoft.com/office/drawing/2014/main" id="{084C2FCE-D8F8-E720-675A-ED3671B64E30}"/>
              </a:ext>
            </a:extLst>
          </p:cNvPr>
          <p:cNvSpPr txBox="1"/>
          <p:nvPr/>
        </p:nvSpPr>
        <p:spPr>
          <a:xfrm>
            <a:off x="1752600" y="5257798"/>
            <a:ext cx="1382485" cy="375553"/>
          </a:xfrm>
          <a:prstGeom prst="rect">
            <a:avLst/>
          </a:prstGeom>
          <a:noFill/>
        </p:spPr>
        <p:txBody>
          <a:bodyPr wrap="square" rtlCol="0">
            <a:spAutoFit/>
          </a:bodyPr>
          <a:lstStyle/>
          <a:p>
            <a:r>
              <a:rPr lang="en-IN" dirty="0"/>
              <a:t>1.5 Mbps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5A986B9-D370-7839-5878-CBA5247FC3B2}"/>
                  </a:ext>
                </a:extLst>
              </p:cNvPr>
              <p:cNvSpPr txBox="1"/>
              <p:nvPr/>
            </p:nvSpPr>
            <p:spPr>
              <a:xfrm>
                <a:off x="7815937" y="370114"/>
                <a:ext cx="4158349" cy="5904565"/>
              </a:xfrm>
              <a:prstGeom prst="rect">
                <a:avLst/>
              </a:prstGeom>
              <a:noFill/>
            </p:spPr>
            <p:txBody>
              <a:bodyPr wrap="square" rtlCol="0">
                <a:spAutoFit/>
              </a:bodyPr>
              <a:lstStyle/>
              <a:p>
                <a:r>
                  <a:rPr lang="en-IN" dirty="0"/>
                  <a:t>A and B are connected to gateway G, which is connected to gateway C and D. </a:t>
                </a:r>
              </a:p>
              <a:p>
                <a:r>
                  <a:rPr lang="en-IN" dirty="0"/>
                  <a:t>A is sending data to D, and B is sending data to C. </a:t>
                </a:r>
              </a:p>
              <a:p>
                <a:r>
                  <a:rPr lang="en-IN" dirty="0"/>
                  <a:t>A and B are connected to G using a 5 Mbps link. </a:t>
                </a:r>
              </a:p>
              <a:p>
                <a:r>
                  <a:rPr lang="en-IN" dirty="0"/>
                  <a:t>G is connected to C and D using a 2 Mbps link. </a:t>
                </a:r>
              </a:p>
              <a:p>
                <a:r>
                  <a:rPr lang="en-IN" dirty="0"/>
                  <a:t>A and B are sending data at the rate of 1.5 Mbps.</a:t>
                </a:r>
              </a:p>
              <a:p>
                <a:endParaRPr lang="en-IN" dirty="0"/>
              </a:p>
              <a:p>
                <a:r>
                  <a:rPr lang="en-IN" dirty="0"/>
                  <a:t>What is the traffic intensity at G?</a:t>
                </a:r>
              </a:p>
              <a:p>
                <a:endParaRPr lang="en-IN" dirty="0"/>
              </a:p>
              <a:p>
                <a:r>
                  <a:rPr lang="en-IN" dirty="0"/>
                  <a:t>traffic intensity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𝑖𝑛𝑐𝑜𝑚𝑖𝑛𝑔</m:t>
                        </m:r>
                        <m:r>
                          <a:rPr lang="en-IN" b="0" i="1" smtClean="0">
                            <a:latin typeface="Cambria Math" panose="02040503050406030204" pitchFamily="18" charset="0"/>
                          </a:rPr>
                          <m:t> </m:t>
                        </m:r>
                        <m:r>
                          <a:rPr lang="en-IN" b="0" i="1" smtClean="0">
                            <a:latin typeface="Cambria Math" panose="02040503050406030204" pitchFamily="18" charset="0"/>
                          </a:rPr>
                          <m:t>𝑟𝑎𝑡𝑒</m:t>
                        </m:r>
                      </m:num>
                      <m:den>
                        <m:r>
                          <a:rPr lang="en-IN" b="0" i="1" smtClean="0">
                            <a:latin typeface="Cambria Math" panose="02040503050406030204" pitchFamily="18" charset="0"/>
                          </a:rPr>
                          <m:t>𝑜𝑢𝑡𝑔𝑜𝑖𝑛𝑔</m:t>
                        </m:r>
                        <m:r>
                          <a:rPr lang="en-IN" b="0" i="1" smtClean="0">
                            <a:latin typeface="Cambria Math" panose="02040503050406030204" pitchFamily="18" charset="0"/>
                          </a:rPr>
                          <m:t> </m:t>
                        </m:r>
                        <m:r>
                          <a:rPr lang="en-IN" b="0" i="1" smtClean="0">
                            <a:latin typeface="Cambria Math" panose="02040503050406030204" pitchFamily="18" charset="0"/>
                          </a:rPr>
                          <m:t>𝑟𝑎𝑡𝑒</m:t>
                        </m:r>
                      </m:den>
                    </m:f>
                  </m:oMath>
                </a14:m>
                <a:endParaRPr lang="en-IN" b="0" dirty="0"/>
              </a:p>
              <a:p>
                <a:endParaRPr lang="en-IN" dirty="0"/>
              </a:p>
              <a:p>
                <a:r>
                  <a:rPr lang="en-IN" b="0" dirty="0"/>
                  <a:t>	</a:t>
                </a:r>
                <a:r>
                  <a:rPr lang="en-IN" dirty="0"/>
                  <a:t>          =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3</m:t>
                        </m:r>
                      </m:num>
                      <m:den>
                        <m:r>
                          <a:rPr lang="en-IN" b="0" i="1" smtClean="0">
                            <a:latin typeface="Cambria Math" panose="02040503050406030204" pitchFamily="18" charset="0"/>
                          </a:rPr>
                          <m:t>4</m:t>
                        </m:r>
                      </m:den>
                    </m:f>
                  </m:oMath>
                </a14:m>
                <a:r>
                  <a:rPr lang="en-IN" dirty="0"/>
                  <a:t>  = 0.75  (Good)</a:t>
                </a:r>
              </a:p>
              <a:p>
                <a:endParaRPr lang="en-IN" b="0" dirty="0"/>
              </a:p>
              <a:p>
                <a:r>
                  <a:rPr lang="en-IN" dirty="0"/>
                  <a:t>At what rate will C and D receive data = 1.5 Mbps</a:t>
                </a:r>
                <a:endParaRPr lang="en-IN" b="0" dirty="0"/>
              </a:p>
              <a:p>
                <a:endParaRPr lang="en-IN" dirty="0"/>
              </a:p>
            </p:txBody>
          </p:sp>
        </mc:Choice>
        <mc:Fallback xmlns="">
          <p:sp>
            <p:nvSpPr>
              <p:cNvPr id="28" name="TextBox 27">
                <a:extLst>
                  <a:ext uri="{FF2B5EF4-FFF2-40B4-BE49-F238E27FC236}">
                    <a16:creationId xmlns:a16="http://schemas.microsoft.com/office/drawing/2014/main" id="{85A986B9-D370-7839-5878-CBA5247FC3B2}"/>
                  </a:ext>
                </a:extLst>
              </p:cNvPr>
              <p:cNvSpPr txBox="1">
                <a:spLocks noRot="1" noChangeAspect="1" noMove="1" noResize="1" noEditPoints="1" noAdjustHandles="1" noChangeArrowheads="1" noChangeShapeType="1" noTextEdit="1"/>
              </p:cNvSpPr>
              <p:nvPr/>
            </p:nvSpPr>
            <p:spPr>
              <a:xfrm>
                <a:off x="7815937" y="370114"/>
                <a:ext cx="4158349" cy="5904565"/>
              </a:xfrm>
              <a:prstGeom prst="rect">
                <a:avLst/>
              </a:prstGeom>
              <a:blipFill>
                <a:blip r:embed="rId2"/>
                <a:stretch>
                  <a:fillRect l="-1173" t="-620" r="-1026"/>
                </a:stretch>
              </a:blipFill>
            </p:spPr>
            <p:txBody>
              <a:bodyPr/>
              <a:lstStyle/>
              <a:p>
                <a:r>
                  <a:rPr lang="en-IN">
                    <a:noFill/>
                  </a:rPr>
                  <a:t> </a:t>
                </a:r>
              </a:p>
            </p:txBody>
          </p:sp>
        </mc:Fallback>
      </mc:AlternateContent>
    </p:spTree>
    <p:extLst>
      <p:ext uri="{BB962C8B-B14F-4D97-AF65-F5344CB8AC3E}">
        <p14:creationId xmlns:p14="http://schemas.microsoft.com/office/powerpoint/2010/main" val="195245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BABC-2A48-2CED-2372-70DEBB92B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CD0D8-B680-A9E6-C39A-A5825F9EB4BD}"/>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7739B356-B0FA-BB85-4F32-B30D43513FD6}"/>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631A1E1E-5D50-7AA0-0FFD-5B7B13B4845E}"/>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7C9F01D8-06DC-955A-63D2-915273E8130B}"/>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AF6DEE82-43A5-4C90-C80B-F99BF21E0767}"/>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AF481CCC-5EA5-D59D-1B5B-D4A79C511075}"/>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C0B4F248-B7BC-A340-435E-7E13BCB22D6A}"/>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B98560-E30B-0470-8CD6-E295961841DB}"/>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7F8C2C-CDB4-657D-9738-F9581429EE7F}"/>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2435D56-DD98-A854-2B96-C1CC1B359056}"/>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AFE3DE-B72B-5B20-14C7-AB948987207F}"/>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677F4DE5-229D-09BD-7AE7-0427B5B5BD05}"/>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91CE0BEC-A052-3D69-C675-50FC19F81E82}"/>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D0416445-80BE-AFF4-E482-EC7B9D33D2AB}"/>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DF0097DE-454B-74EA-BDC0-0E7FAC0F88D7}"/>
              </a:ext>
            </a:extLst>
          </p:cNvPr>
          <p:cNvSpPr txBox="1"/>
          <p:nvPr/>
        </p:nvSpPr>
        <p:spPr>
          <a:xfrm>
            <a:off x="8044543" y="370114"/>
            <a:ext cx="3603171" cy="2031325"/>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p>
        </p:txBody>
      </p:sp>
      <p:sp>
        <p:nvSpPr>
          <p:cNvPr id="3" name="TextBox 2">
            <a:extLst>
              <a:ext uri="{FF2B5EF4-FFF2-40B4-BE49-F238E27FC236}">
                <a16:creationId xmlns:a16="http://schemas.microsoft.com/office/drawing/2014/main" id="{38C0FA9A-C39F-1A2A-C47D-9AEBB82AE658}"/>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39BB01DF-5E05-10D1-CC33-69D7648D835C}"/>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274589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45E9-B4C8-A77E-A61E-3AA1B3D36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D70A0-B30F-4D13-83A9-3E17457C88AA}"/>
              </a:ext>
            </a:extLst>
          </p:cNvPr>
          <p:cNvSpPr>
            <a:spLocks noGrp="1"/>
          </p:cNvSpPr>
          <p:nvPr>
            <p:ph type="title"/>
          </p:nvPr>
        </p:nvSpPr>
        <p:spPr/>
        <p:txBody>
          <a:bodyPr/>
          <a:lstStyle/>
          <a:p>
            <a:r>
              <a:rPr lang="en-IN" dirty="0"/>
              <a:t>Congestion control</a:t>
            </a:r>
          </a:p>
        </p:txBody>
      </p:sp>
      <p:sp>
        <p:nvSpPr>
          <p:cNvPr id="4" name="Oval 3">
            <a:extLst>
              <a:ext uri="{FF2B5EF4-FFF2-40B4-BE49-F238E27FC236}">
                <a16:creationId xmlns:a16="http://schemas.microsoft.com/office/drawing/2014/main" id="{56AE8D1B-060F-BE88-544D-F3269C511431}"/>
              </a:ext>
            </a:extLst>
          </p:cNvPr>
          <p:cNvSpPr/>
          <p:nvPr/>
        </p:nvSpPr>
        <p:spPr>
          <a:xfrm>
            <a:off x="838200" y="2394858"/>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A</a:t>
            </a:r>
          </a:p>
        </p:txBody>
      </p:sp>
      <p:sp>
        <p:nvSpPr>
          <p:cNvPr id="5" name="Oval 4">
            <a:extLst>
              <a:ext uri="{FF2B5EF4-FFF2-40B4-BE49-F238E27FC236}">
                <a16:creationId xmlns:a16="http://schemas.microsoft.com/office/drawing/2014/main" id="{5A631153-1412-ECDD-2852-7F72D2DF7B8F}"/>
              </a:ext>
            </a:extLst>
          </p:cNvPr>
          <p:cNvSpPr/>
          <p:nvPr/>
        </p:nvSpPr>
        <p:spPr>
          <a:xfrm>
            <a:off x="783772" y="44849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B</a:t>
            </a:r>
          </a:p>
        </p:txBody>
      </p:sp>
      <p:sp>
        <p:nvSpPr>
          <p:cNvPr id="6" name="Oval 5">
            <a:extLst>
              <a:ext uri="{FF2B5EF4-FFF2-40B4-BE49-F238E27FC236}">
                <a16:creationId xmlns:a16="http://schemas.microsoft.com/office/drawing/2014/main" id="{6B8DC685-221E-F286-85DE-A52310F7DB2D}"/>
              </a:ext>
            </a:extLst>
          </p:cNvPr>
          <p:cNvSpPr/>
          <p:nvPr/>
        </p:nvSpPr>
        <p:spPr>
          <a:xfrm>
            <a:off x="3494313" y="3320142"/>
            <a:ext cx="1077686" cy="1012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a:t>
            </a:r>
          </a:p>
        </p:txBody>
      </p:sp>
      <p:sp>
        <p:nvSpPr>
          <p:cNvPr id="7" name="Oval 6">
            <a:extLst>
              <a:ext uri="{FF2B5EF4-FFF2-40B4-BE49-F238E27FC236}">
                <a16:creationId xmlns:a16="http://schemas.microsoft.com/office/drawing/2014/main" id="{A2516A65-E8A4-3D12-CA98-55BF8BA72B6A}"/>
              </a:ext>
            </a:extLst>
          </p:cNvPr>
          <p:cNvSpPr/>
          <p:nvPr/>
        </p:nvSpPr>
        <p:spPr>
          <a:xfrm>
            <a:off x="6063338" y="2503715"/>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C</a:t>
            </a:r>
          </a:p>
        </p:txBody>
      </p:sp>
      <p:sp>
        <p:nvSpPr>
          <p:cNvPr id="8" name="Oval 7">
            <a:extLst>
              <a:ext uri="{FF2B5EF4-FFF2-40B4-BE49-F238E27FC236}">
                <a16:creationId xmlns:a16="http://schemas.microsoft.com/office/drawing/2014/main" id="{D8D3671F-5EAF-4FB1-786C-9E255E9430C2}"/>
              </a:ext>
            </a:extLst>
          </p:cNvPr>
          <p:cNvSpPr/>
          <p:nvPr/>
        </p:nvSpPr>
        <p:spPr>
          <a:xfrm>
            <a:off x="6139538" y="4452259"/>
            <a:ext cx="1077686" cy="10123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
            </a:r>
          </a:p>
        </p:txBody>
      </p:sp>
      <p:cxnSp>
        <p:nvCxnSpPr>
          <p:cNvPr id="10" name="Straight Arrow Connector 9">
            <a:extLst>
              <a:ext uri="{FF2B5EF4-FFF2-40B4-BE49-F238E27FC236}">
                <a16:creationId xmlns:a16="http://schemas.microsoft.com/office/drawing/2014/main" id="{5965A31D-BFA8-84D7-F07B-BC7C87820B9A}"/>
              </a:ext>
            </a:extLst>
          </p:cNvPr>
          <p:cNvCxnSpPr>
            <a:stCxn id="4" idx="6"/>
          </p:cNvCxnSpPr>
          <p:nvPr/>
        </p:nvCxnSpPr>
        <p:spPr>
          <a:xfrm>
            <a:off x="1915886" y="2901044"/>
            <a:ext cx="1578427" cy="81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720AF8E-6FB1-7042-49B3-32507D7FC0B0}"/>
              </a:ext>
            </a:extLst>
          </p:cNvPr>
          <p:cNvCxnSpPr>
            <a:endCxn id="6" idx="3"/>
          </p:cNvCxnSpPr>
          <p:nvPr/>
        </p:nvCxnSpPr>
        <p:spPr>
          <a:xfrm flipV="1">
            <a:off x="1915886" y="4184255"/>
            <a:ext cx="1736250" cy="83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EFF31F1-1194-9C6F-2386-17F2D470F789}"/>
              </a:ext>
            </a:extLst>
          </p:cNvPr>
          <p:cNvCxnSpPr>
            <a:stCxn id="6" idx="6"/>
            <a:endCxn id="7" idx="2"/>
          </p:cNvCxnSpPr>
          <p:nvPr/>
        </p:nvCxnSpPr>
        <p:spPr>
          <a:xfrm flipV="1">
            <a:off x="4571999" y="3009901"/>
            <a:ext cx="1491339" cy="8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207038-60BE-F8E1-84FA-C59913399627}"/>
              </a:ext>
            </a:extLst>
          </p:cNvPr>
          <p:cNvCxnSpPr>
            <a:stCxn id="6" idx="6"/>
            <a:endCxn id="8" idx="2"/>
          </p:cNvCxnSpPr>
          <p:nvPr/>
        </p:nvCxnSpPr>
        <p:spPr>
          <a:xfrm>
            <a:off x="4571999" y="3826328"/>
            <a:ext cx="1567539" cy="11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D695D3D-A8EB-84DC-E4EC-6127FF617CF9}"/>
              </a:ext>
            </a:extLst>
          </p:cNvPr>
          <p:cNvSpPr txBox="1"/>
          <p:nvPr/>
        </p:nvSpPr>
        <p:spPr>
          <a:xfrm>
            <a:off x="4757057" y="2906486"/>
            <a:ext cx="1208314" cy="369332"/>
          </a:xfrm>
          <a:prstGeom prst="rect">
            <a:avLst/>
          </a:prstGeom>
          <a:noFill/>
        </p:spPr>
        <p:txBody>
          <a:bodyPr wrap="square" rtlCol="0">
            <a:spAutoFit/>
          </a:bodyPr>
          <a:lstStyle/>
          <a:p>
            <a:r>
              <a:rPr lang="en-IN" dirty="0"/>
              <a:t>2 Mbps</a:t>
            </a:r>
          </a:p>
        </p:txBody>
      </p:sp>
      <p:sp>
        <p:nvSpPr>
          <p:cNvPr id="25" name="TextBox 24">
            <a:extLst>
              <a:ext uri="{FF2B5EF4-FFF2-40B4-BE49-F238E27FC236}">
                <a16:creationId xmlns:a16="http://schemas.microsoft.com/office/drawing/2014/main" id="{0737CB3C-B20F-79AD-BECA-2E0A15927E48}"/>
              </a:ext>
            </a:extLst>
          </p:cNvPr>
          <p:cNvSpPr txBox="1"/>
          <p:nvPr/>
        </p:nvSpPr>
        <p:spPr>
          <a:xfrm>
            <a:off x="4757058" y="4539343"/>
            <a:ext cx="1208314" cy="369332"/>
          </a:xfrm>
          <a:prstGeom prst="rect">
            <a:avLst/>
          </a:prstGeom>
          <a:noFill/>
        </p:spPr>
        <p:txBody>
          <a:bodyPr wrap="square" rtlCol="0">
            <a:spAutoFit/>
          </a:bodyPr>
          <a:lstStyle/>
          <a:p>
            <a:r>
              <a:rPr lang="en-IN" dirty="0"/>
              <a:t>2 Mbps</a:t>
            </a:r>
          </a:p>
        </p:txBody>
      </p:sp>
      <p:sp>
        <p:nvSpPr>
          <p:cNvPr id="26" name="TextBox 25">
            <a:extLst>
              <a:ext uri="{FF2B5EF4-FFF2-40B4-BE49-F238E27FC236}">
                <a16:creationId xmlns:a16="http://schemas.microsoft.com/office/drawing/2014/main" id="{BEAD2CC7-7990-7106-70CD-01248A4177D3}"/>
              </a:ext>
            </a:extLst>
          </p:cNvPr>
          <p:cNvSpPr txBox="1"/>
          <p:nvPr/>
        </p:nvSpPr>
        <p:spPr>
          <a:xfrm>
            <a:off x="1894114" y="2318657"/>
            <a:ext cx="1382485" cy="375553"/>
          </a:xfrm>
          <a:prstGeom prst="rect">
            <a:avLst/>
          </a:prstGeom>
          <a:noFill/>
        </p:spPr>
        <p:txBody>
          <a:bodyPr wrap="square" rtlCol="0">
            <a:spAutoFit/>
          </a:bodyPr>
          <a:lstStyle/>
          <a:p>
            <a:r>
              <a:rPr lang="en-IN" dirty="0"/>
              <a:t>2 Mbps</a:t>
            </a:r>
          </a:p>
        </p:txBody>
      </p:sp>
      <p:sp>
        <p:nvSpPr>
          <p:cNvPr id="27" name="TextBox 26">
            <a:extLst>
              <a:ext uri="{FF2B5EF4-FFF2-40B4-BE49-F238E27FC236}">
                <a16:creationId xmlns:a16="http://schemas.microsoft.com/office/drawing/2014/main" id="{A1E75E5A-FA67-D93C-35C5-6D5805004922}"/>
              </a:ext>
            </a:extLst>
          </p:cNvPr>
          <p:cNvSpPr txBox="1"/>
          <p:nvPr/>
        </p:nvSpPr>
        <p:spPr>
          <a:xfrm>
            <a:off x="1752600" y="5257798"/>
            <a:ext cx="1382485" cy="375553"/>
          </a:xfrm>
          <a:prstGeom prst="rect">
            <a:avLst/>
          </a:prstGeom>
          <a:noFill/>
        </p:spPr>
        <p:txBody>
          <a:bodyPr wrap="square" rtlCol="0">
            <a:spAutoFit/>
          </a:bodyPr>
          <a:lstStyle/>
          <a:p>
            <a:r>
              <a:rPr lang="en-IN" dirty="0"/>
              <a:t>2 Mbps</a:t>
            </a:r>
          </a:p>
        </p:txBody>
      </p:sp>
      <p:sp>
        <p:nvSpPr>
          <p:cNvPr id="28" name="TextBox 27">
            <a:extLst>
              <a:ext uri="{FF2B5EF4-FFF2-40B4-BE49-F238E27FC236}">
                <a16:creationId xmlns:a16="http://schemas.microsoft.com/office/drawing/2014/main" id="{58D10272-A87C-C38A-8B5C-0F048B456499}"/>
              </a:ext>
            </a:extLst>
          </p:cNvPr>
          <p:cNvSpPr txBox="1"/>
          <p:nvPr/>
        </p:nvSpPr>
        <p:spPr>
          <a:xfrm>
            <a:off x="8044543" y="370114"/>
            <a:ext cx="3603171" cy="3970318"/>
          </a:xfrm>
          <a:prstGeom prst="rect">
            <a:avLst/>
          </a:prstGeom>
          <a:noFill/>
        </p:spPr>
        <p:txBody>
          <a:bodyPr wrap="square" rtlCol="0">
            <a:spAutoFit/>
          </a:bodyPr>
          <a:lstStyle/>
          <a:p>
            <a:r>
              <a:rPr lang="en-IN" dirty="0"/>
              <a:t>After some time, A and B are sending data at the maximum rate of 2 Mbps (window size / RTT) allowed by flow control (assuming no loss).</a:t>
            </a:r>
          </a:p>
          <a:p>
            <a:endParaRPr lang="en-IN" dirty="0"/>
          </a:p>
          <a:p>
            <a:r>
              <a:rPr lang="en-IN" dirty="0"/>
              <a:t>What is the traffic intensity at G?</a:t>
            </a:r>
          </a:p>
          <a:p>
            <a:r>
              <a:rPr lang="en-IN" dirty="0"/>
              <a:t>= 1  (Bad)</a:t>
            </a:r>
          </a:p>
          <a:p>
            <a:endParaRPr lang="en-IN" b="0" dirty="0"/>
          </a:p>
          <a:p>
            <a:r>
              <a:rPr lang="en-IN" dirty="0"/>
              <a:t>At what rate will C and D receive data (assuming infinite queue size at G) </a:t>
            </a:r>
          </a:p>
          <a:p>
            <a:endParaRPr lang="en-IN" b="0" dirty="0"/>
          </a:p>
          <a:p>
            <a:endParaRPr lang="en-IN" dirty="0"/>
          </a:p>
        </p:txBody>
      </p:sp>
      <p:sp>
        <p:nvSpPr>
          <p:cNvPr id="3" name="TextBox 2">
            <a:extLst>
              <a:ext uri="{FF2B5EF4-FFF2-40B4-BE49-F238E27FC236}">
                <a16:creationId xmlns:a16="http://schemas.microsoft.com/office/drawing/2014/main" id="{7B3FE3BC-6208-6EC2-F364-D29F61478E70}"/>
              </a:ext>
            </a:extLst>
          </p:cNvPr>
          <p:cNvSpPr txBox="1"/>
          <p:nvPr/>
        </p:nvSpPr>
        <p:spPr>
          <a:xfrm>
            <a:off x="2460171" y="2808515"/>
            <a:ext cx="1208314" cy="369332"/>
          </a:xfrm>
          <a:prstGeom prst="rect">
            <a:avLst/>
          </a:prstGeom>
          <a:noFill/>
        </p:spPr>
        <p:txBody>
          <a:bodyPr wrap="square" rtlCol="0">
            <a:spAutoFit/>
          </a:bodyPr>
          <a:lstStyle/>
          <a:p>
            <a:r>
              <a:rPr lang="en-IN" dirty="0"/>
              <a:t>5 Mbps</a:t>
            </a:r>
          </a:p>
        </p:txBody>
      </p:sp>
      <p:sp>
        <p:nvSpPr>
          <p:cNvPr id="9" name="TextBox 8">
            <a:extLst>
              <a:ext uri="{FF2B5EF4-FFF2-40B4-BE49-F238E27FC236}">
                <a16:creationId xmlns:a16="http://schemas.microsoft.com/office/drawing/2014/main" id="{7F052866-42AA-1F82-CB1B-CD9F84425DB1}"/>
              </a:ext>
            </a:extLst>
          </p:cNvPr>
          <p:cNvSpPr txBox="1"/>
          <p:nvPr/>
        </p:nvSpPr>
        <p:spPr>
          <a:xfrm>
            <a:off x="2405743" y="4865913"/>
            <a:ext cx="1208314" cy="369332"/>
          </a:xfrm>
          <a:prstGeom prst="rect">
            <a:avLst/>
          </a:prstGeom>
          <a:noFill/>
        </p:spPr>
        <p:txBody>
          <a:bodyPr wrap="square" rtlCol="0">
            <a:spAutoFit/>
          </a:bodyPr>
          <a:lstStyle/>
          <a:p>
            <a:r>
              <a:rPr lang="en-IN" dirty="0"/>
              <a:t>5 Mbps</a:t>
            </a:r>
          </a:p>
        </p:txBody>
      </p:sp>
    </p:spTree>
    <p:extLst>
      <p:ext uri="{BB962C8B-B14F-4D97-AF65-F5344CB8AC3E}">
        <p14:creationId xmlns:p14="http://schemas.microsoft.com/office/powerpoint/2010/main" val="476507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5740</TotalTime>
  <Words>4638</Words>
  <Application>Microsoft Office PowerPoint</Application>
  <PresentationFormat>Widescreen</PresentationFormat>
  <Paragraphs>800</Paragraphs>
  <Slides>65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Calibri</vt:lpstr>
      <vt:lpstr>Calibri Light</vt:lpstr>
      <vt:lpstr>Cambria Math</vt:lpstr>
      <vt:lpstr>Comic Sans MS</vt:lpstr>
      <vt:lpstr>Courier New</vt:lpstr>
      <vt:lpstr>Symbol</vt:lpstr>
      <vt:lpstr>Tahoma</vt:lpstr>
      <vt:lpstr>Times New Roman</vt:lpstr>
      <vt:lpstr>Wingdings</vt:lpstr>
      <vt:lpstr>Office Theme</vt:lpstr>
      <vt:lpstr>PowerPoint Presentation</vt:lpstr>
      <vt:lpstr>Today’s topics</vt:lpstr>
      <vt:lpstr>References</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Congestion control</vt:lpstr>
      <vt:lpstr>Conclusion</vt:lpstr>
      <vt:lpstr>Congestion control mechanism</vt:lpstr>
      <vt:lpstr>Congestion control mechanism</vt:lpstr>
      <vt:lpstr>Congestion control mechanism</vt:lpstr>
      <vt:lpstr>Congestion control mechanism</vt:lpstr>
      <vt:lpstr>Approaches for congestion control</vt:lpstr>
      <vt:lpstr>Congestion control mechanism</vt:lpstr>
      <vt:lpstr>Congestion control</vt:lpstr>
      <vt:lpstr>rwnd</vt:lpstr>
      <vt:lpstr>cwnd estimation</vt:lpstr>
      <vt:lpstr>cwnd estimation</vt:lpstr>
      <vt:lpstr>cwnd estimation</vt:lpstr>
      <vt:lpstr>cwnd estimation</vt:lpstr>
      <vt:lpstr>cwnd estimation</vt:lpstr>
      <vt:lpstr>cwnd estimation</vt:lpstr>
      <vt:lpstr>cwnd estimation</vt:lpstr>
      <vt:lpstr>cwnd estimation</vt:lpstr>
      <vt:lpstr>cwnd estimation</vt:lpstr>
      <vt:lpstr>cwnd estimation</vt:lpstr>
      <vt:lpstr>cwnd estimation</vt:lpstr>
      <vt:lpstr>cwnd estimation</vt:lpstr>
      <vt:lpstr>cwnd estimation</vt:lpstr>
      <vt:lpstr>cwnd estimation</vt:lpstr>
      <vt:lpstr>TCP congestion control</vt:lpstr>
      <vt:lpstr>TCP congestion control</vt:lpstr>
      <vt:lpstr>Slow start</vt:lpstr>
      <vt:lpstr>Slow start</vt:lpstr>
      <vt:lpstr>Slow start</vt:lpstr>
      <vt:lpstr>Congestion avoidance</vt:lpstr>
      <vt:lpstr>Fast recovery</vt:lpstr>
      <vt:lpstr>FSM</vt:lpstr>
      <vt:lpstr>FSM</vt:lpstr>
      <vt:lpstr>TCP versions</vt:lpstr>
      <vt:lpstr>AIMD (additive-increase, multiplicative decrease)</vt:lpstr>
      <vt:lpstr>AIMD </vt:lpstr>
      <vt:lpstr>AIMD</vt:lpstr>
      <vt:lpstr>TCP Cubic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Piyus Kedia</dc:creator>
  <cp:lastModifiedBy>Piyus Kedia</cp:lastModifiedBy>
  <cp:revision>217</cp:revision>
  <dcterms:created xsi:type="dcterms:W3CDTF">2025-08-19T10:04:32Z</dcterms:created>
  <dcterms:modified xsi:type="dcterms:W3CDTF">2025-10-15T01:35:06Z</dcterms:modified>
</cp:coreProperties>
</file>