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1394" r:id="rId3"/>
    <p:sldId id="1576" r:id="rId4"/>
    <p:sldId id="1616" r:id="rId5"/>
    <p:sldId id="1655" r:id="rId6"/>
    <p:sldId id="1654" r:id="rId7"/>
    <p:sldId id="1651" r:id="rId8"/>
    <p:sldId id="1652" r:id="rId9"/>
    <p:sldId id="1653" r:id="rId10"/>
    <p:sldId id="1593" r:id="rId11"/>
    <p:sldId id="1594" r:id="rId12"/>
    <p:sldId id="1612" r:id="rId13"/>
    <p:sldId id="1596" r:id="rId14"/>
    <p:sldId id="1613" r:id="rId15"/>
    <p:sldId id="1597" r:id="rId16"/>
    <p:sldId id="1614" r:id="rId17"/>
    <p:sldId id="1598" r:id="rId18"/>
    <p:sldId id="1599" r:id="rId19"/>
    <p:sldId id="1615" r:id="rId20"/>
    <p:sldId id="1600" r:id="rId21"/>
    <p:sldId id="1608" r:id="rId22"/>
    <p:sldId id="1603" r:id="rId23"/>
    <p:sldId id="1604" r:id="rId24"/>
    <p:sldId id="1605" r:id="rId25"/>
    <p:sldId id="1606" r:id="rId26"/>
    <p:sldId id="1602" r:id="rId27"/>
    <p:sldId id="1609" r:id="rId28"/>
    <p:sldId id="1617" r:id="rId29"/>
    <p:sldId id="1618" r:id="rId30"/>
    <p:sldId id="1646" r:id="rId31"/>
    <p:sldId id="1619" r:id="rId32"/>
    <p:sldId id="1656" r:id="rId33"/>
    <p:sldId id="1657" r:id="rId34"/>
    <p:sldId id="1620" r:id="rId35"/>
    <p:sldId id="1621" r:id="rId36"/>
    <p:sldId id="1632" r:id="rId37"/>
    <p:sldId id="1631" r:id="rId38"/>
    <p:sldId id="1622" r:id="rId39"/>
    <p:sldId id="1634" r:id="rId40"/>
    <p:sldId id="1647" r:id="rId41"/>
    <p:sldId id="1635" r:id="rId42"/>
    <p:sldId id="1633" r:id="rId43"/>
    <p:sldId id="1623" r:id="rId44"/>
    <p:sldId id="1636" r:id="rId45"/>
    <p:sldId id="1637" r:id="rId46"/>
    <p:sldId id="1624" r:id="rId47"/>
    <p:sldId id="1638"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06:17.341"/>
    </inkml:context>
    <inkml:brush xml:id="br0">
      <inkml:brushProperty name="width" value="0.05292" units="cm"/>
      <inkml:brushProperty name="height" value="0.05292" units="cm"/>
      <inkml:brushProperty name="color" value="#FF0000"/>
    </inkml:brush>
  </inkml:definitions>
  <inkml:trace contextRef="#ctx0" brushRef="#br0">2578 8411 4 0,'0'0'41'0,"0"0"18"0,0 0 12 0,0 0 14 0,0 0 16 0,0 0 16 0,0-4 18 0,0 4 18 0,0-5 20 0,0 5 6 0,0-4-1 16,0 4-10-16,0-5-13 0,0 5-8 0,0 0-3 0,0 0-2 0,0 0 2 0,0 0-5 15,0-4-9-15,0 4-8 0,0 0-10 0,-5 0-11 0,5 0-11 0,0 0-10 0,0 0-10 16,0 0-10-16,0 0-7 0,0 0-9 0,0 0-5 0,0 0-5 0,0 0-5 15,0 0-2-15,0 0-2 0,0 0-4 0,0 0-3 0,0 0-2 0,0 0-2 0,0 0-3 16,0 0 2-16,0 0-2 0,0 0 1 0,0 0-1 0,0 0 0 0,0 0 1 16,0 0 1-16,0 0-2 0,0 0 4 0,0 0 0 0,0 0 5 0,0 0 0 15,5-6 5-15,-5 6 2 0,0 0 2 0,0 0 2 0,8 0 2 0,-3 0 3 0,-5 0 1 16,7 0 2-16,-7 0 2 0,7-6 2 0,-2 6 1 0,-5 0 0 0,8 0-4 16,-1-3-1-16,-7 3-3 0,5 0-2 0,3 0-2 0,-2 0-3 15,-6 0 0-15,5-6-2 0,3 6-1 0,-8 0-4 0,8 0-2 0,-3 0-2 0,1 0-1 0,-6 0-1 16,7 0 3-16,-2 0 1 0,4 0 3 0,-4 0 1 0,2 0 0 0,-1 0 2 15,-1 0 0-15,4 0 0 0,-2 0 0 0,-2 0 3 0,8 0 1 0,-7 0 0 16,2 0 0-16,4 0-3 0,-6 0 0 0,7 0-2 0,0 0-3 0,1 0 0 0,-1 0-5 16,0 0 2-16,0 6-4 0,0-6 0 0,0 0-4 0,0 0 1 0,1 0-1 15,-2 0-1-15,2 0 2 0,-1 3 1 0,0-3-1 0,0 0 2 0,5 0-1 16,-4 0-2-16,-1 6 3 0,8-6 0 0,-10 0 0 0,2 0 2 0,7 0 2 0,-8 0 1 16,8 0-1-16,-6 6 2 0,7-6-2 0,-10 0 2 0,1 0-3 0,9 0 2 15,-10 0 0-15,10 0 1 0,-7 0 0 0,-1 0-2 0,6 0 3 0,-7 0-4 0,1 0 2 16,6 0-4-16,-3 0-2 0,-4 0 0 0,8 0-2 0,-8 0-1 0,1 0-1 15,6 0 0-15,-6 0-1 0,8 0-5 0,-9 0 1 0,0 0-2 0,9 0 0 16,-8 0 0-16,6 0 0 0,-6 0-1 0,8 0 0 0,-8 0 1 0,0 0-1 0,5 0-2 16,-4 0 1-16,-1 4-2 0,-1-4 0 0,2 0 1 0,-1 0 0 0,1 0-1 15,-2 0 1-15,-6 0-1 0,7 0 0 0,-5 0 0 0,-3 0 0 0,9 0 2 16,-14 0-1-16,5 0 2 0,2 0-1 0,1 0 6 0,-8 0 3 0,5 0 6 0,-5 0 0 16,0 0 6-16,0 0 3 0,7 0 2 0,-7 0 5 0,0 0 4 0,0 0 1 15,7 0 3-15,-7 0 0 0,0 0 1 0,5 0 1 0,-5 0-1 0,0 0-4 16,0 0-3-16,0 0-1 0,0 0-4 0,0 0-2 0,0 0-3 0,0 0-1 15,0 0-3-15,0 0-2 0,0 0-2 0,0 0-3 0,0 0-1 16,0 0-3-16,0 0 0 0,0 0-5 0,0 0 1 0,0 0-3 0,0 0 0 0,0 0-2 0,0 0-1 16,0 0-2-16,0 0 0 0,8 0-2 0,-8 0-1 0,5 0-1 0,-5 0-1 15,0 0 0-15,0 0 1 0,0 0-1 0,8 0 1 0,-8 0-1 0,0 0 1 0,0 0-2 16,0 0 0-16,0 0 1 0,6 0 2 0,-6 0-2 0,0 0 2 0,0 0 1 16,5 0 1-16,-5 0 1 0,0 0 2 0,0 0 1 0,7 0 2 0,-7 0 1 15,9 0 4-15,-9 0 6 0,5 0 5 0,2 0 4 0,-7 0 2 0,6-4 4 0,-1 4 0 16,4 0 2-16,-2 0 1 0,-7 0 2 0,5 0 0 0,1 0-2 0,1-6 1 15,-1 6-3-15,9 0-2 0,-10-6-6 0,1 6-3 0,2 0-6 0,-3 0-1 16,3-3-3-16,-8 3-1 0,5 0-3 0,3 0-1 0,-2-6 1 0,-1 6-1 0,3 0 1 16,-8 0 0-16,7 0 1 0,-1-6 0 0,2 6 1 0,-8 0-2 0,5 0 2 15,0 0-1-15,3-3 1 0,-2 3 0 0,-6 0-1 0,7 0-1 0,-1 0 1 0,6-6-1 16,-12 6-2-16,14 0-1 0,-7 0 0 0,-1 0-1 0,0 0-1 0,2 0 1 16,-1 0-1-1,-2 0-1-15,3 0 1 0,-2 0-2 0,-6 0 3 0,0 0-2 0,5 0 0 0,-5 0 0 0,0 0 2 0,0 0 0 0,0 0-1 0,0 0 1 16,0 0 1-16,0 0 0 0,0 0 0 0,0 0 1 0,0 0 1 0,0 0 1 15,0 0 1-15,0 0 1 0,0 0 2 0,0 0 1 0,0 0 0 0,0 0 2 0,0 0-1 16,0 0 2-16,0 0 1 0,0 0 1 16,0 0 2-16,0 0-2 0,0 0 1 0,0 0 1 0,0 0-3 0,0 0-1 0,0 0 1 0,0 0-3 0,0 0 0 15,0 0-5-15,0 0-4 0,0 0-9 0,0 0-12 16,0 0-11-16,0 0-15 0,0 0-11 0,0 0-15 0,0 0-18 0,0 0-17 0,0 0-35 0,0 0-42 0,-5-5-71 16,5 5-82-16,-6 0-85 0,6-4-78 0,-8 4-25 0,3-4 2 0,-2-1 19 15,-1-5 23-15,-4 4 30 0,5-3 30 0,-7-2 37 0,2-2 39 0,-1-8 52 0,-6 2 57 16,6 1 70-16,0-9 75 0</inkml:trace>
  <inkml:trace contextRef="#ctx0" brushRef="#br0" timeOffset="57183.8">5034 8438 14 0,'0'0'72'0,"0"0"28"0,0 0 21 0,0-6 21 0,0 6 20 0,0-6 23 0,0 6 27 0,0 0 24 0,0-4 28 0,0 4 16 0,0 0 12 16,0 0-24-16,0-5-46 0,0 5-26 0,0 0-19 0,0 0-5 0,0 0-3 0,0 0-2 16,0-6-7-16,0 6-10 0,0 0-12 0,0 0-12 0,0-4-12 0,0 4-6 15,0 0-6-15,0-5-5 0,0 5-6 0,0 0-6 0,0 0-5 0,0 0-6 16,0 0-5-16,-7-4-4 0,7 4-4 0,0 0-6 0,0-5-5 0,0 5-6 0,0 0-3 15,0 0-5-15,0 0-3 0,0 0-3 0,0 0-1 0,0 0-4 0,0 0-3 16,0 0-5-16,0 0-4 0,0 0-8 0,0 0-9 0,0 0-7 0,0 0-9 16,0 0-5-16,0 0-7 0,0-4-1 0,0 4-2 0,7 0-2 0,-7 0-1 15,6-6 1-15,2 6 1 0,-3 0 2 0,-5 0 5 0,14 0 5 0,-9 0 9 0,2 0 7 16,6 0 10-16,1 0 7 0,-1 0 4 0,-6 0 3 0,5 0 2 0,8 0 3 16,-7 0 1-16,-2 0 2 0,5 0 1 0,2 0 0 0,-4 0 1 0,-2 0 1 15,7-6-3-15,1 6-1 0,-8 0-2 0,9 0-3 0,-3 0 0 0,3-3-3 0,-8 3 1 16,6 0-2-16,2 0-2 0,-3-6-1 0,1 6-2 0,1 0-1 0,-1 0-2 15,-6 0 1-15,8 0-1 0,-7-6-2 0,4 6 1 0,-4 0 0 0,-2 0 0 0,8 0-4 16,-8 0 1-16,4 0-1 0,-5 0 2 0,1 0-2 0,2 0 2 0,-7 0 0 16,4 0 0-16,-3 0 0 0,5 0-1 0,-7 0 0 15,1 0 1-15,7 6-2 0,-7-6-1 0,-2 0 1 0,1 0-1 0,-6 0 1 0,8 0-2 0,-8 0 1 16,0 0-1-16,5 0 0 0,-5 0-2 0,0 0 2 0,0 0 0 0,0 0-1 0,0 0 1 16,0 0-2-16,0 0 2 0,0 0 0 0,0 0 0 0,8 0 2 0,-8 0 0 15,0 0 1-15,0 0 2 0,0 0 1 0,0 0 1 16,5 0 2-16,-5 0 4 0,0 0 3 0,8 0 4 0,-2 0 4 0,-6 0 0 0,0 0 2 0,5 0 3 0,-5 0 0 15,7 0 0-15,-7 0 0 0,8 0 0 0,-8 0 0 0,6 0 0 0,1 0-2 16,-7 0 0-16,0 0-4 0,6 0-2 0,-6 0-1 0,5 0-3 0,-5 0-2 16,0-6-1-16,8 6-2 0,-8 0-1 0,0 0-3 0,8 0-1 0,-8 0-2 0,5 0-2 15,-5 0-1-15,6 0-2 0,-6-3-1 0,0 3-2 0,7 0-1 0,-7 0-1 16,0 0 1-16,5 0-1 0,-5 0 3 0,0 0-2 0,0 0 1 0,0 0 2 16,9 0-2-16,-9 0 3 0,0 0-1 0,0 0 0 0,0 0 1 0,0 0 0 0,0 0 1 15,0 0 0-15,0 0 1 0,0 0 0 0,0 0 1 0,0 0-1 0,0 0-1 16,0 0-1-16,0 0-7 0,0 0-7 0,0 0-14 0,0 0-12 0,0 0-15 15,0 0-20-15,0 0-19 0,0 0-25 0,0 0-22 0,0 0-24 0,0 0-40 0,0 0-48 16,0 0-72-16,0 3-78 0,0-3-34 0,-9 0-15 0,9 6 9 0,-5-6 18 0,-2 0 28 16,7 0 30-16,-6 0 35 0,1 0 35 0,-3-6 38 0,0 6 38 0,3 0 51 15,5-3 52-15</inkml:trace>
  <inkml:trace contextRef="#ctx0" brushRef="#br0" timeOffset="58010.11">7573 8487 0 0,'-5'0'46'0,"5"0"38"0,0 0 24 0,0 0 27 0,-8 0 26 0,8-7 29 0,-6 7 27 0,6-5 27 0,0 5 26 0,0 0 22 0,0 0 22 0,0-4-20 16,0 4-43-16,0 0-26 0,-5 0-18 0,5 0-9 0,0 0-6 0,0-5-12 15,0 5-19-15,0 0-16 0,0 0-17 0,0 0-15 0,0-6-14 0,0 6-9 0,0 0-7 16,0 0-8-16,0 0-6 0,0 0-8 0,0 0-6 0,0 0-9 0,0 0-7 16,0 0-5-16,0 0-4 0,0 0-2 0,0 0-5 0,0 0-4 0,0 0 0 15,0 0-5-15,0 0-1 0,0 0-2 0,0 0 1 0,0 0 2 0,5-4 2 16,-5 4 1-16,0 0 3 0,6-5-1 0,2 5 0 0,-3 0 2 0,-5 0-1 0,15 0 4 16,-9 0-1-16,0-4 4 0,6 4 3 0,2 0 1 0,-1 0 3 0,-1-5 0 15,2 5-1-15,4 0 0 0,-2-4 2 0,3 4 1 0,6 0 1 0,-6-6-2 16,2 6-2-16,6-6 2 0,-4 6 2 0,4-4 2 0,-1 4 3 0,1-5-1 0,4 5-4 15,-4-6 0-15,-1 2-1 0,8 4 0 0,-2-5-2 0,-6 1-2 0,6 4-3 16,2-5 2-16,-10 5 2 0,10-4-3 0,-8 4-5 0,6-6-6 0,-7 6-4 0,2-6-3 16,-1 6-3-16,1 0 0 0,-8 0-4 0,6 0-4 0,-6 0-1 0,2 0-1 15,-3 0 1-15,3 0-3 0,-10 0 0 0,10 0-2 0,-8 6 0 0,1-6 0 16,-2 0 0-16,-6 6 0 0,2-6 1 0,-3 0 0 0,3 4-1 0,-3-4 1 16,-5 0 2-16,0 0 1 0,8 0 0 0,-8 0-1 0,0 0 2 0,0 0 0 0,0 0 0 15,0 0 2-15,0 0-2 0,0 0 1 0,0 0 0 0,0 0 1 0,0 0 1 16,0 0-1-16,0 0 2 0,0 0 0 0,0 0-1 0,0 0 2 0,0 0 1 15,0 0 0-15,0 0 2 0,0 0-1 0,0 0 3 0,6 0-2 0,-6 0 2 0,0 0 0 16,0 0-2-16,0 0 2 0,0 0 0 0,0 0 0 0,0 0 2 0,0 0 0 16,0 0 0-16,5 0 0 0,-5 0 3 0,0 0-3 15,0 0 3-15,0 0 0 0,0 0 0 0,0 0 1 0,0 0-1 0,0 0 0 0,0 0 0 0,0 0-1 0,0 0 0 16,0 0-3-16,0 0-4 0,0 0-15 0,0 0-16 0,0 0-17 0,-5 0-16 16,5 0-17-16,-6 0-20 0,6-4-19 0,-8 4-22 0,3 0-21 0,-3 0-22 0,3-6-30 15,-3 6-32-15,2 0-46 0,1 0-56 0,-10 0-59 0,9-6-54 0,0 6-12 16,-6 0 10-16,5 0 21 0,-7-3 29 0,8 3 31 0,-6 0 32 0,-2-6 38 15,7 0 34-15,-4 6 42 0,-5-3 44 0,11-3 55 0,-9-3 63 0</inkml:trace>
  <inkml:trace contextRef="#ctx0" brushRef="#br0" timeOffset="74063.14">24169 1114 26 0,'5'-4'96'0,"-5"-1"37"0,0 1 28 0,8-2 25 0,-8 2 23 0,0-1 23 0,0-1 22 0,5 2 22 0,-5-2 22 0,0 1 19 0,0 1 22 16,0-1-37-16,0 5-69 0,0-4-38 0,0 4-23 0,0-6-8 0,0 6-3 0,0 0-6 15,0-3-6-15,0 3-4 0,0-6-7 0,0 6-3 0,0 0-7 0,0 0-7 16,0 0-6-16,0 0-9 0,0 0-8 0,0 0-8 0,0 0-10 0,0 0-11 15,0 0-10-15,0 0-6 0,0 0-6 0,0 0-3 0,0 0 1 0,0 0 1 16,0 0 1-16,0 0-2 0,0 6 0 0,0-3-3 0,0 7-2 0,0-1-3 0,0 2-1 16,0-1-2-16,0-1 0 15,0 6-3-15,0-6-1 0,0 6-6 0,0-5-7 0,0 5-4 0,0 0-10 0,0 0-4 0,0 0-1 0,0-2-2 0,0 2-1 16,0 6 1-16,0-8 1 0,0 7-2 0,0-5 0 0,0 4 0 0,0 0 2 0,0 2-1 16,8-3 0-16,-8-3 2 0,0 4 1 0,0 1 1 0,0-5 2 0,6 5-1 15,-6-6 2-15,0 1-1 0,0-2 1 0,0 3 1 0,0-7 3 0,7 6-5 16,-7-4-4-16,0-1-12 0,0-1-10 0,0-4-15 0,0 5-14 0,0-6-15 0,0 1-21 15,6 0-19-15,-6-1-21 0,0 3-25 0,0-4-23 16,0-3-44-16,0 6-55 0,0-1-64 0,0-5-63 0,0 0-30 0,0 0-14 0,0 0 7 0,0 0 19 0,0 0 26 16,0 0 31-16,0 0 33 0,7-5 35 0,-7-1 37 0,0-4 38 0,0 6 53 15,0-6 54-15</inkml:trace>
  <inkml:trace contextRef="#ctx0" brushRef="#br0" timeOffset="74475.89">24448 1163 96 0,'13'-4'166'0,"-5"-2"40"0,-2 3 31 0,-1-7 27 0,10 4 27 0,-9 1 29 0,0-5 32 15,1 5 32-15,-2-4 29 0,2 5 27 0,2-2 27 0,-4-3-68 0,8 3-119 16,-8 2-64-16,4-2-31 0,-4 1-12 0,2 1 0 0,-7-1-2 0,6 1-1 0,-6 4-13 16,5-6-13-16,-5 6-11 0,0 0-12 0,0 0-8 0,0-3-10 0,0 3-5 15,0 0-6-15,0 0-9 0,0 0-9 0,0 0-7 0,0 0-9 0,0 3-10 16,-5-3-5-16,5 6-9 0,-6-6-5 0,-1 4-5 0,2 1-8 0,-9 4-4 0,7-3-5 15,-4 4-4-15,-5-1-1 0,4 1-2 0,0-5-2 0,-3 4 1 0,4 6-1 16,-2-5-1-16,0-1-2 0,-6 1-4 0,4 1-3 0,1-2-7 0,4 6-3 16,-4-5-6-16,1-1-3 0,1 0-3 0,3-3-5 0,-3 3-1 0,6 3-2 15,-8-9-2-15,7 3-4 0,2-2-4 0,-3 1-1 0,8-1 1 0,-6 2 0 0,6-6 5 16,-5 5 4-16,5-5 3 0,0 0 5 0,0 0 2 0,0 0 2 0,0 0 4 16,0 0-1-16,0 0 1 0,0 0 4 0,0 0 3 0,0 0-2 0,0 0 4 0,0 0-1 15,0 0 1-15,0 0-3 0,0 0 0 0,0 0-3 0,0 4 1 0,0-4 4 16,5 0 2-16,-5 0 4 0,0 5 4 0,6-5 2 0,-6 0 2 0,8 6 3 15,-8-2 2-15,5-4 2 0,2 6 1 0,-1-2 3 0,2 1 1 0,-8-1 1 0,6 1 1 16,1 1-3-16,-2-2-4 0,4 1-2 0,-4 1-1 0,2 4 0 0,-1-7-1 16,7 8 2-16,-5-7 3 0,-3 6 0 0,0-5 3 0,9 4 0 0,-7 1 2 15,6-4 0-15,-7 3-6 0,7 0-10 0,-5 2-17 0,5-2-25 0,-7-5-34 16,6 8-38-16,-4-3-70 0,4-5-80 0,-5 7-85 0,5-2-83 0,2-5-33 0,-8 8-8 16,1-3 5-16,-2-5 13 0,4 7 23 0,-4-7 28 0,2 1 39 0,-7 1 42 0,6-3 49 15,-1 4 55-15,-5-7 67 0,0 0 74 0</inkml:trace>
  <inkml:trace contextRef="#ctx0" brushRef="#br0" timeOffset="74745.63">24690 1374 0 0,'6'-11'3'0,"1"1"113"0,-7 7 69 0,5-8 48 0,4 1 37 0,-4 1 35 0,-5 0 37 0,7-1 36 0,-1-1 36 0,-6 2 34 0,5 3 34 0,-5-3 33 15,9 5 30-15,-9-5-72 0,7 3-135 0,-7 0-72 0,0 2-39 0,5-1-23 0,-5 5-13 16,0-6-15-16,0 6-22 0,0-4-22 15,0 4-21-15,0 0-23 0,0 0-22 0,0 0-18 0,0 0-19 0,0 0-12 0,0 0-12 0,0 0-5 0,0 10-3 16,0-5-5-16,0-1 0 0,0 8-1 0,0-9-1 0,0 12 1 0,0-5 0 0,0-1 6 16,0 6 3-16,0 0 2 0,0 0 3 0,-5 0 0 0,5-2-4 0,0-2-12 15,0 3-12-15,0 0-19 0,0 2-18 0,0-2-16 0,0-4-14 0,0-1-21 16,0 0-16-16,0 7-23 0,0-11-24 0,0 5-22 0,5-1-24 0,-5 0-37 0,0-3-40 16,0 0-39-16,7-2-37 0,-7 1-39 0,6-1-33 0,-6-4-4 15,0 0 16-15,0 0 22 0,6 0 30 0,-6 0 34 0,0-4 35 0,8 4 35 0,-8-9 38 0,0 3 45 16,0 0 48-16,0-3 50 0,0 0 66 0</inkml:trace>
  <inkml:trace contextRef="#ctx0" brushRef="#br0" timeOffset="74919.7">24740 1163 0 0,'0'-4'3'0,"0"-2"112"0,0-3 65 0,0 5 44 0,0-2 32 16,0 1 30-16,0 1 28 0,0-7 31 0,0 7 30 0,9-1 26 0,-9 1 27 0,0-2 22 16,7-3 25-16,-7 3-82 0,0 2-136 0,5-2-75 0,-5-3-39 0,7 4-21 15,-1 1-10-15,-6-2-14 0,6 3-14 0,-6 3-17 0,8-6-21 0,-1 6-30 16,-7-6-31-16,5 6-38 0,1 0-40 0,2 0-55 0,-3 0-64 0,3 0-90 15,5 0-99-15,-7 6-42 0,-1-6-12 0,10 6 3 0,-9-6 12 0,2 3 18 0,-3-3 22 16,0 0 32-16,3 6 40 0,-2-6 43 0,1 4 47 0,-7-4 58 0,6 0 64 0</inkml:trace>
  <inkml:trace contextRef="#ctx0" brushRef="#br0" timeOffset="75489.7">24982 1295 80 0,'0'0'150'0,"0"0"42"0,0-5 36 0,0 5 33 0,0-4 33 0,0 4 32 0,0-5 30 16,0-1 28-16,0 6 26 0,0-4 24 0,0 4 23 0,0-5-63 0,0 1-114 15,0-2-60-15,0 6-33 0,0-3-20 0,0-3-13 0,0 0-14 16,8 2-16-16,-8-1-11 0,0-1-14 0,6 2-9 0,-6-1-9 0,0 5-7 0,5-4-9 0,-5-1-6 16,8 1-5-16,-3-2-6 0,-5 6-3 0,7-6-4 0,2 3-3 0,-9 3-4 15,5 0-3-15,1-6-8 0,1 6-5 0,-2 0-3 0,4 0-3 0,-9 0-2 16,5 0-3-16,2 0-1 15,-1 0-1-15,2 6-3 0,-3-3-2 0,8 3-1 0,-8 0-1 0,4-2-1 0,-4 1 0 0,2 4-1 0,1 1 2 0,-3-1-2 0,2 3-2 32,0-3-3-32,-2 4 1 0,3-2-4 0,-8 4-7 0,8-1-5 0,-8 0-8 15,5 1-4-15,-5 1-5 0,0-2-4 0,0-4-4 0,0 5-2 0,0-2-1 0,-5-2-3 16,5-2 0-16,0 1-1 0,0-1 0 0,-8 0 4 0,8-2 6 0,0 2 8 16,-8-4 6-16,8-1 8 0,0 2 6 0,-5-6 8 0,5 5 3 0,0-5 6 15,0 0 5-15,0 4 6 0,0-4 4 0,-7 0 5 0,7 0 2 0,0 0 1 0,0 0 4 16,-7 0 1-16,7 0-3 0,0-4 5 0,-5 4-2 0,5-5 2 0,-8 5-1 15,8-6 1-15,-7 2-4 0,7-1-2 0,0-4 1 0,-5 2 0 0,5-2 3 16,0 0 5-16,-9-1 0 0,9-4 5 0,0 4 2 0,0-5 2 0,0 6 1 0,0-6 3 16,0-1 6-16,0 2-1 0,9-1 1 0,-9 2-2 0,5-3-3 0,-5 2-3 15,7-1-7-15,-7 2-4 0,8-3-5 0,-3 5-5 0,-5 2-4 0,7 0-4 16,0-1-4-16,-2 1-6 0,3 3-6 0,-8 0-1 0,8 3 1 0,3-3 2 16,-6 1 4-16,2 1 0 0,2 4 1 0,-4-6 1 0,8 6 1 0,-8 0-1 0,3-3 2 15,5 3 1-15,-7 3-1 0,7-3 1 0,-5 0-3 0,-1 6 1 0,-2-2-2 16,9 1-2-16,-9 1-2 0,3-3-1 0,-3 9-1 0,3-9 1 0,-8 9-1 15,6-3-1-15,-1 0 2 0,-5 6-1 0,8-5 1 0,-8 5-1 0,0-2 1 0,8-2-1 16,-8 4 1-16,0-1 0 0,0-5 1 0,0 6-4 0,-8-4-3 0,8 2-11 16,0-2-15-16,0 3-15 0,-8-3-15 0,8-2-14 0,0 1-18 0,0-1-18 15,0 0-20-15,-5 2-21 0,5-2-26 0,0-5-22 0,0 3-25 0,0 2-45 16,0-4-49-16,0-5-63 0,0 4-61 0,0 7-20 0,0-7 4 0,0-4 16 0,0 5 26 16,0-5 30-16,5 0 33 0,-5 0 37 0,0 0 37 0,8 0 37 0,0-5 42 0,-8 1 53 15,5-1 58-15</inkml:trace>
  <inkml:trace contextRef="#ctx0" brushRef="#br0" timeOffset="75980.89">25562 1125 0 0,'0'-11'77'0,"7"7"68"0,-1-1 41 0,-6-5 36 0,8 1 31 0,-8 3 32 0,5-4 37 0,3 1 35 0,-8 4 34 0,5-5 31 0,0 7 31 0,-5-9-10 0,9 3-30 0,-4 3-59 16,-5-3-78-16,7 3-37 0,-7-1-18 0,8 1-13 0,-8 1-8 0,6 1-18 15,-6 4-22-15,0-6-20 0,0 6-22 0,6 0-18 0,-6 0-16 0,0 0-18 16,0 0-17-16,0 0-10 0,0 0-8 0,0 0-5 0,0 0-3 15,0 6-5-15,7-2-4 0,-7 1-1 0,0 5-6 0,0-7 1 0,5 8 0 0,-5-1 3 0,0 5 0 16,0 0 6-16,0-2-1 0,0 2 1 0,0 6-3 0,0-8-5 0,0 7-1 16,0-1-2-16,-5 5-1 0,5 3 0 0,0-9 0 0,0 7-1 0,-7-6-2 0,7 5-1 15,0 1-3-15,0-5-1 0,0 5 1 0,7-7-1 0,-7 3 1 0,0-8 0 16,5 7-2-16,-5-5 0 0,0-2-2 0,7 3 1 0,-7-7 0 0,7 2-1 16,-7-2 2-16,0-5 0 0,0 8 1 0,7-8-1 0,-7 1 3 0,0-5-1 15,0 0 4-15,0 0 0 0,0 0 3 0,0 0 3 0,0 0 1 0,0 0 6 16,0 0 5-16,0 0 0 0,0 0 0 0,0 0-3 0,0 0 3 0,6-5-1 0,-6 1-1 15,0-2 0-15,0 0 1 0,0 2-4 0,0-5-2 0,0-2-1 0,0 2-5 0,0-7-1 16,-6 7-4-16,6-6-1 0,0 2 0 0,-7-2 0 0,7 0-1 0,0 0-1 16,-7 0 0-16,7 5-4 0,-7-4-1 0,7 4-2 0,-5 1-2 0,-2 0-2 15,7-1-2-15,-6-1-4 0,0 7 1 0,-2-1-5 0,1-1-1 0,2 6-4 16,-9-4 1-16,9 4-4 0,-3 0 0 0,3 0-2 0,-3 0 1 0,-5 4 0 16,7 2 3-16,-1-1 1 0,1-1 0 0,-7 1 2 0,6 5 0 0,1-4 1 0,0 3 3 15,-1 0 1-15,7 1 2 0,-8 1 1 0,3-1 1 0,5-1 1 0,-7 0 1 16,0-3 0-16,7 3 0 0,0 0-1 0,0 1 0 0,-5 1 1 0,5-2 0 0,0-5 1 15,0 7 1-15,0-2 1 0,0-5 0 0,5 8 2 0,-5-3 1 0,0-5 2 16,0 7 4-16,7-2 2 0,0-5 3 0,-2 2 2 0,-5 4 1 0,8-5 4 16,5-1-1-16,-7 1 0 0,6 1-2 0,-4-2-8 0,5 1-9 15,0-5-17-15,1 0-18 0,-1 0-24 0,-3 0-29 0,4 0-33 0,1 0-32 0,-3 0-59 0,0-5-64 16,2 1-88-16,-1 4-89 0,-1-6-34 0,2 1-7 0,4-4 12 0,-2 5 24 16,-5-8 29-16,2 3 34 0,2 0 40 0,-3-1 44 0,0-4 46 0,1-2 47 0,1-3 61 15,-2 5 66-15</inkml:trace>
  <inkml:trace contextRef="#ctx0" brushRef="#br0" timeOffset="76550.63">26591 1134 81 0,'0'0'149'0,"0"0"42"0,0-5 34 0,0 5 34 0,6-4 31 0,-6 4 32 0,0-6 33 0,0 1 29 0,0 5 29 0,0-4 28 0,0-1 26 15,0 1-61-15,0-2-110 0,0 6-55 0,0-4-28 0,0-1-13 0,0-1-9 16,0 6-8-16,0-4-9 0,0-2-10 0,0 6-12 0,0-5-12 0,0 5-8 16,0-4-12-16,0 4-7 0,0-5-7 0,0 5-10 15,0 0-8-15,0-4-12 0,0-2-9 0,-6 6-9 0,6-3-14 0,-6 3-10 0,6 0-11 0,-7 0-8 0,7 0-10 16,-5 0-9-16,-3 0-6 0,0 0-6 15,8 0-3-15,-5 0-6 0,-1 3 0 0,-1-3-2 0,2 6-2 0,-4-2 0 0,4-4 1 0,-2 5 2 0,1 4 0 16,1-3 3-16,-4-2 4 0,2 2-2 0,7 3 3 0,-5 1 0 0,-2-5 0 0,0 4 5 31,2 1-1-31,5 1 2 0,-8-1 3 0,1-1 2 0,7 0 0 0,-5 0 0 16,-2 6 0-16,7-3 1 0,-7 1-1 0,7-4 2 0,0 6 1 0,-5-3 0 0,5 1 1 16,0 2-1-16,-8-6 0 0,8 6 0 0,0 0 1 0,0 0-1 0,8 0 0 15,-8-5 2-15,0 4 1 0,0 0 1 0,5 0 0 0,2-4 1 0,-7 5 0 16,7-6 0-16,-2 2 2 0,2-2 1 0,1 2 0 0,4-2 5 0,-5-4 2 15,5 5 1-15,-3-5 1 0,2-1 3 0,-4-4 0 0,7 5 2 0,-2-5 1 0,-1 0-1 16,5 0 3-16,-4 0 0 0,0-5 2 0,8 5 3 0,-6-4 2 0,-1-1 4 16,0-1 6-16,0 2 4 0,0-1 5 0,-7-4 4 0,7 2 6 0,-8-2 4 15,11 0 5-15,-11-1 5 0,3 1 1 0,-3-2 1 0,-5-2-2 0,5 2 0 0,4-3-6 16,-9 0-7-16,7-7-4 0,-7 6-8 0,0-4-6 0,5 0-8 0,-5-1-5 16,0 1-7-16,0-6-6 0,0 7-6 0,-5-3-3 0,5-3-2 0,0 5-6 15,-7 4-2-15,7-5-4 0,-9 6-6 0,4-1-3 0,0 4-5 0,-3 2-12 16,3-1-17-16,-3 7-21 0,0-3-22 0,-3 0-28 0,-2 3-27 0,0 3-34 15,0 0-37-15,0 3-45 0,0-3-53 0,-6 12-102 0,4-9-122 0,-4 3-49 0,6 3-12 16,-6 0 15-16,7 7 28 0,-9-7 37 0,1 6 42 0,1-6 44 0,-1 6 47 0,8 1 52 16,-15-7 55-16,8 6 60 0,-2-6 67 0</inkml:trace>
  <inkml:trace contextRef="#ctx0" brushRef="#br0" timeOffset="88858.09">24325 2096 1 0,'0'-5'62'0,"-6"1"32"0,6 4 19 0,0-6 18 0,0 1 13 0,0 1 22 0,0 4 29 0,0 0 25 0,0-4 28 0,0-1 23 0,0-1 22 0,0 6-23 0,0-4-45 16,0-2-33-16,0 1-20 0,0 1-3 0,6-2 5 0,-6 6 6 0,0-5 6 15,0 1-5-15,0-1-15 0,0 5-12 0,7-4-11 0,-7-2-6 0,0 3-5 0,0-3-4 16,0 0-1-16,0-3-3 0,0 3 1 0,0 2-5 0,0-1-4 0,0-4-6 16,0 5-4-16,0-2-5 0,0-3-5 0,0 3 0 0,0 0-2 0,0 2-5 15,0-1-3-15,0 5-9 0,0-4-7 16,0 4-10-16,0 0-15 0,0 0-9 0,0 0-12 0,0 0-12 0,0 0-11 0,0 0-8 0,0 0-9 0,0 0-6 0,0 0-6 16,0 0-4-16,0 4-1 0,0 5 1 0,0-3 1 0,0 3 3 0,0 3 4 15,5 1 6-15,-5 2 2 0,0-6 5 0,0 12 9 0,9-8 1 0,-9 7 2 0,0-4-2 16,0 2-2-16,5 3-1 0,-5-2-3 0,0-1 1 0,7 3 0 0,-7 3 0 15,0-5 2-15,6 2-1 0,-6-2 0 0,7 1 1 0,-7-1-2 0,0 0 1 16,6-5 2-16,-6 7-1 0,8-8 2 0,-8 2-1 0,5 1 1 16,-5-2-8-16,5-4-7 0,-5-1-9 0,0 3-10 0,8-3-13 0,-8 0-16 0,6 1-18 0,-6-5-21 15,0-1-22-15,0 7-25 0,0-7-38 0,7 2-43 0,-7-1-57 0,0-5-63 16,0 0-48-16,0 0-37 0,0 4-7 0,0-4 11 0,0 0 21 0,0 0 28 0,8 0 33 16,-3-4 34-16,-5-1 37 0,0-1 36 0,6-4 47 0,-6 5 50 0,0-4 55 15,8-1 73-15</inkml:trace>
  <inkml:trace contextRef="#ctx0" brushRef="#br0" timeOffset="89289.52">24690 2032 0 0,'0'-5'3'0,"6"1"110"0,1-1 74 16,-2 1 47-16,-5-2 37 0,9 3 34 0,-9-3 31 0,0 0 30 0,5 6 27 16,-5-4 28-16,0 4 27 0,0-5 26 0,0 5 26 0,0 0-77 0,0-6-134 31,0 6-73-31,0-4-40 0,0 4-22 0,0 0-12 0,0 0-10 0,0-5-14 0,0 5-14 15,0 0-12-15,0 0-14 0,-5 0-14 0,5 0-13 0,0 0-17 0,-9 0-11 16,4 5-13-16,5-5-9 0,-7 4-7 0,1 2-3 0,-7-1-6 0,5 5 0 16,-4-4-2-16,0 3 2 0,5 0-1 0,-6-5 0 0,-1 7 3 0,1 4 1 0,5-11 3 15,-3 7 1-15,-1 2-1 0,-2-3-4 0,7 1-6 0,-4-1-4 0,2-1-5 16,-3 0-3-16,5 0-6 0,-5 2-1 0,4-7-5 0,1 8-4 0,2-3-1 0,-1-5-1 16,-2 1-3-16,8 5 1 0,-5-10 3 0,5 5 5 0,-8-1 4 0,8-4 5 15,0 5 5-15,0-5 3 0,0 0 6 0,0 7 4 0,0-7 5 0,0 0 6 16,0 0 2-16,0 0 4 0,0 0 5 0,0 0 1 0,0 0 0 0,0 0 3 15,0 0-2-15,0 0-1 0,0 0-2 0,0 0-3 0,0 0-2 0,0 0-6 0,0 0-3 16,0 0-7-16,0 0-3 0,0 0-7 0,0 0-7 0,0 0-2 16,0 0-4-16,0 0 1 0,0 0 2 0,0 0 2 0,8 0 2 0,-8 0 5 0,5 3 2 15,-5-3 4-15,8 6 5 0,-8-6 4 0,6 5 6 0,-1-1 5 0,2 0 6 16,1 7 3-16,-2-7 5 0,0 1-3 0,1 5 0 0,-2-4 0 0,2 3-1 0,7 0-2 16,-8 1 0-16,1 1 2 0,-2-1 5 0,9-1 1 0,-7 0 2 0,-1 0-9 15,7 2-12-15,-5-1-21 0,-3 0-21 0,9 4-32 0,-9-4-36 0,3-1-57 16,4 6-68-16,-5-4-71 0,0-1-71 0,-2-1-31 0,3-5-10 0,5 7 2 0,-7-7 12 15,1 7 22-15,-2-7 27 0,4 2 38 0,-4-6 36 0,2 3 46 0,-1-3 47 0,-1 0 59 16,-5-3 69-16</inkml:trace>
  <inkml:trace contextRef="#ctx0" brushRef="#br0" timeOffset="89524.84">24866 2203 0 0,'0'-9'76'0,"6"3"94"0,-6 2 60 15,0-5 52-15,0 4 44 0,8 1 38 0,-8-2 35 0,0 0 33 0,0 2 28 0,0-1 25 0,0 5 27 0,0-6-7 0,0 6-28 0,0-3-87 0,0 3-118 16,0 0-70-16,0 0-52 0,0 0-35 0,0 0-33 0,0 0-22 0,0 0-24 16,0 0-17-16,0 0-10 0,0 0-10 0,5 3-8 0,-5 3-4 0,0-1-7 0,0 5-1 15,0 0-5-15,0-1 4 0,0 6 6 0,5-6 1 0,-5 12 7 0,0-8 5 16,0 2 4-16,0 6 5 0,0-7 2 0,0 5-2 0,0-3-7 0,0 2-13 16,8-3-15-16,-8 0-19 0,0 0-20 0,0-6-24 0,0 6-21 0,0-6-23 15,0 1-21-15,0 1-42 0,0-1-49 0,6-1-67 0,-6 0-71 0,0-3-45 16,0-2-28-16,0 2 3 0,0-6 18 0,7 5 29 0,-7-5 30 0,0 0 36 0,0 0 35 15,0 0 35-15,0-5 40 0,0-1 49 0,0-4 53 0,0 5 62 0,0-4 68 0</inkml:trace>
  <inkml:trace contextRef="#ctx0" brushRef="#br0" timeOffset="89699.38">24846 2042 0 0,'0'-4'1'0,"0"-2"102"0,0-3 67 0,5 4 46 15,-5 1 37-15,0-2 34 0,0 3 33 0,0-3 31 0,0 0 26 0,0 2 25 16,0-1 21-16,0 5 18 0,8 0 20 0,-8 0-81 0,0 0-135 0,0-6-74 15,0 6-44-15,0 0-32 0,0 0-28 0,0 0-37 0,0 0-44 0,0 0-32 0,0 0-30 16,0 0-34-16,0 0-36 0,0 6-60 0,0-6-69 0,7 5-63 0,-7-1-58 16,6 2-19-16,-6 3 1 0,8-3 14 0,-3 3 21 0,-5 0 32 0,0-3 36 0,5 3 33 15,-5 1 31-15,8 1 39 16,-8-3 42-16,0 3 56 0,0-2 72 0</inkml:trace>
  <inkml:trace contextRef="#ctx0" brushRef="#br0" timeOffset="90237.78">25041 2364 0 0,'0'-4'1'0,"-6"-1"102"0,6-1 69 0,0 3 46 0,0-3 37 0,-5 2 35 0,5-1 34 0,0 1 29 0,0-1 28 15,-9-2 25-15,9-2 23 0,0 4 23 0,0 1 19 0,-7-2-75 0,7 2-132 16,0-1-69-16,0 1-40 0,0-1-22 0,0-5-14 0,0 10-15 0,0-6-16 16,0 1-11-16,0 1-10 0,0-1-7 0,7-1-9 0,-7 2-5 0,0 0-5 0,0 4-4 15,0-5-4-15,0 5-3 0,9-6-4 0,-9 6-2 0,0-3-5 0,5 3 4 16,1-7 1-16,-6 2 1 0,7 5 2 0,-2-4-5 0,4-1 0 0,3 5-6 15,-6-6-2-15,7 2-4 0,0 4-1 0,1-5-3 0,-2 5-2 0,1 0 1 16,-6 0-1-16,13 0-5 16,-12 5-8-16,3-5-3 0,1 4-4 0,2 2 1 0,-1-1 0 0,0 4 3 0,-5-2-1 0,3 2 2 0,-3 0 1 0,-3 1 2 0,3 4-2 15,4-4 1-15,-12 1-2 16,7 2-2-16,0-3 0 0,-7 4 1 0,0-2-1 0,0-3 0 0,0 4 1 0,0-2-1 0,0-7 3 0,0 8 3 0,0-3 1 0,-7 0 1 16,7-5 3-16,0 2 2 15,-7-1 5-15,7 4 3 0,-5-2 2 0,5-4 4 0,-7-3 3 0,-1 6 4 16,8-6 2-16,-5 5 0 0,5-5-1 0,-8 0 1 0,2 4-2 0,6-4 1 0,-5 0 1 15,-3 0-3-15,8 0-1 0,-8-4-5 0,8 4 1 0,-5-5-3 0,-1 5-3 0,6-6-1 0,-7 3-2 0,7-4-2 0,-5 2-1 16,5-4 1-16,0 3-3 0,-9 2 4 0,9-5 1 0,0 0 4 0,-7-3 3 31,7-3 1-31,0 2-1 0,0-1 1 0,0-2-3 0,7-3 1 0,-7 5 0 0,0-7-1 16,9 2 4-16,-9 4-1 0,5-4-2 0,2 4-2 0,-1-3-6 0,-6 6-5 16,5-3-4-16,3 2-3 0,0 4 4 0,-3-3-3 0,1 3 3 0,2 4 1 15,-3-5 2-15,10 5 0 0,-10 1-2 0,9 0 1 0,-9-1 1 0,8-1-1 0,1 2 5 16,-9 4-2-16,11-6 1 0,-11 6 1 0,8 0-2 0,-8 0 0 0,11 6-2 15,-11-6-3-15,8 4 0 0,-7-4-4 0,2 11 1 0,-3-7 1 0,2 0 0 16,-1 7-2-16,-6-2 2 0,6 0 0 0,2 7 0 0,-8-7 2 0,7 6 1 16,-7 0-1-16,5 4 0 0,-5-4-6 0,0-1-10 0,0 7-9 0,0-7-8 15,0 0-16-15,0 7-23 0,0-8-15 0,0-3-8 0,-5 4-18 0,5 2-19 0,0-7-20 16,0 6-20-16,-7-6-39 0,7 3-49 0,0 3-55 0,0-8-57 0,0 4-39 16,-8-2-27-16,8 1 6 0,8-4 22 0,-8-1 23 0,0-1 25 0,7 2 28 0,-7-2 34 15,5-4 34-15,2 0 37 0,0 0 48 0,-2-4 53 0,3-2 60 0,5 2 69 0</inkml:trace>
  <inkml:trace contextRef="#ctx0" brushRef="#br0" timeOffset="90729.19">25797 2032 0 0,'0'-9'1'0,"7"4"104"0,-2-5 68 0,-5 1 49 0,8-1 39 0,-8-1 36 0,5 2 34 0,-5 5 32 0,8-5 29 0,-8 3 28 16,6 0 29-16,-6-3 25 0,0 9 27 0,5-6-75 0,-5 2-130 0,0 4-74 15,0 0-44-15,0 0-30 0,0 0-25 0,0 0-20 0,0 0-20 0,0 0-17 16,0 0-16-16,0 0-11 0,0 4-13 0,7 2-9 0,-7 0-9 0,0 3-7 15,0-3-5-15,0 3-1 0,0 0 1 0,0 6 5 0,0-5 4 0,0 5 4 0,0-2-1 16,-7 7 3-16,7-4 2 0,0 2-2 0,-5-3-2 0,5 6 0 0,0-2-4 16,-6-1-1-16,6 3-1 0,0-2-2 0,-8 2 0 0,8-3-1 0,0 1-1 15,0 2 0-15,0-3-3 0,0-3 1 0,8 1 1 0,-8-2 2 0,0-1 0 0,6 2 0 16,-6 1 2-16,0-5-1 0,5-4-1 0,-5 4 1 0,0-7-1 0,7 1 2 16,-7 2 1-16,0-4 2 0,9-3 3 0,-9 0 4 0,0 0 1 0,0 0 4 15,0 6 0-15,0-6 0 0,0 0 2 0,0-6 1 0,0 6 3 0,5 0 0 16,-5-3 1-16,0-4 1 0,0 2 1 0,6 1-4 0,-6-1 0 0,0-1-5 0,0-1-3 15,0 1 0-15,0-3-3 0,0-3-2 0,0 3 0 0,-6 0-2 0,6-6-2 0,0-1 0 16,-5 7-3-16,-4-6-3 0,9 2-5 0,-7-2 0 0,2 0-5 16,-1 4-1-16,-2-2-2 0,-5 4-3 0,8-3-2 0,-2 8-3 0,-5-7-2 0,-3 7-4 15,10-1 0-15,-9 5-2 0,9-4-2 0,-11 4 1 0,11 0-2 0,-8 4-1 16,8-4 3-16,-9 5-1 0,7-1 0 0,1 2 1 0,-1 3 2 0,0-4 0 16,0 5 2-16,2-4 1 0,-2 3 0 0,7 1 0 0,-6-1 2 0,0-4 1 0,6 5 1 15,0 1 1-15,-8-2 0 0,8 1 2 0,0-6 0 0,0 7 1 0,0-8 1 16,0 9 1-16,0-8 1 0,0 1 2 0,0 5 1 0,8-7 2 0,-8 3-1 0,0 3 3 15,6-3 1-15,0 0 2 0,-6 3 4 0,7-3 3 0,-2-3 3 0,2 1 3 16,0 7 2-16,6-7 3 0,-6 1 1 0,7 2 0 0,-2-7 4 0,-1 3-3 16,5-3 3-16,-5 6-9 0,2-6-11 0,2 5-18 15,-3-5-21-15,8 0-26 0,-7 0-32 0,-2 0-51 0,10-5-57 0,-8 5-92 16,1-6-102-16,4 6-44 0,-5-3-15 0,0-4 3 0,0 2 12 0,-7 1 22 0,9-7 27 0,-2 7 33 0,-2-5 38 0,-3 0 40 16,5-3 48-16,-7 3 55 0,6 0 65 0</inkml:trace>
  <inkml:trace contextRef="#ctx0" brushRef="#br0" timeOffset="91077.46">26539 2053 84 0,'0'0'154'0,"0"-6"47"0,0 1 40 0,-5 1 39 0,5-2 40 0,0 1 39 0,0 1 32 0,0-1 33 0,0 1 28 0,0-2 28 0,0 3 23 0,0 3-64 0,0-6-115 0,0 6-63 16,0 0-33-16,0-6-27 0,0 6-19 0,0 0-25 0,0 0-31 0,0 0-28 15,0 0-24-15,0 0-22 0,0 0-21 0,0 0-16 0,0 0-11 0,0 0-9 16,0 0-7-16,0 0-2 0,0 0 1 0,-9 6-2 0,9 0 2 0,0-3 3 0,0 3 3 16,0 3 5-16,0 0 5 0,0-3 6 0,0 9 9 0,0-5 5 0,-5-1 4 15,5 6-1-15,0 0-2 0,0 0-4 16,0-6-8-16,0 10-3 0,0-4-3 0,0 0-1 0,0-2-3 0,0 2 2 0,5 6 0 0,-5-8-2 0,0 2-1 15,9 0-6-15,-9 0-7 0,0 0-12 0,5 3-15 0,-5-2-19 0,0-7-22 0,7 6-28 16,-7 0-30-16,0-5-43 0,0 4-49 0,0-4-98 0,0 4-115 0,0-4-50 16,0 1-13-16,0-7 6 0,0 6 19 0,-7-1 25 0,7-4 31 0,0 1 38 0,-5-2 38 15,-4-4 44-15,9 0 48 0,-5 0 55 0,-2 0 63 0</inkml:trace>
  <inkml:trace contextRef="#ctx0" brushRef="#br0" timeOffset="117661.09">5111 8393 2 0,'0'0'37'0,"-5"-4"21"0,5 4 21 0,0 0 19 0,0-6 23 0,0 6 23 0,-7-6 23 0,7 6 25 0,0 0 22 15,0 0 3-15,0 0-8 0,0 0-6 0,0 0-4 0,-7-3-4 0,7 3-8 16,0 0-7-16,-5 0-9 0,5 0-12 0,0 0-12 0,-8 0-14 0,8 0-16 0,0 0-13 16,0 0-12-16,-7-6-5 15,7 6-2-15,0 0-1 0,0 0-4 0,-5 0-2 0,5 0-4 0,0 0-2 0,0-6-5 0,0 6-4 0,0 0-5 0,0 0-4 16,0 0-5-16,0 0-4 0,0 0-3 0,0 0-7 0,0 0-6 0,0 0-5 0,0 0-5 15,0 0-6-15,0 0-5 0,0 0-3 0,0 0-4 0,0 0-2 0,0 0 0 16,0 0 0-16,0 0 2 0,0 0 2 0,0 0 2 0,0 0 0 0,0 0 3 0,0 0 1 16,0 0 2-16,0 0-1 0,0 0 2 0,0 0 1 0,0 0-2 0,0 0 2 15,0 0-1-15,0 0 0 0,0 0-1 0,0 0 3 16,0 0-2-16,0 0 4 0,0 0 1 0,0 6 6 0,5-6 2 0,-5 0 4 0,7 0 4 0,1 0 4 16,-3 0 3-16,2 0 1 0,0 6 0 0,6-6 1 0,-6 0-1 0,5 0-3 0,-5 0 0 15,6 0-2-15,0 0-5 0,-7 0-3 0,7 0-2 0,0 0-2 0,0 0-6 16,1 0 0-16,-2 0-4 0,2 3 3 0,-1-3-2 0,6 0 1 0,-6 0 2 0,7 0 0 15,-9 0 0-15,10 0-1 0,-3 0-1 0,3 0 0 0,-1 0 0 0,-1 0-3 16,-7 0 2-16,8 0-1 0,-1 0 3 0,2 0 0 0,-2 0 2 0,2 0 0 16,-9 0 2-16,7 0 2 0,1 0 2 0,-8 0 0 0,9 0 2 0,-8 0 2 15,6 0 2-15,-1 0-1 0,-2 0 0 0,-5 0-3 0,10 0-1 0,-9 0-5 16,7 0-3-16,-6 0-4 0,1 0-2 0,-2 0-3 0,2 0-3 0,-1 0 0 0,0 0-3 16,-5 0-1-16,3 0-1 0,-4 0-1 0,7 6 0 0,-7-6 0 0,-2 0 1 15,1 0 2-15,2 0-1 0,-3 0 2 0,-5 0 2 0,8 0 0 0,-3 0 1 0,-5 0 1 16,0 0 2-16,0 0 1 0,7 6 0 0,-7-6 3 0,0 0 1 0,7 0 2 15,-7 0 2-15,0 0 0 16,5 0 0-16,-5 0-1 0,0 0-1 0,0 0-1 0,8 0-1 0,-8 0-3 0,0 0 0 0,0 0-3 0,7 0-1 0,-7 0-3 31,0 0-2-31,0 0-1 0,0 0-1 0,0 0 2 0,0 0-2 0,0 0 3 16,0 0 1-16,0 0 2 0,0 0 2 0,0 0 0 0,0 0 5 0,0 0 2 0,0 0 0 16,0 0 3-16,0 0 1 0,0 0 2 0,0 0 0 0,0 0 2 0,0 0 0 15,0 0 0-15,0 0-2 0,0 0-4 0,0 0 0 0,0 0-5 0,0 0-2 0,0 0-3 16,-7 0-2-16,7 0-4 0,-8 0 0 0,8 0-5 0,-5 0-1 0,5 0-2 15,-7 0-2-15,7 0-1 0,0 0 0 0,-7 0-1 0,7 0 1 0,0 0-3 16,0 0-1-16,-5-6-8 0,5 6-7 0,0 0-9 0,0 0-8 0,-8 0-9 16,8 0-7-16,0 0-8 0,0 0-9 0,-5 0-9 0,5 6-6 0,0-6-8 0,-8 0-8 15,8 0-3-15,0 0-3 0,-6 0-1 0,6 0 3 0,0 4 3 0,0-4 4 16,0 0 5-16,0 0 5 0,-5 5 9 0,5-5 5 0,0 0 9 0,0 0 7 0,0 0 8 16,0 0 6-16,0 0 8 0,0 0 6 0,0 0 6 0,0 0 6 0,0 0 1 15,0 4 1-15,0-4 1 0,0 0-3 0,0 0-4 0,0 5-4 0,0-5-9 16,0 0-7-16,0 4-17 0,0-4-15 0,0 6-34 0,0-1-38 0,0-5-42 15,5 4-46-15,-5-4-40 0,0 6-40 0,0-6-10 0,0 6 4 0,0-2 11 0,0 1 17 16,0-1 20-16,-5 1 22 0,5-1 28 0,-7 2 31 0,7-1 40 0,-9-5 43 0,4 4 45 16,-2-4 62-16</inkml:trace>
  <inkml:trace contextRef="#ctx0" brushRef="#br0" timeOffset="161879.67">6967 8545 0 0,'0'0'6'0,"-5"0"27"0,5 0 15 0,0 0 14 0,0 0 16 0,0 0 14 0,0 0 13 0,0 0 13 0,0 0 12 0,0 0 2 15,0 0-1-15,0 0 3 0,0 0 7 0,0 0 7 0,0 0 10 0,0 0 4 16,0 0 5-16,0 0-1 0,0 0 0 0,0 0 0 0,0 0 1 0,0 0 2 0,0 0 2 15,0 0 2-15,0 0-3 0,0 0-6 0,0 0-9 0,0 0-13 0,0 0-8 16,0 0-15-16,0 0-13 0,0-7-11 0,0 7-9 0,0 0-13 0,-7 0-5 16,7 0-14-16,0-3-13 0,0 3-11 0,-6 0-13 0,6 0-11 0,-6 0-9 0,6 0-6 15,-8 0-8-15,8 0-2 0,-7 0-4 0,2 0 2 0,-1 0-2 0,-2 0 1 16,3 0 1-16,-3 0 2 0,-4 3 5 0,5-3 3 0,0 0 5 0,1 0 5 16,-1 7 3-16,-6-7 3 0,7 0 1 0,1 0 1 0,-3 0 0 0,0 0 1 0,3 0 0 15,-3 0 1-15,3 0 1 0,0 0 2 0,5 0 5 0,-9 0 3 0,4 0 3 16,-2 0 4-16,7 0 1 0,-6 0 5 0,6 0 4 0,0 0 5 0,0 0 2 0,0 0 5 15,0 0 3-15,0 0 2 0,0-7 0 0,0 7-3 0,0 0-6 0,0 0-5 16,0 0-6-16,0 0-7 0,0 0-5 0,0 0-6 0,0 0-4 0,0 0-4 16,0 0-2-16,0 0-2 0,6 0 1 0,-6 0 0 0,7 0-3 0,-2 0 1 0,4 0 2 15,-4 0 2-15,0 0 4 0,3 0 1 0,-3 0 5 0,3 0 3 0,0 0 1 16,3 0 3-16,-4 0 4 0,-1 0 1 0,7 0-1 0,-6 0 2 0,7 0 3 16,-1 0 2-16,-8 0 1 0,9 0 2 0,-9 0 4 0,10-3 2 0,-3 3 3 0,0 0 3 15,-4-6 2-15,5 6 0 0,-2 0-2 0,5-5-2 0,2 1-3 0,-5 4-1 16,0-6-4-16,1 6-1 0,-1-5-2 0,-1 1-2 15,7 0-2-15,-5 4-2 0,-1-5-6 0,8-1 0 0,-9 6-7 0,8-3-2 0,-2-4-3 0,3 7 2 0,-2-5-2 16,1 5-2-16,-1-4 2 0,7 4-1 0,-8-5-4 0,9 5 1 0,-1-6 0 16,1 6-2-16,-1 0 0 0,0-4-1 0,0 4 2 0,0-5-2 0,1 5 1 15,-3 0-2-15,3 0 0 0,-1 0-1 0,-1 0-2 0,7-4 1 0,-5 4 0 0,-1 0 1 16,0 0 0-16,1 0 1 0,5 0 2 0,-4 0 2 0,-4 0-2 0,8 0 3 16,-3 0 0-16,-6 0 0 0,11 0-1 0,-10 0 3 0,5 0 0 0,-5 0 0 15,3 0 2-15,-1 0-2 0,0 0-1 0,0 0 0 0,0 0-2 0,1 0-2 0,-8 0 0 16,7 0-1-16,-8 0 1 0,3 4 2 0,6-4 1 0,-9 0 1 0,3 0 3 15,-2 0 0-15,1 0 1 0,-1 0 1 0,2 0 2 0,-3 0 1 0,1 5 0 16,-1-5 3-16,3 0 0 0,-2 0 0 0,7 0 1 0,-5 0-2 0,-2 0-2 16,1 0-2-16,-1 0-2 0,0 4 0 0,1-4-3 0,-6 0-2 0,4 0 1 0,3 0-1 15,-2 0 1-15,-6 0-2 0,8 6 0 0,-10-6-1 0,9 0 1 0,-7 0 0 16,6 5 1 0,-6-5 3-16,6 0-2 0,-4 0 1 0,4 4 4 0,-6-4-3 0,0 0 1 0,-2 5-1 0,10-5-1 0,-8 7-1 0,8-7-1 0,-10 0 0 0,10 3-1 15,-9-3-1-15,7 6 0 0,-6-6 0 0,6 0-2 0,2 5-1 0,-8-5-1 16,8 0-1-16,-3 4 1 0,1-4 0 0,-6 4-1 0,8-4-2 0,-2 0 0 15,1 5 0-15,-1-5-1 0,-6 6 2 0,6-6-1 0,2 0-1 0,-8 4 1 0,6-4-1 16,1 5 3-16,-8-5-1 0,7 0 1 0,-5 6 1 0,4-6 1 0,-4 0-2 16,4 3 4-16,-2-3-1 0,3 0 0 0,1 7 2 15,-8-7-2-15,8 5-2 0,-1-5 1 16,2 0 0-16,-3 4-1 0,-4-4 0 0,11 5-2 0,-4-5 0 0,-4 0-2 16,3 4 1-16,7-4-1 0,-8 6 0 0,9-6-3 0,-10 4 2 0,1-4 0 15,8 5 0-15,-7-5 2 0,4 5 0 0,-3-5 0 0,-2 0 1 0,-1 4-1 0,3-4 0 16,-8 6 0-16,6-6 2 0,-6 6-2 0,1-6 2 0,-2 0 1 0,-4 0 2 15,-2 4 7-15,1-4 7 0,-1 0 8 0,-6 0 9 0,0 0 8 0,0 0 6 16,0 0 3-16,0 0 4 0,0 0-2 0,0 0 2 0,0 0-3 0,0 0 2 16,0 0-3-16,0 0-5 0,0 0-3 0,0 0-9 0,0 0-10 0,0 0-12 15,0 0-8-15,0 0-6 0,0 0-6 0,0 0-3 0,0 0 0 0,0 0-5 16,0 0-1-16,0 0 0 0,0 0-3 0,0 0-1 0,0 0-1 0,0 0-1 16,0 0-2-16,0 0 0 0,0 0-1 0,0 0 1 0,0 0-1 0,0 0 1 0,0 0 0 15,0 0 4-15,0 0 0 0,0 0 5 0,0 0 1 0,0 0 0 0,0 0 3 16,0 0 3-16,0 0 0 0,0 0 1 0,0 0 3 0,0 0 2 0,5 0 2 15,-5 0 2-15,0 0 1 0,0 0 2 0,0 0-2 0,0 0 1 0,7 5 2 0,-7-5-2 16,0 0 3-16,0 0-1 0,0 0 2 0,0 0 1 0,0 0-1 0,0 0-2 16,0 0-2-16,0 0-2 0,0 0-3 0,0 0-6 0,0 0-5 0,0 0-11 15,0 0-3-15,0 0-13 0,0 0-16 0,0 0-20 0,0 0-23 0,0 0-26 16,-7-5-26-16,2 5-28 0,-1 0-31 0,-1-4-34 0,1 4-36 0,-7 0-67 0,6-6-84 16,-13 0-73-16,8 2-65 0,-2-1-15 0,1 0 13 0,-8 1 28 0,3-6 35 0,-1 1 41 15,-2-3 43-15,-3 3 46 0,4 0 47 0,-7-2 51 0,1-2 55 0,-6 4 72 16,6-3 77-16</inkml:trace>
  <inkml:trace contextRef="#ctx0" brushRef="#br0" timeOffset="193403.59">29593 1360 0 0,'0'-7'42'0,"0"4"76"0,0-3 44 0,-5 1 33 0,5 1 29 0,-8-2 25 0,8 1 24 0,0 1 22 0,-6-1 22 0,6 5 23 0,0-4 20 0,-5-2-6 0,5 2-25 0,0 4-54 16,0 0-76-16,0 0-41 0,0-6-23 0,0 6-15 0,0 0-10 0,-8 0-7 16,8 0-8-16,0 0-9 0,0 0-9 0,0 0-11 0,0-5-10 0,0 5-7 15,0 0-10-15,0 0-8 0,0 0-8 0,0 0-6 0,0 0-6 0,0 0-6 0,0 0-3 16,0 0-4-16,0 0 1 0,0 0 5 0,0 0 8 0,0 0 9 0,8 0 7 15,-8 0 9-15,5 0 10 0,9 0 7 0,-9 0 8 0,2 0 7 0,7 0 7 0,-1 0 6 16,6-4 3-16,-6 4 5 0,8-5 1 0,-3-1-5 0,3 2-7 0,3-1-9 16,-4 1-7-16,7-2-7 0,-8 3-9 0,7-3-7 0,1 0-10 0,-4 2-5 15,5-1-6-15,-8-1-5 0,6 2-5 0,0-1-3 0,-7 1-3 0,7 4-3 16,-5-5-1-16,-3 1-2 0,1 4 0 0,-6 0-2 0,1-6 0 0,-2 6-1 0,2-6 0 16,-9 6-8-16,3 0-9 0,-1 0-7 0,-7 0-10 0,0 0-14 0,0 0-16 15,0 0-19-15,0 0-19 0,0 6-26 0,-7-6-28 0,7 6-44 0,-8-6-54 16,3 4-68-16,0 1-72 0,-4-1-42 0,-3-4-26 0,6 5 2 0,-8-1 15 0,7 2 24 15,-6-1 31-15,2-1 32 0,-2-4 37 0,-3 6 40 0,5-6 43 0,-9 6 53 0,7-6 57 16,-6 0 62-16,6 3 71 0</inkml:trace>
  <inkml:trace contextRef="#ctx0" brushRef="#br0" timeOffset="193945.14">29554 1353 0 0,'0'0'1'0,"7"0"103"0,-7-3 69 0,8-3 44 0,-8 1 38 0,0 1 35 16,5-2 34-16,-5 1 30 0,6 1 30 0,-6-1 27 0,0 1 27 0,8-2 26 0,-8 2 23 15,5-7-73-15,-5 7-130 0,0 4-67 0,7-5-37 0,-7-1-22 0,0 6-14 16,0 0-14-16,6-4-18 0,-6 4-15 0,0 0-17 0,0 0-13 0,0 0-11 16,0 0-9-16,0 0-9 0,0 0-6 0,0 4-7 0,0 2-6 0,0-1-3 15,0 4-5-15,0-3-3 0,0 4-3 0,0-1 0 0,0 0 1 0,0 1 1 0,0 1 2 16,0 2-3-16,0 2-2 0,0-5 0 0,0 4-2 0,0 2 0 0,0-2-1 16,0 1-2-16,0-2 1 0,0 8-2 0,0-6 2 0,0-2-1 0,0 3 0 0,0-2 0 15,-6-4-2-15,6 4 2 0,0 2-1 0,0-7 1 0,0 1-2 0,6 0 1 31,-6 1-1-31,0-2 1 0,0-4-1 0,0-1 1 0,0 2 1 0,0-3-2 0,0 3 2 16,0-6-1-16,8 5 1 0,-8-5-2 0,0 4 3 0,0-4 1 0,0 0 3 16,0 0 0-16,0 0 4 0,0 0 4 0,0 0 8 0,0 0 8 0,0 0 6 15,0 0 8-15,0 0 6 0,6 0 4 0,-6 0 2 0,0-4 3 0,7 4-2 16,-7-5-2-16,0 5-1 0,5-6 1 0,-5 3-3 0,0-3-6 0,8 2-4 0,-8-1-7 16,6-1-9-16,-6 3-5 0,7-4-6 0,-7 3-6 0,0-1-2 0,6 0-2 15,-6 1-2-15,5-2-1 0,-5 6-1 0,0-4-4 0,7-1-3 0,-7 5-2 0,9-6-2 16,-9 6-3-16,5-3-2 0,1 3-2 0,-6-7-1 0,7 7-3 0,-2 0 3 15,4 0 1-15,-2-3 1 0,-2 3 1 0,1 0 2 0,0 0 1 0,9 0 3 16,-10 3 3-16,9-3 3 0,-2 0 3 0,1 7 2 0,1-7 3 0,-1 3 2 0,0 3 1 16,0-1 0-16,1-1 2 0,-2 6-2 0,-6-5 0 0,7 4-2 0,0-2 1 15,-6 2 1-15,5 0 1 0,-4-3 1 0,-1 3-1 0,5 0 1 0,-5 0 0 0,-2 3 1 16,3-3 0-16,-3 1-2 0,3-1 3 0,-8 0 2 0,6-3 3 0,-6 3 3 16,7-3 2-16,-7 4-2 0,0-5 4 0,0-1-1 0,0 5 3 0,0-3 1 15,-7 0-2-15,7-3 1 0,-6 3 1 0,-2-1-2 0,3-1 0 0,-3 2-2 0,-4-2-1 16,0 1-5-16,5-1-1 0,-6 1-9 0,-1-5-12 0,1 6-17 0,0-2-22 15,0 2-23-15,-1-6-22 0,2 0-31 0,1 5-32 0,-5-5-37 0,4 4-41 16,0-4-75-16,-3 6-89 0,3-6-77 0,0 0-72 0,-3 0-15 0,3 3 4 0,0-3 24 16,-2 0 33-16,1 0 38 0,8 0 39 0,-11 6 46 0,5-6 49 0,4 4 52 0,-7-4 55 15,9 0 72-15,-8 5 79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33:24.863"/>
    </inkml:context>
    <inkml:brush xml:id="br0">
      <inkml:brushProperty name="width" value="0.05292" units="cm"/>
      <inkml:brushProperty name="height" value="0.05292" units="cm"/>
      <inkml:brushProperty name="color" value="#FF0000"/>
    </inkml:brush>
  </inkml:definitions>
  <inkml:trace contextRef="#ctx0" brushRef="#br0">19374 6302 0 0,'0'0'47'0,"0"0"42"0,0-4 31 0,0 4 31 0,0-5 32 0,0 5 27 0,0-6 29 0,0 6 22 0,0 0 25 0,0 0 17 16,0 0 19-16,0-4-22 0,0 4-47 0,0 0-32 0,0 0-20 0,0 0-21 0,-5-6-19 0,5 6-16 0,0 0-21 0,0 0-13 0,-7 0-14 15,7 0-6-15,0-5-4 0,0 5-5 0,-7 0 0 0,7 0-1 0,0 0 1 16,0-4 0-16,0 4 1 0,-5 0 0 0,5 0-4 0,0 0-2 0,0 0-4 0,0 0-4 16,-8 0-4-16,8 0-3 0,0 0-6 0,0 0-4 0,0 0-6 0,0 0-4 15,0 0-6-15,0 0-6 0,0 0-4 0,0 0-6 0,0 0-1 0,0 0-4 16,0 0-2-16,0 0 0 0,0 0-4 0,0 0 1 15,0 0-2-15,0 0-1 0,0 0-1 0,0 0-2 0,0 0-1 0,0 0 1 0,0 0-3 0,8-5 1 0,-8 5 2 16,0 0 3-16,0 0 4 0,0 0 2 0,0 0 4 0,0 0 1 0,5 0 1 16,2 0 1-16,-7 0 0 0,7 0 1 0,-2 0 0 0,-5 0-1 0,8 0 0 15,0 5 2-15,-3-5-3 0,1 0-2 0,1 4-5 0,7-4-6 0,-9 0-1 16,8 5-2-16,-8-5 0 0,3 6 1 0,5-6 5 0,1 0 2 0,-1 4 8 0,-1-4 3 16,2 6 4-16,-1-6 3 0,0 0 3 0,-2 5 1 0,10-5 2 0,-8 0 3 15,8 4 1-15,-10-4 1 0,10 0 1 0,-3 0 0 0,-4 6-3 0,5-6-5 16,1 0-5-16,1 0-2 0,-11 0-6 0,17 0-3 0,-14 3-2 0,8-3-1 0,-2 0 0 31,1 0-2-31,-1 0 2 0,7 0 0 0,-8 0-2 0,3 0 2 0,6 0 0 16,-3 0 0-16,3 0 1 0,-2 0 0 0,1 0 0 0,1 0 1 0,5 0 0 0,-4 0 1 15,-4-3-1-15,8 3 2 0,2 0-3 0,-8 0 0 0,6 0-2 0,-5 0 0 16,4 0-3-16,3-6 0 0,-2 6 0 0,-6 0-2 0,6 0 4 0,2 0-1 16,-2 0 0-16,0 0-2 0,7-4-2 0,-6 4 1 0,-1 0-3 0,8 0 1 0,-6 0-1 15,3 0-1-15,2 0 3 0,-5 0 2 0,4 0 0 0,1 0-2 16,-7-5-2-16,7 5 0 0,0 0 0 0,-7 0-1 0,8 0 0 0,-1-6 0 0,0 6-2 15,2 0 1-15,-2 0-2 0,5-4 0 0,-4 4 0 0,-1 0-1 0,0 0 2 16,7 0-1-16,-9 0 1 0,-3-6 0 0,5 6-2 0,1 0 1 0,-8 0-1 0,7 6 1 16,-7-6 0-16,2 0 1 0,-3 0-1 0,1 0-1 0,-5 0 0 0,6 4-1 15,-6-4 1-15,-3 0-2 0,2 6 1 0,-5-6 4 0,3 0 3 0,-3 0 4 16,-3 0 4-16,-2 0 2 0,-5 0 5 0,1 0 5 0,4 0 2 0,-11 0 8 0,1 0 4 16,0 0 6-16,1 0 0 0,-7 0 4 0,0 0-1 0,0 0 1 0,0 0-4 15,0 0-3-15,0 0-4 0,8 0-3 0,-8 0-4 0,0 0-4 0,0 0-7 0,0 0-6 16,0 0-6-16,0 0-4 0,0 0-3 0,0 0-5 0,0 0-2 0,0 0 0 15,0 0-3-15,0 0-1 0,0 0-1 0,0 0-2 0,0 0 2 0,0 0-3 16,0 0 0-16,0 0 1 0,0 0-2 0,0 0 0 0,0 0-2 0,0 0 0 16,0 0 0-16,0 0 0 0,0 0-2 0,0 0 3 0,0 0-3 0,0 0 1 15,0 0-1-15,0 0 2 0,0 0-4 0,0 0-3 0,0 0-6 0,0 0-4 0,0 0-5 16,0 0-9-16,0 0-6 0,0 5-13 0,0-5-11 0,0 0-14 0,0 4-12 16,0-4-14-16,0 6-12 0,0-6-16 0,0 0-14 0,0 0-20 0,0 3-20 0,0-3-19 15,0 0-22-15,0 0-47 0,0 0-60 0,0 0-64 0,0 0-62 0,0 10-14 16,0-10 8-16,0 0 20 0,0 0 24 0,0 0 31 0,0 0 33 0,0 0 40 15,-8-10 40-15,8 7 41 0,-7-12 45 0,1-1 61 0,0 2 66 0</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42:04.478"/>
    </inkml:context>
    <inkml:brush xml:id="br0">
      <inkml:brushProperty name="width" value="0.05292" units="cm"/>
      <inkml:brushProperty name="height" value="0.05292" units="cm"/>
      <inkml:brushProperty name="color" value="#FF0000"/>
    </inkml:brush>
  </inkml:definitions>
  <inkml:trace contextRef="#ctx0" brushRef="#br0">9788 4862 37 0,'0'0'120'0,"0"0"43"0,0-6 31 0,0 6 27 0,7-3 23 0,-7-3 22 0,0 6 22 0,0-6 20 0,0 3 21 0,0-3 24 0,0 0 22 16,0 2-39-16,5-1-76 0,-5-1-50 0,0 3-39 0,0-3-18 0,0 2-4 0,0 4 0 15,0-5-2-15,0 1-1 0,0-2 1 0,8 0-2 0,-8 6-1 0,0-4-4 16,0-1-5-16,0 5-9 0,0 0-7 0,0 0-11 0,0 0-7 0,0-5-7 15,0 5-8-15,0 0-3 0,0 0-8 0,0 0-8 0,0 0-7 0,0 0-7 0,0 0-5 16,0 0-1-16,0 0 1 0,0 0 0 16,0 5 4-16,0 0 3 0,8-1 1 0,-8 2 3 0,0 0 1 0,0-2 4 0,0 5-1 0,5-3 5 0,-5-3 3 0,0 8 2 15,0-1 0-15,0-4-3 0,0 3-6 0,0 0-3 0,6 1-5 0,-6-5-4 16,0 4-3-16,0 1-6 0,0 1-3 0,0-7-6 0,0 6-6 0,0-1-5 16,0 2-2-16,0-1-4 0,0-1-1 0,0 0-3 0,0 1-5 0,0 1-3 15,0-2-1-15,0 0-4 0,0 7-1 0,0-2-1 0,0-4 1 0,0 5 0 16,0 0 2-16,0-2-1 0,0 8 1 0,0-6 1 0,0 3-4 0,7-3 2 0,-7 6 0 15,0-8 3-15,0 8-1 0,0-2 1 0,0-1 1 0,0 3 0 0,0 3 0 16,0-5 2-16,0 6 2 0,0-5 1 0,0 5 0 16,0-1 2-16,0 0 0 0,0 0 3 0,0 4 2 0,0 3 1 0,0-1 3 0,0-2-1 0,0 2 0 15,0 3-1-15,0 1 2 0,0-4-2 0,-7 4 1 0,7 2-1 0,0-3 1 16,-6-4-1-16,6 6-3 0,0-1 0 0,0-4-4 0,-5 4 0 0,5-1-1 0,-8 1-1 16,8 0 0-16,0 1-2 0,-8 0 0 0,8-2-7 0,0 1 0 0,-5 2 0 15,5-3 0-15,0 1 0 0,0 6 0 0,-7-2 0 0,7-4 0 0,0 11 0 16,0-11 0-16,0 9 0 0,7-3 0 0,-7-1 0 0,0 0 0 0,0-1 0 15,5 3 0-15,-5-7 0 0,8 3 0 0,0-1 0 0,-8 4 0 0,5-7 0 16,1 6 0-16,1-4 0 0,-2 3 0 0,-5-4 0 0,9 6 0 0,-4-7 0 0,2 7 0 16,-1-1 0-16,0 1 0 0,2-3 0 0,-1 3 0 0,-2-1 0 0,-5 0 0 15,8 0 0-15,-2 1 0 0,-6-3 0 0,5 3 0 0,3-6 0 0,-8 5 0 16,5-5 0-16,-5 5 0 0,0-3 0 0,7 1 0 0,-7-1 0 0,7-2 0 16,-7 5 0-16,0-5 0 0,7 5 0 0,-7-5 0 0,6 5 0 0,-6 1 0 15,0-1 0-15,7-5 0 16,-7 5 0-16,6 1 0 0,-6-7 0 0,7 1 0 0,-7 6 0 0,6-7 0 0,-6 1 0 0,5 2 0 0,-5-8 0 0,8 7 0 0,-8-1 0 15,8-6 0-15,-8 8 0 0,5-8 0 0,-5 2 0 0,8-2 0 16,-8 8 0-16,0-8 0 0,5 2 0 0,-5 0 0 0,0-2 0 0,5 8 0 0,-5-9 0 16,0 8 0-16,9 0 0 0,-9-7 0 0,0 8 0 0,0-2 0 0,5-1 0 15,-5 1 0-15,0 0 0 0,0 1 0 0,0-7 0 0,7 6 0 0,-7-3 0 16,0 2 0-16,6-3 0 0,-6 3 0 0,8 2 0 16,-8-5 0-16,6 3 0 15,-6-3 0-15,0 4 0 0,7 0 0 0,-2 1 0 0,-5-1 0 0,8 0 0 0,-8 0 0 16,6-1 0-16,1 3 0 0,-7-2 0 0,6 5 0 0,-1-5 0 0,-5-1 0 15,7 1 0-15,-7-3 0 0,9 2 0 0,-9-3 0 0,5 4 0 0,-5-4 0 16,5 0 0-16,-5-2 0 0,0 2 0 0,8-2 0 0,-8 2 0 0,0 1 0 16,5-4 0-16,-5 9 0 0,0-8 0 0,0 2 0 0,8 4 0 0,-8 0 0 15,0 1 0-15,0-1 0 0,0-4 0 0,0 7 0 0,8-3 0 0,-8 2 0 16,0-3 0-16,0 7 0 0,0-6 0 0,0-1 0 0,0 1 0 0,5 2 0 0,-5-8 0 16,0 7 0-16,0-7 0 0,0 6 0 0,-5-3 0 0,5-2 0 0,0 1 0 15,0-7 0-15,0 7 0 0,0 0 0 0,0-2 0 0,0-4 0 0,0 7 0 16,-8-7 0-16,8 6 0 0,0-6 0 0,0 1 0 0,0-1 0 0,0 0 0 15,0 0 0-15,0 1 0 0,0-6 0 0,0 5 0 0,0 1 0 0,0-5 0 16,0-2 0-16,0 2 0 0,8-5 0 0,-8-1 0 0,0 2 0 0,0-1 0 0,0-6 0 16,0 0 0-16,0 0 0 0,0-2 0 0,0-2 0 0,0-5 0 0,0 4 0 15,0-4 0-15,0 0 0 0,0 0 0 0,0 0 0 0,0 0 0 0,0 0 0 16,0 0 0-16,0 0 0 0,0 0 0 0,0 0 0 0,0 0-77 0,0 0-44 0,0-4-19 16,0-1-26-16,0-2-33 0,0-2-40 0,-8 4-66 0,8-5-81 0,-8 1-101 15,3-6-109-15,5 5-36 0,-8-4-3 0,3-5 20 0,0-2 27 0,-4-3 35 16,-3-1 39-16,6-3 46 0,-1-2 50 0,-7-3 58 0,2-1 62 0,-2-6 78 0,1 1 81 15</inkml:trace>
  <inkml:trace contextRef="#ctx0" brushRef="#br0" timeOffset="1804.55">7957 4530 62 0,'8'-5'140'0,"-8"5"43"0,0-7 34 0,0 4 28 0,0-3 25 0,0 6 26 0,0-5 23 0,0 1 27 0,0-2 25 0,0 1 23 0,0 5 24 0,0-4-53 0,0 4-99 16,0 0-60-16,-8-4-39 0,8-1-22 0,0 5-8 0,0-6-5 0,-5 6-3 16,5-4-2-16,0 4-6 0,-8 0-8 0,8-6-7 0,0 6-10 0,-5 0-7 15,0 0-9-15,5-5-10 0,-9 5-8 0,4 0-5 0,-2 0-9 16,-1 0-5-16,3 0-8 0,-2 0-9 0,0 0-8 0,2 5-8 0,-9-5-5 0,7 6-7 0,1-6-2 15,-6 4-5-15,3 2 0 0,4-1 0 0,-8-1 0 0,8 0 0 0,-3 7-1 16,-5-7 3-16,7 7-2 0,-2-1 0 0,3-5 0 0,-3 4 0 0,1 1-3 0,2-1 0 16,-2 0 0-16,0 7-2 0,2-7 1 0,-3 0 1 0,8 6-2 0,-5-3 0 15,-3 2 0-15,8-6-2 0,-6 7 3 0,6 0-2 0,0 0 0 0,0 0 2 16,0 0-1-16,-5 0 2 0,5-2 1 0,5 2-2 0,-5 6 2 0,0-8 2 0,0 2 1 16,6 6 2-16,-6-6 0 0,8-2 2 0,-3 1 1 0,-5 2-1 0,8-1 2 15,-3-2-2-15,2-2 3 0,0 4 0 0,-2-6 2 0,10 1 3 0,-10-1-1 16,3 0 3-16,3 3 1 0,-3-3 0 0,5-3 3 0,-7-2-1 0,6 5 3 0,4-4 1 15,-5-1 2-15,2-4 0 0,0 6 1 0,1-6 3 0,-1 0-1 0,-1 0 1 16,2 0-1-16,-1-6 1 0,0 6 1 0,0-4 5 0,0-7 2 0,0 8 4 0,-2-1 2 16,5-8 4-16,-3 3 1 0,-2 3 3 0,-3-3-1 0,4 0 0 0,2-6-1 15,-8 6 0-15,6-7 1 16,-3 2 1-16,3 0 1 0,-6 0 0 0,1-2 0 0,7-2 1 0,-9-3 0 0,0 0-2 0,3 3-3 16,-2-7-1-16,1 6 0 0,1-5-1 0,-3 0 4 0,1 3 4 0,-6-3 2 0,8 5-2 0,-3-2-3 0,-5 2-4 15,8 1-2-15,-8 2-3 0,5 2-1 0,-5-1 3 0,0-1 2 0,0 7 4 16,0 0 4-16,0-6 3 0,0 11-3 0,0-7-4 0,0 1-2 0,0 5 2 15,0-4-2-15,0 3 1 0,0 2-2 0,0-1-2 0,0 1-1 0,0-1-3 0,0 5-1 16,0-4-2-16,0-2-3 0,0 6 1 0,0 0-5 16,0 0-1-16,0 0-2 0,0 0-3 0,0 0-1 0,0 0-5 0,0 0-1 0,0 0-5 0,0 0-7 15,0 0-6-15,0 0-7 0,0 0-7 0,-5 0-7 0,5 0-5 0,0 0-4 16,0 6-1-16,-8-6 1 0,8 4 1 0,0 1 3 0,0-1 1 0,-5 5 4 0,5-3 1 16,0 3 6-16,0 2 5 0,-8-1 4 0,8 3 4 0,0-2 6 0,0 4 3 15,-6 0 5 1,6-2 1-16,0 2-2 0,0 0 1 0,-5 0-1 0,5 4 0 0,0-4-1 0,0 5 0 0,0-6 2 0,0 7-2 0,0-3 0 0,5-3 0 0,-5 3-1 15,0-2 0-15,6 3 0 0,-6-5-1 0,8 2 0 0,-8-1 0 0,5-1-1 16,3 2 1-16,-8-7-1 0,5 6-1 0,3-6 0 0,-2-5 0 0,-6 8-1 0,5-3-1 31,2-4 2-31,1-1-2 0,-8 2 0 0,6-2-1 0,1-4-2 16,-1 5 1-16,-6-5-1 0,5 4-2 0,2-4-3 0,2 0 1 0,-9 0 0 0,5 0-1 16,1 0-3-16,1-4 3 0,-7 4-4 0,5-5 2 0,4 1 0 0,-2 4 2 15,-7-6 2-15,5 2 0 0,1-7 1 0,-1 8 2 0,-5-9 3 0,8 8 0 0,0-5 4 16,-3 0 1-16,-5-6 2 0,7 3 4 0,-7-3-4 0,7 2 3 0,-2 4 0 15,-5-7-1-15,8 2 0 0,-8-1-1 0,7 6 4 0,-7-7 1 0,0 7 4 16,5 3 3-16,-5-3 2 0,0 9 5 0,0 0-1 0,0-4 4 0,0 4 1 16,0 0 0-16,0 0 2 0,0 0-1 0,0 0-5 0,0 0 0 0,0 0-8 0,0 0-7 15,0 0-10-15,0 0-10 0,0 0-9 0,0 0-7 0,0 4-1 0,0-4 0 16,0 6 1-16,0-3 2 0,0 3 3 0,0-2 2 0,0 7 3 0,0-8 2 0,0 9 6 16,0-3 7-16,7 1 8 0,-7-1 9 0,0 0 5 0,0 3 5 0,0 1 0 15,7-4-2-15,-7 2-3 0,0-1 0 0,0-1-3 0,5 3-3 0,-5-9 0 16,0 7-2-16,0-1-11 0,0-4-15 0,0 5-24 0,8-4-29 0,-8 3-32 15,0-3-28-15,0-2-37 0,0 1-39 0,0 4-56 0,0-3-63 0,0-6-100 0,0 4-110 16,0-4-45-16,0 6-8 0,0-6 14 0,0 0 26 0,0 0 40 0,0 0 43 16,0 0 47-16,0 0 46 0,0 0 53 0,8-6 53 0,-8 2 65 0,0-7 68 0</inkml:trace>
  <inkml:trace contextRef="#ctx0" brushRef="#br0" timeOffset="1978.87">8505 4470 0 0,'-6'-10'19'0,"6"5"135"0,-7-4 76 0,7 3 58 0,-5 2 48 0,5-1 44 0,0 1 43 0,-9-1 39 0,9 1 40 0,0-2 33 0,0 6 29 0,0-6 30 0,0 6 26 0,0 0-103 16,0 0-177-16,0 0-90 0,0-4-49 0,0 4-36 0,0 0-25 0,0 0-28 16,0 0-28-16,0 0-25 0,0 0-23 0,0 0-21 0,0 0-19 0,0 0-31 15,0 0-35-15,0 0-31 0,0 0-29 0,0 0-31 0,0 0-31 0,0 0-37 16,0 0-40-16,9 4-70 0,-9 2-84 0,5 0-62 0,-5-2-48 0,0 1-10 0,0-1 9 16,7 1 32-16,-7-1 40 0,0 2 40 0,0-1 40 0,0-5 44 0,0 9 46 0,0-3 51 15,0-6 54-15,6 4 69 0,-6 2 84 0</inkml:trace>
  <inkml:trace contextRef="#ctx0" brushRef="#br0" timeOffset="2438.94">8734 4642 0 0,'0'0'1'0,"0"0"107"0,0 0 73 0,0 0 48 0,-8-5 35 0,8 5 38 16,0 0 35-16,-6-5 38 0,6 5 39 0,-7 0 31 0,7-4 30 16,0 4 27-16,-5 0 22 0,5 0-75 0,0 0-130 0,0-6-77 0,0 6-45 0,0 0-25 15,0 0-14-15,0 0-21 0,0 0-24 0,0 0-24 0,0 0-27 0,-7 6-17 16,7-6-16-16,0 0-8 0,0 0-6 0,0 0-7 0,0 4-7 0,-7-4-3 0,7 5-4 15,0-5-1-15,0 5-1 0,0-5 2 0,0 0 0 0,0 4 0 0,0-4 0 16,0 0 1-16,0 4 1 0,0-4 0 0,0 6-1 0,0-6-4 0,0 5-2 16,7-5-1-16,-7 0 2 0,0 4-1 0,7-4 3 0,-7 0 3 0,0 0 3 0,5 5 3 15,-5-5 4-15,7 0 2 0,-1 0 3 0,-6 0-1 0,8 0 4 0,-2 0 0 16,1 0 0-16,-2 0 3 0,3-5 2 0,-2 5 0 0,-1 0 2 0,-5-4 1 16,8 4 2-16,-3-5 3 0,2 5 0 0,2-6 3 0,-9 2 2 0,5 0 2 0,-5-1 2 15,6 0 1-15,-6 5 2 0,0-10 2 0,7 4-2 0,-7 2 1 0,0-7 0 16,0 7 0-16,0-5-2 0,0 4-1 0,0-5-1 0,-7 4-1 0,7-3-3 15,0 0-2-15,-6 3-1 0,6-3-4 0,-5 5-3 0,5-1-2 0,-9-2-1 0,2 4-6 16,2-3 0-16,5 1-5 0,-8 5-3 0,3-4-4 0,5 4-4 0,-6 0-2 16,-2 0-3-16,8 4-1 0,-5-4 0 0,-2 5-3 0,1 1 0 0,-2 4 0 15,8-5-2-15,-6 4 1 0,-1 1 1 16,2-1-1-16,-2 0 0 0,0 7 2 0,0-7-3 0,7 0 1 0,-6 6-4 0,-1 1 2 0,7-6 2 0,-6 4 3 0,6 0 2 16,-8 2 2-16,8-1 1 0,0-2-4 0,-5 1-5 0,5 2-5 0,0-1-7 15,0-1-12-15,0 2-12 0,0-3-11 0,0-4-7 0,0 6-13 0,0 0-14 0,5-3-14 16,-5-3-15-16,0 0-18 0,8 0-22 0,-8 1-14 0,6-4-12 0,-6 3-9 15,7-3-9-15,-1-2-17 0,1 1-18 0,0-1-31 0,0 1-35 0,-2-5-46 16,2 0-49-16,-1 0-11 0,8 0 10 0,-7 0 24 0,-2 0 28 16,9-5 30-16,-9 1 29 0,8-1 30 0,3 1 29 0,-11-2 39 0,8-3 42 0,-7 0 47 0,7-3 61 15</inkml:trace>
  <inkml:trace contextRef="#ctx0" brushRef="#br0" timeOffset="3025.96">8902 4753 43 0,'0'-13'122'0,"8"-8"48"0,-3 6 40 0,-5-3 37 16,0 2 33-16,7 2 37 0,-7 0 35 0,0 0 34 0,0 2 32 0,0 3 31 0,0-1 28 15,0 1-39-15,0 4-81 0,0-5-49 0,0 4-37 0,0 2-22 0,0-1-16 16,0 5-15-16,0-5-19 0,0 5-18 0,0 0-24 0,0 0-20 0,0-4-21 15,0 4-17 1,0 0-21-16,0 0-18 0,0 0-22 0,0 0-14 0,0 0-13 0,0 0-10 0,7 4-2 0,-7-4-3 0,5 5 0 0,-5 0 4 0,8-1 4 0,-8-4 2 16,8 12 5-16,-8-8 5 0,5 1 7 0,1 4 5 0,-6 1 10 0,5-1 1 15,-5 3 1-15,7-3-3 0,-7 0-4 0,0 1-6 0,9 4-7 0,-9 2-3 16,0-7-4-16,0 6-5 0,5 0 0 0,-5 0-3 0,0-2-3 0,0 2 0 16,0 0-4-16,0 0-4 0,0-5-6 0,0 4-7 0,0 2-4 0,0-7-8 0,0 0-5 15,0 1-9-15,0-1-7 0,0-4-11 16,0 5-2-16,0-4-6 0,0-1-3 0,0-1-1 0,0-4 0 0,0 6 5 0,0-6 7 0,7 4 9 0,-7-4 10 0,0 0 11 31,0 0 14-31,0 0 14 0,0 0 17 0,0 0 11 0,0 0 9 0,0 0 6 16,0 0 2-16,0-4 1 0,0 4 1 0,0-6 1 0,0 2-2 0,6-1-2 15,-6-4-6-15,0 2-5 0,0-2-7 0,0 0-4 0,0 0-3 0,0-3-3 16,5 3-4-16,-5-1 0 0,0-4-1 0,8 4 1 0,-8 1 2 0,0-7-2 0,0 6 1 16,8 0-2-16,-8 6 1 0,5-5-1 0,-5 4 1 0,0-2-5 0,6 4-4 15,-6-3-2-15,0 6-1 0,0 0 1 0,8 0 1 0,-8 0-1 0,5 0 0 0,-5 0 0 16,8 0 1-16,-1 6-1 0,-7-3 0 0,5-3 1 0,2 7-1 0,0 2 0 15,-7-4 0-15,5-1 2 0,3 6-2 0,-3 0 2 0,-5-6-2 0,8 8 0 16,-2-3 2-16,-1 1 1 0,2-1-1 0,-7 0 4 0,9-3-1 0,-4 3 1 0,2 3 2 16,-1-9 2-16,8 7 3 0,-7-5 3 0,-2 4 2 0,1-2-1 0,1-4 1 15,-1 3 1-15,7-1 1 0,-6-1 3 0,-1-4-1 0,2 0 5 0,-2 0 0 16,-6 0 3-16,7 0 4 0,-2 0 1 0,2 0-1 0,0-4 0 0,-7-1 2 16,5-1 1-16,3 3 4 0,-8-4 2 0,7-2 3 0,-1 4 9 0,-6-5 4 0,8 1 1 15,-8 0-1-15,5-3-2 0,-5-3-1 0,0 2 2 0,0-2-2 0,0 0 1 16,0-4 5-16,0 5-2 0,0-7-1 0,0 2-3 0,0-6-6 0,0 5-2 15,0 2-4-15,0-7 1 0,-5 6 4 0,5-2 2 0,0 3 2 0,0 3 0 16,-8-4-2-16,8 4-41 0,0 4-6 0,-6 3 0 0,6-3 0 0,0 7 0 0,0-7 0 16,-7 7 0-16,7 4 0 0,0 0 0 0,0 0 0 0,0 0 0 0,0 0 0 15,-8 0 0-15,8 0 0 0,0 4 0 0,-5-4 0 0,5 11 0 0,0-7-25 16,-7 2-22-16,7 3 3 0,0 6 1 0,-7-6 2 0,7 7 6 0,0-2 9 16,-5 0 9-16,5 0 11 0,-7 2 10 0,7 2 10 0,0-3-5 0,0 1-12 0,0 2-16 15,0-3-17-15,0 6-23 0,7-6-26 0,-7 3-25 0,5-2-29 0,-5-2-27 16,7 0-24-16,-7 0-35 0,7 2-36 0,-7-1-45 0,5-6-49 0,-5 6-70 15,0-6-85-15,8 3-40 0,-8-3-23 0,7-5 9 16,-7 1 32-16,6-1 34 0,-6-4 43 0,0 0 40 0,8 0 43 0,-3-4 47 0,-5 4 49 0,5-9 56 0,-5 3 56 16,8-3 72-16,-8 3 83 0</inkml:trace>
  <inkml:trace contextRef="#ctx0" brushRef="#br0" timeOffset="3204.49">9254 4656 83 0,'-12'-6'184'0,"5"2"70"0,1 0 53 0,-2-1 50 0,-5 0 48 0,13 1 48 0,-13-2 46 0,13 6 42 0,-6-6 33 0,-1 6 34 0,7-4 27 0,0 4-60 16,0 0-109-16,0 0-91 0,0 0-83 0,0 0-50 0,0-5-32 0,0 5-33 15,0-6-31-15,0 6-34 0,7 0-33 0,-7 0-24 0,0-4-19 0,0 4-10 0,6 0-11 16,-6 0-11-16,8 0-17 0,-3 0-30 0,2-5-37 0,-1 5-45 0,2 0-50 16,5-4-72-16,-1 4-86 0,-5 0-111 0,13 0-122 0,-6 0-46 0,-4 0-13 0,11 0 6 15,-8 0 15-15,6 0 27 0,-6 0 29 0,6 0 44 0,2-5 53 0,-3 1 63 16,-4-2 69-16,-1 0 80 0,8 2 86 0</inkml:trace>
  <inkml:trace contextRef="#ctx0" brushRef="#br0" timeOffset="4329">17479 4665 0 0,'7'-9'1'0,"-7"3"99"0,0-2 67 0,0 3 45 0,0-4 33 0,0 3 36 0,-7-4 35 0,7 5 37 0,0-5 37 0,0 5 35 0,0-4 34 0,0 5 32 16,-6-2 30-16,6 0-64 0,0 2-124 0,0-1-63 0,0 0-29 0,0 5-17 15,0-4-6-15,0 4-13 0,0-6-16 0,0 6-18 0,0-4-16 0,0 4-16 16,0 0-18-16,0 0-10 0,0 0-16 0,0 0-10 0,0-5-12 0,0 5-11 0,0 0-9 16,0 0-9-16,0 0-9 0,0 0-10 0,0 0-11 0,0 0-10 0,0 0-12 0,0 0-3 15,0 0-5-15,0 5 0 0,0-1 1 0,0 2 2 0,0 3 6 0,6 0 3 16,-6 3 4-16,0-3 4 0,0 4 3 0,0 2 7 0,7 6 6 0,-7-2 7 15,0 2 2-15,0-3 4 0,0 6 1 0,0-3 3 0,0 2 1 0,0 7 0 16,0-6-3-16,0 0-1 0,0 6 3 0,0 0 0 0,0-2 0 0,0 2-2 16,0 4-3-16,0-6 0 0,0 8 0 0,0-3 1 0,0 2-2 0,0 0-2 0,0 2-2 15,8 3 1-15,-8 0 0 0,0-2-2 0,0 6 1 0,0 1-3 0,5-2-1 16,-5 2 0-16,0 4 1 0,0-7 2 0,7 7 1 0,-7-4 1 0,0 4-28 16,7 0 0-16,-7 0 0 0,5-6 0 0,-5 5 0 0,8-2 0 0,-8 2 0 15,7-5 0-15,-2 6 0 0,2 0 0 0,-7 0 0 0,7 1 0 0,-2-1 0 16,3 0 0-16,-8 4 0 0,6 1 0 0,1 0 0 0,-7-1 0 0,6-5 0 15,-1 7 0-15,2-1 0 0,-7-2 0 0,9-3 0 16,-4 0 0-16,2 5 0 0,-7-5 0 0,6 5 0 0,-1-5 0 0,4 4 0 0,-9 1 0 0,7 0 0 0,-2-1 0 16,1 1 0-16,-6 1 0 0,8-3 0 0,-3 3 0 0,3-1 0 0,-8-1 0 15,5 1 0-15,2 0 0 0,-7-1 0 0,7-4 0 0,0 5 0 0,-7-1 0 16,6 1 0-16,-6 4 0 0,7-4 0 0,-7 1 0 0,0 3 0 0,5-4 0 16,-5 4 0-16,0-3 0 0,8 3 0 0,-8-3 0 0,0-4 0 0,6 4 0 15,-6 0 0-15,0-3 0 0,0 3 0 0,0-1 0 0,0 4 0 0,5-4 0 16,-5-1 0-16,0 7 0 0,0-8 0 0,-5 3 0 0,5-1 0 0,0-1 0 0,0 1 0 15,0-1 0-15,0 1 0 0,0-5 0 0,-6 5 0 0,6-2 0 0,0 3 0 16,0-1 0-16,0-1 0 0,-8 1 0 0,8 1 0 0,0-3 0 0,0 3 0 16,0-1 0-16,-5-2 0 0,5-3 0 0,0-1 0 0,0 1 0 0,0 0 0 15,-7 0 0-15,7-4 0 0,0-2 0 0,0 8 0 0,0-14 0 0,0 8 0 16,-6-2 0-16,6-3 0 0,0-1 0 0,0-5 0 0,0 0 0 0,0 1 0 0,0-7 0 16,0 3 0-16,0-4 0 0,0-6 0 0,0 3 0 0,0-5 0 0,0-4 0 15,0 0 0-15,0 0 0 0,6-6 0 0,-6 1 0 0,0 1 0 0,0-7 0 16,0 1 0-16,0-1 0 0,0-4-98 0,0 6-20 0,0-6 1 0,0 0 1 15,0 0 8-15,0 0 11 0,0 0 8 0,0 0 10 0,0 0 11 0,0 0 0 0,0 0 0 16,0 0-13-16,0 0-16 0,0 0-26 0,0-6-32 0,0 2-40 0,-6-1-46 16,6 1-81-16,0-1-102 0,-7-5-71 0,7 4-59 0,-7-3-15 0,0-2 4 0,7 3 20 15,-5-6 30-15,-3-2 36 16,-5 1 45-16,7 1 52 0,1-6 51 0,-2-4 60 0,-7 0 61 0,1-6 77 0,-1 5 89 0</inkml:trace>
  <inkml:trace contextRef="#ctx0" brushRef="#br0" timeOffset="5140.2">18374 2629 0 0,'0'0'43'0,"0"-6"107"0,0 2 61 0,-9-1 50 0,9-4 43 0,0 5 40 0,-5-2 38 0,5 0 35 0,-7-3 33 0,7 3 32 0,-8 2 29 15,8-1 10-15,0-4-2 0,0 3-82 0,-6 2-127 0,6-1-68 0,0 5-40 16,-6-4-26-16,6-2-25 0,0 6-21 0,-7-6-23 0,7 6-18 0,-5-3-18 0,-3 3-14 16,8 0-16-16,-6 0-12 0,-1 0-8 0,1 0-6 0,1 3-5 0,-11-3-6 15,11 6-3-15,-2 4-3 0,-4-5-1 0,3 5-1 0,-5-1 1 0,-1 0 0 0,9 3 2 16,-10 3 2-16,3-2 0 0,7 2 2 0,-10 0-2 0,2 4-1 0,2 1-2 15,4-1-1-15,-7 0-2 0,1-4-1 0,8 11-1 0,-4-13-3 0,-3 8-3 16,6-2-3-16,6-1-2 0,-7 3-3 0,1-6 0 0,6 3 0 0,0-3 1 0,0 6 1 16,0-8 2-16,0 8-1 0,6-6 3 0,-6 4 1 0,7-1 3 0,-1 3 5 15,-1-2 1-15,2 2 4 0,7-3 2 0,-1 1 3 0,-8 7 3 0,11-7 1 16,-5-1-1-16,2 7-1 0,7-10-1 0,-8 6 3 0,3-3-1 0,-2-3 3 0,6 4 2 16,-6-4-1-16,5 0 3 0,-2 0-1 0,2-2 2 0,-4 2 0 0,-2 0-1 15,0-6-3-15,3 7-1 0,-10-7-1 0,9 1 1 0,-9 0-5 0,3 0-3 0,-8-1-7 16,5-3-4-16,-5-2-3 0,0 2-2 0,0-1 2 0,0-5 1 0,0 4 6 15,0 1 8-15,0-1 10 0,-5 2 6 16,5-1 9-16,-8-1 5 0,3 2 5 0,5-3 6 0,-5 9 7 0,-9-3 5 0,7-5 3 0,-1 7 3 0,-4-2-3 16,0-5-1-16,4 8-9 0,-5-8-8 0,2 1-9 0,-5-1-8 0,11 7-12 15,-8-11-9-15,0 4-8 0,0 1-9 0,-1-1-6 0,1-4-5 0,6 5-6 0,-5 1-1 16,7-6-9-16,-10 0-9 0,10 4-10 0,-3-4-14 0,2 0-14 0,1 0-15 16,-2 0-15-16,-2 0-15 0,4-4-13 0,5 4-15 0,-6-6-13 0,6 1-14 0,-7 1-15 15,7-1-16-15,-5 1-18 0,5-2-20 0,0-3-34 16,-9 0-36-16,9-3-51 0,9 3-54 0,-9-6-7 0,5 2 14 0,2-2 22 0,-1 0 27 0,8-4 28 15,-7 4 31-15,4-6 30 0,2 3 36 0,7 3 37 0,-8-4 39 0,8 4 51 0,-1-6 61 16</inkml:trace>
  <inkml:trace contextRef="#ctx0" brushRef="#br0" timeOffset="6187.91">18556 3210 0 0,'0'5'8'0,"0"-1"124"0,0-4 76 0,0 0 54 0,0 0 37 0,-9 6 36 0,9-6 31 0,0 0 31 0,0 0 29 0,0 0 25 0,0 0 22 0,0 0 24 0,0 0 19 0,0 0-89 15,0 0-148-15,0 6-86 0,0-6-48 0,0 0-26 0,-5 0-13 0,5 0-15 16,0 0-14-16,0 4-14 0,0-4-7 0,-7 5-9 0,7-1-5 0,0-4-5 16,0 5-8-16,-6-1-6 0,6 2-11 0,0-1-6 0,0-1-6 0,0 1-1 0,-6 2-2 15,6-4 3-15,0 7 2 16,0-10-4-16,0 5-3 0,0 1-2 0,0-2-4 0,6 1-2 0,-6-1 1 0,0-4 0 0,0 5-1 0,0-5 3 0,6 6-1 16,-6-6 0-16,0 4 1 0,7-4 4 0,-2 6 2 0,-5-6 7 0,9 0 4 0,-4 0 8 15,-5 3 5-15,7-3 2 0,-1-3 5 0,-1 3 2 0,3 0 4 0,0-6 1 16,2 6 4-16,-2-4 2 0,-2-2 1 0,1 1 4 0,6 1-1 0,-7-1-3 15,2-5 0-15,-3 5 0 0,3-5 1 0,-3 0 1 0,2 1 1 0,0-2 2 0,-7 2 4 32,5 5 1-32,-5-5 1 0,7-3 2 0,-7 3 1 0,0 4-1 0,8-5 1 15,-8 6-1-15,0-1 4 0,0 5-1 0,0-4 2 0,0-1-2 0,0 5-8 0,-8 0-6 16,8-7-10-16,0 7-6 0,-7 0-11 0,7 0-4 0,0 0-7 16,-5 0-10-16,5 7-12 0,-7-7-8 0,0 5-10 0,7-5-9 0,-5 4-7 15,-3 1-2-15,3 5 0 0,-3-1 2 0,2-4 4 0,1 11 2 0,-3-7 1 0,1 0-1 16,1 6-3-16,-2-6 5 0,3 7 4 0,5-1 6 0,-5-6 7 0,5 6 1 15,-8-2 2-15,8-1-2 0,0 1-1 0,-8-2 1 0,8-2 1 0,0 1-1 16,0-1 4-16,0-3 2 0,0 3 6 0,0 0 2 0,8-3 4 0,-8 0-2 0,0 3 2 16,8-5 0-16,-8 2 5 0,0-1 8 0,5-1 8 0,0-4 12 0,3 5 8 15,-8-5 8-15,6 0 4 0,9 0 7 0,-10 0 1 0,1 0 3 0,7-5 3 0,-5 1 0 16,4-1 2-16,-5-1 1 0,5 2 0 0,2-2-3 0,-7-3-7 0,4-1-8 16,5 0-8-16,-11 0-5 0,8 1-1 0,-8-1-5 0,4 1-2 0,-2-2 1 15,-2-2-4-15,1 1 1 0,-1-1-2 0,3-2 1 0,0 0-2 0,-3 0 0 0,-5-4-2 16,7-1 0-16,0 1-5 0,-7-1-3 0,5-3 0 0,-5 2-4 0,8 2-1 15,-8-5-1-15,7 4-2 0,-7 1-2 0,0 3-3 0,0-4-1 0,5 11 0 16,-5 0-3-16,0-1 2 0,0 0-5 0,7 5 2 0,-7-1-3 0,0 6-1 0,0 0-4 16,0 0-1-16,0 0-5 0,0 0-1 0,0 0-4 0,0-3-1 0,0 3-1 15,7 0 0-15,-7 0-3 0,5-6-4 0,-5 6 0 0,8 0-1 0,0 0 0 16,-3 6 3-16,1-6 1 0,6 0 2 0,-3 3 3 0,-4 3 1 0,8-6 5 16,-8 5 1-16,4 5 1 0,3-4 2 0,-4 3 1 0,-3 0 5 0,1 1 4 0,9-1 1 15,-10 6 5-15,-5 0 1 0,6 0 5 0,2 0 2 0,-3 0 1 0,-5 4 0 16,0-4 4-16,8 4 2 0,-8 0 0 0,0-5 1 0,-8 7 1 0,8-8-1 15,0 7-1-15,0-4 0 0,-5 3 1 0,5-5-2 0,-8 2-1 0,8-1-2 0,-6-2-2 16,6-2-1-16,0 4-4 0,0-2-1 0,-5-3 0 0,5 0-3 0,0 0-4 16,0-1 0-16,0 1-2 0,5 1-2 0,-5-7-1 0,0 5-3 0,0-3 0 15,0-1-1-15,6-1 0 0,-6 2 0 0,0-3 0 0,8-3 4 0,-8 0-1 16,0 6 4-16,5-6 3 0,-5 0 4 0,8 0 2 0,-8 0 5 0,5 0 1 0,3 0 3 16,-8-6 1-16,6 6 2 0,1-3 2 0,-1-3-1 0,1 2 0 0,-1-1 1 15,7-1-4-15,-8-3-2 0,3 0-3 0,-2 3-4 0,1-7-2 0,6 1-4 16,-7 3-2-16,2-6 1 0,4 2-1 0,-6-2-2 0,2 0 3 0,-2-6-1 0,1 8 4 15,6-7-1-15,-7-5 0 0,-6 6 1 0,5-1 2 0,3-5 4 0,-3 7 3 16,-5-1 3-16,7-2 3 0,-7 2 3 0,9 5 4 0,-9 4 5 0,0-1 0 16,0 2 0-16,0 3-3 0,0 6-3 0,0-4-4 0,0 4-5 0,0 0-7 15,0 0-8-15,0 0-7 0,0 0-7 0,0 0-5 0,0 0 0 0,0 10-2 0,5-5-2 16,-5-1 4-16,0 7 4 0,0-1 5 0,0-1 7 0,0 6 9 0,6 0 9 16,-6-5 7-16,7 4 8 0,-7 0 7 0,0 0 8 0,5 2 2 0,4-2-2 0,-9 1-4 15,5 1-3-15,-5-3-2 0,7-2-6 0,-7 2-4 0,6 2-4 0,-6-6-5 16,8 6-1-16,-8-5-4 0,5 4 2 0,-5-2 0 0,8-3 1 0,-8 1-2 15,5-1 1-15,-5-4 1 0,7 5 1 0,0-4 1 16,-7-3 2-16,5 3 1 0,-5-2 3 0,7 2-2 0,1-6 4 0,-3 5 1 0,2-5 2 0,0 0 2 0,-2 0 1 16,3 0 5-16,0-5 2 0,-3-1 2 0,1 6 0 0,1-4 2 0,-2-2-1 15,4-3 0-15,-4 3 1 0,2-3-4 0,-1 0-1 0,-1-1-1 0,3 1-2 16,0-6-3-16,-3 0-6 0,2 0-1 0,0 0-5 0,-7 0-5 0,5-4 0 0,3 1-3 16,-8-9-2-16,7 5-1 0,-2 1 0 0,-5-3-2 0,7 5-2 0,-7-2 0 15,7 3-2-15,-7 2-1 0,0 7-2 0,5-2-2 0,-5 3-5 16,0 3-7-16,0 5-9 0,0 0-7 0,0 0-11 0,0 0-16 0,0 0-21 0,0 0-14 15,0 0-15-15,0 0-16 0,0 5-20 0,-5-1-23 0,5 0-24 0,0 7-28 0,0-2-32 16,0 1-33-16,5 1-32 0,-5-2-53 0,8 1-59 0,-8 5-50 0,5-5-45 16,3-1-2-16,-2 0 11 0,7 6 25 0,-6-6 36 0,-1-3 37 0,7 4 42 0,-8-1 47 15,11-4 47-15,-5 5 51 0,-4-5 52 0,7-1 60 0,-2 1 74 0</inkml:trace>
  <inkml:trace contextRef="#ctx0" brushRef="#br0" timeOffset="16051.84">9892 5408 22 0,'0'0'58'0,"0"0"25"0,0 0 25 0,-5-4 28 0,5 4 29 0,0 0 30 0,0 0 28 0,0-6 24 0,0 6 20 0,-7 0 4 0,7-4-2 0,-8 4-11 0,8-5-12 0,0 5-8 15,0 0-5-15,-6-5-10 0,6 5-10 0,0 0-14 0,0-4-16 0,0 4-16 16,-6-7-14-16,6 7-11 0,0 0-11 0,0 0-5 0,0-3-5 0,0 3-8 15,0 0-8-15,0 0-10 0,0-6-9 0,0 6-12 0,0 0-10 0,0 0-12 16,0 0-7-16,0 0-7 0,0 0-5 0,0 0-3 0,0 0 0 0,0 0-3 0,0 0-4 16,0 0-1-16,0 0-3 0,0 0-1 0,0 0-3 0,0 0 1 15,0 0-3-15,-7 0-1 0,2 0-1 0,5 0-3 0,-9 6-4 0,9-6-3 0,-5 0-4 16,5 3 1-16,-7-3-4 0,1 7-1 0,1-3-3 0,5 1 1 0,-8 0-2 16,0-1-1-16,3-4-1 0,5 10 1 0,-7-5-1 0,7 0 0 0,-6-1 2 0,6 2 0 15,-6 4 0-15,6-5 0 0,0-1 1 0,0 1-1 0,-7 5 1 0,7-5 3 16,0-1 1-16,0 5 2 0,0-2-1 0,7-2 1 0,-7-1 1 0,0 1 1 15,0-1-2-15,0 2 2 0,6-1 2 0,-6-1-2 0,0 1 1 0,6-1 1 0,1-4 1 16,-7 6-1-16,5 0 2 0,-5-6-2 0,8 0 4 0,0 0 5 0,-3 0 4 16,1 0 1-16,1 0 6 0,-2 0 0 0,9-6 5 0,-7 0 2 0,-1 6 3 0,8-4 3 15,-7-1 3-15,6 1 3 0,-7-1 3 16,-1-1 4-16,3 2 2 0,-3-1 1 0,2 1 4 0,0-1 1 0,-7-2 5 0,7 4-3 0,-7-3 3 0,6 2-3 16,-6-1-1-16,0-1-4 0,7 2-1 0,-7-1-2 15,0 5-4-15,0-9-2 0,0 3-5 0,-7 2-6 0,7-6-4 0,0 5-4 0,0 0-10 0,-6-5 0 16,6 6-5-16,-7-1-3 0,0-4 1 0,7 2-1 0,-7 4-2 0,2-8-2 0,-3 7-2 15,3-2-3-15,5 1-2 0,-6 1-3 0,-2 4-2 0,3-5-4 0,5 5 0 16,-7-4-3-16,-1 4-2 0,2 0-3 0,6 0-3 0,-6 0 0 0,-1 0-2 16,7 4 3-16,-5 1 3 0,-4-1 0 0,4 1 2 0,5 1 2 0,-7 3 2 0,1 0 1 15,1-2 0-15,-3 2 6 0,8 0-1 0,-8 1 2 0,8-5 2 0,-5 4 0 16,5 1 0-16,0-4-1 0,-7 3-3 0,7-4-1 0,0 5 0 0,0-5-4 16,0 5 0-16,0-7-1 0,0 4-1 0,7 2 0 0,-7-4-2 0,0-1-3 0,5 2-4 15,-5-1-7-15,8-1-9 0,0 1-8 0,-3-1-10 0,-5 2-10 0,13-6-13 31,-8 6-16-31,4-2-19 0,-4-4-18 0,2 0-18 0,-1 0-22 0,8 5-24 0,-7-5-39 16,-2 0-41-16,3 0-40 0,-2 0-34 0,-1 0-31 0,3-5-27 0,-3 5 1 16,2 0 18-16,0 0 24 0,0 0 29 0,-7-4 34 0,0 4 31 0,6 0 36 0,-6 0 37 15,0-6 46-15,0 6 47 0,0-6 47 0,0 6 59 0</inkml:trace>
  <inkml:trace contextRef="#ctx0" brushRef="#br0" timeOffset="16974.9">9860 5413 94 0,'0'0'171'0,"0"0"48"0,-7 0 35 0,7 0 31 0,-5-5 27 0,5 5 27 0,-9 0 22 0,9-4 19 0,0 4 16 16,-5 0 15-16,5 0 16 0,0 0-73 0,0 0-119 0,0 0-67 0,0 0-45 0,0 0-19 15,0 0-8-15,0 0-6 0,0 0-11 0,0 0-8 0,0 0-12 0,0 0-7 16,0 0-3-16,0 0-4 0,5-6-8 0,-5 6-5 0,0 0-6 0,0 0-8 16,0 0-7-16,0 0-5 0,9 0-5 0,-4 0-1 0,2 6 2 0,-7-6 2 15,6 0 3-15,0 4 4 0,9-4 0 0,-10 5 6 0,3-5 2 16,-2 5 1-16,-1-1-5 0,3-4 2 0,-3 6-2 0,9-2-3 0,-7-4 0 0,6 6-4 15,-7-1-3-15,7-1-2 0,0 1 1 0,0-1 1 0,0 2-2 0,1-6 2 0,-2 5 1 0,8-1 0 16,-8 2 0-16,9-3 0 0,-3 4 0 0,1-2 2 0,2-1 4 0,6 1 1 16,-2-1 1-16,-6 2 0 0,13-1 3 0,-5-1-1 0,6 1-1 0,-1-1 2 15,2 2-2-15,5 4 2 0,-1-5 0 0,1 1 1 0,0-3-3 0,7 3-2 16,-7-2 2-16,6 1-2 0,2 1 3 0,-3-3 0 0,2 4 0 0,0-4 1 0,5-3 0 16,-3 6 2-16,-4-1 0 0,9-1 2 0,-1 2-3 15,-7-6 2-15,8 4 1 0,-1 1 1 0,-1 0-4 0,2-1 0 0,-2 2-5 0,2 4 1 0,-2-5-3 0,1-1-4 16,-6 5 0-16,5 2 0 0,2-7-1 0,-7 5 2 0,6 3-1 0,-5-8 4 15,4 7 1-15,-7-2-1 0,4 0 3 0,-4 1-1 0,4-4 2 0,-4 3 0 0,1 1 2 16,-5-1-1-16,4 0 1 0,4 2-1 0,-4-1 0 0,-5-1-2 0,7 1-2 16,-7-1-2-16,6 2-3 0,2-2 0 0,-10 7 1 0,10-7-1 0,-7 0-1 15,5 1 0-15,-6 1-1 0,6-2 1 0,-5 6 3 0,4-5 2 0,4-1 4 0,-9 0 1 16,5 3 3-16,2-3 2 0,-2 0 2 0,4 1-3 0,-4 4 1 0,2-7 3 16,-2 6-2-16,4-4 4 0,-4-4 0 0,4 5 1 0,-4 1-1 0,2 4 3 15,-2-11-4-15,4 5-2 0,-4 6-4 0,2-9-2 0,0 9-2 0,0-6-1 0,-2 1-1 16,2-1-5-16,0 0 2 0,-7 3-1 0,1-3-1 0,5 0-5 0,-6 1 0 15,-2-1-2-15,11 3 0 0,-9-3 1 16,1 4 0-16,-1-2 1 0,5-2 0 0,-4 1 1 0,5 1 2 0,-6 2 3 0,1-3 2 0,5 1 2 0,-6 4-1 0,1-6 0 16,-3 1 0-16,2 4-1 0,9-4 1 15,-9 5-2-15,5-6 0 0,-4 6 0 0,-2-5-1 0,8-1-1 0,0 6-1 0,-7-5-2 0,0 4-3 0,6-4-1 0,-6 1-2 16,0 2 0-16,2-3 0 0,-2 1-1 0,-2 4 1 0,2-6 0 16,1 1-2-16,-1-1 2 0,-7 0 0 0,7 3 2 0,1-3 0 0,-1 1 1 0,-7-1 0 15,2 0 3-15,3 2 3 0,-3-1 0 0,-2-1 4 0,-1 1-1 0,4-1 2 16,-9-4-3-16,5 5 1 0,-4 1 0 0,-1-1-1 0,1-5-1 0,-3 3 0 0,3-3-1 15,1 5-2-15,-5-5 0 0,4 1-2 0,-6 3 1 0,3-3-1 16,2-2-2-16,-5 5 2 0,-2-3-1 0,7-3-1 0,-13 3 1 0,8-1-1 0,-3-1 2 16,3 2 0-16,-10 0 0 0,2-2-1 0,0-4 3 0,1 5-1 0,-9-1-2 15,10 1 2-15,-10-5 4 0,9 4 1 0,-9 2 4 0,9-6 1 0,-7 5 2 0,6-1-1 16,-7 1 1-16,2 2-1 0,4-4 1 0,1-3-1 0,-6 6 2 0,5-1-1 16,1 3-1-16,-7-8-1 0,7 11-1 0,3-7-3 0,-5 1-5 0,1 1 0 0,2-2-1 15,-1 2 2-15,0-1-1 0,5-1-1 0,-4 1 2 0,1-1-1 0,-3 2 0 16,8-6 2-1,-7 4 0-15,-2-4 1 0,5 5 1 0,-4-5 1 0,-1 6 3 0,10-6 3 0,-8 3 1 0,-7-3 4 0,9 0 1 0,-4 0 2 0,-5 0 5 16,9 0-1-16,-10 7 0 0,3-7-4 0,3 0 2 0,-3 0-5 0,-1 0 0 0,-1 0-2 16,0 0-4-1,1 0-3-15,-2 0-4 0,3 5-2 0,-8-5-3 0,8 0-6 0,-3 0-2 0,1 0-2 0,1 4-2 0,-2-4 2 0,4 0-2 0,-4 0 0 32,-5 5 2-32,7-5-2 0,-1 0 3 0,-1 4 0 0,4-4 0 0,-9 6-1 15,7-6 1-15,-2 3 0 0,2-3 1 0,-7 0 0 0,7 6 1 0,-2-6 1 16,3 5 0-16,-8-5 0 0,7 0 1 0,-7 4 2 0,5-4-1 0,2 0 2 0,-7 6-2 15,0-6 1-15,0 0 0 0,7 0-1 0,-7 0 2 0,0 0 0 0,0 0 1 16,0 0-2-16,0 0 2 0,0 0-2 0,5 6 1 0,-5-6-2 0,0 0-2 16,0 0-5-16,0 0-3 0,0 0-9 0,0 0-7 0,0 0-9 0,0 0-7 0,0 0-11 15,0 0-9-15,0 0-12 0,0 0-12 0,0 0-13 0,0 0-18 0,0 0-23 16,0 0-28-16,0 0-32 0,0 0-34 0,0-6-37 0,-5 0-68 0,5 6-82 0,0-4-69 16,-7-1-58-16,7-1-14 0,0 3 10 0,0-3 21 0,-7 2 29 0,7-5 35 15,-5-3 44-15,5 3 45 0,0 0 52 0,-7-1 55 0,7-4 56 0,-8 4 73 16,8-5 80-16</inkml:trace>
  <inkml:trace contextRef="#ctx0" brushRef="#br0" timeOffset="17450.98">17023 6770 89 0,'0'-3'157'0,"0"3"43"0,0-6 38 0,0 1 38 0,-5 1 34 0,5-2 34 0,0 1 32 0,0 1 28 0,-7 4 26 0,7 0 24 0,0-4 23 0,0 4-67 16,0 0-119-16,0 0-60 0,0 0-32 0,0 0-23 0,0 0-16 0,0 0-22 16,0 0-19-16,0 0-22 0,0 0-16 0,0 0-17 0,0 0-10 0,0 0-13 15,0 0-10-15,0 0-14 0,0 0-11 0,0 0-13 0,0 0-9 0,0 0-10 0,0 0-5 16,0 0-2-16,0 0 2 0,0 0 7 0,0 0 8 0,0 4 7 0,7-4 10 16,-7 4 7-16,5 1 5 0,-5 1 6 0,8-2 10 0,-8 7 10 0,7-8 13 15,-2 3 7-15,2 4 11 0,0-5 2 0,6 5 2 0,-8-7-1 0,3 8-4 0,-2-1-7 16,7 0-3-16,-5-5-3 0,5 4 1 0,-3 1-4 15,-1-1-1-15,3-4-5 0,-4 5-6 0,4 1-5 0,-5-3-4 0,5-3-3 0,-6 5-3 0,2 1 0 16,-2-7-5-16,1 7-1 0,-2-7-3 0,4 1-2 0,-4-1-3 0,-5 2 1 16,0-2-1-16,5 1 1 0,-5-5 0 0,0 0 2 0,0 0-2 0,0 0-1 0,0 6 1 15,0-6-3-15,-5 3-1 0,5-3 1 0,0 7 0 0,0-7 1 0,0 0-1 16,0 0 3-16,0 5 1 0,0-5-2 0,0 4 3 0,0-4 4 0,-5 5 5 16,5-5 5-16,0 0 5 0,-9 4 3 0,9 2 5 0,0-6 1 0,-5 3 1 15,5-3 1-15,-7 6-5 0,1-1 1 0,6-1-2 0,-8-4-2 0,2 6-4 0,-1-6-5 16,-5 6-4-16,5-2-6 0,-6 1-5 0,6-5-4 0,-7 4-4 0,4-4-2 15,-3 0-3-15,-1 5 0 0,1-5 0 0,0 4 0 0,-7-4 0 0,8 6-2 16,-8-6-3-16,6 0-8 0,-7 5-8 0,3-5-16 0,-1 4-12 0,1-4-20 0,-3 0-21 16,2 0-30-16,-7 0-32 0,5 5-47 15,-3-5-57-15,3 0-125 0,-5 0-158 0,0 0-70 0,5 0-18 0,-3-5 7 0,4 5 20 0,-7-4 30 0,3-1 36 0,3-1 40 16,-6 2 45-16,9-5 52 0,-8 0 55 0,-1-3 66 0,1 3 74 0</inkml:trace>
  <inkml:trace contextRef="#ctx0" brushRef="#br0" timeOffset="18658.91">11689 4945 7 0,'7'-6'72'0,"-7"2"39"0,0 4 34 0,0-6 34 0,0 1 30 0,8 5 29 0,-8 0 24 0,0-4 24 0,0-1 20 0,0 5 22 16,0-4 23-16,0-2-28 0,0 6-54 0,0-4-32 0,0-1-18 0,0-1-20 15,0 6-21-15,0-3-19 0,0-4-16 0,0 7-12 0,0-5-11 0,-8 1-6 16,8 4-7-16,0-5-6 0,0 5-6 0,0 0-8 0,0-4-8 0,0 4-7 0,0-6-9 16,0 6-3-16,0 0-8 0,-7-3-3 0,7-3-3 0,0 6-3 0,0-6-6 15,-6 6-2-15,6-3-6 0,0 3-4 0,-6-6-2 0,6 0-4 0,-5 6-2 16,5-4-4-16,-7 4-2 0,7-5-4 0,-9 5-4 15,9-6 0-15,-5 6-6 0,-2 0 1 0,7 0-2 0,-6 0 0 0,1 0-1 0,-3 0-1 0,0 6 0 0,8-6 0 16,-5 5-4-16,-2-1 0 0,1 2 0 0,0 0 2 0,-2-6-2 0,1 3 1 16,2 3 0-16,-1 3 2 0,-2-3-2 0,8-2 1 0,-5 1-1 0,-3-1 1 0,3 1 1 15,5 2-2-15,-8-4 0 0,8 3 1 0,-6-1 1 0,6-1-1 0,-5 2 0 16,5-2 1-16,0 1 1 0,0-1 1 0,-8 1 2 0,8 1-1 0,0-2 1 0,0 7 0 16,0-7-1-16,0 1 0 0,0-1 1 0,0 6-1 0,0-5 1 15,0 1-2-15,0 3 1 0,8-3 0 0,-8 3-1 0,5-3 2 0,-5-2 5 0,6 5 0 16,2 0 4-16,-3-3 1 0,3 3 7 0,-3-3 4 0,3 3 3 0,-2 1 5 15,6-1 3-15,-4 2 0 0,4-1 2 0,-5-1-2 0,6 1-2 0,0 4 0 16,-7-4-5-16,6 1-1 0,4-1-2 0,-11 3-4 0,7-2-4 0,3-2-3 0,-10 6-3 16,9-5-4-16,-9 4-1 0,10-4-2 0,-10-1 0 0,2 7-1 0,5-7 2 15,-4 0 1-15,-2 2-1 0,1-2 1 0,-7 1-1 0,6 0 1 0,1-1 0 0,-7 2 0 16,6-7-2-16,-6 7 2 0,0-8 2 0,0 4-1 0,0-3 2 0,0 6 3 16,0-6 2-16,0 2 1 0,0-2 6 0,0-4 1 0,0 5 6 0,-6 0 4 15,6-5 7-15,-7 4 6 16,7-4 3-16,-6 6 4 0,-1-6 2 0,7 4 3 0,-6-4 3 0,-2 0-1 0,3 0-1 0,-2 0-1 0,0 0-3 0,2 0-5 0,-2 0-4 15,-1 0-4-15,-4 0-4 0,5-4-7 0,2 4-3 0,-3 0-3 0,1-6-5 0,-5 6-4 16,7-4-3-16,-2 4-1 0,-2-5-3 0,4 5 0 0,-8-5-1 0,8 1 0 16,-3-2-1-16,0 6 1 0,-4-4-2 15,6-1 0-15,0 0 0 0,-2 1-1 0,1-3 2 0,2 4 2 0,-1-3 0 0,-2 1-1 0,3 1 2 0,-3-2-1 16,8 6 0-16,-5-5-1 0,-3 1-2 0,8-1-1 0,-6 1 0 0,6-2-2 16,0 2 0-16,0-2-2 0,0 6-2 0,-5 0-7 0,5 0-10 0,0 0-11 0,0 0-11 15,0 0-13-15,0 0-15 0,5-5-14 0,-5 5-21 0,0 0-23 0,0-4-28 16,0 4-25-16,0 0-19 0,6 0-37 0,-6 0-42 0,8-5-42 0,-8 5-45 15,5 0-44-15,3 0-40 0,-3 0-4 0,3 0 12 0,-2 0 26 0,-1 0 30 16,-5 0 36-16,7-6 41 0,1 6 36 0,-2 0 38 0,0 0 44 0,1-4 49 0,-2 4 51 0,3-5 67 16</inkml:trace>
  <inkml:trace contextRef="#ctx0" brushRef="#br0" timeOffset="19484.43">11930 5100 59 0,'0'0'131'0,"0"-4"43"0,0 4 38 0,0-6 34 0,0 6 33 15,0-5 30-15,0 1 32 0,0 4 26 0,0-5 29 0,0 1 23 0,0 4 24 0,0-6-52 0,0 3-96 0,0 3-55 0,0 0-30 16,0-6-20-16,0 6-17 0,8-6-12 0,-8 3-10 0,0 3-14 0,0-6-11 16,0 6-8-16,0 0-9 0,0 0-5 0,0 0-4 0,0 0-9 0,0-6-7 15,0 6-6-15,0 0-8 0,0 0-9 0,0 0-9 0,0 0-8 0,0 0-9 16,0 0-12-16,0 0-8 0,0 0-12 0,0 0-10 0,0 0-10 0,0 0-11 0,0 0-7 15,0 0-5-15,0 0 2 0,0 0 4 0,6 6 4 0,-6-6 2 0,0 6 2 16,0-3 2-16,5 3 5 0,-5 0 2 0,0-3 6 0,8 3 5 0,-8 3 7 16,7-5 5-16,-1 7 6 0,2-7 3 0,-8 7-4 0,5-7-3 0,0 6-1 15,4-1-3-15,-9-4 2 0,5 5-1 0,2 1 0 0,-1-7-1 0,1 7 0 0,0-3-2 16,0-3-1-16,-2 4 0 0,3-3-1 0,-3 0 0 0,3 3-1 0,-2-3-1 16,6-2-2-16,-3 5-2 0,-4-4-3 0,1-1-1 0,1 2-5 0,-2-6 0 0,3 5-2 15,-8-5 2-15,8 4-2 0,-3-4 1 0,-5 0 4 0,6 6 1 0,-6-6 4 16,0 0 3-16,7-6 4 0,-7 6 4 0,6 0 0 0,-6-4 6 0,0 4 2 15,8-5 3-15,-8-1 4 0,0 6 2 0,5-4 1 0,-5-1 2 0,7-4 0 0,-7 5 1 16,0-2-2-16,0-3-1 0,6-3 3 0,-6 3 2 0,0 4 1 0,0-3 4 16,0-3 8-16,6 1 9 0,-6-5 1 0,0 6-1 0,0 0 0 0,0-1-4 0,0-1-1 15,0 1-3-15,0 1 0 0,0 0 1 0,0 0-1 0,0-3 0 16,0 3 1-16,0 3 1 0,0 2-4 0,0-7-5 0,0 8-1 0,0 3-1 0,0 0 1 16,0-4 0-16,0 4-3 0,0 0-2 0,0 0-5 0,-6-6-7 0,6 6-8 15,0 0-6-15,0 0-8 0,0 0-9 0,0 0-9 0,0 6-5 0,-6-6-4 16,6 4-1-16,0-1 0 0,0-3 1 0,0 6 2 0,0 3 3 15,0-3 2-15,0 0 2 0,0 3 7 0,0 0 2 0,0 1 7 0,0-1 3 0,0 2 5 0,0-1 4 16,0-1 0-16,0 6 2 0,0-6 0 0,0 6 2 0,0-5-2 0,0 5 1 0,0 0 0 16,0 0 0-16,0-6 1 0,0 6-2 0,0-2-1 0,0 2 1 0,0 1-2 15,0-2 2-15,0 1 2 0,0 0-2 0,0-1-1 0,-7 6-1 0,7-5-1 16,0 4 1-16,0-4-2 0,0-1 1 0,0 6 1 0,0-6-1 0,-5 1 0 0,5-2 1 16,0 3-3-16,0 4-1 0,0-11-1 0,0 7 0 0,0-7 1 0,0 6 0 15,0-6 0-15,0 0 1 0,0 1-1 0,0 1 1 0,0-1-1 0,0-1 0 16,0-4 2-16,0-1-1 0,0 2 1 0,0-2 1 0,0-4-1 0,0 6 2 15,0-6 1-15,0 0 0 0,0 0 3 0,-8 5 1 0,8-5 1 0,0 0 2 16,0 0 3-16,0 0 2 0,0 0 0 0,0 0 5 0,0 0-3 0,0 0 1 0,0 0-10 16,0 0-15-16,0 0-14 0,0 0-16 0,0-5-22 0,0 5-17 0,0-6-26 15,-6 2-27-15,6-2-34 0,0-3-39 0,0 4-44 0,-7-5-49 0,7 6-77 16,-6-7-89-16,6 1-52 16,-5 7-37-16,5-8 2 0,0 1 17 0,0 1 28 0,0 0 34 0,-8-3 38 0,8-1 43 0,0 2 47 0,0 2 50 0,0-7 54 0,8 7 57 0,-8 0 70 15,0-1 84-15</inkml:trace>
  <inkml:trace contextRef="#ctx0" brushRef="#br0" timeOffset="20007.97">12439 5197 27 0,'0'-3'99'0,"0"-3"44"0,-6 1 39 0,6 5 35 0,0-4 33 0,0 0 30 0,0-1 31 0,-8 5 27 0,8-6 30 0,0 2 28 0,0 4 28 0,0-6-32 0,0 1-67 0,0 1-42 15,0 4-24-15,0-6-19 0,0 1-17 0,0 5-13 0,0-4-11 0,0-1-9 16,0 5-7-16,0-4-10 0,0-2-9 0,0 6-9 0,0-4-11 0,0 4-10 16,0-5-14-16,0 5-13 0,0 0-12 0,0 0-13 0,0 0-14 0,0 0-13 0,0 0-14 15,0 0-12-15,0 0-14 0,0 0-10 0,0 0-10 0,0 0-6 0,0 0-7 16,0 5 1-16,-5-1-2 0,5 2 2 0,0-6-1 0,0 9 2 0,0-5 2 15,0 1 3-15,5 5 2 0,-5 1 6 0,0-1 3 0,0-1 3 0,0 0 6 16,0 6 1-16,8-6 0 0,-8 3-1 0,0 1-2 0,0-4-1 0,0 2-1 0,0 5 0 16,0-7 0-16,0 4 0 0,0-2 3 0,0 4-2 0,0-5 0 0,0 3-1 15,0-2-1-15,0-2 0 0,0 0-2 0,0 2 1 0,0-1 1 0,0 0-1 16,0-6 1-16,0 6-3 0,6 0-4 0,-6-6-9 0,0 7-11 0,0-7-12 16,0 1-13-16,0 5-14 0,0-5-13 0,-6-1-21 0,6 5-16 0,0-2-24 0,0-2-26 15,0-1-25-15,0 1-23 0,-8-1-20 0,8-4-15 0,0 6-24 0,-5-1-22 0,5-5-34 16,0 0-42-16,0 0-37 0,0 0-35 0,-8 4-2 0,8-4 18 0,0-4 29 15,-5 4 33-15,5-5 37 0,-7-1 33 0,7 2 34 0,0-1 33 0,-7 1 40 16,7-8 42-16,0 9 49 0,0-7 66 0</inkml:trace>
  <inkml:trace contextRef="#ctx0" brushRef="#br0" timeOffset="20500.87">12444 5194 0 0,'0'-6'7'16,"0"-3"82"-16,8 5 53 0,-8-1 42 0,0-5 40 0,0 4 36 0,0 1 32 0,0 1 34 15,0-2 31-15,0 6 30 0,0 0 27 0,8-5 12 0,-8 1 0 0,0 4-45 16,0-5-74-16,0 5-50 0,0-4-35 0,0 4-26 0,0 0-23 0,0 0-20 15,0 0-20-15,0 0-18 0,0 0-17 0,0 0-16 0,0 0-15 0,0 0-12 16,0 0-14-16,0 0-15 0,0 0-11 0,0 0-8 0,0 0-3 0,0 0 0 0,0 0 5 16,5 0 0-16,-5 4 1 0,0-4 0 0,8 5-1 0,-8-1 1 0,0 1 1 15,5 5 2-15,-5-5 3 0,5 5 6 0,-5-4 4 0,9 3 1 0,-9 0 1 16,5 6-8-16,-5-6-4 0,7 7-6 0,-7-7 0 0,6 6-2 0,-6 0 1 0,7-5-1 16,-7 4-1-16,6 1 2 0,-6 0-3 0,8-1-1 0,-8-5-3 0,5 6 1 15,-5-1-3-15,7-3-1 0,-1 3-1 0,-6-4 2 0,6 4-1 0,2-4 0 16,-8 1 1-16,7-2-1 0,-7-5 1 0,5 7-2 0,4-1 1 0,-9-7 0 15,5 4 0-15,0-2 0 0,3-1-1 0,-8 1 2 0,5-1 0 0,-5 2 4 0,8-6 3 16,0 5 3-16,-3-5 7 0,-5 0 4 0,6 0 3 0,1 4 3 0,-7-4 3 0,6 0 5 16,-6 0 8-16,7-4 9 0,-1 4 5 0,-6 0 9 0,7 0 4 0,-7-5 2 15,7 5 0-15,-7-6-2 0,7 2 0 0,-7-1-4 0,5 1 0 0,-5-1-2 16,8-2 1-16,-8-2-4 0,5 5-4 0,-5-7-7 0,6 2-4 16,-6 0-5-16,8-1-7 0,-8-5 0 0,5 6-2 0,-5-6-2 0,0 6-1 0,7-7 0 15,-7 1 1-15,8 1 3 0,-8 0 7 0,0-6-3 0,6 5-7 0,-6-4-2 0,0-2-5 16,0 8-1-16,0-8 1 0,0 3 0 0,6-1 0 0,-6 4-2 0,0 0 1 15,0 4-4-15,-6 2 0 0,6-1-9 0,0 6-6 0,0-1-3 0,0 5 2 16,0 0 0-16,0 0-2 0,0 0-4 0,0 0-5 0,0 0-7 0,0 0-4 16,0 0-9-16,0 0-3 0,-6 0-5 0,6 0-3 0,0 0 0 0,0 0 0 0,0 5 3 15,-8-1 1-15,8 2 3 0,0-2 1 0,0 1-5 0,0 4-3 0,0-3-7 16,-7 3-10-16,7 1-15 16,0 1-16-16,0-3-20 0,0 3-21 0,0-2-30 0,0 6-34 0,0-5-35 0,0 4-37 0,-5-4-68 0,5 5-80 0,0-5-71 0,0 4-67 15,0 1-13-15,0-6 9 0,0 7 27 0,-8-3 33 0,8-2 38 0,-6-2 42 0,6 7 47 16,-5-12 47-16,-3 6 51 0,8 0 52 0,-5-6 68 0,-2 1 74 0</inkml:trace>
  <inkml:trace contextRef="#ctx0" brushRef="#br0" timeOffset="37199.83">13084 5653 0 0,'0'0'1'0,"0"0"106"0,5-5 67 0,-5 5 46 0,0 0 35 0,8-6 30 0,-8 2 26 0,0-2 27 0,0 2 24 0,8-6 25 0,-8 6 24 0,0-2 23 16,0 2 21-16,5-7-75 0,-5 8-128 0,0-4-69 0,6 4-35 15,-6-3-20-15,0 6-9 0,0-5-7 0,7 1-8 0,-7 4-8 0,0 0-8 0,0 0-8 16,0-6-9-16,0 6-8 0,0 0-7 0,0 0-9 0,0 0-9 0,0 0-5 16,0 0-8-16,0 0-4 0,0 0-6 0,0 0-1 0,0 0-7 0,0 0-1 0,0 0-6 15,0 0-3-15,0 0-3 0,-7 6 0 0,7-6-2 0,0 4 2 0,0 1 1 16,0 1 3-16,-6-3 2 0,6 4 1 0,0-4 1 0,0 8 2 0,0-1 2 15,0-1 1-15,-5 0 2 0,5 1 1 0,0 1 1 0,-8-1-5 0,0-1-9 0,8 0-19 16,-5 0-21-16,5 3-30 0,-6-3-33 0,-2-3-51 0,3 3-61 0,-2-5-97 16,7 5-112-16,-8-3-46 0,3 3-16 0,-2-3 2 0,0 0 12 0,2-2 20 15,-3 1 27-15,3-1 35 0,-9 1 39 0,9-5 46 0,-2 0 50 0,-7 4 59 0,7-8 68 16</inkml:trace>
  <inkml:trace contextRef="#ctx0" brushRef="#br0" timeOffset="37992.55">13703 5325 0 0,'0'-4'24'0,"-8"4"40"0,8 0 21 0,0-6 26 0,0 6 30 0,0-5 32 0,0 5 32 0,-5 0 28 0,5 0 26 0,0-4 22 0,0 4 22 0,0 0-15 0,0 0-36 0,0 0-18 0,0 0-9 16,0 0-8-16,0 0-9 0,0 0-18 0,0 0-27 0,0 0-24 0,0 0-23 16,0 0-16-16,0 0-14 0,0 0-7 0,0 0-9 0,0 0-6 0,0 0-6 0,0 0-6 15,0 0-4-15,0 0-5 0,0 0-3 0,0-5 6 0,0 5 5 0,0 0 5 16,0 0 5-16,0 0 3 0,0 0 1 0,5 0 1 0,-5 0 0 0,8 0 1 16,-8 5 2-16,7-5 4 0,-7 4 3 0,5-4 2 0,-5 5 2 0,7 1-4 15,0-2-9-15,-7 2-8 0,5-2-1 0,3 1-7 0,-3-1 0 0,-5 1-3 0,8 5-2 16,-2-5-5-16,1 4-4 0,-1-2-2 0,1 2-4 0,-1 0-5 0,1 1-3 15,-1 0-1-15,8 4-4 0,-7-3-1 0,-2 2-3 0,3-2-6 0,-3 2-1 16,9 3-4-16,-9-1-2 0,2-1 2 0,-1 2 0 0,8-1 2 0,-7-2-1 16,-2 1 0-16,2 2-2 0,0-1 1 0,-2-1 0 0,-5-4-2 0,8 5 1 0,-1-5-4 15,-7-1 0-15,6 0-7 0,-6 0-9 0,0-3-12 0,8 4-13 0,-8-5-15 16,0 1-19-16,0-2-19 0,0 1-21 0,0-5-25 0,0 4-27 0,0 1-37 16,0-5-43-16,0 0-52 0,0 4-57 0,0-4-51 0,-8 6-47 0,8-6-5 0,0 0 11 15,0 0 21-15,-6 0 27 0,6 0 34 0,-7-6 35 0,7 6 38 0,-8-4 41 0,8-1 47 16,-5 1 49-16,5-5 54 0,-7 3 69 0</inkml:trace>
  <inkml:trace contextRef="#ctx0" brushRef="#br0" timeOffset="38261.82">13945 5404 0 0,'5'-6'1'0,"0"2"97"0,3-1 68 0,-8 0 48 0,6 1 40 0,-6-6 38 15,7 4 38-15,-7 1 35 0,0 1 30 0,0-2 29 0,0 1 29 0,6 1 25 16,-6-1 28-16,0 1-70 0,0 4-120 0,0 0-60 0,0-6-28 0,0 6-19 0,0-4-14 15,0 4-15-15,0 0-16 0,0 0-15 0,0 0-12 0,0 0-9 0,0 0-12 16,0 0-11-16,0 0-12 0,0 0-15 0,0 0-13 0,-6 0-17 0,6 0-16 16,0 4-13-16,-7-4-9 0,7 6-6 0,-6-2-7 0,6 1-2 0,-8-1-4 0,8 1-1 15,-5 5 0-15,0 1-1 0,-3-1 1 0,2 4 3 0,-1 0 3 0,-1-4 3 16,-4 4 4-16,5 1 4 0,-5 0 1 0,6 0 0 0,-8 0-1 0,7-2-2 16,-6 2-1-16,2 0-5 0,3 0-4 0,-4 0-13 0,3 0-10 0,-2-2-17 15,4-2-18-15,1 3-22 0,-7-4-29 0,6 0-34 0,1 0-38 0,-2-1-62 0,3 0-70 16,-3-3-94-16,3 3-100 0,-2-3-36 0,0-3-6 0,2 3 16 15,-2 0 25-15,-1-2 32 0,3 1 35 0,-2-5 43 0,0 6 44 16,2-6 49-16,-3-6 55 0,0 6 67 0,3-5 71 0</inkml:trace>
  <inkml:trace contextRef="#ctx0" brushRef="#br0" timeOffset="44622.82">10335 8730 37 0,'0'0'110'0,"0"0"40"0,0 0 30 0,8 0 26 0,-8 0 28 0,0-6 21 0,0 6 22 0,0 0 18 0,0-3 19 0,0 3 15 0,0 0 16 0,0-6-48 16,0 6-85-16,0 0-48 15,0 0-32-15,5 0-16 0,-5 0-10 0,0 0-8 0,0 0-5 0,0 0-7 0,0-4-3 0,0 4-5 0,0 0-1 0,0 0-2 16,0 0-2-16,0-5-1 0,0 5-5 0,0 0-4 0,0 0-3 0,0 0-8 16,0 0-1-16,0 0-8 0,0 0-3 0,0 0-7 0,0 0-3 0,0 0-7 0,0 0-4 15,0 0-5-15,0-6-5 0,0 6-6 0,0 0-6 0,0 0-5 0,0 0-7 16,0 0-2-1,0 0-1-15,0 0 1 0,7-3 2 0,-7 3 2 0,6 0 0 0,-6 0 1 0,6-7 1 0,-6 7 0 0,8 0 3 0,-1-5 2 16,-2 5 3-16,9-4 5 0,-9 4 5 0,3 0-1 0,5-5 1 0,-7 5-2 0,6-6-4 0,2 6-2 16,-7-4-1-16,4 4-1 0,5 0 3 0,-3-4 0 0,-3 4 3 0,6-5-1 0,-5 0 1 15,10 5 2-15,-9-4 2 0,8 4 1 0,-8-6 2 0,7 0 1 0,2 2 2 16,-2 4 0-16,1-5 0 0,0-1 2 0,5 3-1 0,-6-3-1 0,8-3 2 0,-1 5-1 31,0-2 0-31,1-4 0 0,-2 5-3 0,2-4 0 0,4 3 0 0,1-3-1 16,2 0-1-16,-2-1 0 0,8-1 0 0,-7 1-2 0,5 1 2 0,1 0 1 15,6 0 2-15,-6-3-1 0,1 3 3 0,5-1 1 0,-6 1 0 0,9-6 1 16,-9 5 0-16,5-1 0 0,2 2-1 0,-2 0 2 0,4-1 0 0,-4-5 1 0,2 6-2 16,6-2-3-16,-5-2 2 0,-3 3-4 0,7-1 0 0,-3-4-4 0,-4 6-2 15,9-1-2-15,-8-5 0 0,7 6-1 0,-5-6 2 0,-2 5-4 0,5-5 1 0,5 6 2 16,-10-6 4-16,5 2 3 0,3 1 1 0,-5-3 2 0,2 1 2 0,2 1 2 16,1-3 3-16,-8 1-1 0,7 6 2 0,0-6-2 0,-1 0 1 0,4 5-1 15,-4-4 3-15,1 1-2 0,0 1-1 0,-1-3-3 0,1 6-3 0,1-4-4 16,-8 2-3-16,7-5 0 0,1 7-1 0,0-6-1 0,-9 6 0 0,9-6 2 0,-3 5 0 15,-2 1 2-15,4-6 0 0,-2 6 0 0,-2 0 2 0,-4-7-2 0,4 7 1 16,2-1 0-16,-10 0 1 0,4-6-2 0,4 7 3 0,-4 0 1 0,2-1-1 0,-7 5 2 16,5-5 1-16,4 0 0 0,-9 1 2 0,0-2-1 0,6 2 1 0,-6 5 1 15,1-8 1-15,0 3 4 0,-3 0-2 0,-3 3 2 0,5-3 2 0,-1 0 1 16,1-1 0-16,0 4 1 0,0-3 1 0,1 0-3 0,-2-2 0 0,1 7-2 16,0-5-1-16,1-3-1 0,-1 8-1 0,0-5 1 0,-2-2 2 0,-2 7-4 15,4-5-1-15,-2-3-1 0,-3 9 0 0,5-7-1 0,1-1-2 0,-8 7 0 0,7-5-1 16,-7 4 2-16,7-5-1 0,-5 4-1 0,6-3 2 0,-3 3-2 0,-3-3-1 0,3 4 4 15,-3 1 1-15,6-2-1 0,-3-3 1 0,-3 5-2 0,-2-2-2 0,7-3-1 16,-7 3-1-16,8-3-2 0,-1 3 0 0,-7 3-1 0,7-7-1 0,0 5-1 16,1-1-2-16,-3-4 0 0,2 5-3 0,0 1-1 0,-4-1-1 15,2-5 1-15,2 4 1 0,-5 3 0 0,5-3 0 0,-7-3 0 0,3 3 1 0,-3 2-1 0,-1-1 2 16,1-1 0-16,2 2-1 0,-2-1 4 0,1 1 2 0,-1-2 1 0,2 3 5 16,-2-3 0-16,-8 6 3 0,10-6 1 0,-2 2 3 0,1-1-2 0,-1 0 3 0,-5 5-1 15,4-4 2-15,-4-2-4 0,-1 6 2 0,-8-4-2 0,11 4-2 0,-10 0-3 16,7-5-5-16,-8 5 0 0,1-4-2 0,-6 4-2 0,3 0 0 0,-5 0-2 15,2-5 1-15,0 5 0 0,-6 0 4 0,0 0 0 0,0 0 8 0,-7 0 5 16,0 0 9-16,0 0 4 0,0 0 5 0,0 0 2 0,0 0 0 0,0 0-1 16,0 0 2-16,0 0-2 0,0 0-1 0,0 0-1 0,0 0-1 0,0 0-7 0,0 0-5 15,0 0-9-15,0 0-8 0,0 0-12 0,0 0-11 0,0 0-12 0,0 0-10 16,0 0-10-16,-7 5-10 0,7-5-15 0,0 0-17 0,0 0-17 16,0 0-22-16,0 0-22 0,-7 4-27 0,7-4-26 0,0 0-29 0,0 0-22 0,-7 5-23 0,7-1-43 15,-6-4-55-15,-1 6-62 0,1-2-65 0,-1 6-10 0,7-6 9 0,-6 2 27 0,-7 0 28 16,5 3 40-16,-5-5 39 0,8 1 42 0,-9-5 44 0,2 4 41 0,-8-4 45 15,8 0 58-15,-7 0 64 0</inkml:trace>
  <inkml:trace contextRef="#ctx0" brushRef="#br0" timeOffset="45513.78">10543 8237 99 0,'0'0'170'0,"8"-6"49"0,-8 6 38 0,0 0 31 0,0-3 31 0,0 3 26 0,0 0 24 0,0 0 23 0,0 0 22 0,0 0 18 15,5-6 20-15,-5 6-72 0,0 0-127 0,0 0-70 0,0 0-42 0,0 0-24 16,0 0-13-16,0 0-15 0,0 0-7 0,0 0-11 0,0 0-9 0,0 0-6 16,0 0-10-16,0 0-4 0,0 0-8 0,0 0-6 0,0 0-6 0,0 0-7 15,0 0-4-15,0 0-7 0,0 0-4 0,0 0-2 0,-5 0-3 0,5 6 4 0,0-3 5 16,-8 3 6-16,8-2 6 0,-6 1 7 0,6 5 7 0,-5-1 5 0,-2 2 2 15,-2-1 2-15,4 3 4 0,0 2 4 0,-3-1 3 0,-5 2 7 0,5-1 3 0,-3 0 2 16,4 0-2-16,-7-2-5 0,9 2-5 0,-8 0-8 0,7 4-4 0,-9-10-5 16,10 6-1-16,-3 0-3 0,2-4-2 0,1 2-3 0,-2-3 0 0,-1 1-5 15,2-1-6-15,0-5-5 0,-1 4-2 0,7-5-3 0,-5 2-1 0,5-2-1 16,-8 1-1-16,8 0-1 0,0-1-1 0,-8-4 0 0,8 6-2 0,0-6 1 16,0 6-2-16,0-6-3 0,0 0 1 0,0 0 0 0,0 0-1 0,0 0 2 15,0 0-3-15,0 0 3 0,0 0 0 0,0 0 4 0,0 0 3 0,0 0 4 0,0 0 2 16,0 0 3-16,8 0 2 0,-8 0 4 0,0 4 3 0,0-4 3 0,8 5 3 15,-8-5 4-15,0 0 7 0,5 4 4 0,-5-4-1 0,7 6-2 0,-7-6 1 0,6 0-4 16,-6 3 2-16,6-3-1 0,2 6-2 0,-1-1-3 0,-2-5-3 0,-5 4 1 16,14 2-3-16,-9 0-4 0,3-2-5 0,5 6-1 0,-7-6-2 0,6 0 0 15,-4 7-2-15,5-7-2 0,-2 8-3 0,5-3 0 0,-3-4 2 0,-3 5-2 0,6-1 0 16,-5 0-1-16,2 1-3 0,0 1 0 0,1-7-2 0,-1 11 0 0,-6-11-2 16,7 6-12-16,-4 0-19 0,-2 0-25 0,5 1-27 0,-5-4-36 0,-3 4-38 0,1-7-54 15,2 8-55-15,-3-3-110 0,2 0-132 0,-1 1-54 0,1 4-18 0,0-4 3 16,-7 1 14-16,7-1 32 0,-7-1 36 0,0 0 45 0,0-3 47 0,0-6 54 15,0 4 55-15,0-4 64 0,0 5 71 0</inkml:trace>
  <inkml:trace contextRef="#ctx0" brushRef="#br0" timeOffset="46418.12">11716 8550 57 0,'0'0'124'0,"0"-5"40"0,-7-2 33 0,7 7 29 0,0-3 29 0,0 3 27 0,0 0 24 0,0-6 22 0,0 6 24 0,-5 0 20 0,5 0 22 0,0 0-58 0,0-5-95 0,0 5-48 0,0-4-22 0,0 4-14 0,0 0-12 0,-8-6-9 15,8 1-9-15,0 5-4 0,0-4-7 0,-7 4-3 16,7-4-7-16,0 4-3 0,0 0-4 0,0 0-8 0,-6-5-7 0,6 5-12 0,-6 0-11 0,6 0-11 31,0 0-11-31,-5 0-12 0,-2 0-7 0,7 0-11 0,-9 0-8 0,4 5-8 16,-2-5-5-16,1 4-7 0,1 0-4 0,-3 1-2 0,0 1 3 0,3-2 2 0,-2 1 1 16,1 1 3-16,0 4 2 0,-2-5 2 0,1 4 3 0,2 1-1 0,-1-6 3 15,-2 6 0-15,8 0 1 0,-5-4 1 0,-3 3-1 0,3 1 2 0,5-7-2 0,-8 8 0 16,2-7 1-16,6 8-1 0,-5-3 1 0,5-4-3 0,-8 3 0 0,8-2-4 15,0 3 0-15,-7-4-3 0,7 2-2 0,0-4 0 0,0 3-2 0,0-1-1 16,0-1 0-16,0 2-2 0,0-3 2 0,0 3-1 0,0-2 3 0,7 1 2 0,-7 1 4 16,0-2 4-16,8 2 5 0,-8-1 5 0,5-1 5 0,1 1 5 0,-6-1 5 15,8 2 3-15,-3 3 5 0,3-4-1 0,-3-1 4 0,9 2 4 0,-9 0 5 0,2 3 3 16,7-3 1-16,-8-2 2 0,6 5-3 0,4-4 0 0,-11-1 1 0,8 8-3 16,1-9-1-16,-7 3-1 0,4 0-1 0,-5-3 0 0,1 7-2 0,6-5-5 15,-6-1-6-15,0 1-1 0,-7 1-5 0,5-2 1 0,3 7 1 0,-8-7-2 16,7 2 1-16,-7-2-4 0,0 5 1 0,5-4-2 0,-5 1-1 0,0 3 2 0,0-3 0 15,0 4 2-15,0-5 0 0,0 3 2 0,-5-3 2 16,5 1-2-16,0 3 2 0,-7-3-1 0,7-3 2 0,-8 9-1 0,8-8 3 0,-5 1-2 0,-2-1 1 0,0 1-2 16,2-1 2-16,-3 2-2 0,1 0 0 0,1-3-2 0,0-3-1 0,1 6-3 15,-11-6 0-15,11 6-3 0,-2-6-2 0,-4 3-2 0,3-3-3 0,0 0-2 16,-4 6-4-16,6-6-6 0,0 0-7 0,-2 0-6 0,-4 0-7 0,6 0-7 0,-2 0-5 16,3-6-9-16,-3 6-9 0,8-3-10 0,-5 3-6 0,-3-6-9 0,8 0-5 15,-6 6-9-15,1-3-3 0,5-3-3 0,-8 0 0 0,8-3-1 0,0 5-3 16,-7-1-10-16,7 1-10 0,-6-8-16 0,6 9-17 0,0-3-31 0,0 0-42 0,0 3-57 15,0 3-62-15,0 0-29 0,0 0-15 0,0-6 3 0,0 1 12 0,0 5 18 16,0-4 22-16,0-5 29 0,6 3 34 0,-6 2 35 0,0-2 38 0,7 1 49 0,-7-5 52 16</inkml:trace>
  <inkml:trace contextRef="#ctx0" brushRef="#br0" timeOffset="47014.65">12029 8657 57 0,'-7'-5'122'0,"7"1"41"0,-7-8 34 0,7 8 34 0,-6-1 28 0,-1-1 29 0,7 3 26 0,-5-3 27 0,5 2 27 0,-9 4 25 16,9-5 26-16,0 1-51 0,-5 4-92 0,5-6-42 0,0 6-18 0,-5-6-16 16,5 2-14-16,0 4-12 0,0 0-9 0,0 0-8 0,0-5-5 0,0 5-7 15,0 0-7-15,0 0-9 0,0 0-10 0,0 0-10 0,0 0-10 0,0 0-8 0,0 0-12 16,0 0-7-16,0 0-10 15,0 0-8-15,0 0-8 0,0 0-9 0,0 0-9 0,0 0-10 0,0 0-7 0,0 0-7 0,0 0-8 0,0 0-7 0,0 0-5 0,0 0-8 16,0 0-6-16,0 0 2 0,0 0 1 0,0 0 5 0,0 0 3 0,5 5 5 16,-5-5 3-16,5 4 2 0,-5 2 3 0,9 0 2 0,-4-2 3 0,2 5 5 15,-1-3 3-15,1 3 5 0,0 0 7 0,0 3-3 0,-2-3-2 0,3 0-3 16,-3 1-3-16,3-5-2 0,3 11-2 0,-4-13-1 0,2 8 0 0,-4-1 0 16,1-1 1-16,1-5 0 0,-2 7-1 0,3-7 2 0,0 7-1 15,-3-7-3-15,1 1-1 0,1-1-5 0,-1 2-3 0,2-2-7 0,-3-4-5 0,-5 5 0 0,7-5-3 16,-7 5-2-16,6-5-2 0,-6 0 1 0,0 0-1 0,0 0 4 0,0 0 2 15,6 0 2-15,-6 0 4 0,0 0 7 0,0-5 4 0,7 5 7 0,-7-5 5 0,0 5 4 16,0-4 5-16,0-2 3 0,8 2 3 0,-8-1 0 0,0 5 0 0,0-4 2 16,0-7-3-16,0 7 0 0,0-2-1 0,0 1 0 0,0 1-2 0,0-5-2 15,0 3 1-15,0-3-2 0,0 0-3 0,0-3 2 0,-8 8 1 0,8-7 5 16,0 7 5-16,0-5 3 0,0 4 6 16,0 1 1-16,0-2 2 0,0 6 2 0,0-6-1 0,0 6 0 0,0 0 3 0,0 0-4 0,0 0-1 0,0 0-6 0,0 0-7 15,0 0-7-15,0 0-11 0,0 0-11 0,0 0-11 0,0 0-6 0,0 0-8 0,0 0 0 16,0 6 3-16,0 0 4 0,0-2 3 0,0 1 1 0,0 4 3 0,0-5 1 15,0 7 5-15,0-2 1 0,0 1 5 0,0 5 6 0,0-6 6 0,0 1 4 16,0 5 5-16,0 0-2 0,0-6-5 0,0 6-1 0,0 0-4 0,0 0 0 0,0-2 0 16,0 2 0-1,0 0 0-15,0 0 1 0,0 0 0 0,0 0 2 0,0 4-2 16,0-4-1-16,0 0-1 0,0 0-6 0,0 0-9 0,0-2-16 0,0 2-15 16,0 0-18-16,0-5-21 0,0-1-25 0,0 0-28 0,8 3-22 0,-8-3-25 15,0 0-25-15,0 1-32 0,5-5-54 0,-5-1-66 0,0 7-69 0,8-7-69 0,-8 1-16 16,0 1 8-16,0-6 24 0,6 0 31 0,-6 0 36 0,0 0 40 0,0 0 38 15,0 0 38-15,0 0 42 0,0-6 46 0,0 6 60 0,0-9 66 0</inkml:trace>
  <inkml:trace contextRef="#ctx0" brushRef="#br0" timeOffset="47749.43">12310 8685 15 0,'5'-4'100'0,"-5"-1"49"0,7-1 39 0,-7 2 35 0,0 0 32 0,0-1 32 0,0 0 31 0,0 1 30 0,-7-2 29 0,7 0 28 0,0 2 25 0,0 4-25 0,0 0-59 16,0 0-52-16,0-5-48 0,0 5-27 0,0-6-16 0,0 6-11 0,0 0-14 16,-5-3-14-16,5 3-16 0,0 0-13 0,0 0-16 0,0 0-12 0,0 0-12 15,0 0-15-15,0 0-14 0,0 0-17 0,0 0-13 0,0 0-16 0,0 0-12 0,0 0-9 16,0 0-7-16,0 0 0 0,0 0-3 0,0 3-1 0,5 3-1 0,-5-1 4 16,0-1-2-16,0 8 3 0,0-8 4 0,7 6 1 0,-7-6 7 0,0 6 3 15,0-1 4-15,6 3 1 0,-6-3-1 0,0 0 0 0,5 0-4 0,-5 1 1 0,0 5-3 16,0-4 1-16,9-2-1 0,-9 5-5 0,7 0-7 0,-7-2-11 0,0 3-15 15,5-8-14-15,-5 8-13 0,0-3-11 0,6-3-10 0,-6 6-13 0,0-6-12 16,8 0-16-16,-8-3-13 0,0 4-15 0,0-5-12 0,0 5-4 0,5-6-5 16,-5 1 3-16,0-1 0 0,0-4 5 0,0 0 1 0,8 5 7 0,-8-5 8 0,0 0 1 15,0 0-4-15,0 0 3 0,0 0 1 0,0 0 1 0,0 0 0 0,0-5 6 16,0 1 5-16,0-1 10 0,0 1 13 0,-8-2 7 0,8-3 6 0,0 3 5 16,0-4 3-16,-5 1 16 0,5 0 20 0,0 0 25 0,-8-3 28 0,8 3 22 0,-6-6 19 15,6 6 18-15,0-6 19 0,-5-1 16 0,5 2 13 0,-7 0 12 0,7 0 16 16,-9-7 13-16,9 8 8 0,0-2 7 0,-5-1 3 0,5 2 0 0,-6 4-7 15,6-4 2-15,0 4 6 0,0 0 0 0,0 5-5 0,0-4-2 0,0 3-7 0,-7 2-5 16,7 4-4-16,0-5-9 0,0 5-4 0,0 0-10 0,0 0-12 0,0 0-9 16,7-4-14-16,-7 4-16 0,0 0-16 0,0 0-13 0,0 0-9 0,0 0-8 15,0 0-6-15,0 0-3 0,0 0-4 0,6 0-1 0,-6 0 0 0,5 4-1 0,4-4 2 16,-9 5 0-16,7-1 5 0,-7 2-1 0,5-3 4 0,1 3-1 0,2-1-3 16,-8 5-1-16,5 0-4 0,3-5-2 0,-1 4-1 0,-7 1-1 0,5-1-2 15,2 3 1-15,0-3-2 0,-2 0 0 0,3 0-1 0,-3 1-2 0,3 1-2 0,-2-1 2 16,-1-1-1-16,3 0-1 0,0 1 2 0,-8 0 1 0,5-6 1 0,3 8 2 15,-3-8-1-15,0 7 0 0,4-7 1 0,-4-1-2 0,-5 3 4 0,7-1 1 16,-1-1 0-16,1-4 4 0,-7 6 0 0,6-6 1 0,2 6 5 0,-8-6 1 16,5 0 3-16,-5 0 3 0,7 0 4 0,-7-6 6 0,6 6 4 0,-6 0 4 0,6-6 7 15,-6 2 4-15,8 4 4 0,-8-5 6 0,0-1 3 0,7 3 2 0,-7-1 1 16,0-7 0-16,5 7-2 0,-5-8-2 0,0 8-2 0,0-6-3 0,9 0-3 16,-9 1-5-16,0 0-2 0,0-1-4 0,0-5-2 0,0 6-5 0,0-6-7 0,0-1-2 15,-9-4-2-15,9 7-4 0,0-8 2 0,0 6 3 0,-5-3 6 0,5 2 8 16,0 2 6-16,-7 0 0 0,7 0 3 15,0 4-2-15,0-1-3 0,-8 7 0 0,8-7-1 0,0 7 3 0,0 4 1 0,0 0-4 0,-6-4-4 0,6 4-11 16,0 0-13-16,0 0-16 0,0 0-18 0,0 0-10 0,0 0-9 0,0 0-6 16,0 0-7-16,-6 4-4 0,6-4 2 0,0 4-1 0,0 1 0 0,-7 1-1 0,7-2-2 15,0 1-6-15,-5 4-5 0,5-2-7 0,0 2-7 0,0 0-12 0,0-3-13 16,-8 3-16-16,8-4-16 0,0 5-23 0,0-4-26 0,0 3-30 0,0 1-30 0,0-1-51 16,0-4-58-16,0 5-73 0,0 0-80 0,0-5-23 0,8 4 7 15,-8-5 24-15,0 7 29 0,0-7 36 0,-8 1 36 0,8 2 40 0,0-7 42 0,-6 0 43 16,-1 0 47-16,1 0 60 0,-1 0 66 0</inkml:trace>
  <inkml:trace contextRef="#ctx0" brushRef="#br0" timeOffset="50164.18">12849 8632 24 0,'0'0'114'0,"6"0"53"0,-6 0 39 0,0 0 32 0,0 0 25 0,0 0 24 0,8 0 25 0,-3 0 20 0,-5 0 23 0,0-5 21 0,0 5 19 0,0 0-35 0,0 0-69 0,0 0-61 16,0 0-60-16,0 0-30 0,0 0-19 0,0 0-9 0,8 0-8 0,-8 0-6 0,0 0-6 16,0-6-6-16,0 6-3 0,0 0-4 0,7-3-4 0,-7 3-5 0,5 0-7 15,-5 0-6-15,7-6-5 0,-2 6-3 0,-5-4-5 0,7 4 4 0,1 0-2 0,-2-5 0 16,1 5-1-16,-1 0-3 0,-1-4-2 0,11 4-5 0,-11 0-3 0,8 0-2 16,-8-6-4-16,11 6-3 0,-5 0 0 0,-3 0-5 0,5-6-3 0,-1 6-3 15,0 0-3-15,3 0-3 0,-10 0-1 0,9 0-2 0,-9 0-2 0,11 0-7 16,-11 0-6-16,1 0-15 0,6 0-20 0,-12 0-20 0,9 0-23 0,-4 0-23 15,2 0-25-15,-7 0-25 0,0 0-28 0,0 0-46 0,0 0-50 0,0 0-55 0,0 0-58 16,0 0-32-16,0 0-19 0,0 6 10 0,0 0 23 0,-7-6 32 0,2 0 33 0,5 0 35 16,-9 4 36-16,4-4 38 0,-8-4 42 0,8 4 47 0,-3 0 51 0</inkml:trace>
  <inkml:trace contextRef="#ctx0" brushRef="#br0" timeOffset="50416.03">12994 8529 90 0,'0'-5'163'0,"0"1"47"15,-7-2 37-15,7-3 37 0,0 5 37 0,0-1 33 0,0-1 33 0,7 3 30 16,-7-4 30-16,0 2 25 0,0 1 27 0,0-1-64 0,0-1-119 0,0 2-61 0,0-1-35 15,0 5-19-15,0-4-10 0,0-1-13 0,0 1-14 0,0 4-14 0,0-6-14 16,0 6-12-16,0-6-11 0,0 6-10 0,5-4-8 0,-5 4-11 0,0 0-11 16,0 0-9-16,0 0-15 0,0-5-9 0,0 5-10 0,0 0-11 0,0 0-6 15,0 0-8-15,0 0-4 0,0 0-4 0,0 0 2 0,0 0 0 0,0 5 1 0,0-1 0 16,6 2 2-16,-6 0 1 0,0 3 1 0,0 0-1 0,0 1 6 0,0-1 1 16,0 6 1-16,0-4 1 0,0 8 0 0,0-4-1 0,0 0-2 0,0-2-4 15,0 7-1-15,0 0-6 0,0-5-9 0,0 3-12 0,0 3-14 0,0-2-14 16,0 2-20-16,0-7-20 0,0 5-26 0,0-4-30 0,8 0-33 0,-8-2-36 15,0 2-37-15,0-6-64 0,0 7-76 0,5-5-68 0,-5-4-61 0,0 4-12 0,0-1 12 16,0-4 21-16,0 3 32 0,0-3 37 0,0-3 39 0,0-3 46 0,-5 6 48 0,5-6 48 16,0 0 49-16,-8 0 66 0,2-6 74 0</inkml:trace>
  <inkml:trace contextRef="#ctx0" brushRef="#br0" timeOffset="50988.31">13376 8348 0 0,'8'-4'11'0,"-2"4"108"0,1-4 57 0,-2 4 43 16,3-5 32-16,-8-2 32 0,6 4 31 0,-6 3 31 0,0-6 30 0,7 1 30 15,-7-5 31-15,0 5 20 0,6 1 18 0,-6-1-69 0,0 5-119 0,0-4-55 0,0 4-25 16,5-6-9-16,-5 6-9 0,0-4-8 0,0 4-11 0,0 0-14 0,0 0-16 16,0 0-15-16,0 0-17 0,0 0-18 0,0 0-15 0,0 0-20 0,0 0-17 15,0 0-13-15,0 0-12 0,0 0-7 0,0 4-5 0,0 2-3 0,-5-2-2 0,5 1-1 16,0 4 0-16,0 1 0 0,0 1 1 0,-6-1 4 0,6 3 4 0,0 1 5 15,-7 1 4-15,7 1 3 0,-6 2 0 0,6-3-4 0,0 6-1 0,-8-8-2 16,8 7-3-16,-5 1 0 0,-2-8-3 0,7 8-1 0,-6-6 0 0,6 4 0 16,-8-5-2-16,8 2 0 0,0-3 0 0,-6 2-1 0,6 0-1 0,0-5-2 15,0 4-3-15,0-4-4 0,0-1-4 0,-7 3-6 0,7-9-2 0,0 3-2 0,0 3-3 16,0-3-1-16,0-3 1 0,0-3-1 0,0 0 2 0,0 6 1 0,0-6 3 16,0 0 0-16,0 0 6 0,0 0 6 0,0 0 6 0,0 0 5 0,0 0 3 0,0 0 4 15,0 0 0-15,0 0 2 0,0-9 0 16,7 3-1-16,-7 2 1 0,0-7-2 0,0 8 0 0,0-9-2 0,0 3-2 0,0-5-1 0,0 4-2 0,0-6-1 15,6 1 0-15,-6-3 0 0,0 2 1 0,0-2 0 0,8-1 1 0,-8-2-2 0,0 1 1 16,6 1-1-16,-6 0-2 0,7-5 2 0,-7 3-2 0,5-3-1 0,3 5 0 16,-8-2-1-16,6 3 0 0,-6 2 0 0,7 2 0 0,-7-1 0 0,6 6 2 15,-6-1 3-15,0 6 6 0,5-1 2 16,-5-1 3-16,0 6-2 0,0 0-2 0,0 0-4 0,0 0-2 0,0 0-3 0,0-4-2 0,0 4 2 0,0 0 1 16,0 0 4-16,7 4 0 0,2-4-1 0,-9 6-3 0,5-6-3 0,1 5-1 0,1-1 2 15,-2 2 3-15,4-2 3 0,3 5 6 0,-6-4 3 0,2 5 0 0,5 1 1 16,-8-8-1-16,9 9-3 0,-9-4 0 0,10 3-1 0,-10 4 0 0,3-6 3 0,3 6-1 15,-3-2 2-15,0 2 1 0,-3 1 0 0,1-2 3 0,1 1 1 0,-2 4 0 16,4-4 1-16,-2 4-2 0,-7-5 0 0,5 7 0 0,1-2-4 0,-6 2 1 0,5-8-2 16,-5 7-1-16,8 0-5 0,0-6 3 0,-8 5-4 0,5-4-4 0,2 0-9 15,0 0-12 1,-2 0-15-16,3-5-16 0,-1-1-18 0,-2 6-20 0,2-11-24 0,0 6-27 0,-2-6-26 0,3 2-26 0,-8 0-37 0,5-2-43 0,-5 1-42 0,8-5-43 16,-8 0-52-16,0 0-53 0,0 0-10 0,0 0 11 0,0-5 24 0,0 5 31 0,0-4 36 15,0-2 37-15,0 0 40 0,-8-3 38 0,3 0 47 0,5-1 48 0,-13 1 49 31,6-2 57-31</inkml:trace>
  <inkml:trace contextRef="#ctx0" brushRef="#br0" timeOffset="51211.24">13489 8538 0 0,'0'7'4'0,"0"-7"114"0,0 5 70 0,0-5 44 0,0 4 30 0,0-4 23 0,0 0 21 0,0 0 21 15,0 0 23-15,5-4 22 0,-5 4 22 0,0 0 24 0,0 0 25 0,0 0-76 0,0 0-129 16,0 0-66-16,0 0-35 0,0 0-13 0,0 0 4 0,0 0 5 0,0 0 9 15,6-5 3-15,-6 5 1 0,0 0-1 0,0-7-4 0,8 7-9 0,-8 0-13 16,5-3-11-16,3 3-17 0,-8-6-11 0,5 6-11 0,2-5-8 0,0 1-8 0,-2-2-10 16,2 1-12-16,1 5-14 0,5-4-16 0,-7 0-23 0,-1-1-25 0,11-1-30 15,-11 3-33-15,8-9-35 0,1 8-38 0,-2-1-65 0,-1-1-76 0,-3 2-85 0,5-1-84 16,1-4-33-16,-1 5-3 0,-1-2 11 0,-5 0 21 0,5 2 32 0,-4-7 38 16,-3 7 43-16,3-1 48 0,-2-4 51 0,-6 5 53 0,7-8 67 0,-1 9 72 0</inkml:trace>
  <inkml:trace contextRef="#ctx0" brushRef="#br0" timeOffset="51576.34">14003 8228 84 0,'0'-6'156'0,"5"-3"47"0,3-3 40 0,-8 3 39 0,5 0 40 0,-5-1 36 16,0 1 38-16,0-3 30 0,0 3 34 0,0 4 30 0,0-5 28 0,0 7-58 15,0-7-113-15,0 4-60 0,0-3-35 0,0 3-23 0,0 1-16 0,-5 1-22 0,5-1-24 16,0 5-21-16,0-4-20 0,-8 4-19 0,8-6-18 0,-5 6-16 0,5-4-15 0,-8 4-16 15,2 0-11-15,6 0-14 0,-7 0-11 0,1 0-7 0,-1 4-7 16,1-4-3-16,-2 6-4 0,3-2-1 0,0 1 1 0,-3-1-1 0,2 7 0 0,-1-2 0 16,-1-3 1-16,3 4 2 0,5-1 1 0,-7 0 1 0,0 6 3 0,2-6 1 15,-2 7 1-15,1-7 1 0,-2 6 0 0,8 0 0 16,-6-6-1-16,-1 6 3 0,2-5 1 0,-3 5-1 0,2 0 2 0,1-6 0 0,5 6-2 0,-8 0 1 0,3-5-2 16,5 3 1-16,-7-2-2 0,-2 4-2 0,9-6 1 0,0 1 0 0,-5 4 0 15,5-4-2-15,0-1-1 0,0 3-1 0,0-3 0 0,0 0 0 0,0 6 0 0,0-6 2 16,5 1 1-16,-5 1 0 0,9-3 1 0,-2 3 0 0,-2-2-2 0,3 0 2 15,-3 3 0-15,1-8 0 0,2 5-3 0,4-3-2 0,-6 3-5 0,8-4-7 16,-7-1-9-16,5 2-11 0,-5 0-9 0,6-6-14 0,0 4-15 0,-5-4-17 16,2 0-19-16,-2 0-19 0,5 0-20 0,-7 0-23 0,7-4-21 0,-5 4-44 0,5-6-54 15,-8 0-69-15,3 2-73 0,3-1-23 0,-4 0 2 0,1 1 18 0,-2-6 25 0,-6 5 30 16,6-4 32-16,1-1 35 0,-7 4 36 0,5-3 37 0,-5-6 42 0,0 6 55 16,0 0 62-16</inkml:trace>
  <inkml:trace contextRef="#ctx0" brushRef="#br0" timeOffset="52115.56">14139 8100 18 0,'0'-6'64'0,"0"1"32"0,0-4 32 0,6 5 34 0,-6-2 34 0,0-3 30 0,0 9 24 0,0-6 26 0,0 2 22 0,0 4 12 0,0-6 3 0,5 1-13 0,-5 5-21 16,0 0-13-16,0 0-11 0,0-4-17 0,0 4-22 0,0 0-19 16,0-5-19-16,0 5-10 0,0-4-10 0,0 4-2 0,0-6-6 0,0 6-4 0,0 0-7 15,0 0-5-15,0-3-6 0,8-3-3 0,-8 6-5 0,0 0-3 0,0-6-5 0,0 6-2 16,0-3-5-16,0 3-3 0,0 0-3 0,0 0-6 0,0 0-6 0,0 0-6 15,0-6-5-15,0 6-8 0,0 0-6 0,0 0-5 0,0 0-6 0,0 0-7 16,0 0-8-16,0 0-5 0,0 0-4 0,0 0-5 0,0 0-4 0,0 0-2 0,0 0-3 31,0 0-2-31,0 0-1 0,0 0-2 0,0 0-5 0,0 0-1 0,0 0-2 16,0 0-3-16,0 0-3 0,0 0-4 0,0 0-4 0,0 0-1 0,0 0-7 0,0 0 0 16,0 0-4-16,0 0-2 0,0 0 5 0,0 0 2 0,0 6 2 0,0-3 3 15,0 3 5-15,0 3 1 0,8-3 5 0,-8 7 4 0,0-2 3 0,0-1 4 16,5 5 3-16,-5-2 4 0,0 2 3 0,7 6 0 0,-7-8-2 0,0 7-2 0,0-5-2 15,7 4-1-15,-7-4 0 0,0 6-3 0,0-8 0 0,5 7 0 0,-5-5-4 16,0-1 1-16,0 0 0 0,8 7 1 0,-8-11-3 0,0 3 2 0,0 1-2 16,7-2 2-16,-7-3-2 0,0 1-1 0,5-1 0 0,-5 0 0 0,0 2-3 0,7-7-3 15,-7 2-8-15,0 0-15 0,7 3-16 0,-7-5-18 0,0-4-21 0,5 5-22 16,-5-1-26-16,0-4-26 0,0 0-31 0,0 0-28 0,0 0-30 0,0 0-45 16,0 0-52-16,0 0-75 0,0 0-82 0,0 0-21 0,0 0 6 0,0 0 23 15,8 0 31-15,-8 0 36 0,-8-9 39 0,8 0 41 0,0 5 43 0,0-8 43 0,-5 3 45 16,5-1 54-16,0 1 60 0</inkml:trace>
  <inkml:trace contextRef="#ctx0" brushRef="#br0" timeOffset="52606.64">14484 8040 74 0,'7'-4'149'0,"-7"4"43"0,7 0 30 0,-7-5 28 0,0 5 25 0,0 0 23 0,0 0 26 0,0 0 24 0,0 0 22 0,0 0 23 0,0 0 23 0,0 0-60 15,0 0-104-15,0 0-66 0,0 0-40 0,-7-4-23 0,7 4-10 0,0 0-9 0,0 0-7 16,-7 0-8-16,7 0-10 0,0 0-9 0,-7 0-7 0,7 0-8 0,0 0-6 16,-6 0-7-16,-1 0-7 0,7 0-1 0,0 0 0 0,-6 0 4 0,6 0 3 0,-8 0 2 15,8 0 5-15,-5 0-2 0,5 0 1 0,0 0-2 0,-5 0-3 0,5 0-3 16,0 0-2-16,-8 0-2 0,8 0-2 0,0 0-3 0,-6 0-2 0,6 0-4 16,0 0-7-16,-7 4-4 0,7-4-6 0,-8 0-3 0,8 5-2 0,-5-5-1 15,5 4-1-15,-6-4-1 0,-2 5-3 0,3 1 2 0,-3-2-4 0,3 2 0 16,-3 3 0-16,2-3 0 0,-6 3 1 0,4-5 2 0,2 7-1 0,-1-2 2 0,-4 1-2 15,4-1 0-15,-7 6 2 0,8-6 0 0,-6 3 0 0,3-3 1 0,2 1 0 0,-4-1 0 16,6 6 0-16,-3-9-1 0,0 3 0 0,3 0 0 0,-2-3-1 0,0 3 1 16,2-5-1-16,5 2 0 0,-7-6 0 0,7 5-1 0,0-5 0 0,0 0-1 15,0 0 2-15,0 0-1 0,0 0 2 0,0 0 0 0,0 0 4 16,0 0 0-16,0 0 4 0,0 0 4 0,0 0 2 0,0 0 3 0,0 0 2 0,0 0 2 16,0 0-1-16,0 0 3 0,0 0-1 0,0 0-1 0,0 0 0 0,0 0-3 0,0 0 0 15,0 0-4-15,0 0-1 0,0 0 5 0,0 4 7 0,0-4 6 0,7 6 5 16,-7-6 5-16,5 5 5 0,-5-1-1 0,7-4 4 0,-7 6 1 0,7-2 4 0,-2 1 5 15,3-1 5-15,0 7 1 0,-3-7 2 0,1 1-7 0,-1 4-9 0,2-2-8 16,2-2-7-16,-4 3-3 0,2 3-3 0,-1-8-1 0,-1 9-2 0,4-3-2 16,3 1-2-16,-6-5-5 0,1 4-2 0,7 1-3 0,-7-1-2 0,4-3 1 0,-3 4 0 15,5-1-3-15,-8 0 1 0,9-3-5 0,-1 3-2 0,0 3-19 0,-5-3-27 16,2-4-49-16,4 3-56 0,-7 3-116 0,6-2-137 0,1-3-95 0,-9 4-62 16,8-1-23-16,-5-4-1 0,-2-1 11 0,1 2 20 0,-2-6 23 0,3 0 29 0,-8-6 43 15,0-3 55-15,-8 0 67 0,8-12 74 0,-5 2 100 0,-2-6 107 0</inkml:trace>
  <inkml:trace contextRef="#ctx0" brushRef="#br0" timeOffset="61454.9">14913 7924 83 0,'0'-6'148'0,"9"2"40"0,-9-1 27 0,0 1 23 0,5-1 24 0,-5-1 22 0,0 2 23 0,0-2 24 0,0 1 25 0,6 1 24 0,-6-2 22 0,0 6-62 0,0-3-110 0,0-3-56 0,0 6-25 15,0-4-9-15,0 4-2 0,0-5 0 0,0 5-3 16,0 0-4-16,0-6-4 0,0 6-9 0,0-10-6 0,0 10-7 0,0 0-4 0,-6-5-6 0,6 5-5 15,0-4-5-15,0 4-1 0,0-5-2 0,0 5 0 0,0-4-3 0,0 4 0 0,0 0-4 16,0 0-3-16,0 0-5 0,0 0-7 0,0 0-5 0,0 0-9 0,0 0-5 16,0 0-9-16,-5 0-6 0,5 0-10 0,-9 0-8 0,9 4-6 0,-7 1-7 15,7-1-5-15,-5 1-3 0,5 2-3 0,-6 2 0 0,-2-4-1 0,3 5 1 0,-3-1-1 16,1 0 4-16,7 1 2 0,-5 5 1 0,-2-6 1 0,2 1 2 16,-2 4 1-16,-1 2 1 0,3-1-1 0,-3-6-1 0,8 6 0 0,-6 6 0 0,1-8-1 15,-3 1 2-15,8 7-1 0,0-7 0 0,-8 6-2 0,8-1 2 0,0 0-1 0,0 1 0 16,0 1-2-16,0-3 0 0,0 1 2 0,0 2 0 0,0-2 1 0,8-4 0 15,-8 4-2-15,8-5 3 0,-3 1-2 0,1 1-2 0,2-3 0 0,-8 1-1 16,13-2-1-16,-6 3-5 0,-2-6-6 0,2 4-9 0,5-2-10 0,-4-1-16 0,5 0-17 16,-7-1-22-16,6 0-22 0,2-3-21 0,-8 3-21 0,6-4-38 0,4 5-41 15,-5-4-68 1,2-1-71-16,0 3-47 0,-6-3-33 0,5-5 0 0,3 6 13 0,-2-6 24 0,-2 0 32 0,-3 0 33 0,5-6 37 0,-7 1 37 0,6 1 38 0,-4 0 46 16,-2-1 53-16,1-4 62 0,-1 2 76 0</inkml:trace>
  <inkml:trace contextRef="#ctx0" brushRef="#br0" timeOffset="61740.92">15017 8213 0 0,'0'-6'2'0,"0"6"110"0,-6-6 71 16,6 2 47 0,0-1 36-16,0 5 30 0,0-4 28 0,0-1 32 0,6 1 34 0,-6-2 28 0,0 0 31 0,0 6 24 0,0-3 24 0,0-3-76 0,0 6-132 0,0-6-72 31,0 6-43-31,0-3-19 0,0 3-9 0,0-6-12 0,0 6-10 0,8 0-18 15,-8 0-17-15,0-5-14 0,0 5-15 0,0-4-10 0,0 4-10 0,7 0-7 16,-7-6-9-16,5 6-6 0,3 0-9 0,-8 0-2 0,6 0-1 0,-1 0-1 0,3 0 1 16,5 6-1-16,-7-6-1 0,1 4-2 0,6 1 0 0,-7-5 0 0,7 6 0 15,0-3-1-15,-5 9 1 0,5-9 0 0,-8 3 0 0,9 4-3 0,-9-5-9 0,10 4-12 16,-9-5-18-16,7 8-22 0,-8-3-24 0,2-3-25 0,7-3-28 0,-8 7-28 16,1-5-27-16,-2 5-46 0,4-5-53 0,-4-1-56 0,0 2-56 0,3-1-37 15,-3-1-29-15,3-4 7 0,-8 6 19 0,8-6 32 0,-8 4 36 0,0-4 37 0,0 0 40 16,0 0 39-16,5 0 40 0,-5 0 51 0,0-4 52 0,0 4 53 0,6-6 63 0</inkml:trace>
  <inkml:trace contextRef="#ctx0" brushRef="#br0" timeOffset="61979.14">15306 8100 90 0,'0'-11'160'0,"0"-2"47"0,0-2 38 0,0 5 37 16,0-5 37-16,-8 6 37 0,8 0 38 0,0-6 36 0,0 9 32 0,0-4 33 0,0 5 31 16,-8-1-61-16,8 3-113 0,0 3-59 0,0-4-31 0,0 4-21 0,0-6-17 15,0 6-20-15,0 0-22 0,0 0-23 0,0 0-23 0,0 0-22 0,0 0-21 16,0 0-18-16,0 0-16 0,0 0-17 0,-5 6-13 0,5-6-11 0,0 4-12 0,-8-1-4 15,8 3-3-15,0 3-3 0,-5 3 1 0,0-3-4 0,5 0 2 0,-9 1 0 16,9-1 3-16,-5 6 1 0,5 0 2 0,-7-5 0 0,1 4-1 0,6 1 0 16,-7 1-2-16,7 2-5 0,-7-3-6 0,0 0-16 0,7 4-16 0,-5-4-18 15,5 0-22-15,-8 0-20 0,8-2-21 0,-5-2-30 0,5 4-34 16,-6-1-42-16,6-5-46 0,-8 2-59 0,8 4-69 0,-7-5-58 0,7-1-47 0,-5 0-5 0,5 6 16 0,-9-6 27 16,9 3 34-16,-5-8 34 0,0 5 38 0,5-4 44 0,-8 5 48 0,8-5 51 15,-5-1 51-15,-3-4 60 0,8 6 74 0</inkml:trace>
  <inkml:trace contextRef="#ctx0" brushRef="#br0" timeOffset="62264.97">15449 8164 0 0,'0'3'1'0,"0"-3"101"15,-9 6 67-15,9-6 44 0,0 0 39 0,-5 0 36 0,5 0 36 0,0 0 32 16,0 0 33-16,0 0 26 0,-7-6 25 0,7 6 25 0,0 0 24 0,0 0-71 0,0 0-126 15,0 0-64-15,0 0-28 0,0 0-20 0,0 0-15 0,0 0-14 0,0 0-20 16,0 0-15-16,0 0-13 0,0 0-11 0,0 0-10 0,0 0-9 0,0 0-10 0,0 0-9 16,0-3-11-16,0 3-11 0,0-6-10 0,7 6-8 0,-7-6-6 0,0 3-6 15,5 3-5-15,4-6-2 0,-9 1-4 0,7 1-1 0,-2-2 0 0,6 3-2 16,-3-7 1-16,0 4-7 0,-3 1-11 0,9 1-14 0,-9-2-16 0,10 1-19 16,-10 1-20-16,3-5-23 0,-2 3-26 0,7 2-25 0,-6-1-26 0,-1 5-46 15,7-6-56-15,-8 2-55 0,3-2-52 0,0 1-35 0,-3 5-22 16,1-4 7-16,-1-1 19 0,-5 5 31 0,7-4 33 0,-7 4 37 0,0-6 38 0,0 6 40 0,0 0 40 0,0-3 51 15,0-3 52-15,-7 6 54 0,7-6 61 0</inkml:trace>
  <inkml:trace contextRef="#ctx0" brushRef="#br0" timeOffset="62486.02">15559 7928 0 0,'0'-4'20'0,"-8"-2"96"0,3 2 55 0,5-1 44 15,-6 1 36-15,6 4 36 0,0-5 38 0,-8-1 36 0,8 2 33 0,-5 4 33 0,5-6 31 16,0 1 12-16,-8 5 6 0,8 0-59 0,0-4-101 0,-7 4-49 0,7 0-29 16,0 0-18-16,0 0-17 0,0-6-18 0,0 6-21 0,0 0-19 0,0 0-19 15,0 0-16-15,0 0-15 0,0 0-14 0,0 0-14 0,0 0-15 0,0 0-13 16,0 0-12-16,-5 0-12 0,5 0-7 0,0 6-4 0,-7-2-5 0,7-4-4 15,0 5-2-15,0 1-2 0,0-2-1 0,0 2 0 0,0 3 0 0,0-4 0 0,0 5 3 16,0-6 2-16,0 6 1 0,0 0 2 0,0 5 0 0,0-5 4 0,0 4-1 16,0-4 1-16,0 5 1 0,0 0-1 0,0-2 1 0,0 2-5 0,0 0-9 15,7 4-14-15,-7-4-19 16,0 0-24-16,0-6-31 0,5 6-31 0,-5 0-34 0,0 0-35 0,0 0-52 0,7-6-59 0,-7 1-64 0,8 5-69 0,-8-6-45 0,0 1-32 0,0-1 5 16,5-3 20-16,-5 3 32 0,0-3 37 0,0-1 42 0,0-5 45 0,0 0 48 15,0 0 46-15,0 0 56 0,0 0 57 0,0 0 61 0,0 0 68 0</inkml:trace>
  <inkml:trace contextRef="#ctx0" brushRef="#br0" timeOffset="62803.09">15721 7875 0 0,'7'-9'1'15,"-7"3"98"-15,7 2 69 0,-7-1 48 0,6-4 41 0,-6 2 37 0,0 2 37 0,0 1 35 32,0 4 38-32,0 0 31 0,0-5 31 0,0 1 28 0,0-2 26 0,0 6-69 15,0-4-124-15,0 4-66 0,0 0-37 0,0 0-24 0,0 0-20 0,0 0-22 0,0 0-20 16,0 0-26-16,0 0-23 0,0 0-19 0,0 0-20 0,0 0-13 0,0 0-9 16,0 0-11-16,0 0-7 0,0 4-6 0,0 2-8 0,7-6-2 0,-7 9-3 15,0-5 1-15,0 8 2 0,0-9-1 0,6 8 5 0,-6-1 3 0,0-1 5 0,0 0 0 16,7 1 3-16,-7 1-3 0,0-2-1 0,0 1-1 0,0-1-1 0,6 0 1 15,-6 3 2-15,0 3-1 0,0-8 1 0,5 4-1 0,-5-1-4 0,0-1-13 16,0 3-17-16,8-9-25 0,-8 7-28 0,0-1-32 0,0 2-31 0,8-7-46 16,-8 2-46-16,0 3-75 0,0-3-87 0,0 3-63 0,0-5-44 0,5 1-13 0,-5 1 6 15,0-2 26-15,0-4 32 0,8 5 40 0,-8-5 41 0,0 0 46 0,0 0 50 16,0 0 52-16,0 0 55 0,5-5 69 0,-5 1 81 0</inkml:trace>
  <inkml:trace contextRef="#ctx0" brushRef="#br0" timeOffset="63127.78">15846 7728 0 0,'6'-5'1'0,"-6"5"107"0,0 0 69 0,0-4 51 0,0 4 40 0,0 0 39 16,0 0 34-16,0-5 37 0,0-1 33 0,0 6 30 0,0-4 28 0,0 4 28 15,0 0 26-15,0 0-75 0,0 0-130 0,0 0-71 0,0 0-38 0,0 0-25 16,0 0-21-16,0 0-18 0,0 0-18 0,0 0-18 0,0 0-18 0,0 0-14 0,0 0-13 15,0 0-13-15,0 0-10 0,0 0-12 0,0 0-10 0,0 0-7 0,0 0-5 16,0 0-2-16,7 0 3 0,-7 0 0 0,5 0 3 0,-5 0-1 0,8 4 4 16,-8-4 1-16,6 6-1 0,-1-6 5 0,3 5 2 0,-8-1 3 0,7 1-1 0,-2-1 2 15,4 2-2-15,-4 4-1 0,0-5-4 0,-5 5-4 0,8-5 0 0,-3 8-3 16,3-1-1-16,-2-3-3 0,1 0-1 0,-7 6-1 0,6-6-2 0,-6 7-9 16,8-1-8-16,-8-2-16 0,0 2-18 0,0 0-29 0,0 0-33 0,-8-1-39 0,8 2-42 15,-6 3-57-15,-1-5-61 0,1 5-87 0,-2 2-97 0,3-8-42 0,-3 8-14 16,3-6 9-16,-9 3 21 0,9-3 31 0,-2 1 37 0,-1-3 45 0,-3-2 48 0,3-2 53 15,3 0 54-15,-2 3 62 0,1-8 65 0</inkml:trace>
  <inkml:trace contextRef="#ctx0" brushRef="#br0" timeOffset="75371.06">16301 8231 0 0,'5'0'4'0,"-5"0"114"0,0 0 73 0,0 0 53 0,0-3 44 0,9 3 40 0,-9-6 36 0,0-3 32 0,0-7 33 0,0 7 31 16,0 0 29-16,0-3 30 0,0 3 30 0,0 3-77 0,0 3-136 0,7-3-76 15,-7 6-40-15,0 0-26 0,0-5-18 0,0 5-18 0,0 0-13 0,0 0-14 0,0 0-14 16,0 0-14-16,0 0-15 0,0 0-13 0,0 0-17 0,0 0-13 0,0 0-11 16,0 0-13-16,0 0-9 0,0 0-10 0,0 0-7 0,0 0-5 0,0 0-6 0,-7 0 0 15,7 0-4-15,0 5 3 0,0-5 1 0,0 6 4 0,-9-3-1 0,9 3-1 16,0 0-2-16,0 3-10 0,-5 1-9 0,5-1-15 0,-7-4-18 0,7 5-24 16,-6 5-29-16,1-6-38 0,5 1-43 0,-8-1-79 0,0 2-98 0,3-1-79 0,5-5-72 15,-6 5-21-15,-1-6 2 0,1 1 20 0,-2 4 27 0,8-9 35 0,-7 6 36 0,2-6 48 16,5 4 48-16,0-4 53 0,-6-4 57 0,0 4 76 0,6-6 82 0</inkml:trace>
  <inkml:trace contextRef="#ctx0" brushRef="#br0" timeOffset="76021.25">16601 7620 70 0,'0'0'141'0,"-7"0"43"0,7 0 34 0,0-4 31 0,0 4 29 0,0 0 32 15,0 0 29-15,0 0 31 0,0 0 29 0,0 0 26 0,0 0 28 0,0 0-55 16,0 0-102-16,-5-5-53 0,5 5-32 0,0 0-15 0,0 0-8 0,0 0-10 16,0 0-8-16,0 0-12 15,0 0-14-15,0 0-15 0,0-4-13 0,0 4-13 0,0 0-15 0,0 0-14 0,0 0-13 0,0 0-10 0,0 0-13 0,0 0-11 0,0 0-10 16,0 0-13-16,0 0-12 0,0 0-8 0,0 0-4 0,0 0-4 0,0 0-2 0,0 4 1 16,0 1 2-16,5-5 0 0,-5 4 5 0,0 1 2 0,7 1 5 0,-1 4 6 15,-6-5 6-15,7-1 4 0,-1 5 8 0,2-3 4 0,-3-2 3 0,0 7 1 16,4-8-1-16,-4 4 2 0,2-2 2 0,1 4-2 0,-3-5 0 0,2 2-3 15,5-1 1-15,-4-5-3 0,-3 4-1 0,3 1-4 16,-2-5 0-16,-1 4-2 0,2-4-1 0,2 0-2 0,-4 6 1 0,2-6-4 0,-1 0 0 0,-1 0-1 0,3 0-2 16,-8 0 0-16,8-6 2 0,-3 6 0 0,-5 0 2 0,6-4 4 0,-6 4 3 15,7 0 7-15,-7-5 4 0,0 1 8 0,0 4 6 0,6-5 6 0,-6 5 8 16,0-6 4-16,8 2 4 0,-8-1 4 0,0-4 2 0,0 2 3 0,0 4 3 0,0-8-1 16,0 7 2-16,0-5 0 0,0 3 1 0,0 2 1 0,0-7-3 0,0 7 1 15,0-2-2-15,0 1 0 0,0 1 2 0,0 4-4 0,0 0-2 0,0 0-4 16,0 0-5-16,0 0-5 0,0 0-7 0,0 0-7 0,0 0-10 0,0 0-27 15,0 0-1-15,0 0 0 0,0 0 0 0,0 0 0 0,0 0-20 0,0 0-10 16,0 0 0 0,0 0 3-16,0 0 2 0,0 4 6 0,0 1 4 0,-8 1 8 15,8 4 2-15,0-1 5 0,0 0 5 0,0 6 5 0,0-6 7 0,0 12 5 0,-6-6 8 16,6 4 1-16,0 0-1 0,0 5-3 0,0-3-21 0,0 3-6 0,0 1 0 16,0-1 0-16,-7 1 0 0,7-1 0 0,0 0 0 0,0 1 0 0,0-1 0 15,0 0 0-15,0 0 0 0,0-3 0 0,0 2 0 0,0-3 0 0,0-1-7 16,0 2-72-16,0-3-28 0,0-2-37 0,0-2-46 0,0 2-53 0,0-1-60 0,0-6-128 15,0 0-156-15,-6 1-66 0,6-5-21 0,0 5 9 0,-5-5 25 0,5 5 33 16,-8-6 42-16,0-4 47 0,8 5 51 0,-5-5 58 0,-1 0 64 0,-1 0 72 16,2-5 74-16</inkml:trace>
  <inkml:trace contextRef="#ctx0" brushRef="#br0" timeOffset="81205.73">10256 9326 69 0,'0'-5'141'0,"0"-1"43"0,0 6 35 0,0-4 32 0,-5-1 26 0,5 5 30 0,0-4 27 0,-6-1 24 0,6 1 26 0,0 4 22 0,0 0 20 15,0-6-56-15,0 6-105 0,0 0-57 0,0-6-33 0,0 6-19 0,0 0-14 0,0 0-11 16,0-4-10-16,0 4-13 0,0 0-14 0,0 0-10 0,0 0-11 0,0 0-11 15,0 0-8-15,0 0-10 0,0 0-11 0,0 0-7 0,0 0-8 0,0 0-4 16,0 0-5-16,0-5-5 0,0 5 1 0,6 0-1 0,-1 0 3 0,-5 0 2 16,7 0 3-16,2 0 3 0,-4 5 4 0,1-5 2 0,6 0 4 0,-3 4 4 15,-2-4 2-15,4 0 2 0,2 6 3 0,0-6 2 0,0 6-2 0,1-2 0 0,-2 1 0 16,7-5 0-16,2 4 2 0,-3 1 1 0,3-1 2 0,6 2 1 0,-9-6 1 16,8 5-2-16,1-1 0 0,-3 1-1 0,10 2-1 0,0-4 0 0,-3 3 3 15,1-2-1-15,0 5-3 0,2-4-1 0,5 1-4 0,-6-2-3 16,6 7-5-16,-2-8-3 0,10 7 0 0,-7-4-1 0,4 3 2 0,3-3-3 0,-2 3 1 0,8 0-4 15,-9-3-1-15,9 4-2 0,-7-1-4 16,5 0-1-16,2-3-1 0,-2 3 1 0,1 0-3 0,1 3 2 0,0-8-2 0,-2 5-1 0,8 2-2 0,-7-2-1 16,7 1-1-16,-7-1 1 0,7 3-1 0,-7-3 0 0,6 0 0 0,-5 1 1 0,5-1 0 15,2 2-1-15,-5-1 2 0,5-1 1 0,-1 6-2 0,-7-5 2 0,7 5-2 16,6-6 0-16,-7 6-1 0,1-6 1 0,1 6 1 0,3-5 2 0,-3 4 2 0,-1 2 2 16,4-1 4-16,-3-2-1 0,6-4 1 0,-3 6 0 0,3 0 1 0,-1 0-1 15,-1 0 0-15,2-6 2 0,-6 7 1 0,3-2 0 0,4-4 0 0,-2 5-1 16,-6 0-3-16,6-6-4 0,-7 4-1 0,8-2-2 0,-8 5 1 0,-1-7-1 15,3 4 0-15,-1-2 1 0,-7 5 2 0,7-7 2 0,-1 4 3 0,-6-2 1 16,6-2-1-16,-5 7 3 0,-1-7 0 0,7 6 3 0,-7-6 0 0,0 7 1 0,7-2 0 16,-1-4 1-16,2 4-1 0,-10 2-1 0,10-1-1 0,-2-2-4 0,0 1-4 15,1 2-3-15,1-1-1 0,3-2-1 16,-4 8-2-16,6-6 1 0,-7-2 0 0,8 7-1 0,-1-5-2 0,-6-1 0 0,6 6-2 0,1-5-2 0,-3 4 0 0,4-4 1 16,-2 5 1-16,-7-6 1 0,8 6 0 0,-8-1 0 0,8 0 0 0,-8 7-1 15,0-7-2-15,1-1 1 0,-1 3-2 0,1 3 0 0,-7-5 3 0,1 2-1 16,-3-3 0-16,5 3 1 0,-4-2-1 0,-7 0 1 0,4-5 0 0,-4 7 0 0,-5-8-1 15,1 2 2-15,-8 1 0 0,0-2 3 0,-5-4 2 0,-2-1 5 0,1 6 7 16,-7-9 0-16,-6 3 6 0,3-5 2 0,-11 2 4 0,1-1 0 16,1-1 2-16,-1-4 0 0,-6 0-1 0,0 0 2 0,0 0-2 0,0 0-3 0,0 0-2 0,0 0-7 15,0 0-3-15,0 0-6 0,0 0-3 0,0 0-2 0,0 0-3 0,0 0-1 16,0 0-1-16,0 0 1 0,0 0 0 0,0 0 1 0,0 0 2 0,0 0-1 16,0 0 2-16,0 0 0 0,0 0 1 0,0 0 2 0,0 0-2 0,0 0 0 15,0 0 0-15,0 0 0 0,0 0-2 0,0 0-2 0,0 0 0 0,0 0 1 0,0 0-1 16,0 0 0-16,0 0-2 0,0 0-3 0,0 0-1 0,0 0-3 0,0 0 0 15,0 0-4-15,0 0-8 0,0 0-8 0,0 0-9 0,0 0-12 0,0 0-9 0,0 0-13 16,0 0-15-16,0 0-15 0,0 0-15 0,0 0-16 0,0 0-20 0,0 0-20 16,0 0-24-16,0 0-28 0,0 0-31 0,0 0-48 0,0 0-60 0,-6-4-74 15,-1 4-85-15,1-5-23 0,1-1 4 0,-3 2 21 0,0-5 28 0,-5 3 33 0,8-4 37 16,-9 1 41-16,2-2 42 0,6 2 49 0,-8-4 53 0,2-3 62 0,-2 5 68 0</inkml:trace>
  <inkml:trace contextRef="#ctx0" brushRef="#br0" timeOffset="81616.95">16933 10513 0 0,'0'-11'5'0,"0"7"115"0,0-5 74 0,6-1 55 0,-6-1 47 0,0 2 46 0,0-1 44 0,7 1 41 0,-7 0 41 0,5-3 39 0,4 3 37 0,-9-1 33 0,0 5 30 0,0 0-79 0,0 1-143 0,5-2-77 16,-5 2-45-16,0 4-30 0,0-5-26 0,0 5-24 0,0 0-25 0,0 0-23 15,0 0-23-15,0 0-21 0,0 0-20 0,0 0-14 0,0 0-15 0,0 0-12 16,0 0-13-16,0 0-8 0,0 0-11 0,0 0-8 0,0 0-11 0,0 0-3 16,0 0-7-16,0 0-3 0,0 0 1 0,0 0 0 0,7 5 1 0,-7-5 3 0,6 4 0 15,-6 6 5-15,5-5 3 0,4 4 6 0,-2 3 2 0,-2-3 5 0,2 1 5 16,0-1 3-16,-2 6 5 0,10-6 1 0,-10 6-1 0,9 0 1 0,-1 4-2 16,0-4 1-16,-7 4-1 0,7-4 0 0,0 11-3 0,0-8 0 0,1 1 0 15,-2 2 1-15,1-2 0 0,1 2 0 0,-2-3-2 0,-6 1 0 0,8-4 1 0,-7 4-2 16,-2-4 1-16,4-4 0 0,-4 4 3 0,0-6 2 0,-5 1 4 0,0-7 4 15,8 8 7-15,-8-7 8 0,-8 2 9 0,8 0 10 0,0 3 9 0,-5-5 5 16,0 1 5-16,-4-1 2 0,4 7 2 0,-8-7 0 0,-1 1 0 0,2 5-4 16,-2-4-4-16,-6-1-3 0,1-1-5 0,1 0-9 0,-3 7-10 0,2-7-25 15,-8-4-10-15,7 5 0 0,1 1 0 0,-2-2 0 0,-2 2-27 0,9-6-42 16,-4 5-32-16,-3-1-35 0,8-4-42 0,0 5-49 0,0-1-55 0,-1 2-89 0,1-2-102 16,-6 1-87-16,7-5-73 0,-9 6-21 0,10-3 5 0,-16-3 27 0,6 0 38 15,-5 0 46-15,1 0 50 0,-2-3 56 0,-5-3 58 0,6-3 64 0,-11-1 67 0,-3 5 81 16,0-10 85-16</inkml:trace>
  <inkml:trace contextRef="#ctx0" brushRef="#br0" timeOffset="82506.5">11656 10136 90 0,'0'-5'162'0,"9"1"51"0,-2-2 43 0,-7 2 40 0,0 4 42 0,0-5 38 0,5 1 36 0,-5 4 35 0,0 0 34 0,0 0 30 15,0 0 30-15,0-5-65 0,0 5-117 0,0 0-64 0,0 0-40 0,0 0-26 16,0 0-21-16,0 0-21 0,0 0-21 0,0 0-22 0,0 0-17 0,0 0-19 0,0 0-16 16,0 0-14-16,0 0-14 0,0 0-16 0,0 0-13 0,0 0-12 0,0 0-11 15,0 0-10-15,0 0-7 0,0 0-4 0,0 0-1 0,0 5 0 0,-5-1 3 0,5 5-3 16,0 1 1-16,0 0 2 0,-7 1 0 0,7 3 5 0,-9-1 3 0,4 2 5 15,5 6 6-15,-7-2 3 0,1-5-2 0,1 7 2 16,-3-2-3-16,0 0-2 0,3 2-1 0,-2-3-2 0,-5 3 2 0,4-2-3 0,1-1-1 0,2 3 1 0,-1-6-2 16,-2 4 0-16,3-4 0 0,-3 0-2 0,3-2 0 0,-3 2-2 0,2-4-4 15,6 2-4-15,-5-3-4 0,5 1-3 0,-8-7-5 0,8 1-1 0,0 1 0 0,-7-3 1 16,7 3 0-16,0-6 3 0,0 0 2 0,0 0 3 0,0 0 4 0,0 0 4 16,0 0 5-16,0 0 5 0,0 0 6 0,0 0 4 0,0 0 4 0,7-6 0 15,-7 3-1-15,0-3 1 0,8-3-1 16,-8 3-3-16,5-3-1 0,-5-6-4 0,6 6-1 0,-6-7-2 0,8 2-3 0,-3 0-3 0,3 0-2 0,-3-7 0 15,-5 8 0-15,8-8 2 0,-2-3-1 0,6 5-1 0,-4-7 0 0,-2 7-3 16,0-6 1-16,6-3-3 0,-4 2-1 0,5 4-1 0,0-5 0 0,-8-1 0 0,11 7 0 16,-5-3-3-16,-5 0 0 0,9 5 1 0,-3 0-2 0,-5 5 2 0,6-2 1 15,-6 1 6-15,5 6 4 0,-5 0 5 0,-2-3 4 0,3 8 2 0,-2-7 3 0,1 8 1 16,-1-3 1-16,1 6 3 0,-7-4 2 0,6 4 2 16,2 0 2-16,-3 0-1 15,-5 0 1-15,7 4-1 0,-1 2-4 0,-1-3-2 0,4 8-4 0,-9-1 2 16,7 0 2-16,-2-1 5 0,3 6 0 0,-2-1 0 0,-1 2 5 0,3 3-4 0,-8-5-1 15,5 11 0-15,2-6-2 0,0 7 0 0,-7-4 0 0,7 5-3 0,-7 1 2 16,6-4-5-16,-6 6-3 0,7-5-4 0,-7 3-3 0,0-2-4 0,0 2 0 0,5 2-3 16,-5-6 3-16,0 1-2 0,0-1 0 0,0 1-2 0,0-1 1 0,0 0 1 15,8-3 2-15,-8 1 1 0,0-1-1 0,0-2 2 0,0-4 1 0,6 6-5 16,-6-8-9-16,0-4-11 0,0 6-13 0,0-4-14 0,0-7-15 0,0 7-16 16,0-7-18-16,0 0-17 0,0-4-18 0,0 0-17 0,0 5-15 0,0-5-20 15,0 0-23-15,0 0-26 0,0 0-28 0,0 0-51 0,-6-5-60 0,6 1-71 0,-8 0-70 16,8-1-16-16,-5-1 8 0,5-4 22 0,-7 1 28 0,1-6 29 0,-1 6 34 0,0-6 37 15,0-6 41-15,2 3 48 0,-8-1 50 0,7-2 66 0,-7-4 70 0</inkml:trace>
  <inkml:trace contextRef="#ctx0" brushRef="#br0" timeOffset="82728.83">11593 10258 0 0,'0'6'12'0,"0"-6"126"0,0 0 76 0,0 5 52 0,0-5 39 0,0 0 30 0,0 0 25 0,0 0 26 0,0 0 19 0,0 0 20 0,0 0 19 0,0 0 18 0,0 0 19 0,0 4-90 16,0-4-155-16,0 0-78 0,0 0-41 0,0 0-13 0,0 0 1 0,0 0 1 15,6 0 4-15,-6 6 2 0,6-6 1 0,-6 0 1 0,7 4 3 0,-2-4 0 0,3 0-1 16,0 0-6-16,-3 5-6 0,1-5-9 0,6 0-11 0,-3 0-14 0,3 4-14 16,0-4-10-16,-5 0-10 0,6 5-7 0,6-5-4 0,-4 0-17 0,-3 0-19 15,0 7-28-15,9-7-30 0,-8 0-40 0,6 3-43 0,-1-3-43 0,-2 6-50 16,3-6-82-16,-6 5-96 0,6-1-70 0,1-4-53 0,-7 0-13 0,6 6 4 0,-6-6 21 16,0 3 34-16,6-3 39 0,-6-3 44 0,1 3 53 0,-2-6 53 0,1 2 57 0,1-1 59 15,-2-1 75-15,2 3 87 0</inkml:trace>
  <inkml:trace contextRef="#ctx0" brushRef="#br0" timeOffset="83129.53">12543 10322 0 0,'6'-4'1'0,"-6"4"106"0,0-5 66 0,0-1 45 16,0 3 37-16,6-4 36 0,-6 2 36 0,0-4 33 0,0 5 33 0,0-6 31 15,0 5 28-15,0-4 30 0,0 2 26 0,8-2-70 0,-8-2-127 0,0 7-62 16,0-5-28-16,0 4-16 0,0-5-8 0,0 4-14 0,0-3-15 0,7 3-13 15,-7 3-11-15,0-3-10 0,0-3-9 0,0 5-7 0,0-1-7 0,0 5-7 0,0-7-7 16,0 3-8-16,0 4-9 0,0 0-6 0,-7-5-9 0,7 0-9 16,0 5-5-16,0 0-8 0,-8-4-8 0,8 4-7 0,-6-6-9 0,0 6-7 0,6-4-8 15,-12 4-8-15,4 0-6 0,2 0-6 0,-1-5-3 0,1 5-4 16,-6 0 1-16,3 0-4 0,-1 0 3 0,2 5 1 0,-5-5-4 0,5 0 3 0,-3 4-1 0,3-4 4 16,-5 6-1-16,8-2 2 0,-9 1-1 0,9 4 2 0,-10-2 0 0,10-2 2 15,-9 4-1-15,9 1 4 0,-2-1-2 0,-7 0 1 0,8 3 2 0,-1-3 1 0,2 0 1 16,-4 1 1-16,2 4 4 0,2-4-1 0,-1 1 0 0,1 3 1 0,-3-5-2 15,0 6 2-15,8 0 0 0,-5-6 2 0,-2 6 0 0,1 0-1 0,6 0 2 0,-6-1-1 16,-2-4 1-16,8 6-1 0,-7-1 0 0,7-2-1 0,-5 2 0 0,5 0 0 16,0-6 2-16,-6 6-1 0,6 0 1 0,0 0 1 0,0-2-1 0,6 2 1 15,-6 0 0-15,5 0 1 0,-5-1 1 0,7 0 0 0,1 1 1 0,-2-3-2 0,0 1-5 16,6 2-7-16,-4-6-6 0,5 3-12 0,-2 1-17 0,5-8-19 0,-4 4-22 16,-1 1-30-16,5-5-34 0,-5 1-39 0,-3-2-43 0,12 2-76 0,-15-1-91 15,9-5-73-15,-1 0-56 0,0 0-16 0,-2 0 7 0,-3 0 24 0,5-5 29 0,-5-1 35 16,-3-4 41-16,9 5 46 0,-9-5 50 0,2 1 53 0,-1-6 55 0,1 0 71 15,-7 0 84-15</inkml:trace>
  <inkml:trace contextRef="#ctx0" brushRef="#br0" timeOffset="83395.95">12674 10337 0 0,'7'-6'5'0,"-2"6"119"16,3-3 76-1,-8-3 60-15,5 2 49 0,1-1 48 0,-6-1 44 0,8 3 45 0,-8 3 42 0,0-7 40 0,5 2 36 0,-5 1 34 16,0-1 31-16,7 1-76 0,-7-2-141 0,0 2-78 0,0 4-44 0,0-5-29 0,0 5-26 0,8-6-24 15,-8 6-20-15,0-3-20 0,0 3-22 0,0 0-16 0,0 0-17 0,0 0-13 16,0 0-9-16,0 0-65 0,0 0-29 0,0 0 0 0,0 0 0 0,0 0 0 0,0 0 0 16,0 0 0-16,0 0 0 0,0 0 0 0,0 0 0 0,0 0 0 0,-8 0 0 0,8 3 0 31,0 3 0-31,-7-1-9 0,7 5-30 0,0-1 3 0,-5 0 2 0,5 1 5 16,-8 5 5-16,8 0 4 0,-6 3 3 0,6-2-1 0,-5 3-7 0,-3-5-13 15,8 7-17-15,-5-2-20 0,-2-4-25 0,7 5-26 0,0-6-26 0,-7 0-35 16,7 2-33-16,-7-1-38 0,7-2-37 0,0 2-62 0,-6-4-68 0,6 4-73 15,0-7-70-15,0 2-17 0,0 0 12 0,-7-1 27 0,7-3 35 0,0 4 40 0,0-5 44 16,0-5 47-16,0 0 50 0,0 0 51 0,0 0 52 0,0 0 67 0,0 0 69 0</inkml:trace>
  <inkml:trace contextRef="#ctx0" brushRef="#br0" timeOffset="83830.39">12771 10489 0 0,'7'-15'1'0,"4"6"108"15,5-7 68-15,-4 2 48 0,-6-2 41 0,7 7 38 0,0-6 40 0,-7 0 34 0,2 2 32 16,-3 1 30-16,10-2 31 0,-10 4 26 0,2 1 29 0,-2 5-71 0,2-7-127 15,1 8-65-15,-2-9-28 0,-6 8-20 0,7-1-10 0,-1 5-18 0,-6-4-19 0,0-2-14 16,5 6-12-16,-5 0-10 0,0 0-10 0,0 0-10 0,0 0-8 0,0 0-11 16,0 0-12-16,0 0-11 0,0 0-15 0,0 0-9 0,0 0-11 0,0 0-5 15,0 0-8-15,-5 0-1 0,5 0-7 0,0 0 0 0,-6 6-3 16,-1-2-3-16,7 1-2 0,-6-5-3 0,-2 9-2 0,1-2 0 0,-5-4 2 0,7 8-1 16,-2-7 3-16,-6 5-1 0,5-3 3 0,-3 3-4 0,3-3 1 0,-5 3-1 15,7-3-3-15,-6-2-1 0,4 5-1 0,0-3 0 0,-3-2-1 0,4 1 1 0,2 0-3 16,-4-1 1-16,4 2 0 0,-2 0 0 0,1-3 0 0,6 3 0 0,-6 0 2 0,-2-2-2 15,8 1 0-15,-7-5 0 0,2 4 2 0,5 1-3 16,0-5-2-16,-8 4 0 0,8-4-3 0,0 6 1 0,0-6-4 0,0 0-1 0,0 0 1 0,-6 6-2 16,6-6 0-16,0 0 0 0,0 0 1 0,0 0 0 0,0 0 2 0,0 0 1 15,0 3 3-15,0 3 3 0,0-1 3 0,6-5 2 0,-6 4 2 0,0 2 2 0,8-2 0 16,-8 1 4-16,5 4 2 0,2-3 2 0,-7 4 6 0,8-1 1 0,-2 0 4 16,0 1-1-16,1 1 3 0,-2 4-1 0,4-6 3 0,-4 5 0 0,2 0-1 15,-1-2 0-15,7 3 1 0,-5 3-3 0,-3-3-2 0,8 1-2 0,-7-3-2 0,1 1-5 16,1 1-2-16,3-5 0 0,-3 5-2 0,-3 0-3 0,3-6-1 0,-1 7-1 15,-2-7 0-15,2 0-3 0,-2 0-4 0,2 2-9 0,1-1-15 0,-8 0-21 16,6-5-19-16,-6 4-26 0,7-5-29 0,-7 2-34 0,0-1-36 0,0 4-41 0,0-2-40 16,0-4-74-16,0-3-85 0,0 6-79 0,-7-1-72 0,7-5-13 0,-6 4 11 0,-2-4 28 15,1 0 36-15,2 0 42 0,-2 0 44 0,7-4 49 0,-12-1 53 0,4 5 54 16,8-6 56-16,-5 3 69 0,-3-9 78 0</inkml:trace>
  <inkml:trace contextRef="#ctx0" brushRef="#br0" timeOffset="84491.38">13605 10444 61 0,'0'-4'134'0,"0"-1"40"0,0 1 32 0,0-2 27 0,0-3 27 0,6 3 28 0,-6 0 26 0,0 2 28 0,0-1 26 0,0-4 29 0,0 3 29 15,0 2-47-15,0-5-96 0,0 3-52 16,0 0-27-16,0-3-13 0,7 4 0 0,-7-5-5 0,0 7 0 0,0-7-4 0,0 5-6 0,0-4-3 0,0 2-7 0,0-2-5 31,0 4-8-31,0-5-6 0,0 6-4 0,0-1-4 0,0-1-1 0,0 3-5 16,0-4-2-16,0 7-5 0,0-5-4 0,0 5-4 0,0-4-8 0,0 4-8 15,0 0-9-15,0 0-9 0,0-5-11 0,0 5-9 0,0 0-10 0,0 0-9 16,0 0-11-16,0 0-12 0,0 0-11 0,0 0-8 0,0 0-9 0,0 0-6 16,-7 0-5-16,1 0-3 0,6 5-2 0,-5-5-3 0,-3 4-1 0,0 1 3 0,3 2-1 15,-1-4 3-15,-7 8 1 0,5-1 2 0,1-6 4 0,-5 5 2 0,5 6 1 16,2-4 0-16,-8 2 2 0,5-3 2 0,-3 4 0 0,4 2 0 0,-7-1-1 15,7-1 0-15,1 5 1 0,-8-3-1 0,7 2 2 0,2-3-1 0,-1 6 2 0,-1-3 0 16,1 3 0-16,-2 2 1 0,3-3 0 0,-2 1-1 0,7-3 1 0,-6 7 0 16,6-6 3-16,-8 1 1 0,8-1-1 0,0 0 2 0,0-4 0 0,8 6 2 15,-8-8-2-15,0 2-6 0,6-1-9 0,-6 2-9 0,7-7-11 0,-2 6-12 0,3-6-11 16,-2 7-13-16,1-7-15 0,-1-4-21 0,-1 5-24 0,2-1-35 0,7-4-45 16,-8 5-54-16,1-4-59 0,-2-6-99 0,11 5-113 0,-11-1-36 0,1-4-6 15,2 0 15-15,5 0 22 0,-13-4 29 0,5-1 36 0,2-1 39 0,0-4 46 0,-2 5 53 16,2-10 57-16,1 6 66 0,-8-4 69 0</inkml:trace>
  <inkml:trace contextRef="#ctx0" brushRef="#br0" timeOffset="84998.98">13814 10532 0 0,'7'-4'12'0,"-2"4"129"0,-5-5 79 16,8-1 58-16,-3 2 49 0,-5-2 44 0,6 1 41 0,-6 1 41 0,8-1 40 0,-8 1 37 15,5-2 36-15,-5 2 32 0,7-1 29 0,-7-1-90 0,6 3-158 0,-6-3-88 16,0 0-50-16,0 6-34 0,8-4-25 0,-8 4-21 0,0 0-24 0,0 0-22 0,0 0-22 15,0-5-22-15,0 5-18 0,0 0-13 0,0 0-16 0,0 0-11 16,0 0-13-16,0 0-9 0,0 0-5 0,0 0 0 0,6 5 0 0,-6-5 1 0,7 4 3 16,-7 2 1-16,5 0 1 0,2-3 2 0,-7 8 2 0,7-7 2 0,-2 6 3 0,3-1 3 15,-1 2 3-15,-1-1 2 0,2 5 0 0,-3-6-4 0,0 6 0 0,3-6-2 16,-8 6-2-16,6-5-2 0,1 4-4 0,-1 2-4 0,1-7-6 0,-1 6-6 16,2-6-4-16,-3 6-6 0,3-5-6 0,-3-1-4 0,3 1-8 0,-2-1-1 15,-1-4-2-15,2 5-1 0,1-5 0 0,-2 1 2 0,0-2 2 0,-6-4 4 0,7 6 6 16,-2-6 6-16,2 0 4 0,-7 0 6 0,9-6 7 0,-4 6 6 0,-5-4 5 15,6 4 4-15,1-6 5 0,-7 1 3 0,5 1 3 0,-5-2 0 0,9 1 4 0,-4 1 5 16,-5-1 2-16,0-5 5 0,7 7 7 0,-7-9 4 0,0 3 6 0,0-1 3 16,6 1 6-16,-6 0 3 0,0-3 2 0,0-3 3 0,5 6 5 0,-5-4 3 15,0 1 7-15,0-2 3 0,0 4 3 0,0-5 2 16,0 6-1-16,0 0 0 0,0-1-2 0,0-1-2 0,0 7-2 0,0-1 0 0,0 1-73 0,0 4-3 0,0-6 0 16,0 6 0-16,0 0 0 0,0 0 0 0,0 0 0 0,0 0 0 0,0 0 0 15,0 0 0-15,-5 0 0 0,5 6 0 0,0-2 0 0,-6 1 0 0,6-1 0 16,-7 7 0-16,7-1 0 0,-5-1 0 0,-4 6-23 0,9 0-2 0,-5 0 9 15,-2 0 6-15,7 3 9 0,-6-2 4 0,1 3 2 0,-4-1 1 0,9 3 0 16,-7-2-1-16,2-5 3 0,5 7-2 0,-7-2 2 0,7-4 1 0,-6 3-1 16,0-2-2-16,6-1-1 0,-8-1-5 0,8 2 0 0,-7-7-15 0,7 4-15 15,-5-2-14-15,5-2-16 0,0 1-24 0,-6 1-24 0,6-7-27 16,0 6-24-16,0-5-33 0,-8-1-40 0,8 1-44 0,0 1-45 0,0-2-60 0,0 2-67 0,0-6-69 16,0 0-65-16,0 0-14 0,0 0 10 0,0 0 33 0,0 0 35 0,8 0 42 0,-8 0 43 15,6-6 51-15,-1 2 50 0,2-7 58 0,1 7 56 0,-2-7 65 0,0 3 70 0</inkml:trace>
  <inkml:trace contextRef="#ctx0" brushRef="#br0" timeOffset="85251.66">14503 10693 0 0,'0'10'29'0,"0"-5"146"0,0-1 84 0,0 1 60 0,0-5 45 0,0 0 37 0,0 6 32 0,0-6 27 0,0 0 25 0,0 0 24 0,0 0 23 0,0 0 25 15,0 0 27-15,0 0-110 0,0 0-189 0,0 0-98 0,0 0-51 0,0 0-30 16,0 0-16-16,0 0-9 0,0 0-9 15,0 0-4-15,0 0-3 0,0 0-7 0,0 0-2 0,0 0-7 0,0 0-12 16,0 0-8-16,0 0-9 0,0 0-5 0,0 0-6 0,0 0-2 0,0 0-3 0,0 0 1 0,0 4 4 0,0-4 1 0,0 5 5 16,0-5 0-16,7 6 2 0,-7-6 1 0,6 4 2 0,2-4-1 0,-2 6 1 15,6-1-1-15,2-5 1 0,-1 4 0 0,-8 0 3 0,11-4-4 0,-5 5-2 16,2 1-9-16,7-6-12 0,-14 4-19 0,7 1-19 0,0 1-26 0,1-6-27 0,-9 0-28 16,2 3-36-16,1-3-34 0,-3 7-35 0,2-7-37 0,-7 0-40 0,0 0-63 15,0 0-77-15,0 0-54 0,0 0-39 0,0 0-2 0,0 0 19 16,0-7 32-16,0 4 39 0,-7-3 42 0,2-3 46 0,5 3 48 0,-8-3 47 0,1 5 49 0,2-7 48 15,-4 1 64-15,4 5 77 0</inkml:trace>
  <inkml:trace contextRef="#ctx0" brushRef="#br0" timeOffset="85473.92">14621 10654 73 0,'0'-9'154'0,"-7"5"56"16,7-8 49-16,-6 9 47 0,6-3 45 0,0-4 44 0,0 10 41 0,0 0 40 15,0-5 39 1,0 5 37-16,0-5 32 0,0 5-53 0,0 0-103 0,0-4-66 0,0 4-45 0,0 0-34 0,0 0-26 0,0 0-27 0,0 0-25 0,0 0-25 0,0 0-21 16,0 0-23-16,0 0-19 0,0 0-17 0,0 0-15 0,0 0-17 0,0 0-14 15,0 0-14-15,0 0-14 0,0 0-8 0,0 0-2 0,0 0 1 0,0 4-1 16,-7 1 3-16,7 4 2 0,0-3 1 0,0 3-2 0,0 3 2 0,0-3 0 15,0 4 2-15,0 2 6 0,0 0 1 0,0 0-7 0,0 4-24 0,0-4 0 0,-6 4 0 16,6-4 0-16,-5 6 0 0,5-3 0 0,-9 2 0 0,2-4 0 0,7 2 0 31,-5-3 0-31,-3 1 0 0,8-2 0 0,-5 0 0 0,-1 0-19 0,6-4-77 16,-8 1-26-16,8-2-30 0,0 5-32 0,-5-9-42 0,5 4-43 0,-7 3-55 16,7-8-61-16,0 5-97 0,-6-3-113 0,6-3-36 0,0-3 1 0,0 0 22 0,0 0 31 15,0 0 39-15,0 0 44 0,0 0 48 0,0 0 50 0,0 0 59 0,0 0 58 0,0-3 65 16,0-3 69-16</inkml:trace>
  <inkml:trace contextRef="#ctx0" brushRef="#br0" timeOffset="85932.09">14933 10708 0 0,'12'0'14'0,"4"0"129"0,-5 4 78 0,-4-4 57 15,7 0 45-15,-2 0 41 0,-6-4 36 0,0 4 36 0,2-5 34 0,-1 1 33 16,-2-2 32-16,-5 6 28 0,8-3 30 0,-8 3-90 0,6-6-156 0,-6 0-85 0,0 6-45 15,0 0-25-15,5 0-15 0,-5 0-11 0,0 0-12 0,0 0-10 0,0 0-12 16,0 0-10-16,0 0-8 0,0 0-8 0,0 0-7 0,0 0-9 0,0 0-8 16,0 0-9-16,0 0-7 0,0 0-8 0,0 0-5 0,0 0-7 0,0 0-6 15,0 0-5-15,0 0-5 0,0 0-5 0,0 0-10 0,0 0-15 0,0 0 0 16,0 0 0-16,0 0 0 0,-5-4 0 0,5 4 0 0,0 0-11 0,0 0-3 16,0 0-2-16,0 0 0 0,0 0-1 0,0 0 1 0,0 0 0 0,0 0-1 15,0 0 3-15,0 0 0 0,0 0-1 0,0 0 4 0,0 0 1 0,0 0-1 0,0 0 2 16,0 0 1-16,0 0-1 0,0 0 0 0,0 0-2 0,0 0-2 0,0 0-5 15,0 0 0-15,0 0-4 0,0 0-1 0,0 4-3 0,0-4 3 0,0 6 0 16,0-6-2-16,0 6 6 0,-6-3 0 0,6 7 3 0,0-5 7 0,0 4 4 16,0 1 6-16,-8 1 7 0,8-1 4 0,0-1 7 0,-5 6 4 0,5-6 7 15,-7 7-1-15,7-2 3 0,0-4 0 0,-8 4 2 0,8 2-2 0,-6-7 0 0,6 4-3 16,-6 2-3-16,6 0-2 0,-7-4-3 0,7 3-1 0,0-5-6 0,-5 6-1 16,5-4-3-16,0-2-1 0,-8 5-2 0,8-3-2 0,0-1 0 15,0-1-1-15,0-4 0 0,-6 5 1 0,6-1-1 0,0-4 3 0,0-1-5 0,0 8 1 16,0-8-8-16,0-4-11 0,0 0-11 0,0 11-16 0,0-11-17 0,0 3-16 15,0-3-21-15,0 0-22 0,0 0-23 0,0 0-25 0,0 0-30 0,0 0-29 0,0 0-40 16,0 4-43-16,0-4-71 0,-7 0-84 0,7 0-64 0,-6 0-53 0,6-4-4 16,-5 1 15-16,5-3 30 0,-7 1 36 0,7 1 38 0,-9-2 44 0,9-4 45 0,0-1 48 15,0 2 56-15,0 0 57 0,0-7 75 0,0 2 83 0</inkml:trace>
  <inkml:trace contextRef="#ctx0" brushRef="#br0" timeOffset="86265.43">15449 10684 0 0,'0'6'1'0,"0"-3"115"0,7 3 84 0,-7-2 62 0,0-4 51 0,0 5 43 0,0-5 43 0,0 0 37 0,0 0 42 0,0 0 36 0,0 0 34 0,0 0 31 0,0 0 30 16,0-5-74-16,0 5-134 0,0 0-86 0,0 0-61 0,5-4-35 0,-5-2-22 0,0 6-20 15,0 0-18-15,0-3-18 0,0 3-19 0,6 0-15 0,-6 0-11 0,0 0-14 16,0-6-7-16,0 6-10 0,5 0-7 0,-5 0-10 0,0 0-8 0,0 0-4 15,8 0-8-15,-8 0-2 0,8 6 1 0,-8-6-1 16,5 3 0-16,-5 7 2 0,7-5-2 0,0 4 0 0,-2 1 2 0,-5 1-16 0,7 4-12 0,1-7 0 16,-3 7 0-16,3-1 0 0,-8 2 0 0,6 2 0 0,-1-3 0 0,-5 6 0 15,0-2 0-15,8 2 0 0,-8-3 0 0,0 1 0 0,-8 2 0 0,8-3 0 16,-5 6 0-16,-1-3 0 0,-7 3 0 0,-2-4 0 0,3 4 0 0,-8 0 0 0,7-3-23 16,-5 3-94-16,-9-5-38 0,1 0-53 0,-1 1-64 0,1-1-119 0,0-4-144 15,-6 6-85-15,0-8-48 0,-2 2-9 0,2-6 16 0,-7 6 28 0,7-9 37 16,-7-3 43-16,7-3 48 0,-8-3 54 0,7-6 61 0,-6-3 71 0,7-6 76 0,-7-1 102 0,7-7 108 15</inkml:trace>
  <inkml:trace contextRef="#ctx0" brushRef="#br0" timeOffset="101570.21">15566 11426 1 0,'0'-5'84'0,"6"5"55"0,-6 0 42 0,6-4 35 0,-6 4 29 0,7 0 26 0,-7-6 25 0,0 6 26 0,0-5 23 0,5 5 24 0,-5 0 24 16,8-4-20-16,-8 4-45 0,0-6-57 0,8 6-63 0,-8 0-39 0,0-3-25 0,0 3-18 15,5 0-11-15,-5 0-13 0,0 0-10 0,0-6-14 0,0 6-10 0,0 0-17 16,0 0-12-16,0 0-18 0,0 0-16 0,0 0-8 0,0 0-5 0,0 0-6 16,0 6-5-16,-5-3-13 0,5 3-20 0,-8-2-27 0,8 7-26 0,-8-7-60 15,3 7-71-15,-2-2-74 0,-5 6-71 0,5-6-26 0,-6 7 0 0,-1-7 4 0,9 6 10 16,-15-6 16-16,6 1 19 0,1 5 30 0,0-12 35 0,-5 9 41 0,4-3 44 0,1-5 63 16,-1 1 69-16</inkml:trace>
  <inkml:trace contextRef="#ctx0" brushRef="#br0" timeOffset="102207.25">16022 11196 47 0,'0'-4'130'0,"0"-2"47"0,-8 6 34 0,8-3 29 0,0 3 27 0,0-6 25 0,0 6 22 0,0 0 23 0,0 0 21 0,0 0 20 0,0 0 20 0,0 0-48 0,0 0-89 16,0 0-60-16,0-4-45 0,0 4-25 15,0 0-12-15,0 0-10 0,0-5-11 0,0 5-7 0,0 0-6 0,0 0-8 0,0 0-6 0,8 0-4 0,-8 0-5 0,0-6-5 16,0 6-3-16,5 0-7 0,-5 0-6 0,0 0-1 0,7 0-3 0,0 0-3 16,-2 0 0-16,-5 6 0 0,7-6-2 0,2 5-2 0,-9-5-3 0,5 4-3 0,1 2-1 15,1-3-4-15,-2 7-2 0,-5-5-3 0,9 4-1 0,-4-3-1 0,2 4-2 16,-1-1-3-16,-1 6 0 0,3-6 0 0,0 6 1 0,4-5-2 0,-6 5-2 15,0 0-1-15,2 0 0 0,-1 4 1 0,-2-5-1 0,1 1-3 16,2 4-4-16,-3-4-12 0,3 0-17 0,-1 0-21 0,-1 0-21 0,0-2-19 0,-6 2-25 0,5 1-23 16,2-7-27-16,-7 0-37 0,8 2-43 0,-2-1-53 0,-6-1-59 0,7-3-41 15,-7 3-33-15,6-5 4 0,-6-4 18 0,0 0 28 0,0 0 30 0,0 0 35 0,0 0 33 32,0 0 36-32,0 0 38 0,0 0 45 0,0-4 47 0,-6-1 51 0,6-5 67 15</inkml:trace>
  <inkml:trace contextRef="#ctx0" brushRef="#br0" timeOffset="102445.06">16283 11357 0 0,'0'-4'18'0,"0"-1"132"0,0-5 69 0,0 4 52 16,0-3 40-16,0 0 39 0,0 3 37 0,0-3 37 0,5 0 33 0,-5-1 30 15,6 4 31-15,-6-3 27 0,0 3 29 0,0 2-97 0,0 4-169 0,0-5-80 0,0 5-36 16,0 0-24-16,0 0-14 0,0 0-18 0,0-5-22 0,0 5-18 0,0 0-17 16,0 0-15-16,0 0-13 0,0 0-15 0,0 0-11 0,0 0-14 0,0 0-9 0,0 0-5 15,-6 0-5-15,6 5 1 0,-5-5-5 0,5 5 2 0,-8-1 3 0,8 8 1 16,-8-9 1-16,3 7 1 0,-1-4 0 0,-1 3 3 0,1 0 2 0,-2 6-3 15,1-6-7-15,2 3-10 0,-1-3-15 0,0 6-21 0,-1-6-23 0,-1 1-27 16,3 5-30-16,-9-6-32 0,9 6-36 0,-2-6-43 0,-1 7-51 0,-4-7-71 16,5 6-80-16,2 0-44 0,-11-5-28 0,11-1 5 0,-1 0 18 0,-6 2 33 0,3-1 34 15,4-1 43-15,-2-3 43 0,1-2 46 0,-8-4 47 0,7 5 52 0,2-5 57 0,5 0 64 16,-7 0 75-16</inkml:trace>
  <inkml:trace contextRef="#ctx0" brushRef="#br0" timeOffset="102745.54">16465 11514 80 0,'5'4'176'0,"-5"-4"56"0,0 0 43 0,0 0 32 0,0 0 27 16,0 0 25-16,7 0 23 0,-1-4 24 0,-6-1 22 0,7 5 24 0,-7-4 26 15,0-1-59-15,0 5-105 0,0-7-78 0,0 7-66 0,7-3-28 0,-7-3-8 16,0 6-8-16,0 0-2 0,0 0-8 0,0 0-4 0,0 0-10 0,0 0-8 0,0 0-13 15,0 0-10-15,0 0-15 0,0 0-15 0,0 0-12 0,0 0-16 0,0 0-11 16,0 0-11-16,0 0-7 0,0 0-4 0,0 0 1 0,0 0-2 0,0 0 3 16,7 0 1-16,-7 0 2 0,5 0 4 0,-5 6 0 0,8-6 3 0,-3 3 3 15,1-3 2-15,2 7 5 0,-3-2 1 0,2-5-3 0,7 4-5 0,-8-4-14 0,6 5-19 16,-3-1-24-16,3-4-27 0,-6 6-28 0,7-6-27 0,-5 5-32 0,-3-5-32 16,9 4-48-16,-9-4-55 0,2 6-66 0,1-6-68 0,-3 0-26 0,2 3-4 0,0-3 14 15,-2-3 30-15,3 3 32 0,-3-6 39 0,-5 6 40 0,8-4 40 0,-8-1 42 16,0-5 42-16,6 5 52 0,-6-4 56 0</inkml:trace>
  <inkml:trace contextRef="#ctx0" brushRef="#br0" timeOffset="102966.87">16712 11377 89 0,'0'-5'157'0,"0"-5"46"0,0 1 38 0,-8 4 37 0,8-5 38 0,0 4 35 15,0-3 33-15,0 0 33 0,-5 3 29 0,5 2 30 0,0-1 30 0,0 1-62 0,0-1-116 16,0 5-60-16,0 0-29 0,0-6-22 0,0 6-17 0,-8-4-21 0,8 4-21 16,0 0-20-16,0 0-19 0,0 0-15 0,0 0-17 0,0 0-13 0,0 0-16 15,0 0-15-15,0 0-16 0,0 0-8 0,0 0-11 0,0 0-2 0,-5 4-1 0,5 2 0 16,0-1 1-16,-7-1 1 0,7 5-2 0,-7 3 1 0,7-3-1 0,-5 6 1 15,5-6 0-15,-8 6 2 0,8 0 1 0,-7-2 3 0,7 2-1 0,-5 6-1 16,-4-8-4-16,9 7-2 0,-5-1-6 0,5 2-8 0,-5-2-14 0,5-4-21 0,-8 4-22 16,8 1-32-16,0-2-39 0,-6-2-38 0,6 3-38 0,0-5-77 0,0 2-91 15,-7-1-74-15,7-2-65 0,0 1-17 0,0-2 2 0,0-3 18 0,0 1 29 16,0-5 37-16,-6-1 41 0,6-4 49 16,0 5 50-16,0-5 54 0,0 0 53 0,0 0 71 0,0 0 83 0</inkml:trace>
  <inkml:trace contextRef="#ctx0" brushRef="#br0" timeOffset="103189.58">16972 11456 0 0,'0'4'41'0,"6"1"158"0,-6-1 88 0,0-4 63 0,0 0 44 0,0 0 35 0,0 0 26 0,0 0 22 16,0 0 18-16,0 0 19 0,0 0 20 0,0-4 21 0,0 4 27 0,0 0-126 15,5 0-208-15,-5 0-109 0,0 0-55 0,9 0-27 0,-9 0-13 0,7 4-2 0,-7 2 1 16,0-6 5-16,5 9 4 0,-5-3 0 0,0-3 1 0,7 9-7 0,-7-3-9 15,0 1-8-15,0 5-8 0,7-6-3 0,-7 6-3 0,0 0-9 0,0-6-6 16,0 11-19-16,-7-6-26 0,7 1-40 0,-7 1-41 0,7-2-57 0,-5-1-59 0,-2 2-115 16,-2 6-131-16,4-8-59 0,-1 2-19 0,-6 1 2 0,-2-2 12 0,7 1 22 15,-4-2 28-15,-5 2 40 0,4-4 46 0,-7-1 56 0,6-6 58 0,-1 5 67 0,1-4 70 16</inkml:trace>
  <inkml:trace contextRef="#ctx0" brushRef="#br0" timeOffset="104226.37">16002 11128 79 0,'0'0'144'0,"0"-4"38"0,0-1 28 0,0 5 27 0,0-6 25 0,0 3 21 0,0 3 21 0,0-7 18 0,0 7 18 0,0 0 19 0,0-5 21 0,0 5-60 0,0 0-106 15,0-4-49-15,0 4-18 0,0 0-7 0,0 0 0 0,0 0-3 0,0-5-6 16,0 5-5-16,0 0-3 0,0 0-5 0,0 0-7 0,0 0-8 0,0 0-13 0,0 0-15 16,0 0-19-16,0 0-18 0,0 0-17 0,0 0-12 0,0 0-11 0,-7 5-9 15,7-1-4-15,-7-4-4 0,7 12-2 0,-5-9-4 0,5 8 2 0,0-1-2 16,-8-1 4-16,3 0 4 0,5 7 4 0,-8-1 5 0,2-2 2 0,6 1 2 0,-7 7 1 15,1-7 0-15,6 6 0 0,-8-1-1 0,8 1 0 0,-5-1 0 0,5 2 1 16,-8 3 0-16,8-5 3 0,0 5-1 0,0 0 1 0,-5 1-2 0,10-1-3 16,-5 1-8-16,0-1-15 0,8 1-11 0,-8-5-18 0,5 5-12 0,3-1-13 0,-2-6-11 15,7 3-10-15,-5-2-14 0,5-1-14 0,-1 3-25 0,0-2-24 0,3 2-33 16,4-2-35-16,2-5-39 0,-3 5-42 0,8-4-15 0,-7 0-3 0,7 1 8 0,0-2 18 16,8 0 20-16,-2 0 22 0,-8-4 24 0,10 1 27 0,-2-2 33 0,1-5 36 0,-1 6 40 15,1-10 42-15</inkml:trace>
  <inkml:trace contextRef="#ctx0" brushRef="#br0" timeOffset="104559.5">17533 11666 0 0,'0'-5'21'0,"-7"-1"95"0,7 3 51 0,-8-4 38 0,3 2 31 0,-2-4 28 0,0 5 29 16,2-7 26-16,-3 2 28 0,1-2 27 0,1 2 27 0,0 0 15 0,-1-2 7 16,2 2-60-16,-4-1-99 0,4 1-44 0,-2 3-19 0,1-3-9 0,6-1-6 15,-5 5-4-15,-3 1-5 0,8-8-8 0,-8 9-11 0,8 3-13 0,0-6-17 0,0 6-17 16,-5-3-20-16,5 3-17 0,0 0-21 0,0 0-12 16,0 0-14-16,0 0-10 0,0 0-9 0,0 3-8 0,0 3-8 0,0 4-4 0,0-1-6 0,0-4 2 15,0 5-1-15,0 5 4 0,0-6 3 0,-7 10 5 0,7-4 4 0,0-1 5 0,-6 6 2 16,6-5 0-16,-6 6 1 0,6-3 2 0,-8 1 1 0,1 2-2 0,-4-3-4 15,3 6-18-15,-5-3-28 0,8 3-34 0,-9-5-39 16,-6 6-44-16,7-1-47 0,-6 1-85 0,-2 5-100 0,2-6-67 0,1 0-48 0,-3 1-16 0,2-1 3 0,-6 0 15 16,6-5 21-16,-8 2 37 0,1-2 45 0,6-5 51 0,-12-4 51 0,6-5 55 0,-6 1 59 15,5-2 75-15,-6-4 88 0</inkml:trace>
  <inkml:trace contextRef="#ctx0" brushRef="#br0" timeOffset="106203.2">17102 11578 12 0,'0'0'44'0,"0"-6"17"0,0 6 18 0,0-5 17 0,0 5 15 0,0 0 21 0,0 0 20 0,0 0 24 0,0-4 24 0,0-1 7 15,0 5-3-15,0-4-4 0,0 4-4 0,0-6-4 0,0 0-4 0,0 3-6 16,0-3-8-16,0 2-7 0,0-1-8 0,0-1-12 0,-6 2-12 0,6-1-15 0,0 5-13 16,-7-4-13-16,7-1-9 0,0-2-5 0,-6 4-4 0,6-3 0 0,0 3 2 15,-8-3 2-15,8 0 3 0,-5 6 1 0,5-4 4 0,0-1 4 0,-8 1 2 0,8-1 2 16,0 5 3-16,-5-6-1 0,5 2 1 0,0 4 1 0,-7-6 1 16,7 3 0-16,0 3-1 0,0-6 0 0,0 1-1 0,0 5 1 0,-7-4-3 0,7-2 1 15,0 1-3-15,0 1-2 0,0-2-4 0,0 3-4 0,0 3-4 0,0-6-6 16,0 2-4-16,0-2-3 0,0 1-4 0,0 5-4 0,0-4-5 0,0 4-4 15,0-6-6-15,0 6-7 0,0 0-7 0,0 0-5 0,0 0-4 0,0 0-9 0,0 0-3 16,0 0-6-16,0 0-7 0,0 0-4 0,0 0-1 0,0 0-4 0,0 0 0 16,-5 6-1-16,5-2-2 0,0 1 2 0,0 1 3 0,0 4-2 0,0-1 5 0,0-5 2 15,-7 11 3-15,7-4 3 0,0-2 3 0,0 6 2 0,-8-6 0 0,8 7 0 16,0-7 0-16,-5 6 1 0,5-2-1 0,-7 2 0 0,7 0 0 0,-7 0 0 16,7 0 2-16,-5-2-1 0,5 8 3 0,-7-6-1 0,-2 3 0 0,9-2-2 15,-5 2 2-15,5-3-2 0,-6 1 2 0,6 2-1 0,-7-3-1 0,7 1 1 0,-5-2-2 16,5 1-1-16,0-2 0 0,0 2-1 0,-9 0-2 0,9 0-1 0,0-6-1 15,0 7 0-15,0-7 0 0,0 1 0 0,0-1-1 0,0 2 1 0,0-1 0 16,0-1 0-16,9-4 0 0,-9-1-6 0,0 6-12 16,0-5-17-16,0 0-22 0,0-5-31 0,-9 4-34 0,9-4-43 0,0 0-43 0,0 6-83 0,0 0-97 0,0-6-78 15,0 4-68-15,0-4-22 0,-5 0 0 0,-2 0 16 0,1 0 28 0,1-4 36 0,-3-2 41 16,0 0 49-16,3-3 51 0,-8 0 55 0,0-6 61 0,0 0 75 0,-1 0 85 0</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48:25.787"/>
    </inkml:context>
    <inkml:brush xml:id="br0">
      <inkml:brushProperty name="width" value="0.05292" units="cm"/>
      <inkml:brushProperty name="height" value="0.05292" units="cm"/>
      <inkml:brushProperty name="color" value="#FF0000"/>
    </inkml:brush>
  </inkml:definitions>
  <inkml:trace contextRef="#ctx0" brushRef="#br0">20835 2574 0 0,'0'0'57'0,"-8"-4"96"0,8 4 59 0,0-5 44 0,0 5 35 0,-5 0 29 0,5-5 26 0,0 1 26 0,0-2 26 0,0 2 28 0,-7-1 26 0,7 1 1 0,0-2-15 0,0 6-74 0,0-6-108 0,0 3-61 15,0-3-35-15,0 6-17 0,0-5-7 0,0 1-4 0,0 4 2 0,0-6-6 16,0 3-3-16,0 3-7 0,0-6-8 0,0 6-7 16,0-4-6-16,0 4-8 0,0 0-1 0,0-5-5 0,0 5-6 0,0 0-4 0,0 0-3 0,0 0-5 0,0 0-4 15,0 0-6-15,0 0-6 0,0 0-6 0,0 0-6 0,0 0-8 0,0 0-5 16,0 0-8-16,0 0-7 0,0 0-5 0,0 0-7 0,0 0-2 0,0 0-1 16,0 0-1-16,0 0-1 0,0 5 0 0,0-1 3 0,0 5 1 0,7-3 2 0,-7 3 0 15,0 0 5-15,0 3-2 0,0-3-3 0,0 5-5 0,-7 0-4 0,7-2-7 16,0-3-7-16,0 1 1 0,0-1 7 0,-8 6 12 0,8 0 17 15,0 0 7-15,-6 3 5 0,6 3 0 0,0 2-1 0,0 6 4 16,-6 1 7-16,6 1 8 0,0 2 8 0,0 5 11 0,0-2 8 0,-7 3 0 16,7-2-4-16,0-1-13 0,0 4-15 0,0-3-9 0,0 8-5 0,0-6 3 0,0 5 1 15,0-6 4-15,7 6 2 0,-7 1 1 0,0-2-1 0,0 2-2 0,6-2-3 0,-6 6 0 0,0-4 1 16,6 3-1-16,-6 1-1 0,8 4 0 0,-8 1-1 0,7 1-1 0,-7-3-18 16,5 6-7-16,3-3 0 0,-8 3 0 0,6 2 0 0,-6-2 0 0,5-4 0 0,3 4 0 15,-1 0 0-15,-7 3 0 0,6-3 0 0,0 0 0 0,1 0 0 0,-7 0 0 16,5 2 0-16,3 3 0 0,-8-4 0 0,6-1 0 0,1 2 0 0,-7-2 0 15,6 0 0-15,-1-3 0 0,-5 3 0 0,8-4 0 0,-8-1 0 0,0 5 0 16,0-4 0-16,8 0 0 0,-8-1 0 0,0 1 0 0,0 1 0 0,5-6 0 16,-5 5 0-16,0-5 0 0,0 3 0 0,0-3 0 0,0-1 0 0,0-2 0 15,8 2 0-15,-8-5 0 0,0 6 0 0,0-4 0 0,0 4 0 0,0-6 0 16,0 6 0-16,0-1 0 0,0-3 0 16,5 4 0-16,-5 0 0 0,0-6 0 0,0 8 0 0,0-2 0 0,0-6 0 0,0 0 0 0,5 2 0 0,-5-2 0 0,0 2 0 15,0-2 0-15,9-4 0 0,-9 5 0 0,0 1 0 0,0-6 0 0,0 4 0 16,5 2 0-1,-5-2 0-15,0 1 0 0,7 0 0 0,-7-1 0 0,0 3 0 0,6 2 0 16,-6-5 0-16,8 2 0 0,-8 4 0 0,0-5 0 0,5 0 0 0,-5-1 0 16,0 2 0-16,8-1 0 0,-8 4 0 0,5-3 0 0,-5-1 0 0,0 4 0 15,7 1 0-15,-7-6 0 0,7 6 0 0,-7 0 0 0,0-4 0 0,7 3 0 16,-7 1 0-16,0-1 0 0,6-2 0 0,-6 2 0 0,0-4 0 0,0 4 0 16,7-3 0-16,-7-1 0 0,0 1 0 0,0 4 0 0,0-12 0 0,0 8 0 15,0 4 0-15,0-10 0 0,0 4 0 0,0 2 0 0,-7-2 0 0,7 2 0 16,0-5 0-16,0 2 0 0,0-2 0 0,-6-1 0 0,6 1 0 0,0-3 0 0,-7-3 0 15,7 6 0-15,0-5 0 0,-7-1 0 0,7 5 0 0,-7-5 0 0,7 0 0 16,0-1 0-16,-5 3 0 0,5 2 0 0,-8-3 0 0,8-1 0 0,-5 0 0 16,5 5 0-16,-8-5 0 0,8 5 0 0,-6-5 0 0,6 0 0 0,-7 5 0 15,7-3 0-15,0-3 0 0,-5 5 0 0,5-2 0 0,0-3 0 0,-9 1 0 0,9 2 0 16,0-3 0-16,0 1 0 0,-5 0 0 0,5 0 0 0,0 1 0 16,0-1 0-16,-5 0 0 0,5 1 0 0,0-1 0 0,0 4 0 0,-8-3 0 0,8 5 0 15,0-7 0-15,0 1 0 0,-5 0 0 0,5 5 0 0,0-3 0 0,-8-3 0 16,8 1 0-16,0 0 0 0,0-4 0 0,0 4 0 0,0-1 0 0,0-2 0 15,0 3 0-15,8-1 0 0,-8-3 0 0,0 4 0 0,0-4 0 0,5 4 0 16,-5-5 0-16,0 6 0 0,8-5 0 0,-8 3 0 0,0-3 0 0,5-2 0 16,-5 6 0-16,0-4 0 0,5 4 0 0,-5-4 0 0,0 3 0 0,9-2 0 0,-9-3 0 15,0 2 0-15,5-2 0 0,-5-2 0 0,7 2 0 0,-7-3 0 0,0-1 0 16,6 0 0-16,-6 1 0 0,0-1 0 0,8-3 0 0,-8-3 0 0,0 7 0 16,0-6 0-16,5 1 0 0,-5 1 0 0,0-8 0 0,8 8 0 0,-8-3 0 15,0-3 0-15,0 0-12 0,5 0-13 0,-5-5-4 16,0 3-7-16,0-2-6 0,0-2-7 0,0 1-8 0,7 1-7 0,-7-3-9 0,0-3-15 0,0 1-14 0,0-3-21 15,0 3-19-15,0-6-24 0,0 0-25 0,0 0-31 0,0 0-31 0,0 0-62 16,0 0-73-16,7 0-83 0,-7-9-84 0,0-2-28 0,0 3 5 0,7-7 22 0,-7 0 30 16,0-9 39-16,0-1 40 0,0-5 44 0,0 0 47 0,-7-7 52 0,7-3 54 0,-7-4 70 15,7-9 75-15</inkml:trace>
  <inkml:trace contextRef="#ctx0" brushRef="#br0" timeOffset="1159.98">20899 3742 0 0,'0'0'47'0,"0"-5"87"0,0 5 49 0,0-4 41 0,0 4 31 0,0 0 33 0,0-5 32 0,0 5 30 0,0-4 30 0,-6-2 28 0,6 6 27 0,0 0 0 16,0 0-14-16,0 0-65 0,0 0-92 0,0-6-46 0,0 6-26 0,0 0-13 16,0-3-8-16,0 3-10 0,0 0-11 0,0 0-10 0,0-6-10 0,0 6-9 15,0 0-11-15,0 0-8 0,0 0-8 0,0 0-7 0,0 0-8 0,0 0-8 0,0 0-7 16,0-5-4-16,0 5-8 0,0 0-9 0,0 0-6 0,0 0-3 0,0 0-9 16,0 0-6-16,0 0-6 0,0 0-6 0,0 0-9 0,0 0-5 0,-8 0-6 15,8 5-4-15,-5-5-6 0,5 6-3 0,0-3-1 0,-7 3-2 0,1 0-2 16,6-2-2-16,-6 5 1 0,-1 2 0 0,-1-7 1 0,8 10 1 0,-5-3 2 0,-1-2 4 15,6 2 5-15,-8 2 0 0,8-1 4 0,-5-3 2 0,5 6-2 0,0-6 2 16,-7 6-1-16,7-5-2 0,0-1 3 0,0 6-2 0,0-6 2 0,0 0 2 16,7 3 0-16,-7-3 0 0,0 1 0 0,5-1 1 0,-5-4 0 0,8 5 0 15,-8-4 4-15,0 3 4 0,6-4 3 0,-1-1 4 0,3 0 3 0,-8 2 7 0,7-6 6 16,-1 5 9-16,0-5 8 0,1 0 9 0,-2 0 7 0,9 0 5 0,-7 0 5 16,-1-5 7-16,-1 5 3 0,11-6 6 0,-11 2 1 0,3 0 3 15,2-1 3-15,-1-4 1 0,-4 3-3 0,2-4 0 0,-1 5-3 0,2-4-1 0,-3 3-2 0,-5-3-2 16,8 0-2-16,-3-2-4 0,-5 1-7 0,0 0-2 0,7 1-5 15,-7-7-4-15,0 2-5 0,0 4-7 0,0-3-6 0,0-8-8 0,0 7-6 0,-7-1-8 16,7 2-12-16,0-8-1 0,-5 6 0 0,5 2 0 0,-8-2 0 0,8 4 0 16,-5-3-7-16,-3 5-6 0,8 4-3 0,-6-5-2 0,-1 4-5 0,2 1-2 15,5 1-6-15,-9-2-4 0,4 6-1 0,0-4-3 0,-3 4-1 0,3 0-1 0,-3 4-2 16,0-4 2-16,3 6-1 0,-1-2 2 0,-1 1 2 0,-7 1 3 0,9 4 4 16,-2-1 5-16,1-4 1 0,0 9 5 0,-1-3 2 0,-1-2 3 0,3 6 1 0,-1-6 1 15,-2 6 2-15,3 1-1 0,5-7 3 16,-7 6 0-16,-1-2 3 0,8 2-2 0,-6 0 1 0,6-6-1 0,0 6 2 0,-6 1 1 0,6-7 0 0,0 0-2 15,0 6-2-15,0-6 0 0,0 3-1 0,0-3 1 0,0 1-2 0,0-1 1 16,6-4 0-16,-6 5-2 0,0-4 2 0,6-3 1 0,2 3 4 0,-8-1 3 0,7-1 4 16,-2-4 7-16,3 0 6 0,-2 0 7 0,7 0 8 0,-6 0 8 0,5-4 4 15,-5-1 8-15,6-1 6 0,0 3 3 0,-2-9 6 0,-3 3 3 0,5 0 1 16,0 3 3-16,-8-3 2 0,9-7-3 0,-7 7-3 0,-1 0-2 16,2-1-18-16,-3-4-48 0,3 4 0 0,-3-5 0 0,-5 0 0 0,7 6 0 0,-7-7 0 0,7 2 0 15,-7-1 0-15,0 2 0 0,0-3 0 0,0 1 0 0,0 6 0 16,-7 0 0-16,7-3 0 0,-7 3 0 0,7 0 0 0,-5 3 0 0,-3 2 0 0,3 4 0 15,5-5 0-15,-14 5 0 0,7 0 0 0,2 5 0 0,-4-5 0 0,-1 4 0 16,2 2-1-16,3-2-60 0,-3 1-6 0,0 1-4 0,3 3-7 0,-1-3-7 16,-1 3-7-16,1-5-16 0,-2 7-13 0,3-2-18 0,5 0-20 0,-7 2-23 15,1-2-20-15,6 6-25 0,-6-6-26 0,6 6-39 0,-7-4-51 0,-1 2-85 0,8 2-99 16,-5 1-34-16,5-2 0 0,-6 5 20 0,6-3 29 0,-8-2 36 16,3-1 38-16,-2 2 43 0,-1 0 42 0,2 0 48 0,0-5 49 0,-6-1 60 0,-4 3 66 15</inkml:trace>
  <inkml:trace contextRef="#ctx0" brushRef="#br0" timeOffset="1923.28">19759 3649 0 0,'0'-4'1'0,"7"-6"84"0,-7 1 63 0,0-2 49 0,0 1 43 0,0 1 39 0,0 0 39 0,0 3 35 0,0-3 38 0,-7 0 34 0,7-3 37 0,0 8 28 16,0-5 26-16,-6-2-42 0,6 7-81 0,0-5-52 0,-8 3-38 0,8 0-26 15,0 3-23-15,0-3-16 0,0 2-18 0,0 4-17 0,0 0-20 0,0-5-22 16,0 5-23-16,0 0-27 0,0 0-27 0,0 0-24 0,0 0-20 0,0 0-15 16,0 0-15-16,0 0-10 0,0 0-6 0,0 0-7 0,0 5-5 0,-5-1 1 0,5 5-1 15,0-3 6-15,0 4 5 0,-5 4 6 0,5 1 4 0,0 1 6 0,-8-3 1 16,8 7 7-16,-6-5 3 0,6 4 2 0,-7 0-3 0,7 2 0 0,-8-3-3 0,3 3-2 15,5 3-6-15,-7-5-3 0,0 2-5 0,7-3-1 0,-5 1 0 0,5 2-2 16,-7-3 2-16,7 3-2 0,-6-2 1 0,6-4-2 0,-8 3-1 0,8-2 1 16,0-1 1-16,0-6 1 0,0 6 2 0,-6 0 0 0,6-6 1 0,0 1-3 0,0-5-2 15,0 4-1-15,0-2-3 0,0-4-1 0,0 3 0 0,0-6 2 0,0 5-1 16,0-5 0-16,0 0 5 0,0 0 1 0,0 0 5 0,0 4 1 0,0-4 3 0,0 0 2 16,0 0 1-16,6-4 3 0,-6-1 2 0,0-1 2 0,0-4 3 0,8 5 1 15,-8-10 0-15,6 7-2 0,-6-12 1 0,7 5-5 0,-7-4 0 0,5-2-1 16,2 3-1-16,-7-6 0 0,7-1-2 0,-2 1 0 0,3-6-2 0,-1 6-2 15,-1-5 0-15,-6-1-2 0,8 0 0 0,-3 5 3 0,0 1 4 0,3 0 3 0,-2 0 0 16,-6 5 4-16,7-2-1 0,-1 8 3 0,-6-2 2 0,7 0 3 0,-7 6-1 16,6-1 1-16,-6-1 3 0,8 2-4 0,-8 5 0 0,5-7-3 0,-5 7-7 15,8-2-3-15,-8 6-5 0,5-3-6 0,0-3-4 0,-5 6-2 0,9-6-4 16,-4 6 1-16,2 0-2 0,1 0-2 0,-2 0 1 0,0 6 2 0,6 0-2 16,-5-3 2-16,2 3 3 0,2 4 1 0,-4-1 3 15,-2 0 5-15,9 2 1 0,-7 8 2 0,4-4 1 0,-3 4 0 0,5 2 0 0,-7-3-1 0,2 6 5 0,4 1 0 16,-4-1 2-16,4 1-2 0,-5 5 0 0,-2-6 0 0,3 4-4 15,-3-3-1-15,3 4-2 0,-2 2-1 0,-1-7 0 0,2 0 0 0,2 0-1 0,-4 1-3 16,2-6-8-16,-1 5-9 0,-6-9-15 0,5 4-13 0,4-4-15 0,-9 0-16 16,7-5-18-16,-7-1-21 0,5 2-21 0,-5-1-26 0,0-1-24 0,0-4-22 15,6-1-22-15,-6 2-14 0,0-6-14 0,0 0-9 0,0 4-7 0,0-4-27 16,0 0-39-16,0 0-56 0,0 0-71 0,0 0-22 0,0 0 2 0,-6-4 20 0,1-2 30 16,5 2 33-16,-7-1 34 0,7-4 32 0,-9-1 37 0,4-1 33 0,-1 2 40 0,-1-5 49 15,2 0 58-15</inkml:trace>
  <inkml:trace contextRef="#ctx0" brushRef="#br0" timeOffset="2096.37">19948 3849 0 0,'-8'0'1'0,"3"0"97"0,-1 0 68 0,-1-3 47 0,2 3 37 0,-9 0 41 0,7 0 41 0,1-6 40 0,1 6 42 0,-4-4 33 0,2 4 32 0,7 0 32 0,-5-5 28 0,5 5-65 15,-7 0-119-15,7 0-58 0,0 0-25 0,-6-6-18 0,6 6-13 0,0 0-15 0,0 0-21 16,0 0-17-16,0 0-20 0,0 0-15 0,0 0-12 0,0 0-14 0,0 0-15 16,0 0-15-16,6 0-21 0,-6 0-19 0,0-3-18 0,0 3-15 0,0 0-16 15,0 0-7-15,0 0-7 0,7-7-6 16,-7 7-3-16,5 0-2 0,2 0-3 0,2 7-12 0,2-7-19 0,-4 0-30 0,7 0-36 0,-2 3-47 0,-1-3-49 0,5 6-79 15,-5-6-94-15,2 5-94 0,2-1-87 0,-3 2-35 0,-5-3-10 0,6-3 10 16,-8 6 18-16,9-6 35 0,-9 0 41 0,2-6 55 16,2 6 59-16,-4-9 66 0,2 0 69 0,-1 0 80 0,-1-3 82 0</inkml:trace>
  <inkml:trace contextRef="#ctx0" brushRef="#br0" timeOffset="4613.49">20854 3943 0 0,'-8'-5'50'0,"3"1"45"0,-1-1 31 0,-7-2 30 0,6 3 30 0,7-1 28 0,-8 0 28 0,2-5 26 0,6 6 23 0,-6-1 22 0,6 1 24 16,0-1-19-16,-7-2-38 0,7 4-32 0,0-3-28 0,-5 1-19 0,5 1-23 0,0 4-15 16,0-6-21-16,0 6-15 0,0-3-13 0,0 3-8 0,0-6-5 0,0 6-7 15,0-4-10-15,0 4-9 0,0 0-8 0,0 0-10 0,0 0-8 0,0 0-5 16,0 0-5-16,0 0-2 0,0 0-1 0,0 0 2 0,0 0-1 16,0 0 3-16,0 0-2 0,5 4 2 0,-5-4 0 0,7 6 0 0,-1-3 1 0,0 3 4 0,2-2 4 15,-1 1 3-15,-2 4 5 0,3 3 0 0,3-8 1 0,4 5-1 0,-9 1-5 16,7 0 0-16,0 1-4 0,0 3 3 0,-2-4 0 0,10-1-2 0,-8 0 2 0,6 6-1 15,-6-4-1-15,8-3 0 0,-2 7-3 0,1-3-1 0,4-3-2 0,-3 0-2 16,6 1-3-16,-2 4-5 0,2-4-2 0,4 1-5 0,1-2-3 0,0 5 2 16,3-3 0-16,4 4 1 0,5-6 1 0,-4 4 2 0,7-2 1 0,-3 5-1 0,7-1 1 15,2-2 0-15,0 1-2 0,4 2-1 0,-4-1 2 0,12-2-4 0,-6 2 0 16,6 6 1-16,1-8-3 0,6 7-2 0,-1-5-5 0,0 4-1 0,0-4-1 16,8 6 1-16,0-3-1 0,-3 1-1 0,3-4 1 0,8 4-1 0,-11 1-1 0,9 1-1 15,-7-2-1-15,7-1-1 0,-1 3-1 0,1-2 0 0,-1 6 1 0,0-7 1 16,3 2-2-16,-3 5 2 0,0-1 1 0,1 1 3 0,-1-1 0 0,-6 1 3 15,7-1-2-15,0 0 4 0,-1 1 0 0,2-1 5 0,-9 1 4 0,10-1 1 16,-11-4 5-16,9 5 1 0,-6-7 4 0,-1 1 3 0,-1 2 2 16,2 0 3-16,0-3-1 0,-3 1 3 0,3 2 0 0,-8-8-1 0,0 7-2 0,8-4-6 15,-8-3-6-15,-5 1-5 0,6 1-2 0,-7 1-5 0,1-2-1 0,-1-4-5 0,-7 5-8 16,1-5-3-16,1-1-3 0,-10 0 2 0,-5-3 0 0,2 3 1 16,-2-4 2-16,-6 1 2 0,-7-2 3 0,2 2 2 0,-10-2 0 0,5-4-4 0,-10 5-10 15,-7-5 0-15,2 0 0 0,-1 0 0 0,-8 0 0 0,3 0 0 0,-2 0 0 16,1 0 0-16,-7 0 0 0,0 0 0 0,0 0 0 0,0 0 0 15,0 0 0-15,0 0 0 0,0 0 0 0,0 0 0 0,0 0 0 0,0 0 0 0,0 0 0 16,0 0 0-16,0 0 0 0,0 0 0 0,0 0 0 0,0 0 0 0,0 0 0 0,0 0 0 16,0 0 0-16,0 0 0 0,0 0 0 0,0 0 0 0,0 0 0 0,0 0 0 15,0 0 0-15,0 0 0 0,0 0 0 0,0 0 0 0,0 0 0 0,0 0 0 16,0 0 0-16,0 0 0 0,0 0 0 0,0 0 0 0,0 0 0 0,0 0 0 16,0 0 0-16,0 0 0 0,0 0 0 0,0 0 0 0,0 0 0 0,0 0 0 15,0 0 0-15,-7 4 0 0,7-4-50 0,0 0-20 0,0 0-9 0,0 0-11 0,0 0-11 16,-6 0-14-16,-2-4-17 0,8 4-17 15,0 0-21-15,-5 0-21 0,5 0-24 0,-7-5-25 0,1 5-23 0,-2 0-31 0,8-4-33 0,-6 4-59 0,-1-6-72 0,2 6-46 16,5-4-33-16,-9-2 3 0,4 1 21 0,0 1 30 0,5-7 40 0,-8 2 41 16,3 0 43-16,5-1 45 0,-8-5 45 0,8 0 51 0,-8 2 53 0,8-2 65 0,0 0 80 15</inkml:trace>
  <inkml:trace contextRef="#ctx0" brushRef="#br0" timeOffset="4995.42">26096 5032 0 0,'-13'0'22'0,"-1"0"136"0,7 0 73 0,-4 0 51 0,4 0 40 0,-7-5 38 0,9-1 34 0,-2 6 33 0,1-3 31 0,6-1 30 0,-6 4 26 0,6-6 27 0,0 6 28 0,-7-6-98 16,7 6-169-16,0 0-79 0,0 0-29 0,0 0-17 0,0 0-10 0,0 0-12 0,0 0-14 16,0 0-14-16,0 0-15 0,0 0-15 0,0 0-10 15,0 0-17-15,0 0-12 0,0 0-18 0,0 0-17 0,0 0-13 0,7 6-12 0,-7-6-5 0,6 0 0 16,-6 6-1-16,6-6 2 0,1 4 3 0,-2-1 2 0,3 3 4 0,-2 3 5 0,7-3 4 16,-8 3 4-16,11 3 2 0,-11-3 5 0,8-5-1 0,1 5 0 0,-2 6-2 15,2-4-5 1,-1-1-2-16,-1-1-2 0,2 6-2 0,-1-6-2 0,-7 7 0 0,12-3-2 0,-2 1 0 15,-3-2-1-15,-3 3-1 0,4-2 1 0,-1 2-3 0,1 0 0 16,-2 0 0-16,2-2-1 0,-1-2 0 0,-1 4 0 0,2-1 0 0,-1-5 0 16,-8 2 2-16,11-2-2 0,-11 0 2 0,1 2 2 0,2-6 2 0,-8 0 6 15,5-1 4-15,-5 2 5 0,0-6 5 0,0 0 10 0,0 0 4 0,0 4 6 16,-5-4 7-16,5 5 8 0,-8 0 3 0,2-5 2 0,1 4 2 0,-3 2 2 16,-5 4-2-16,0-5 0 0,-1-1-22 0,-4 1-46 0,5 5 0 0,-7-5 0 0,0 5 0 15,-1-7 0-15,3 9 0 0,-3-8 0 0,3 5 0 0,-1-3 0 0,-7 3 0 16,7 0 0-16,-1 3 0 0,0-8 0 0,-1 10 0 0,3-4 0 0,-3 1 0 15,3 2 0-15,-8-2 0 0,7 3 0 0,-2-4 0 0,3 4-128 0,-3-3-40 16,3-1-43-16,-3-1-52 0,-6 0-56 0,8 6-127 0,1-5-154 0,-1 1-61 0,-1-7-20 16,1 5 14-16,-8 0 28 0,6-3 37 0,3 0 42 0,-8-3 49 0,7 3 53 0,-1 0 60 15,1-6 61-15,-8 0 69 0,7 0 74 0</inkml:trace>
  <inkml:trace contextRef="#ctx0" brushRef="#br0" timeOffset="5637.37">22808 3645 77 0,'5'-10'149'0,"3"5"42"0,-1-4 33 0,-7 3 30 0,5-4 26 0,-5 1 28 0,7 0 32 0,-7 3 30 0,0-3 29 0,0 0 32 0,7 3 27 0,-7-4-53 15,0 5-105-15,0-5-55 0,0 5-28 0,0 1-16 0,0-1-9 0,0 5-10 0,0 0-13 16,0 0-16-16,0 0-22 0,0 0-26 0,0 0-24 0,0 0-20 0,0 0-17 0,0 0-7 16,0 0-2-16,0 5-2 0,0 4-3 0,0-3-2 0,0 3 0 0,0 7 3 15,0-7 1-15,0 6 4 0,0-2 5 0,-7 8 6 0,7-7 9 0,0 5 1 16,0 2 5-16,-7-8-9 0,7 8-10 0,0 3-9 0,-5-5-8 0,5 2-6 0,-7 3-4 16,7-6-5-16,-8 7 0 0,3-1-1 0,5 1 0 0,-7-1-3 0,7-3 2 15,-7 1-1-15,7 5-2 0,-5-9 0 0,5 1-2 0,0 2-2 0,-7-6 1 16,7-2-3-16,0 2 1 0,0-4-6 15,0 2-10-15,0-3-12 0,0 1-17 0,0-2-19 0,0 1-19 0,0-5-20 0,0 5-20 0,7-7-18 0,-7 3-22 0,0-1-15 16,5 5-17-16,-5-4-18 0,0-6-18 0,7 3-34 0,0-3-40 0,-2 0-52 16,-5 0-60-16,8 0-25 0,-1-3-5 0,-2-3 12 0,2 0 26 0,-7 2 25 0,7-7 32 15,-2 4 31-15,-5-4 31 0,8-5 33 0,-3 2 37 0,-5 0 47 0,0 0 53 0</inkml:trace>
  <inkml:trace contextRef="#ctx0" brushRef="#br0" timeOffset="5852.17">22847 3712 5 0,'-7'-9'99'0,"0"0"64"0,2-1 43 0,-2 5 41 0,-1-4 37 0,3 2 38 15,-2-2 38-15,7 4 34 0,-7-5 32 0,2 6 28 0,5-1 27 0,-7 1-17 16,7 4-46-16,0-5-65 0,0 5-83 0,0 0-40 0,0 0-21 0,0 0-20 0,0 0-21 16,0 0-22-16,0 0-22 0,0 0-18 0,0 0-12 0,0 0-15 15,0 0-11-15,0 0-13 0,0 0-14 0,0 0-11 0,0 0-12 0,0 0-4 0,0-6-1 16,7 6 0-16,-2 0 6 0,2 0 1 0,0 0 1 0,6 0-3 0,-6 0 2 0,5 6-3 16,8-6 1-16,-7 0 0 0,6 0 5 0,-6 0-6 0,5 0-6 0,3 0-21 31,-1 5-28-31,-8-5-35 0,1 0-39 0,8 4-38 0,-7-4-38 0,-4 5-42 15,3-5-46-15,-5 4-69 0,5 2-82 0,-7-6-59 0,1 4-44 0,-1 1-7 0,1 1 14 16,-7-3 30-16,6 4 39 0,-6-7 41 0,-6 9 46 0,6-4 48 0,-7-1 50 0,7 2 50 16,-6-6 54-16,-7 4 64 0,8-4 81 0</inkml:trace>
  <inkml:trace contextRef="#ctx0" brushRef="#br0" timeOffset="6042.68">22860 3855 0 0,'-8'9'1'0,"3"0"107"0,5 3 70 0,-7-8 48 0,7 1 36 0,-7-1 30 16,7 2 29-16,0-2 27 0,0-4 33 0,0 0 28 0,0 0 28 0,0 0 27 15,0 0 29-15,0 0-70 0,0 0-122 0,0 0-69 0,0 0-32 0,0 0-19 0,0 0-10 16,0 0-9-16,0 0-10 0,0 0-14 0,0 0-19 0,0 0-18 0,0 5-16 16,7-5-10-16,-7 0-8 0,0 5-8 0,7-5-10 0,-2 0-10 0,3 0-9 0,-3 4-4 15,3-4-5-15,3 7-9 0,-3-7-14 0,5 5-23 0,0-1-22 0,-8-4-30 16,9 5-33-16,-1-1-42 0,1 2-47 0,-7-6-91 0,5 3-113 0,-6 3-74 16,2-1-53-16,5-1-17 0,-8-4 3 0,4 0 20 0,-4 0 31 0,0 0 41 0,3-4 43 15,-8-7 47-15,5 8 53 0,3-7 52 0,-8-4 56 0,8 3 78 0,-3-3 93 16</inkml:trace>
  <inkml:trace contextRef="#ctx0" brushRef="#br0" timeOffset="6408.69">23308 3791 0 0,'8'-5'29'0,"-8"5"55"16,0-4 32-16,0-1 33 0,0 5 32 0,0-4 33 0,0-3 28 0,0 2 28 15,0 1 24-15,0-1 26 0,0 1 26 0,0-2-6 0,0 1-25 0,0 1-26 16,0-1-24-16,-8 5-17 0,8 0-9 0,0-10-12 0,0 10-12 0,0 0-8 0,0-6-3 16,0 6-1-16,0-3 1 0,0 3-4 0,0-6-10 0,0 6-4 0,0 0-12 15,0 0-12-15,0 0-10 0,0 0-16 0,0 0-13 0,0 0-17 0,0 0-16 0,0 0-20 16,0 0-21-16,0 0-22 0,0 0-19 0,0 0-16 0,0 0-11 0,0 0-1 16,0 6-1-16,0-6 4 0,0 3 2 0,0 3 4 0,-5 4 4 0,5-5 4 15,0 4 3-15,0 1 5 0,0-1 5 0,0 7 8 0,-8-2 8 0,8 1 3 0,0 1 5 16,0-2-4-16,0 5-4 0,-6-1-3 0,6 3-5 0,0-2-1 0,-5-3-5 15,5 2-2-15,-8 2 0 0,8-1-1 0,0 0-3 0,0 1 3 0,-7-4 0 16,7 3 0-16,0-5-2 0,0 7-2 0,0-8-4 16,0 2-13-16,0-6-21 0,0 7-22 0,0-1-19 0,0-6-23 0,0 6-22 0,0-6-25 0,0 3-24 0,0-3-32 15,0 0-28-15,0 0-40 0,0 1-41 0,0 1-62 0,0-1-64 0,0-6-41 16,0 5-29-16,7-4 6 0,-7 1 20 0,0-2 32 0,0-4 32 0,0 0 39 0,0 0 39 16,0 0 39-16,8 0 45 0,-3 0 47 0,-5-4 51 0,0-2 59 0,6 1 75 0</inkml:trace>
  <inkml:trace contextRef="#ctx0" brushRef="#br0" timeOffset="6710.18">23529 3849 85 0,'8'-3'159'0,"-8"-7"48"0,0 5 39 0,7 5 39 16,-7-6 40-16,0-4 39 0,0 5 38 0,0 1 33 0,0 4 32 0,0-5 31 0,0 5 30 15,0 0-58-15,0-4-112 0,0 4-61 0,0 0-39 0,0 0-21 0,0 0-15 16,0 0-21-16,0 0-20 0,0 0-24 0,0 0-20 0,0 0-17 0,0 0-17 15,0 0-15-15,0 0-16 0,0 0-18 0,0 0-16 0,0 0-18 0,0 0-18 0,0 0-11 16,0 0-7-16,0 0-5 0,0 4 3 0,0 1 0 0,0-1 0 0,-7 8 2 16,7-3-2-16,0 0 2 0,0 0 1 0,0 6 3 0,0 1 7 0,-8 2 7 15,8-3 11-15,0 6 7 0,-5-2 2 0,5-1 2 0,0 3-7 0,-6-2-2 0,6-5-3 16,0 7-5-16,-8-7-8 0,8 6-9 16,0-5-15-16,0-2-15 0,-5-3-19 0,5 1-21 0,0-2-21 0,0 1-23 0,0 1-24 0,0-4-24 0,0-1-24 15,0 3-22-15,0-3-22 0,0 0-37 0,0 3-40 0,0-3-36 0,0-3-38 0,0-3-35 16,5 6-34-16,-5-6 0 0,0 0 17 0,0 0 28 0,0 0 32 0,0 0 36 15,0 0 35-15,8 0 36 0,-8-6 38 0,0 3 47 0,6-3 49 0,-6 0 49 0,0 3 65 16</inkml:trace>
  <inkml:trace contextRef="#ctx0" brushRef="#br0" timeOffset="7106.64">23550 3967 0 0,'0'-20'72'0,"0"2"72"0,0 2 48 32,-6-3 40-32,6 5 40 0,0-7 34 0,0 8 40 0,0-2 29 0,-7-1 32 15,7 7 28-15,0 0 29 0,0-2-4 0,0 7-25 0,0-1-56 0,0-6-77 0,0 11-41 16,0 0-24-16,0-5-22 0,0 5-19 0,0 0-24 0,0 0-24 0,0 0-19 15,0 0-17-15,0 0-18 0,0 0-19 0,0 0-11 0,0 0-10 0,7 0-7 16,-7 0-9-16,0 5-7 0,6 2-3 0,-6-3-6 0,6 1 0 0,1-1 3 16,-7 7 1-16,5-2 4 0,4 0 5 0,-4 7 5 0,2-7 5 0,-1 6-3 15,1 0-11-15,-7 0-6 0,7 4-6 0,0-5-3 0,-2 6-2 0,3-2 0 0,-3 3-1 16,1-1-3-16,2-1 0 0,-8 0 0 0,5-4-3 0,2 4 1 0,2-4-2 16,-4 0 2-16,0 0 1 0,3 0-2 0,-3 0 1 0,3-6-2 0,-2 1 3 0,1-1 0 15,-1 0 0-15,1-3-2 0,-1 0 2 0,2-3 1 0,-3 3 3 0,2 0-2 16,-7-3 5-16,6-3 0 0,7 0 2 0,-5 0 8 0,-8 0 10 0,5 0 6 15,1-3 6-15,2 3 10 0,-3-6 6 0,2 0 5 0,1 3 3 0,-2-3 1 16,0 0 2-16,-6-3-2 0,7 3 4 0,-2-1-5 0,3-4-23 0,-8 1-49 16,6-5 0-16,1 0 0 0,-7 2 0 0,0-8 0 0,6 3 0 0,-6-6 0 0,0-3 0 15,0 5 0-15,0-5 0 0,0 5 0 0,0-4 0 0,0 3 0 0,-6-3 0 16,6 7 0-16,0 4 0 0,-7 0 0 0,7 2 0 0,-6 2 0 0,6 2 0 16,-8-2 0-16,8 6 0 0,0 1 0 0,-5-1 0 0,5 5 0 0,0-4 0 15,0 4 0-15,-7 0 0 0,7 0 0 0,0 0 0 0,-6 4 0 16,6-4 0-16,-6 5-6 0,6-1-73 0,-8 1-18 0,8 2-21 0,0 2-25 0,-7 0-27 0,7 1-31 15,-5-1-30-15,5 6-35 0,0-4-34 0,0 2-67 0,-8 2-81 0,8 1-75 16,-6 2-67-16,6-3-12 0,-5 1 11 0,5-2 31 0,-8-1 36 0,1 2 43 0,1 0 47 16,0-4 50-16,-1-3 51 0,2 3 53 0,-9-7 54 0,7 1 71 0,1 2 74 15</inkml:trace>
  <inkml:trace contextRef="#ctx0" brushRef="#br0" timeOffset="15635.37">26251 2967 35 0,'0'-7'124'0,"0"4"49"0,9-3 36 0,-9 1 29 0,0 1 25 0,0-2 25 0,0 1 21 0,0 1 24 0,0 0 25 15,0-1 26-15,0-1 27 0,0 2-37 0,0 4-75 0,0-6-56 0,0 6-53 0,0 0-23 16,0-5-9-16,0 5-2 0,0-4-1 0,0-2 0 0,0 1 0 0,0 1-3 15,0-1-8-15,-9 1-8 0,9-2-6 0,0 3-7 0,0-3-4 0,-5 0-5 16,5 2-3-16,-5-1-5 0,5-1 0 0,-8 2-4 0,8-1-3 0,-5 1-1 0,5-1-6 16,-8 1-2-16,8 4-2 0,0-6-4 0,-8 6-6 0,8-6-3 0,0 6-7 15,0 0-7-15,0 0-6 0,-5-3-8 0,5 3-9 0,0 0-8 0,0 0-8 16,0 0-8-16,0 0-8 0,0 0-7 0,0 3-7 0,0-3-3 16,0 0-3-16,0 0-3 0,0 6 1 0,0 4-2 0,0-5 1 0,0 4 1 0,0-5 1 0,0 11 6 15,0-3 2-15,0 1 5 0,0 1 6 0,5 1 2 0,-5 6 3 0,0-2 5 16,8-1 1-16,-8 7 0 0,8-1 5 0,-8 1-1 0,0-1 2 0,5 6 1 15,-5 0 1-15,8-2 0 0,-8 3 0 0,5-3 1 0,-5 2-1 0,5-1 3 16,-5 0 2-16,0 6 2 0,9-7 2 0,-9 8 3 16,5-3 1-16,-5 2 2 0,7 4 0 0,-7 0-4 0,6-1 0 0,-6 1-2 0,8 6 2 0,-2-2-1 0,-6 2 2 15,7 4-3-15,-2-6-13 0,3 6-19 0,-2 0 0 0,1 5 0 0,-7-5 0 16,6 5 0-16,-1-5 0 0,2 0 0 0,2 3 0 0,-4-3 0 0,0 5 0 16,3-5 0-16,5 5 0 0,-5-1 0 0,-3 1 0 0,1 4 0 0,2 3 0 0,-8-10 0 15,5 14 0-15,3-5 0 0,-3 2 0 0,2-4 0 0,0 5 0 0,-2 1 0 16,2 0 0-1,-7-4 0-15,8 2 0 0,-3 7 0 0,2-6 0 0,0-1 0 0,-2 8 0 0,2-2 0 16,-7 1 0-16,9-2 0 0,-4 7 0 0,1-5 0 0,-6-2 0 0,7 3 0 16,-2 3 0-16,-5-6 0 0,9 8 0 0,-4-3 0 0,-5 3 0 0,7-2 0 0,-7 0 0 0,6 0 0 0,-1 4 0 0,-5-2 0 0,8 2 0 15,-8-4 0-15,8 6 0 0,-3-6 0 0,-5 6 0 0,7-2 0 0,-1 1 0 16,-6-5 0-16,6 6 0 0,2 0 0 0,-1-2 0 0,-2 2 0 0,1-1 0 31,2-1 0-31,-3 2 0 0,3 0 0 0,-1-2 0 0,-1 1 0 0,0 1 0 16,1-2 0-16,6 2 0 0,-7-1 0 0,1 1 0 0,4-2 0 0,-3-4 0 15,5 6 0-15,-5 0 0 0,2-2 0 0,-1 1 0 0,-2-5 0 0,4 6 0 0,-3 0 0 16,5-8 0-16,-8 4 0 0,9 2 0 0,-9-4 0 0,3 0 0 0,4 0 0 16,-3 6 0-16,-4-6 0 0,8 0 0 0,-8 0 0 0,3-3 0 0,5 3 0 15,-7-6 0-15,7 3 0 0,-6-3 0 0,-1 2 0 0,8-1 0 0,-7 2 0 16,-2-3 0-16,8-3 0 0,-7 5 0 0,2-5 0 0,-3-2 0 0,11-4 0 16,-11 6 0-16,1-5 0 0,1-6 0 0,-2 7 0 0,4-8 0 0,-4 3 0 0,2 0 0 15,-1-7 0-15,1 1 0 0,-1-1 0 0,-6-4 0 0,8 1 0 16,-3-8 0-16,-5 3 0 0,5-5 0 0,4-1 0 0,-9-10 0 0,5 4 0 0,-5-7 0 15,7-2 0-15,-7-4 0 0,0 0 0 0,8-6 0 0,-8 1 0 0,0-1 0 16,0-9 0-16,0 0 0 0,0 0 0 0,0 0 0 0,0 0 0 0,0-4 0 16,0-5-208-16,0-1-47 0,0-4-50 0,0-2-53 0,-8-4-113 0,8-5-140 0,-7 1-53 15,2-4-9-15,5-11 15 0,-14-1 26 0,9-9 38 0,-9-5 40 16,1-4 50-16,1-6 53 0,-9-9 58 0,1-5 59 0,0 1 71 0,1-12 75 0</inkml:trace>
  <inkml:trace contextRef="#ctx0" brushRef="#br0" timeOffset="16719.23">26410 5373 14 0,'5'-3'109'0,"-5"-3"58"0,8 1 44 0,-8 1 37 0,0-2 29 0,5 1 31 0,-5 1 31 0,0-1 29 0,7 1 30 0,-7-2 29 0,0-4 26 0,0 5-26 0,0 1-57 0,0-1-65 0,7-1-68 0,-7 2-35 0,0-1-20 16,0 5-10-16,0 0-9 0,0-4-7 0,0 4-9 0,0-5-12 0,0 5-11 15,0 0-8-15,0 0-9 0,0-4-7 0,0 4-8 0,0 0-7 0,0-6-8 0,0 6-9 32,0 0-7-32,0 0-9 0,0 0-9 0,0 0-8 0,0 0-9 0,0 0-7 0,-7 0-10 0,7 0-8 0,0 0-7 0,-7 0-7 0,7 6-3 0,-5-6-5 15,5 4-3-15,0-4-2 16,-8 5 1-16,8-1-1 0,-5 1 0 0,5-1 3 15,0 2 0-15,-8 3 2 0,8-4 5 0,0 1 0 0,-6 4 3 0,6-6 2 0,0 5-1 16,-5-4 1-16,5 1 3 0,0 3 0 0,0-3 0 0,-8-3-1 0,8 4 2 16,0-3 1-16,0 6 1 0,0-6 0 0,0-4 0 0,0 6 0 0,0-2 2 15,0 1 5-15,0 0 0 0,0-1 8 0,8 2 5 0,-8-6 8 0,0 4 7 16,0 2 10-16,0-6 15 0,5 5 9 0,-5-5 8 0,6 4 14 0,2-4 17 0,-3 0 13 16,-5 0 12-16,13 0 8 0,-6 0 3 0,0-4 0 0,-2 4-1 0,10-5-5 15,-10-1-3-15,9 2-9 0,-9-2-44 0,11 2-77 0,-11-1 0 0,1-4 0 16,1 3 0-16,-2 2 0 0,4-1 0 0,-4-4 0 0,-5 2 0 0,7 4 0 15,-1-3 0-15,-6-3 0 0,0 3 0 0,5 1 0 0,-5-4 0 0,0 5 0 0,0-2 0 16,0-4 0-16,0 5 0 0,0-4 0 0,-5 3 0 0,5-3 0 0,-6 5 0 16,6-1 0-16,-7 1 0 0,2-2 0 0,-4 0 0 0,4 2 0 0,-2 4 0 15,1-5 0-15,1 5 0 0,-4 5 0 0,-3-5 0 0,5 4 0 0,0-4 0 16,2 6 0-16,-3 0 0 0,-4 3 0 0,5-5 0 0,0 1 0 0,2 5 0 16,-3-5 0-16,8 4 0 0,-5-3 0 0,-3-2 0 0,2 6-14 0,6-5-25 15,-5-1-9-15,5 7-13 0,-8-7-12 0,8 1-15 0,0 1-16 0,-8-3-22 0,8 4-22 16,0-3-23-16,0 1-28 0,-5 0-26 0,5-5-29 0,0 4-31 0,0 2-57 15,0-6-70-15,0 0-73 0,0 4-70 0,0 1-18 0,-8 0 9 0,8-1 26 16,0 2 32-16,-5-6 39 0,0 0 41 0,5 0 45 0,-9 0 47 0,2 0 51 0,7-6 52 16,-5 2 68-16,-1-1 72 0</inkml:trace>
  <inkml:trace contextRef="#ctx0" brushRef="#br0" timeOffset="20170.12">26513 2425 45 0,'7'-12'118'0,"-7"8"41"0,5-1 37 0,4-5 32 0,-9 7 29 0,0-3 27 0,5 1 26 0,-5 1 28 0,0-2 27 16,0-4 24-16,7 5 27 0,-7-1-45 0,0 3-86 0,0-3-47 0,0 2-30 16,6-1-17-16,-6 1-15 0,0-1-9 0,0-2-5 0,0 4-1 0,0 3-2 15,0-6-6-15,0 6-3 0,0-5-8 0,0 5-6 0,0 0-11 0,0 0-7 0,0 0-10 16,0 0-9-16,0 0-14 16,0 0-12-16,0 0-17 0,0 0-15 0,0 0-17 0,0 0-16 0,0 0-14 0,0 0-10 0,0 0-7 0,0 5-1 0,0 1 0 15,0-3 2-15,0 9 6 0,0-3 3 0,0 1 4 0,5 4 6 0,-5-4 5 16,0 11 5-16,0-8 4 0,8 1 4 0,-8 7 4 0,0-7-2 0,0 6 1 15,0-5-3-15,8 4-5 0,-8-4-3 0,0 4-3 0,0 0-3 0,5-5-1 0,-5 7-1 16,0-2 0-16,0 2 0 0,7-7 1 0,-7 5 0 0,0-4 1 0,6 4 0 16,-6-4 0-16,6 0 0 0,-6 0-5 0,0 0-9 0,8-7-10 15,-8 6-15-15,7-2-18 0,-7-3-12 0,0 1-17 0,0-5-16 0,5 4-14 0,-5-5-16 0,0 2-15 16,0-6-12-16,0 0-8 0,0 0-7 0,0 5 0 0,0-5 0 0,0 0 3 16,0 0 1-16,0 0-1 0,0-5-7 0,0-1-3 0,0 2-6 0,0-1 4 0,0-4 10 15,0-1 10-15,-5 1 16 0,5-3 11 0,-7-2 9 0,7 0 10 0,-8-1 12 16,8 0 21-16,-6 0 22 0,0-4 29 0,6 4 30 0,-7-3 33 0,2-3 34 0,-3 2 25 15,8-5 25-15,-8 3 16 0,3-3 16 0,5-1 14 0,-6 1 12 16,-1 0 13-16,7 5 12 0,0-5 2 0,-5-1 2 0,5 7 0 0,-9-9-3 0,9 9-3 16,0 3-9-16,0-4-8 0,0 4-10 0,0 0-10 0,0 0-12 0,0 5-10 15,0 1-8-15,0 4-11 0,9-5-10 0,-4 6-9 0,-5-7-10 0,7 8-8 16,-1-9-8-16,-1 8-8 0,3-1-3 0,0-5-5 0,4 5-4 0,-6 1-1 16,8-5-2-16,-7 3 0 0,4 6-2 0,2-6-2 0,2 2-2 0,-3-1-2 0,0 5-3 31,2-6-1-31,-1 6-4 0,0-3-2 0,-5 3-5 0,5 0-3 0,-3 0-3 15,6 3-5-15,-5-3-3 0,2 6-7 0,-5-1-2 0,4-1-3 0,0 2-3 0,-4 0-2 16,-1 3-3-16,7 4 1 0,-9-2-3 0,-5 5 2 0,5-2 0 0,3 0 4 16,-8 0-1-16,0 7 1 0,0-2 2 0,0-4 1 0,-8 4 1 0,3 5 1 15,0-3 0-15,-4-3 1 0,-3 6-1 0,-1-3 2 0,-1-2 0 0,1 0-1 0,0 2 0 16,2-8-2-16,-5 7 1 0,-2-5-4 0,5-1 2 0,0 0-1 0,-6-2 0 16,6-3-2-16,0 1-1 0,0 4 2 0,0-10-2 0,-1 8 0 0,9-9-1 15,-2 3 0-15,-7 3-1 0,8-3-2 0,6-6 1 0,-7 4-1 0,2-4 1 16,5 5-1-16,0-5-1 0,0 0 2 0,0 0-1 0,0 0 0 0,0 0 0 0,0 0 0 15,0 0 2-15,0 0-1 0,0 0 5 0,0 0-1 0,0 0 2 0,0 0 2 16,0 0 1-16,5-5 1 0,-5 5 5 0,7-4 2 0,-7 4 4 0,6-6 2 16,0 6 5-16,2-4 0 0,-1-1 4 0,-2 5 1 0,9-6-1 0,-9 6 4 0,3-3-1 15,5 3 0-15,0 0 2 0,-8-6 0 0,9 6-4 0,-1 6-1 0,0-6-1 16,-5 0-5-16,5 3 0 0,-3 3-2 0,6-1-1 0,-5-1 0 0,-3 6 0 16,5-5 1-16,-8 4-3 0,2 1 0 0,5 1 0 0,-4-1-2 0,-1 3 0 0,-2 2 1 15,-5-4-1-15,9 4 1 0,-9-2 0 0,0 2-1 0,0 0 3 0,0-5 0 16,0 4-2-16,0 1 1 0,0 1 3 0,-9-7-2 0,4 4 4 0,-2-2 0 15,-1-2 1-15,3 7 0 0,-2-7 0 0,0 0 1 0,-6 1 2 0,8-5-2 16,-3 4 0-16,-3 3-3 0,4-8 0 0,-7 5-3 0,9-3 0 0,-8-3-8 16,-3 3-8-16,5-1-13 0,4-1-19 0,-7-4-17 0,2 6-20 0,0-6-24 0,-8 0-24 15,6 6-30-15,2-6-30 0,-2 0-39 0,1 0-41 0,-8 0-80 0,10 0-91 16,-1 0-90-16,-2 0-85 0,1 0-19 0,-1 0 8 0,7 0 26 0,-5 0 32 0,5 0 41 16,-6 0 41-16,6-6 49 0,2 6 49 0,-2-6 55 0,7 2 61 0,-7-1 77 15,7-4 81-15</inkml:trace>
  <inkml:trace contextRef="#ctx0" brushRef="#br0" timeOffset="35329.85">20977 4032 0 0,'0'0'4'0,"0"0"36"0,0 0 22 0,0 0 20 0,0 0 18 0,-7-7 21 0,7 7 22 0,0 0 26 0,0 0 25 0,0 0 15 16,0-5 10-16,0 5 2 0,0 0-1 0,0 0-5 0,0 0-6 0,0 0-7 15,0-4-7-15,0 4-9 0,0-5-8 0,0 5-10 0,0-6-15 0,0 6-14 16,-5-4-15-16,5 0-8 0,0 4-5 0,0-5-6 0,0 5-3 0,0 0-4 0,0-6-3 15,0 3-2-15,0 3 0 0,0-6 0 16,-9 6-2-16,9 0 1 0,0-6-1 0,0 6-2 0,0-4-2 0,0 4-4 0,0 0-5 0,0-5-6 0,0 5-6 0,0 0-8 16,0 0-6-16,0 0-6 0,0 0-6 0,0 0-7 0,0 0-4 0,0 0-7 15,0 0-4-15,0 0-6 0,0 0-5 0,0 0-2 0,0 0-5 0,0 0-2 16,0 0-2-16,0 0-2 0,0 0-3 0,0 0-4 0,0 0-2 0,0 0-6 16,0 0-7-16,0 0-14 0,0 0-17 0,0 0-19 0,0 0-19 0,0 0-20 0,0 0-26 15,0 5-45-15,0-1-56 0,0-4-76 0,0 6-80 0,0 3-32 0,0-3-5 16,0-1 10-16,0 3 17 0,0-2 26 0,0-6 32 0,0 0 34 0,0 5 34 0,0-5 37 15,0 0 42-15,0 0 53 0,0 0 62 0</inkml:trace>
  <inkml:trace contextRef="#ctx0" brushRef="#br0" timeOffset="44118.73">19427 4665 0 0,'0'-4'1'0,"-5"4"104"0,5-5 73 0,0 5 46 0,-9 0 32 0,9-6 26 0,-5 6 22 0,5-4 23 0,0 4 24 0,0 0 23 0,-7-4 27 0,7 4 24 0,0-5 24 0,0 0-72 15,0 5-127-15,0 0-67 0,-6 0-43 0,6 0-16 0,0-4-4 0,0 4-2 0,0 0-1 16,0-6-5-16,0 6-10 0,0 0-11 0,0 0-12 0,0 0-12 0,0 0-9 15,0 0-9-15,0 0-8 0,0 0-7 0,0 0-1 0,0 0-6 0,0 0 1 0,0 0 0 16,0 0 4-16,0 0 3 0,0 0 4 0,0-6 3 0,0 6 7 0,6 0 9 16,-6 0 10-16,7-4 8 0,-2 4 4 0,4-5 2 0,3-1 0 0,-1 2-3 15,5 4-4-15,3-5-4 0,1-4-6 0,-1 5-4 0,-1-8-4 0,9 8-4 16,-1-1-5-16,0-4-9 0,1 3-11 0,-1-3-9 0,-1 5-8 16,8-8-5-16,-7 9-1 0,0-8-1 0,1 7-1 0,4-2 1 0,-4 1-2 0,-1 1 1 0,1 0-2 15,-9-1-2-15,8-1-1 0,-7 2-1 0,-4 4-1 0,4-6 0 0,-6 6 1 16,0 0 2-16,-7-5 2 0,-1 5 3 0,2 0 1 0,-7 0 3 0,0 0-1 15,0 0 2-15,0 0-1 0,0 0 2 0,0 0 1 0,0 0 1 0,0 0-2 0,0 5 1 16,-7-5 2-16,7 0-2 0,-5 6-1 0,-1-6-1 0,-2 4-1 0,3 2-2 16,-3-1-2-16,-4-1 2 0,5-4-1 0,2 4 0 0,-10 1 0 0,2 1 1 15,7-2 0-15,-7 1-1 0,0-5 0 0,0 6-3 0,-1-3 1 0,2 4-6 16,-8-2-2-16,8-1-5 0,-7-4-6 0,4 5-5 0,-4-1-6 0,1 2-3 0,-9-2-1 16,6 1-2-16,-3-5 0 0,4 5-1 0,-6-1-1 0,6-4 0 0,0 6 0 15,-4 0 3-15,3-2 3 0,8 1 1 0,-8-5 8 0,2 4 3 0,6 1 6 16,1-1 2-16,0-4 0 0,-3 6 2 0,3-1-1 0,5-5 2 0,2 4-1 0,-3-4-2 15,0 6-2-15,3-6-1 0,5 0-2 0,0 0-4 0,0 0-1 0,0 0-2 16,0 0-1-16,0 0 3 0,0 0 5 0,5 0 9 0,-5 0 11 0,8 0 9 16,0 0 5-16,4 0 6 0,-5-6 7 0,6 6 6 0,-1 0 3 0,7-4 5 15,2-1 7-15,-2-1 1 0,1 2 6 0,0 4-2 0,5-5 2 0,1 1-9 16,-6-1-9-16,6 1-7 0,0-2-5 0,0 0-6 0,0 2-4 0,1-1 0 0,-3 0-5 16,3 1 1-16,1-2-2 0,4 6-4 0,-9-4 1 0,4-1-5 0,1 5 1 15,-4-4-4-15,3 4-2 0,-1-5 0 0,1 5-1 0,-9-7 0 0,-5 7 1 0,7 0 0 16,-8 0 3-16,-5 0 3 0,1 0 3 0,-3 0 5 0,3 0 4 15,-8 0 3-15,0 0 2 0,0 0 2 0,0 0 4 0,0 0 0 0,0 0 1 0,0 0-2 16,-8 0 0-16,8 0-2 0,-5 7-1 0,-10-7-4 0,9 5-3 0,0-5-7 16,-6 4-2-16,-9-4-3 0,10 5-3 0,-5-1-2 0,-2-4-6 0,4 6 2 0,-4-2-1 15,-3 1 2-15,9-5 0 0,-8 5 0 0,0-1 2 0,9-4-2 0,-5 6 0 16,-2 0-2-16,4-6 0 0,2 4-1 0,-8-4 1 0,8 5-2 0,-1-5 0 16,-1 4-1-16,7-4-2 0,-7 5 2 0,9-5-4 0,-8 0-1 0,8 4-4 15,5-4 0-15,-8 6-3 0,2-6-1 0,6 0-4 0,0 0 0 0,0 0-5 0,0 0-2 16,0 0-3-16,0 0-4 0,0 0-3 0,0 0-2 0,0 0-1 0,0 0 2 15,0 5 3-15,0-5 6 0,6 4 1 0,-6-4 6 0,8 0 4 0,-3 0 6 16,3 6 3-16,-3-6 6 0,9 0 3 0,-2 0 6 16,2 0 5-16,-1-6 4 0,8 6 2 0,-10 0 1 0,10-4 2 0,-3-1 0 15,8 5-2-15,-7-6 0 0,8 2-1 0,-7-1-2 0,4 5-1 0,-3-4 4 0,-3-1-2 16,3 5 3-16,-2-4 4 0,1 4 6 0,-8-6 3 0,3 6 5 16,-10-6 4-16,3 6 5 0,-2 0 3 0,-1 0 5 0,3 0-1 0,-8 0 4 0,0 0 3 0,0 0 2 15,0 0-2-15,0 0-1 0,0 0-4 0,0 0-35 0,0 0-18 0,0 0 0 0,0 0 0 0,-8 0 0 16,3 0 0-16,-1 0 0 0,-2 0 0 0,3 0 0 0,-3 6 0 0,-5-6 0 15,7 0 0-15,-6 6 0 0,-2-6 0 0,-4 0 0 0,2 4 0 0,5-4 0 16,-10 5 0-16,9-5-7 0,-2 0-11 0,-4 4-6 0,-1-4-1 0,4 5-3 16,-4-5-6-16,-2 0-3 0,3 0-5 0,-1 4-2 0,1-4-1 15,2 0 0-15,-2 0 0 0,-3 0 2 0,2 6 3 0,6-6 3 0,0 0 3 0,0 0 4 0,0 0 3 16,-1 0 1-16,9 5 3 0,0-5-2 0,-3 0-1 0,2 0 0 0,6 0-7 16,0 0-2-16,0 0-2 0,0 0-1 0,0 0 0 0,0 0 2 0,0 0 2 0,6 0 1 15,-6 0 4-15,8 0 1 0,-3 0 8 0,0 4 2 0,9-4 8 0,-1 0 5 16,0 0 5-1,0-4 5-15,5 4 2 0,3 0 3 0,-1 0 1 0,-1-5-1 0,8 5-4 0,-1-6 1 0,-7 2-1 0,8 4 0 0,-2-5 2 0,2 5-1 16,-3-4 1-16,4 4 2 16,-8-5 1-16,5 5 2 0,-4-4 1 0,-4 4 4 0,-2-6-1 0,-2 6 6 0,-2 0 4 0,-3 0 4 0,-1 0 6 0,-1 0 4 0,-6 0 1 15,0 0 2-15,0 0-1 16,0 0 0-16,0 0-3 0,0 0-1 0,0 0-1 0,0 0-3 0,0 0-2 0,-6 6-3 16,-1-6-5-16,7 0-7 0,-8 4-3 0,3-4-6 0,-9 5-7 0,9-1-6 0,-10-4-5 0,9 5-6 0,-5-5-6 0,-4 4-6 15,2 2-7-15,2-6-6 0,-5 5-5 0,-2-1-7 0,4-4-7 0,2 6-5 16,-2-6-5-16,-4 6-3 15,4-6-5-15,1 0-1 0,-7 4-1 0,9-4 4 0,-5 0 2 0,5 5 3 0,-1-5 4 0,3 0 3 0,-3 0 5 0,6 0 4 0,1 0 6 32,-4 5 4-32,2-5 6 0,2 0 5 0,5 0 3 0,0 0 7 0,0 0 2 15,0 0 1-15,0 0 6 0,0 0 3 0,0 0 1 0,0 0 4 0,0 0 2 16,0 0 2-16,0 0 2 0,0 0 2 0,0 0 3 0,0-5 7 0,0 5 7 0,5 0 6 16,-5-5 5-16,7 5 3 0,2 0 3 0,-4-4 2 0,1-2 3 0,1 6 2 15,-2-6 2-15,9 2 1 0,-1 4 0 0,-8-5-2 0,11-1-1 0,-5 6-8 16,2-4-6-16,2 4-6 0,-3-5-5 0,-5 5-3 0,6-4-1 0,0 4-19 15,-7 0-23-15,6 0-33 0,-3-5-39 0,-4 5-48 0,2 5-47 0,-1-5-88 0,-1 0-99 16,4 4-83-16,-2 1-78 0,-7-5-28 0,5 4-1 0,-5-4 9 0,0 0 20 16,0 0 33-16,0-4 43 0,0-5 50 0,0 0 56 0,-5-3 60 0,-2-2 63 0,-2-5 79 15,4 0 83-15</inkml:trace>
  <inkml:trace contextRef="#ctx0" brushRef="#br0" timeOffset="65385.01">26343 5614 0 0,'0'0'14'0,"0"0"48"0,0-6 28 0,0 6 31 0,0 0 34 0,0 0 31 0,0 0 33 0,0 0 29 0,0 0 28 0,0 0 24 0,0 0 23 0,0 0-5 16,0-4-26-16,0 4-15 0,0 0-12 0,0 0-11 0,0 0-14 0,0 0-19 15,0 0-22-15,0 0-24 0,0 0-15 0,0 0-13 16,0 0-8-16,0 0-7 0,0 0-6 0,0 0-4 0,0 0-5 16,0-5-3-16,0 5-3 0,0 0-1 0,0 0-3 0,0 0 0 0,0 0-1 0,0 0-1 0,0 0-1 0,0 0 0 0,0 0-3 15,0 0-1-15,0 0-1 0,0 0-5 0,0 0-3 0,0 0-5 0,0 0-9 16,-7 0-9-16,7 0-6 0,0 0-6 0,0 0-5 0,-5 0-4 0,5 0-3 0,-6 5-3 16,6-5-4-16,-7 4-4 0,-7 2 0 0,9-2-4 0,-8 6 1 0,5-6-1 15,-5 6 3-15,-6 1 3 0,6-1 5 0,-8-1 1 0,3 0-2 0,-1 0-1 16,-2 3-1-16,-3-3-2 0,-4 1-2 0,4 4-2 0,-10-4-1 0,2-1-1 0,0 3-2 15,-8-3-1-15,1 0 1 0,0 1-4 0,-6-1-1 0,-7 6-4 16,6-5 0-16,-7-1-4 0,2 2 0 0,-2-2 1 0,-5 7-4 0,-1-3 2 0,-6-2 0 16,-1 4-3-16,8-6-2 0,-13 6-1 0,6-2-3 0,-7 2-1 15,6 1-1-15,-5-2 0 0,0 5 4 0,-1-4-1 0,0 4 0 0,1 1 1 0,-1 1 0 16,-1-2-1-16,2-1-1 0,-1 3 0 0,1 3-1 0,0-4 3 0,-1 4 3 16,0 0 0-16,6 1 0 15,-6-1 0-15,1 6 0 0,0-5 0 0,0 3 2 0,5 2 0 0,-5-1 0 0,6 1-8 0,-6-2-3 0,5 3 0 0,0-4 0 0,0 4 0 16,2-1 0-16,6-2 0 0,-7 2 0 0,6-6 0 0,-1 6 0 0,-3-2 0 15,4-4 0-15,8 7 0 0,-9-7 0 0,1 4 0 0,1-1 0 0,5-5 0 16,2 8 0-16,-8-6 0 0,7 0 0 0,1 7 0 0,-1-7 0 0,-1 0 0 16,0 0 0-16,0 1 0 15,9-1 0-15,-9 1 0 0,9-1 0 0,-4 1 0 0,4-1 0 0,-2-3 0 16,7 1 0-16,0-1 0 0,7 3 0 0,-7-5 0 0,7 2 0 0,-8-3 0 0,14 3 0 0,-6-6 0 0,-2 4 0 0,8-5 0 0,-6 2 0 16,6-3 0-16,0 2 0 15,0 0 0-15,7 0 0 0,-8-6 0 0,7 6 0 0,1-6 0 0,-2 1 0 0,3-1 0 0,4 3 0 0,2-3 0 0,1-5 0 31,-5 7 0-31,11-7 0 0,-3 1 0 0,2-1 0 0,1-4 0 0,-3 5 0 0,8-5 0 16,-5 6 0-16,-2-6 0 0,7 4 0 0,-7-4 0 0,7 6 0 0,-7-6 0 16,7 0 0-16,-6 5 0 0,6-5 0 0,-7 4 0 0,7-4 0 0,-5 6 0 15,5-6 0-15,-8 0 0 0,2 3 0 0,6-3 0 0,-5 6 0 0,5-6 0 16,-8 4 0-16,8-4 0 0,-8 0 0 0,8 5 0 0,0-5 0 0,0 0 0 16,-5 6 0-16,5-6 0 0,0 0 0 0,0 0 0 0,0 0 0 0,0 0 0 15,0 0 0-15,0 0 0 0,0 0 0 0,0 0 0 0,0 0 0 0,0 0 0 16,0 0-1-16,0 0-9 0,0 0-4 0,0 0-7 0,0 0-9 0,0 0-12 15,0 0-11-15,0 0-18 0,0 0-18 0,0 0-21 0,0 0-27 0,0 0-27 0,0 0-23 16,0 0-27-16,0 0-27 0,0 0-23 0,0 0-23 0,0 0-37 0,0 0-39 16,0 0-61-16,0 0-72 0,0 0-33 0,0 0-13 0,0-6 17 0,5 1 30 0,-5 5 36 15,0-10 40-15,8 7 40 0,-8-3 43 0,0-3 41 0,8-1 43 0,-8-5 52 16,0 6 58-16,0-11 67 0,5 4 74 0</inkml:trace>
  <inkml:trace contextRef="#ctx0" brushRef="#br0" timeOffset="65797.17">21518 7172 0 0,'0'-6'4'0,"5"6"112"0,-5-3 66 0,8-3 43 0,-8 2 34 0,7-7 33 0,-1 7 34 0,-6-2 33 0,7-3 33 0,-7 4 27 0,6-1 30 0,-6-2 23 0,5 3 29 0,-5-1-77 16,8 3-133-16,0-4-64 0,-8 2-25 0,0 1-11 0,5-1-2 15,-5-1-7-15,0 6-12 0,0 0-12 0,6-4-11 0,-6 4-9 0,0 0-8 0,0 0-7 16,0 0-9-16,0 0-10 0,0 0-11 0,0 0-11 0,0 0-12 0,-6 4-11 0,6-4-11 15,0 0-9-15,-5 6-7 0,5-6-7 0,-8 5-5 0,0-1-6 0,3 1-4 16,5 5-1-16,-13-4-1 0,7 3-1 0,-9 1 1 0,3 4 2 0,5-4 1 0,-6 5 2 16,-6 0 0-16,7 0 1 0,-2 0 0 0,1-2 1 0,0 7 0 0,-6-4-1 15,6 2-1-15,0-3 0 0,0 4-5 0,-8-4 0 0,9 4-4 0,0-4-3 16,-3 6-1-16,3-3-1 0,0-3 0 0,-4 0-2 0,5 4 2 0,-1-4-3 16,3 0 1-16,4-5-3 0,-2-1-2 0,1 6-2 0,1-10-1 0,-4 5 1 0,9-1-2 15,0 1 0-15,-7-5 1 0,7-1-1 0,0 1-1 0,0 5 2 0,0-5-1 16,0-1 2-16,7 2 1 0,-7 0 3 0,0-2 3 0,9 1 6 0,-9-1 4 0,5 1 6 15,-5 1 4-15,6-6 5 0,1 4 6 0,-2 1 7 0,4-1 7 0,-4 1 5 16,2-5 6-16,-1 6 5 0,-1-2 5 0,11-4-1 0,-4 6 4 0,-5-1-3 16,13-5-5-16,-8 4-2 0,0-4-6 0,3 6-6 0,4-6-4 0,-6 0-8 15,6 0-9-15,2 0-21 0,-3 0-2 0,3 0-15 0,-2 3-49 0,-1-3-42 16,-4 0-49-16,6 0-59 0,-1 6-61 0,2-2-137 0,-3 1-168 0,-4 1-72 16,4-3-24-16,-4-3 1 0,-2 7 16 0,2-2 24 0,-9-5 33 0,3 0 47 0,-1 0 54 15,-2-5 65-15,-5-2 67 0,9-7 73 0,-9 4 81 0</inkml:trace>
  <inkml:trace contextRef="#ctx0" brushRef="#br0" timeOffset="66974.64">23263 6756 0 0,'0'-4'90'0,"6"-2"77"0,-6 1 56 0,0 1 43 0,7 0 42 0,-7-1 38 0,0-1 36 0,-7 2 32 0,7-2 31 15,0 1 29-15,0 1 25 0,7-2-14 0,-7 1-35 0,0 1-78 0,0 4-101 0,0-5-55 0,0 5-36 0,0-4-27 16,0 4-20-16,0 0-23 0,0 0-21 0,0 0-17 0,0 0-16 0,0 0-12 15,0 0-11-15,0 0-5 0,0 0-1 0,0 0-2 0,0 4-2 0,0 1 4 16,0 4-1-16,0-3 4 0,8 3 4 0,-8 1 3 0,0 1 2 0,-8 2 3 16,8 2 4-16,0 0 1 0,0 0 0 0,-7 4-3 0,7 2-4 0,-6-3-5 0,6 1-8 15,-6 2-4-15,-1 3-7 0,7-5-5 0,-5 1-7 0,-4 5-1 0,2-6-3 16,7 5-2-16,-5-3 1 0,-1 1 0 0,-1-2-2 0,7 1-2 0,-6-2 2 16,6 0-2-16,-8-4 0 0,3 4-2 0,5-5 4 0,0 2-1 15,-7-1 1-15,7-6 2 0,0 6 1 0,0-6-1 0,0 1-2 0,0-1 2 0,-6-3 0 0,6 3 0 16,0-3-1-16,0 0 4 0,0-6-1 0,0 0 3 0,0 3 1 0,0-3 3 15,0 0 6-15,0 0 4 0,0 0 5 0,0 0 4 0,0 0 3 0,0 0 1 16,0 0-2-16,0 0 0 0,0-9-3 0,0 3 2 0,0 2-4 0,0-7-1 0,0 2-3 16,0-1-3-16,0 1-7 15,0-1-3-15,0-4-4 0,0-1-3 0,0-1-4 0,0 2 0 0,0-5 3 0,0 0 0 0,0-1 2 0,0-5 0 0,0 1 3 16,0 5 0-16,6-6 0 0,-6 1 1 0,7 0 4 0,-7-1 2 0,5 5 4 0,-5 1 2 16,8 0 2-16,-2-2 1 0,-6 7 4 0,7-1 1 0,-7 6 2 0,6-1 0 15,-6 0 0-15,5-1-1 0,-5 8 3 0,0-3-4 0,7 2-3 0,-7-1-4 16,9 1-2-16,-4 4-2 0,-5-6 2 0,7 6-2 0,-1 0-3 0,7-6 1 0,-5 6-2 15,-3 0 0 1,9 0-1-16,-9 0 2 0,10 6 0 0,-3-6 0 0,0 6 0 0,-4-2 1 0,5-4-2 16,-2 5-2-16,-4 5-2 0,7-7-1 0,-7 3-1 0,4 3-1 0,-2 3 1 0,3-3-1 15,2 0 1-15,-9 6 0 0,3-6-1 0,-3 7-2 0,9-3 0 0,-9 2 1 16,3 6-1-16,-1-7 0 0,-2 5 2 0,3 2-1 0,-2-2 0 0,-1-1 0 0,3 3-1 16,-1-2-1-16,-1 5 2 0,0-9-2 0,-6 4 0 0,7 2-2 0,-2-6 1 0,4-2-7 15,-9 1-10-15,5 2-15 0,-5-1-16 0,7-1-19 0,-1-4-23 0,-6 5-20 16,7-6-25-16,-7 1-21 0,0-1-21 0,7 3-26 0,-7-3-23 0,0-6-27 0,0 3-27 15,0 4-33-15,0-5-33 0,0-5-43 0,0 0-43 0,0 0-38 0,0 4-32 0,0-4 4 16,-7 5 21-16,7-5 31 0,0-5 33 0,-7 5 37 0,1-4 39 0,-1-1 40 0,2 1 44 0,-4-2 47 16,4 0 51-16,-2-3 55 0,1 0 70 0</inkml:trace>
  <inkml:trace contextRef="#ctx0" brushRef="#br0" timeOffset="67181.39">23361 7123 8 0,'-6'-5'118'0,"-7"5"77"0,-1-6 55 0,9 6 48 0,-2-4 40 0,-1 0 37 0,3-1 35 0,-3 5 33 0,8-6 27 16,-6 3 31-16,6 3 25 0,0 0-19 0,0 0-45 0,0-7-85 0,0 7-103 0,0-5-57 15,0 1-30-15,6-1-23 0,-6 5-17 0,0-6-15 0,8 2-15 0,-8 4-13 32,5-5-12-32,3 1-10 0,-1-1-12 0,-2 5-12 0,2-4-9 0,0-2-13 15,6 6-10-15,-7-6-13 0,1 6-8 0,4 0-18 0,-4 0-24 0,7-4-23 0,-7 4-26 16,4 0-23-16,-2 0-20 0,3 0-32 0,2 0-38 0,-9 0-73 0,8 0-88 16,1 0-88-16,-1 0-83 0,-1-5-31 0,-4 5-2 0,3-6 22 0,4 6 31 0,-3-3 40 15,-5-3 39-15,7 2 38 0,-9-5 44 0,8-3 49 0,-6 9 55 0,7-8 74 16,-9 1 78-16</inkml:trace>
  <inkml:trace contextRef="#ctx0" brushRef="#br0" timeOffset="67545.56">23973 6883 0 0,'7'-3'3'0,"-2"3"114"0,2-7 76 0,1 2 56 0,-3 1 48 16,3-7 45-16,-8 7 44 0,6-5 39 0,-6 4 38 0,5-5 36 0,-5 0 34 15,8 5 31-15,-8-4 29 0,8 3-74 0,-8-3-137 0,0 5-73 0,5-8-42 16,-5 9-30-16,0-3-20 0,0-3-21 0,0 3-18 0,0 1-20 0,0 1-18 15,0 0-15-15,-5 4-14 0,5-5-14 0,0-1-14 0,-8 6-14 0,8-4-15 0,-8 4-15 16,8-6-16-16,-5 6-10 0,-1-5-11 0,-2 5-7 0,3 0-6 0,-3 0-6 16,1 0-5-16,-5 0-2 0,5 0-2 0,-6 5-1 0,8-5 1 0,-9 6 2 15,9-2 1-15,-11 2 4 0,4-1 1 0,6-1 2 0,-8 0 1 0,2 7 1 16,6-2 0-16,-7-3 1 0,5 3 0 0,-4 1 2 0,0-1 1 0,4 0 0 16,1 2-1-16,2-1 1 0,-9 0 1 0,9 4-1 0,-3-4 0 0,1 4 1 0,1-4 1 15,0 5-1-15,6-6 1 0,-7 1-1 0,7 5 1 0,-5-4-1 0,5-2 0 16,0 5 0-16,-8-3 2 0,8-1 0 0,0-1 1 0,0 0 0 0,0 0-1 0,0 6 1 15,8-3-2-15,-8-3 3 0,0 0-1 0,5 1 1 0,2-1 1 0,-7 3 2 16,6-3 0-16,0 0 1 0,1 1 1 0,1-1 0 0,3-4 0 0,-3 5 0 16,4 1 0-16,-4-7-1 0,4 2-4 0,0 3-9 0,2-5-14 0,-7 1-18 15,11-5-20-15,-4 6-26 0,-1-3-26 0,1-3-32 0,-2 0-35 0,2 0-36 0,-1 0-34 16,-1 0-75-16,0-3-91 0,3 3-71 0,4-6-61 0,-14 1-12 0,11 1 11 16,-5-2 27-16,1 3 35 0,-3-7 40 0,3 5 42 0,-6-5 48 0,7-1 48 15,-5-4 51-15,-3 7 53 0,2-13 70 0,-1 7 81 0</inkml:trace>
  <inkml:trace contextRef="#ctx0" brushRef="#br0" timeOffset="67846.22">24221 6737 0 0,'6'0'1'0,"-6"-4"103"0,7 4 70 0,-1-5 49 16,-6 5 41-16,5-6 39 0,4 2 41 0,-9-2 36 0,7 1 35 0,-7 1 33 16,5-2 31-16,-5 6 28 0,8-5 29 0,-8 1-67 0,5-1-125 0,-5-5-63 0,0 10-31 15,6-3-16-15,-6-3-12 0,0 0-12 0,8 2-15 0,-8-1-9 0,0-1-6 16,0 2-9-16,0 4-6 0,5-5-7 0,-5 1-7 0,0 4-10 0,0 0-12 15,0 0-12-15,0 0-13 0,0 0-13 0,0 0-13 0,0 0-15 0,0 0-13 16,0 0-26-16,0 0-24 0,0 0 0 0,0 0 0 0,0 0 0 0,0 0 0 16,0 4-9-16,0 1-10 0,0 5-3 15,0-5 2-15,0 5 0 0,0-1 3 0,0 6 3 0,0-6 4 0,-5 6 4 0,5 1 5 0,0 2 1 0,0-3 1 0,0 6 2 16,0-8-2-16,0 7 1 0,-8 0-2 0,8-6 2 0,0 5-1 0,0-4-1 16,0 4-1-16,0-4-7 0,0 0-10 0,0 0-9 0,0 0-13 0,0-6-16 15,0 7-15-15,0-7-24 0,0 0-25 0,0 0-30 0,0 2-26 0,0-1-37 16,0 0-36-16,0-1-40 0,0-4-45 0,0 5-90 0,0-5-106 0,8 4-51 0,-8-2-14 15,0-4 10-15,0-3 26 0,0 6 36 0,0-6 43 0,0 0 44 16,0 0 47-16,5 0 49 0,-5 0 53 0,7-6 56 0,-1-4 61 0,-6 5 85 0,8-4 84 0</inkml:trace>
  <inkml:trace contextRef="#ctx0" brushRef="#br0" timeOffset="68243.64">24669 6679 78 0,'0'-6'191'0,"0"6"72"0,0-3 50 0,0-3 43 0,0 0 36 16,-5 2 37-16,5-1 36 0,0-1 32 0,0 2 33 0,0-1 29 0,0 1 28 15,0-1-53-15,0 1-100 0,0-2-99 0,0 0-94 0,0 6-47 0,-7-3-20 0,7-3-14 16,0 0-15-16,-7 6-13 0,7-4-19 0,0 4-15 0,-5-5-16 0,5 5-13 16,-7 0-15-16,7 0-10 0,-8 0-16 0,3 5-13 0,-2-5-11 0,0 4-9 15,2-4-3-15,-11 6-5 0,11 3 0 0,-8-3 1 0,-1 0 0 0,9 3 2 16,-8 0 0-16,-1-5 1 0,2 7 3 0,-1-1-2 0,-1-1 3 0,2 1 0 16,6-1 0-16,-7 6 1 0,0-4 0 0,-1-1 0 15,1-1-1-15,6 0-1 0,-7 6 0 0,4-6-1 0,2 3 1 0,2-3 0 0,-1 1 1 0,1-1-2 0,-1 0 0 0,2-3-1 16,-4 0 0-16,9 3 1 0,-5-5-2 0,5 1-1 0,0-1 2 0,0 2 1 15,0-1 2-15,0-5 0 0,0 4 2 0,0-4 7 0,0 0 6 0,0 5 8 16,0 2 7-16,0-7 8 0,5 3 11 0,-5-3 10 0,9 6 9 0,-9-6 11 0,5 5 8 16,-5-5 7-16,7 4 7 0,-1-4 2 0,1 4 5 0,7-4-1 0,-9 0-64 15,0 5-38-15,9-5 0 0,1 6 0 0,-10-6 0 16,9 0 0-16,-1 4 0 0,0-4 0 0,5 0 0 0,-4 5 0 0,-1-5 0 0,-1 6 0 0,2-6 0 31,4 4 0-31,-4-4 0 0,-1 0 0 0,0 6 0 0,0-1 0 0,1-1 0 0,-1 1 0 16,-6-5 0-16,5 4 0 0,0 2 0 0,-4-2 0 0,0 1 0 0,-3 1 0 15,1-3 0-15,1 4 0 0,-2-2 0 0,-5 4 0 0,9-5 0 0,-9 2 0 16,0 3 0-16,0 0 0 0,0-3 0 0,0 9-189 0,-9-6-143 0,9 1-138 16,-5 4-163-16,-2-4-72 0,1 5-17 0,1-5 8 0,-3 4 24 0,-5-4 40 0,6 5 43 15,-5-6 52-15,5 1 52 0,-6-5 63 0,-6 1 65 0,3 4 78 0,5-10 84 16</inkml:trace>
  <inkml:trace contextRef="#ctx0" brushRef="#br0" timeOffset="85546.87">26657 8700 0 0,'0'-3'7'0,"0"3"92"0,6-7 52 0,-6 2 41 0,0 1 31 0,0-1 29 0,0-1 24 0,0 2 25 0,7 4 24 16,-7-4 23-16,0-1 23 0,0 0 12 0,0 1 4 0,0-2-57 0,0 0-96 0,5 2-49 15,-5 4-27-15,0-5-16 0,0-1-10 0,8 3-6 0,-8-3-4 0,0 2-5 16,6-1-6-16,-6 5-3 0,0-4-8 0,7-2-5 0,-7 6-6 0,0-6-3 16,0 6-2-16,6-4-2 0,-6 4-2 0,0-5-2 0,0 5-1 0,0 0 1 15,0-5 2-15,0 5 1 0,5 0 3 0,-5 0 2 0,0 0 1 0,0-4 3 0,0 4 2 16,0 0-2-16,0 0 0 0,0 0 0 0,0 0-4 0,0 0-4 16,0 0-1-16,0-6-9 0,0 6-3 0,0-4-10 0,0-1-6 0,-5 1-9 0,5 4-7 0,0-5-8 15,0 5-6-15,-6-7-6 0,6 7-6 0,0-3-7 0,-7 3-3 0,7-6-3 16,0 6-6-16,0 0-2 0,-6 0-4 0,6 0 1 0,0 0-2 0,-8 0-2 15,3 0 4-15,5 0-3 0,0 6 2 0,-7-6-2 0,1 3 1 0,6 4 2 16,-6-2 0-16,6-1 2 0,-7 1 1 0,7-1 4 0,-8 2-2 0,8-2 0 0,-5 1 2 16,5 0 0-16,-8-1-1 0,8 8 1 0,0-8 0 0,-6 1 1 0,6-1 0 15,0 5-2-15,0-3 2 0,-5-1 2 0,5-1-3 0,0 2 1 0,0 4 0 0,0-5 2 16,0 0-1-16,0-1 1 0,0 0 1 0,0 2 2 0,0-1 2 0,0-5 2 16,5 4 4-16,-5 1 3 0,0 2 0 0,0-7 8 0,6 3 7 0,-6-3 4 15,8 6 7-15,-8-1 6 0,5-5 6 0,-5 4 6 0,8-4 3 0,-1 0 5 16,-7 6 3-16,6-6 1 0,-6 0 4 0,6 0-1 0,1 0 2 0,-7 0-2 15,5 0-3-15,-5 0-2 0,8 0-4 0,-2-6-56 0,-6 6-5 0,0-4 0 0,7 4 0 16,-7-5 0-16,0-1 0 0,6 3 0 0,-6 3 0 0,0-7 0 16,0-2 0-16,5 4 0 0,-5-5 0 0,0 6 0 15,0-6 0-15,0 0 0 0,0 0 0 0,-5-1 0 0,5 2 0 0,0 0 0 0,-6 5 0 0,6-8 0 0,-7 3 0 16,7 4 0-16,-6-5 0 0,-2 6 0 16,3-1 0-16,-2 1 0 0,1-1 0 0,0-2 0 0,6 4 0 0,-7 3 0 15,-1 0 0-15,3-6 0 0,5 6 0 0,-8 0 0 0,2 0 0 0,1 6 0 0,-2-6 0 0,7 3 0 0,-8 4 0 16,2-7 0-16,0 5 0 0,-1 4 0 0,2-5 0 0,-3 2 0 0,0 3 0 15,3-4 0-15,-1 5 0 0,6-4 0 0,-7 3 0 0,2 1 0 0,5-7 0 0,-9 8 0 16,4-1 0-16,5-4 0 0,0 3-7 0,-7 0-2 0,7-5-2 0,0 7 1 16,0-7 1-16,0 1 1 0,0 5-1 0,0-4 0 0,0-1 2 0,0-1 1 15,0 2 1-15,0-3 5 0,0 3 4 0,7-2 6 0,-7 1 7 16,0 1 2-16,0-2 7 0,5-4-12 0,-5 6-14 0,0-6 0 0,9 5 0 0,-9-5 0 16,0 0 0-16,5 0 0 0,-5 0 0 0,0 4 0 0,0-4 0 0,0 0 0 15,0 0 0-15,0 0 0 0,0 0 0 0,0 0 0 0,0 0 0 0,0 0 0 16,0 0 0-16,0 0 0 0,0 0 0 0,0 0 0 0,0 0 0 0,0 0 0 0,0 0 0 15,0 0 0-15,0 0 0 0,0 0 0 0,0-4 0 0,0 4 0 0,-5 0 0 16,-4-5 0-16,4 5 0 0,-2-6 0 0,1 6 0 0,1 0 0 0,-11 0 0 16,4-4 0-1,0 4 0-15,-3 0 0 0,3 4 0 0,-8-4 0 0,1 0 0 0,-2 6 0 0,3-1 0 0,-3-5 0 0,3 4 0 0,-8 1 0 0,-1-1 0 0,3 2 0 16,-5 3 0-16,-2-4 0 0,-1-1 0 16,0 8 0-16,-2-3 0 0,-5 1 0 15,1-7 0-15,-1 12 0 0,0-3 0 0,-9-3 0 0,4 0 0 0,-2 6 0 0,2 0 0 0,-9-5 0 0,7 5 0 0,-5-2 0 0,4 7 0 0,-6-4 0 16,2-3 0-16,-9 7 0 0,10-5 0 0,-2 4 0 0,-1-4 0 0,-5 6 0 15,6-8 0-15,-6 7 0 0,-3-5 0 16,10 4 0-16,-9-4 0 0,2 3 0 0,0 3 0 0,1-8 0 0,-3 8 0 0,1-2 0 0,1 1 0 0,-2 0 0 16,4-2 0-16,-4 2 0 0,1 0 0 0,-1 0 0 0,2 5 0 0,6-7 0 0,-4 2 0 15,-4 0 0-15,2 4 0 0,5-6 0 0,-5 3 0 0,6 3 0 0,-6-5 0 32,5-4 0-32,-5 10 0 0,6-10 0 0,-1 4 0 0,0 1 0 0,-5-1 0 15,6 1 0-15,-1-6 0 0,2 6 0 0,-9-1 0 0,8 2 0 0,1-6 0 0,4 3 0 16,-3 1 0-16,-3-4 0 0,9 4 0 0,-9-4 0 0,0 6 0 0,9-7 0 15,-4 0 0-15,4 0 0 0,-2 7 0 0,2-8 0 0,5 2 0 0,-9 1 0 16,9-2 0-16,7 1 0 0,0 1 0 0,-1-2 0 0,0 0 0 0,-1 0 0 16,11 2 0-16,-4-7 0 0,6 6 0 0,-3-1 0 0,4-3 0 0,1 3 0 15,-2-4 0-15,10-1 0 0,-5 0 0 0,4 3 0 0,6-3 0 0,1-3 0 16,-3-3 0-16,0 1 0 0,8 2 0 0,-5-1 0 0,5-1 0 0,0 1 0 16,0-5 0-16,0 0 0 0,-6 7 0 0,6-7 0 0,0 3 0 0,0-3 0 0,0 6 0 15,0-6 0-15,0 0 0 0,0 0 0 0,0 0 0 0,0 0 0 0,0 0 0 16,0 0 0-16,0 0 0 0,0 0 0 0,0 5 0 0,0-5 0 0,-7 0 0 15,7 4 0-15,0-4 0 0,-6 0 0 0,6 6 0 0,-8-6 0 0,1 4 0 16,2-4 0-16,-1 5 0 0,-2-1 0 0,-5-4 0 0,8 5 0 0,-9 2 0 16,9-4 0-16,-10 3 0 0,9 3 0 0,-7-3 0 0,0-3 0 0,0 3 0 0,0 3 0 15,8-3 0-15,-16 3 0 0,15-3 0 0,-15 3 0 0,16 1 0 0,-9-1 0 16,-6-4 0-16,8 5 0 0,0-1 0 0,-1 3 0 0,-1-8 0 0,1 5 0 16,0 0 0-16,0 3 0 0,-1-9 0 0,2 8 0 0,-1-1 0 0,7-6 0 15,-7 5 0-15,0-4 0 0,-1 5 0 0,7-4 0 0,-7 3 0 0,9-3 0 16,-8 3 0-16,8 0 0 0,-11-3 0 0,5 3 0 0,4-3 0 0,-6 3 0 15,5 1 0-15,-4-1 0 0,5 0 0 0,-6 3 0 0,8-3 0 0,-9-3 0 16,9 7 0-16,-2-8 0 0,-7 5 0 0,8-1 0 0,-1 3 0 0,2-9 0 0,-3 7 0 16,0-1 0-16,3-4 0 0,-1 5 0 0,-1-5 0 0,1 5 0 0,-2-4 0 15,3 3 0-15,-2-5 0 0,1 1 0 0,0 1 0 0,-1 3 0 0,-1-3 0 16,3-3 0-16,5 4 0 0,-7-2 0 0,0-1 0 0,7 1 0 0,-5-1 0 16,-3-4 0-16,8 6 0 0,-7-6 0 0,7 3 0 0,-5 3 0 0,5-6 0 15,0 0 0-15,-7 5 0 0,7-5 0 0,0 0 0 0,-7 0 0 0,7 4 0 16,-5-4 0-16,5 0 0 0,0 0 0 0,-8 0 0 0,8 6 0 0,0-6 0 0,-8 0 0 15,3 0 0-15,5 0 0 0,-6 0 0 0,6 0 0 0,-7 0 0 0,7 6 0 16,-5-6 0-16,5 0 0 0,-9 0 0 0,9 0 0 0,0-6 0 0,0 6 0 16,-5 0 0-16,5 0-36 0,0 0-37 0,0 0-8 0,-7-6-11 0,7 6-12 15,0-4-18-15,0 4-20 0,0-5-23 0,0-1-25 0,0 3-26 0,7-3-26 0,-7-3-29 16,5 5-56-16,-5-8-66 0,9 9-82 0,-9-8-83 0,5 1-23 0,2 1 6 0,-1-6 23 16,-1 5 33-16,3-5 40 0,0 1 45 0,-3 1 44 0,2-3 47 0,0 1 49 15,-7-3 51-15,5 3 67 0,2-6 72 0</inkml:trace>
  <inkml:trace contextRef="#ctx0" brushRef="#br0" timeOffset="85926.85">21511 10352 24 0,'0'-6'131'0,"0"1"72"0,7 1 57 0,-7-2 49 0,0 3 40 0,0-3 39 0,5-3 35 0,-5 3 37 0,-5 3 34 0,5-4 35 0,0 2 34 0,0 1-24 16,0 4-59-16,0-5-77 0,0 5-85 0,0-4-51 15,0 4-32-15,0 0-22 0,0 0-15 0,0 0-18 0,0 0-18 0,0 0-18 0,0 0-17 0,0 0-21 0,0 0-15 16,0 0-15-16,0 0-16 0,0 0-15 0,-7 0-13 0,7 4-10 0,-7 1-8 15,7-1-4-15,-5 1-3 0,-3 5 3 0,3-4 5 0,-3 3 2 0,2 0 5 16,1 1 0-16,-10 1 1 0,9-2-1 0,0 1 1 0,-6-1-1 0,-4 6 0 16,5-6 0-16,-2 3-2 0,0 3-2 0,-6-6-4 0,-1 4-3 0,6 2-5 15,-6 0-3-15,1-5-3 0,6 10-1 0,-6-5 1 0,-2-2-3 16,9 2 0-16,1-5-2 0,-10 4 0 0,13 2-3 0,-3-2-4 0,3-4 0 0,-4-1-4 0,5 3-5 16,7-3-2-16,-7 0-3 0,1 1-4 0,6-1 1 0,0-3 0 0,0 3 0 15,0-3 1-15,0 3 3 0,0-5-1 0,0 1 4 0,6 5 2 0,-6-5 4 16,7 1 5-16,0-2 5 0,-7 7 10 0,7-7 4 0,6 0 6 0,-8 1 0 15,1 1 3-15,7-2 1 0,-6 1 1 0,7-5 2 0,-8 6 2 0,6-3 0 16,2 4 3-16,-7-7-1 0,4 5-1 0,5-1-1 0,-4-4-5 0,0 5-1 16,3-1-1-16,-3-4-4 15,-5 6 0-15,6-3-1 0,0 3-3 0,0-6-2 0,0 5-5 0,0-1-11 0,-7 2-21 0,7 0-23 0,0-2-30 0,-6 1-36 16,5-1-42-16,3 1-47 0,-10-1-51 0,9 7-93 0,-9-7-112 0,8 8-88 0,-6-9-74 16,0 8-23-16,6-7 4 0,-6 0 22 15,-1 2 36-15,1-1 44 0,-1-5 49 0,-1 0 55 0,3 0 60 0,-8-5 63 0,8-1 65 16,-8-2 86-16,0-3 89 0</inkml:trace>
  <inkml:trace contextRef="#ctx0" brushRef="#br0" timeOffset="86496.8">23568 8583 68 0,'0'0'175'0,"9"0"70"0,-9 0 58 0,0 0 41 0,0 0 33 0,0 0 28 0,0 0 24 0,0 0 17 0,0 0 19 0,0 0 19 0,0 0 17 15,0 0-56-15,0 0-102 0,0 0-91 0,5 4-90 0,-5-4-48 0,0 6-26 0,0 0-9 16,7-2-1-16,-7 1 4 0,0-1 3 0,6 5 7 0,-6 2 4 0,7-1 3 16,-7 0 0-16,0 4-2 0,0 1-5 0,7 1-3 0,-7-2-5 15,0-1-6-15,0 8-5 0,0-2-6 0,0 0-7 0,-7 1-5 0,7 5-3 0,0-1-6 16,0 0-5-16,-7 0-2 0,7 7-5 0,-6-3-4 0,6-2-3 0,-7 2-3 16,7 2-4-16,-5-2-2 0,5-3-4 0,-9-1-2 0,9 1-4 0,-5-1-3 0,5 2-3 15,0-4-2-15,-7-1-2 0,7-2 0 0,0 1-2 0,-6 0-7 0,6-2-11 16,0-3-17-16,0 6-22 0,0-8-19 0,0-2-20 0,-6 4-23 0,6-5-21 0,0-1-21 15,0-4-21-15,0 5-22 0,0-6-21 0,6 1-16 0,-6 0-14 0,0-5-9 16,0 0-4-16,0 4-13 0,0-4-16 0,0 0-13 0,6-4-16 0,-6 4-32 16,7-5-40-16,-7 0-1 0,5-5 15 0,-5 6 25 0,9-7 29 0,-9 1 28 0,0-4 27 15,0 4 29-15,5-4 31 0,-5 1 37 0,0-8 42 0,0 6 40 0,0-4 55 16</inkml:trace>
  <inkml:trace contextRef="#ctx0" brushRef="#br0" timeOffset="86687.4">23582 9190 34 0,'0'-25'111'0,"0"5"49"16,-5-5 41-16,5 6 40 0,0-5 36 0,-9 3 37 0,9 3 38 15,-5-1 33-15,5-2 31 0,0 3 31 0,-7-3 34 0,7 6-34 0,0-4-68 0,-6 4-45 16,6 5-39-16,0-4-23 0,-6 4-20 0,6 1-18 0,0 0-15 0,0-3-16 15,0 8-19-15,0-1-13 0,0-4-11 0,0 5-12 0,0-2-15 0,0 1-12 0,0 1-13 16,6-2-14-16,-6 6-12 0,0-6-9 0,6 2-10 0,-6 4-6 0,7-5-6 16,-2 0-6-16,4 1-6 0,-4 4-3 0,8-6-7 0,1 6-4 0,-2-4-5 0,1 4-3 15,1-5 0-15,-2 5-5 0,7 0-1 0,-6-4-1 0,8 4-2 0,-2 0-7 16,1 0-6-16,7-5-17 0,-8 5-20 0,1 0-29 0,-1 0-26 0,0 0-34 16,-1 0-35-16,3 5-39 0,-3-5-42 0,-2 0-59 0,-5 4-65 15,2-4-97-15,0 5-104 0,-6-1-38 0,5 2-2 0,-5-2 21 0,-7 1 32 0,0 0 44 0,0-1 44 0,-7 2 51 16,2 0 50-16,-2-2 56 0,0 1 55 0,-6 1 65 0,-6-2 70 0</inkml:trace>
  <inkml:trace contextRef="#ctx0" brushRef="#br0" timeOffset="86877.25">23524 9105 0 0,'-6'11'2'0,"-7"4"112"0,6-5 72 0,-1-1 51 16,3 0 42-16,-2-3 34 0,7-2 29 0,-7 1 26 0,7 1 25 0,0-6 31 0,0 0 34 16,7 3 33-16,-7-3 31 0,0 0-68 0,7 0-126 0,-7 0-69 0,5 0-39 15,3 0-23-15,-1 0-18 0,-2 0-11 0,3 0-4 0,-2 0-11 0,7-3-8 0,-6 3-15 16,5 0-20-16,0-6-18 0,2 6-20 0,-1-5-21 0,-6 5-25 0,7-4-27 15,-1 4-31-15,-2-6-34 0,2 1-36 0,3 5-43 0,-6-4-44 0,3-1-83 16,1 1-102-16,-1-2-86 0,-6 2-76 0,7-2-29 0,-2-3-1 0,-6 4 15 0,7-1 24 16,-5-3 33-16,3-1 40 15,-3 1 49-15,4 0 48 0,-4-7 57 0,4 7 60 0,0-6 78 0,-4 0 84 0</inkml:trace>
  <inkml:trace contextRef="#ctx0" brushRef="#br0" timeOffset="87130.29">24129 8760 0 0,'0'0'8'0,"6"-5"122"16,2 5 79-16,-8-6 57 0,7 6 51 0,-7-4 44 0,0-2 43 0,5 1 42 0,-5 1 42 16,0-2 37-16,0 3 34 0,7-3 27 0,-7 6 23 0,0 0-87 0,0 0-156 0,0 0-87 15,0 0-56-15,0-4-33 0,0 4-26 0,0 0-19 0,0 0-21 0,7 4-18 16,-7-4-20-16,0 6-12 0,5-6-13 0,-5 3-7 0,0 3-8 0,0-2-2 16,8 7-2-16,-8-7-4 0,0 7-1 0,0-2-2 0,0 5-5 0,0-4-4 0,0 6-4 15,0-1-6-15,0-8-3 0,-8 14-4 0,8-6-3 0,0 4 1 0,0-5-3 16,-5 7-4-16,5 2-7 0,0-3-7 0,-7 1-15 0,7-2-13 0,0 5-17 15,-7-5-20-15,7 2-23 0,0-6-23 0,0 3-27 0,0-3-34 0,-5 0-29 0,5-1-37 16,0 0-37-16,0-4-80 0,0 1-96 0,0-1-61 0,0-1-39 0,-7 0 0 16,7 0 18-16,0-3 29 0,0 0 37 0,0-6 40 0,0 0 45 0,0 0 45 0,0 0 48 15,0 0 52-15,0 0 55 0,0 0 75 0,0 0 90 0</inkml:trace>
  <inkml:trace contextRef="#ctx0" brushRef="#br0" timeOffset="87748.36">24279 8861 0 0,'6'-9'13'0,"-6"-6"130"0,8 9 81 0,-8-1 57 0,5-4 48 0,-5 1 44 0,0 4 37 16,0 2 39-16,7-6 33 0,-7 6 33 0,0-2 30 0,0 2 28 0,6-1 26 16,-6 1-92-16,0 4-164 0,0 0-88 0,0-5-55 0,8 5-31 0,-8 0-21 15,0 0-17-15,0 0-14 0,0 0-12 0,6 0-11 0,-6 0-9 16,7 5-4-16,-7-1-8 16,0 1-6-16,5-1-3 0,-5 2-10 0,9-2-2 0,-9 6-5 0,0-6-3 15,0 8-2-15,5-3-4 0,-5 1-4 0,0 4-5 0,7-4-3 0,-7-1-8 16,0 6-4-16,0 0-6 0,6 0-3 0,-6 0-3 0,0-1 2 0,0 0-3 0,0 1 1 15,0 1-6-15,0 2-6 0,7-3-11 0,-7 0-10 0,0 0-11 0,0-2-9 16,0 2-11-16,0-3-8 0,0-3-9 0,0 4-7 0,0-2-9 0,0-7-8 0,0 7-7 16,0-1-5-16,6-6 0 0,-6 1 6 0,0-1 7 0,0-4 13 0,0 0 13 15,0 5 12-15,0-5 14 0,0 0 12 0,0 0 10 0,0 0 10 0,0 0 8 16,0 0 7-16,0 0 6 0,0 0 5 0,0-5 3 0,0-4 5 0,0 5 0 16,0-2 1-16,-6-4 0 0,6 1-1 0,0-2 1 0,0 2-2 0,0-1 2 15,0-5 2-15,0 0 4 0,0 2 5 0,0-8 4 0,0 3 4 0,-7-1 4 0,7-2 0 16,0-3 4-16,0 0 3 0,7-1 0 0,-7 1 3 0,0-1 2 0,0 1 0 15,0 3 2-15,6 3 1 0,-6-1 0 0,0-2 3 0,8 6 0 0,-8 2 5 16,0 2-1-16,0 1 1 0,5 5 1 0,-5-4-3 0,0 3-5 0,0 6-5 0,0 0-10 16,5-4-11-16,-5 4-8 0,0 0-4 0,0 0-6 0,0 0-6 0,0 0-2 15,8 0-7-15,-8 4 0 0,6 2-3 0,-6-1 0 0,7 4 0 0,1-2-1 16,-3 2 2-16,-5 0 6 0,6 6 7 0,2-6 4 0,-3 1 3 0,3 5 2 16,-3 0-3-16,3-1-1 0,-2 2-1 0,-1-1-1 0,2-2-4 0,1 8 1 0,-2-6-3 15,0 3 0-15,1 1 1 0,-2 2-3 0,2-8 3 0,7 7-4 0,-8-4-1 16,1 2 2-16,-2-3-2 0,4 0 2 0,-4 0-2 0,2-2 2 0,-1-1-2 0,-1-3 0 15,3-3 2-15,0 3-1 0,-8-5 2 0,5 1 1 0,2-1 2 0,-7-4 6 16,0 0 11-16,0 0 8 0,7 0 10 0,-7 0 6 0,5 0 1 0,3-4 5 16,-8-1 5-16,7 1-43 0,-7-2-16 0,5-3 0 0,2 3 0 0,0-3 0 15,-7-6 0-15,5 2 0 0,3-2 0 0,0-6 0 0,-8 3 0 0,5-3 0 16,1-3 0-16,1-1 0 0,-2-3 0 0,4-2 0 0,-9 2 0 0,5-3 0 16,2 2 0-16,-1-1 0 0,-6 2 0 0,5 3 0 0,-5 1 0 0,9-1 0 15,-9 5 0-15,0 1 0 0,0 4 0 0,0 0 0 0,0 2 0 0,-9 1 0 16,9 3 0-16,0 4 0 0,-5 1 0 0,5-2 0 0,0 6 0 0,-6 0 0 0,6 0 0 15,-7 0 0-15,2 6-106 0,-4 3-83 0,4-3-34 0,-2 9-39 0,1-6-40 0,1 5-80 16,-3 6-96-16,0-5-81 0,3 4-67 0,-2 2-16 0,0-3 14 0,2 1 27 16,-2 2 35-16,-1-3 43 0,3-3 46 0,-2 6 52 0,0-2 53 0,2-5 59 15,5 6 61-15,-8-5 79 0,0-1 84 0</inkml:trace>
  <inkml:trace contextRef="#ctx0" brushRef="#br0" timeOffset="92021.24">21096 11134 1 0,'-8'0'54'0,"0"0"37"0,8 0 26 16,-5 0 31-16,5-6 33 0,-8 6 31 0,8-4 29 0,0 4 26 0,0-5 26 0,-5-1 23 0,5 6 23 0,0-3-18 0,0 3-44 0,0-7-23 0,-5 2-15 15,5 5-10-15,0-4-6 0,0 4-15 0,0-5-20 0,0-1-13 0,0 6-11 16,0 0-12-16,-9-4-5 0,9 1-7 0,0 3-5 0,0-6-9 0,0 6-6 0,0 0-7 16,-5-5-7-16,5 5-6 0,0 0-6 0,0 0-8 0,0-4-4 0,0 4-6 15,0 0-6-15,0-6-3 0,0 6-2 0,0 0-5 0,0 0-4 0,0 0-4 16,0 0-3-16,0 0-3 0,0 0-1 0,0 0-4 0,0 0-2 15,0 0-3-15,0 0-4 0,0 0-2 0,0 0-5 0,0 0-2 0,0 0-4 0,0 0-4 16,0 0-4-16,0 0-5 0,0 0-3 0,0-6-6 0,0 6 1 0,0 0-3 16,0 0 0-16,0 0 4 0,5-4 1 0,-5 4 4 0,9 0 0 0,-9 0 5 0,5 0 4 15,0 0 5-15,3 4 4 0,-3-4 5 0,11 0 4 0,-11 0 6 16,1 0 1-16,7 0 3 0,-6 0-4 0,6 0 1 0,1 0-4 0,-1 0-1 0,-2 0-3 16,2 6-1-16,3-6-2 0,2 0-3 0,-4 0-3 0,4 0 1 0,3 0-3 0,-2 0 1 15,1 0-2-15,-1 6 1 0,7-6 1 0,0 0-1 0,-2 0 3 0,4 4 1 16,-1-4 0-16,-3 0 1 0,3 0 0 0,6 5 2 0,-6-5 0 0,5 6-1 15,0-6-1-15,-1 0-2 0,3 3-2 0,5-3 1 0,-7 4-3 0,7 2 0 0,-4-6-3 16,2 5 1-16,2-1-1 0,6-4 0 0,-5 5 1 0,4 2 1 0,-5-4-1 16,9 3 4-16,-9-1 0 0,6-1 3 0,0 2-1 0,0-2 2 0,2 1-2 15,6-1 0-15,-9 1 2 0,7 1 0 0,4-2 0 0,-5 7-2 0,3-7 0 16,5 2-2-16,-5-3-1 0,-2 3-5 0,8-2-14 0,-7 1 0 0,7 1 0 0,-7-3 0 16,7 3 0-16,-8 4 0 0,8-5 0 0,1-1 0 0,-2 2 0 0,-5-2 0 15,5 1 0-15,-6 0 0 0,6 5 0 0,0-4 0 0,-5-3 0 0,5 3 0 16,-6-2 0-16,6 2 0 0,1 3 0 0,-7-4 0 0,8-1 0 0,-1 2 0 15,-2 0 0-15,-4-3 0 0,5 3 0 0,0-3 0 0,-5 3 0 0,5 0 0 16,2-2 0-16,-10 1 0 0,10 4 0 0,-9-3 0 0,9-2 0 0,-10 1 0 0,5 1 0 16,-4-2 0-16,7 5 0 0,-6-3 0 0,-7-2 0 15,7 1 0-15,1 1 0 0,0 3 0 0,-9-3 0 0,9-3 0 0,-7 3 0 0,-2 4 0 0,4-5 0 16,-9-1 0-16,5 5 0 0,-4-3 0 0,-1 0 0 0,1-3 0 0,-1 6 0 16,-1-2 0-16,-4-2 0 0,-3-1 0 0,8 5 0 0,-7-3 0 0,0-1 0 0,2 5 0 15,-2-7 0-15,1 3 0 0,-1 0 0 0,-5-2 0 0,-1 1 0 16,6 4 0-16,-6-3 0 0,1-2 0 0,-1 1 0 0,-1-1 0 0,2 1 0 0,-3 2 0 15,5-3 0-15,-5 1 0 0,3-1 0 0,-1 1 0 0,-8 1 0 0,8-2 0 16,-5 1 0-16,6-1 0 0,-9 1 0 0,8 2 0 0,-6-4 0 0,-1 3 0 16,1-1 0-16,1-1 0 0,-3 2 0 0,3-3 0 0,-3 3 0 0,3-2 0 15,-2 1 0-15,1 1 0 0,-8-3 0 0,8 4 0 0,-1-2 0 0,-6 4 0 16,8-5 0-16,-11 2 0 0,6-1 0 0,-5-1 0 0,-3 1 0 0,5-5 0 16,-8 4 0-16,2-4 0 0,-7 7 0 0,7-7 0 0,-7 0 0 0,0 0 0 0,0 0 0 15,0 0 0-15,0 0 0 0,0 0 0 0,0 0 0 0,0 0 0 0,0 0 0 16,0 0 0-16,0 0 0 0,0 0 0 15,0 0 0-15,0 0 0 0,0 0 0 0,0 0 0 0,0 0 0 0,0 0 0 0,0 0 0 0,0 0 0 0,0 0 0 16,0 0 0-16,0 0 0 0,0 0 0 0,0 0 0 0,0 0 0 0,0 0 0 0,0 0 0 16,0 0 0-16,0 0 0 0,0 0 0 0,0 0 0 0,0 0 0 0,0 0 0 15,0 0 0-15,0 0 0 0,0 0 0 0,0 0 0 0,0 0 0 0,0 0 0 16,0 0 0-16,0 0 0 0,0 0 0 0,0 0 0 0,0 0 0 0,0 0 0 16,0 0 0-16,0 0 0 0,0 0 0 0,0 0 0 15,0 0 0-15,0 0 0 0,0 0 0 0,-7 0 0 0,7 0 0 0,0 0 0 0,-7 0 0 0,7 0 0 0,0-7-53 16,0 7-52-16,-5 0-2 0,-3 0-5 0,8 0-5 0,-5-4-6 0,5 4-5 15,0 0-4-15,-8 0-1 0,8 0-5 0,0-5-1 0,-6 5-5 0,6 0-3 16,0 0-5-16,0 0-7 0,0 0-10 0,0 0-10 0,0 0-13 0,0 0-11 0,0 0-19 16,0 0-21-16,0-4-46 0,0 4-54 0,0 0-56 15,0 0-50-15,0-5-12 0,0 5 8 0,0-6 21 0,0-3 26 0,0 5 30 0,0-1 35 0,0-2 37 16,0-2 36-16,-5 0 44 0,5 0 46 0,0-1 57 0,-7-1 71 0</inkml:trace>
  <inkml:trace contextRef="#ctx0" brushRef="#br0" timeOffset="92449.89">26597 11475 91 0,'-12'-6'174'0,"0"-3"51"0,4 5 39 0,-5-1 33 0,7-5 32 0,-1 4 31 0,2 3 33 0,-4-3 25 0,4-3 25 0,5 3 22 0,0 1 25 15,0 1-64-15,0-2-114 0,0 6-68 0,0-3-49 0,0-3-17 0,0 2-2 0,0-2-4 0,0 6-4 0,0-5-5 0,0 1-8 32,0 4-5-32,0-6-1 0,0 6-1 0,0-5-4 0,0 5-4 0,0 0-10 15,0 0-9-15,0 0-7 0,0 0-10 0,0 0-12 0,0 0-9 0,0 0-9 16,0 0-9-16,0 0-11 0,0 0-8 0,0 0-8 0,0 0-8 0,0 0-10 0,0 0-7 15,0 0-8-15,0 0-9 0,0 0-6 0,0 0-6 0,0 0-1 0,0 0-2 16,0 0 1-16,0 0 0 0,0 0 4 0,5 5 5 0,-5-5 4 0,0 6 6 16,9-2 8-16,-4 1 5 0,-5 1 8 0,7-2 4 0,-7 2 6 0,6 3 3 15,-1-5 5-15,3 7 2 0,0-7 2 0,4 7 1 0,-6-2 2 0,8-5-3 16,-7 7-1-16,4-2-24 0,2 1-19 0,2-1 0 0,-3 0 0 0,0 7 0 16,2-7 0-16,-1 2 0 0,0-1 0 0,0-1 0 0,0 6 0 0,1-6 0 0,-2 1 0 15,2-1 0-15,-1 3 0 0,-8-8 0 0,9 5 0 0,-9-4 0 0,3 5 0 16,-1-5 0-16,-7-1 0 0,5 1 0 0,4 2 0 0,-9-4 0 0,0-3 0 15,0 6 0-15,0-6 0 0,0 5 0 0,0-5 0 0,0 4 0 0,0 2 0 16,0-3 0-16,0 3 0 0,0-2 0 0,-9 1 0 0,4 4 0 0,-2-2 0 0,-1-2 0 16,3-1 0-16,-9 5 0 0,1-3 0 0,0 3 0 0,-5-4 0 15,-1 6 0-15,-2-6 0 0,2-1 0 0,-7 5 0 0,-8-3 0 0,10-1 0 0,-10-1 0 16,2 5 0-16,-1-9 0 0,1 6 0 0,-2 3 0 0,-3-9 0 0,2 6 0 16,3-1 0-16,1-1-68 0,5 2-164 0,-9 3-67 0,12-5-73 0,-4 1-124 15,1 5-138-15,5-4-52 0,3-1-9 0,-1-1 17 0,4-4 32 0,3 0 37 0,0 0 43 16,-4 0 52-16,11-9 53 0,-8 0 62 0,7-7 63 0,-2-3 77 0,3-7 82 0</inkml:trace>
  <inkml:trace contextRef="#ctx0" brushRef="#br0" timeOffset="96728.56">23276 11904 23 0,'8'-5'116'0,"-3"5"59"0,1-4 45 0,-6-1 40 0,8 1 35 0,-8-2 34 0,5 2 36 0,-5-7 33 0,0 8 33 0,8-4 30 0,-8-2 31 0,0 4-28 0,0-5-64 0,0 6-64 16,7-1-62-16,-7-1-37 0,0-3-20 0,0 3-16 0,0 2-14 0,0-1-16 0,0 1-17 15,0 4-15-15,0-5-15 0,0 5-15 0,0 0-15 0,0 0-15 0,0 0-14 16,0 0-12-16,0 0-16 0,0 0-13 0,0 0-14 0,0 0-11 0,0 0-7 15,0 0-6-15,0 0-3 0,-7 0-3 0,7 5-1 0,0 4-1 16,0-5 1-16,-8 8 1 0,8-3-1 0,0 0 5 0,-5 6 1 0,5-6 4 0,-8 7 5 0,8-1 3 16,0-2 4-16,-6 2-1 0,6 5 0 0,-5-6-1 0,5 0 0 0,-8 7-2 15,8-8 0-15,0 2-1 0,-7 6 0 0,7-6 0 0,-6-2 1 0,6 2 0 0,0 0 0 16,-6 0-1-16,6 0 0 0,0 0 0 0,0-5 1 0,0 3-1 0,-7-2 0 16,7-2 2-16,0-3 1 0,0 3-2 0,0-3 2 0,0 3 0 0,0-5-1 15,0 1 2-15,0-5 2 0,0 0 0 0,0 4 5 0,0-4 3 0,0 0 4 0,0 0 5 16,0 0 3-16,0 0 5 0,0 0 4 0,0 0 2 0,0 0-1 0,0-4 0 15,0 4-1-15,7-5-1 0,-7 1-3 0,0-5-2 0,0 3-1 0,6-3-6 16,-6-3-2-16,0 3-5 0,6 0-3 0,-6-6-3 0,7 0-5 0,1 0-1 0,-8 2 0 16,5-8-1-16,1 2 2 0,2 1-1 0,-3-3 0 0,3-3-1 0,4-1 2 15,-5 1-1-15,5-6 0 0,-4 6-2 0,5-4-2 0,-7 3 3 0,6-5-1 0,2 6 3 16,-7 0 5-16,4 4 7 0,-2-4 5 0,-2 3 7 0,4 6 8 0,-3 2 4 16,-3-1 5-16,-5 2 4 15,8 3 2-15,-3-1 1 0,2 1-2 0,-7 4-2 16,7 1-4-16,-7-3-7 0,5 2-7 0,-5 5-7 0,8-4-9 0,-8 4-5 15,7 0-6-15,-2 0-4 0,-5 4-6 0,8 1-3 0,3 2-2 0,-3-3 1 0,-1 1-1 16,5 4 3-16,-5 1 7 0,7-1 0 0,-9 6 3 0,8 0 2 0,-6 0 0 16,7 0 1-16,-9 4 0 0,8 1 0 0,-7 0 0 0,2-2 1 0,4 6 0 15,-3-3 2-15,-4 3-2 0,0-5 2 0,3 6-2 0,-8-1-1 0,5 0-1 16,3-4-1-16,-2 5 2 0,1-6-1 0,-7 5 1 0,6-3-1 0,1-3 1 0,-7 3-2 16,6-2 0-16,2 0-1 0,-8 2 1 0,5-8-3 0,-5 1-5 0,0 1-8 15,7 1-10-15,-7-2-15 0,0-4-20 0,6-1-15 0,-6 3-20 0,0-3-19 16,0-5-18-16,0 5-16 0,0-3-17 0,0-1-24 0,0-1-29 0,-6 1-30 0,6-5-28 15,-7 6-54-15,7-6-60 0,-5 4-56 0,-3-4-51 0,8 0-8 0,-6 0 16 0,-1 0 24 16,-6 0 29-16,7-4 31 0,-2-2 33 0,-5 1 41 0,8 1 43 0,-9-1 47 16,2-5 48-16,-2 1 62 0,1 0 71 0</inkml:trace>
  <inkml:trace contextRef="#ctx0" brushRef="#br0" timeOffset="96928.64">23439 12051 0 0,'-12'-10'69'0,"-8"1"87"0,8 0 57 0,3-3 48 0,-3 3 44 0,-1 0 41 0,-1 5 41 0,9-7 39 0,-9 7 36 0,9-2 33 0,-2-4 31 0,7 5-7 0,-8 0-27 0,8 5-73 0,0 0-105 16,0-4-61-16,0 4-41 0,0-6-30 0,0 2-24 0,8 4-21 0,-8-5-23 15,7 5-18-15,-7 0-16 0,5-4-11 0,2-1-12 0,0 5-5 0,-2-6-6 16,9 6-1-16,-7 0-4 0,4-4-2 0,5 4 0 0,-4-6-3 0,-1 6-2 16,5 0-4-16,3-5-1 0,-6 5-6 0,6 0-3 0,1 0-5 0,-7 0 1 0,6 0-9 15,0 0-7-15,2 0-19 0,-9 0-22 0,8 5-27 0,-8-5-32 0,7 0-35 16,1 6-36-16,-6-6-43 0,-1 0-47 0,6 4-86 0,-6-4-100 0,8 0-69 16,-9 6-50-16,0-6-12 0,3 0 12 0,-4 0 26 0,2 5 36 0,2-5 44 0,-3-5 46 15,-5 5 51-15,6-6 52 0,-7 6 56 0,1-4 59 0,-1-2 77 0,6 1 90 0</inkml:trace>
  <inkml:trace contextRef="#ctx0" brushRef="#br0" timeOffset="97300.63">24045 11920 0 0,'6'5'1'0,"1"-1"112"16,-2-4 79-16,-5 5 57 0,9-5 40 0,-9 0 36 0,0 0 32 0,0 0 30 15,0 0 27-15,0-5 30 0,0 1 26 0,0-1 29 0,7-1 27 0,-7 2-65 0,0-2-125 16,5 1-75-16,-5 1-49 0,0-1-23 0,6 1-8 0,-6-2-6 0,0 6-5 16,0-4-6-16,5-1-6 0,-5-1-4 0,0 6-5 0,0-3-8 15,0-4-5-15,0 7-8 0,8-5-12 0,-8 5-9 0,0-4-9 0,0 4-8 0,0-5-7 0,0 5-4 16,0 0-7-16,0-4-5 0,0 4-5 0,0 0-9 0,0 0-6 15,-8-6-11-15,8 2-36 0,0 4 0 0,0-5 0 0,-5 5 0 0,5-6 0 0,0 6 0 16,-6-3 0-16,6 3 0 0,-5-6-1 0,5 6-20 0,-7 0-1 0,-2-6 0 16,4 6-1-16,5-4 1 0,-7 4 0 0,1 0-1 0,1-5 2 0,-3 5 0 15,0 0 3-15,3 0-1 0,-1 0 2 0,-2 0-1 0,3 5 0 0,-3-5 1 16,8 0-2-16,-7 4 1 0,2 2 0 0,-2-6 1 0,0 6-1 0,2-3 3 0,-3 3-1 16,3 3 1-16,-3-3 1 0,2-2-2 0,1 5 1 0,-2 3 2 0,-2-9-1 15,9 8 1-15,-5-1 2 0,5-1-2 0,-7 0 1 0,7 1 1 0,0 5-1 16,-6-6 1-16,6 6-2 0,0-6 2 0,6 7 0 0,-6-1 1 0,0-1 1 0,7-4 2 15,-7 5-1-15,5 0 0 0,-5-2 2 0,9 2 1 0,-2-4 1 0,-2 3-1 16,1-5 2-16,2 6 2 0,-3-4 0 0,8 4 2 0,-6-7 0 16,5 6 2-16,-5-2-1 0,6-3 1 0,1 1-1 15,-1-1 1-15,0 0-4 0,0 2-8 0,1-7-12 0,-2 2-17 0,7 4-19 0,-6-5-25 0,0-1-28 0,1 1-27 16,-2-5-34-16,2 4-32 0,4-4-39 0,-10 0-58 0,5 6-69 0,0-6-89 0,0-6-94 16,-7 6-29-16,8 0 3 0,-7-4 23 0,-2-1 33 0,3 1 39 0,-3-1 42 0,1 1 46 15,-6-8 46-15,8 3 51 0,-8-1 52 0,0 1 66 0,0-6 68 0</inkml:trace>
  <inkml:trace contextRef="#ctx0" brushRef="#br0" timeOffset="97553.59">24351 11914 0 0,'0'-4'19'0,"7"4"138"0,-1-6 78 0,-6 6 56 0,0-5 42 0,7 5 38 15,-7-4 34-15,0-1 32 0,6-5 30 0,-6 6 32 0,0-7 29 0,8 8 31 16,-8-9 35-16,0 8-94 0,0-1-164 0,5 1-80 0,-5-2-35 0,0-3-14 16,0 3-3-16,5 6-4 0,-5-3-5 0,0 3-7 0,0-6-5 0,0 6-10 15,0 0-10-15,0-6-15 0,0 6-16 0,0 0-19 0,0 0-36 0,0 0-77 16,0 0 0-16,0 0 0 0,0 0 0 0,0 0 0 0,0 0 0 0,0 6 0 15,0 0 0-15,-5-3 0 0,5 8 0 0,0-7 0 0,0 6 0 0,0 4 0 0,0-4 0 16,0 5 0-16,-5 0 0 0,5 0 0 0,0 0 0 0,0-2 0 0,0 7 0 16,0-4 0-16,0-1 0 0,0-2 0 0,0 8 0 0,0-6-2 15,0-2-3-15,0 1-7 0,0 2-11 0,0-7-15 0,0 6-16 16,5-6-23-16,-5 6-22 0,0-5-28 0,5 1-30 0,-5-3-29 0,0-3-33 0,8 4-33 0,-8-3-38 16,0 3-58-16,0-3-70 0,0 0-82 15,0-6-82-15,0 4-23 0,0-4 13 0,0 0 25 0,6 5 38 0,-6-5 42 0,0 0 45 0,0 0 47 0,0-5 49 0,0 1 50 16,7-2 53-16,-7 0 65 0,0-3 71 0</inkml:trace>
  <inkml:trace contextRef="#ctx0" brushRef="#br0" timeOffset="97998.61">24606 11934 75 0,'5'-9'182'0,"2"-2"72"0,0 7 58 16,-7-7 51-16,0 2 44 0,5-1 41 0,-5 6 37 0,0-7 32 0,0 1 36 0,8 1 33 16,-8 4 30-16,0-5-49 0,0 1-100 0,7 3-88 0,-7 3-84 0,0-9-45 15,0 8-29-15,5-1-22 0,-5 1-20 0,0-1-13 0,0 5-12 0,0 0-10 16,0-6-14-16,0 6-11 0,0 0-11 0,0 0-93 0,0 0-15 0,0 0 0 15,0 0 0-15,0 0 0 0,0-4 0 0,0 4 0 0,0 0 0 0,-5 4 0 16,5-4 0-16,-7 6 0 0,-1-6 0 0,3 5 0 0,-2-1 0 0,0 5 0 16,-6-3 0-16,5 3 0 0,-3 2 0 0,-1-1 0 0,-2 3 0 0,1-1 0 0,-1-3 0 15,2 6 0-15,-1-6 0 0,-1 6 0 0,2-5 0 0,-2 4 0 0,1-4 0 16,8 4 0-16,-9-4 0 0,9 5 0 0,-10-5 0 0,9 4 0 0,-2-4 0 16,3-1 0-16,0 3 0 0,5-3 0 0,-8 0 0 0,8 0-9 0,0 1-6 15,-6 1-2-15,6-1 1 0,0-1-1 0,0-5 2 0,6 7 2 0,-6-2 1 0,0-3 3 16,8 4 4-16,-8-5 2 0,5 3 3 0,-5-3 7 0,5 1 5 0,3 3 4 15,-2-3 5-15,1-3 6 0,1 3 6 0,-3 0-18 0,1 3-15 16,2-5 0-16,-3 1 0 0,3-1 0 0,5 2 0 0,-7-1 0 0,6-1 0 0,-4 2 0 16,4 0 0-16,0-2 0 0,4 1 0 0,-5 4 0 0,-4-5 0 0,7 2 0 15,-2-1 0-15,-1-1 0 0,-3 1 0 0,5 1 0 0,-6-2 0 0,0 2 0 16,-2-1 0-16,3-1 0 0,-1-4 0 0,-7 4 0 0,5-4 0 0,-5 5 0 16,0-5 0-16,0 0 0 0,0 0 0 0,0 0 0 0,0 0 0 0,0 6 0 15,0-2 0-15,0 1 0 0,-5 1 0 0,5-3 0 0,0 4 0 0,-7-2 0 16,7 4 0-16,-8-5-16 0,3 6-101 0,5-5-19 0,-7 4-21 0,0-3-22 0,2 4-21 15,-3-1-24-15,0 0-22 0,-3-3-28 0,4 3-29 0,-7 3-70 0,9-3-86 16,-8 0-64-16,8 1-50 0,-11-1-6 0,4-4 17 0,0 5 29 0,-3 1 36 0,4-7 41 16,-2 2 42-16,5-3 45 0,-5-3 48 0,2 6 50 0,-4-6 56 0,1 0 74 0,4 0 88 15</inkml:trace>
  <inkml:trace contextRef="#ctx0" brushRef="#br0" timeOffset="125963.93">7833 8280 20 0,'9'-15'32'0,"-2"-4"4"16,-7 1 3-16,5-9 8 0,1 9 12 0,-6-7 17 0,0 1 20 0,0 5 25 0,7-2 30 0,-7-3 11 0,0 9 0 0,6-4 11 0,-6 1 15 0,0 3 22 15,0-1 25-15,0 2 23 0,0-1 22 0,0-1 8 0,-6 2 6 0,6 4-5 16,0 1-8-16,-7 0-13 0,7-1-21 0,-6-1-21 0,6 1-23 0,-5 1-15 16,-2 5-12-16,7-7-5 0,-9 1-4 0,4 5-4 0,-2-4-2 0,7-1-7 0,-6 6-7 15,6-6-5-15,-5 6-5 0,-3-2-4 16,8 0-7-16,0 2-6 0,-8-1-5 0,8 1-8 0,0-1-6 0,0-1-10 15,0 6-11-15,0 0-8 0,0-4-10 0,0 4-9 0,0 0-11 0,0 0-6 0,0 0-11 0,0 0-7 16,0 0-8-16,0 0-6 0,0 0-6 0,0 0-3 0,0 0-1 0,0 0 2 16,0 0 2-16,0 10 0 0,0-5 2 0,0-1 4 0,0 5 5 0,0 3 5 0,0 2 2 15,8-4 3-15,-8 8 5 0,8-2 7 0,-8 2 3 0,0 3 2 0,5-2 2 0,-5 5-3 0,6 1-2 16,-6 4-1-16,7 2 4 0,-7-4-2 0,5 8 0 0,4 0-1 0,-9 2-2 16,7-1-2-16,-7 4 2 0,5-3-5 0,-5 2-3 0,6 5-1 15,-6-3-2-15,7 2 1 0,-1 0-3 0,-6 2 3 0,8-2-2 0,-8 6 2 0,5 1-2 0,2-1 2 16,-7 4 1-16,7 1 0 0,-2 4-1 0,-5 1 2 0,8-1 5 0,-8 1 4 15,7 5 3-15,-7 0-32 0,5 0-3 0,-5-2 0 0,9 7 0 0,-4-6 0 16,0 6 0-16,-5 3 0 0,8-3 0 0,-3 5 0 0,-5-1 0 0,8 4 0 16,-2-2 0-16,1-4 0 0,-7 8 0 0,6 0 0 0,1 0 0 0,-7-3 0 15,6 3 0-15,1 4 0 0,-7-5 0 0,6 5 0 0,-6 1 0 0,0-1 0 16,5-1 0 0,-5 1 0-16,0 1 0 0,0-2 0 0,0 1 0 0,0 2 0 0,0-3 0 0,0 0 0 0,-5 1 0 0,5-5 0 0,-6 5 0 0,6-4 0 15,-7 0 0-15,1-3 0 0,6 3 0 0,-7 0 0 0,1-6 0 0,-1 4 0 0,-7-2 0 16,9 2 0-16,-3-4 0 0,3 2 0 0,0-4 0 0,-4 5 0 0,4-9 0 15,-2 6 0-15,-1-4 0 0,3-1 0 0,-2-4 0 0,0 3 0 0,7-3 0 16,-5-1 0-16,-3 7 0 0,8-6 0 16,-6-2 0-16,-1 1 0 0,7 1 0 0,-6 0 0 0,6 0 0 0,-5 3 0 15,-2-3 0-15,7-1 0 0,-9 2 0 0,4-2 0 0,-2-1 0 0,7 2 0 0,-6-5 0 16,1 6 0-16,-3-7 0 0,0 0 0 0,8 2 0 0,-5-2 0 0,-1 0 0 0,-2 0 0 0,3-4 0 0,-3 4 0 31,1 1 0-31,2-5 0 0,-2 0 0 0,7-1 0 0,-7-4 0 0,2 5 0 16,5-5 0-16,-8-4 0 0,3 4 0 0,5-6 0 0,-8-4 0 0,8 4 0 15,0-3 0-15,-6-5 0 0,6 3 0 0,0-3 0 0,0-7 0 0,0 2 0 16,-5-2 0-16,5-3 0 0,0 5 0 0,0-6 0 0,0 0 0 0,0-3 0 16,0-2 0-16,0-4 0 0,0 4 0 0,0-4 0 0,0-6 0 0,5 0 0 0,-5 3 0 15,0-8 0-15,0 1 0 0,0-5 0 0,0 6 0 0,0-6 0 0,0 0 0 16,0 0 0-16,0 0 0 0,0 0 0 0,0 0 0 0,0 0 0 0,0 0 0 16,0 0 0-16,0 0 0 0,0 0 0 0,0 0 0 0,0 0-18 0,0 0-87 15,0 0-18-15,0 0-18 0,0-6-29 0,-5-3-30 0,5 3-38 0,0 6-42 0,0-10-70 16,-7 5-84-16,-2-4-82 0,9 3-78 0,-5-3-22 0,-2 5 2 0,1-8 22 15,1 3 30-15,-11 0 40 0,11 0 44 0,-1-1 51 0,-7-1 53 0,0-4 60 0,6 6 64 0,-5-5 77 16,-3 0 79-16</inkml:trace>
  <inkml:trace contextRef="#ctx0" brushRef="#br0" timeOffset="127510.72">12257 7284 0 0,'-7'4'5'0,"7"2"116"0,-6 0 75 0,0-3 51 0,6 3 39 0,-8-6 37 0,1 0 32 0,7 0 28 0,0 0 29 0,0 0 23 0,-5 0 19 16,5-6 16-16,0 6 11 0,0 0-90 0,0 0-151 0,0 0-85 0,0 0-53 0,0 0-30 16,0 0-18-16,0 0-8 0,0 6-3 0,0-6 0 0,-6 3 1 0,6 9 4 15,0-3 6-15,0 0 5 0,0 7 9 0,0-1 7 0,0 3 8 0,0 3 9 16,0 2 3-16,6 3 5 0,-6 2 5 16,0-4-6-16,0 6-8 0,0-2-9 0,5 8-8 0,-5-8-7 0,7 6-8 0,-7 1-2 0,8-1 0 0,-8 0-7 0,6 5-6 15,0 1-1-15,-6 3-4 16,7 1-1-16,-7 0 1 0,5 5 1 0,3 0 0 0,-8-1 2 0,8 7 1 0,-8 3 1 0,5-4-1 0,-5 4-3 0,0 0-2 0,6 6 1 15,-6-4 1-15,0 4 0 0,5 3 5 0,-5 1-1 0,0 1 0 0,0 4 0 16,0 0 0-16,0 0 1 0,0 6-2 16,0-6 1-16,0 10-2 0,0-5 2 0,0 5 4 0,0-1 1 0,0 3-1 0,0-2 1 0,0 4-1 15,0 2 2-15,0-1-15 0,0-2-35 0,0 8 0 0,0 0 0 0,0-3 0 0,0 2 0 16,0 0 0-16,0 1 0 0,7-8 0 0,-7 8 0 0,0 0 0 0,0-3 0 0,0 1 0 16,0-2 0-16,9 2 0 0,-9 0 0 0,0 2 0 0,0-3 0 0,0-2 0 15,0 5 0-15,5-2 0 0,-5-5 0 0,0 6 0 0,0-3 0 0,0-4 0 16,0 7 0-16,0-4 0 0,0-2 0 0,0 0 0 0,0 3 0 15,0-4 0-15,0-1 0 0,0 3 0 0,0-6 0 0,0 1 0 0,0-5 0 0,0 5 0 32,-5-4 0-32,5-6 0 0,0 6 0 0,0-7 0 0,0 2 0 0,0-1 0 0,0 0 0 15,0 0 0-15,0 0 0 0,0 0 0 0,0-3 0 0,0 1 0 16,0-2 0-16,0 1 0 0,0-3 0 0,-9-3 0 0,9-6 0 0,9 6 0 0,-9-6 0 16,0-4 0-16,0 1 0 0,5-6 0 0,2 3 0 0,-7-7 0 0,6 4 0 15,-1-6 0-15,4-3 0 0,-2-2 0 0,-2 2 0 0,1-6 0 0,2-1 0 16,-3-2 0-16,3-7 0 0,-1 0 0 0,-2 1 0 0,2-10 0 0,0 4 0 15,-2-5 0-15,3-4 0 0,-8 1 0 0,5-1-54 0,-5-7-59 0,8 3-7 0,-8-6-7 16,0 0-23-16,0 0-22 0,0 0-36 0,0-9-39 0,-8 3-67 0,8-9-81 16,-5 0-88-16,5 2-93 0,-8-11-28 0,-4-3 1 0,5-1 16 0,-5-6 21 0,-1-5 31 15,-6-6 32-15,-2 1 45 0,3-10 54 0,-9 2 59 0,1-8 63 0,-1-4 80 16,1-3 81-16</inkml:trace>
  <inkml:trace contextRef="#ctx0" brushRef="#br0" timeOffset="128651.5">7881 8891 90 0,'-8'0'167'0,"2"-5"56"0,-7 5 46 0,8-4 36 0,-2-2 30 0,-2 3 31 0,4 3 30 0,-2-6 28 0,1 0 29 0,1 3 26 0,-3-3 27 0,8 6-62 0,-8-6-115 16,8 2-72-16,-5 4-48 0,5-5-33 0,0 5-29 0,0-6-14 0,0 6-7 16,0 0-10-16,0 0-13 0,0-3-11 0,0 3-10 0,0-4-11 0,5 4-13 15,-5-6-7-15,8 6-13 0,-8-5-6 0,8 5-4 0,-3-4-1 0,1-2 2 0,1 6-1 16,7-6 2-16,-7 6 2 0,4-4 3 16,2 4-1-16,0-5 0 0,6 5-2 0,1 0 2 0,-1 0 0 0,2 0 2 0,-2 0 1 0,7 0 1 0,-5 0-3 15,3 5-1-15,2-5-2 0,9 4-4 0,-10 2-2 0,7 0 1 0,0-2-3 0,2 7 0 16,5-7 1-16,-1 5 0 0,1 0-1 0,1 3 2 0,4-3-1 0,4 6 2 15,-4-6 2-15,9 6 0 0,-1 0 3 0,-1-1 5 0,9 6 1 0,-2-5-1 16,0 4 0-16,1-1 1 0,6-3 1 0,1 6 0 0,4-2 0 0,-4 2-1 16,6-3-3-16,-1 1-2 0,2 2-2 0,4-3-2 0,1 3-2 15,0-6-5-15,0 4 1 0,1-1-2 0,-2-2-2 0,2 2-2 0,0 3-2 0,-3-6-2 16,3 4 2-16,-1 2-2 0,2-8 0 0,-9 7 3 0,8-2 0 0,-8 3 0 16,0-7-2-16,1 6-4 0,-1-1-3 0,-6 1-1 0,1 0-5 0,-3-6-1 0,-3 5 0 15,-1-4 0-15,-7 6 0 0,1-8 0 0,-1 8 0 0,-7-7 0 0,0 0 0 16,-6 0 0-16,1 2 0 0,-8-1 0 0,2-1 0 0,-3-4 0 0,-12 5 0 15,7-6 0-15,-7 6 0 0,2-6 0 0,-8 1 0 0,0-1 0 0,0 3 0 16,0-3 0-16,-8 0 0 16,4-5 0-16,-2 2 0 0,-2 3 0 0,1-3 0 0,0 0 0 0,1 3 0 0,-7-5 0 0,8 1 0 0,-3-1 0 0,2 1 0 15,-7 1 0-15,7-2 0 0,-2 1 0 0,3 1 0 0,-1-2 0 0,-7 2 0 16,5-6 0-16,2 5 0 0,0-1 0 0,-7 1 0 0,5-1 0 0,3-4 0 16,-2 6 0-16,-6-6 0 15,7 4 0-15,-1-4 0 0,1 5 0 0,-7 1 0 0,6-6 0 0,-6 3 0 0,8-3 0 0,-8 7 0 0,5-7 0 0,-5 0 0 0,7 5 0 16,-1-5 0-16,-6 4 0 0,5-4 0 15,-5 5 0-15,9-5 0 0,-2 0 0 0,-7 0 0 0,5 4 0 16,3-4 0-16,-2 0 0 0,-1 0 0 0,3 6 0 0,4-6 0 0,-5 3 0 0,6-3 0 0,-1 0 0 0,-4 6 0 0,3-6 0 16,4 0 0-16,4 5 0 0,-5-5 0 0,-2 0 0 0,1 4 0 0,1-4 0 0,4 6 0 31,-4-6 0-31,-2 0 0 0,-3 6 0 0,2-2 0 0,1-4 0 0,-4 5 0 16,0-5 0-16,-3 0 0 0,1 4 0 0,1-4 0 0,-1 0 0 0,2 5 0 15,-3-5 0-15,-5 0 0 0,7 0 0 0,-7 0 0 0,0 0 0 0,0 0 0 16,6 4 0-16,-6-4 0 0,0 0 0 0,0 0 0 0,0 0 0 0,0 0 0 15,0 0 0-15,0 0 0 0,0 0 0 0,0 0 0 0,0 0 0 0,0 0 0 0,0 0 0 16,0 0 0-16,-6 0 0 0,6 0-48 0,-7 0-75 0,7 0-21 0,-5 0-18 16,5 0-18-16,-8 0-21 0,2 0-13 0,6 0-9 0,-7 0-15 0,7 6-15 15,0-6-18-15,-6 0-14 0,6 5-24 0,0-5-26 0,0 0-29 0,0 0-32 0,0 0-39 16,0 4-42-16,0-4-1 0,-5 5 17 0,5-5 26 0,0 0 27 0,0 10 36 16,0-10 41-16,0 0 41 0,0 0 41 0,0 0 46 0,0 0 48 0,0 0 48 0,0 0 63 15</inkml:trace>
  <inkml:trace contextRef="#ctx0" brushRef="#br0" timeOffset="129078.47">12080 9902 0 0,'0'-4'11'0,"0"-7"124"0,0 7 74 0,-7-7 53 0,7 1 48 0,-5 1 40 0,-1 0 40 0,6 0 36 0,-8-3 33 0,3-3 33 0,5 6 33 0,-8 5 31 0,8-5 30 16,0-3-85-16,0 9-150 0,-5-3-77 0,5-4-38 0,0 5-24 0,0 1-15 0,0-1-18 15,-7 1-13-15,7-2-12 0,0 6-8 0,0-5-11 0,-7 1-12 0,7-2-9 16,0 6-13-16,0 0-9 0,0-5-11 0,0 5-9 0,-7 0-10 0,7 0-7 15,0 0-7-15,0 0-7 0,0 0-7 0,0 0-8 0,0 0-5 0,0 0-10 16,0 0-7-16,0 0-6 0,0 0-7 0,0 0-8 0,0 0-4 16,0 0-5-16,0 0-2 0,0 0-1 0,0 0-2 0,0 0 3 0,7 0-1 0,-7 5 2 15,7 1 4-15,-7-2 5 0,7 7 4 0,-2-7 6 0,3 1 4 0,-3 4 8 16,3 1 8-16,3-1 2 0,-4 3 1 0,7 1 1 0,-8-4-2 0,6 2 0 16,4 5-1-16,-11-7-3 0,8 0-1 0,-7 6-3 0,7-6-3 0,-6 1 0 15,-1 1-2-15,0-2-3 0,1 1-2 0,1-6-1 0,-3 7 3 0,-5-8 4 0,8 9 5 16,-8-8 8-16,0 5 5 0,0-3 9 0,0-3 6 0,0 8 5 0,0-1 5 15,-8-4-1-15,8-2-44 0,-5 5 0 0,-3-4 0 0,1 5 0 0,1-5 0 16,-7 4 0-16,0-2 0 0,0 2 0 0,-6-4 0 0,6 3 0 0,-5-2 0 16,-3 3 0-16,-6-4 0 0,8 1 0 0,-6 4 0 0,6-5 0 0,-10 4 0 15,5-5 0-15,-3 2 0 0,2 3 0 0,-1-4 0 0,-1-1 0 0,1 8 0 16,7-8 0-16,-8 1 0 0,7-1 0 0,1 2 0 0,-1-3 0 0,8 3-129 0,0-1-26 16,-2-1-25-16,1 2-28 0,8 0-25 0,-3-2-26 0,0 1-24 0,3 1-21 15,-2-3-18-15,1 7-40 0,6-5-51 0,-6-1-65 0,6 8-67 0,0-3-14 0,0-4 13 16,-8 5 27-16,8-1 39 0,0 0 40 0,0-2 44 0,0 2 46 0,0 0 45 15,0-3 45-15,0 3 45 0,0 0 61 0,-7-3 64 0</inkml:trace>
  <inkml:trace contextRef="#ctx0" brushRef="#br0" timeOffset="129745.55">12089 10723 22 0,'5'-15'91'0,"8"0"37"0,-8 6 31 0,3-6 32 0,0 0 33 0,-3 2 32 0,-5-2 29 0,6-1 33 0,1 2 29 0,-7 4 34 16,0-5 32-16,6 6-28 0,-6-2-62 0,0 1-30 0,0 1-20 0,0 0-10 15,0-1-9-15,-6-1-12 0,6 2-14 0,0 5-12 0,-7-6-9 0,7 5-12 16,-6-4-13-16,1 3-11 0,5-4-12 16,-8 5-11-16,0 1-10 0,3-1-10 0,-2 1-5 0,1 4-7 0,1-6-6 0,-11 0-5 0,11 6-6 0,-9-3-5 0,9 3-3 15,-8 0-5-15,-1 0-3 0,1 0-5 0,1 3-8 0,-7-3-4 0,5 6-5 16,-6 0-3-16,1-6-5 0,-1 9-1 0,-7-5-3 0,3 5-3 0,3-3-3 16,-11 3-3-16,6 2-2 0,-1-7-28 0,-5 6-10 0,-1 4 0 0,1-4 0 15,-2 1 0-15,2 2 0 0,-7 2 0 0,0-5 0 0,-6 4 0 0,6 2 0 0,-12 2 0 16,4-3 0-16,-6 6 0 0,-5-2 0 0,5 2 0 15,-10-3 0-15,3 1 0 0,-6 2 0 0,3-3 0 16,-8 3 0-16,5 3 0 0,-6-5 0 0,-1 2 0 0,2-3 0 0,0 1 0 0,-8 7 0 0,8-7 0 0,-1 0 0 0,2 1 0 16,-1-1 0-16,-3 6 0 0,3-7 0 0,0 3 0 0,4 0 0 0,-3-3 0 15,6 1 0-15,-3 2 0 0,3-8 0 0,-2 8 0 0,8-3 0 0,-7 3 0 0,-1-2 0 16,8-4 0-16,0 3 0 0,-1-3 0 16,7 6 0-16,-8-8 0 0,10 8 0 15,2-6 0-15,-3-2 0 0,5 7 0 0,9-4 0 0,-11-3 0 0,4 2 0 16,10-1 0-16,-4 2 0 0,4-2 0 0,2-4 0 0,0 5 0 0,4-5 0 15,5-1 0-15,-4 6 0 0,6-10 0 0,2 5 0 0,7-1 0 0,-1-3 0 16,-1-2 0-16,9 1 0 0,-11-1 0 0,11 1 0 0,5-5 0 0,-6 0 0 16,6 6 0-16,0-6 0 0,-5 0 0 0,5 0 0 0,0 0 0 0,0 0 0 0,0 0 0 15,0 0 0-15,-7 0 0 0,7 0 0 0,0 4 0 0,0-4 0 0,0 0-40 16,-9 0-8-16,9 5-1 0,-5-5-4 0,5 4-3 0,-7-4 1 0,7 0-3 16,-6 5-1-16,6 2 0 0,-5-7 1 0,-4 4 2 0,9 1 1 0,-7-5 1 15,2 4-2-15,-1 1 2 0,-1-5-6 0,7 6 0 0,-6-2-6 0,-2 1-3 16,1-5-4-16,7 4-5 0,-5-4-8 0,5 5-7 0,-6-5-11 0,-2 7-13 0,8-7-10 15,-5 3-16-15,5-3-16 0,-8 6-19 0,8-6-17 0,0 5-33 0,-5-5-37 16,5 0-62-16,0 0-76 0,0 0-48 0,0 0-31 0,0 0-5 0,0 0 18 0,0 0 23 16,0 0 29-16,5 0 34 0,-5-5 36 0,8-1 40 0,-3-4 40 0,-5 1 50 15,8-6 54-15,-2 6 65 0,-1-12 82 0</inkml:trace>
  <inkml:trace contextRef="#ctx0" brushRef="#br0" timeOffset="130109.59">8863 10972 0 0,'8'0'3'0,"-3"-5"120"0,2 5 92 0,-7-4 62 0,7-1 45 0,-7-1 38 0,0 2 32 0,0-2 30 0,0 1 28 0,0 1 30 15,-7-7 29-15,7 7 30 0,0 0 27 0,0-7-70 0,-7 11-131 0,7-3-89 16,0-4-68-16,-5 2-29 0,5 5-14 0,-8-4-9 0,8 4-9 0,-5-5-9 16,-3 5-12-16,2 5-13 0,-7-5-12 0,0 0-14 0,0 4-15 0,-1 8-14 0,2-9-17 15,-7 8-12-15,-1-3-14 0,0 7-7 0,-6 0-4 0,6 0-3 0,-4 4 0 16,-5 2 2-16,5-3 1 0,-3 2 0 0,1 5 1 0,8-1-2 0,-9-5 1 15,1 6-1-15,8-1-3 0,-3-3-1 0,2 3-3 0,-1-5 1 0,6 0-3 16,1 7-2-16,0-13-1 0,2 7 0 0,-5-1-1 0,11-4-2 0,-2 0-4 0,1 0 1 16,1 0-1-16,-4-2 0 0,9-3-1 0,-7 5-1 0,7-4 1 0,0-2 0 15,0 6 2-15,0-6-1 0,7 1 2 0,-7-1 3 0,9 0 0 0,-4 3 3 16,1-3 2-16,6-5 3 0,-3 7 3 0,3-1 2 0,-1-7 3 0,5 9 0 0,-4-8 2 16,8 1 2-16,-8-1-1 0,7 1 1 0,2-5-1 0,-3 6 1 0,3-6-1 15,-1 0-3-15,5 4 1 0,-4-4-1 0,-2 0-1 16,7 5-1-16,-7-5-2 0,2 4-1 0,3-4-1 0,-4 5-13 0,-1 2-17 0,2-3-24 0,-8 1-33 0,6 4-34 15,-1-3-36-15,-2 3-42 0,-5-5-43 0,2 8-93 0,0-3-105 0,-6 6-74 16,7-6-56-16,-9 0-15 0,3 7 7 0,-8-7 22 0,5 6 34 0,-5-1 44 0,0-3 48 16,-5 3 52-16,5-4 51 0,-8-1 59 0,3 6 58 0,5-6 80 0,-8 2 93 15</inkml:trace>
  <inkml:trace contextRef="#ctx0" brushRef="#br0" timeOffset="130649.67">9305 11813 0 0,'8'-16'27'0,"-8"2"142"0,0 4 79 0,0-4 59 0,0 3 45 0,0-3 41 0,0 4 37 0,0-4 35 0,-8 4 36 0,8-1 33 0,0 1 34 0,0 1 31 0,0 0 30 15,0 3-108-15,0 3-183 0,0-4-92 0,0 2-44 0,0 5-28 0,0-4-13 16,0 4-18-16,0 0-11 0,0 0-16 0,0 0-17 0,0 0-15 0,0 0-19 15,0 0-14-15,0 0-17 0,0 0-12 0,0 0-14 0,0 0-10 0,-5 0-8 0,5 4-4 16,0 1 0-16,0 2-1 0,0-4 0 16,-5 8 2-16,5-1-1 0,0 3 1 0,0 1 5 0,0 2 2 0,-8 4 2 0,8 0 5 0,-6-2 3 0,6 2 1 15,-7 5 2-15,7-1-2 0,-8-5-3 0,3 11-3 0,-2-5-4 0,7-1-1 0,-7 0-5 16,2 1-4-16,5-7-3 0,-7 9-6 0,7-14-4 0,-6 7-5 0,6-5-5 16,0-5-4-16,0 3-3 0,0-2-4 0,0-2-4 0,0-3-4 0,0 4 1 15,0-5-2-15,6-1 0 0,-6 0 5 0,0 1 1 0,0-5 8 0,0 0 6 0,0 0 10 16,0 6 9-16,0-6 9 0,0 0 13 0,0 0 7 0,0 0 11 15,0 0 5-15,7-6 6 0,-7 6 4 0,0-5 2 0,0 1 2 0,0 0 1 0,0-7 0 16,5 1-1-16,-5 1-3 0,0-2-4 0,0-2-5 0,0 3-8 0,0-11-3 16,0 7-7-16,0 1-5 0,0-8 0 0,0 0-1 0,0 3-2 0,0-2 1 0,0-4-5 15,0 4 1-15,7 1-1 0,-7 0-2 0,0-2 0 0,7 3 1 0,-7-3 3 16,5 6 2-16,-5 2 3 0,8 2 1 0,-8 2 2 0,7 0-2 0,-7-2 0 0,6 6 1 16,-6 1-1-16,8-1 3 0,-8-1-2 0,5 6 1 0,-5-4-1 0,5 4-2 15,-5 0-1 1,8 0-1-16,-2 0-6 0,1 4 1 0,-1 2-2 0,1-6 1 15,-1 9 1-15,2-4-2 0,-3 6-1 0,8-2 1 0,-8 0 0 0,4 2 1 0,3 2-1 16,-4 2 0-16,4-4-1 0,-5 8 3 0,5-3 2 0,-5-2-2 0,0 0 2 16,6 6-4-16,-8-5-2 0,4-2-8 0,3 2-7 0,-6 0-16 0,-1 0-19 0,11-2-24 15,-11-2-28-15,1 5-29 0,2-7-26 0,-3 6-34 0,10-6-35 0,-10 0-62 16,-5 1-74-16,7 1-82 0,0-1-81 0,-7-6-24 0,5 5 4 0,-5-4 20 16,0-5 33-16,0 6 39 0,-5-2 42 0,5 1 44 0,-7 1 44 0,0-6 50 0,2 0 48 15,-3 0 66-15,1 0 71 0</inkml:trace>
  <inkml:trace contextRef="#ctx0" brushRef="#br0" timeOffset="130824.99">9319 12120 0 0,'-14'0'35'0,"9"0"126"0,-14 0 75 0,12 0 60 0,-6-6 53 0,6 6 45 0,-5-5 39 0,5 1 34 0,1 4 27 0,-2-5 22 15,8 1 21-15,0-2 6 0,0 6 1 0,0-4-101 0,8 4-158 0,-8-5-89 16,6-1-54-16,-6 2-39 0,7-2-30 0,5 1-21 0,-5 1-17 0,-2-1-10 0,10 1-6 16,-1-2-1-16,-4-3-1 0,11 3-4 0,-8 3 2 0,6-9-14 0,-1 8-18 15,-4-1-23-15,7-4-28 0,-3 5-32 0,3-7-39 0,-3 7-57 0,3-8-73 16,-10 3-99-16,10 4-109 0,-7-5-44 0,6 1-12 0,-8 0 4 0,0 3 13 0,9-9 28 15,-10 6 34-15,5-1 41 0,-5 1 43 0,-4 0 51 0,7-7 52 0,-2 7 67 16,-6-6 71-16</inkml:trace>
  <inkml:trace contextRef="#ctx0" brushRef="#br0" timeOffset="131110.26">9951 11582 0 0,'0'-4'108'0,"0"-2"103"0,-6 1 65 0,6 1 57 15,-7-5 48-15,0-3 42 0,0 9 44 0,2-7 34 16,-3 5 32-16,8-5 28 0,-5 5 26 0,-1 1-7 0,6-8-29 0,-8 9-109 0,8 3-155 0,0-6-77 15,-5 3-41-15,5 3-28 0,-7-6-25 0,7 6-19 0,-8 0-25 0,8 0-15 16,-6 0-14-16,0 0-12 0,-1 6-8 0,7-3-7 0,-5 3-6 0,-4-3-5 0,4 9-3 16,-8-3-6-16,8 1-2 0,-3 5-6 0,0-6-2 0,-4 6 2 0,6 0-1 15,0-2 2-15,-9 3 3 0,10 4 2 0,-1-7 2 0,-2 8-1 0,3-6-2 0,-3 3-1 16,1 3-2-16,1-8 1 0,0 7-2 0,6 0-1 0,-5-5 0 0,5 3-3 16,-7-3 0-16,7 6 0 0,0-8-2 0,0 2-3 0,0 0-5 0,7 0-3 15,-7 0-7-15,5 0-8 0,-5-6-8 0,6 5-8 16,0-4-8-16,1 0-11 0,1 0-11 0,-3-5-11 0,3 5-14 0,-2-7-17 0,-1 8-14 0,10-7-19 15,-9 2-19-15,0 0-21 0,6-3-19 0,-4-3-39 0,5 6-42 0,0-6-50 0,-8 0-51 0,9 0-29 16,-1 0-15-16,1-6 8 0,-7 3 19 0,6-3 26 0,-2 0 30 0,2-3 36 16,-6 3 37-16,7-1 39 0,-8-4 40 0,7-5 51 0,-6 2 52 0</inkml:trace>
  <inkml:trace contextRef="#ctx0" brushRef="#br0" timeOffset="131347.75">10048 11715 3 0,'0'-15'99'0,"8"0"65"0,-8 0 49 0,0 0 42 15,0-4 42-15,0 10 36 0,0-6 33 0,0 6 30 0,0-7 28 0,0 7 27 0,0-2 25 16,0 2-19-16,0-1-43 0,0 4-68 0,0-3-82 0,0 5-42 0,0 4-27 15,0 0-21-15,0 0-23 0,0 0-18 0,0-5-15 0,0 5-13 0,0 0-10 0,0 0-13 16,0 0-9-16,0 0-7 0,0 0-8 0,0 0-6 0,0 0-7 0,0 5-3 16,0-1-3-16,0 2 3 0,0-3 2 0,6 9 5 0,-6-8 3 0,0 5 2 15,0 2 4-15,0-2 2 0,7 0 3 0,-7 7-3 0,0-7-1 0,0 6-6 16,0-6-3-16,5 7-7 0,-5-1-7 0,0-2-5 0,0 1-7 0,0 2-5 16,0 4-9-16,0-7-10 0,8 8-13 0,-8-6-12 0,0 4-17 0,0-4-20 15,0 4-19-15,0-5-23 0,0 2-25 0,0-7-29 0,0 6-30 0,0-6-38 0,0 1-37 16,0 5-65-16,0-10-79 0,0 5-73 0,0-1-63 0,6-4-16 0,-6 5 10 0,0-4 28 15,0-2 32-15,0-4 38 0,0 0 42 0,0 0 44 0,0 0 47 0,0 0 51 16,7-4 52-16,-7-2 67 0,6-4 74 0</inkml:trace>
  <inkml:trace contextRef="#ctx0" brushRef="#br0" timeOffset="131650.12">10185 11719 57 0,'0'-16'146'0,"8"2"54"0,-8-5 43 0,5 4 37 0,-5-4 38 0,7 4 35 0,-7 1 36 0,7-6 32 0,-7 5 32 0,0 1 31 0,5-5 29 0,-5 9-43 15,0-5-88 1,0 6-64-16,7-3-51 0,-7 9-24 0,0-6-14 0,0 3-15 0,0 6-14 0,0 0-18 0,0-6-14 0,0 6-17 0,0 0-16 0,0 0-14 15,0 0-14-15,0 0-18 0,0 0-17 0,0 0-15 0,-7 6-14 0,7-6-13 0,0 9-8 16,-5-3-7-16,5 4-6 0,-7-1-4 0,7 0-3 0,-7 2-2 0,2 2 0 16,-3 3-1-16,3-2 1 0,-3 1 0 0,2 5 3 0,1-6-3 0,-3 1-2 15,0 1 0-15,8-2-1 0,-5-1-3 0,-3 2-2 0,3-6-2 0,5 7 0 0,-5-7 0 16,5 2-3-16,-9-2-1 0,9 2 0 16,0-6 1-16,-7 4-3 0,7-5 2 15,0 2 1-15,0-1-1 0,0-1 0 0,0-4 0 0,0 5 3 0,0-5-2 0,0 4 0 16,0 2 1-16,0-6 2 0,7 0-2 0,-7 6 2 0,0-6 1 0,9 3 1 15,-9-3-1-15,5 6 0 0,-5-6 3 0,5 5 1 0,3-5 2 0,-8 4-1 16,5 2 3-16,3-6 0 0,0 4 0 0,-3 1-1 0,1-1 1 0,7-4 1 16,-5 5-1-16,-3 2 2 0,9-4 0 0,-9 3-1 0,2-1-5 0,6-1-10 0,-5-4-11 15,3 6-17-15,-4 3-19 0,7-5-23 0,-8 1-25 0,6 1-23 0,-3-2-30 16,3 2-31-16,-6-1-42 0,7-1-51 0,-5 1-98 0,-3-1-119 0,2 2-43 16,-1-2-9-16,0-4 16 0,2 5 26 0,-1-5 34 0,-2 0 38 0,-5 0 41 0,6 0 42 15,2 0 46-15,-8-5 48 0,0 5 57 0,5-4 63 0</inkml:trace>
  <inkml:trace contextRef="#ctx0" brushRef="#br0" timeOffset="131887.93">10387 11759 0 0,'-12'0'15'0,"-2"5"129"0,1-5 70 0,8 4 49 0,-3-4 39 0,0 0 31 16,3 0 35-16,-1-4 29 0,6 4 30 0,-5-5 30 0,5 5 29 0,0 0 29 15,0 0 27-15,0-7-90 0,0 7-159 0,0 0-78 0,0-4-35 0,0 4-20 16,0 0-12-16,0-5-12 0,0 5-14 0,0-4-12 0,5 4-11 0,-5-5-11 0,6 5-13 15,-6-6-11-15,5 2-12 0,3 4-12 0,0-5-12 0,-3 5-7 0,2-4-6 16,-1 4-5-16,8-5-1 0,-7-2 0 0,4 7-2 0,2-3-6 0,-5 3-8 0,5-6-19 16,0 6-21-16,0-5-28 0,0 1-29 0,-2 4-36 0,10-6-41 0,-8 3-67 15,1 3-76-15,-2-6-91 0,2 2-94 0,-1-1-37 0,-1-1-7 0,-5 3 13 0,6-9 18 16,-6 8 35-16,-2-5 37 0,4 3 45 0,-4-3 47 16,-5 0 51-16,0-7 57 0,0 7 69 0,0-6 73 0</inkml:trace>
  <inkml:trace contextRef="#ctx0" brushRef="#br0" timeOffset="132125.5">10556 11377 0 0,'0'-5'45'0,"-5"1"140"0,5-2 78 0,-8 1 64 0,8 1 51 0,-6-1 49 16,6 1 43-16,-5 4 35 0,5-6 32 0,-7 0 26 0,7 3 24 0,0 3 12 15,0 0 8-15,0 0-117 0,0 0-186 0,0 0-98 0,0 0-52 0,0 0-30 0,0 0-19 16,0 0-20-16,0 9-13 0,0-3-8 0,0-2-8 0,0 5 0 0,0 2-2 16,0-2-1-16,7 1-1 0,-7 5 0 0,0-6-2 0,0 12-3 0,0-8-2 0,0 2-10 15,0 6-9-15,0-2-7 0,0-1-4 0,5 3-7 16,-5-2-3-16,0 1-10 0,0-2-8 0,0 7-16 0,0-6-16 0,0-4-24 0,0 6-22 0,0-3-30 15,0-2-29-15,0 2-35 0,6-3-32 0,-6 1-41 0,0-2-45 0,0-4-89 16,0 4-106-16,0 2-56 0,0-7-31 0,0 0 5 0,8 1 21 0,-8-1 36 0,0-4 37 16,0 2 44-16,5-4 48 0,-5-3 49 0,0 0 51 0,0 0 55 0,8 0 58 0,-3 0 79 15,2-3 92-15</inkml:trace>
  <inkml:trace contextRef="#ctx0" brushRef="#br0" timeOffset="132380.26">10772 11368 0 0,'6'-11'29'0,"1"2"147"0,-2 5 81 0,-5-8 59 16,9 3 47-16,-9 0 41 0,5 3 38 0,-5-3 34 0,7 5 33 0,-7-1 31 16,6-1 29-16,-6 6 26 0,0 0 25 0,0 0-115 0,0-4-193 0,0 4-101 15,0 0-51-15,0 0-30 0,0 0-19 16,0 0-11-16,7 4-15 0,-7-4-11 0,0 6-13 0,6-1-9 0,-6-1-10 0,0 1-6 0,8-1-9 0,-8 8-3 0,5-9-6 16,-5 6 0-16,7 7-4 0,-7-7-2 0,0 6 0 0,7 0-5 0,-7 0 0 15,0 0-4-15,5 3 0 0,-5 3-8 0,0-2-6 0,0-4-17 0,0 4-18 0,0 1-22 16,7-1-26-16,-7 0-32 0,0 1-30 0,0 0-35 0,0-6-37 0,8 5-57 15,-8-4-64-15,0 0-90 0,5-6-98 0,-5 6-35 0,7-6-1 0,-7-2 20 0,7 2 29 16,-7-4 40-16,0-1 43 0,0-4 44 0,0 0 48 0,0 0 51 16,0 0 51-16,5-4 64 0,-5-1 68 0</inkml:trace>
  <inkml:trace contextRef="#ctx0" brushRef="#br0" timeOffset="132554.56">10909 11338 0 0,'0'-6'25'16,"0"-3"144"-16,0 6 79 0,7-9 59 0,-7 8 47 0,0-1 40 0,0-4 35 0,0 3 28 15,0 2 31-15,6-5 27 0,-6 3 25 0,0 0 28 0,0 2 25 0,6-1-105 16,-6 0-183-16,5 1-95 0,-5-2-46 0,7 2-31 0,-7-1-20 0,9 1-12 16,-4-2-13-16,-5 0-7 0,7 3-11 0,-1-3-8 0,-1 1-9 0,3 1-12 15,0-2-8-15,-3 3-13 0,1 3-8 0,7-6-8 0,-5 2-8 0,-1 4-12 0,4-5-14 16,2 5-21-16,-5-6-27 0,4 6-27 0,-5 0-30 0,6 0-37 0,-6 0-37 16,-1 6-66-16,7-6-75 0,-13 5-85 0,5-1-90 0,-5 2-35 0,8 3-4 0,-8-5 18 15,0 1 26-15,-8 4 37 16,8-3 42-16,-5 4 46 0,-1-5 48 0,-1-1 52 15,1 2 54-15,-9-2 68 0,10 1 70 0</inkml:trace>
  <inkml:trace contextRef="#ctx0" brushRef="#br0" timeOffset="132760.37">10940 11533 0 0,'-7'15'11'16,"7"-5"129"-16,0 4 78 0,-5-8 59 0,5 3 47 0,0 0 40 0,0-2 34 16,0-3 31-16,0-4 30 0,0 0 25 0,0 0 30 0,0 0 23 0,0 0 24 0,0 0-89 15,0 0-154-15,0 0-85 0,0 0-49 0,0 0-29 0,0 0-17 0,5-4-12 16,-5 4-6-16,0 0-4 0,7 0-6 0,-7-7-5 0,9 2-9 0,-4 5-9 15,-5-4-8-15,7-1-11 0,4 1-11 0,-3-2-16 0,0-3-13 0,3 4-23 0,-4-5-28 16,7 4-33-16,-7-3-40 0,4 0-44 0,-3 3-50 0,5-3-72 0,-8 0-87 16,9-1-100-16,-9 4-101 0,3-3-41 0,-1 3-5 0,-1-3 9 0,1 0 21 0,-1 3 35 15,-1-4 42-15,3 1 48 0,-8-6 51 0,8 6 57 0,-3-6 60 0,-5 0 74 16,6 0 78-16</inkml:trace>
  <inkml:trace contextRef="#ctx0" brushRef="#br0" timeOffset="132966.91">11325 11061 0 0,'0'-6'31'0,"8"0"151"0,-8 2 87 0,5 4 69 0,-5-5 56 0,0-1 51 16,0 3 48-16,0 3 43 0,5-6 42 0,-5 6 40 0,0-4 32 0,0 4 32 16,0-5 27-16,0 5-120 0,0 0-199 0,0 0-113 0,0 0-67 0,0 0-43 15,0 0-36-15,0 0-32 0,0 0-25 0,0 0-24 0,0 0-21 0,0 5-13 16,-5-1-13-16,5 2-9 0,0-3-4 0,0 3-3 0,0 3-4 0,-5 3 2 0,5-3 1 16,0 0 2-16,0 6 4 0,0-6 6 0,0 7 2 0,0-1 2 0,-8 3 0 15,8-2-5-15,0-1-3 0,0 3-16 0,0-3-15 0,0 4-19 0,0 1-14 0,0-1-22 16,0 2-26-16,0-2-26 0,0-1-29 0,0 3-32 0,8-2-33 0,-8-4-35 15,0 4-39-15,5 1-86 0,-5-5-110 0,0 4-50 0,5-4-20 0,-5-6 8 16,9 0 23-16,-9 3 33 0,0-3 37 0,5-5 47 0,-5-4 43 0,0 0 50 0,7 0 48 16,-7-4 52-16,8-1 56 0,-3 1 82 0,-5-8 91 0</inkml:trace>
  <inkml:trace contextRef="#ctx0" brushRef="#br0" timeOffset="133555.56">11533 11083 0 0,'8'-7'15'0,"-8"-4"140"0,5 7 91 0,-5-8 69 0,8 3 56 0,-8 3 46 0,0-3 44 15,5 5 36-15,-5-5 38 0,0 4 32 0,0-2 29 0,0 4 27 0,0-3 27 16,0 1-101-16,0 1-171 0,0 4-110 0,0 0-72 0,0-6-46 0,0 6-29 16,0 0-24-16,0 0-18 0,0 0-18 0,0 0-16 0,0 0-10 0,0 0-9 0,8 6-9 15,-8-6-4-15,0 4-7 0,0 7-5 0,0-8-5 0,0 4-2 0,6 2-2 16,-6 6 2-16,0-6 3 0,0 0 1 0,0 7 1 0,0-2 1 0,0 1 0 16,5 1-2-16,-5-2-1 0,0 0-6 0,0 0-4 0,0 7-1 0,0-2-5 0,0-4-3 15,0 4-9-15,0-4-10 0,0 3-11 0,7 3-13 0,-7-6-14 0,0-2-11 16,0 2-13-16,0 0-7 0,8 0-5 0,-8 0-4 0,6-6-1 0,-6 1-1 0,0-4 1 15,0 3 4-15,6-5 12 16,-6 1 12-16,0 1 18 0,0-6 21 0,0 0 17 0,0 0 19 0,0 0 16 0,0 0 15 0,0 0 10 0,0 0 11 0,0-6 10 16,0 1 8-16,0 1 9 0,0-2 8 0,0-3 3 0,-6 5 1 0,6-7 0 0,0 1-6 15,-6 1-2-15,6-6-6 16,-8 6-2-16,8-6-1 0,0 0-1 0,-7 6-2 0,7-7 1 0,-5 1-6 0,-1-3 1 0,6 3-1 0,-8-4-4 16,8 4-5-16,-5-4-4 0,5-2-1 0,0 3-1 0,-8-3 0 0,8 2-1 0,0 1 1 15,0 3-1-15,0-6 2 0,0 6-1 0,0 6-2 0,0 0-5 0,0-1-4 0,0-1-4 16,0 7-2-16,0 4-6 0,0-6-3 0,0 6-6 0,0 0-7 0,0 0-2 15,0 0-6-15,0 0-4 0,0 6 1 0,8-2-3 0,-8 1 0 0,5 1 0 16,-5 4 1-16,8-1 1 0,-8 0 3 0,6 6 4 0,-1 0 1 16,2 0 5-16,-7-2 3 0,8 2 3 0,-2 6 1 0,0-2 1 0,1-5-2 0,-2 7 1 0,3-8-2 15,0 8-1-15,-3-2 0 0,1-4-1 0,1 3-1 0,-2-3 1 0,4 1 1 16,-2-2-1-16,-2 2 1 0,1-7 1 0,0 0 0 0,1 1 3 0,1-1 0 0,-3-4 4 16,2 5 4-16,0-5 7 0,-2-5 11 0,3 0 11 0,-8 6 11 0,7-12 12 15,-2 6 4-15,-5 0 8 0,7-5 2 0,0 1 1 0,-2-7 3 0,-5 7 3 16,8-5 3-16,-2-3 2 15,-6 3-5-15,7-6-80 0,-1 6-5 0,-6-6 0 0,7 5 0 0,-7-5 0 16,0-3 0-16,6 3 0 0,-6-1 0 0,0-2 0 0,8-1 0 0,-8-2 0 0,0 3 0 0,0-3 0 0,0 6 0 0,0-4 0 0,5 5 0 16,-5-2 0-16,0 1 0 0,0 6 0 15,0 0 0-15,0 5 0 0,0 4 0 16,0-5 0-16,0 5 0 0,0 0 0 0,0 0-66 0,0 0-90 0,0 0-40 16,0 0-38-16,0 0-39 0,0 5-37 0,-5-1-29 0,5 1-81 0,0 5-99 0,0-7-61 15,0 12-39-15,0-3 1 0,-8-3 21 0,8 4 37 0,-6 2 40 0,-1 0 51 16,1-4 54-16,-1 3 54 0,1 0 52 0,-7-4 50 0,6 5 53 0,-5 0 78 0,-3 0 91 15</inkml:trace>
  <inkml:trace contextRef="#ctx0" brushRef="#br0" timeOffset="134682.41">8147 11996 42 0,'0'0'125'0,"-6"-3"48"0,6-1 37 0,-7 4 35 0,7-6 32 0,-6 1 30 0,6 5 35 0,0-4 30 0,-7 4 32 0,7-6 29 0,0 6 28 0,0-6-39 0,-5 6-82 0,5-4-56 16,0-1-42-16,-9 5-21 0,9 0-11 0,0-5-13 0,0 5-6 0,0-4-15 15,0 4-13-15,0 0-14 0,0-6-15 16,0 6-14-16,0 0-12 0,0 0-12 0,0 0-11 0,0 0-13 0,0 0-12 0,0 0-12 0,0 0-13 0,0 0-13 0,0 0-9 16,0 0-12-16,0 0-10 0,0 0-6 0,0 0-3 0,0 0-1 15,0 0-1-15,9 0 5 0,-4 6 2 0,2-6 3 0,-1 4 2 0,1-4 7 0,7 5 6 0,-4 0 6 16,4 5 7-16,1-4 9 0,4 3 8 0,-1 1 3 0,8-1 5 0,-5 0 0 15,6 3 0-15,-4-3-3 0,9 0-1 0,3 6-4 0,-3-6 0 0,1 7-1 16,6-7-1-16,0 6-1 0,7 0-1 0,-9 0 0 0,10 0-3 16,-2-2 0-16,8 8 0 0,-1-6 1 0,-7 7-3 0,14-1 4 0,-8-2 3 0,8 5 2 15,1-3 5-15,3 3-1 0,3 1 2 0,0-7-1 0,0 6-2 0,5 1-1 0,0-1-2 16,8 2-2 0,-8-7 1-16,6 6-2 0,1-7 1 0,2 6 1 0,-2-3-6 0,-1 3-2 15,10-4-4-15,-11-2-3 0,3 3 2 0,5 0 0 0,-12-3 3 0,6 1 2 0,-6 2-1 0,1-3-1 0,-2-2-2 0,-8 2 1 0,4 3-11 16,-8-6-12-16,-3 0 0 0,4 3 0 0,-9-2 0 0,-4-1 0 0,-2-2 0 0,1 1 0 31,0 2 0-31,-7-1 0 0,-7-2 0 0,7 2 0 0,-7 0 0 0,3 0 0 0,-4 0 0 0,-5 0 0 0,6 0 0 0,-6-2 0 0,0-4 0 0,1 6 0 16,-1 1 0-16,1-7 0 0,-3 0 0 0,-4 2 0 0,-1-2 0 0,8 1 0 31,-15 1 0-31,9-3 0 0,-8-3 0 0,6 1 0 0,-6-2 0 0,-8 1 0 16,11 1 0-16,-11-3 0 0,3 4 0 0,-8-7 0 0,6 5 0 0,-6-5 0 0,0 0 0 15,5 4 0-15,-5-4 0 0,0 0 0 0,0 0 0 0,0 0 0 16,0 0 0-16,0 0 0 0,0 0 0 0,0 0 0 0,0 0 0 0,0 0 0 0,0 0 0 15,0 0 0-15,0 0 0 0,0 0 0 0,0 0 0 0,0 0 0 0,0 0 0 16,0 0 0-16,0 0 0 0,0 0 0 0,0 0 0 0,0 0 0 0,0 0 0 16,0 0 0-16,0 0 0 0,0 0 0 0,0 0 0 0,0 0 0 0,0 0 0 15,0 0 0-15,0 0 0 0,0 0 0 0,0 0 0 0,0 0 0 0,0 0 0 0,0 0 0 16,0 0 0-16,0 0-71 0,0 0-13 0,0 0-8 0,0 0-5 0,0 0-9 16,0 0-7-16,0 0-12 0,0 0-12 0,0 0-18 0,0 0-17 0,0 0-27 15,0 0-33-15,0 0-54 0,-5-4-64 0,5-1-91 0,-6 5-100 0,6-7-37 16,0 4 0-16,-8-3 16 0,8-3 25 0,-5 3 32 0,5-3 37 0,-7 0 45 0,7-1 42 15,0-1 54-15,-9-4 57 0,9 6 67 0,0-4 74 0</inkml:trace>
  <inkml:trace contextRef="#ctx0" brushRef="#br0" timeOffset="135080.6">11736 12979 0 0,'-8'5'31'0,"8"-10"147"0,-5 5 82 0,5-4 60 0,-7-2 47 0,7 1 42 0,-7-4 41 0,7 5 34 0,-5-6 33 0,5-1 32 15,0 7 30-15,0-7 28 0,0 7 27 0,0-5-111 0,0 3-193 0,0 3-95 0,0-3-46 16,5 0-25-16,-5 3-15 0,0-3-14 0,0 0-12 0,7 2-11 0,-7-1-9 16,0-1-11-16,0 3-12 0,0 3-8 0,0 0-12 0,0 0-8 0,7-4-11 15,-7 4-8-15,0 0-6 0,0 0-5 0,0 0-4 0,5 4-1 0,3-4-3 16,-8 0-3-16,7 3 0 0,-2 3 1 0,2-1-2 0,5-1 1 0,-4 8 0 16,-2-3 1-16,7-3-3 0,0 3 1 0,0 0-1 15,0 0-1-15,1 1-3 0,-2 5-1 0,2-5-2 0,-1-1-1 0,6 6 0 0,-6-4-1 0,-1 4 0 0,2-7 0 16,6 6 3-16,-6 1-1 0,-4-3 2 0,4 1 3 0,6 2 3 0,-6-6 2 15,-1 7 1-15,0-7 4 0,-2 6 0 0,-4-6-14 16,2 2-3-16,2-1 0 0,-4-5 0 0,-7 3 0 0,5-3 0 0,-5-5 0 0,8 6 0 0,-8-6 0 16,0 0 0-16,-8 4 0 0,8-4 0 0,-5 0 0 0,-2 5 0 0,1-5 0 15,-8 0 0-15,-4 6 0 0,-3-6 0 0,2 0 0 0,-6 3 0 0,-8-3 0 16,-1 7 0-16,-5-7 0 0,7 5 0 0,-7-1 0 0,0 1 0 0,6-1 0 16,-6 2 0-16,7-2 0 0,-1 6 0 0,1-6 0 0,5 8 0 0,1-8-259 0,0 5-63 15,0 0-89-15,7-3-101 0,-7 3-85 0,13 3-76 0,-6-8-17 0,-2 5 15 0,8 0 29 16,1-3 39-16,0-1 44 0,4-1 48 0,-4 1 58 0,3 2 60 0,4-4 66 15,0-3 71-15,-8 0 82 0,5 0 85 0</inkml:trace>
  <inkml:trace contextRef="#ctx0" brushRef="#br0" timeOffset="136382.79">9527 13248 77 0,'8'-10'171'0,"-8"6"62"0,5-6 50 0,-5 1 44 0,0 4 42 0,0-5 37 0,0-1 36 0,-5 7 34 0,5-7 34 0,0 7 31 0,0 0 30 0,-8-1-57 0,8-1-108 16,0 6-85-16,0-4-72 0,0 4-49 0,0 0-33 0,0 0-31 0,0 0-27 15,0 0-23-15,0 0-22 0,0 0-15 0,0 4-18 0,-6 2-14 0,6 3-12 16,0-5-10-16,-5 11-7 0,5-4-6 0,-8 8 1 0,0-4 0 0,8 3 3 0,-5 7 4 15,-1-1 6-15,-1-3 3 0,2 3 4 0,-4 5 0 0,4-5 0 0,-2 0-1 16,1 6-1-16,6 0 1 0,-7-6-1 0,0 5-1 0,0-5-1 0,7 6 1 16,-5-6-2-16,-2 1 0 0,7-1-2 0,-6-5-1 0,6 6 0 0,-6-5-1 0,6-5 0 15,0 0-1-15,0-2-3 0,0-4-2 0,0 3 1 0,0-9 0 0,0 9 1 16,0-8 3-16,0-4 4 0,0 0 7 0,0 0 6 0,0 0 7 0,0 0 4 16,0 0 5-16,0 0 4 0,6-4 2 0,-6-8 2 0,6 9 3 0,-6-9 3 0,7-1 3 15,-7 4-1-15,5-6-1 0,2-6-2 0,-7 7-5 0,7-6-5 0,0 2-4 16,-7-7-5-16,6 5-2 0,1-4-2 0,-7-1-1 0,5 1-3 0,-5-1-2 0,9-5-2 15,-4 2 0 1,-5-2-5-16,7 2 0 0,-1-7-1 0,-6 6-1 0,5-4-2 0,3-3 2 0,0 7 1 0,-8 0 5 0,5-1 4 0,1 7 5 0,-6 2 8 16,8 1 3-16,-8 7 2 0,5-2 3 0,-5 5-3 0,7 5 0 0,-7-1-2 0,0 2 0 15,0 4-7-15,0-5-2 0,0 5-8 16,0 0-8-16,0 0-3 0,0 0-1 0,8 5-7 0,-8-1-1 0,5 7-1 0,-5-1 2 0,7 5 2 0,0-2-1 16,-7 7 4-16,5 5 3 0,3-6 4 0,-3 11 3 0,3-6 5 0,-2 6 0 0,-6-2-1 15,5-3 0-15,2 4-2 0,2 2-6 0,-4-4 1 0,1-2-5 0,1 5 0 16,-7-5-7-16,5-1-6 0,4 0-8 0,-2 0-12 0,-2 1-13 0,1-1-16 15,1-5-17-15,-1 2-18 0,-6-3-21 0,8 3-20 0,-1-2-26 0,-2-4-25 0,1 0-25 16,-6 0-28-16,6-6-30 0,-6 4-27 0,7-1-42 0,-7-3-46 16,0-3-53-1,0 3-52-15,-7-5-9 0,7 1 15 0,-6-1 26 0,6-4 32 0,-6 6 38 16,1-6 38-16,-2-6 41 0,-1 6 42 0,-5-4 45 0,7-1 46 0,1 1 53 0,-11-1 64 16</inkml:trace>
  <inkml:trace contextRef="#ctx0" brushRef="#br0" timeOffset="136557.22">9535 13703 0 0,'-14'-6'8'0,"9"2"126"0,-3-2 77 0,0 1 60 0,-3 1 51 0,4-2 48 0,2 3 44 0,-4-8 37 0,4 7 39 0,5-6 31 0,-7 5 31 0,7-1 26 16,-6 2 25-16,6-1-90 0,0 1-156 0,0-2-88 0,0 1-56 0,6 1-37 16,-6-1-30-16,0 1-25 0,7-2-24 0,-7 0-17 0,5 3-17 0,-5-3-13 15,9-4-11-15,3 5-9 0,-6 1-6 0,-1-5-8 0,11-2-4 0,-5 7-6 0,2-5-5 16,7-3-3-16,-6 8-5 0,4-7-12 0,1 2-18 0,2 5-26 0,6-7-33 16,-9 7-40-16,10-2-39 0,-11 2-54 0,11-6-64 0,-9 10-102 0,0-4-122 15,1-2-49-15,-1 2-14 0,2 4 6 0,-3-5 17 0,-4 5 29 0,-2-6 37 0,2 3 46 16,-1 3 50-16,-1-7 54 0,-5 4 58 0,0-3 65 0,-1 1 71 0</inkml:trace>
  <inkml:trace contextRef="#ctx0" brushRef="#br0" timeOffset="136858.19">10035 13395 0 0,'0'0'25'15,"0"0"147"-15,0 0 86 0,0 0 63 0,0 0 49 0,7-6 44 0,-7 3 39 16,14-8 38-16,-1 1 35 0,0 0 30 0,0 1 34 0,-7-6 29 0,-1 1 29 16,2-2-106-16,-7 1-182 0,9 2-96 0,-4-2-54 0,-5-5-28 15,5 6-12-15,-5 0-15 0,8-2-10 0,-3 1-8 0,-5 2-12 0,0 2-7 0,8-4-7 16,-8 6-6-16,0-1-6 0,0 5-74 0,8-4-25 0,-8 5 0 0,-8-2 0 0,8 6 0 15,0-6 0-15,-8 6 0 0,8-4 0 0,-5 4 0 0,-3 0 0 16,3 0 0-16,0 4 0 0,-11 2 0 0,11 0 0 0,-8-2 0 0,-1 5 0 0,2 0 0 16,-2 6 0-16,1 0 0 0,-6 0 0 0,6 4 0 0,0-5 0 0,0 11 0 15,0-5 0-15,0 0 0 0,7 4-15 0,-8-3-6 0,7 1 0 0,2-2-1 16,-3 0 2-16,3 0-4 0,-1-2 3 0,6-2 1 0,-8 3 2 0,8-5-2 16,0 7 3-16,0-8-1 0,0 2 2 0,8 0-2 0,-8 0 1 0,6 0 3 0,-1 1-2 15,3-4 3-15,-3 0 2 0,9 1-2 0,-1-2-1 0,0 2-3 0,0-2-5 16,8-1-6-16,-8-1-8 0,6-3-15 0,-1 3-20 0,8-9-27 0,-5 4-37 15,6-4-48-15,-4 5-58 0,4-5-110 0,-1 0-136 0,8-5-77 0,-10 1-50 0,10-2-11 16,-8-3 9-16,6 0 23 0,-5-1 29 0,4-10 36 0,-4 5 45 0,6-4 53 0,-6-6 56 16,-4 1 68-16,12-6 73 0,-17 2 94 0,9-2 106 0</inkml:trace>
  <inkml:trace contextRef="#ctx0" brushRef="#br0" timeOffset="137303.64">10583 13273 0 0,'0'-5'1'0,"-7"1"105"0,0-2 67 0,2 0 46 0,-3-3 37 0,3 4 40 0,-3-5 40 0,8 6 36 0,-6-5 35 0,1-3 34 0,-2 3 31 0,-2 0 32 16,9 3 32-16,0 1-66 0,-5-3-123 0,5 3-60 0,0-1-29 0,-5-4-13 16,5 5-8-16,0 1-15 15,0-1-15-15,0-1-15 0,0 6-15 0,0 0-9 0,0 0-14 0,0 0-13 0,0-4-18 0,0 4-15 0,0 0-21 0,0 0-11 16,0 0-19-16,0 0-11 0,0 0-13 0,0 0-6 0,0 0-7 0,0 0-1 0,0 4-4 15,5 2-1-15,-5-1-4 0,0-1 0 0,5 7 1 0,-5-1 1 16,9 3 0-16,-2-2 5 0,-7 4 2 0,5 0 3 0,-5-2 0 0,0 7-2 0,6 0-5 16,-6-2-7-16,0 3-7 0,0-2-9 0,0 5-15 0,0-3-13 0,-6 3-16 15,6-6-15-15,0 7-16 0,0-5-19 0,-5 0-19 16,5-2-24-16,0 3-21 0,-7-2-28 0,7 1-30 0,0-4-29 0,0 2-33 0,0-3-51 0,0-6-61 0,0 6-72 16,0 0-74-16,0-11-18 0,7 6 9 0,-7 1 24 0,5-8 31 0,-5-3 38 15,0 0 40-15,6 0 42 0,2-3 47 0,-3-3 48 0,3 1 51 0,-3-5 65 0,2 1 70 16</inkml:trace>
  <inkml:trace contextRef="#ctx0" brushRef="#br0" timeOffset="137588.7">10719 13410 0 0,'8'-15'26'15,"-8"6"142"-15,0-6 79 0,0-1 61 0,0 2 50 0,0 4 46 0,0-4 45 16,0-2 38-16,0 1 36 0,0 6 32 0,-8 0 32 0,8-7 28 0,0 7 29 0,0 0-110 16,0-1-185-16,0 5-94 0,0-4-46 0,-5 2-31 0,5 4-23 0,0-3-19 15,0 1-22-15,0 5-15 0,0-4-14 0,0 4-14 0,0 0-12 0,-7 0-14 16,7 0-13-16,-7 4-13 0,7-4-7 0,-7 5-8 0,1 4-7 0,-1-2-3 0,-6 2-6 15,7 0-1-15,-7 1-3 0,0 4-1 0,0 2-3 0,-1-2 2 0,2 1 0 16,-1 1 2-16,-1-3 5 0,9 2-1 0,-8-1 1 0,-1 2-1 0,9-7-3 0,-2 0-1 16,-2 1-4-16,9 4 0 0,-5-7-2 0,5 2-2 0,-5 0 3 0,5-3-2 15,0 3 1-15,0-4 2 0,5 5 1 0,-5-6 3 0,0 2-1 0,5-1 4 16,4 5 6-16,-2-7 1 0,-2 3 2 0,1-1 4 0,2-1 1 0,5 2 3 16,-1 0 1-16,0-3-1 0,3 3 1 0,-1-6 1 0,4 4-1 0,-5-4 1 0,6 5-1 15,1-5-3-15,-7 0-5 0,6 0-12 0,0 0-15 0,1 0-31 0,0 0-33 16,1 0-48-16,-3-5-52 0,3 5-90 0,-2 0-110 0,1 0-92 0,-8 0-78 0,8 0-31 15,-7-4-2-15,-2 4 13 0,-4-6 20 0,7 3 34 0,-7-3 39 0,-7 0 48 16,6-3 57-16,-6 0 61 0,0-6 68 0,0 5 84 0,-6-10 87 0</inkml:trace>
  <inkml:trace contextRef="#ctx0" brushRef="#br0" timeOffset="138429.04">9221 7875 0 0,'0'4'14'0,"0"-4"128"0,0 0 68 0,8-4 50 0,-8 4 38 0,0 0 32 0,0 0 28 0,0-9 20 0,0 3 17 0,0 2 16 0,0 4 16 0,0-5 19 0,0 5 21 0,0 0-91 16,0 0-154-16,0 0-74 0,6 0-30 0,-6 0-13 0,7 5-7 0,-2-5-2 0,-5 4 4 15,7 2 4-15,0-3 8 0,-2 3 6 0,3 3 4 0,-1 1-2 0,-7-4-3 16,6 8-10-16,2-4-10 0,-3 4-8 0,0 2-8 0,3-1-10 0,-8 3-7 15,6 1-7-15,-6 2-7 0,7 7-7 0,-7-3-8 0,6-1-5 0,-6 6-4 0,0 3-3 16,0-3-7-16,-6 4-1 0,6-4-2 0,0 4-5 0,-7-1-1 0,7-2-9 16,-6-1-8-16,-2-2-16 0,8 2-14 0,-5-2-16 0,0-2-15 0,-3-3-18 15,8 3-15-15,-6-7-21 0,-1-1-22 0,7 3-25 0,-8-2-24 0,8-4-34 0,-5 0-37 16,5-6-52-16,-7 6-59 0,7-11-53 0,0 8-51 0,0-9-7 0,0-3 10 16,0 0 24-16,0 0 30 0,0 0 32 0,0 0 36 0,0 0 40 0,0 0 41 0,0-3 45 15,0-9 50-15,0 3 57 0,7-5 72 0</inkml:trace>
  <inkml:trace contextRef="#ctx0" brushRef="#br0" timeOffset="138618.87">9353 8344 0 0,'0'-19'27'0,"0"-7"112"0,0 3 63 0,0-3 49 0,-8 4 46 0,2-5 38 0,-1-1 38 16,1 4 35-16,-1 0 30 0,1-7 32 0,6 13 34 0,-8-7 20 0,3 5 15 31,5 7-79-31,0-8-131 0,-5 6-70 0,5 6-36 0,0-1-28 0,0 1-25 16,0-3-24-16,0 3-20 0,5 0-17 0,-5 3-14 0,0 2-17 0,5-5-16 0,3 4-19 15,-2-1-14-15,1 2-11 0,-1-2-8 0,7 1-5 0,0 1-4 0,0-2-1 16,1 6 1-16,-2-3 0 0,2 3 2 0,4-6-1 0,3 6 2 0,-3-4-1 15,3 4-1-15,-2 0 1 0,0 0-2 0,1 0-9 0,0 0-9 0,0 4-21 16,-1-4-24-16,7 0-27 0,-8 6-28 0,3-3-33 0,-2-3-37 0,-4 6-57 0,-4-2-64 16,10 7-95-16,-8-7-103 0,-7 2-43 0,7 3-6 0,-6-4 11 0,-7 5 24 0,6-1 35 15,-6-4 40-15,-6 5 43 0,6-4 45 0,-7-6 50 0,-6 4 53 0,7 1 63 16,-7-5 68-16</inkml:trace>
  <inkml:trace contextRef="#ctx0" brushRef="#br0" timeOffset="138826.7">9366 8325 91 0,'-8'19'203'0,"-11"-1"73"0,12-3 53 0,-6-3 40 0,-1 1 32 16,9-8 25-16,5 5 17 0,-5-5 19 0,5-5 14 0,0 0 17 0,0 0 17 0,0 0-66 16,0 0-117-16,0 0-103 0,5 4-97 0,-5-4-42 0,5 0-15 0,3 0-5 15,-2 0 2-15,1 0 8 0,6 0 6 0,-7-4 8 0,7 4 5 0,-5-5-1 16,2-1-1-16,4 2-8 0,1-1-5 0,-3 1-8 0,7-1-13 0,-5-5-9 0,4 1-13 16,-4 3-15-16,4-3-16 0,3-2-23 0,-7 7-29 0,6-5-27 0,-1 2-29 15,-6 4-34-15,6-8-34 0,-7 7-59 0,2 4-64 0,-1-6-97 0,1 6-110 0,-2 0-45 16,1 0-10-16,-7 0 9 0,9 0 21 0,-10 0 33 0,1 0 39 0,0 0 42 15,1-5 43-15,-7 5 52 0,0-4 52 0,8-1 64 16,-8 5 69-16</inkml:trace>
  <inkml:trace contextRef="#ctx0" brushRef="#br0" timeOffset="139050.91">9906 8241 0 0,'5'5'46'0,"-5"-1"163"0,8-4 93 0,-8 0 69 15,0 0 57-15,0 0 45 0,0 0 42 0,0 0 31 0,0-4 31 0,0-1 22 0,0 5 23 0,0 0 22 0,0 0 20 16,0 0-136-16,0-4-225 0,0 4-115 0,0 0-61 0,0 0-38 0,0 0-23 0,0 0-19 15,0 0-13-15,0 0-8 0,0 0-6 0,0 0 0 16,-8 4 1-16,8-4 4 0,0 5 3 0,0 5-1 0,-5-5-1 0,5 5-7 0,0-1-4 0,-6 1-2 16,6 4 0-16,-8 1 1 0,3 1 0 0,5 2-5 0,-7-3-4 0,-1 6-13 15,2-3-10-15,0 1-18 0,6 6-19 0,-7-5-20 0,2 5-21 0,-4-7-26 16,9 6-24-16,0-3-29 0,-5 3-32 0,5-4-32 0,0-2-32 0,0 3-58 16,0-6-68-16,0 4-74 0,0-5-74 0,0-4-16 0,0 5 6 0,0-6 24 0,5 1 33 15,-5 1 38-15,0-7 43 0,0-4 46 0,0 0 46 0,0 0 48 0,0 0 49 0,0-4 66 16,9-2 70-16</inkml:trace>
  <inkml:trace contextRef="#ctx0" brushRef="#br0" timeOffset="139668.54">10042 8325 0 0,'-7'-11'30'0,"7"1"152"16,0-4 91-16,7 4 68 0,-7 1 51 0,0-1 43 0,0 5 34 0,14-5 32 16,-1 1 29-16,6 0 25 0,-6 3 26 15,-13-3 20-15,5 3 24 0,2 0-120 0,-7 2-197 0,0-1-112 0,0 5-70 0,9 0-34 0,-9 0-23 0,0 0-10 0,0 0-9 16,0 0-3-16,0 0-4 0,0 5-3 0,5-1-3 0,-5 2-2 0,0-6-3 0,0 9 3 15,5-3-4-15,-5 3 1 0,0 1-2 0,8-1 0 0,-8 2 2 0,0 4-3 16,0-5-1-16,0 3-4 0,0 2-2 0,0-1-3 0,0 6-2 0,0-6-2 16,0 1-4-16,0 6-1 0,-8-8-3 0,8 8-5 15,0-6-2-15,-5 4-5 0,5 2-4 0,0-7-2 0,-5 5-7 0,5-4-4 0,0 0-7 16,0-2-3-16,-9 2-4 0,9-6-5 0,0 3-7 0,0-3-4 16,-7 1-10-16,7-7-3 0,0 8-6 0,0-11-1 0,0 4 1 0,0-4 6 0,0 0 7 0,0 0 14 0,0 0 11 15,0 0 10-15,0 0 10 0,0 0 8 0,0 0 3 0,0 0 6 0,0 0 4 0,0-4 12 16,0 4 8-16,-5-11 6 0,5 8 5 0,0-3 1 0,0-3-2 0,0-1-1 15,-6 0-6-15,6 0-2 0,0 0-7 0,0-3 3 0,-7-2 6 0,7 4 3 16,0-4 2-16,0 2-2 0,0-3 0 0,0 2-3 0,0-5 1 0,0 4-5 0,0 0-1 31,7-4-3-31,-7 4-3 0,0 0-1 0,0 0-3 0,6 6 0 0,-6-7-6 16,0 13-4-16,5-8-2 0,-5 7-3 0,0-2-3 0,7 1-5 0,-7 5-2 16,0 0-1-16,9 0-1 0,-4 0-1 0,-5 5 0 0,5-5-1 0,3 6-1 0,-3 3 1 15,3-3-1-15,0 4 3 0,-3-5 2 0,1 8 3 0,2-4 1 0,5 3 1 16,-8 3 4-16,2-2 1 0,0-4 2 0,-2 6-1 0,2 1 2 0,1-2-1 15,-3 1 1-15,3 4-1 0,-2-4 0 0,-1 0-1 0,2 0 1 0,2-5-2 0,-4 4 0 16,8 0 2-16,-8-4-1 0,4 6 1 0,3-7 1 0,-1 1 0 16,-3-1-1-16,5-4 2 0,0 5 2 0,-7-4-2 0,9-2 4 0,-4 1 3 0,2 0 2 15,8-5 5-15,-8 0 3 0,0 0 5 0,0 0 4 0,6-5 5 0,-6 0 6 16,5 1 8-16,-2-8 6 0,-5 8 11 0,2-7 7 0,0 8 7 0,1-7 7 16,-9 1-1-16,10-7 5 0,-10 6-18 0,4-4-74 0,-4 0 0 0,0-2 0 0,-5 1 0 15,8 2 0-15,-8-8 0 0,0 1 0 0,0 2 0 0,-8-2 0 0,8-4 0 16,-5 0 0-16,5-2 0 0,-5-3 0 0,-4 0 0 0,4 0 0 0,-2-4 0 15,-1 2 0-15,3 1 0 0,-2 1 0 0,0 6 0 0,2-3 0 0,-3 7 0 16,8 0 0-16,-5 4 0 0,5 6 0 0,0 0 0 0,-8 3 0 0,8 0 0 16,0 6 0-16,0 0 0 0,0 0 0 0,0 0 0 0,0 0 0 0,0 0 0 0,0 6 0 15,0-6 0-15,0 6 0 0,0 3 0 0,8 0-7 0,-8 0-97 0,0 1-13 16,5 5-18-16,3 0-20 0,-8 0-23 0,5 4-24 0,2-4-30 0,0 3-34 16,-7-3-69-16,5 6-80 0,3-2-85 0,-1 2-85 0,-2-8-25 0,4 7 8 15,-4-1 23-15,-5-4 31 0,5 4 42 0,-5-5 42 0,0 6 49 0,0-6 47 0,0 1 56 16,0 1 58-16,0-7 71 0,-5 6 77 0</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5:03:59.671"/>
    </inkml:context>
    <inkml:brush xml:id="br0">
      <inkml:brushProperty name="width" value="0.05292" units="cm"/>
      <inkml:brushProperty name="height" value="0.05292" units="cm"/>
      <inkml:brushProperty name="color" value="#FF0000"/>
    </inkml:brush>
  </inkml:definitions>
  <inkml:trace contextRef="#ctx0" brushRef="#br0">10421 11021 24 0,'0'0'52'0,"0"0"19"0,0 0 16 0,0 0 19 0,0-5 15 0,0 5 18 0,0 0 18 0,0 0 17 0,0 0 16 0,0 0 0 0,0 0-11 0,0 0-6 16,6-4-7-16,-6 4-5 0,0 0-6 0,0 0-8 0,0 0-5 0,0 0-10 16,0 0-5-16,0 0-7 0,0 0-9 0,0 0-9 0,0 0-10 0,0 0-8 0,0 0-5 15,0 0-7-15,0 0-5 0,0 0-4 0,0 0-6 0,0 0-2 0,0 0 0 16,0 0-3-16,0 0-1 0,0 0-1 0,0 0 0 0,0 0-1 0,0 0 3 0,0 0-1 15,0 0 2-15,0 0 1 0,0 0 1 0,0 0 4 0,0 0 4 0,0-5 4 16,0 5 6-16,0 0 4 0,0 0 3 0,0 0 4 0,6 0 2 0,1 0 1 16,-7 0 3-16,5 0 0 0,-5-7 4 0,8 7-1 0,-2 0 0 0,1 0 0 0,-1 0-3 15,-1 0-2-15,3 0-5 0,0 0-2 0,-3-3-4 16,8 3-2-16,-8-6-3 0,11 6-4 0,-11 0-5 0,9-5-4 0,-1 5-3 0,-1-4-2 0,-5 4-5 0,6-6-1 16,-1 6-5-16,2-4-3 0,-9 4-2 0,9-5-3 0,1 5-3 0,-4 0-1 15,-3-4-1-15,4 4-3 0,1-5-1 0,-6 5-1 0,5 0-1 0,-4-6-1 16,3 6-1-16,-3 0-2 0,4 0 0 0,-3-4-4 0,-4 4 0 0,1 0-2 15,6 0-3-15,-3 0-1 0,-9 0-3 0,5-6-2 0,2 6-3 0,-1 0-1 0,-6 0-1 16,0 0 0-16,7 0-1 0,-7 0-3 0,0 0 2 0,0 0-3 16,0 0 0-16,0 0 0 0,0 6-1 0,0-6 1 0,0 0 0 0,0 0 0 0,0 0 0 0,0 0-2 31,0 0 1-31,0 0 1 0,0 0 0 0,0 0 0 0,0 0 3 0,0 0-1 0,0 0 1 0,0 0-1 0,0 0 2 0,0 0 0 0,0 0 1 0,0 0 0 16,0 0 0-16,0 0 0 0,0 0 2 0,0 0 0 0,0 0 0 0,0 0-1 0,0 0 0 15,0 0 1-15,0 0-1 0,0 0-1 0,0 0-1 0,0 0-4 0,0 0-5 31,0 0-6-31,0 0-8 0,0 0-7 0,0 0-10 0,0 0-9 0,0 0-6 0,0 0-11 16,0 4-9-16,0-4-8 0,0 0-11 0,0 0-10 0,0 6-9 16,0-6-12-16,0 0-10 0,-7 5-11 0,7-5-9 0,0 4-10 0,0-4-11 0,0 5-24 15,-6-5-28-15,6 4-45 0,0 2-45 0,0-6-50 0,-7 4-47 0,7-4-12 16,0 5 10-16,-5 1 20 0,5-6 26 0,-9 3 28 0,9-3 31 0,-5 0 32 0,5 7 34 16,-7-7 42-16,1 0 47 0,1 0 52 0,5-7 67 0</inkml:trace>
  <inkml:trace contextRef="#ctx0" brushRef="#br0" timeOffset="23975.02">8636 15710 0 0,'-7'0'7'0,"-1"0"36"0,8-5 13 0,-5 5 10 0,5-6 10 0,-6 6 8 0,6-3 11 0,-8-3 10 0,8 6 11 0,0-4 10 0,0 4 10 0,0 0-17 0,0 0-34 0,-5-5-17 0,5 5-11 0,0 0-3 15,0 0 2-15,-8 0 5 0,8 0 8 0,0-6 6 0,0 6 7 0,-5 0 5 16,5 0 5-16,0 0 4 16,-8 0 5-16,8 0 4 0,0 0 7 0,0 0 6 0,-6 0 7 0,6 0 5 0,0 0 3 0,0 0-4 0,0 0-4 0,-5 0-12 15,5 0-8-15,0 0-11 0,0 0-7 0,0 0-11 0,0 0-4 0,-7-3-8 0,7 3-7 16,0 0-5-16,0 0-5 0,0 0-4 0,0 0-1 0,0 0-1 0,0 0 0 16,0 0 2-16,0 0 3 0,0 0 3 0,0 0 3 0,0 0 1 0,0 0 4 15,0 0 1-15,0 0 2 0,0 0 5 0,0 0-1 0,0 0-1 0,0 0 1 0,0 0-4 31,0 0 0-31,0 0-6 0,0 0-5 0,0 0-4 0,0 0-6 0,0 0-5 16,0 0-4-16,0 0-6 0,0 0-7 0,0 0-3 0,0 0-5 0,0 0-5 16,0 0-3-16,0 0-1 0,0-7 0 0,0 7 0 0,0-5 0 0,7 5 2 0,-7 0-1 15,5-4 0-15,1 4 1 0,-6 0 0 0,8 0 4 0,-3-5 4 0,3 5 1 16,-3 0 4-16,3 0 4 0,-2 0 1 0,-1-4 2 0,3 4 0 0,5 0-1 0,-5 0 4 16,-3 0-2-16,8 0 3 0,-7 0 1 0,7 0 0 0,-6 0 1 0,7 0 2 15,-2 0 1-15,2 0-3 0,-1 0-1 0,-8 0-1 0,9 0 0 0,-1 0-1 16,8 0 0-16,-10 0 1 0,2 0 1 0,0 0 0 0,0 0-1 0,8-6 3 0,-9 6-3 15,0 0 1-15,8 0-3 0,-6-4-3 0,7 4 1 0,-5-5-1 0,0 5 1 16,2-5-1-16,3 5-5 0,-10-4-1 0,10 4-3 0,-2-6-2 0,-7 6-2 16,9-6-2-16,-3 6-2 0,3-4-1 0,-10 4 0 0,10 0-1 0,-2-5-2 15,-6 5 1-15,8 0-2 0,-8-4-1 0,6 4-1 0,-6 0 2 0,0 0 2 0,0 0 1 16,0 0 1-16,0 0 0 0,0 0 3 0,1 0 0 0,-9 0 2 0,3 0-1 16,-3 4 1-16,9-4-1 0,-14 0 1 0,5 0 0 0,2 5 0 0,-7-5-1 15,8 0 2-15,-8 0-2 0,0 0 0 0,0 0 1 0,6 0-2 0,-6 0 0 0,0 0 1 16,0 0-1-16,0 0 0 0,0 0 0 0,0 0 0 0,0 4-2 0,0-4 1 15,0 0-1-15,0 0-2 0,0 0 0 0,0 0 0 0,0 0-2 0,0 0 0 16,0 0-2-16,0 0 2 0,0 0 2 0,0 0-1 0,6 0 0 0,-6 0 3 0,0 0-1 16,0 6 3-16,0-6-1 0,0 0 4 0,0 0-1 0,0 0 2 0,7 0 0 15,-7 0-2-15,0 0 1 0,0 0-1 0,0 0 0 0,0 0-2 0,0 0 0 16,0 0-1-16,0 0-3 0,0 0 1 0,0 0-3 0,0 0 0 0,0 0 0 0,0 0-1 16,0 0 1-16,0 0-2 0,0 0 1 0,0 0 0 0,0 0-5 0,0 0-6 15,0 0-12-15,0 0-8 0,0 0-15 0,0 6-10 0,0-6-15 0,0 0-14 16,0 0-18-16,0 0-19 0,0 4-20 0,0-4-19 0,0 5-29 0,0 0-35 0,0-5-49 15,0 4-57-15,0-4-55 0,0 6-50 0,0-2-12 0,-7 1 11 0,7-1 18 16,-6 1 25-16,6-5 30 0,-6 7 34 0,6-7 32 0,-8 0 37 0,1-7 40 16,2 2 48-16,-4 1 55 0,4-5 70 0</inkml:trace>
  <inkml:trace contextRef="#ctx0" brushRef="#br0" timeOffset="28634.79">10909 15817 0 0,'0'-5'15'0,"0"1"21"0,-8-1 11 0,8 5 10 0,0-4 9 0,-5-2 7 0,5 6 4 0,0-5 3 0,-7 5 3 0,7-4-3 0,0 4-3 15,0 0-10-15,-7 0-11 0,7 0-10 0,0-6-10 0,0 6-8 0,0 0-9 0,0 0-5 16,0 0-7-16,-5 0-6 0,5 0-1 0,0 0-4 0,-8 0 0 16,8 0-2-16,0 0 1 0,0 0 1 0,-7 0 1 0,7 0 3 0,0 0 2 0,0 0 6 15,0 6 5-15,0-6 6 0,0 0 5 0,-5 0 6 0,5 0 6 0,0 0 5 0,0 0 7 16,0 0 7-16,0 0 7 0,0 0 12 0,0 0 9 0,0 0 12 0,0 0 7 15,0 0 7-15,0 0 4 0,0 0 4 0,0 0 2 0,0 0 0 0,0 0 1 0,0 0 0 16,0 0-4-16,0 0 0 0,0 0-6 0,0 0-4 0,0 0-8 0,0 0-8 16,0 0-7-16,0 0-6 0,0 0-3 0,0 0-4 0,0 0-2 0,0 0 0 15,0 0 1-15,0 0 0 16,0 0 1-16,0 0 1 0,0 0-1 0,0 0-1 0,0 0-2 0,0 0-2 0,0 0-3 0,0 0-1 0,0 0-4 0,0 0-3 0,0 0-4 16,0 0-4-16,0 0-4 0,0 0-5 0,0 0-5 0,0 0-3 0,0 0-6 15,0 0-3-15,0 0-3 0,0 0-5 0,0 0-1 0,0 0-4 0,0 0-2 0,0 0-2 16,0 0-1-16,0 0 0 0,0 0 2 0,0 0 2 0,0 0 6 0,5 0 0 15,-5 0 3-15,0 0 3 0,7 0 1 0,-7 0 1 0,8 0 1 0,-3 0 2 16,-5 0 3-16,7 0 1 0,-7 0 2 0,7 0-2 16,-2 0 1-16,3 0-4 0,-8 0-2 0,7 0 2 0,-1 0-4 0,0 0 2 0,-1 4 5 0,2-4 0 0,2 0 1 15,-4 0 2-15,2 0 1 0,-1 5-1 0,-1-5 0 0,3 0-1 0,5 0 1 16,-7 0 0-16,1 0-1 0,7 0-3 0,-7 0-1 0,4 0-1 0,-3 0-4 0,5 0-1 16,-8 0-1-16,9 0-2 0,-1 0 1 0,0 0-1 0,-6-5 0 0,4 5 0 15,5 0 0-15,-5 0 2 0,-4 0 0 0,7-4 2 0,-2 4-1 0,2 0 1 16,-1-6 1-16,-1 6 0 0,0-6 0 0,3 6 3 0,-1 0-2 0,4-4 1 15,-5 4 2 1,0-5-3-16,6 5 0 0,-1-4-1 0,-4 4-1 0,6-5-1 0,-1 5-1 16,2-6-1-16,-8 6-2 0,13 0-1 0,-15-4 1 0,10 4-2 0,-2 0 0 15,1 0 1-15,-1 0-2 0,2-5 1 0,-3 5 1 0,9 0-2 0,-6 0 1 0,-3 0 0 16,3 0 0-16,-4 0 1 0,10 0 1 0,-7 5-2 0,-1-5 1 0,7 0-3 16,-6 0 0-16,-1 0 1 0,-1 0-1 0,3 0-1 0,6 4 2 0,-8-4 0 15,1 0-1-15,-1 0 3 0,1 6-2 0,-1-6-1 0,0 0 2 0,8 0 1 16,-7 5-2-16,-1-5 2 0,2 0-2 0,-3 0-2 0,3 4 0 0,3-4-3 0,-4 0 0 15,-1 5-1-15,2-5 1 0,5 0-2 0,-7 0 1 0,7 4 0 0,-8-4 0 16,9 0-1-16,-1 6 0 0,-7-6 0 0,8 0 0 0,-2 0 0 0,2 6 0 16,-1-6 1-16,-7 0-1 0,7 0 1 0,0 4-1 0,0-4-2 0,-7 0 2 0,10 0-1 15,-5 5-1-15,3-5-1 0,-2 0 1 0,-6 6-2 0,8-6 0 0,-1 0 0 16,0 4 0-16,0-4 1 0,0 0-1 0,-7 5 0 0,8-5 0 0,6 4 2 16,-6-4 2-16,-4 0-2 0,4 5 5 0,-1-5 1 0,1 4 0 0,-1-4 3 0,6 0-1 15,-6 6 2-15,1-6 1 0,-2 6 2 0,1-6 1 0,1 0-2 0,-8 3 3 16,7-3-5-16,0 0 2 0,0 0-1 0,-7 6-3 0,8-6 0 0,-1 0 1 0,-8 0-4 15,9 0 0-15,1 0-1 0,-9 0-1 0,6 0 1 0,2 0-2 0,-3 0-2 16,3 0 1-16,1 0-1 0,-4 0-1 0,3-6 1 0,-2 6-1 0,2 0-1 16,-1-3 2-16,0 3-1 0,1 0 1 0,-3-6-1 0,2 6 0 0,-5-6-1 15,3 6 0-15,5-4 0 0,-5 4-1 0,2 0 2 0,-5-5-4 16,3 5 1-16,3 0 0 0,-8 0-2 0,8 0 1 0,-1-4-1 0,-7 4 1 0,8 0-2 16,-2 0 2-16,2 0-1 0,-8 0 1 0,7 4-1 0,1-4 1 0,-9 0-1 0,10 0 1 15,-9 5 0-15,7-5 2 0,-7 4 0 0,7-4 0 0,-7 6 0 0,1-6 2 16,-1 6-2-16,2-6 0 0,-3 3 0 0,9 3 1 0,-6 0 0 0,-3-6 0 0,1 3 1 15,2 3-1-15,-3-2 0 0,1 1-1 0,1-1 0 0,7 1 0 0,-8 2 0 16,7-4 0-16,-8 3 1 0,9-1-1 0,1-1 2 0,-11 2-1 0,11-2 0 16,-1 1 2-16,-4-5-2 0,4 4 0 0,-1 1 0 0,1 1 2 0,-1-2-2 0,0 1 2 15,0 1-1-15,0-6 1 0,1 4 0 0,-8-4 0 0,7 5-1 0,-1-5 1 16,2 4-1-16,-8-4 1 0,7 0-1 0,1 6 0 0,-2-6 0 0,-6 0 1 0,8 0 0 16,-1 0 0-16,1 0-1 0,-4-6 1 0,5 6-2 0,4 0 0 0,-5-4 1 15,-1 4-1-15,0 0 0 0,1-5 0 0,5 5 1 0,-6-4 0 0,-1 4-1 16,-5-6 1-16,6 1 0 0,0 5-1 0,1-4 1 0,-1-2 0 0,-8 1-2 15,9 1 1-15,-6 4-1 0,2-5-1 0,-2 1 1 0,6-2 0 0,-8 2-1 0,6-1 0 16,-6 5-2-16,2-6 1 0,6 3-1 0,-9-4-1 0,8 2 2 0,-7 5-2 16,7-4 2-16,-5-1-2 0,3 1 1 0,-3 4 1 0,-3-6 1 0,3 3-2 15,6 3 2-15,-9-6-2 0,3 0 3 0,-2 6 0 0,1-3-1 0,-1 3 1 0,0-6 0 16,1 6-1-16,-1-6 1 0,1 6-1 0,-1 0-1 0,0-4 1 0,1 4-1 16,0 0-1-16,6 0 1 0,-6-5-1 0,-1 5-1 0,0 0 1 0,1 0-2 15,-1 0 1-15,8 5-1 0,-6-5 1 0,2 0 0 0,-2 0-1 16,6 0 0-16,-9 4 2 0,8-4 0 0,1 0-1 0,-8 0 2 0,9 6-1 0,-5-6 1 0,-2 6 1 15,6-6-1-15,-8 0 1 0,6 0 2 0,-6 3-1 0,2-3 2 0,6 0-1 16,-9 6 0-16,1-6 0 0,8 0 1 0,-8 0-1 0,1 0-1 0,6 6 1 0,-8-6-1 16,3 0 0-16,5 0 0 0,-6 0 0 0,5 0-1 0,1 0 0 0,-6 0-1 15,8 0 1-15,-5 0 0 0,4 0 0 0,-1 0 2 0,-7 0-1 0,8 0 0 16,-1 0-1-16,-1 0-1 0,2-6 0 0,-1 6-1 0,-7 0 0 0,8-6-1 16,-2 6-1-16,-6-3-1 0,2 3 1 0,6 0-3 0,-9-6 2 0,3 6-1 15,-3-6-1-15,1 6 0 0,2-4 0 0,-3 4 2 0,-2-5-2 0,2 5 2 0,1-4 0 16,-6-1 0-16,8 5 1 0,-2 0 0 0,-7-4 2 0,2 4 0 0,4-6 0 15,-4 6 1-15,4-5-1 0,-2 5 1 0,-4 0-1 0,-1-4 1 0,5 4 1 0,-5-6 1 16,2 6-2-16,7 0 2 0,-8-6-1 0,-5 6 0 0,14-4-2 0,-10 4 1 16,5 0-1-16,-5-5 2 0,1 5-1 0,4-4 0 0,-5 4 2 0,2-5 0 15,0 5-1-15,0 0 1 0,1-6 0 16,7 6 1-16,-11-4 1 0,3 4-1 0,8 0 1 0,-8-5 0 0,0 5 0 0,7-4-1 0,-8 4 1 0,1-5-2 0,6 5 1 16,2-7-1-16,-8 4-1 0,6 3-1 0,-6-6 1 0,8 6-1 0,-3-4-1 0,3 4 1 15,-2-5-1-15,-1 5 2 0,1 0-3 0,9-6 2 0,-10 6-1 0,2-3 1 16,8 3-1-16,-12 0 1 0,12-6 1 0,-8 6-2 0,-1 0 1 0,9 0-1 15,-10 0 1-15,1 0-2 0,-1 0 2 0,3 0 0 0,-2 0 1 0,1 0-1 16,-1 0-6-16,-6 0 1 0,8 0 4 0,-8 0 2 16,1 6 0-16,-4-6 0 0,4 0 1 0,1 0 0 0,-4 0 1 0,2 0-1 0,0 0 1 0,1 0-1 0,-7 0 0 15,6 0 3-15,-2 3 1 0,-3-3 1 0,4 0-5 0,2 0-1 0,-8 0 0 16,6 0 0-16,2 0-1 0,-7 6 1 0,7-6 1 0,-1 0-1 0,-1 0 0 0,0 0 1 16,3 0 0-16,-3 0 1 0,0 0 0 0,9 5 0 0,-8-5 1 0,6 0-1 15,-6 0 0-15,8 0 0 0,-2 0 2 0,1 0-2 0,-1 4 2 0,-6-4-3 16,6 0 2-16,1 0 1 0,-1 0-2 0,2 6 1 0,-3-6 1 0,-4 0 0 0,4 0 2 31,3 0-1-31,-2 0 1 0,-6 0-1 0,8 0 1 0,-11 0-3 0,11 0 1 16,-8 0 0-16,6 0 0 0,-6 0-1 0,1-6 1 0,6 6-2 0,-8 0 0 0,0 0-2 15,4 0 1-15,2-4-1 0,-4 4 0 0,-2 0-1 0,-1 0 1 0,10 0 0 16,-7 0 0-16,-2-5 1 0,1 5-2 0,1 0 1 0,-1 0 0 0,0 0 0 16,-2 0-1-16,-4-6 1 0,7 6 0 0,-1 0 1 0,1 0-3 0,-7 0 2 15,4 0-1-15,2-3-1 0,2 3 1 0,-4 0-1 0,-5 0 2 0,9 0 0 0,-2 0 0 16,-2 0-1-16,4 0 2 0,-3 3-1 0,0-3 1 0,2 0 1 0,-1 0 1 15,1 0-1-15,-2 0 1 0,1 0 1 0,1 0-2 0,-2 0 0 0,2 0 2 0,-1 0-2 16,-1 0 0-16,2 0-1 0,-1 0 0 0,0 6 0 0,0-6-1 0,1 0 0 16,-1 0 0-16,-3 0-2 0,4 0 2 0,1 0-2 0,4 0 2 0,-6 0-1 15,0 5-1-15,-2-5 1 0,10 0-1 0,-8 0 1 0,8 4-2 0,-10-4 2 16,2 0-1-16,7 6 2 0,-8-6 0 0,8 0-1 0,-6 3 1 0,-2-3 0 0,8 0 0 16,-8 7-1-16,4-7 2 0,-5 0 2 0,2 5-1 0,0-5 0 0,0 0 0 15,1 0 1-15,-2 0-2 0,-4 0 0 0,3 4 1 0,4-4 0 0,-9 0-1 0,7 0 1 16,-8 0 1-16,3 0-1 0,-2 0 0 0,1 0 0 0,-1 5 0 0,-1-5 1 15,3 0-1-15,0 0-1 0,-8 0 1 0,5 0-1 0,3 0 0 0,-8 0 0 16,0 0 0-16,0 0-1 0,5 0-3 0,-5 0 1 0,5 0-1 0,-5 0 0 16,9 0-1-16,-9 0-1 0,5 4-1 0,-5-4 0 0,7 0 0 0,-1 0 2 0,-6 0-1 15,8 6 0-15,-3-6 1 0,-5 0 2 0,8 0 1 0,-3 5 3 16,2-5 2-16,0 0 1 0,0 4 3 0,-1-4 1 0,1 0 3 0,-2 0 3 0,4 5 1 16,-4-5 2-16,0 0 0 0,3 0 1 0,-3 0-1 0,11 0-1 0,-11 0 0 0,-5 0-1 15,14 4 2-15,-14-4-3 0,5 0 1 0,2 0 0 0,-1 0-1 0,-6 0-2 16,7 0 2-16,-7 0 0 0,0 0 2 0,0 0 0 0,7 0 1 0,-7 0 1 15,0 0 1-15,0 0 1 0,0 0-4 0,0 0 2 0,0 0-4 0,0 0-2 0,0 0-1 16,0 0-2-16,0 0-2 0,0 0-6 0,0 0-1 0,0 0-3 0,0 0-2 16,0 0-4-16,0 0-1 0,0 0-2 0,0 0 1 0,0 0-2 0,0 0 1 0,0 0 0 15,0 0 0-15,0 0 1 0,0 0 2 0,0 0 0 0,0 0 3 0,0 0 1 16,0 0 2-16,0 0 2 0,0 0 4 0,0 0 0 0,0 0 2 0,0 0 0 16,0 0 3-16,0 0-3 0,0 0 2 0,0 0 1 0,0 0-1 0,0 0 0 15,0 0-2-15,0 0-2 0,0 0 0 0,0 0-2 0,0 0-2 0,0 0-2 0,0 0 1 16,0 0-3-16,0 0-3 0,0 0 0 0,0 0-4 0,0 0 2 0,0 0-2 15,0 0-1-15,0 0 2 0,0 0 0 16,7 0 0-16,-2 0-1 0,-5 0 4 0,8 0-2 0,-8 0 2 0,5 0 1 0,1 0 2 16,2 0 1-16,-3 0 0 0,2 0 3 0,2 0 0 0,-4 0 0 0,8 0 2 0,-8 0-1 0,9 0 1 0,-7 0 0 15,4 0 0-15,-3 0 1 0,5 0-1 0,1 0-1 16,-2 0 0-16,-4-4 0 0,4 4 1 0,0 0 0 0,3 0 1 0,-9 0-2 0,7 0 1 16,0 0-1-16,-7 0 0 0,7-5 0 0,-8 5 0 0,11 0 0 0,-11 0 0 0,8 0-1 0,-7 0-1 15,2 0 1-15,-1 0 0 0,-2 0 1 0,9 0-1 0,-9 0-1 16,-5 0 0-16,8 0 1 0,-3 0-2 0,2 0 1 0,0 0 1 0,-2 0-1 0,-5 0 1 15,8 0 1-15,-1 0 0 0,-1 0 1 0,-6 0 1 0,7 0-2 0,-1 0 1 0,-1 0 0 16,-5 0 0-16,8 0 2 0,0 0-2 0,-3 0 1 0,1 0 1 0,-6 0-3 16,7 0 2-16,-2 0 1 0,4 0-2 0,-4 0 2 0,2 0-2 0,-7 0 1 15,6 0 2-15,2 0-1 0,-2-4-1 0,1 4 2 0,-7 0-2 0,5 0 2 16,3 0 0-16,-8 0 0 0,6 0-1 0,-1-5 4 0,-5 5 0 0,8 0 1 16,-8 0 0-16,0 0 1 0,7 0 2 0,-7 0-1 0,0 0 2 0,5-6-4 0,-5 6 4 15,0 0-1-15,0 0 0 0,0 0-1 0,0 0 0 0,0 0-1 0,0 0-2 16,0 0-3-16,9 0 0 0,-9 0-2 0,0 0 1 0,0 0-2 0,0-4-1 0,0 4 0 15,0 0 0-15,0 0-1 0,0 0-2 0,0 0 2 0,0 0 0 0,0 0 0 16,0 0 1-16,0 0 0 0,0 0 1 0,0 0-1 0,0 0 1 0,0 0 0 16,0 0 2-16,0 0-2 0,0 0 2 0,0 0-1 0,0 0 2 0,0 0 0 15,0 0-1-15,0 0 1 0,0 0-1 0,0 0 1 16,0 0-3-16,0 0 3 0,0 0-2 0,0 0 2 0,0 0-2 0,5 0 1 0,-5 0-1 0,0 0 0 0,0 0 0 16,0 0 1-16,0 0-1 0,0 0 3 0,0 0 0 0,0 0 0 0,0 0 3 0,0 0 1 15,0 0-1-15,0 0 2 0,0 0 0 0,0 0 3 0,0 0 0 0,0 0-1 16,0 0 3-16,0 0 1 0,0 0-3 0,0 0 3 0,0 0-3 0,0 0 3 15,0 0-1-15,0 0-1 0,0 0 1 0,0 0 0 0,0 0 0 16,0 0 0-16,0 0-1 0,0 0 0 0,0 0 2 0,0 0-4 0,0 0 1 16,0 0 0-16,0 0-3 0,0 0 0 0,0 0 0 0,0 0-1 0,0 0-3 0,0 0 1 0,0 0-2 15,0 0 0-15,0 0-1 0,0 0-2 0,0 0 1 0,0 0-2 0,0 0 0 0,0 0 1 16,0 0-4-16,0 0 1 0,0 0-1 0,0 0-1 0,0 0 1 0,0 0 0 31,0 0 0-31,0 0-1 0,0 0 1 0,0 0 0 0,0 0 1 0,0 0-1 16,0 0 0-16,0 0 0 0,0 0 0 0,0 0 2 0,0 0-1 0,0 0 1 15,0 0-1-15,0 0 1 0,0 0-1 0,0 0 1 0,0 0-2 0,0 0 1 0,0 0 0 16,0 0 0-16,0 0 1 0,0 0 0 0,0 0 1 0,0 0 0 0,0 0 0 16,0 0 2-16,0 0-2 0,0 0 0 0,0 0 3 0,0 0-1 0,0 0 1 0,0 0-1 15,0 0 1-15,0 0 0 0,0 0 1 0,0 0-1 0,0 0 1 0,0 0-1 16,0 0 0-16,0 0 0 0,0 0-1 0,0 0 1 0,0 0 0 0,0 0-1 16,0 0-2-16,0 0 1 0,0 0 0 0,0 0 0 0,0 0 0 0,0 0-1 0,0 0 0 15,0 0 2-15,0 0 0 0,0 0 3 0,0 0 1 0,0-5 3 0,0 5 2 16,0 0 2-16,0 0 6 0,0 0 2 0,0 0 4 0,0 0 1 0,0 0 2 15,0 0-1-15,5 0 1 0,-5 0-4 0,0 0-2 0,0-4-1 0,0 4-2 16,0 0-4-16,0-5-2 0,0 5-3 0,0 0-5 0,0 0-2 0,0-7-5 0,0 7-3 16,0 0-4-16,0-3-1 0,0 3-1 0,0 0 0 0,0 0-1 0,0 0 1 15,0 0-3-15,0 0 0 0,0 0 2 0,0 0-2 0,8-6-1 0,-8 6 1 16,0 0-3-16,0 0 2 0,0 0 3 0,0 0-3 0,0 0 0 0,0 0 1 0,0 0-1 16,0 0 1-16,0 0 1 0,0 0 0 0,0 0-1 0,0 0 1 0,0 0-1 15,0 0 1-15,0 0 1 0,0 0 1 0,0 0 0 0,0 0 1 0,0 0 3 16,0 0 2-16,0 0 0 0,0 0 2 0,0 0 0 0,0 0 1 0,0 0 2 15,0 0 2-15,0 0-1 0,0 0 1 0,0 0-1 0,0 0 1 0,0 0 0 0,0 0-1 16,0 0 1-16,0 0-2 0,0 0-1 0,0 0-1 0,0 0-2 0,0 0-1 16,0 0-1-16,0 0-2 0,0 0-2 0,0 0-3 0,0 0 2 0,0 0-3 15,0 0 0-15,0 0 1 0,0 0 2 0,0 0-2 0,0 0 2 0,0 0 1 16,5-4 0-16,3 4 2 0,-8 0 0 0,6 0 2 0,1 0 3 0,-7 0 2 0,6 0 0 16,2 0 1-16,-8 0 0 0,5 0 0 0,3-5 1 0,-3 5-2 0,2 0 0 0,0 0 0 15,-2 0-2-15,2 0 2 0,1 0 0 0,-3 0-1 0,9 0 1 0,-9 0-1 16,2 0-2-16,2 0 2 0,-4 0 0 0,1 0-1 0,1 0 1 0,-2 0 0 15,4 0 0-15,-9 5 1 0,5-5-2 0,2 0 1 0,-1 0 1 0,-6 0-1 16,0 0 0-16,0 0-1 0,5 0 1 0,-5 0 0 0,8 4 1 0,-8-4 0 0,0 0 1 16,0 0 0-16,0 0 2 0,0 0-1 0,0 0 1 0,0 0 1 0,0 0 0 15,0 0-1-15,0 0 1 0,0 0 1 0,0 0 0 0,0 0 2 0,0 0-2 16,0 0 0-16,0 0 2 0,0 0 0 0,0 0-1 0,0 0 2 0,0 0-2 0,0 0 1 16,0 0 0-16,0 0 1 0,0 0 1 0,0 0-2 0,0 0 1 0,0 0-2 15,0 0 1-15,0 0-5 0,0 0-3 0,0 0-4 0,0 0-4 0,0 0-5 16,-8 0-5-16,8 0-5 0,-5 0-4 0,5 0-9 0,0-4-4 0,0 4-7 0,0 0-9 15,0 0-7-15,0 0-9 0,0 0-8 16,0 0-6-16,0 0-7 0,0 0-5 0,0 0-7 0,0 0-5 0,-6 0-7 0,6 0-7 0,0 0-6 0,-7 0-4 0,7 0-7 16,0 4-9-16,-5-4-12 0,5 0-9 0,0 0-17 0,-9 0-14 0,9 0-40 15,0 0-49-15,-5 6-64 0,5-6-67 0,0 0-20 0,0 0 4 0,0 0 15 0,-7 0 20 16,7 0 28-16,0 0 31 0,0 0 33 0,0-10 35 0,0 5 37 0,0-4 44 16,0 3 53-16,7-9 62 0</inkml:trace>
  <inkml:trace contextRef="#ctx0" brushRef="#br0" timeOffset="115603.19">20490 16043 14 0,'0'0'58'0,"0"-6"24"0,0 6 20 0,0 0 18 0,0-6 18 0,0 6 18 0,0-4 18 0,0 4 21 0,0-5 20 0,0 5 7 0,0-4 1 0,0 4-15 0,0-5-20 0,0 5-18 0,0-4-12 16,0 4-10-16,0-6-5 0,0 6-6 0,0-6-6 0,0 6-7 0,0-3-7 15,0 3-10-15,0-6-8 0,0 6-8 0,0-6-7 0,0 3-6 0,0 3-3 16,0-6 0-16,0 6 0 0,0-5-1 0,0 5 2 0,0-4 1 0,0-2 1 0,0 6 0 16,0-4 2-16,0 4-2 0,0-5 3 0,0 5 1 0,0-4-3 0,0 4 2 15,0 0-4-15,0 0-2 0,0 0-4 0,0 0-3 0,0 0-4 0,0 0-5 16,0 0-5-16,0 0-4 0,0 0-9 0,0 0-6 0,0 0-5 0,0 0-8 16,0 0-4-16,0 0-6 0,0 0-5 0,0 0-4 0,0 0-3 0,0 0-2 0,0 0-3 15,0 0 0-15,0 0 3 0,0 0 0 0,0 4 3 0,0 1 1 0,5-5 3 16,-5 4 2-16,0 2 3 0,0-2 1 0,7 1 1 0,-7 1 2 0,0-3 1 15,0-3 0-15,7 6 1 0,-7 0-2 0,0-3 2 0,0 3 0 0,5 0-1 0,-5-2 2 16,8 1-1-16,-8-1 3 0,0-4 0 0,6 5 4 16,-6-1 3-16,7 2 5 0,-7-6 4 0,0 6 4 0,6-6 6 0,-6 3 4 0,5-3 7 0,2 0 3 15,-7 0 9-15,9 0 3 0,-4 0 1 0,-5 0 2 0,6 0 1 0,1-3-2 16,-2 3-2-16,11-6-4 0,-11 0-4 0,1 2-7 0,2-5-5 0,5 4-9 0,-8 1-7 16,9-8-7-16,-9 9-8 0,10-9-8 0,-2 9-2 0,-7-8-5 0,6 7-3 15,-3-6-9-15,2 5-8 0,-4 1-16 0,7-7-23 0,-7 7-27 0,4-2-29 0,-6-3-33 16,11 4-33-16,-11 1-33 0,8-2-30 0,1 2-78 0,-7-1-93 0,6-1-72 15,-2 3-54-15,4-9-10 0,-3 8 7 0,0-5 28 0,2 3 37 0,-1-3 41 0,0-6 45 16,0 0 46-16,-5 2 49 0,2-2 48 0,4-6 49 0,-1-3 71 0,0-1 88 16</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5:10:05.306"/>
    </inkml:context>
    <inkml:brush xml:id="br0">
      <inkml:brushProperty name="width" value="0.05292" units="cm"/>
      <inkml:brushProperty name="height" value="0.05292" units="cm"/>
      <inkml:brushProperty name="color" value="#FF0000"/>
    </inkml:brush>
  </inkml:definitions>
  <inkml:trace contextRef="#ctx0" brushRef="#br0">6884 8290 27 0,'7'-4'91'0,"-7"-2"29"0,0 2 19 0,0-1 24 0,0-5 28 0,0 5 28 0,0-1 26 0,0-3 21 0,0 5 21 16,0-5 20-16,0 3 20 0,0-3-40 0,0 3-75 0,0-4-35 16,0 5-18-16,0 1 1 0,0-5 8 0,-7 3-7 15,7-3-13-15,0 3-11 0,0 0-4 0,0 3-6 0,0-3-2 0,-7-3-1 0,7 3-3 0,0 3-2 0,0 3-2 16,0-6-2-16,0 2-1 0,0 4-5 0,0-6-8 0,0 6-11 0,0-5-8 0,0 5-11 15,0 0-10-15,0 0-12 0,0 0-14 0,0 0-9 0,0 0-12 0,0 0-9 16,0 0-9-16,0 0-2 0,0 0 0 0,0 0 3 0,0 5 5 0,0 1 3 16,0-2 3-16,0 2 4 0,0 3 2 0,7 0 6 0,-7 0 1 0,0 6 6 15,0-3 6-15,7 1 5 0,-7 2 3 0,0 0-4 0,0 4-3 0,5-4-7 0,-5 0-8 16,0 4-5-16,0 1-1 0,0-2-6 0,8 2 0 0,-8 6-1 0,0-7 0 16,0 10-1-16,0-4-2 0,0-1-1 0,0 6-2 0,0-2-1 0,0 2-2 0,0-6 0 15,0 5-1-15,0-5-2 0,0 6-1 0,0-6-1 0,0-3 2 0,0-2-1 16,0 0 1-16,0 1-1 0,0-6-2 0,0 0-2 0,5 2-4 0,-5-1-8 15,0-6-12-15,0 0-11 0,0 3-13 0,0-3-12 0,0 0-13 0,0-3-17 16,0-2-16-16,0 1-13 0,0-5-17 16,8 4-11-16,-8-4-10 0,0 5-13 0,0-5-9 0,0 0-36 0,0 0-44 0,0 0-56 0,0 0-62 0,0 0-13 0,0 0 5 15,0 0 19-15,-8-5 23 0,8 1 25 0,0-5 27 0,0 0 25 0,-5 3 27 0,5-9 31 16,0 5 34-16,0-1 50 0,-8-2 63 0</inkml:trace>
  <inkml:trace contextRef="#ctx0" brushRef="#br0" timeOffset="846.55">6785 8314 0 0,'0'-4'1'0,"-5"-2"100"0,5-3 62 0,0 4 36 0,-7-5 29 15,7 1 26-15,0-1 24 0,-6-1 24 0,6 2 21 0,0-1 23 0,-8 1 18 16,8 0 22-16,0-3 19 0,-6 3-75 0,6 0-124 0,0-1-60 0,0 1-21 0,0-3-11 16,0 9-2-16,0-8-7 0,0 7-9 0,0-5-6 0,0 3-8 0,0 2-11 15,0-2-9 1,0 1-8-16,6 1-7 0,-6-2-8 0,8 6-6 0,-8-5-8 0,6 1-1 0,1 4-6 0,-2-5 1 0,4 1-1 0,-4 4-2 0,0-6 1 15,8 2 3-15,3 4 1 0,-5-5 5 0,2-1 4 0,7 6 1 0,-6-4 2 0,4-2 3 16,1 1-3-16,2 1-2 0,5-1-4 0,-2 1-3 0,4-5-3 0,-1 3 0 16,5-3-3-16,-1 3-2 0,1-4-6 0,2-1 0 0,6 4-4 0,-1-4-1 0,-2 1-4 15,2 0-2-15,9-4-1 0,-4 4 2 0,2 1-1 0,6-6-1 0,-7 4-1 16,8-2 2-16,-8 3 0 0,7-1 2 16,0-4-2-16,1 6 0 0,0-1 0 0,0 1-1 0,-3-6 0 0,2 9 1 0,1-7-1 0,-1 2-3 0,1 7 2 15,-2-5 0-15,0-3 0 0,2 3 3 0,-2 5 2 0,4-7 2 0,-5 7 5 16,3-1 5-16,-1-4 4 0,-7 2 8 0,8 4 3 0,-1-3 3 0,-7 1 4 0,0 1 0 31,0-2 2-31,2 3 2 0,-2 3 0 0,-6-6 0 0,7 6-2 0,-7-4 0 16,-6 4-3-16,5 0-2 0,-5 0-4 0,-1 0-2 0,2 0-4 0,-10 4-4 0,10-4 1 15,-7 0-2-15,-8 6 0 0,1-6 0 0,-1 3-3 0,0-3-1 0,-6 6-3 16,-1-2 0-16,2 1-3 0,-1-5-1 0,-8 6-3 0,3-3 1 0,0 4 2 16,-8-2 5-16,5-1 4 0,-5 1 3 0,0-1 3 0,6 7 7 0,-6-7-1 0,0 1 2 15,0 5 2-15,0 0 1 0,0-5 0 0,0 5 2 0,0-1-1 0,0 0-1 16,0 3-3-16,0-3-3 0,0 6-4 0,0-6-5 0,0 7 0 0,0-7-5 0,0 6-1 15,0-2-2-15,-6 2 0 0,6 0 0 0,0 0-3 0,0-1 1 0,0 2-1 16,-5-1-1-16,5 3-1 0,0 1-1 0,0-4-1 0,0 4-2 0,0 2 0 16,0 3-1-16,0-5-1 0,0 5 1 0,0-3 0 0,0 3-1 0,0 0 1 15,0-5-2-15,0 6 1 0,0-1 1 0,0-3-1 0,0 3 1 0,0-6-1 0,0 2-1 16,0 0 0-16,0 1 1 0,0-3-2 0,0 1 2 0,0 2-2 0,0-2 2 16,5-5-1-16,-5 7 0 0,0-8 1 0,0 8 0 0,0-6 1 0,0-2 0 0,6 2 0 15,-6 0 0-15,0 0 0 0,0-5 1 0,0 4-1 0,0-4 1 0,0 0-2 16,0 0 1-16,0-2-1 0,0 3 1 0,0-7 0 0,0 8 1 0,0-9 0 15,0 3 1-15,0 3 0 0,0-3 2 0,0-3 2 0,0 3 0 0,0-6 1 16,-6 4 3-16,6 1 2 0,-5 1 2 0,5-2 2 0,-8 2 2 0,0-6-2 0,3 5 0 16,-1-1 1-16,-1-4-1 0,2 5-1 0,-9-1-1 0,1-4 2 0,-1 6-2 15,2-6 0-15,-7 0 0 0,-1 4-4 0,1-4 0 0,-2 0-1 0,-5 0-2 16,7 0-1-16,-7 0 1 0,-1 5-1 0,-5-5 0 0,6 0 1 0,-8 0-1 0,2 0-2 16,1 0-3-16,-1 0-2 0,-7 5 0 0,0-5-2 0,7 0 1 0,-16 0-2 15,9 0 1-15,-6 4 1 0,-2-4-2 0,2 0 0 16,-7 0 2-16,7 0-2 0,-8 6 3 0,3-6-2 0,-3 6 2 0,-5-6-2 0,3 4 2 0,0 1 0 15,0-5 1-15,-1 6-2 0,3-2 2 0,-7-1 0 0,3 3-1 0,4 3 0 0,-5-3 0 16,5 3-2-16,-5-3 1 0,6 3-2 0,1 1 1 0,-4-1 2 0,11 2 0 16,-7-1 0-16,4-1-2 0,2 1 2 0,-2-1-2 0,9 6 2 0,-1-4-2 0,0-1 3 15,0-1-2-15,7 0-2 0,-3 0 2 0,12-3-1 0,-4 3 2 0,1 3-2 16,7-8 1-16,-9 5-1 0,9-4 1 0,6-1-2 0,-5 2 0 0,2 0 0 16,5-3-2-16,-2 3-3 0,5-6-4 0,3 6-3 0,-8-6-4 0,13 3-6 0,-6-3-7 15,-2 0-12-15,8 0-15 0,0 0-15 0,0 0-14 0,0 0-21 0,0 0-18 16,0 0-15-16,0 0-11 0,0 0-10 0,0 0-7 0,0 0-5 0,8 0-8 15,-8 6-9-15,6-6-6 0,0 0-15 0,1 4-18 0,-7 1-32 0,5-5-38 0,11 4-48 16,-11-4-50-16,1 6-9 0,7-6 8 0,-5 0 15 0,-3 0 19 0,8 0 24 16,-7 0 26-16,1 0 30 0,1 0 31 0,-3-6 39 0,1 6 42 0,2-4 53 0,-8-1 63 15</inkml:trace>
  <inkml:trace contextRef="#ctx0" brushRef="#br0" timeOffset="2269.12">5406 7562 0 0,'0'0'1'0,"0"0"98"0,0 0 64 0,0 0 42 0,0 0 31 0,0-4 32 0,0-2 28 0,6 1 26 0,-6 5 26 0,0-4 24 16,0 4 20-16,0-5 20 0,0 5 17 0,0 0-75 0,0 0-128 0,0 0-67 0,0 0-30 0,0 0-18 15,0 0-12-15,0 0-12 16,0 0-14-16,0 0-13 0,0 0-12 0,0 0-12 0,0 0-11 0,0 0-7 0,0 0-10 0,0-4 1 0,0 4 4 0,0 0 3 16,7 0 5-16,-2 0 1 0,-5 0 0 0,7 0 0 0,0 0 2 0,-2 0 3 15,-5 4-1-15,8-4 6 0,4 0 3 0,-3 0 7 0,-4 5 5 0,0-5 2 0,3 0-7 16,5 4 1-16,-7-4 0 0,7 5 4 0,-5-5 10 0,5 0 4 0,-1 6 6 15,7-6 6-15,-6 4 4 0,1-4 5 0,7 0 2 0,-3 5 1 0,1-5-1 0,7 0-1 16,-7 0-2-16,9 0-2 0,-4-5-5 0,3 5-8 16,6-4-4-16,-6 4-8 0,5-6-3 0,-1 6-7 0,1-5-4 0,2 1-3 0,5 4-4 0,-7-5 0 15,8 1-1-15,-1-2 4 16,0 0-4-16,7 6 0 0,-7-3-3 0,5-3-3 0,4 2-3 0,-9-1-4 0,6 5-2 0,0-6 0 0,8 2-3 0,-9-1-1 0,2 1-1 16,6 4-5-16,0-5-2 0,1-1-2 0,-3 6 0 0,3-4-3 0,0 4-2 15,-9-6 1-15,9 3 1 0,0-3 0 0,-1 6 1 0,6-6-1 0,-13 2 2 0,15-1-1 16,-10 0 1-16,3 1 2 0,0-2 1 0,-8-3 2 0,7 5-4 0,1-2 6 15,-8 0 3-15,8-3 2 0,-9 4 2 0,3-5 7 0,-2 7 4 0,0-3 2 16,-5-3 1-16,4 3 2 0,-4 2-1 0,-1-2-2 0,0 1-1 0,2 1 0 16,-10-1 0-16,1 1-1 0,2-2-1 0,-8 6-4 0,0-6-2 0,-2 6-6 15,3 0-6-15,-6-3-4 0,-3 3 0 0,3 0-2 0,-9 0-3 0,0 0 0 0,-4 0-1 16,4 3-1-16,-5-3-1 0,0 0 0 0,-7 0 0 0,5 0 0 0,-5 0 0 16,0 0 3-16,0 0 1 0,0 0 0 0,0 0 1 0,0 0 3 0,0 0 3 15,0 0 3-15,0 0 4 0,0 6 1 16,0-6 5-16,0 0 0 0,-5 0 5 0,5 0-1 0,0 6 2 0,0-6 1 0,-7 0-1 0,7-6 0 0,0 6 0 0,-7 0-3 15,7 0-2-15,-5-6-6 0,5 6-5 0,0 0-8 0,-7-3-13 0,7 3-12 16,0 0-14-16,0 0-15 0,0 0-14 0,0 0-19 0,0 0-19 0,0 0-23 16,0 0-27-16,0 0-23 0,0 0-28 0,0 0-27 0,0 0-26 0,-8 0-23 15,8 0-18-15,0 3-39 0,-5 3-42 0,5 4-69 0,0-5-73 0,0 4-18 0,0 1 9 16,-7 1 26-16,7-1 34 0,0-1 40 0,0 0 41 0,-7-3 41 16,7 3 46-16,0-3 40 0,-5-2 45 0,5 1 54 0,0-1 61 0</inkml:trace>
  <inkml:trace contextRef="#ctx0" brushRef="#br0" timeOffset="3526.75">5027 15788 27 0,'0'-10'102'0,"0"4"43"15,0-3 36-15,-6 0 34 0,6 3 29 0,0-3 29 0,-5 5 27 0,5-8 27 0,-7 9 25 0,7-3 27 0,0 2 23 0,-9-1-36 0,9-1-72 0,-5 3-46 16,5 3-32-16,0-6-21 0,-7 6-15 0,7-4-10 0,0 4-11 0,0 0-8 16,-6-5-7-16,6 5-8 0,0 0-6 0,0 0-9 0,0 0-6 0,0 0-9 0,0 0-7 15,0 0-8-15,0 0-9 0,0 0-8 0,0 0-11 0,0 0-9 0,0 0-10 16,0-6-10-16,0 6-12 0,0 0-11 0,0 0-12 0,0 0-6 0,6 0-1 0,-6 0 6 16,0-3 8-16,7 3 10 0,-2 0 6 0,4 3 9 0,-2-3 5 0,-2 0 7 15,8 0 8-15,1 0 4 0,5 0 8 0,1 0 6 0,-1 6 9 0,7-6 2 16,0 0 1-16,-2 0-7 0,10 0-8 0,-2-6-7 0,8 6-9 0,-1 0-3 0,5 0-4 15,-3-3-2-15,10 3-1 0,-5-7 1 0,0 7 2 0,5-5 1 0,2 1 0 16,-8-1 1-16,15 5-2 0,-8-4 0 0,-2-2 2 0,3 2 0 0,5 4 1 16,2-5 0-16,-9 0-1 0,9 1-2 0,-1 4-3 0,-7-6-6 0,6 0-1 15,-5 2-2-15,5 4-2 0,-6-5 3 0,0 5-5 0,-1-4 0 16,1-2 0-16,-4 6-2 0,-4-5-2 0,9 5-18 0,-16 0-5 0,10-4 0 0,-7 4 0 0,-1 0 0 16,-7 0 0-16,0 0 0 0,0 0 0 0,-6 0 0 0,2 0 0 0,-4 0 0 15,3 4 0-15,-6-4 0 0,-3 0 0 0,3 0 0 0,-10 5 0 0,10-5 0 16,-9 6 0-16,2-6 0 0,-1 4 0 0,-8-4 0 0,9 0 0 0,-9 5 0 15,3-5 0-15,0 0 0 0,-3 4 0 0,-5-4 0 0,8 0 0 0,-8 0 0 16,0 0 0-16,0 6 0 0,0-6 0 0,0 0 0 0,0 0 0 0,0 0 0 0,0 0 0 16,0 0 0-16,0 0 0 0,0 0 0 0,0 0 0 0,0 0 0 15,0 0 0-15,-8 0 0 0,8 0-40 0,-5 0-66 0,-3 0-26 0,0 0-33 0,3-6-34 16,-1 6-44-16,-7 0-46 0,0 0-82 0,-1 0-101 0,2 6-77 0,-1-6-65 0,-6 0-15 16,-2 0 12-16,-6 0 23 0,9 0 33 0,-8 0 39 0,7-6 44 0,-9 2 51 0,2-5 55 15,2-2 59-15,-3-2 64 0,1-3 82 0,-1-4 86 0</inkml:trace>
  <inkml:trace contextRef="#ctx0" brushRef="#br0" timeOffset="5763.3">6870 13556 76 0,'-6'-5'150'0,"6"1"46"0,-7-2 37 0,7 1 34 0,0 1 35 0,-6-2 33 0,6 3 32 0,-7-9 27 0,7 8 29 0,0-1 22 0,0-4 23 16,-6 3-58-16,6 2-109 0,0-7-61 0,0 7-37 0,0-2-20 0,0 2-12 16,0 4-11-16,0-5-15 0,0 5-17 0,0-5-13 15,0 5-14-15,0 0-15 0,0 0-11 0,0 0-13 0,0 0-16 0,0 0-15 0,0 0-11 0,0 0-15 0,0 0-11 16,0 0-6-16,0 0-7 0,0 0-5 0,0 0 0 0,6 10 1 0,-6-6 1 16,0 6 5-16,0-4 6 0,7 9 7 0,-7-6 7 0,0 6 5 0,6 0 7 15,-6 0 7-15,7 3-2 0,-7 1 3 0,0 2-2 0,6-2 2 0,-6 1-5 16,0 5 0-16,0-1-4 0,0 0-2 0,7 1-3 0,-7-1-5 0,-7 4-1 0,7-3-2 15,0-1 0-15,0 6-2 0,0 0 1 0,0-6-1 0,0 4 1 0,0 3-1 16,0-7-2-16,-6 4 0 0,6-1-6 0,0-5-7 0,0 4-9 16,0-1-14-16,0-7-11 0,0 3-10 0,6-2-15 0,-6-1-14 0,0-2-17 0,0-2-20 0,0-4-18 15,0 5-16-15,0-6-23 0,0 2-28 0,0-1-53 0,0-1-63 0,0 0-57 16,0-3-46-16,0-2-12 0,0-4 9 0,0 6 20 0,0-6 23 0,0 0 32 0,0 0 32 16,0 0 33-16,-6 0 31 0,-1-6 39 0,7 2 44 0,0-2 59 0,-6-3 75 0</inkml:trace>
  <inkml:trace contextRef="#ctx0" brushRef="#br0" timeOffset="6874.38">6935 13502 0 0,'0'-6'17'16,"0"-3"132"-16,0 5 72 0,0-7 48 0,8 1 34 0,-8 6 31 0,0-6 26 15,0 0 25-15,6 6 23 0,0-7 21 16,-6 1 18-16,0 1 20 0,0 4 19 0,0-5-98 0,0 7-166 0,0-3-81 0,7 1-38 0,-7 1-15 0,0-2-7 0,0 6-2 15,0-3-6-15,0 3-4 0,5-7-4 0,-5 2-4 0,0 5-4 0,0-4-3 16,8 4-6-16,-8-5-6 0,8 5-8 0,-3 0-6 0,-5-6-5 0,6 6-3 0,-1 0-3 16,3-4 0-16,0 4-1 0,4 0-2 0,-6 0 1 0,7 0-2 0,0-5 0 15,1 5 1-15,-1 0-2 0,6 0 2 0,-7 0 2 0,9 0-2 0,6-4 1 16,-9 4-2-16,8 0-2 0,1 0-2 0,5 0-1 0,-6-5-1 16,8 5-2-16,3-4 1 0,-3 4-1 0,6-6 0 15,-3 6-1-15,9-6 0 0,-8 6-1 0,9-4-2 0,-3-1-1 0,4 5 0 0,-4-6 0 0,7 2 1 0,-3-1-1 0,3 1 1 16,0 4 0-16,9-5 1 0,-9 1 0 0,1-2 1 0,6 0-2 0,-5 6 1 15,0-4 1-15,4-1-1 0,-4 0 2 0,5 5 2 0,-5-4 4 0,-1-2 2 16,1 6 6-16,0-4 2 0,-2 4 3 0,0-5 3 0,-3 5 1 0,-4-4 3 0,2 4 4 16,-2 0 1-16,-5 0 4 0,9-5 3 0,-9 5 1 0,-2 0 1 0,-2 0 0 15,4 5-2 1,-7-5-2-16,0 0-3 0,-1 0-2 0,3 4-1 0,-8-4-2 0,1 5 3 0,-4-5-2 0,6 4-1 0,-10-4 1 0,0 6-2 0,-6-2 0 0,8-4-1 16,-9 5-2-16,-1-5-2 0,-3 5 1 0,5-5-3 0,-7 4-2 0,2-4 0 15,-3 6-4-15,2 0-1 0,1-6-1 0,-3 4-4 0,-5-4 0 0,7 5-3 16,0-5-1-16,-7 0-1 0,0 4 0 0,5-4 1 0,-5 0 0 0,0 5-1 15,0-5 0-15,0 0 1 0,8 4 1 0,-8-4 2 0,0 0 0 0,0 0 3 16,0 0 0-16,5 6 0 0,-5-6 1 0,0 0 1 16,8 5 0-16,-8-5 2 0,0 0-1 0,0 0 3 0,0 0 1 0,6 4 0 0,-6-4 1 0,5 0-3 0,-5 0-2 15,7 6-2-15,-7-6 1 0,0 0-3 0,9 6 1 0,-9-6-1 0,5 4-4 0,1-4 1 32,-6 0-4-32,7 5-1 0,-7-5-1 0,0 0-2 0,5 4-2 0,-5-4 1 0,9 0 0 15,-9 5 0-15,0-5-1 0,0 0 0 0,7 4 0 0,-7-4-1 16,0 0 0-16,0 0 0 0,0 0-1 0,0 0 1 0,5 6-2 0,-5-6 1 0,0 0-1 15,0 0 1-15,0 0-2 0,6 5 0 0,-6-5 1 0,0 0 1 0,0 4-1 16,0-4 2-16,7 0-2 0,-7 5 1 0,0 2 1 0,0-7-1 0,6 3 1 0,-6-3 2 16,0 6 1-16,8-2-2 0,-8 1 0 0,0 1 1 0,7-3-1 0,-7 3 1 15,5 3-1-15,-5-3-1 0,0-3 0 0,6 7 1 0,-6 1 0 0,0-7 0 16,6 6 0-16,-6-5-2 0,0 4 1 0,7 1 0 0,-7 1 1 0,0-1 0 0,8-1 0 16,-8 0 1-16,0 3-2 0,0 1 1 0,5-2 0 0,-5 2 0 0,0-1 0 15,0 0 0-15,0 0 1 0,0 1-1 0,8-2 0 0,-8-2 0 0,0 6-1 0,0-1-1 16,0-3 0-16,0 2 1 0,0 2 1 0,0-5-2 0,0 4 2 0,0 1 0 15,0 0-1-15,0-5-2 0,0 4 1 0,6 2 1 0,-6-1-1 0,0-6 2 16,0 4 0-16,0 2 0 0,0 0-1 0,0 4 0 0,0-4-1 0,0-1 1 16,0 2-1-16,0 3 0 0,0-5 0 0,0 7 0 0,0-2 1 0,0-4 0 15,0 4 0-15,0 1-2 0,0 0 2 0,0-2-3 0,5-3-1 0,-5 6-2 0,0-6 0 16,0 3-1-16,0-2-1 0,0 2 1 0,0 2-2 0,0-4-1 0,0 2-1 16,0-3-3-16,0 4-3 0,0-4 1 0,0 0-2 0,0 4 2 15,0-4-2-15,0 0 3 0,0 3-4 0,0-2 1 0,0-1 0 0,0-1 0 0,0 2 0 0,0-1 1 16,0-2 1-16,0 2-1 0,0 0 4 0,0 0-3 0,0-2 1 0,0-2-2 15,0-2 0-15,0 7 4 0,0-7 2 0,0 0 0 0,0 1 4 0,0-5 0 16,0 4 0-16,0-3 5 0,0 0 0 0,0-2 4 0,-5 1 2 0,5-1 3 0,0-4 6 16,0 0 0-16,0 0 5 0,-6 6-1 0,6-6-1 0,0 0 0 0,-8 0-2 15,3 3 1-15,5-3 0 0,-8 0-1 0,1 0-2 0,1 0 1 16,0 0-1-16,6 0-2 0,-5 0 0 0,-2-3-3 0,-1 3-2 0,2 0 0 0,-1 0-2 0,1 0 0 16,1 0-4-16,-2-6 1 0,-2 6-1 0,-3 0-2 0,6 0-1 0,-8-4-2 15,2 4 0-15,-2 0-2 0,1 0-3 0,-6-5 2 0,-1 5 0 0,1 0 0 16,-7 0-3-16,8 0 0 0,-16-4 3 0,8 4-1 15,-6 0-3-15,-8 0 0 0,8 0 1 0,-15 0-2 0,10 0 0 0,-10 0-3 0,2 4-2 0,-8-4-4 0,1 0 0 16,2 5 1-16,-10-5 3 0,9 4 1 0,-9-4 3 0,-4 0 1 0,4 6 2 16,-6-3 1-16,3 3-1 0,-3-6 2 0,1 6 3 0,-2 3 1 0,3-3 4 0,7-2 2 15,-9 1 1-15,0 4 1 0,8 1 1 0,-7-5-1 0,6 4 0 0,1 1 0 16,1 5-2-16,-3-6 1 0,2 1 0 0,5 1 1 0,2 4 2 0,-3-6-1 16,3 5 2-16,-2-3 0 0,2-1 2 0,5 4 2 15,1-4-1-15,-2-1 1 0,10 0-1 0,-2-3 2 0,-1 4 4 0,1-5-2 0,7-1 0 0,5 1 1 0,-1-1-1 16,4-4 2-16,-2 6 2 0,5-6 0 0,2 0-4 0,6 0 2 0,1 0-2 15,-2 0-2-15,8-6-5 0,-1 6-5 0,1 0-8 0,-1-4-13 0,7 4-9 0,0 0-16 16,0 0-17-16,0 0-19 0,0 0-20 0,0 0-18 0,0 0-13 0,7 0-18 16,-1-5-21-16,-6 5-24 0,7 0-25 0,6 0-27 0,-6 0-30 0,5 0-74 15,1 0-90-15,1 5-43 0,-2-5-16 0,2 0 11 0,4 0 22 0,-2-5 26 0,0 5 27 16,0-4 35-16,2-5 37 0,-5 3 42 0,0-9 42 0,1 6 49 0,-1-6 52 0,-1-4 78 16,-5 4 80-16</inkml:trace>
  <inkml:trace contextRef="#ctx0" brushRef="#br0" timeOffset="16401.3">27158 13791 66 0,'-6'-6'139'0,"6"0"43"0,0 2 32 0,0-1 28 0,-6 1 27 0,6 4 24 0,-7-5 24 0,7 5 24 0,-8-4 23 0,8-2 23 0,0 6 22 0,-5-6-55 0,5 6-100 0,0 0-56 0,0-3-34 0,0 3-19 15,-7-6-6-15,7 6-7 0,0 0-8 0,0-5-6 0,0 1-6 0,0 4-9 16,0-6-7-16,0 6-7 0,-7-4-7 0,7 4-7 0,0-5-4 0,7 0-7 16,-7 1-3-16,0-2-1 0,0 2-1 0,0-2 1 0,7 1 1 0,-7 1 0 15,5-2 0-15,-5-3 0 0,0 4-3 0,8-5 1 0,-1 6-3 0,-1-7 0 0,0 2-2 16,-1-1 0 0,2 5-4-16,1-4-6 0,5-1-2 0,-7 1-6 0,7 0-4 0,-5 2-4 0,3-2-3 15,2 0-1-15,2-2-4 0,-4 7-1 0,2-5-4 0,0-3 0 0,1 8-5 0,-1-1-2 16,0-1-3-16,0 3-2 0,-8-3 1 0,11 2-3 0,-5 4-1 0,-4 0-1 0,7-5-1 0,-9 5-2 0,2 0 0 0,4 5 0 15,-2-5 1-15,-2 4 0 0,-2-4 1 0,3 6 0 0,-8-3 1 0,6 3 0 16,-6-1 1-16,5 5-1 0,-5-4 1 0,0 3 0 0,0 0 1 0,0 1 0 0,0-1 2 16,-5 3-2-16,5 0 1 0,-6 0 1 0,6 1-1 0,-8-2 1 0,3-2-2 15,-2 6-1-15,-2-5 0 16,4-1 0-16,-1 0 1 0,-1 1-1 0,2 1-1 0,-4-7-1 0,4 6-1 0,-2-5-1 0,7 4-1 0,-6-3-1 0,1-2 0 0,-3 1 0 16,8 1 0-16,-8-3 1 0,3 3 0 0,5 0 1 0,0-6-1 0,0 4 0 15,0-4 0-15,-6 0 0 0,6 0 0 0,0 0 1 0,0 0 1 16,0 0-1-16,0 0 0 0,0 0-1 0,0 0 0 0,0 0 2 0,0 0-2 0,0 0 1 15,0 0 0-15,0 0 3 0,0 0 0 0,0 0 3 0,0 0 4 0,6 0 4 0,-6 0 6 16,0 0 6-16,5 0 2 0,-5 0 4 0,8 0 0 16,-8 0 1-16,8 0-1 0,-3 0 2 0,1 5-2 0,1-5-1 0,-2 0-2 0,4 4 0 0,-4 1-3 15,2-5-5-15,-1 4-4 0,-1 2-6 0,4 0-2 0,-2-3-2 0,-2 3-2 0,3 4 0 16,-2-5-2-16,-1-1 1 0,3 5-1 0,-1-3 1 0,-7 3 0 0,5 3-2 16,2-3 1-16,-7 0 0 0,7-5-2 0,-7 11 3 0,0-4 0 0,0-1 2 31,0-1-1-31,0 0 3 0,0 1-1 0,0 1 1 0,0-1 1 0,-7-1 0 15,7 6 2-15,-7-6 0 0,2 0 2 0,5 3-2 0,-7-3 2 0,-1 0-1 16,3 1 2-16,-1-1-1 0,-2 3-2 0,3-3-1 0,-2 0 1 0,7-5-2 0,-9 7-3 16,4-7-3-16,-1 1-4 0,-1 5-3 0,2-4-5 0,-4-1-8 0,4-1-4 15,5 2-10-15,-7-3-9 0,1 3-9 0,1-2-14 0,5-4-11 0,-8 5-15 0,8-5-15 16,-8 6-16-16,3-6-19 0,5 3-18 0,-6-3-21 0,6 7-23 0,-7-7-47 16,7 0-55-16,-6 5-77 0,-1-5-85 0,7 4-28 0,-8-4-6 0,3 5 14 0,-2-5 25 15,0 0 29-15,2 4 31 0,-3-4 38 0,3 0 37 0,-3 6 44 0,2-6 43 0,1 0 61 16,-2 0 63-16</inkml:trace>
  <inkml:trace contextRef="#ctx0" brushRef="#br0" timeOffset="16841.25">26865 14503 0 0,'0'0'83'0,"0"0"82"0,0 0 53 0,0 0 46 0,-8 0 39 0,8 0 35 0,0-3 36 0,0 3 34 0,0 0 29 0,0 0 27 0,-5-6 23 0,5 6-10 16,0 0-36-16,0 0-79 0,0 0-105 0,0 0-60 0,0 0-38 0,0 0-27 0,0-6-21 16,0 6-16-16,5 0-16 0,-5 0-9 0,0-4-8 0,8 4-3 0,-8 0-1 15,5 0-3-15,3-5-2 0,5 5 1 0,-7 0 0 0,7 0 2 0,0-6 4 16,1 6 4-16,-2 0 7 0,7 0-1 0,1-4 0 0,0 4-6 0,6 0 0 0,-6 0-5 16,4-5-2-16,5 5-4 0,3 0-2 0,-8 0-3 0,4 0-5 0,4 0-4 15,2 0-4-15,-10 0-5 0,8 0-3 0,-4 5-2 0,4-5-6 0,-5 0-2 0,5 4-6 16,-6-4-3-16,-1 0-6 0,2 6 0 0,-1-6-4 0,-7 5 1 0,8-5-3 15,-7 4 0-15,-1 2 1 0,-1-6-1 0,3 0 0 0,-7 6-1 0,-2-3 1 0,-1-3 0 16,5 6 1-16,-11-6 0 0,1 0 2 0,1 4 1 0,-1-4 1 0,-6 0 0 16,0 5 3-16,0-5 2 0,0 0 2 0,0 0 0 15,0 0 3-15,0 0 3 0,0 0 1 0,0 0 6 0,0 0-1 0,0 0 5 0,0 0-1 0,0 0 3 16,0 0 3-16,0 0-2 0,0 0 1 0,0 0 0 0,0 0-2 0,0 0 0 0,0 0 0 16,0 0-3-16,0 0-2 0,0 0-4 0,0 0-6 0,0 0-11 0,0 0-9 15,0 0-12-15,0 0-10 0,0 0-12 0,0 0-12 0,0 0-14 0,-6-5-14 16,6 5-20-16,-7 0-21 0,7 0-21 0,-6 0-21 0,6 0-19 0,-5 0-20 0,-3 0-17 15,0 0-20-15,8 5-24 0,-5-5-29 16,-1 0-56-16,-1 0-71 0,2 4-48 0,-4-4-40 0,-3 5-1 0,6-5 19 0,-2 0 28 0,2 0 34 16,-6 0 37-16,5 0 35 0,-5 0 42 0,4 0 41 0,-4-5 47 0,-2 5 50 0,1-4 64 15,0-1 79-15</inkml:trace>
  <inkml:trace contextRef="#ctx0" brushRef="#br0" timeOffset="20433.09">27170 14835 0 0,'0'0'11'0,"8"0"7"0,-8 0 4 0,0 0 2 0,0-4 2 0,0 4 4 0,0 0 5 0,0 0 8 0,0 0 9 0,6-5 10 0,-6 5 11 0,0 0 14 0,0 0 17 0,0-4 20 16,0 4 25-16,0 0 20 0,7-5 21 0,-7 5 18 0,0-7 14 0,0 4 10 0,0 3 6 31,0 0-2-31,0-6-5 0,0 6-9 0,0-5-8 0,0 5-13 0,6-4-15 15,-6 4-17-15,0 0-19 0,0 0-15 0,0-6-11 0,0 6-9 0,0 0-8 0,0-4-3 16,0 4-4-16,0-5-2 0,0 5-3 0,0 0-4 0,0-4-2 0,0 4-7 16,0 0-3-16,5 0-6 0,-5 0-7 0,0 0-3 0,0-5-7 0,0 5-4 15,0 0-6-15,0 0-5 0,0-6-5 0,0 6-2 0,0 0-5 0,0 0-2 0,0 0-1 16,0 0-2-16,0 0 1 0,0 0-2 0,0 0 0 0,0 0-2 0,0 0-2 16,0 0 0-16,0 0-4 0,0 0-2 0,0 0 1 0,0 0-4 0,0 0-2 15,0 0 0-15,0 0-1 0,-5 0 1 0,5 0 2 0,0 6 3 0,0-1 5 0,-6-5 1 16,6 4 3-16,0 5 2 0,-7-3 0 0,7-2 3 0,-6 7 0 0,-2-1 1 15,1-1 0-15,7 0-2 0,-5 0-1 0,-1 6-6 0,0-3-3 0,-1-3-5 16,-1 0-6-16,3 1-5 0,-2 4-3 0,7-4-3 0,-7 1-1 0,2-3-2 16,-3 3-3-16,1-2 1 0,7-3-3 0,-5 4 0 0,5-1 0 0,-9-3-1 0,4 3 2 15,5-5-1-15,-5 7-1 0,5-8 1 0,0 4-2 0,0 2 3 0,-8-4-2 16,8-1 1-16,0 2 2 0,0-2 0 0,0 1 0 0,0 0 1 16,-6-5-1-16,6 0 0 0,0 4 1 0,0 2-1 0,0-6 0 0,0 6 1 0,0-2 1 0,0-4-1 15,0 5 0-15,6 1 3 0,-6-6-2 0,0 3 2 0,0 1 1 0,0-4 1 16,8 6 3-16,-8-6 3 0,0 5 3 0,5-5 5 0,-5 0 8 0,5 4 3 15,-5-4 8-15,9 0 7 0,-4 6 8 0,-5-6 3 0,7 0 8 0,1 0 4 0,-3 0 5 16,9 0 1-16,-9 0 1 0,3 0 2 0,5-6-3 0,-7 6-5 0,6-4-1 16,-4 4-7-16,5-5-6 0,-2 5-7 0,5-6-6 0,-11 2-7 0,8 1-7 15,1 3-5-15,-7-6-4 0,4 1-3 0,2 5-3 0,-5-4-2 0,4-2-1 0,-5 0-4 16,6 6-5-16,-6-4-11 0,-1 4-13 0,1-5-19 0,-1 5-16 0,-1-5-20 16,3 5-20-16,-8 0-22 0,8 0-23 0,-8 0-24 0,0 0-19 0,0 0-34 15,0 0-34-15,0 0-56 0,0 0-68 0,0 0-45 0,0 0-37 0,0 0 0 0,0 0 17 16,-8-4 27-16,8-2 32 0,-8 6 34 0,3-4 37 0,5 4 35 0,-6-5 39 0,-1 5 41 15,7-4 48-15,-6-1 58 0,-1-2 77 0</inkml:trace>
  <inkml:trace contextRef="#ctx0" brushRef="#br0" timeOffset="20734.84">27294 14865 92 0,'7'0'171'0,"-7"0"54"0,0 0 49 0,0 0 42 0,0 0 40 0,0 0 36 0,0 0 32 15,0 0 29-15,0 0 31 0,0 0 28 0,0 0 29 0,0 0-62 0,0 0-116 0,0 0-68 0,0 0-44 0,0 0-28 0,0 0-25 0,0 0-19 16,0 0-15-16,0 0-15 0,0 0-11 0,7-6-11 0,-7 6-9 0,0 0-11 16,0 0-11-16,0 0-12 0,0 0-12 0,0 0-11 0,0 0-11 0,0 0-9 15,0 0-6-15,0 0-6 0,0 0-7 0,0 0-1 0,0 6 0 0,0-6 2 0,0 0 7 16,5 6 1-16,-5-2 2 0,0 1 0 0,8 4 0 0,-8-5 0 0,0 7-2 16,7-2 1-16,-7 1 2 0,6 5 1 0,-6-5-2 0,0 4 1 15,7 2-5-15,-7-1-7 0,0-2-5 0,6 8-6 0,-6-7-5 0,0 5-2 0,0-4 0 16,0 6-4-16,0-8-1 0,0 8-9 0,0-7-8 0,0 5-11 0,0-4-15 15,0 0-17-15,0-2-19 0,0 8-27 0,0-12-28 0,0 6-36 0,0-1-38 0,0-4-43 16,0 6-52-16,0-7-108 0,0 6-137 0,0-6-58 0,0 1-21 0,0-5 9 16,0 5 24-16,0-10 32 0,0 6 38 0,0-6 46 0,0 0 49 0,0 0 54 0,0-6 55 15,-6-4 62-15,6-1 68 0,-7-2 96 0,7-8 94 0</inkml:trace>
  <inkml:trace contextRef="#ctx0" brushRef="#br0" timeOffset="26055.74">28703 14396 1 0,'5'0'79'0,"-5"6"51"0,0-6 33 0,5 0 26 0,-5 0 19 0,0 0 23 0,9 0 24 0,-9 0 26 0,5 0 22 0,-5 0 23 15,7 0 23-15,-7-6-21 0,6 6-44 0,-6 0-51 0,7 0-54 0,-1 0-26 16,-6 0-11-16,8 0-4 0,-3-5 0 0,8 5-10 0,-7 0-14 0,2 0-16 16,4 0-14-16,-3 0-12 0,-4 0-13 0,8 0-10 0,0 0-11 0,-7 0-13 15,7 0-14-15,-6 0-23 0,6 0-20 0,-7 0-20 0,8 0-20 0,-7 0-20 0,-2 5-24 16,3-5-39-16,-3 0-47 0,1 6-55 0,2-6-53 0,-3 4-39 0,2-4-30 0,1 0-5 15,-8 4 11-15,6-4 20 0,-6 0 25 0,0 5 30 0,0-5 27 0,0 0 34 16,0 0 36-16,0 0 45 0,0 5 48 0</inkml:trace>
  <inkml:trace contextRef="#ctx0" brushRef="#br0" timeOffset="26277.72">28871 14503 85 0,'0'0'162'15,"0"0"50"-15,0 6 39 0,0-6 35 0,0 0 32 0,0 0 28 0,0 4 29 0,0-4 25 16,0 0 23-16,0 0 22 0,0 0 20 0,0 0-68 0,0 0-118 0,0 0-70 15,0 0-47-15,0 0-27 0,0 0-16 0,0 0-13 0,0 0-11 0,0 0-7 16,0 5-8-16,0-5-6 0,0 0-4 0,0 0-3 0,6 4-3 0,-6-4 1 0,0 5 0 16,0-5-4-16,7 0-1 0,-7 6-2 0,6-6-4 0,-6 4-3 0,7-4-5 15,-7 5-3-15,7-5-5 0,0 0-5 0,-2 6-5 16,3-6-8-16,3 0-10 0,-3 4-18 0,4-4-27 0,-4 0-28 0,4 0-31 0,0 0-38 0,2 0-40 0,-1 6-75 16,0-6-91-16,7 0-83 0,-8 0-71 0,3 0-28 0,4 5-2 0,-6-5 12 15,-1 0 22-15,0 0 31 0,3 0 39 0,-9 0 41 0,7-5 49 0,-8 5 50 0,11-6 55 16,-11-4 72-16,1 5 80 0</inkml:trace>
  <inkml:trace contextRef="#ctx0" brushRef="#br0" timeOffset="27564.5">29940 14058 0 0,'0'-5'1'0,"0"5"41"0,0 0 26 0,0 0 26 0,0 0 26 0,0 0 29 0,0-4 28 0,0 4 28 0,0-5 24 0,0 5 19 0,0-6 11 0,0 6 3 15,0-4-3-15,0 4-10 0,0-5-16 0,0 1-12 0,0 4-14 0,0-5-17 16,0 5-15-16,-7-4-18 0,7 4-19 0,0-6-11 0,0 0-9 0,0 6-6 16,0-4-6-16,0 4-2 0,-8-5-5 0,8-1-1 0,0 6-1 0,0 0-4 15,0 0-4-15,0-3-1 0,0 3-4 0,0-6-4 0,0 6-3 0,0 0-6 0,0 0-5 16,-5 0-2-16,5 0-8 0,0 0-2 0,0-4-4 0,0 4 0 0,0 0-3 15,0-5-3-15,0 5 1 0,0 0-2 0,0 0-1 0,0 0 0 0,0-4-2 16,0 4 1-16,0 0-1 0,0 0-2 0,-7-5 0 0,7 5-3 0,0 0-4 0,0 0-2 16,0 0-3-16,-7 0-3 0,7 0-8 0,0 0-1 0,0 0-6 0,0 0-4 15,-5 0-8-15,-3 0-4 0,8 0-6 0,0 0-2 16,-8 5-8-16,8-5 1 0,-5 4-3 0,-1 1-2 0,6-1 1 0,-7 2 1 0,2-3-1 0,-4 8 5 16,9-1 1-16,-5 0 1 0,-2-1 4 0,1 6 0 0,1-6 2 0,-3 7 3 0,0-2 0 15,3 1 3-15,-2 0 0 0,0 0 2 0,2 4-2 0,-3-4 0 0,8 0 1 16,-7-2-1-16,2 2 0 0,5 0 0 0,-7 0 0 0,7-2-1 0,-7 2 3 0,7 0-1 15,-5 0-1-15,5 0-1 0,0 0 1 0,0 0 0 0,0-2-1 0,0 2 1 16,0-6-1-16,0 7-1 0,0-5-1 0,0 2-1 0,0-4 1 0,5 3-5 16,-5-3 1-16,0 6 2 0,7-11-2 0,-7 5 2 0,7 2 3 0,-7-1-1 0,5-4 2 15,2-3 3-15,-7 7 3 0,8-5 3 0,-3-1 4 0,2-4 4 0,0 5 4 16,-2-5 7-16,11 0 12 0,-11 0 7 0,8 0 10 0,-8 0 9 16,9 0 5-16,-7 0 5 0,4 0 6 0,5-5 3 0,-4 1 5 0,-5-1 1 0,6 1 5 0,-1-2 2 15,2 3 5-15,-9-3-3 0,8-4-2 0,-5 5-5 0,5-1-3 0,-7-3-2 16,1 5-1-16,-1-5-2 0,1 3-1 0,-1-3-2 0,-6-3-4 0,5 3-2 15,4 0-4-15,-9-1-5 16,7-5-2-16,-7 0-6 0,0 0-6 0,0 2-3 0,0-2-5 0,0 0-5 0,0-4-3 0,0 5-6 0,0-7-3 0,-7 8-5 0,7-8-6 16,-9 1-3-16,4 6-3 0,-1-7-3 0,6 7-3 0,-13 1-1 0,6-8-4 15,1 6-1-15,-1 0-2 0,1 7-1 0,-7-6-6 0,5 2 0 0,3 3-4 16,-2-1-1-16,0 5-2 0,2-4-2 0,-2 5-2 0,-1-2-7 0,3 6-8 0,-2-6-12 16,7 6-13-16,-7 6-14 0,2-6-17 0,5 6-17 0,-8-2-18 0,0 1-21 15,8-1-25-15,-5 5-25 0,-1 2-33 0,6-2-51 16,-7 7-61-16,7-3-80 0,-5-2-84 0,5 4-24 0,-9 0 5 0,9-2 22 0,-5 2 29 0,-2 1 32 0,7-2 37 15,-6-4 40-15,6 4 43 0,-5-4 47 0,-3 5 49 0,8-6 61 0,-8 1 69 0</inkml:trace>
  <inkml:trace contextRef="#ctx0" brushRef="#br0" timeOffset="27976.87">30420 14348 18 0,'8'0'141'0,"-1"0"85"0,-7 0 67 0,0 0 54 0,0 0 48 0,0-6 43 0,0 6 40 0,0 0 37 0,0-4 36 0,0 4 32 0,0 0 28 15,0-5-23-15,0 5-59 0,0-6-99 0,0 6-126 0,0-4-70 0,0 4-46 16,0-6-30-16,0 6-20 0,-7 0-20 0,7 0-16 0,0-5-13 0,0 5-13 16,0 0-8-16,0 0-11 0,0 0-8 0,0 0-8 0,0 0-10 0,-8-4-7 15,8 4-9-15,0 4-6 0,-5-4-7 0,5 0-6 0,-8 5-3 0,8-5-5 0,-6 6-3 16,6-6-5-16,-5 4-2 0,-3 2-2 0,8 3 0 0,-8-3-1 0,3-3 1 15,-1 7 5-15,6-5 0 0,-7 4 4 0,2-3 3 0,-4 4-1 0,9-5 4 16,0 5-1-16,-5-6 0 0,5 1 1 0,-7 0-2 0,7-1 4 0,0 2-3 16,0 0-2-16,0-6 2 0,0 0-3 0,0 0-1 0,0 0 0 0,0 0-1 0,0 3 0 15,0-3 2-15,0 0 2 0,0 0 2 0,7 0 2 0,-7 0 6 0,0 0 5 16,5-3 5-16,-5 3 5 0,9 0 3 0,-4-6 6 0,-5 6 3 0,7-6 3 16,-7 6 3-16,6-4 2 0,-6-1 0 0,5 5 0 0,3-5-2 0,-8 1 0 0,8 0-2 15,-8-2-7-15,0 1-9 0,0 1-14 0,5-8-14 0,-5 9-16 0,0-3-15 16,0-3-16-16,0 3-19 0,0 3-21 0,0-7-23 0,0 5-23 0,0-5-22 15,0 4-21-15,0 1-26 0,0 1-30 0,0-5-21 0,0 3-17 0,0 2-26 16,0-1-31-16,-5 5-38 0,5-6-39 0,0 6-36 0,0 0-28 0,0 0 1 0,0-9 22 16,5 3 28-16,-5 2 33 0,0-1 40 0,0-1 39 0,0 2 41 0,6 1 39 0,-6-3 47 15,8-3 46-15,-8 3 53 0,5 0 67 0</inkml:trace>
  <inkml:trace contextRef="#ctx0" brushRef="#br0" timeOffset="28469.6">30636 13995 0 0,'0'-6'1'0,"5"3"101"0,-5-3 76 0,8-3 53 0,-8 5 46 0,0-8 38 15,7 9 36-15,-7-8 33 0,6 7 33 0,-6-6 30 0,0 5 30 0,8-4 30 0,-8 2 30 16,0 4-67-16,0-3-121 0,0 1-72 0,0 1-42 0,0-2-29 0,0 6-17 16,0-5-16-16,5 1-11 0,-5 4-12 0,0-5-11 0,0 5-8 0,0 0-10 0,0-4-11 15,0 4-12-15,0 0-13 0,0 0-10 0,0-6-10 0,0 6-9 0,0 0-7 16,0 0-5-16,0 0-8 0,0 0-4 0,0 0-6 0,0 0-7 0,0-3-5 15,0 3-7-15,0 0-5 0,0 0-4 0,0 0-3 0,0 0-2 0,0-6-4 16,0 6-1-16,0 0 0 0,5 0 0 0,-5-6-1 0,8 6 1 0,-2 0 1 16,1-4 1-16,-1 4 1 0,1-5 4 0,0 5 1 0,5-6 4 0,-5 6 4 0,5 0 0 15,3-4 3-15,-10 4 3 0,9 0 2 0,-1-5-2 0,-1 5 3 16,2 0 2-16,-8 0 0 0,7 0 1 0,0 0 0 0,0 0-1 0,-5 0 1 0,5 0-5 0,-8 0 1 16,0 5-1-16,4-5-1 0,-4 0-1 0,2 0 0 0,1 0 2 0,-8 0-4 15,5 0 0-15,-5 0-2 0,0 4 0 0,0-4 0 0,7 0 1 0,-7 0 1 16,0 0 2-16,0 6 0 0,0-6 5 0,0 5 1 0,0-1 1 0,0-4 2 0,0 6-2 15,0 3 4-15,0-3-2 0,0 3 2 0,0 0 0 0,0 1 0 0,0 1-2 16,0 4 2-16,-7-2-2 0,7 8-4 0,0-6-3 0,-5 4-3 0,-3-1-4 16,8 3-1-16,-7 3-1 0,7-4-2 0,-5 4 0 0,-4 0-1 0,4 0 0 15,5 0-2-15,-5 1 0 0,-3-1 0 0,3 3-3 0,5-5 1 0,-8 4 0 16,8-3-1-16,-6 3-1 0,6-3-4 0,-7 3-5 0,7-3-6 0,0-3-9 16,-6 1-7-16,6 1-7 0,0-1-13 0,0-6-9 0,0 3-12 0,0-3-14 0,0 1-15 15,0-3-17-15,0-2-17 0,6-2-14 0,-6 0-18 0,0 3-13 0,0-8-16 16,0 5-17-16,0-9-13 0,0 6-7 0,0-6-9 0,7 3-10 0,-7-3-21 15,0 6-24-15,0-6-34 0,0 0-38 16,0 0-32-16,0 0-25 0,0-6 4 0,0 6 19 0,6-3 30 0,-6-3 33 0,0 2 31 0,0-5 31 0,0 3 32 0,0 0 33 0,0-3 43 16,0 0 45-16,-6 3 50 0,6-3 68 0</inkml:trace>
  <inkml:trace contextRef="#ctx0" brushRef="#br0" timeOffset="28675.93">30804 14348 100 0,'0'-10'172'0,"-5"5"51"0,-3-1 43 0,3-4 41 0,5 5 40 0,-6 1 36 0,-2-5 36 0,8 3 30 0,-5 2 29 0,5-1 28 0,0-1 24 0,0 3-69 0,0 3-125 0,0 0-67 0,0-6-38 0,0 6-26 0,0 0-17 15,0 0-17-15,0 0-19 0,0 0-16 0,0 0-13 0,0 0-13 0,0 0-11 16,0 0-7-16,0 0-8 0,0-6-6 0,0 6-7 0,0 0-6 0,0 0-7 16,5 0-7-16,3 0-6 0,-8-4-5 0,6 4-4 0,-1 0-5 0,3 0-1 0,-3 0-5 15,2 0-2-15,7 4 0 0,-8-4-6 0,7 0-1 0,0 0-4 0,0 0-7 16,-5 0-7-16,10 0-13 0,-4 0-18 0,-2 0-23 0,1 0-25 0,1 0-32 16,-1 0-33-16,0 0-39 0,-2 0-42 0,5 0-74 0,-4-4-87 0,-1 4-88 15,5-5-89-15,-5-1-28 0,2 6 0 0,2-7 20 0,-10 1 29 0,7 1 41 0,3-5 42 16,-10 0 49-16,3-4 51 0,-2 4 55 0,-1-11 58 0,2 7 73 0,2 1 77 0</inkml:trace>
  <inkml:trace contextRef="#ctx0" brushRef="#br0" timeOffset="29136.89">31373 13937 0 0,'0'0'33'0,"0"-6"55"0,0 6 37 0,5 0 31 0,-5 0 32 0,0 0 28 0,0 0 26 15,0 0 25-15,0 0 20 0,0-4 20 0,0 4 20 0,0-5-14 0,0 5-34 0,0 0-37 16,0 0-38-16,0 0-29 0,8 0-23 0,-8 0-21 0,0 0-19 0,0 0-17 16,0-4-12-16,0 4-11 0,-8-5-8 0,8-2-6 0,0 7-4 0,0 0-3 15,0-3-1-15,-5 3 1 0,5-6 1 0,0 6 3 0,0-5 0 0,0 5 6 0,-8 0 0 16,8-4 4-16,0 4 0 0,0 0 5 0,-8 0 6 0,8 0 0 0,0-6 2 0,0 6 3 15,0 0 1-15,0 0 2 0,0 0 0 0,0 0 0 0,0 0-1 16,0 0 3-16,0 0 1 0,0 0-2 0,0 0 2 0,0 0-2 0,0-5-4 0,0 5-3 16,0 0-3-16,0-4-4 0,0 4-5 0,0 0 0 0,0 0 0 0,8-5-4 0,-8 5-4 15,8-4-2-15,-8 4-4 0,5-6-5 0,3 6-2 0,-3-3 0 0,0 3-1 16,4-6-1-16,3 0-2 0,-6 2-1 0,8 4-4 0,-2-5-5 0,2-1-4 0,-7 2-5 16,6 4-3-16,1-5-1 0,-4 5-4 0,3-4-5 0,3 4-2 0,-5-5-3 15,-3 5 0-15,4 0-3 0,-6 0-2 0,8 0 0 0,-7 0-1 0,-2 0 1 16,3 0-1-16,-8 0 0 0,0 0 0 0,5 0 0 0,-5 0 4 0,0 0-1 0,0 0 2 15,0 0-2-15,0 0 0 0,0 0-3 0,0 0-2 0,0 0-6 0,0 0-6 16,0 0-9-16,0 0-8 0,0 0-11 0,0 0-10 0,0 0-12 0,0 0-16 16,0 0-12-16,0 0-13 0,0 0-14 0,0 0-14 0,0 0-14 0,0 0-14 0,0 0-16 15,0 0-10-15,0 0-18 0,0 0-18 0,-5 0-46 0,5 0-60 0,0 0-66 16,-8 5-64-16,3-5-19 0,5 4 8 0,-7-4 19 0,0 0 24 0,0 5 31 0,1-5 32 16,-1 0 35-16,2 0 36 0,-3 0 40 0,2 0 45 0,-7 0 61 0,5 0 67 0</inkml:trace>
  <inkml:trace contextRef="#ctx0" brushRef="#br0" timeOffset="29708.25">31378 13858 57 0,'0'0'137'0,"0"0"47"0,0 0 38 0,0 0 35 0,0 0 32 0,0 0 35 15,0 0 34-15,0 0 33 0,0 0 28 0,0 0 28 0,0-3 25 16,0 3-47-16,0-6-94 0,0 6-56 0,0 0-38 0,0-6-21 0,0 6-11 0,0-4-8 16,0 4-10-16,0-5-12 0,0 5-14 0,0-6-10 0,0 6-8 0,0 0-10 0,0 0-5 15,0-4-9-15,0 4-8 0,0 0-7 0,0 0-9 0,0 0-9 0,0 0-5 16,0 0-9-16,0 0-12 0,0 0-5 0,0 0-11 0,0 0-6 0,0 0-6 0,0 0-8 15,0 0-5-15,0 0-5 0,0 0-5 0,0 0-4 0,0 0-3 0,0 0 1 16,0 0-2-16,0 0 2 0,0 4 1 0,0 2-3 0,0-1 3 0,0-1-2 0,0 8 3 16,0-9 0-16,0 3 2 0,0 3 1 0,0 0 0 0,0 1-1 0,0 1 0 15,0-1-3-15,-5-1-2 0,5 0-2 0,0 6-2 0,0-6 0 0,0 7 0 0,-8-1 0 16,8-6-2-16,0 6 0 0,0 0 0 0,0-2 3 0,-8 2-1 0,8 1-1 16,0-2 1-16,0-4-1 0,-5 4 2 0,5-4-2 0,0 1 2 0,0-1-2 15,0-1 2-15,-6 0-2 0,6 0 2 0,0 3 0 0,0-8 0 0,0 1-1 0,-7 5 1 16,7-6-1-16,0 1 0 0,0 0 1 0,0-1-2 0,0-4 1 0,0 6 1 15,0-6-2-15,0 0 1 16,0 0-1-16,0 0 0 0,0 0 2 0,0 0-1 0,0 0-1 0,0 0 2 0,0 0 0 0,0 0-1 0,0 0 4 0,0 0 0 0,0 0 2 16,0 0 0-16,0 0 1 0,0 0 1 0,0 0 3 0,0 0 1 0,0 0 2 15,0 0 2-15,0 0 1 0,0 0 0 0,7 0-2 0,-7-6 0 0,0 6-3 0,6-4-1 16,-6 4 0-16,0-5 0 0,5 0 0 0,-5 1-1 0,0-2-3 0,8 2 0 16,-8-1-2-16,8 1-2 0,-8-1-2 0,5-2 2 0,-5 4 0 0,8-3 0 0,-8 1 1 15,5 1-1-15,0-2 0 0,-5 6-1 0,9-3 0 16,-9 3-1-16,5-6 0 0,2 6 1 0,-1-4 1 0,-6 4 1 0,8 0 1 0,-2 0 0 0,1 0 0 15,-2 0 3-15,2 0 0 0,0 4 4 0,0 2 2 0,-1-6-1 0,1 3 2 0,-2 3 4 16,4-2-2-16,-4 7-2 0,0-8 0 0,8 9 1 0,-5-3 0 0,0 1 2 16,-3-1-3-16,1 0-1 0,2 3 0 15,-3 3-2-15,2-8-3 0,-1 8-1 0,-6-3-2 16,7 2-1-16,0 0-1 0,-7 0 3 0,7-4 1 0,-7 5-1 0,0-6 0 16,0 6-3-16,0-6 2 0,0 3 3 0,0-3-1 0,0 5 3 0,-7-4 2 0,0-6 0 0,7 8 2 0,-7-3-1 0,1-3-3 0,-1 3-4 0,-6-5-8 31,7 1-6-31,-7 5-11 0,5-5-10 0,-5-1-15 0,8 2-14 0,-9-6-24 15,9 6-28-15,-8-3-36 0,6 3-40 0,-7-6-53 0,2 4-57 0,6-4-122 0,-8 0-146 16,7 0-60-16,-7 5-14 0,4-5 12 0,2-5 22 0,-5 5 31 0,5 0 34 0,3 0 43 16,-8-4 50-16,7-2 55 0,-2 3 59 0,3-3 68 0,-2-4 74 0</inkml:trace>
  <inkml:trace contextRef="#ctx0" brushRef="#br0" timeOffset="46770.17">17850 5998 1 0,'8'-4'96'0,"-8"-1"74"0,0 1 53 0,5-1 45 0,-5-5 39 0,0 4 35 0,0-3 34 0,7 3 28 0,-7 3 29 0,0-7 24 16,0 5 24-16,0 1-16 0,0-2-44 0,0-3-75 0,9 3-96 0,-9 6-54 0,0-5-30 0,0 1-21 0,0 4-16 16,0-6-14-16,0 6-13 0,5 0-9 0,-5 0-10 0,0 0-8 0,0 0-9 0,0 0-10 15,0 0-7-15,0 0-11 0,0 0-10 0,0 0-5 0,0 0-8 0,0 0-2 16,0 6 0-16,0-6-3 0,0 9-1 0,0-3 0 0,5 3-2 0,-5 1 1 15,0-1-2-15,0 6 4 0,0 0 2 0,0 0 3 0,0-2 1 0,0 7 3 16,0 0-3-16,0 0-2 0,0-1-5 0,0 1-4 0,0 5-1 0,-5-6-3 16,5-1-1-16,0 9-1 0,0-9 0 0,0 1-2 0,0 7 1 0,0-7-14 0,0 0-22 15,0-4-21-15,0 4-20 0,0-5-25 0,0 7-22 0,0-7-31 0,5 0-33 0,-5 2-53 32,0-2-60-32,0-4-79 0,0 5-84 0,0-6-38 0,0 2-19 0,0 3 12 15,0-9 31-15,0 4 32 0,0-3 35 0,0 4 41 0,-5-5 40 0,5-5 45 16,0 0 48-16,0 0 59 0,0 0 61 0</inkml:trace>
  <inkml:trace contextRef="#ctx0" brushRef="#br0" timeOffset="47008.48">18066 6326 75 0,'7'-9'163'0,"-1"3"58"0,-1-3 48 0,2 5 45 0,2-1 40 16,-4-5 39-16,-5 4 35 0,0 1 34 0,0-4 31 0,7 3 31 0,-7 2 30 15,0 0-56-15,6-1-106 0,-6-1-74 0,0 6-55 0,5-3-35 0,-5-4-26 16,9 7-20-16,-9-5-21 0,7 5-15 0,-7-4-18 0,5 4-12 0,-5-5-13 0,6 5-12 15,-6-6-12-15,0 6-8 0,0 0-14 0,0 0-9 0,0 0-9 0,0 0-7 16,0 0-7-16,0 0-3 0,0 0-6 0,0 0-3 0,0 0-5 0,0 0-10 16,0 0-10-16,0 0-18 0,0 0-22 0,0 6-30 0,0-6-32 0,0 0-36 0,0 0-40 15,0 5-53-15,-6-1-59 0,6-4-107 0,0 0-130 0,0 0-55 0,0 5-12 16,0-5 7-16,-5 7 22 0,5-7 35 0,0 3 40 0,0-3 48 0,0 0 50 0,-7-3 53 16,7-4 59-16,-9 2 63 0,9 1 69 0</inkml:trace>
  <inkml:trace contextRef="#ctx0" brushRef="#br0" timeOffset="47246.64">18484 5989 0 0,'0'0'11'0,"0"5"123"0,0-5 68 0,0 0 49 0,0 0 42 16,-8-5 37-16,8 5 41 0,0-4 34 0,0 4 37 0,-5-5 31 0,5 1 33 0,0-2 26 16,0 6 29-16,0 0-88 0,0-6-152 0,0 3-74 0,0 3-36 0,-7-6-20 15,7 6-15-15,0-6-17 0,0 6-20 0,0-3-17 0,0 3-19 0,0 0-12 16,0 0-16-16,0 0-14 0,0-6-12 0,0 6-13 0,0 0-10 0,0 0-12 15,7-4-9-15,-7 4-8 0,0 0-3 0,5-5-4 0,-5 5-5 0,8-4-2 16,-8 4-2-16,5-6-4 0,1 6-2 0,2-6-12 0,-3 6-18 0,2-3-23 0,7-3-24 16,-8 6-29-16,6-5-32 0,-3 1-36 0,3 4-37 0,-6 0-64 0,-1-6-74 15,11 6-74-15,-16 0-69 0,5 0-22 0,-5 0 0 0,0 0 23 0,0 0 34 0,0 0 38 16,0 0 42-16,0 0 48 0,0 0 48 0,-5 0 49 0,5 0 53 0,-8 0 63 0,0-5 73 16</inkml:trace>
  <inkml:trace contextRef="#ctx0" brushRef="#br0" timeOffset="47642.49">18476 5891 0 0,'0'6'10'15,"-5"-6"127"-15,-2 0 78 0,7 0 62 0,0 0 53 0,-7-6 49 16,7 6 46-16,-7-5 43 0,7 1 38 0,-6 4 36 0,6-4 27 0,0-1 29 0,0 5 23 16,0-6-97-16,0 6-163 0,0 0-96 0,0 0-62 0,0 0-41 0,0 0-39 0,0 0-31 15,0 0-25-15,0 0-25 0,0 0-14 0,-7 6-15 0,7-1-6 0,0-1-5 16,0 0-4-16,0 7-1 0,0-2 2 0,0-3 1 0,-6 3 2 0,6 6 6 16,0-5 3-16,0 5 2 0,-7 0 0 0,7-6 2 0,0 4-3 0,-6 2-2 0,6-3-1 15,-7 1-2-15,7-4-1 0,-6 6-1 0,6-4-2 0,0 4 1 0,-8-6-1 16,8 1 0-16,-5-1-3 0,5 0 0 0,-8 3-1 0,8 1-1 0,0-7 1 15,-5 3 0-15,5 0 0 0,0-3-1 0,-5 4 1 0,5-5-1 0,0-1-1 0,0 1-1 16,-9-1 1-16,9 2-1 0,0-6 1 0,0 5 0 0,0-5-1 0,0 0 0 16,0 0 0-16,0 0-1 0,0 0 2 0,0 0 1 0,0 4-2 0,0-4 1 15,0 0-2-15,0 0 0 0,9 0 0 0,-9-4 0 0,5 4-2 0,-5-5 2 16,5-1-1-16,3 2 1 0,-8-1 0 0,5 5 1 0,3-9 1 0,-2 5 0 16,1-2 3-16,-1 0 3 0,7 2 0 15,-6-1 5-15,-1-1-1 0,1 3 2 0,0 3 4 0,5-6 2 0,-4 6-1 0,-3 0 3 0,1 0-1 0,2 0 1 0,-3 0-1 16,10 0-2-16,-9 6-1 0,0-6-2 0,1 3-2 0,-2 3-2 0,4-1 0 0,-4 5-1 15,2-4-2-15,-1 3-1 0,-6 0 1 0,5 1 0 0,3-1-1 0,-8 6 2 16,0 0 0-16,8-5 1 0,-8 4 2 0,-8 2 0 0,8-1 2 0,0-2 2 16,-8-2-1-16,8 4-1 0,-5-2-3 0,-1-3-9 0,-1 0-9 0,2 0-22 15,-4 0-26-15,4 1-33 0,-8-4-37 0,7 4-50 16,-2-1-51-16,-4-4-111 0,4 3-134 0,-3 0-72 0,3-3-42 0,-4 3-7 0,-2-5 8 0,8 7 22 0,-7-7 31 0,0 2 40 16,0-1 46-16,0-1 53 0,0 2 55 0,-6-3 65 0,4 3 65 0,3-6 94 15,-8 9 103-15</inkml:trace>
  <inkml:trace contextRef="#ctx0" brushRef="#br0" timeOffset="48485.31">17950 15486 91 0,'0'-6'161'0,"5"2"48"0,-5-1 35 0,0-1 36 0,0 2 28 0,7-2 31 0,-7 3 32 0,0-3 28 0,0 6 29 0,0-5 26 0,0 1 25 0,0 4-66 0,0-6-118 0,0 6-64 15,0 0-32-15,0-5-20 0,0 5-8 0,0 0-10 0,0-4-5 16,0 4-10-16,0 0-8 0,0 0-5 0,0-5-8 0,0 5-7 0,0 0-3 0,0 0-3 16,0-4-6-16,0 4-6 0,0 0-5 0,0 0-9 0,0 0-7 0,0 0-6 15,0 0-9-15,0 0-7 0,0 0-6 0,0 0-7 0,0 0-4 0,0 0-5 0,0 4-5 16,0 1-3-16,0-1-3 0,0 1-4 0,0 5 2 0,6-5-5 0,-6 4 2 16,0 1 0-16,6 1-1 0,-6 2 0 0,0-2-3 0,0 2 1 0,7-1-5 0,-7 1-2 15,0 2-1-15,0 6-3 0,0-8-3 0,0 2 0 0,8 6-2 0,-8-7 0 16,0 5-2-16,0-3 0 0,0 2-2 0,0-3-2 0,0 3-6 0,5-2-10 15,-5-1-9-15,0 3-22 0,0-2-20 0,0-1-30 0,0-6-29 0,0 6-36 16,0-6-38-16,0 3-44 0,0-3-47 0,0 0-86 0,0-5-104 0,0 8-59 0,0-9-37 16,0 3 1-16,0-6 18 0,-5 5 32 0,5-5 39 0,0 4 45 0,0-4 47 0,0 0 51 15,0 0 54-15,0-4 55 0,0 4 59 0,0-5 78 0,0-1 90 0</inkml:trace>
  <inkml:trace contextRef="#ctx0" brushRef="#br0" timeOffset="48739.31">18489 15568 0 0,'0'19'32'0,"0"-8"148"0,-5 2 82 0,5-1 59 15,-8-3 42-15,8-4 38 0,-5-1 36 0,-2-4 34 16,7-4 33-16,0-1 29 0,0 0 27 0,-7 5 28 0,7 0 24 0,0 0-113 0,0 0-193 0,0-4-101 0,0 4-47 16,0 0-21-16,0 0-10 0,0 0-9 0,-7 0-10 0,7 0-8 0,0 0-9 15,0 0-8-15,-6 0-6 0,6 0-5 0,0 0-8 0,0 0-8 0,0 0-8 16,0 0-6-16,0 0-9 0,0 0-3 0,0 0-7 0,0 0-5 0,0 0-8 0,0 0-5 15,0 0-7-15,0 0-9 0,0 0-8 0,0 0-14 0,0 0-20 0,0 0-23 32,0 0-27-32,0 0-31 0,0 0-33 0,0 0-35 0,0 0-45 0,0 0-48 15,0 0-56-15,0 0-91 0,0 0-105 0,0 0-39 0,0 0-9 0,0 0 20 0,0 0 28 16,6 4 39-16,-6-4 45 0,0 0 46 0,0-4 51 0,7 4 53 0,-7-12 55 0,7 8 62 16,-7-5 63-16</inkml:trace>
  <inkml:trace contextRef="#ctx0" brushRef="#br0" timeOffset="49056.2">18795 15441 0 0,'0'0'1'0,"0"0"101"15,0 0 70-15,0 0 50 0,0-4 43 0,0-2 41 0,0 1 42 0,5 1 35 0,-5-1 31 16,0 1 30-16,0 4 28 0,0-6 28 0,0 6 28 0,0-4-70 0,0 4-125 15,0 0-64-15,0-6-36 0,0 6-22 0,0 0-23 0,0 0-23 0,0-5-21 0,0 5-14 16,0 0-14-16,0 0-12 0,0 0-12 0,0 0-10 0,8-4-11 0,-8 4-12 16,0 0-7-16,8-6-11 0,-8 6-7 0,0 0-8 0,5 0-2 0,2 0-6 15,-7 0 0-15,7 0-5 0,-2 0 0 0,3 0-1 0,-1 0-4 0,-7 0 1 16,12 6-1-16,-5-6-2 0,-2 0-2 0,3 0-2 0,0 0 0 0,3 4-4 0,-4-4-1 16,-2 0-10-16,9 0-11 0,-7 0-20 0,4 5-18 0,-2-5-25 0,-2 0-19 15,-2 0-25-15,8 6-27 0,-7-6-27 0,2 0-29 0,-1 4-34 0,-2-4-36 16,-5 0-56-16,6 0-64 0,2 6-56 0,-8-6-49 0,0 0-4 0,0 0 17 0,0 0 28 15,0 0 34-15,0 0 38 0,0 0 41 0,0 0 39 0,-8 4 44 0,2-4 45 16,1 0 48-16,-2-4 58 0,-1 4 70 0</inkml:trace>
  <inkml:trace contextRef="#ctx0" brushRef="#br0" timeOffset="49484.3">18918 15407 0 0,'-5'0'8'0,"-2"0"124"16,1 6 73-16,6-6 57 0,-5 0 44 0,-3 0 41 0,0 0 38 0,8 0 29 0,-5 0 26 16,5-6 23-16,0 6 16 0,-7 0 18 0,7 0 16 0,0 0-96 0,0 0-156 0,0 0-84 15,0 0-46-15,0 0-27 0,0 0-17 0,0 6-13 0,0-2-13 0,0 1-7 16,-7-1 1-16,7 1-1 0,0 1 4 0,0-2 2 0,-5 7 6 0,5-2 1 15,0 1 2-15,0-5 0 0,-7 5-2 0,7-1-3 0,-8 6-9 0,8-5-2 16,-5-1-6-16,5 0-5 0,-7 6-3 0,0 0-6 0,2-5-4 0,5 4-5 0,-8 1-3 16,0-5-6-16,3 5-4 0,5-6-5 15,-6 6-2-15,1-6-3 0,5 1-1 0,-7 1-1 0,7-1-2 0,-9-1 1 0,9-4-2 0,0 5 2 0,-5-7-2 16,5 4 1-16,0-2 1 0,-7-1-1 0,7 1 2 0,0-5 2 0,0 0 3 0,0 0 0 16,0 0 1-16,0 0 2 0,0 0 2 0,0 0 2 0,0 0 7 0,0 0 6 15,7 0 7-15,-7 0 1 0,0 0 5 0,0-5-1 0,5 1 3 0,-5 4 0 16,9-5 1-16,-9-2 0 0,7 4 2 0,-2-7-1 0,-5 5-2 0,6-4-3 0,7-1-1 15,-5-1-6-15,4 1-5 0,-5 1-1 0,6 0-1 0,-6-1-1 16,5 5 0-16,0-4-2 0,4 3-1 0,-5-4-2 0,1 5-1 0,2 1-1 0,-1 4 2 0,1-6-2 16,-7 6 0-16,6 0 1 0,-2 0 1 0,4 6 3 0,-10-6-1 0,9 4 0 15,-9 1-2-15,8-1 1 0,-5 2 2 0,-2 4 2 0,1 0 3 0,-1-6 2 16,1 6 1-16,-1 4 3 0,-6-4 2 0,8 5-4 0,-8-6-3 0,5 6 0 16,-5 1-2-16,0-2 0 0,0 1 2 0,0-2-3 0,-5 3 0 0,5-1-3 15,-8-6-2-15,8 6-1 0,-6 0-5 0,-1-6-11 0,1 6 0 0,-1-6 0 16,1 1 0-16,-7 1-16 0,5-1-18 0,-5-1-10 0,7-5-16 0,-6 1-16 15,-2 5-21-15,1-5-26 0,1 1-31 0,-2-2-42 0,1 1-47 0,-1-5-73 0,-4 4-84 16,5-4-94-16,0 6-99 0,-6-6-32 0,4 0-1 0,-4 0 19 0,6 0 26 16,0 0 37-16,2 0 39 0,-5 0 49 0,4-6 49 0,1 6 61 0,2 0 61 0,-3-4 77 15,6 4 80-15</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5:12:47.803"/>
    </inkml:context>
    <inkml:brush xml:id="br0">
      <inkml:brushProperty name="width" value="0.05292" units="cm"/>
      <inkml:brushProperty name="height" value="0.05292" units="cm"/>
      <inkml:brushProperty name="color" value="#FF0000"/>
    </inkml:brush>
  </inkml:definitions>
  <inkml:trace contextRef="#ctx0" brushRef="#br0">27444 7674 98 0,'8'0'167'0,"-8"0"43"0,0 0 30 0,6-5 29 0,-6 5 24 0,0-4 26 0,5-5 28 0,-5-1 28 0,8-1 28 0,-8 7 29 0,0-2 27 0,0 1-67 0,7-4-118 15,-7 5-64-15,0-2-35 0,0 1-10 0,0 1-2 0,5-1 0 0,-5 1 1 16,0-2-5-16,0 0-6 0,7 2-9 0,-7-1-12 0,0 1-8 0,0-2-10 0,0 6-8 16,0-5-8-16,0 5-5 0,7-4-5 0,-7 4-9 0,0-5-6 0,0 5-10 15,0 0-11-15,0 0-9 0,0 0-7 0,0 0-10 0,0 0-8 0,0 0-7 16,0 0-7-16,0 0-7 0,0 0-3 0,0 0-3 0,0 0-2 0,0 5 0 0,0-1-1 16,0 1 6-16,0 5 1 0,0-1 3 0,0 3 3 0,0-3 3 0,0 6 1 15,0-2 3-15,0 2 5 0,0 6-1 0,0-8 2 0,0 8 0 16,0-3 1-16,0 2-4 0,0 0 0 0,0 0-3 0,0-1-3 0,0 5-1 0,0-5-3 0,0 2-1 15,0 3 0-15,0-5-1 0,0 1 1 0,0-1-3 0,0 2 2 0,0-2-2 16,0-5 1-16,0 2-1 0,0 2 1 0,0-3-4 0,0 0-8 0,0-5-12 16,0 5-19-16,0-6-19 0,0 0-24 0,-7 1-27 0,7 1-29 0,0-7-39 0,0 5-41 15,-7-3-60-15,7-2-62 0,0 7-72 0,-5-8-66 0,5 3-35 0,-7 0-17 16,-1-6 13-16,8 3 25 0,-5-3 34 0,5 0 39 0,0 0 43 0,-6-3 44 0,-2-3 52 16,8 0 51-16,-5-3 60 0,-2 4 61 0</inkml:trace>
  <inkml:trace contextRef="#ctx0" brushRef="#br0" timeOffset="268.4">27432 7753 0 0,'7'-9'2'0,"-7"-3"110"0,5 8 69 0,3-5 51 0,-2-2 43 0,-1 2 39 15,-5 0 38-15,8-1 32 0,-1-1 34 0,-7-2 31 0,5 7 32 0,-5-3 31 16,7-1 27-16,-7 4-71 0,0 1-132 0,0 1-67 0,7-1-35 0,-7 5-21 16,0-4-21-16,0 4-12 0,0-6-18 0,0 6-11 0,0 0-13 0,0 0-13 0,0 0-12 15,0 0-13-15,0 0-8 0,0 0-13 0,0 0-10 0,0 0-10 0,0 0-7 16,0 0-7-16,0 0-7 0,0 0-7 0,0 0-4 0,0 0-7 0,0 0-3 0,0 0-6 15,0 0-2-15,0 0-2 0,0 0-4 0,0 0 0 0,-7 6-4 0,7-6-2 16,-7 4-1-16,2 1-2 0,5 4 0 0,-7-3-5 16,-1 4 1-16,3-1-11 0,5-3-12 0,-6 7-19 0,-2-2-22 0,-4-1-28 0,12-1-34 0,-14 6-40 15,8-6-48-15,-1 6-77 0,2 0-90 0,-4 0-89 0,4-6-83 0,-2 7-31 0,-4-2 1 16,3-4 18-16,0 3 29 0,3 2 38 0,-1-4 42 0,-7-1 46 16,6-1 54-16,-1 0 57 0,-4 1 61 0,5 1 75 0,2-2 78 0</inkml:trace>
  <inkml:trace contextRef="#ctx0" brushRef="#br0" timeOffset="506.51">27257 8335 0 0,'0'5'24'0,"5"3"145"0,-5-8 88 0,0 5 66 16,0-5 51-16,0 0 44 0,6 0 39 0,-6-9 37 0,0-7 33 0,8 2 34 15,-8 4 29-15,0 5 27 16,5 1 26-16,-5-1-106 0,0 5-184 0,8-4-99 0,-8-2-61 0,5 6-34 0,-5-4-21 0,7-1-16 0,-7-1-11 0,7 2-12 0,-2 4-15 15,3-5-9-15,-1-1-12 0,-1 2-9 0,1 4-9 0,-1-5-8 0,7 1-10 16,-5 4-9-16,3-6-8 0,1 3-15 0,2 3-18 0,-1 0-28 0,1-6-31 16,6 6-39-16,-9-6-40 0,9 6-47 0,-6 0-50 0,4 0-129 0,-4 0-160 0,7 0-72 15,-3 0-22-15,1-3 3 0,-4 3 11 0,4 0 32 0,-1-6 34 0,3 6 45 16,-7-10 54-16,4 5 57 0,3-4 60 0,-3-7 65 16,-4 1 72-16</inkml:trace>
  <inkml:trace contextRef="#ctx0" brushRef="#br0" timeOffset="68221.32">17799 6132 16 0,'0'-7'94'0,"0"7"45"0,6 0 37 0,-6 0 32 0,0-3 27 0,0 3 29 0,0-6 25 0,0 6 22 0,0-5 20 0,0 5 23 16,0-4 24-16,0 4-31 0,0-6-63 0,0 2-51 0,0 4-46 0,0-5-24 15,0 1-16-15,7 4-10 0,-7 0-10 0,0-5-7 0,0-1-8 0,0 2-5 0,0-2-2 16,0 6-9-16,0-5-12 0,0 5-10 0,0 0-9 0,0 0-8 0,0 0-1 16,0 0-12-16,0 0-7 0,0 0-8 0,0 0-11 0,0 0-6 0,0 0-8 0,0 0-6 15,0 0-5-15,0 0-1 0,0 0-3 0,0 0 3 0,0 0 1 0,0 0 1 16,0 0 3-16,-7 0 3 0,7 5 1 0,-6-5 2 0,6 6 3 0,-7-6 1 15,2 4 2-15,5 2 1 0,-9-1 2 0,4-1 0 0,0 1 1 0,-3 5-1 16,2-6-2-16,-9 1 0 0,10 1-1 0,-1-3 0 0,-2 4-2 0,-4-7-1 0,6 5 1 16,-8-1-2-16,7-4-1 0,-6 5 0 0,0-5-2 0,7 0-1 0,-6 4 2 15,-2-4-1-15,8 0 1 0,-6 0-2 0,-4 0 2 0,5-4 2 0,-2 4-1 16,0-5 0-16,6 5-1 0,-5-4 0 0,5-1 2 0,-6-2 0 0,6 4-2 0,0-3 2 16,2 6 0-16,5-9 0 0,-8 3-1 0,1 2 4 0,7-1 1 0,0 1 4 15,0-7 4-15,-6 7 3 0,6-7 4 0,0 1 0 0,0 5 0 0,6-4 4 16,-6-1 0-16,0 0 4 0,7 1 4 0,-7-2 0 0,8 2 2 0,-3 0 0 15,-5-1-3-15,7 1-3 0,0 3-3 0,-2-3-3 0,3-1-1 0,4 1 0 0,-5 3 2 16,0 0 0-16,6-3-2 0,-7 4 2 0,7 1-2 0,-8-7-3 0,11 11 0 16,-11-4-5-16,8 0 0 0,-8 4-5 0,4-5 2 0,3 5-3 0,-6 0-2 0,7 0-5 15,-5 0-1-15,-3 5-2 0,2-5-3 0,0 4-2 0,0 0-1 0,-1 7 0 16,1-2 3-16,-2 0 2 0,-5 3 2 0,8 1 2 0,-8 2 1 0,0 0 0 16,0 4 2-16,0 1 0 0,0-1 0 0,-8 5-6 0,8-3-9 0,-5 3-4 0,-2 1-3 15,1 3-5-15,-1-4-6 0,-7 6-4 0,9-6-4 0,-8 5-1 0,-1-3-1 16,9-1 0-16,-11-1-1 0,5 0-1 0,4-5 4 0,-7 6 5 0,7-7 8 0,-4 3 2 15,4-6 6-15,-7 0 2 0,9 3 5 16,-9-8 2-16,9 5 4 0,-2 0 0 0,-1-6 3 0,3-3-2 0,-2 3 2 0,0 1-2 0,2-5-1 0,-3 5 0 16,1-6-1-16,7 1-2 0,-6 0-2 0,6-5-2 0,0 4-4 0,0-4-3 15,0 0-3-15,0 0-4 0,0 0-2 0,0 0-3 16,0 0-4-16,0 0 1 0,0 0 1 0,0 0 3 0,0 0 4 0,6-4 4 0,1 4 7 0,1-5 4 0,-3 0 5 16,2 1 4-16,5 0 3 0,-4-2 3 0,4-3 5 0,2 3 4 0,-1-3 5 15,0-2-1-15,5 1-1 0,-4 1-3 0,-1 0-1 0,8-1-12 0,-10 4-13 0,10-3-21 16,-9 0-23-16,8-1-26 0,-8-1-30 0,7 8-35 0,-4-9-42 0,4 8-68 15,-5-7-82-15,-2 4-65 0,8 1-58 0,-8 1-18 0,1 1-1 0,1-8 17 0,-2 8 24 16,-3-1 33-16,1 0 37 0,-2-5 42 0,-3 6 43 0,11-1 48 16,-16 1 50-16,5-8 65 0,-5 3 79 0</inkml:trace>
  <inkml:trace contextRef="#ctx0" brushRef="#br0" timeOffset="68920.38">18112 6122 0 0,'6'-6'4'0,"-1"1"114"0,4-5 75 0,-2 6 54 0,-7-1 45 0,5 1 42 0,1-1 37 0,-6-5 36 0,8 4 33 0,-8 1 32 0,0 1 28 0,0-2 27 16,0 6 24-16,0 0-81 0,0 0-143 0,0-5-80 0,0 5-52 0,0 0-33 0,0 0-26 15,0 0-24-15,0 0-26 0,0 0-20 0,0 0-23 0,0 0-19 0,0 0-17 16,0 0-12-16,0 0-10 0,0 0-5 0,0 5-4 0,0 1 0 0,0-2-2 16,0 1-1-16,0 5 4 0,0 1 3 0,0-2 2 0,0 1 6 0,0-1 7 0,0 0 4 15,-8 7 6-15,8-1 5 0,0-1 4 16,0 2-2-16,0-7 1 0,-6 10-4 0,6-5 0 0,-5 2-4 0,5-3-3 0,0 2-3 0,-7 0-6 0,7 0-9 15,0 0-6-15,0 0-9 0,0 0-6 0,-9-6-9 0,9 5-8 0,0-4-2 0,0 0-5 16,0 0-2-16,0-5-4 0,0 4-3 0,0-5-1 0,0 7 2 0,0-11 7 16,0 0 4-16,0 4 4 0,0-4 8 0,0 0 12 0,0 0 13 0,0 0 10 0,0 0 9 31,0 0 6-31,0 0 6 0,0 0 7 0,0 0 7 0,0 0 9 0,0 0 4 16,0-4-1-16,0-1 2 0,0-1 3 0,0-1 0 0,0-4-6 0,0 7-4 15,-5-8-6-15,5-2-3 0,0 4-4 0,0-3 1 0,0 1-1 0,0-2 3 16,0 1 2-16,0-2 1 0,0-6 5 0,0 6 2 0,0-4 2 0,0 0 1 15,0 4 2-15,0-3 3 0,0-3 1 0,0 6 3 0,0-3 1 0,0 2 1 0,0 1 2 16,0 2-3-16,0 2-2 0,0 1-4 0,0 5 0 0,0-5-2 0,0 5-2 16,0 1-6-16,0 4-6 0,0 0-9 0,0 0-6 0,0-5-12 0,0 5-10 0,0 0-7 15,0 0-6-15,0 0-4 0,0 0-4 0,5 5-2 0,-5-5-1 0,0 4 1 16,9 1 2-16,-9 1 1 0,7-2 5 0,-7 7 7 0,5-1 6 0,1-5 7 16,-6 4 5-16,8 5 5 0,-8-3 3 0,5-1-1 0,3 4 1 0,-8-4-2 0,7-1 0 15,-2 6 0-15,-5-5 1 0,7-1-2 0,-7 0 0 0,5 2 0 0,2-2-3 16,-7 1 1-16,8 1 1 0,-8-3-1 0,5-2 1 0,3 3 0 0,-8 2 0 0,6-7 1 15,-1 2 1-15,3-1 0 0,0-1 2 0,-3 2 0 0,1-6 2 0,-6 3 5 16,7-3 4-16,-2 0 5 0,4 0 6 0,-2 0 7 0,-2 0 5 0,1-3 5 16,1-3 3-16,-1 2 2 0,-6 4 3 0,8-11 2 0,-3 7 1 0,2-2 1 15,-1-3 0-15,0-2 1 0,2 3-3 0,-1-3-6 0,-2 1-4 0,4-4-6 16,-4-1-3-16,0 6-7 0,3-7-3 0,-8 1-3 0,5-3-4 0,3 2-2 16,-2-2-4-16,1-1-3 0,-7 4-4 0,6-6-2 0,-6 3 0 0,7 2-1 0,-7 2 3 15,6-1 2-15,-6 2 3 0,7-2 5 0,-7 3 1 0,0 3 5 0,0 5-2 16,6-5 5-16,-6 3-4 0,0 6 3 0,0 0-4 0,0 0-2 0,0 0-3 0,0 0-9 15,0 0-5-15,0 0-9 0,0 0-7 0,0 0-3 16,0 0-5-16,0 0-1 0,0 0-1 0,0 10 2 0,0-5-2 0,-6 5 6 0,6-1 0 0,0 6 4 16,0-5 4-16,0 4 5 0,0 1 5 0,0 4 4 0,0-4 4 0,0 0 0 0,0 4-3 15,0-4-2-15,0 4-9 0,0-5-13 0,0 2-13 0,0-1-15 0,0-1-21 16,6 2-21-16,-6-3-21 0,0-4-22 0,7 6-20 0,-7-3-25 0,0-3-23 0,0 4-28 16,7-2-26-16,-7-2-43 0,0 1-49 0,7 1-51 0,-7-1-55 0,0-7-16 15,5 7 2-15,-5-5 21 0,8 1 28 0,-8-3 33 0,5 4 35 0,-5-7 34 0,6 0 41 16,-6-7 38-16,8 4 42 0,-3-3 52 0,2 1 55 0</inkml:trace>
  <inkml:trace contextRef="#ctx0" brushRef="#br0" timeOffset="69426.57">18626 5980 0 0,'8'-16'9'0,"-3"7"122"0,-5-6 73 0,6 6 54 0,-6-1 49 0,8 1 39 0,-8-2 38 0,0 1 35 0,5 1 32 0,-5 0 30 0,0-1 24 0,0-1 28 16,0 7 25-16,8-2-89 0,-8 1-153 0,0 1-79 0,5 4-41 0,-5-5-31 15,0 5-23-15,7-4-23 0,-7 4-15 0,0 0-18 0,7 0-13 0,-7 0-13 0,5 0-10 16,-5 0-10-16,7 4-9 0,-7-4-8 0,8 5-7 0,-8-1-6 0,6 1-3 15,-6 1-3-15,7-2 0 0,-7 7 0 0,6-1 0 0,-6-1 4 0,5 6-1 16,-5-6 5-16,0 6 0 0,0 0 2 0,0 4-1 0,0-4 1 0,0 4 0 0,0 1 1 16,0-4-3-16,-5 2-2 0,5 1 0 0,0 2-1 0,-6-7-4 0,6 5-1 15,0-3-2-15,-7 2 0 0,7-3-2 0,0 0 0 16,0 0-2-16,0-6 0 0,-6 6-3 0,6-6-3 0,0 7-5 0,0-7-6 0,0 1-7 0,0-1-9 0,0 2-6 16,0-1-7-16,-8-5-4 0,8 5-3 0,0-7-7 0,0 3-3 0,0-2-7 15,0 1-1-15,0 1-4 0,0-6 2 0,-7 3 5 0,7 4 6 0,0-7 14 0,0 0 6 16,0 0 9-16,0 0 7 0,0 0 7 0,0 0 5 0,0 0 4 15,0 0 6-15,0 0 4 0,-5-7 3 0,5 7 1 0,0-3 2 0,0-3-1 16,0 1-3-16,0-5-2 0,0 7-3 0,0-7-2 0,0 5-1 0,0-5-1 0,0-1 1 16,0 2 2-16,5-1 1 0,-5 1 1 0,0 0 3 0,7-3 1 0,-7 3 5 15,8 3 6-15,-8-3 2 0,6 0 6 0,-6 5 2 0,7-8 4 0,-7 8 0 16,6-1 4-16,-6-1 0 0,5 3 0 0,-5-3 0 0,7 6 2 0,-7-4-1 16,9 4 0-16,-9-5-2 0,5 5-5 0,1 0-2 0,1 0-4 0,-2 0 0 0,-5 0-5 15,9 0 1-15,-2 0-5 0,-2 5-1 0,1-5-2 0,-1 4-2 0,3-4-1 16,0 6-1-16,-3-3 1 0,2 3-2 0,0-6 1 0,-7 9-1 0,5-3 2 0,3 0 1 15,-8-2 0-15,7 5 4 16,-7 0 1-16,0-3 2 0,0 3 1 0,0 3 1 0,0-3 0 0,0 0 2 0,0 1-1 0,-7-1-2 0,-1 2-2 0,8-1-4 16,-5-1-4-16,-2 0-5 0,0 1-4 0,2 1-7 0,-3-1-11 0,-5-1-9 15,7-4-9-15,1-1-13 0,-2 6-13 0,-2-5-16 0,-3 0-16 0,6-1-21 16,1 2-20-16,-4 0-20 0,-3-2-20 0,6 1-24 0,-1 1-30 0,1-6-47 0,-2 0-55 16,-4 3-50-16,5-3-50 15,0 0-10-15,2 0 9 0,5 0 23 0,-8 0 26 0,3 0 35 0,5-3 35 0,-8 3 35 0,2-6 35 0,6 6 42 16,0-5 43-16,0 1 55 0,0-8 69 0</inkml:trace>
  <inkml:trace contextRef="#ctx0" brushRef="#br0" timeOffset="69949.92">19050 6092 10 0,'0'0'107'0,"6"0"61"0,-6 0 46 0,7 0 36 0,-7 0 34 0,6 0 33 0,-6 0 35 0,7-4 28 0,-7 4 31 0,0 0 26 0,6 0 23 0,-6-5-24 0,8 5-55 0,-8 0-69 16,5 0-80-16,-5-6-42 0,0 6-19 0,5 0-18 0,3 0-10 0,-8 6-15 15,6-6-17-15,-6 0-13 0,7 5-10 0,1-5-10 0,-3 4-6 0,-5 1-7 32,6-1-4-32,2 2-7 0,-8 3-4 0,5-3-5 0,-5-3-4 0,7 9-5 0,-7-3-4 15,6 1-3-15,-6-7-6 0,8 8 0 0,-8 5-3 0,0-7-2 0,0 0-2 16,0 6-1-16,0-6-4 0,0 7-2 0,0-7-2 0,0 6-2 0,0 0-1 16,-8-5-1-16,8 5-2 0,0-2-5 0,0-2-6 0,-6 4-5 0,6-2-9 15,0-3-7-15,0 0-8 0,-7 6-7 0,7-7-4 0,0 0-8 0,0 1-5 0,0-1-7 16,0 3-7-16,-5-3-7 0,5-4-5 0,0 5-1 0,0-6-4 0,0 1 5 15,0-1-1-15,0 1 6 0,0 1 5 0,0-6 7 0,-8 4 5 0,8-4 12 16,0 6 10-16,0-6 11 0,0 0 14 0,0 0 10 0,0 0 9 0,0 0 6 16,0 0 9-16,0 0 4 0,0-6 4 0,0 2 5 0,-6-2 0 0,6 1 0 0,0 1-2 15,0-5 0-15,0 3-4 0,-5-3 0 0,5 0-1 0,0-7 1 0,0 5 3 16,-8 4 1-16,8-8 1 0,0-1 5 0,0 2 2 0,-7-1 6 0,7-1 4 16,0-2 3-16,0 3 4 0,0-4 0 0,0 4-2 0,0-4-2 0,0-2-7 0,0 1-1 15,0 2-5-15,0-2 0 0,0 0-1 0,7 2 1 0,-7-3-3 0,0 2-4 16,8 0-3-16,-3 4 0 0,-5 0 0 0,6 0 1 0,-6 5 7 0,8-4 0 0,-8 8 2 15,5-3 2-15,-5 5-1 0,0-1-3 0,7 1-3 0,-7-2-6 16,0 6-3-16,0 0-3 0,6 0-2 0,-6-6-5 0,0 6-7 0,8 6-2 0,-2-6-4 16,-6 0-4-16,7 6-2 0,-2-2-1 0,-5 1 1 0,8-1-1 0,-2 5 1 15,-1-3 4-15,-5-1 1 0,8 4 3 0,-3 1 0 0,2 0 4 0,2-5-1 0,-9 4 0 16,5 1 0-16,-5 1 1 0,6-1-1 0,-6-1-1 0,0-4-1 0,7 5-6 16,-7-1-9-16,0 0-8 0,0 3-15 0,0-3-14 0,0-5-15 0,-7 5-16 15,7 2-14-15,0-1-18 0,-6-4-15 0,6 3-17 0,-5-5-16 0,5 1-22 0,-9 5-21 16,2-5-38-16,7-1-43 0,-5 1-50 0,-3 2-47 0,8-4-28 0,-5 3-15 0,-1-1 9 15,6-1 17-15,-8 0 26 0,3-4 27 0,5 0 30 0,-7 6 32 0,7-6 35 16,0 0 38-16,0 0 49 0,0 0 52 0</inkml:trace>
  <inkml:trace contextRef="#ctx0" brushRef="#br0" timeOffset="70330.32">19263 6165 21 0,'9'-9'99'0,"-4"-6"45"0,2 6 37 0,-1-1 34 0,2-5 33 0,5 5 30 0,-8 1 29 0,2-6 30 0,0 4 30 0,5 1 27 15,-4-4 29-15,-3 4-29 0,9-5-63 0,-9 6-44 0,3-1-30 0,0 1-19 0,-3 0-14 16,1-3-9-16,1 9-13 0,-2-9-7 0,4 9-12 0,-4-3-10 0,-5 2-10 15,7 4-13-15,-1-5-11 0,-6 5-14 0,0 0-14 0,0-4-14 0,0 4-15 0,0 0-14 16,0 0-13-16,0 0-14 0,0 0-12 0,0 0-9 0,0 0-12 0,0 0-7 16,0 0-6-16,0 0-4 0,0 0-5 0,0 4 1 0,0-4 2 0,-6 5 0 15,6-5 1-15,0 4 3 0,-7 2 2 0,7-3 1 0,-5 3 3 0,5 0 2 16,0-3 1-16,-9 9 3 0,4-8-1 0,5 5 1 0,-7 0 0 0,7-3-1 0,-6 3-2 16,1 3 1-16,5-3-3 0,-8-5 0 0,8 5-1 0,-8 2-1 0,8-2 0 15,-5-3-2-15,5 4 0 0,0-1 2 0,-7-4-2 0,7 5 2 0,0-1-2 0,-7-3-1 16,7 4 0-16,0-1 0 0,0-4 0 0,0 5 0 0,0-7 0 0,0 8 1 15,0-1 1-15,0-4-1 0,0 3 1 0,0 0 1 0,7 1 1 0,-7-5 4 16,0 4 5-16,7 1 3 0,-7 1 8 0,0-3 2 0,5-2 7 0,-5 3 2 16,8 2 5-16,-8-1 1 0,8-5 4 0,-8 5 2 0,5-7 0 0,-5 7 1 0,0-5-2 15,6 4-1-15,-6-2-3 0,0-2-4 0,0-1-4 0,0 1-4 0,7-1-2 16,-7 2-4-16,0 3 0 0,-7-4-4 0,7-1 0 0,0 2-1 0,0 0-1 0,-6-2-2 16,6 1-1-16,-5 1-8 0,5-3-15 0,-8 1-18 0,0 2-23 0,3-1-31 15,-2-1-32-15,0 2-42 0,2 0-47 0,-3-3-88 0,-4 3-101 0,5-1-93 16,-5-1-81-16,-1 2-29 0,-1-6-3 0,2 4 19 0,-9-4 27 0,10 0 38 0,-10-4 43 15,2-2 47-15,-7-3 53 0,5 0 58 16,-3-7 62-16,-5-2 81 0,5-3 84 0</inkml:trace>
  <inkml:trace contextRef="#ctx0" brushRef="#br0" timeOffset="77755.48">18091 15441 0 0,'0'0'2'0,"0"0"6"0,0 0 1 0,0 0 0 0,0 0-2 0,0 0-5 0,0 0-5 0,0 5-3 0,0-5-1 0,0 9-1 0,0-9 1 0,0 6 2 0,0-6 4 0</inkml:trace>
  <inkml:trace contextRef="#ctx0" brushRef="#br0" timeOffset="78484.1">18150 15754 0 0,'0'-6'1'0,"8"6"99"16,-8-4 72-16,5-1 47 0,3 1 32 0,-8-1 26 0,7-5 21 0,-2 4 17 15,2 2 17-15,5-7 16 0,-4 8 11 0,-3-7 15 0,-5 5 16 0,8-1-73 16,-8 3-123-16,0-4-68 0,6 2-37 0,-6 1-19 0,0 4-3 0,5-5-1 0,-5 1 3 16,0 4-1-16,0 0 1 0,8-6 0 0,-8 6 1 0,0 0-4 0,0 0-5 15,0 0-7-15,0 0-10 0,0 0-10 0,0 0-12 0,0 0-6 0,0 0-5 0,0 0-1 16,0 0-2-16,0 6-1 0,0-6-2 0,0 4-1 0,0 1 2 0,-8 4 1 15,8-2 0-15,-5 2 1 0,5 0 1 0,-6 0 3 0,-2 2 2 0,3-1-1 16,-3 5 0-16,1-6-4 0,-5 1-3 0,7-1-1 0,-10 0-3 0,2 3-2 16,2-3-3-16,4 1-2 0,-7-5 0 0,1-1-2 0,-1 5 2 0,2-3-2 15,-1 0 1-15,-1-6 0 0,2 3 2 0,6 3 2 0,-8-6 0 0,2 0 3 0,4 6 4 16,-3-6 0-16,3-6 6 0,1 6 3 0,1-6 1 0,0 6 6 0,-1-3 1 16,2-3 4-16,-3 0 7 0,2-3 3 0,6 5 8 0,-7-5 2 0,1-2 4 0,6 1-1 15,0 0 5-15,-5 1-1 0,5-2 3 0,0-2-1 0,0 1 0 0,0-1-3 16,5-1-3-16,-5-1-2 0,0-1-5 0,6 7-5 0,1-6-6 0,-1 1-4 15,-6-2-4-15,8 3-5 0,-3 2-2 0,2-2-7 0,-1 1 0 0,0 3-3 16,1 0-2-16,6-1-1 0,-7 5-1 0,2-4-2 0,-3 2-3 0,10 4 1 0,-9-3-2 16,0 6 0-16,6-4 1 0,-4 4-1 0,5 0 0 0,-7 4 2 0,6-4 0 15,-3 6-1-15,3-3 1 0,-6 4 0 0,8 2 2 0,-7-4 0 0,-2 5 2 0,9 4-1 16,-9 2 0-16,3-7 0 0,-1 6 1 0,-7 4-1 0,5 1-1 0,-5-6 0 16,0 10-3-16,0-3-3 0,0-3-5 0,0 7-7 0,-5-1-10 0,-2 1-3 15,7-1-4-15,-8 0 0 0,3 1-2 0,-3-1 3 0,-3 1-1 0,4-1 0 16,-7 0 2-16,8 0 1 0,-6-3 0 0,-4-2 4 0,5 5 7 0,4-9 6 15,-7 4 9-15,2 2 5 0,0-6 4 0,-3-2 0 0,10 2 2 16,-9-1 0-16,1-2 0 0,0-4-1 0,7 3 0 0,-6-2 0 0,4 0 1 0,2 3 1 0,-7-8 4 16,8 1 3-16,-3-1 4 0,0 1 4 0,3-1 9 0,5-4 4 0,-8 6 7 0,3-6 5 15,5 0 7-15,0 0 2 0,0 0 3 0,0 0 1 0,0 0-2 0,0 0-2 16,0 0-4-16,0 0-3 0,0-6-8 0,0 2-7 16,5-1-6-16,-5 1-6 0,8 4-8 0,-8-9-6 0,5 3-6 0,3 0-5 0,0 3-4 0,-3-3 0 0,1 0 0 15,7 3 0-15,-5-3 2 0,4 1 0 0,-6 5 2 0,7-4 0 0,0 0-1 16,1 4 1-16,-2-5-1 0,2 5-2 0,-1 0-4 0,0 0-14 0,0 0-18 15,5 0-23-15,-4 0-29 0,-1 0-31 0,1 5-35 0,-2-5-38 0,2 4-45 0,-1-4-59 16,-1 4-64-16,0-4-64 0,3 0-57 0,-2 5-16 0,-7-5 5 0,7 0 22 16,-5 6 32-16,3-6 40 0,-4 0 42 0,-2 0 44 15,4 0 47-15,-2 0 51 0,-7-6 49 0,5 6 59 0,-5-5 71 0</inkml:trace>
  <inkml:trace contextRef="#ctx0" brushRef="#br0" timeOffset="79228.62">18457 16022 0 0,'7'-9'78'0,"0"5"93"0,-7-2 52 0,5-3 39 0,-5-3 30 0,8 9 31 0,-8-8 30 0,5 1 27 0,-5 1 30 16,0 5 27-16,0-7 28 0,0 1 0 0,6 5-15 0,-6-4-79 0,0 5-113 16,0-2-50-16,0 2-21 0,8-1-7 0,-8 5 0 0,0-6-7 0,0 6-10 15,0 0-10-15,0 0-12 0,0-3-11 0,0 3-14 0,0 0-15 0,0 0-16 16,0 0-16-16,0 0-17 0,0 0-13 0,0 0-13 0,0 0-8 0,0 0-8 0,0 0-7 16,0 0-3-16,0 0-2 0,0 3-4 0,0 8-1 0,0-7 1 0,0 2-1 15,0 3 0-15,0-5 1 0,0 7 1 0,0-2 0 0,0 1 3 0,0-1-1 0,0 1 3 16,0 4-2-16,0-2 0 0,-8 3-1 15,8-6-1-15,0 4-1 0,0 2 0 0,0-3-3 0,0 1-2 0,0 2-2 0,-6-6-3 0,6 6-4 0,0 0-5 16,0-6-4-16,-5 1-5 0,5 1-4 0,0-1-4 0,0-1-3 0,0 0-3 0,0-3-6 16,-8-3-10-16,8 9 0 0,0-9 0 0,0-3 2 0,0 6 5 0,0-6 4 15,0 6 7-15,0-6 7 0,0 0 9 0,0 0 6 0,0 0 4 0,0 0 4 16,0 0 5-16,0 0 7 0,0 0 9 0,0-6 3 0,0 0 1 0,0-3 2 16,0 3-1-16,0-3-2 0,8 0 0 0,-8 0-3 0,0-1-3 0,0-1-2 15,0-4 0-15,5 2-2 0,-5-2 1 0,0-6 0 0,0 8 0 0,6-8-1 0,-6 6 1 16,0-7-1-16,8 1 1 0,-8 1-2 0,5-3 0 0,-5-3 0 0,7 3-1 15,-7-3 1-15,8 4-1 0,-8-9 1 0,6 13-1 0,-6-9 2 0,6 3 0 0,1 6 0 16,-7-2 0-16,0 6 2 0,5-1 1 0,-5 6 1 16,0-3 1-16,0 3 3 0,9 5-3 0,-9-2 1 0,0 6-1 0,0 0-4 0,0 0-3 0,0 0 0 15,0 0-1-15,0 0 1 0,0 0-1 0,0 6 0 0,0-2-2 16,5 5 1-16,-5-4-2 0,0 5-1 16,0 5 0-16,0 0 2 0,7 0 3 0,-7 0 0 0,0-2 4 0,0 2 1 0,6 0-1 0,-6 0 1 0,0 0 1 0,0-2-2 0,5 2 1 15,-5 0-2-15,0-5 0 0,8 4 0 0,-8-4-1 0,0 1 1 0,8-1 0 16,-8-1 0-16,5 0-1 0,-5 1 2 0,5 1-1 0,-5-7 1 0,8 1 1 0,-8 5-1 15,0-6 0-15,6 1 0 0,-6-5 2 0,7 6 0 0,-7-3 5 0,0-3 1 16,0 0 2-16,8 0 7 0,-8 0 3 0,0 0 6 0,0 0 5 0,0 0 5 0,5 0 4 16,-5 0 2-16,0 0 6 15,6-3 1-15,-6-3 2 0,8-3 1 0,-8 3-1 0,5-3-3 0,3 5-1 0,-3-7-4 0,-5 1-6 0,7 1-6 0,0-6-6 16,-2 0-3-16,2 0-7 0,1 2-4 0,-2-2-3 0,7-6-1 0,-8 8-6 16,2-7-1-16,2 0-1 0,-4 0-2 0,8 2-2 0,-8-2-1 0,11 0-1 0,-11 2 1 15,1 2-1-15,7 1-1 16,-5-3-2-16,-3 6-1 0,2-1 0 0,0 2 1 15,-2 2-2-15,3 5 1 0,-1-8 0 0,-7 8 2 0,5 4-2 0,-5-5 2 16,0 5 0-16,0 0 0 0,0 0 0 0,0 0 2 0,0 0 5 0,0 0 4 0,7 0 4 16,-7 5 0-16,0-5 3 0,0 4 2 0,7 8 1 0,-7-8 1 0,0 5 0 15,0 2 1-15,0 2 2 0,0-1 0 0,0 2 2 0,0 0-2 0,0 7-4 16,0-7-2-16,0-1-2 0,0 8-3 0,0-6-2 0,0 4 1 0,0-5-3 0,0 6 1 16,-7-5-2-16,7 3 0 0,0-3 0 0,0 0 1 0,0 4-1 0,-7-4 0 15,7 0 0-15,0 0 1 0,0 0-1 0,0-6-1 0,-5 6 0 0,5-1-3 16,0-3-3-16,0-2-8 0,0 0-12 0,0 3-14 0,0-3-15 0,0-5-18 0,-7 5-20 15,7-3-23-15,0 0-24 0,0-3-27 0,0-3-30 0,0 6-30 16,0-6-35-16,0 0-45 0,0 6-53 0,0-6-30 0,0 0-20 0,0 0-25 0,0 0-29 16,0 0 4-16,0 0 23 0,0-6 30 0,7 0 34 0,-7-3 39 0,5 3 40 15,-5 2 42-15,7-5 43 0,-7 0 51 0,7-3 48 0,-2 3 41 0,-5-6 57 0</inkml:trace>
  <inkml:trace contextRef="#ctx0" brushRef="#br0" timeOffset="80070.03">18998 15641 0 0,'0'-4'2'0,"7"-1"111"0,-7 0 74 0,0 1 52 0,0-2 40 0,0 0 37 0,0 2 32 0,0-1 31 0,0 1 26 0,5-7 24 0,-5 7 23 16,0-1 21-16,0 1 23 0,0 4-76 0,0-6-132 0,0 6-72 0,0-10-41 16,0 10-21-16,0 0-10 0,0-5-10 0,0 5-8 0,0-4-7 0,0 4-5 0,0 0-4 15,0-5-1-15,0 5-9 0,0 0-4 0,0 0-10 0,0 0-10 0,0 0-11 16,0 0-13-16,0 0-10 0,0 0-11 0,0 0-6 16,0 0-10-16,0 0-5 0,0 0-5 0,0 0-3 0,0 0 0 0,0 0-2 0,0 0 0 0,0 0-2 15,6 0 1-15,-6 5 0 0,8-5 2 0,-8 4 0 0,0-4 3 0,5 5-1 16,-5-1 2-16,0 2 0 0,8 0 2 0,-8-2-2 0,0 5-1 0,0-4-3 0,5 1 0 15,-5 3-3-15,0 1-2 0,0-4-1 0,0 3-2 0,0 0-3 0,8 1 0 16,-8-1-4-16,0 3-1 0,0-3-5 0,0 0-2 0,-8 0-6 0,8-3-1 0,0 3-5 16,0 0-2-16,0 3-3 0,0-8-2 0,0 5-1 0,0-3-3 0,0 3 2 15,0-4 0-15,0-1 0 0,0 8 2 0,0-8 2 0,-5 1 2 0,5 1 3 16,0-2 1-16,0 1 4 0,0-1 1 0,0 1 1 0,0-5 2 0,0 4 1 16,0 2-1-16,-8 0-1 0,8-3 0 0,0 3 0 0,0 0-1 0,0-6 0 0,0 0 1 15,0 3 1-15,0 3 1 0,0-2 1 0,0-4 3 0,-5 0 3 0,5 0 2 16,0 5 4-16,0-5 1 0,0 0 3 0,0 4 4 0,0-4 0 0,0 0 2 0,0 0 0 15,0 0 1-15,0 0-1 0,0 5 1 0,0-5-2 0,0 0 0 16,0 0 0-16,0 0-1 0,0 0 0 0,0 0-2 0,0 0-1 0,0 0 1 0,0 0-1 16,0 0 0-16,0 0 0 0,0 0-1 0,0 0-1 0,0 0-1 0,0 0 0 15,0 0 2-15,0 0-3 0,0 0 2 0,0 0 1 0,0 0-1 0,0 0 2 0,0 0 0 16,0 0 0-16,0 0 1 0,0 0 1 0,0 7 1 0,0-7 2 0,0 0-1 16,0 0 4-16,0 3-2 0,0-3 1 0,0 0 0 0,0 0 0 0,0 0 0 15,0 0-1-15,0 6 2 0,0-6-2 0,0 0 0 0,0 0 1 0,-8 5 0 0,8-5 1 16,0 0 0-16,0 0 0 0,0 4 0 0,0-4 1 15,0 0-1-15,0 0 2 0,0 0-1 0,0 6 0 0,0-6-1 0,-6 4 1 0,6-4 0 0,0 0-2 16,0 0 0-16,0 0 0 0,0 5-1 0,0-5 0 0,0 0 0 0,0 0 2 0,0 0-1 16,0 0 0-16,0 0 0 0,0 0 2 0,0 0 1 0,-5 0 2 0,5 0 1 15,0 0 1-15,0 0 3 0,0 0 3 0,0 0-3 0,0 0 4 0,0 0-1 0,0 0 0 16,0 0 1-16,0 0-1 0,0 0 2 0,0 0-1 0,0 0 0 0,0 0 0 16,-7 0 0-16,7 0 0 0,0-5 0 0,-8 1 0 0,8 4 4 0,0-6 1 15,0 2 3-15,0 4 3 0,0-5 2 0,-6-1 1 0,6 3 0 0,0-4 2 16,0 2 0-16,0 1-2 0,0-5-1 0,0 3 0 0,0 3-4 0,0-9-2 15,0 9-1-15,0-9-4 0,0 3-3 0,6 5-1 0,-6-5-6 0,0 3-1 0,0-3 0 16,8 3-3-16,-8-4-1 0,0 1-2 0,7 4 1 16,-7-1-1-16,5-3 2 0,-5 5-2 0,6-1-2 0,-6-5 2 0,8 4-2 0,-8 2 1 0,5-1-2 0,-5-1 1 15,8 3-2-15,-3-3 2 0,-5 2-1 0,8 4 2 0,-2-5-1 0,1 5 2 16,-7-6-3-16,6 6 2 16,1 0-2-16,-1-3 1 0,2 3 0 0,-3 0-1 0,-5 3 2 0,5-3 0 0,3 6 2 0,-2-6 1 0,1 5 1 0,-7-1-1 15,8 2 3-15,-3 3-1 0,1-4 2 0,-6 5 2 0,8-7 1 0,-3 9 2 16,-5-3 0-16,7 6 1 0,-7-6 2 0,6 7-1 0,-6-7 1 0,8 6-2 0,-8-2-1 15,0-1 1-15,6 3-1 0,-6 3-1 0,0-2-1 0,0-7-2 0,0 6-1 16,-6-2 0 0,6 2-1-16,0 0-3 0,0-6 0 0,-8 6 1 0,8-6-2 0,-6 3 1 0,6 3 2 0,-7-11 1 0,2 5 2 15,-3 0 3-15,8 3 0 0,-6-9 1 0,1 3 0 0,-3 0-1 0,1-3-1 0,1 3-3 0,-2-2-4 0,3-4-5 16,0 5-9-16,-3-5-9 0,2 0-12 0,-1 0-12 0,1 0-13 0,-1 0-14 16,1 0-13-16,-2 0-17 15,3-5-16-15,-3 5-20 0,3-4-19 0,5 4-17 0,-8-6-18 16,2 3-21-16,6-3-26 0,0 0-33 0,-5 3-36 0,5-3-40 0,0 0-36 15,0-3-24-15,0 5-13 0,0-5 8 0,5 3 22 0,-5-3 29 0,0-3 29 0,0 9 34 16,6-8 34-16,-6 7 39 0,0-2 41 0,8-3 45 0,-8 5 46 0</inkml:trace>
  <inkml:trace contextRef="#ctx0" brushRef="#br0" timeOffset="80657.5">19219 15870 0 0,'5'0'1'0,"2"0"99"0,2-4 66 0,-4 4 41 0,-5-5 33 0,6 1 27 0,1-2 29 0,-2-3 27 0,-5 3 30 0,9 3 28 0,-9-9 31 0,5 8 28 16,-5-1 28-16,7 1-66 0,-7-1-122 0,6 5-61 0,-6 0-27 0,0-4-15 0,0 4-5 15,0 0-9-15,0 0-11 0,0 0-10 0,0 0-18 0,0 0-15 16,0 0-17-16,0 0-18 0,0 0-16 0,0 0-10 0,0 0-11 0,0 4-6 0,0-4-6 16,0 5-3-16,0-1-1 0,0 1-2 0,0 5 0 0,0-4 0 0,0 3 1 15,0 0 0-15,0 1 1 0,0-1 4 0,0 3-1 0,0-3 1 0,-6 6 1 0,6-6-3 16,0 6-1-16,-7-6-2 0,7 6-3 0,0-1-2 0,-5 0-3 0,5-2-2 15,0 3 1-15,0-2-1 0,-9 2-1 0,9-6-1 0,0 6-2 0,-5-5-1 16,5 5-2-16,0-6-1 0,0 2-2 0,0-1 2 0,-7-1-2 0,7-5 1 0,0 7 0 16,0-2 0-16,0-3 1 0,0 4 0 0,-6-5-1 0,6-1 2 0,0 0-1 15,0 1 2-15,0 1 2 0,0-3 4 0,0-3 2 0,0 0 3 0,0 6 5 0,0-6 5 16,0 0 8-16,0 0 6 0,0 0 4 0,0 0 2 0,0 0 2 16,0 0-1-16,-5-6 0 0,5 3-2 0,0-3-4 0,0 1-2 0,0 1-2 0,-9-5-4 15,9 2-3-15,0-2-8 0,0-6-5 0,-7 6-6 0,7-6-5 0,0 6-1 0,0-6-3 16,-5 0 0-16,5 2 0 0,0-2 2 0,0-1-2 0,0 2 2 0,0-2-2 15,0 1 0-15,0-3-1 0,0 3-1 0,5-4-2 0,-5-1 1 0,0 6 1 16,7-7-2-16,-7 3 2 0,9 3 1 0,-4 0-1 0,-5-4-3 0,6 4 1 0,1 6-2 16,-7-7-1-16,5 2-2 0,4 4 1 0,-4 1 0 0,-5-3 0 0,7 3-2 15,-1 0-2-15,-6 3 1 0,8-3-3 0,-8 5-1 0,5-1 1 0,3-1 0 16,-8 6-3-16,0-3 3 0,5 3-2 0,-5 0-1 0,7-7 5 0,-7 7-3 16,0 0 2-16,7 0 0 0,-2 7 0 0,-5-7 1 0,7 3 1 0,1-3 0 15,-3 6 1-15,-5-1 3 0,7 5-1 0,0-7 2 0,-2 8 3 0,-5-1-3 0,8-7 2 16,0 9 1-16,-8 1-1 0,5-2 2 0,-5-2 0 0,6 7 0 0,-6-1-1 15,0-6 0-15,0 4-3 0,0 2 0 0,0 0-1 0,0-5-2 0,-6 4-3 0,6 2-5 16,-5-1-4-16,-3-6-8 0,0 6-8 0,3-6-10 0,-2 1-12 0,0-1-11 16,2 1-12-16,-3 1-13 0,1-8-18 0,-5 9-15 0,5-9-21 0,2 3-23 15,-3 0-19-15,-5-2-22 0,7 1-20 0,-1-1-36 0,2 1-40 0,-4-1-42 0,4-4-42 16,5 0-31-16,-7 6-25 0,7-6 6 0,-6 0 18 0,6 0 29 0,0-6 31 0,-5 6 35 16,5 0 38-16,0-9 38 0,0 5 38 0,0-5 47 0,5 3 50 0,-5-3 50 15,6-3 64-15</inkml:trace>
  <inkml:trace contextRef="#ctx0" brushRef="#br0" timeOffset="81005.89">19772 15525 0 0,'7'-5'22'0,"-1"-2"144"0,2 4 91 0,-8-3 65 0,5 2 50 0,-5 4 39 0,8-5 36 0,-8-1 31 0,5 3 30 0,0-3 24 0,4 2 19 0,-9-1 19 16,0-1 17-16,-9 6-112 0,9-4-187 0,0 4-106 0,-5-6-66 0,5 6-38 16,0 0-21-16,-5 0-14 0,5 0-12 0,-8-3-8 0,8 3-10 0,-5 0-7 15,5 3 0-15,-8-3-1 0,2 0-1 0,6 0-2 0,-7 6-3 0,7-6-4 0,-6 4-3 16,-1 2 1-16,1-1 1 0,6-5 1 0,-8 4 1 0,3 2 4 0,5-3 1 15,-5 3 3-15,-3 3-1 0,8-3 0 0,-6-3 1 0,6 4-2 0,-7-2 1 0,7-1-1 16,-8 1 1-16,8-1-3 0,0 2-1 0,-5-1-2 0,5-1-1 0,-7 1 1 16,7-1-2-16,0 2-1 15,0 0 1-15,-7 3-1 0,7-5 1 0,0 1 0 0,0 1 1 0,0 3 3 0,0-5-3 0,0 2 2 0,0 4-1 0,0-5 1 16,0 4 0-16,0-3 2 0,7 3 0 16,-7 0-1-16,0 1 1 0,0-4 0 0,7 3 0 0,-7 0 1 15,0 2-1-15,5-1 0 0,-5 5 2 0,8-6-2 0,-8 1 0 0,7-1 0 0,-7 0 0 0,0-3 1 0,6 4 1 0,-6 1 6 0,0-7 3 16,0 5 7-16,0-4 2 0,0-1 5 0,0 8 1 0,0-9 2 0,0 3 2 0,-6 0 1 15,6 3 0-15,-7-5 1 0,-1 1-1 0,3-1 0 0,-2 8 1 0,0-9-9 16,-5 3-4-16,6-1-9 0,-8-1-10 0,2 2-16 0,-2-2-20 0,1 1-23 16,1-1-27-16,-2 1-33 0,1 1-35 0,0-6-44 0,0 4-51 15,-1-4-107-15,1 5-135 0,1-5-56 0,0 0-20 0,-3-5 8 0,3 5 16 0,0-4 30 0,-4-2 35 16,11 1 41-16,-8 1 43 0,-1-5 51 0,2-1 53 0,6-1 59 0,-7-4 65 0</inkml:trace>
</inkml:ink>
</file>

<file path=ppt/ink/ink1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5:15:39.266"/>
    </inkml:context>
    <inkml:brush xml:id="br0">
      <inkml:brushProperty name="width" value="0.05292" units="cm"/>
      <inkml:brushProperty name="height" value="0.05292" units="cm"/>
      <inkml:brushProperty name="color" value="#FF0000"/>
    </inkml:brush>
  </inkml:definitions>
  <inkml:trace contextRef="#ctx0" brushRef="#br0">29763 12789 1 0,'0'0'55'0,"0"0"35"0,-7 4 24 0,7-4 15 0,0 0 12 0,0 0 12 16,0 0 14-16,0 0 22 0,0 0 25 0,0 0 28 0,0 0 29 0,0 0-14 16,0 0-41-16,0 0-24 0,0 0-18 0,0 0-6 0,0 0-3 0,7 0 11 0,-7 0 11 0,7 0 9 0,-7 0 7 15,5 0-9-15,-5-4-12 0,7 4-15 0,-7 0-16 0,8-5-11 0,-3 5-8 16,2-4-4-16,0 4-5 0,-7-5-6 0,5 5-5 0,3-6-7 0,0 2-9 0,3 4-5 16,-4 0-8-16,-2-6-3 0,9 6-4 15,-7-5-4-15,4 5-5 0,5 0-2 0,-4-4-6 0,-5 4-1 0,13 0-3 0,-8 0-3 0,0 0-5 0,1-5-4 16,1 5-5-16,-1 0-5 0,0 0-4 0,5 0-6 0,-2 0-2 0,-3 0-5 15,-2-4-2-15,2 4-5 0,8 0 0 0,-8 0-3 0,1 0-2 0,-4 0 0 0,5 0-2 16,-1 0 0-16,-9 0 3 0,8 0-1 0,-7 0 0 0,7 0 1 0,-6 0 1 0,-1 0-1 16,2 4 1-16,-3-4 0 0,-5 0 3 0,8 0-1 0,-8 0 5 0,0 0 0 15,0 0 3-15,0 0 3 0,0 0 0 0,0 0 4 0,0 0 0 0,0 0 1 16,0 0 0-16,0 0 2 0,0 0 0 0,0 0 0 0,0 0-1 0,0 0-1 31,0 0-2-31,0 0-3 0,0 0-3 0,0 0-3 0,0 0-6 0,0 0-1 16,0 0-1-16,0 0-3 0,0 0-1 0,0 0-4 0,0 0 1 0,0 0-3 15,0 0-1-15,0 0-2 0,0 0-1 0,0 0-1 0,0 5-1 0,0-5 3 0,0 0-4 16,0 0 1-16,0 0 2 0,0 0-1 0,0 0 2 0,0 0-3 0,-8 4-1 0,8-4-3 16,0 0-4-16,0 5-4 0,-5-5-1 0,5 0-6 0,0 6-1 0,0-6-4 15,0 0-2-15,0 0-2 0,0 4-3 0,0-4-1 0,0 0-1 0,-8 0-3 16,8 0 3-16,0 0 2 0,0 0 2 0,0 6 1 0,0-6 2 0,0 0 2 16,0 0 1-16,0 0 1 0,0 0 2 0,0 0-2 0,0 0 1 0,0 0-2 0,0 0-2 15,0 0-4-15,0 0-3 0,0 0-8 0,-6 5-6 0,6-5-9 0,0 0-9 16,0 0-11-16,0 0-15 0,0 0-14 0,-7 0-17 0,7 0-20 0,-6 4-24 0,6-4-40 15,0 0-48-15,0 0-62 0,-7 5-70 0,7-5-21 0,-6 4-3 0,6-4 16 16,-8 0 18-16,8 0 26 0,0 0 31 0,-5 0 30 0,0 0 33 0,5 0 37 16,-8-4 40-16,2-1 50 0,-1 1 57 0</inkml:trace>
</inkml:ink>
</file>

<file path=ppt/ink/ink1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5:16:47.282"/>
    </inkml:context>
    <inkml:brush xml:id="br0">
      <inkml:brushProperty name="width" value="0.05292" units="cm"/>
      <inkml:brushProperty name="height" value="0.05292" units="cm"/>
      <inkml:brushProperty name="color" value="#FF0000"/>
    </inkml:brush>
  </inkml:definitions>
  <inkml:trace contextRef="#ctx0" brushRef="#br0">18360 6101 40 0,'0'0'114'0,"0"0"42"0,0 0 30 0,0 0 29 0,0 0 25 0,0 0 25 0,0 0 23 0,0 0 25 0,0 0 24 0,0-4 24 0,0 4 25 0,0 0-38 0,0-5-78 0,0 1-45 0,0-1-26 0,0-1-14 0,0 6-5 0,-7-4-3 0,7-2-2 15,0 1-1-15,0 5 0 0,0 0-4 0,0-4-4 0,0-2-7 0,0 6-6 0,0 0-13 32,0-5-11-32,0 5-15 0,0 0-10 0,0 0-14 0,0 0-12 0,0 0-12 15,0 0-15-15,0 0-15 0,0 0-12 0,0 0-13 0,0 0-7 0,0 0-8 16,0 0-3-16,0 0-5 0,0 5 3 0,0 1-1 0,7 3 4 0,-7-3-1 16,0 4 4-16,0-1 2 0,5 6 3 0,-5-6 4 0,0 7 2 0,9-2 1 0,-9-1 2 15,0 2-1-15,0 1-2 0,5 2-1 0,-5 2-2 0,0-4-1 0,0 3-2 16,0 1 1-16,0-1-2 0,0 0 1 0,0 2 0 0,0-3-6 0,0 6-7 15,0-3-14-15,0-2-18 0,0-4-22 0,0 5-27 0,0-6-30 0,0 0-33 0,0 2-43 16,0-1-46-16,0-2-72 0,0-2-85 0,0 4-62 0,0-6-46 0,0 1-10 0,0-1 11 16,0 0 25-16,0-3 31 0,0 3 40 0,0-3 40 0,0 0 46 0,0-6 47 0,5 4 53 15,-5-4 55-15,0 0 66 0,0 0 82 0</inkml:trace>
  <inkml:trace contextRef="#ctx0" brushRef="#br0" timeOffset="195.95">18542 6418 0 0,'5'-4'3'0,"4"1"113"16,-4-8 75-16,-5 7 54 0,7-2 44 0,-7-4 40 0,6 5 35 0,-6 0 31 16,5-5 29-16,-5 6 27 0,8-1 23 0,-8 1 23 0,0-1 20 0,8-2-82 15,-8 4-139-15,5-3-80 0,-5 1-48 0,0 1-32 0,0-2-24 0,5 6-20 0,-5-3-14 16,0 3-14-16,0 0-12 0,0 0-10 0,0-6-8 0,0 6-10 0,0 0-8 16,0 0-22-16,0 0-27 0,0 0-37 0,0 0-42 0,0 0-45 0,0 0-45 0,0 0-70 15,0 0-77-15,0 0-67 0,0 0-59 0,0 0-19 0,0 0 0 0,0 0 13 0,0 0 19 16,0 6 33-16,0-6 39 0,0 0 49 0,0 3 49 0,0-3 54 0,0 0 54 15,0 0 64-15,-5-3 77 0</inkml:trace>
  <inkml:trace contextRef="#ctx0" brushRef="#br0" timeOffset="746.65">18835 6195 0 0,'5'-5'7'0,"3"1"119"15,-1-2 73-15,-2-4 54 0,2 5 43 0,0-4 41 0,-2 3 40 0,3-3 37 16,5 0 36-16,-7 2 34 0,1-2 33 0,-2 4 30 0,-5-5 26 0,0 6-83 0,0-1-148 0,9 1-76 0,-9-7-41 15,0 7-27-15,0-2-17 0,0 1-17 0,0 1-16 0,0-2-17 0,0 6-15 16,0-5-13-16,0 1-14 0,0 4-12 0,0-5-6 0,0 5-10 0,-9 0-7 16,9 0-8-16,0-4-7 0,0 4-7 0,0 0-7 0,0 0-5 0,0 0-8 0,0-6-5 15,0 6-7-15,0 0-5 0,-5 0-4 0,5 6-2 0,-7-6-3 0,7 4-1 16,-6 1-3-16,6-1 0 0,0 1 2 16,-5 1-2-16,5 3 3 0,-8-3-2 0,8 4 2 0,0-1 2 0,-8 0 2 0,8 6 0 0,0-6 2 0,0 7-1 0,0-7 1 15,0 6-1-15,0 0 1 0,0-5-1 0,0 4 0 0,8 1 0 0,-8-6 1 16,8 7-1-16,-3-3 0 0,-5 2 1 0,6 0 2 0,1 6-1 0,-2-8 0 0,4 8-1 15,3-3 0-15,-6 2 3 0,-1 0 0 0,11-2 1 0,-11 9 0 0,3-9 1 16,3 6 0-16,-3-3 3 0,-1-2 2 0,-2 5 2 0,1-3-2 0,2-3 2 16,-3-2 0-16,3 3 1 0,-3-5 0 0,-5 1 0 0,8 1-3 0,-8-7 0 0,0 0-2 15,6 0-2-15,-6 1 0 0,0-5-4 0,0 5-1 0,0-4-4 0,0-1 2 16,0-1-1-16,0-4 1 0,0 4 1 0,0-4 3 0,0 0 3 0,0 5 6 16,0-5 3-16,0 0 8 0,0 0 3 0,0 0 4 0,0 0 2 0,0 0 9 0,0 0 2 15,0-5 3-15,0 1 0 0,-6 4 1 0,6-4-2 0,0-1-2 0,-8-5-4 16,8 4-2-16,-5-3-3 0,5-2-6 0,-8 2-4 0,8-1-2 0,0-5-3 15,-5 0-4-15,5 2-1 0,-8-2-2 0,8-6-1 0,0 3 1 0,-6-1 1 16,6-2-2-16,0-3 0 0,0-1-4 16,0-3 1-16,6 2-2 0,-6-2 1 0,0 3-2 0,8-4 0 0,-3 4-2 0,-5-3 0 0,8 2-2 0,-3 3 0 0,3-3-1 15,-2 2 2-15,1-1-1 0,-1 1 0 0,7-1 1 0,-5 7 0 0,-3-6 4 16,8 3 1-16,-7 2 5 0,1 1 1 0,6-3 1 0,-7 6 1 0,2 2 3 0,-3-2 0 16,-5 3 4-16,7 3 1 0,-7 5 2 0,0-5 5 0,6 3-1 0,-6 6 3 15,0 0 0-15,0 0-1 0,0 0-7 0,0 0-3 0,-6 0-6 0,6 0-7 16,-7 6-8-16,2-6-13 0,-3 4-19 0,8 1-21 0,-6-1-25 15,-7 5-28-15,6-3-29 0,1 3-40 0,-7 3-44 0,8 1-63 0,-9-4-69 0,1 6-96 0,0-3-103 16,5 1-36-16,-5 1-5 0,0 1 18 16,7 1 28-16,-6-7 37 0,-2 6 41 0,1 0 46 0,8 0 47 0,-11-6 56 0,5 4 56 0,4 2 70 0,-7 1 73 0</inkml:trace>
  <inkml:trace contextRef="#ctx0" brushRef="#br0" timeOffset="2826.08">18613 15607 0 0,'6'-5'1'0,"-6"1"102"0,7 4 71 0,-7-6 52 0,8 1 43 0,-8 1 38 0,5 4 37 0,-5-5 32 0,0 1 31 0,6 4 31 0,-6 0 28 0,0 0 28 0,0-6 26 0,0 6-67 0,0-6-122 0,0 6-66 0,0 0-41 0,0-4-23 16,0 4-17-16,0 0-13 0,0 0-12 0,0-5-11 0,0 5-10 0,0 0-8 15,0 0-12-15,0-4-9 0,0 4-14 0,0 0-11 0,0 0-13 0,0 0-12 16,0 0-14-16,0 0-8 0,0 0-13 0,0 0-9 0,0 0-10 0,0 0-6 15,0 0-6-15,-6 4-4 0,6 1-3 0,0-5 0 0,0 10-1 0,0-4 1 0,0 3 3 16,6 0 1-16,-6 1 3 0,0 5 3 16,0 0 2-16,0 0 5 0,0 3 2 0,0 3 3 0,0-2-1 0,0-1-1 0,0 3 3 0,0 3-1 0,0-4-1 31,0 4 1-31,0-3-3 0,-6 3 0 0,6-6 0 0,0 7-2 0,-5-6-2 0,5 7-13 16,-8-7-13-16,8-1-24 0,-7 3-24 0,7-6-30 0,0 4-37 0,-6-4-40 15,6 0-41-15,0-6-71 0,0 1-85 0,0-1-84 0,-8-3-82 0,8 3-29 16,0-3-3-16,-5-2 20 0,5-4 29 0,-5 5 39 0,5-5 43 0,-8 4 48 0,8-4 51 15,0 0 54-15,-8 0 56 0,3-4 70 0,5 4 76 0</inkml:trace>
  <inkml:trace contextRef="#ctx0" brushRef="#br0" timeOffset="3031.87">18724 15900 73 0,'5'-4'157'0,"2"4"52"0,2-5 44 0,-9-1 40 0,5 6 34 0,1-3 35 16,1-4 29-16,7 2 29 0,-7 1 27 0,-2 4 23 0,-5-5 21 0,6 1-59 0,-6-2-112 15,5 6-75-15,-5-3-58 0,8 3-35 0,-8 0-23 0,0 0-21 0,0 0-21 16,0 0-15-16,0 0-19 0,0 0-11 0,0 0-12 0,0 0-12 0,0 0-12 16,0 0-21-16,0 0-21 0,0 0-26 0,0 0-30 0,0 0-23 0,0 0-22 0,0 3-41 15,0-3-52-15,-8 6-76 0,8-6-92 0,0 0-44 0,0 0-24 0,0 0 3 16,0 9 11-16,0-9 27 0,0 0 32 0,0 4 36 0,0-4 41 0,0 0 37 0,0 0 38 16,8 0 53-16,-8 0 56 0</inkml:trace>
  <inkml:trace contextRef="#ctx0" brushRef="#br0" timeOffset="3601.8">19200 15656 0 0,'11'-5'32'0,"-3"-5"147"15,-3 6 77-15,11-6 54 0,-11 6 42 0,1-8 35 16,1 3 34-16,-2-1 32 0,9-4 29 0,-7 4 32 0,-1 0 27 0,2 1 32 0,-8-2 32 0,0 7-109 0,5-1-187 16,-5 1-89-16,0-1-37 0,0 5-13 0,0 0-7 0,0 0-7 0,0 0-7 15,0 0-12-15,0 0-9 0,0 0-14 0,-5 0-17 0,5 0-19 0,-8 0-16 16,2 5-19-16,-1-5-16 0,2 4-10 0,-4 1-12 0,4-1-9 0,-8 2-8 0,8 3-4 15,-11-4-3-15,11 5-6 0,-8 0 2 0,-1-1 2 0,9 6 0 16,-8-6 5-16,5 3 0 0,2-3 2 0,-1 6 3 0,-6-6-3 0,7 7-1 0,1-7 1 16,-3 0-2-16,1 6 2 0,7-6 3 0,-6 7-2 0,-2-7-1 0,8 0 2 15,-5 6-1-15,5-6-1 0,-5 3 1 0,5-3 1 16,0-3-2-16,0 3 3 0,0 0-2 0,0-5-1 0,0 2 1 0,0 3-1 0,5-3-1 0,-5 0 1 0,0 3-1 16,5-5 1-16,3 1 3 0,-8-1-1 0,6 8 1 0,1-9 3 0,1 3 0 0,-3-1 2 15,1-1 1-15,2 6 0 0,-3-5 2 0,8-1 2 0,-5 7 1 0,-2-7 1 16,6 1 3-16,-4 5 2 0,-2-5 1 0,-1 5 1 0,8-6 1 0,-13 7 4 15,7-8-1-15,2 3 1 0,-4 3 2 0,-5-3-1 0,6 0-1 0,-6-2-1 16,0 1 1-16,0 4-4 0,0-5-7 0,0 2-3 0,0 0-4 0,0-3-9 0,0 3-7 16,0 3-7-16,-6-3-6 0,6-2-3 0,0 1 0 0,-5-1-2 0,-4 2-1 15,9-1 0-15,-7-1 1 0,7-4 1 0,-5 6 6 0,-3-6 3 0,3 5 6 16,5-5 6-16,-6 0 6 0,6 0 6 0,-8 0 7 0,3 0 2 0,5 0 1 0,-7 0 3 16,7 0-2-16,-6-5 0 0,6 5 1 0,-8-6-4 0,8 2-1 0,-6-1-2 15,6-1-3-15,-7 6-1 0,2-9-1 0,5 5-1 16,-8-2-1-16,8 3-7 0,0-9-6 0,0 9-1 0,-6-3-3 0,6-4-3 0,0 5 1 0,0-4 0 15,0-1 0-15,0 1 6 0,0-3 4 0,6 3 7 0,-6-6 2 0,0 6 7 16,8-6 4-16,-3 0 6 0,2-4 8 0,-1 4 8 0,2-4 8 0,-2 1 7 0,1 3 6 16,-2-6 4-16,9 2 5 0,-9-6 1 0,8 5 2 0,-6 2-2 0,7-2-1 0,-8 0-1 15,6 5-4-15,2-4 0 0,-7 0 1 0,7 5-3 0,-9-2-3 0,8 1-3 16,-6 1-3-16,0 4 0 0,-2 0-3 0,2 1-3 0,1 4 1 0,-3-1-1 16,-5 2 1-16,0-1 0 0,0 5 3 0,0 0 0 0,0 0-2 0,0 0-10 15,0 0-19-15,0-4-21 0,0 4-26 0,-5 0-33 0,5 0-38 0,-8 0-48 16,1 0-59-16,2 0-91 0,-9 0-108 0,9 0-99 0,-8 4-94 0,-1-4-32 0,-7 5-7 15,9-5 21-15,-8 4 31 0,0-4 41 0,1-4 44 0,1 4 54 0,-8-9 55 16,-1 4 64-16,1-5 67 0,0-5 85 0,-1 0 86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11:48.828"/>
    </inkml:context>
    <inkml:brush xml:id="br0">
      <inkml:brushProperty name="width" value="0.05292" units="cm"/>
      <inkml:brushProperty name="height" value="0.05292" units="cm"/>
      <inkml:brushProperty name="color" value="#FF0000"/>
    </inkml:brush>
  </inkml:definitions>
  <inkml:trace contextRef="#ctx0" brushRef="#br0">6251 14366 0 0,'0'0'12'0,"0"0"32"0,0 0 19 0,0 0 20 0,0 0 19 0,0 0 21 0,0 0 21 0,0 0 22 0,0 0 21 15,0 0 10-15,0 0 4 0,0 0 2 0,0 0 0 0,0 0-4 0,-5 0-6 0,5 0-7 16,0 0-14-16,0 0-11 0,0 0-14 0,0 0-12 0,0 0-16 0,0 0-12 16,0 0-13-16,0 0-13 0,0 0-10 0,0 0-10 0,0 0-7 0,0 0-7 15,0 0-3-15,-7 6-3 0,7-6-3 0,0 0-2 0,0 0-2 0,0 0-1 16,0 0-3-16,0 0 0 0,0 0-2 0,0 0 0 0,0 0-2 16,0 0-1-16,0 0 1 0,0 0-2 0,0 0-1 0,0 0-2 0,0 0-1 0,0 0-1 0,0 0-3 15,0 0 1-15,0 0-2 0,0 0 1 0,0 0-1 0,0 0 2 0,0 0 3 0,0 0 6 16,0 0 4-16,0 0 5 0,7 0 2 0,-7 0 3 0,0 0 1 0,5 0 0 15,-5 0 3-15,8 0 3 0,-3 0-2 0,-5 0 3 0,8 0-1 0,-8 0-3 16,6 0-5-16,-1 0-2 0,-5 0-6 0,7 0-4 0,2 0-3 0,-4 0-1 16,2 0 1-16,-7 0-1 0,6 0 1 0,-1 0 0 0,3 0-2 0,0 0 1 15,-3 0-1-15,1 0 2 0,1 3 1 0,7-3 0 0,-7 0-1 0,-2 0 2 16,1 0-3-16,7 0 1 0,-5 0 0 0,-3 0-1 0,9 0 0 0,-9 0 2 0,10 6 0 16,-9-6-1-16,7 0 2 0,-8 0-2 0,11 0-1 0,-11 0 1 0,8 0 2 15,1 0 2-15,-2 0 1 0,-6 0 2 0,8 0 0 0,-2 0 0 0,2 0-2 0,-1 0 0 16,-1 0-3-16,2 0-1 0,-1 6 0 0,0-6 2 0,-2 0-2 0,5 0-2 15,-3 0-1-15,-3 0-4 0,4 4-1 0,-1-4-2 0,0 0 2 0,0 0-2 16,-6 0 3-16,7 0 0 0,-1 5 0 16,1-5 0-16,-4 0-1 0,-2 0 1 0,5 0 1 0,0 6 1 0,0-6 1 0,-7 0 4 0,7 0 5 0,1 4 0 15,-7-4 2-15,6 0 0 0,0 0-1 0,-2 0 1 0,4 0 1 0,-3 0 1 0,0 0-1 16,4 0-1-16,-5 0-1 0,2 0-2 0,0 0 0 0,0 0-7 0,0 0-2 16,0 0-3-16,1 0-2 0,-1 0-2 0,6-4 1 0,-7 4-2 0,9 0 0 0,-10-6 1 15,5 6 1-15,2 0 0 0,3-5-2 0,-10 5 2 0,10-4-4 0,-2 4 1 16,-6 0-1-16,7-6 0 0,-1 6-2 0,2-6 0 0,-11 6-2 15,11-3-1-15,-1 3-1 0,0-6-2 0,-9 6 1 0,9 0-3 0,-6-5 1 0,4 5-1 0,-4 0-1 16,6 0 1-16,-6-4-1 0,4 4 1 0,-5 0 1 0,0 0 0 0,6 0 0 16,-4-6 1-16,4 6-1 0,-6 0 1 0,0 0 1 0,-2 0-1 0,10-3 1 15,-8 3-2-15,1 0 0 0,-2 0-1 0,2 0-1 0,-1 0 0 0,-1-6-2 0,0 6 1 16,3 0-1-16,-2 0 2 0,-2 0-1 0,5 0 0 0,-5 0 1 0,1 0 1 16,4 0-1-16,-5 0 1 0,-4 0 1 0,7 0 0 0,-2 0 1 0,0-4-1 15,-4 4 4-15,4 0-1 0,2 0 1 0,-9 0 1 0,8 0-1 0,1 0 1 0,-7 0 0 16,-1 0-2-16,7-5 1 0,-6 5 0 0,4 0-1 0,-2 0-2 0,-2 0 1 15,-2 0-1-15,8 0 0 0,-7 0-1 0,2 0-2 0,-3 0-2 0,2 0 2 16,-1 0-2-16,2 0 1 0,-2 0-1 0,1 0 2 0,-2 0 1 0,4 5-1 0,-4-5 1 16,2 0 0-16,6 0 0 0,-7 0 1 0,2 4-1 0,-3-4 1 0,0 0 2 15,3 0-2-15,-2 6 2 0,1-6 0 0,6 0 0 0,-7 0-1 0,2 0 0 16,-3 3 0-16,3-3 1 0,-3 0-1 16,9 0 1-16,-9 0-1 0,2 0 2 0,1 6-3 0,-2-6 2 0,7 0-2 0,-8 0 0 0,2 0 0 0,2 0 2 0,2 0-2 31,-4 0 0-31,-2 0 1 0,11 4-2 0,-11-4 1 0,6 0-1 0,-3 0 0 15,0 0-1-15,4 0 2 0,-5 0-1 0,-2 0-1 0,10 0 1 0,-10 0-2 16,9 0 1-16,-9 0 0 0,3 0-2 0,5 0 2 0,-7 0-1 0,6 0 0 0,-3 0 0 16,-4 0 1-16,8 5-2 0,-8-5 2 0,11 0-2 0,-11 0 2 0,2 0-1 15,5 0-1-15,-4 0 1 0,4 6 0 0,-6-6 0 0,7 0-1 0,0 0 1 16,-5 3-1-16,3-3 1 0,-3 0 1 0,5 6-2 0,-5-6 2 0,2 0 1 0,4 6 0 16,-7-6 1-16,6 4 0 0,1-4 1 0,-2 0-1 0,2 5 1 0,-1-5 3 15,0 6 0-15,-2-6 0 0,2 0-1 0,3 4 1 0,2-4 0 0,-5 0-1 16,6 4 0-16,-6-4-2 0,0 0 1 0,6 5 0 0,-4-5 0 0,4 0-1 0,-6 0 0 15,0 5-1-15,5-5-1 0,-4 0-1 0,-1 0-1 0,8 4 1 0,-10-4 1 16,2 0-1-16,2 0 1 0,-3 0 1 0,8 6-2 0,-7-6 0 0,-2 0-2 16,5 0 1-16,-4 0-1 0,-1 0 2 0,5 6 0 0,-5-6-1 0,2 0 4 15,0 0-2-15,0 3 0 0,1-3 0 0,-2 0 1 0,7 0 3 0,-4 6 1 0,-1-6 3 16,4 0 4-16,-5 0 3 0,0 0 0 0,6 0 1 0,-6 0 1 0,1 0 1 16,6 0 1-16,-8 0 0 0,0 0 0 0,9 0-1 0,-8 0 0 0,1 0-2 15,4 0-2-15,-5-6-2 0,0 6-3 0,1 0-6 0,6 0 1 0,-8 0-1 0,0 0-2 16,1 0-1-16,1 0-1 0,-2 0-2 0,2 0 1 0,-1-3-1 0,1 3 1 15,-2 0-1-15,1 0-1 0,1 0 0 0,-2 0 1 0,0 0-1 0,3 0 1 16,-2 0 1-16,-2 0-1 0,4 0 1 0,-3 0-1 0,0 0 1 0,4 0-1 16,-5 0 1-16,1 3 0 0,2-3 2 0,-1 0 0 0,1 0 0 0,-2 0 0 0,2 0 0 15,-1 0 0-15,-1 6-1 0,2-6 1 0,-1 0 0 0,0 0 0 0,-7 0 1 0,7 0-1 16,0 0 0-16,0 6 2 0,1-6-2 0,-2 0 0 0,2 0 1 0,-1 4-1 16,0-4 1-16,-7 0 0 0,7 0 1 0,-1 5-1 0,2-5 0 0,-1 0-1 15,0 0 2-15,0 4-1 0,1-4 0 0,-1 5 0 0,-8-5 1 0,9 0-1 16,-2 4 1-16,1-4 1 0,1 6-2 0,-2-6 2 0,2 0 0 0,-1 5 1 15,1-5 0-15,-2 0-1 0,-1 4-2 0,5-4 3 0,2 0-1 0,-4 0 1 0,-2 0 0 16,2 0 0-16,6-4 0 0,-8 4-2 0,8 0 2 0,-7 0 0 0,6-5-2 16,-6 5 1-16,5 0-2 0,3-6 1 0,-2 6 1 0,-6-4 0 0,6 4-2 15,1 0 0-15,-1-5 2 0,-5 5-2 0,6-4-1 0,-1 4 0 0,-6-5 0 0,8 5 0 16,-8-4 0-16,6 4 0 0,-7-6-1 0,2 6-1 0,4 0 1 0,-4-6 1 16,-1 6-1-16,0-3 0 0,7 3-2 0,-8-6 2 0,3 6-2 0,4 0 1 15,-6 0 0-15,0-6-1 0,5 6 0 0,-4 0 1 0,4 0-1 0,3 0 2 16,-8 0-2-16,8 0 1 0,-2 0 0 0,-1 0 1 0,1 0-1 0,2 0-1 0,-3 0 1 15,3 0 0-15,-3 0 1 0,-4 0 0 0,7 0 1 0,-3 0-1 0,1 0 1 16,1 0-2-16,-1 0 1 0,-6 0 1 0,8 0-1 0,-2 0 2 0,-6 0 0 16,6 0 1-16,-4 0-1 0,-3 0 1 0,7 0 1 0,-5 0-2 0,-1 0 0 0,1 0 1 15,-2 6-4-15,-1-6 2 0,5 0 2 0,-5 0-2 0,-4 0 1 0,6 0-1 16,0 0 1-16,-7 0-1 0,2 0-1 0,5 0 1 0,-8 0-1 0,3 6 1 16,-2-6 1-16,-1 0-1 0,2 0 1 0,1 0 0 0,-8 0-1 0,6 0 2 15,0 0-1-15,1 0 2 0,-7 0-2 0,5 0 3 0,-5 0-1 0,8 0 2 0,0 0-1 16,-8 0 3-16,5 0-1 0,1 0 1 0,-6 0 0 0,7 0 0 0,-2-6 0 0,-5 6 0 15,9 0 1-15,-2 0-2 0,-2 0-1 0,1 0 0 0,0 0-1 0,1 0-1 16,1 0-1-16,-3 0-1 0,2 0-1 0,0 0-1 16,-2-6 1-16,-5 6-1 0,8 0 0 0,-1 0-1 0,-2 0 1 0,2 0 1 0,-7 0 0 0,7 0 1 0,-2 0 2 15,-5 0 2-15,0 0 3 0,8 0 2 0,-8 0 1 0,0 0 0 0,0 0 3 16,0 0-1-16,6 0-1 0,-6 0 0 0,0 0 2 0,0 0-2 0,0 0 0 16,0 0-1-16,0 0-3 0,0 0 0 0,0 0-3 0,0 0 0 0,0 0-2 15,0 0 1-15,0 0-1 0,0 0 3 0,0 0 0 0,7 0 4 0,-7 0 0 0,0 0 1 16,0 0 0-16,0 0 2 0,0 0 0 0,0 0 1 0,0 0 1 0,0 0 0 15,0 0 1-15,0 0 0 0,0 0-2 0,6 0 0 0,-6 0-2 0,0 0-2 16,0 0-2-16,0 0 1 0,0 0-3 0,0 0-1 0,7 0 0 0,-7 0-1 0,0 0-1 16,0 0-3-16,0 0 0 0,6 0-1 0,-6 0-2 0,0 0 0 0,8 0 2 15,-8 0 0-15,0 0 1 0,0 0-1 0,0 0 2 0,0 0-1 0,0 0 2 16,0 0 1-16,0 0 1 0,0 0 0 0,0 0-2 0,0 0 3 0,0 0-1 0,0 0 0 16,0 0 0-16,0 0-1 0,0 0-1 0,0 0-1 0,0 0-1 0,0 0 0 15,0 0-1-15,0 0-1 16,0 0-2-16,0 0 0 0,0 0-1 0,0 0-2 0,0 0 2 0,0 0-1 0,0 0-1 0,0 0 0 0,0 0-2 0,0 0 1 0,0 0 0 15,0 0-1-15,0 0 0 0,0 0-1 0,0 0 2 0,0 0 1 0,0 0-2 16,0 0 1-16,0 0 2 0,0 0 1 0,0 0-2 0,0 0 3 0,0 0 1 16,0 0 0-16,0 0 2 0,0 0-1 0,0 0 2 0,0 0 0 0,0 0 2 0,0 0-1 15,0 0 0-15,0 0 1 0,0 0-1 0,0 0 1 0,0 0 2 0,0 0 0 16,0 0-1-16,0 0-1 0,0 0 3 16,0 0 0-16,0 0-1 0,0 0 1 0,0 0 0 0,0 0 1 0,0 0 0 0,0 0 0 0,0 0 2 0,0 0 0 15,0 0 1-15,0 0-2 0,0 0 1 0,0 0 1 0,0 0 0 0,0 0 1 0,0 0-1 16,0 0 2-16,0 0-1 0,0 0-1 0,0 0-1 0,0 0-3 0,0 0-1 15,0 0-2-15,0 0 1 0,0 0-3 0,0 0 0 0,0 0-2 0,0 0 0 0,0 0-1 32,0 0-2-32,0 0 1 0,0 0-2 0,0 0 1 0,0 0-2 0,0 0 1 0,0 0 2 0,0 0-1 0,0 0 1 0,0 0 1 0,0 0 1 15,0 0-2 1,0 0 1-16,0 0 0 0,0 0 0 0,0 0 0 0,0 0 1 0,0 0-1 0,0 0 3 16,0 0-1-16,0 0 2 0,0 0 1 0,0 0-1 0,0 0 0 0,0 0-1 15,0 0 1-15,0 0 3 0,0 0 0 0,0 0 0 0,0 0 0 0,0 0 0 16,0 0-2-16,0 0 2 0,0 0-1 0,0 0-2 0,0 0 0 0,0 0-1 0,0 0 0 15,0 0-1-15,0 0 0 0,0 0-3 0,0 0-1 0,0 0 0 0,0 0-4 16,0 0-2-16,0 0 0 0,0 0-2 0,0 0-4 0,0 0 1 0,0 0-6 16,0 0-4-16,0 0-4 0,-8 6-7 0,8-6-8 0,0 0-11 0,0 0-12 0,-6 6-17 15,6-6-19-15,-7 0-23 0,7 0-31 0,-6 3-35 0,-1-3-55 16,1 0-61-16,-2 0-103 0,3 0-119 0,-2 0-47 0,0-3-10 0,-5 3 13 0,4-6 22 16,-4-4 32-16,5 5 35 0,-6-8 42 0,6 2 45 0,1-5 52 0,0-2 54 0,1-1 68 15,-2-2 73-15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12:51.943"/>
    </inkml:context>
    <inkml:brush xml:id="br0">
      <inkml:brushProperty name="width" value="0.05292" units="cm"/>
      <inkml:brushProperty name="height" value="0.05292" units="cm"/>
      <inkml:brushProperty name="color" value="#FF0000"/>
    </inkml:brush>
  </inkml:definitions>
  <inkml:trace contextRef="#ctx0" brushRef="#br0">28603 6459 0 0,'0'0'1'0,"0"0"20"0,0 0 8 0,-5-5 4 0,5 5 4 0,0-6 4 0,0 6 2 0,0 0 5 0,0-3 5 0,0-3-6 0,0 6-13 31,5 0-6-31,-5 0-7 0,0-6-2 0,0 2 2 0,0 4 3 0,0 0 5 0,0 0 6 16,8-5 6-16,-8 5 7 0,0-6 5 0,0 6 5 0,0 0 5 0,0-4 5 16,0 4 10-16,0-3 7 0,0 3 9 0,0-6 6 0,0 6 4 0,0-5 1 0,0 5-1 15,0 0 5-15,0-4 0 0,0-2 5 0,-8 0 2 0,8 6 5 0,0-4 1 16,0 4-1-16,0 0 1 0,0-5-2 0,-5 5-2 0,5 0-4 0,0-5 0 16,0 1-3-16,0 4 1 0,0 0-5 0,0 0-4 0,0 0-4 0,0 0-6 0,-8-6-4 15,8 6-7-15,0 0-1 0,0 0-2 0,0 0-4 0,0 0 0 0,0 0-2 16,0 0-1-16,0 0 0 0,0 0-2 0,0 0-1 0,0 0-2 0,0 0-2 15,0 0-1-15,0 0-1 0,0 0-4 0,0 0-2 0,0 0-2 0,0 0-4 16,0 0-3-16,0 0-3 0,0 0-3 0,0 0-3 0,0 0-3 0,0 0-1 0,0 0-1 16,0 0 0-16,0 0-2 0,0 0 1 0,8 6 0 0,-8-6-1 0,0 0 1 15,5 4-1-15,-5 1 1 0,0-5 1 0,0 5 1 0,8-1-1 0,-8 2-1 0,0 0-2 16,0 3-3-16,0-3-3 0,7 1-1 0,-7-1-5 0,0 3-1 16,0 3-4-16,0-3-2 0,0-4-2 0,0 5-3 0,0-1-3 0,0-5-1 0,0 7 0 15,5-7-2-15,-5 2 4 0,0-1 5 0,0-1 7 0,7 2 12 0,-7-3 7 0,0-3 10 16,7 6 11-16,-2-6 8 0,-5-6 7 0,8 6 7 0,-3-3 3 0,9-3 3 15,-9 2 1-15,3-1-1 0,5-5-2 0,-5 4-6 0,2-3-10 0,4 0-10 0,-7-1-9 16,6 5-12-16,1-4-8 0,-9-3-11 0,8 3-7 0,1-1-4 0,-2 7-6 16,-3-8-3-16,1 7-14 0,3-8-16 0,1 8-25 0,-1-6-24 0,0 6-26 15,0-2-28-15,8-3-32 0,-8 5-32 0,6-1-59 0,7-2-73 0,-8 4-90 0,9-3-94 16,-1 6-35-16,0-5-7 0,6 1 18 0,-5 4 30 0,6-6 38 0,-6 6 42 16,5-3 43-16,-6-3 45 0,6 2 47 0,-7-7 50 0,2 1 65 0,-1 1 72 0</inkml:trace>
  <inkml:trace contextRef="#ctx0" brushRef="#br0" timeOffset="9019.42">20138 6335 0 0,'0'0'5'0,"0"0"57"0,-8-3 28 0,8 3 19 0,0 0 15 0,0 0 12 0,0 0 12 0,0 0 12 0,0 0 13 0,0 0 16 0,0 0 19 0,0-6 1 0,0 6-11 0,8 0-25 16,-8-5-33-16,0 5-12 0,0 0-5 0,0 0 0 15,7 0 3-15,-7 0 3 0,0 0 4 0,5 0-1 0,1 0 0 0,-6 0-7 16,0 0-9-16,0 0-6 0,6 0-8 0,-6 0-9 0,0 0-6 0,7 0-7 0,-7 0-4 0,8 0-2 0,-8 0-2 15,5 0-2-15,-5 0-4 0,8 0-3 0,-8 0-2 16,6 0 0-16,-1 0-5 0,-5 0-1 0,8 0-1 0,-1 0-3 0,-1 0 1 16,0 0-2-16,1 0-1 0,-2 0-2 0,9 0-2 0,-1 0 2 0,-6 5 1 15,12-5 1-15,-6 0 6 0,1 0 2 0,6 0 6 0,-1 0 1 0,0 0 1 0,1 0 0 0,-1 0-1 0,7 0-3 16,1 0 1-16,-7 0 0 0,4 0-3 0,8-5-3 0,-5 5-2 0,6 0-3 16,-1-4-4-16,2 4-3 0,-3-6-6 0,1 6-2 0,0 0-5 0,8-3-1 0,-6 3-1 15,5-6-2-15,-7 6-1 0,7 0-2 0,-7-4-1 0,8 4 0 0,-6-5 1 16,5 5-1-16,-8 0-2 0,9-6-3 0,-9 6-1 0,1 0-2 0,0-4-3 15,8 4-1-15,-6 0-1 0,-2-6-3 0,1 6 1 0,-6 0-1 0,5-5 0 0,-6 5 1 16,-1 0-5-16,2-4 1 0,-8 4 1 0,2 0-2 0,-3 0 0 0,1 0 0 16,2 0 0-16,-8-5 0 0,0 5-1 0,-7 0 2 0,7 0 2 0,-6 0 2 15,-2 0 5-15,-5 0 7 0,0 0 3 0,9 0 4 0,-9 0 3 0,0 0 2 16,0 0-1-16,0 0-1 0,0 0 0 0,0 0-2 0,0 0 1 0,0 0-3 16,0 0-4-16,0 0-2 0,0 0-7 0,0 0-8 0,0 0-5 0,0 0-5 0,0 0-5 15,0 0-2-15,0 0 0 0,0 0 0 0,0 0-1 0,0 0 1 0,0 0 0 16,0 0 0-16,0 0 0 0,0 0 3 0,0 0 0 0,0 0 1 0,0 0 1 0,0 0 1 15,0 0 2-15,0 0 2 0,0 0 1 0,0 0-1 0,0 0 1 0,0 0 0 16,0 0 1-16,0 0-1 0,0 0-2 0,0 0-3 0,0 0-5 0,0 0-6 16,0 0-11-16,0 0-5 0,0 0-8 0,0 0-8 0,0 0-11 0,-9 5-9 0,9-5-7 15,0 4-11-15,-5-4-10 0,5 5-12 0,0-5-17 16,-7 0-14-16,-1 6-18 0,8-6-18 0,-5 4-20 0,-1 2-41 0,6-6-52 0,-8 5-71 0,3-1-73 16,-2-4-25-16,1 6 1 0,-2-3 13 0,2 3 22 0,-1-2 27 0,-7-4 30 0,9 5 36 15,-8-5 36-15,8 0 42 0,-11 0 40 0,5-5 58 0,-2 1 63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15:02.908"/>
    </inkml:context>
    <inkml:brush xml:id="br0">
      <inkml:brushProperty name="width" value="0.05292" units="cm"/>
      <inkml:brushProperty name="height" value="0.05292" units="cm"/>
      <inkml:brushProperty name="color" value="#FF0000"/>
    </inkml:brush>
  </inkml:definitions>
  <inkml:trace contextRef="#ctx0" brushRef="#br0">27119 2614 0 0,'0'0'28'0,"0"0"44"0,0 0 22 0,0 0 20 0,0 0 18 0,0 0 23 0,0 0 26 0,0 0 27 0,0 0 26 0,0 0 25 0,0 0 23 0,0-4-12 16,0 4-33-16,0 0-24 0,0 0-23 0,0 0-8 0,0 0-2 16,0 0-2-16,0-5-3 0,0 5-10 0,-7 0-13 0,7 0-14 0,0 0-16 0,0 0-9 0,-5 0-9 15,5 0-6-15,0-4-3 0,0 4-6 0,0 0-4 0,-8 0-5 0,8 0-4 16,0 0-5-16,0 0-7 0,-7 0-5 0,7-6-8 0,0 6-5 16,-5 0-4-16,5 0-5 0,0 0-3 0,0 0-6 0,0 0-4 0,0 0-1 0,0 0-5 0,0 0-1 15,0 0-3-15,0 0 0 0,0 0 0 0,0 0-1 0,0 0 2 0,0 0 2 16,0 0 1-16,0 0 5 0,0 0 3 0,0 0 3 0,0 0 5 0,0 0 5 15,0 0 3-15,0 0 1 0,0 0 3 0,0 0 2 0,0 0 0 0,0 0-1 16,0 0 1-16,0 0 3 0,0 0 2 0,0 0 4 0,0 0 3 0,5-6 2 0,-5 6 2 16,7 0 0-16,1 0-2 0,-3 0 3 0,2 0-4 0,0 0 2 0,-2 0-2 0,10-3 1 15,-9 3-1-15,5 0-6 0,4 0-4 0,-9-6-6 0,7 6-6 0,0-6-7 16,0 6-3-16,6 0-3 0,-4-4-3 0,-4 4-2 0,2-5 0 0,7 5-2 16,0-5 0-16,-7 1-3 0,5 4-1 0,-2-6-1 0,2 6-3 0,-4-4 1 31,4-1-2-31,-4 5-3 0,6-4-1 0,-9 4-3 0,4-6 1 0,-10 6-2 15,9 0 1-15,-1 0-2 0,-8 0 2 0,3-6-1 0,-2 6 1 0,1 0 2 0,-1 0 0 16,-6 0 1-16,0 0 1 0,8 0 4 0,-8 0 1 0,0 0 3 0,0 0 4 16,0 6 0-16,0-6 4 0,0 0 0 0,0 0 2 0,0 0 0 0,0 0 2 0,0 0 1 15,0 0 1-15,0 0-1 0,0 0 0 0,0 0 1 0,0 0-3 0,0 0-3 16,0 0-2-16,0 0-1 0,0 0-1 0,0 0-3 0,0 0-2 0,0 0 0 16,0 0-2-16,0 0-4 0,0 0-2 0,0 0-1 0,0 0-2 0,0 0-2 15,0 0-1-15,0 0 0 0,0 0-3 0,0 0 1 0,0 0-1 0,0 0 0 0,0 0-3 16,0 0 1-16,0 0-1 0,0 0-3 0,0 0-4 0,0 0-6 0,0 0-8 15,-8 0-9-15,8 0-11 0,0 0-10 0,0 0-15 0,0 0-18 0,-6 0-15 0,6 0-19 16,0 0-16-16,0 0-17 0,-7 0-23 0,7 0-21 0,0 6-25 0,-6-6-26 16,6 0-27-16,0 0-63 0,-8 4-78 0,3-4-53 0,5 5-39 0,-8-5-2 15,8 4 18-15,-5-4 27 0,-2 0 28 0,7 0 36 0,-7 0 37 0,2 0 41 0,-2-4 44 16,-1-1 47-16,3 1 51 0,-1-2 69 0,-2-3 82 0</inkml:trace>
  <inkml:trace contextRef="#ctx0" brushRef="#br0" timeOffset="3872.75">28722 3435 15 0,'0'0'47'0,"0"0"18"0,0 0 17 0,0 0 17 0,-9 0 21 0,9 0 21 0,0 0 25 0,0 0 26 0,0 0 25 15,0 0 4-15,0 0-6 0,0 0-7 0,0 0-6 0,0 0-3 0,0 0-4 0,0 0-4 16,0 0-4-16,0 0-9 0,0 0-9 0,0 0-15 0,0 0-15 0,0 0-17 16,0 0-12-16,0 0-9 0,0 0-5 0,0 0-3 0,0 0 1 15,0 0-2-15,0 0 3 0,-5-6 2 0,5 6 3 0,0 0 3 0,0 0 3 0,0 0 1 16,0 0 2-16,0 0-1 0,0 0-2 0,0 0-5 0,0 0-5 0,0 0-5 0,-5-4-6 16,5 4-6-16,0 0-3 0,-8 0-5 0,8 0-3 0,0 0-2 0,-5 0-5 15,5 0-4-15,0 0-3 0,0 0-3 0,0 0-3 0,-8 0 0 0,8 0-1 0,0 0-3 16,0 0-4-16,0 0-4 0,0 0-6 0,0 0-4 0,0 0-7 0,0 0-5 15,0 0-7-15,0 0-5 0,0 0-7 0,0 0-3 0,0 0-3 0,0 0 3 16,0 0 6-16,0 0 12 0,8 0 10 0,-8 0 11 0,5 0 9 0,-5 0 8 16,8 0 6-16,-3 0 4 0,0 0 7 0,4 4 4 0,3-4 6 0,-6 0 2 15,7 0 4-15,-5 0-2 0,4-4-7 0,0 4-10 0,3 0-8 0,-1 0-11 0,-9 0-10 16,8 0-8-16,0 0-5 0,0 0-5 0,0 0-2 0,-7-5 0 0,7 5-3 16,-6 0 1-16,7 0 1 0,-9 0-2 0,3 0 1 0,3 0 0 0,-3 0 0 0,-3 0-1 31,2 0 3-31,-7 0 0 0,8 0 1 0,-2 0 1 0,0 0 0 0,-6 5-1 0,0-5 0 0,7 0-2 0,-7 0-3 15,0 0 1-15,0 0-2 0,0 0-1 0,0 0 0 0,0 0-3 0,0 0-2 0,0 0 1 0,0 0-2 0,0 0 0 16,0 0-1-16,0 0 0 0,0 0 2 0,0 0-2 0,0 0 1 0,0 0 0 0,0 0 0 16,0 0 1-16,0 0 0 0,0 0 1 0,0 0-1 0,0 0 1 0,0 0 1 15,0 0 0-15,0 0-1 0,0 0 1 0,0 0-1 0,0 0 1 0,0 0 0 16,0 0-2-16,0 0 2 0,0 0 0 0,0 0 0 0,0 0-2 0,0 0-1 16,0 0-1-16,0 0-2 0,0 0-6 0,0 4-6 0,0-4-6 15,0 0-9-15,0 0-8 16,-7 0-10-16,7 0-11 0,0 0-14 0,0 0-13 0,0 0-16 0,-6 0-17 15,6 0-20-15,0 0-18 0,0 0-19 0,-6 0-20 0,6 0-16 0,-8 6-22 16,8-6-22-16,0 0-48 0,-7 0-58 0,7 0-69 0,-5 0-69 0,5 6-17 0,-8-6 10 16,2 0 21-16,6 3 31 0,-5-3 34 0,-3 6 36 0,-4-6 40 0,5 4 38 0,-6-4 44 15,0 6 46-15,6-6 60 0,-6 5 68 0</inkml:trace>
  <inkml:trace contextRef="#ctx0" brushRef="#br0" timeOffset="10024.65">29248 4032 11 0,'0'0'26'0,"0"-7"8"0,0 7 6 0,0 0 9 0,0 0 7 0,0 0 10 0,0 0 7 0,0 0 6 15,0 0 5-15,0 0 3 0,-5 0 2 0,5 0-1 0,0 0 2 0,0 0 2 0,0 0 2 16,0 0 4-16,0 0 6 0,0 0 5 0,0 0 6 0,0 0 7 0,0 0 5 0,0 0 7 15,0 0 4-15,0 0 4 0,0 0 3 0,0 0 3 0,0 0 1 0,0 0 1 16,0 0 0-16,0 0-3 0,0 0-3 0,0 0-6 0,0 0-9 0,-8 0-10 16,8 0-10-16,0 0-8 0,0 0-9 0,-6 0-3 0,6 0-5 0,0 0-1 15,-5 0-2-15,5 0 2 0,0 0 0 0,0 0 0 0,0 0 0 0,-7 0-3 0,7 0 1 16,0 0-4-16,0 0-4 0,0 0-6 0,0 0-6 0,0 0-4 0,0 0-7 16,0 0-2-16,0 0-5 0,0 0-2 0,0 0-4 0,0 0-2 0,0 0-2 0,0 0-1 15,0 0 1-15,0 0 5 0,0 0 5 0,0 0 5 0,0 0 6 0,0 0 6 16,0 0 4-16,7 7 5 0,-7-7 7 0,5 0 3 0,1 0 4 0,-6 0 5 15,8 0 3-15,-3 0-1 0,3 0 2 0,-3-7-4 0,2 7-6 16,0 0-6-16,-2-5-4 0,3 1-5 0,4 4-3 0,-4-5-3 0,-2-1-6 0,7 2 0 0,-5 0-4 16,3-1-3-16,-4-4-4 0,7 3-1 0,-2 0-4 0,-6 2-4 0,8-7-1 15,-2 8-2-15,1-3-3 0,-7 2-2 0,9-1-2 0,-4 1 1 0,-3-1-6 0,5-2-1 16,-8 3-4-16,9 4 1 0,-7-5-2 0,6 0-3 0,-7 5 2 0,2-4 1 16,2 4-3-16,-2-6 3 0,-8 6 2 0,6 0-2 0,1 0 0 0,1 0 1 15,-8-4-1-15,5 4 0 0,-5 0 0 0,0 0-2 0,0 0 2 0,0 0 0 0,0 0-1 16,0 0 1-16,6 0-1 0,-6 0 2 0,0 0-1 0,0 0-1 0,0 0 1 15,0 0-2-15,0 0-1 0,0 0-2 0,0 0 2 0,0 0-1 0,0 0 0 16,0 0-2-16,0 0 1 0,0 0-3 0,0 0 0 16,0 0-1-16,0 0 0 0,0 0-4 0,0 0 2 0,0 0-1 0,0 0 1 0,0 0 1 0,0 0-2 15,0 0 2-15,0 0-1 0,0 0 2 0,0 0 0 0,0 0 0 0,0 0 0 16,0 0 2-16,0 0-1 0,0 0 0 0,0 0-3 0,0 0 1 0,0 0-1 16,-6 4-1-16,6-4-2 0,0 0-1 15,-5 0-1-15,5 0-4 0,-8 0-1 0,8 6-6 0,-7-6-4 0,1 0-6 0,6 0-6 0,0 4-5 0,-8-4-7 0,8 0-6 16,-5 0-5-16,5 5-10 0,-5-5-4 0,5 0-7 0,0 5-7 0,-8-5-8 15,8 0-10-15,-6 4-8 0,6-4-9 0,-7 7-8 0,7-7-10 0,-6 5-8 16,6-5-10-16,0 4-11 0,-7-4-8 0,7 5-13 0,-6-1-12 0,6-4-9 0,-8 6-12 16,8-3-19-16,-5 3-29 0,5-1-41 0,-8-1-51 0,3 2-42 0,5-6-41 15,-8 6-2-15,8-3 12 0,-6 3 25 0,6-1 28 0,-5-5 31 16,-2 0 31-16,-1 4 32 0,2-4 35 0,1 0 41 0,-3 0 48 0,3 0 55 0,-2-4 71 0</inkml:trace>
  <inkml:trace contextRef="#ctx0" brushRef="#br0" timeOffset="28840.21">29724 4959 0 0,'0'0'72'0,"6"0"66"16,-6 0 44-16,0 0 33 0,0 0 28 0,0 0 24 0,0 0 22 0,0 0 21 0,0 0 22 0,0-5 22 0,0 5 22 0,0 0-11 0,0 0-34 0,0 0-59 15,0 0-74-15,0-4-37 0,0 4-20 0,0 0-8 16,0-5-3-16,0 5 0 0,0 0 2 0,0-6-3 0,0 6-7 0,-6 0-6 0,6 0-11 0,0-4-6 0,0 4-6 16,0-6-6-16,0 6-1 0,0-5-6 0,0 5-3 0,0 0-7 0,0 0-5 15,0 0-5-15,0 0-10 0,0 0-4 0,0 0-3 0,0 0-3 0,0 0-4 0,0 0-3 16,0 0-7-16,0 0-4 0,0 0-9 0,0 0-4 0,0 0-7 0,0 0-4 16,0 0-5-16,0 0-3 0,0 0-5 0,0 0 1 0,0 0 0 0,0 0 2 15,0 0 0-15,0 0 2 0,0 5 0 0,0 5 2 0,0-4 0 16,0-1 2-16,0-1 4 0,0 1-1 0,0-1 3 0,0 6 3 0,0-10-1 0,0 5 2 0,0 1-2 15,0-3 0-15,0 3-2 0,0-6-2 0,0 6 2 0,0-3 0 0,0-3 0 16,0 6 3-16,0-6 3 0,6 0 1 0,-6 0 5 0,0 6 6 0,0-6 7 0,0 0 11 16,6 4 5-16,-6-4 11 0,7 0 6 0,-7 0 6 0,8 0 6 0,-3 0 5 15,-5-4 4-15,7 4 3 0,0-6 2 0,-2 6 1 0,10-6-1 0,-10 3 0 16,2-3-2-16,0 0-2 0,6 3-4 0,-5-8-2 0,3 7-1 0,-4-6-2 16,7 5-2-16,-9-4-1 0,8-1-2 0,0-1-2 0,-5-2-2 0,4 3-1 15,0-4-5-15,-4-2-2 0,4 7-5 0,2-6-6 0,-1 0-23 0,-8 0-20 16,9 6 0-16,-7-1 0 0,-1-5 0 0,1 9 0 0,-1-3 0 0,1 0 0 0,-1 3 0 15,-6 2 0-15,5-1 0 0,-5 5 0 0,0-4 0 0,0 4 0 0,9 0 0 16,-9 0 0-16,0 0 0 0,0 0 0 0,0 0 0 0,0 0 0 0,0 0 0 16,0 0 0-16,0 0 0 0,0 0 0 0,0 0 0 0,0 0 0 0,0 0 0 15,0 0 0-15,0 0 0 0,0 0 0 16,0 0 0-16,0 0-23 0,0 0-12 0,0 0-8 0,0 0-7 0,0 0-10 0,0 0-13 0,0 0-11 0,0 0-11 0,0 0-11 16,0 0-13-16,0 0-13 0,0 0-15 0,0 0-17 0,0 0-17 0,-9 4-24 15,9 1-24-15,0-1-43 0,-5-4-48 0,5 6-89 0,-6-2-111 0,6-4-37 0,-7 5-3 16,1-5 15-16,-1 5 25 0,1-5 31 0,-1 0 32 0,-7 0 42 0,9-5 40 15,-8 0 49-15,6 1 50 0,-5-6 63 0,-3 1 66 0</inkml:trace>
  <inkml:trace contextRef="#ctx0" brushRef="#br0" timeOffset="50549.05">28245 7127 44 0,'7'0'109'0,"-7"-4"39"15,0-1 30-15,0-1 27 0,0 6 26 0,7-4 22 0,-7 0 22 0,0 4 22 0,0 0 20 0,0-5 17 0,0-1 12 0,7 3-42 0,-7 3-69 0,0 0-41 0,0-7-25 0,0 2-14 0,5 1-10 0,-5 4-5 0,0-5-5 0,0 5-4 16,0 0-3-16,0-6-5 0,0 6-3 0,0-4-7 0,0 4-2 0,0-5-7 16,0 1-5-16,0-1-10 0,0 5-8 0,-5-4-10 0,5 4-8 0,0-6-9 15,0 6-9-15,0-6-8 16,-7 6-10-16,7-4-6 0,0 4-7 0,-7 0-7 0,7-5-4 0,-7 5-8 0,7-6-4 0,-6 6-4 0,6 0-2 0,-7-3-3 0,2 3 0 15,-4 0-2-15,9-6 0 0,-5 6 0 0,0 0-1 0,-3 0 2 0,2 0-1 16,-1 0 3-16,-1 0-1 0,3 6 1 0,-1-6 1 0,6 0-1 0,-8 0 3 16,3 3-1-16,-2-3 1 0,7 0-2 0,-6 6 2 0,6-6 1 0,-7 0-1 0,7 5 1 31,0-5-2-31,0 0-1 0,-7 0-1 0,7 4-2 0,0-4 0 0,0 0-1 16,-7 6-4-16,7-6 3 0,0 6-2 0,0-6 1 0,0 4 1 0,0 1-1 15,7-1 1-15,-7 1 1 0,0-1 3 0,0-4 0 0,7 6 4 0,-7 3 1 0,7-4 3 16,-1 2 1-16,-6 2 5 0,7-4-1 0,-2 3 2 0,3 3 1 0,-2-2 2 15,-1 1 0-15,3 1 1 0,-1 2 2 0,7-3-2 0,-9 4 1 0,0 2 2 0,9-1 0 16,-7-1-1-16,6 2 1 0,-6-3 0 0,5 2-1 0,-4 0 1 0,-3 0 1 16,9 4-1-16,-9-5 1 0,2 2 0 0,2-1 0 0,-9-6 0 0,5 6-1 15,-5-6 3-15,6 1 1 0,-6-1 1 0,0 1 2 0,7 0 2 0,-7 0-1 16,0-1 3-16,-7 1-6 0,7 1-5 0,0-2-6 0,0 1-5 0,-6-5-7 0,6 5-8 16,-5-1-11-16,5 1-13 0,-9-5-8 0,2 4-6 0,7-3-3 0,-5 3-2 15,5-5-1-15,-6 2 0 0,6 0 3 0,-8-6 4 0,8 4 1 0,-5-4 3 16,-3 5 4-16,8-5 6 0,-5 0 10 0,-2 0 9 0,7 0 9 15,-7 0 6-15,0 0 3 0,7 0 0 0,-6-5 4 0,-1 5-2 0,7-4 4 0,-5 4 7 16,-4-6 8-16,9 0 10 0,-5 2 8 0,5-5 8 0,-5 3 9 0,5-3 10 0,-8 4 8 16,8-5 11-16,0-5 8 0,-6 6 7 0,6-6 6 0,0 0 6 0,0 2 6 15,0-8 7-15,0 6 0 0,0-4-1 0,6-1-1 0,-6-3-3 0,8 2-5 16,-8-3-4-16,5 6-8 0,0-3-4 0,-5 2-5 0,9-2-5 0,-4 3-6 0,2 3-1 16,-1-1-9-16,1 7-8 0,-7-6-9 0,7 6-4 0,0 0-3 0,-7-1-3 15,5 4 1-15,3-3-3 0,-8 4-1 0,5-1-2 0,-5-2-3 0,8 3-4 0,-8-1-1 16,0 3-1-16,6-9 2 0,-6 8 0 0,0-1-1 0,5-1 3 0,-5-3-4 15,0 5 0-15,0-5-2 0,0 3-6 0,0 0-3 0,0-3-2 0,0 3-4 16,-5 3-4-16,5-7 0 0,0 5-5 0,-6-4-4 0,6 2-3 0,-8-2-6 16,8 4-2-16,-5 1-5 0,5-2-7 0,-8 2-11 0,3-1-15 0,-2 1-13 0,7-1-20 15,-7 5-20-15,0 0-22 0,1 0-25 0,-1 0-26 0,2 5-29 0,-4-1-28 16,4 5-55-16,-8-3-66 0,7 3-73 0,-1 7-74 0,-6-2-18 0,7-4 8 0,-2 4 22 16,3 2 30-16,-2-3 36 0,-6 2 38 0,6-1 41 0,0 2 44 0,2-7 43 15,-3 1 49-15,8 4 59 0,-6-8 68 0</inkml:trace>
  <inkml:trace contextRef="#ctx0" brushRef="#br0" timeOffset="51041.75">28713 7172 0 0,'9'-6'1'0,"-9"3"102"0,0-3 66 0,0 2 43 0,5-1 37 0,-5-5 31 0,0 4 34 0,0 1 29 0,0-4 30 0,0 3 27 15,-5-2 28-15,5 3 22 0,0-1 20 0,0 3-75 0,0-4-130 0,-9 7-67 16,9-5-34-16,0 1-20 0,-5-1-16 0,5 5-16 0,0-6-16 0,0 6-19 16,-5-4-17-16,5 4-15 0,-8 0-14 0,8-5-12 0,-5 5-6 0,5 0-9 15,-8 0-8-15,0 0-5 0,8 5-7 16,-5-5-3-16,-1 0-2 0,-2 4-2 0,3 2 2 0,-3-6 0 0,3 5 2 0,-2-1 0 0,0 8 1 0,-5-9 2 0,12 3-1 16,-8 3 1-16,3-5 2 0,-3 7-1 0,2-2 2 0,1-3 1 0,5 4-1 15,-7-1 1-15,-2 0 3 0,9 1-3 0,-5 1 2 0,5-1 1 0,0 4 0 0,-6-4 0 16,6-1 1-16,0 0 1 0,0 3 0 0,-7 1 0 0,7-4 1 0,0 2 0 15,7 5 1-15,-7-7 1 0,0 6-2 0,0-6-1 0,0 6 2 0,6-5 0 16,-6-1 2-16,5 0-1 0,-5 1 3 0,9 1 2 0,-2-2 4 16,-7-3 2-16,5-2 4 0,1 1 1 0,2-1 6 0,-3 2 4 15,3-6 5-15,-1 4 8 0,5-4 5 0,-5 0 7 0,-2-4 8 0,8 4 6 0,-5-6 6 0,3 2 4 0,-3-1 4 0,5 1 3 16,0-2 2-16,-8-3 4 0,9 3 2 0,-7-3 2 0,6 0 2 0,-7 3-3 16,2-3-2-16,-3-7-5 0,2 7-7 0,-1 0-7 0,0-6-5 0,2 6-7 15,-8-7-3-15,7 1-6 0,-7 0-5 0,0 0-9 0,0 1-6 0,0 0-8 16,0-7-7-16,0 7-5 0,0 1-6 0,-7-2-5 0,7 5-4 15,-8-5-7-15,2 4-5 0,0 3-9 0,6-3-10 0,-12 1-9 0,12 5-6 0,-14 1-12 0,7-1-11 16,1-1-9-16,-1 6-14 0,2-4-12 0,-9 4-10 0,9 0-15 0,-8 4-11 16,5-4-10-16,-5 6-11 0,7-1-10 0,-7 4-9 0,5 1-22 0,-4 1-27 15,0-3-25-15,5 3-31 0,-1 4-24 0,-5-5-23 0,7 5-25 0,1-6-21 0,-2 6 3 16,-2-5 19-16,9 4 21 0,-5-4 27 0,-1 4 30 0,6-4 31 0,-7-1 37 16,7 1 40-16,0 5 43 0,0-6 40 0,0 3 41 0,0-3 55 0</inkml:trace>
  <inkml:trace contextRef="#ctx0" brushRef="#br0" timeOffset="51503.23">29035 7309 92 0,'5'-9'156'0,"2"-3"40"0,-1 8 33 0,0-7 29 0,1 2 29 0,-7 5 29 0,8-5 31 0,-8 3 31 0,5-4 31 0,-5 5 27 0,0 0 27 0,0 1-65 0,0-2-118 16,6 2-57-16,-6-1-28 0,0 1-13 0,0 4-8 0,-6-5-9 0,6-2-9 15,0 4-14-15,0-3-17 0,0 6-16 0,-5-5-18 0,5 5-14 0,-8-4-14 16,8 4-9-16,0 0-14 0,-7-6-9 0,1 6-8 0,0-3-7 0,6 3-9 0,-7 0-4 16,2 0-8-16,-3 0-2 0,0 0-7 0,3 0-2 0,-1 0-1 0,-1 0-3 15,-7 3-2-15,9-3 0 0,-2 0-2 0,1 6 4 0,0-2-3 16,-2 1 3-16,1 1 0 0,7-3 1 0,-5 4 0 0,-3-2 3 0,2 4 0 0,1 1 3 16,-3-1 0-16,8 0 1 0,-5 3 4 0,-2-3 0 0,7 0 1 0,-7 6 0 0,7-5-2 15,-7 5 2-15,7-6-1 0,0 6-2 0,-6-6 1 0,6 7 0 0,0-7 0 16,0 0-3-16,6 1 0 0,-6 4 0 0,0-2-3 0,7-3 2 0,-7 1 0 0,7-1 0 15,0 0 2-15,-2 3 1 0,-5-9-1 0,13 7 4 0,-7-4 1 0,2-1 5 16,-3-1 2-16,10 1 6 0,-9-5 5 0,7 4 7 0,0-4 12 0,-7 0 8 16,7 0 10-16,0-4 9 0,0 4 8 0,-6-5 7 0,5 1 8 0,3-1 4 15,-4-1 6-15,-3-4 4 0,5 1 1 0,-6 3 2 0,5-3 1 0,-7 4-7 16,2-5-6-16,1 1-9 0,-2-1-8 0,1 1-8 0,-1-6-8 0,-6 6-8 0,5-6-9 16,-5-1-6-16,7 2-7 0,-7-5-7 0,0 4-6 0,0-6-4 0,0 8-10 0,-7-8-3 15,7 7-5-15,-5 0-8 0,-1 0-7 0,6 4-10 0,-7-1-12 16,1 1-11-16,-9 1-14 0,10 0-12 0,-2 3-14 0,2 2-12 0,-2-2-13 0,-6 1-15 15,5 5-13-15,-3-4-16 0,3 4-18 0,-5 0-17 0,0 0-14 0,0 4-37 16,5 1-43-16,-3 1-64 0,4-2-73 0,-7 7-24 0,2-1-7 0,6-1 15 0,-8 0 21 16,7 7 27-16,2-7 31 0,-3 0 34 0,2 6 35 0,1-6 38 0,-3 3 40 0,3-3 54 15,-2-5 58-15</inkml:trace>
  <inkml:trace contextRef="#ctx0" brushRef="#br0" timeOffset="51820.66">29561 4142 76 0,'0'2990'149'0,"8"-2995"45"0,-8-4 38 0,0 3 36 0,0 2 36 0,0-5 37 0,0 3 34 0,0 3 34 0,0-4 31 0,0-2 31 0,0 4 31 0,-8-1-55 0,8 2-105 15,0-1-52-15,0 1-31 0,0-1-19 0,0 1-10 0,0-2-16 0,0 6-17 16,0-6-19-16,0 6-18 0,0 0-18 0,0 0-17 0,0 0-16 0,0 0-14 0,0 0-18 15,0 0-16-15,0 0-13 0,0 0-14 0,0 0-12 0,0 0-13 0,0 0-9 16,0 0-9-16,0 0-7 0,0 0-4 0,0 0-1 0,0 0-1 0,-7 0 1 16,7 6 1-16,0 4 0 0,0-5 3 0,0 4-1 0,0 1 3 0,0-1 3 0,0 6 2 15,0-4 5-15,0 3 5 16,0 0 2-16,0 2 2 0,0-1 0 0,0 3-6 0,0-2-11 0,0 2-20 0,0 2-18 0,0-4-19 0,0 2-27 0,0 1-29 16,0-4-33-16,0 6-38 0,0-3-56 0,7-2-65 0,-7-1-82 0,0-2-86 0,0 1-39 15,8 2-17-15,-8-7 15 0,0 1 26 0,0 0 32 0,0-6 37 0,0 2 43 16,0-6 43-16,0 0 48 0,0 0 52 0,0 0 61 0,0 0 64 0</inkml:trace>
  <inkml:trace contextRef="#ctx0" brushRef="#br0" timeOffset="52201.82">29703 7309 0 0,'9'-9'4'0,"-2"-7"112"0,4 5 70 16,-5-2 51-16,1 4 40 0,1-3 39 0,-3-2 33 0,-5 4 35 0,7-3 32 0,0 1 31 16,-7 3 29-16,5 0 28 0,-5 0 26 0,7 3-76 0,-7 2-135 0,0-1-69 15,8-1-38-15,-8 2-24 0,0-2-16 0,0 6-18 0,0 0-15 0,0 0-13 16,0 0-20-16,0 0-13 0,0 0-13 0,0 0-12 0,0 0-14 0,0 0-9 15,0 0-13-15,-8 0-10 0,8 6-9 0,-7-6-4 0,2 4-6 0,-2 2-1 0,0-1-2 16,2-1-2-16,-3 2 0 0,-5 3-1 0,7-5 0 0,-6 1-1 0,3 4-1 16,-3-2-1-16,1 2-4 0,2-4-4 0,-3-1-1 0,-1 6-3 0,-1-5-5 0,9 4-4 15,-8-3-4-15,5 0-2 0,-5 3-2 0,8-5-1 0,-3 1-1 0,2-1 2 16,1 2-2-16,-3-1 2 0,8-1 3 0,-7-4 2 0,1 6 3 0,6 0 2 16,0-6 3-16,0 0 5 0,0 0 0 0,-8 3 4 0,8-3 1 0,0 0 1 0,0 0 0 15,0 0 1-15,0 0-1 16,0 0-1-16,0 0 1 0,0 0-2 0,0 0-1 15,0 0 3-15,0 0 0 0,0 0 2 0,0 6 0 0,8-6 3 0,-8 3 1 0,0-3 2 16,6 6-1-16,-6 0 2 0,7-2 2 0,1 1 1 0,-8-1 3 0,5 1-1 16,1 1 3-16,2 4-1 0,-3-5 0 0,8 5-1 0,-5-7-1 0,-2 7 1 15,6 1-2-15,-4-2 2 0,5 1-2 0,-7-1 0 0,6 1 0 0,-3 0 0 16,-4 6 1-16,8-7 2 0,-8 1-1 0,4-1 3 0,-2 6 0 0,-2-6 0 0,1 0 0 16,0 3-8-16,1-3-11 0,1-5-15 0,-8 7-16 0,5-2-24 0,2-5-21 15,-7 8-28-15,7-8-30 0,-2 5-43 0,-5-4-48 0,0 5-74 0,7-5-75 16,-7-1-56-16,0 1-40 0,0-5-5 0,0 0 16 0,0 0 23 0,0 0 31 0,0 0 37 15,0 0 36-15,0 0 43 0,0 0 42 0,0-5 52 0,0 1 55 0,0-5 63 0,0 3 78 16</inkml:trace>
  <inkml:trace contextRef="#ctx0" brushRef="#br0" timeOffset="52536">29952 7202 66 0,'0'-5'137'0,"7"-5"42"0,-7 4 34 0,5-3 31 0,-5 3 26 0,8 3 25 0,-8-3 29 0,5 2 25 0,-5-1 24 0,0-1 26 0,8 2 25 0,-8-2-56 0,0-3-99 0,0 4-51 16,0-1-28-16,0 2-13 0,6 0-9 0,-6-1-2 0,0-1-2 0,0 3-2 15,0-4-3-15,0 2-3 0,0 1-5 0,0 4-4 0,-6-5-5 0,6 5-8 0,0-6-6 16,0 6-11-16,0 0-12 0,0 0-10 0,0 0-15 0,0 0-10 0,0 0-18 16,0 0-13-16,0 0-13 0,0 0-12 0,0 0-9 0,0 0-6 0,0 0-3 15,0 6-1-15,0-1 1 0,0-1 3 0,0 1 2 0,0 2 1 0,0 2 4 0,0-4 3 16,-8 3 2-16,8 3 4 0,0-2 5 0,0 7 0 0,0-7 1 0,0 6-2 15,0-6-3-15,0 7-2 0,0-2-7 0,-5 5-1 0,5-4-1 0,0 0-1 16,0 4-1-16,0-4-1 0,0 0-1 0,0 4-12 0,0-5-15 0,0 2-19 0,0-1-21 16,0-2-25-16,5 1-27 0,-5 2-33 0,0-1-38 0,0-6-47 0,0 6-49 15,0-6-66-15,0 1-68 0,0 1-61 0,8-7-51 0,-8 5-7 0,0-3 18 0,0-6 28 16,0 5 34-16,0-5 40 0,0 0 41 0,0 0 50 0,0 0 48 0,0 0 56 16,0 0 54-16,0 0 61 0,0 0 74 0</inkml:trace>
  <inkml:trace contextRef="#ctx0" brushRef="#br0" timeOffset="52820.96">29985 7445 92 0,'0'-5'162'0,"0"5"45"0,6-5 35 0,-6 5 36 0,0-4 33 0,0-2 31 16,7 2 34-16,-7-5 29 0,0 3 29 0,0 0 30 0,6 3 25 0,-6-3-63 15,0 1-117-15,0 1-60 0,7-2-31 0,-7 3-20 0,0-3-10 0,6 2-12 16,-6-1-12-16,7-1-15 0,-7 2-14 0,0-2-11 0,6 6-11 0,-6-5-10 0,5 1-11 16,4 4-11-16,-9-5-10 0,7 5-11 0,-7-4-8 0,5 4-6 0,3 0-6 15,-3 0-5-15,1 4-4 0,2-4-4 0,-3 5-2 0,2-5-7 0,7 9-1 16,-8-3-6-16,1-2 0 0,7 7-2 0,-9-1-2 0,0-7 0 0,3 7-4 15,5 1 2-15,-5-2-1 0,-3 1-1 0,0-1-1 0,3 1 1 0,-2 0 0 0,1 0 0 16,-1-1 1-16,-6 1 1 0,7 1-1 0,-7-2 1 0,0 1 1 0,0-5 1 16,0 5 1-16,0-7 2 0,0 9-1 0,0-8 3 0,-7 1 0 0,7 4-1 15,-6-3 3-15,-1-2-2 0,1 1-2 16,-2-1 1-16,3 2-4 0,-8-6-9 0,7 6-12 0,-9-2-18 0,5-4-18 0,1 5-28 0,-3-5-32 0,-2 4-38 0,1-4-43 16,0 0-72-16,7 0-81 0,-7 0-96 0,1 0-99 0,-2 0-37 0,1 0-7 0,0-4 16 15,-6-1 23-15,6 5 36 0,0-4 38 0,-1-8 45 0,2 8 50 0,-1-5 54 16,-1-2 58-16,1 2 72 0,5-7 76 0</inkml:trace>
  <inkml:trace contextRef="#ctx0" brushRef="#br0" timeOffset="158834.01">26612 11645 34 0,'0'0'111'0,"0"0"41"0,0 0 33 0,0-5 26 0,0 1 26 0,0 4 24 0,0 0 20 0,0-5 22 0,0 5 22 0,0-4 22 0,0 4 21 0,0-6-40 0,0 6-76 16,0 0-48-16,0-5-35 0,0 5-17 0,0 0-10 0,0-4-6 0,0 4-5 16,0 0-5-16,0 0-2 0,0 0-7 0,0 0-3 15,0 0-7-15,0 0-6 0,0 0-8 0,0 0-9 0,-7-5-8 0,7 5-9 0,0 0-6 0,0 0-10 0,0 0-7 16,0 0-8-16,0 0-7 0,0 0-3 0,0 0-4 0,0 0-1 0,0 0 1 15,7 0 0-15,-2 0 6 0,-5 0 1 0,6 0 3 0,2 0 5 0,-3-4 6 16,3 4 6-16,-1 0 6 0,5 0 6 0,-5-7 6 0,6 7 4 0,0-5-1 0,-2 5 1 16,5-4-5-16,2-1-3 0,-4 5-8 0,4-4-3 0,-5-2-7 0,7 1-8 15,0 1-5-15,1-1-7 0,-11 5-4 0,11-4-8 0,-8-2-4 0,6 6-7 16,-6-6-10-16,1 6-12 0,-2 0-20 0,1 0-22 0,1 0-20 0,-9 0-28 0,2 0-23 16,2 0-28-16,-9 0-28 0,0 0-25 0,0 0-62 0,0 0-73 0,0 6-78 15,-9 0-73-15,2-2-20 0,2-4 4 0,-3 5 24 0,-3-5 32 0,3 0 37 0,-4 0 39 16,-2 0 41-16,1 0 43 0,-6 0 43 0,6-5 45 0,-8 5 64 0,11-4 70 15</inkml:trace>
  <inkml:trace contextRef="#ctx0" brushRef="#br0" timeOffset="159277.23">26573 11518 0 0,'-8'6'6'15,"-5"-1"119"-15,7-1 74 0,-1-4 53 0,2 0 40 0,5 6 37 0,-9-6 28 0,9 0 23 16,-5-6 21-16,5 6 20 0,0 0 20 0,0 0 24 0,0 0 22 0,0 0-86 16,0 0-145-16,5 0-81 0,-5 0-45 0,9 0-25 0,-9 0-16 0,5 6-8 15,-5-3-5-15,7-3-3 0,-1 6 4 0,-6 0-5 0,5 3-3 0,3-5-7 16,-8 7-5-16,8-7-8 0,-3 5-3 0,-5 3-6 0,7-3-6 0,-7 0-4 0,6 6-3 15,-6-6-7-15,6 1-1 0,-6 1-6 16,0 2-1-16,8-3-2 0,-8 1-2 0,0-1-3 0,0-1 0 0,0 0-1 0,0 2-2 0,0-2 2 0,0 2-2 16,0-6 2-16,0 4-2 0,0 1 2 0,-8-5 0 0,8-1-1 0,0 5-1 0,0-3 1 15,0 0 0-15,-6-3-1 0,6 3 1 0,0-1-2 0,0-5-1 0,0 0 1 16,0 4-1-16,0-4 1 0,0 0 1 0,0 0-1 0,0 6 1 0,0-6 2 16,0 0 1-16,0 0 0 0,0 0 0 0,0 0 1 0,0 0 3 0,0 0 2 0,0 0-2 15,0 0-2-15,0-6 1 0,0 6-3 0,0-4-1 0,6-1 0 16,-6-1-3-16,0 6-1 0,8-3 0 0,-8-3-1 0,7 0-1 0,-7 2-1 0,5 4 0 0,1-5 0 15,2 1 6-15,-8 4 4 0,5-5 3 0,3 5 3 0,-1-6 6 0,5 6 1 16,-5 0 3-16,-2 0 0 0,9 0 4 0,-7 0 3 0,4 6 0 0,-3-6 1 16,5 5 0-16,-5-1-1 0,2 1-2 0,6-1-4 0,-5 2-4 0,-3 3-2 0,5-3-4 15,-8 3-2-15,9 1 0 0,-9-1-1 0,3-4-3 0,-1 5 0 0,-2 5-1 16,-5-5 0-16,9-1-1 0,-9 2 0 0,0-1 1 0,0 4 1 0,0-4 1 16,0 4-1-1,0-4 1-15,0 5 0 0,-9-5 1 0,4 4-1 0,5-4-2 0,-7 5-1 0,-1 0-2 0,3-6 0 0,-2 0-2 0,0 1-2 0,2 1-3 16,-3-1-5-16,3-1-6 0,-3 0-7 0,-3-3-9 0,4 3-8 0,-2-3-12 0,4-2-11 15,0 2-11-15,-3-1-9 0,3-1-9 0,-3-4-7 0,8 4-8 0,-8-4-10 16,3 0-8-16,-1 5-9 0,6-5-8 0,-7-5-10 0,1 5-10 0,6 0-11 16,0-4-6-16,-8 4-19 0,8 0-23 0,0-4-34 0,-5-1-37 0,5-1-49 15,0 2-48-15,0-2-18 0,0 1-4 0,5-5 16 16,-5 1 20-16,8 0 28 0,-8-1 29 0,6-1 32 0,1-4 33 0,-1 2 38 0,7-2 43 0,-5-6 46 0,5 6 49 0</inkml:trace>
  <inkml:trace contextRef="#ctx0" brushRef="#br0" timeOffset="159689.34">27020 11841 79 0,'14'0'153'0,"-7"0"46"0,-1 0 37 0,1 0 36 0,-7 0 31 0,6 0 34 0,-6 0 32 0,8-4 32 16,-8 4 29-16,0 0 31 0,0-6 29 0,5 6-57 0,-5-4-109 0,0 4-56 0,0 0-37 15,0-5-16-15,5 5-12 0,-5 0-13 0,0-6-11 0,0 6-14 0,0-3-13 16,0 3-13-16,0 0-12 0,0 0-11 0,9-6-13 0,-9 6-8 0,0 0-14 16,0 0-7-16,0-6-10 0,0 6-7 0,0 0-8 0,0 0-5 0,0 0-7 0,0 0-3 15,0 0-6-15,0 0-6 0,0 0-6 0,0 0-3 0,0 0-7 0,-9 6-2 16,9-6-6-16,-5 6 0 0,5-6-3 0,-5 3 1 0,5 3-4 0,-8-1 1 15,8-1-2-15,-6 2-1 0,-1 3 1 0,1-5-1 0,6 8 0 0,-7-9 0 16,2 8 2-16,-4-7 0 0,9 6-1 0,-5-1-3 0,-2-4-1 0,7 5-7 0,-6-4-4 16,6 3-6-16,0-4-5 0,-5-1-5 0,5 6-7 0,0-5-1 0,0 0-3 15,5 5-2-15,-5-4 0 0,0-2 0 0,6 1 2 0,-6 5 3 0,7-7 2 16,-2 3 7-16,4-1 6 0,-4-1 5 0,2 2 6 0,6-6 8 0,-7 6 6 0,7-6 5 16,1 3 4-16,-2-3 5 0,1 0 2 0,1 0 0 0,-1-3 5 0,0 3 0 15,-2-6 3-15,4 0 6 0,-2 2 5 0,-2-1 4 0,5-1 5 0,-11-1 4 16,8 1 6-16,-7-3 2 0,9 3 4 0,-10-4 2 0,1 0 3 0,2 0-1 15,-8 1 3-15,5 5-4 0,-5-7-1 0,0-4-5 0,0 6-7 0,0-1-3 0,0 1-5 16,-5-7-6-16,5 7-6 0,-8 0-5 0,2-1-4 0,6-1-9 0,-5 2-4 16,-2-1-5-16,-7 5-8 0,7 1-8 0,1-1-7 0,1-1-9 0,-3 2-11 0,-5-1-11 15,7 5-11-15,-1 0-12 0,-7-4-13 0,7 4-10 16,2 0-10-16,-1 0-12 0,0 0-13 0,6 4-15 0,-7-4-19 0,-1 0-15 0,3 5-15 0,-2-1-16 16,7-4-13-16,-7 6-27 0,7-1-32 0,-5-1-25 0,5 1-22 15,0-1-23-15,0-4-27 0,0 0-13 0,0 12-2 0,0-9 16 0,0-3 27 0,5 6 32 0,-5-1 31 16,7-5 35-16,0 4 34 0,-2-4 44 0,3 0 42 0,-1 6 38 0,-1-6 38 0</inkml:trace>
  <inkml:trace contextRef="#ctx0" brushRef="#br0" timeOffset="160117.12">27308 11850 0 0,'5'0'56'0,"10"0"45"0,-9 0 42 0,1 0 39 0,-7 0 39 0,6 0 32 15,-6 0 31-15,5-4 31 0,-5 4 28 0,8-5 27 0,-8 1 27 0,8-2-18 16,-8 6-43-16,0-4-30 0,5-1-26 0,-5-1-27 0,6 3-31 0,-6-3-29 16,7 0-20-16,-7 2-16 0,5-1-11 0,-5-4-11 0,9 9-8 0,-9-6-6 0,5 2-6 15,2-1-5-15,-7 1-5 0,0 4-2 0,6-5-2 0,-6 5-4 0,5-7 0 16,-5 7-6-16,0 0-1 0,0 0-3 0,0 0-7 0,0 0-3 0,0 0-5 15,0 0-9-15,0 0-5 0,0 0-10 0,0 0-5 0,0 0-8 0,-5 7-6 16,5-7-4-16,-6 0-6 0,6 5-4 0,-7-1-5 0,2-4-4 0,5 5-6 0,-9-1-3 16,4 2-3-16,5-1-1 0,-7-1-1 0,1 5-1 0,1-3 3 0,5 0-3 15,-8-3-1-15,0 8 0 0,3-7 1 0,5 6-1 0,-6-1 0 0,6-4 0 16,-7 5 2-16,1 1-4 0,6-7 1 0,0 6-3 0,-7-1 1 0,7 2-5 16,0-7 2-16,0 7-3 0,0-2 2 0,0 1-3 0,7-6 0 0,-7 6-3 0,6 0 5 15,-6 0-2-15,13-5 2 0,-8 5 1 0,3-1 3 0,0 0 3 0,3 3 4 0,1-9 2 16,2 9 2-16,4-3 3 0,-2-5 2 0,3 5 1 0,-6-4 4 0,6 1 1 15,1-2 1-15,-1 2 2 0,2-6 1 0,-8 0 2 16,6 5 4-16,1-10 1 0,-1 5 3 0,-7 0 1 0,2-6 7 0,4 2 1 0,-4-2 6 0,-1 1 3 16,0 1 2-16,-5-5 2 0,3 3 1 0,-4-3 2 0,7 0-2 0,-7-3 1 0,-2 3-1 15,1-4-3-15,2 2-3 0,-8-5-5 0,5 2-3 0,-5 0-3 0,0 0-4 16,0-2-4-16,0-2-2 0,0 3-5 0,0-1-3 0,-5 7-4 0,-3-6-3 16,2 6-7-16,1 0-6 0,-2-3-8 0,-1 8-11 0,-5-5-12 0,7 4-11 0,-7-1-16 15,0 2-17-15,0-1-15 0,8 5-14 0,-9 0-15 0,1-4-19 0,-1 4-17 16,7 4-22-16,-5-4-23 0,0 0-22 0,4 5-28 0,-4-1-34 0,3 2-57 15,-1-1-69-15,2 4-45 0,-5-5-30 0,7 8-1 0,-1-9 17 0,1 8 27 0,-2-7 30 16,3 6 36-16,-3-5 39 0,3-1 41 0,-2 1 42 0,0 2 48 0,7-4 52 0,-5 3 65 16,5-6 81-16</inkml:trace>
  <inkml:trace contextRef="#ctx0" brushRef="#br0" timeOffset="160387.26">28037 11748 0 0,'8'0'11'0,"-3"-5"126"0,8 5 79 0,-13-4 54 0,5-1 41 0,4-1 37 0,-2 2 34 0,-7-1 33 0,5-4 32 0,3 2 35 0,-8-2 33 0,5 0 34 16,-5 3 30-16,6-3-85 0,2 5-149 0,-3-7-84 0,-5 8-47 0,7-9-24 0,0 8-13 15,0-1-10-15,-1-5-12 0,-6 5-14 0,7 1-12 16,-2-1-16-16,3 1-17 0,-8 4-14 0,6-7-16 0,-6 7-13 0,5-5-11 0,-5 5-5 0,0 0-9 0,0 0-4 16,0 0 0-16,8 5-2 0,-8-5-2 0,0 7 2 0,0-3-3 0,0 5 2 15,0-4-3-15,0 5 0 0,-8-1 1 0,8 6-3 0,0 0 1 0,-5-6-3 16,5 6-1-16,-6 1-4 0,-2-2-1 0,8 1-11 0,-5 5-10 0,-2-6-12 15,7 1-16-15,-6-2-16 0,6 2-13 0,-7 0-19 0,7 4-21 0,-7-4-23 0,7-4-23 16,0 3-28-16,0 0-30 0,0-4-38 0,0 5-38 0,0-6-62 0,0 1-71 16,0 0-63-16,7 0-54 0,-7 0-14 0,0-5 12 0,7 5 27 0,-7-7 33 0,6 3 38 31,-6-1 37-31,7-1 47 0,-7-4 46 0,5 0 53 0,3 0 53 0,-8 0 65 16,6-4 75-16</inkml:trace>
  <inkml:trace contextRef="#ctx0" brushRef="#br0" timeOffset="160706.13">28363 11837 101 0,'13'-10'183'0,"-7"-1"59"0,2 2 46 0,-3-1 42 0,2-4 37 0,-1 8 35 0,0-3 34 16,-6 0 33-16,7-2 34 0,-7 2 31 0,8 4 35 0,-8-5-66 0,5 5-119 0,-5 1-79 16,0-1-55-16,6-2-35 0,-6 4-19 0,0 3-18 0,0 0-17 0,0-6-14 15,0 6-15-15,0 0-16 0,0 0-15 0,0 0-16 0,0 0-14 0,0 0-11 16,0 0-12-16,0 0-10 0,0 0-8 0,-6 6-4 0,6-6-6 0,-5 3-3 0,-3 4-2 16,1-2-2-16,-5-1-3 0,5 1-1 0,-6 5-1 0,0-5-3 0,7 4-3 15,-7 2-6-15,0-6-7 0,0 4-6 0,-1 1-7 0,2-5-5 0,-2 4-4 0,1 1-5 16,1-1-6-16,-2-3-1 0,8 3-2 0,-6-3-2 0,3 3-3 0,-1-5-2 15,2 8-2-15,2-9 0 0,-1 8 1 0,-1-7 4 0,3 2-1 0,-1-2 2 16,6 1 4-16,-8-1 0 0,8 1 4 0,0-5 1 0,0 0 2 0,0 6 1 16,0-6 2-16,0 4 2 0,0 2 5 0,0-1 3 0,8-1 5 0,-8 1 6 0,0-1 6 15,6 2 7-15,-1-2 10 0,-5 1 9 0,8 0 6 0,-1-1 7 0,-1 2 7 16,7 4 2-16,-8-5 3 0,4 1 3 0,3-2-1 0,-6-1 1 0,8 8-2 0,-7-7 1 16,6 2-3-16,0 0-5 0,-7 3-7 0,6-3-6 15,2-3-6-15,-8 3-16 0,6-2-17 0,-4 5-21 0,5-4-25 0,-7 1-28 0,7-2-32 0,-5 2-36 16,-3-1-38-16,2-1-72 0,-1 2-82 0,0-2-89 0,1-4-87 0,1 5-33 15,-8-5-4-15,5 4 17 0,-5-4 27 0,0 0 36 0,0 0 40 0,0 0 46 0,6-9 47 16,-6 5 53-16,0-2 54 0,0-3 71 0,0-1 74 0</inkml:trace>
  <inkml:trace contextRef="#ctx0" brushRef="#br0" timeOffset="161198.41">28785 11679 0 0,'8'-3'28'0,"-1"3"148"0,-2-6 84 16,4 6 61-16,-4-4 46 0,-5-1 42 0,0-1 39 0,5 3 38 0,-5-4 36 0,8 2 35 15,-8 1 31-15,0-1 27 0,0 1 29 0,0-2-113 0,0 6-190 0,0-5-103 16,0 5-54-16,0 0-29 0,0-4-19 0,0 4-18 0,0 0-19 0,0 0-22 16,0 0-23-16,0 0-13 0,0 0-13 15,-8 4-10-15,8-4-8 0,0 5-8 0,0 1-6 0,-5-2-4 0,5 5-8 0,0-4 1 0,0 5 0 0,-5 1 2 0,5-1 4 16,0 3 4-16,-9-2 5 0,9 4 1 0,0-2 2 0,0-2-2 0,-5 2 1 16,5 8-1-16,-7-6 1 0,7-2 1 0,0 8-1 0,-8-6 0 0,8 3-4 0,-6-2-1 15,6 3-5-15,-6-5-5 0,6 2-2 0,0-2-8 0,-7 0-2 0,7 0-8 16,0-2-5-16,0-3-7 0,-5 4-6 0,5-2-5 0,0-7-5 0,0 8-4 15,0-9-5-15,0 9 3 0,0-9 2 0,0-3 4 0,0 6 7 16,0-6 4-16,0 4 11 0,0-4 8 0,0 0 11 0,0 0 6 0,0 0 5 0,0 0 5 0,0 0 7 16,0 0 4-16,0 0 5 0,0-4 1 0,0-2 1 0,0 3 1 0,0-3-2 15,0-3-2-15,0 3-4 0,-8-4-3 0,8-1-4 0,0 4 0 0,0-4 1 16,0 1 3-16,0 0-1 0,0-4 2 0,0 4 2 0,8-4 1 0,-8 4 5 0,0-1 1 16,0-2 8-16,0 3 0 0,5-1 3 0,-5 8 3 0,7-9 1 0,-7 8 1 15,0-1-2-15,6 1 5 0,-6-2-2 0,6 2 4 0,-6 4 1 0,8-5 0 16,-1 5-3-16,-2 0 0 0,-5 0-1 0,9 0-2 0,-4 0 2 0,0 5-1 0,3-5 1 15,5 4 1-15,-7 2 2 0,1-2-1 0,-1 1-2 0,7-1 0 0,-6 8-3 16,-1-3 0-16,8 0-2 0,-7 1-1 0,-2-1-1 0,3 2-4 0,3-1 0 0,-11-1-5 16,8 6 0-16,-3-6-4 0,2 0 2 0,-7 3 2 0,0-3-2 0,0 1 4 15,0-1-2-15,0 0 3 0,-7-3 1 0,2 0-5 0,-3 3-2 0,2-3-13 16,-7 3-13-16,1-5-15 0,-2 1-18 0,1-1-21 0,-6 1-26 0,6 1-31 16,-13-2-33-16,7 2-48 0,-2-1-50 15,-5-1-115-15,0 2-143 0,2-2-71 0,-5-4-35 0,5 5 0 0,-3-5 21 0,2 4 29 0,-10-4 33 0,12-4 42 0,-4 4 45 0,1-5 48 16,-1 5 52-16,-4-4 64 0,4-2 66 0,-6 2 98 0,6-7 107 0</inkml:trace>
  <inkml:trace contextRef="#ctx0" brushRef="#br0" timeOffset="206773.02">30878 14737 0 0,'0'0'45'0,"5"-5"43"0,-5 1 32 0,0-1 30 0,0 1 32 0,0-2 28 0,0 3 24 0,8-4 25 0,-8 2 23 0,0 1 22 0,0-1 22 0,0 5-16 16,0-6-40-16,5 2-22 0,-5 4-19 0,0-5-15 0,0 1-12 0,0 4-14 0,0-5-16 15,0 1-9-15,0 4-10 0,0 0-6 0,0 0-7 0,0-6-8 0,0 6-3 16,0 0-10-16,0-6-4 0,0 6-10 0,0 0-8 0,5-3-9 0,-5 3-6 0,0 0-7 16,0 0-6-16,0 0-4 0,0 0-3 0,0 0-4 0,9-6-2 0,-9 6-3 15,0 0-3-15,0 0-5 0,5 6-5 0,-5-6-4 0,0 0-4 0,7 3-3 16,-7 3-2-16,8 0-2 0,-8-6-3 0,0 9-1 0,5-5 0 0,-5 5-5 16,0 2-1-16,7 5-2 0,-7-3-2 0,0 1 1 0,0 1 2 0,0 6-3 0,0-2 2 15,0 6 0-15,0-7-4 0,0 6 0 0,0 6-3 0,-7-6-1 0,7 1-1 0,0-1-3 16,-5 1 0-16,5-1 1 0,-8 1-4 0,8-1 1 0,0-3 0 0,0-3 0 15,-7 1-1-15,7 2 1 0,0-2 0 0,0-5-2 0,0 2 3 0,0-1-1 16,0-2 0-16,0 1 0 0,0-2 0 0,0-3 1 0,0 1-2 0,0-6 2 16,0 6 0-16,0-6 2 0,0 2-2 0,0-6 1 0,0 6 2 0,0-6 2 15,0 0 3-15,0 0 2 0,0 0 3 0,0 0 4 0,0 0 3 0,0 0 4 0,0 0 0 16,0 0 3-16,0 0 2 0,0 0 1 0,0 0-1 0,7-6-1 0,-7 0-1 0,0 6-4 16,0-9-1-16,0 4-2 0,0-5-6 0,0 1 0 0,0-1-4 0,0 1-4 15,0-2-3-15,0-2-4 0,0 3-4 0,-7-5-2 0,7 0 0 0,-5 0-1 16,-4 0 1-16,4 0 2 0,0 0-2 0,-3 8-2 0,3-8 0 0,-9-1 0 0,7 2-1 15,1 4 1-15,-7-4-3 0,0 4 4 0,6-1-4 0,-7 1 1 0,9 1-1 16,-8 5-2-16,7-1-3 0,-7-5-2 0,6 10-3 0,-7-6 0 0,8 6-4 16,-1 0-3-16,2 0-1 0,-2 6 0 0,0-6-1 0,0 4 0 0,1 2 3 15,-1-1 1-15,7 5 0 0,-6-7 2 0,-2 7 1 0,8 1 4 0,-5-1-1 0,0-1 4 16,5 0 2-16,-8 1 3 0,8 0 2 0,-6 6 2 0,6-7-1 0,0 0 1 16,0 1-1-16,-7 5 3 0,7-6-1 0,0 6-1 0,0-5 1 0,0-1 1 15,0 6 1-15,0 0 0 0,7-6-1 0,-7 6 0 0,0-6-1 0,0 7 1 0,6-7 0 16,-6 6 1-16,8-6 0 0,-3 6 0 15,0-5 0-15,-5 5 2 0,8-6-2 0,-2 2-1 0,1-1 0 0,-1-1-4 0,8 1-6 0,-7-5-4 0,5 4-9 0,-6-3-8 16,8-2-10-16,-7 1-14 0,6-5-13 0,-2 6-18 0,2-6-20 0,1 0-23 16,-1 0-22-16,0-6-35 0,0 1-38 0,0 1-51 0,0-2-56 0,0 1-53 15,1-4-43-15,-2-1-10 0,8 1 10 0,-8-1 20 0,-4-5 25 0,5 6 31 0,-2-6 34 16,5 0 36-16,-11 0 37 0,2 0 45 0,-1 2 48 0,-1-2 56 0,3 0 70 16</inkml:trace>
  <inkml:trace contextRef="#ctx0" brushRef="#br0" timeOffset="207217.62">31085 15041 79 0,'7'0'156'0,"-7"0"51"0,0 0 39 0,0 0 35 0,0 0 32 0,0 0 28 0,0 0 29 0,0 0 26 16,0 0 26-16,0 0 24 0,0 0 25 0,0 0-62 0,0 0-109 0,0 0-67 15,0 0-43-15,0 0-25 0,0 0-17 0,0 0-14 0,0 0-7 0,0 0-10 0,0 0-11 16,0 0-9-16,0 0-11 0,0 0-7 0,0 0-12 0,0 0-8 0,0 4-6 16,0-4-8-16,0 0-8 0,0 0-3 0,0 0-2 0,0 0-4 0,0 0-1 15,0 0-2-15,0 0-3 0,0 0 0 0,0 0-4 0,0 0 1 0,0 0-2 0,0 0 4 16,0 0 2-16,5 0 5 0,-5 0 7 0,7 0 3 0,1-4 1 0,-3 4-1 15,3 0 2-15,-2 0 1 0,-1 0 0 0,2-5 0 0,7 5 2 0,-8 0 1 16,6 5-1-16,-3-5-3 0,3 0-4 0,1 4-6 0,-7 2-6 0,7-6-6 0,0 4-2 16,-7 1-5-16,2 0-2 0,4 5-1 15,-5-4-3-15,0-2-2 0,-2 7 0 0,3-4-1 0,-8-1 1 0,7 3-2 0,-1 3-1 0,-6-3-1 0,0 0 1 0,6 1-1 16,-6-1-3-16,0 2-4 0,0 4-2 0,0-5-2 0,0-1-2 0,-6 0-5 16,6 0-2-16,0 3-4 0,-6-8-4 0,6 5-1 0,-7 1-2 0,7 0 0 15,-8-6-1-15,8 8 3 0,-5-9 2 0,5 3 2 0,-7-2 2 0,0 2 5 0,7-1 3 31,0-1 5-31,-5 1 5 0,5-5 3 0,-7 4 6 0,7-4 4 0,0 0 7 16,0 0 3-16,0 0 3 0,-8 0 2 0,8 0 2 0,0 0 2 0,0 0 4 16,0-4 3-16,-6-1 6 0,6 1 1 0,0-1 2 0,0-1 1 0,0 2 2 0,0-5 1 15,0 3-1-15,6-4 0 0,-6-4 0 0,0 4 0 0,8-5-2 0,-8 6 1 16,7-12-6-16,-2 8-5 0,-5-2-6 0,7-5-6 0,0 6-3 0,-2-6-4 16,10 5-4-16,-9-4-4 0,0 4-8 0,1 0-7 0,-2 0-10 0,3 2-11 0,-2 1-14 15,1 3-10-15,-1 0-11 0,-1 3-16 0,3-3-18 0,0 5-19 0,-8-1-20 0,5 5-27 16,-5-6-25-16,8 6-25 0,-8 0-27 0,0-4-30 0,0 4-29 0,0 0-49 15,0 0-55-15,0 0-52 0,0 0-51 0,5 4-5 0,-5-4 16 0,0 0 27 16,5 6 33-16,-5-1 39 0,0-5 42 0,9 0 41 0,-9 4 42 0,0-4 46 0,0 0 49 16,0 0 58-16,0 0 69 0</inkml:trace>
  <inkml:trace contextRef="#ctx0" brushRef="#br0" timeOffset="207629.05">31515 15006 0 0,'5'0'2'0,"-5"0"111"0,8 0 78 0,-8 0 56 0,0 0 47 0,8 0 40 0,-8-4 37 0,0 4 36 0,5-6 34 0,-5-3 34 0,0 5 35 0,0-1 30 0,6-1 34 16,-6 2-72-16,0 4-132 0,0-6-76 0,0 1-53 0,0 5-30 0,8 0-19 15,-8 0-16-15,0 0-15 0,0-4-18 0,0 4-16 0,0 0-16 0,0 0-18 0,0 0-14 16,0 0-17-16,0 0-16 0,0 0-11 0,0 0-11 0,0 0-9 0,-8 0-6 16,8 4-7-16,0-4 0 0,0 5-5 0,-6 1-1 0,6-2 2 0,0 2-1 15,-5-1-1-15,5 5 1 0,0-7 1 0,-8 7 1 0,8 1 0 0,0-1 1 0,-8 4 1 16,8-4-2-16,0 4-1 0,-5-4-1 0,5 5-5 16,-8-6-2-16,8 6-4 0,0 1-5 0,0-7-1 0,-5 6-7 0,5-2-1 0,0 2-2 0,0-4-2 0,0 2-3 15,0-3-4-15,5 4-4 0,-5-2-3 0,0 1-2 0,8-3 2 0,-8 4 2 16,5-2 4-16,3-3 2 0,-8 1 0 0,8-1 5 0,-3 0 3 0,1 2 2 15,-6-7 3-15,8 2 4 0,-3 0 6 0,2-3 7 0,-1 3 7 0,1-6 6 0,0 4 5 16,0-4 6-16,-7 0 5 0,5-4 6 0,3 4 3 0,-3-6 4 0,3 3 4 16,3-3 3-16,-4 0 3 0,2-3 2 0,-4 3 2 0,1-3 2 0,1 0 0 0,-2 3-1 15,-5-7-7-15,9 1-2 0,-2 3-3 0,-7-6-4 0,5 6-3 0,-5-7-2 16,0 2-2-16,6 1-3 0,-6-2-3 0,0-1-2 0,0 2-6 0,-6 0-6 16,6 0-1-16,-5-7-4 0,5 11-2 0,-7-4-4 0,7-2-5 0,-9 2-7 0,4 4-4 15,-2 1-7-15,1 0-5 0,1-1-4 0,-4-1-6 0,2 7-3 0,2-2-7 16,-1 3-9-16,-2-3-7 0,3 2-14 0,-3 4-13 0,3 0-17 0,-2 0-16 15,0 0-16-15,0 4-21 0,1 2-15 0,-1-3-21 0,2 3-18 0,-3-2-18 0,2 7-33 16,1-8-38-16,5 9-35 0,-8-8-30 0,8 5-38 0,-8 1-38 0,8 0-2 16,-5-6 18-16,5 2 28 0,0 4 32 0,0-5 35 0,0-5 33 0,0 6 36 0,0-3 38 15,0 1 44-15,5 2 48 0,-5-1 45 0,0-5 59 0</inkml:trace>
  <inkml:trace contextRef="#ctx0" brushRef="#br0" timeOffset="208167.31">31776 15158 9 0,'5'0'86'0,"3"-4"45"0,-8-2 39 0,7 6 33 0,-7-4 31 0,6-1 27 0,-6 5 26 0,6-6 27 0,-6 3 29 0,0-3 28 0,0 6 31 15,7-6-20-15,-7 2-49 0,0-1-38 0,0-1-31 0,0 6-21 0,0 0-15 0,0 0-7 16,0-4-5-16,0 4-4 0,0 0-2 0,0 0-9 0,0 0-7 0,0 0-14 16,0 0-14-16,0 0-15 0,0 0-14 0,0 0-15 0,0 0-16 0,0 0-14 15,0 0-11-15,0 0-12 0,0 0-12 0,0 0-7 0,0 4-5 0,-7-4-3 0,7 6-6 16,0-1-3-16,0-1-1 0,0 8-3 0,0-9 0 0,0 8-3 0,0-1 1 15,0-1 0-15,0 6-1 0,0-5-3 0,0 5 1 0,0-2-6 0,0 1-3 16,0-2-5-16,0 1-3 0,0 2-5 0,0 0-2 0,0 0-2 0,0 0-5 0,0-2 0 16,0 2-5-16,0 0-3 0,-6 0 0 0,6-6-5 0,0 6-3 0,0 1-4 15,0-7-5-15,0 0-2 0,0 1-2 0,0 1-2 0,0-8-1 0,0 7 0 16,-6-4 1-16,6-1 1 0,0-5 5 16,0 4 3-16,0-4 4 0,0 0 5 0,0 0 6 0,6 6 8 0,-6-6 8 0,0 0 7 0,0 0 7 0,0 0 3 0,0 0 5 0,0 0 3 15,0 0 1-15,0-6 0 0,0 2 2 0,0-1-4 0,0-1 1 0,0 2-3 16,0-2-4-16,0-3-2 0,0 0-6 0,0-2-3 0,0-2-3 0,0 3-2 15,0-5-3-15,0 0 1 0,0 0-2 0,0-4 0 0,0 4 1 0,0-5-2 0,-6-5-1 16,6 7 0-16,0-7-2 0,0 5 2 0,-7-3-1 0,7-3-1 0,0 7 2 16,-8-5-2-1,8-1 0-15,-5 7 2 0,5-3 2 0,-7-3-2 0,7 5 1 0,0 4 1 0,-7-4 0 0,2-2 1 0,5 1 1 0,0 7-2 0,-8-3 1 0,8 2 1 16,-7 4 0-16,7-4-1 0,0 4 0 0,0 4-1 0,0-3-1 0,0 3 0 16,0 3-1-16,0 3 2 0,0-6-1 0,0 2 0 0,0 4 0 0,0-5-2 0,0 5-2 15,0 0-2-15,7-4-2 0,-7 4-4 0,8 0 0 0,-8 0-3 0,5 0 1 16,2 0-3-16,-7 0 2 0,7 4 2 0,6-4 0 0,-6 5 2 0,-1-1 4 0,0 2 2 15,1 3 3-15,6-4 3 0,-7 5 4 0,1 0 4 0,-1-1 3 0,-1 0 5 16,2 6 3-16,2-3 3 0,-4 2-4 0,-5-6 3 0,0 7-4 0,7-4 2 16,-7 4 0-16,-7-2-1 0,7-3-3 0,0 4-9 0,-5 2-7 0,5-1-10 0,-9-6-18 15,2 6-17-15,2 0-24 0,-1-6-25 0,-1 6-27 0,1-5-33 0,-2 5-37 16,3-6-46-16,-2 1-52 0,1-1-105 0,-7 6-127 0,5-4-49 0,3-7-7 16,-2 5 12-16,0-3 22 0,2-2 36 0,-3 1 36 0,1-5 42 0,-5-5 46 0,5 1 50 15,2-2 52-15,-3-7 59 0,0-2 65 0</inkml:trace>
  <inkml:trace contextRef="#ctx0" brushRef="#br0" timeOffset="209408.77">32002 15020 29 0,'0'0'62'0,"0"0"25"0,0 0 25 0,0-3 28 0,0 3 30 0,0-6 29 0,0 6 31 0,0-5 23 0,0 5 26 0,0 0 0 0,0-4-12 0,0 4-13 0,0 0-12 0,0 0-10 0,0-6-8 0,0 6-13 15,0-3-14-15,0 3-16 0,0-6-19 0,0 6-15 0,0 0-13 0,0-4-11 0,0 4-5 16,0-5-4-16,0 5-2 0,0 0-2 0,0-6-4 0,0 6-2 0,0 0-3 15,0 0-1-15,0 0-2 0,0 0-5 0,0 0-6 0,0 0-6 0,0-4-6 0,0 4-9 16,0 0-7-16,0 0-3 0,0 0-6 0,8 0 1 0,-8 0-3 0,0 4-3 16,8-4-2-16,-8 6 0 0,0-6 3 0,5 5 3 0,-5-1 4 15,0 2 5-15,8 3 3 0,-8-5 3 0,0 7 6 0,0-1-4 0,5-1-2 0,-5 6-2 0,5-6-8 0,-5 0-1 16,0 7-3-16,0-2-6 0,9 1-8 0,-9 1-6 0,0-7-12 0,0 6-3 16,0-2-6-16,0 8-5 0,0-6-3 0,0-2-1 0,0 1 0 0,0 2 1 0,0 3-2 31,0-5 0-31,0 7-2 0,0-6 1 0,0 4-1 0,0-4 0 0,0 0-1 15,0 3-1-15,0-3-1 0,0 1-1 0,0-7 0 0,0 6-1 0,0-6-4 0,0 0-2 16,0 1 2-16,0-4-3 0,5-1 1 0,-5-1 2 0,0 2-2 0,0-6 2 16,0 3 5-16,0-3 4 0,0 0 3 0,0 0 5 0,0 0 3 0,0 0 8 0,0 0 7 15,0 0 7-15,0-3 2 0,7 3 3 0,-7-6 0 0,0 2 3 0,0 4-2 0,0-11 0 16,0 7-2-16,6-5-4 0,-6-2-2 0,0 1-5 0,0 1-2 0,0-6-7 16,0 5-4-16,0-5-4 0,-6 1-2 0,6-5-3 0,0 4-2 0,0-4-4 15,-7-2-3-15,7-3-3 0,0 5-5 0,-5-5-5 0,5 0 0 0,0 3-4 0,-9-3-1 16,9-1-2-16,-5 1 2 0,5 5-3 0,0-2 0 0,-5 3 2 0,5-1 0 15,0-2 5-15,0 6 1 0,0 2 6 0,0-2 3 0,0 4 5 0,0 2 2 0,0-1 4 16,-8 1-1-16,8 3 2 0,0-4-1 0,0 5 1 0,0 1-1 0,0-1 0 16,0 5-3-16,8-6 0 0,-8 6 1 0,0-4-4 0,0-1 0 0,0 5-1 0,5-4-2 15,-5-1-2-15,5 5-4 0,-5-4 0 0,9 4-3 0,-4-6 1 0,-5 6-2 0,7 0 0 16,-1 0-2-16,2 0-1 0,-2 0 0 0,1 0 1 0,-2 0 1 0,9 6 1 16,-9-6 4-16,3 4 1 0,-3 1 3 0,2-1 3 0,2 1 2 0,1-1 2 0,-2 7 1 15,-8-7 5-15,5 8 3 0,3-3 2 0,-2-4 2 0,-6 3-2 0,7 3 4 16,-7 4 0-16,0-5-2 0,0-1 0 0,0 6-1 0,-7-6-3 0,7 7-8 0,-6-7-6 15,6 6-10-15,-8-6-9 0,3 6-12 0,-3-5-10 0,3 1-10 0,0-4-13 16,-4 4-13-16,2-1-18 0,-6-1-18 0,13 2-13 0,-11-1-12 0,3-6-10 0,8 5-5 16,-5-4-4-16,-2 1-1 0,1-2-2 0,6 2-2 0,-8-1-14 0,8-1-16 15,-6 2-25-15,6-6-27 0,-7 0-21 0,7 3-19 0,0-3-24 0,0 0-25 0,-5 0-2 16,5 0 12-16,0-3 17 0,-9 3 19 0,9 0 24 0,0-6 23 0,-5 2 33 16,5 4 37-16,0-5 39 0,0-5 41 0,0-1 40 0,5 7 55 0</inkml:trace>
  <inkml:trace contextRef="#ctx0" brushRef="#br0" timeOffset="210378.04">32552 14929 0 0,'0'5'16'0,"0"-1"135"0,0 0 80 0,0-4 54 0,0 0 41 0,0 0 34 0,0 0 27 0,0 0 27 0,0 0 27 0,0-4 25 0,-7 4 26 0,7 0 26 16,0 0 24-16,0 0-98 0,0 0-168 0,0-4-93 0,0 4-50 0,0 0-24 15,0 0-17-15,0 0-9 0,-9 0-8 0,9 0-10 0,0 0-7 0,0 0-12 0,0 0-11 16,0 0-11-16,-5 4-11 0,5-4-7 0,0 0-5 0,-7 0-7 0,7 4-4 0,0-4-3 15,-6 6-1-15,1-1 3 0,5-1 1 0,-8 1 2 0,0 1-2 0,3-2 0 16,-1 2-2-16,-1 3 0 0,1-3 1 16,-2 3-4-16,8-5-2 0,-12 7 2 0,6-1-2 0,0-5 0 0,6 4-4 0,-7 1 0 0,-1-6-2 0,3 6-3 0,5-6 0 15,-8 8 2-15,2-8-2 0,6 7 2 0,0-8 1 0,0 1-1 0,0 7 2 0,0-7 1 16,0 2 1-16,0 0 1 0,0-3 2 0,6 3 2 0,-6-1 4 0,8-1 2 16,-8-4 1-16,5 6 5 0,-5-2 3 0,8-4 3 0,-1 5 3 0,-1-5 6 0,0 0 3 15,-1 0 7-15,2 0 8 0,7 0 8 0,-7 0 6 0,-1-5 3 0,7 5 6 0,-5-4 3 16,3-2 4-16,-4 6 3 0,-2-4 3 0,4-1 1 0,3-1-1 15,-6 3-2-15,2-3-2 0,-8-4-8 0,5 5-5 0,3-1-7 0,-3-1-5 0,-5 1-3 0,7-3-6 16,-7 3-3-16,0-4-1 0,7 0-4 0,-7 6-4 0,0-6-3 0,0 1-4 0,0-3 0 16,0 3 1-16,-7 0-1 0,7 3-6 0,0-3-1 0,-7 0 0 0,2-1 1 0,5 4-1 15,-8-3-1-15,3 4-3 0,-3-1-2 0,2 2-1 0,1 0-1 0,-2-1 1 16,-2-1-4-16,4 6-3 0,-8-3-1 0,8 3-3 0,-3 0 0 0,0 3-4 0,3-3 0 16,-1 6-3-16,-1-1 0 0,-7-1 1 0,14 0 2 0,-12 7-2 0,6-2 2 15,0-3-1-15,-1 4 1 0,-1-1 3 0,3 0 1 0,5 1 4 0,-8 1 1 0,2-1-3 16,6-1 2-16,-5 0-1 0,5 1 1 0,-7 0-1 0,7 0 1 0,0 0-2 15,-8 1 0-15,8-4 1 0,0 4-1 0,0-1 1 0,0-1 0 0,0-3 1 0,8 3 0 16,-8 1 3-16,0-1 1 0,7-4-1 0,-7 5 2 0,5 1 0 0,1-7 1 16,2 5 1-16,-3-3 0 0,3 3 1 0,5-3 2 0,-7-3-1 0,6 9 4 15,2-8 4-15,-1 1 1 0,0-1 1 0,0-4 1 0,0 6 3 0,8-6 0 0,-10 0-2 16,10 0 2-16,-2 0 2 0,1 0-1 16,-6-6 1-16,4 6 0 0,1-4-1 0,2-1 2 0,-9 1-3 0,8-2 0 0,0 0-1 0,-9 3 2 0,9-8 0 0,-6 7 1 0,-1-2 3 15,1-3 0-15,4 5 3 0,-5-7 1 0,-5 1 6 0,2 1 4 0,4 4 6 0,-7-5 3 16,6 1 6-16,-6 0 0 0,0-3 2 0,-2 8 2 0,3-7 4 0,-8 7 2 15,5-5 5-15,-5 4 3 0,0 1 5 0,0-8 2 0,0 8 4 0,0-1-2 0,0 0-2 16,0 1-2-16,0-2-3 0,-5 2-3 0,5-1 2 0,-8 1-5 0,8 4-5 0,-5-5-6 16,5-2-11-1,-7 4-7-15,0 3-11 0,2 0-7 0,-3-6-11 0,1 6-11 0,2 0-11 0,5 6-7 0,-14-6-6 0,9 3-3 0,-9 4-2 0,7-2 0 0,-6 4-1 0,-1-5 3 16,2 6 2-16,6 0 3 0,-8 0 0 0,2 0 2 0,-2 1 0 0,9-4 7 31,-3 4 6-31,-4-1 3 0,3-1 0 0,4-3 1 0,5 3 0 0,-6 1-1 0,-1-5-2 16,7 4-3-16,-5 1 1 0,5-4 1 0,0 3 0 0,0-3-2 0,-8-3-3 0,8 3 1 15,0 3-1-15,8-3 5 0,-8-3-2 0,0 3 1 0,0 0-2 0,5-2 3 16,-5-4 2-16,7 5 1 0,-7-1 3 0,6-4 2 0,-1 6 6 0,4-6 1 0,-2 0 4 16,-2 4 3-16,8-4 3 0,-7 0 2 0,7 0 6 0,-6 0 0 0,7-4 2 0,-1 4 0 15,1-6 1-15,-2 2 3 0,1-1 1 0,1 1 2 0,5-2-1 0,-7-3 2 0,1-2 6 16,1 1 2-16,-1 1-2 0,0 0-4 0,-7-1-5 0,6-5 0 0,2 6 1 0,-7-6 0 16,-1 0-3-16,7 0-1 0,-5 2-1 0,-3-8-1 0,1 1-2 0,1 1-4 15,-7 0 0-15,6-2-6 0,2-3-1 0,-8 5 3 0,7-5 4 0,-7-1 0 0,0 5-3 16,0-5 4-16,0 1 4 0,0 6-2 0,0-3 2 0,0 2-4 0,0 0 0 0,-7-2-3 15,7 7-2-15,-8 1-1 0,8-8 8 0,-6 6-4 0,6 6-4 0,-7-7-2 16,1 7-1-16,6 0-2 0,-5-1-1 0,-3 1 1 0,8 3-1 0,-8-3 3 0,3 3 4 16,5 1-2-16,-6 1-2 0,6-2-4 0,-7 6-8 0,7 0-5 0,0-5-5 15,0 5-6-15,0 0-6 0,0 0 1 0,0 5-1 0,-6-5-2 0,6 6 1 0,0-2-1 16,-8 1-2-16,8 4-1 0,-7 3 3 0,7 1 4 0,0-4 5 0,-5 6 7 0,5 6 7 16,-6-8 9-16,6 7 10 0,0 0 4 0,0 0-1 0,0 5 0 0,0-1-1 0,0-6 1 15,6 13-3-15,-6-7 3 0,0 0 5 0,0 7-1 0,5-9 0 0,-5 8 0 0,7-6 2 16,-7 7-5-16,8-7-5 0,-8 0-2 0,6 0-2 0,-6 7-8 0,7-7-12 15,-1 0-14-15,-6 1-19 0,5-1-33 0,3-5-43 0,-8 5-54 0,8-3-61 0,-8-2-125 16,5-1-155-16,-5-3-75 0,0 0-34 0,6-5-4 0,-6-1 10 0,0-4 23 0,0-5 32 16,0 0 39-16,-6-5 45 0,1-4 55 0,-3-4 60 0,0-3 72 0,3-8 76 0,-1 0 105 15,-7-6 108-15</inkml:trace>
  <inkml:trace contextRef="#ctx0" brushRef="#br0" timeOffset="-85604.68">1407 15027 12 0,'0'0'56'0,"0"0"24"0,0-7 21 0,0 7 24 0,0-3 24 0,0 3 25 0,0 0 23 0,0-6 24 0,0 6 22 0,0 0 10 0,0 0-1 0,0-5-14 0,0 5-21 0,0 0-16 0,0-4-15 0,0 4-10 0,0 0-12 15,0 0-14-15,0 0-16 0,0-6-15 0,0 6-13 0,0 0-11 0,0-3-12 0,0 3-8 16,0-6-5-16,0 6-4 0,0-4-1 0,0 4 0 0,0-5 1 0,0 5 4 16,0 0 2-16,0-6 3 0,0 6 2 0,0 0-1 0,0 0 2 0,0-4-1 15,0 4 2-15,0 0 0 0,0 0 0 0,0 0-2 0,0 0 0 0,0-6-3 0,0 6-2 31,0 0-3-31,0 0-3 0,0 0 0 0,0-5-5 0,0 5-2 0,0 0 0 0,0 0-6 16,0 0 1-16,0 0-5 0,0 0-3 0,0 0-4 0,0 0-4 0,0 0-2 16,0 0-3-16,0 0-2 0,0 0-2 0,0 0-2 0,0 0-3 0,-9 0 0 15,9 0-3-15,0 0-3 0,0 0-2 0,0 0-4 0,0 0-2 0,0 0-3 0,0 0-3 16,0 0 1-16,0 0 0 0,0 5-2 0,0-5 3 0,0 6 0 0,0-2 3 0,0 2 1 16,9-1 3-16,-9-1 2 0,0 5 2 0,0-3 2 0,0 3 2 0,0-3 1 15,0 4 1-15,0-1 1 0,7 0 0 0,-7-3-2 0,0 8 0 0,0-10-2 16,0 12-4-16,0-5 0 0,0-4-1 0,5 8-3 0,-5-3 2 0,0 2-2 0,0 0 0 15,0-5 2-15,0 6 0 0,0 0-3 0,0 0 1 0,0 3-1 0,0-2-2 0,0-1 1 16,0 3-2-16,0-3 0 0,6 6-2 0,-6-2-1 0,0-4-1 0,0 4-1 16,0 1 0-16,0-1-1 0,0-4 1 0,0 4-2 0,0-5 2 0,0 2-2 0,0 2-1 15,0-3 0-15,0 1-3 0,0-7 1 0,0 6 1 0,0-1-2 0,0-4 2 16,0 5 0-16,0-6 1 0,0 1-2 0,-6-1 0 0,6 3-1 0,0 2 1 0,0-4 1 16,0-1-3-16,0-5 2 0,0 8 0 0,0-3 2 0,0-4 0 0,0 5 0 15,0-7 2-15,0 3-4 0,0-1 1 0,0-1 0 0,0-4 1 0,0 6 1 0,0-6 0 16,0 0 1-16,0 0-1 0,0 0 1 0,0 0-2 0,0 0 0 0,0 0 0 15,0 0-2-15,0 0-2 0,0 0-3 0,0 0-6 0,0 0-7 0,0 0-12 0,0 0-16 16,0 0-13-16,0 0-18 0,0-6-18 0,-5 2-17 0,5-1-22 0,0-1-23 16,0-3-21-16,-7 5-23 0,7-7-21 0,-9 8-47 0,4-9-58 0,5 3-64 0,-6-1-64 15,6 1-19-15,-7 0 10 0,2 3 19 0,5-4 28 0,-9 1 33 0,2-6 33 16,7 6 36-16,-5-3 37 0,5 3 39 0,-6 0 40 0,-1-1 57 0,7-4 63 0</inkml:trace>
  <inkml:trace contextRef="#ctx0" brushRef="#br0" timeOffset="-84891.11">1380 15036 87 0,'0'-4'157'0,"7"-1"44"0,-7-2 35 0,0 7 33 0,0-3 31 0,0-3 31 0,0 1 31 0,0 1 29 0,6-2 28 0,-6 3 27 0,0-3 28 0,0 2-64 0,0-1-116 0,0 5-57 15,0 0-34-15,0-10-17 0,0 10-8 0,0 0-10 0,0-6-9 0,0 6-8 0,0-9-7 16,0 9-7-16,0 0-6 0,0 0-7 0,0-5-4 0,0 5-7 0,0 0-8 0,0 0-4 16,0 0-7-16,0 0-6 0,0 0-7 0,0 0-6 0,0 0-6 0,0 0-10 15,0 0-10-15,-6 0-9 0,6 0-10 0,0 0-7 0,0 0-8 0,0 0-5 0,0 0-5 16,-7 0-3-16,7 0-3 0,0 5-1 0,0-1-2 0,-5-4-1 0,5 5 0 16,-9 1-2-16,9-2 2 0,-7 7 0 0,7-7 0 0,-5 5 0 15,-1-3 1-15,6 3-1 0,-7 0 0 0,7 3 0 0,-6-8-1 0,-2 5 1 0,8 1-1 16,-5 0 1-16,5 6 2 0,-7-7-2 0,0 0 0 0,7 6 1 0,-5-5 0 0,-2 5 2 0,7-6 1 15,-8 6-1-15,3-6 5 0,5 7-1 0,-7-1-3 0,0-6 1 0,7 6 1 16,-5-6-1-16,5 1-5 0,-8-1-1 0,1 1-2 0,7 0-3 0,0-6-1 0,-6 8-1 16,6-9-1-16,0 3-4 0,0-2-2 0,0-4 2 0,0 0 4 0,0 0-3 0,0 0 0 15,0 0 2-15,-6 6 4 0,6-6 3 0,0 0 2 0,0 0 2 0,0 0-1 0,0 0 1 16,0 0 4-16,0 0 0 0,0 0 3 0,0 0-2 0,0 0-1 0,0 0-1 16,0 0 2-16,0 0-2 0,0 0 0 0,0 0-3 0,0 0-2 0,6-6-1 0,-6 6-1 15,0 0-2-15,0-4-8 0,0-2 1 0,0 3-3 0,0-3 0 0,0-4-3 0,0 5 3 16,0 0-1-16,0-5 4 0,0 1-2 0,0-1 3 0,0 1-1 0,0-2 0 0,0 1 4 15,0 1 3-15,6 0 2 0,-6-7 3 0,0 7 2 0,0-6 0 0,7 6 4 0,-7 0-2 16,0-7-1-16,8 1-3 0,-8 6 0 0,0 0 0 0,5-7 1 0,-5 6 2 16,7 0 2-16,-7 1 5 0,7 0 5 0,-7-1 3 0,5-1 10 0,-5 7 1 15,8-5 2-15,-8 3 4 0,7-3 4 16,-2 3 3-16,-5 2 2 0,0-2 5 0,7 1 2 0,-7 1-1 0,7-1-2 0,-7-1-3 0,5 6-4 0,-5-4-2 0,0 0-5 0,8 4-1 16,-8-5-3-16,6 5 2 0,-6 0-3 0,0-6 0 0,7 6-4 0,-7 0-1 15,0 0-2-15,6-3-1 0,-6 3-1 0,0 0 1 0,0 0-5 0,5 0-2 16,-5 0-2-16,7 3 0 0,2-3-1 0,-9 0-1 0,0 6-3 0,5-1-1 0,2-5 0 15,-7 4 0-15,6 0 2 0,-1 2-1 0,-5-1 2 0,9 4 3 16,-2-3 0-16,-2 4 0 0,1-1 0 0,2-3 1 0,-3 3-2 0,-5 0 1 16,8 0 0-16,-3 3 0 0,2-3 0 0,0 5-2 0,0-4 1 0,-1 0 0 0,1 0 0 0,-7 4-1 15,5-4 1-15,3-1 0 0,-2 3-1 0,-6-3 1 0,5 0-1 0,-5 6-1 0,8-6 0 16,0 1 0-16,-8 1 0 0,0-1 0 0,5-7-1 0,-5 7-1 0,8 1-4 16,-8-8 1-16,5 3 1 0,-5 4-4 0,0-5-6 0,0-1-8 0,0 2-10 0,5-2-14 15,-5 1-15-15,0 0-19 0,0-1-25 0,0-4-25 0,0 6-30 0,0-6-36 16,0 6-41-16,0-3-56 0,0-3-65 0,0 0-92 0,-5 6-101 0,0-2-36 0,5-4-1 15,-8 0 20-15,3 0 27 0,5 0 37 0,-8 0 39 0,0 0 47 0,3 0 45 0,-1-4 55 16,-2-2 54-16,8 6 65 0,-5-9 68 0</inkml:trace>
  <inkml:trace contextRef="#ctx0" brushRef="#br0" timeOffset="-83780.41">730 16086 56 0,'0'-6'132'0,"0"6"44"0,0 0 36 0,-9-4 28 0,9-1 25 0,0 5 24 0,0-4 24 0,0-2 23 0,0 3 26 0,0 3 23 0,0-6 23 16,0 0-48-16,0 6-92 0,0 0-55 0,0-3-34 0,0 3-18 16,0-12-7-16,0 12-3 0,0 0-3 0,0-9-2 0,0 5-3 0,0 4-7 0,0-5-5 0,0 5-8 15,0 0-8-15,0-4-6 0,0 4-6 0,0-6-7 0,0 6-5 0,0-6-11 0,0 6-6 16,0 0-5-16,0-3-5 0,0 3-5 0,0 0-8 0,0 0-5 0,0 0-5 0,0 0-5 16,0 0-4-16,0 0-6 0,0 0-6 0,0 0-5 0,0 0-2 0,0 0-3 0,0 0-6 15,0 0-3-15,0 0-4 0,0 3-1 0,0-3-1 0,0 6 0 0,0 0-1 0,0-2 0 16,9 5 2-16,-9-4 3 0,0 5-1 0,0-1 4 0,0 3-2 0,0-3 1 15,0 0 1 1,0 6 1-16,0 0-2 0,0-5 1 0,0 8 0 0,0-3-1 0,0 1 0 0,-9 2-1 0,9-3-1 0,0 6 0 0,0-3 1 0,0 1 1 0,0 2-1 0,-5-8-1 16,5 7-1-16,0 1 1 0,0-2 1 0,0-1 1 0,0 3-1 0,0-2 2 0,0 2 0 15,0-2-1-15,0-1 1 0,0 3-1 0,0-8-2 0,0 7-4 0,0-4-5 0,0 2-7 16,0-3-8-16,0 1-12 0,0-2-13 0,5 0-14 0,-5-4-14 0,0 0-16 31,0 0-15-31,0 1-19 0,0-7-20 0,0-1-19 0,9 3-23 0,-9-1-21 0,0-1-23 16,0-4-35-16,0 6-42 0,0-6-40 0,0 6-42 0,0-6-23 0,0 0-16 0,0 0 9 15,0 0 18-15,0 0 28 0,0 0 32 0,5-6 34 0,-5 0 33 0,0 2 37 0,7-1 40 16,-7-1 48-16,6 3 49 0</inkml:trace>
  <inkml:trace contextRef="#ctx0" brushRef="#br0" timeOffset="-82844.54">1016 16305 79 0,'6'-4'152'0,"-6"-1"45"0,5-1 34 0,3 2 27 0,-8-1 23 0,8 1 23 16,-3-5 23-16,1 3 25 0,-6 0 21 0,7 2 23 0,-1-1 24 0,-6-1-60 15,7 2-103-15,-7-1-60 0,8 1-33 0,-8 4-14 0,5-5-6 0,-5 5 2 0,0 0 4 16,0-4 1-16,0 4-3 0,0 0-5 0,0 0-2 0,0 0-5 0,0 0-8 0,0 0-9 16,0 0-9-16,0 0-9 0,0 0-8 0,0-6-3 0,-5 6-8 0,5 0-7 15,-8 0-11-15,8 0-11 0,-7 0-8 0,7 0-7 0,-6 0-7 0,-1 0-4 0,1 0-5 16,1 0-3-16,-3 0-8 0,0 6-3 0,3-6-6 0,-1 0-6 0,-1 4-6 0,2 1-3 16,-4-1-2-16,4 1 0 0,-2-1-1 0,1 2-2 0,6 3 2 0,-8-3-2 0,2 4 2 15,-1-1 1-15,2 0 2 0,-2 2 2 0,0-2 0 0,2 7 2 0,-3-7 3 0,8 6 0 16,-7-6 2-16,2 7-1 0,5-7 1 0,-9 0-3 0,4 6 0 0,5-6 1 15,0 3-3-15,-5-3 0 0,5 4 0 0,0-7-1 0,0 3 2 0,0 3-1 0,0-3-6 16,0 0 1-16,0-5-1 0,5 7 2 0,-5-2 1 0,0-2-3 0,0-4 0 0,5 3-2 16,-5-1-1-16,0-1-1 0,9 2 1 0,-9-3 0 0,5-3-3 0,-5 6 4 0,7-6 1 15,1 0 4-15,-3 4-1 0,-5-4 2 0,7 0 3 0,0 0 3 0,-2 0 5 0,2-4 5 16,7 4 0-16,-8-6 3 0,1 3 1 0,-2-3 2 0,4 2-1 0,-4-1 3 16,8-4 3-16,-8 2-1 0,3-2-1 0,0-2 1 0,-3 3 3 0,1-2-2 0,7 0-4 15,-13 0-1-15,15-4 2 0,-10 4-3 0,-5-5 2 0,7 5 1 0,0-4 0 0,-2 4 3 16,3-4 1-16,-8 4 4 0,5-1 2 0,-5-4 6 0,0 7 3 0,8-3 3 0,-8 1 1 15,0 1 0-15,0 4-2 0,0-5-1 16,0 1 0-16,0 4 3 0,-8-5 2 0,8 4 2 0,0 2-2 0,0-1-3 0,-5-1-4 0,5 2-6 0,0 4-5 0,-8-5-5 16,8 5-1-16,0 0-3 0,0 0 3 0,0 0-4 0,-5 0-5 0,5 5-7 15,-7-5-7-15,7 4-4 0,-7 2 3 0,7-1-3 0,-5 5-4 0,-3-4 1 0,8 3-2 16,-7 0 2-16,7 1-1 0,-6 4 0 0,6-4 1 0,-7 5 1 0,7-6 4 0,0 6 1 16,-6-6 2-16,6 7 1 0,0-7-2 0,0 1-1 0,0 4 1 0,0-2 3 15,0-3 2-15,0 1 1 0,0-1-2 0,0 6 1 0,0-9 0 0,6 3-2 16,-6 0-3-16,0 1-2 0,7-5-3 0,-7 4-2 0,0-2 2 0,6 2-1 0,-6-4-1 0,7-1 0 15,-7 2-5-15,8-3 1 0,-3 3 0 0,-5-6 2 0,7 4-2 0,0-4 4 0,-2 0 6 16,-5 0 1-16,8 0 3 0,-3 0 0 0,3-4 0 0,3-2 1 0,-4 6 4 0,1-3 3 16,-2-3 2-16,0-3 1 0,6 3 2 0,-4-4 3 0,5 5-1 0,-7-4 2 15,7-1 2-15,-5 1 5 0,4-6 3 0,-6 5 6 0,0-4 3 0,9 4 2 0,-10-5 2 16,2 0 2-16,0 6 1 0,-2-6 3 0,3-1 0 0,-1 2 3 0,-2-1-1 16,2 7 0-16,0-6-3 0,-7-2-4 0,5 5-1 0,-5-2-2 0,8-2-3 15,-8 5-2-15,6-5 0 0,-6 6-3 0,0 0-1 0,0-6-4 0,0 3 0 0,0 3-3 16,0 0 0-16,0 0-1 0,0-1-4 0,0-1 2 0,0 1-3 0,-6 5-1 0,6-4-3 15,0 5 0-15,-8-2-4 0,8-3-1 0,-5 3 1 0,5 2 0 0,-7-1-1 16,7-1-2-16,-7 2-1 0,7 4-2 0,-5-5-1 0,5 5-2 0,-7-4-3 0,7 4-4 16,0 0-2-16,-8 0-5 0,3 0-1 0,5 0-5 0,0 0 0 0,-7 4-1 15,7-4-3-15,-7 5-2 0,7-5 3 0,-5 4-1 16,5 2 1-16,-8-1 2 0,8-1 2 0,-7 2 3 0,7-1 2 0,-6 5 5 0,6-6 3 0,0 5 1 0,-6-4 0 0,6 5 0 16,0-5 1-16,0 4 2 0,0 3-2 0,0-8 3 0,0 5 4 0,0 0 1 0,6 3-4 15,-6-3 1-15,0 1 2 0,0-1-2 0,6 0-1 0,-6 6-1 0,7-3 4 16,-7-3 1-16,8 0 0 0,-3 1 1 0,2-1 0 0,-7 3 2 0,7-3-6 0,-2 0 1 15,3 0 1-15,-1 1 2 0,-2 1-1 0,2-1 2 0,0-1 1 0,-2 0 0 16,3-3-1-16,-2 3 0 0,1 0-1 0,-1-3 1 0,-1 0 1 0,-5 3-1 16,7-5 0-16,2 2-1 0,-9-3 1 0,5 3 0 0,-5-1 2 0,0-1 0 0,7 2 1 15,-7 0-2-15,0-2 1 0,6 1 0 0,-6-5 3 0,0 5-2 0,0-5 0 0,0 4-2 16,0-4 1-16,0 4 0 0,0-4 0 0,0 6 1 0,0-1 0 0,0-5 2 16,0 4 2-16,-6 1-1 0,6-5 1 0,-7 0 1 0,7 7-1 0,-5-4-1 0,5-3-4 15,-9 6-2-15,9-6-3 0,-7 5-2 0,2-5-5 0,5 4-4 0,-6-4-8 16,-1 6-4-16,1-6-7 0,-2 0-6 0,8 0-3 0,-5 3-7 0,-2-3-3 0,0 0-6 15,7-3-2 1,-5 3-3-16,-2 0-4 0,7 0-5 0,-8-6-4 0,8 6-2 0,-5-4-1 0,5 4-6 0,-7-5-2 0,7-1-7 0,-7 6-7 0,7-3-10 0,-5-4-11 16,5 2-10-16,-8 5-7 0,8-4-13 0,-7-1-15 0,7 5-22 0,0-6-33 0,-6 6-43 15,6-4-49-15,0 4-44 0,0-4-42 0,0 4-7 0,-6 0 13 0,6 0 18 0,0-5 27 16,0 5 26-16,0 0 30 0,0 0 31 0,0-5 33 0,0 1 43 0,6-2 45 0,-6-4 51 16,6 5 68-16</inkml:trace>
  <inkml:trace contextRef="#ctx0" brushRef="#br0" timeOffset="-82511.42">1582 16207 99 0,'0'-3'171'0,"7"-3"53"0,-7 0 43 0,0-3 39 0,0 4 40 0,0-3 33 0,0 3 31 0,7-5 28 0,-7 4 30 0,0-3 28 0,0-2 27 0,0 7-67 0,0-5-119 15,-7-1-67-15,7 5-38 0,0-1-26 0,0-3-18 0,0 3-14 0,-7 2-17 0,7-1-10 16,0 1-6-16,0-2-7 0,-7 3-9 0,7 3-4 0,0 0-9 0,0 0-6 15,0-6-8-15,0 6-8 0,0-6-6 0,0 6-7 0,0 0-8 0,0 0-7 16,0 0-4-16,0 0-10 0,0 0-7 0,0 0-10 0,0 0-9 0,0 0-10 0,0 0-9 16,0 0-10-16,0 0-8 0,0 0-4 0,0 0-7 0,0 0-1 0,0 0 2 15,0 6-1-15,0-6 2 0,0 9 1 0,0-3 1 0,0-2 5 0,7 5 3 0,-7-3 5 16,0 3 5-16,0 2 4 0,7-1 1 0,-7 3 3 0,0 2 1 0,0-4 0 16,0 4 0-16,0-2-4 0,7 2-2 0,-7 0-4 0,0 0-6 0,0 4-2 0,0-4-6 15,5 0 0-15,-5 4-4 0,0-5-4 0,0 2-3 0,8-3-9 0,-8 2-10 0,0-1-10 16,0 2-14-16,0-1-16 0,5-6-18 0,-5 6-19 0,0-5-18 0,0-1-25 15,8 0-28-15,-8 2-25 0,0-1-27 0,0-4-33 0,6 3-42 0,-6-4-48 0,0-1-48 16,0 0-41-16,0 2-32 0,0-6 1 0,5 5 22 0,-5-5 31 0,0 0 34 0,0 0 40 16,0 0 42-16,0 0 40 0,0 0 41 0,0 0 48 0,0 0 50 0,-5-5 54 15,-1-1 69-15</inkml:trace>
  <inkml:trace contextRef="#ctx0" brushRef="#br0" timeOffset="-82304.09">1517 16335 0 0,'0'0'1'0,"0"0"107"0,0-4 77 0,0 4 52 0,0 0 42 0,0 0 35 0,0 0 33 15,0 0 32-15,0-5 28 0,0 5 28 0,0 0 25 0,0-6 23 16,0 6 21-16,0 0-72 0,0 0-132 0,0-3-75 0,0 3-50 0,0 0-23 0,0 0-15 0,0 0-13 16,0 0-12-16,0 0-16 0,0 0-12 0,0 0-10 0,0 0-11 0,0 0-4 0,0 0-4 15,0 0-4-15,0 0 0 0,0 0-2 0,0 0-4 0,0 0-4 0,8-7-4 16,-8 7-2-16,5 0-2 0,3 0 1 0,-3 7-1 0,-5-7-2 0,5 0-5 0,4 0-18 16,-4 0-28-16,2 0-34 0,-1 0-37 0,1 0-44 0,0 0-47 0,-7 0-74 15,7 0-88-15,-7 0-87 0,0 0-87 0,0 0-30 0,0 0-8 0,0 0 13 16,5-7 20-16,-5 7 35 0,0 0 40 0,0-5 47 0,0 1 49 0,0-1 53 0,0-5 57 0,-5 5 73 15,5-4 75-15</inkml:trace>
  <inkml:trace contextRef="#ctx0" brushRef="#br0" timeOffset="-81987.14">1764 16466 0 0,'0'0'1'0,"0"6"98"0,0-6 73 0,0 0 51 16,0 0 43-16,0 0 38 0,0 0 36 0,0 0 32 0,0 0 31 0,0 0 26 0,0 0 25 16,0 0 24-16,0 0 23 0,0 0-70 0,0 0-127 0,0 0-66 0,0 0-37 15,0 0-28-15,0 0-21 0,0 0-17 16,0 0-14-16,0 0-13 0,0 0-11 0,0 0-6 0,0 0-7 0,0 0-5 0,0 0-6 0,0 0-6 0,0 0-8 0,0 0-9 16,0 0-8-16,0 0-6 0,0 0-8 0,0-6 1 0,0 6-3 0,6 0 1 0,-6 0 3 15,0-4 1-15,8 4-1 0,-8 0-2 0,5 0-1 0,2-5 0 0,-7 5-2 16,8 0 0-16,-2-6 1 0,0 6-1 0,1-3-1 0,-2-3-3 0,3 6-2 0,5-4-7 15,-7-1-9-15,-1 1-15 0,2 4-23 0,7-6-22 0,-7 6-21 0,-1-6-26 16,-1 2-25-16,4 4-30 0,-2-5-31 0,-7 0-34 0,5 5-33 0,-5 0-63 16,6-4-72-16,-6 4-70 0,0 0-65 0,0 0-10 0,0 0 15 0,0 0 28 0,0 0 33 0,0 0 38 15,0-6 39-15,-6 2 44 0,6-1 45 0,-5 5 48 0,-2-4 49 0,7-1 62 16,-9-2 73-16</inkml:trace>
  <inkml:trace contextRef="#ctx0" brushRef="#br0" timeOffset="-81274.22">1999 15982 95 0,'0'-3'165'16,"0"-8"49"-16,5 7 39 0,-5-2 37 0,0-3 37 0,0 5 31 0,0-7 34 0,0 7 30 0,0-2 29 0,0-3 29 15,0 4 28-15,0 1-66 0,0-2-120 0,0 6-63 0,0-4-34 0,0 4-20 0,0 0-17 32,0 0-13-32,0 0-17 0,0 0-11 0,0 0-17 0,0 0-15 0,0 0-13 15,0 0-15-15,0 0-14 0,0 0-14 0,0 0-14 0,0 0-8 0,0 4-6 0,0-4-6 16,0 6-5-16,0-2-3 0,0 1-2 0,0-1-2 0,0 7-2 0,0-7 0 16,0 7 1-16,0-2 4 0,0 1 3 0,8 5-1 0,-8-6 5 0,0 6-3 15,0 0-3-15,0-2-3 0,0 2-3 0,0 0-2 0,0 0-2 0,0 0-5 0,0 0 2 16,0-1-3-16,0 6-1 0,0-5-2 0,0 4-2 0,0-4 0 0,8 3-1 15,-8-2-1-15,0 2 1 0,0-3-2 0,5 6 1 0,-5-8 0 0,8 2 2 16,-8 0-3-16,5 0-1 0,-5-6-1 0,5 6-1 0,-5-6-2 0,9 3-4 0,-9-3-4 16,7 1-5-16,-7-6-3 0,5 6-6 0,1-6-2 0,-6 2-2 0,0 0-6 0,0-2-2 15,7-4-1-15,-7 0 0 0,0 5 2 0,0-5 2 0,0 0 6 0,0 0 6 16,0 0 5-16,0 0 9 0,0 0 3 0,0 0 6 0,0 0 3 0,0 0 2 0,0 0 5 16,0-5 3-16,0 1 3 0,-7-2 2 0,7 0 0 0,0 2 0 0,0-1-2 15,-6-4-2-15,6 3-2 0,0-3-3 0,-5 0 1 0,5 2 0 0,0-2 2 16,0 0-2-16,-7-2 2 0,7-2-3 0,0 4 1 0,0-7-2 0,0 5 2 15,0 2-1-15,0-4-1 0,0 1 0 0,0 3 0 0,0-1 2 0,0 1 0 0,0 0-1 16,0 3-1-16,0-3-1 0,0 3 1 0,0 0-2 0,0 3 1 0,7-3 0 0,-7 1-2 16,0 5-3-16,0-4-1 0,0 0-2 0,0 4-3 0,5-5 0 0,-5 5-2 15,6 0-2-15,-6-7 2 0,0 7-2 0,7-3 2 0,-1 3 1 0,2 0 1 16,-3 0 2-16,2 0 0 0,-1 0 4 0,0 0 2 0,2 0 7 0,-1 3 2 0,7-3 4 16,-9 7 4-16,8-2 4 0,-8-1 1 0,9 0 4 0,-7 1-1 0,-1 1 2 15,7-3-1-15,-6 3 0 0,-1 3 2 0,1-3-2 0,7 4-1 0,-9-1-3 0,3 0 1 16,-8-3-4-16,5 3-3 0,1 3-3 0,-6-3-2 0,8 0-2 0,-8 1-3 15,0-1 1-15,5 3-2 0,-5-3 2 0,0 0-2 16,-5-5 0-16,5 7 0 0,0-2-1 0,-8 0 2 0,8-2-2 0,-6 2-2 0,6-4 2 0,-5 5-1 0,-3-6-1 16,3 6-1-16,5-6-1 0,-7 2 1 0,0 0-2 0,0-2-4 15,1 1-1-15,-1-1-3 0,1 2-6 0,-1-3-3 0,1 3-6 0,-1-6-5 0,1 5-7 0,-2-5-6 16,3 4-9-16,-3-4-9 0,3 0-9 0,0 0-12 0,-4 0-11 0,9 0-9 16,-5-4-9-16,-2 4-10 0,-1-5-14 0,2 5-8 0,6-6-9 0,-6 3-12 15,6 3-7-15,-7-6-17 0,2 2-19 0,5-1-29 0,0 1-30 0,-8-2-28 16,8 0-26-16,-6 2-26 0,6-1-24 0,0-4 4 0,-7 3 14 0,7 2 22 0,0-5 25 15,0 4 26-15,-6-5 29 0,6-1 34 0,0 7 39 0,0-7 40 0,0 3 42 0,0 3 41 16,0-11 56-16</inkml:trace>
  <inkml:trace contextRef="#ctx0" brushRef="#br0" timeOffset="-80700.95">2331 16106 73 0,'7'-5'143'0,"-7"-1"45"0,0-3 34 0,0 3 31 0,0 2 31 0,0-1 29 0,-7 1 28 0,7-2 30 0,0 3 28 0,0-3 28 16,-5 0 31-16,5 6-55 0,0-3-103 0,0-3-54 0,-9 0-29 0,9 6-17 0,0 0-8 16,0 0-7-16,0 0-11 0,-5-4-8 0,5 4-8 0,0 0-9 0,0 0-10 15,0 0-13-15,0 0-13 0,0 0-11 0,0 0-10 0,0 0-11 16,0 0-11-16,0 0-9 0,0 0-6 0,0 0-8 0,0 0-9 0,0 0-7 0,0 0-7 0,0 0-6 16,0 0-7-16,0 0-5 0,0 0-3 0,0 0-2 0,0 0-2 0,0 0-1 15,0 0 1-15,0 4-3 0,5-4 2 0,-5 6-2 0,0 0 0 0,9-3 2 0,-9 3-1 16,5 0 2-16,-5-3 0 0,7 3 1 0,-7 3-1 0,6-5-1 0,1 7 2 15,-1-7-1-15,-6 7-1 0,8-7-3 0,-3 6 0 0,0-1-7 0,3-4-4 0,-2 5-6 16,1 1-6-16,1-8-9 0,-3 9-8 0,1-8-9 0,2 5-9 0,-3-3-6 16,3-3-8-16,-1 3-2 0,-1 0-7 0,0-3-3 0,-6 3-1 0,5 0-1 15,2-6 4-15,-7 0 6 0,8 4-1 0,-8-4 6 0,6 0 8 0,-6 0 3 0,0 0 10 16,7 0 3-16,-7 0 8 0,0 0 6 0,6 0 8 0,-6 0 6 0,0 0 7 16,5-4 5-16,-5 4 4 0,0 0 5 0,0-6 6 0,0 0 6 0,0 6 5 0,0 0 8 15,0-9 7-15,7 3 5 0,-7 3 7 0,0-3 6 0,0 1 3 0,-7 1 5 16,7-5 3-16,0 2 6 0,0-2 6 0,0 4 4 0,0-5 4 0,0 5 3 0,0-4 5 15,-5-1 3-15,5 1 1 16,0 3-1-16,0-3-2 0,-6 3-3 0,6-3 2 0,0 5 0 0,0-5-2 0,0 3-1 0,-7 0-3 0,7 6-3 0,0-3-5 0,0 3-4 16,0 0-8-16,0-6-7 0,0 6-12 0,0 0-5 0,0 0-8 0,0 0-6 15,0 0-6-15,0 0-11 0,0 0-8 0,0 6-4 0,-6-6-6 0,6 3-2 16,0-3-1-16,0 6-1 0,0 3-1 0,0-3 2 0,0 3 0 0,0-5 5 0,0 7 1 16,0-1 4-16,0-1 1 0,0 6 3 0,0-6 4 0,0 6 0 0,0-6-1 0,0 7 1 31,-8-1-4-31,8-6 1 0,0 6 0 0,0 0 0 0,0-2-1 0,0 2 1 15,0 1 0-15,0-2 1 0,0-4-2 0,0 4 2 0,0 2-2 0,0-3-2 16,0 2-3-16,0-1-4 0,-7-2 0 0,7 1-4 0,0 2-9 0,0-6-7 0,0 3-12 16,0-3-10-16,-5 4-12 0,5-7-11 0,0 3-13 0,-6-3-13 0,6 0-12 15,0-2-15-15,0 1-17 0,-6-5-20 0,6 5-26 0,0-5-18 0,0 4-13 0,0-4-25 16,-7 0-28-16,7 0-41 0,0 0-49 0,0 0-44 0,0 0-40 0,-8-4-7 16,8-1 8-16,0 0 25 0,0 1 31 0,0-2 34 0,-5-4 36 0,5 5 39 15,0-4 35-15,0-1 43 0,0-5 47 0,0 0 52 0,0 0 66 0</inkml:trace>
  <inkml:trace contextRef="#ctx0" brushRef="#br0" timeOffset="-80415.93">2676 15906 0 0,'7'-6'4'0,"-7"6"116"0,5-4 74 0,-5-1 55 0,9 5 47 0,-9-6 42 0,0 3 39 0,0-4 36 0,5-2 36 0,-5 4 33 15,0 1 34-15,0-2 32 0,0 6 30 0,0 0-74 0,0-3-140 0,0 3-76 0,0 0-45 16,0 0-33-16,0 0-22 0,0 0-22 0,0 0-19 0,0 0-20 0,0 0-17 15,0 0-21-15,0 0-18 0,0 0-15 0,-5 3-15 0,5-3-10 0,0 6-11 0,0-2-8 16,0 1-1-16,0-1-5 0,5 1 0 0,-5 5-1 0,0 1 0 0,0-1 2 16,0-1 1-16,7 0 4 0,-7 6 2 0,0-5-2 0,0 5 4 0,0-6-4 15,6 6-3-15,-6 0 0 0,0-5-3 0,0 8-2 0,0-3-1 0,0 0-4 16,0 0-3-16,0 4-3 0,0-4-2 0,0 4-7 0,0-4-11 0,0 6-13 16,0-8-13-16,5 7-19 0,-5-5-20 0,0 0-22 0,0-2-26 0,9-2-32 0,-9-1-39 15,0 5-40-15,0-6-40 0,0-5-68 0,0 7-82 0,0-7-57 0,0 8-43 0,0-9-3 16,0-3 17-16,0 6 26 0,0-1 33 0,0-5 41 0,0 0 43 0,0 0 47 15,0 0 51-15,-9 0 52 0,4-5 53 0,5-1 66 0,-6 3 82 0</inkml:trace>
  <inkml:trace contextRef="#ctx0" brushRef="#br0" timeOffset="-80193.49">2638 16144 0 0,'0'0'4'0,"0"-4"116"0,0 4 78 0,0-6 56 15,0 6 44-15,0 0 38 0,0 0 34 0,0-5 29 0,0 1 27 0,6 4 24 16,-6 0 25-16,0-5 20 0,0 5 21 0,0 0-83 0,0 0-144 0,0 0-87 15,0 0-55-15,0 0-33 0,0 0-21 0,0 0-16 0,0 0-7 0,0 0-7 0,0 0-2 16,0 0-2-16,0 0-4 0,5 0-3 0,-5 0-4 0,0 0-6 0,8 5-5 16,-8-5-3-16,0 0-2 0,8 0-2 0,-8 4 0 0,5-4-11 0,-5 0-14 0,6 0-27 15,-6 0-28-15,7 0-39 0,-2 5-42 0,-5-5-44 0,9 0-46 0,-9 0-86 16,5 0-101-16,-5 0-65 0,0 0-37 0,7 0-10 0,-1 0 8 0,-6 0 18 0,5-5 28 16,-5 1 37-16,9-1 42 0,-2 1 49 15,-7-6 52-15,5-1 55 0,2 7 55 0,-1-7 78 0,0 2 88 0</inkml:trace>
  <inkml:trace contextRef="#ctx0" brushRef="#br0" timeOffset="-79701.92">2930 16037 0 0,'-7'9'11'0,"2"-3"127"0,-2 0 79 0,0-3 55 0,2 3 44 15,5-2 35-15,-8 1 34 0,1-5 29 0,7 4 26 0,-6 2 26 16,6-6 21-16,0 0 23 0,0 0 19 0,0 0-94 0,0 0-158 0,0 0-90 0,0 0-54 0,0 0-30 16,0 0-14-16,0 0-15 0,0 0-12 0,0 5-8 0,0-1-6 0,-8 2-7 15,8-1-1-15,0-1-4 0,0 2-5 0,0-2-4 0,8 1-6 0,-8 4-2 16,0-3 1-16,0-2 1 0,0 7-2 0,6-8 2 0,-6 4-4 0,7 2 0 15,-7-5-5-15,8 1-1 0,-8 1-2 0,5-3-3 0,-5 9-1 0,7-9-1 0,-7-3-2 16,7 6-3-16,-2 0-3 0,-5-2-3 0,7-4-3 0,-1 5-5 0,2-5-5 16,-2 4-10-16,1-4-8 0,-2 0-8 0,3 0-10 0,-2 5-13 0,7-5-11 0,-8 0-6 15,2 0-3-15,7-5 2 0,-8 5-1 0,1 0 2 0,6-4 2 0,-5 4 4 16,3-5 5-16,-3 1 12 0,-3-2 11 0,3 0 18 0,-3 3 19 0,2-3 23 16,0 0 24-16,-2 3 18 0,2-8 15 0,-7 7 14 0,8 0 11 0,-3-8 12 15,-5 9 8-15,0-3 7 0,7-3 9 0,-7-2 6 0,0 7 0 0,0-5-2 0,0-1-7 16,7-1-7-16,-7 2-6 0,0-1-11 0,0 1-11 0,-7 0-9 0,7-3-10 15,0 3-7-15,0-1-1 16,0 1-8-16,-7 4-4 0,7-5-5 0,-5 1-3 0,5 3-6 0,-8 0-2 0,8-3-2 0,0 4-2 0,-7 1-3 0,7-2-5 0,-5 2 0 16,5 4-4-16,-7-5-8 0,7 5-6 0,-7 0-8 0,7 0-3 0,-5 0-3 31,-3 0-3-31,8 0-3 0,-5 0-2 0,-3 0-3 0,2 5-3 0,6-1 1 16,-5 2-2-16,-3-6 0 0,0 9-1 0,3-3 2 0,5-3 2 0,-7 9 3 0,1-9 2 15,1 9 2-15,5-3 2 0,-9 0 1 0,9 1 2 0,-7-1 1 0,7 3 1 16,-5-3 0-16,5 4 0 0,-6-2 3 0,6 4 0 0,0-5-1 0,0 3 1 15,-7-2 0-15,7 4-1 0,0 0 1 0,0-7 0 0,0 6-2 0,7 1 1 0,-7-3-1 16,0 1 1-16,0 2-2 0,6-6-2 0,-6 7-2 0,5-2-2 0,2-4-6 16,2-1-7-16,-4 3-9 0,1-3-15 0,1 0-13 0,-2 0-19 0,3 1-20 15,0-5-20-15,-3 1-21 0,9-3-24 0,-9 4-21 0,3-2-26 0,-3-1-30 16,9-4-34-16,-9 5-46 0,2-5-51 0,1 0-55 0,-3 0-46 0,2 0-8 0,-7 0 16 16,0 0 27-16,7-5 29 0,-7 5 37 0,0-4 35 0,0 4 40 0,-7-5 40 0,7-5 45 15,-7 4 45-15,2-3 55 0,-3 3 68 0</inkml:trace>
  <inkml:trace contextRef="#ctx0" brushRef="#br0" timeOffset="-79195.8">3294 16252 72 0,'-5'4'142'0,"5"2"40"0,-7 0 29 0,0-2 25 0,2 1 24 0,-2-1 19 0,7 1 18 0,-8-1 17 0,8 2 17 0,-5-1 19 0,5-5 17 0,-7 4-57 16,7 1-105-16,0 2-49 0,0-4-28 0,-7 3-10 0,7-6-1 0,0 5 1 0,0-1-2 15,-5 0 3-15,5-4 4 0,0 5 6 0,0 1 4 0,0-6 1 0,-8 0-1 0,8 0-2 16,0 4-5-16,0-4-7 0,0 0-7 0,0 0-8 0,0 0-5 0,0 0-7 15,0 0-1-15,0 0-6 0,8 5 0 0,-8-5-4 0,0 0-3 0,0 0-5 16,0 0 0-16,5 0-2 0,2 0 1 0,-7 0 1 0,7 0 0 0,-2 0-1 16,3 0-1-16,-1 0-3 0,-2 0-3 0,9 0-8 0,-9 0-4 0,8 0-9 15,1-5-6-15,-1 5-13 0,0 0-13 0,0 0-26 0,1 0-30 0,-7 0-37 0,6-4-38 16,-2 4-46-16,2 0-51 0,-6 0-75 0,-1 0-91 0,2-6-88 0,-8 6-86 0,0 0-30 16,0 0-4-16,0 0 16 0,0 0 24 0,-8 0 39 15,2-5 42-15,-1 1 52 0,2 0 52 0,-3-1 58 0,-3-1 61 0,-2 3 76 0,6-9 76 0</inkml:trace>
  <inkml:trace contextRef="#ctx0" brushRef="#br0" timeOffset="-78530.13">2070 16892 72 0,'0'0'149'0,"0"-6"48"0,0 2 39 0,0-1 33 0,0 1 34 0,0-1 31 0,0 1 28 0,7-8 28 0,-7 9 28 0,0-3 25 0,0 0 27 16,0 3-57-16,0-3-105 0,0 1-65 0,0 1-43 0,0 0-24 0,0 4-14 16,0 0-16-16,0-5-14 0,0 5-11 15,6-6-12-15,-6 6-9 0,0-4-12 0,0 4-9 0,0 0-12 0,0-6-7 0,0 6-9 0,8 0-6 0,-8 0-8 0,0 0-3 16,0 0-2-16,5 0-4 0,-5 0-2 0,7 0 0 0,-7 6 2 0,6-6 0 0,-6 4 2 15,6-4-1-15,2 6 2 0,-8-1-2 0,7-1 2 0,-2 0 0 0,4 1-2 16,1 4-2-16,-2-3 0 0,-3 3-2 0,3 3-3 0,-2-8-2 16,7 5-8-16,-6 0 0 0,-1 3-6 0,1-3-4 0,-1 0-2 0,-6 6-3 15,7 0-6-15,-7-6-2 0,7 7-6 0,-7-3-1 0,0 2-1 0,7-1-3 0,-7 2-3 0,0-1-1 16,0 3-2-16,0-2-6 0,-7-2-3 0,7-4-4 0,0 5-2 0,0-5-2 0,-7 4 1 16,7-4 1-1,0-1 2-15,0-4-1 0,0 5 2 0,-7-4 1 0,7 3 0 0,0-5 2 0,0 1 1 0,-6 1 3 0,6-6 6 0,0 4 7 0,-7-4 2 16,7 5 4-16,0-5 6 0,0 0 4 0,0 0 4 0,-6 6 4 0,6-6 3 0,0 0 5 31,0-6 4-31,-7 6 3 0,7 0 4 0,0-5 6 0,-6 1 5 0,6 4 6 0,0-6 6 16,-7 1 3-16,7 1 7 0,-6 0 1 0,6-7 4 0,0 8 3 0,-8-4 1 0,8-2 2 0,0-2 0 0,-5 2-4 0,5 0-1 0,0-1-2 0,0 0-7 31,0-5-5-31,0 1-6 0,0-2-7 0,0 1-6 0,5 2-9 0,-5-1-4 0,8-2-8 16,-8 1-4-16,6 1-4 0,-6 4-3 0,7 0 1 0,-1 1-5 0,-6-2-3 15,7 2-4-15,-7 5-8 0,6-2-14 0,1 3-19 0,-1-3-19 0,1 0-22 16,-7 3-27-16,7 3-28 0,0-6-32 0,-2 6-50 0,3-6-57 0,-3 2-98 15,1 4-114-15,2-5-46 0,-3 5-10 0,2 0 11 0,1-4 26 0,-2 4 32 0,0-5 39 16,-6 1 42-16,7-2 44 0,-2 0 47 0,-5 3 52 0,0-3 59 0,0-3 67 0</inkml:trace>
  <inkml:trace contextRef="#ctx0" brushRef="#br0" timeOffset="-77960.09">2415 16828 87 0,'0'0'160'0,"0"0"44"0,0 0 37 0,0 0 29 0,0 0 26 0,0 0 26 0,0 0 24 0,0 0 23 0,0 0 21 0,0 0 20 0,0 0 15 0,0 6-68 16,0-6-121-16,0 0-69 0,0 0-44 0,0 0-26 0,-6 0-16 0,6 0-12 16,0 0-11-16,0 0-11 0,0 3-12 0,0-3-4 0,0 6-3 0,-5 0-2 15,5-3 0-15,0 3-2 0,0 0-6 0,0-2-1 0,0 1-3 0,0-1 1 0,0 1 1 16,0-1 0-16,0 2 6 0,0 0 0 0,0-3 4 0,5 3-2 0,-5 0-5 15,0-3-4-15,6 3-5 0,-6-2-1 0,0-4 0 0,8 5 1 0,-3-1-3 0,-5-4 1 16,8 6 0-16,-8-1 0 0,7-5-2 0,-1 4 0 0,0-4 3 0,-1 0 4 16,2 5 2-16,1-5 5 0,-2 0 2 0,1 0 3 0,-1 0 6 0,-1 0 3 0,11 0 5 15,-11 0 4-15,1-5 1 0,6 5 3 0,-3-4 1 0,-2 4-3 0,-2-5 2 16,1 5-2-16,7-6 1 0,-5 2 2 0,-8-1 0 0,5 5 2 0,2-4-1 16,-7-2 2-16,7 3 2 0,-7-3 1 0,5 0 2 0,-5 3 0 15,0-3 5-15,0 0-2 0,0 2 3 0,0-1-4 0,0 1-2 0,0-1-1 0,0 1-1 0,0-2-2 16,-5 0-1-16,5 3-2 0,0-3-4 0,0 0-3 0,-7-3-4 0,0 9-6 15,7-9-3-15,-5 5-2 0,5-1-4 0,-8-1-3 16,3 2-2-16,-3-2-3 0,8 1-2 0,-6 1-3 0,1 4-4 0,-2-6-5 16,-2 6-4-16,4-5-5 0,-2 5-2 0,1 0-3 0,6 0-5 0,-5 0-4 0,-4 5-5 0,2-5-5 0,2 6-4 15,-1-6-4-15,-1 4-4 0,1 7-1 0,-2-7-1 0,1 2 1 0,2-1-1 0,-1 3 2 16,0 3 1-16,6-2 4 0,-7 0 4 0,-1 3 4 0,3-3 6 0,-3 0 0 16,8 7 5-16,-6-7 2 0,1 0 3 0,5 6 0 0,-8-5 3 0,8 4 1 0,0-4 0 15,-7 5 1-15,7-6 2 0,0 6 0 0,0-6-2 0,0 7 2 0,0-1-2 16,0-6 1-16,0 6 2 0,7-5-1 0,-7 4 0 0,0-4 1 0,8 5 0 15,-8-5-2-15,5 4-2 0,1-4-2 0,2-1-3 0,-3 3-5 0,3-3-2 0,-1 0-9 16,-1-5-7-16,0 1-10 0,-1 1-8 0,10-2-16 0,-9 1-16 0,7 1-20 16,-1-6-22-16,-3 3-20 0,2-3-20 15,1 0-25-15,-3-3-33 0,3 3-39 0,2-6-48 0,-9 6-55 0,8-5-57 0,1 1-13 0,-9-2 3 0,10 1 20 0,-2 1 29 16,-7-5 32-16,-1 0 34 0,11 2 36 0,-11-2 34 0,1-2 40 0,1 2 45 0,-2 0 49 16,4-1 62-16</inkml:trace>
  <inkml:trace contextRef="#ctx0" brushRef="#br0" timeOffset="-76977.22">2780 16946 41 0,'6'-5'120'0,"-6"-5"42"0,8 5 36 0,-8-5 29 0,0 7 26 0,5-9 27 0,-5 9 27 0,0-3 26 0,8-4 27 0,-8 5 27 0,0 1 28 0,0-1-40 0,0 1-77 0,5-2-47 16,-5 0-35-16,0 3-14 0,0 3-7 0,0 0-2 0,0 0 0 0,0-6-2 0,0 6-2 15,0 0-4-15,0 0-7 0,0 0-5 0,0 0-8 0,0 0-8 0,0-6-7 16,0 6-11-16,0 0-9 0,0 0-13 0,0 0-15 0,-5 0-12 0,5-3-13 16,-8 3-13-16,3 0-10 0,5 0-12 0,-8 0-11 0,2 0-7 0,6 0-10 0,-5 0-7 15,-2 3-9-15,7-3-5 0,-8 0-3 0,2 0-3 0,0 6 0 0,6-6 1 16,-7 6-3-16,2-6-3 0,5 3 0 0,-7 3-3 0,-2 0-1 0,9-2-2 15,-5 1-1-15,-1-1-2 0,6 1-4 0,-7 5 0 0,7-4 0 0,-5 3 0 16,-4-3-2-16,9 3 1 0,-5-5-1 0,5 5-2 0,-7 2 2 0,7-7-3 16,0 7-2-16,-6-1 0 0,6-6-1 0,0 5 1 0,-5 2 0 0,5-7-2 0,0 7 2 15,0-1 0-15,0-5 0 0,0 4 2 0,0-5 1 0,0 5 2 0,0-3 0 16,0 0 0-16,0 3 1 0,0-3-1 0,5-2 2 0,-5 5 2 0,0-4 1 0,6-1 2 16,-6 2 2-16,0-6 1 15,7 5 1-15,-7-1 2 0,5 2 0 0,4-6 3 0,-9 0 2 0,5 6 4 0,2-6 4 0,-1 0 3 0,-6 0 3 0,5 0 7 16,4 0 4-16,-2-6 5 0,-2 6 5 0,2-6 2 0,-1 2 4 0,0-1 2 0,2-1-2 15,-1 2 2-15,-2-1 2 0,1 1 1 0,2-5 3 0,-3 3 0 0,3-3 0 16,-8 3 0-16,5-3-2 0,3 3 0 0,-2-3-3 0,1 0 1 0,-7-1-1 0,6-1 1 16,-6 7-1-16,0-7 1 0,7 2-2 0,-7-5 1 0,0 3-1 0,6 2-1 15,-6-1-1-15,0 5-2 0,0-5-1 0,0 1-2 16,0 3 3-16,0 3-2 0,0-3-2 0,0 6 0 0,0 0-3 0,0-6 0 0,0 6-4 0,0 0-5 16,0 0-4-16,0 0-4 0,0 0-4 0,0 0-1 0,-6 6-4 0,6-6-2 0,0 6-3 15,-7-3-1-15,7 3-1 0,0 3 0 0,0-3-5 0,0 3-2 0,0-5-3 16,-6 7 2-16,6-2-1 0,0 1 0 15,0 0 2-15,6-1-2 0,-6 2-2 16,0 4 0-16,7-5-2 0,-7-1 0 0,6 0-5 0,-6 0 3 0,8 3-1 0,-3-9-1 0,0 9 1 0,3-3-1 0,-2 0-3 16,1-5-1-16,1 7-5 0,4-7-3 15,-5 2-6-15,-2 0-2 0,8-2-3 0,-5 1 1 0,-2-1-2 0,1-4 3 16,6 0 2-16,-7 0 2 0,1 0 4 0,-1 0 6 0,6-4 4 0,-3 4 6 16,-4-5 5-16,1-5 9 0,1 4 6 0,6-3 6 0,-5-1 5 0,-3 1 2 15,9-6 6-15,-9 6 1 0,3-6 7 0,-3 0 2 0,9-4 3 0,-9 4 3 0,2-5 4 16,1 6 3-16,-3-6 4 0,2 1 3 0,0-2 6 0,-2 2 10 0,3-5 10 15,0 3 8-15,-3-1 6 0,-5 1 2 0,6-3 3 0,1 5 0 0,-7-7 6 16,0 4 0-16,5 1 2 0,-5-3 0 0,0 5 1 0,0-2 3 0,9 2 0 0,-9 5-1 16,0-2-5-16,0 1-5 0,0 6-3 0,0 5 2 0,0-7-3 0,-9 8-3 15,9-4-4-15,0 7-8 0,0 0-8 0,0 0-9 0,0 0-12 0,0 0-11 16,-5 0-11-16,5 7-8 0,0-4-10 0,-7 3-6 0,7 3-5 0,0 0-7 16,-6 6-3-16,6-5-4 0,-5 5-2 0,5 0 3 0,0-1 0 0,-8 2 7 0,8 3 3 15,0-5 6-15,0 2 0 0,0-1 5 0,-8 3 0 0,8-3 1 0,0 0-1 16,0-1 1-16,0 6 2 0,0-5 0 0,8 0 2 0,-8-2-1 0,0 8 0 15,0-6 1-15,0 3-1 0,0-2 1 0,8-1-2 0,-8-2-2 0,0 7-4 0,0-5-3 16,5-1-5-16,-5-5-1 0,0 6-3 0,6-4-4 0,-6-1 0 0,0-1-3 16,7 0-1-16,-7-3-2 0,0-3 1 0,0 3 1 0,0 0 0 0,0-6 2 15,5 3 5-15,-5-3 4 0,0 0 2 0,0 0 4 0,0 0 7 0,0 0 3 16,0-3 3-16,0 3 4 0,0 0 5 0,9-6 3 0,-9 0 1 0,0 3-1 0,0-3 5 16,0 2-1-16,0-1 1 0,0-4 0 0,0 2 1 0,-9-2-2 0,9 0-3 15,0-2-1-15,-5 2-1 0,5-5 1 0,-7 3-3 0,7-4-1 0,-6 2-3 0,1-2 2 16,5 0-2-16,-8 0-1 0,0 6 1 0,8-7 1 0,-5 7-1 0,-2 0 2 15,0-2 1-15,7 3-1 0,-5 3-1 0,-3-1-2 16,1 2-3-16,7 4-3 0,-5-6 0 0,-2 6-4 0,0 0-3 0,7 0-2 0,-5 6-4 16,-3-6 0-16,3 4-5 0,5 2 0 0,-8-1-5 0,2-1 1 0,6 5 0 0,-5-3 0 0,5 3 3 15,-8 0 0-15,0-3 4 0,8 4-1 0,-5-1 3 0,5 0 3 0,0 3 1 16,-7-3 0-16,7 6 2 0,0-6 2 0,0 1 1 0,-6-1 0 0,6 2 1 16,0 3-1-16,0 0 3 0,0-4-2 0,0 4-1 0,0-2 0 0,0 1 2 15,0 2-2-15,0-6 1 0,6 7 1 0,-6-7-2 0,0 0 0 0,7 2-2 0,-7 5 1 16,5-12 1-16,-5 5-1 0,8-4-2 0,0 5 2 0,-8-5 1 0,5-1 0 15,1 1 0-15,2 2 1 0,-3-7-1 0,3 3 1 0,-3-3 2 0,2 0-2 0,0 0 0 16,-2 0-6-16,2 0-9 0,1-3-13 0,-3 3-18 0,2 0-19 0,0-7-24 16,-2 7-30-16,-5-5-32 0,8 1-45 0,-8 4-54 15,0 0-108-15,0-5-135 0,0 5-57 0,0-10-15 0,-8 5 6 0,8 1 23 0,-5-5 27 0,-2 3 37 0,0-4 39 16,2-1 41-16,-3 2 49 0,1 0 54 0,-5-7 60 0,5 1 66 0</inkml:trace>
  <inkml:trace contextRef="#ctx0" brushRef="#br0" timeOffset="-37064.46">14198 958 0 0,'0'-5'1'0,"7"-5"109"0,-7 1 68 0,5 5 47 0,-5-7 34 0,7 1 31 0,-7 1 29 0,0 0 28 0,0-1 27 0,0-1 27 15,0 1 27-15,0 1 24 0,0 4 22 0,0-5-73 0,0 6-136 0,0-1-70 16,0 0-40-16,0 5-20 0,0-4-8 0,0 4-8 0,0 0-10 0,0-6-11 16,0 6-9-16,0 0-13 0,0 0-11 0,0 0-13 0,0 0-7 0,0 0-11 0,0 0-6 15,0 0-6-15,0 0-7 0,0 0-7 0,0 0-7 0,0 0-8 0,0 0-5 16,0 0-7-16,0 0 0 0,0 0-2 0,0 0 1 0,0 6 2 0,0-2 3 15,0 1 2-15,0 4 2 0,0 1 4 0,0-1-1 0,0 6 5 0,0 0 3 0,-7 0 5 16,7 4 3-16,0 1 2 0,0-1 0 0,0 2 2 0,-5 1-1 0,5-1-1 16,0 3-3-16,0 0-3 0,-7 1-2 0,7-1-2 0,0-3 0 0,0 2-1 15,-8 3 0-15,8-7-2 0,0 5 2 0,0-3-1 0,0-3-1 0,0 1 1 0,0-4-2 16,0 4 1-16,0-4-1 0,0-1 2 0,8 2 0 0,-8-1 1 0,0 0 0 16,0-6 0-16,0 1 0 0,0-1-1 0,0-4 1 0,0 5 0 0,7-5-1 15,-7-5 2-15,0 0 0 0,0 4 2 0,0-4 3 0,0 0 2 0,0 0 5 0,0 0 6 16,0 0 2-16,0 0 12 0,0 0 12 0,0 0 6 0,0 0 2 0,0-4 1 15,0 4 0-15,5-11 2 0,-5 7-1 0,0-5-2 0,0-2 2 0,0 1-4 16,0-4-5-16,0 4-4 0,0-8-4 0,0 2-9 0,7 1-15 0,-7-3-4 16,0-3-3-16,0 2-1 0,0 1-3 0,0-9 1 0,7 5-3 0,-7-5-3 0,0 3 0 15,5 0-4-15,-5 0 1 0,0-1 0 0,8 1 1 16,-8-1-1-16,8 6 4 0,-8 1-2 0,0-3 3 0,5 1 1 0,-5 6 3 0,0 0 2 0,0-2 4 0,6 7 4 16,-6 0 2-16,0-6 5 0,0 9 1 0,0-4 3 0,0 1-1 0,5 4 1 15,-5-1-2-15,0 2-2 0,0-5-1 0,0 9-5 0,7-5-5 0,-7 1-4 16,0-2-5-16,9 0-4 0,-9 6-2 0,5-4-5 0,-5 4-4 0,7-5 0 0,-7 5-5 15,6 0 0-15,-1 0-2 0,4 0 0 0,-2 5-2 0,-2-5 5 0,1 4 0 16,1 2 4-16,-1 4 2 0,2 0 1 0,-8-2 3 0,7 3-1 0,4-2 4 16,-3 7 1-16,-8-1 1 0,5-2 3 0,3 8 2 0,-3-7 1 0,3 5 3 15,-2 2 1-15,-1-2 3 0,3-1 0 0,-1 3-3 0,-1-2 1 0,2-5 1 0,-8 7-2 16,5-2 0-16,0-4-1 0,3 4-3 0,-8-4 2 0,6 0-1 0,1 0-1 16,-1 0-1-16,1-6-1 0,0 0-1 0,-7 1-1 0,7-1 0 0,-2 3 1 15,2-9 0-15,-1 7 0 0,2-5-2 0,-8-1 3 0,6 2-2 0,1-1-1 0,-2-1 2 16,3-4 2-16,-8 0 4 0,6 0 0 0,-1 0 6 0,3 0 4 0,-8 0 6 15,5 0 8-15,2-4 7 0,2 4 6 0,-9-5 8 0,5-1 2 0,1 2 4 0,1-5 4 16,-1 0 0-16,1-3 0 0,-1 3 0 0,1-1-1 0,-1-4-2 0,2-2-4 16,-3 1-6-16,8-3-8 0,-8-1-9 0,4-2-4 0,-4-3-7 0,2-1-6 15,1 1-3-15,-3 0-3 0,2-4-2 0,0-3 1 0,-2 2-3 0,3-1 0 16,-2 2-3-16,-6-2 1 0,0 2 2 0,7-2 1 0,-7-1 1 0,0 7 1 0,0-1 2 16,-7 1 1-16,7 0 0 0,0 5 1 0,-6-1 0 0,-2 1-2 0,8 4-2 15,-5 0-3-15,5 6 0 0,-7-7-1 16,7 13-4-16,-7-9-1 0,7 9-1 0,-5-3-5 0,5 6-3 0,0 0-4 0,0-4-5 0,0 4-2 0,0 0-7 15,0 0 1-15,0 0-3 0,0 0 1 0,0 4 1 0,0 2 2 0,0-3 0 0,0 9 2 16,0-3-2-16,0 6 3 0,0-6 1 0,0 6-5 0,0 1-7 0,5-3-3 16,-5 7-2-16,0-4-9 0,7-2-14 0,-7-1-12 0,7 2-14 0,-7 1-19 15,5-2-19-15,-5 0-24 0,8-4-28 0,-8 6-22 0,0-7-25 0,6 4-36 0,-6-2-38 16,7-1-59-16,-7 5-65 0,6-6-39 0,-6 6-27 0,5-6 5 16,-5 1 19-16,7 1 27 0,2-1 33 0,-9-1 38 0,5-5 39 0,2 1 41 0,-7 1 41 0,6-6 52 15,-1 0 53-15,3 0 63 0,0-6 73 0</inkml:trace>
  <inkml:trace contextRef="#ctx0" brushRef="#br0" timeOffset="-36225.26">15325 1091 0 0,'0'0'70'0,"0"0"56"0,0 0 37 0,-8 0 30 0,8-5 28 0,-6 5 27 0,6 0 23 0,-5 0 23 0,5 0 22 0,0-6 20 0,0 6 21 0,0 0-17 16,-8 0-44-16,8 0-52 0,0-4-63 0,-8 4-28 0,8 0-13 0,0 0-10 16,0 0-11-16,-5 0-7 0,5 0-9 0,0 0-5 0,0 0-10 0,-8 0-6 0,8 0-5 15,0 0-6-15,0 0-5 0,-5 0-6 0,5 0-6 0,0 0-4 16,0 0-8-16,0 0-4 0,0 0-6 0,0 0-4 0,-5 0-2 0,5 0-5 0,0 0-2 16,0 0 0-16,0 0-4 0,0 0 2 0,0 0-2 0,0 0-2 0,0 0-1 0,0 0 3 15,0 0 3-15,0 0 9 0,5 0 11 0,0 0 11 0,-5 0 14 0,8 0 10 16,-3 0 8-16,11 0 6 0,-11 0 2 0,9-6 4 0,-2 6 0 0,1 0 4 15,6-5 6-15,-6 1-2 0,6 4-1 0,-3-5-9 0,2 1-10 0,3-2-13 0,-5 3-16 16,0-3-10-16,3 6-9 0,1-6-7 0,-7 3-5 0,-2-3-3 0,4 6-3 16,-3-6-1-16,0 6-4 0,-4 0-5 0,0-4 0 0,-3 4-2 0,1 0 0 15,-1 0-2-15,-5 0 2 0,0 0-1 0,0 0 1 0,0 0-1 0,0 0 2 0,0 0 1 16,0 0-1-16,0 0 2 0,0 0 3 0,0 0-1 0,0 0 4 0,0 0 0 16,0 0 3-16,0 0 0 0,0 0 3 0,0 4 1 0,0-4-1 0,0 0 2 15,0 0-3-15,0 0 1 0,0 0-3 0,0 0-1 0,0 0 0 0,0 0-3 16,0 6 1-16,0-6-2 0,0 0-1 0,0 0-2 0,0 0 1 0,0 0-2 15,0 0 0-15,0 0-2 0,-5 0-1 16,5 0-7-16,0 0-7 0,0 0-12 0,-6 0-15 0,6 0-18 0,-5 0-15 0,5 0-25 0,-8 0-21 0,8 6-29 0,-8-6-29 16,3 0-33-16,5 0-34 0,-7 3-52 0,7-3-64 0,-6 6-82 0,0-6-84 0,6 6-25 15,-7-6 6-15,7 0 21 0,-8 3 29 0,3-3 35 0,-1 6 39 0,-2-6 44 16,3 0 45-16,5 0 47 0,-8 0 49 0,1 0 62 0,2 0 67 0</inkml:trace>
  <inkml:trace contextRef="#ctx0" brushRef="#br0" timeOffset="-35796.15">16354 743 74 0,'0'0'142'0,"0"-4"42"0,0-2 33 0,0 2 32 0,0-1 29 0,0 1 32 0,0-8 27 0,0 9 31 0,0-3 30 0,0-3 28 0,0 3 28 0,0 1-58 0,0 1-105 0,0-5-54 16,0 3-24-16,-8 3-12 0,8-9-7 0,0 8-7 0,0-1-4 0,0-1-5 15,-5-3-9-15,5 5-10 16,0-1-13-16,0 1-10 0,0-2-12 0,-8 0-9 0,8 2-9 0,0 4-9 0,-6-5-11 0,6 5-11 0,0-6-8 16,-5 6-10-16,5-4-10 0,-7 4-11 0,7 0-11 0,-9 0-6 0,4 0-6 0,5 0-8 15,-7 4-2-15,1-4-1 0,1 6-2 0,-3 3-2 0,0-3 0 0,-3 4-1 0,4-1 0 16,-7 6-1-16,7-6-4 0,-4 6 0 0,5 0 0 0,-9 0 2 0,10 3 1 0,-3-2-1 15,2-1-1-15,-6 3 2 0,4-2 0 0,2 2 0 0,0 3-1 0,-6-1 1 16,12 3 1-16,-16-2-1 0,11-3 3 0,5 7-1 16,-6-5 2-16,-1 4 0 0,2 1 0 0,5-6-1 0,0 5-1 0,0 1-1 0,0-1 0 0,0 1 2 15,5-5-2-15,2 5 1 0,-1-1-2 0,-1 6 2 0,11-8-1 0,-11 5-1 0,8-5 1 16,1 8-1 0,-2-6 0-16,7 0-1 0,-4 7-3 0,2-7-18 0,4 0-23 0,5-5-37 0,-7 6-42 0,9-1-59 0,-9-3-69 0,6-3-112 0,2 3-126 0,-3-2-54 15,3-4-17-15,-1-1 3 0,1 0 12 0,-2-8 22 0,1 3 28 0,-6-9 40 16,6-4 44-16,-6-7 57 0,-1-3 60 0,0-6 70 0,-4-5 75 0</inkml:trace>
  <inkml:trace contextRef="#ctx0" brushRef="#br0" timeOffset="-7200.57">16594 1056 70 0,'0'-4'140'0,"7"-2"41"0,-7 3 32 0,0-3 27 0,0-3 27 0,6 3 22 0,-6 0 22 0,0-3 24 0,0 3 20 0,0 3 22 0,7-7 24 0,-7 5-60 0,0-5-104 16,6 4-57-16,-6 2-31 0,8-1-18 0,-3 0-10 0,-5 1-6 0,5-2-9 0,-5 2-5 15,9-1-6-15,-9 1-9 0,5-1-8 0,2-1-11 16,-7 6-10-16,8-4-11 0,-3 4-8 0,-5-6-4 0,7 6-5 0,0 0-3 0,-2 0-7 0,-5 0-2 16,8 6-3-16,-3-6-2 0,3 4-3 0,-2 2-2 0,-1-1-1 0,-5-1 3 0,7 1-1 15,2 5 1-15,-4-1-1 0,2-4 1 0,-1 5-2 0,-1 5-1 0,3-5 0 16,5 4-1-16,-7-4 0 0,1 5 0 0,-1 0-2 0,2-2 0 0,-1 2-1 15,-2 0-2-15,1 0 1 0,0 0-1 0,1 0 0 0,1-2 0 0,-3 2 2 0,-5-6-2 16,8 6 0-16,-8-3 0 0,6-3-2 0,-6 0 4 0,0 1-1 16,0-1 1-16,0-3 2 0,5 0 0 0,-5 3 2 0,0-5 0 0,-5 1 2 0,5-1 1 15,0 2 1-15,0-1 0 0,0-5 0 0,-6 4 3 0,6 1 1 0,0-5 3 32,-8 0 6-32,8 6 4 0,0-6 5 0,-5 0 6 0,5-6 5 0,-8 6 5 0,8 0 6 15,-7-5 4-15,7 1 5 0,-6-1 5 0,6-1 1 0,0 2 5 0,-6-5 2 16,6 3-1-16,-5-3-4 0,5-1-7 0,-7-5-7 0,7 6-5 0,0-6-6 0,0 0-8 15,0 0-6-15,0-3-6 0,0-3-10 0,0 2-5 0,0 4-3 0,7-4-7 16,-7-1-5-16,5 1-1 0,1-2 0 0,-6 6 2 0,6 2 0 0,1-2 1 16,1 0-1-16,-8 6 2 0,5-1-3 0,3 1 1 0,-2-2-1 0,-6 7-1 0,5-2-1 15,3-3-3-15,-1 3 0 0,-1 6-3 0,0-3-4 0,1-3-16 0,-2 6-22 16,3 0-25-16,5 0-27 0,-7 0-28 0,6 0-35 0,-3 6-60 0,3-6-77 0,-1 3-88 16,5 3-95-16,-4-2-34 0,0 1-8 0,-4 1 8 0,4-2 18 0,2 2 31 15,-1-1 40-15,0-1 41 0,-7-4 43 0,7 5 48 0,-5-1 54 0,-3-4 66 0,8 6 75 16</inkml:trace>
  <inkml:trace contextRef="#ctx0" brushRef="#br0" timeOffset="-6138.35">17207 1028 94 0,'0'0'171'0,"0"-6"52"0,0 0 44 0,-8 2 38 0,8-1 36 0,0-1 34 0,0-1 30 0,0 1 30 0,0 1 26 0,0-5 27 0,0 4 26 15,0 2-64-15,0-1-118 0,0 0-71 0,0 1-44 0,0-2-28 0,0 6-17 0,0-4-21 0,0 4-17 16,0 0-18-16,0 0-17 0,0 0-16 0,0 0-17 0,0 0-14 0,0 0-19 0,0 0-16 15,0 0-20-15,0 0-11 0,0 0-7 0,0 0-6 0,0 0-3 0,8 0 2 16,-8 4 0-16,6-4 1 0,-6 6 5 0,7-2 4 0,-7 6 6 0,5-6 3 16,-5 2 8-16,9 4 7 0,-4-5 6 0,0 5 3 0,3-7-2 0,-3 3-2 0,-5 3-1 15,8-3-1-15,0 3-2 0,-3-3-2 0,1 0-3 0,7 3-3 0,-6-5-1 16,-1 1-2-16,1-5-1 0,0 4-1 0,5 1 1 0,-4-5 0 0,5 0 1 16,-7 0 2-16,6 0 0 0,-4-5-2 0,4 5 0 0,-5-4 3 0,6-5 2 0,-5 3 4 15,3 3 1-15,-4-9 4 0,7 3 2 0,-9-1 2 0,2 5 2 0,-1-4-1 16,-6-1 3-16,6 1-1 0,-6-3-1 0,7 3 0 0,-7 0-2 0,0-1 0 15,0 1 0-15,0-2-3 0,0-4 0 0,-7 5-1 0,7-3-3 0,-6 2-2 0,6 1-3 16,-6-4-3-16,-1 4-3 0,2 1-1 0,-4 0-1 0,4-3-1 0,-8 8-2 16,8-7-1-16,-3 8-3 0,-5 3-3 0,6-6 0 0,-5 6-4 0,4 0 1 15,-4 0-5-15,6 6 1 0,-7-3 0 0,0 3 0 0,-1 3-1 0,7-3 2 0,-6 4-1 16,0 4 3-16,7-4-1 0,-7 4 3 0,5 2-1 0,-5-1 5 0,8-2-1 16,0 8 1-16,-4-7 2 0,4 0-2 0,-2 6-2 0,1-5 1 0,6-2-2 15,-8 2 3-15,8 0 0 0,0-3-1 0,0 1 2 0,0 1-1 0,0-4 0 16,0 1 1-16,0 3-1 0,0-5 2 0,8 2-5 0,-8-2-4 0,6 1-5 0,1-1-3 15,-7 1-5-15,5-5-4 0,9 4-5 0,-9 3-6 16,3-9-10-16,5 9-10 0,-5-8-13 0,3 1-8 0,2-1-12 0,0-4-10 0,1 5-8 0,-2-1-5 0,1-4-2 16,1 0-5-16,6 0-9 0,-8 0-12 0,8 0-16 0,-1-4-17 0,-7-1-13 15,9 1-9-15,-2-1-7 0,1 1-2 0,7-8-1 0,-8 3 0 0,0 0 1 16,-1-2 4-16,10 1 5 0,-8-3 11 0,-2 2 17 0,3-4 20 0,-9 6 29 0,8-5 35 16,0-1 40-16,-9 0 42 0,4 0 42 0,-1 0 45 0,-4 0 38 0,4 0 36 15,-7 2 36-15,6-2 34 0,-6 0 33 0,-7 0 26 0,7 6 23 0,-2-6 19 16,-5 5 7-16,8 1 3 0,-8 0-7 0,0-1-12 0,0-1-22 0,0 1-31 0,0 1-20 15,0 4-20-15,0-5-18 0,0 6-16 0,-8-1-16 0,8-4-13 0,0 3-11 16,0 0-10-16,-5 6-10 0,5-4-12 0,-7-1-15 0,7-1-13 0,-7 3-15 16,7-3-13-16,0 2-13 0,-7 4-8 0,7-5-11 0,-6 5-10 0,6-4-14 0,-7 4-10 15,2 0-13-15,5 0-6 0,-9 0-7 0,4 0 1 0,0 0-2 0,5 4 0 16,-8 1 2-16,2-1 1 0,-1 5 0 0,-1-3 1 0,-3 3 2 0,3 3 2 0,3-3 6 16,-8 4 6-1,6-2 2-15,0 5 5 0,-5-2 2 0,4 5-1 0,-5-4 3 0,7 0 1 0,1 4 0 0,-2-5 1 0,-2 6 0 0,4-5 1 0,-1-1 0 16,6 5-1-16,-7-4-3 0,7 0-4 0,-5 0-9 0,5 0-8 0,0-5-5 15,0 3-6-15,5-2-5 0,-5 4-5 0,7-5-7 0,-7 3-5 0,6-2-6 16,-1-2-7-16,4 0-3 0,-2 3-2 0,4-8-1 0,-3 5-1 0,5-4 1 0,-1-1-2 16,2 2-3-16,-1-1-6 0,0-5-7 0,-2 4-9 0,4-4-7 0,-1-4-6 15,5 4-8-15,-7 0-9 0,1-5-19 0,6-1-21 16,-6 2-26-16,1-1-27 0,-2 1-12 0,2-5-10 0,-1 3-18 0,-8-3-18 0,11-3-11 0,-11 3-7 0,1 0 11 16,1 0 16-16,-1-1 28 0,2-5 34 0,-8 0 32 0,5 6 31 0,-5-12 44 15,0 6 47-15,0 2 43 0,-5-2 39 0,5-6 47 0,0 6 53 0,0 2 49 0,-8-2 49 16,8-5 41-16,0 6 38 0,-6 5 24 0,6-6 16 0,0 4 16 0,-7 1 21 15,7 7-2-15,-6-7-13 0,6 5-20 0,0-4-26 0,0 2-31 0,0 2-34 16,-5 1-29-16,5 4-25 0,0 0-32 0,0 0-28 0,0 0-27 0,0 0-27 16,0 0-24-16,0 0-24 0,0 0-16 0,0 0-13 0,0 0-9 0,0 0-5 0,5 4-2 15,-5 1 1-15,0 2 3 0,6 2 6 0,-6 0 6 0,7 0 9 0,-7 6 5 16,0-5 12-16,6 5 8 0,-6 0 8 0,8 3 2 0,-8-2-3 0,5 2-5 0,-5 3-7 16,7 0-6-16,-7-8-4 0,6 7-8 0,-6-5-4 0,6 4-2 0,-6-4-4 15,7 0-1-15,-7 4-3 0,8-4 1 0,-3 0-2 0,1-6 2 0,2 6 1 16,-8-6 2-16,5 6 1 0,2-5 3 0,1-4-1 0,-8 3 2 0,6-5 0 0,0 1 3 31,-6-1 3-31,7 2 6 0,-7-6 5 0,5 0 9 0,-5 0 11 0,8 0 8 16,-8-6 7-16,6 2 6 0,1-1 3 0,-7-5 5 0,6 7 2 0,-1-9 2 15,2-3 1-15,7 6-2 0,-7-4-4 0,-1-8-4 0,-1 6-6 0,11-9-8 0,-11 5-12 16,1-1-11-16,2-5-9 0,5-3-6 0,-6 4-4 0,-2-3-6 0,7 5 1 16,-5-4-1-16,-7 3 0 0,8 2 1 0,-3 3 2 0,-5 3 0 0,8 6-2 15,-8-7 0-15,0 11 1 0,0-1-4 0,0 2 1 0,0 4-8 0,0-4-7 16,0 4-16-16,-8 0-19 0,8 0-26 0,0 0-27 0,0 0-22 0,-5 0-25 0,5 4-24 15,-8 0-29-15,8 2-33 0,-7 3-33 0,2 3-70 0,-2-3-84 0,7 6-66 16,-5-6-55-16,-2 6-7 0,7 0 16 0,-8-2 30 0,3 2 36 0,5 0 38 0,0 0 38 16,-8-2 42-16,8 2 43 0,0 0 47 0,0 0 53 0,0 0 68 0,0 0 80 0</inkml:trace>
  <inkml:trace contextRef="#ctx0" brushRef="#br0" timeOffset="-5931.39">18300 1256 0 0,'0'0'2'0,"0"0"116"0,0 0 91 0,0 0 64 0,0 0 52 0,0-3 45 0,0-3 43 0,0 6 36 0,0-6 33 0,0 6 30 0,0-4 29 0,0 4 28 16,0-5 25-16,0 5-79 0,0 0-137 0,7-6-92 0,-7 2-75 0,6 4-42 16,-6-5-26-16,0 1-23 0,8 4-21 0,-3-5-15 0,2 1-14 0,-1-2-10 15,0 0-11-15,2 3-9 0,-1-3-8 0,-2 0-8 0,4 3-8 0,1-3-8 16,-2 6-8-16,5-5-19 0,-7 1-25 0,7-2-30 0,-6 3-35 0,6-3-41 0,-7 2-42 16,8 4-65-16,-7-6-78 0,6 1-96 0,-2 1-103 0,-3-2-40 0,4 6-10 15,2-5 10-15,-8 1 18 0,1-5 34 0,-2 3 44 0,9-3 47 0,-7-1 53 0,-1-5 56 16,-1 0 59-16,3 0 70 0,0 0 74 0</inkml:trace>
  <inkml:trace contextRef="#ctx0" brushRef="#br0" timeOffset="-5504.42">18816 690 96 0,'0'-6'192'0,"0"1"65"0,0 1 51 16,5-5 42-16,-5 0 39 0,7-3 35 0,-7 3 32 0,0-1 33 0,7 1 29 0,-7 0 28 16,5 3 30-16,-5-4-64 0,8 5-118 0,-8-1-91 0,0 2-77 0,7-1-45 15,-7 5-27-15,0 0-26 0,0 0-21 0,0-4-21 0,0 4-20 0,0 0-18 16,0 0-9-16,0 4-12 0,0 1-10 0,5-1-10 0,-5 2-9 0,0 3-10 15,7 3-3-15,-7-3-2 0,0 4 2 0,0 2 4 0,7 0 7 16,-7 4 8-16,0-4 6 0,0 6 2 0,0-3 2 0,0 2-4 0,0 0-6 0,-7-2-14 0,7 3-15 16,0 3-14-16,0-5-7 0,-7 2-11 0,7 3-10 0,0-5-9 0,0 1-4 15,0-1-5-15,0 2-2 0,0-6-3 0,0 3-5 0,7-2 2 0,-7-1 0 0,0-2 7 16,7-4 12-16,-7 2 5 0,0-1 8 0,0-1 7 0,5-3 4 0,-5-2 5 16,0 1 4-16,0-5 5 0,0 0 5 0,0 0 6 0,0 0 6 0,0 0 11 15,0 0 9-15,0 4 4 0,0-4 3 0,0 0 4 0,0 0 1 0,-5 0 4 16,5-4 0-16,0-1 1 0,-7 5 0 0,7-4-4 0,0-6 0 0,0 5-6 0,0-5-4 15,-7-1-6-15,7 2-8 0,0-1 5 0,0 1 10 0,0 0 3 0,7-3-2 16,-7 3 4-16,0 0 2 0,7-6 2 0,-7 5 4 0,5 0 0 0,3 0 3 0,-8 6 0 16,8-6 2-16,-3 1 1 0,1 4 0 0,6-1-4 0,-3-4-6 0,-4 5-2 15,8 1 5-15,-8 4 0 0,11-6 3 0,-11 6-2 0,8-3 0 0,1 3 0 16,-2 0 3-16,2 0 0 0,-9 3 2 0,8-3 1 0,1 6 0 0,-1-2 1 16,-6 1-2-16,7 1 0 15,-9 4 0-15,8-5-3 0,-7 4 1 0,1 1-2 0,1-1 2 0,-3 0-2 0,-5 3 2 0,6 3-2 0,-6-2 1 0,0-4-8 0,-6 6-6 16,6 0-11-16,-5 0-9 0,-3 0-14 0,1 0-15 0,1-1-14 0,-2 0-14 15,3-4-21-15,0 5-21 0,-3-6-22 0,2 1-26 0,-7 1-29 0,6-2-36 16,1 0-51-16,-2-3-56 0,3 4-58 0,-3-5-56 0,3-1-12 0,-3 1 8 0,2-1 21 16,6-4 22-16,-5 6 34 0,5-6 32 0,0 0 36 15,0 0 38-15,0 0 42 0,5-6 45 0,1 2 57 0,2-1 69 0</inkml:trace>
  <inkml:trace contextRef="#ctx0" brushRef="#br0" timeOffset="-4552.48">19480 915 0 0,'20'-15'4'0,"-1"0"118"0,-6 6 86 0,0-7 59 0,-2 7 49 0,-3-6 43 0,-1 6 39 0,-7-6 37 0,6 5 37 0,-6-1 34 0,0-2 30 0,-6 4 31 0,6-3 27 0,0 8-80 16,0-6-142-16,0 0-90 0,0 6-67 0,0-1-38 0,-7 1-25 0,7-1-22 16,0-2-22-16,-8 7-22 0,8-3-22 0,-5 3-18 0,5 0-17 0,-6 0-14 0,-2 0-12 15,8 0-10-15,-5 3-9 0,-3 4-8 0,3-2-4 0,-2 4-2 0,0-5-3 16,-5 6 1-16,4 0 3 0,-4 0 2 0,5 5 4 0,2-5 5 0,-11 4 5 16,11 2 0-16,-1-7 6 0,-6 4-2 0,3 2 3 0,4 0 0 0,-2 0 0 15,1 0-3-15,1 0-3 0,-3 0-3 0,0-6 0 0,8 5-7 0,-5 0-8 0,-2-2-8 16,0 3-9-16,7-8-6 0,-5 4-6 0,5 5-7 0,-8-7-6 0,8-3-7 15,0 3-6-15,0 0-1 16,0-5-1-16,0 7-2 0,0-7 2 0,0 2 2 0,0-1 7 0,8-1 6 0,-8 2 10 0,5-2 5 0,-5-4 8 0,7 5 8 0,0-5 8 16,-7 0 9-16,5 0 11 0,11 0 6 0,-11 0 9 0,1-5 3 0,6 5 5 15,-3-10 3-15,3 6 3 0,-1-1 0 0,5-5 4 0,-11-1-1 0,9 2 0 32,-9-1 1-32,10 1-1 0,-10-6 1 0,2 5-1 0,0-4 2 0,-2 4-2 0,3-5 2 15,-3 5-1-15,3 0 2 0,-8 0-3 0,6 1-2 0,-6 0-4 0,5 3-1 16,-5 2-5-16,0-2-4 0,8 6-8 0,-8 0-6 0,0 0-5 0,0 0-4 15,0 0-1-15,0 0-1 0,-8 0 1 0,8 6-2 0,0-2 2 0,0 2 1 0,-5 3 0 16,5-4 2-16,0 5 2 0,0-1 4 0,0 0 5 0,-6 3 3 0,6-3 5 16,0 1 1-16,0-1-1 0,0 6-2 0,0-6-2 0,6 3 1 0,-6-9 0 15,0 7-2-15,5-1 1 0,-5 2 0 0,8-7 2 0,-1 2 2 0,-7-1 3 16,6-1 4-16,1 2 5 0,-1-2 6 0,-1-4 4 0,11 0 9 0,-11 0 7 0,1-4 7 16,7 4 6-16,0-6 5 0,0 2 4 0,1-7 7 0,-2 7 4 0,2-2 5 15,-1-3 2-15,8 0 4 0,-11 0 0 0,4-6-1 0,6 3-3 0,-6-3-4 16,-1 2-3-16,6-2-4 0,-7 0-6 0,2-4-2 0,-1 5-5 0,-1-7-4 15,2 2-5-15,-8 1-5 0,1-3-6 0,7 7-4 0,-9-6-3 0,-5-1-3 0,7-1-4 16,-7 6-2-16,6-4-4 0,-6 2-3 0,0 2-3 0,-6-4-4 0,6 7-4 16,-7 4-4-16,7-3-6 0,-5 3-4 0,-4 3-4 0,4-3-8 0,-2 5-5 0,1 4-5 15,1 0-6-15,-4 0-2 0,2 4 0 0,2 5-1 0,-8-3 2 0,7 3 0 16,-2 6 1-16,1 0 2 0,-7 0 1 0,9 0 1 0,0 4 4 0,-3-4 2 16,3 3 5-16,-3-2 5 0,8 2 2 0,-6 3 2 0,6-6-3 0,0-2 2 0,0 7-1 15,6-4 3-15,-6-1 2 0,8-6 3 0,-3 6 2 0,-5 0 6 0,13-2 0 16,-8-3 6-16,4 4-1 0,-4 2 7 0,10-5 3 0,-9 2 4 0,7 2 2 15,-1-6 4-15,2 6 4 0,-1-5-1 0,-8 4 1 0,9-4 1 0,-1 1 1 16,-8 3-1-16,11-5-1 0,-11 2-2 0,1-2-2 0,2-3-4 0,-3 4-3 0,-5-7-3 16,7 7 1-16,-7-5-1 0,0 1 0 0,0-3 3 0,0 3 1 0,0 0 4 15,0-3 1-15,-7-3 3 0,7 6-1 0,-5 0 5 0,5-2 1 0,-8-4 1 16,8 5 3-16,-6-5-2 0,1 0-2 0,-3 4-6 0,8-4-5 0,-8 0-8 0,8 0-10 16,-5 0-10-16,-1 0-6 0,6 0-11 0,-7 0-10 0,7-4-8 0,0 4-11 15,0 0-9-15,0-5-8 0,0 1-4 0,0-2-5 0,0 0 0 0,0-3 0 0,0 3 4 16,0-3 4-16,7 0 2 0,-1 0 3 0,-1-7 4 0,-5 1 3 0,16 1 7 15,-11 0 5-15,9-1 4 0,-2-5 7 0,1 7 5 0,1-8 4 0,4-3 4 16,-4 5 3-16,7-2-2 0,-3 2 1 0,3-1 0 0,-3 1 6 0,3-5 7 16,-4 8 9-16,3-4 13 0,-1 2 12 0,-4 2 11 0,4 1 12 0,0 2 13 0,-6-2 7 15,1 5 10-15,-2-4 8 0,1 4 6 0,-7 1 8 0,9-3 7 0,-10 3 2 16,3 4 1-16,-2 1-5 0,-6-7-2 0,5 7-7 0,-5 0-6 0,8-1-8 16,-8-1-8-16,0 3-8 0,0-4-5 0,0 7-7 0,0 0-3 0,0-5-3 0,0 5-8 15,0 0-8-15,0-4-7 0,-8 4-13 0,8 0-8 0,-5 0-9 0,5 0-11 16,-6 4-5-16,-2-4-4 0,3 5-2 0,-10 5-4 0,9-4-4 0,-7 3-3 15,8 0-3-15,-9 6 2 0,1 1 2 0,6-2 6 0,-7 0 4 0,9 0 4 0,-8 2 6 16,7-1 3-16,-9-1 2 0,10 2-1 0,-1 2 0 0,-2-3 3 0,3 1-3 16,-3-7 3-16,8 6 2 0,-7-2-3 0,7-2 1 0,0 4 1 0,-6-6 0 15,6 5-1-15,6-4 4 0,-6 0 3 0,0 0 0 0,0 1 1 0,7-4 4 0,1 4 3 16,-8-1 1-16,5-1 0 0,3 3 1 0,-2-9-9 0,-1 7-9 0,10-5-21 16,-9 4-19-16,7-3-27 0,-8-2-27 15,9 2-35-15,-1-1-39 0,1-1-77 0,-2-4-88 0,1 6-87 0,1-6-79 0,6 0-28 0,-9 0-3 0,9-6 16 0,-6 2 27 16,5-1 34-16,1-5 39 0,-1-1 44 0,-1-2 44 0,3 4 52 0,-1-12 54 0,0 6 73 15,-1-4 78-15</inkml:trace>
  <inkml:trace contextRef="#ctx0" brushRef="#br0" timeOffset="-4330.07">20751 867 67 0,'-16'0'181'0,"11"3"76"0,-8-3 62 0,8 6 51 0,-4-6 46 0,2 0 37 0,2 0 34 0,5 0 28 0,-6-6 27 15,6 6 23-15,0 0 23 0,0 0-50 0,0 0-97 0,0 0-98 0,0 0-99 0,0 0-59 16,0 0-36-16,0 0-26 0,0 0-22 0,0 0-15 0,0 0-12 0,0 0-9 15,0 0-7-15,0 0-6 0,0-3-10 0,0 3-15 0,0 0-11 0,0 0-13 16,0 0-8-16,6 0-5 0,-6 0-1 0,5 0-7 0,2-7-8 0,2 7-21 16,2 0-24-16,-4 0-32 0,7 0-34 0,-2 0-39 0,-1 0-38 0,5 0-79 0,-4 0-92 15,8-5-86-15,-8 5-75 0,7 0-33 0,-4-4-4 0,4-1 14 0,0 5 27 16,-1-6 36-16,-2-2 46 0,2 3 50 0,1-10 56 0,-6 5 54 0,8-4 59 0,-2-1 77 16,-6-1 80-16</inkml:trace>
  <inkml:trace contextRef="#ctx0" brushRef="#br0" timeOffset="-4059.99">21251 431 0 0,'0'-5'2'0,"6"-1"112"15,-1 2 74 1,3-1 53-16,0 1 41 0,-3-5 39 0,-5 3 37 0,7 0 36 0,-7-3 34 16,7-1 33-16,-7 5 31 0,0-4 31 0,0 5 29 0,5-2-74 0,-5 0-132 15,0 3-76-15,0-3-43 0,7 0-24 0,-7 3-13 0,0-3-17 0,0 1-15 0,0 5-16 16,0-4-14-16,0 4-16 0,8 0-18 0,-8 0-17 0,0 0-21 0,0 0-17 15,0 0-19-15,0 0-18 0,0 0-19 0,0 0-7 0,0 0-7 0,0 0-2 16,0 0-2-16,0 4-1 0,5 1-2 0,-5 4 2 0,0-3 3 0,7 3 4 0,-7 7 7 16,0-7 8-16,7 12 6 0,-7-6 12 0,0 3 10 0,0 1 3 0,0 2-2 15,0 3-1-15,0 1 0 0,0 2-6 0,-7 4 1 0,7-7-7 0,0 6-9 16,0-2-12-16,0 2-12 0,0 0-14 0,7-2-10 0,-7-4-12 0,0 1-15 0,0-1-14 16,5 2-18-16,3-7-19 0,-8 0-22 0,7 2-24 0,-7-3-22 0,6-2-30 15,-6 2-33-15,6-3-58 0,1 0-71 0,-7 0-45 0,5-2-33 0,3-2-1 16,-2-1 14-16,-6-1 23 0,7-3 31 0,-1 0 33 0,-1-3 35 0,3-3 38 0,0 0 41 15,-3 0 47-15,2-3 51 0,-1 3 64 0,8-12 81 0</inkml:trace>
  <inkml:trace contextRef="#ctx0" brushRef="#br0" timeOffset="-3298.7">21760 743 0 0,'5'-10'14'0,"8"6"135"0,-6-5 85 0,0-3 62 16,-7 3 48-16,5 0 39 0,2-2 35 0,-7-2 34 0,8 4 35 0,-8-3 30 0,0 3 34 15,0 3 30-15,0-3 29 0,5 0-93 0,-5 5-164 0,0-2-94 0,0 0-62 16,0 2-33-16,0 4-20 0,0-5-14 0,0 5-13 0,0-6-10 0,-5 6-17 15,5 0-15-15,0-4-19 0,0-1-15 0,-8 5-18 0,8 0-12 0,-7-4-12 0,2 4-9 16,-2 0-8-16,0 0-6 0,2 4-1 0,-3-4-4 0,3 5-3 0,-3-1-1 16,-5 2-1-16,7-1 1 0,-7 5 5 0,5 0 0 0,-2-1 3 0,1 0 5 15,-3 2 1-15,4 5 3 0,-3-2 1 0,3-6 1 0,-4 7 0 0,6-1-3 16,-8 2-2-16,7-1-6 0,-7-1-2 0,9-4-3 0,-2 5-3 0,1-2 0 16,1-2-3-16,-3-1-3 0,8 0-1 0,-8 0-5 0,8-2-4 0,-5 3-3 0,5-7 0 15,0 8 0-15,0-9 1 0,0 8 6 0,0-7 2 0,0 2 7 0,5 3 3 16,-5-5 1-16,8 1 7 0,-8 1 2 0,8-6 3 0,-3 4 8 0,1 2 6 15,1-6 5-15,-2 0 5 0,9 0 4 0,-7 0 4 0,7 0 4 0,-1 0 1 0,-8 0 2 16,9-6 2-16,-1 2 2 0,-1-2 0 0,-3 1 1 0,1 1 1 0,3-5 1 16,-5 3 1-16,5-3 2 0,-7 3-1 0,2-4 2 0,-3 1-1 0,3-2 2 15,-3 7-1-15,2-10-2 0,0 4-3 0,-2 0 1 0,-5-1-3 0,7 2-3 0,1 0 0 16,-8-1-4-16,5 0-3 0,-5 0-3 0,0 6-3 0,0-2-3 0,0 2-8 16,0 4-3-16,0-5-8 0,0 5-5 0,0 0-7 0,0 0-7 0,0 0-3 15,0 0-2-15,0 0-2 0,0 0 2 0,0 5-4 0,-5-1 2 0,5 2 0 0,-8-2 2 16,1 6 3-16,7 0 0 0,-5 0 2 0,-2-5 3 0,7 5 3 0,-7-1 2 15,2 0 3-15,5 3-1 0,0-3 0 0,-8-4-1 0,8-1-4 0,0 0-2 16,0 2-4-16,0-6 0 0,0 9-1 0,0-9 2 0,0 5 4 0,8-5 8 16,-8 7 11-16,0-7 9 0,5 0 8 0,2 3 11 0,0-3 10 0,-2 0 9 15,10-3 9-15,-10 3 9 0,9 0 8 0,-2-7 5 0,8 7 10 0,-8-5 4 0,2 1 7 16,4-1 0-16,3-5 0 0,-8 6-5 0,8-6-2 0,-2 0-8 0,-1 0-6 16,1-1-7-16,-4-2-2 0,9-2-7 0,-3 0-4 15,-3 0-3-15,3 2-5 0,-9-8-5 0,8 1-5 0,-1 1-5 0,-4 0-4 0,-3-1-4 0,0 1 0 0,2-2-1 16,-7 8 2-16,6-8-1 0,-7 6-1 0,2-3 1 0,-8 2-5 0,5 7 0 15,-5-6-2-15,0 6-4 0,0 0-5 0,0-1-6 0,-5 4-8 0,5 1-6 0,-8 1-7 16,2-1-8-16,-1 5-4 0,1 0-6 0,-1 0-7 0,-7 5-3 0,2-1-1 16,5 1-3-16,-5 5-2 0,-1 0 0 0,-1-1 2 0,9 6 2 0,-10-1 0 15,3-2 2-15,7 7 5 0,-11-4 1 0,11 0 2 0,-2-2 6 0,1 7 1 16,6-4 5-16,-5-3 2 0,5 2 4 0,0-1 3 0,0-4 4 0,0 5 4 0,0 0 4 16,5-6 0-16,-5 7 6 0,6-2 4 0,1 0 4 0,-2 0 4 0,4 2 3 15,-2-1 5-15,4-1 5 0,-5 2 7 0,9-2 4 0,-10 0 4 0,9 0 5 16,-1 2-2-16,-1-1 4 0,2-2 3 0,-9 2 2 0,9 0-2 0,-7 0-2 0,6-6-3 15,-7 6-2-15,2-9-4 0,-8 3-3 0,5 1-7 0,-5-1 0 0,0-4-3 16,0-1 1-16,0 2 3 0,0 0 1 0,0-3 2 0,-5-3 0 0,5 6 1 0,0 0 4 16,-8-6 0-16,2 3 4 0,6-3 1 0,-7 6 1 0,1-6-1 0,-1 4-4 15,1-4-7-15,-2 0-14 0,3 0-17 0,-2 0-20 0,0 0-20 0,-5 0-21 16,4 0-17-16,-4-4-19 0,5 4-15 0,2-6-23 0,-10 3-19 0,9-3-20 0,0 0-18 16,1 3-24-16,-2-3-19 0,-2-4-38 0,4 5-44 0,-2-1-66 0,7-1-73 15,0 1-19-15,0-3 6 0,0 3 19 0,0-4 26 0,7 0 29 0,-2 0 33 0,4 1 34 16,-2 0 36-16,-2-7 40 0,1 7 41 0,7-6 56 0,-5 6 61 0</inkml:trace>
  <inkml:trace contextRef="#ctx0" brushRef="#br0" timeOffset="-2884.9">22378 510 0 0,'0'-12'1'0,"0"9"98"0,-8-3 70 0,8 1 47 0,0 1 42 0,0-2 36 0,0 1 38 0,0 1 31 0,0-1 34 16,0 1 29-16,8-2 28 0,-8 2 28 0,0-2 27 0,0 1-67 0,0 1-121 15,6-1-64-15,-6-1-31 0,0 2-18 0,0-1-11 0,0 1-15 0,7-2-14 16,-7 3-15-16,0 3-14 0,0 0-18 0,0-6-16 0,0 6-18 0,0 0-19 0,6 0-17 16,-6 0-12-16,0 0-9 0,0 0-12 0,7 6-4 0,-7-3-6 0,6 3-6 15,2-2-4-15,-8 5-2 0,5 2 0 0,0 4 3 0,4-1 5 0,-9 0 6 16,5 1 8-16,2 6 5 0,-7 1 2 0,8-1-3 0,-8 3 0 0,5 1-6 0,-5-1-4 16,0 0-3-16,0 5-1 0,0-3-2 0,0-2 0 0,7 4-10 0,-7-3-11 15,0 5-18-15,0-6-22 0,0 0-15 0,7 1-19 0,-7-1-12 0,5 1-17 0,3-1-15 16,-3-3-16-16,3-2-24 0,-2-5-26 0,-1 5-33 0,2-4-33 0,2-5-60 15,-4 4-63-15,1-4-50 0,-6 1-40 0,7-7-6 0,-7 2 15 0,0-6 22 16,0 0 25-16,0 0 31 0,0 0 33 0,0 0 39 0,0-6 41 0,-7 2 47 0,1-7 50 16,1 1 61-16,-4 5 79 0</inkml:trace>
  <inkml:trace contextRef="#ctx0" brushRef="#br0" timeOffset="-2727.02">22352 885 0 0,'0'0'14'0,"0"-4"131"15,0 4 79-15,0 0 58 0,-7-5 46 0,7 5 40 0,0 0 32 0,0 0 31 16,0-9 27-16,0 2 24 0,7 7 26 0,-7-5 22 0,0 1 26 0,6-1-95 15,-6 5-167-15,7-6-88 0,-7 2-55 0,5 0-33 0,3-1-21 0,-2 5-17 16,1-5-12-16,-1 1-9 0,1-2-9 0,-7 6-7 0,6 0-8 0,2-6-16 0,-3 6-23 16,0 0-29-16,4 0-36 0,3 0-38 0,-4 0-38 0,-3 6-55 0,2-6-62 15,0 0-100-15,-2 0-107 0,8 0-49 0,-5 0-12 0,-2 0 4 0,-1 0 12 0,2-6 27 16,2 6 31-16,-4-4 43 0,8 4 46 0,-8-5 51 0,3-1 53 0,0 3 62 16,-3-3 69-16</inkml:trace>
  <inkml:trace contextRef="#ctx0" brushRef="#br0" timeOffset="-2520.5">22697 1022 0 0,'-7'6'28'0,"7"-3"148"15,-6 3 88-15,6 0 63 0,0-6 51 0,0 0 43 0,-6 3 38 0,6-3 36 0,0 0 34 0,0 0 33 0,6 0 31 16,-6 0 25-16,0 0 26 0,0 0-113 0,0 0-194 0,0 0-104 0,6 0-60 16,-6 0-35-16,7-3-22 0,-2 3-16 0,-5 0-13 0,8-6-17 15,5 6-11-15,-7-6-14 0,-1 6-10 0,11-3-10 0,-11-3-6 0,8 6-10 0,1-6-9 0,-7 6-18 16,5-4-22-16,0-1-29 0,3 5-33 0,-10 0-38 0,9-6-43 0,-1 3-50 15,0 3-54-15,-2-4-111 0,5 4-137 0,-11-6-58 0,13 1-15 0,-9 1 4 0,3-2 19 16,1-4 34-16,1 5 37 0,-2-4 46 0,-6-6 52 0,8 6 56 0,-7-7 58 0,7-2 66 16,-9 3 67-16</inkml:trace>
  <inkml:trace contextRef="#ctx0" brushRef="#br0" timeOffset="-1997.13">23094 596 0 0,'0'0'17'0,"0"-4"135"0,0-7 79 0,6 7 57 0,-6-1 52 0,0-4 46 16,0 5 44-16,0-8 42 0,0 3 39 0,7 0 35 0,-7 3 33 0,0-3 30 0,7 5 31 15,-7-1-97-15,0-2-166 0,0 4-89 0,0-3-47 0,7 1-31 0,-7 1-24 16,0 4-21-16,0 0-21 0,0-6-16 0,0 6-19 0,0 0-13 0,0 0-14 16,0 0-15-16,0 0-13 15,0 0-16-15,0 0-18 0,0 0-13 0,0 0-16 0,0 0-13 0,0 0-11 0,0 0-9 0,0 0-12 0,0 0-1 0,0 0-2 0,0 6 4 16,0-2 3-16,0 7 4 0,0-1 6 0,-7 4 6 0,7-1 6 0,0 2 10 16,0 6 9-16,0-2 8 0,0 6 7 0,0-7 1 0,0 9-4 0,0-5-8 0,0-2-10 15,0 5-14-15,0-1-19 0,0 1-12 0,0-7-13 0,0 9-5 0,0-9-2 16,7 6-3-16,-7-3-5 0,5-2-3 0,-5 0-2 0,8 1-2 0,-8-1 5 0,5-4 4 31,1 0 6-31,-6-2 13 0,8-2 11 0,-8-1 10 0,5-1 12 0,-5-3 6 16,0 0 7-16,0-6 4 0,0 0 8 0,0 0 12 0,0 0 10 0,0 0 9 15,0 0 8-15,0 0 5 0,0 0 2 0,0 0 2 0,0 0 1 0,0 0 1 0,0 0 0 16,0-6 0-16,0-3-3 0,0 3-3 0,0 0-4 0,0-3-4 0,0 3-6 16,0-1-5-16,0-4-3 0,0 1-2 0,0 0 0 0,0-4 0 0,0 4-2 15,0-4 1-15,0-2-2 0,7 1-1 0,-7 2-4 0,0-1-2 0,8-2-2 16,-8 1 1-16,6 1-1 0,-6-2 0 0,6 7 0 0,-6-6 1 0,7 6-2 0,-7-1 1 15,5 0-1-15,-5 5-2 0,8-4-2 0,-8 3-1 0,6 2 1 0,1-1 0 16,-1 5 0-16,-1-4 0 0,2-1 0 0,2 5-1 0,-4 0 1 0,2 0 1 16,5 0-2-16,-5 0 2 0,6 5 1 0,1-1 3 0,-9 1 0 0,10-1 2 15,-3 6 3-15,0-5 1 0,2 4 1 0,-7 3-1 0,4-3 1 0,-4 4 0 0,7-2-1 16,-7-1 1-16,-1 5 0 0,-6-6 1 0,5 6 2 0,-5-6 1 0,9 7 4 16,-18-7 0-16,9 0 3 0,0 1 2 0,-5 1 2 0,-1 4 0 0,-1-6 4 0,2-5-4 15,-4 6-5-15,2 0-9 0,-4 0-9 0,4-4-17 0,-7 3-14 0,9-3-19 16,-9-2-17-16,9-1-17 0,-2 3-18 0,-6-1-17 0,5-1-17 0,2 2-21 15,1-6-20-15,-3 6-15 0,1-6-12 0,7 0-15 0,-6 3-12 0,6-3-24 16,0 0-27-16,0 0-29 0,0 0-27 0,0 0-34 0,0 0-36 0,0 0-2 0,6-3 14 16,-6-3 24-16,7 0 29 0,-7 2 29 0,8-1 30 0,-3-1 34 0,1 3 34 0,-6-7 44 15,8 1 46-15,5 3 45 0,-6-4 61 0</inkml:trace>
  <inkml:trace contextRef="#ctx0" brushRef="#br0" timeOffset="-1615.24">23361 909 13 0,'13'-9'94'0,"-8"0"51"0,2-1 41 0,2-1 37 0,-4-4 34 0,2 6 35 0,-7-5 35 0,6 4 33 0,-1-6 29 0,4 1 32 0,-9-3 25 15,7 2-23-15,-2 2-54 0,1 4-50 0,2-3-50 0,-3-2-31 0,3 4-23 16,-8 7-18-16,5-7-20 0,-5 7-22 0,7 0-23 0,-7-1-22 0,7 5-20 0,-7-6-17 15,0 6-14-15,5 0-13 0,3 0-13 0,-8 6-12 0,7-6-6 0,-7 5-7 16,5-1-1-16,3 0-4 0,-8 7 1 0,6-7 2 0,-6 7 4 0,5-1 2 16,3 4 4-16,-8-4 2 0,7 4 3 0,-7-4-1 0,6 5-1 15,-6-5-2-15,6 4-4 0,-6-4-4 0,0 5-7 0,7-6-2 0,-7 1-1 0,5-1 1 0,-5 3-1 16,9-3 2-16,-9 0 1 0,5-3 1 0,-5 3-2 0,7-5 3 0,-7 1 3 16,6 1 2-16,1-2 5 0,-7 2 7 0,7-1 5 0,0-5 2 0,-2 0-1 15,-5 4 1-15,13-4 0 0,-7 0-4 0,2-4 2 0,-3 4 0 0,2-5 4 0,2-1 1 16,-4 2 2-16,8-2 2 0,-8 1-2 0,3 1 2 0,-2-5 0 0,1-1 0 15,6-1-2-15,-7 1 4 0,2 1-1 0,-3-6 3 0,2 6 1 0,-1-6-1 16,0 0-3-16,1 0 2 0,1 2 1 0,-3-3 2 0,-5 6 5 0,6-4 2 0,-6 5 3 16,8-3-2-16,-8 3 4 0,0 4-4 0,0 1-5 0,5-2-8 0,-5 6-9 15,0 0-9-15,0 0-12 0,0 0-8 0,0 0-14 0,0 0-7 0,0 0-6 0,-5 6-4 16,5-2-7-16,-8 1-2 0,8 1-3 0,-6 4 1 0,1 4 4 0,5 0 6 16,-8 0 8-16,1 2 9 0,1 2 10 0,0 3 6 0,-1-1 4 0,2-6 2 15,-3 7 0-15,2-3 0 0,-1 1-1 0,1 2-2 0,-1-3-2 0,7-3-1 16,-6 6-2-16,6-6-8 0,0 3-9 0,-8-2-19 0,8-1-22 0,0-2-22 0,8 1-28 15,-8 2-29-15,0-1-29 0,0-6-30 0,0 6-34 0,6-6-55 0,-6 7-63 16,0-7-85-16,0 0-93 0,0-3-31 0,0 3 2 0,0-3 23 0,0-6 30 0,0 0 41 16,0 0 42-16,0 0 44 0,0-6 45 0,7 0 47 0,-7-3 51 0,6 0 59 15,1-6 68-15</inkml:trace>
  <inkml:trace contextRef="#ctx0" brushRef="#br0" timeOffset="-1409.07">23980 559 38 0,'5'-21'156'0,"-5"2"77"0,7 5 62 0,-7-2 45 0,8 1 37 0,-8 6 30 0,5 0 29 0,-5-1 23 0,8 4 22 0,-2 1 19 0,-6 1 19 0,5 4-46 16,-5 0-82-16,8 0-100 0,0 0-110 0,-8 4-57 0,5-4-33 0,-5 11-13 16,0-7 1-16,6 6-3 0,-6-1 0 0,7 6-2 0,-7-1-3 0,0 7 0 0,0-2 0 15,0 2-1-15,0 1-1 0,0-1-6 0,0 3-5 0,0 0-5 0,0 1-9 16,0-1-10-16,0-3-11 0,0 2-4 0,0-3-6 0,0-1-3 0,0 5-3 16,0-3-2-16,0-8-4 0,5 7-12 0,-5 1-13 0,0-2-19 0,9 0-23 15,-9-4-27-15,7 4-27 0,-7-5-26 0,5 2-29 0,-5-1-30 0,6-1-30 0,-6-4-50 16,5 5-64-16,-5-6-72 0,0 1-77 0,8-1-23 0,-8-4 4 0,0 5 23 15,0-10 34-15,0 0 36 0,0 6 40 0,0-6 40 0,0 0 43 0,0 0 42 0,-8-6 44 16,8 2 57-16,-5-2 63 0</inkml:trace>
  <inkml:trace contextRef="#ctx0" brushRef="#br0" timeOffset="-1043.64">24045 998 0 0,'-5'-10'17'0,"5"1"91"0,-8-3 52 0,0-2 45 0,3 4 42 0,-1 1 40 0,-2 0 39 0,8-1 36 0,-5-1 34 16,-3 1 31-16,8 1 29 0,-7 5 8 0,7-1 1 0,0-4-59 0,0 2-92 16,-5 7-52-16,5 0-32 0,0-5-29 0,0 5-26 0,0 0-24 0,0-4-26 0,0 4-21 15,5-5-17-15,-5 5-15 0,0-6-12 0,7 6-12 0,-7 0-9 0,0 0-9 16,8-4-7-16,-3 4-4 0,3 0-5 0,-2-4-1 0,-1 4-5 0,11 0-3 15,-11 0-1-15,8-5-3 0,1 5 0 0,-2 0-1 16,-1 0 0-16,10 0 3 0,-8 0 0 16,8 0 2-16,-2-5 1 0,-1 5 0 0,-4 0-3 0,6 0-2 0,-1-4 0 15,2 4 3-15,-3 0 2 0,1-6 2 0,-6 6 0 0,8-6 3 0,-7 6 0 16,-2-4 3-16,1-1-1 0,1 5 2 0,-4-6 1 0,-2 3 0 0,5-7 5 0,-5 5 0 16,-3 1 2-16,1-2 0 0,-6-4-1 0,8 0 2 0,-8 6-1 0,5-6 0 15,-5 1-3-15,0 4 1 0,0-5 0 0,0-1 0 0,0 1 2 0,0 1-3 16,0 0 0-16,-5 3-6 0,5-4-1 0,0 5-7 0,-8 1-7 0,2-1-8 15,6-1-5-15,-5 6-7 0,-3 0-2 0,1 0-8 0,-7 0-8 0,9 6-4 0,-8-1-5 16,7-1-3-16,-7 8 2 0,1-3-2 0,3 0 4 0,-3 6 4 0,-2-6 8 16,1 7 7-16,8-2 5 0,-9 0 4 0,1 0 5 0,8 2 3 0,-11-1 3 0,11-1 2 15,-1-4 0-15,-1 5 1 0,1-6-1 0,-1 1 2 0,7-1 0 0,-6 3-1 16,6-3 0-16,0 0 1 0,0 0 3 0,0-3 1 0,6 3 2 0,-6 1 3 16,7 1 4-16,-1-7 1 0,1 5 3 0,-1 1-9 0,-1-5-14 0,4 4-23 15,-2-3-30-15,6 4-35 0,-8-5-39 0,9 1-67 0,-2 1-78 0,2-1-93 0,-8-6-92 16,15 5-42-16,-16-1-9 0,15-4 3 0,-6 0 14 0,-4 0 27 0,4 0 35 0,6-4 42 15,-6-1 47-15,4-1 52 0,-4 3 52 0,6-7 69 0,-1 1 73 0</inkml:trace>
  <inkml:trace contextRef="#ctx0" brushRef="#br0" timeOffset="-788.15">24606 939 0 0,'-8'4'1'0,"0"2"101"0,-3-2 71 0,11 1 48 0,-12 0 37 0,12-1 33 0,-9 2 27 0,9-6 26 0,0 0 24 0,0 6 24 0,0-6 28 0,0 0 28 0,0 0 31 16,0 0-63-16,0 0-118 0,0 0-59 0,0 0-31 0,0 0-14 0,0 0-5 0,0 0-3 16,0 0-1-16,0 0-1 0,0 0-2 0,0 0-5 15,0 0-9-15,9-6-11 0,-9 6-11 0,5 0-9 0,2 0-8 0,-1 0-12 0,-1 0-14 0,3 0-12 16,5 0-12-16,1 0-12 0,-1 0-7 0,-1 6-8 0,7-6-8 0,-3 0-7 16,-5 0-13-16,1 0-20 0,2 0-27 0,-1 0-36 0,1 0-40 0,-2 0-47 0,1 0-50 15,1 0-64-15,-2 0-75 0,-6 0-108 0,7 0-125 0,0 0-51 0,1-6-13 16,-9 6 10-16,10-6 21 0,-1 2 35 0,-9-1 40 0,8-4 49 0,0-1 51 0,-7 1 62 15,1-2 63-15,7-4 73 0,-9 2 76 0</inkml:trace>
  <inkml:trace contextRef="#ctx0" brushRef="#br0" timeOffset="-360.86">24924 699 17 0,'0'-5'108'0,"7"5"57"0,-7-4 44 0,0 4 38 0,0-6 36 16,7 1 32-16,-7 5 32 0,0-4 26 0,0 0 25 0,-7-1 23 0,7-1 21 15,0 3-29-15,0-9-65 0,0 8-63 0,0-7-68 0,0 7-34 0,0-5-20 16,0 4-17-16,0-5-12 0,0 0-14 0,0-1-10 0,0 7-4 0,0-5-7 0,0 0-5 16,7 3-3-16,-7 0-5 0,0-3-8 0,5 3-5 0,-5 3-6 0,7-3-8 15,-7 6-5-15,6-4-9 0,2 4-8 0,-2-5-6 0,1 5-7 0,-2 5-3 16,3-5-6-16,3 0-3 0,-3 4-4 0,4 5-4 0,2-3 1 0,-8 3-3 0,6 7-1 16,2-7 0-16,-1 6-2 0,0 6 1 0,0-8 1 15,1 7 0-15,-2 5 2 0,1-7 0 0,1 3 1 0,-1 3 1 0,-5 0 1 0,3-4 0 0,1 4 2 16,-3 6-7-16,-4-6-3 0,2 1-6 0,-1-1-2 0,-6 1-6 0,0-1-6 0,0 0-5 15,0-3-4-15,0-3-4 0,0 1-3 0,-6-4 0 0,6 4 1 0,-7-8 2 16,7-1 1-16,-5-1 8 0,5-3 9 0,-9-2 10 0,9 1 9 0,0-1 17 16,0-4 18-16,-7 0 17 0,7 0 13 0,0 0 10 0,0 0 11 0,-5 0 5 0,5-4 7 15,-6 4 6-15,6-5 2 0,-5 1 7 0,5-2 7 0,-8 2 3 0,8-1-2 16,-8-5-5-16,8 4-10 0,-5-3-11 0,5 0-8 0,-7 0-10 0,7-3-8 16,-7-3-8-16,7 6-10 0,0 0-6 0,0-6-11 0,0-1-8 0,0 7-15 15,0-10-8-15,7 5-9 0,-7-2-5 0,7 1-5 0,-2-3-8 0,3 2-7 16,0-4-9-16,-3 2-11 0,1-2-6 0,6 0-11 0,-3 1-6 0,3-1-9 0,-6 1-15 15,-1 3-18-15,11 2-20 0,-11-1-28 0,1 7-26 0,7-3-29 0,-5 1-28 16,-1 5-30-16,5 1-51 0,-5-1-63 0,6-1-74 0,-8 6-80 0,9 0-22 16,-1 0 5-16,0 0 22 15,0 0 32-15,1 0 38 0,4 6 45 0,-5-6 43 0,0 5 48 0,0-1 48 0,-7-4 51 0,9 5 65 0,-3 5 71 0</inkml:trace>
  <inkml:trace contextRef="#ctx0" brushRef="#br0" timeOffset="830.56">25491 836 0 0,'-7'4'10'0,"0"-4"125"0,2 0 74 0,-2 0 56 0,-1 0 51 0,2-4 44 31,0 4 45-31,6-4 38 0,-7 4 40 0,2-5 33 0,5 0 32 0,0 1 28 0,-8 4 30 16,8 0-90-16,0 0-155 0,0 0-81 0,0 0-44 0,0 0-32 0,0-6-23 15,0 6-24-15,0 0-23 0,0 0-22 0,0 0-18 0,0 0-18 0,0 0-17 16,0 0-12-16,0 0-14 0,0 0-13 0,8 0-12 0,-8 0-11 0,0 0-8 16,0 0-10-16,0 0-6 0,0 0-5 0,0 0-2 0,0 0 1 0,5 0 5 0,-5 0 3 15,7 0 3-15,-1 6 6 0,-6-6 2 0,14 0 5 0,-7 4 6 0,-2-4 1 16,9 5 6-16,-9 0 4 0,10-5 2 0,-9 4 1 0,7 0-1 0,0-4 0 15,0 6-6-15,-7-1-5 0,7-5-5 0,0 4-8 0,0 1-10 0,1-5-1 0,-2 7-4 16,2-4-1-16,-1-3 2 0,-1 6 0 0,2-6 1 0,-1 0 1 0,1 0 1 16,-2 0 3-16,-6 0 7 0,7 0 7 0,-5-6 4 0,3 6 10 0,-3-3 9 15,-3-4 5-15,-5-2 3 0,7 4 3 0,1-1-1 0,-8-2-1 0,5-2 1 0,-5 0-4 16,7 0 0-16,-7-4-4 0,0 4-2 0,0-5-4 0,0 5-2 0,0-4-2 16,0 4-1-16,0-4-5 0,-7 4-5 0,7-1-2 0,-5 1-3 0,-3 1-5 15,8 0-2-15,-7 3-2 0,2 3-3 0,-3-4-4 0,2 2-5 0,1 5-4 0,-3-4-1 16,-5 4-3-16,7 4 1 0,-6-4 1 0,-2 5 1 0,7 2 1 0,-6 2-2 15,-1-4-1-15,2 3 0 0,0 3 0 0,4-2 0 0,-4 0 2 0,-2 3 2 16,9-3-2-16,-8 1 0 0,5-1-4 0,2 6-3 0,-1-5-3 0,1-1-2 16,-1 0 0-16,1 2 3 0,-2-1 0 0,8 0 1 0,-5 0 5 0,5-2 0 0,0-2 4 15,0 3 2-15,0 3 3 0,5-3 6 0,-5-4 5 0,8 5 3 0,-2-7 6 16,1 7 2-16,-1-5 4 0,1 1 4 0,7 4 3 0,-1-5 2 0,-3-1 1 16,4 1 2-16,1-5-2 0,4 4 0 0,0-4 4 0,1 6 3 0,-1-6 1 0,-1 4 3 15,9-4 2-15,-7 0 7 0,7 0 2 0,-9-4 1 0,8 4 4 0,1-6 1 16,-1 2 2-16,1-1 2 0,-9 1 2 0,8-1 1 0,1-1 2 0,-8-4 1 0,1 1 2 15,-1 3 2-15,2-3 1 0,-3 0-3 0,-4 0-4 0,-2-3 2 0,2-3-3 16,-1 7 1-16,-8-2-1 0,2 0 3 0,0 0-1 0,0-1-2 0,-7 2-3 16,0 0-1-16,6-1-8 0,-12 4-8 0,6-3-4 0,0 4-7 0,-7-5-5 15,7 6-4-15,-7-1-7 0,0 1-6 0,2-1-5 0,-3 5-6 0,-3 0-6 0,3 0-2 16,-4 0-1-16,4 0-2 0,-4 5 0 0,0-1-1 0,-4 1 3 0,5-1-1 16,-2 6 0-16,0 0 0 0,0 0-4 0,0-4-5 0,0 3-3 0,-1 4-3 15,9-7-1-15,-10 3 3 0,9 3-1 0,0-3 0 0,-1 0 0 0,7-5 1 0,-5 7 2 16,-3-7 1-16,8 1 3 0,0 2 1 0,-6 2 8 0,6-9 6 0,0 5 8 15,0-5 6-15,0 4 4 0,0 2 4 0,6-3 3 0,-6-3 2 0,8 6 3 16,-3-6 2-16,-5 0 2 0,13 4 2 0,-7-4 2 0,1 0 1 0,6 5 2 16,1-5 1-16,-9 0 4 0,10 0 0 0,4 0 2 0,-6 0 0 0,0 0 1 0,5-5 2 15,-4 5 1-15,5 0-3 0,-4-4 2 0,4 4 0 0,-6-6 0 0,6 3 1 0,-6-3 2 16,7 2 1-16,-9-1-3 0,5 5 0 0,-3-9-2 0,-3 2-1 0,-1 2-5 16,3 1-1-16,-6-1-1 0,2-1 2 0,-2 2-3 0,1 0 3 0,-2-1-4 15,-5 0-2-15,0 5-6 0,0 0-5 0,0 0-8 0,0 0-10 0,0 0-4 0,0 0-4 16,0 0-1-16,0 0-2 0,0 0-1 15,0 5-3-15,0 0 1 0,-5-1-2 0,5 0 1 0,-7 7 1 0,7-2 3 0,-6-2 5 0,-2 2 5 0,8 0 6 0,0 0 4 16,-6 1 1-16,6 1 4 0,0-1-1 0,0-1 0 0,0 0 5 0,0 1-1 16,0-5 0-16,0 4 0 0,0-3 2 0,6 0 2 0,-6-2 2 0,0 1 4 15,8 1 1-15,-8-2 5 0,6-4 3 0,1 3 4 0,-7-3-2 0,5 0 3 16,3 0 1-16,-2-3 3 0,1 3 3 0,-1 0 4 0,6-4 3 0,-3-2 0 16,1 1 1-16,-2 1 0 0,5-2 0 0,0 0 0 0,-7-3-1 15,7 0 1-15,0-1 1 0,1 1-3 0,-2-2-1 0,1 1-1 0,-6-5-4 0,5 6-3 0,4-6-1 16,-5 0-1-16,1 0-2 0,-3-3-2 0,3-2 0 0,-6 0-2 0,-1 1-1 0,3-1 0 15,5 1 0-15,-6-6 0 0,-1 5-5 0,0-2-5 0,2-5-3 0,-8 5-3 16,7 1-2-16,-2 2-2 0,-5-5-1 0,6 9-1 0,-6-4 2 0,8 4-1 16,-8 4-1-16,0 1-6 0,0 1-7 0,0 4-3 0,0 1-9 0,0 4 1 0,0 0-1 15,0 0-3-15,-8 0 1 0,2 4-1 0,1 1-1 0,-2 4-3 0,-7 1-3 16,8 1-1-16,-6 4-1 0,4 4 3 0,-5-1 5 0,0 3 6 0,8-2 8 0,-9 6 2 16,7-7 6-16,1 2-2 0,-8 5 1 0,7-6 1 0,2 2 2 0,5-3 2 15,-7 2-1-15,7 0 3 0,-7-5 1 0,7 3-1 0,0-2 2 0,0-2-1 16,7 1 2-16,-7 1 1 0,0-2 3 0,7-1 0 0,-7 2 0 0,5-5 2 15,2 1 1-15,-7-2 0 0,9 1 4 0,-9-1-2 0,5 0 1 0,1-3 1 0,-6 0 2 16,7-2 4-16,-7 1 3 0,0-5 4 0,0 6 4 0,0-6 3 0,5 0 2 16,-5 0 1-16,0 0 3 15,0 0 0-15,9-6 0 0,-9 1-2 0,0 1 4 0,0-2-6 0,5 0-1 0,-5 2-4 0,0-1-5 0,0-4-3 0,0-1-6 16,0 1-6-16,-5-2-5 0,5 1-5 0,0 1-4 0,-9 0-3 0,9-6-2 0,-5 6-3 16,5-3-2-16,-7 3-3 0,1 3-1 0,6-2-3 0,-5 3-2 0,-4-4-4 31,2 3-4-31,7 6-1 0,-5-6-1 0,-2 6 0 0,0 0 1 0,2 0-1 15,-3 0 1-15,1 0 3 0,-5 6 0 0,5 0 2 0,-6-2-1 0,8 1 4 16,-9 0 1-16,9-1 3 0,-3 6 4 0,-5-5 0 0,5 4 2 0,3 1 2 0,-9-4-5 16,7 3-1-16,2 0-6 0,5-3-2 0,-6 3-3 0,6-3 0 0,-7 4-1 15,7-5 4-15,0-1 2 0,0 5 1 0,0-3 5 0,7-2 1 0,-7 6 6 0,6-6 2 16,6 2 4-16,-3 0 5 0,1 3 6 0,-2-3 3 0,5-2 2 0,6-1-4 16,-6 3-9-16,7-1-15 0,-1-1-16 0,-6 2-26 0,6-6-22 0,2 6-32 15,-8-6-33-15,6 3-48 0,-1-3-54 0,-2 0-105 0,-4 0-124 0,8 0-52 0,-8-3-17 16,2-3 9-16,-1 0 23 0,0 2 27 0,0-7 35 0,0 4 37 15,0-8 42-15,-2-1 47 0,5-4 49 0,-3 2 60 0,-8-3 67 0</inkml:trace>
  <inkml:trace contextRef="#ctx0" brushRef="#br0" timeOffset="1068.08">26707 581 85 0,'0'0'159'0,"0"6"49"0,8-6 45 0,-8 0 43 0,8 0 40 0,-3 0 38 0,3-6 33 0,-3 6 31 0,0-4 31 0,4-1 26 16,-2 5 28-16,-2-4-62 0,1 4-116 0,2 0-66 0,5-5-38 0,-8 5-29 15,2 0-22-15,0 0-23 0,6 0-23 0,-6 5-19 0,-2-5-14 0,4 4-13 16,-4 1-14-16,0-1-9 0,3 7-9 0,-3-1-11 0,-5 0-7 0,8-1-7 16,-2 6-5-16,1-1-3 0,-7 2-3 0,0 2 0 0,6 3-4 0,-6-2 1 0,-6 0 2 15,6 7 2-15,-7-4 1 0,1 5-3 0,-2-5-3 0,3 8-14 0,-8-6-24 16,-1 7-26-16,2-3-28 0,-8 2-37 0,0-1-43 0,1 2-48 0,-2-4-56 0,-2 8-116 16,2-6-145-16,-6 5-64 0,3-4-23 0,4-2 5 0,-6 2 14 0,-1 0 30 15,-5-5 42-15,6 3 43 0,-1-7 48 0,-4 3 53 0,4-9 55 0,-6-2 64 0,6 2 67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23:05.031"/>
    </inkml:context>
    <inkml:brush xml:id="br0">
      <inkml:brushProperty name="width" value="0.05292" units="cm"/>
      <inkml:brushProperty name="height" value="0.05292" units="cm"/>
      <inkml:brushProperty name="color" value="#FF0000"/>
    </inkml:brush>
  </inkml:definitions>
  <inkml:trace contextRef="#ctx0" brushRef="#br0">7007 12203 35 0,'0'0'99'0,"0"-4"42"16,0-2 38-16,-8 6 31 0,8-6 32 0,0 6 23 0,0-3 25 0,0-3 23 0,0 6 25 0,-5-6 20 0,5 3 17 0,0 3-27 0,0-6-51 0,0 6-34 16,0-5-27-16,0 1-21 0,-6 4-16 0,6-4-13 0,0-1-9 0,0 5-3 0,0 0 0 0,0-6-2 15,0 2-2-15,0 4-5 0,0-6-8 0,0 6-7 0,-5-5-8 0,5 5-11 0,0 0-6 16,0-4-7-16,0 4-8 0,0 0-6 0,0 0-3 0,0 0-11 0,0 0-8 15,0 0-12-15,0 0-8 0,0 0-12 0,0 0-9 0,0 0-6 0,0 0-8 16,0 0-6-16,0 0-6 0,0 0-5 0,0 0-6 0,0 0-6 0,0 0-4 0,0 0-4 16,0 0-4-16,0 0-1 0,0 0-5 0,0 0-1 0,0 0-3 0,0 0 4 15,0 4 1-15,0 1 7 0,0 1 2 0,0-2 6 0,0 7 3 0,0-7 5 16,0 5 1-16,0 6 3 0,0-6 2 0,0 7 6 0,0-2 2 0,0 1 5 16,0 1-1-16,0-3-2 0,0 7-4 0,0-5-2 0,0 4-4 0,0 0-2 0,0 2-4 15,0-3-3-15,0 2 0 0,0 0 2 0,0-2-2 16,0 3-1-16,5-6-1 0,-5 4-2 0,0-5 2 0,0 7 1 0,0-8-1 0,0 2-1 0,6 1 1 15,-6-2 0-15,0 0 0 0,0-4-1 0,0 0 2 0,0 0-1 0,5-1 1 0,-5 0 0 16,0 2 0-16,0-1 0 0,0-4-1 0,0-3-1 0,0 9 1 0,0-9 1 16,8 1-1-16,-8 2 1 0,0-1 1 0,0-1-1 0,0 1 1 0,0 2-1 15,0-7 2-15,0 3-2 0,0-3 1 0,0 6-1 0,0-6 1 0,0 0-3 16,0 0-2-16,0 0-6 0,0 0-5 0,0 5-7 0,0-5-9 0,0 0-8 0,0 0-10 16,0 0-8-16,0 0-9 0,0 0-8 0,0 0-9 0,0 0-6 0,0 0-8 15,0 0-5-15,0 0-7 0,0 0-2 0,0 0-3 0,0 0-2 0,0 0-3 0,0 0-8 16,0 0-7-16,0 0-11 0,0 0-11 0,0 0-14 0,0 0-14 0,0 0-28 15,0 0-31-15,0 0-42 0,8-5-41 0,-8 5-44 0,0 0-43 0,0 0-10 16,0-6 10-16,0 6 21 0,0 0 27 0,0 0 30 0,0 0 33 0,0-3 34 0,0 3 36 16,-8-7 44-16,8 7 45 0,0 0 49 0,-8-5 64 0</inkml:trace>
  <inkml:trace contextRef="#ctx0" brushRef="#br0" timeOffset="423.4">6904 12683 79 0,'0'-6'154'0,"0"0"48"0,0 6 39 0,0-3 39 0,0-3 37 0,0 0 38 0,0 6 36 0,0-4 34 0,0-1 33 0,0 5 32 0,0-6 32 0,0 3-55 0,0-3-107 16,0 6-60-16,0-4-38 0,0 4-18 0,0-5-13 16,0 1-12-16,0 4-19 0,0-6-15 0,0 6-16 0,-8 0-16 0,8 0-15 0,0 0-13 0,0 0-14 0,0-6-13 15,0 6-13-15,0 0-13 0,0 0-13 0,0 0-9 0,0 0-13 0,0 0-11 16,0 0-10-16,0 0-10 16,0 0-11-16,0 0-6 0,0 0-6 0,0 0-6 0,0 0 0 0,0 6-1 0,0 0-3 0,0-6 2 0,0 4 0 0,0 1 3 0,0-1 1 31,0 5 2-31,0-3 3 0,8-1 6 0,-8 5 1 0,0-4 3 0,0 3 4 15,0-3 0-15,5-3 0 0,-5 7-2 0,0-5 1 0,8 4 0 0,-8-2 1 0,6-4 0 16,-6 8 1-16,5-7-2 0,-5 6 1 0,7-5-1 0,1-1 1 0,-8 7-1 16,6-7 0-16,-6 2 2 0,6 3 0 0,1-4 2 0,-7-1-1 0,5 2 1 15,-5-2 1-15,8 1 0 0,0-5 0 0,-8 6 1 0,5-6 1 0,-5 3 5 16,6-3 7-16,-6 6 7 0,5-6 10 0,-5 0 9 0,0 0 7 0,8 0 11 16,0 0 7-16,-8 0 9 0,5-6 4 0,2 3 6 0,-1-3 4 0,0 1 0 0,1 1 6 15,1-2-3-15,-3-3-32 0,1 0-61 0,2-1 0 0,5-1 0 0,-6 2 0 16,-2-5 0-16,2 0 0 0,5 2 0 0,-4-3 0 0,-2 2 0 0,1 4 0 15,-1-7 0-15,-1 2 0 0,11-1 0 0,-16 5 0 0,5-5 0 0,2 6 0 16,-1-1 0-16,-1 1 0 0,-5 4 0 0,9-5 0 0,-9 4 0 0,0 6 0 16,0 0 0-16,0 0 0 0,0 0 0 0,0 0 0 0,0 0 0 0,0 0 0 0,0 0 0 15,0 0 0-15,0 0-124 0,0 0-74 0,0 0-40 0,0 0-45 0,0 0-49 16,-9 0-54-16,9 6-100 0,0-3-118 0,-5 4-40 0,5-2 0 0,0 4 18 16,-6-5 31-16,6 6 36 0,0 0 44 0,-7-6 49 0,7 8 57 0,-5-8 56 0,5 5 62 15,-9-3 63-15,2-3 70 0</inkml:trace>
  <inkml:trace contextRef="#ctx0" brushRef="#br0" timeOffset="2081.48">7391 11509 18 0,'0'-4'91'0,"0"-1"42"0,0-2 36 0,0-2 32 0,0 6 30 0,0-3 30 0,0 0 25 0,0 2 26 0,0-1 23 0,0 5 23 0,0-4 22 16,0-1-34-16,0 5-64 0,0-6-43 0,0 2-27 0,0 4-23 0,0-6-16 16,0 3-14-16,0-3-12 0,0 6-9 0,0-5-7 0,0 1-6 0,0-2-7 15,0 1-4-15,8 5-3 0,-8-4-4 0,0 4-5 0,0-6-5 0,0 3-4 0,0 3-7 16,0 0-4-16,5-6-8 0,-5 6-5 0,0-4-5 0,0 4-9 0,0 0-8 16,0 0-7-16,0 0-8 0,0 0-11 0,0 0-8 0,0 0-9 0,0 0-5 15,0 0-4-15,0 0-1 0,0 0 0 0,0 4-2 0,0 2 1 0,0-3 0 0,6 3 1 16,-6-2 1-16,0 1 2 0,8 5 5 0,-8 1 2 0,7-2 4 0,-7 1 3 15,0 4 0-15,5 2 1 0,-5-4-1 0,0 4-3 0,0-1 0 0,9 3-2 16,-9-2 0-16,0 4 0 0,0-2-1 0,0-2-1 0,5 3-2 0,-5 2 2 0,0 3-2 16,0-6-1-16,0 3 2 0,0 3-2 0,0-4-1 0,0-2 0 0,0 6 0 15,0-3 0-15,0-2 0 0,0 2-1 0,0-3-2 0,0-3 1 0,0 4-2 16,0-4-1-16,0 0-2 0,0-6-5 0,0 6-6 0,0-5-12 0,5 1-14 16,-5-4-15-16,0-1-19 0,0 3-20 0,8-3-21 0,-8-6-20 0,0 6-20 0,0-3-16 15,5 3-22-15,-5-6-19 0,8 0-37 0,-8 0-41 0,0 0-48 0,0 0-50 16,0 0-24-16,6 0-11 0,1-6 10 0,-7 6 25 0,6-3 29 0,-6-3 30 0,7 0 33 15,-7-3 29-15,6 3 36 0,2-1 35 0,-3-4 45 0,-5 7 49 0</inkml:trace>
  <inkml:trace contextRef="#ctx0" brushRef="#br0" timeOffset="4812.8">7984 11719 0 0,'7'0'5'0,"-7"-4"52"0,0-1 28 0,0-2 26 0,0 4 25 0,0-3 27 0,0 1 29 0,0 1 28 0,0-5 27 0,6 3 21 0,-6 2 24 0,0-1-5 16,0-1-20-16,0-4-25 0,-6 5-27 0,6 1-19 0,0-1-15 0,0 1-17 16,0-2-17-16,-7 1-22 0,7 1-21 0,-6-1-22 0,-1 1-17 0,7-3-15 15,-6 2-10-15,-2 5-12 0,3-4-6 0,-3 4-5 0,-2-5-4 0,1 5-3 16,-3 0-1-16,4 0-2 0,-4 0-1 0,0 0-1 0,-2 0-1 0,7 5 1 0,-4-5 1 15,-5 4-1-15,4 1 2 0,1 2 0 0,-5 2-1 0,5-5 1 0,-2 1-3 16,-2 5 0-16,10-5-1 0,-9 4-2 0,9-2-3 0,-8 2-1 0,5 0-3 0,-3 0-2 16,4-3 1-16,-2 3-5 0,4 0 0 0,5 3-1 0,-7-3-1 0,1 1-1 15,6-1 3-15,0 0-2 0,0 7 2 0,-5-7 0 0,5 2 2 0,0-2 4 16,5 7 5-16,-5-7 6 0,0 0 2 0,0 6 6 0,0-6 3 0,6 1 4 0,-6 1 1 16,7-1 3-16,-7 3 6 0,5-8 2 0,-5 5 2 0,9 1 2 0,-2-7-2 15,-2 5-2-15,-5-3-2 0,6-2-3 0,2 6-5 0,-3-6 1 0,3-4-3 0,-3 6 2 16,2 0-2-16,0-2-2 0,5-4 1 0,-4 5-1 0,-3-5 3 15,3 0 1-15,3 0 5 0,-3-5 3 0,5 5 3 0,-7-4 1 0,1 4 5 16,7-6 2-16,-7-4 3 0,-2 5 1 0,8 0 1 0,-7-5-1 0,2 1 0 0,4 0-1 16,-5-1-2-16,-2-1-3 0,3-2-2 0,4 3 0 0,-12-1-1 0,14-4 0 0,-14 6-1 15,5-5-1-15,3 3-2 0,-8-4-2 0,5 6-3 0,-5 0-1 0,8-6-2 16,-8 6 0-16,0-7 1 0,0 7-1 0,0-6-1 0,0 6 0 0,0-1-4 16,0-5-1-16,-8 6-3 0,8-1 3 0,0 5 0 0,0-4 4 0,-5 2 0 15,5 2 3-15,0 1 0 0,0-1-2 0,0 5-5 0,0 0-7 0,-8 0-6 0,8 0-8 16,0 0-4-16,0 0-4 0,0 5-4 0,-5-5-3 0,5 4-6 0,0 8-2 15,-5-9-5-15,5 8-3 0,-9-1-2 0,9-1 1 0,0 0 0 0,-5 0 2 16,5 7 6-16,0-7 2 0,-7 2 4 0,7 2 2 0,0-1 1 0,0-3 1 0,0 1-1 16,0-1 0-16,0 0-1 0,0 3 2 0,7-3-1 0,-7 0 3 0,0-3-2 15,5 3 3-15,-5 0 0 0,0-2 0 0,9-4 3 0,-4 8-1 0,-5-7 1 0,5 2 3 16,3-2 0-16,-3 1 1 0,-5-1 1 0,8 1 4 0,-2 1 1 0,1-6 4 16,-1 4 3-16,1-4 3 15,-1 0 3-15,1 0 4 0,-1 0 2 0,-1 0 4 0,4 0 2 0,-2-4 3 0,-2-2 4 0,3 1 3 0,-3 1 4 0,1-1 2 16,7-5-1-16,-6 6-1 0,-1-7 1 0,2-4-2 0,-2 6-1 0,6-1-2 0,-3-5 0 15,-4 6-2-15,2-6-3 0,-1 0-2 0,1 2-3 0,-1-3-5 0,2 2-2 16,-3-1-4-16,0-1 1 0,3 2-1 0,-2 1-2 0,1-8 0 0,-7 6 1 16,8 2 1-16,-3-2 1 0,-5 6 6 0,6-7 5 0,-6 7 6 0,0-2 8 15,0 2 5-15,0-1 3 0,0 1 1 0,0 3-1 0,0-3-2 16,0 3-2-16,0 2-3 0,-6-1 0 0,6 1-2 0,-5-1-3 0,5-2-8 0,-8 7-9 0,8-3-12 16,-7 3-14-16,7 0-8 0,0 0-9 0,-6 0-9 0,6 0 0 0,-8 3-2 15,3 4 2-15,5-2-1 0,-5-1-2 0,5 1-1 0,-8 5-1 0,2-1 1 0,6 0 2 16,-7 3 1-16,7-3 3 0,-6 6 4 0,6-6 2 0,0 0 4 0,-7 2 3 15,7-2 1-15,0 2-2 0,0-2 1 0,0 0-1 0,0 1 0 0,0 1 0 0,0-1 2 16,0-1-1-16,0-5 1 0,0 7 0 0,7-8 1 0,-7 9 0 0,0-8 2 16,6 1 2-16,1 5 0 0,-7-5 3 0,6 4 2 0,2-5 0 0,-8 3 4 15,5 2 4-15,0-4 3 0,3 5 4 0,-2-5 4 0,9-1 2 0,-10 5 4 32,1-3 1-32,2 3 2 0,-3-3 1 0,3 3 1 0,-3-3 1 0,3-2 1 15,-2 5 4-15,-6-9-2 0,5 12 1 0,2-9-1 0,-7 3 0 0,8-1-1 0,-8-1-1 16,0-4 0-16,0 6 1 0,6-2 0 0,-6 1-2 0,0-1 2 0,0-4-1 15,0 5-1-15,0 5 0 0,-6-4-1 0,6-1-1 0,0-1-2 0,0-4-3 0,-8 5-5 16,8-1-6-16,-7 2-6 0,7-2-6 0,-5 1-6 0,-1 0-9 0,-2-1-6 16,8-4-8-16,-5 6-9 0,-3 0-9 0,3-6-5 0,-3 4-10 0,2-4-7 15,6 0-9-15,-5 0-9 0,-3 0-10 0,1 0-10 0,7 0-8 0,-6 0-8 16,6-4-5-16,-8 4-3 0,8-6-2 0,-5 6 0 0,5-6-1 0,-5 2-5 0,5-1-7 16,-8 0-25-16,8 1-36 0,0-6-33 0,-6 5-31 0,6-4-33 0,0-1-29 15,0-5-4-15,0 0 10 0,0 0 13 0,6 0 19 0,-6 2 19 0,8-8 20 0,-3 6 26 16,0-3 29-16,3-1 42 0,-2-2 46 0,1-3 45 0,1 5 64 0</inkml:trace>
  <inkml:trace contextRef="#ctx0" brushRef="#br0" timeOffset="5081.74">8381 11451 0 0,'7'0'44'0,"0"-6"96"0,-7 6 54 0,5-4 41 0,-5 4 38 0,0-6 35 0,8 3 37 0,-8-3 36 0,0 1 37 0,0 1 35 0,0 4 37 0,0 0 12 0,0-6 0 0,7 1-65 16,-7 5-103-16,0-4-53 0,0 4-27 0,0 0-19 0,0 0-13 0,0-6-18 15,0 6-20-15,0 0-20 0,0 0-21 0,0 0-20 0,0 0-22 0,0 0-19 16,0 0-21-16,0 0-14 0,0 0-15 0,0 0-12 0,0 0-11 0,0 0-11 15,0 0-7-15,0 0-3 0,0 0-2 0,0 0-2 0,0 6 0 0,0-2-1 16,0 1 2-16,0 5 2 0,0 1-1 0,0-2 2 0,0 1 2 0,5-1 1 0,-5 6 4 16,0 0 2-16,0 0 6 0,7-2-2 0,-7 8 0 0,0-6-6 0,0 3-6 15,7 1-10-15,-7 2-14 0,0-2-13 0,5-5-11 0,-5 7-13 0,0-2-11 16,8-1-14-16,-8 3-13 0,0-6-16 0,8 5-16 0,-8-6-18 0,0 1-19 0,5-2-15 16,-5 2-12-16,6 0-9 0,-6 0-6 0,7-6-15 0,-7 7-18 0,5-7-19 15,-5 1-23-15,9-1-25 0,-9 2-24 0,5-7-24 0,-5 7-19 0,7-7 8 0,-7 1 20 16,0-1 26-16,0-4 28 0,0 0 29 0,0 0 30 0,0 6 34 0,0-2 37 15,0-4 39-15,-7 0 36 0,2 0 44 0,5 0 55 0</inkml:trace>
  <inkml:trace contextRef="#ctx0" brushRef="#br0" timeOffset="5289.59">8420 11890 56 0,'-5'-10'137'0,"-2"6"46"0,7-1 40 0,-8-1 36 0,3-4 36 0,5 5 34 0,-7 1 35 0,0-5 30 16,7 3 30-16,0 2 25 0,-5-1 23 0,5-1-53 0,0 6-96 0,0-3-64 16,0 3-45-16,-8-6-24 0,8 6-20 0,0 0-16 0,0 0-18 0,0-6-16 15,0 6-18-15,8-4-12 0,-8 4-13 0,0 0-10 0,0 0-9 0,0-5-4 0,0 5-8 16,0 0-4-16,5-4-5 0,-5 4-5 0,0 0-5 0,7 0-2 0,-7-5-8 15,7 5-3-15,-2 0-4 0,-5 0-4 0,8-6-1 0,-1 6-2 0,-2-4-1 16,2 4-6-16,0 0-7 0,-2-5-14 0,3 5-23 0,5-4-22 0,-7 4-29 0,1-5-29 16,-2 5-29-16,9 0-39 0,-7-7-41 0,-1 7-66 0,-1 0-75 0,4 0-58 15,-2 0-51-15,-2 0-9 0,2-4 8 0,-1 4 25 0,0 0 33 0,2 0 38 0,-1-5 41 16,-7 5 42-16,5 0 44 0,-5 0 48 0,6-4 52 0,-6 4 62 0,0 0 77 0</inkml:trace>
  <inkml:trace contextRef="#ctx0" brushRef="#br0" timeOffset="5590.25">8824 11974 0 0,'0'0'70'0,"-6"0"55"0,6 0 39 0,-7 0 32 0,7 0 32 0,-6-6 28 16,6 6 28-16,-5-6 28 15,5 6 26-15,-9-4 24 0,2 4 23 0,7 0-15 0,-5-5-42 0,5 5-51 0,-8-5-52 0,8 5-35 0,-5 0-16 0,-1 0-17 16,6 0-14-16,-8-4-10 0,8 4-13 0,-5 0-9 0,5 0-11 0,0 0-8 15,0 0-9-15,-7 0-8 0,7 0-10 0,0 0-10 0,0 0-6 0,0 0-8 0,0 0-6 16,0 0-6-16,0 0-4 0,0 0-1 0,0 0-4 0,0 0-2 0,0 0-5 16,0 0-3-16,0 0-4 0,0 0 0 0,0-6 4 0,7 6 5 0,-7-4 7 0,5 4 5 15,-5-5 1-15,8 5-1 0,-2-4 1 0,-1 4-4 16,3-5-3-16,4-1-1 0,-3 2-2 0,2-2-6 0,2 1-11 0,-6 1-21 0,6-1-27 0,1 1-34 16,-1-2-36-16,-1 2-39 0,-5-1-37 0,5-1-69 0,1 3-82 0,-6-4-65 15,5 2-58-15,-4 1-19 0,0-1 1 0,-3 1 16 0,1-2 26 0,-1 2 36 16,-5-7 37-16,7 8 43 0,-7-9 44 0,0 3 48 0,0 0 50 0,0 3 65 0,-7-3 79 15</inkml:trace>
  <inkml:trace contextRef="#ctx0" brushRef="#br0" timeOffset="6129.36">9053 11353 0 0,'0'-9'1'0,"7"-3"106"16,-7 3 65-16,0 6 45 0,0-9 37 0,-7 8 37 0,7-1 37 0,0 1 33 0,0-1 34 31,-8-1 30-31,8 2 26 0,0 4 27 0,-5-6 23 0,5 6-76 0,0 0-130 16,0 0-66-16,0 0-34 0,0 0-24 0,0 0-22 0,0 0-22 0,0 0-27 0,0 0-21 15,0 0-20-15,0 0-16 0,0 0-8 0,-8 0-9 0,8 0-6 0,0 6-5 16,0-2-8-16,0 2-3 0,0-1-3 0,0 4 0 0,0-5 1 0,8 8 6 16,-8-3 3-16,0 6 3 0,0-6 2 0,0 6 1 0,0 0-4 0,0-2-1 15,5 2-2-15,-5 6-3 0,0-8-3 0,0 7-2 0,0-1-4 0,0 6-7 16,0-5-8-16,0-1-3 0,0 0-4 0,0 1-4 0,8 0-3 0,-8 0-5 0,0-2-7 15,0-2-8-15,0-1-5 0,7-2-6 0,-7 1-5 0,0 2-1 0,0-7 0 16,0 2 3-16,5-2 5 0,-5-5 2 0,0 8 4 0,0-8 3 0,0 1 3 16,0-1 8-16,0-4 11 0,7 6 10 0,-7-6 12 0,0 0 11 0,0 0 10 0,0 0 9 15,0 0 7-15,0 0 7 0,0 0 2 0,0 0 2 0,0 0 2 0,0 0-2 16,0 0-1-16,-7-6-2 0,7 2-4 0,0-1-2 0,-5 5-1 0,5-9-6 16,0 2-7-16,0 3-5 0,-7-1-6 0,7-4-3 0,0 3-2 0,0-3-1 0,-8 0-2 15,8 2 1-15,0-2 0 0,0 0 1 0,-5 0-1 0,5-1-3 0,0-1-2 16,0 1-3-16,0 1-1 0,0 0 2 0,0 3-3 0,0-3 1 0,5 0-1 0,-5 2 1 15,0 2-4-15,8 1 0 0,-8-1-3 0,0 1 0 0,7-2 0 0,-7 6 2 16,5-5 2-16,2 5 5 0,0 0 0 0,-2 0 2 0,3 0 5 0,-3 0 5 16,3 0 3-16,-2 5 3 0,6-5 4 0,-3 6 4 0,3-6 4 0,-6 4-1 0,8 1 2 15,-7 4 1-15,4-2-1 0,-4-3-2 0,-1 5 2 0,7-4-2 0,-6 5-1 16,-1-1-3-16,2 3 0 0,-2-3-1 0,1 0 1 0,-7 0-3 0,5 1 0 16,2 1 0-16,-7-1 0 0,0-1 0 0,0 0 0 0,0 2-2 0,0-2-1 15,0 2-5-15,0-2-6 0,0 0-3 0,-7 2-8 0,7-2-5 0,-5-5-7 0,-2 8-8 16,1-9-10-16,-2 3-7 0,2 3-11 0,-1-3-6 0,2-2-10 0,-3 1-8 15,2-1-14-15,-1-4-10 0,1 5-9 0,1 2-11 0,-2-7-11 0,-2 3-18 16,4-3-15-16,5 6-27 0,-6-6-25 0,-1 0-24 0,2 0-24 0,5 0-37 0,-9 0-43 16,9 0-14-16,-7 0 1 0,7-6 14 0,-5 6 21 15,-1-3 24-15,6-4 28 0,0 2 29 0,-8 5 35 0,8-4 38 0,0-5 38 0,-5 3 37 0,5-3 41 0</inkml:trace>
  <inkml:trace contextRef="#ctx0" brushRef="#br0" timeOffset="6620.55">9339 11529 97 0,'6'-5'167'0,"2"-1"45"0,-8 2 37 0,5-1 33 0,-5 1 33 0,8-1 34 0,-8-2 33 0,0 4 33 0,0-3 33 0,0 3 29 16,0-3 31-16,0 6-64 0,0 0-119 0,0 0-62 0,5-6-34 0,-5 6-19 15,0 0-11-15,0 0-15 0,0 0-16 0,0-4-16 0,0 4-22 0,0 0-17 16,0 0-17-16,0 0-18 0,0 0-19 0,0 0-16 0,0 0-18 0,0 0-15 0,-5 0-15 16,5 0-11-16,-8 0-7 0,8 4-4 0,0 2-5 0,0-6-4 0,-5 6-1 15,5-3-2-15,0 3-1 0,0 4 0 0,-8-5 2 0,8-1 3 0,0 5 2 0,0 2 4 16,0-7 4-16,0 5 2 0,0 3 2 0,0-8 3 0,0 5-2 0,0-4 3 15,8 1 0-15,-8 3 0 0,5-5 1 0,-5 1-1 0,8 2 1 0,-8-3-3 16,5 1-2-16,0-1-2 0,4 1 2 0,-4 1-2 0,2-2-4 0,1 1 0 16,4-5-5-16,-5 4-1 0,-2-4-4 0,9 5-2 0,-7-5 1 0,-1 0 0 0,6 7 0 15,-3-7 3-15,-4 0 7 0,2-7 3 0,-1 7 5 0,-1 0 6 0,3-5 7 16,0 1 8-16,-3 4 9 0,-5-5 11 0,6 1 7 0,-6-2 8 0,8-3 9 16,-8 4 7-16,5 1 10 0,-5-8 9 0,0 8 7 15,0-5 2-15,7 3 2 0,-7-3-1 0,0 0-2 0,0-3-1 0,0 3-1 0,0 0 0 0,0-1-2 0,0 1 1 16,0-3-1-16,0 3-4 0,0 0-7 0,0-1-5 0,-7 1-7 0,7 4-4 15,0-5-1-15,0 4 2 0,0 3-1 0,0 3-4 0,0-6-3 0,0 6-6 16,0 0-10-16,0 0-11 0,0 0-12 0,0 0-6 0,0 0-3 0,0 0-5 0,0 0 0 16,0 6-3-16,0-3-3 0,-5 3-2 0,5 4-2 0,0-5 2 0,0 4-1 15,0 1 3-15,0 5 2 0,0 0 5 0,0-6 7 0,0 6 1 16,0-2 2-16,0 3 0 0,0 4 0 0,0-7-1 0,0 3 0 0,0-2 1 0,0 1-2 0,0 1-1 16,0-2-1-16,0-1-3 0,0 2-5 0,0 1-9 0,0-7-13 0,-8 6-10 15,8-1-9-15,0-3-13 0,0-2-10 0,0 6-15 0,0-6-18 0,0 0-20 16,0 3-22-16,0-9-23 0,0 8-23 0,-6-1-23 0,6-6-23 0,0 5-42 15,0-4-48-15,-5 2-58 0,5-4-63 0,0 3-20 0,0-1 1 0,0-1 18 0,0-4 25 16,-8 6 34-16,8-6 33 0,0 0 40 0,0 0 38 0,0 0 42 0,0 0 43 0,0 0 54 16,0 0 59-1</inkml:trace>
  <inkml:trace contextRef="#ctx0" brushRef="#br0" timeOffset="6890.23">9722 11332 0 0,'7'-3'20'0,"1"-6"136"0,-8 3 75 0,5 0 53 0,-5 2 40 0,8-5 36 0,-8 4 31 0,0-1 31 0,6 2 26 0,-6-2 26 0,0 3 23 0,5-3 24 0,-5 0 23 0,8 6-102 16,-8-4-173-16,0 4-89 0,0 0-43 0,0 0-23 0,7 0-13 0,-7 0-10 0,0 0-9 15,6 4-7-15,-6-4-5 0,0 6-5 0,6 0-4 0,-6-3-5 0,0 3-8 16,7-2-3-16,-7 7-7 0,0-7-5 0,0 5-2 0,0 6-1 0,5-6-3 0,-5 3-3 31,0 1-2-31,0 7-5 0,0-4-2 0,0-3-10 0,0 7-13 0,0-1-15 16,0 1-17-16,0 5-17 0,-5-1-13 0,5-5-18 0,0 6-12 0,0-1-18 15,0-3-15-15,0 3-20 0,0-6-21 0,0 3-16 0,0-8-15 0,5 8-13 16,-5-6-12-16,8-2-20 0,-8-2-26 0,8 2-32 0,-8-1-31 0,5-3-36 0,-5-5-33 16,6 7-1-16,-6-7 14 0,0 5 27 0,0-9 27 0,0 6 30 0,0 0 28 0,-6-3 32 15,6-3 33-15,0 0 42 0,-5 0 46 0,-3 0 45 0,0 0 65 0</inkml:trace>
  <inkml:trace contextRef="#ctx0" brushRef="#br0" timeOffset="7349.5">9690 11700 67 0,'-6'-11'151'0,"6"7"53"0,0-2 41 0,0-3 36 0,0 5 34 0,0 4 30 15,0 0 29-15,-7-5 26 0,7 5 26 0,0-6 25 0,0 3 23 0,0 3-54 0,0-7-102 16,0 7-67-16,7-5-52 0,-7 5-28 0,0-4-19 0,0 4-16 0,0 0-13 16,0 0-13-16,0 0-13 0,0 0-9 0,0 0-11 0,0 0-8 0,6-5-9 0,-6 5-8 15,0 0-10-15,0 0-11 0,8 0-8 0,-8 0-4 0,7 0-6 0,-2 0-4 16,-5 0-1-16,6 0-2 0,0 0-1 0,1 0-1 0,-7 0-2 0,13 0 1 16,-5 0-3-16,-2 0-2 0,-1 0 0 0,10-4-4 0,-9 4-3 0,7 0-7 15,0-6-8-15,0 6-9 0,0-5-11 0,1 1-8 0,-2 4-13 0,0-5-9 0,3 1-7 16,4-3-12-16,-6-2-6 0,-8 4-5 0,9 1-7 0,-1-2 2 0,0 1 1 15,-6 1 4-15,4-5 9 0,-3 3 8 0,0 0 13 0,5 3 9 0,-8-7 13 16,0 5 10-16,4-1 10 0,-4-3 10 0,-5 5 12 0,7-8 12 0,-1 9 12 16,-6-6 14-16,8-3 12 0,-2 8 12 0,-6-5 9 0,7-2 7 0,-7 7 7 15,5-5 6-15,-5-2 6 0,8 1 5 0,-8 5 8 0,0-5 5 0,6 7 8 0,-6-7 3 16,0-1 1-16,7 7 1 0,-7-7-3 0,0 7-3 0,0-1-3 0,0-5-3 16,0 4-2-16,0 3-1 0,0-3-7 0,0 3-2 0,0 3-7 0,0-6-4 0,0 0-8 15,-7 6-8-15,7 0-9 0,0-4-8 0,-6 4-9 0,6 0-10 0,-8 0-8 16,3 0-7-16,5 4-6 0,-7-4-6 0,1 6-4 0,-2 0-5 0,2-3-4 15,-1 3-3-15,2 3-1 0,-9-3-2 0,9 7-1 0,-3-2-1 0,3-2 1 0,-3 7 3 16,0-7 1-16,3 6 0 0,-1 0 3 0,-1-2 3 0,1 2 1 0,-1 0 0 16,1 0 0-16,-1 0 0 0,7-2 0 0,-7 2-1 0,0-6-1 0,7 7-1 15,-5-2-4-15,5-4 1 0,0-1-2 0,0 7-2 0,0-7 0 0,0 2-2 16,0-7-2-16,0 5 2 0,0 3-5 0,5-9 4 0,-5 8-4 0,7-7 4 16,-7 5-2-16,7-3-2 0,0 3 2 0,-1-3-7 0,1-3-4 0,-1 9-10 0,1-8-7 15,4 1-12-15,-3-1-10 0,5 2-14 0,-5-1-12 0,-3-1-17 0,9 1-18 16,-9-5-20-16,8 0-20 0,-5 4-24 0,5-4-19 0,-8 0-38 0,3 0-44 0,5 7-65 15,-7-7-69-15,-1 0-29 0,2-7-7 0,2 7 12 0,-4 0 22 0,0-4 28 0,3-1 31 16,-3 1 36-16,3-1 36 0,-8-1 40 0,8 2 39 0,-3-5 53 0,-5 4 55 0</inkml:trace>
  <inkml:trace contextRef="#ctx0" brushRef="#br0" timeOffset="7603.12">10367 11689 15 0,'0'11'122'0,"-6"-1"68"0,6-5 49 0,0-1 38 0,0 1 38 0,-6-1 33 0,-1-4 31 0,7 6 28 0,-5-6 28 0,5 0 23 16,0 0 21-16,0 0-27 0,-8 0-57 0,8 5-78 0,0-5-91 0,-8 0-45 16,8 0-24-16,-5 0-16 0,5 4-13 0,0-4-14 0,-6 0-11 0,6 5-12 15,-5-5-5-15,5 0-6 0,-7 4-4 0,7-4-9 0,0 0-6 0,0 0-12 0,0 0-7 16,0 0-9-16,-9 7-6 0,9-7-7 0,0 0-4 0,0 0-7 0,0 0-4 16,0 0-8-16,0 0-3 0,0 0-6 0,0 0-1 0,0 0 0 0,0 0-2 15,9 0-1-15,-2 0 0 0,-2-7-7 0,1 7-12 0,-1 0-15 0,3-4-20 0,0 4-19 16,4-5-26-16,-6 5-26 0,8-4-26 0,-2-1-43 0,-6-1-50 0,7 2-92 15,2-1-109-15,-9 1-45 0,7-8-10 0,0 9 8 0,-7-3 25 0,7-3 31 16,-8 3 36-16,3-3 39 0,0 0 43 0,-3 0 44 0,3-3 46 0,-3 3 55 0,0-6 61 16</inkml:trace>
  <inkml:trace contextRef="#ctx0" brushRef="#br0" timeOffset="8095.32">10477 11460 5 0,'0'-4'76'0,"0"-7"47"16,0 7 42-16,0-2 37 0,-5-3 35 0,5 4 31 0,0 1 26 0,-6-2 27 0,6-3 24 0,0 3 24 0,-7 3 22 16,7-7-26-16,0 4-52 0,-6 1-41 0,6-5-33 0,0 5-29 0,-8 1-28 15,8-5-15-15,0 3-18 0,-5 0-7 0,5 3-6 0,0-3-6 0,0 3-5 0,0-3-2 16,0 0-6-16,0 2-7 0,0 4-5 0,0-5-8 0,0 1-7 0,0-1-7 16,5-1-9-16,-5 6-7 0,0-4-8 0,8 4-8 0,-8 0-4 0,6-6-7 15,1 6-3-15,-7 0-2 0,6 0-2 0,-1 0-1 0,3 0 2 0,0 0-1 16,-3 0 1-16,8 6 1 0,-8-6-1 0,4 4 1 0,3 2 0 0,-6-1-3 15,7-1-3-15,-5 1-2 0,4 5-6 0,-5-4-2 0,6 3-6 0,-6 0-1 16,-2 1-5-16,9-1-2 0,-9 2-2 0,3 4-3 0,-2-2-3 0,1-3-2 0,1 10-4 16,-3-5-4-16,-5 0-5 0,6 4-5 0,-6-1-7 0,8-2-6 0,-8 4-6 31,0-1-5-31,5 0-4 0,-5-4-3 0,0 6-3 0,0-8-2 0,0 2 0 0,0-6-1 16,-5 6 3-16,5-4 3 0,0-1 7 0,0-7 6 0,0 7 8 0,0-5 6 15,-8 1 10-15,8-3 8 0,0 4 6 0,0-7 6 0,0 5 3 0,-6-5 2 16,6 4 2-16,-5-4 2 0,5 0 2 0,0 0 2 0,0 0 5 0,-8 0 2 15,1 0 2-15,7 0 0 0,-6 0-7 0,6-4 1 0,-8 4 0 0,3-5 4 0,5-2 2 16,-5 4 7-16,5-3 4 0,-9-3 5 0,9 3 5 0,-5-3-1 0,5 0 1 16,0 0-4-16,0-3 0 0,-7 3 1 0,7-1 2 0,0-4-2 0,0 3-3 0,-8-3-7 15,8-1-4-15,0 2-5 0,8-8-9 0,-8 6-4 0,0 2-6 0,7-8-6 16,-7 6-4-16,0-3-4 0,5 2-2 0,4 2-3 0,-9-1-2 0,5 2-2 16,0 3-2-16,-5-1-1 0,8 1-2 0,-2 1-2 0,1 0-1 0,-7 3-4 15,8 0-6-15,-3 3-8 0,1 3-16 0,2-6-15 0,-8 6-16 0,5-3-22 16,2 3-22-16,-1 0-24 0,1 0-25 0,0 3-39 0,0-3-44 0,-2 6-76 0,3-6-87 15,-3 3-47-15,9 3-24 0,-9-6 6 0,2 6 20 0,2-2 30 0,-9-4 31 0,5 0 38 16,1 0 39-16,-6 0 42 0,7-4 43 0,-7 4 51 0,5-6 56 0</inkml:trace>
  <inkml:trace contextRef="#ctx0" brushRef="#br0" timeOffset="8807.94">10922 11387 6 0,'0'0'43'0,"0"0"21"0,0 0 15 0,0-4 18 0,0-2 19 0,0 6 23 0,0 0 23 0,0 0 24 0,0 0 20 0,0 0 11 0,0 0 0 0,0 0-9 0,0 0-14 16,0 0-7-16,0 0-3 0,0 0-5 0,0 0-6 0,0 0-6 0,0 0-13 16,0 0-11-16,0 0-15 0,0 0-15 0,0 0-10 0,0 0-8 0,0 0-8 15,0 0-7-15,0 0-4 0,-6-5-3 0,6 5-2 0,0 0 0 0,0 0-1 0,0 0 0 16,0 0 0-16,0 0 0 0,0 0-1 0,0 0-1 0,0 0-1 0,0 0-3 16,0 0-1-16,0 0-5 0,0-4-1 0,0 4-6 0,0 0-4 0,0 0-7 15,0 0-9-15,0 0-8 0,0 0-9 0,0 0-8 0,0 0-6 0,0 0-6 0,-7 4-3 16,7-4-2-16,0 0-6 0,0 5 0 0,0-5-3 0,-8 6 1 0,8-2-3 15,0 2 4-15,0-3 1 0,0 3 6 0,-5-2 3 0,5 1 2 0,0 1 2 16,0-2-2-16,0 1-1 0,0 1-1 0,0-3-2 0,0 3-3 0,0-2-1 0,0 2-2 16,0-1 0-16,0-5-2 0,0 4 0 0,0 1-2 0,5-1 2 0,-5-4 1 15,0 6 1-15,8-6 3 0,-8 6 0 0,0-6 5 0,7 0 1 0,-1 3 5 16,-6-3 2-16,6 0 3 0,-6 0 1 0,5 0 2 0,2 0-2 0,2 0 3 16,-4 0 1-16,2-3 2 0,-1 3 4 0,-1 0 5 0,3-6 6 0,0 6 6 0,-3-6 5 15,1 6 8-15,-6-4 6 0,7-1 8 0,-1 1 4 0,2-1 6 0,-8-1 6 16,7 2 1-16,-7-2 2 0,0-3 1 0,5 4-4 0,-5 1-3 0,0-2-6 0,0 1-4 15,0-5-8-15,0 7-6 0,-5-3-10 0,5-4-5 0,0 5-7 0,-7 1-1 16,7-7-2-16,-8 7-2 0,8-1-1 0,-6 1-2 0,-1-8 0 0,1 9-3 16,6-3 0-16,-5 3-1 0,-3-3 0 15,0 0-3-15,8 2 1 0,-5-1-4 0,-1 5-1 0,6-4-5 0,-7 4-3 0,2 0-6 0,5 0-2 0,-9 0-4 0,2 0-1 16,7 4-2-16,-5 1 0 0,-1-5-4 0,0 4 3 0,6 2-2 0,-7 0 2 16,-1-3 0-16,3 3 2 0,5 3 2 0,-7-3 1 0,0-2 0 0,7 5 0 0,-5-4 3 15,-3 1-1-15,8 3 3 0,-7-3-1 0,7 4 1 0,-5-7 0 0,5 7-2 16,-7 1-1-16,7-7 2 15,0 7-2-15,0-2 0 0,-7 1 3 0,7-5 2 0,0 4 4 0,0 1-1 0,0-1 2 0,0 0 1 0,0 3-1 16,0-3 1-16,0 1 0 0,0-1 1 0,0 0 0 0,0 7 3 0,7-7-2 0,-7 2 2 16,0-2-2-16,7 7-2 0,-2-7-2 0,-5 0-3 0,7 1-4 0,1-1-7 0,-3 3-8 15,2-3-10-15,0 0-12 0,-2 0-16 0,3-3-18 0,5-2-18 0,-7 7-22 16,-1-8-21-16,11 4-25 0,-11-2-44 0,8-1-45 0,-8-4-59 0,11 5-58 0,-11-5-31 16,8 0-15-16,1 0 5 0,-7 0 20 0,-2 0 25 0,9 0 30 0,-9-5 31 15,3 1 32-15,-3-1 37 0,2-2 38 0,5 4 46 0,-12-8 53 0</inkml:trace>
  <inkml:trace contextRef="#ctx0" brushRef="#br0" timeOffset="9156.94">11267 11402 79 0,'0'-9'149'0,"5"3"43"0,-5-4 34 0,8 5 31 0,-8 1 32 0,0-7 30 0,5 7 32 0,-5-1 33 0,8 1 29 0,-8 4 31 0,0-6 29 16,0 0-58-16,0 6-106 0,0-3-58 15,6-3-26-15,-6 6-17 0,0-3-8 16,-6-3-12-16,6 6-9 0,0 0-16 0,0-6-16 0,0 2-17 0,-8 4-15 15,8-5-15-15,-5 5-15 0,5-4-12 0,-8 4-14 0,8 0-11 0,-5-5-11 0,0 5-10 16,5 0-8-16,-9 0-7 0,4 0-8 0,5 0-4 0,-7 0-4 0,-1 5-6 16,8-5-3-16,-5 0-1 0,-2 4-4 0,7 1 0 0,-7-1-1 0,2-4 0 15,5 6-1-15,-7 3 0 0,1-3 1 0,6-3 0 0,-8 9 0 0,8-8 1 16,-6 1 4-16,6-1-2 0,-7 7 4 0,7-7-3 0,-5 7 1 0,5-7 2 16,0 5-1-16,-9-3 1 0,9-2 1 0,0 7 0 0,-5-7 1 0,5 7 0 0,0-2 3 15,0-5-2-15,0 7 1 0,-7-7 0 0,7 5 1 0,0 3 1 0,0-3-2 16,0 1-1-16,0-1 1 0,7-4-2 0,-7 5-1 0,0-1 0 0,0 0 0 0,5 3 1 15,-5-3 1-15,9 0-1 0,-9-3 1 0,5 3 0 0,-5 0-7 0,7 2-3 16,-1-2-9-16,-6 2-6 0,8-7-5 0,-2 5-6 0,1-4-8 0,-7 2-10 16,5-4-9-16,2 3-17 0,0-1-14 0,-2-1-16 0,-5 2-17 0,8-3-19 15,-1-3-13-15,-2 0-35 0,4 6-41 0,-4-6-56 0,0 0-63 0,3 4-35 0,-3-4-21 16,3-4 3-16,-2 4 17 0,-6 0 22 0,7-6 28 0,-7 3 29 0,6-3 32 0,-6 2 33 16,8-1 36-16,-8-1 48 0,0-4 52 0</inkml:trace>
  <inkml:trace contextRef="#ctx0" brushRef="#br0" timeOffset="10442.2">11444 11344 0 0,'0'-6'5'0,"0"6"19"0,0 0 11 0,0 0 11 0,-9 0 10 0,9 0 11 15,0 0 8-15,0 0 4 0,0-6-1 0,0 6 0 0,0 0-4 0,0 0-2 0,0-3-3 0,0 3-1 0,0 0-4 0,0 0-4 16,0 0-5-16,-5 0-2 0,5 0-2 0,0 0 5 0,0-6 6 0,0 6 10 0,0 0 15 16,0 0 13-16,-7 0 16 0,7 0 16 0,0 0 19 0,0 0 12 0,0-3 11 15,0 3 10-15,0 0 10 0,0 0 8 0,0 0 6 0,0-6 3 0,0 6-3 16,0 0-4-16,0 0-8 0,-6-6-7 0,6 6-12 0,0 0-8 0,0 0-9 0,0 0-4 16,0 0-6-16,0 0-5 0,0 0-5 0,0 0-9 0,0-4-7 0,0 4-11 15,0 0-7-15,0 0-12 0,0 0-10 0,0 0-11 0,0 0-11 0,0 0-12 16,0 0-11-16,0 0-12 0,0 0-10 0,0 0-10 0,0 0-5 0,0 0-7 15,0 0-2-15,0 0-4 0,6 0-2 0,-6 4 1 0,7-4-1 0,-7 6 3 0,0 0 1 16,5 3 7-16,-5-6 2 0,9 9 2 0,-9-8 4 0,5 5 3 0,-5 2 1 16,7-2-1-16,-7 1-1 0,6-1 0 0,-1 1-1 0,-5 5-1 0,8-4 0 0,-8 2-1 15,8-2-1-15,-8 2-1 0,5 2 0 0,1-6-2 0,-6 7 2 0,0-7-2 16,7 6 0-16,-7-6-1 0,6 3 0 0,-6-8-1 0,7 5 1 0,-7 2-1 16,0-7-2-16,8 1-1 0,-8-1 2 0,0 1 2 0,0-5 6 0,0 0 6 15,5 7 9-15,-5-7 9 0,0 0 9 0,0 0 11 0,0 0 11 0,0 0 8 16,0 0 9-16,6 0 7 0,-6 0 11 0,0-7 6 0,8 7 7 0,-8-5 5 15,0 5 1-15,5-4-2 0,-5-1-3 0,8 1-4 0,-8-2-5 0,5 1-7 0,-5 1-6 16,8-5-7-16,-8-3-9 0,6 3-7 0,-6 0-8 0,5-1-8 0,-5 1-8 16,7-6-7-16,-7 6-5 0,8-3-6 0,-8-1-6 0,6 2-6 0,-6-2-3 0,0 2-4 15,6 1-3-15,-6 1-3 0,0 0-1 0,0-1-3 0,7 4-5 0,-7 1-3 16,0-5-8-16,0 5-9 0,0 5-8 0,0 0-14 0,0-4-11 0,0 4-20 16,0 0-20-16,0 0-30 0,0-5-32 0,0 5-43 0,0 0-44 0,0 0-45 15,0 0-43-15,0 0-81 0,5 5-94 0,-5-1-52 0,0-4-28 0,8 5 7 16,-8-5 18-16,0 0 34 0,0 0 37 0,8 0 48 0,-3-5 49 0,-5-4 56 0,0 5 58 15,6-11 58-15,-6 0 58 0,0 5 76 0,0-4 88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22:29.768"/>
    </inkml:context>
    <inkml:brush xml:id="br0">
      <inkml:brushProperty name="width" value="0.05292" units="cm"/>
      <inkml:brushProperty name="height" value="0.05292" units="cm"/>
      <inkml:brushProperty name="color" value="#FF0000"/>
    </inkml:brush>
  </inkml:definitions>
  <inkml:trace contextRef="#ctx0" brushRef="#br0">4753 11417 0 0,'-6'0'11'0,"1"0"22"0,5-6 11 0,-7 6 15 0,-2 0 12 0,9 0 16 0,-5 0 16 0,5 0 17 0,0 0 22 0,-5 0 8 0,5 0 8 0,0-5 10 16,0 5 12-16,0 0 12 0,-8 0 10 0,8 0 5 0,0 0 3 0,0 0-3 16,0 0-4-16,0 0-4 0,0 0-4 0,-5-4-8 0,5 4-8 0,0 0-12 15,0-6-16-15,0 6-11 0,-8-3-12 0,8 3-6 0,0 0-5 0,-8-6-2 16,8 6 0-16,-5-4-1 0,5 4-1 0,0-6-1 0,-6 6-1 0,6 0-4 15,0 0-5-15,-7-5-4 0,7 5-6 0,0 0-5 0,-6-4-6 0,6 4-4 0,0 0-7 16,0 0-5-16,0 0-4 0,-8-6-5 0,8 6-2 0,0 0-2 16,0 0-5-16,-5 0 1 0,5 0-1 0,0 0-2 0,0 0-1 0,0 0 1 0,0 0-1 0,0 0-1 15,0 0-1-15,0 0-3 0,0 0-2 0,0 0-3 0,0 0-4 0,0 0-4 16,0 0-3-16,0 0-5 0,0 0-3 0,0 0-4 0,0 0-5 0,0 0-4 16,0 0-6-16,0 0-2 0,0 0-7 0,0 0 1 0,0 0 2 0,0 0 2 0,0 0 4 15,0 0 6-15,5 0 7 0,-5 6 3 0,8-2 7 0,-2-4 2 0,1 5 5 16,-1-5 1-16,-1 6 4 0,3-6 3 0,5 4 2 0,-5 2 0 0,-3-6-1 0,9 3-3 15,-7-3 0-15,4 6-4 0,-3-6-4 0,5 4 1 0,-8-4-3 0,9 5-1 16,-7-5-2-16,6 6 2 0,1-6-1 0,-4 4 0 0,-2 1 2 0,5-5 0 16,0 6 0-16,1-6-2 0,-2 3 2 0,1-3-4 0,1 0 3 0,4 6-5 0,-4-6 2 15,7 0-2-15,-10 4-1 0,10-4 0 0,-9 0-2 0,7 6 1 0,1-6-2 16,-1 0 0-16,1 5-1 0,0-5 0 0,6 0 0 0,-7 0-5 0,-1 4 1 16,10-4 0-16,-8 0-2 0,6 0 1 0,-1 0-1 0,2 0 0 0,-8 5 0 0,7-5 0 15,1 0 3 1,-1 0 1-16,-1 0 2 0,2 4 3 0,-3-4 2 0,3 0-3 0,7 0 5 0,-10-4 0 0,3 4 0 0,1 0 1 15,4 0-3-15,-9-5 4 0,4 5-1 0,6-4 4 0,-6 4 0 0,4-5 0 0,-4 5-2 0,5-6-2 16,1 6 1-16,-1-4-2 0,2-2 1 0,-2 6-1 0,0-3-3 0,8-3-1 0,-9 1 0 16,3 5-1-16,5-4-3 0,-7-2-2 0,2 6-4 0,3-5-1 0,-2 5-5 15,-12-4 1-15,11 4 0 0,-2-6-2 0,2 6-2 0,-8 0 0 0,6-3 0 16,-6 3 1-16,0 0 0 0,6 0 1 0,-5 0 1 16,-1 0-1-16,6 0 2 0,-6 0 0 0,1 0 1 0,-2 0 1 0,1 0-1 0,1 0 1 0,-3 3 2 0,5-3-1 15,-5 0 1-15,-4 0-2 0,7 6 2 0,-8-6-1 0,7 0-2 0,-8 4 2 16,3-4-4-16,-2 5 5 0,-6 1 1 0,6-6 4 0,1 4 1 0,-6 1 0 15,6-5 5-15,-8 6 2 0,0-3 2 0,2-3 6 0,-1 6 1 0,8-6 4 0,-9 4 0 16,-1-4 2-16,5 0-2 0,-5 6-2 0,2-6 0 0,7 0-1 16,-6 5-3-16,4-5 1 0,-4 0-5 0,7 0-2 0,-8 4-4 0,6-4-3 15,-1 0-10 1,-4 0 0-16,6 0 0 0,-1 5 0 0,2-5 0 0,-11 0 0 0,11 0 0 16,-2 0 0-16,-6 0 0 0,7 0 0 0,-8 4 0 0,8-4 0 0,-6 0 0 15,-2 0 0-15,8 0 0 0,-8 0 0 0,2 0 0 0,-1 0 0 0,-1 0 0 16,2 0 0-16,-1 0 0 0,1 0 0 0,-7 0 0 0,4 0 0 0,2 0 0 0,-5 0 0 15,4 0 0-15,0 0 0 0,-5 0 0 0,6-4 0 0,1 4 0 0,-1 0 0 16,-5 0 0-16,3 0 0 0,1-5 0 0,4 5 0 0,-11 0 0 0,8-4 0 16,1 4 0-16,-2 0 0 0,0-5 0 0,-4 5 0 0,4-6 0 0,-3 6 0 15,1 0 0-15,-2 0 0 0,5-4 0 0,-7 4 0 0,1 0 0 0,-1 0 0 16,1 0 0-16,-7 0 0 0,6 0 0 0,1 0 0 0,-7 0 0 0,0 0 0 16,0 0 0-16,6 0 0 0,-6 0 0 0,0 0 0 0,0 4 0 0,0-4 0 15,0 0 0-15,0 0 0 0,0 0 0 0,0 0 0 0,0 0 0 0,5 0 0 16,-5 0 0-16,0 0 0 0,0 6 0 0,0-6 0 0,9 0 0 0,-9 0 0 15,0 0 0-15,7 0 0 0,-7 0 0 0,5 0 0 0,-5 5 0 0,8-5 0 16,-3 0 0-16,1 0 0 0,2 0 0 0,-3 4 0 0,2-4 0 0,7 0 0 0,-8 0 0 16,1 5 0-16,7-5 0 0,-9 0 0 0,2 4 0 0,6-4 0 0,-7 0 0 15,2 0 0-15,-8 0 0 0,5 6 0 0,0-6 0 0,-5 0 0 0,0 0 0 16,0 0 0-16,0 0 0 0,0 0 0 0,0 0 0 0,0 0 0 0,0 0 0 16,0 0 0-16,0 0 0 0,0 0 0 0,0 0 0 0,0 0 0 0,0 0 0 0,0 0 0 15,0 0 0-15,0 0 0 0,0 0 0 0,0 0 0 0,0 0 0 16,0 0 0-16,-5 0 0 0,5 6 0 0,-5-6 0 0,5 0-88 0,-8 3-71 0,2-3-28 15,6 0-30-15,-7 6-41 0,1-3-39 0,6-3-48 0,-7 7-51 0,7-2-88 16,0-5-103-16,0 9-33 0,7-5 3 0,-7 2 24 0,6-1 33 0,1-1 38 0,-7-4 44 16,6 0 47-16,2-4 51 0,-3-1 54 0,0-5 60 0,3-4 61 0,-2-2 67 0</inkml:trace>
  <inkml:trace contextRef="#ctx0" brushRef="#br0" timeOffset="170643.96">9208 15954 0 0,'0'0'38'0,"-5"0"32"0,5 0 24 0,0-5 25 0,0 5 23 0,0 0 23 0,0 0 20 0,0 0 20 0,0 0 21 0,0 0 7 0,0 0 2 0,0 0-8 0,0 0-12 0,0 0-15 0,0 0-17 0,0 0-13 15,0-4-16-15,0 4-12 0,5 0-13 0,-5-6-7 0,0 6-11 0,0 0-7 0,0-5-7 16,7 5-6-16,-7-4-3 0,6-2-6 0,-6 6-6 0,0-5-4 0,8 1-4 16,-8 4-3-16,6 0 0 0,-6-5-2 0,0 1 1 0,0 4 0 0,0 0 0 15,7-6 2-15,-7 6 2 0,0 0 2 0,0 0 3 0,0 0 4 0,0 0 4 16,0 0 1-16,0-4 3 0,0 4 2 0,0 0-1 0,0 0 1 15,0 0-4-15,0 0 0 0,0 0-1 0,0 0-2 0,0 0-5 0,0 0-3 0,0 0-5 0,0 0-5 16,0 0-2-16,0 0-7 0,0 0-2 0,0 0-5 0,0 0-3 0,0 0-4 16,0 0-4-16,0 0-5 0,0 0-5 0,0 0-6 0,0 0-5 0,0 0-6 0,0 0-5 15,0 0-7-15,0 0-2 0,0 0-2 0,5 4 2 0,-5-4 0 0,0 6 3 16,7-2 0-16,-7 1 3 0,7-1 3 0,-2 7 0 0,-5-2 3 0,8 1 2 0,-1-1 4 16,-1 6 5-16,-6 0 0 0,8 0 3 0,-3 0-2 0,-5 4 1 0,5 2-6 15,3-8-1-15,-8 7-3 0,6-1-3 0,-6 0-1 0,0 1-2 0,7-4-2 16,-7 2-1-16,0-3-1 0,6 6 1 0,-6-8-3 0,0 7 2 0,0-4 0 0,7-3-2 15,-7-4 2-15,0 6-1 0,0 0 0 0,0-4 0 0,0-3 1 0,0 3-1 16,6-2 2-16,-6-3-1 0,0 4 1 0,0-5-1 0,0 4 1 0,0-5-1 16,0 2-4-16,0-2-6 0,0-4-4 0,8 5-7 0,-8-5-5 0,0 0-6 15,0 0-8-15,0 0-4 0,0 0-6 0,0 0-9 0,0 0-9 0,0 0-14 0,0 0-14 32,0 0-11-32,0 0-10 0,0 0-10 0,-8-5-7 0,8 1-7 0,0-2-4 15,0 2-2-15,-6-1 2 0,6 1 4 0,0-8 4 0,0 9 8 0,0-8 10 16,-7 1 15-16,7 1 14 0,0 0 12 0,-6 0 14 0,6-3 15 0,-7-3 16 0,7 6 16 15,-6-4 16-15,6 1 14 0,-8-3 10 0,8 2 13 0,-5-2 11 0,5 0 10 16,0 0 10-16,-5 6 9 0,5-7 8 0,-8 2 8 0,8-1 6 0,0 6 5 16,-6-5 4-16,6 3 2 0,0-4 1 0,0 6-1 0,-7-4-6 0,7 1-7 0,0-3-9 15,0 6-10-15,0 0-6 0,0-7-5 0,0 1-10 0,0 6-5 0,0 0-5 16,0-6-3-16,7 0-3 0,-7 5-3 0,0-4-4 0,6 4 0 0,-6-5-4 0,8 5-1 16,-3 1-1-16,-5-6 0 0,5 6-4 0,3 0 0 0,-2-3-1 0,1 3-1 15,-1 0 1-15,1 5-3 0,-1-7 0 0,2 7-3 0,-3-2-2 0,3-4 4 16,-3 10 0-16,0-5 3 0,9 1 1 0,-7-1 5 0,1 5-1 0,-2-6 1 0,7 6-1 15,-8 0 0-15,9 0-2 0,-7 0-1 0,6 0-4 0,-8 0-2 0,4 6-3 16,3-6-2-16,-6 5-3 0,-1-1-2 0,3 1-1 0,0-5-3 0,-8 10-4 16,5-4-1-16,-5-2 0 0,6 7-1 0,-6-7 2 0,0 5 0 0,0 0 0 0,0 3 1 15,0 3 0-15,0-6 1 0,-6 0-1 0,1 7-1 0,5-2 0 0,-8-4-3 16,0 3-2-16,3 2-7 0,-8-4-2 0,8 2-1 0,-9 2-5 0,7-6 1 0,-6 6-1 16,-1-3-1-16,9 1 1 0,-8-4 2 0,-1 3-1 0,7-3 0 0,-7 0 4 15,4 1 1-15,2-1 6 0,-5 2 2 0,7-7 5 0,-7 7 1 0,6-7 2 16,1 2 3-16,-7-2 1 0,8 1 0 0,-3-1-1 0,2 1 2 0,-1 1 1 15,7-6 1-15,-8 4 1 0,3-4 3 0,-2 0 0 0,7 0 3 0,-7 0 2 0,7 0 3 16,0 0 3-16,-5 0 5 0,5 0 1 0,0 0 2 0,0 0 2 0,-7 0 4 16,7 0-1-16,0 0 2 0,0-4-2 0,0 4-1 0,0 0-2 0,0 0-3 15,0 0-7-15,0-6-5 0,0 6-7 0,7-5-10 0,-7 5-5 0,0 0-4 16,5-4-2-16,-5 4-2 0,7 0-3 0,-7 0-2 0,7 0 0 0,-2 0-1 0,3 0 1 16,-1 4 1-16,-1-4 4 0,7 5 3 0,-8-5 6 0,9 6 4 0,-7-2 2 15,6 1 0-15,-7 4 1 0,7-2-1 0,-5 2 1 16,-3 0 1-16,9 0-2 0,-9 6 0 0,2 1-4 0,1-2-7 0,-2 1-9 0,-6 1-12 0,6-3-11 15,1 2-12-15,-7-1-17 0,5 2-17 0,-5-3-22 0,0 2-26 0,7-1-21 0,-7-2-26 16,7-3-34-16,-7 1-34 0,7-1-46 0,-7-4-51 0,6 5-53 0,-6-4-53 16,7-2-14-16,-7 1 11 0,5-5 20 0,4 4 30 0,-4-4 33 0,-5 0 37 0,7-4 37 15,-1 4 39-15,-1-5 43 0,3 1 47 0,0-8 51 0,-8 8 64 0</inkml:trace>
  <inkml:trace contextRef="#ctx0" brushRef="#br0" timeOffset="171008.09">9919 16046 0 0,'5'6'30'0,"2"-6"145"0,0 0 81 0,0 0 56 0,-7 0 41 0,0-6 36 0,6 6 30 0,-6-3 27 0,0-9 21 0,0 3 23 0,0 5 20 15,0-1 23-15,0 1 23 0,0-2-109 0,0 0-189 0,0 6-92 0,0-3-47 0,0 3-19 16,0 0-11-16,0-6-8 0,0 0-4 0,0 6-5 0,0-3-1 0,-6 3 0 16,6 0-6-16,-7-6-7 0,7 6-8 0,-7-5-11 0,0 5-9 0,7-4-8 15,-5 4-7-15,-3 0-5 0,3-6-5 0,5 6-2 0,-6 0-4 0,-2 0-3 16,3 0-2-16,-2 0-2 0,-7 0 1 0,8 0-5 0,-1 6 1 0,-7-6 0 0,9 4 0 15,-8 1 0-15,8 4 1 0,-11-3 2 0,4 3-2 0,0 3 2 0,-3-3 0 16,10 0 1-16,-9 1 2 0,1 5-1 16,0-6 1-16,7 6 1 0,-6 0-1 0,4-5 0 0,-5 5 0 0,7-2-1 0,1 2 0 0,-2-4-3 0,-2 4-3 15,4-2-1-15,5-4 1 0,-7 6-4 0,7-3 1 0,0-3-2 0,0 4 0 0,0-2 1 16,0-1-1-16,0 5 1 0,0-6-2 0,0 1 4 0,7-1-4 0,-7 3 4 16,5-3 1-16,4 0 0 0,-2-5 2 0,-7 7 1 0,5-2 1 0,8-3 1 15,-7 4 1-15,2-5-1 0,4-1-2 0,-6 1-3 0,7-1-4 0,0 2-14 0,1-2-10 16,-1-4-16-16,0 0-16 0,5 0-23 0,-2 0-20 0,-5-4-29 15,10 4-25-15,-9-6-45 0,0 2-52 0,8-1-75 0,-6 1-86 0,-1-1-39 0,6-5-21 0,-6-1 11 16,0 7 21-16,0-11 27 0,0 6 31 0,0-7 37 0,0 2 38 0,-8-5 42 16,9-2 43-16,-7 2 53 0,-1 1 57 0</inkml:trace>
  <inkml:trace contextRef="#ctx0" brushRef="#br0" timeOffset="171405.34">10217 15848 0 0,'7'0'3'0,"-7"0"119"0,0 0 92 0,8 0 61 0,-8 0 46 0,0 0 38 0,0 0 34 0,0 0 33 0,0 0 30 0,0 0 30 15,0-6 24-15,0 0 24 0,0 6 24 0,0 0-80 0,0 0-138 0,0 0-98 16,0 0-74-16,0 0-38 0,0 0-17 0,0 0-16 0,0 0-17 0,0 0-14 0,-8 0-17 16,8 0-11-16,0 6-8 0,0 0-9 0,0-3-5 0,0 3-8 0,0-2-5 15,0 5-6-15,0 3-1 0,0-3-3 0,0 6 1 0,0-6 4 0,0 10 4 16,0-4 4-16,0 0 4 0,0 3 4 16,8-3-1-16,-8 6 1 0,0-2 0 0,0 2-1 15,0 1-3-15,0-1 0 0,0-2-1 0,0 5-3 0,5-3-1 0,-5-3-2 16,0 3 0-16,0-2-3 0,0-1 0 0,8-3-1 0,-8 1-3 0,0-2-1 15,6 1-2-15,-6-6-2 0,0 1-1 0,5-4 1 0,-5 3-2 0,7-5 0 16,-7 1 1-16,9-5-1 0,-9 6 0 0,5-6 2 0,-5 0 4 0,0 0 8 16,6 0 9-16,-6 0 10 0,7-6 14 0,-2 1 5 0,-5 1 9 0,9 0 4 0,-2-7 5 15,-2 1 5-15,-5 1 2 0,6-2 3 0,-1-2 2 0,3-2 0 0,0 0 1 16,-3 0-9-16,2-4-7 0,-1 4-12 0,0-5-7 0,9 0-9 0,-10 2-7 0,1-6-2 16,2 3-3-16,-3 2-4 0,3-5-1 0,5 3-4 0,-7 3-2 0,1-1-3 15,-2-2-2-15,3 2 0 0,-2 4-2 0,1 0 2 0,-1 6 0 0,-6-6 0 16,5 6 4-16,-5 3 0 0,8 3 0 0,-8-4 0 0,0 2 0 0,0 5-1 15,0 0 1-15,0 0-1 0,0 0-1 0,0 0-2 0,0 0-5 0,0 0-10 0,0 0-9 16,0 0-16-16,0 0-16 0,0 0-19 0,0 0-20 0,0 0-25 0,0 0-25 16,0 5-25-16,0-5-25 0,-8 7-27 0,8-7-30 0,0 3-45 0,0 3-52 0,-5-1-82 15,5-1-90-15,0 2-30 0,0 3 4 0,-6-5 22 0,6 7 31 0,0-7 37 16,0 1 39-16,0-5 42 0,0 10 42 0,0-10 45 0,0 5 46 0,0-5 59 0,0 0 64 16</inkml:trace>
  <inkml:trace contextRef="#ctx0" brushRef="#br0" timeOffset="172279.08">10999 15827 0 0,'0'0'2'0,"0"-6"106"0,0 6 64 0,0-4 41 0,0-1 33 0,0 1 30 0,-6-1 29 0,6 1 26 0,-5-2 29 0,5-3 25 0,-8 3 29 0,0-4 29 0,8 5 27 0,-5 1-69 0,5-1-128 0,-6-1-60 15,6 2-28-15,-7-1-8 0,7 5-3 0,0-4-4 0,-5-1-6 0,5 5-3 16,0 0-7-16,0 0-8 0,-9-7-11 0,9 7-11 0,0 0-13 0,0 0-11 16,0 0-13-16,0 0-10 0,0-3-12 0,0 3-13 0,0 0-11 0,0 0-11 0,0 0-10 15,0 0-9-15,0 0-7 0,0 0-7 0,0 3-3 0,0 4-4 0,9-2 0 16,-9 4 0-16,0-5-2 0,0 7 2 0,0-2 3 0,0 1 3 0,5 5 4 0,-5-5 4 16,0 4 2-16,0 2 1 0,0 2 1 0,0-3-1 0,0 1 1 0,-5 2-2 15,5 1 0-15,0-4-1 0,0 5 0 0,-9-1-2 0,9 2-6 0,-7-2-7 16,7-1-9-16,-5 3-8 0,5-2-2 0,-6-4-3 0,6 5-4 0,0-6-7 15,0 6-8-15,-6-5-8 0,6 0-10 0,0-7-9 0,0 6-8 0,0-2-7 0,0-3-3 16,0-3-2-16,0 3 2 0,0-5-4 0,6 1-5 0,-6-1-3 0,0-4-6 16,0 0-1-16,0 0 1 0,0 0 6 0,0 0 3 0,0 0 7 0,0 0 2 15,0 0 7-15,0 0 2 0,0 0 5 0,0 0 6 0,0-4 6 0,0-1 7 0,0 1 10 16,0-1 10-16,-6-5 9 0,6 4 11 0,0-3 8 0,0 0 13 0,-7-2 11 16,7 3 11-16,0-4 13 0,-8-2 10 0,8 4 15 0,-5-4 17 0,5 0 9 15,-7-1 10-15,7 0 6 0,-7 0-2 0,7-3 3 0,-5 2 1 0,5-2 0 0,-8-3-1 16,8 6-5-16,0-4-4 0,-7 4-4 0,7-5-5 0,0 7-6 0,0-2-12 15,0-1-5-15,0 2-7 0,0 4-4 0,0-5-2 0,0 6-2 0,0-1-3 0,0 1-3 16,0 0-4-16,0 3-5 0,7-3-4 0,-7 3-4 16,0 0-7-16,8 2-1 0,-8-5-5 0,5 4-2 0,2-1-5 0,-7 2-1 0,7-1-1 0,-2 1 0 15,3-1 3-15,-1 5-1 0,5-7 4 0,-7 4 3 0,11 3 2 0,-11 0 2 0,8 0 5 16,0 0 3-16,0 0 5 0,0 0-2 0,1 3 2 0,-2 4 2 0,2-2-2 16,-1-1-3-16,-1 1 0 0,0-1-7 0,-4 2-4 0,5-1-4 0,-6 4-1 0,4-5-5 15,-11 2-2-15,8 0-6 0,0 3-4 0,-3-3-5 0,-5-2-4 0,0 5-5 16,0-4-3-16,0-1-2 0,0 8-2 0,0-3-2 0,-5-3-1 0,5 3-3 15,-8 0-1-15,0 0-2 0,3 1-2 0,-1 1 0 0,-1-7 2 0,1 6 5 16,-1-1 5-16,-6 2 2 0,6-2 4 0,0-3 4 0,2 3 2 0,-8 1 2 16,5-6 3-16,2 7 2 0,1-8 4 0,-2 9 2 0,-1-9 4 0,2 3 1 0,-1 0 1 15,1-2 0-15,6 1 2 0,-5-1-1 0,-3 1 0 0,8-5 1 0,0 4-1 16,0-4 2-16,-8 0-1 0,8 0 1 0,0 0 0 0,0 0-1 0,0 0 0 16,0 0-2-16,0 0-2 0,0 0-4 0,0 0-2 0,0 0-2 0,0 0 2 0,0 0 0 15,8 0 3 1,-8 0 3-16,8 0 2 0,-8 6 3 0,5-6 5 0,1 0 5 0,-6 0 1 0,7 6 8 0,-1-6 2 0,2 3 6 0,-1-3 2 0,4 6 4 15,-3 0 0-15,-3-3-2 0,3 3 1 0,-3 3-4 0,9-5-1 0,-9 2-4 0,3 3-3 16,-1 2-6-16,-1-1-2 0,7-6-4 0,-8 5-1 0,-5 2-1 0,8-2-1 16,0-3-3-16,-8 4 1 0,5-1 2 0,-5 0-1 0,0-3 1 0,0 3 0 15,0-3 2-15,-5 3-2 0,5 1 2 0,-8-5-2 0,0 4 2 0,3 1 0 0,-1-5-2 16,-1 5-1-16,-6-4 2 0,5 3-1 16,-4 0-1-16,0-5-1 0,4 2-1 15,-5 3-1-15,2-4-2 0,4 2 1 0,-7-4-2 0,1 3 2 0,0-1-1 16,5-1 0-16,-3 0 0 0,-1-4-3 0,3 5 0 0,-3-5-8 0,6 0-5 15,-7 0-7-15,5 0-9 0,3 0-12 0,-2 0-9 0,0 0-14 0,-6 0-10 0,6-5-11 16,2 5-20-16,-2-4-15 0,0 0-25 0,7-1-22 0,-5-1-21 0,-3 3-21 16,2-4-33-16,6 2-39 0,-7 1-37 0,7-7-35 0,0 2-37 0,-6 5-38 0,6-5-4 15,0-3 10-15,0 3 23 0,0-1 30 0,0 1 35 0,0-6 35 0,6 6 37 16,-6-6 37-16,7 4 46 0,-7-2 47 0,6 3 46 0,2-5 62 0</inkml:trace>
  <inkml:trace contextRef="#ctx0" brushRef="#br0" timeOffset="172660.98">11280 15997 29 0,'5'0'155'0,"3"6"83"0,-2 0 62 0,-6-6 48 0,0 0 41 0,0 0 37 0,0 0 32 0,0 0 28 0,0 0 26 0,0 0 25 0,0 0 22 0,7-6-33 0,-7 6-68 15,0 0-102-15,0 0-124 0,6-6-64 0,-6 6-36 0,0 0-22 0,0 0-14 16,0 0-12-16,0 0-11 0,0 0-5 0,8 6-4 0,-8-6-3 0,0 6-5 0,0-6-7 16,5 4-8-16,-5 1-8 0,0-1-7 0,8 1-6 0,-8-1-2 0,0 8-4 15,0-9 0-15,0 9-3 0,0 1-2 0,5-4-2 0,-5 2-2 0,0 4-2 16,0-1-3-16,0 0 0 0,0 1-1 0,0 6-1 0,0-8 0 0,0 8-1 15,0-6 1-15,0 3-5 0,0-3-1 0,0 1-6 0,0-3-4 0,0 2-1 0,0-6-3 16,5 6-2-16,-5-4-3 0,9-7-1 0,-9 5 0 0,5-3-1 0,2-2 2 16,1 1-1-16,-8 1 3 0,12-6 4 0,-12 0 5 0,12 0 7 0,-5 0 9 15,-1 0 9-15,2-6 8 0,5 1 7 0,-8 1 7 0,4-2 7 0,3-3 3 0,-6 0 3 16,7 0 4-16,-5-3-1 0,-3-3 1 0,1 6 0 0,1-4-1 0,6-3-4 16,-5 5-5-16,-8-7-5 0,5 2-9 0,1 1-2 0,2-3-8 0,-8 2-4 15,5-2-6-15,-5-2-10 0,8-5-8 0,-8 6-8 0,0 1-8 16,5-3-5-16,-5 2-7 0,0-2-5 0,0 6-2 0,8 1-1 0,-8 0-4 0,0-1-4 0,0 6-4 15,0-2-6-15,0 7-9 0,0-5-5 0,0 3-8 0,0 2-12 0,0-1-12 16,0 5-23-16,-8-6-19 0,8 6-33 0,0 0-33 0,0 0-68 0,0 0-75 0,0 0-71 16,0 0-65-16,-5-3-18 0,5 3 9 0,0 0 18 0,0 3 29 0,-8-3 32 15,8 0 37-15,-5 0 41 0,5 6 45 0,-8-6 49 0,8 5 51 0,0-5 67 16,0 0 76-16</inkml:trace>
  <inkml:trace contextRef="#ctx0" brushRef="#br0" timeOffset="173088.18">11762 15915 0 0,'13'0'28'0,"-7"0"147"0,7 0 83 0,-6 0 57 0,-1-5 44 0,7 1 37 16,-6-2 33-16,-1-3 30 0,8 0 28 0,-7-3 28 0,-2 3 24 0,9-1 27 16,-9-5 26-16,3 6-111 0,-3-1-188 0,9 1-98 0,-7 4-53 0,-7-5-26 15,6 5-11-15,1 1-14 0,-2 4-10 16,-5-6-9-16,0 6-7 0,0 0-10 0,8 6-7 0,-8-6-8 0,0 4-7 0,0 1-11 0,0 1-4 0,0 3-7 0,0 0-3 16,0 1-1-16,0-1 1 0,0 6-1 0,-8 0 2 0,8 1 0 0,0-2 0 0,-5 5-1 15,5 0 1-15,-7-4 0 0,7 4-3 0,-6 1-1 0,6 1 0 0,-7-3-1 16,7 1-1-16,-7-4-2 0,7 4-1 0,-7 2-1 0,7-6-2 0,0-2-1 15,0 7 0-15,0-4 1 0,0-3-4 0,0 1 2 0,7 1-2 0,-7-3-1 0,0 1 1 16,7-4-1-16,-7 6 1 0,7-3-2 0,-7-3 0 16,6-5 0-16,1 5 1 0,-7-3 3 0,5-1 0 0,-5-1 3 0,8-4 6 0,-8 5 4 0,0-5 4 0,0 0 6 15,0 0-1-15,0 0 3 0,0 0-1 0,0 0 3 0,0-5-1 0,0 1 3 16,0-1-1-16,0-1-2 0,0-3 3 0,-8 5-4 0,8-5-2 0,-5-3-4 16,5 8-5-16,-7-7-3 0,1-2-1 0,6 4-1 0,-7-6 1 0,0 3-1 15,0-2-2-15,2 1 0 0,-8-8-1 0,7 6-1 0,-2 2-4 0,3-8 0 0,-2 2 0 16,-2 4-1-16,4-3 0 0,-1-3-1 0,-1 2-2 0,7-2 1 0,-5 7-3 15,5-5-2 1,0 0 1-16,-8 4 0 0,8-4-2 0,0-2-1 0,0 7 3 0,0-5-3 0,0 4-1 0,8 0-2 0,-8 2-4 0,0-2-4 0,0-1-8 0,5 7-11 16,-5-2-11-16,0 2-12 0,7 5-17 0,-7-8-16 0,6 9-16 0,-1-3-18 15,4 2-21-15,-2-1-23 0,-2-1-22 0,3 3-24 0,-2 3-29 0,7 0-49 16,-8-6-61-16,2 6-62 0,7 0-56 0,-8 6-13 0,1-6 13 0,-2 3 22 16,3 3 29-16,-2-1 33 0,-6-1 34 0,0-4 39 0,0 6 39 0,-6 4 44 0,6-5 44 15,-8-1 61-15,3 1 69 16</inkml:trace>
  <inkml:trace contextRef="#ctx0" brushRef="#br0" timeOffset="173612.69">11788 15988 0 0,'-7'9'2'0,"-7"7"110"0,9-7 69 0,-2 0 45 0,0 3 32 0,2-9 30 0,-2 9 34 0,-6-9 27 0,6 3 31 0,7-6 26 31,-7 4 24-31,2-4 25 0,-3 0 24 0,8 0-74 0,0 0-128 0,0 0-70 0,-7 0-32 16,7 0-13-16,0 0 1 0,0 0-5 0,0 0-9 0,0 0-10 0,0-4-11 15,0 4-11-15,0-6-9 0,0 3-12 0,0-3-8 0,7 0-13 0,-7 3-11 0,8-3-8 16,-3 0-13-16,2-3-8 0,0 5-7 0,-2-1-11 0,10-5-3 0,-10 1-6 15,9-3-3-15,-1 9 0 0,0-8 2 0,6 1 2 0,-6 1 0 0,5-1 1 16,3 5-2-16,-2-5 6 0,1 1 2 0,0 0 2 0,6 3-1 0,-6-3-1 16,-1 3 1-16,7 3-2 0,-6-4 2 0,0 2-3 0,-1 1-2 0,2 4-1 0,-3-5-1 15,3 5-3-15,-10-4-2 0,2 4-2 0,0 0-6 0,0 0 0 16,0 0-1-16,-5 0 0 0,-3 4-1 0,3-4-1 0,-2 0 1 0,-1 0-1 0,2 5-1 0,-7-5 4 16,8 4-3-16,-8-4 1 0,6 5 0 0,-6-5 1 0,0 7-1 0,6-4 1 15,-6-3 2-15,0 6-1 0,7 3 2 0,-7-3 0 0,0-2-1 0,0 1 4 16,0 4-1-16,5 1 0 0,-5 1 0 0,0-2 2 0,0 1-1 0,0-1 1 0,8 0-1 15,-8 6 1-15,0-3-1 0,0-3 1 0,0 4-2 0,8 2 0 0,-8-3 1 16,0 1-1-16,0-4 0 0,0 6 0 0,5 0-1 0,-5 0 2 0,0 0-2 16,0 0 1-16,0 0-2 0,0-2 1 0,6 8 0 0,-6-6-2 0,0-6 2 15,0 4-1-15,0 2 1 0,0-3-1 0,0 1 0 0,0-4 1 0,0 2 0 0,0-2 1 16,0-2 0-16,0 2 3 0,0-4-1 0,0-1 4 0,0-4 3 0,0 4 3 16,0-4 5-16,0 0 6 0,0 0 8 0,0 0 9 0,0 0 13 0,0 0 9 15,0 0 9-15,0 0 4 0,0 0 5 0,-6 0 6 0,6-4 1 0,0 4 5 0,0-4 2 16,-5-1 0-16,5-4-1 0,0-3-3 0,-8 8-6 0,8-7-9 0,-8 2-10 15,8-4-33-15,0-3-33 0,-5 5 0 0,5-2 0 0,0-8 0 0,-7 6 0 16,7-3 0-16,0-1 0 0,0-2 0 0,0-3 0 0,0 0 0 0,0-1 0 16,7 1 0-16,-7 0 0 0,0-7 0 0,5 7 0 0,3-4 0 0,0 4 0 0,-8-7 0 15,5 7-25-15,1 0-13 0,-1 0 0 0,2 5-2 0,2-2-3 0,-4 2 1 16,2-2-3-16,-1 8-2 0,-1-1-2 0,4-1-2 0,-2 6-6 0,4-3-3 16,-3 3-9-16,-3-1-11 0,10 6-13 0,-10-1-19 0,9 0-19 0,-9 1-24 15,8 4-24-15,-5 0-29 0,3 0-32 0,-3 0-39 0,0 4-47 16,-3 1-89-16,3 0-111 0,-3 5-38 0,-5-1-5 0,5 0 19 0,-5 1 26 0,0 1 38 0,-5 2 40 15,5-2 43-15,-5 2 47 0,-3-1 47 0,-5-3 52 0,5 1 56 0,-3 4 61 0</inkml:trace>
  <inkml:trace contextRef="#ctx0" brushRef="#br0" timeOffset="173803.22">12199 16134 0 0,'0'6'29'0,"-8"-2"146"0,8 1 80 0,0-5 54 0,0 0 39 0,0 0 39 0,0-5 33 0,0 1 30 0,0-2 28 0,0 1 29 0,0-4 29 0,0 5 29 16,8-6 28-16,-8 5-108 0,5-1-188 0,-5-3-93 0,8 3-47 0,-8 2-21 15,6-5-12-15,-1 3-10 0,2 3-10 0,-7-3-9 0,8 0-8 0,-2 3-8 16,0-3-11-16,1 6-10 0,6-6-14 0,-5 2-10 0,-3 4-12 0,6-5-5 16,-4 5-5-16,7-4-6 0,-1 4-5 0,-8 0-12 0,11 0-20 0,-5 0-25 0,2 0-31 15,2 0-35-15,-3 0-37 0,0 0-38 16,9 0-37-16,-10 0-78 0,5 0-87 0,-3 0-81 0,-3 0-71 0,4-5-23 0,6 5 3 0,-6 0 21 0,-2-4 33 0,8-2 41 16,-8 0 45-16,2 3 50 0,-1-3 50 0,0-3 53 0,0-2 55 0,0 7 71 15,-7-11 79-15</inkml:trace>
  <inkml:trace contextRef="#ctx0" brushRef="#br0" timeOffset="174516.18">12766 15900 0 0,'-9'10'43'0,"4"-5"158"0,-2 4 88 16,1-3 62-16,0-2 46 0,-2 1 41 0,1 1 39 0,2-6 31 0,-3 0 25 0,2-6 21 0,6 6 19 15,-5-5 15-15,5 5 15 0,0 0-137 0,0 0-221 0,0 0-113 0,0 0-59 0,0 5-29 16,0-5-16-16,-8 0-13 0,8 6-15 0,0-2-6 0,-5 1-1 0,5-1-1 16,0 6 3-16,-7 1 4 0,7-8-1 0,0 9 2 0,-7 3 1 0,7-6 0 15,0 0 3-15,0 1-1 0,0 5 1 0,0-6 0 0,0 6 0 0,0-5-2 16,0-1-3-16,0 6 0 0,7-5-1 0,-7-1 1 0,0 6-1 0,0-10-2 0,7 4-1 15,-7 3 0-15,5-4-2 0,3-3-1 0,-8 1 1 0,5-3 1 0,1 3 2 16,2 0 1-16,-3-6 2 0,2 3 0 0,7-3 2 0,-8 0 0 0,6 0 2 16,-3 0-1-16,3-3 3 0,-6 3 1 0,7-6 2 0,0 0-2 0,0 3-2 15,-7-3-3-15,9 1-1 0,-10-3 2 0,9 3 1 0,-9-5 2 0,3 4 1 0,-1-3 1 16,-2-2 2-16,2 2 0 0,-2-1 1 0,-5 1 0 0,7-1-2 0,-7-5 2 16,0 6 4-16,8-6-1 0,-8 6-2 0,0-7 2 0,0 7-2 0,0 0 1 15,0-6 3-15,0 3 4 0,-8 3 0 16,8 0 4-16,0 3 0 0,0-3 1 0,-7 5 3 0,7-2-1 0,0 1-2 0,-5 5-1 0,5-4-3 0,-7 4-1 0,7 0-6 15,0 0-6-15,-5 0-6 0,-2 4-4 0,7-4-6 0,-8 5-2 0,3 5-4 16,-3-5-2-16,2 5-4 0,6-1 0 0,-5 6-3 0,-3-6-1 0,1 7-1 0,7-2-3 16,-6 2 2-16,6-1 1 0,0-6-1 0,0 4 1 0,0 2 0 0,0 0 0 15,0-5 1-15,0 4 1 0,0-4 0 0,0 1 1 0,6-1 1 0,-6-1 1 16,7-5 5-16,1 7 2 0,-8-8 3 0,5 9 3 0,1-9 4 16,2 3 3-16,-3-6 2 0,10 6 2 0,-10-6 6 0,2 4 7 0,5-4 8 0,-4 0 13 0,5 0 11 31,-7-4 10-31,6 4 12 0,-3-6 5 0,2 0 8 0,1-3 4 0,-3 3 4 0,3-3 4 15,-6 4 3-15,2-3 1 0,-3-4-2 0,3-2-4 0,-3 4-9 16,2-4-8-16,0 4-14 0,-2-5-9 0,3 0-9 0,-8-4-12 0,7 4-9 0,-7 0-5 16,5-3-9-16,3-1-6 0,-8-2-7 0,6 2-8 0,-1-1-7 0,-5 1-3 15,8 0-5-15,0-2-4 0,-3 3 0 0,1-3-2 0,-6 2 0 0,7 5-1 16,-2-1 0-16,4-1 2 0,-9 7 0 0,5 0 1 0,-5-1 3 0,7 5 2 0,-7-4 4 16,6 2-1-16,-6 7 3 0,0 0-2 0,0-3 2 0,0 3-2 0,0 0 2 15,0 0 0-15,0 0 0 0,0 0 2 0,7 0 3 0,-7 3 0 0,7 4 2 16,0-2 0-16,-7 4-1 0,5-5 4 0,3 7-1 0,-3-2 2 0,1 1-1 15,9 0 1-15,-10 5-1 0,4-6-4 0,-4 6-5 0,0 0-8 0,3-6-10 0,-3 6-8 16,3 1-6-16,-8-2-9 0,6-4-3 0,-6 3-3 0,0 2-1 0,7-4 2 16,-14 2 0-16,7-3 4 0,0 1 3 0,0-2 4 0,-6 6 7 0,6-5 7 0,0-5 7 15,-8 4 10-15,8 1 7 0,-5-1 10 0,5 3 7 0,-8-9 6 0,8 7 7 16,0-1 3-16,-5-3 3 0,5 3 5 0,0-3 4 0,-5 3 3 0,5-3 5 16,0 3 2-16,0-5 2 0,-9 7 2 0,9-7 1 0,0 7 5 0,0-8-1 0,0 9 0 15,0-8 0-15,9 0-1 0,-9 1 3 0,5 4 0 0,-5-3-3 0,5 0 1 16,3-3-3-16,-3 3 0 0,3 0 2 0,-2-2-4 0,1 1-3 0,6-1-3 15,-7 1-4-15,7-5-3 0,0 4-5 0,0 2-11 0,0-1-16 0,1-5-26 0,-2 4-32 16,8-4-39-16,-8 6-45 0,2-6-58 0,-1 6-63 0,-1-6-120 0,2 4-144 16,-1-4-63-16,1-4-20 0,-2 4 4 0,-6-6 13 0,7 0 27 0,-5-3 32 15,-3-1 46-15,2 1 50 0,-7-6 57 0,7-6 60 0,-7 3 69 0,0-1 74 0</inkml:trace>
  <inkml:trace contextRef="#ctx0" brushRef="#br0" timeOffset="174928.52">14250 16174 29 0,'-5'0'118'0,"-3"-4"50"0,0 4 40 0,8-5 33 0,-5-2 32 0,5 7 30 0,-7 0 32 0,7-3 29 0,0 3 29 0,0 0 26 0,0 0 26 0,0 0-36 0,0 0-71 0,0 0-60 0,0 0-53 0,0-6-30 16,0 6-13-16,0 0-12 0,0 0-10 0,0 0-11 0,0 0-15 0,0 0-11 15,0 0-11-15,0 0-10 0,0 0-11 0,0 0-1 0,0 0-3 0,0 0-1 16,0 0 0-16,0 0 2 0,0 0-4 0,0 0 0 0,7 0 2 0,-2 0-1 0,-5 0 2 15,8 6 0-15,0-6-1 0,3 3 2 0,-6-3 0 0,11 0-6 16,-4 7-9-16,-1-7-8 0,10 0-9 0,-2 5-15 0,1-5-16 0,-1 0-22 16,8 0-30-16,-7 0-37 0,4 0-38 0,-3 0-46 0,6-5-50 0,-9 5-60 0,3 0-62 15,-2 0-110-15,-6 0-126 0,8 0-51 0,-10 0-14 0,2-7 12 0,-6 7 22 0,6 0 34 16,-7-3 43-16,2-3 49 0,-3 1 54 0,-5-5 58 0,0 1 59 0,8 0 67 0,-8-6 69 16</inkml:trace>
  <inkml:trace contextRef="#ctx0" brushRef="#br0" timeOffset="175655.64">15606 15656 45 0,'5'-5'124'0,"-5"1"46"0,6-2 38 0,-6 2 32 0,5-6 31 0,-5 6 29 0,0-2 33 0,7 0 29 0,-7 2 33 0,0-1 29 0,0 1 30 0,0-2-39 16,9 1-82-16,-9 1-49 0,0-1-34 0,0 1-18 0,0-2-11 0,0 0-9 15,0 2-4-15,0-1-8 0,0 1-9 0,0-1-14 0,0 5-12 16,0-6-10-16,-9 2-14 0,9 4-8 0,0 0-11 0,0 0-8 0,0-5-7 0,0 5-9 16,0 0-7-16,0 0-9 0,0 0-10 0,0 0-11 0,0 0-8 0,-7 0-10 15,7 0-7-15,0 0-8 0,0 0-6 0,-5 0-8 0,5 5-7 0,-6-5-4 0,6 4-7 16,-5 2-6-16,-3-1-4 0,0 4-3 0,-4 1 1 0,6 0-1 0,-7 4 2 16,0 1 2-16,7 1 0 0,-7 2 2 0,-2 1 2 0,10 2 0 0,-9-3-1 0,1 3 0 15,5 3 1-15,3 0-2 0,-6 1 0 0,4-6 0 0,-2 5 0 0,4 6-3 16,-2-5-2-16,1-1 1 0,1 0-3 0,5 1-1 0,-9 5-2 0,9-6-2 15,-7 4-2-15,7-3-5 0,7 5-7 0,-7-6-7 0,0 0-5 0,9 5-6 16,-4-3-4-16,1-2-11 0,1-5-10 0,7 6-16 0,-2-7-12 0,-1-3-19 16,5 6-19-16,-4-8-22 0,7 2-23 0,2-4-19 0,-2-1-22 0,0-1-38 0,1-4-49 15,4-1-74-15,4 2-82 0,-1-6-22 0,-8 0 5 0,6-6 19 0,2 2 28 0,-3-5 31 16,5-3 39-16,-5-2 37 0,3-1 41 0,-7 2 41 0,-1-8 43 0,2 2 55 16,-3-5 61-16</inkml:trace>
  <inkml:trace contextRef="#ctx0" brushRef="#br0" timeOffset="176099.78">16125 15723 0 0,'0'-9'14'0,"0"5"127"0,0-1 70 0,0-1 48 15,0 3 39-15,0-7 35 0,0-1 33 0,0 8 31 0,8-4 26 0,-8-2 28 16,0 4 29-16,0-5 33 0,0 6 32 0,0-6-83 0,0 0-153 0,0 4-70 16,0 2-30-16,0-5-14 0,0 3-7 0,0-3-8 0,5 4-11 0,-5 1-4 0,0-2-3 15,0 0-7-15,0 2-14 0,0 4-12 0,0-5-18 0,0 5-14 0,0 0-18 16,0 0-12-16,0 0-14 0,0 0-11 0,0 0-9 0,0 0-11 0,0 0-8 15,0 0-9-15,0 0-7 0,0 0-6 0,0 0-2 0,0 5-4 0,0 5 1 0,0-4-2 16,0 3 2-16,0 0-1 0,0 1 1 0,7 5 3 0,-7 0 4 0,0 4 2 16,0 2 5-16,0 3 3 0,0-6 0 0,0 12 2 0,0-6 0 0,0 1 1 15,-7 3-3-15,7 2 0 0,0-6-3 0,-5 7 0 0,5-3-2 0,-8-4 0 16,8 0-3-16,-8 7 0 0,8-7-1 0,0 0-3 0,-5 1 0 0,5-1 2 0,0 0-4 16,0-3 0-16,0 2-2 0,0-9 2 0,0 7-1 0,0-2-2 0,0-4 3 15,5-6-3-15,-5 7 1 0,0-7 1 0,0 0 0 0,8 2-1 0,-8-2 1 0,8-2 2 16,-8-4-3-16,0 3 2 0,5-6-1 0,-5 5 1 0,7-5-2 0,-7 4 2 15,6-4 3-15,0 0 2 0,2 0-1 16,-1 0 3-16,-2-4 0 0,9 4 3 0,-9-5 1 0,10 5 2 0,2-6 1 0,-2 3 1 0,4-9 0 0,2 8 2 0,-3-1 1 16,8-1 0-16,-7-3-2 0,8 5 0 0,-7-1-2 0,-1 1 0 0,0-2 0 15,1 0-3-15,-1 6-1 0,1-4-1 0,-1 4-2 0,-6-5 2 0,6 5-2 16,-3 0 0-16,-5 0 0 0,1 0-5 0,2 0-2 0,-7 5-10 0,-1-5-9 0,7 0-15 16,-5 4-14-16,-8-4-17 0,5 0-13 0,-5 6-15 0,0-6-17 0,0 0-24 15,0 0-25-15,0 0-39 0,0 6-40 0,-5-6-72 0,5 4-84 16,-8-4-69-16,2 0-57 0,-1 5-10 0,1-5 11 0,-1 0 22 0,2 0 30 0,-9 0 32 0,7-5 35 15,1 5 42-15,1-4 44 0,-4 4 53 0,2-6 57 0,-6 0 70 0,7 2 80 0</inkml:trace>
  <inkml:trace contextRef="#ctx0" brushRef="#br0" timeOffset="176989.39">17038 15964 52 0,'5'0'168'0,"-5"0"71"0,0 0 51 0,7-6 41 0,-7 2 32 0,0-1 32 0,0 5 31 0,0-4 24 0,0-7 25 0,-7 7 23 0,7-2 24 15,0 1-43-15,0-4-82 16,0 5-92-16,0-2-101 0,0 2-48 0,0-1-20 0,-5-1-15 0,5 3-7 0,0-4-10 0,-7 2-11 0,7 1-4 0,-8 4-4 0,8-5-9 16,-5 1-8-16,5 4-11 0,-7 0-11 0,0-6-10 0,7 6-11 15,-5 0-9-15,-2 0-5 0,-2 0-4 0,4 6-6 0,-1-6-5 0,-1 4-2 0,2-4-3 16,-4 5-1-16,-3 4-1 0,6-2-4 0,-7 2-1 0,5 0 0 0,-4 1 0 15,0-1 1-15,5 6-1 0,-6-4 2 0,-1 2 0 0,9 2-2 0,-10-6 0 16,9 6-1-16,0 1 1 0,-6-2-3 0,4 2 2 16,2-1-1-16,-1-2 1 0,1-4 0 15,1 6-2-15,-3 0 2 0,0 0 0 0,8 0 1 0,-5-6 0 0,5 0 0 16,-6 7 1-16,6-7-1 0,0 0 3 0,-7 3-3 0,7-9 0 0,7 9-1 0,-7-8-2 16,0 1 0-16,6-1-3 0,-6 1 1 0,5-1 1 0,-5 2 0 0,8-6 3 15,0 5 2-15,-8-5 7 0,5 0 4 0,1 0 8 0,1 0 4 0,-1 0 7 16,2 0 2-16,4-5 6 0,-6-1 6 0,0 2 4 0,9-1 4 0,-2 1 2 0,-7-5 3 15,7 3 0-15,0-3 1 0,0-3-3 0,0 3-1 0,0 0-3 16,-7 0-2-16,6-1-3 0,-3-1-1 0,3-4-5 0,-6 6-2 0,-1-5-3 0,4 3-2 0,-2-4-3 16,-2 6-2-16,-5-4 1 0,0 1-4 0,7-3 1 0,-7 6-1 0,0 0-1 15,7-1-1-15,-7 4 0 0,0-3 1 0,0 3-1 0,0 6 0 0,0-3-1 16,0 3-2-16,0 0-2 0,0 0-1 0,0 0-7 0,0 0-4 0,-7 3-4 16,7-3-2-16,-7 0-1 0,7 6-1 0,0 0-1 0,-5 3-1 0,5-3-1 0,-7 3-1 15,7 0 0-15,0 1-2 0,-9-1 1 0,9 6 1 0,-5-5 5 0,5 5 4 16,0-6-1-16,-6 6 4 0,6-5-3 0,0 4-1 0,0-4 0 0,0 1 0 15,0-8-2-15,0 9 0 0,0-4 0 0,6-3 2 0,-6 1-3 0,5-3 0 0,-5 3 0 16,9 0 0-16,-9-3 3 0,7 3 2 0,-2-6 4 0,-5 6 3 0,7-6 3 16,0 0 3-16,-2 0 7 0,10 0 5 0,-10 0 5 0,2-6 8 0,5 6 9 15,1-6 6-15,1 6 6 0,-7-3 6 0,7-9 0 0,-1 9 4 0,-3-3-2 16,4-3 2-16,1 0 1 0,-3-1 0 0,0-1-1 0,1 1-2 0,1 1-5 0,-7-6-4 16,7 6-6-16,-9-6-3 0,8 5-4 0,-8-5-3 0,3 0-4 0,5 0-3 15,-7 2-3-15,1-2-4 0,-1 0-2 0,1 0-2 0,-7 0-4 0,6-4-2 0,1 4 1 16,-7 1-3-16,7-5 0 0,-7 3-1 0,7 2 0 0,-7 1-2 0,0-2 4 15,0-1-1-15,0 2 2 0,0 4 1 0,0 1 0 0,0-3-2 0,0 3-3 16,0 5-1-16,-7-1-1 0,7-1-3 0,0 2-5 0,-7 4-7 0,7 0-7 16,0 0-5-16,-7 0-6 0,7 0-3 0,-6 4-5 0,6 2-2 0,-7 3 1 0,1 0-1 15,6 3 1-15,-7-3 1 0,1 1 1 0,6 4 2 0,-5 2 6 16,5-7 4-16,-8 6 7 0,8-2 4 0,0-1 5 0,-8 2 2 0,8-4 1 0,0 3 2 16,0-2 0-16,0 4 2 0,0-6-1 0,0 1 0 0,0-1 0 0,8 0-1 0,-8 6 0 15,0-3-1-15,8-8 4 0,-8 10-2 0,5-4 1 0,-5-1 1 0,6 3 1 16,1-3 1-16,-1 4-1 0,-6-2 2 0,7-1 2 0,-1-1-1 0,1 1 1 15,-7-1 3-15,7-4 2 0,0 5-1 0,-7 1 1 0,0-8 1 0,0 4-1 0,5 2 1 16,-5-5-1-16,0 1 2 0,0 1 1 0,0-3 1 0,0 3 0 0,-5 0 1 16,5-3-1-16,0-3-1 0,0 6-1 0,-7 0-1 0,7-2-4 0,-7 1-3 15,7-1-4-15,0 1-3 0,-7-1-7 0,7-4-2 0,-6 6-8 0,6-6-6 0,-7 5-8 16,7-5-6-16,-6 4-9 0,6-4-10 0,0 0-8 0,0 0-8 0,-7 6-5 16,7-6-3-16,0 0-8 0,0 0-9 0,0 0-19 0,-6 0-20 0,6 0-23 15,0-6-22-15,0 6-23 0,0-4-23 0,0 4-35 0,0-5-41 0,0-1-39 0,0-3-36 16,6 5-33-16,-6-5-31 0,0 3 1 0,7-3 15 0,-1-3 31 0,1 3 35 0,-1-4 38 15,-6 1 40-15,7 3 40 16,7-6 40-16,-9 1 47 0,3 4 49 0,-3-5 45 0,9 0 62 0</inkml:trace>
  <inkml:trace contextRef="#ctx0" brushRef="#br0" timeOffset="177291.37">17623 15875 0 0,'0'-9'42'0,"5"4"48"0,4-5 45 0,-9 7 36 0,0-9 34 0,0 3 33 0,7-6 29 0,-7 6 31 0,0-6 31 0,0 5 28 0,-7-5 25 0,7-4 0 16,0 5-15-16,-9-2-21 0,9 1-25 0,-5 2-27 0,5-1-30 16,-6-2-18-16,6 1-11 0,-7 1-9 0,2 4-6 0,5 0-9 0,-9 5-11 0,9-5-14 15,-7 5-15-15,7 5-15 0,-5-4-13 0,5 4-12 0,0 0-14 0,0 0-12 16,0 0-18-16,0 0-15 0,0 0-18 0,0 0-14 0,-6 0-13 0,6 4-9 16,0 1-10-16,0 1-8 0,0 3-8 0,-7 1-3 0,7 0-3 0,0 4-1 15,0 1 1-15,0 1 4 0,0-2 2 0,-6 5 5 0,6-1 4 0,0 3 3 0,0 3-1 16,0-4 1-16,0 4-3 0,-8-3 3 0,8 3 1 0,0 1-1 0,0-1 1 15,-5 0 0-15,5 0 0 0,-7 4-10 0,7-1-14 0,-7 1-13 0,7-4-16 0,-5 6-17 16,5-5-20-16,0-1-25 0,-7 1-26 0,7-7-34 0,0 6-35 0,0-8-40 16,0 2-36-16,0-3-61 0,0-3-65 0,7-3-57 0,-7 0-52 0,5-5-8 15,-5 7 12-15,7-7 25 16,0-4 32-16,-7 0 40 0,5 0 42 0,3-4 44 0,-8-1 48 0,6-1 50 0,-6-3 48 0,7 0 58 0,-7-7 71 0</inkml:trace>
  <inkml:trace contextRef="#ctx0" brushRef="#br0" timeOffset="177480.27">17526 15945 0 0,'-8'-6'20'0,"-4"6"139"0,5 0 83 0,2 0 59 0,-10 0 47 0,9 0 43 16,-7 0 40-16,8 6 34 0,-4-6 33 0,4 4 27 16,-2-4 23-16,1 0 20 0,1 0 16 0,5 0-111 0,0 0-186 0,0 0-101 0,0 0-60 0,0 0-35 0,0 0-27 31,0 0-16-31,0 0-12 0,0 0-8 0,5 0-1 0,-5 0 1 0,0 0 6 16,6 0 3-16,1 0 5 0,-2 0 3 0,4 0 4 0,-4 0-1 0,2 0 4 15,5 0 1-15,3 0 2 0,-3 0-10 0,8 0-15 0,-1 0-28 0,-7-4-33 0,9 4-43 16,-3-6-44-16,3 1-48 0,6 1-45 0,-8-2-76 0,-1 1-87 0,3 1-86 15,-3-5-81-15,9 3-29 0,-6-3-3 0,-2 0 16 0,6-3 26 0,-6 3 39 0,-6-4 42 16,6-2 49-16,2-1 54 0,-8 2 54 0,8-5 58 0,-10-2 72 0,2 2 75 16</inkml:trace>
  <inkml:trace contextRef="#ctx0" brushRef="#br0" timeOffset="178036.93">18034 15637 0 0,'0'-5'22'16,"-6"5"135"-16,6-5 72 0,0 1 46 0,0-8 31 0,0 8 27 0,0-5 24 15,0-2 24-15,0 2 20 0,6-1 25 0,-6 0 26 0,0 5 29 0,0-4 30 0,0 3-92 16,6 2-161-16,-6-5-72 0,0 9-25 0,0-5-5 0,0 5 4 0,0-7 7 16,0 7 2-16,0 0 2 0,0-3-1 0,0 3-3 0,0 0-8 0,0 0-12 15,0 0-13-15,0 0-15 0,0 0-16 0,0 0-14 0,0 0-17 0,0 0-11 0,0 0-8 16,0 0-8-16,0 0-7 0,0 0-8 0,0 0-7 0,0 0-5 0,0 0-8 16,0 0-6-16,0 0-8 0,-6 0-4 0,6 0-7 0,0 0 1 0,0 3-1 15,0 4-1-15,0-2 2 0,0 4-3 0,-6-5 2 0,6 7 1 0,0-2 0 0,0 7 3 16,0-3 3-16,0 2 0 0,0 0 5 0,0 5 2 0,0-1 2 0,0 0 1 15,0 5-1-15,0 0 0 0,-8 1-1 0,8-1 1 0,0 7 1 0,0-7-2 16,-7 6-2-16,7-5 1 0,0 3-4 0,-5-4-3 0,5 0-4 0,0 0-6 0,-8 7-2 16,8-13-7-16,-6 9-1 0,6-9-2 0,0 1-4 0,-5-4-4 0,5 4-1 15,0-4-7-15,0-4-2 0,-8 4 1 0,8-7 0 0,0-3 3 16,0 4 6-16,0-3 3 0,0 0 5 0,0-6 6 0,0 0 4 0,0 0 9 0,0 0 6 0,0 0 6 16,0 0 5-16,0 0 5 0,0 0 4 0,0 0 0 0,-7-6 4 0,7 0-1 15,0 3 3-15,0-3-1 0,0 1 0 0,0-3-3 0,0 3 0 0,0-5-5 16,0-1-4-16,0 1-2 0,0 1-1 0,0 0 1 0,0-6 0 0,7 5 1 15,-7-1-1-15,8-2-3 0,-8-2 0 0,5 0-1 0,1 0-5 0,2 2 1 0,-3-2-4 16,2 3-1-16,1-6-2 0,4 8 0 16,-5-5-1-16,6 6-2 0,-7-6-2 0,7 6 2 0,-8 3-3 0,11-3 1 0,-11 3 3 0,8 3 1 0,1-4 1 0,-7 7 1 15,4-5 5-15,-3 5 0 0,5 0 1 0,-1 0 3 0,0 5 3 0,3 2 1 16,-2-4 2-16,-7 3 2 0,7-1 1 0,0 5-1 0,0-6 1 0,-8 5 2 16,11 2-1-16,-11-2 3 0,1 1 1 0,1-1-1 0,-1 1 1 0,-6 4-3 0,8-2-3 15,-8-3-1-15,0 1-7 0,0-1-5 0,-8 0-4 0,8 3-4 0,-6-3-4 16,-1 0-4-16,1 1-5 0,1-1-4 0,-2 2-6 0,-7-7-6 0,7 7-7 15,-4-1-4-15,3-6-7 0,-5 5-5 16,7-4-2-16,-7 1-6 0,5-2-4 0,-4 1-4 0,5 1-7 0,-5-3-4 0,4-3-7 0,3 7-2 0,-3-7-7 0,2 0-9 16,1 5-8-16,5-5-16 0,-7 0-16 0,-2-5-20 0,9 5-22 0,-5 0-42 15,5-7-48-15,-6 7-63 0,6-3-65 0,-7-3-23 0,7 1 2 0,0 1 13 0,0-2 20 16,0-3 27-16,0 4 31 0,0-5 35 0,0 1 36 0,0-1 41 0,0-1 44 0,0-2 53 16,7-2 62-16</inkml:trace>
  <inkml:trace contextRef="#ctx0" brushRef="#br0" timeOffset="178560.36">18040 15578 24 0,'-6'-4'96'0,"6"4"39"0,0-6 31 0,-6 0 28 0,6 2 32 0,0 4 25 0,0 0 26 0,-8-5 23 0,8 5 25 0,0 0 24 16,0-4 22-16,0 4-32 0,0 0-70 0,0 0-39 0,0 0-27 0,0 0-13 0,0 0-9 31,0 0-12-31,0 0-11 0,0 0-6 0,0 0-7 0,0 0-5 0,0-5-4 16,0 5-3-16,0 0-5 0,0-6-3 0,8 6-3 0,-8-4-4 0,6 4-4 15,-6-5-5-15,6 1-5 0,1 4-4 0,-2-5-2 0,3-2-6 0,-2 4-3 16,1 3-6-16,4-6-5 0,-4 2-5 0,7-1-7 0,-1 5-4 0,1-6-7 0,-2 3-5 16,7 3-5-16,-4-6-4 0,2 6-3 0,-2 0-5 0,4 0-1 0,2 0-5 15,-10 0-2-15,10 0-4 0,-9 6-5 0,7-3-4 0,-6 3-1 0,0-1-4 16,1-1-2-16,-2 2 0 0,2 4-1 0,-1-5-3 0,-8 4 0 0,3-5-1 15,-2 7-1-15,-6-2-1 0,7-5-6 0,-7 8-3 0,0-3-3 0,0 0-4 0,-7 1-4 16,1-1-5-16,-2 3-4 0,8 2-5 0,-13-4-4 0,8 3-4 0,-9-1-4 16,9 2 0-16,-10-4-7 0,3-1-2 0,5 6-3 0,-6-5-5 0,0-5-9 15,2 4-11-15,4 1-13 0,-7-5-17 0,7 4-17 0,-4-5-23 0,3 2-19 0,-5 0-24 16,7-6-21-16,-2 4-38 0,3 1-47 0,-3-5-53 0,1 6-55 0,2-2-31 16,-2-4-19-16,7 0 9 0,-5 0 22 0,5 0 30 0,-7 0 35 0,7 0 35 0,0 0 40 15,0 0 37-15,-8 0 39 0,8 0 49 0,0-4 52 0</inkml:trace>
  <inkml:trace contextRef="#ctx0" brushRef="#br0" timeOffset="179051.95">18515 15710 0 0,'0'0'1'0,"0"0"108"0,0 0 86 0,0-5 60 0,0-1 44 0,-7 3 38 15,2-3 37-15,-3 2 35 0,2-1 33 0,1-4 34 0,-3 2 30 0,-4 2 28 0,5 1 31 16,0-1-74-16,1 1-127 0,-1-2-88 0,7 6-65 0,-6-4-37 0,-1 4-18 15,7 0-17-15,0 0-16 0,0 0-19 0,0 0-20 0,0 0-17 0,0 0-19 0,0 0-16 16,0 0-14-16,0 0-12 0,-6 0-7 0,6 4-7 0,0-4-2 0,0 6 2 16,6 3 0-16,-6-5 3 0,0 8 4 0,7-3 5 0,-7 6 3 0,6-1 7 15,-6-4 6-15,7 5 5 0,-1-2 2 0,1 2 3 0,0 0-1 0,0 0-3 16,-2 0-2-16,3-2 0 0,-3 2-6 0,1 0 0 0,2-5-5 0,-3 4-2 0,10 2-2 16,-9-7-3-16,0 6-4 0,6 0 0 0,-3-6-2 0,-4 6-2 0,8-5 1 15,-8 5 0-15,11-6-2 0,-11 0 1 0,8 3-2 0,-7-3-2 0,1-5-5 16,6 5-2-16,-7-9-6 0,2 6-1 0,-3 0-1 0,3-6 3 0,-3 0 1 0,2 0 4 15,0 0 1-15,-2-6 1 0,2 0 3 16,1 2 3-16,-2-1 1 0,-6 1 4 0,7-5 5 0,-1-3 7 0,-6 9 4 0,5-9 3 0,2-2 3 0,-7 4 1 16,0 1 2-16,9-6-3 0,-9 5 3 0,0-4 0 0,0 0-1 0,0 3 1 15,5-4 2-15,-5 2 2 0,0-2 5 0,0 6 1 0,0-7 2 0,0 7 2 0,0-6 4 16,0 6 3-16,0 3 2 0,0-4 1 0,0 5-5 0,0 1-2 0,0 4-5 16,0-5-6-16,0 5-9 0,0 0-8 0,0 0-8 0,-5 0-4 0,5 5-4 15,0-1-3-15,-9 5-4 0,9 3-6 0,-7-3-6 0,7 1-2 0,-5 4 0 0,-1 2 3 16,6-1 2-16,-7 3 5 0,1 1 6 0,-2 2 3 0,1-3 1 0,2 3 2 15,-2 2 0-15,0-3 0 0,7 5 1 16,-5-1-2-16,-3-3 2 0,3 1-1 0,5 4 0 0,-8-7-4 0,2 5-6 0,6-3-10 0,0-2-15 0,-5-1-15 0,5 3-13 16,0-2-23-16,0-4-22 0,0 0-37 0,0-2-39 0,0 2-45 0,0-3-44 15,0-3-65-15,0 0-75 0,0-5-73 0,0 1-71 0,0-5-17 0,0 0 12 16,0 0 23-16,5-5 29 0,1 1 38 0,2-5 43 0,-8 0 50 0,5-7 54 0,3-4 55 16,-3-5 57-16,2 6 64 0,0-11 71 0</inkml:trace>
  <inkml:trace contextRef="#ctx0" brushRef="#br0" timeOffset="179274.21">19090 15417 101 0,'5'0'224'0,"-5"-4"88"0,5 4 67 0,-5-6 51 0,0 6 41 0,8-4 33 0,-8 4 30 0,0-6 22 0,6 1 20 0,-6 5 17 0,0 0 16 0,0 0-72 16,0 0-123-16,0 0-121 0,7 0-121 0,-7 0-65 0,8 5-34 0,-8 1-18 16,5-2-10-16,-5 6-6 0,0-1-3 0,6 2 2 0,-6 4 2 0,8-2 3 15,-3 8 2-15,-5-3-3 0,7 3-5 0,-7 3-8 0,6 5-8 0,-6 0-4 0,0 1-4 16,8 5-6-16,-8-2 1 0,0 6-3 0,0-5-2 0,0 5-7 0,0 1-9 15,0 3-11-15,-8-4-18 16,8 1-17-16,0-6-25 0,0 5-27 0,-6-5-28 0,6 0-38 0,0 1-42 0,0-7-40 0,6-4-43 0,-6 6-61 0,0-11-72 0,0 2-60 16,8-8-53-16,-8 2-7 0,0-3 13 0,0-3 31 0,0 0 33 0,0-9 43 15,0 0 45-15,0-4 50 0,-8 4 51 0,2-11 53 16,-1 1 51-16,2 1 62 0,-3-6 73 0</inkml:trace>
  <inkml:trace contextRef="#ctx0" brushRef="#br0" timeOffset="179655.18">19005 16018 0 0,'-7'-15'11'0,"-7"6"124"0,9-6 69 0,-3 0 50 0,8 0 38 16,-5 5 37-16,-2-5 35 0,7 1 30 0,-9 0 28 0,9 0 20 0,0 2 18 15,0 3 16-15,0-1 15 0,0 1-94 0,9 3-159 0,-9 3-77 0,7-3-41 0,-7 6-19 16,5-6-13-16,3 6-11 0,-3 0-11 0,1 0-4 0,2-4-3 16,4 4 3-16,-6 0 7 0,7 4 3 0,-5-4 5 0,5 0 1 0,0 0-1 0,0 6-1 15,6-6-2-15,-6 0-2 0,8 6-5 0,-10-6-3 0,9 3-6 0,0-3-7 0,0 0-9 16,-1 6-7-16,7-6-6 0,-8 0-5 0,9 6-8 0,-6-6-3 0,3 0-4 16,3 0-3-16,1 0-2 0,-5 0-2 0,4 0 0 0,-1 0-1 0,1-6-1 15,-1 6 1-15,0-6 3 0,-7 3 1 0,1-3 2 0,0 0 2 0,-8 2 2 0,7-1 3 31,-6 1 3-31,-6-5 3 0,7-2 6 0,-8 1 6 0,1 0 5 0,-7 1 7 16,5-2 5-16,-5 2 6 0,0-7 5 0,0 7 6 0,0 0 4 0,0-6 3 16,-5 6 0-16,5 0 1 0,-7-3 0 0,7 8 0 0,-6-5-3 0,-2-1-6 15,2 5-8-15,-1 0-9 0,2 1-12 0,-3 4-10 0,2-6-8 0,-7 6-12 0,8 0-6 16,-11 6-6-16,5-2-7 0,4 1-4 0,-6 4-2 0,0 1-7 0,-6-1-1 16,11 6-1-16,-11 0 0 0,7 0 3 0,-1 3 5 0,6-2-1 0,-5-1 4 15,-4 3 1-15,11-2 0 0,-1 4 4 0,-1-7-1 0,2 2 1 0,-4 6 2 0,9-8 0 16,-5 2-2-16,5 0 2 0,0 0 0 0,0-6-2 0,0 6 0 0,0 0 1 15,5-5-1-15,-5 5 0 0,9-6 1 0,-4 6-3 0,2-5-5 0,-1-1-11 16,7 0-17-16,-5 3-16 0,4-3-19 0,-5 0-23 0,6 1-23 0,-1-5-30 0,2-1-31 16,-1 2-30-16,6-1-30 0,-6-1-45 0,0-4-50 0,5 0-86 0,-2 0-99 15,2 0-30-15,1-4 5 0,-6-1 23 0,8-1 29 0,-2 2 37 0,1-5 41 0,-6 0 45 16,4-3 46-16,1-3 46 0,2 2 47 0,-3 4 56 0,1-12 61 0</inkml:trace>
  <inkml:trace contextRef="#ctx0" brushRef="#br0" timeOffset="180258.42">20085 15665 0 0,'5'-14'34'0,"4"0"152"15,-9 4 89-15,0-6 69 0,0 7 56 0,7-6 50 0,-7 6 46 0,0-1 39 0,0 0 35 16,0-4 29-16,0 8 24 0,0-3 22 0,0 5 20 0,0 4-126 0,0 0-209 16,0 0-115-16,0 0-65 0,0 0-39 0,0 0-24 0,0 0-22 0,0 4-20 15,0 1-12-15,0 5-7 0,0-1-8 0,0 0-3 0,0 7-4 0,0-2 2 0,5 1 1 16,-5 5-1-16,0 4 1 0,0-3 1 0,6 3-3 0,-6 0-4 0,0 4-2 16,0-4-3-16,0 7-1 0,7-1-2 0,-7-6 0 0,0 4 0 0,0 2 0 15,6 0 0-15,-6-2-2 0,8 2-1 0,-8-2-4 0,0-1-6 0,7 1-6 0,-2-4-9 16,-5 0-10-16,6 0-14 0,0-4-10 0,-6 0-14 0,7-5-14 0,1 0-13 15,-8-2-10-15,5-2-9 0,-5-1-5 0,0-4-1 0,0-2 7 0,8 1 8 16,-8-5 10-16,0 0 10 0,0 0 10 0,0 0 11 0,-8-5 11 0,8 1 11 16,0-8 15-16,0 8 14 0,-5-7 12 0,5 2 12 0,-8-4 5 0,1-2 3 0,1 0-1 15,0-4-3-15,1-2 3 0,-2 6 0 0,-1-9 4 0,-5 5 5 0,7-1 7 16,1-5 13-16,-11 1 7 0,11-1 5 0,-1 7 5 0,-6-12 1 0,3 5 7 16,2 1 3-16,2-1 4 0,-1-2 3 0,-2 0 1 0,8-1-1 0,-5 3-1 0,5 1-2 15,0-6-10-15,-8 6-7 0,8 6-8 0,8-7-4 0,-8 5-3 0,0 0-5 16,0 5-3-16,5 1-4 0,-5 4-6 0,8-5-2 0,-8 6-4 0,6 3-3 0,-1-3-2 15,-5 5-3-15,7-1-2 0,2-2-2 0,-4 4-5 16,-5 3-1-16,13-6-4 0,-8 6 0 0,4-4-1 0,3 4-1 0,1 0 2 0,1 0-3 0,-2 4 1 16,7-4 0-16,-6 6 3 0,6-3 0 0,2 4-1 0,-3-2 4 0,-4 4 0 0,6 1 2 15,-1-1 1-15,0 0-1 0,1 3 1 0,-6-3-2 0,-1 0 0 0,6 1-1 16,-12 5-2-16,6-5-4 0,-7 0-4 0,1 4-7 0,-1-5-9 0,1 6-11 16,-7-4-8-16,0-1-7 0,0 4-5 0,-7-4-2 0,7 5-5 0,-6-6-4 0,-7 6 0 15,6-6-1-15,-6 7 5 0,6-7 3 0,-5 1 4 0,-1-1 7 16,-6 0 10-16,4 3 9 0,3-3 8 0,-7 0 5 0,5 1 7 0,-5-5 4 0,6 4 4 15,0-2 5-15,-8 2 0 0,10-4 2 0,-2-1 0 0,5 2 0 0,-5 3 0 16,2-9 1-16,4 9-1 0,-1-3 3 0,-5-2-1 0,7 1 2 0,1-5 3 0,5 6 3 16,-7-2 2-16,-2-4-1 0,9 5 1 0,0-5 2 0,0 0-3 0,0 0 0 15,0 0 0-15,0 0-1 0,0 0 5 0,0 0 6 0,0 4 6 0,0 2 4 16,0-6 6-16,9 4 6 0,-9 1 1 0,7 1 7 0,-2-3 4 0,1 9 2 0,1-9 6 16,7 9 4-1,-7-3 3-15,4 0 0 0,2 1-5 0,0-1-4 0,1 3-11 0,6-3-4 0,-8 0-10 0,8 6-8 0,-7-5-9 0,7-1-13 0,-1 1-21 16,1-1-20-16,0 2-27 0,-1-2-25 0,0 0-37 0,1-2-36 0,-1 2-39 15,-6-5-36-15,8 1-53 0,-2-5-60 0,-7 6-72 0,8-6-78 0,-8 0-38 0,2 0-18 16,-1-6 12-16,-1 1 23 0,2-3 37 0,-1-4 39 0,0 3 48 0,-5 0 50 0,3-6 48 16,-3 0 52-16,-3-4 56 0,3 4 60 0</inkml:trace>
  <inkml:trace contextRef="#ctx0" brushRef="#br0" timeOffset="180496.3">20664 15861 0 0,'0'-13'21'0,"0"-2"137"0,0-1 76 0,0 2 52 0,0-1 43 0,0-1 39 0,0 3 39 0,0-2 33 0,0 6 31 0,8-6 29 0,-8 0 30 0,0 0 27 15,0 0 31-15,0 5-101 0,0 1-173 0,0-6-83 0,0 11-41 0,5-6-21 16,-5 6-10-16,0-2-15 0,0 0-14 0,0 2-11 0,0 4-6 0,0 0-12 15,0 0-6-15,0 0-12 0,0 0-11 0,0 0-11 0,0 0-9 0,0 0-8 16,-5 0-4-16,-3 4-7 0,8-4-3 0,-7 6-4 0,2 0-2 0,-2-2-6 16,0 6-1-16,2-6-6 0,-8 6-2 0,5-1-2 0,-3 3-5 0,3-3 1 0,-5 6-2 15,6-6-2-15,-4 6-3 0,2 0-2 0,2-6-1 0,-4 6-3 0,4 4-2 0,1-4-2 16,-2 0-2-16,3-2-3 0,-2 2-2 0,0 0-1 0,2 0-3 0,-3 1-1 31,8-2-2-31,-7 0-3 0,7 0-2 0,0-4-5 0,0 5-6 0,0-6-5 16,7 1-4-16,1 1-10 0,-8-2-6 0,5 0-8 0,2 3-5 0,5-3-11 0,-4 0-13 15,5-5-14-15,-2 8-22 0,5-9-22 0,-5 9-30 0,9-9-30 0,-7 3-29 16,1-2-77-16,4 5-94 0,1-9-56 0,1 6-32 0,-1-6-3 0,2-6 14 0,-3 6 23 16,3-4 29-16,-2-5 36 0,1 0 38 0,0-3 44 0,0-3 49 0,-9-3 48 15,10 2 52-15,-8-2 76 0,0-3 90 0</inkml:trace>
  <inkml:trace contextRef="#ctx0" brushRef="#br0" timeOffset="180847.07">21030 15592 0 0,'0'-5'105'16,"0"1"121"-16,6-1 78 0,-6 1 57 0,0-2 44 0,0 0 35 0,0 6 32 0,0-4 24 15,0-1 24-15,7 5 19 0,-7 0 18 0,0 0-7 0,5 0-20 0,-5 0-120 16,9 0-176-16,-4 5-89 0,-5-5-47 0,5 4-21 0,-5 8-13 0,8-8-3 16,-8 5-7-16,5 2 1 0,-5-2 2 0,8 7-1 0,-8-2 4 0,8 0-4 0,-3 0-3 15,-5 7-7-15,0-2-8 0,6-1-8 0,-6 7-7 0,8-5-3 0,-8 5-5 16,5-1-1-16,-5 1-4 0,0-6-2 0,7 5-2 0,-7 1-1 0,0-1-1 16,6 0-2-16,-6 0-2 0,0 3-1 0,0-5 0 0,7-1-1 15,-7 3 1-15,7-5-3 0,-7 6 2 0,7-5-3 0,-7-5 2 0,5 0-2 0,-5-2 1 0,8-4-1 16,-8 6 2-16,5-9 0 0,-5 0 4 0,0-2 9 0,6 1 9 0,-6-5 12 15,0 0 8-15,8 0 8 0,-8-5 7 0,5 5 5 0,-5-4 8 0,7-8 3 0,-7 9 6 16,9-9 0-16,-4 3 5 0,1-4-1 0,-6-2-1 0,7 4-8 0,-2-8-12 16,4 4-9-16,-4-4-13 0,8-1-19 0,-8 1-18 0,3-2 0 0,0 3 0 15,4-7 0-15,-5 5 0 0,5-3 0 0,1-3 0 0,1 3 0 0,-9-3-18 16,10 4-14-16,-3-5-6 0,0 5-1 0,2-5-1 0,-7 3-1 16,4 6-2-16,-3-2 1 0,0 6-3 0,-3-1-4 0,-5 6-5 0,7-3-8 0,-7 3-8 0,6 5-13 15,-6-2-11-15,0 6-18 0,0 0-21 0,0 0-30 0,0 0-34 0,0 0-44 16,0 0-47-16,0 0-69 0,0 0-80 0,0 0-69 0,0 0-60 0,0 0-11 15,0 10 9-15,0-5 27 0,0 4 33 0,0-2 41 0,0-4 43 0,6 3 50 0,-6-1 53 16,0-5 58-16,0 4 58 0,8-4 69 0,-8 0 79 0</inkml:trace>
  <inkml:trace contextRef="#ctx0" brushRef="#br0" timeOffset="181339.08">21752 15660 0 0,'0'0'54'0,"8"0"165"0,-8-4 89 0,5-1 61 0,3-5 45 16,-8 1 39-16,5 0 36 0,-5-7 31 0,7 1 29 0,5 1 26 0,-12-2 24 0,7 3 26 15,1-2 22-15,-3 1-137 0,9-2-232 0,-9 7-111 16,-5 0-49-16,16-1-22 0,-16-1-11 0,5 1-6 0,1 7-5 0,1-3-9 0,-7 1-4 0,5 1-4 16,-5 4-6-16,0-6-9 0,0 6-7 0,0 0-9 0,0 0-5 0,0 0-6 0,0 0-3 15,0 0-3-15,0 6-4 0,0 3-1 0,0-3-3 0,0 3-1 0,0 1-3 16,-5-1-1-16,5 6 2 0,0 0 1 0,-7 4 2 0,7-4 0 0,-6 3 0 0,1 7-1 16,5-1-1-16,-9 2-1 0,2-3 0 15,2 7-3-15,5-6 0 0,-7 6-1 0,0-2-1 0,2 3 0 0,5-1-1 0,-8-6-1 0,8 4-1 16,-7-3-3-16,7-1 2 0,0-4-3 0,0 5-2 0,0-7 1 15,0 3-5-15,0-2-1 0,0-4-4 0,0 0-2 0,7-2-2 0,-7 2-1 0,0-4-2 0,8-1 3 16,-8-1 1-16,0-5 3 0,5 7 2 0,-5-7 5 0,0-4 7 0,0 0 3 0,0 0 6 16,0 0 3-16,0 0 3 0,0 0 2 0,0-4 3 0,0-2-3 15,0-3 2-15,-5 4-2 0,5-5-1 0,0 1-3 0,-8-1-6 0,8-5-3 0,-7 6-4 0,7-6-2 16,-5 6-3-16,-2-7 0 0,0 2-2 0,2-2 0 0,5 1 3 16,-8 6 1-16,-5-6 4 0,7 2 0 15,-1 2 3-15,1 1 1 0,-2 1 1 0,3 0 1 0,-3 3-1 0,3 2 2 0,-9-1-1 0,9-1 1 0,-2 6-1 0,-1 0 0 16,-3 0 0-16,3 0-1 0,3 6-1 0,-8-1 1 0,5-1 0 0,2 2-1 0,-6-2 0 15,-2 5-1-15,7 2 0 0,1-2-1 0,-7 1 1 0,5-1-2 0,3 1 0 16,-8 4 1-16,7-2 0 0,-1 3-1 0,-1-6 1 0,8 0-2 0,-5 7 0 0,-2-7 0 16,7 6 0-16,0-6-2 0,0 1 2 0,0-1-1 0,0 2 0 0,0-1 1 15,7-1 0 1,-2 0 1-16,3 1 1 0,-1-5-1 0,-1 4-2 0,7-2-15 0,-8 2-15 0,11-5-23 0,-5 7-22 0,1-8-32 0,2 3-34 0,7 0-47 16,-8-3-53-16,0-3-104 0,6 0-125 0,-7 0-54 0,7 0-16 0,-6-3 4 0,8 3 14 15,-7-12 31-15,4 9 34 0,-4-8 42 0,6 3 43 0,-8-7 49 0,7 0 53 0,1 0 61 16,1 0 66-16</inkml:trace>
  <inkml:trace contextRef="#ctx0" brushRef="#br0" timeOffset="181576.78">22338 15997 0 0,'0'16'32'0,"0"-11"154"0,0 4 95 0,0 1 65 0,7-4 49 0,-7-3 42 0,0 3 41 0,0 0 36 0,0-6 37 0,7 0 34 0,-7 0 31 0,6 3 32 16,-6-3 26-16,0 0-115 0,7 0-194 0,-7 6-111 0,5-6-66 0,-5 0-31 15,8 4-12-15,-8-4-10 0,6 0-9 0,-6 0-12 0,7 0-8 0,-7 0-9 16,6 5-7-16,1-5-7 0,-1 0-54 0,2 0-29 0,-3 0 0 0,9 0 0 16,-9 0 0-16,10-5 0 0,-3 5 0 0,0 0 0 0,1 0 0 0,1 0 0 0,-2 0 0 15,8-4 0-15,-8 4 0 0,9 0 0 0,-8 0 0 0,6 0 0 0,-6 0 0 16,8 0-120-16,-16 0-53 0,9 0-38 0,-9 0-41 0,10 0-42 0,-15 4-48 16,6-4-80-16,-6 5-96 0,0-5-59 0,0 0-48 0,0 0 1 0,0 0 20 0,0 0 32 15,-6 0 37-15,-1-5 46 0,-1 1 47 0,3-2 55 0,-1-3 55 0,-2 0 60 16,-5-7 59-16,6 2 76 0,1-2 87 0</inkml:trace>
  <inkml:trace contextRef="#ctx0" brushRef="#br0" timeOffset="182594.11">23589 15392 0 0,'-7'5'23'0,"7"-5"140"15,0 0 80-15,0 0 54 0,0-5 44 0,0 5 40 0,0-4 39 0,0-2 35 0,0-3 35 0,0 4 30 0,0-5 28 0,0 1 30 0,0 3 26 0,0-3-103 0,0-1-177 16,7 5-90-16,-7-4-43 0,0 3-20 0,6 2-10 0,-6-5-13 0,0 3-17 15,0 0-12-15,7 2-13 0,-7-1-11 0,0 0-8 0,0 5-12 0,0 0-11 16,0-4-12-16,0 4-12 0,7-6-14 0,-7 6-10 0,0 0-11 0,0 0-10 0,0 0-4 16,0 0-4-16,0 0-4 0,0 6 0 0,0-6 0 0,7 4 0 0,-7 1 3 15,0 4 2-15,5 3 1 0,-5-3 5 0,0 1 1 0,0 4 2 0,0 1 5 16,8 4 3-16,-8-4 0 0,0 4 1 0,0 2-1 0,-8 3 0 0,8-6-1 16,0 7-2-16,0-1-4 0,-5 1 1 0,5-1-3 0,-7 1 2 0,7-1-2 0,-7 1 0 15,7-1 0-15,0 0 0 0,-7 0 1 0,7 0-1 0,0-3 0 0,0-2-4 16,0 2 1-16,0-6-2 0,0-2-1 0,0 2 1 0,0-6-3 0,0 3 1 0,0-3-1 15,0-5 0-15,7 5-1 0,-7-4 0 0,0 2-1 0,7-4 0 0,0 3 3 16,-7-1 3-16,5-5 2 0,-5 4 2 0,8 2 2 0,3-6 3 0,-3 4 2 16,-3-4 0-16,11 0 2 0,-11 0 2 0,8 5-1 0,0-5 2 0,0 0-1 15,0-5 1-15,1 5 0 0,4 0-3 0,-5 0 0 0,0-4-3 0,1 4-3 16,6 0-5-16,-8 0-11 0,0 0-15 0,2-6-22 0,-1 6-25 0,-1 0-30 0,-3 0-30 16,2 0-33-16,-4 0-35 0,-2 0-35 0,4 6-35 0,-2-6-61 0,-2 0-70 15,-5 0-70-15,6 0-67 0,-6 0-15 0,0 0 12 0,0 0 28 0,8 0 38 0,-8 0 44 16,5-6 45-16,-5 6 47 0,0 0 47 0,8 0 49 0,-3-4 48 0,-5-1 62 0,7-1 68 15</inkml:trace>
  <inkml:trace contextRef="#ctx0" brushRef="#br0" timeOffset="183340.09">24143 15748 0 0,'7'-4'23'0,"-7"-5"138"0,5-3 77 0,-5 3 50 0,7 0 39 0,-7-10 34 16,7 5 30-16,-7-2 31 0,0-3 32 0,5 5 33 0,-5-2 33 0,8-4 33 15,-8 7 33-15,5-3-99 0,-5 2-172 0,8 4-87 0,-8 1-42 0,6-3-18 0,-6 3-7 16,0 5-7-16,0-7-7 0,0 8-9 0,0-3-13 0,0 2-14 0,0 4-16 15,0 0-17-15,0-5-19 0,0 5-16 0,-6 0-11 0,6 0-12 0,0 0-9 0,0 0-7 16,-8 0-6-16,8 0-5 0,-5 5-4 0,-3-5-4 0,8 4-4 0,-5 2-3 16,-2-3-2-16,0 8 1 0,2-7 1 0,-2 5-2 0,-1 3 1 0,-4-3-1 15,5 1 1-15,2 4-1 0,-3-4 3 0,0 0-3 0,-3 4-1 0,6-4 0 16,-2 5-1-16,-2 0-4 0,4-6 0 0,-2 6-2 0,1 1-1 0,1-7-1 0,5 6 0 16,-8-1-1-16,0-4 4 0,3 5 0 0,5-6 2 0,-6 1-1 0,6-1 0 15,0-4 3-15,-8 5 0 0,8-4 0 0,0-2-3 0,0 1 0 0,8 1 0 16,-8-2 0-16,0-4 2 0,6 5 3 0,-6-5 3 0,5 4 1 0,3-4 6 0,0 0 1 15,-3 5 3-15,1-5 4 0,1 0 4 0,7 0 5 0,-7 0 2 0,4 0 6 16,2-5 4-16,0 5 3 0,0-4 4 0,1-1 2 0,-2 5 4 0,2-10 6 16,-1 5 3-16,0 1 2 0,0-2 0 15,0-4 0-15,0 1-1 0,-2 4 2 0,5-5-1 0,-3 1 2 0,-8-3-2 0,1 3 1 0,2 0-3 0,-3 0-3 16,2-1-6-16,-1-1-3 0,2 1-7 0,-8 1 1 0,0 0-4 0,6-1-1 0,-6 0 0 16,0 6-3-16,0-2-1 0,0 0-3 15,0 6-4-15,0-4-4 0,0 4-6 0,0 0-5 0,0 0-6 0,0 0-5 0,0 0-5 0,-6 0-2 0,6 0-3 0,-8 4 1 16,8 2-3-16,0 0-1 0,-6-2 1 0,6 6 0 0,-7 0-1 0,7-1 0 15,-5 0 0-15,5 1 1 0,-8 1 3 0,8 2 0 0,0-2 1 16,0-1 0-16,-6 0-3 0,6-1 0 0,0 0-4 0,0 2-2 0,6-2 1 0,-6-5 1 0,0 2 3 16,8 0 5-16,-8-2 7 0,5 1 12 0,2 1 11 0,-1-6 11 0,2 4 15 15,-2-4 8-15,1 0 8 0,7-4 8 0,-2 4 9 0,-6-6 5 0,7 1 5 0,5 1 5 16,-4-2 1-16,1 0 0 0,4 2 1 0,-1-5-7 0,-4 4-7 0,6-5-6 16,-1 1-6-16,2 4-5 0,-10-5-4 0,10 0-1 0,-9-1-3 0,-1 2-1 15,10 0-3-15,-7-7-2 0,-9 7-2 0,10-6-2 0,-10 6 0 0,9-6-2 16,-9 5-1-16,3-5-4 0,0 1-2 0,-3-2-3 0,-5 3-6 0,6-2-4 15,-6 1-4-15,7-2-3 0,-7 1 1 0,0 2-6 0,0-2-2 0,0 0-3 0,-7 0 1 16,7 6-2-16,-6-6-2 0,6 5 1 0,-5 1-1 0,5 3 1 0,-8-3-3 16,0 9 0-16,3-5 2 0,5 1-4 0,-7 4-2 0,0 0-1 0,2 0 1 0,-2 0 0 15,-1 4 0-15,3 1-1 0,-2-1-1 0,0 7 2 0,2-2 0 0,-3-3-1 16,0 4 3-16,3 3-2 0,-1-2 4 0,6-2-1 0,-7 6 5 0,2-5-1 16,5-1 3-16,0 6-1 15,-9-6 1-15,9 7 0 0,9-7 1 0,-9 6 3 0,0-6 1 0,5 6 5 0,2-5 7 0,-7 4 6 0,6 1 6 0,-1-5 6 0,11 5 4 16,-11 0 3-16,2-2 3 0,5 2 2 0,-4 0 0 0,4 0 3 0,-5 0 2 15,5 4 0 1,-4-4 2-16,5-1-3 0,-7 2-4 0,1 3-3 0,-2-10-7 0,4 6-2 16,-4 0-3-16,-5-6-4 0,7 1 2 0,-7 4-1 0,0-4-3 0,0-4 0 0,0 3-6 0,-7 1-5 0,7-1-3 0,-5-4-6 0,-4 5-6 0,4 1-4 15,-2-7-5-15,1 1-3 0,1 5-5 0,-3-6-5 16,0 1-8-16,3 1-8 0,-2-3-11 0,-5-3-12 0,5 0-13 0,-1 0-17 0,-4 0-18 0,5 0-24 16,2 0-27-16,-11-3-30 0,11-3-29 0,-1 1-54 0,-6 1-61 0,3-2-80 0,-3-3-84 31,6-1-27-31,1-5 4 0,-4 6 18 0,2-6 27 0,7 0 35 0,-5 0 37 0,5 2 44 15,0-8 46-15,5 6 48 0,-5-3 49 0,7-1 61 0,7-2 66 0</inkml:trace>
  <inkml:trace contextRef="#ctx0" brushRef="#br0" timeOffset="183578.17">24911 15304 0 0,'13'-10'26'0,"1"1"148"0,-9 3 91 0,2-3 71 0,-1 4 56 0,2 1 50 0,-2 4 41 0,-6-6 36 0,7 2 34 0,-7-1 27 0,0 5 26 0,0 0 26 0,0 0 23 0,0 0-117 15,0 0-191-15,0 0-112 0,0 0-73 0,0 0-42 0,0 0-28 0,0 0-14 16,0 0-9-16,5 5-10 0,-5-1-2 0,0 6-5 0,0-5-1 0,0 4-1 15,8 6-4-15,-8-5-2 0,0 10-3 0,0-5 1 0,6 4 2 0,-6-4-2 16,0 9-5-16,0-4-4 0,5 4-8 0,-5 0-5 0,8 0-5 0,-8 7-3 16,0-7-4-16,5 10-5 0,-5-5 0 0,0 5-7 0,0 0-8 0,7 1-12 15,-7-1-10-15,0 6-11 0,0-7-9 0,0-2-10 0,0 3-8 0,0-6-15 16,0-4-16-16,0 0-27 0,9 0-27 0,-9-3-34 0,0-6-39 0,0 4-50 0,0-10-53 16,-9 6-96-16,9-9-114 0,0 3-41 0,0-5-6 0,-7 2 12 0,7-6 23 15,-5 0 31-15,5 0 38 0,-8-6 43 0,3 2 48 0,-1-5 54 0,-2 0 56 0,3-6 65 16,-2-1 70-16</inkml:trace>
  <inkml:trace contextRef="#ctx0" brushRef="#br0" timeOffset="183753.17">24788 15744 0 0,'-8'-5'25'0,"2"5"145"0,0 0 87 0,-1-4 63 0,2 4 47 0,-2 0 37 0,7-5 35 15,0 5 29-15,0 0 26 0,0-7 23 0,0 4 19 0,0-3 18 0,7 6 20 16,-7-4-111-16,5 4-184 0,2-5-99 0,-1 5-55 0,0 0-28 0,2-6-8 0,-1 6-10 16,4-3-2-16,-3 3-4 0,5 0-3 0,0-6 1 0,-2 6 1 15,4 0-2-15,4-4-3 0,-6 4-4 0,6 0-7 0,2-5-9 0,-3 5-13 0,3 0-22 16,-2-6-25-16,6 6-33 0,-5 0-32 0,6-3-42 0,-5 3-47 0,2-7-79 15,-2 2-93-15,6 5-101 0,-6-4-104 0,2-1-39 0,-2 1-10 0,-2-6 7 0,0 0 21 16,2 0 32-16,-2 0 40 0,1-5 46 0,-7 1 49 0,-2-6 58 0,5 0 61 0,-4 2 78 16,-1-2 83-16</inkml:trace>
  <inkml:trace contextRef="#ctx0" brushRef="#br0" timeOffset="184528.1">25606 15373 0 0,'9'-5'20'0,"-4"-5"137"16,-5 1 76-16,7 3 53 0,-7-9 39 0,0 6 36 0,0-6 37 0,0 5 37 16,0-5 38-16,0 6 35 0,0-6 36 0,0 6 31 15,0-1 29-15,0 4-96 0,-7-3-172 0,7 4-89 0,0 5-45 0,0-4-26 0,0 4-10 0,0 0-18 0,0 0-21 16,0 0-25-16,0 0-24 0,0 0-18 0,0 0-19 0,0 0-12 0,0 0-14 0,0 4-8 16,0 7-10-16,0-8-4 0,0 9-3 0,0-3-2 0,0 1 3 0,0 4 4 15,0 5 4-15,0-3 5 0,0 2 2 0,0 3 2 0,0-2-1 0,0 5 0 16,0 1-4-16,0-1 2 0,0 0 1 0,0 6-4 0,0 0 1 0,0-2-2 0,-5 6 0 15,5 2-1-15,0-3 0 0,0 1 0 0,0 6 1 0,0-7-1 16,5 3 0-16,-5-2-3 0,0-6-8 0,0 2-7 0,0-2-13 0,7-2-15 0,-7-7-17 16,0-1-17-16,0 3-17 0,0-6-18 0,8-2-16 0,-8-1-14 0,0-3-17 0,0-3-11 15,0-3-10-15,0 3-9 0,0-6-5 0,0 0-1 0,0 0 0 0,0 0 0 16,0 0 0-16,0-6-2 0,0 3-7 0,0-9-2 0,0 3-4 0,0-1 6 16,-8-4 10-16,8-2 10 0,0 1 8 0,-7-3 16 0,2 3 15 0,-4-4 28 15,4-1 35-15,0 1 33 0,-3-6 35 0,3 7 34 0,5-9 36 0,-8 5 36 0,2-5 37 16,-1 3 27-16,1-1 25 0,-1 1 18 0,7 0 17 0,-6 0 9 0,-2 0 8 15,8 4-11-15,-5-4-16 0,5-1-16 0,0 5-16 0,-7 2-8 0,7-7-6 16,0 6-9-16,0-2-13 0,0 7-14 0,0-5-12 0,0 4-7 0,0 0-8 16,0 0-5-16,0 6-6 0,7-1-2 0,-7 1-4 0,0-1-3 0,5 5-3 0,-5-5-6 15,8 5-11-15,-8 1-7 0,6-1-8 0,1-1-3 0,-1 2-3 0,1-2 0 16,-1 3-1-16,2 3 0 0,5 0-1 0,-8-6 3 0,9 6 0 0,-2 0 4 16,2 0 0-16,-1 6 2 0,6-6 2 0,1 3 0 15,-1 3 3-15,-1-2 0 0,3 2-1 0,-2 3-3 0,8-4-3 0,-7 5-4 0,4-1-5 0,-3 3-4 0,-3-3-4 16,9 4-5-16,-14-2-4 0,7 4-3 0,-1-5-4 0,-6 3-5 0,1 2-4 15,-9-4-8-15,3 2-7 0,-1-2-14 0,-1 2-11 0,-6-2-8 0,0-1-9 16,0 5-4-16,-6-6-4 16,-1 1-5-16,-1 4-6 0,3-4-3 0,-9 0-6 0,9-1 1 0,-10 2-2 0,3-2 4 0,0-5 5 0,-2 8 9 0,1-8 12 0,1 6 8 15,-2-6 7-15,1 2 5 0,-1-2 3 0,2 1 6 0,-2-5 5 0,9 4 5 16,-8 1 4-16,6-5 4 0,0 7 4 0,-6-7 3 0,6 3 3 0,2-3 1 0,-3 0 4 16,8 6 1-16,-6-6 3 0,1 0 1 0,5 0 4 0,0 0 3 0,-8 0-1 15,8 0 1-15,0 0 1 0,0 0-2 0,0 0 2 0,0 0-2 0,0 0-1 16,0 0-2-16,0 0-7 0,0 0-1 0,0 0-6 0,0 0 3 0,8 0 3 0,-8 5 8 15,5-5 7-15,1 4 7 0,-6-4 11 0,8 6 4 0,4 3 7 0,-4-4 7 16,4-1 4-16,-5 5 8 0,6-2 7 0,6 2 5 0,-7 0 7 0,8 2-1 31,-8 2-1-31,9-1-7 0,-2 3-8 0,-6-2-8 0,6 2-8 0,1 0-5 0,-6-6-9 16,-1 6-5-16,0 1-4 0,0-2-3 0,0-4-4 0,-7 3-3 0,1-2-4 16,-7-2-4-16,6 1-1 0,-6-1-3 0,0 1-1 0,-6-5-2 0,6 4-2 15,-7-3-4-15,1 3-2 0,-2-3-2 0,-4 0-8 0,0 3-6 0,5-5-8 16,-6 1-5-16,-1 5-9 0,1-4-7 0,0-3-14 0,0 3-10 0,-6 0-9 0,6-6-10 15,1 3-11-15,-2-3-8 0,1 6-12 0,-1-6-4 0,7 0-4 0,-4 0-9 16,-2-6-13-16,0 6-13 0,6-3-15 0,0-3-11 0,-6 0-6 0,6 3-17 16,2-9-20-16,-3 8-29 0,2-5-32 0,1 0-36 0,5-3-37 0,-8 3-24 0,8 0-15 15,0-6 12-15,0 5 22 0,0-5 30 0,0 6 32 0,0-6 31 0,8 0 30 16,-8 0 38-16,5 0 38 0,1 2 45 0,2-2 43 0</inkml:trace>
  <inkml:trace contextRef="#ctx0" brushRef="#br0" timeOffset="184940.77">25901 15675 0 0,'13'-15'1'0,"-7"6"101"0,7-5 73 0,-6 4 52 0,-1-6 46 0,0 7 43 0,1-1 39 0,-7 1 37 0,8 0 35 0,-8-3 32 0,0 3 29 0,5 5 28 15,-5-7 31-15,0 11-74 0,0-4-128 0,0-1-76 0,0 5-47 0,8 0-36 16,-8 0-31-16,0 0-25 0,0-4-25 0,0 4-17 0,6 0-13 0,-6 4-14 16,5-4-7-16,-5 0-11 0,8 5-11 0,-1-1-6 0,-1 2-5 0,0-1-1 15,1-1 0-15,-2 5 2 0,3 3 4 0,-2-3 2 0,1 0 2 0,-1 1-1 0,-1-1-2 16,11 3-2-16,-11 2-3 0,2-4 1 0,-1-1-4 0,0 7 1 0,2-7-4 16,-1 0 1-16,-2 6 0 0,3-6-1 0,-2 0-1 0,7 3-4 0,-8-3 2 0,2 1-3 15,7-1-3-15,-8-4-1 0,1 5 1 0,6-4-4 0,-7-2 0 0,7 7-2 16,-5-7-1-16,5 1-6 0,-3-5-8 0,-1 4-3 0,3 1-7 0,-6-5 0 15,8 0 0-15,-2 0 1 0,-4 0 1 0,-2 0 1 0,7-5 2 0,-8 5 1 0,2-4 3 16,2-1 1-16,-4 1 3 0,0-7 8 16,3 7 6-16,-3-8 6 0,3 3 6 0,-8 0 1 0,8-1 1 0,-3 1 1 0,-5-6-3 15,6 5 0-15,2-4-3 0,-8-1 1 0,5 6-2 0,3-7 0 0,-8 7 0 0,5-1 6 0,-5-4 0 16,7 2 8-16,-7 8 5 0,0-5 7 0,0 3 3 0,0 1 4 0,0 1 2 16,0 4-1-16,0 0-4 0,0 0-4 0,0 0-8 0,0 0-7 0,0 0-7 15,0 0-5-15,0 0-7 0,0 4-6 0,0 1-8 0,-7 1-6 0,7 3-3 0,-5 1-5 16,5 5-1-16,-8 0 2 0,8-2 2 0,-5 8 5 0,5-3 7 0,-8 3 5 15,8-2 5-15,-6 1 1 0,6-1 0 0,-5 6 2 0,5-7 0 0,-8 3-1 0,8-2-1 16,0 2 1-16,-8-7-1 0,8 5 0 0,0-4 0 0,-5 4-1 0,5-4 2 16,0 0-1-16,0 0 0 0,-8 0-6 0,8-2-10 0,0 2-7 15,0-6-10-15,0 6-14 0,-5-5-21 0,5-1-21 0,0 2-23 0,0-7-27 0,0 7-26 0,0-7-28 16,0 2-30-16,0-6-46 0,-5 0-54 0,5 0-85 0,0 0-97 0,0 0-35 16,0 0-7-16,0-6 18 0,0 2 31 0,0-7 34 0,0 2 39 0,5-1 41 0,-5-5 41 15,5 0 47-15,3 0 45 0,-8-3 58 0,5-7 63 0</inkml:trace>
  <inkml:trace contextRef="#ctx0" brushRef="#br0" timeOffset="185173.51">26573 15373 0 0,'5'-15'28'0,"-5"-4"147"0,7 4 81 0,-7 1 58 0,6-2 48 0,-6 1 36 0,6 1 33 0,-6 0 29 0,8-1 24 0,-1 6 28 0,4-2 24 16,-3 1 25-16,-3 7 30 0,3-3-108 16,5 2-187-16,-7 4-96 0,6-5-49 0,2 5-24 0,-7 5-13 0,4-1-6 0,-3 2-6 0,5-3 3 0,-5 7-3 15,-3 1-2-15,9-2-2 0,-7 6-7 0,-2-1-10 0,1 0-11 0,2 7-7 0,-8-2-9 16,5 1-4-16,3-1-8 15,-8 5-5-15,5-3-5 0,-5 2-6 0,7 3-7 0,-7-2-5 0,7 4-5 0,-7-3-4 0,0 4-8 0,5 0-7 0,-5 1-8 16,0 0-14-16,0 4-10 0,0-5-18 0,0 5-18 0,0-6-21 0,-5 3-21 16,5 2-27-16,0-8-30 0,-7 5-38 0,7-6-37 0,0 0-41 0,-7-5-69 0,7 5-80 15,-5-9-64-15,5 1-50 0,0-2-7 0,-8-4 12 0,8-4 30 0,-5-3 36 16,5 3 37-16,0-6 43 0,-8 0 48 0,8-6 50 0,-6 3 53 0,1-9 54 0,-2 3 68 16,-2 0 80-16</inkml:trace>
  <inkml:trace contextRef="#ctx0" brushRef="#br0" timeOffset="185573.58">26525 15660 0 0,'-5'-4'17'0,"5"4"132"0,-7-5 75 16,7 1 50-16,0 4 41 0,0-6 28 0,7 2 20 0,-7-1 22 0,5 0 15 16,4 1 22-16,-4-2 20 0,8 0 22 0,0 6 27 0,-5 0-94 0,4 0-162 0,0 0-77 15,3 0-40-15,4 0-17 0,-6 6-6 0,6-6 1 0,1 6 9 0,-1-6 6 16,2 0 7-16,-3 4 2 0,3 1-2 0,3-5-7 0,-4 5-11 0,7-1-10 16,-8 2-11-16,7-2-10 0,1 1-10 0,-2-5-6 0,2 4-5 0,-3 1-9 15,-3 2-6-15,6-4-7 0,-2-3-8 0,-6 6-4 0,0-6-3 0,1 0-1 16,-1 0-1-16,2 0 0 0,-10 0 2 0,4-6 1 0,-2 6 1 0,-2-3 1 0,5-4 1 15,-11-2 0-15,1 4 2 0,1-5-1 0,-1 1 1 0,2 0-1 0,-1-3-2 16,-7 3-3-16,5-1-1 0,-5 1 0 0,0 0-2 0,0-7 2 0,0 7 0 16,0-2 1-16,0 7-1 15,0-5 1-15,0-3 2 0,0 9-1 0,-5-3 5 0,5 2 0 0,0-1 0 0,-7-1-1 0,7 6-4 0,-8-3-2 0,8 3-5 0,-6 0-3 16,-1 0-4-16,1 0-3 0,1 3-2 0,-11-3-1 0,11 6-3 0,-8-1-1 16,7 5-5-16,-9-7 0 0,4 9-2 0,-2-8 3 0,5 5-1 0,-4 6 6 15,5-6 0-15,-6 3 2 0,6 1 0 0,2-2 2 0,-9 2 0 0,9-1 1 16,-3 2 0-16,2 0 1 0,-1 0 0 0,1 2 0 0,-1-1 1 0,2-1 1 0,5-1-2 15,-9 3 2-15,4-1-4 0,5-1 1 0,-7-4 0 16,7 5 0-16,0 0 1 0,0-2-2 0,0 2 1 0,0-3-1 0,0 1 0 0,7 1 0 0,-2-4 1 16,4 5-3-16,-4-5 3 0,2 4-1 0,6-4 2 0,1 1 2 0,-4-2 0 0,4 1-4 15,1-1-10-15,-3 0-13 0,8-3-17 0,-7 3-20 0,5-3-26 0,-4 0-28 16,4-2-33-16,-2-4-39 0,2 0-42 0,-4 0-110 0,-2 0-137 0,7 0-60 0,-6-4-18 31,1-2 4-31,-1-3 21 0,0-3 29 0,-6 3 35 0,4-6 39 0,-3-4 43 16,5-1 48-16,-7 1 51 0,1-6 57 0,-2-2 62 0</inkml:trace>
  <inkml:trace contextRef="#ctx0" brushRef="#br0" timeOffset="186844.53">27803 15197 93 0,'0'-4'163'0,"0"-1"46"0,0-1 38 0,0-4 34 0,0 5 32 0,0 5 33 0,0 0 32 0,0 0 29 0,0-4 28 0,0 4 23 0,0 0 26 0,0-5-70 0,0 5-121 0,0-4-65 16,0 4-37-16,0 0-19 0,0 0-14 0,0 0-14 0,0 0-14 0,0 0-17 15,0 0-17-15,0 0-14 0,5-6-14 0,-5 6-11 0,0 0-15 0,0 0-9 16,0 0-12-16,0 0-5 0,0 0-4 0,0 0 0 0,0 6 2 0,0-2-3 0,0-4 0 15,7 5-2-15,-7-1 1 0,0 7 2 0,0-7 3 0,8 7 1 0,-8-1 4 16,6 3 4-16,-6-2 3 0,0 4-2 0,6-2-4 0,-6 2-4 0,0 0-5 0,7 0-5 16,-7 0-1-16,0 4-3 0,0-4 1 0,0 4-3 0,0 1 0 0,0-1-1 15,0 0 0-15,0-4-1 0,0 5 0 0,0-1-1 0,0 1-2 0,-7 0-7 16,7-2-10-16,0 2-12 0,0-4-11 0,0-3-13 0,-6 7-14 0,6-4-14 16,0-2-18-16,0-4-18 0,0-1-24 0,0 7-25 0,0-13-25 0,0 8-42 15,0-1-55-15,0-7-47 0,0 3-48 0,0-6-35 0,0 5-24 0,0-5 2 0,0 0 15 16,0 0 25-16,0 0 27 0,0 0 35 0,0 0 36 0,6-5 38 0,-6-1 40 0,0-3 50 15,0 5 54-15,0-7 54 0,0-4 65 0</inkml:trace>
  <inkml:trace contextRef="#ctx0" brushRef="#br0" timeOffset="187417.22">27745 15230 0 0,'0'-3'14'0,"0"-3"130"16,-8 1 79-16,8 1 53 0,0 4 39 0,-6-6 29 0,6 3 23 0,0-3 21 15,0 6 20-15,-7-4 21 0,7-1 24 0,0-1 21 0,0 6 22 0,0-4-95 16,0-2-161-16,0 1-85 0,0 5-49 0,7-4-17 0,-7-1-7 0,0 5 0 0,0-4 4 15,0 4 4-15,0-6-2 0,0 2 0 0,0 4-6 0,-7-5-5 0,7 5-3 16,0 0-4-16,0 0-1 0,0-6-7 0,0 6-3 0,0 0-5 0,0 0-5 16,0 0-4-16,-6-3-4 0,6 3-4 0,0 0-4 0,0 0-3 0,0 0-4 15,0 0-2-15,0 0-5 0,0 0 0 0,0 0-4 0,0 0-1 0,0 0-3 0,6-6-4 16,-6 6-3-16,0 0-3 0,0-6-3 0,0 6-5 0,7-4 0 0,-7-1-3 16,6 5-1-16,-6-6 0 0,8 2-5 0,-1 1-2 0,-2-3-4 0,1 1 0 15,2-5-4-15,-3 4 1 0,3 2 3 0,5-1 1 0,-2-4 6 0,-4 3 1 16,7 2 6-16,-1 4 1 0,0-5 6 0,0 5 2 15,0-4 6-15,1 4 0 0,4 0 2 0,-5 4 2 0,-5-4 1 0,4 5 0 0,0-1 2 0,3 2-3 0,-3-2 0 16,-5 6 2-16,6 0-1 0,-7 0 0 0,7 1 2 0,-8-4-4 0,3 8 0 0,0 0 0 16,-8 0-2-16,5 4 0 0,-5-4-2 0,0 6-8 0,0-3-12 0,0 3-16 15,-5-2-16-15,5 5-18 0,-16-5-13 0,11 1-14 0,-8-1-13 0,7 2-12 16,-7-3-7-16,-1 3-9 0,-6-2-8 0,8-4-7 0,-8 0-6 0,7-2 3 16,-5 2 8-16,4-6 12 0,-4 6 14 0,-3-6 10 0,8 3 10 0,-8-8 11 15,10 5 9-15,-10-3 10 0,2 3 8 0,7-4 10 0,-9-1 10 0,10-4 10 0,-5 6 8 16,-2 0 8-16,4-6 5 0,2 0 7 0,-2 4 7 0,1-4 8 0,1 0 7 15,0 0 8-15,-3 0 8 0,10 0 4 0,-9-4 6 0,9 4 6 0,-3 0 5 0,3 0 7 16,-3-6 9-16,2 6 5 0,6-6 8 0,-7 6 3 0,7 0 4 0,0 0 2 16,-6-4-4-16,6 4-3 0,0 0-6 0,0 0-3 0,6-5-4 0,-6 5-8 15,0-4-7-15,7 4-6 0,-7-5-11 0,6 5-7 0,2-6-7 0,-3 6-5 0,3-4 0 16,-3 4-1-16,9-5 1 0,-2 5 3 0,1-4 6 0,1 4 1 0,-2-5 3 16,8 5 6-16,-8 0 5 0,9 0 4 0,-10 0 4 0,10 0 3 0,-2 5 4 0,1-5-1 15,-1 4-1-15,2 1-2 0,-10-1-6 0,10-4-3 0,-3 11-6 0,-2-7-6 16,-5 1-4-16,10 5-6 0,-9 0-4 0,0-5-3 0,3 4-7 0,-10 1-2 15,9-1-7-15,-9 7-2 0,10-6-3 0,-10 4-5 0,2-5-3 0,0 6-8 16,-2-4-10-16,3 2-13 0,-8 2-18 0,6-6-24 0,1 7-25 0,-7-7-26 0,6 6-23 16,-6-6-21-16,0 3-23 15,0-3-23-15,0 1-26 0,5-1-49 0,-5-4-56 0,0 5-55 0,0-4-48 0,8 3-24 0,-8-3-9 0,8-3 17 0,-8-3 32 0,0 6 33 16,5-6 36-16,2 4 35 0,-7-4 36 0,6 0 39 0,-1-4 40 0,-5 4 53 0,9 0 58 31</inkml:trace>
  <inkml:trace contextRef="#ctx0" brushRef="#br0" timeOffset="188751.84">28330 15489 0 0,'0'6'34'0,"0"-6"150"0,0 5 86 0,0-5 56 0,0 0 43 0,0 0 29 0,0 0 28 0,0 0 20 0,7-5 19 0,-7-1 15 15,0 6 18-15,0 0 17 0,0 0 21 0,5-3-116 0,-5 3-192 0,0 0-98 16,0 0-52-16,0 0-24 0,0 0-11 0,0 0-4 0,0 0-5 0,0 0 0 0,0 0 2 15,0 0 0-15,0 0 3 0,-5 3-5 0,5-3-4 0,-7 6-12 0,7-1-8 16,0-1-7-16,0 2-5 0,0-3-2 0,-6 4 2 0,6-2 1 0,0 4 3 16,0 1 0-16,0-1 2 0,0-4 0 0,0 5-3 0,-5 0 0 0,5-1 0 0,0 2-2 15,0-2-3-15,5-5 0 0,-5 8-4 0,0-3 0 0,0-4 0 0,6 5 0 16,-6-6-1-16,7 5 5 0,-2-4 1 0,3 2 2 0,-8-4 3 0,13 3 1 16,-7-1 2-16,1-1 3 0,7 2 3 0,-9-3 5 0,8 3 5 0,0-1 1 15,0-5 1-15,1 0 3 0,-2 4-3 0,2-4-2 0,-1 0-1 0,6 0 0 0,-6-4 1 16,-1 4 0-16,2 0 5 0,-7-5-2 0,4 5 2 0,-2-6 3 0,3 3 0 15,-6-3 1-15,2 2 2 0,-3-1 0 0,3-1 2 0,-1 3 2 0,-2-9 0 16,2 8 0-16,-7-5-3 0,7-1 0 0,-7 0-6 0,5 0 0 0,-5 0-6 0,0 1-2 16,8-2-6-16,-8-2-1 0,0 1-2 0,-8 3-5 0,8-6 0 0,0 6-2 15,-5 0-1-15,5-1-1 0,-7 0-2 0,0-4-1 0,2 4 1 0,5 5-3 16,-7-5 1-16,-1 1-2 0,3-2-2 0,-3 7 0 0,-3-2-3 0,4 1-1 0,-2 1-4 16,-2 4-2-16,4 0 1 0,-7 0-3 0,2 0 1 0,-1 0-4 0,-1 4 4 15,2 1-4-15,0 1 3 0,-3-2-4 0,2 7 3 0,2-8-1 0,-4 7 4 16,3 1-2-16,0-1 4 0,-2-1 0 0,7 6 3 0,-4-5 0 0,3 4 0 15,-5-4 1-15,6 4 1 0,1 2 1 0,1-3 0 0,-4 2-1 0,2 0 3 0,2 0-5 16,-1 0-2-16,6-2-5 0,0 2-7 0,-8 0-5 0,8 0-5 0,0 0-9 16,8 0-9-16,-8-6-4 0,6 6-2 0,-6-6-1 0,5 7 0 0,2-7 2 15,7 1-1-15,-8-1 4 0,6-4 1 0,4 5 5 0,-5-4 0 0,2 3-2 0,7-3 2 16,-1-3 0-16,0-3 5 0,1 6-2 0,0-6-6 0,0 4-6 0,4-4-11 16,-3 0-5-16,-3 0-7 0,9-4-2 0,-6 4 0 0,5-6 4 0,-8 6 4 15,9-3 8-15,-6-3 6 0,-2 0 6 0,-1-3 6 0,8 3 9 0,-7-3 8 0,1 0 11 16,-1-1 10-16,-6 1 9 0,8-7 9 0,-8 7 9 0,6-6 10 0,-5 6 11 15,-2-6 9-15,-4 0 10 0,3 0 7 0,-3 0 10 0,-3 0 9 0,2 2 13 16,1-2 10-16,-2 0 12 0,0 5 10 0,-6-5 9 0,7 1 9 0,-7 4 2 0,0 0 1 16,0 1-5-16,0 4-3 0,0-1-5 0,0-3-6 0,-7 5-6 0,7-1-10 15,0 5-12-15,0-7-14 0,-6 7-13 0,6-3-17 0,0 3-14 0,-6 0-14 16,6 0-10-16,-8 3-9 0,1-3-8 0,7 7-6 0,-5-2-5 0,-3-1-5 0,2 5 0 16,-7-3-5-16,8 8 0 0,-2-4 0 0,0 0 1 0,0 4 1 0,1-4 6 15,-1 5-1-15,1 0 3 0,-1-6 0 0,7 6 3 0,-6 1-2 0,-1-2 2 16,7-1-1-16,0-2 2 0,-6 2 1 0,6-1-1 15,0-3-3-15,0 1 0 0,0 4 0 0,6-10 1 0,-6 8-4 0,0-8 2 0,7 7 0 0,-7-7 4 0,6 1 0 16,-6-1 2-16,7 1 1 0,-7-1 3 0,6-4 3 0,1 6 5 0,-1-6 3 0,1 6 6 16,0-6 3-16,5 0 5 0,-4 0 4 0,3 0 1 0,-3 0 4 0,4 0 1 15,-4 0 3-15,4 0-2 0,0-6-1 0,2 6 0 0,-7-6-2 0,4 2-1 16,-3 4-5-16,5-5 0 0,-6 1-6 0,5-1-2 0,-5 1-3 0,1-2-4 16,-3 1-3-16,1 1-5 0,2-2-4 0,-3 0-4 0,3 2-2 0,-1-1-3 15,-2 1-2-15,2 4-2 0,-7-5-2 0,5 5-2 0,-5 0-2 0,0 0-1 0,7 0-1 16,-7 0 0-16,0 0 1 0,8 5 3 0,-8-1-1 0,0 1 4 0,0-5 3 15,0 10 2-15,0-4 2 0,0-2 1 0,0 7 4 0,0-2 1 0,0 0 2 16,0 1 1-16,0-1 2 0,0 3 0 0,0-3-1 0,0 0-3 0,0 0-3 0,0 1-5 16,0 1-2-16,0-1-5 0,0-1-5 0,6-5-2 0,-6 7-2 0,7-2-1 15,-7-3 1-15,6-2-1 0,-1 1 3 0,2-1 2 0,2 2 1 0,-4-2 3 16,1 1 4-16,6-5 4 16,-3 0 3-16,3 6 5 0,-6-6 5 0,7 0 5 0,0 0 0 0,1 0 3 0,-1 0 4 0,-6-6-1 0,6 6 5 0,-2-5 2 0,-3 1 0 15,5-2 1-15,-7-3 0 0,6-1 1 16,-3 1-2-16,-4-2-1 0,8-2 1 0,-8-2-3 0,4-1 1 0,-2-2-3 0,-2-3 1 0,3 2-4 0,-3 1-4 0,1-9-1 15,2 3-2-15,-1-1 0 0,-2 1-2 0,1 0 2 0,-6 0-1 0,8 0 2 16,-8-1-3-16,5-3-1 0,3 7-1 0,-8-3 1 0,5-1-1 0,-5 1-2 16,8 5 1-16,-8-1 1 0,6 1 0 0,-6 4 2 15,0 0 2-15,7 0-1 0,-7 6 2 0,0-1 1 0,0 7-1 0,0-3-3 0,0 6-3 0,0 0-6 0,0 0-3 16,0 0-7-16,0 0-2 0,0 0-1 0,0 0-2 0,0 6 0 0,-7-6-3 0,7 9 1 31,-6-5-3-31,6 5 3 0,0 2-2 0,-8 4 6 0,8-5 1 0,-5 8 6 16,5-3 6-16,-8 0 3 0,3 4 5 0,5 1 2 0,-8 0-3 0,8-2-1 15,-6 2 0-15,6 5-1 0,-5-6 0 0,5 2-1 0,0 3 0 0,-7-6-1 16,7 3 1-16,0 3 1 0,0-4-4 0,0-6 1 0,0 5 1 0,7-4-1 0,-7 0 0 16,0 0-1-16,5-2 1 0,-5-1-1 0,6 3-1 0,-6-12-1 0,0 7 2 15,8-1-1-15,-8-4 2 0,5 2 1 0,-5-4 2 0,8 3 6 0,-8-6 7 0,0 0 8 16,0 5 8-16,0-5 9 0,0 0 4 0,0 0 5 0,5-5 2 0,-5 5 2 16,0-6 4-16,8 3 1 0,-8-4-2 0,0-2 0 0,0 0-4 0,0 0-5 15,0-3-8-15,0 3-11 0,0-6-9 0,0 2-7 0,-8-2-7 0,8-1-4 16,-5-4-2-16,5 7-3 0,-8-2-2 0,3 0-2 0,-3-4-1 0,8 8 2 0,-6-4 1 15,1 6 3-15,-2-1 2 0,7 1 2 0,-8 4-1 0,2-5 0 0,6 4-3 16,-5 6-5-16,5-4-4 0,-8 4-1 0,3 0 1 0,-2 0-5 0,-2 4 3 16,9 2-6-16,-5 0 0 0,-1-2-1 0,-1 1-3 0,2 4-3 0,-9 1 2 0,7-1 0 15,1 3 5-15,1 2 3 0,-3-4 2 0,8 4 1 0,-8-4 3 0,3 5-2 16,5-6 0-16,-6 6 0 0,6-6 2 0,0 1-2 0,0 0 1 0,0 1 0 16,0-7 1-16,6 5 2 0,-6-4 1 0,5 5 4 0,3-4 4 0,0-3 2 0,-3 3 4 15,1 0 2-15,6-3 1 0,-3 3 2 0,3-2-1 0,-1 1 2 0,5-5 0 16,-3 4-2-16,6-4-1 0,-7 5-7 0,7-5-10 0,-6 0-10 0,8 0-14 0,-8 0-18 15,1-5-20-15,4 5-26 0,-5-4-29 0,0 4-34 0,1-5-40 0,-2 1-62 16,2-5-69-16,-1 3-101 0,-8-3-112 0,9-3-44 0,-1-1-3 0,-1-7 11 16,2 4 25-16,-1-8 33 0,1-1 38 0,-2 1 43 0,0-10 48 0,3 6 54 0,-3-11 57 15,0 3 70-15,3-1 71 0</inkml:trace>
  <inkml:trace contextRef="#ctx0" brushRef="#br0" timeOffset="189078.09">30035 15060 0 0,'9'5'15'0,"3"-5"133"0,-4 4 81 0,-3-4 54 0,1 0 42 0,2-4 34 0,-3 4 31 0,2-5 28 0,-1 0 30 0,2 1 26 0,-2-2 27 0,-6 2 28 0,7-1 29 0,-2 1-90 16,4-1-160-16,-9 5-84 0,5-7-46 0,-5 7-20 0,5-3-9 0,-5 3-2 0,8 0-3 16,-8 0-4-16,0 0-8 0,0-6-7 0,0 6-9 0,0 0-11 0,7 0-15 15,-7 0-13-15,0 0-9 0,0 6-12 0,6-6-7 0,-6 3-7 0,8 4-7 0,-8-2-9 16,5-1-3-16,-5 5-6 0,5 1-3 0,-5 0-3 0,8 0-2 0,-2 5 3 15,1-2-1-15,-7 8 0 0,6-6-4 0,1 4 1 0,-1 1-3 0,2 5 0 16,-8-7 2-16,5 7-2 0,3-1-1 0,-8 0 1 0,5 1-3 0,-5-1 2 0,0 1-1 16,8-1 0-16,-8-3 0 0,0 3 1 0,-8 0-2 0,8 1 0 0,-5-1 0 15,-3-5-3-15,3 5-5 0,-3-3-6 0,-5 3-6 0,0 1-14 0,-1-7-13 16,4 6-17-16,-11-3-21 0,3 3-30 0,-3 1-36 0,-6-6-47 0,8-1-52 0,-6 3-108 16,-2-2-135-16,1-4-74 0,-1 0-42 0,3 0-6 0,-3-2 13 0,-1-1 28 15,-4-3 32-15,9 0 39 0,-5 1 41 0,1-5 51 0,3-1 57 0,-8-4 63 0,4 0 67 16,1 0 94-16,-5-4 105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25:47.789"/>
    </inkml:context>
    <inkml:brush xml:id="br0">
      <inkml:brushProperty name="width" value="0.05292" units="cm"/>
      <inkml:brushProperty name="height" value="0.05292" units="cm"/>
      <inkml:brushProperty name="color" value="#FF0000"/>
    </inkml:brush>
  </inkml:definitions>
  <inkml:trace contextRef="#ctx0" brushRef="#br0">20827 16256 13 0,'0'6'106'0,"0"-6"59"0,0 6 40 0,0-6 33 0,0 0 24 0,0 0 22 0,0 0 17 0,0 0 17 0,0 0 15 0,0 0 13 0,0 0 17 16,0 0-35-16,0-6-58 0,0 6-66 0,0-6-70 0,8 6-37 0,-8-4-22 15,0 4-12-15,6 0-3 0,-6-5-3 0,5 5-5 0,3-6 0 0,-8 6-3 0,7-4-2 16,-1 4-4-16,0-5-6 0,1 5-8 0,-2-4-6 0,3 4-7 0,-2 0-6 15,7-5-4-15,-8 5-2 0,11-4-3 0,-3 4 0 0,-8-6 0 0,9 6-3 16,-2 0-7-16,7-6-15 0,-6 6-22 0,1 0-35 0,-1-3-43 0,8 3-78 0,-11 0-93 16,11 0-52-16,-8 0-29 0,6 0-10 0,1-6 3 0,-6 6 12 0,4-6 12 15,-4 6 18-15,7-9 25 0,-10 4 33 0,1-3 38 0,2-4 49 0,-7-2 54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26:15.003"/>
    </inkml:context>
    <inkml:brush xml:id="br0">
      <inkml:brushProperty name="width" value="0.05292" units="cm"/>
      <inkml:brushProperty name="height" value="0.05292" units="cm"/>
      <inkml:brushProperty name="color" value="#FF0000"/>
    </inkml:brush>
  </inkml:definitions>
  <inkml:trace contextRef="#ctx0" brushRef="#br0">3315 6360 26 0,'0'0'97'0,"-8"0"37"0,8 0 28 0,-5 0 26 0,5 0 27 0,-8 0 26 0,8 0 24 0,0-4 24 0,-5 4 20 16,5 0 22-16,0-5 18 0,-7 5-37 0,7 0-73 0,0-4-41 0,0 4-27 15,0 0-11-15,0 0-8 0,0 0-8 0,-7-5-9 0,7 5-10 0,0 0-9 0,0 0-6 16,0 0-8-16,0 0-4 0,0 0-6 0,0 0-4 0,0 0-6 0,0 0-8 16,0 0-6-16,0 0-8 0,0 0-7 0,0 0-8 0,0 0-6 0,0 0-8 15,0 0-5-15,0 0-6 0,0 0-6 0,0 0-4 0,0 0-7 0,0 0-1 16,0 0-6-16,0 0 2 0,0 0-3 0,0 0 3 0,0 0 0 0,0 0 4 0,0 0 2 15,0 0 3-15,0 0 3 0,0 0 4 0,0 0 3 0,0 0 6 0,0 0 7 16,0 0 6-16,0 0 11 0,0 0 3 0,0 0 7 0,0 0 0 0,7 0 4 16,-7 0 1-16,7 0-2 0,-7 5 3 0,5-5-1 0,-5 0 0 0,8 0 0 0,-3 0-6 15,3 0-3-15,-2 0-7 0,-1 0-7 0,3 0-4 0,0 0-6 0,-3 0-3 16,2 0-3-16,-1 0-2 0,-1 0-2 0,4 0-3 0,3 0 0 0,-4 0-4 16,3 0 1-16,-3 0-1 15,4-5-2-15,-6 5 0 0,8 0-2 0,-2 0 0 0,-5 0-1 0,5 0-2 0,3 0 0 0,-1 0 1 0,-4-7-1 0,4 7 0 0,-1 0-1 16,0 0 1-16,0 0 0 0,8 0 1 0,-10 0 4 0,4 0 2 0,4-3 2 15,-7 3 2-15,8 0 1 0,-8 0 1 0,9 0 0 0,-2 0 1 0,-6 0 3 16,6 0 1-16,1-6-1 0,-1 6 3 0,-6 0-1 0,6 0 0 0,2-5-5 0,-8 5-1 16,8 0-1-16,-3-4 0 0,3 4-1 0,-2 0 1 0,-6 0-3 0,6-6 1 15,1 6-3-15,-1 0-1 0,0 0-2 0,1 0 0 16,-1 0-1-16,0-3-1 0,-4 3-1 0,4 0 1 0,-1 0-2 0,3 0 0 0,-2 0-1 0,1 0-2 0,-1 0 2 16,-1 0-2-16,3 0 1 0,-1 0-1 0,0 0 3 0,-1 0-2 0,2 0 2 15,-3 0 1-15,3 0 1 0,-2 0 0 0,1-6 3 0,-3 6 0 0,3 0 3 0,-1 0 1 16,2 0-3-16,-3 0 3 0,3 0-1 0,-2 0-2 0,1 0 4 0,0 0 1 15,0 0-3-15,-1 0 4 0,0-4-3 0,1 4 0 0,-1 0 0 0,7 0-2 16,-8 0 2-16,9 0-1 0,-1 0 0 0,-5 0 0 0,6-5 2 0,-4 5-4 16,-2 0 2-16,5 0 0 0,1 0-2 0,-9-6 2 0,8 6 1 0,1 0-1 15,-6 0 1-15,-3-4 0 0,8 4-1 0,-7 0 1 0,1 0-3 0,0 0 1 16,-7-6-1 0,5 6 1-16,-4 0-2 0,-1 0-1 0,-8 0 1 0,3 0 4 0,5 0 4 0,-13 0 8 0,7 0 6 0,-7 0 6 0,0 0 5 0,0 0 2 0,0 0 1 15,0 0 2-15,0 0 3 0,0 0-1 0,0 0 3 0,0 0-1 0,0 0-51 31,0 0-1-31,0 0 0 0,0 0 0 0,0 0 0 0,0 0 0 0,0 0 0 0,0 0 0 16,0 0 0-16,0 0 0 0,0 0 0 0,0 0 0 0,0 0 0 0,0 0 0 16,0 0 0-16,0 0 0 0,0 0 0 0,0 0 0 0,0 0 0 0,0 0 0 15,0 0 0-15,0 0 0 0,0 0 0 0,0 0 0 0,0 0 0 0,0 0 0 16,0 0 0-16,0 0 0 0,0 0 0 0,0 0 0 0,0 0 0 0,0 0 0 16,0 0 0-16,0 0 0 0,0 0 0 0,0 0 0 0,0 0 0 0,0 0 0 0,0 0 0 15,0 0 0-15,0 0 0 0,0 0 0 0,0 0 0 0,0 0 0 0,0 0 0 16,0 0 0-16,0 0 0 0,0 0 0 0,0 0 0 0,0 0 0 0,0 0 0 15,0 0 0-15,0 0 0 0,0 0 0 0,0 0 0 0,0 0 0 0,0 0 0 16,0 0 0-16,0 0 0 0,0 0 0 0,0 0 0 0,0 0 0 0,0 0 0 16,0 0-11-16,0 0-28 0,0 0-1 0,0 0-2 0,0 0 1 0,0 0-1 0,0 0 4 15,0 0 0-15,0 0 1 0,0 0 5 0,0 0 1 0,0 0 1 0,0 0 1 16,0 0 1-16,0 0-1 0,0 0 1 0,0 0-4 0,0 0-1 0,0 0-3 16,0 0-3-16,0 0-6 0,0 0-3 0,0 0-11 0,0 0-9 0,0 0-14 15,0 0-14-15,0 0-16 0,0 0-17 0,0 0-21 0,0 0-21 0,0 0-25 0,0 0-27 16,0 0-45-16,0 0-48 0,0 0-88 0,0 0-103 0,-7 0-35 0,7 0 0 0,-5 0 18 15,-3 0 25-15,0 0 35 0,-3 0 35 0,4-5 40 0,-7 1 43 0,2-7 45 16,0 3 49-16,-8-3 59 0,6 1 63 0</inkml:trace>
  <inkml:trace contextRef="#ctx0" brushRef="#br0" timeOffset="27926.09">14895 14822 46 0,'6'0'84'0,"-6"-5"30"0,0 5 32 0,0-7 30 0,5 4 29 0,-5 3 26 0,0 0 25 0,0-6 20 0,0 6 19 0,0 0 0 0,7-5-14 15,-7 5-27-15,0 0-32 0,0 0-24 0,0 0-20 0,0-4-21 0,0 4-24 16,0 0-23-16,0 0-16 0,0 0-18 0,0 0-12 0,0 0-8 0,0 0-10 0,0 0-4 15,0 0-6-15,0 0-7 0,0 0-3 0,0 0-5 0,0 0-5 0,0 0-1 16,0 0-1-16,0 0-1 0,9 0 0 0,-9 0 1 0,0 0-1 0,0 0 3 16,0 0-1-16,0 0 3 0,5-6 1 0,-5 6 3 0,0 0 0 0,0 0 4 15,6 0 1-15,-6 0 2 0,0 0 0 0,7 0-1 0,-7 0-1 0,5 0 0 0,4 0 1 16,-9 0-2-16,7 0 0 0,-7 0-1 0,5 0 0 0,1 0-2 0,-6 0 0 16,7 0 1-16,-1 0-3 0,-6 0-1 0,8 0 1 0,-3 0-2 0,2 0 2 15,-7 0-1-15,6 6 1 0,0-6-1 0,2 0 3 0,-1 0-1 0,-2 0 2 0,3 0 0 16,-2 0 0-16,-1 0 2 0,3 0 1 0,-1 4 2 0,5-4 1 0,-5 0 2 15,-2 0 2-15,9 0 1 0,-7 0 5 0,6 0 2 0,1 0 3 0,-1 0 1 16,-3 0 1-16,-1 0 3 0,11 0 0 0,-9 0 0 0,2 0 0 0,1 0-2 16,6 0-3-16,-6-4-2 0,4 4-2 0,-5 0-3 0,6 0-7 0,1-6-6 0,0 6-3 15,0 0-5-15,-1 0-3 0,2 0-2 16,-3-4-5-16,3 4-3 0,-5 0-1 0,5 0-4 0,-2 0-1 0,1 0 0 0,-1 0 0 0,2 4 0 0,-3-4 4 0,3 0 0 16,-3 0 4-16,3 0 4 0,-9 0 4 0,8 6 3 0,-1-6 4 0,1 0 5 15,-6 0 5-15,5 0 2 0,-1 0 3 0,-2 4 1 0,2-4 0 0,-4 0 0 16,4 0 0-16,-4 0 0 0,6 0-1 0,-1 0-2 0,-7 0 1 0,2 0-5 15,4 0-2-15,3 0-4 0,-7 0-2 0,4-4-3 0,-4 4-2 0,6 0-2 0,-1 0 3 16,2 0-2-16,-10 0-1 0,10-6-1 0,-3 6-1 0,8 0-3 16,-7 0-1-16,1 0-1 0,-1 0 0 0,8-4-2 0,-7 4 1 0,-1 0 1 0,7 0 1 15,-8 0-1-15,3 0-2 0,6 0 2 0,-8 0-2 0,1 0 0 0,-1 0 1 0,0-5-1 16,-6 5-2-16,8 0 1 0,-3 0 0 0,3 0-2 0,-8 0 2 0,6 0-2 16,-7 0-1-16,8 0 1 0,-8 0-2 0,9 0 0 0,-8 0 2 0,6 0 1 15,-5 0-1-15,6 0 4 0,-1 0 1 0,-6 0 4 0,6 0-1 0,2 0 1 0,-9 0 1 16,7 0 1-16,0 0-1 0,2 5 2 0,-3-5 0 0,3 0 2 0,-2 0-1 15,1 0-2-15,-1 0 1 0,2 0-3 0,-3 0 0 0,-4 4-2 0,4-4-1 16,3 0-1-16,-2 0-1 0,1 6 0 0,-1-6 0 0,-1 0 0 0,-4 0 1 16,7 4-3-16,-3-4 2 0,1 0 0 0,1 0-1 0,-1 5 0 0,2-5 0 0,-3 0 0 15,1 0 0-15,2 6 1 0,-2-6 1 0,1 0 1 0,7 0 0 0,-9 0 1 16,8 0 1-16,-6 0 1 0,8 0-2 0,-5 0 1 0,4 0 0 0,-1 0 1 16,1 0-2-16,-1 0 0 0,0 0 0 0,1-6-1 0,-4 6-3 0,4 0-1 0,-1-5 1 15,1 5-3-15,-1 0 0 0,0 0-1 16,1-4 0-16,-9 4-2 0,8 0-2 0,1 0 0 0,-1 0-1 0,-8 0 1 0,9 0-2 0,-1 0 1 0,-7 0 1 15,7 0-1-15,2 0 1 0,-4 0-1 0,3 0 1 0,-1 4-1 0,1-4-1 0,-1 0 3 16,-1 0 1-16,2 5 0 0,-3-5 1 0,3 6-1 0,1-6 2 0,-4 0-1 16,2 3 0-16,0-3 1 0,1 7 0 0,-1-7-1 0,0 5 1 0,1-5-1 15,-3 4-1-15,4-4 1 0,-4 5-1 0,8-5 1 0,-6 4-2 0,3-4 1 16,3 6 1-16,-8-6-1 0,10 0-1 0,-2 3 1 0,1-3 0 0,-1 6 1 16,-5-6-1-16,4 5 2 0,3-5-2 0,-2 0 1 0,2 0 0 0,-8 0 0 0,6 0 2 15,-6 4-2 1,6-4-1-16,-6 0 2 0,1 0-2 0,-1 0 0 0,6 0-2 0,-7 0 1 0,2 0 0 0,-1 0-1 0,1 0 1 0,4 0-1 0,-4 0 0 0,-1 0 0 31,1 0 1-31,-4 0 1 0,5 0 0 0,-1 0 1 0,-3 0 0 0,3 0 2 16,-7 0-1-16,4 0 1 0,-3 0 1 0,6-4 1 0,-9 4 0 0,3 0 0 0,3 0 1 15,-3-5-1-15,-3 5 0 0,3-6-1 0,-2 6 0 0,2-3-2 0,-2 3 1 16,1 0 0-16,-1-6-2 0,2 6 0 0,-3-4-2 0,-4 4 1 0,4-5-1 0,3 5 1 16,-2-4-2-16,-7 4 1 0,8 0 0 0,-8-5-1 0,9 5 2 0,-10 0-1 15,5-7 0-15,-4 7 1 0,-1 0-1 0,5-3 1 0,-5 3 0 0,2 0-2 16,-5 0 1-16,4 0-1 0,-6 0 0 0,0 0 1 0,1-6-3 0,6 6 2 15,-5 0-1-15,-2 0 1 0,-1 0-2 0,3 0 0 0,5 0 0 0,-7 0 0 0,1 6 1 16,-2-6 0-16,3 0-1 0,5 0 3 0,-7 0 0 0,1 0-1 0,7 3 2 16,-9-3 0-16,2 0 2 0,5 7-1 0,-4-7 0 0,-1 0 0 0,-2 0 2 15,3 5 1-15,3-5-2 0,-3 0 2 0,-3 0-1 0,2 0-1 0,0 0 1 0,0 0 1 16,6 4-2-16,-7-4 1 0,1 0-2 0,-1 0 1 0,7 0 1 0,-5 0 0 16,-3 0-1-16,8 0 1 0,-8 0-1 0,9 0 2 0,-7 0 1 0,6 0 0 15,-6 0-1-15,5-4 0 0,-4 4-3 0,5 0 2 0,-2 0-1 0,-4 0 1 16,7-5-2-16,-1 5 0 0,0 0 0 0,0 0-1 0,1-7-1 0,-1 7-1 0,-1 0-2 15,0-3 0-15,3 3 1 0,4 0 0 0,-7 0-1 0,2 0 1 0,-1 0 1 16,1-6-1-16,-2 6 1 0,-1 0 0 0,5 0 0 0,-11 0 1 0,8 0-1 0,-7 0 1 16,2 0 1-16,-1 0 1 0,-2-5 1 0,3 5 0 0,-8 0-1 0,6 0 2 15,-1 0-2-15,-5 0 2 0,0 0-1 0,8 0 1 0,-8 0-1 0,0 0 1 16,7 0-3-16,-7 0 1 0,6 0-1 0,-6 0-1 0,6 0 0 0,1 0-1 0,-7 0 1 16,5 0-1-16,-5 0-1 0,8 0 1 0,-8 0-1 0,0 0 0 0,6 0 1 15,-6 0-1-15,0 0 1 0,0 0 1 0,0 0 1 0,7 0-2 0,-7 0 2 16,0 0 0-16,0 0 0 0,0 0 2 0,0 0-2 0,0 0 0 0,0 0 0 0,0 0 1 15,0 0-1-15,0 0 0 0,0 0 1 0,0 0-1 0,0 0 0 0,0 0 1 16,0 0-1-16,0 0 0 0,0 0-1 0,0 0 1 0,0 0-1 0,0 0 1 16,0 0 1-16,0 0-1 0,0 0 0 0,0 0 1 0,0 0-1 0,0 0 2 0,0 0-1 15,0 0 0-15,0 0 2 0,0 0-1 0,0 0 1 0,0 0 1 0,0 0 1 16,0 0 1-16,0 0-1 0,0 0 1 0,0 0 2 0,0 0 0 0,0 0-1 0,0 0-2 16,0 0 2-16,0 0-1 0,0 0-1 0,0 0 0 0,0 0-1 0,0 0-1 15,0 0-3-15,0 0-3 0,0 0 1 0,0 0-3 0,0 0-2 0,0 0-2 16,0 0 0-16,0 0-3 0,0 0-4 0,0 0 0 0,0 0-4 0,0 0-1 15,0 0-4-15,0 0-2 0,0 0-3 0,0 0-4 0,0 0-5 0,0 0-6 16,0 0-6-16,0 0-7 0,0 0-11 0,0 0-10 0,0 0-11 0,0 0-14 0,0 0-19 16,0 0-21-16,0 0-27 0,0 0-32 0,0 0-33 0,-7 0-79 0,7 0-97 0,0-4-65 15,0 4-46-15,-6 0-8 0,6-6 12 16,-8 2 24-16,8-1 28 0,0 1 34 0,-5-7 36 0,5-4 44 0,0 0 46 0,0 2 52 0,-7-8 53 0,7 2 77 16,-6 1 91-16</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08T04:29:32.434"/>
    </inkml:context>
    <inkml:brush xml:id="br0">
      <inkml:brushProperty name="width" value="0.05292" units="cm"/>
      <inkml:brushProperty name="height" value="0.05292" units="cm"/>
      <inkml:brushProperty name="color" value="#FF0000"/>
    </inkml:brush>
  </inkml:definitions>
  <inkml:trace contextRef="#ctx0" brushRef="#br0">18768 1266 0 0,'9'-4'47'0,"-9"-2"72"0,0 3 42 0,7 3 35 0,-7-6 29 0,0 0 24 0,0 2 25 0,0-1 24 0,0 5 23 0,0-6 25 0,0 6 25 15,0-4-5-15,0 4-19 0,0-5-52 0,0 5-67 16,0-4-37-16,0 4-18 0,0 0-9 0,0 0-10 0,0-5-6 0,0 5-6 0,0 0-8 0,0-4-11 0,0 4-11 15,0 0-13-15,0 0-15 0,0 0-13 0,0 0-13 0,0 0-11 0,0 0-14 16,0 0-10-16,0 0-12 0,0 0-9 0,0 0-8 0,0 0-7 0,0 0-2 16,0 0 0-16,0 0-1 0,-7 4 1 0,7 1 1 0,0-1 2 0,0 1 0 0,0-1 4 15,7 7 3-15,-7-7 4 0,0 8 2 0,0 1 5 0,0-4 2 0,5 6 3 16,-5 0 1-16,0 4-2 0,0 1 1 0,0-1 0 0,6 6-3 0,-6-1 3 16,0 0-1-16,0 0 0 0,0 7-2 0,0-1 1 0,0-2-1 0,0 2 2 15,0-1-2-15,0 0 0 0,5 1 1 0,-5-6-2 0,0 4 0 0,0-1-2 0,8-5 1 16,-8 4-2-16,0-3 1 0,8-2 0 0,-8-3-1 0,5 3-1 0,-5-3 1 15,7-2-2-15,-7-2-1 0,0-4-1 0,7 5 3 0,-7-5-2 0,0-1 1 16,5 0 0-16,-5-3-4 0,0 3-2 0,0-3-12 0,8 0-15 0,-8-3-24 0,0 3-26 16,0-2-24-16,0-4-26 0,7 0-34 0,-7 0-32 0,0 5-53 0,0-5-53 15,5-5-67-15,-5 5-62 16,7-4-21-16,0-2-1 0,-7 3 20 0,5-3 25 0,-5-4 37 0,8-1 37 0,0 2 38 0,-8-4 40 0,5-2 42 0,-5-6 44 0,0 8 53 16,0-13 65-16</inkml:trace>
  <inkml:trace contextRef="#ctx0" brushRef="#br0" timeOffset="603.82">18855 1281 0 0,'0'-6'7'0,"0"2"115"0,5-1 63 0,-5 1 43 0,0 4 36 0,0-6 33 0,7 3 31 16,-7-3 25-16,0 6 21 0,0-6 15 0,7 2 16 0,-7 4 16 0,0-5 15 31,0 5-88-31,0-6-148 0,5 6-69 0,-5-4-30 0,0 4-17 0,8-5-12 0,-8 5-12 16,8-4-12-16,-3 4-5 0,-5-5-1 0,6 5 0 0,1-4 4 0,-2 4-2 15,4-6-1-15,-4 6-3 0,8-6-3 0,-8 6-2 0,11-3-1 0,-11 3-3 16,8-6-4-16,1 6-1 0,-2-6-3 0,2 6-3 0,-1-3 0 0,6-3-2 0,-6 6-1 16,8-5-4-16,-3 1-3 0,3-2 0 0,-2 6-3 0,7-3-1 0,-8-3-3 15,9 2 1-15,-1 4-3 0,1-6-1 0,-1 1 0 0,6 1-2 0,-7-2-2 16,10 6 1-16,-12-5-2 0,9 1 1 0,3-1 0 0,-10 5 0 0,2 0 1 0,5-4 0 16,-6 4 0-16,0-6 0 0,1 6 1 0,-9 0 0 0,3-4-3 0,-2 4 1 15,-6 0 1-15,0 4-1 0,0-4-1 0,0 0 3 0,-7 6 0 0,7-6 2 16,-13 4 3-16,7 1 4 0,-7-1 2 0,6 1 4 0,-6 1 1 0,0-2 0 15,0 1 3-15,0 5-1 0,0-4 2 0,0 3 0 0,0 0 1 0,-6 0-1 0,6 3 0 16,0-3-4-16,0 6-5 0,0-6 0 0,-7 6-4 0,7 1-2 0,0-3-2 16,0 7 1-16,-6-5-1 0,6 4-2 0,-7 5 1 0,7 1-2 0,-6-1 1 15,-2 1-1-15,8 4-1 0,0 0 2 0,-5-5-1 0,5 6 1 0,0 0-2 0,-5-2 1 16,5 3-1-16,0-4 1 0,0 3 2 0,0 0 0 0,5-5 1 0,-5 3 0 16,0-4 2-16,5 1-2 0,-5 5 1 0,0-6 0 0,8 0-1 0,-2-3 0 15,-6-3 0-15,7 1 0 0,-7 2 1 0,6-8-1 0,-6 2-1 0,0-3-1 0,7 1-2 16,-7-8 2-16,0 4 0 0,0-3 1 0,0 3 2 0,0-9 5 0,0 6 7 15,0-6 6-15,0 4 5 0,0-4 6 0,0 0 5 0,0 0 6 0,-7 0 6 16,7 6 5-16,-6-6 1 0,6 0 5 0,-7 5-1 0,1-5 0 0,-2 4 1 0,-2-4-4 16,-4 0-7-16,-1 4-2 0,3-4-7 0,0 5-6 0,-9-5-6 0,3 0-3 15,-3 0-10-15,3 0-1 0,-2 0-7 0,-8 0-1 0,4 0-1 16,-3 0-3-16,-5 0-1 0,4 0-1 0,-4 0-2 0,1 0-2 0,-9 0-1 0,9 6-4 0,-8-6-3 16,7 0-5-16,-8 4-1 0,0-4-3 0,9 5 2 0,-8 1-2 0,5-6 1 15,2 3-2-15,6 4 1 0,-6-7-7 0,11 5-7 0,-6-1-8 0,9-4-9 16,5 5-4-16,0-5-5 0,-1 4-4 0,9-4-5 0,-2 6-8 0,-1-6-8 0,3 0-11 15,5 3-12-15,0-3-8 0,0 0-9 0,0 0-8 0,0 0-5 0,0 0-8 16,0 6-11-16,5-1-25 0,-5-5-30 0,8 4-36 0,-1-4-44 0,-2 6-42 16,2 0-45-16,5-6-9 0,-4 4 9 0,5-4 15 0,0 0 22 0,1 0 23 0,-2 0 27 15,8-4 31-15,-8-2 35 0,7 0 40 0,-4 2 46 0,4-10 47 0,-1 4 65 0</inkml:trace>
  <inkml:trace contextRef="#ctx0" brushRef="#br0" timeOffset="1174.64">20854 1496 96 0,'-8'-11'159'0,"8"-2"39"0,0 1 29 0,-5-1 25 0,5 2 28 0,0-2 22 0,5-2 24 0,-5 6 23 0,0-6 21 0,8 5 26 0,-8-4 24 16,7 4-64-16,-1-1-116 0,-6 1-53 0,6 5-24 0,1-4-7 0,-2 5 4 15,-5-6-3-15,8 4-3 0,-2 1-2 16,-6 1-2-16,7-1-4 0,-7 5-6 0,6-6-11 0,-6 6-11 0,0-4-15 0,0 4-15 0,0 0-14 0,0 0-12 0,0 0-15 16,0 0-9-16,0 0-9 0,0 0-9 0,0 4-7 0,-6 2-5 0,6-1-6 15,0-5-1-15,0 9 3 0,0-3 1 0,0 4 3 0,0-1 5 0,0 6 1 16,0-6 7-16,0 7 1 0,0 2 3 0,0-3 3 0,0 4-2 0,0 1-2 0,0 4 2 15,-7-4-2-15,7 4-3 0,0 1-4 0,0-5-2 0,0 5-4 0,-6-1-3 16,6 1-1-16,0-1-2 0,0 0-3 0,0 0 0 0,0-5 0 16,0 5-1-16,0-3-1 0,0 4 0 0,0-7-1 0,0 1 1 0,6-4-2 0,-6 6 2 0,0-8-3 15,7 2-2-15,-7-1-14 0,6-2-17 0,-6 1-18 0,0 2-21 0,5-6-24 32,-5 3-22-32,8-3-26 0,-8 0-29 0,0 1-41 0,0-1-49 0,8 3-62 15,-8-9-68-15,0 3-57 0,5-2-48 0,-5 1-4 0,0-5 19 0,0 0 29 0,0 0 31 16,0 0 36-16,8-5 41 0,-8 1 39 0,0-5 43 0,0-3 51 0,0 3 53 0,0-6 60 15,0-4 75-15</inkml:trace>
  <inkml:trace contextRef="#ctx0" brushRef="#br0" timeOffset="1675.24">20885 1451 0 0,'0'-4'18'0,"-5"-7"129"0,-2 2 71 0,7 0 47 0,-6 3 33 16,6-4 27-16,-6 1 25 0,6 0 20 0,0-1 25 0,0-1 19 0,0 1 19 15,0 7 17-15,0-8 19 0,0 7-100 0,6-7-164 0,-6 7-74 0,6-1-33 0,-6 1-12 16,7-2-5-16,-7 2 1 0,5-2-2 0,3 1-2 0,-2 1-5 0,1-1-2 15,-1-5-2-15,-1 5-1 0,3 1-3 0,5-2-2 0,-5-3-11 0,2 3-6 16,4 2-9-16,-1-1-4 0,0-1-5 0,7 2-3 0,-6-1-5 0,4 1-1 16,1-1-2-16,2 1-3 0,-2-8-1 0,1 9-5 0,0-3-3 0,5 0-1 0,1 3-2 15,1-3-2-15,-1 1 0 0,1 1-1 0,4-2-2 0,-4 3 1 0,5-3 1 16,1 2-2-16,-1-2 1 0,-5 6-2 0,4-5 2 0,1 1-1 0,-4 4-1 0,-1-6-1 16,5 6 1-16,-6-5 2 0,-8 5-1 0,9 0 0 0,-6 0 0 0,-3 0-1 15,1 0 1-15,2 0-1 0,-8 0-3 0,-1 0 0 0,0 0-3 0,3 5 2 16,-10-5 3-16,2 0 2 0,0 6 1 0,-7-2 3 0,5-4 1 0,-5 5 2 0,0 1 2 15,7-2 0-15,-7 2 3 0,0-3 0 0,0 7 1 0,0-5 3 0,0 4 2 16,0 3-2-16,0-3 3 0,0 1-3 0,0-1 0 0,0 6-2 0,0 0-1 16,0 0-1-16,0-2 0 0,0 2-1 0,-7 6 1 0,7-3-2 0,0 3 1 0,-5 3 2 15,5 1-1-15,0-1-1 0,-7 0 0 0,7 5-1 0,-7 0-1 16,7-4-1-16,0 5-3 0,0-2 1 0,-5-4-2 0,5 7-1 0,0-4 1 0,0-2 0 16,0 5 1-16,5 0-2 0,-5-5 1 0,0 3-1 0,0 2 0 0,7-6-1 0,-7 6-1 15,7-6 1-15,-7 1 0 0,0-1 0 0,5 0 1 0,-5 1-1 0,7-7-1 16,-7 3 1-16,9-2-1 0,-9 0-1 0,0-5 1 0,0-2-1 0,5 1 2 15,-5-4 1-15,0-3 1 0,0 3 3 0,0-3 3 0,0-6 6 0,0 0 4 0,0 0 7 16,-5 6 8-16,5-6 2 0,0 4 6 0,-9-4-1 0,2 0 0 0,2 0 2 16,-2 0-3-16,-5 0 3 0,-3 0-1 0,3 0-2 0,-8 0-3 0,1 0-8 15,-2 0-4-15,-2-4-7 0,-6 4-6 0,10-6-7 0,-13 6-1 0,6-6-4 16,0 2 0-16,0-1-7 0,0-4-9 0,-1 3-16 0,3 2-18 0,-3-1-18 0,-1 1-17 16,4-1-20-16,-2-2-17 0,5 4-25 0,-3-3-26 0,4 1-34 0,-7 5-42 15,8 0-94-15,-7 0-116 0,8 0-51 0,-3 5-13 0,2 1 9 0,-1-3 26 0,0 9 30 16,0-8 34-16,1 5 34 0,-2-3 36 0,-3-3 41 0,-3 8 45 0,2-7 51 15,-1 2 58-15</inkml:trace>
  <inkml:trace contextRef="#ctx0" brushRef="#br0" timeOffset="2905.96">16354 2477 1 0,'-8'-4'78'0,"8"-2"55"0,-5-3 33 0,5 4 27 0,-8-5 21 0,8 6 20 0,-6-7 19 0,6 1 20 0,0 1 19 0,0-2 19 0,0 4 19 0,0-4-21 0,0-5-47 0,0 7-58 0,0 0-68 0,6-1-28 15,-6 1-11-15,0-3-1 0,8 3 3 16,-8 0 2-16,5-1 5 0,-5 1 2 0,0-2 3 0,8 7 2 0,-8-2 0 0,0 1 3 0,0 1 7 0,0-1 5 16,5-1 9-16,-5 6 3 0,0 0 6 0,0-4 0 0,0 4-1 0,0 0-2 15,0 0-6-15,0 0-8 0,0 0-7 0,0 0-9 0,0 0-8 0,0 0-10 0,0 0-9 16,-5 0-11-16,5 0-13 0,0 4-11 0,-8-4-14 0,8 6-12 0,0-6-10 16,0 5-5-16,0-5-2 0,-5 9 2 0,5-3 4 0,0 4 0 0,0 4 1 15,0-4-2-15,0 5 3 0,-8 4 3 0,8-1 2 0,0 3 6 16,0 0 5-16,0 1 4 0,0 4 3 15,-6-3-3-15,6 7-2 0,0-6-6 0,0 6-7 0,-5-2-2 0,5 8-2 0,0-8-3 0,0 6-2 0,0 2-2 0,-7-3-3 0,7 1-4 16,0 2 0-16,0-3-3 0,0-4-1 0,0 6-3 0,0-7 1 0,0 3-2 0,7-4-1 16,-7 0-7-16,0 1-11 0,5-7-15 0,-5 1-20 0,6-2-18 0,-6-4-21 15,0-2-24-15,8 0-23 0,-8 0-33 0,0-2-33 0,5-8-43 0,-5 5-44 16,0-3-58-16,8-6-63 0,-8 0-56 0,0 0-46 0,0-6-6 0,5 6 19 0,2-9 30 16,-7 5 32-16,7-8 37 0,-7-2 41 0,0 0 46 0,5 0 47 0,-5-7 51 15,0 2 52-15,8-6 58 0,-8-4 70 0</inkml:trace>
  <inkml:trace contextRef="#ctx0" brushRef="#br0" timeOffset="3414.13">16417 2439 0 0,'0'-11'24'0,"0"-4"139"0,0 6 78 16,0-1 53-16,-5 7 39 0,5-8 36 0,-5 1 34 0,5 0 31 15,0 5 32-15,0-4 27 0,-9-1 28 0,9 5 27 16,0 1 28-16,0 4-99 0,0-5-174 0,0 5-85 0,0 0-39 0,0 0-17 0,0 0-7 0,0 0-9 0,0 0-10 0,0 0-14 16,0 0-10-16,0 0-12 0,0 0-11 0,-5 0-12 0,5 0-16 0,0 5-14 15,0-5-17-15,-7 0-12 0,7 4-11 0,-8-4-11 0,8 5-6 0,-5-1-3 0,5 2-1 16,-7 3-2-16,0-4-1 0,2 5 3 0,-3 0-1 0,3 1 3 0,-3 2-1 31,-3-4 3-31,4 6 2 0,-2 0 3 0,-3 0 1 0,6-6 4 0,-7 7 0 16,5-1 0-16,-3-2 0 0,4 1-1 0,1 2 2 0,-9-7-1 0,10 6 0 0,-7 0 2 15,5-6-1-15,-1 7 1 0,-5-7 0 0,7 0-1 0,1 3-1 0,-2-3 1 16,-1 0-2-16,8-3 1 0,-6 3 0 0,6-5 0 0,-6-4 0 0,6 5 0 16,0-5 1-16,0 0 1 0,0 0 0 0,0 0 2 0,0 0 3 0,0 0 3 0,0 0 3 15,0 0 4-15,0 0 1 0,0 0 4 0,0 0 2 0,0 0-3 0,0 0-5 16,6-5-6-16,-6 1-5 0,0-1-3 0,0-5-4 0,6 6-3 0,-6-7-3 15,0-4-2-15,8 6-6 0,-8-4-5 0,7-8-1 0,-2 6-5 0,-5-4-4 16,6-2 4-16,7 3 4 0,-5-1 6 0,-1-7 4 0,5 7 4 0,-7 1 6 0,10-3 3 16,-9 2 3-16,1-2 5 0,4 6 4 0,-3 2 5 0,0-1 2 0,-3-2 3 15,1 7 4-15,1-1 0 0,-2 1 6 0,-5-2-3 0,9 7 1 0,-2-2-1 16,-7 1-2-16,5 1-5 0,-5 4-3 0,6-5-5 0,-6 5-5 0,8-6-3 0,-8 6-5 16,0 0-2-16,5 0-4 0,-5 0-3 0,0 0 1 0,0 0-1 0,8 0 2 15,-8 6 1-15,5-1 2 0,2-5 3 0,0 9 1 0,-7-3 4 0,5-2 2 16,3 7-1-16,-1-2 3 0,-2 1 2 0,4-1 5 0,1 7 0 0,-2-7 8 0,-2 6-1 15,1-1 0-15,-1-4 0 0,1 5-1 0,-1-2-2 0,2 2-2 0,-3 0 1 16,2 0-2-16,-1 0 1 0,1 4 0 0,0-4-1 0,0 0-3 0,-2 0-4 16,3 0-2-16,-3-2-11 0,1 2-11 0,2 0-18 0,-8 6-23 0,5-8-31 15,2 2-35-15,-7 0-49 0,9 4-51 0,-9-5-95 0,5 7-111 0,-5-8-93 0,0 2-78 16,0 0-31-16,0 0 1 0,0-1 18 0,-5-4 28 0,5 0 38 0,-9-4 43 0,2-6 52 16,2 0 55-16,-3-6 67 0,2 0 67 0,1-3 85 15,-8-4 89-15</inkml:trace>
  <inkml:trace contextRef="#ctx0" brushRef="#br0" timeOffset="6003.69">22592 1315 0 0,'8'-4'1'0,"-3"-6"94"0,-5 4 61 0,7-3 38 0,-1 4 31 0,-6-1 27 0,0-3 28 0,6 5 29 0,-6-5 32 0,0 3 32 0,0 0 31 0,7 2 30 0,-7-1 30 0,0-1-64 16,-7 2-119-16,7 4-52 0,0-5-18 0,0 1-8 0,0 4-1 0,0 0-6 16,0 0-11-16,0-5-17 0,0 5-21 0,0 0-23 0,0 0-24 0,0 0-21 15,0 0-21-15,0-4-20 0,0 4-18 0,0 0-16 0,-6 0-19 0,6 0-14 32,0 4-16-32,0-4-3 0,-6 5-4 0,6-1 5 0,0 1 7 0,0-1 7 0,0 7 8 15,0-1 5-15,-7 5 6 0,7 4 6 0,0 1 6 0,0-1 5 0,0 11 6 16,0-6 5-16,-5 1 6 0,5 3 2 0,0 5-1 0,0-2-5 0,0-1-2 15,0-2-5-15,0 2-1 0,0 3-2 0,-8-2-2 0,8-7 1 0,0 4 1 16,8 2 2-16,-8-5-2 0,0-1 1 0,0 0 0 0,5 0-1 0,-5-3 0 0,7-2-11 16,-1 0-18-16,-6 1-15 0,6-5-22 0,1-2-21 0,1 2-22 0,-8 1-29 15,5-7-33-15,3 6-49 0,-2-6-56 0,-6 3-68 0,5-9-73 0,-5 7-42 0,8-5-23 16,-1-5 6-16,-1 4 22 0,-6-4 29 0,0-4 32 0,6-1 36 0,1 1 37 16,-7-2 43-16,0-3 43 0,5-6 55 0,-5 0 56 0</inkml:trace>
  <inkml:trace contextRef="#ctx0" brushRef="#br0" timeOffset="6559.68">22605 1335 0 0,'-5'0'11'15,"5"-11"125"-15,0 7 66 0,-8-1 44 0,8-5 33 0,0 6 31 0,0-7 31 0,0 2 30 16,0-1 30-16,0 5 26 0,0-5 24 0,8 7 23 0,-8-3 20 0,0 0-90 16,0 2-154-16,0 4-75 0,0 0-34 0,0-5-18 0,0 5-7 0,0-6-13 0,5 2-17 15,-5-1-15-15,7 5-19 0,-7-4-10 0,6 4-6 0,0-5-5 16,1 1-7-16,1 4-7 0,5-6-6 0,-2 0-7 0,4 3-5 0,-3 3 0 0,0-6 0 15,9 6 2-15,-10-6 3 0,10 6 2 0,-3-3 0 0,3 3 2 0,6 0-1 16,-8-6 1-16,6 6-1 0,2-5-2 0,-1 5 1 0,6-4-2 0,-6-2 0 0,13 6 0 16,-7-3 0-16,2-3 0 0,6 6 0 0,-3-4-1 0,2-2 2 0,0 1-2 15,1 5-3-15,0-4-2 0,-1-2 2 0,1 1 0 0,-1 5 2 0,-7-4 0 16,0-1 3-16,-1 5 1 0,-4-4 2 0,-1 4 1 0,-6-6 0 0,-1 6-1 0,-6 0 0 16,1 0-1-16,-2 0 3 0,-3 0 0 0,-4 0-1 0,0 0 2 0,-5 0 1 15,0 0-1-15,0 0 3 0,-5 6-1 0,5-2 1 0,0 1 3 0,0-1 1 0,-5 1 3 16,5 5 4-16,-9 1 0 0,9-7 5 0,-7 11-1 0,2-6-2 0,-3 6 1 15,2-6 1-15,1 7-1 0,-3 2-1 0,3-3 0 0,-2 6-3 0,0-2-3 16,0 1-4-16,1-1-2 0,-1 5-4 0,-7 6-1 0,9-5-3 0,-2 3-1 16,1-4-2-16,0 6-3 0,-1-2-1 0,7 8-1 0,-8-8-1 0,3 2-3 15,5 0 1-15,-6-2 0 0,6 2 0 0,0-2 1 0,0 3 0 0,0-7 1 0,0 6-1 16,0-6 1-16,6 1-1 0,-6-1 0 0,5 0 2 0,3-5-2 0,-1 2 1 16,-7-2-1-16,6-1 2 0,0 3 1 0,1-6 1 0,-2-2 0 15,-5 2 1-15,9-4-1 0,-9-1 3 0,5-1-2 0,-5-5 2 0,0 7 2 0,0-7 1 0,0-4 2 16,0 0 1-16,0 0 1 0,0 0 2 0,0 5 2 0,0 1 0 0,-5-6 1 15,5 0-1-15,-9 0 0 0,4 0 0 0,-2 3-2 0,-5-3 1 0,-3 0-2 16,4 0-2-16,-2 0-2 0,-7 0-2 0,-7 0-1 0,8 0-3 0,-7 0-2 0,-1 0-1 16,-4 0-1-16,4 0-1 0,-6-3 1 0,1 3-1 0,5 0 1 0,-4 0-1 0,-1 3 0 15,4-3 0-15,4 0-2 0,-3 7-2 0,1-7-6 0,0 0-5 16,8 5-6-16,-3-5-3 0,1 4-9 0,8-4-6 0,-9 5-10 0,8-1-8 0,-1-4-11 16,9 6-13-16,-8-3-14 0,8-3-9 0,-3 6-14 0,0-1-12 0,3-5-18 15,-1 4-18-15,-2 2-24 0,3 0-30 0,5-6-53 0,-8 4-66 0,8 1-55 16,0-1-50-16,0-4-9 0,0 5 8 0,0-5 20 0,0 4 24 0,0-4 28 0,0 6 32 15,0-6 37-15,0 0 39 0,8 0 42 0,-8-6 48 0,5 2 59 0,3-1 76 0</inkml:trace>
  <inkml:trace contextRef="#ctx0" brushRef="#br0" timeOffset="6924.92">24346 1301 87 0,'-9'4'151'0,"-3"-4"39"0,6 0 28 0,-2 0 28 0,2 0 28 0,-1 0 30 0,7 0 33 0,-5 0 30 0,-3-4 27 0,8 4 27 0,0 0 24 15,0 0-64-15,0 0-118 0,0 0-56 0,0 0-28 0,0 0-15 0,0 0-10 16,0 0-13-16,0 0-17 0,0 0-19 0,0 0-24 0,0 0-9 0,0 0-2 15,0 0-2-15,8 4-2 0,-8-4-3 0,0 6-3 0,5-2-2 0,-5 5-1 16,0-4-1-16,7 5 0 0,-1 4 4 0,-6-4-3 0,0 11 3 0,8-6-2 0,-8 4-7 16,6-1-10-16,-6 2-9 0,0 5-11 0,0-1-5 0,0 1-8 0,0-1-3 15,0 6-2-15,0-6-2 0,0 1 1 0,7-1 2 0,-7 1 0 0,0-1-8 32,0 1-9-32,0-6-24 0,0-1-24 0,5 3-31 0,-5-2-36 0,0 1-38 0,9-1-37 15,-9 0-71-15,0-4-82 0,0-1-70 0,0 7-62 0,0-12-21 0,0 7 1 0,0-7 18 16,0 1 26-16,0-1 35 0,0-4 41 0,0-5 47 0,0 0 46 0,0 0 51 15,-9 0 51-15,4-5 67 0,-2-4 79 0</inkml:trace>
  <inkml:trace contextRef="#ctx0" brushRef="#br0" timeOffset="7416.83">24285 1432 0 0,'0'-9'30'0,"0"-2"147"0,0 7 79 0,0-5 55 15,0-2 38-15,0 1 29 0,0 1 23 0,0 0 20 0,0-1 21 0,8-1 20 0,-8 7 23 16,0-7 22-16,5 7 27 0,-5-5-111 0,7 3-184 0,-7 2-94 0,6-2-41 15,2-3-23-15,-8 4-4 0,6-1-2 0,-6-3 0 0,7 5 0 0,-2-2 0 16,4-3-4-16,-4 3-7 0,2 2-10 0,-1-7-9 0,7 7-12 0,-5-5-9 0,2 4-11 16,4 1-4-16,1-8-4 0,-4 9-1 0,10-9-2 0,-8 9 0 15,5-3 1-15,2 1-2 0,-1 1 0 0,1-5 1 0,6 3-2 0,-8 2-2 0,10-2 1 16,-1 1 0-16,-3 1 0 0,-3-2-1 0,6 1 1 0,-4 1-1 0,5-1 2 16,-1 5 0-16,-3-4 0 0,3-2-1 0,-7 6-1 0,4 0 0 0,-3-4-1 0,-8 4 0 15,6 0-1-15,-6 0-2 0,1 0-2 0,-2 0-1 0,-4 0-1 0,-2 0 1 16,-1 0 1-16,-5 4 2 0,8-4 1 0,-8 6 1 0,0-6 3 0,0 4 1 0,0 1 2 15,0 4 1-15,0-3 2 0,0 3 1 0,-8-3 3 0,8 4 3 0,0 3 0 16,0-2-1-16,0 4 0 0,0 0-4 0,0-2-1 0,0 2 1 0,-5 6-2 16,5-8-2-16,0 7 0 0,0 5-2 0,-6-7 0 0,6 6 0 0,-8 1-1 0,8-1 0 15,-5 1 0-15,5 4-1 0,-7-4 2 0,7 3 1 0,-6 2-2 0,6 1 0 16,-8-3 1-16,8 2 0 0,-6-1 0 0,6 0 2 0,-7 0 0 0,7 2 0 16,-5-3 1-16,5 2-1 0,0-2 0 0,0-4-2 0,0 6 0 0,0-5-1 15,0-1 0-15,0 1 1 0,0-1-2 0,0-3 0 0,0-3 0 0,0 1 1 0,0-4-3 16,0 4 2-16,0-8 0 0,0 4 0 0,0-5 2 0,0-1 1 0,0 0 1 15,0-3 4-15,0-3 3 0,0 8 2 0,0-11 4 0,0 4 4 0,-7 2 0 16,7-6 3-16,-7 6 0 0,0-6 0 0,1 4 1 0,-1 1-3 0,-7-5 1 16,9 4-2-16,-8-4-1 0,-8 5-3 0,10-5-1 0,-10 4-4 0,8-4-4 0,-5 6-3 15,4-6-1-15,-4 0-5 0,-3 0-5 0,8 0-7 0,-6 0-11 0,6 0-9 16,0 0-15-16,0 0-14 0,-6 0-16 0,4 0-17 0,3 0-20 0,0-6-19 0,4 6-25 16,-5-4-25-16,0 4-29 0,-1 0-27 0,9-5-90 0,-2 5-111 15,1-4-48-15,1-1-17 0,-4 5 7 0,2-4 22 0,7-2 27 0,-5 0 31 0,5 6 35 16,5-4 37-16,-5-7 40 0,7 2 42 0,7 0 48 0,-8 0 50 0</inkml:trace>
  <inkml:trace contextRef="#ctx0" brushRef="#br0" timeOffset="7654.85">26149 1808 0 0,'-8'14'46'0,"8"-4"163"0,-5 1 93 0,5-1 56 0,0-10 29 0,-6 3 13 0,6-3-3 0,6 0 6 0,7 0 10 0,-1 0 12 0,-5 0 18 0,0-3 25 0,-7 3 32 16,0 0-115-16,6 3-192 0,-6-3-107 0,0 0-56 0,0 0-11 0,0 0 7 16,0 0 23-16,0 0 30 0,-6 0 11 15,6 0 9-15,0 0-4 0,0 0-5 0,0 0-16 0,0 0-24 0,0 0-25 0,0 0-26 0,0 0-22 0,0 0-16 0,0 0-15 16,0 0-20-16,0 0-21 0,0 0-22 0,0 0-26 0,0 0-25 0,6 6-56 16,1-2-67-16,-7-4-77 0,6 5-83 0,1 1-31 0,-1-6-3 0,-1 4 13 0,3-4 23 15,0 5 30-15,-3-5 32 0,3 0 38 0,-8 0 41 0,5 0 42 0,0 0 46 0,-5-5 61 16,9 5 68-16</inkml:trace>
  <inkml:trace contextRef="#ctx0" brushRef="#br0" timeOffset="7860.92">26597 1881 0 0,'8'5'105'0,"-8"1"118"0,7-6 73 0,-2 3 50 16,-5-3 35-16,0 0 30 0,6 0 27 0,-6 0 31 0,0-3 34 0,0 3 33 16,0-6 31-16,0 6 2 0,0 0-14 0,0 0-121 0,0 0-177 0,0 0-91 15,0 0-46-15,0 0-20 0,0 0-8 0,0 0-8 0,0 0-4 0,0 0-15 31,0 0-18-31,8 0-21 0,-8 0-21 0,0 0-29 0,0 0-27 0,0 0-27 0,0 0-29 0,0 0-30 0,5-5-35 0,-5 5-30 0,8 0-33 0,-1 0-60 0,-1 0-76 16,0 0-74-16,1 0-71 0,-2-4-20 0,9 4 4 0,-7 0 22 0,4-6 34 0,-3 6 36 16,5-5 40-16,-5 1 45 0,2-2 48 0,-1 3 49 0,3-3 48 0,-6-3 65 15,7-1 73-15</inkml:trace>
  <inkml:trace contextRef="#ctx0" brushRef="#br0" timeOffset="8019.88">27146 1750 99 0,'6'5'204'15,"-6"-5"69"-15,6 0 50 0,-6 0 41 0,0 0 31 0,0 0 33 0,0 0 33 16,0 0 32-16,0-5 35 0,0 5 31 0,0 0 28 0,5 0-65 0,-5 0-123 0,0 0-105 16,0 0-97-16,0 0-50 0,0 0-26 0,-5-4-14 0,5 4-8 0,0 0-15 15,0 0-13-15,0-6-19 0,0 6-18 0,0 0-26 0,0 0-32 0,-6 0-32 16,6 0-29-16,0 0-32 0,0 0-31 0,0 0-37 0,-6 0-41 0,6 0-87 0,0 0-105 16,0 0-71-16,0 0-49 0,-7 0-15 0,7 0 8 0,0 0 24 0,0 0 32 15,0 0 41-15,0 0 41 0,0 0 46 0,-8-6 48 0,8-3 55 0,0 3 56 0,0 2 79 16,0-5 93-16</inkml:trace>
  <inkml:trace contextRef="#ctx0" brushRef="#br0" timeOffset="8321.02">27490 1217 0 0,'7'-4'18'0,"-2"-5"134"0,8-3 72 0,-5 9 52 15,-8-9 43-15,6 3 40 0,-6 4 42 0,7-5 38 0,-7 7 39 0,0-3 38 0,6 2 32 16,-6 4 33-16,0 0 28 0,0-6-97 0,0 6-172 0,0 0-88 0,0 0-42 15,0 0-28-15,-6 0-21 0,6 0-26 0,0 0-28 0,0 0-26 0,0 0-26 0,0 0-16 16,0 0-19-16,0 6-10 0,-7-2-9 0,7 2-5 0,0-3-3 0,0 7-1 16,0 1 3-16,0-2 4 0,7 6 6 0,-7 0 6 0,0 4 6 0,0-4 3 15,0 4 3-15,0 1 4 0,0 5-4 0,0-1-1 0,0 1-3 0,0 3 0 0,0 2-5 16,0-1-3-16,0 0-2 0,-7 4-3 0,7-3-4 0,0 4-1 0,0-4 0 16,0 0-1-16,0-2-1 0,0 2-5 0,0-2-13 0,0-1-15 0,0-9-19 15,7 7-19-15,-7-6-19 0,6 1-27 0,-6-5-24 0,0-2-33 0,8 2-38 16,-8 0-38-16,5-6-38 0,-5 3-62 0,8-3-67 0,-8-5-60 15,0 1-50-15,5-5-7 0,-5 0 17 0,0 4 29 0,0-4 32 0,5-4 38 0,-5-1 42 0,9-4 47 0,-9-1 48 16,0 1 50-16,5-6 50 0,-5 0 61 0,0 0 72 16</inkml:trace>
  <inkml:trace contextRef="#ctx0" brushRef="#br0" timeOffset="8891.92">27523 1241 0 0,'-8'-9'27'15,"8"-1"141"-15,-5 1 75 0,5 0 52 0,-8-3 37 0,8 3 33 0,-5 0 31 0,5-2 26 0,0 1 22 16,0 1 24-16,0 5 19 0,5-7 23 0,-5 7 22 0,0-2-104 15,8 1-179-15,-8 1-83 0,0-1-33 0,5 1-15 0,-5-2-4 0,8 2-3 0,-8-7-6 16,6 7-1-16,-6-2-4 0,7 6-1 0,-1-5-1 0,-6 1-6 0,8-1-6 16,-3 1-10-16,3-2-12 0,-3 6-10 0,0-3-10 0,4 3-8 0,-4-6-6 0,10 0-4 15,-3 6-4-15,-5-3-3 0,5-3-6 0,8 6 0 0,-8-6-4 0,9 6-2 16,-2-4-2-16,0 4-2 0,2 0-1 0,5-5 1 0,-8 5-3 0,8 0 0 16,1-6-1-16,-1 6 1 0,1 0-2 0,-3-3 2 0,3 3 0 0,0 0 0 15,5-4 0-15,-8 4-1 0,10 0 0 0,-8-6 0 0,1 6-1 0,5 0 1 16,-6-5 0-16,0 5 0 0,1 0-1 0,-2-4 1 0,-6 4 0 0,2 0-2 0,-3 0 0 15,-4-6-1-15,-1 6 0 0,0 0 0 0,-5 0 2 0,-3 0-1 0,-5 0 1 16,0 0-1-16,6 0 1 0,-6 0-1 16,0 0-1-16,0 0-1 0,0 0-1 0,0 0 0 0,0 0 0 0,0 0-1 0,0 6 4 15,-6-6-1-15,6 4-1 0,0 1 2 0,0-5-1 0,0 6 3 0,0-2 0 0,-5-1 2 16,5 3 0-16,0-6 2 0,0 9 2 0,0-3 0 0,0 0 0 0,0-3 1 16,0 9-1-16,0-9-1 0,-8 7 0 0,8-5 0 0,0 4-2 0,0-3-1 0,0 4 1 15,0 5-1-15,0-6 0 0,-8 0 0 0,8 6 1 0,0-5-1 0,0 5 0 0,0 0 0 0,-5 3 1 16,5-2 0-16,0 2-1 0,0 3 2 0,-7-2-2 0,7 5 0 0,0 1 1 0,0-1-2 15,0 6 1-15,-6 0 0 0,6-2-1 0,0 1 0 0,0 0 0 16,0 7 0-16,0-3 2 0,-5-3-2 0,5 5 1 0,0-8-1 0,0 3-1 0,0-5 1 16,0 5 0-16,0-6 0 0,0 1 0 0,0-7 0 0,0 6 0 0,0-8 0 15,0 2 1-15,0-3-1 0,0 0 1 0,0 0-1 0,0 0 1 0,0-6 1 16,0 1 0-16,0-1 2 0,0 3-2 0,0-8 3 0,0 5 0 0,0-4 3 0,0-5 5 16,0 4 5-16,0-4 13 0,0 6 7 0,0-6 11 0,0 0 5 0,-9 0 7 0,9 0-1 15,-7 0 2-15,2 0 1 0,-1 0-3 0,-2 0 0 0,-5 0-2 0,1 0-2 31,-8 0-4-31,8 0-10 0,-15-6-10 0,6 6-11 0,-3-4-11 0,-3 4-7 0,1 0-6 0,-8-5-2 0,11 5-1 0,-11 0 0 0,1-4 4 0,-6 4-3 16,7 0-3-16,-1 0-5 0,1 0-9 0,-7 0-9 0,7 4-7 0,-2-4-5 16,10 0-7-16,-10 5-10 0,8-1-8 0,6-4-14 0,-6 6-13 0,6-1-25 15,6-5-32-15,4 4-31 0,-3 2-37 0,-1 0-37 0,7-3-40 0,1 3-72 0,-2-2-87 16,3 1-62-16,-3-1-44 0,8 1-8 0,-5 1 15 0,5-2 24 0,-7 1 33 0,7-5 39 16,0 0 48-16,0 0 49 15,0 0 53-15,-7 0 58 0,2-5 58 0,5 1 74 0,0-2 87 0</inkml:trace>
  <inkml:trace contextRef="#ctx0" brushRef="#br0" timeOffset="10039.54">28590 2398 54 0,'0'0'144'0,"0"-4"52"0,0 4 41 0,0 0 32 0,0 0 26 0,0 0 28 0,8 0 29 0,-8 0 26 0,0 0 27 0,0 0 29 0,0-3 25 0,0 3-47 0,0 0-87 0,0 0-67 16,0-6-57-16,0 6-31 0,0 0-16 0,0 0-10 0,0 0-7 0,0 0-10 15,0 0-14-15,0 0-14 0,0 0-14 0,0 0-16 0,0 0-16 0,0 0-13 0,0 0-16 16,0 0-9-16,0 0-7 0,0 0 2 0,0 6 3 0,0-3 8 0,0 7 3 15,0-1 6-15,0 3 7 0,0-3 2 0,0 6 2 0,-8 3 3 0,8 3 2 16,0-2 7-16,0-1 3 0,0 7 5 0,0-1-4 0,0 3-3 0,0-5-11 0,0 8-9 16,-6-6-9-16,6 7-7 0,0-3-6 0,0-2-2 0,0 2-4 0,0-3-2 15,0 4 0-15,6-4-3 0,-6-1-4 0,0 1 1 0,0-1-2 0,0-6-7 16,8 3-9-16,-8 3-16 0,0-4-15 0,5-2-23 0,-5-3-22 16,0 6-28-16,0-8-28 0,0 2-34 0,0 0-29 0,0 0-61 0,0-6-72 0,0 1-77 0,0 1-78 15,-5-8-22-15,5 9 4 0,0-12 22 0,-8 4 32 0,8-4 36 0,0 0 38 0,0 0 44 16,-6 0 42-16,1-4 47 0,5-1 49 0,-7-2 61 0,7 4 68 0</inkml:trace>
  <inkml:trace contextRef="#ctx0" brushRef="#br0" timeOffset="10563.07">28524 2492 0 0,'0'-4'14'0,"0"-1"130"0,7-1 76 0,2-4 55 0,-9 5 44 0,0 1 38 15,5-5 36-15,-5 3 37 0,0-3 35 0,0 3 37 0,0 3 35 0,0-4 37 0,0 2 29 16,0 5-89-16,7-4-159 0,-7 4-83 0,0 0-42 0,0 0-25 0,0-5-15 15,0 5-13-15,0 0-9 0,0 0-17 0,0 0-13 0,0 0-19 0,0 0-16 16,0 0-18-16,0 0-15 0,0 0-14 0,0 0-9 0,0 0-13 0,0 0-8 0,0 0-11 16,0 0-6-16,0 0-6 0,0 0-7 0,0 0-5 0,-7 5-4 0,7-5 0 15,0 4 0-15,-5 1 3 0,5 2 1 0,-9-4 1 0,2 8 2 0,7 3 2 16,-5-5 3-16,-1 6 2 0,-1-4 3 0,-7 2 2 0,9 2 3 0,-2 0 2 0,1-5-1 16,0 5 0-16,-2-1-3 0,1-4-3 0,-6-1-3 0,7 7-2 0,6-7-2 15,-5 0-2-15,-3 3-2 0,1-9-4 0,1 8-2 0,6-1-6 0,-6-6-3 16,6 1-5-16,-7-1-2 0,7 1-3 0,0 1-3 15,0-2 0-15,-5-4-1 0,5 0 1 0,0 0 0 0,0 5 3 16,0-5 2-16,0 0 3 0,0 0 3 0,0 0 7 0,0 0 5 0,0 0 7 0,0 0 6 0,0 0 5 0,0 0 4 0,0 0 3 16,0 0 4-16,5 0 2 0,-5-5 1 0,0 1 0 0,7-2 2 0,-7 1-2 15,0 1 2-15,6-5-3 0,0-1 0 0,-6-1-3 0,7 2 0 0,-7-6-2 0,8 2-3 16,-3-8-1-16,1 6-1 0,2-4-1 0,-3-2 1 0,2-3-1 0,7 6 3 16,-8-3 4-16,1-2 2 0,-2 2 6 0,3 1 4 0,5 2 3 0,-7-2 2 15,-1 6 2-15,2-1 0 0,2-1 0 0,-9 2 1 0,5 4-3 0,2 1 1 16,-7 0-4-16,6-1-3 0,-6 4-6 0,5 1-5 0,-5 1-8 0,0 4-9 0,9-5-5 15,-9 5-5-15,0 0 0 0,7 5-2 0,-7-5 1 0,5 0 0 0,1 4 2 16,-6 1 0-16,8 1 2 0,-3 4 4 0,3-5 2 0,-1 4 5 0,-2 1 2 16,2-1 2-16,0 0 4 0,-2 7 1 0,3-7 0 0,-3 6 1 0,3-6 2 15,-2 3 0-15,-1 3-2 0,3-8 2 0,0 4-2 0,5 5-2 0,-8-7 1 16,0 0-1-16,4 1-1 16,-4-1 0-16,2 2 0 0,-1-1-2 0,1-1-11 0,-1 0-16 0,2 1-22 0,-3 1-28 0,2-2-37 0,-7 1-48 0,6-5-52 15,-6 5-55-15,0 4-94 0,0-4-108 0,0-1-88 0,-6 7-78 0,6-7-24 0,-7 0 2 16,2 3 21-16,-3-3 32 0,2-4 45 0,-1 5 46 0,-6-10 59 0,8 4 64 0,-9-8 66 15,1 4 68-15,0-6 84 0,0 2 87 0</inkml:trace>
  <inkml:trace contextRef="#ctx0" brushRef="#br0" timeOffset="19994.3">17154 1612 0 0,'0'-4'84'0,"0"-1"63"0,0-4 47 0,8 3 37 0,-8 2 30 0,0-7 28 0,0 8 26 0,0-7 28 0,0 4 27 0,0-3 29 15,0 3 26-15,5-3-14 0,-5 4-39 0,0 1-59 0,0-2-76 0,0 0-39 0,0 2-20 16,0 4-11-16,0-5-11 0,0 5-9 0,0 0-8 0,0-4-12 15,0 4-12-15,0 0-15 0,0 0-13 0,0 0-11 0,0 0-12 0,0 0-13 0,0 0-12 0,0 0-15 16,0 0-11-16,0 0-12 0,0 0-9 0,0 0-8 0,0 0-3 0,0 0-3 16,0 0 0-16,0 4-1 0,0 1 4 0,0-1 1 0,0 2 1 0,0 4 4 15,0-1 4-15,0 2 3 0,0-2 5 0,0 7 5 0,0-2 5 0,0 0 6 16,0 0 2-16,0 7-1 0,0-2 1 0,0-1-2 0,-5 3-1 0,5 3-2 16,0 1-2-16,0-6 0 0,0 5-2 0,0 1 1 0,0 5-4 0,0-6-1 0,0 0 0 15,0 1-1-15,0-1-3 0,0 1 0 0,0-1-3 0,0 0 1 0,0-5-2 16,0 7-1-16,0-11 0 0,0 4-2 0,0-1-4 0,0-2-11 0,0-1-14 15,0-1-13-15,0-4-13 0,5 0-17 0,-5-1-18 0,0 0-17 0,0-3-18 0,0 3-17 16,0-4-16-16,7 2-28 0,-7-4-31 0,0-3-49 0,0 0-55 0,0 0-49 16,7 0-44-16,-2 0-7 0,-5-3 10 0,7-4 21 0,-1-2 29 0,-6 4 29 0,8-10 31 15,-8 6 31-15,6-7 33 0,-6 1 39 0,0 2 43 0,0-8 54 0,0 3 68 0</inkml:trace>
  <inkml:trace contextRef="#ctx0" brushRef="#br0" timeOffset="20585.5">17167 1412 8 0,'-5'-4'103'0,"5"-2"58"0,0 3 44 0,-8-3 38 0,8 1 34 0,0 1 33 16,0 4 35-16,0-6 31 0,0 2 30 0,0 4 25 15,0-5 25-15,0 5-25 0,0 0-55 0,0 0-67 0,0 0-75 0,0-6-40 0,0 6-22 0,0 0-19 16,0 0-14-16,0-3-21 0,0 3-18 0,0 0-16 0,0 0-14 0,0 0-11 0,8-7-5 16,-8 7-7-16,5-3-3 0,2 3-2 0,0 0-4 0,-2-6-2 0,2 6-3 15,7-5 0-15,-1 1 1 0,1 4 1 0,-4-6 2 0,11 1 0 0,-8 1 5 16,6-1 1-16,-6 5-2 0,8-4-1 0,5-2-2 0,-8 2-3 0,2-2-4 15,0 1 0-15,6 1-5 0,-7-1-3 0,7-1-2 0,1 2-5 0,-2-1 1 0,2 1-5 16,-3 4-2-16,4-6-3 0,-1 6 1 0,-8-3-3 0,6 3-2 0,-5 0 1 16,0-6-1-16,-1 6-1 0,2 0 2 0,-11 0-3 0,4 0 0 0,-7 0-2 15,6 0 0-15,-13 6 0 0,7-6-2 0,0 0-1 0,-7 0 2 0,0 0-1 16,5 3 3-16,-5 3 0 0,0-2 2 0,0-4-2 0,0 5 1 0,0-1 0 0,0 7 0 16,0-7 3-16,-5 7 1 0,5-7 1 0,0 6 0 0,0-1 2 0,0 2-2 15,0-2-2-15,0 0-3 0,-7 1 0 0,7 1 2 0,0-1-1 0,0 5 1 0,0-2-1 16,0 2 0-16,-7-6-1 15,7 6-1-15,0 1 0 0,0-2-1 0,0 1-1 0,-7-2 4 0,7 3-1 0,0 4 1 0,0-5 1 0,-6-2-1 0,6 8-2 16,0-3 1-16,-7-2 1 0,7 2-1 0,0 6 3 0,-5-3-1 0,5 3 1 16,0-5-1-16,-9 6 2 15,9-1 1-15,0 6-2 0,-5-5-2 0,5-1-2 0,0 0 1 0,-5 6 1 0,5-5-1 0,0-1-1 0,-8 0-1 0,8 1-2 0,0-1 2 16,0-5 0-16,-6 5-1 0,6-3 0 0,0-2-1 0,0-4 2 0,-7 3 4 0,7-2 2 16,0-2 0-16,0-4 0 0,0-1 2 15,0 3 0-15,-8-3 5 0,8-4 1 0,0-1 1 0,0-4 4 0,0 0 2 0,-5 4 3 0,5-4 5 0,0 6 2 16,-6-6 2-16,-2 0 2 0,8 0 3 0,-5 0 0 0,-2 0 4 0,-6 0 1 15,-1 0 3-15,1 0 3 0,0 0 0 0,2-6 0 0,-5 6-1 0,-2-4-3 0,4 0-5 32,-4-1-5-32,5-1-5 0,-7 3-3 0,8 3-2 0,-3-7-5 0,-4-2 1 15,6 9-9-15,0-5-2 0,0-1-5 0,-1 2-4 0,2-1-3 0,1 1-2 16,3-1 0-16,-5 1 0 0,6 4-1 0,1-6-1 0,-8 0 0 0,7 6-1 16,2-4-1-16,-1 4-1 0,6 0-3 0,-8-5-2 0,8 5-5 0,-5 0-4 0,5 0-9 15,0 0-8-15,0 0-10 0,-8 0-11 0,8 0-13 0,0 0-13 0,-5 0-15 16,5 0-14-16,0 0-15 0,0 5-15 0,0-5-14 0,-7 4-16 0,7-4-16 15,0 6-19-15,0 0-18 0,0-2-14 0,-7 1-25 0,7-1-28 0,0 1-33 0,0 5-37 16,7-5-41-16,-7-1-41 0,0 8-3 0,7-3 15 0,-7-4 23 0,5-1 29 0,-5 6 34 16,8-5 36-16,-3 4 38 0,-5-3 37 0,8-2 43 0,-8-4 47 0,6 6 49 15,-6-1 65-15</inkml:trace>
  <inkml:trace contextRef="#ctx0" brushRef="#br0" timeOffset="68709.2">22437 2413 11 0,'0'0'83'0,"0"-9"40"0,0 3 32 0,0 2 31 0,-9 4 32 0,9-3 30 0,0-3 25 0,-5 1 26 0,5 5 24 0,-5-4 24 0,5-2 26 0,-8 0-27 0,8 6-54 0,-6-4-37 16,6 4-28-16,-7-5-12 0,7 5-11 0,0-6-11 0,-6 6-18 0,6-3-10 15,0 3-11-15,0 0-12 0,0 0-11 0,0 0-14 0,0-6-17 0,0 6-14 0,0 0-18 16,0 0-17-16,0 0-17 0,0 0-18 0,0 0-17 0,0 0-13 0,0 0-10 15,0 0 2-15,0 0 6 0,0 0 9 0,0 6 9 0,0-3 9 0,6 8 7 0,-6-7 10 16,0 8 8-16,0-3 7 0,7 0 9 0,-7 6 9 0,0 1 12 0,0-2 5 16,0 5 4-16,6-4-5 0,-6 4-12 0,0 5-6 0,0-3-10 0,0 2-7 15,-6 3-5-15,6 2-7 0,0 2-6 0,0-2-4 0,0 2-5 0,0 4-3 16,0 0-5-16,-7-5-3 0,7 5-2 0,0-4-3 0,0 4 0 0,0-4-2 16,0 0 0-16,0-2-3 0,0 2-4 0,7-6-3 0,-7 0-4 0,0 1-11 15,0-6-16-15,0 2-16 0,0-7-16 0,0 5-17 0,0-10-20 0,0 7-21 0,0-7-21 16,6-3-23-16,-6 3-21 0,0-4-42 0,0-1-51 0,0 2-52 0,0-6-51 0,0 0-33 15,0 0-25-15,0 0 6 0,0 0 19 0,0 0 27 0,0-10 30 0,0 5 35 16,0-4 34-16,0-1 36 0,0 1 38 0,0-6 49 0,0 4 51 0,0-3 55 0,0-6 66 16</inkml:trace>
  <inkml:trace contextRef="#ctx0" brushRef="#br0" timeOffset="69202.69">22404 2498 0 0,'0'-10'2'16,"6"-1"106"-16,2 1 66 0,-8 1 45 0,5 0 39 0,-5-1 35 0,0-1 35 15,0-4 31-15,0 6 30 0,5-1 27 0,-5 1 29 0,0 0 23 16,0 3 27-16,0-4-76 0,0 5-131 0,-5-1-64 0,5 6-29 0,0 0-18 0,0 0-15 0,0 0-12 16,0-3-15-16,0 3-12 0,0 0-12 0,0 0-11 0,0 0-11 0,0 0-10 15,0 0-8-15,0 0-10 0,0 0-11 0,0 0-10 0,0 0-11 0,0 0-8 0,-5 0-9 16,5 3-6-16,0-3-2 0,-8 6-1 0,8-1-2 0,-6-1-1 0,-1 2 0 16,1 4-1-16,-1 1-3 0,1-4 0 0,-2 8 2 0,-4 0-1 0,6 0 2 15,-8 4 2-15,7-4 1 0,-6 6-1 0,2-8 0 0,3 7-2 0,-4-1 0 0,-2 1-2 16,8 5 1-16,-6-6-2 0,4 2 1 0,-5-3 0 0,7 1-1 0,-7 1 0 15,5-1 1-15,3 2-3 0,-2-6-1 0,0 0-1 0,2-2-2 0,-2-4-2 16,7 6 1-16,-8-9-2 0,8 4 0 0,-5-1 2 0,5-4-2 0,0-1 4 16,0 2 0-16,0-6 5 0,0 0 3 0,0 0 5 0,0 0 6 0,0 0 6 0,0 0 6 15,0 0 5-15,0 0 3 0,0 0 6 0,0 0 4 0,0 0 2 0,0 0 2 16,5-6 1-16,-5 6-2 0,8-9-3 0,-8 5-2 0,7-5-2 0,-2-6-3 0,2-1-3 16,0 2-5-16,-2-2-4 15,9-2-2-15,-7-6-4 0,-1 3-5 0,7 2-3 0,-5-5-2 0,4-1-1 0,-6 7 1 0,-1-9 0 0,11 3-1 0,-11-1 0 16,8 7-2-16,-7-6 4 0,2 3 3 0,-3 2 2 0,2-6 0 0,0 5 2 0,0 2 1 15,-1 2 1-15,1-2 4 0,-2 3 1 0,3-1 4 0,-2 7 0 0,-6-6 1 16,7 6 1-16,-7 5-1 0,0-7-4 0,6 7-7 0,-6 4-4 0,0 0-6 16,0-6-3-16,0 6-2 0,0 0 0 0,0 0-3 0,7 6 0 0,-7-2-1 15,6 7 0-15,2-7 0 0,-8 11 3 0,5-6 0 0,0 7 2 16,4-2 3-16,-4 5 4 0,2 2 6 0,1-3 2 0,-3-3 0 0,2 4 2 0,0 6-3 0,-2-5 1 16,3-1-1-16,-3-4-3 0,-5 3 3 0,8 3-2 0,-2-2-2 0,-1-4-4 15,2 6 2-15,2-8-2 0,-4 2 1 0,-5 0-11 0,6 4-11 0,1-5-23 16,-2 1-27-16,3 1-34 0,-8-3-34 0,8 2-48 0,-3-1-51 0,-5 2-97 0,6-7-118 15,-6 6-83-15,0 0-56 0,0-5-20 0,0-1 4 0,0 0 20 0,-6-3 30 0,1-6 43 16,5 0 47-16,-8-6 51 0,0-3 54 0,3-4 63 0,-2-8 65 0,1-3 86 16,1-6 98-16</inkml:trace>
  <inkml:trace contextRef="#ctx0" brushRef="#br0" timeOffset="97347.09">22331 2708 0 0,'7'-6'33'0,"0"2"30"0,0 4 15 0,-7-6 11 0,6 1 11 0,-6 5 13 0,7-4 12 0,-7 4 13 0,0-6 15 0,0 6 17 0,5-5 21 0,-5 5-13 0,0 0-34 0,0 0-11 15,0-4 2-15,0 4 4 0,0 0 9 0,0-5 5 0,0 5 2 0,0 0 1 16,0 0-1-16,0 0-4 0,0 0-4 0,0-4-8 0,0 4-14 0,0 0-12 15,0 0-10-15,0-6-8 0,0 6-7 0,0-4-6 0,0 4-5 0,0 0-2 16,0-5-3-16,0 5-2 0,0-6-1 0,0 6-1 0,0 0-1 0,0 0-2 0,0 0-1 16,-5-3-3-16,5-3-2 0,0 6-6 0,0 0-1 0,0-6-8 0,-7 6-2 15,7 0-4-15,0-4-2 0,-6 4-4 0,6-5-1 0,-7 5-1 0,7 0-3 0,-7-4-6 16,7 4-3-16,-7 0-6 0,2 0-2 0,-3 0-4 0,8 0-5 0,-6 4-2 16,1-4-4-16,-3 5-3 0,3-1-1 0,5 2-6 0,-7 0-3 0,-2-3-2 15,4 3-2-15,-1 3-1 0,-1-3 2 0,2 3 0 0,-3 0 0 16,8 1 2-16,-6 1-1 0,-1-1 3 0,1 3-1 0,6-2 2 0,0-2 0 0,-7 6 1 0,7-5-2 15,0-1 1-15,-6 0 1 0,6 6-2 0,0-3 1 0,0-3-2 0,0 0 1 16,0-5 0-16,6 7 1 0,-6-1-1 0,0-4-1 0,0 3-4 0,7-5-2 16,-7 5 1-16,0-4-4 0,6 1 2 0,-6-2 1 0,7 1 3 0,-7 1 4 15,6-6 3-15,2 4 1 0,-8 2 4 0,5-6 8 0,2 5 12 0,-1-5 13 0,-1 0 17 16,4 0 17-16,3 0 14 0,-4-5 13 0,-3 5 9 0,9-6 9 0,-9-4 5 16,9 5 4-16,-7-5 7 0,6 5 4 0,0-4 3 0,-7-1-2 0,7-5-4 15,-6 6-6-15,-1-1-12 0,2-4-12 0,-3 4-10 0,0-5-10 0,4 5-7 0,-4-4-8 16,2-2-7-16,1 7-5 0,-8-6-2 0,5 0-5 0,-5 2-3 0,0-2-4 15,0 4-7-15,0-2-3 0,0-2-3 0,-5 6 0 0,5-7-3 0,-8 7-3 0,8 0-3 16,-7-3-1-16,2 9-5 0,-4-9-3 0,4 8-7 0,0-1-4 16,-9 0-6-16,7 1-4 0,1 4-7 0,-1 0-2 0,-7 0-4 0,9 4-6 0,-8 1-3 15,6 0-2-15,-7-1-1 16,9 8 0-16,-3-3 1 0,-3 6-3 0,-2-2 3 0,6-1 1 0,-2 6 3 0,4-3 3 0,-8 0 1 0,8 4 3 0,-3 0 4 0,2-4 5 16,-1 5 3-16,1-1 2 0,6-4 2 0,-7 6-2 0,7-3 1 0,-6-3 1 15,6 1-2-15,-8-3 1 0,8 1-1 0,0 1 5 0,0-5-2 0,0 1 0 16,0-3-3-16,0 3-1 0,0-7-1 0,0 7-1 0,0-8 3 0,0 4 2 15,0-2 1-15,8-1 3 0,-8 1 3 0,6-1 2 0,1 2 5 0,-7-6 3 0,6 3 9 16,7-3 11-16,-5 0 13 0,-3 0 13 0,8-3 9 16,1-3 11-16,-2 2 4 0,1-1 8 0,6-4 7 0,-5-1 3 0,6-1 7 0,-7 1 3 0,0-3 4 15,0 2-1-15,1-4-2 0,-4 0-6 0,4 6-7 0,1-4-8 0,-10-3-6 16,2 1-4-16,5 1-8 0,-4-2-5 0,-3-3-6 0,3 5-5 0,-8-5-3 0,6 4-5 16,-1-6-4-16,-5 8-3 15,0-2-3-15,7-5-4 0,-7 6-2 0,0 3-4 0,-7-4-1 0,7 6 0 0,0 0-5 0,0-1-2 0,-5 4-2 0,5-3-6 0,-6 3-6 16,-2 2-7-16,8 4-9 0,-5-5-8 0,-3 5-7 0,3 0-8 0,-2 5-6 15,0-5-5-15,-6 4-4 0,6 2-2 0,2 3 0 0,-4-3-2 0,-1 4 0 16,2 4 5-16,2 2 4 0,-1-7 7 0,1 10 4 0,-1-5 9 0,1 7 5 16,-2-2 4-16,3 0 4 0,-2 1 3 0,7 4 0 0,-6-5 3 0,6 2-1 15,-7-2 1-15,7 2 1 0,0-3-3 0,0 1 2 0,0-4-2 0,0 0 2 0,0 0-3 16,0-6 1-16,0 7 0 0,7-11 2 0,-7 4 0 0,6 1 2 0,-6-1 1 16,7-4 5-16,-2-1 3 0,3 2 4 0,-2 0 7 0,1-6 2 0,-1 4 1 0,1-4 3 15,7 0 6-15,-9 0 0 16,9 0 7-16,-9 0-1 0,10-4 5 0,-10-2-9 15,2 6-11-15,0-6-17 0,-2 2-18 0,3-1-25 0,-3-1-30 0,-5 3-36 16,8-3-37-16,-8 2-78 0,0-1-93 0,0 5-76 0,0-9-64 0,0 2-25 0,0 4-1 16,-8-8 16-16,3 7 25 0,5-2 30 0,-13 1 37 0,6 1 38 0,0 0 44 0,-6-1 49 15,6-1 52-15,-7 2 71 0,4-2 83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21CDD-2C88-4ECC-944B-F0ACF9D2B514}" type="datetimeFigureOut">
              <a:rPr lang="en-IN" smtClean="0"/>
              <a:t>13-10-2025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24E50-6B72-4FCC-8AE5-40F563B66625}" type="slidenum">
              <a:rPr lang="en-IN" smtClean="0"/>
              <a:t>‹#›</a:t>
            </a:fld>
            <a:endParaRPr lang="en-IN"/>
          </a:p>
        </p:txBody>
      </p:sp>
    </p:spTree>
    <p:extLst>
      <p:ext uri="{BB962C8B-B14F-4D97-AF65-F5344CB8AC3E}">
        <p14:creationId xmlns:p14="http://schemas.microsoft.com/office/powerpoint/2010/main" val="1663426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AEE35-B180-3A72-3C6D-8FE3D2736B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24D762F-96EA-7AEE-F63D-4CF865945D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557834A-6071-7FEB-D934-9E9AF44DB211}"/>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5" name="Footer Placeholder 4">
            <a:extLst>
              <a:ext uri="{FF2B5EF4-FFF2-40B4-BE49-F238E27FC236}">
                <a16:creationId xmlns:a16="http://schemas.microsoft.com/office/drawing/2014/main" id="{2393E90B-93B8-D5A2-F47B-D5D41D6A7E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BDD22B6-04E9-EB96-EFCB-59165783F799}"/>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58333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25264-107B-1BBC-EBBC-5E4F9EDFA3F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5DD131-9196-4EED-962E-E346351046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CB47CA0-9303-F464-1A16-DD6A084F5816}"/>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5" name="Footer Placeholder 4">
            <a:extLst>
              <a:ext uri="{FF2B5EF4-FFF2-40B4-BE49-F238E27FC236}">
                <a16:creationId xmlns:a16="http://schemas.microsoft.com/office/drawing/2014/main" id="{B2721C57-E4F1-39C0-A78A-B772EAAB8B4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8922C6-89DA-6303-64C9-7223793CC84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92668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0AB632-CA0B-8F37-C63F-DE79A4367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F4960E-E96F-9A11-0276-B642C845E1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43C7C3-7BDF-7B37-DDFD-F55CCED60C0C}"/>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5" name="Footer Placeholder 4">
            <a:extLst>
              <a:ext uri="{FF2B5EF4-FFF2-40B4-BE49-F238E27FC236}">
                <a16:creationId xmlns:a16="http://schemas.microsoft.com/office/drawing/2014/main" id="{2AD6B566-DEB2-5661-CD23-E025A07EB6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4E917B-7CAB-3C41-260C-F71933353FB8}"/>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3982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BEEB8-CFF9-78EE-3B84-487A81CF749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FDB96AF-C1E1-672E-A6C2-F627010706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BFE1F7-6F6D-9FDA-6BA3-5D6A212BDE05}"/>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5" name="Footer Placeholder 4">
            <a:extLst>
              <a:ext uri="{FF2B5EF4-FFF2-40B4-BE49-F238E27FC236}">
                <a16:creationId xmlns:a16="http://schemas.microsoft.com/office/drawing/2014/main" id="{A7ADB0E2-B82A-368C-DD2C-0530B67CE8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695BD33-01D6-DB6A-AEB7-ED7C1E0D5C94}"/>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497620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CD42-F4C0-4084-00DC-500F07A3B7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5B56880-E088-0907-EE96-529AD8233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4D6CF2-C4CE-908B-A1B2-BC119028AA44}"/>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5" name="Footer Placeholder 4">
            <a:extLst>
              <a:ext uri="{FF2B5EF4-FFF2-40B4-BE49-F238E27FC236}">
                <a16:creationId xmlns:a16="http://schemas.microsoft.com/office/drawing/2014/main" id="{7F3D803F-9C80-DB8B-84CA-9ED863C764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84EB11-F3D7-3443-FDEB-5376DE3B2BF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8006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2716-2CC0-A800-9E3B-B5C51192CD8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57AF0EB-B81E-DC0C-DDE9-DBC91F3F96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26D00EB-0082-E3DE-770F-2429EC2569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1DDC8E8-DD9D-E17E-7340-385E58A31E0B}"/>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6" name="Footer Placeholder 5">
            <a:extLst>
              <a:ext uri="{FF2B5EF4-FFF2-40B4-BE49-F238E27FC236}">
                <a16:creationId xmlns:a16="http://schemas.microsoft.com/office/drawing/2014/main" id="{13D03032-CF82-8974-06F2-58016AEBECF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C2472E7-A035-4B68-D23E-64E0FC1332DB}"/>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9899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1ABD-7BF2-3EBD-0A5F-13574DC3B7B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611AF6D-7711-0CE4-96B7-EAA32AD437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5599E6-A130-FDE0-E148-17A27FD8A0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0262069-B1A5-D373-5A98-C5C433767E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9DB36A-1C53-FDE2-B21A-91974B4762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6F37F52-D08E-640A-DF01-A0DB01A32CF4}"/>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8" name="Footer Placeholder 7">
            <a:extLst>
              <a:ext uri="{FF2B5EF4-FFF2-40B4-BE49-F238E27FC236}">
                <a16:creationId xmlns:a16="http://schemas.microsoft.com/office/drawing/2014/main" id="{6D9417BB-FEA5-EF53-7BBB-5E6F54BEE63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1DED46A-E200-DBB3-E386-036A7D2BF15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101701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F491-83C3-83F6-785C-3344B4F3A8A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27FF308-E1C9-8F84-46BE-1B7267404D58}"/>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4" name="Footer Placeholder 3">
            <a:extLst>
              <a:ext uri="{FF2B5EF4-FFF2-40B4-BE49-F238E27FC236}">
                <a16:creationId xmlns:a16="http://schemas.microsoft.com/office/drawing/2014/main" id="{391271DD-20A8-9AE2-5677-F2A89FFB04B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ACAE61-ED15-EC01-BB84-F25CA0177627}"/>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72086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55D47D-17C5-F2BA-D853-486151CC3DC8}"/>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3" name="Footer Placeholder 2">
            <a:extLst>
              <a:ext uri="{FF2B5EF4-FFF2-40B4-BE49-F238E27FC236}">
                <a16:creationId xmlns:a16="http://schemas.microsoft.com/office/drawing/2014/main" id="{96727BFE-5B46-67A3-0A23-8683220FBCF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BF91FC0-41BE-7F70-B0F1-5A36FCC1D8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49403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F645-110A-BAC1-A089-B9E23409E5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56772A-8097-BE10-74DF-281D671B45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7D79D07-13DD-0E9B-A350-CBDFF5155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D78BC-0D4C-1589-76C2-394C5CD3032E}"/>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6" name="Footer Placeholder 5">
            <a:extLst>
              <a:ext uri="{FF2B5EF4-FFF2-40B4-BE49-F238E27FC236}">
                <a16:creationId xmlns:a16="http://schemas.microsoft.com/office/drawing/2014/main" id="{96086CBD-678E-F7A5-E6DE-7A85FC099C5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B2044F-B8C8-F5CE-8B50-3BFFFB88241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19445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5F01-AD5D-475F-4518-5570C553DC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F3328ED-F2D3-6CD3-99D1-14F7784DDA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59D25B4-6414-6E75-2120-CB356BFD2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70582-629B-4F66-6CA0-D7F826612592}"/>
              </a:ext>
            </a:extLst>
          </p:cNvPr>
          <p:cNvSpPr>
            <a:spLocks noGrp="1"/>
          </p:cNvSpPr>
          <p:nvPr>
            <p:ph type="dt" sz="half" idx="10"/>
          </p:nvPr>
        </p:nvSpPr>
        <p:spPr/>
        <p:txBody>
          <a:bodyPr/>
          <a:lstStyle/>
          <a:p>
            <a:fld id="{9687FA74-3CEC-4D80-BBCF-F4D3B0324181}" type="datetimeFigureOut">
              <a:rPr lang="en-IN" smtClean="0"/>
              <a:t>13-10-2025</a:t>
            </a:fld>
            <a:endParaRPr lang="en-IN"/>
          </a:p>
        </p:txBody>
      </p:sp>
      <p:sp>
        <p:nvSpPr>
          <p:cNvPr id="6" name="Footer Placeholder 5">
            <a:extLst>
              <a:ext uri="{FF2B5EF4-FFF2-40B4-BE49-F238E27FC236}">
                <a16:creationId xmlns:a16="http://schemas.microsoft.com/office/drawing/2014/main" id="{3598FD68-38DC-6696-5B43-F50714E4B6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8823A62-A411-3BC2-A5EE-A9B29E6F2C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307235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5B45E-88FD-4C08-E271-E4BCEAF190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8E33A4-E7F4-B146-AECE-A2B193B6EC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E0526F3-587E-CF0F-894F-906E491F1E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FA74-3CEC-4D80-BBCF-F4D3B0324181}" type="datetimeFigureOut">
              <a:rPr lang="en-IN" smtClean="0"/>
              <a:t>13-10-2025</a:t>
            </a:fld>
            <a:endParaRPr lang="en-IN"/>
          </a:p>
        </p:txBody>
      </p:sp>
      <p:sp>
        <p:nvSpPr>
          <p:cNvPr id="5" name="Footer Placeholder 4">
            <a:extLst>
              <a:ext uri="{FF2B5EF4-FFF2-40B4-BE49-F238E27FC236}">
                <a16:creationId xmlns:a16="http://schemas.microsoft.com/office/drawing/2014/main" id="{80ADE222-61AE-1E7A-F343-AD50361B79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6EA8686-3861-06E5-10B4-DEEBFD0998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25B22-2347-4A70-95AE-EBF4E70C28EC}" type="slidenum">
              <a:rPr lang="en-IN" smtClean="0"/>
              <a:t>‹#›</a:t>
            </a:fld>
            <a:endParaRPr lang="en-IN"/>
          </a:p>
        </p:txBody>
      </p:sp>
    </p:spTree>
    <p:extLst>
      <p:ext uri="{BB962C8B-B14F-4D97-AF65-F5344CB8AC3E}">
        <p14:creationId xmlns:p14="http://schemas.microsoft.com/office/powerpoint/2010/main" val="2963533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image" Target="../media/image5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customXml" Target="../ink/ink7.xml"/><Relationship Id="rId2" Type="http://schemas.openxmlformats.org/officeDocument/2006/relationships/image" Target="../media/image6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customXml" Target="../ink/ink8.xml"/><Relationship Id="rId2" Type="http://schemas.openxmlformats.org/officeDocument/2006/relationships/image" Target="../media/image60.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customXml" Target="../ink/ink9.xml"/><Relationship Id="rId2" Type="http://schemas.openxmlformats.org/officeDocument/2006/relationships/image" Target="../media/image72.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2" Type="http://schemas.openxmlformats.org/officeDocument/2006/relationships/image" Target="../media/image7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customXml" Target="../ink/ink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ustomXml" Target="../ink/ink14.xml"/><Relationship Id="rId2" Type="http://schemas.openxmlformats.org/officeDocument/2006/relationships/image" Target="../media/image70.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36.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customXml" Target="../ink/ink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customXml" Target="../ink/ink1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customXml" Target="../ink/ink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2CBB-FD12-7B0E-E61E-1055CD0B6A1C}"/>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83CBEEF5-36A3-B1A4-AC8E-DD23AC040EB6}"/>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2293308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FDEB-844A-4B7C-664B-371CDF42BB1A}"/>
              </a:ext>
            </a:extLst>
          </p:cNvPr>
          <p:cNvSpPr>
            <a:spLocks noGrp="1"/>
          </p:cNvSpPr>
          <p:nvPr>
            <p:ph type="title"/>
          </p:nvPr>
        </p:nvSpPr>
        <p:spPr/>
        <p:txBody>
          <a:bodyPr/>
          <a:lstStyle/>
          <a:p>
            <a:r>
              <a:rPr lang="en-IN" dirty="0"/>
              <a:t>Flow control</a:t>
            </a:r>
          </a:p>
        </p:txBody>
      </p:sp>
      <p:sp>
        <p:nvSpPr>
          <p:cNvPr id="3" name="Content Placeholder 2">
            <a:extLst>
              <a:ext uri="{FF2B5EF4-FFF2-40B4-BE49-F238E27FC236}">
                <a16:creationId xmlns:a16="http://schemas.microsoft.com/office/drawing/2014/main" id="{558AAC58-C2E7-0EEF-097B-C89D74439E24}"/>
              </a:ext>
            </a:extLst>
          </p:cNvPr>
          <p:cNvSpPr>
            <a:spLocks noGrp="1"/>
          </p:cNvSpPr>
          <p:nvPr>
            <p:ph idx="1"/>
          </p:nvPr>
        </p:nvSpPr>
        <p:spPr/>
        <p:txBody>
          <a:bodyPr/>
          <a:lstStyle/>
          <a:p>
            <a:r>
              <a:rPr lang="en-IN" dirty="0"/>
              <a:t>If the application can not consume data at the rate it is arriving at the receiver, then the packets can be dropped if the receive window is full</a:t>
            </a:r>
          </a:p>
          <a:p>
            <a:endParaRPr lang="en-IN" dirty="0"/>
          </a:p>
          <a:p>
            <a:r>
              <a:rPr lang="en-IN" dirty="0"/>
              <a:t>Let’s consider the example on the next slide</a:t>
            </a:r>
          </a:p>
        </p:txBody>
      </p:sp>
    </p:spTree>
    <p:extLst>
      <p:ext uri="{BB962C8B-B14F-4D97-AF65-F5344CB8AC3E}">
        <p14:creationId xmlns:p14="http://schemas.microsoft.com/office/powerpoint/2010/main" val="1056135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19BDD-2DF0-C4B5-3E00-E33DBD3E53F1}"/>
              </a:ext>
            </a:extLst>
          </p:cNvPr>
          <p:cNvSpPr>
            <a:spLocks noGrp="1"/>
          </p:cNvSpPr>
          <p:nvPr>
            <p:ph type="title"/>
          </p:nvPr>
        </p:nvSpPr>
        <p:spPr/>
        <p:txBody>
          <a:bodyPr/>
          <a:lstStyle/>
          <a:p>
            <a:r>
              <a:rPr lang="en-IN" dirty="0"/>
              <a:t>Flow control</a:t>
            </a:r>
          </a:p>
        </p:txBody>
      </p:sp>
      <p:pic>
        <p:nvPicPr>
          <p:cNvPr id="6" name="Picture 5" descr="sr_seqnum">
            <a:extLst>
              <a:ext uri="{FF2B5EF4-FFF2-40B4-BE49-F238E27FC236}">
                <a16:creationId xmlns:a16="http://schemas.microsoft.com/office/drawing/2014/main" id="{509A931F-B8A2-9813-18B3-67AF88AC31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26" y="1526602"/>
            <a:ext cx="7982402" cy="491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406FF3BB-A292-8432-49B7-6F5EA0954D72}"/>
              </a:ext>
            </a:extLst>
          </p:cNvPr>
          <p:cNvSpPr txBox="1"/>
          <p:nvPr/>
        </p:nvSpPr>
        <p:spPr>
          <a:xfrm>
            <a:off x="8403771" y="707571"/>
            <a:ext cx="3581400" cy="5632311"/>
          </a:xfrm>
          <a:prstGeom prst="rect">
            <a:avLst/>
          </a:prstGeom>
          <a:noFill/>
        </p:spPr>
        <p:txBody>
          <a:bodyPr wrap="square" rtlCol="0">
            <a:spAutoFit/>
          </a:bodyPr>
          <a:lstStyle/>
          <a:p>
            <a:r>
              <a:rPr lang="en-IN" dirty="0"/>
              <a:t>N = 1000 </a:t>
            </a:r>
            <a:r>
              <a:rPr lang="en-IN" dirty="0" err="1"/>
              <a:t>Kb</a:t>
            </a:r>
            <a:endParaRPr lang="en-IN" dirty="0"/>
          </a:p>
          <a:p>
            <a:r>
              <a:rPr lang="en-IN" dirty="0" err="1"/>
              <a:t>rcv_base</a:t>
            </a:r>
            <a:r>
              <a:rPr lang="en-IN" dirty="0"/>
              <a:t> = 500 </a:t>
            </a:r>
            <a:r>
              <a:rPr lang="en-IN" dirty="0" err="1"/>
              <a:t>Kb</a:t>
            </a:r>
            <a:endParaRPr lang="en-IN" dirty="0"/>
          </a:p>
          <a:p>
            <a:r>
              <a:rPr lang="en-IN" dirty="0" err="1"/>
              <a:t>send_base</a:t>
            </a:r>
            <a:r>
              <a:rPr lang="en-IN" dirty="0"/>
              <a:t> = 400 </a:t>
            </a:r>
            <a:r>
              <a:rPr lang="en-IN" dirty="0" err="1"/>
              <a:t>Kb</a:t>
            </a:r>
            <a:endParaRPr lang="en-IN" dirty="0"/>
          </a:p>
          <a:p>
            <a:r>
              <a:rPr lang="en-IN" dirty="0" err="1"/>
              <a:t>nextseqnum</a:t>
            </a:r>
            <a:r>
              <a:rPr lang="en-IN" dirty="0"/>
              <a:t> = 600 </a:t>
            </a:r>
            <a:r>
              <a:rPr lang="en-IN" dirty="0" err="1"/>
              <a:t>Kb</a:t>
            </a:r>
            <a:endParaRPr lang="en-IN" dirty="0"/>
          </a:p>
          <a:p>
            <a:endParaRPr lang="en-IN" dirty="0"/>
          </a:p>
          <a:p>
            <a:r>
              <a:rPr lang="en-IN" dirty="0"/>
              <a:t>How much more data can the sender send?</a:t>
            </a:r>
          </a:p>
          <a:p>
            <a:endParaRPr lang="en-IN" dirty="0"/>
          </a:p>
          <a:p>
            <a:endParaRPr lang="en-IN" dirty="0"/>
          </a:p>
          <a:p>
            <a:r>
              <a:rPr lang="en-IN" dirty="0"/>
              <a:t>What if the application has not yet received any data? How much more data can the receiver actually receive?</a:t>
            </a:r>
          </a:p>
          <a:p>
            <a:endParaRPr lang="en-IN" dirty="0"/>
          </a:p>
          <a:p>
            <a:endParaRPr lang="en-IN" dirty="0"/>
          </a:p>
          <a:p>
            <a:r>
              <a:rPr lang="en-IN" dirty="0"/>
              <a:t>What will happen to the data post 1000 </a:t>
            </a:r>
            <a:r>
              <a:rPr lang="en-IN" dirty="0" err="1"/>
              <a:t>Kb</a:t>
            </a:r>
            <a:r>
              <a:rPr lang="en-IN" dirty="0"/>
              <a:t> at the receiver?</a:t>
            </a:r>
          </a:p>
          <a:p>
            <a:endParaRPr lang="en-IN" dirty="0"/>
          </a:p>
          <a:p>
            <a:endParaRPr lang="en-IN" dirty="0"/>
          </a:p>
          <a:p>
            <a:r>
              <a:rPr lang="en-IN" dirty="0"/>
              <a:t>How can we prevent packet drop? </a:t>
            </a:r>
          </a:p>
        </p:txBody>
      </p:sp>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015CA946-D716-15D4-253C-541E044A23DB}"/>
                  </a:ext>
                </a:extLst>
              </p14:cNvPr>
              <p14:cNvContentPartPr/>
              <p14:nvPr/>
            </p14:nvContentPartPr>
            <p14:xfrm>
              <a:off x="257760" y="109440"/>
              <a:ext cx="11639520" cy="6091200"/>
            </p14:xfrm>
          </p:contentPart>
        </mc:Choice>
        <mc:Fallback xmlns="">
          <p:pic>
            <p:nvPicPr>
              <p:cNvPr id="3" name="Ink 2">
                <a:extLst>
                  <a:ext uri="{FF2B5EF4-FFF2-40B4-BE49-F238E27FC236}">
                    <a16:creationId xmlns:a16="http://schemas.microsoft.com/office/drawing/2014/main" id="{015CA946-D716-15D4-253C-541E044A23DB}"/>
                  </a:ext>
                </a:extLst>
              </p:cNvPr>
              <p:cNvPicPr/>
              <p:nvPr/>
            </p:nvPicPr>
            <p:blipFill>
              <a:blip r:embed="rId4"/>
              <a:stretch>
                <a:fillRect/>
              </a:stretch>
            </p:blipFill>
            <p:spPr>
              <a:xfrm>
                <a:off x="248400" y="100080"/>
                <a:ext cx="11658240" cy="6109920"/>
              </a:xfrm>
              <a:prstGeom prst="rect">
                <a:avLst/>
              </a:prstGeom>
            </p:spPr>
          </p:pic>
        </mc:Fallback>
      </mc:AlternateContent>
      <p:sp>
        <p:nvSpPr>
          <p:cNvPr id="4" name="TextBox 28">
            <a:extLst>
              <a:ext uri="{FF2B5EF4-FFF2-40B4-BE49-F238E27FC236}">
                <a16:creationId xmlns:a16="http://schemas.microsoft.com/office/drawing/2014/main" id="{C742D997-6B8E-493F-C347-8660483892BF}"/>
              </a:ext>
            </a:extLst>
          </p:cNvPr>
          <p:cNvSpPr txBox="1"/>
          <p:nvPr/>
        </p:nvSpPr>
        <p:spPr>
          <a:xfrm>
            <a:off x="7609111" y="637942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765700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A9EBD-F62A-716A-A4FE-9898948D0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9C4BE-6CAA-DBF2-C94C-6257C9CD028F}"/>
              </a:ext>
            </a:extLst>
          </p:cNvPr>
          <p:cNvSpPr>
            <a:spLocks noGrp="1"/>
          </p:cNvSpPr>
          <p:nvPr>
            <p:ph type="title"/>
          </p:nvPr>
        </p:nvSpPr>
        <p:spPr/>
        <p:txBody>
          <a:bodyPr/>
          <a:lstStyle/>
          <a:p>
            <a:r>
              <a:rPr lang="en-IN" dirty="0"/>
              <a:t>Flow control</a:t>
            </a:r>
          </a:p>
        </p:txBody>
      </p:sp>
      <p:pic>
        <p:nvPicPr>
          <p:cNvPr id="6" name="Picture 5" descr="sr_seqnum">
            <a:extLst>
              <a:ext uri="{FF2B5EF4-FFF2-40B4-BE49-F238E27FC236}">
                <a16:creationId xmlns:a16="http://schemas.microsoft.com/office/drawing/2014/main" id="{4A0C6AD0-F1DB-617E-F33A-C228FE6BE8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26" y="1526602"/>
            <a:ext cx="7982402" cy="491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A8B54FDD-27E2-C94F-82EC-EB1BAF00FD53}"/>
              </a:ext>
            </a:extLst>
          </p:cNvPr>
          <p:cNvSpPr txBox="1"/>
          <p:nvPr/>
        </p:nvSpPr>
        <p:spPr>
          <a:xfrm>
            <a:off x="8403771" y="707571"/>
            <a:ext cx="3581400" cy="5632311"/>
          </a:xfrm>
          <a:prstGeom prst="rect">
            <a:avLst/>
          </a:prstGeom>
          <a:noFill/>
        </p:spPr>
        <p:txBody>
          <a:bodyPr wrap="square" rtlCol="0">
            <a:spAutoFit/>
          </a:bodyPr>
          <a:lstStyle/>
          <a:p>
            <a:r>
              <a:rPr lang="en-IN" dirty="0"/>
              <a:t>N = 1000 </a:t>
            </a:r>
            <a:r>
              <a:rPr lang="en-IN" dirty="0" err="1"/>
              <a:t>Kb</a:t>
            </a:r>
            <a:endParaRPr lang="en-IN" dirty="0"/>
          </a:p>
          <a:p>
            <a:r>
              <a:rPr lang="en-IN" dirty="0" err="1"/>
              <a:t>rcv_base</a:t>
            </a:r>
            <a:r>
              <a:rPr lang="en-IN" dirty="0"/>
              <a:t> = 500 </a:t>
            </a:r>
            <a:r>
              <a:rPr lang="en-IN" dirty="0" err="1"/>
              <a:t>Kb</a:t>
            </a:r>
            <a:endParaRPr lang="en-IN" dirty="0"/>
          </a:p>
          <a:p>
            <a:r>
              <a:rPr lang="en-IN" dirty="0" err="1"/>
              <a:t>send_base</a:t>
            </a:r>
            <a:r>
              <a:rPr lang="en-IN" dirty="0"/>
              <a:t> = 400 </a:t>
            </a:r>
            <a:r>
              <a:rPr lang="en-IN" dirty="0" err="1"/>
              <a:t>Kb</a:t>
            </a:r>
            <a:endParaRPr lang="en-IN" dirty="0"/>
          </a:p>
          <a:p>
            <a:r>
              <a:rPr lang="en-IN" dirty="0" err="1"/>
              <a:t>nextseqnum</a:t>
            </a:r>
            <a:r>
              <a:rPr lang="en-IN" dirty="0"/>
              <a:t> = 600 </a:t>
            </a:r>
            <a:r>
              <a:rPr lang="en-IN" dirty="0" err="1"/>
              <a:t>Kb</a:t>
            </a:r>
            <a:endParaRPr lang="en-IN" dirty="0"/>
          </a:p>
          <a:p>
            <a:endParaRPr lang="en-IN" dirty="0"/>
          </a:p>
          <a:p>
            <a:r>
              <a:rPr lang="en-IN" dirty="0"/>
              <a:t>How much more data can the sender send?</a:t>
            </a:r>
          </a:p>
          <a:p>
            <a:r>
              <a:rPr lang="en-IN" dirty="0"/>
              <a:t>800 </a:t>
            </a:r>
            <a:r>
              <a:rPr lang="en-IN" dirty="0" err="1"/>
              <a:t>Kb</a:t>
            </a:r>
            <a:endParaRPr lang="en-IN" dirty="0"/>
          </a:p>
          <a:p>
            <a:endParaRPr lang="en-IN" dirty="0"/>
          </a:p>
          <a:p>
            <a:r>
              <a:rPr lang="en-IN" dirty="0"/>
              <a:t>What if the application has not yet received any data? How much more data can the receiver actually receive?</a:t>
            </a:r>
          </a:p>
          <a:p>
            <a:r>
              <a:rPr lang="en-IN" dirty="0"/>
              <a:t>500 </a:t>
            </a:r>
            <a:r>
              <a:rPr lang="en-IN" dirty="0" err="1"/>
              <a:t>Kb</a:t>
            </a:r>
            <a:r>
              <a:rPr lang="en-IN" dirty="0"/>
              <a:t> after </a:t>
            </a:r>
            <a:r>
              <a:rPr lang="en-IN" dirty="0" err="1"/>
              <a:t>recv_base</a:t>
            </a:r>
            <a:endParaRPr lang="en-IN" dirty="0"/>
          </a:p>
          <a:p>
            <a:endParaRPr lang="en-IN" dirty="0"/>
          </a:p>
          <a:p>
            <a:r>
              <a:rPr lang="en-IN" dirty="0"/>
              <a:t>What will happen to the data post 1000 </a:t>
            </a:r>
            <a:r>
              <a:rPr lang="en-IN" dirty="0" err="1"/>
              <a:t>Kb</a:t>
            </a:r>
            <a:r>
              <a:rPr lang="en-IN" dirty="0"/>
              <a:t> at the receiver?</a:t>
            </a:r>
          </a:p>
          <a:p>
            <a:r>
              <a:rPr lang="en-IN" dirty="0"/>
              <a:t>dropped</a:t>
            </a:r>
          </a:p>
          <a:p>
            <a:endParaRPr lang="en-IN" dirty="0"/>
          </a:p>
          <a:p>
            <a:r>
              <a:rPr lang="en-IN" dirty="0"/>
              <a:t>How can we prevent packet drop? </a:t>
            </a:r>
          </a:p>
        </p:txBody>
      </p:sp>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533FC17E-1C60-5076-5006-A478F989502F}"/>
                  </a:ext>
                </a:extLst>
              </p14:cNvPr>
              <p14:cNvContentPartPr/>
              <p14:nvPr/>
            </p14:nvContentPartPr>
            <p14:xfrm>
              <a:off x="2482560" y="4051800"/>
              <a:ext cx="1709640" cy="564840"/>
            </p14:xfrm>
          </p:contentPart>
        </mc:Choice>
        <mc:Fallback xmlns="">
          <p:pic>
            <p:nvPicPr>
              <p:cNvPr id="3" name="Ink 2">
                <a:extLst>
                  <a:ext uri="{FF2B5EF4-FFF2-40B4-BE49-F238E27FC236}">
                    <a16:creationId xmlns:a16="http://schemas.microsoft.com/office/drawing/2014/main" id="{533FC17E-1C60-5076-5006-A478F989502F}"/>
                  </a:ext>
                </a:extLst>
              </p:cNvPr>
              <p:cNvPicPr/>
              <p:nvPr/>
            </p:nvPicPr>
            <p:blipFill>
              <a:blip r:embed="rId4"/>
              <a:stretch>
                <a:fillRect/>
              </a:stretch>
            </p:blipFill>
            <p:spPr>
              <a:xfrm>
                <a:off x="2473200" y="4042440"/>
                <a:ext cx="1728360" cy="583560"/>
              </a:xfrm>
              <a:prstGeom prst="rect">
                <a:avLst/>
              </a:prstGeom>
            </p:spPr>
          </p:pic>
        </mc:Fallback>
      </mc:AlternateContent>
      <p:sp>
        <p:nvSpPr>
          <p:cNvPr id="4" name="TextBox 28">
            <a:extLst>
              <a:ext uri="{FF2B5EF4-FFF2-40B4-BE49-F238E27FC236}">
                <a16:creationId xmlns:a16="http://schemas.microsoft.com/office/drawing/2014/main" id="{53C4C1D6-0C45-3696-23B5-F543171A28E2}"/>
              </a:ext>
            </a:extLst>
          </p:cNvPr>
          <p:cNvSpPr txBox="1"/>
          <p:nvPr/>
        </p:nvSpPr>
        <p:spPr>
          <a:xfrm>
            <a:off x="7522026" y="637942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620332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DC063-C6A1-CF3E-C275-231FFDCB5388}"/>
              </a:ext>
            </a:extLst>
          </p:cNvPr>
          <p:cNvSpPr>
            <a:spLocks noGrp="1"/>
          </p:cNvSpPr>
          <p:nvPr>
            <p:ph type="title"/>
          </p:nvPr>
        </p:nvSpPr>
        <p:spPr/>
        <p:txBody>
          <a:bodyPr/>
          <a:lstStyle/>
          <a:p>
            <a:r>
              <a:rPr lang="en-IN" dirty="0"/>
              <a:t>Flow control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E7BA9AD-97F3-6E71-180A-BDBFC018C91F}"/>
                  </a:ext>
                </a:extLst>
              </p:cNvPr>
              <p:cNvSpPr>
                <a:spLocks noGrp="1"/>
              </p:cNvSpPr>
              <p:nvPr>
                <p:ph idx="1"/>
              </p:nvPr>
            </p:nvSpPr>
            <p:spPr/>
            <p:txBody>
              <a:bodyPr/>
              <a:lstStyle/>
              <a:p>
                <a:r>
                  <a:rPr lang="en-IN" dirty="0"/>
                  <a:t>To prevent the sender from overflowing its buffer, the receiver advertises the free space remaining in its buffer to the sender</a:t>
                </a:r>
              </a:p>
              <a:p>
                <a:endParaRPr lang="en-IN" dirty="0"/>
              </a:p>
              <a:p>
                <a:r>
                  <a:rPr lang="en-IN" dirty="0"/>
                  <a:t>Let’s say:</a:t>
                </a:r>
              </a:p>
              <a:p>
                <a:pPr lvl="1"/>
                <a14:m>
                  <m:oMath xmlns:m="http://schemas.openxmlformats.org/officeDocument/2006/math">
                    <m:r>
                      <a:rPr lang="en-IN" i="1" dirty="0" smtClean="0">
                        <a:latin typeface="Cambria Math" panose="02040503050406030204" pitchFamily="18" charset="0"/>
                      </a:rPr>
                      <m:t>𝑅𝑐𝑣𝐵𝑢𝑓𝑓𝑒𝑟</m:t>
                    </m:r>
                  </m:oMath>
                </a14:m>
                <a:r>
                  <a:rPr lang="en-IN" dirty="0"/>
                  <a:t> is the size of the receive buffer</a:t>
                </a:r>
              </a:p>
              <a:p>
                <a:pPr lvl="1"/>
                <a14:m>
                  <m:oMath xmlns:m="http://schemas.openxmlformats.org/officeDocument/2006/math">
                    <m:r>
                      <a:rPr lang="en-IN" i="1" dirty="0" smtClean="0">
                        <a:latin typeface="Cambria Math" panose="02040503050406030204" pitchFamily="18" charset="0"/>
                      </a:rPr>
                      <m:t>𝐿𝑎𝑠𝑡𝐵𝑦𝑡𝑒𝑅𝑒𝑎𝑑</m:t>
                    </m:r>
                  </m:oMath>
                </a14:m>
                <a:r>
                  <a:rPr lang="en-IN" dirty="0"/>
                  <a:t>: the sequence number of the last byte read by the application</a:t>
                </a:r>
              </a:p>
              <a:p>
                <a:pPr lvl="1"/>
                <a14:m>
                  <m:oMath xmlns:m="http://schemas.openxmlformats.org/officeDocument/2006/math">
                    <m:r>
                      <a:rPr lang="en-IN" i="1" dirty="0" smtClean="0">
                        <a:latin typeface="Cambria Math" panose="02040503050406030204" pitchFamily="18" charset="0"/>
                      </a:rPr>
                      <m:t>𝐿𝑎𝑠𝑡𝐵𝑦𝑡𝑒𝑅𝑐𝑣𝑑</m:t>
                    </m:r>
                  </m:oMath>
                </a14:m>
                <a:r>
                  <a:rPr lang="en-IN" dirty="0"/>
                  <a:t>: the sequence number of the last byte stored in the receiver buffer</a:t>
                </a:r>
              </a:p>
              <a:p>
                <a:pPr lvl="1"/>
                <a:r>
                  <a:rPr lang="en-IN" dirty="0"/>
                  <a:t>What should be the advertised window size?</a:t>
                </a:r>
              </a:p>
              <a:p>
                <a:pPr lvl="2"/>
                <a14:m>
                  <m:oMath xmlns:m="http://schemas.openxmlformats.org/officeDocument/2006/math">
                    <m:r>
                      <a:rPr lang="en-IN" i="1" dirty="0" smtClean="0">
                        <a:latin typeface="Cambria Math" panose="02040503050406030204" pitchFamily="18" charset="0"/>
                      </a:rPr>
                      <m:t>𝑟𝑤𝑛𝑑</m:t>
                    </m:r>
                    <m:r>
                      <a:rPr lang="en-IN" i="1" dirty="0" smtClean="0">
                        <a:latin typeface="Cambria Math" panose="02040503050406030204" pitchFamily="18" charset="0"/>
                      </a:rPr>
                      <m:t> =</m:t>
                    </m:r>
                  </m:oMath>
                </a14:m>
                <a:endParaRPr lang="en-IN" dirty="0"/>
              </a:p>
            </p:txBody>
          </p:sp>
        </mc:Choice>
        <mc:Fallback xmlns="">
          <p:sp>
            <p:nvSpPr>
              <p:cNvPr id="3" name="Content Placeholder 2">
                <a:extLst>
                  <a:ext uri="{FF2B5EF4-FFF2-40B4-BE49-F238E27FC236}">
                    <a16:creationId xmlns:a16="http://schemas.microsoft.com/office/drawing/2014/main" id="{9E7BA9AD-97F3-6E71-180A-BDBFC018C91F}"/>
                  </a:ext>
                </a:extLst>
              </p:cNvPr>
              <p:cNvSpPr>
                <a:spLocks noGrp="1" noRot="1" noChangeAspect="1" noMove="1" noResize="1" noEditPoints="1" noAdjustHandles="1" noChangeArrowheads="1" noChangeShapeType="1" noTextEdit="1"/>
              </p:cNvSpPr>
              <p:nvPr>
                <p:ph idx="1"/>
              </p:nvPr>
            </p:nvSpPr>
            <p:spPr>
              <a:blipFill>
                <a:blip r:embed="rId2"/>
                <a:stretch>
                  <a:fillRect l="-1043" t="-2241" r="-754"/>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41ECA430-DBF7-D71A-CE5D-DDC39087BF83}"/>
                  </a:ext>
                </a:extLst>
              </p14:cNvPr>
              <p14:cNvContentPartPr/>
              <p14:nvPr/>
            </p14:nvContentPartPr>
            <p14:xfrm>
              <a:off x="1674000" y="4090320"/>
              <a:ext cx="9219600" cy="1829160"/>
            </p14:xfrm>
          </p:contentPart>
        </mc:Choice>
        <mc:Fallback xmlns="">
          <p:pic>
            <p:nvPicPr>
              <p:cNvPr id="4" name="Ink 3">
                <a:extLst>
                  <a:ext uri="{FF2B5EF4-FFF2-40B4-BE49-F238E27FC236}">
                    <a16:creationId xmlns:a16="http://schemas.microsoft.com/office/drawing/2014/main" id="{41ECA430-DBF7-D71A-CE5D-DDC39087BF83}"/>
                  </a:ext>
                </a:extLst>
              </p:cNvPr>
              <p:cNvPicPr/>
              <p:nvPr/>
            </p:nvPicPr>
            <p:blipFill>
              <a:blip r:embed="rId4"/>
              <a:stretch>
                <a:fillRect/>
              </a:stretch>
            </p:blipFill>
            <p:spPr>
              <a:xfrm>
                <a:off x="1664640" y="4080960"/>
                <a:ext cx="9238320" cy="1847880"/>
              </a:xfrm>
              <a:prstGeom prst="rect">
                <a:avLst/>
              </a:prstGeom>
            </p:spPr>
          </p:pic>
        </mc:Fallback>
      </mc:AlternateContent>
    </p:spTree>
    <p:extLst>
      <p:ext uri="{BB962C8B-B14F-4D97-AF65-F5344CB8AC3E}">
        <p14:creationId xmlns:p14="http://schemas.microsoft.com/office/powerpoint/2010/main" val="3992188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170AC-7E2F-A303-987B-20079E0286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6DA54-232A-B651-11D8-F2F9A37CA5B3}"/>
              </a:ext>
            </a:extLst>
          </p:cNvPr>
          <p:cNvSpPr>
            <a:spLocks noGrp="1"/>
          </p:cNvSpPr>
          <p:nvPr>
            <p:ph type="title"/>
          </p:nvPr>
        </p:nvSpPr>
        <p:spPr/>
        <p:txBody>
          <a:bodyPr/>
          <a:lstStyle/>
          <a:p>
            <a:r>
              <a:rPr lang="en-IN" dirty="0"/>
              <a:t>Flow control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4C7706D-BEC2-B9B4-5C70-AD2FDA84BCA2}"/>
                  </a:ext>
                </a:extLst>
              </p:cNvPr>
              <p:cNvSpPr>
                <a:spLocks noGrp="1"/>
              </p:cNvSpPr>
              <p:nvPr>
                <p:ph idx="1"/>
              </p:nvPr>
            </p:nvSpPr>
            <p:spPr/>
            <p:txBody>
              <a:bodyPr>
                <a:normAutofit lnSpcReduction="10000"/>
              </a:bodyPr>
              <a:lstStyle/>
              <a:p>
                <a:r>
                  <a:rPr lang="en-IN" dirty="0"/>
                  <a:t>To prevent the sender from overflowing its buffer, the receiver advertises the free space remaining in its buffer to the sender</a:t>
                </a:r>
              </a:p>
              <a:p>
                <a:endParaRPr lang="en-IN" dirty="0"/>
              </a:p>
              <a:p>
                <a:r>
                  <a:rPr lang="en-IN" dirty="0"/>
                  <a:t>Let’s say:</a:t>
                </a:r>
              </a:p>
              <a:p>
                <a:pPr lvl="1"/>
                <a14:m>
                  <m:oMath xmlns:m="http://schemas.openxmlformats.org/officeDocument/2006/math">
                    <m:r>
                      <a:rPr lang="en-IN" i="1" dirty="0" smtClean="0">
                        <a:latin typeface="Cambria Math" panose="02040503050406030204" pitchFamily="18" charset="0"/>
                      </a:rPr>
                      <m:t>𝑅𝑐𝑣𝐵𝑢𝑓𝑓𝑒𝑟</m:t>
                    </m:r>
                  </m:oMath>
                </a14:m>
                <a:r>
                  <a:rPr lang="en-IN" dirty="0"/>
                  <a:t> is the size of the receive buffer</a:t>
                </a:r>
              </a:p>
              <a:p>
                <a:pPr lvl="1"/>
                <a14:m>
                  <m:oMath xmlns:m="http://schemas.openxmlformats.org/officeDocument/2006/math">
                    <m:r>
                      <a:rPr lang="en-IN" i="1" dirty="0" smtClean="0">
                        <a:latin typeface="Cambria Math" panose="02040503050406030204" pitchFamily="18" charset="0"/>
                      </a:rPr>
                      <m:t>𝐿𝑎𝑠𝑡𝐵𝑦𝑡𝑒𝑅𝑒𝑎𝑑</m:t>
                    </m:r>
                  </m:oMath>
                </a14:m>
                <a:r>
                  <a:rPr lang="en-IN" dirty="0"/>
                  <a:t>: the sequence number of the last byte read by the application</a:t>
                </a:r>
              </a:p>
              <a:p>
                <a:pPr lvl="1"/>
                <a14:m>
                  <m:oMath xmlns:m="http://schemas.openxmlformats.org/officeDocument/2006/math">
                    <m:r>
                      <a:rPr lang="en-IN" i="1" dirty="0" smtClean="0">
                        <a:latin typeface="Cambria Math" panose="02040503050406030204" pitchFamily="18" charset="0"/>
                      </a:rPr>
                      <m:t>𝐿𝑎𝑠𝑡𝐵𝑦𝑡𝑒𝑅𝑐𝑣𝑑</m:t>
                    </m:r>
                  </m:oMath>
                </a14:m>
                <a:r>
                  <a:rPr lang="en-IN" dirty="0"/>
                  <a:t>: the sequence number of the last byte stored in the receiver buffer</a:t>
                </a:r>
              </a:p>
              <a:p>
                <a:pPr lvl="1"/>
                <a:r>
                  <a:rPr lang="en-IN" dirty="0"/>
                  <a:t>What should be the advertised window size?</a:t>
                </a:r>
              </a:p>
              <a:p>
                <a:pPr lvl="2"/>
                <a14:m>
                  <m:oMath xmlns:m="http://schemas.openxmlformats.org/officeDocument/2006/math">
                    <m:r>
                      <a:rPr lang="en-IN" i="1" dirty="0" smtClean="0">
                        <a:latin typeface="Cambria Math" panose="02040503050406030204" pitchFamily="18" charset="0"/>
                      </a:rPr>
                      <m:t>𝑟𝑤𝑛𝑑</m:t>
                    </m:r>
                    <m:r>
                      <a:rPr lang="en-IN" i="1" dirty="0" smtClean="0">
                        <a:latin typeface="Cambria Math" panose="02040503050406030204" pitchFamily="18" charset="0"/>
                      </a:rPr>
                      <m:t> = </m:t>
                    </m:r>
                    <m:r>
                      <a:rPr lang="en-IN" i="1" dirty="0" err="1" smtClean="0">
                        <a:latin typeface="Cambria Math" panose="02040503050406030204" pitchFamily="18" charset="0"/>
                      </a:rPr>
                      <m:t>𝑅𝑐𝑣𝐵𝑢𝑓𝑓𝑒𝑟</m:t>
                    </m:r>
                    <m:r>
                      <a:rPr lang="en-IN" i="1" dirty="0" smtClean="0">
                        <a:latin typeface="Cambria Math" panose="02040503050406030204" pitchFamily="18" charset="0"/>
                      </a:rPr>
                      <m:t> – (</m:t>
                    </m:r>
                    <m:r>
                      <a:rPr lang="en-IN" i="1" dirty="0" err="1" smtClean="0">
                        <a:latin typeface="Cambria Math" panose="02040503050406030204" pitchFamily="18" charset="0"/>
                      </a:rPr>
                      <m:t>𝐿𝑎𝑠𝑡𝐵𝑦𝑡𝑒𝑅𝑐𝑣𝑑</m:t>
                    </m:r>
                    <m:r>
                      <a:rPr lang="en-IN" i="1" dirty="0">
                        <a:latin typeface="Cambria Math" panose="02040503050406030204" pitchFamily="18" charset="0"/>
                      </a:rPr>
                      <m:t> </m:t>
                    </m:r>
                    <m:r>
                      <a:rPr lang="en-IN" i="1" dirty="0" smtClean="0">
                        <a:latin typeface="Cambria Math" panose="02040503050406030204" pitchFamily="18" charset="0"/>
                      </a:rPr>
                      <m:t>– </m:t>
                    </m:r>
                    <m:r>
                      <a:rPr lang="en-IN" i="1" dirty="0" err="1" smtClean="0">
                        <a:latin typeface="Cambria Math" panose="02040503050406030204" pitchFamily="18" charset="0"/>
                      </a:rPr>
                      <m:t>𝐿𝑎𝑠𝑡𝐵𝑦𝑡𝑒𝑅𝑒𝑎𝑑</m:t>
                    </m:r>
                    <m:r>
                      <a:rPr lang="en-IN" i="1" dirty="0">
                        <a:latin typeface="Cambria Math" panose="02040503050406030204" pitchFamily="18" charset="0"/>
                      </a:rPr>
                      <m:t>)</m:t>
                    </m:r>
                    <m:r>
                      <a:rPr lang="en-IN" i="1" dirty="0" smtClean="0">
                        <a:latin typeface="Cambria Math" panose="02040503050406030204" pitchFamily="18" charset="0"/>
                      </a:rPr>
                      <m:t> </m:t>
                    </m:r>
                  </m:oMath>
                </a14:m>
                <a:endParaRPr lang="en-IN" dirty="0"/>
              </a:p>
              <a:p>
                <a:pPr lvl="3"/>
                <a:r>
                  <a:rPr lang="en-IN" dirty="0"/>
                  <a:t>Assuming that the sequence numbers are not reused</a:t>
                </a:r>
              </a:p>
            </p:txBody>
          </p:sp>
        </mc:Choice>
        <mc:Fallback xmlns="">
          <p:sp>
            <p:nvSpPr>
              <p:cNvPr id="3" name="Content Placeholder 2">
                <a:extLst>
                  <a:ext uri="{FF2B5EF4-FFF2-40B4-BE49-F238E27FC236}">
                    <a16:creationId xmlns:a16="http://schemas.microsoft.com/office/drawing/2014/main" id="{24C7706D-BEC2-B9B4-5C70-AD2FDA84BCA2}"/>
                  </a:ext>
                </a:extLst>
              </p:cNvPr>
              <p:cNvSpPr>
                <a:spLocks noGrp="1" noRot="1" noChangeAspect="1" noMove="1" noResize="1" noEditPoints="1" noAdjustHandles="1" noChangeArrowheads="1" noChangeShapeType="1" noTextEdit="1"/>
              </p:cNvSpPr>
              <p:nvPr>
                <p:ph idx="1"/>
              </p:nvPr>
            </p:nvSpPr>
            <p:spPr>
              <a:blipFill>
                <a:blip r:embed="rId2"/>
                <a:stretch>
                  <a:fillRect l="-1043" t="-3081" r="-754"/>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4E89EC52-3168-F30B-8F04-BF5DBAAD60D3}"/>
                  </a:ext>
                </a:extLst>
              </p14:cNvPr>
              <p14:cNvContentPartPr/>
              <p14:nvPr/>
            </p14:nvContentPartPr>
            <p14:xfrm>
              <a:off x="7497720" y="5811840"/>
              <a:ext cx="153000" cy="45000"/>
            </p14:xfrm>
          </p:contentPart>
        </mc:Choice>
        <mc:Fallback xmlns="">
          <p:pic>
            <p:nvPicPr>
              <p:cNvPr id="4" name="Ink 3">
                <a:extLst>
                  <a:ext uri="{FF2B5EF4-FFF2-40B4-BE49-F238E27FC236}">
                    <a16:creationId xmlns:a16="http://schemas.microsoft.com/office/drawing/2014/main" id="{4E89EC52-3168-F30B-8F04-BF5DBAAD60D3}"/>
                  </a:ext>
                </a:extLst>
              </p:cNvPr>
              <p:cNvPicPr/>
              <p:nvPr/>
            </p:nvPicPr>
            <p:blipFill>
              <a:blip r:embed="rId4"/>
              <a:stretch>
                <a:fillRect/>
              </a:stretch>
            </p:blipFill>
            <p:spPr>
              <a:xfrm>
                <a:off x="7488360" y="5802480"/>
                <a:ext cx="171720" cy="63720"/>
              </a:xfrm>
              <a:prstGeom prst="rect">
                <a:avLst/>
              </a:prstGeom>
            </p:spPr>
          </p:pic>
        </mc:Fallback>
      </mc:AlternateContent>
    </p:spTree>
    <p:extLst>
      <p:ext uri="{BB962C8B-B14F-4D97-AF65-F5344CB8AC3E}">
        <p14:creationId xmlns:p14="http://schemas.microsoft.com/office/powerpoint/2010/main" val="2158302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C2FC9-9E2C-25C2-2C4C-1629F46BFA65}"/>
              </a:ext>
            </a:extLst>
          </p:cNvPr>
          <p:cNvSpPr>
            <a:spLocks noGrp="1"/>
          </p:cNvSpPr>
          <p:nvPr>
            <p:ph type="title"/>
          </p:nvPr>
        </p:nvSpPr>
        <p:spPr/>
        <p:txBody>
          <a:bodyPr/>
          <a:lstStyle/>
          <a:p>
            <a:r>
              <a:rPr lang="en-IN" dirty="0"/>
              <a:t>Flow control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774CE79-5C58-42D3-E0BF-A0C4BDE4E733}"/>
                  </a:ext>
                </a:extLst>
              </p:cNvPr>
              <p:cNvSpPr>
                <a:spLocks noGrp="1"/>
              </p:cNvSpPr>
              <p:nvPr>
                <p:ph idx="1"/>
              </p:nvPr>
            </p:nvSpPr>
            <p:spPr/>
            <p:txBody>
              <a:bodyPr>
                <a:normAutofit/>
              </a:bodyPr>
              <a:lstStyle/>
              <a:p>
                <a14:m>
                  <m:oMath xmlns:m="http://schemas.openxmlformats.org/officeDocument/2006/math">
                    <m:r>
                      <a:rPr lang="en-IN" i="1" dirty="0" smtClean="0">
                        <a:latin typeface="Cambria Math" panose="02040503050406030204" pitchFamily="18" charset="0"/>
                      </a:rPr>
                      <m:t>𝑟𝑤𝑛𝑑</m:t>
                    </m:r>
                  </m:oMath>
                </a14:m>
                <a:r>
                  <a:rPr lang="en-IN" dirty="0"/>
                  <a:t> is dynamic</a:t>
                </a:r>
              </a:p>
              <a:p>
                <a:endParaRPr lang="en-IN" dirty="0"/>
              </a:p>
              <a:p>
                <a:r>
                  <a:rPr lang="en-IN" dirty="0"/>
                  <a:t>The sender doesn’t send data post </a:t>
                </a:r>
                <a14:m>
                  <m:oMath xmlns:m="http://schemas.openxmlformats.org/officeDocument/2006/math">
                    <m:r>
                      <a:rPr lang="en-IN" i="1" dirty="0" smtClean="0">
                        <a:latin typeface="Cambria Math" panose="02040503050406030204" pitchFamily="18" charset="0"/>
                      </a:rPr>
                      <m:t>𝑟𝑤𝑛𝑑</m:t>
                    </m:r>
                  </m:oMath>
                </a14:m>
                <a:endParaRPr lang="en-IN" dirty="0"/>
              </a:p>
              <a:p>
                <a:endParaRPr lang="en-IN" dirty="0"/>
              </a:p>
              <a:p>
                <a:r>
                  <a:rPr lang="en-IN" dirty="0"/>
                  <a:t>How does the receiver inform the sender about </a:t>
                </a:r>
                <a14:m>
                  <m:oMath xmlns:m="http://schemas.openxmlformats.org/officeDocument/2006/math">
                    <m:r>
                      <a:rPr lang="en-IN" i="1" dirty="0" smtClean="0">
                        <a:latin typeface="Cambria Math" panose="02040503050406030204" pitchFamily="18" charset="0"/>
                      </a:rPr>
                      <m:t>𝑟𝑤𝑛𝑑</m:t>
                    </m:r>
                  </m:oMath>
                </a14:m>
                <a:r>
                  <a:rPr lang="en-IN" dirty="0"/>
                  <a:t>?</a:t>
                </a:r>
              </a:p>
              <a:p>
                <a:endParaRPr lang="en-IN" dirty="0"/>
              </a:p>
              <a:p>
                <a:r>
                  <a:rPr lang="en-IN" dirty="0"/>
                  <a:t>The TCP header contains the receive window field</a:t>
                </a:r>
              </a:p>
              <a:p>
                <a:pPr lvl="1"/>
                <a:r>
                  <a:rPr lang="en-IN" dirty="0"/>
                  <a:t>This field is set to </a:t>
                </a:r>
                <a14:m>
                  <m:oMath xmlns:m="http://schemas.openxmlformats.org/officeDocument/2006/math">
                    <m:r>
                      <a:rPr lang="en-IN" i="1" dirty="0" smtClean="0">
                        <a:latin typeface="Cambria Math" panose="02040503050406030204" pitchFamily="18" charset="0"/>
                      </a:rPr>
                      <m:t>𝑟𝑤𝑛𝑑</m:t>
                    </m:r>
                  </m:oMath>
                </a14:m>
                <a:r>
                  <a:rPr lang="en-IN" dirty="0"/>
                  <a:t> in the acknowledgements</a:t>
                </a:r>
              </a:p>
            </p:txBody>
          </p:sp>
        </mc:Choice>
        <mc:Fallback xmlns="">
          <p:sp>
            <p:nvSpPr>
              <p:cNvPr id="3" name="Content Placeholder 2">
                <a:extLst>
                  <a:ext uri="{FF2B5EF4-FFF2-40B4-BE49-F238E27FC236}">
                    <a16:creationId xmlns:a16="http://schemas.microsoft.com/office/drawing/2014/main" id="{5774CE79-5C58-42D3-E0BF-A0C4BDE4E733}"/>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F230C1AE-981B-D0C7-4563-23C3BADBC71D}"/>
                  </a:ext>
                </a:extLst>
              </p14:cNvPr>
              <p14:cNvContentPartPr/>
              <p14:nvPr/>
            </p14:nvContentPartPr>
            <p14:xfrm>
              <a:off x="1179000" y="2242080"/>
              <a:ext cx="6347520" cy="3107520"/>
            </p14:xfrm>
          </p:contentPart>
        </mc:Choice>
        <mc:Fallback xmlns="">
          <p:pic>
            <p:nvPicPr>
              <p:cNvPr id="4" name="Ink 3">
                <a:extLst>
                  <a:ext uri="{FF2B5EF4-FFF2-40B4-BE49-F238E27FC236}">
                    <a16:creationId xmlns:a16="http://schemas.microsoft.com/office/drawing/2014/main" id="{F230C1AE-981B-D0C7-4563-23C3BADBC71D}"/>
                  </a:ext>
                </a:extLst>
              </p:cNvPr>
              <p:cNvPicPr/>
              <p:nvPr/>
            </p:nvPicPr>
            <p:blipFill>
              <a:blip r:embed="rId4"/>
              <a:stretch>
                <a:fillRect/>
              </a:stretch>
            </p:blipFill>
            <p:spPr>
              <a:xfrm>
                <a:off x="1169640" y="2232720"/>
                <a:ext cx="6366240" cy="3126240"/>
              </a:xfrm>
              <a:prstGeom prst="rect">
                <a:avLst/>
              </a:prstGeom>
            </p:spPr>
          </p:pic>
        </mc:Fallback>
      </mc:AlternateContent>
    </p:spTree>
    <p:extLst>
      <p:ext uri="{BB962C8B-B14F-4D97-AF65-F5344CB8AC3E}">
        <p14:creationId xmlns:p14="http://schemas.microsoft.com/office/powerpoint/2010/main" val="3700929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6C28D-EF38-18B9-2AD3-0EF2B48CD6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282730-AADD-DEE8-DC15-92157D8EFA9B}"/>
              </a:ext>
            </a:extLst>
          </p:cNvPr>
          <p:cNvSpPr>
            <a:spLocks noGrp="1"/>
          </p:cNvSpPr>
          <p:nvPr>
            <p:ph type="title"/>
          </p:nvPr>
        </p:nvSpPr>
        <p:spPr/>
        <p:txBody>
          <a:bodyPr/>
          <a:lstStyle/>
          <a:p>
            <a:r>
              <a:rPr lang="en-IN" dirty="0"/>
              <a:t>Flow control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099F1AE-DCB1-BECC-F452-BCF1A2159D40}"/>
                  </a:ext>
                </a:extLst>
              </p:cNvPr>
              <p:cNvSpPr>
                <a:spLocks noGrp="1"/>
              </p:cNvSpPr>
              <p:nvPr>
                <p:ph idx="1"/>
              </p:nvPr>
            </p:nvSpPr>
            <p:spPr/>
            <p:txBody>
              <a:bodyPr/>
              <a:lstStyle/>
              <a:p>
                <a:r>
                  <a:rPr lang="en-IN" dirty="0"/>
                  <a:t>What will happen if the receiver advertises </a:t>
                </a:r>
                <a14:m>
                  <m:oMath xmlns:m="http://schemas.openxmlformats.org/officeDocument/2006/math">
                    <m:r>
                      <a:rPr lang="en-IN" i="1" dirty="0" smtClean="0">
                        <a:latin typeface="Cambria Math" panose="02040503050406030204" pitchFamily="18" charset="0"/>
                      </a:rPr>
                      <m:t>𝑟𝑤𝑛𝑑</m:t>
                    </m:r>
                  </m:oMath>
                </a14:m>
                <a:r>
                  <a:rPr lang="en-IN" dirty="0"/>
                  <a:t> as zero?</a:t>
                </a:r>
              </a:p>
              <a:p>
                <a:pPr lvl="2"/>
                <a:endParaRPr lang="en-IN" dirty="0"/>
              </a:p>
            </p:txBody>
          </p:sp>
        </mc:Choice>
        <mc:Fallback xmlns="">
          <p:sp>
            <p:nvSpPr>
              <p:cNvPr id="3" name="Content Placeholder 2">
                <a:extLst>
                  <a:ext uri="{FF2B5EF4-FFF2-40B4-BE49-F238E27FC236}">
                    <a16:creationId xmlns:a16="http://schemas.microsoft.com/office/drawing/2014/main" id="{D099F1AE-DCB1-BECC-F452-BCF1A2159D40}"/>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A0D1F53D-F0F6-D03C-2A69-9D51272C5CDA}"/>
                  </a:ext>
                </a:extLst>
              </p14:cNvPr>
              <p14:cNvContentPartPr/>
              <p14:nvPr/>
            </p14:nvContentPartPr>
            <p14:xfrm>
              <a:off x="5812200" y="350280"/>
              <a:ext cx="4548600" cy="811080"/>
            </p14:xfrm>
          </p:contentPart>
        </mc:Choice>
        <mc:Fallback xmlns="">
          <p:pic>
            <p:nvPicPr>
              <p:cNvPr id="4" name="Ink 3">
                <a:extLst>
                  <a:ext uri="{FF2B5EF4-FFF2-40B4-BE49-F238E27FC236}">
                    <a16:creationId xmlns:a16="http://schemas.microsoft.com/office/drawing/2014/main" id="{A0D1F53D-F0F6-D03C-2A69-9D51272C5CDA}"/>
                  </a:ext>
                </a:extLst>
              </p:cNvPr>
              <p:cNvPicPr/>
              <p:nvPr/>
            </p:nvPicPr>
            <p:blipFill>
              <a:blip r:embed="rId4"/>
              <a:stretch>
                <a:fillRect/>
              </a:stretch>
            </p:blipFill>
            <p:spPr>
              <a:xfrm>
                <a:off x="5802840" y="340920"/>
                <a:ext cx="4567320" cy="829800"/>
              </a:xfrm>
              <a:prstGeom prst="rect">
                <a:avLst/>
              </a:prstGeom>
            </p:spPr>
          </p:pic>
        </mc:Fallback>
      </mc:AlternateContent>
    </p:spTree>
    <p:extLst>
      <p:ext uri="{BB962C8B-B14F-4D97-AF65-F5344CB8AC3E}">
        <p14:creationId xmlns:p14="http://schemas.microsoft.com/office/powerpoint/2010/main" val="1469836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CA240-E587-E1CD-5802-9E82D2EAC3DC}"/>
              </a:ext>
            </a:extLst>
          </p:cNvPr>
          <p:cNvSpPr>
            <a:spLocks noGrp="1"/>
          </p:cNvSpPr>
          <p:nvPr>
            <p:ph type="title"/>
          </p:nvPr>
        </p:nvSpPr>
        <p:spPr/>
        <p:txBody>
          <a:bodyPr/>
          <a:lstStyle/>
          <a:p>
            <a:r>
              <a:rPr lang="en-IN" dirty="0"/>
              <a:t>Flow control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CCDC341-2DDA-58BD-75BB-D79B08515E50}"/>
                  </a:ext>
                </a:extLst>
              </p:cNvPr>
              <p:cNvSpPr>
                <a:spLocks noGrp="1"/>
              </p:cNvSpPr>
              <p:nvPr>
                <p:ph idx="1"/>
              </p:nvPr>
            </p:nvSpPr>
            <p:spPr/>
            <p:txBody>
              <a:bodyPr/>
              <a:lstStyle/>
              <a:p>
                <a:r>
                  <a:rPr lang="en-IN" dirty="0"/>
                  <a:t>What will happen if the receiver advertises </a:t>
                </a:r>
                <a14:m>
                  <m:oMath xmlns:m="http://schemas.openxmlformats.org/officeDocument/2006/math">
                    <m:r>
                      <a:rPr lang="en-IN" i="1" dirty="0" smtClean="0">
                        <a:latin typeface="Cambria Math" panose="02040503050406030204" pitchFamily="18" charset="0"/>
                      </a:rPr>
                      <m:t>𝑟𝑤𝑛𝑑</m:t>
                    </m:r>
                  </m:oMath>
                </a14:m>
                <a:r>
                  <a:rPr lang="en-IN" dirty="0"/>
                  <a:t> as zero?</a:t>
                </a:r>
              </a:p>
              <a:p>
                <a:pPr lvl="1"/>
                <a:r>
                  <a:rPr lang="en-IN" dirty="0"/>
                  <a:t>The sender will not send any data</a:t>
                </a:r>
              </a:p>
              <a:p>
                <a:pPr lvl="1"/>
                <a:r>
                  <a:rPr lang="en-IN" dirty="0"/>
                  <a:t>Consequently, acknowledgements are sent only for old data</a:t>
                </a:r>
              </a:p>
              <a:p>
                <a:pPr lvl="2"/>
                <a:r>
                  <a:rPr lang="en-IN" dirty="0"/>
                  <a:t>If the application hasn’t read anything, the </a:t>
                </a:r>
                <a14:m>
                  <m:oMath xmlns:m="http://schemas.openxmlformats.org/officeDocument/2006/math">
                    <m:r>
                      <a:rPr lang="en-IN" i="1" dirty="0" smtClean="0">
                        <a:latin typeface="Cambria Math" panose="02040503050406030204" pitchFamily="18" charset="0"/>
                      </a:rPr>
                      <m:t>𝑟𝑤𝑛𝑑</m:t>
                    </m:r>
                  </m:oMath>
                </a14:m>
                <a:r>
                  <a:rPr lang="en-IN" dirty="0"/>
                  <a:t> will still be zero</a:t>
                </a:r>
              </a:p>
              <a:p>
                <a:pPr lvl="2"/>
                <a:endParaRPr lang="en-IN" dirty="0"/>
              </a:p>
              <a:p>
                <a:pPr lvl="1"/>
                <a:r>
                  <a:rPr lang="en-IN" dirty="0"/>
                  <a:t>So, even if the receive queue has free space after some time when everything has been acknowledged, the sender has no way to know about this?</a:t>
                </a:r>
              </a:p>
              <a:p>
                <a:pPr lvl="1"/>
                <a:r>
                  <a:rPr lang="en-IN" dirty="0"/>
                  <a:t>How can we fix this?</a:t>
                </a:r>
              </a:p>
              <a:p>
                <a:pPr lvl="2"/>
                <a:r>
                  <a:rPr lang="en-IN" dirty="0"/>
                  <a:t>TCP allows the sender to send one byte, even if </a:t>
                </a:r>
                <a14:m>
                  <m:oMath xmlns:m="http://schemas.openxmlformats.org/officeDocument/2006/math">
                    <m:r>
                      <a:rPr lang="en-IN" i="1" dirty="0" smtClean="0">
                        <a:latin typeface="Cambria Math" panose="02040503050406030204" pitchFamily="18" charset="0"/>
                      </a:rPr>
                      <m:t>𝑟𝑤𝑛𝑑</m:t>
                    </m:r>
                  </m:oMath>
                </a14:m>
                <a:r>
                  <a:rPr lang="en-IN" dirty="0"/>
                  <a:t> is zero.</a:t>
                </a:r>
              </a:p>
              <a:p>
                <a:pPr lvl="2"/>
                <a:r>
                  <a:rPr lang="en-IN" dirty="0"/>
                  <a:t>The updated </a:t>
                </a:r>
                <a14:m>
                  <m:oMath xmlns:m="http://schemas.openxmlformats.org/officeDocument/2006/math">
                    <m:r>
                      <a:rPr lang="en-IN" i="1" dirty="0" smtClean="0">
                        <a:latin typeface="Cambria Math" panose="02040503050406030204" pitchFamily="18" charset="0"/>
                      </a:rPr>
                      <m:t>𝑟𝑤𝑛𝑑</m:t>
                    </m:r>
                  </m:oMath>
                </a14:m>
                <a:r>
                  <a:rPr lang="en-IN" dirty="0"/>
                  <a:t> will be received in the acknowledgements</a:t>
                </a:r>
              </a:p>
              <a:p>
                <a:pPr lvl="2"/>
                <a:endParaRPr lang="en-IN" dirty="0"/>
              </a:p>
            </p:txBody>
          </p:sp>
        </mc:Choice>
        <mc:Fallback xmlns="">
          <p:sp>
            <p:nvSpPr>
              <p:cNvPr id="3" name="Content Placeholder 2">
                <a:extLst>
                  <a:ext uri="{FF2B5EF4-FFF2-40B4-BE49-F238E27FC236}">
                    <a16:creationId xmlns:a16="http://schemas.microsoft.com/office/drawing/2014/main" id="{1CCDC341-2DDA-58BD-75BB-D79B08515E50}"/>
                  </a:ext>
                </a:extLst>
              </p:cNvPr>
              <p:cNvSpPr>
                <a:spLocks noGrp="1" noRot="1" noChangeAspect="1" noMove="1" noResize="1" noEditPoints="1" noAdjustHandles="1" noChangeArrowheads="1" noChangeShapeType="1" noTextEdit="1"/>
              </p:cNvSpPr>
              <p:nvPr>
                <p:ph idx="1"/>
              </p:nvPr>
            </p:nvSpPr>
            <p:spPr>
              <a:blipFill>
                <a:blip r:embed="rId2"/>
                <a:stretch>
                  <a:fillRect l="-1043" t="-2241" r="-1043"/>
                </a:stretch>
              </a:blipFill>
            </p:spPr>
            <p:txBody>
              <a:bodyPr/>
              <a:lstStyle/>
              <a:p>
                <a:r>
                  <a:rPr lang="en-IN">
                    <a:noFill/>
                  </a:rPr>
                  <a:t> </a:t>
                </a:r>
              </a:p>
            </p:txBody>
          </p:sp>
        </mc:Fallback>
      </mc:AlternateContent>
    </p:spTree>
    <p:extLst>
      <p:ext uri="{BB962C8B-B14F-4D97-AF65-F5344CB8AC3E}">
        <p14:creationId xmlns:p14="http://schemas.microsoft.com/office/powerpoint/2010/main" val="1093521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9F79-D778-7BC4-DE94-DAB7A47389B2}"/>
              </a:ext>
            </a:extLst>
          </p:cNvPr>
          <p:cNvSpPr>
            <a:spLocks noGrp="1"/>
          </p:cNvSpPr>
          <p:nvPr>
            <p:ph type="title"/>
          </p:nvPr>
        </p:nvSpPr>
        <p:spPr/>
        <p:txBody>
          <a:bodyPr/>
          <a:lstStyle/>
          <a:p>
            <a:r>
              <a:rPr lang="en-IN" dirty="0"/>
              <a:t>keeping the pipe full</a:t>
            </a:r>
          </a:p>
        </p:txBody>
      </p:sp>
      <p:sp>
        <p:nvSpPr>
          <p:cNvPr id="3" name="Content Placeholder 2">
            <a:extLst>
              <a:ext uri="{FF2B5EF4-FFF2-40B4-BE49-F238E27FC236}">
                <a16:creationId xmlns:a16="http://schemas.microsoft.com/office/drawing/2014/main" id="{666E4278-5E34-FBA3-7C39-F7525EDD5AAB}"/>
              </a:ext>
            </a:extLst>
          </p:cNvPr>
          <p:cNvSpPr>
            <a:spLocks noGrp="1"/>
          </p:cNvSpPr>
          <p:nvPr>
            <p:ph idx="1"/>
          </p:nvPr>
        </p:nvSpPr>
        <p:spPr/>
        <p:txBody>
          <a:bodyPr>
            <a:normAutofit/>
          </a:bodyPr>
          <a:lstStyle/>
          <a:p>
            <a:r>
              <a:rPr lang="en-IN" dirty="0"/>
              <a:t>Suppose A and B are connected using a 100 Kbps link and the RTT is 100 </a:t>
            </a:r>
            <a:r>
              <a:rPr lang="en-IN" dirty="0" err="1"/>
              <a:t>ms</a:t>
            </a:r>
            <a:r>
              <a:rPr lang="en-IN" dirty="0"/>
              <a:t>. What should be the window size in order to keep the sender busy all the time, if it has enough data to send?</a:t>
            </a:r>
          </a:p>
          <a:p>
            <a:pPr lvl="1"/>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FD9C84FB-9761-62B5-2C04-1C31ED53DE43}"/>
                  </a:ext>
                </a:extLst>
              </p14:cNvPr>
              <p14:cNvContentPartPr/>
              <p14:nvPr/>
            </p14:nvContentPartPr>
            <p14:xfrm>
              <a:off x="6963120" y="2254680"/>
              <a:ext cx="1009080" cy="21240"/>
            </p14:xfrm>
          </p:contentPart>
        </mc:Choice>
        <mc:Fallback xmlns="">
          <p:pic>
            <p:nvPicPr>
              <p:cNvPr id="4" name="Ink 3">
                <a:extLst>
                  <a:ext uri="{FF2B5EF4-FFF2-40B4-BE49-F238E27FC236}">
                    <a16:creationId xmlns:a16="http://schemas.microsoft.com/office/drawing/2014/main" id="{FD9C84FB-9761-62B5-2C04-1C31ED53DE43}"/>
                  </a:ext>
                </a:extLst>
              </p:cNvPr>
              <p:cNvPicPr/>
              <p:nvPr/>
            </p:nvPicPr>
            <p:blipFill>
              <a:blip r:embed="rId3"/>
              <a:stretch>
                <a:fillRect/>
              </a:stretch>
            </p:blipFill>
            <p:spPr>
              <a:xfrm>
                <a:off x="6953760" y="2245320"/>
                <a:ext cx="1027800" cy="39960"/>
              </a:xfrm>
              <a:prstGeom prst="rect">
                <a:avLst/>
              </a:prstGeom>
            </p:spPr>
          </p:pic>
        </mc:Fallback>
      </mc:AlternateContent>
    </p:spTree>
    <p:extLst>
      <p:ext uri="{BB962C8B-B14F-4D97-AF65-F5344CB8AC3E}">
        <p14:creationId xmlns:p14="http://schemas.microsoft.com/office/powerpoint/2010/main" val="4282498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61BCC-6E09-FB0B-2CA8-BDF83FEA24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0BC2F3-BB30-AC65-B850-769746F89F9A}"/>
              </a:ext>
            </a:extLst>
          </p:cNvPr>
          <p:cNvSpPr>
            <a:spLocks noGrp="1"/>
          </p:cNvSpPr>
          <p:nvPr>
            <p:ph type="title"/>
          </p:nvPr>
        </p:nvSpPr>
        <p:spPr/>
        <p:txBody>
          <a:bodyPr/>
          <a:lstStyle/>
          <a:p>
            <a:r>
              <a:rPr lang="en-IN" dirty="0"/>
              <a:t>keeping the pipe full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AF1AFEF-FDD6-1CED-807C-B7AB5131A371}"/>
                  </a:ext>
                </a:extLst>
              </p:cNvPr>
              <p:cNvSpPr>
                <a:spLocks noGrp="1"/>
              </p:cNvSpPr>
              <p:nvPr>
                <p:ph idx="1"/>
              </p:nvPr>
            </p:nvSpPr>
            <p:spPr/>
            <p:txBody>
              <a:bodyPr>
                <a:normAutofit/>
              </a:bodyPr>
              <a:lstStyle/>
              <a:p>
                <a:r>
                  <a:rPr lang="en-IN" dirty="0"/>
                  <a:t>Suppose A and B are connected using a 100 Kbps link and the RTT is 100 </a:t>
                </a:r>
                <a:r>
                  <a:rPr lang="en-IN" dirty="0" err="1"/>
                  <a:t>ms</a:t>
                </a:r>
                <a:r>
                  <a:rPr lang="en-IN" dirty="0"/>
                  <a:t>. What should be the window size in order to keep the sender busy all the time, if it has enough data to send?</a:t>
                </a:r>
              </a:p>
              <a:p>
                <a:pPr lvl="1"/>
                <a14:m>
                  <m:oMath xmlns:m="http://schemas.openxmlformats.org/officeDocument/2006/math">
                    <m:r>
                      <a:rPr lang="en-IN" i="1" dirty="0" smtClean="0">
                        <a:latin typeface="Cambria Math" panose="02040503050406030204" pitchFamily="18" charset="0"/>
                      </a:rPr>
                      <m:t>100 </m:t>
                    </m:r>
                    <m:r>
                      <a:rPr lang="en-IN" i="1" dirty="0">
                        <a:latin typeface="Cambria Math" panose="02040503050406030204" pitchFamily="18" charset="0"/>
                      </a:rPr>
                      <m:t>𝐾</m:t>
                    </m:r>
                    <m:r>
                      <a:rPr lang="en-IN" i="1" dirty="0" smtClean="0">
                        <a:latin typeface="Cambria Math" panose="02040503050406030204" pitchFamily="18" charset="0"/>
                      </a:rPr>
                      <m:t>𝑏𝑝𝑠</m:t>
                    </m:r>
                    <m:r>
                      <a:rPr lang="en-IN" i="1" dirty="0" smtClean="0">
                        <a:latin typeface="Cambria Math" panose="02040503050406030204" pitchFamily="18" charset="0"/>
                      </a:rPr>
                      <m:t> ∗ (100 / 1000) </m:t>
                    </m:r>
                    <m:r>
                      <a:rPr lang="en-IN" i="1" dirty="0" smtClean="0">
                        <a:latin typeface="Cambria Math" panose="02040503050406030204" pitchFamily="18" charset="0"/>
                      </a:rPr>
                      <m:t>𝑠</m:t>
                    </m:r>
                    <m:r>
                      <a:rPr lang="en-IN" i="1" dirty="0" smtClean="0">
                        <a:latin typeface="Cambria Math" panose="02040503050406030204" pitchFamily="18" charset="0"/>
                      </a:rPr>
                      <m:t> = 10 </m:t>
                    </m:r>
                    <m:r>
                      <a:rPr lang="en-IN" i="1" dirty="0" err="1" smtClean="0">
                        <a:latin typeface="Cambria Math" panose="02040503050406030204" pitchFamily="18" charset="0"/>
                      </a:rPr>
                      <m:t>𝐾𝑏</m:t>
                    </m:r>
                  </m:oMath>
                </a14:m>
                <a:endParaRPr lang="en-IN" dirty="0"/>
              </a:p>
              <a:p>
                <a:pPr lvl="1"/>
                <a:endParaRPr lang="en-IN" dirty="0"/>
              </a:p>
              <a:p>
                <a:r>
                  <a:rPr lang="en-IN" dirty="0"/>
                  <a:t>For good performance, the window size should be at least equal to </a:t>
                </a:r>
                <a14:m>
                  <m:oMath xmlns:m="http://schemas.openxmlformats.org/officeDocument/2006/math">
                    <m:r>
                      <a:rPr lang="en-IN" i="1" dirty="0" smtClean="0">
                        <a:solidFill>
                          <a:schemeClr val="accent1"/>
                        </a:solidFill>
                        <a:latin typeface="Cambria Math" panose="02040503050406030204" pitchFamily="18" charset="0"/>
                      </a:rPr>
                      <m:t>𝐵𝑎𝑛𝑑𝑤𝑖𝑑𝑡h</m:t>
                    </m:r>
                    <m:r>
                      <a:rPr lang="en-IN" i="1" dirty="0" smtClean="0">
                        <a:solidFill>
                          <a:schemeClr val="accent1"/>
                        </a:solidFill>
                        <a:latin typeface="Cambria Math" panose="02040503050406030204" pitchFamily="18" charset="0"/>
                      </a:rPr>
                      <m:t> ∗ </m:t>
                    </m:r>
                    <m:r>
                      <a:rPr lang="en-IN" i="1" dirty="0" smtClean="0">
                        <a:solidFill>
                          <a:schemeClr val="accent1"/>
                        </a:solidFill>
                        <a:latin typeface="Cambria Math" panose="02040503050406030204" pitchFamily="18" charset="0"/>
                      </a:rPr>
                      <m:t>𝐷𝑒𝑙𝑎𝑦</m:t>
                    </m:r>
                  </m:oMath>
                </a14:m>
                <a:endParaRPr lang="en-IN" dirty="0">
                  <a:solidFill>
                    <a:schemeClr val="accent1"/>
                  </a:solidFill>
                </a:endParaRPr>
              </a:p>
              <a:p>
                <a:pPr lvl="1"/>
                <a:r>
                  <a:rPr lang="en-IN" dirty="0"/>
                  <a:t>In practice, it could be more than </a:t>
                </a:r>
                <a14:m>
                  <m:oMath xmlns:m="http://schemas.openxmlformats.org/officeDocument/2006/math">
                    <m:r>
                      <a:rPr lang="en-IN" i="1" dirty="0" smtClean="0">
                        <a:latin typeface="Cambria Math" panose="02040503050406030204" pitchFamily="18" charset="0"/>
                      </a:rPr>
                      <m:t>𝐵𝑎𝑛𝑑𝑤𝑖𝑑𝑡h</m:t>
                    </m:r>
                    <m:r>
                      <a:rPr lang="en-IN" i="1" dirty="0" smtClean="0">
                        <a:latin typeface="Cambria Math" panose="02040503050406030204" pitchFamily="18" charset="0"/>
                      </a:rPr>
                      <m:t> ∗ </m:t>
                    </m:r>
                    <m:r>
                      <a:rPr lang="en-IN" i="1" dirty="0" smtClean="0">
                        <a:latin typeface="Cambria Math" panose="02040503050406030204" pitchFamily="18" charset="0"/>
                      </a:rPr>
                      <m:t>𝐷𝑒𝑙𝑎𝑦</m:t>
                    </m:r>
                    <m:r>
                      <a:rPr lang="en-IN" i="1" dirty="0" smtClean="0">
                        <a:latin typeface="Cambria Math" panose="02040503050406030204" pitchFamily="18" charset="0"/>
                      </a:rPr>
                      <m:t> </m:t>
                    </m:r>
                  </m:oMath>
                </a14:m>
                <a:r>
                  <a:rPr lang="en-IN" dirty="0"/>
                  <a:t>to account for the RTT variation, delayed ACKs, or the application’s asynchronous behaviour in receiving the data</a:t>
                </a:r>
              </a:p>
              <a:p>
                <a:pPr lvl="1"/>
                <a:endParaRPr lang="en-IN" dirty="0"/>
              </a:p>
            </p:txBody>
          </p:sp>
        </mc:Choice>
        <mc:Fallback xmlns="">
          <p:sp>
            <p:nvSpPr>
              <p:cNvPr id="3" name="Content Placeholder 2">
                <a:extLst>
                  <a:ext uri="{FF2B5EF4-FFF2-40B4-BE49-F238E27FC236}">
                    <a16:creationId xmlns:a16="http://schemas.microsoft.com/office/drawing/2014/main" id="{666E4278-5E34-FBA3-7C39-F7525EDD5AAB}"/>
                  </a:ext>
                </a:extLst>
              </p:cNvPr>
              <p:cNvSpPr>
                <a:spLocks noGrp="1" noRot="1" noChangeAspect="1" noMove="1" noResize="1" noEditPoints="1" noAdjustHandles="1" noChangeArrowheads="1" noChangeShapeType="1" noTextEdit="1"/>
              </p:cNvSpPr>
              <p:nvPr>
                <p:ph idx="1"/>
              </p:nvPr>
            </p:nvSpPr>
            <p:spPr>
              <a:blipFill>
                <a:blip r:embed="rId2"/>
                <a:stretch>
                  <a:fillRect l="-1043" t="-2241" r="-232"/>
                </a:stretch>
              </a:blipFill>
            </p:spPr>
            <p:txBody>
              <a:bodyPr/>
              <a:lstStyle/>
              <a:p>
                <a:r>
                  <a:rPr lang="en-IN">
                    <a:noFill/>
                  </a:rPr>
                  <a:t> </a:t>
                </a:r>
              </a:p>
            </p:txBody>
          </p:sp>
        </mc:Fallback>
      </mc:AlternateContent>
    </p:spTree>
    <p:extLst>
      <p:ext uri="{BB962C8B-B14F-4D97-AF65-F5344CB8AC3E}">
        <p14:creationId xmlns:p14="http://schemas.microsoft.com/office/powerpoint/2010/main" val="2166373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43458-CD3F-292A-A6CF-3B991C73D727}"/>
              </a:ext>
            </a:extLst>
          </p:cNvPr>
          <p:cNvSpPr>
            <a:spLocks noGrp="1"/>
          </p:cNvSpPr>
          <p:nvPr>
            <p:ph type="title"/>
          </p:nvPr>
        </p:nvSpPr>
        <p:spPr/>
        <p:txBody>
          <a:bodyPr/>
          <a:lstStyle/>
          <a:p>
            <a:r>
              <a:rPr lang="en-IN" dirty="0"/>
              <a:t>Today’s topics</a:t>
            </a:r>
          </a:p>
        </p:txBody>
      </p:sp>
      <p:sp>
        <p:nvSpPr>
          <p:cNvPr id="3" name="Content Placeholder 2">
            <a:extLst>
              <a:ext uri="{FF2B5EF4-FFF2-40B4-BE49-F238E27FC236}">
                <a16:creationId xmlns:a16="http://schemas.microsoft.com/office/drawing/2014/main" id="{96B682C2-79F8-468F-B07A-FEE42B634404}"/>
              </a:ext>
            </a:extLst>
          </p:cNvPr>
          <p:cNvSpPr>
            <a:spLocks noGrp="1"/>
          </p:cNvSpPr>
          <p:nvPr>
            <p:ph idx="1"/>
          </p:nvPr>
        </p:nvSpPr>
        <p:spPr/>
        <p:txBody>
          <a:bodyPr/>
          <a:lstStyle/>
          <a:p>
            <a:r>
              <a:rPr lang="en-IN" dirty="0"/>
              <a:t>TCP SACK homework</a:t>
            </a:r>
          </a:p>
          <a:p>
            <a:r>
              <a:rPr lang="en-IN" dirty="0"/>
              <a:t>Flow control</a:t>
            </a:r>
          </a:p>
          <a:p>
            <a:r>
              <a:rPr lang="en-IN" dirty="0"/>
              <a:t>TCP connection management</a:t>
            </a:r>
          </a:p>
          <a:p>
            <a:r>
              <a:rPr lang="en-IN" dirty="0"/>
              <a:t>Congestion control</a:t>
            </a:r>
          </a:p>
          <a:p>
            <a:endParaRPr lang="en-IN" dirty="0"/>
          </a:p>
          <a:p>
            <a:endParaRPr lang="en-IN" dirty="0"/>
          </a:p>
          <a:p>
            <a:endParaRPr lang="en-IN" dirty="0"/>
          </a:p>
        </p:txBody>
      </p:sp>
    </p:spTree>
    <p:extLst>
      <p:ext uri="{BB962C8B-B14F-4D97-AF65-F5344CB8AC3E}">
        <p14:creationId xmlns:p14="http://schemas.microsoft.com/office/powerpoint/2010/main" val="1329288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28871-EFFA-C7F4-531B-81095ECFD0C4}"/>
              </a:ext>
            </a:extLst>
          </p:cNvPr>
          <p:cNvSpPr>
            <a:spLocks noGrp="1"/>
          </p:cNvSpPr>
          <p:nvPr>
            <p:ph type="title"/>
          </p:nvPr>
        </p:nvSpPr>
        <p:spPr/>
        <p:txBody>
          <a:bodyPr/>
          <a:lstStyle/>
          <a:p>
            <a:r>
              <a:rPr lang="en-IN" dirty="0"/>
              <a:t>TCP connection management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CEF4A38-CC30-BF23-CC89-DCD389AF1116}"/>
                  </a:ext>
                </a:extLst>
              </p:cNvPr>
              <p:cNvSpPr>
                <a:spLocks noGrp="1"/>
              </p:cNvSpPr>
              <p:nvPr>
                <p:ph idx="1"/>
              </p:nvPr>
            </p:nvSpPr>
            <p:spPr/>
            <p:txBody>
              <a:bodyPr/>
              <a:lstStyle/>
              <a:p>
                <a:r>
                  <a:rPr lang="en-IN" dirty="0"/>
                  <a:t>Establishing a connection</a:t>
                </a:r>
              </a:p>
              <a:p>
                <a:pPr lvl="1"/>
                <a:r>
                  <a:rPr lang="en-IN" dirty="0"/>
                  <a:t>Client sends a special packet with the SYN bit set to the server. The packet also contains an initial sequence number, say </a:t>
                </a:r>
                <a14:m>
                  <m:oMath xmlns:m="http://schemas.openxmlformats.org/officeDocument/2006/math">
                    <m:r>
                      <a:rPr lang="en-IN" b="0" i="1" smtClean="0">
                        <a:latin typeface="Cambria Math" panose="02040503050406030204" pitchFamily="18" charset="0"/>
                      </a:rPr>
                      <m:t>𝑥</m:t>
                    </m:r>
                  </m:oMath>
                </a14:m>
                <a:endParaRPr lang="en-IN" dirty="0"/>
              </a:p>
              <a:p>
                <a:pPr lvl="1"/>
                <a:r>
                  <a:rPr lang="en-IN" dirty="0"/>
                  <a:t>Server replies with SYN+ACK packet. The ACK contains </a:t>
                </a:r>
                <a14:m>
                  <m:oMath xmlns:m="http://schemas.openxmlformats.org/officeDocument/2006/math">
                    <m:r>
                      <a:rPr lang="en-IN" b="0" i="1" smtClean="0">
                        <a:latin typeface="Cambria Math" panose="02040503050406030204" pitchFamily="18" charset="0"/>
                      </a:rPr>
                      <m:t>𝑥</m:t>
                    </m:r>
                    <m:r>
                      <a:rPr lang="en-IN" b="0" i="1" smtClean="0">
                        <a:latin typeface="Cambria Math" panose="02040503050406030204" pitchFamily="18" charset="0"/>
                      </a:rPr>
                      <m:t>+1</m:t>
                    </m:r>
                  </m:oMath>
                </a14:m>
                <a:r>
                  <a:rPr lang="en-IN" dirty="0"/>
                  <a:t>, i.e., the first sequence number it expects. The packet also contains the initial sequence number of the segments from the server, say </a:t>
                </a:r>
                <a14:m>
                  <m:oMath xmlns:m="http://schemas.openxmlformats.org/officeDocument/2006/math">
                    <m:r>
                      <a:rPr lang="en-IN" b="0" i="1" smtClean="0">
                        <a:latin typeface="Cambria Math" panose="02040503050406030204" pitchFamily="18" charset="0"/>
                      </a:rPr>
                      <m:t>𝑦</m:t>
                    </m:r>
                  </m:oMath>
                </a14:m>
                <a:endParaRPr lang="en-IN" b="0" dirty="0"/>
              </a:p>
              <a:p>
                <a:pPr lvl="1"/>
                <a:r>
                  <a:rPr lang="en-IN" dirty="0"/>
                  <a:t>The client replies with ACK. The ACK contains </a:t>
                </a:r>
                <a14:m>
                  <m:oMath xmlns:m="http://schemas.openxmlformats.org/officeDocument/2006/math">
                    <m:r>
                      <a:rPr lang="en-IN" b="0" i="1" smtClean="0">
                        <a:latin typeface="Cambria Math" panose="02040503050406030204" pitchFamily="18" charset="0"/>
                      </a:rPr>
                      <m:t>𝑦</m:t>
                    </m:r>
                    <m:r>
                      <a:rPr lang="en-IN" b="0" i="1" smtClean="0">
                        <a:latin typeface="Cambria Math" panose="02040503050406030204" pitchFamily="18" charset="0"/>
                      </a:rPr>
                      <m:t>+1</m:t>
                    </m:r>
                  </m:oMath>
                </a14:m>
                <a:r>
                  <a:rPr lang="en-IN" dirty="0"/>
                  <a:t>, i.e., the sequence of the first byte it receives from the server. This segment may optionally contain data from the client as well.</a:t>
                </a:r>
              </a:p>
            </p:txBody>
          </p:sp>
        </mc:Choice>
        <mc:Fallback xmlns="">
          <p:sp>
            <p:nvSpPr>
              <p:cNvPr id="3" name="Content Placeholder 2">
                <a:extLst>
                  <a:ext uri="{FF2B5EF4-FFF2-40B4-BE49-F238E27FC236}">
                    <a16:creationId xmlns:a16="http://schemas.microsoft.com/office/drawing/2014/main" id="{8CEF4A38-CC30-BF23-CC89-DCD389AF1116}"/>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p:spTree>
    <p:extLst>
      <p:ext uri="{BB962C8B-B14F-4D97-AF65-F5344CB8AC3E}">
        <p14:creationId xmlns:p14="http://schemas.microsoft.com/office/powerpoint/2010/main" val="1471608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5C5AB-9BCB-453D-567B-0193145C71AC}"/>
              </a:ext>
            </a:extLst>
          </p:cNvPr>
          <p:cNvSpPr>
            <a:spLocks noGrp="1"/>
          </p:cNvSpPr>
          <p:nvPr>
            <p:ph type="title"/>
          </p:nvPr>
        </p:nvSpPr>
        <p:spPr/>
        <p:txBody>
          <a:bodyPr/>
          <a:lstStyle/>
          <a:p>
            <a:r>
              <a:rPr lang="en-IN" dirty="0"/>
              <a:t>Three way handshake</a:t>
            </a:r>
          </a:p>
        </p:txBody>
      </p:sp>
      <p:sp>
        <p:nvSpPr>
          <p:cNvPr id="3" name="Content Placeholder 2">
            <a:extLst>
              <a:ext uri="{FF2B5EF4-FFF2-40B4-BE49-F238E27FC236}">
                <a16:creationId xmlns:a16="http://schemas.microsoft.com/office/drawing/2014/main" id="{5B39B227-E097-0B5F-E5F4-0A27AF6A3576}"/>
              </a:ext>
            </a:extLst>
          </p:cNvPr>
          <p:cNvSpPr>
            <a:spLocks noGrp="1"/>
          </p:cNvSpPr>
          <p:nvPr>
            <p:ph idx="1"/>
          </p:nvPr>
        </p:nvSpPr>
        <p:spPr/>
        <p:txBody>
          <a:bodyPr/>
          <a:lstStyle/>
          <a:p>
            <a:endParaRPr lang="en-IN"/>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9C428245-DA22-F350-BF93-B46B25857D06}"/>
                  </a:ext>
                </a:extLst>
              </p14:cNvPr>
              <p14:cNvContentPartPr/>
              <p14:nvPr/>
            </p14:nvContentPartPr>
            <p14:xfrm>
              <a:off x="2771640" y="907920"/>
              <a:ext cx="4304520" cy="3462480"/>
            </p14:xfrm>
          </p:contentPart>
        </mc:Choice>
        <mc:Fallback xmlns="">
          <p:pic>
            <p:nvPicPr>
              <p:cNvPr id="4" name="Ink 3">
                <a:extLst>
                  <a:ext uri="{FF2B5EF4-FFF2-40B4-BE49-F238E27FC236}">
                    <a16:creationId xmlns:a16="http://schemas.microsoft.com/office/drawing/2014/main" id="{9C428245-DA22-F350-BF93-B46B25857D06}"/>
                  </a:ext>
                </a:extLst>
              </p:cNvPr>
              <p:cNvPicPr/>
              <p:nvPr/>
            </p:nvPicPr>
            <p:blipFill>
              <a:blip r:embed="rId3"/>
              <a:stretch>
                <a:fillRect/>
              </a:stretch>
            </p:blipFill>
            <p:spPr>
              <a:xfrm>
                <a:off x="2762280" y="898560"/>
                <a:ext cx="4323240" cy="3481200"/>
              </a:xfrm>
              <a:prstGeom prst="rect">
                <a:avLst/>
              </a:prstGeom>
            </p:spPr>
          </p:pic>
        </mc:Fallback>
      </mc:AlternateContent>
    </p:spTree>
    <p:extLst>
      <p:ext uri="{BB962C8B-B14F-4D97-AF65-F5344CB8AC3E}">
        <p14:creationId xmlns:p14="http://schemas.microsoft.com/office/powerpoint/2010/main" val="1182278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8F79D-2AFA-23DF-1344-1EDE8BE1773A}"/>
              </a:ext>
            </a:extLst>
          </p:cNvPr>
          <p:cNvSpPr>
            <a:spLocks noGrp="1"/>
          </p:cNvSpPr>
          <p:nvPr>
            <p:ph type="title"/>
          </p:nvPr>
        </p:nvSpPr>
        <p:spPr/>
        <p:txBody>
          <a:bodyPr/>
          <a:lstStyle/>
          <a:p>
            <a:r>
              <a:rPr lang="en-IN" dirty="0"/>
              <a:t>Two-way handshake</a:t>
            </a:r>
          </a:p>
        </p:txBody>
      </p:sp>
      <p:pic>
        <p:nvPicPr>
          <p:cNvPr id="4" name="Picture 62" descr="Alice">
            <a:extLst>
              <a:ext uri="{FF2B5EF4-FFF2-40B4-BE49-F238E27FC236}">
                <a16:creationId xmlns:a16="http://schemas.microsoft.com/office/drawing/2014/main" id="{94AA5919-5CAE-3B76-054E-D6F5DA0E38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2408" y="2031271"/>
            <a:ext cx="685440" cy="681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3" descr="Bob">
            <a:extLst>
              <a:ext uri="{FF2B5EF4-FFF2-40B4-BE49-F238E27FC236}">
                <a16:creationId xmlns:a16="http://schemas.microsoft.com/office/drawing/2014/main" id="{F61697D9-5164-699D-2D20-932795B651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2300" y="2069246"/>
            <a:ext cx="839663" cy="690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Line 50">
            <a:extLst>
              <a:ext uri="{FF2B5EF4-FFF2-40B4-BE49-F238E27FC236}">
                <a16:creationId xmlns:a16="http://schemas.microsoft.com/office/drawing/2014/main" id="{1AD6A82D-FE50-F3B5-6DA8-E2E622E2CF2B}"/>
              </a:ext>
            </a:extLst>
          </p:cNvPr>
          <p:cNvSpPr>
            <a:spLocks noChangeShapeType="1"/>
          </p:cNvSpPr>
          <p:nvPr/>
        </p:nvSpPr>
        <p:spPr bwMode="auto">
          <a:xfrm>
            <a:off x="2210097" y="2827024"/>
            <a:ext cx="1996343" cy="343504"/>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8" name="Line 51">
            <a:extLst>
              <a:ext uri="{FF2B5EF4-FFF2-40B4-BE49-F238E27FC236}">
                <a16:creationId xmlns:a16="http://schemas.microsoft.com/office/drawing/2014/main" id="{B6E85345-F2AE-A861-3A7A-4822961FC49A}"/>
              </a:ext>
            </a:extLst>
          </p:cNvPr>
          <p:cNvSpPr>
            <a:spLocks noChangeShapeType="1"/>
          </p:cNvSpPr>
          <p:nvPr/>
        </p:nvSpPr>
        <p:spPr bwMode="auto">
          <a:xfrm>
            <a:off x="2150121" y="2737265"/>
            <a:ext cx="0" cy="1191042"/>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9" name="Line 53">
            <a:extLst>
              <a:ext uri="{FF2B5EF4-FFF2-40B4-BE49-F238E27FC236}">
                <a16:creationId xmlns:a16="http://schemas.microsoft.com/office/drawing/2014/main" id="{57EF9CE1-9B0A-AF5B-1266-23AD00A8CF90}"/>
              </a:ext>
            </a:extLst>
          </p:cNvPr>
          <p:cNvSpPr>
            <a:spLocks noChangeShapeType="1"/>
          </p:cNvSpPr>
          <p:nvPr/>
        </p:nvSpPr>
        <p:spPr bwMode="auto">
          <a:xfrm>
            <a:off x="4215008" y="2766610"/>
            <a:ext cx="0" cy="1191042"/>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0" name="Line 54">
            <a:extLst>
              <a:ext uri="{FF2B5EF4-FFF2-40B4-BE49-F238E27FC236}">
                <a16:creationId xmlns:a16="http://schemas.microsoft.com/office/drawing/2014/main" id="{AD6F298D-5D75-F963-67EF-2AD09752B324}"/>
              </a:ext>
            </a:extLst>
          </p:cNvPr>
          <p:cNvSpPr>
            <a:spLocks noChangeShapeType="1"/>
          </p:cNvSpPr>
          <p:nvPr/>
        </p:nvSpPr>
        <p:spPr bwMode="auto">
          <a:xfrm flipH="1">
            <a:off x="2145837" y="3258561"/>
            <a:ext cx="1996343" cy="343504"/>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1" name="Rectangle 56">
            <a:extLst>
              <a:ext uri="{FF2B5EF4-FFF2-40B4-BE49-F238E27FC236}">
                <a16:creationId xmlns:a16="http://schemas.microsoft.com/office/drawing/2014/main" id="{0DD04DC1-FB79-A5BE-2BA5-F3911FDA04CD}"/>
              </a:ext>
            </a:extLst>
          </p:cNvPr>
          <p:cNvSpPr>
            <a:spLocks noChangeArrowheads="1"/>
          </p:cNvSpPr>
          <p:nvPr/>
        </p:nvSpPr>
        <p:spPr bwMode="auto">
          <a:xfrm>
            <a:off x="2531397" y="2811490"/>
            <a:ext cx="1201662" cy="355586"/>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2" name="Text Box 55">
            <a:extLst>
              <a:ext uri="{FF2B5EF4-FFF2-40B4-BE49-F238E27FC236}">
                <a16:creationId xmlns:a16="http://schemas.microsoft.com/office/drawing/2014/main" id="{E5DA0EE5-5FCE-E3AB-181B-939F54AA86E2}"/>
              </a:ext>
            </a:extLst>
          </p:cNvPr>
          <p:cNvSpPr txBox="1">
            <a:spLocks noChangeArrowheads="1"/>
          </p:cNvSpPr>
          <p:nvPr/>
        </p:nvSpPr>
        <p:spPr bwMode="auto">
          <a:xfrm>
            <a:off x="2589217" y="2787324"/>
            <a:ext cx="1116010" cy="400110"/>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panose="020B0604030504040204" pitchFamily="34" charset="0"/>
                <a:ea typeface="ＭＳ Ｐゴシック" panose="020B0600070205080204" pitchFamily="34" charset="-128"/>
              </a:defRPr>
            </a:lvl1pPr>
            <a:lvl2pPr marL="742950" indent="-285750">
              <a:defRPr sz="1600">
                <a:solidFill>
                  <a:schemeClr val="tx1"/>
                </a:solidFill>
                <a:latin typeface="Tahoma" panose="020B0604030504040204" pitchFamily="34" charset="0"/>
                <a:ea typeface="ＭＳ Ｐゴシック" panose="020B0600070205080204" pitchFamily="34" charset="-128"/>
              </a:defRPr>
            </a:lvl2pPr>
            <a:lvl3pPr marL="1143000" indent="-228600">
              <a:defRPr sz="1600">
                <a:solidFill>
                  <a:schemeClr val="tx1"/>
                </a:solidFill>
                <a:latin typeface="Tahoma" panose="020B0604030504040204" pitchFamily="34" charset="0"/>
                <a:ea typeface="ＭＳ Ｐゴシック" panose="020B0600070205080204" pitchFamily="34" charset="-128"/>
              </a:defRPr>
            </a:lvl3pPr>
            <a:lvl4pPr marL="1600200" indent="-228600">
              <a:defRPr sz="1600">
                <a:solidFill>
                  <a:schemeClr val="tx1"/>
                </a:solidFill>
                <a:latin typeface="Tahoma" panose="020B0604030504040204" pitchFamily="34" charset="0"/>
                <a:ea typeface="ＭＳ Ｐゴシック" panose="020B0600070205080204" pitchFamily="34" charset="-128"/>
              </a:defRPr>
            </a:lvl4pPr>
            <a:lvl5pPr marL="2057400" indent="-228600">
              <a:defRPr sz="1600">
                <a:solidFill>
                  <a:schemeClr val="tx1"/>
                </a:solidFill>
                <a:latin typeface="Tahoma" panose="020B0604030504040204" pitchFamily="34" charset="0"/>
                <a:ea typeface="ＭＳ Ｐゴシック" panose="020B0600070205080204" pitchFamily="34" charset="-128"/>
              </a:defRPr>
            </a:lvl5pPr>
            <a:lvl6pPr marL="2514600" indent="-228600" algn="ctr" eaLnBrk="0" fontAlgn="base" hangingPunct="0">
              <a:spcBef>
                <a:spcPct val="0"/>
              </a:spcBef>
              <a:spcAft>
                <a:spcPct val="0"/>
              </a:spcAft>
              <a:defRPr sz="1600">
                <a:solidFill>
                  <a:schemeClr val="tx1"/>
                </a:solidFill>
                <a:latin typeface="Tahoma" panose="020B0604030504040204" pitchFamily="34" charset="0"/>
                <a:ea typeface="ＭＳ Ｐゴシック" panose="020B0600070205080204" pitchFamily="34" charset="-128"/>
              </a:defRPr>
            </a:lvl6pPr>
            <a:lvl7pPr marL="2971800" indent="-228600" algn="ctr" eaLnBrk="0" fontAlgn="base" hangingPunct="0">
              <a:spcBef>
                <a:spcPct val="0"/>
              </a:spcBef>
              <a:spcAft>
                <a:spcPct val="0"/>
              </a:spcAft>
              <a:defRPr sz="1600">
                <a:solidFill>
                  <a:schemeClr val="tx1"/>
                </a:solidFill>
                <a:latin typeface="Tahoma" panose="020B0604030504040204" pitchFamily="34" charset="0"/>
                <a:ea typeface="ＭＳ Ｐゴシック" panose="020B0600070205080204" pitchFamily="34" charset="-128"/>
              </a:defRPr>
            </a:lvl7pPr>
            <a:lvl8pPr marL="3429000" indent="-228600" algn="ctr" eaLnBrk="0" fontAlgn="base" hangingPunct="0">
              <a:spcBef>
                <a:spcPct val="0"/>
              </a:spcBef>
              <a:spcAft>
                <a:spcPct val="0"/>
              </a:spcAft>
              <a:defRPr sz="1600">
                <a:solidFill>
                  <a:schemeClr val="tx1"/>
                </a:solidFill>
                <a:latin typeface="Tahoma" panose="020B0604030504040204" pitchFamily="34" charset="0"/>
                <a:ea typeface="ＭＳ Ｐゴシック" panose="020B0600070205080204" pitchFamily="34" charset="-128"/>
              </a:defRPr>
            </a:lvl8pPr>
            <a:lvl9pPr marL="3886200" indent="-228600" algn="ctr" eaLnBrk="0" fontAlgn="base" hangingPunct="0">
              <a:spcBef>
                <a:spcPct val="0"/>
              </a:spcBef>
              <a:spcAft>
                <a:spcPct val="0"/>
              </a:spcAft>
              <a:defRPr sz="1600">
                <a:solidFill>
                  <a:schemeClr val="tx1"/>
                </a:solidFill>
                <a:latin typeface="Tahoma" panose="020B060403050404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rPr>
              <a:t>Let’</a:t>
            </a:r>
            <a:r>
              <a:rPr kumimoji="0" lang="en-US" altLang="ja-JP"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rPr>
              <a:t>s talk</a:t>
            </a:r>
            <a:endParaRPr kumimoji="0" lang="en-US" alt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sp>
        <p:nvSpPr>
          <p:cNvPr id="13" name="Rectangle 57">
            <a:extLst>
              <a:ext uri="{FF2B5EF4-FFF2-40B4-BE49-F238E27FC236}">
                <a16:creationId xmlns:a16="http://schemas.microsoft.com/office/drawing/2014/main" id="{C18BCB2E-DA22-F36F-E3ED-C9DC26E6EC4D}"/>
              </a:ext>
            </a:extLst>
          </p:cNvPr>
          <p:cNvSpPr>
            <a:spLocks noChangeArrowheads="1"/>
          </p:cNvSpPr>
          <p:nvPr/>
        </p:nvSpPr>
        <p:spPr bwMode="auto">
          <a:xfrm>
            <a:off x="2878401" y="3272370"/>
            <a:ext cx="593334" cy="355586"/>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4" name="Text Box 58">
            <a:extLst>
              <a:ext uri="{FF2B5EF4-FFF2-40B4-BE49-F238E27FC236}">
                <a16:creationId xmlns:a16="http://schemas.microsoft.com/office/drawing/2014/main" id="{7B4228C4-C857-1487-BA3D-BBA24A306380}"/>
              </a:ext>
            </a:extLst>
          </p:cNvPr>
          <p:cNvSpPr txBox="1">
            <a:spLocks noChangeArrowheads="1"/>
          </p:cNvSpPr>
          <p:nvPr/>
        </p:nvSpPr>
        <p:spPr bwMode="auto">
          <a:xfrm>
            <a:off x="2915186" y="3248204"/>
            <a:ext cx="487634" cy="400110"/>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OK</a:t>
            </a:r>
          </a:p>
        </p:txBody>
      </p:sp>
      <p:sp>
        <p:nvSpPr>
          <p:cNvPr id="15" name="Text Box 60">
            <a:extLst>
              <a:ext uri="{FF2B5EF4-FFF2-40B4-BE49-F238E27FC236}">
                <a16:creationId xmlns:a16="http://schemas.microsoft.com/office/drawing/2014/main" id="{C3F48437-2E27-F475-4A44-6DF8C11A6EF8}"/>
              </a:ext>
            </a:extLst>
          </p:cNvPr>
          <p:cNvSpPr txBox="1">
            <a:spLocks noChangeArrowheads="1"/>
          </p:cNvSpPr>
          <p:nvPr/>
        </p:nvSpPr>
        <p:spPr bwMode="auto">
          <a:xfrm>
            <a:off x="4320992" y="3066959"/>
            <a:ext cx="841897"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CC0000"/>
                </a:solidFill>
                <a:effectLst/>
                <a:uLnTx/>
                <a:uFillTx/>
                <a:latin typeface="Calibri" panose="020F0502020204030204"/>
                <a:ea typeface="ＭＳ Ｐゴシック" charset="0"/>
                <a:cs typeface="+mn-cs"/>
              </a:rPr>
              <a:t>ESTAB</a:t>
            </a:r>
          </a:p>
        </p:txBody>
      </p:sp>
      <p:sp>
        <p:nvSpPr>
          <p:cNvPr id="16" name="Text Box 61">
            <a:extLst>
              <a:ext uri="{FF2B5EF4-FFF2-40B4-BE49-F238E27FC236}">
                <a16:creationId xmlns:a16="http://schemas.microsoft.com/office/drawing/2014/main" id="{B53C183C-2185-EA9A-9A5B-8BE3B90F2E3D}"/>
              </a:ext>
            </a:extLst>
          </p:cNvPr>
          <p:cNvSpPr txBox="1">
            <a:spLocks noChangeArrowheads="1"/>
          </p:cNvSpPr>
          <p:nvPr/>
        </p:nvSpPr>
        <p:spPr bwMode="auto">
          <a:xfrm>
            <a:off x="1092998" y="3429450"/>
            <a:ext cx="841897"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CC0000"/>
                </a:solidFill>
                <a:effectLst/>
                <a:uLnTx/>
                <a:uFillTx/>
                <a:latin typeface="Calibri" panose="020F0502020204030204"/>
                <a:ea typeface="ＭＳ Ｐゴシック" charset="0"/>
                <a:cs typeface="+mn-cs"/>
              </a:rPr>
              <a:t>ESTAB</a:t>
            </a:r>
          </a:p>
        </p:txBody>
      </p:sp>
      <p:sp>
        <p:nvSpPr>
          <p:cNvPr id="17" name="Oval 66">
            <a:extLst>
              <a:ext uri="{FF2B5EF4-FFF2-40B4-BE49-F238E27FC236}">
                <a16:creationId xmlns:a16="http://schemas.microsoft.com/office/drawing/2014/main" id="{87BB8C38-2D97-B1AC-11F8-1253E3DA8DC2}"/>
              </a:ext>
            </a:extLst>
          </p:cNvPr>
          <p:cNvSpPr>
            <a:spLocks noChangeArrowheads="1"/>
          </p:cNvSpPr>
          <p:nvPr/>
        </p:nvSpPr>
        <p:spPr bwMode="auto">
          <a:xfrm>
            <a:off x="2088004" y="3557185"/>
            <a:ext cx="122093" cy="96664"/>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CC0000"/>
              </a:solidFill>
              <a:effectLst/>
              <a:uLnTx/>
              <a:uFillTx/>
              <a:latin typeface="Calibri" panose="020F0502020204030204"/>
              <a:ea typeface="ＭＳ Ｐゴシック" charset="0"/>
              <a:cs typeface="+mn-cs"/>
            </a:endParaRPr>
          </a:p>
        </p:txBody>
      </p:sp>
      <p:sp>
        <p:nvSpPr>
          <p:cNvPr id="18" name="Oval 67">
            <a:extLst>
              <a:ext uri="{FF2B5EF4-FFF2-40B4-BE49-F238E27FC236}">
                <a16:creationId xmlns:a16="http://schemas.microsoft.com/office/drawing/2014/main" id="{5B2C8161-81B4-3A1C-9FA3-744325EC8D3C}"/>
              </a:ext>
            </a:extLst>
          </p:cNvPr>
          <p:cNvSpPr>
            <a:spLocks noChangeArrowheads="1"/>
          </p:cNvSpPr>
          <p:nvPr/>
        </p:nvSpPr>
        <p:spPr bwMode="auto">
          <a:xfrm>
            <a:off x="4150748" y="3184337"/>
            <a:ext cx="122095" cy="96664"/>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CC0000"/>
              </a:solidFill>
              <a:effectLst/>
              <a:uLnTx/>
              <a:uFillTx/>
              <a:latin typeface="Calibri" panose="020F0502020204030204"/>
              <a:ea typeface="ＭＳ Ｐゴシック" charset="0"/>
              <a:cs typeface="+mn-cs"/>
            </a:endParaRPr>
          </a:p>
        </p:txBody>
      </p:sp>
      <p:sp>
        <p:nvSpPr>
          <p:cNvPr id="19" name="Text Box 72">
            <a:extLst>
              <a:ext uri="{FF2B5EF4-FFF2-40B4-BE49-F238E27FC236}">
                <a16:creationId xmlns:a16="http://schemas.microsoft.com/office/drawing/2014/main" id="{4EB8F303-DB26-0791-01B1-ECD801DE3F18}"/>
              </a:ext>
            </a:extLst>
          </p:cNvPr>
          <p:cNvSpPr txBox="1">
            <a:spLocks noChangeArrowheads="1"/>
          </p:cNvSpPr>
          <p:nvPr/>
        </p:nvSpPr>
        <p:spPr bwMode="auto">
          <a:xfrm>
            <a:off x="973490" y="4953638"/>
            <a:ext cx="1095235" cy="7078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choose x</a:t>
            </a:r>
          </a:p>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20" name="Line 73">
            <a:extLst>
              <a:ext uri="{FF2B5EF4-FFF2-40B4-BE49-F238E27FC236}">
                <a16:creationId xmlns:a16="http://schemas.microsoft.com/office/drawing/2014/main" id="{14FEFF6D-D59E-CB68-CEB5-284D353E9FAB}"/>
              </a:ext>
            </a:extLst>
          </p:cNvPr>
          <p:cNvSpPr>
            <a:spLocks noChangeShapeType="1"/>
          </p:cNvSpPr>
          <p:nvPr/>
        </p:nvSpPr>
        <p:spPr bwMode="auto">
          <a:xfrm>
            <a:off x="2248653" y="5141789"/>
            <a:ext cx="1996343" cy="343503"/>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21" name="Line 74">
            <a:extLst>
              <a:ext uri="{FF2B5EF4-FFF2-40B4-BE49-F238E27FC236}">
                <a16:creationId xmlns:a16="http://schemas.microsoft.com/office/drawing/2014/main" id="{54DC4BA2-9504-0D47-3030-6DAA90B6C03D}"/>
              </a:ext>
            </a:extLst>
          </p:cNvPr>
          <p:cNvSpPr>
            <a:spLocks noChangeShapeType="1"/>
          </p:cNvSpPr>
          <p:nvPr/>
        </p:nvSpPr>
        <p:spPr bwMode="auto">
          <a:xfrm>
            <a:off x="2188677" y="5052029"/>
            <a:ext cx="0" cy="1191042"/>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22" name="Line 75">
            <a:extLst>
              <a:ext uri="{FF2B5EF4-FFF2-40B4-BE49-F238E27FC236}">
                <a16:creationId xmlns:a16="http://schemas.microsoft.com/office/drawing/2014/main" id="{6961E387-F37A-BD33-1CAF-4BE2B5D81D2D}"/>
              </a:ext>
            </a:extLst>
          </p:cNvPr>
          <p:cNvSpPr>
            <a:spLocks noChangeShapeType="1"/>
          </p:cNvSpPr>
          <p:nvPr/>
        </p:nvSpPr>
        <p:spPr bwMode="auto">
          <a:xfrm>
            <a:off x="4253564" y="5081373"/>
            <a:ext cx="0" cy="1191042"/>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23" name="Line 76">
            <a:extLst>
              <a:ext uri="{FF2B5EF4-FFF2-40B4-BE49-F238E27FC236}">
                <a16:creationId xmlns:a16="http://schemas.microsoft.com/office/drawing/2014/main" id="{4E4C9F65-2017-F910-1719-5FC7EFFEC7E3}"/>
              </a:ext>
            </a:extLst>
          </p:cNvPr>
          <p:cNvSpPr>
            <a:spLocks noChangeShapeType="1"/>
          </p:cNvSpPr>
          <p:nvPr/>
        </p:nvSpPr>
        <p:spPr bwMode="auto">
          <a:xfrm flipH="1">
            <a:off x="2184393" y="5573326"/>
            <a:ext cx="1996343" cy="343503"/>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24" name="Rectangle 77">
            <a:extLst>
              <a:ext uri="{FF2B5EF4-FFF2-40B4-BE49-F238E27FC236}">
                <a16:creationId xmlns:a16="http://schemas.microsoft.com/office/drawing/2014/main" id="{CD9740F9-7368-567F-9E6B-73119A2B85CA}"/>
              </a:ext>
            </a:extLst>
          </p:cNvPr>
          <p:cNvSpPr>
            <a:spLocks noChangeArrowheads="1"/>
          </p:cNvSpPr>
          <p:nvPr/>
        </p:nvSpPr>
        <p:spPr bwMode="auto">
          <a:xfrm>
            <a:off x="2677053" y="5126253"/>
            <a:ext cx="1049579" cy="355586"/>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25" name="Text Box 78">
            <a:extLst>
              <a:ext uri="{FF2B5EF4-FFF2-40B4-BE49-F238E27FC236}">
                <a16:creationId xmlns:a16="http://schemas.microsoft.com/office/drawing/2014/main" id="{BE55082A-4004-B1E5-12A9-9D3ED5CFE592}"/>
              </a:ext>
            </a:extLst>
          </p:cNvPr>
          <p:cNvSpPr txBox="1">
            <a:spLocks noChangeArrowheads="1"/>
          </p:cNvSpPr>
          <p:nvPr/>
        </p:nvSpPr>
        <p:spPr bwMode="auto">
          <a:xfrm>
            <a:off x="2502290" y="5090004"/>
            <a:ext cx="1446230" cy="40011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req_conn(x)</a:t>
            </a:r>
          </a:p>
        </p:txBody>
      </p:sp>
      <p:sp>
        <p:nvSpPr>
          <p:cNvPr id="26" name="Rectangle 79">
            <a:extLst>
              <a:ext uri="{FF2B5EF4-FFF2-40B4-BE49-F238E27FC236}">
                <a16:creationId xmlns:a16="http://schemas.microsoft.com/office/drawing/2014/main" id="{93FB4FFA-4918-9DD0-6E18-A9F6652319B4}"/>
              </a:ext>
            </a:extLst>
          </p:cNvPr>
          <p:cNvSpPr>
            <a:spLocks noChangeArrowheads="1"/>
          </p:cNvSpPr>
          <p:nvPr/>
        </p:nvSpPr>
        <p:spPr bwMode="auto">
          <a:xfrm>
            <a:off x="2916957" y="5587135"/>
            <a:ext cx="593334" cy="355586"/>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27" name="Text Box 81">
            <a:extLst>
              <a:ext uri="{FF2B5EF4-FFF2-40B4-BE49-F238E27FC236}">
                <a16:creationId xmlns:a16="http://schemas.microsoft.com/office/drawing/2014/main" id="{5D7ABD30-2112-2FE8-64C1-45484308AAF6}"/>
              </a:ext>
            </a:extLst>
          </p:cNvPr>
          <p:cNvSpPr txBox="1">
            <a:spLocks noChangeArrowheads="1"/>
          </p:cNvSpPr>
          <p:nvPr/>
        </p:nvSpPr>
        <p:spPr bwMode="auto">
          <a:xfrm>
            <a:off x="4359546" y="5381723"/>
            <a:ext cx="841897"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CC0000"/>
                </a:solidFill>
                <a:effectLst/>
                <a:uLnTx/>
                <a:uFillTx/>
                <a:latin typeface="Calibri" panose="020F0502020204030204"/>
                <a:ea typeface="ＭＳ Ｐゴシック" charset="0"/>
                <a:cs typeface="+mn-cs"/>
              </a:rPr>
              <a:t>ESTAB</a:t>
            </a:r>
          </a:p>
        </p:txBody>
      </p:sp>
      <p:sp>
        <p:nvSpPr>
          <p:cNvPr id="28" name="Text Box 82">
            <a:extLst>
              <a:ext uri="{FF2B5EF4-FFF2-40B4-BE49-F238E27FC236}">
                <a16:creationId xmlns:a16="http://schemas.microsoft.com/office/drawing/2014/main" id="{C72F12E7-4CE9-16E9-A9A9-886B0A36DA4C}"/>
              </a:ext>
            </a:extLst>
          </p:cNvPr>
          <p:cNvSpPr txBox="1">
            <a:spLocks noChangeArrowheads="1"/>
          </p:cNvSpPr>
          <p:nvPr/>
        </p:nvSpPr>
        <p:spPr bwMode="auto">
          <a:xfrm>
            <a:off x="1131555" y="5744214"/>
            <a:ext cx="841897"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CC0000"/>
                </a:solidFill>
                <a:effectLst/>
                <a:uLnTx/>
                <a:uFillTx/>
                <a:latin typeface="Calibri" panose="020F0502020204030204"/>
                <a:ea typeface="ＭＳ Ｐゴシック" charset="0"/>
                <a:cs typeface="+mn-cs"/>
              </a:rPr>
              <a:t>ESTAB</a:t>
            </a:r>
          </a:p>
        </p:txBody>
      </p:sp>
      <p:sp>
        <p:nvSpPr>
          <p:cNvPr id="29" name="Oval 83">
            <a:extLst>
              <a:ext uri="{FF2B5EF4-FFF2-40B4-BE49-F238E27FC236}">
                <a16:creationId xmlns:a16="http://schemas.microsoft.com/office/drawing/2014/main" id="{5F5A9628-0C38-A091-BBAB-6B82F22245F2}"/>
              </a:ext>
            </a:extLst>
          </p:cNvPr>
          <p:cNvSpPr>
            <a:spLocks noChangeArrowheads="1"/>
          </p:cNvSpPr>
          <p:nvPr/>
        </p:nvSpPr>
        <p:spPr bwMode="auto">
          <a:xfrm>
            <a:off x="2126560" y="5871949"/>
            <a:ext cx="122093" cy="96664"/>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CC0000"/>
              </a:solidFill>
              <a:effectLst/>
              <a:uLnTx/>
              <a:uFillTx/>
              <a:latin typeface="Calibri" panose="020F0502020204030204"/>
              <a:ea typeface="ＭＳ Ｐゴシック" charset="0"/>
              <a:cs typeface="+mn-cs"/>
            </a:endParaRPr>
          </a:p>
        </p:txBody>
      </p:sp>
      <p:sp>
        <p:nvSpPr>
          <p:cNvPr id="30" name="Oval 84">
            <a:extLst>
              <a:ext uri="{FF2B5EF4-FFF2-40B4-BE49-F238E27FC236}">
                <a16:creationId xmlns:a16="http://schemas.microsoft.com/office/drawing/2014/main" id="{15918BEB-C81D-BED7-3EA0-36B99E36DA88}"/>
              </a:ext>
            </a:extLst>
          </p:cNvPr>
          <p:cNvSpPr>
            <a:spLocks noChangeArrowheads="1"/>
          </p:cNvSpPr>
          <p:nvPr/>
        </p:nvSpPr>
        <p:spPr bwMode="auto">
          <a:xfrm>
            <a:off x="4189304" y="5499101"/>
            <a:ext cx="122095" cy="96664"/>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CC0000"/>
              </a:solidFill>
              <a:effectLst/>
              <a:uLnTx/>
              <a:uFillTx/>
              <a:latin typeface="Calibri" panose="020F0502020204030204"/>
              <a:ea typeface="ＭＳ Ｐゴシック" charset="0"/>
              <a:cs typeface="+mn-cs"/>
            </a:endParaRPr>
          </a:p>
        </p:txBody>
      </p:sp>
      <p:sp>
        <p:nvSpPr>
          <p:cNvPr id="31" name="Rectangle 86">
            <a:extLst>
              <a:ext uri="{FF2B5EF4-FFF2-40B4-BE49-F238E27FC236}">
                <a16:creationId xmlns:a16="http://schemas.microsoft.com/office/drawing/2014/main" id="{660686D4-E55A-3255-3D01-C302C16FE9AA}"/>
              </a:ext>
            </a:extLst>
          </p:cNvPr>
          <p:cNvSpPr>
            <a:spLocks noChangeArrowheads="1"/>
          </p:cNvSpPr>
          <p:nvPr/>
        </p:nvSpPr>
        <p:spPr bwMode="auto">
          <a:xfrm>
            <a:off x="2514261" y="5594040"/>
            <a:ext cx="1445850" cy="283088"/>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32" name="Text Box 85">
            <a:extLst>
              <a:ext uri="{FF2B5EF4-FFF2-40B4-BE49-F238E27FC236}">
                <a16:creationId xmlns:a16="http://schemas.microsoft.com/office/drawing/2014/main" id="{50043D24-EEAA-83C2-BE25-32D5D8EF56CF}"/>
              </a:ext>
            </a:extLst>
          </p:cNvPr>
          <p:cNvSpPr txBox="1">
            <a:spLocks noChangeArrowheads="1"/>
          </p:cNvSpPr>
          <p:nvPr/>
        </p:nvSpPr>
        <p:spPr bwMode="auto">
          <a:xfrm>
            <a:off x="2500404" y="5552612"/>
            <a:ext cx="1435008" cy="40011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acc_conn(x)</a:t>
            </a:r>
          </a:p>
        </p:txBody>
      </p:sp>
      <p:grpSp>
        <p:nvGrpSpPr>
          <p:cNvPr id="33" name="Group 92">
            <a:extLst>
              <a:ext uri="{FF2B5EF4-FFF2-40B4-BE49-F238E27FC236}">
                <a16:creationId xmlns:a16="http://schemas.microsoft.com/office/drawing/2014/main" id="{00BCD100-65BE-9A36-D075-5FD9DB0A7A57}"/>
              </a:ext>
            </a:extLst>
          </p:cNvPr>
          <p:cNvGrpSpPr>
            <a:grpSpLocks/>
          </p:cNvGrpSpPr>
          <p:nvPr/>
        </p:nvGrpSpPr>
        <p:grpSpPr bwMode="auto">
          <a:xfrm>
            <a:off x="1696017" y="4472044"/>
            <a:ext cx="775403" cy="566176"/>
            <a:chOff x="-44" y="1473"/>
            <a:chExt cx="981" cy="1105"/>
          </a:xfrm>
        </p:grpSpPr>
        <p:pic>
          <p:nvPicPr>
            <p:cNvPr id="34" name="Picture 93" descr="desktop_computer_stylized_medium">
              <a:extLst>
                <a:ext uri="{FF2B5EF4-FFF2-40B4-BE49-F238E27FC236}">
                  <a16:creationId xmlns:a16="http://schemas.microsoft.com/office/drawing/2014/main" id="{A45AD0ED-D2D5-9AC9-68BA-FE66113B53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Freeform 94">
              <a:extLst>
                <a:ext uri="{FF2B5EF4-FFF2-40B4-BE49-F238E27FC236}">
                  <a16:creationId xmlns:a16="http://schemas.microsoft.com/office/drawing/2014/main" id="{18D75658-68C1-67ED-9067-40390C2ED41C}"/>
                </a:ext>
              </a:extLst>
            </p:cNvPr>
            <p:cNvSpPr>
              <a:spLocks/>
            </p:cNvSpPr>
            <p:nvPr/>
          </p:nvSpPr>
          <p:spPr bwMode="auto">
            <a:xfrm flipH="1">
              <a:off x="374" y="1579"/>
              <a:ext cx="477" cy="506"/>
            </a:xfrm>
            <a:custGeom>
              <a:avLst/>
              <a:gdLst>
                <a:gd name="T0" fmla="*/ 0 w 356"/>
                <a:gd name="T1" fmla="*/ 0 h 368"/>
                <a:gd name="T2" fmla="*/ 5595 w 356"/>
                <a:gd name="T3" fmla="*/ 341 h 368"/>
                <a:gd name="T4" fmla="*/ 6638 w 356"/>
                <a:gd name="T5" fmla="*/ 7113 h 368"/>
                <a:gd name="T6" fmla="*/ 1463 w 356"/>
                <a:gd name="T7" fmla="*/ 8895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grpSp>
      <p:grpSp>
        <p:nvGrpSpPr>
          <p:cNvPr id="36" name="Group 95">
            <a:extLst>
              <a:ext uri="{FF2B5EF4-FFF2-40B4-BE49-F238E27FC236}">
                <a16:creationId xmlns:a16="http://schemas.microsoft.com/office/drawing/2014/main" id="{50BCEDFE-1409-0C05-CC52-3CBFD1349627}"/>
              </a:ext>
            </a:extLst>
          </p:cNvPr>
          <p:cNvGrpSpPr>
            <a:grpSpLocks/>
          </p:cNvGrpSpPr>
          <p:nvPr/>
        </p:nvGrpSpPr>
        <p:grpSpPr bwMode="auto">
          <a:xfrm>
            <a:off x="4073636" y="4451330"/>
            <a:ext cx="318750" cy="557545"/>
            <a:chOff x="4140" y="429"/>
            <a:chExt cx="1425" cy="2396"/>
          </a:xfrm>
        </p:grpSpPr>
        <p:sp>
          <p:nvSpPr>
            <p:cNvPr id="37" name="Freeform 96">
              <a:extLst>
                <a:ext uri="{FF2B5EF4-FFF2-40B4-BE49-F238E27FC236}">
                  <a16:creationId xmlns:a16="http://schemas.microsoft.com/office/drawing/2014/main" id="{74ED1244-D5D0-C63C-8D95-739E666E7454}"/>
                </a:ext>
              </a:extLst>
            </p:cNvPr>
            <p:cNvSpPr>
              <a:spLocks/>
            </p:cNvSpPr>
            <p:nvPr/>
          </p:nvSpPr>
          <p:spPr bwMode="auto">
            <a:xfrm>
              <a:off x="5268" y="433"/>
              <a:ext cx="283" cy="2286"/>
            </a:xfrm>
            <a:custGeom>
              <a:avLst/>
              <a:gdLst>
                <a:gd name="T0" fmla="*/ 7 w 354"/>
                <a:gd name="T1" fmla="*/ 0 h 2742"/>
                <a:gd name="T2" fmla="*/ 38 w 354"/>
                <a:gd name="T3" fmla="*/ 55 h 2742"/>
                <a:gd name="T4" fmla="*/ 37 w 354"/>
                <a:gd name="T5" fmla="*/ 425 h 2742"/>
                <a:gd name="T6" fmla="*/ 0 w 354"/>
                <a:gd name="T7" fmla="*/ 445 h 2742"/>
                <a:gd name="T8" fmla="*/ 7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sp>
          <p:nvSpPr>
            <p:cNvPr id="38" name="Rectangle 97">
              <a:extLst>
                <a:ext uri="{FF2B5EF4-FFF2-40B4-BE49-F238E27FC236}">
                  <a16:creationId xmlns:a16="http://schemas.microsoft.com/office/drawing/2014/main" id="{69EBBA43-32A5-B51B-E8DE-FB6F7DED5F80}"/>
                </a:ext>
              </a:extLst>
            </p:cNvPr>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39" name="Freeform 98">
              <a:extLst>
                <a:ext uri="{FF2B5EF4-FFF2-40B4-BE49-F238E27FC236}">
                  <a16:creationId xmlns:a16="http://schemas.microsoft.com/office/drawing/2014/main" id="{9D446362-867C-5F57-7F3A-B388B88304D5}"/>
                </a:ext>
              </a:extLst>
            </p:cNvPr>
            <p:cNvSpPr>
              <a:spLocks/>
            </p:cNvSpPr>
            <p:nvPr/>
          </p:nvSpPr>
          <p:spPr bwMode="auto">
            <a:xfrm>
              <a:off x="5321" y="570"/>
              <a:ext cx="169" cy="2115"/>
            </a:xfrm>
            <a:custGeom>
              <a:avLst/>
              <a:gdLst>
                <a:gd name="T0" fmla="*/ 2 w 211"/>
                <a:gd name="T1" fmla="*/ 0 h 2537"/>
                <a:gd name="T2" fmla="*/ 23 w 211"/>
                <a:gd name="T3" fmla="*/ 36 h 2537"/>
                <a:gd name="T4" fmla="*/ 2 w 211"/>
                <a:gd name="T5" fmla="*/ 405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sp>
          <p:nvSpPr>
            <p:cNvPr id="40" name="Freeform 99">
              <a:extLst>
                <a:ext uri="{FF2B5EF4-FFF2-40B4-BE49-F238E27FC236}">
                  <a16:creationId xmlns:a16="http://schemas.microsoft.com/office/drawing/2014/main" id="{B3FD28C9-986B-C24B-EFF8-175BF6E2A9A6}"/>
                </a:ext>
              </a:extLst>
            </p:cNvPr>
            <p:cNvSpPr>
              <a:spLocks/>
            </p:cNvSpPr>
            <p:nvPr/>
          </p:nvSpPr>
          <p:spPr bwMode="auto">
            <a:xfrm>
              <a:off x="5284" y="1640"/>
              <a:ext cx="263" cy="189"/>
            </a:xfrm>
            <a:custGeom>
              <a:avLst/>
              <a:gdLst>
                <a:gd name="T0" fmla="*/ 2 w 328"/>
                <a:gd name="T1" fmla="*/ 0 h 226"/>
                <a:gd name="T2" fmla="*/ 36 w 328"/>
                <a:gd name="T3" fmla="*/ 21 h 226"/>
                <a:gd name="T4" fmla="*/ 36 w 328"/>
                <a:gd name="T5" fmla="*/ 38 h 226"/>
                <a:gd name="T6" fmla="*/ 0 w 328"/>
                <a:gd name="T7" fmla="*/ 16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sp>
          <p:nvSpPr>
            <p:cNvPr id="41" name="Rectangle 100">
              <a:extLst>
                <a:ext uri="{FF2B5EF4-FFF2-40B4-BE49-F238E27FC236}">
                  <a16:creationId xmlns:a16="http://schemas.microsoft.com/office/drawing/2014/main" id="{B2527537-BC47-6635-3219-141EAADE255E}"/>
                </a:ext>
              </a:extLst>
            </p:cNvPr>
            <p:cNvSpPr>
              <a:spLocks noChangeArrowheads="1"/>
            </p:cNvSpPr>
            <p:nvPr/>
          </p:nvSpPr>
          <p:spPr bwMode="auto">
            <a:xfrm>
              <a:off x="4214" y="696"/>
              <a:ext cx="592"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nvGrpSpPr>
            <p:cNvPr id="42" name="Group 101">
              <a:extLst>
                <a:ext uri="{FF2B5EF4-FFF2-40B4-BE49-F238E27FC236}">
                  <a16:creationId xmlns:a16="http://schemas.microsoft.com/office/drawing/2014/main" id="{B321AFB4-3E4B-78C7-9D40-C7A2B3177E3B}"/>
                </a:ext>
              </a:extLst>
            </p:cNvPr>
            <p:cNvGrpSpPr>
              <a:grpSpLocks/>
            </p:cNvGrpSpPr>
            <p:nvPr/>
          </p:nvGrpSpPr>
          <p:grpSpPr bwMode="auto">
            <a:xfrm>
              <a:off x="4749" y="668"/>
              <a:ext cx="581" cy="145"/>
              <a:chOff x="614" y="2568"/>
              <a:chExt cx="725" cy="139"/>
            </a:xfrm>
          </p:grpSpPr>
          <p:sp>
            <p:nvSpPr>
              <p:cNvPr id="67" name="AutoShape 102">
                <a:extLst>
                  <a:ext uri="{FF2B5EF4-FFF2-40B4-BE49-F238E27FC236}">
                    <a16:creationId xmlns:a16="http://schemas.microsoft.com/office/drawing/2014/main" id="{FFF2CC7D-4BE3-5D7C-36A7-72D2B1E0F7FE}"/>
                  </a:ext>
                </a:extLst>
              </p:cNvPr>
              <p:cNvSpPr>
                <a:spLocks noChangeArrowheads="1"/>
              </p:cNvSpPr>
              <p:nvPr/>
            </p:nvSpPr>
            <p:spPr bwMode="auto">
              <a:xfrm>
                <a:off x="617" y="2566"/>
                <a:ext cx="721" cy="142"/>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8" name="AutoShape 103">
                <a:extLst>
                  <a:ext uri="{FF2B5EF4-FFF2-40B4-BE49-F238E27FC236}">
                    <a16:creationId xmlns:a16="http://schemas.microsoft.com/office/drawing/2014/main" id="{917D79DF-5393-B432-06D5-FD7FF5C0FECD}"/>
                  </a:ext>
                </a:extLst>
              </p:cNvPr>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sp>
          <p:nvSpPr>
            <p:cNvPr id="43" name="Rectangle 104">
              <a:extLst>
                <a:ext uri="{FF2B5EF4-FFF2-40B4-BE49-F238E27FC236}">
                  <a16:creationId xmlns:a16="http://schemas.microsoft.com/office/drawing/2014/main" id="{F0A8F925-452C-18FF-C788-FE93466D2002}"/>
                </a:ext>
              </a:extLst>
            </p:cNvPr>
            <p:cNvSpPr>
              <a:spLocks noChangeArrowheads="1"/>
            </p:cNvSpPr>
            <p:nvPr/>
          </p:nvSpPr>
          <p:spPr bwMode="auto">
            <a:xfrm>
              <a:off x="4221" y="1022"/>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nvGrpSpPr>
            <p:cNvPr id="44" name="Group 105">
              <a:extLst>
                <a:ext uri="{FF2B5EF4-FFF2-40B4-BE49-F238E27FC236}">
                  <a16:creationId xmlns:a16="http://schemas.microsoft.com/office/drawing/2014/main" id="{A91D37B7-83CE-DC51-DDF9-AE59EC438D70}"/>
                </a:ext>
              </a:extLst>
            </p:cNvPr>
            <p:cNvGrpSpPr>
              <a:grpSpLocks/>
            </p:cNvGrpSpPr>
            <p:nvPr/>
          </p:nvGrpSpPr>
          <p:grpSpPr bwMode="auto">
            <a:xfrm>
              <a:off x="4747" y="994"/>
              <a:ext cx="581" cy="134"/>
              <a:chOff x="614" y="2568"/>
              <a:chExt cx="725" cy="139"/>
            </a:xfrm>
          </p:grpSpPr>
          <p:sp>
            <p:nvSpPr>
              <p:cNvPr id="65" name="AutoShape 106">
                <a:extLst>
                  <a:ext uri="{FF2B5EF4-FFF2-40B4-BE49-F238E27FC236}">
                    <a16:creationId xmlns:a16="http://schemas.microsoft.com/office/drawing/2014/main" id="{D7954ACC-A2E8-F7F8-D13B-0C553543D539}"/>
                  </a:ext>
                </a:extLst>
              </p:cNvPr>
              <p:cNvSpPr>
                <a:spLocks noChangeArrowheads="1"/>
              </p:cNvSpPr>
              <p:nvPr/>
            </p:nvSpPr>
            <p:spPr bwMode="auto">
              <a:xfrm>
                <a:off x="611" y="2567"/>
                <a:ext cx="730" cy="139"/>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6" name="AutoShape 107">
                <a:extLst>
                  <a:ext uri="{FF2B5EF4-FFF2-40B4-BE49-F238E27FC236}">
                    <a16:creationId xmlns:a16="http://schemas.microsoft.com/office/drawing/2014/main" id="{3E4263AB-CFE0-9FDB-1C00-234FFE23FE1A}"/>
                  </a:ext>
                </a:extLst>
              </p:cNvPr>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sp>
          <p:nvSpPr>
            <p:cNvPr id="45" name="Rectangle 108">
              <a:extLst>
                <a:ext uri="{FF2B5EF4-FFF2-40B4-BE49-F238E27FC236}">
                  <a16:creationId xmlns:a16="http://schemas.microsoft.com/office/drawing/2014/main" id="{4307A6E7-DB03-6F77-8C82-245AD36E7C0B}"/>
                </a:ext>
              </a:extLst>
            </p:cNvPr>
            <p:cNvSpPr>
              <a:spLocks noChangeArrowheads="1"/>
            </p:cNvSpPr>
            <p:nvPr/>
          </p:nvSpPr>
          <p:spPr bwMode="auto">
            <a:xfrm>
              <a:off x="4214" y="1356"/>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46" name="Rectangle 109">
              <a:extLst>
                <a:ext uri="{FF2B5EF4-FFF2-40B4-BE49-F238E27FC236}">
                  <a16:creationId xmlns:a16="http://schemas.microsoft.com/office/drawing/2014/main" id="{4A53AF8D-1E9F-F46E-582F-559AE0832664}"/>
                </a:ext>
              </a:extLst>
            </p:cNvPr>
            <p:cNvSpPr>
              <a:spLocks noChangeArrowheads="1"/>
            </p:cNvSpPr>
            <p:nvPr/>
          </p:nvSpPr>
          <p:spPr bwMode="auto">
            <a:xfrm>
              <a:off x="4227" y="1653"/>
              <a:ext cx="598" cy="52"/>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nvGrpSpPr>
            <p:cNvPr id="47" name="Group 110">
              <a:extLst>
                <a:ext uri="{FF2B5EF4-FFF2-40B4-BE49-F238E27FC236}">
                  <a16:creationId xmlns:a16="http://schemas.microsoft.com/office/drawing/2014/main" id="{F3FF0F20-D4C9-5AFC-5577-178A1AF01B87}"/>
                </a:ext>
              </a:extLst>
            </p:cNvPr>
            <p:cNvGrpSpPr>
              <a:grpSpLocks/>
            </p:cNvGrpSpPr>
            <p:nvPr/>
          </p:nvGrpSpPr>
          <p:grpSpPr bwMode="auto">
            <a:xfrm>
              <a:off x="4735" y="1627"/>
              <a:ext cx="582" cy="151"/>
              <a:chOff x="614" y="2568"/>
              <a:chExt cx="725" cy="139"/>
            </a:xfrm>
          </p:grpSpPr>
          <p:sp>
            <p:nvSpPr>
              <p:cNvPr id="63" name="AutoShape 111">
                <a:extLst>
                  <a:ext uri="{FF2B5EF4-FFF2-40B4-BE49-F238E27FC236}">
                    <a16:creationId xmlns:a16="http://schemas.microsoft.com/office/drawing/2014/main" id="{650BFB2A-1C84-0140-B493-76F6DA834A48}"/>
                  </a:ext>
                </a:extLst>
              </p:cNvPr>
              <p:cNvSpPr>
                <a:spLocks noChangeArrowheads="1"/>
              </p:cNvSpPr>
              <p:nvPr/>
            </p:nvSpPr>
            <p:spPr bwMode="auto">
              <a:xfrm>
                <a:off x="618" y="2571"/>
                <a:ext cx="720" cy="137"/>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4" name="AutoShape 112">
                <a:extLst>
                  <a:ext uri="{FF2B5EF4-FFF2-40B4-BE49-F238E27FC236}">
                    <a16:creationId xmlns:a16="http://schemas.microsoft.com/office/drawing/2014/main" id="{269EBED8-D099-6EB6-0013-1934AA1D6F06}"/>
                  </a:ext>
                </a:extLst>
              </p:cNvPr>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sp>
          <p:nvSpPr>
            <p:cNvPr id="48" name="Freeform 113">
              <a:extLst>
                <a:ext uri="{FF2B5EF4-FFF2-40B4-BE49-F238E27FC236}">
                  <a16:creationId xmlns:a16="http://schemas.microsoft.com/office/drawing/2014/main" id="{6095EB70-B27C-77D4-7793-8B94612B7C0A}"/>
                </a:ext>
              </a:extLst>
            </p:cNvPr>
            <p:cNvSpPr>
              <a:spLocks/>
            </p:cNvSpPr>
            <p:nvPr/>
          </p:nvSpPr>
          <p:spPr bwMode="auto">
            <a:xfrm>
              <a:off x="5288" y="1354"/>
              <a:ext cx="263" cy="188"/>
            </a:xfrm>
            <a:custGeom>
              <a:avLst/>
              <a:gdLst>
                <a:gd name="T0" fmla="*/ 2 w 328"/>
                <a:gd name="T1" fmla="*/ 0 h 226"/>
                <a:gd name="T2" fmla="*/ 36 w 328"/>
                <a:gd name="T3" fmla="*/ 20 h 226"/>
                <a:gd name="T4" fmla="*/ 36 w 328"/>
                <a:gd name="T5" fmla="*/ 36 h 226"/>
                <a:gd name="T6" fmla="*/ 0 w 328"/>
                <a:gd name="T7" fmla="*/ 15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grpSp>
          <p:nvGrpSpPr>
            <p:cNvPr id="49" name="Group 114">
              <a:extLst>
                <a:ext uri="{FF2B5EF4-FFF2-40B4-BE49-F238E27FC236}">
                  <a16:creationId xmlns:a16="http://schemas.microsoft.com/office/drawing/2014/main" id="{839E6ED9-B2D4-483A-4219-EEF28328868F}"/>
                </a:ext>
              </a:extLst>
            </p:cNvPr>
            <p:cNvGrpSpPr>
              <a:grpSpLocks/>
            </p:cNvGrpSpPr>
            <p:nvPr/>
          </p:nvGrpSpPr>
          <p:grpSpPr bwMode="auto">
            <a:xfrm>
              <a:off x="4739" y="1327"/>
              <a:ext cx="582" cy="139"/>
              <a:chOff x="614" y="2568"/>
              <a:chExt cx="725" cy="139"/>
            </a:xfrm>
          </p:grpSpPr>
          <p:sp>
            <p:nvSpPr>
              <p:cNvPr id="61" name="AutoShape 115">
                <a:extLst>
                  <a:ext uri="{FF2B5EF4-FFF2-40B4-BE49-F238E27FC236}">
                    <a16:creationId xmlns:a16="http://schemas.microsoft.com/office/drawing/2014/main" id="{2E4B3665-FFDC-EAB0-05E3-6C9989B6AC4D}"/>
                  </a:ext>
                </a:extLst>
              </p:cNvPr>
              <p:cNvSpPr>
                <a:spLocks noChangeArrowheads="1"/>
              </p:cNvSpPr>
              <p:nvPr/>
            </p:nvSpPr>
            <p:spPr bwMode="auto">
              <a:xfrm>
                <a:off x="613" y="2568"/>
                <a:ext cx="728" cy="141"/>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2" name="AutoShape 116">
                <a:extLst>
                  <a:ext uri="{FF2B5EF4-FFF2-40B4-BE49-F238E27FC236}">
                    <a16:creationId xmlns:a16="http://schemas.microsoft.com/office/drawing/2014/main" id="{A345E83E-2805-B22E-E577-422BC8923816}"/>
                  </a:ext>
                </a:extLst>
              </p:cNvPr>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sp>
          <p:nvSpPr>
            <p:cNvPr id="50" name="Rectangle 117">
              <a:extLst>
                <a:ext uri="{FF2B5EF4-FFF2-40B4-BE49-F238E27FC236}">
                  <a16:creationId xmlns:a16="http://schemas.microsoft.com/office/drawing/2014/main" id="{96EC5599-6D2A-FB5C-E983-B6B7FAC3EB18}"/>
                </a:ext>
              </a:extLst>
            </p:cNvPr>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1" name="Freeform 118">
              <a:extLst>
                <a:ext uri="{FF2B5EF4-FFF2-40B4-BE49-F238E27FC236}">
                  <a16:creationId xmlns:a16="http://schemas.microsoft.com/office/drawing/2014/main" id="{FDAFBE78-5827-8B55-14A5-8370E4722191}"/>
                </a:ext>
              </a:extLst>
            </p:cNvPr>
            <p:cNvSpPr>
              <a:spLocks/>
            </p:cNvSpPr>
            <p:nvPr/>
          </p:nvSpPr>
          <p:spPr bwMode="auto">
            <a:xfrm>
              <a:off x="5312" y="1007"/>
              <a:ext cx="237" cy="213"/>
            </a:xfrm>
            <a:custGeom>
              <a:avLst/>
              <a:gdLst>
                <a:gd name="T0" fmla="*/ 2 w 296"/>
                <a:gd name="T1" fmla="*/ 0 h 256"/>
                <a:gd name="T2" fmla="*/ 32 w 296"/>
                <a:gd name="T3" fmla="*/ 22 h 256"/>
                <a:gd name="T4" fmla="*/ 32 w 296"/>
                <a:gd name="T5" fmla="*/ 41 h 256"/>
                <a:gd name="T6" fmla="*/ 0 w 296"/>
                <a:gd name="T7" fmla="*/ 15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sp>
          <p:nvSpPr>
            <p:cNvPr id="52" name="Freeform 119">
              <a:extLst>
                <a:ext uri="{FF2B5EF4-FFF2-40B4-BE49-F238E27FC236}">
                  <a16:creationId xmlns:a16="http://schemas.microsoft.com/office/drawing/2014/main" id="{A04CFA2C-0CB6-B2ED-70EE-5DC67EE757D2}"/>
                </a:ext>
              </a:extLst>
            </p:cNvPr>
            <p:cNvSpPr>
              <a:spLocks/>
            </p:cNvSpPr>
            <p:nvPr/>
          </p:nvSpPr>
          <p:spPr bwMode="auto">
            <a:xfrm>
              <a:off x="5315" y="680"/>
              <a:ext cx="244" cy="240"/>
            </a:xfrm>
            <a:custGeom>
              <a:avLst/>
              <a:gdLst>
                <a:gd name="T0" fmla="*/ 0 w 304"/>
                <a:gd name="T1" fmla="*/ 0 h 288"/>
                <a:gd name="T2" fmla="*/ 34 w 304"/>
                <a:gd name="T3" fmla="*/ 27 h 288"/>
                <a:gd name="T4" fmla="*/ 31 w 304"/>
                <a:gd name="T5" fmla="*/ 48 h 288"/>
                <a:gd name="T6" fmla="*/ 2 w 304"/>
                <a:gd name="T7" fmla="*/ 2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sp>
          <p:nvSpPr>
            <p:cNvPr id="53" name="Oval 120">
              <a:extLst>
                <a:ext uri="{FF2B5EF4-FFF2-40B4-BE49-F238E27FC236}">
                  <a16:creationId xmlns:a16="http://schemas.microsoft.com/office/drawing/2014/main" id="{162B6D86-7C61-CE25-51B6-3050A27A6E83}"/>
                </a:ext>
              </a:extLst>
            </p:cNvPr>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4" name="Freeform 121">
              <a:extLst>
                <a:ext uri="{FF2B5EF4-FFF2-40B4-BE49-F238E27FC236}">
                  <a16:creationId xmlns:a16="http://schemas.microsoft.com/office/drawing/2014/main" id="{4083E8C6-232D-8B67-015A-A63FC9DF6765}"/>
                </a:ext>
              </a:extLst>
            </p:cNvPr>
            <p:cNvSpPr>
              <a:spLocks/>
            </p:cNvSpPr>
            <p:nvPr/>
          </p:nvSpPr>
          <p:spPr bwMode="auto">
            <a:xfrm>
              <a:off x="5302" y="2614"/>
              <a:ext cx="245" cy="200"/>
            </a:xfrm>
            <a:custGeom>
              <a:avLst/>
              <a:gdLst>
                <a:gd name="T0" fmla="*/ 0 w 306"/>
                <a:gd name="T1" fmla="*/ 18 h 240"/>
                <a:gd name="T2" fmla="*/ 2 w 306"/>
                <a:gd name="T3" fmla="*/ 40 h 240"/>
                <a:gd name="T4" fmla="*/ 34 w 306"/>
                <a:gd name="T5" fmla="*/ 18 h 240"/>
                <a:gd name="T6" fmla="*/ 32 w 306"/>
                <a:gd name="T7" fmla="*/ 0 h 240"/>
                <a:gd name="T8" fmla="*/ 0 w 306"/>
                <a:gd name="T9" fmla="*/ 18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panose="020B0600070205080204" pitchFamily="34" charset="-128"/>
                <a:cs typeface="+mn-cs"/>
              </a:endParaRPr>
            </a:p>
          </p:txBody>
        </p:sp>
        <p:sp>
          <p:nvSpPr>
            <p:cNvPr id="55" name="AutoShape 122">
              <a:extLst>
                <a:ext uri="{FF2B5EF4-FFF2-40B4-BE49-F238E27FC236}">
                  <a16:creationId xmlns:a16="http://schemas.microsoft.com/office/drawing/2014/main" id="{3580BB5C-CF2B-5DFC-27BD-546CFED9DA69}"/>
                </a:ext>
              </a:extLst>
            </p:cNvPr>
            <p:cNvSpPr>
              <a:spLocks noChangeArrowheads="1"/>
            </p:cNvSpPr>
            <p:nvPr/>
          </p:nvSpPr>
          <p:spPr bwMode="auto">
            <a:xfrm>
              <a:off x="4140" y="2677"/>
              <a:ext cx="1196" cy="148"/>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6" name="AutoShape 123">
              <a:extLst>
                <a:ext uri="{FF2B5EF4-FFF2-40B4-BE49-F238E27FC236}">
                  <a16:creationId xmlns:a16="http://schemas.microsoft.com/office/drawing/2014/main" id="{68AEF8DB-0992-844C-94EF-3227BBFF2C06}"/>
                </a:ext>
              </a:extLst>
            </p:cNvPr>
            <p:cNvSpPr>
              <a:spLocks noChangeArrowheads="1"/>
            </p:cNvSpPr>
            <p:nvPr/>
          </p:nvSpPr>
          <p:spPr bwMode="auto">
            <a:xfrm>
              <a:off x="4207" y="2714"/>
              <a:ext cx="1069"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7" name="Oval 124">
              <a:extLst>
                <a:ext uri="{FF2B5EF4-FFF2-40B4-BE49-F238E27FC236}">
                  <a16:creationId xmlns:a16="http://schemas.microsoft.com/office/drawing/2014/main" id="{F8E53B56-67B9-CB8D-F108-1A173BE5B96D}"/>
                </a:ext>
              </a:extLst>
            </p:cNvPr>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8" name="Oval 125">
              <a:extLst>
                <a:ext uri="{FF2B5EF4-FFF2-40B4-BE49-F238E27FC236}">
                  <a16:creationId xmlns:a16="http://schemas.microsoft.com/office/drawing/2014/main" id="{1DCBF26A-0277-D513-8582-BE4AE0C8D5AB}"/>
                </a:ext>
              </a:extLst>
            </p:cNvPr>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FF0000"/>
                </a:solidFill>
                <a:effectLst/>
                <a:uLnTx/>
                <a:uFillTx/>
                <a:latin typeface="Calibri" panose="020F0502020204030204"/>
                <a:ea typeface="ＭＳ Ｐゴシック" charset="0"/>
                <a:cs typeface="Arial" charset="0"/>
              </a:endParaRPr>
            </a:p>
          </p:txBody>
        </p:sp>
        <p:sp>
          <p:nvSpPr>
            <p:cNvPr id="59" name="Oval 126">
              <a:extLst>
                <a:ext uri="{FF2B5EF4-FFF2-40B4-BE49-F238E27FC236}">
                  <a16:creationId xmlns:a16="http://schemas.microsoft.com/office/drawing/2014/main" id="{0BA2060A-51CC-7146-20A9-84B70832D359}"/>
                </a:ext>
              </a:extLst>
            </p:cNvPr>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0" name="Rectangle 127">
              <a:extLst>
                <a:ext uri="{FF2B5EF4-FFF2-40B4-BE49-F238E27FC236}">
                  <a16:creationId xmlns:a16="http://schemas.microsoft.com/office/drawing/2014/main" id="{1CBF065F-7DF4-AA96-DCCD-EA4AA80C46F6}"/>
                </a:ext>
              </a:extLst>
            </p:cNvPr>
            <p:cNvSpPr>
              <a:spLocks noChangeArrowheads="1"/>
            </p:cNvSpPr>
            <p:nvPr/>
          </p:nvSpPr>
          <p:spPr bwMode="auto">
            <a:xfrm>
              <a:off x="5061" y="1838"/>
              <a:ext cx="87" cy="757"/>
            </a:xfrm>
            <a:prstGeom prst="rect">
              <a:avLst/>
            </a:prstGeom>
            <a:solidFill>
              <a:srgbClr val="292929"/>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sp>
        <p:nvSpPr>
          <p:cNvPr id="3" name="TextBox 28">
            <a:extLst>
              <a:ext uri="{FF2B5EF4-FFF2-40B4-BE49-F238E27FC236}">
                <a16:creationId xmlns:a16="http://schemas.microsoft.com/office/drawing/2014/main" id="{4C77E096-9D1D-F09A-4BD3-C12EF95DF2F7}"/>
              </a:ext>
            </a:extLst>
          </p:cNvPr>
          <p:cNvSpPr txBox="1"/>
          <p:nvPr/>
        </p:nvSpPr>
        <p:spPr>
          <a:xfrm>
            <a:off x="6291941" y="637942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931823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E7707-AD08-DBE2-AEDF-58FD882A08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D6B6A0-C6EE-8E97-21FC-3A362495E99E}"/>
              </a:ext>
            </a:extLst>
          </p:cNvPr>
          <p:cNvSpPr>
            <a:spLocks noGrp="1"/>
          </p:cNvSpPr>
          <p:nvPr>
            <p:ph type="title"/>
          </p:nvPr>
        </p:nvSpPr>
        <p:spPr/>
        <p:txBody>
          <a:bodyPr/>
          <a:lstStyle/>
          <a:p>
            <a:r>
              <a:rPr lang="en-IN" dirty="0"/>
              <a:t>Two-way handshake</a:t>
            </a:r>
          </a:p>
        </p:txBody>
      </p:sp>
      <p:grpSp>
        <p:nvGrpSpPr>
          <p:cNvPr id="3" name="Group 2">
            <a:extLst>
              <a:ext uri="{FF2B5EF4-FFF2-40B4-BE49-F238E27FC236}">
                <a16:creationId xmlns:a16="http://schemas.microsoft.com/office/drawing/2014/main" id="{A251889A-0A3C-6966-6487-91612AACB554}"/>
              </a:ext>
            </a:extLst>
          </p:cNvPr>
          <p:cNvGrpSpPr/>
          <p:nvPr/>
        </p:nvGrpSpPr>
        <p:grpSpPr>
          <a:xfrm>
            <a:off x="435655" y="1435139"/>
            <a:ext cx="3855401" cy="3186116"/>
            <a:chOff x="435655" y="1990325"/>
            <a:chExt cx="3855401" cy="3186116"/>
          </a:xfrm>
        </p:grpSpPr>
        <p:sp>
          <p:nvSpPr>
            <p:cNvPr id="6" name="Line 25">
              <a:extLst>
                <a:ext uri="{FF2B5EF4-FFF2-40B4-BE49-F238E27FC236}">
                  <a16:creationId xmlns:a16="http://schemas.microsoft.com/office/drawing/2014/main" id="{337A42AE-FB52-0C9A-CEA2-52197B109E66}"/>
                </a:ext>
              </a:extLst>
            </p:cNvPr>
            <p:cNvSpPr>
              <a:spLocks noChangeShapeType="1"/>
            </p:cNvSpPr>
            <p:nvPr/>
          </p:nvSpPr>
          <p:spPr bwMode="auto">
            <a:xfrm flipH="1">
              <a:off x="1461180" y="2545950"/>
              <a:ext cx="1588" cy="2470150"/>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ahoma" charset="0"/>
                <a:ea typeface="ＭＳ Ｐゴシック" charset="0"/>
                <a:cs typeface="+mn-cs"/>
              </a:endParaRPr>
            </a:p>
          </p:txBody>
        </p:sp>
        <p:sp>
          <p:nvSpPr>
            <p:cNvPr id="69" name="Line 39">
              <a:extLst>
                <a:ext uri="{FF2B5EF4-FFF2-40B4-BE49-F238E27FC236}">
                  <a16:creationId xmlns:a16="http://schemas.microsoft.com/office/drawing/2014/main" id="{5FBB7B77-CDE3-A8FC-2BAB-4DED0746F1E7}"/>
                </a:ext>
              </a:extLst>
            </p:cNvPr>
            <p:cNvSpPr>
              <a:spLocks noChangeShapeType="1"/>
            </p:cNvSpPr>
            <p:nvPr/>
          </p:nvSpPr>
          <p:spPr bwMode="auto">
            <a:xfrm flipH="1">
              <a:off x="2991529" y="2618975"/>
              <a:ext cx="0" cy="2524525"/>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70" name="Group 93">
              <a:extLst>
                <a:ext uri="{FF2B5EF4-FFF2-40B4-BE49-F238E27FC236}">
                  <a16:creationId xmlns:a16="http://schemas.microsoft.com/office/drawing/2014/main" id="{06E28CDB-B70C-44DB-E86B-C49A9D50E3F5}"/>
                </a:ext>
              </a:extLst>
            </p:cNvPr>
            <p:cNvGrpSpPr>
              <a:grpSpLocks/>
            </p:cNvGrpSpPr>
            <p:nvPr/>
          </p:nvGrpSpPr>
          <p:grpSpPr bwMode="auto">
            <a:xfrm>
              <a:off x="1386567" y="4700191"/>
              <a:ext cx="2405063" cy="476250"/>
              <a:chOff x="1097" y="2807"/>
              <a:chExt cx="1515" cy="300"/>
            </a:xfrm>
          </p:grpSpPr>
          <p:sp>
            <p:nvSpPr>
              <p:cNvPr id="132" name="Line 40">
                <a:extLst>
                  <a:ext uri="{FF2B5EF4-FFF2-40B4-BE49-F238E27FC236}">
                    <a16:creationId xmlns:a16="http://schemas.microsoft.com/office/drawing/2014/main" id="{D5DD11DF-E9D3-1907-B1AD-A1284894DB08}"/>
                  </a:ext>
                </a:extLst>
              </p:cNvPr>
              <p:cNvSpPr>
                <a:spLocks noChangeShapeType="1"/>
              </p:cNvSpPr>
              <p:nvPr/>
            </p:nvSpPr>
            <p:spPr bwMode="auto">
              <a:xfrm>
                <a:off x="1097" y="2964"/>
                <a:ext cx="1515" cy="0"/>
              </a:xfrm>
              <a:prstGeom prst="line">
                <a:avLst/>
              </a:prstGeom>
              <a:noFill/>
              <a:ln w="28575">
                <a:solidFill>
                  <a:srgbClr val="CC0000"/>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33" name="Text Box 85">
                <a:extLst>
                  <a:ext uri="{FF2B5EF4-FFF2-40B4-BE49-F238E27FC236}">
                    <a16:creationId xmlns:a16="http://schemas.microsoft.com/office/drawing/2014/main" id="{0AC6D2A6-64EA-880F-7E47-25550738B08F}"/>
                  </a:ext>
                </a:extLst>
              </p:cNvPr>
              <p:cNvSpPr txBox="1">
                <a:spLocks noChangeArrowheads="1"/>
              </p:cNvSpPr>
              <p:nvPr/>
            </p:nvSpPr>
            <p:spPr bwMode="auto">
              <a:xfrm>
                <a:off x="1269" y="2807"/>
                <a:ext cx="706" cy="300"/>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connection </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x completes</a:t>
                </a:r>
              </a:p>
            </p:txBody>
          </p:sp>
        </p:grpSp>
        <p:grpSp>
          <p:nvGrpSpPr>
            <p:cNvPr id="71" name="Group 102">
              <a:extLst>
                <a:ext uri="{FF2B5EF4-FFF2-40B4-BE49-F238E27FC236}">
                  <a16:creationId xmlns:a16="http://schemas.microsoft.com/office/drawing/2014/main" id="{484B4072-5E05-9B7D-2547-D570EDCD5FEA}"/>
                </a:ext>
              </a:extLst>
            </p:cNvPr>
            <p:cNvGrpSpPr>
              <a:grpSpLocks/>
            </p:cNvGrpSpPr>
            <p:nvPr/>
          </p:nvGrpSpPr>
          <p:grpSpPr bwMode="auto">
            <a:xfrm>
              <a:off x="435655" y="1990325"/>
              <a:ext cx="3389313" cy="2136775"/>
              <a:chOff x="484" y="1100"/>
              <a:chExt cx="2135" cy="1346"/>
            </a:xfrm>
          </p:grpSpPr>
          <p:sp>
            <p:nvSpPr>
              <p:cNvPr id="83" name="Text Box 103">
                <a:extLst>
                  <a:ext uri="{FF2B5EF4-FFF2-40B4-BE49-F238E27FC236}">
                    <a16:creationId xmlns:a16="http://schemas.microsoft.com/office/drawing/2014/main" id="{BAEC83D6-4B7E-9D87-0923-19ECD69FEEF3}"/>
                  </a:ext>
                </a:extLst>
              </p:cNvPr>
              <p:cNvSpPr txBox="1">
                <a:spLocks noChangeArrowheads="1"/>
              </p:cNvSpPr>
              <p:nvPr/>
            </p:nvSpPr>
            <p:spPr bwMode="auto">
              <a:xfrm>
                <a:off x="484" y="1393"/>
                <a:ext cx="613" cy="3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choose x</a:t>
                </a:r>
              </a:p>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4" name="Line 104">
                <a:extLst>
                  <a:ext uri="{FF2B5EF4-FFF2-40B4-BE49-F238E27FC236}">
                    <a16:creationId xmlns:a16="http://schemas.microsoft.com/office/drawing/2014/main" id="{6ED9F60B-699A-C20A-E16A-899C4AB97B15}"/>
                  </a:ext>
                </a:extLst>
              </p:cNvPr>
              <p:cNvSpPr>
                <a:spLocks noChangeShapeType="1"/>
              </p:cNvSpPr>
              <p:nvPr/>
            </p:nvSpPr>
            <p:spPr bwMode="auto">
              <a:xfrm>
                <a:off x="1159" y="1516"/>
                <a:ext cx="932" cy="199"/>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5" name="Line 105">
                <a:extLst>
                  <a:ext uri="{FF2B5EF4-FFF2-40B4-BE49-F238E27FC236}">
                    <a16:creationId xmlns:a16="http://schemas.microsoft.com/office/drawing/2014/main" id="{02D9DEAF-8B09-66AB-1F23-CEDF3292B0D1}"/>
                  </a:ext>
                </a:extLst>
              </p:cNvPr>
              <p:cNvSpPr>
                <a:spLocks noChangeShapeType="1"/>
              </p:cNvSpPr>
              <p:nvPr/>
            </p:nvSpPr>
            <p:spPr bwMode="auto">
              <a:xfrm flipH="1">
                <a:off x="1121" y="1739"/>
                <a:ext cx="990" cy="602"/>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6" name="Rectangle 106">
                <a:extLst>
                  <a:ext uri="{FF2B5EF4-FFF2-40B4-BE49-F238E27FC236}">
                    <a16:creationId xmlns:a16="http://schemas.microsoft.com/office/drawing/2014/main" id="{186D7CD1-D4DA-B3FD-8BFD-E66411F53BAB}"/>
                  </a:ext>
                </a:extLst>
              </p:cNvPr>
              <p:cNvSpPr>
                <a:spLocks noChangeArrowheads="1"/>
              </p:cNvSpPr>
              <p:nvPr/>
            </p:nvSpPr>
            <p:spPr bwMode="auto">
              <a:xfrm>
                <a:off x="1359" y="1507"/>
                <a:ext cx="490" cy="206"/>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7" name="Text Box 107">
                <a:extLst>
                  <a:ext uri="{FF2B5EF4-FFF2-40B4-BE49-F238E27FC236}">
                    <a16:creationId xmlns:a16="http://schemas.microsoft.com/office/drawing/2014/main" id="{E8D10994-D829-FD24-9409-723DAD095DCD}"/>
                  </a:ext>
                </a:extLst>
              </p:cNvPr>
              <p:cNvSpPr txBox="1">
                <a:spLocks noChangeArrowheads="1"/>
              </p:cNvSpPr>
              <p:nvPr/>
            </p:nvSpPr>
            <p:spPr bwMode="auto">
              <a:xfrm>
                <a:off x="1214" y="1486"/>
                <a:ext cx="802" cy="2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req_conn(x)</a:t>
                </a:r>
              </a:p>
            </p:txBody>
          </p:sp>
          <p:sp>
            <p:nvSpPr>
              <p:cNvPr id="88" name="Rectangle 108">
                <a:extLst>
                  <a:ext uri="{FF2B5EF4-FFF2-40B4-BE49-F238E27FC236}">
                    <a16:creationId xmlns:a16="http://schemas.microsoft.com/office/drawing/2014/main" id="{2164B33E-CCA1-60FC-B107-B9BFC8794AFC}"/>
                  </a:ext>
                </a:extLst>
              </p:cNvPr>
              <p:cNvSpPr>
                <a:spLocks noChangeArrowheads="1"/>
              </p:cNvSpPr>
              <p:nvPr/>
            </p:nvSpPr>
            <p:spPr bwMode="auto">
              <a:xfrm>
                <a:off x="1471" y="1774"/>
                <a:ext cx="277" cy="206"/>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9" name="Text Box 109">
                <a:extLst>
                  <a:ext uri="{FF2B5EF4-FFF2-40B4-BE49-F238E27FC236}">
                    <a16:creationId xmlns:a16="http://schemas.microsoft.com/office/drawing/2014/main" id="{50B5381F-849B-1635-77A4-34044AFFC87A}"/>
                  </a:ext>
                </a:extLst>
              </p:cNvPr>
              <p:cNvSpPr txBox="1">
                <a:spLocks noChangeArrowheads="1"/>
              </p:cNvSpPr>
              <p:nvPr/>
            </p:nvSpPr>
            <p:spPr bwMode="auto">
              <a:xfrm>
                <a:off x="2133" y="1649"/>
                <a:ext cx="48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rPr>
                  <a:t>ESTAB</a:t>
                </a:r>
              </a:p>
            </p:txBody>
          </p:sp>
          <p:sp>
            <p:nvSpPr>
              <p:cNvPr id="90" name="Text Box 110">
                <a:extLst>
                  <a:ext uri="{FF2B5EF4-FFF2-40B4-BE49-F238E27FC236}">
                    <a16:creationId xmlns:a16="http://schemas.microsoft.com/office/drawing/2014/main" id="{04A80838-B79B-BBDC-AC3C-BB9C84A32B6A}"/>
                  </a:ext>
                </a:extLst>
              </p:cNvPr>
              <p:cNvSpPr txBox="1">
                <a:spLocks noChangeArrowheads="1"/>
              </p:cNvSpPr>
              <p:nvPr/>
            </p:nvSpPr>
            <p:spPr bwMode="auto">
              <a:xfrm>
                <a:off x="583" y="2234"/>
                <a:ext cx="48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rPr>
                  <a:t>ESTAB</a:t>
                </a:r>
              </a:p>
            </p:txBody>
          </p:sp>
          <p:sp>
            <p:nvSpPr>
              <p:cNvPr id="91" name="Oval 111">
                <a:extLst>
                  <a:ext uri="{FF2B5EF4-FFF2-40B4-BE49-F238E27FC236}">
                    <a16:creationId xmlns:a16="http://schemas.microsoft.com/office/drawing/2014/main" id="{5CCFAA92-3241-C207-278E-4A3DD4337FF6}"/>
                  </a:ext>
                </a:extLst>
              </p:cNvPr>
              <p:cNvSpPr>
                <a:spLocks noChangeArrowheads="1"/>
              </p:cNvSpPr>
              <p:nvPr/>
            </p:nvSpPr>
            <p:spPr bwMode="auto">
              <a:xfrm>
                <a:off x="1095" y="2298"/>
                <a:ext cx="57" cy="56"/>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sp>
            <p:nvSpPr>
              <p:cNvPr id="92" name="Oval 112">
                <a:extLst>
                  <a:ext uri="{FF2B5EF4-FFF2-40B4-BE49-F238E27FC236}">
                    <a16:creationId xmlns:a16="http://schemas.microsoft.com/office/drawing/2014/main" id="{473BFFFD-CFCF-FB44-0CF5-9A1BDEACFE1C}"/>
                  </a:ext>
                </a:extLst>
              </p:cNvPr>
              <p:cNvSpPr>
                <a:spLocks noChangeArrowheads="1"/>
              </p:cNvSpPr>
              <p:nvPr/>
            </p:nvSpPr>
            <p:spPr bwMode="auto">
              <a:xfrm>
                <a:off x="2065" y="1723"/>
                <a:ext cx="57" cy="56"/>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grpSp>
            <p:nvGrpSpPr>
              <p:cNvPr id="93" name="Group 113">
                <a:extLst>
                  <a:ext uri="{FF2B5EF4-FFF2-40B4-BE49-F238E27FC236}">
                    <a16:creationId xmlns:a16="http://schemas.microsoft.com/office/drawing/2014/main" id="{9D47A555-9115-5BEB-31E1-925C2E1DC341}"/>
                  </a:ext>
                </a:extLst>
              </p:cNvPr>
              <p:cNvGrpSpPr>
                <a:grpSpLocks/>
              </p:cNvGrpSpPr>
              <p:nvPr/>
            </p:nvGrpSpPr>
            <p:grpSpPr bwMode="auto">
              <a:xfrm>
                <a:off x="1277" y="1861"/>
                <a:ext cx="803" cy="212"/>
                <a:chOff x="1065" y="2085"/>
                <a:chExt cx="803" cy="212"/>
              </a:xfrm>
            </p:grpSpPr>
            <p:sp>
              <p:nvSpPr>
                <p:cNvPr id="130" name="Rectangle 114">
                  <a:extLst>
                    <a:ext uri="{FF2B5EF4-FFF2-40B4-BE49-F238E27FC236}">
                      <a16:creationId xmlns:a16="http://schemas.microsoft.com/office/drawing/2014/main" id="{BEF3A779-D484-B9C7-4EEC-A03D543B3BBA}"/>
                    </a:ext>
                  </a:extLst>
                </p:cNvPr>
                <p:cNvSpPr>
                  <a:spLocks noChangeArrowheads="1"/>
                </p:cNvSpPr>
                <p:nvPr/>
              </p:nvSpPr>
              <p:spPr bwMode="auto">
                <a:xfrm>
                  <a:off x="1137" y="2123"/>
                  <a:ext cx="675" cy="164"/>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31" name="Text Box 115">
                  <a:extLst>
                    <a:ext uri="{FF2B5EF4-FFF2-40B4-BE49-F238E27FC236}">
                      <a16:creationId xmlns:a16="http://schemas.microsoft.com/office/drawing/2014/main" id="{F9DE8275-3476-1D8D-15C2-A08837CED2F6}"/>
                    </a:ext>
                  </a:extLst>
                </p:cNvPr>
                <p:cNvSpPr txBox="1">
                  <a:spLocks noChangeArrowheads="1"/>
                </p:cNvSpPr>
                <p:nvPr/>
              </p:nvSpPr>
              <p:spPr bwMode="auto">
                <a:xfrm>
                  <a:off x="1065" y="2085"/>
                  <a:ext cx="803" cy="2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acc_conn(x)</a:t>
                  </a:r>
                </a:p>
              </p:txBody>
            </p:sp>
          </p:grpSp>
          <p:grpSp>
            <p:nvGrpSpPr>
              <p:cNvPr id="94" name="Group 116">
                <a:extLst>
                  <a:ext uri="{FF2B5EF4-FFF2-40B4-BE49-F238E27FC236}">
                    <a16:creationId xmlns:a16="http://schemas.microsoft.com/office/drawing/2014/main" id="{2769DEF1-5D61-4FD8-442E-9334DA944A42}"/>
                  </a:ext>
                </a:extLst>
              </p:cNvPr>
              <p:cNvGrpSpPr>
                <a:grpSpLocks/>
              </p:cNvGrpSpPr>
              <p:nvPr/>
            </p:nvGrpSpPr>
            <p:grpSpPr bwMode="auto">
              <a:xfrm>
                <a:off x="834" y="1112"/>
                <a:ext cx="391" cy="307"/>
                <a:chOff x="-44" y="1473"/>
                <a:chExt cx="981" cy="1105"/>
              </a:xfrm>
            </p:grpSpPr>
            <p:pic>
              <p:nvPicPr>
                <p:cNvPr id="128" name="Picture 117" descr="desktop_computer_stylized_medium">
                  <a:extLst>
                    <a:ext uri="{FF2B5EF4-FFF2-40B4-BE49-F238E27FC236}">
                      <a16:creationId xmlns:a16="http://schemas.microsoft.com/office/drawing/2014/main" id="{D370622D-B0AE-00A4-1B0E-9995BF392D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 name="Freeform 118">
                  <a:extLst>
                    <a:ext uri="{FF2B5EF4-FFF2-40B4-BE49-F238E27FC236}">
                      <a16:creationId xmlns:a16="http://schemas.microsoft.com/office/drawing/2014/main" id="{768FCA6E-9168-9382-3B68-4421AB36B4AD}"/>
                    </a:ext>
                  </a:extLst>
                </p:cNvPr>
                <p:cNvSpPr>
                  <a:spLocks/>
                </p:cNvSpPr>
                <p:nvPr/>
              </p:nvSpPr>
              <p:spPr bwMode="auto">
                <a:xfrm flipH="1">
                  <a:off x="374" y="1579"/>
                  <a:ext cx="477" cy="506"/>
                </a:xfrm>
                <a:custGeom>
                  <a:avLst/>
                  <a:gdLst>
                    <a:gd name="T0" fmla="*/ 0 w 356"/>
                    <a:gd name="T1" fmla="*/ 0 h 368"/>
                    <a:gd name="T2" fmla="*/ 5595 w 356"/>
                    <a:gd name="T3" fmla="*/ 341 h 368"/>
                    <a:gd name="T4" fmla="*/ 6638 w 356"/>
                    <a:gd name="T5" fmla="*/ 7113 h 368"/>
                    <a:gd name="T6" fmla="*/ 1463 w 356"/>
                    <a:gd name="T7" fmla="*/ 8895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grpSp>
            <p:nvGrpSpPr>
              <p:cNvPr id="95" name="Group 119">
                <a:extLst>
                  <a:ext uri="{FF2B5EF4-FFF2-40B4-BE49-F238E27FC236}">
                    <a16:creationId xmlns:a16="http://schemas.microsoft.com/office/drawing/2014/main" id="{26291EAD-33AB-4B49-E138-F7412AB07FB1}"/>
                  </a:ext>
                </a:extLst>
              </p:cNvPr>
              <p:cNvGrpSpPr>
                <a:grpSpLocks/>
              </p:cNvGrpSpPr>
              <p:nvPr/>
            </p:nvGrpSpPr>
            <p:grpSpPr bwMode="auto">
              <a:xfrm>
                <a:off x="1973" y="1100"/>
                <a:ext cx="212" cy="323"/>
                <a:chOff x="4140" y="429"/>
                <a:chExt cx="1425" cy="2396"/>
              </a:xfrm>
            </p:grpSpPr>
            <p:sp>
              <p:nvSpPr>
                <p:cNvPr id="96" name="Freeform 120">
                  <a:extLst>
                    <a:ext uri="{FF2B5EF4-FFF2-40B4-BE49-F238E27FC236}">
                      <a16:creationId xmlns:a16="http://schemas.microsoft.com/office/drawing/2014/main" id="{F08BA1AB-5F99-041E-713F-AA9500912DAA}"/>
                    </a:ext>
                  </a:extLst>
                </p:cNvPr>
                <p:cNvSpPr>
                  <a:spLocks/>
                </p:cNvSpPr>
                <p:nvPr/>
              </p:nvSpPr>
              <p:spPr bwMode="auto">
                <a:xfrm>
                  <a:off x="5268" y="433"/>
                  <a:ext cx="283" cy="2286"/>
                </a:xfrm>
                <a:custGeom>
                  <a:avLst/>
                  <a:gdLst>
                    <a:gd name="T0" fmla="*/ 7 w 354"/>
                    <a:gd name="T1" fmla="*/ 0 h 2742"/>
                    <a:gd name="T2" fmla="*/ 38 w 354"/>
                    <a:gd name="T3" fmla="*/ 55 h 2742"/>
                    <a:gd name="T4" fmla="*/ 37 w 354"/>
                    <a:gd name="T5" fmla="*/ 425 h 2742"/>
                    <a:gd name="T6" fmla="*/ 0 w 354"/>
                    <a:gd name="T7" fmla="*/ 445 h 2742"/>
                    <a:gd name="T8" fmla="*/ 7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97" name="Rectangle 121">
                  <a:extLst>
                    <a:ext uri="{FF2B5EF4-FFF2-40B4-BE49-F238E27FC236}">
                      <a16:creationId xmlns:a16="http://schemas.microsoft.com/office/drawing/2014/main" id="{03C022EF-51F6-E7D4-9196-DAF69693F328}"/>
                    </a:ext>
                  </a:extLst>
                </p:cNvPr>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98" name="Freeform 122">
                  <a:extLst>
                    <a:ext uri="{FF2B5EF4-FFF2-40B4-BE49-F238E27FC236}">
                      <a16:creationId xmlns:a16="http://schemas.microsoft.com/office/drawing/2014/main" id="{B07D9C72-3E1B-8699-E808-A2A152350EF9}"/>
                    </a:ext>
                  </a:extLst>
                </p:cNvPr>
                <p:cNvSpPr>
                  <a:spLocks/>
                </p:cNvSpPr>
                <p:nvPr/>
              </p:nvSpPr>
              <p:spPr bwMode="auto">
                <a:xfrm>
                  <a:off x="5321" y="570"/>
                  <a:ext cx="169" cy="2115"/>
                </a:xfrm>
                <a:custGeom>
                  <a:avLst/>
                  <a:gdLst>
                    <a:gd name="T0" fmla="*/ 2 w 211"/>
                    <a:gd name="T1" fmla="*/ 0 h 2537"/>
                    <a:gd name="T2" fmla="*/ 23 w 211"/>
                    <a:gd name="T3" fmla="*/ 36 h 2537"/>
                    <a:gd name="T4" fmla="*/ 2 w 211"/>
                    <a:gd name="T5" fmla="*/ 405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99" name="Freeform 123">
                  <a:extLst>
                    <a:ext uri="{FF2B5EF4-FFF2-40B4-BE49-F238E27FC236}">
                      <a16:creationId xmlns:a16="http://schemas.microsoft.com/office/drawing/2014/main" id="{3FA8E0BB-D9CB-63B7-B6C6-B3849731C3CA}"/>
                    </a:ext>
                  </a:extLst>
                </p:cNvPr>
                <p:cNvSpPr>
                  <a:spLocks/>
                </p:cNvSpPr>
                <p:nvPr/>
              </p:nvSpPr>
              <p:spPr bwMode="auto">
                <a:xfrm>
                  <a:off x="5284" y="1640"/>
                  <a:ext cx="263" cy="189"/>
                </a:xfrm>
                <a:custGeom>
                  <a:avLst/>
                  <a:gdLst>
                    <a:gd name="T0" fmla="*/ 2 w 328"/>
                    <a:gd name="T1" fmla="*/ 0 h 226"/>
                    <a:gd name="T2" fmla="*/ 36 w 328"/>
                    <a:gd name="T3" fmla="*/ 21 h 226"/>
                    <a:gd name="T4" fmla="*/ 36 w 328"/>
                    <a:gd name="T5" fmla="*/ 38 h 226"/>
                    <a:gd name="T6" fmla="*/ 0 w 328"/>
                    <a:gd name="T7" fmla="*/ 16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100" name="Rectangle 124">
                  <a:extLst>
                    <a:ext uri="{FF2B5EF4-FFF2-40B4-BE49-F238E27FC236}">
                      <a16:creationId xmlns:a16="http://schemas.microsoft.com/office/drawing/2014/main" id="{C7DA2D1B-085D-B5C7-4389-1D59F585D08A}"/>
                    </a:ext>
                  </a:extLst>
                </p:cNvPr>
                <p:cNvSpPr>
                  <a:spLocks noChangeArrowheads="1"/>
                </p:cNvSpPr>
                <p:nvPr/>
              </p:nvSpPr>
              <p:spPr bwMode="auto">
                <a:xfrm>
                  <a:off x="4214" y="696"/>
                  <a:ext cx="592"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101" name="Group 125">
                  <a:extLst>
                    <a:ext uri="{FF2B5EF4-FFF2-40B4-BE49-F238E27FC236}">
                      <a16:creationId xmlns:a16="http://schemas.microsoft.com/office/drawing/2014/main" id="{6A9DDD4F-98D2-1AAD-798E-DBC875299BE2}"/>
                    </a:ext>
                  </a:extLst>
                </p:cNvPr>
                <p:cNvGrpSpPr>
                  <a:grpSpLocks/>
                </p:cNvGrpSpPr>
                <p:nvPr/>
              </p:nvGrpSpPr>
              <p:grpSpPr bwMode="auto">
                <a:xfrm>
                  <a:off x="4749" y="668"/>
                  <a:ext cx="581" cy="145"/>
                  <a:chOff x="614" y="2568"/>
                  <a:chExt cx="725" cy="139"/>
                </a:xfrm>
              </p:grpSpPr>
              <p:sp>
                <p:nvSpPr>
                  <p:cNvPr id="126" name="AutoShape 126">
                    <a:extLst>
                      <a:ext uri="{FF2B5EF4-FFF2-40B4-BE49-F238E27FC236}">
                        <a16:creationId xmlns:a16="http://schemas.microsoft.com/office/drawing/2014/main" id="{20EAA45C-6A8A-82BC-E2B1-1732938AA2CB}"/>
                      </a:ext>
                    </a:extLst>
                  </p:cNvPr>
                  <p:cNvSpPr>
                    <a:spLocks noChangeArrowheads="1"/>
                  </p:cNvSpPr>
                  <p:nvPr/>
                </p:nvSpPr>
                <p:spPr bwMode="auto">
                  <a:xfrm>
                    <a:off x="617" y="2566"/>
                    <a:ext cx="721" cy="142"/>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27" name="AutoShape 127">
                    <a:extLst>
                      <a:ext uri="{FF2B5EF4-FFF2-40B4-BE49-F238E27FC236}">
                        <a16:creationId xmlns:a16="http://schemas.microsoft.com/office/drawing/2014/main" id="{7442ED2B-9C15-2E9D-878B-7150F931736A}"/>
                      </a:ext>
                    </a:extLst>
                  </p:cNvPr>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102" name="Rectangle 128">
                  <a:extLst>
                    <a:ext uri="{FF2B5EF4-FFF2-40B4-BE49-F238E27FC236}">
                      <a16:creationId xmlns:a16="http://schemas.microsoft.com/office/drawing/2014/main" id="{72E0433A-378A-1B14-DCC6-7EE7EF6D475A}"/>
                    </a:ext>
                  </a:extLst>
                </p:cNvPr>
                <p:cNvSpPr>
                  <a:spLocks noChangeArrowheads="1"/>
                </p:cNvSpPr>
                <p:nvPr/>
              </p:nvSpPr>
              <p:spPr bwMode="auto">
                <a:xfrm>
                  <a:off x="4221" y="1022"/>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103" name="Group 129">
                  <a:extLst>
                    <a:ext uri="{FF2B5EF4-FFF2-40B4-BE49-F238E27FC236}">
                      <a16:creationId xmlns:a16="http://schemas.microsoft.com/office/drawing/2014/main" id="{633CC6CF-D14D-73F7-7F44-DF25089925EE}"/>
                    </a:ext>
                  </a:extLst>
                </p:cNvPr>
                <p:cNvGrpSpPr>
                  <a:grpSpLocks/>
                </p:cNvGrpSpPr>
                <p:nvPr/>
              </p:nvGrpSpPr>
              <p:grpSpPr bwMode="auto">
                <a:xfrm>
                  <a:off x="4747" y="994"/>
                  <a:ext cx="581" cy="134"/>
                  <a:chOff x="614" y="2568"/>
                  <a:chExt cx="725" cy="139"/>
                </a:xfrm>
              </p:grpSpPr>
              <p:sp>
                <p:nvSpPr>
                  <p:cNvPr id="124" name="AutoShape 130">
                    <a:extLst>
                      <a:ext uri="{FF2B5EF4-FFF2-40B4-BE49-F238E27FC236}">
                        <a16:creationId xmlns:a16="http://schemas.microsoft.com/office/drawing/2014/main" id="{47302858-92C8-A717-79B7-D860BFBD45C5}"/>
                      </a:ext>
                    </a:extLst>
                  </p:cNvPr>
                  <p:cNvSpPr>
                    <a:spLocks noChangeArrowheads="1"/>
                  </p:cNvSpPr>
                  <p:nvPr/>
                </p:nvSpPr>
                <p:spPr bwMode="auto">
                  <a:xfrm>
                    <a:off x="611" y="2567"/>
                    <a:ext cx="730" cy="139"/>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25" name="AutoShape 131">
                    <a:extLst>
                      <a:ext uri="{FF2B5EF4-FFF2-40B4-BE49-F238E27FC236}">
                        <a16:creationId xmlns:a16="http://schemas.microsoft.com/office/drawing/2014/main" id="{8DAF3155-9658-8494-809B-1CD679725610}"/>
                      </a:ext>
                    </a:extLst>
                  </p:cNvPr>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104" name="Rectangle 132">
                  <a:extLst>
                    <a:ext uri="{FF2B5EF4-FFF2-40B4-BE49-F238E27FC236}">
                      <a16:creationId xmlns:a16="http://schemas.microsoft.com/office/drawing/2014/main" id="{08CAC333-446D-BF53-50C4-5FB44BE11122}"/>
                    </a:ext>
                  </a:extLst>
                </p:cNvPr>
                <p:cNvSpPr>
                  <a:spLocks noChangeArrowheads="1"/>
                </p:cNvSpPr>
                <p:nvPr/>
              </p:nvSpPr>
              <p:spPr bwMode="auto">
                <a:xfrm>
                  <a:off x="4214" y="1356"/>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05" name="Rectangle 133">
                  <a:extLst>
                    <a:ext uri="{FF2B5EF4-FFF2-40B4-BE49-F238E27FC236}">
                      <a16:creationId xmlns:a16="http://schemas.microsoft.com/office/drawing/2014/main" id="{8428B53A-7DCB-7590-0F93-44FF9E8464BE}"/>
                    </a:ext>
                  </a:extLst>
                </p:cNvPr>
                <p:cNvSpPr>
                  <a:spLocks noChangeArrowheads="1"/>
                </p:cNvSpPr>
                <p:nvPr/>
              </p:nvSpPr>
              <p:spPr bwMode="auto">
                <a:xfrm>
                  <a:off x="4227" y="1653"/>
                  <a:ext cx="598" cy="52"/>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106" name="Group 134">
                  <a:extLst>
                    <a:ext uri="{FF2B5EF4-FFF2-40B4-BE49-F238E27FC236}">
                      <a16:creationId xmlns:a16="http://schemas.microsoft.com/office/drawing/2014/main" id="{02A7ECF2-5EF2-E661-F256-BA6D488AE0AC}"/>
                    </a:ext>
                  </a:extLst>
                </p:cNvPr>
                <p:cNvGrpSpPr>
                  <a:grpSpLocks/>
                </p:cNvGrpSpPr>
                <p:nvPr/>
              </p:nvGrpSpPr>
              <p:grpSpPr bwMode="auto">
                <a:xfrm>
                  <a:off x="4735" y="1627"/>
                  <a:ext cx="582" cy="151"/>
                  <a:chOff x="614" y="2568"/>
                  <a:chExt cx="725" cy="139"/>
                </a:xfrm>
              </p:grpSpPr>
              <p:sp>
                <p:nvSpPr>
                  <p:cNvPr id="122" name="AutoShape 135">
                    <a:extLst>
                      <a:ext uri="{FF2B5EF4-FFF2-40B4-BE49-F238E27FC236}">
                        <a16:creationId xmlns:a16="http://schemas.microsoft.com/office/drawing/2014/main" id="{3FA0818F-8485-E835-E321-A4D3F36672B6}"/>
                      </a:ext>
                    </a:extLst>
                  </p:cNvPr>
                  <p:cNvSpPr>
                    <a:spLocks noChangeArrowheads="1"/>
                  </p:cNvSpPr>
                  <p:nvPr/>
                </p:nvSpPr>
                <p:spPr bwMode="auto">
                  <a:xfrm>
                    <a:off x="618" y="2571"/>
                    <a:ext cx="720" cy="137"/>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23" name="AutoShape 136">
                    <a:extLst>
                      <a:ext uri="{FF2B5EF4-FFF2-40B4-BE49-F238E27FC236}">
                        <a16:creationId xmlns:a16="http://schemas.microsoft.com/office/drawing/2014/main" id="{FF763D76-3075-E5AE-D8D8-D610407B5FFB}"/>
                      </a:ext>
                    </a:extLst>
                  </p:cNvPr>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107" name="Freeform 137">
                  <a:extLst>
                    <a:ext uri="{FF2B5EF4-FFF2-40B4-BE49-F238E27FC236}">
                      <a16:creationId xmlns:a16="http://schemas.microsoft.com/office/drawing/2014/main" id="{E6917074-5491-7A26-09D1-42DB94F56765}"/>
                    </a:ext>
                  </a:extLst>
                </p:cNvPr>
                <p:cNvSpPr>
                  <a:spLocks/>
                </p:cNvSpPr>
                <p:nvPr/>
              </p:nvSpPr>
              <p:spPr bwMode="auto">
                <a:xfrm>
                  <a:off x="5288" y="1354"/>
                  <a:ext cx="263" cy="188"/>
                </a:xfrm>
                <a:custGeom>
                  <a:avLst/>
                  <a:gdLst>
                    <a:gd name="T0" fmla="*/ 2 w 328"/>
                    <a:gd name="T1" fmla="*/ 0 h 226"/>
                    <a:gd name="T2" fmla="*/ 36 w 328"/>
                    <a:gd name="T3" fmla="*/ 20 h 226"/>
                    <a:gd name="T4" fmla="*/ 36 w 328"/>
                    <a:gd name="T5" fmla="*/ 36 h 226"/>
                    <a:gd name="T6" fmla="*/ 0 w 328"/>
                    <a:gd name="T7" fmla="*/ 15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nvGrpSpPr>
                <p:cNvPr id="108" name="Group 138">
                  <a:extLst>
                    <a:ext uri="{FF2B5EF4-FFF2-40B4-BE49-F238E27FC236}">
                      <a16:creationId xmlns:a16="http://schemas.microsoft.com/office/drawing/2014/main" id="{2309B5DE-6F5C-063B-195C-0D67A96A7CC2}"/>
                    </a:ext>
                  </a:extLst>
                </p:cNvPr>
                <p:cNvGrpSpPr>
                  <a:grpSpLocks/>
                </p:cNvGrpSpPr>
                <p:nvPr/>
              </p:nvGrpSpPr>
              <p:grpSpPr bwMode="auto">
                <a:xfrm>
                  <a:off x="4739" y="1327"/>
                  <a:ext cx="582" cy="139"/>
                  <a:chOff x="614" y="2568"/>
                  <a:chExt cx="725" cy="139"/>
                </a:xfrm>
              </p:grpSpPr>
              <p:sp>
                <p:nvSpPr>
                  <p:cNvPr id="120" name="AutoShape 139">
                    <a:extLst>
                      <a:ext uri="{FF2B5EF4-FFF2-40B4-BE49-F238E27FC236}">
                        <a16:creationId xmlns:a16="http://schemas.microsoft.com/office/drawing/2014/main" id="{5D49062B-0BA3-5EB2-6200-A1AC6AB05A6E}"/>
                      </a:ext>
                    </a:extLst>
                  </p:cNvPr>
                  <p:cNvSpPr>
                    <a:spLocks noChangeArrowheads="1"/>
                  </p:cNvSpPr>
                  <p:nvPr/>
                </p:nvSpPr>
                <p:spPr bwMode="auto">
                  <a:xfrm>
                    <a:off x="613" y="2568"/>
                    <a:ext cx="728" cy="141"/>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21" name="AutoShape 140">
                    <a:extLst>
                      <a:ext uri="{FF2B5EF4-FFF2-40B4-BE49-F238E27FC236}">
                        <a16:creationId xmlns:a16="http://schemas.microsoft.com/office/drawing/2014/main" id="{529FD222-3B83-AFBB-FAB0-27DCB45C082C}"/>
                      </a:ext>
                    </a:extLst>
                  </p:cNvPr>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109" name="Rectangle 141">
                  <a:extLst>
                    <a:ext uri="{FF2B5EF4-FFF2-40B4-BE49-F238E27FC236}">
                      <a16:creationId xmlns:a16="http://schemas.microsoft.com/office/drawing/2014/main" id="{40DAC73B-E702-BC1F-F892-E9A02687C5DA}"/>
                    </a:ext>
                  </a:extLst>
                </p:cNvPr>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10" name="Freeform 142">
                  <a:extLst>
                    <a:ext uri="{FF2B5EF4-FFF2-40B4-BE49-F238E27FC236}">
                      <a16:creationId xmlns:a16="http://schemas.microsoft.com/office/drawing/2014/main" id="{0EF2ED32-BD02-6E90-84F7-E7AEAB4326D4}"/>
                    </a:ext>
                  </a:extLst>
                </p:cNvPr>
                <p:cNvSpPr>
                  <a:spLocks/>
                </p:cNvSpPr>
                <p:nvPr/>
              </p:nvSpPr>
              <p:spPr bwMode="auto">
                <a:xfrm>
                  <a:off x="5312" y="1007"/>
                  <a:ext cx="237" cy="213"/>
                </a:xfrm>
                <a:custGeom>
                  <a:avLst/>
                  <a:gdLst>
                    <a:gd name="T0" fmla="*/ 2 w 296"/>
                    <a:gd name="T1" fmla="*/ 0 h 256"/>
                    <a:gd name="T2" fmla="*/ 32 w 296"/>
                    <a:gd name="T3" fmla="*/ 22 h 256"/>
                    <a:gd name="T4" fmla="*/ 32 w 296"/>
                    <a:gd name="T5" fmla="*/ 41 h 256"/>
                    <a:gd name="T6" fmla="*/ 0 w 296"/>
                    <a:gd name="T7" fmla="*/ 15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111" name="Freeform 143">
                  <a:extLst>
                    <a:ext uri="{FF2B5EF4-FFF2-40B4-BE49-F238E27FC236}">
                      <a16:creationId xmlns:a16="http://schemas.microsoft.com/office/drawing/2014/main" id="{2F543A97-DC40-9F2C-1790-7B34AA42AD16}"/>
                    </a:ext>
                  </a:extLst>
                </p:cNvPr>
                <p:cNvSpPr>
                  <a:spLocks/>
                </p:cNvSpPr>
                <p:nvPr/>
              </p:nvSpPr>
              <p:spPr bwMode="auto">
                <a:xfrm>
                  <a:off x="5315" y="680"/>
                  <a:ext cx="244" cy="240"/>
                </a:xfrm>
                <a:custGeom>
                  <a:avLst/>
                  <a:gdLst>
                    <a:gd name="T0" fmla="*/ 0 w 304"/>
                    <a:gd name="T1" fmla="*/ 0 h 288"/>
                    <a:gd name="T2" fmla="*/ 34 w 304"/>
                    <a:gd name="T3" fmla="*/ 27 h 288"/>
                    <a:gd name="T4" fmla="*/ 31 w 304"/>
                    <a:gd name="T5" fmla="*/ 48 h 288"/>
                    <a:gd name="T6" fmla="*/ 2 w 304"/>
                    <a:gd name="T7" fmla="*/ 2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112" name="Oval 144">
                  <a:extLst>
                    <a:ext uri="{FF2B5EF4-FFF2-40B4-BE49-F238E27FC236}">
                      <a16:creationId xmlns:a16="http://schemas.microsoft.com/office/drawing/2014/main" id="{DD3BCC5F-1EFC-6CD3-6800-88728CE4632F}"/>
                    </a:ext>
                  </a:extLst>
                </p:cNvPr>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13" name="Freeform 145">
                  <a:extLst>
                    <a:ext uri="{FF2B5EF4-FFF2-40B4-BE49-F238E27FC236}">
                      <a16:creationId xmlns:a16="http://schemas.microsoft.com/office/drawing/2014/main" id="{E3E0D33C-CD73-D179-E037-530DAF2DD998}"/>
                    </a:ext>
                  </a:extLst>
                </p:cNvPr>
                <p:cNvSpPr>
                  <a:spLocks/>
                </p:cNvSpPr>
                <p:nvPr/>
              </p:nvSpPr>
              <p:spPr bwMode="auto">
                <a:xfrm>
                  <a:off x="5302" y="2614"/>
                  <a:ext cx="245" cy="200"/>
                </a:xfrm>
                <a:custGeom>
                  <a:avLst/>
                  <a:gdLst>
                    <a:gd name="T0" fmla="*/ 0 w 306"/>
                    <a:gd name="T1" fmla="*/ 18 h 240"/>
                    <a:gd name="T2" fmla="*/ 2 w 306"/>
                    <a:gd name="T3" fmla="*/ 40 h 240"/>
                    <a:gd name="T4" fmla="*/ 34 w 306"/>
                    <a:gd name="T5" fmla="*/ 18 h 240"/>
                    <a:gd name="T6" fmla="*/ 32 w 306"/>
                    <a:gd name="T7" fmla="*/ 0 h 240"/>
                    <a:gd name="T8" fmla="*/ 0 w 306"/>
                    <a:gd name="T9" fmla="*/ 18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114" name="AutoShape 146">
                  <a:extLst>
                    <a:ext uri="{FF2B5EF4-FFF2-40B4-BE49-F238E27FC236}">
                      <a16:creationId xmlns:a16="http://schemas.microsoft.com/office/drawing/2014/main" id="{5B23F9FE-D153-1BF4-276D-5431ADA52BDA}"/>
                    </a:ext>
                  </a:extLst>
                </p:cNvPr>
                <p:cNvSpPr>
                  <a:spLocks noChangeArrowheads="1"/>
                </p:cNvSpPr>
                <p:nvPr/>
              </p:nvSpPr>
              <p:spPr bwMode="auto">
                <a:xfrm>
                  <a:off x="4140" y="2677"/>
                  <a:ext cx="1196" cy="148"/>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15" name="AutoShape 147">
                  <a:extLst>
                    <a:ext uri="{FF2B5EF4-FFF2-40B4-BE49-F238E27FC236}">
                      <a16:creationId xmlns:a16="http://schemas.microsoft.com/office/drawing/2014/main" id="{9800B5CB-552D-FB51-24E3-4FE69DD5370D}"/>
                    </a:ext>
                  </a:extLst>
                </p:cNvPr>
                <p:cNvSpPr>
                  <a:spLocks noChangeArrowheads="1"/>
                </p:cNvSpPr>
                <p:nvPr/>
              </p:nvSpPr>
              <p:spPr bwMode="auto">
                <a:xfrm>
                  <a:off x="4207" y="2714"/>
                  <a:ext cx="1069"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16" name="Oval 148">
                  <a:extLst>
                    <a:ext uri="{FF2B5EF4-FFF2-40B4-BE49-F238E27FC236}">
                      <a16:creationId xmlns:a16="http://schemas.microsoft.com/office/drawing/2014/main" id="{23D0074C-6878-BFE3-CA63-19F8BE407FD4}"/>
                    </a:ext>
                  </a:extLst>
                </p:cNvPr>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17" name="Oval 149">
                  <a:extLst>
                    <a:ext uri="{FF2B5EF4-FFF2-40B4-BE49-F238E27FC236}">
                      <a16:creationId xmlns:a16="http://schemas.microsoft.com/office/drawing/2014/main" id="{A757AC39-8C85-3A46-6549-9965B8D4296E}"/>
                    </a:ext>
                  </a:extLst>
                </p:cNvPr>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cs typeface="Arial" charset="0"/>
                  </a:endParaRPr>
                </a:p>
              </p:txBody>
            </p:sp>
            <p:sp>
              <p:nvSpPr>
                <p:cNvPr id="118" name="Oval 150">
                  <a:extLst>
                    <a:ext uri="{FF2B5EF4-FFF2-40B4-BE49-F238E27FC236}">
                      <a16:creationId xmlns:a16="http://schemas.microsoft.com/office/drawing/2014/main" id="{440E4ED1-F30E-3980-382C-DBDB76FA975B}"/>
                    </a:ext>
                  </a:extLst>
                </p:cNvPr>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19" name="Rectangle 151">
                  <a:extLst>
                    <a:ext uri="{FF2B5EF4-FFF2-40B4-BE49-F238E27FC236}">
                      <a16:creationId xmlns:a16="http://schemas.microsoft.com/office/drawing/2014/main" id="{E660C358-C8C1-DF6D-3A93-B929845DBFC5}"/>
                    </a:ext>
                  </a:extLst>
                </p:cNvPr>
                <p:cNvSpPr>
                  <a:spLocks noChangeArrowheads="1"/>
                </p:cNvSpPr>
                <p:nvPr/>
              </p:nvSpPr>
              <p:spPr bwMode="auto">
                <a:xfrm>
                  <a:off x="5061" y="1838"/>
                  <a:ext cx="87" cy="757"/>
                </a:xfrm>
                <a:prstGeom prst="rect">
                  <a:avLst/>
                </a:prstGeom>
                <a:solidFill>
                  <a:srgbClr val="292929"/>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grpSp>
        <p:sp>
          <p:nvSpPr>
            <p:cNvPr id="72" name="Oval 159">
              <a:extLst>
                <a:ext uri="{FF2B5EF4-FFF2-40B4-BE49-F238E27FC236}">
                  <a16:creationId xmlns:a16="http://schemas.microsoft.com/office/drawing/2014/main" id="{60DB9E94-DB1A-00A7-2E4B-FE2788BD7268}"/>
                </a:ext>
              </a:extLst>
            </p:cNvPr>
            <p:cNvSpPr>
              <a:spLocks noChangeArrowheads="1"/>
            </p:cNvSpPr>
            <p:nvPr/>
          </p:nvSpPr>
          <p:spPr bwMode="auto">
            <a:xfrm>
              <a:off x="1416094" y="3893738"/>
              <a:ext cx="90488" cy="88900"/>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sp>
          <p:nvSpPr>
            <p:cNvPr id="73" name="Line 169">
              <a:extLst>
                <a:ext uri="{FF2B5EF4-FFF2-40B4-BE49-F238E27FC236}">
                  <a16:creationId xmlns:a16="http://schemas.microsoft.com/office/drawing/2014/main" id="{C3520D61-E9A3-2FB3-C8FA-57117D37868C}"/>
                </a:ext>
              </a:extLst>
            </p:cNvPr>
            <p:cNvSpPr>
              <a:spLocks noChangeShapeType="1"/>
            </p:cNvSpPr>
            <p:nvPr/>
          </p:nvSpPr>
          <p:spPr bwMode="auto">
            <a:xfrm>
              <a:off x="1511344" y="3966763"/>
              <a:ext cx="1479550" cy="315913"/>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4" name="Rectangle 170">
              <a:extLst>
                <a:ext uri="{FF2B5EF4-FFF2-40B4-BE49-F238E27FC236}">
                  <a16:creationId xmlns:a16="http://schemas.microsoft.com/office/drawing/2014/main" id="{BBA41C31-59EA-F704-45AD-44E71515EB2F}"/>
                </a:ext>
              </a:extLst>
            </p:cNvPr>
            <p:cNvSpPr>
              <a:spLocks noChangeArrowheads="1"/>
            </p:cNvSpPr>
            <p:nvPr/>
          </p:nvSpPr>
          <p:spPr bwMode="auto">
            <a:xfrm>
              <a:off x="1828844" y="3952476"/>
              <a:ext cx="777875" cy="327025"/>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5" name="Text Box 171">
              <a:extLst>
                <a:ext uri="{FF2B5EF4-FFF2-40B4-BE49-F238E27FC236}">
                  <a16:creationId xmlns:a16="http://schemas.microsoft.com/office/drawing/2014/main" id="{BA070D91-D7BF-A8A3-2C58-A1A4628F4484}"/>
                </a:ext>
              </a:extLst>
            </p:cNvPr>
            <p:cNvSpPr txBox="1">
              <a:spLocks noChangeArrowheads="1"/>
            </p:cNvSpPr>
            <p:nvPr/>
          </p:nvSpPr>
          <p:spPr bwMode="auto">
            <a:xfrm>
              <a:off x="1689144" y="3919138"/>
              <a:ext cx="1092200" cy="33655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data(x+1)</a:t>
              </a:r>
            </a:p>
          </p:txBody>
        </p:sp>
        <p:sp>
          <p:nvSpPr>
            <p:cNvPr id="76" name="Oval 172">
              <a:extLst>
                <a:ext uri="{FF2B5EF4-FFF2-40B4-BE49-F238E27FC236}">
                  <a16:creationId xmlns:a16="http://schemas.microsoft.com/office/drawing/2014/main" id="{920FB225-9B1D-95E5-BEA3-DF42E69DED3B}"/>
                </a:ext>
              </a:extLst>
            </p:cNvPr>
            <p:cNvSpPr>
              <a:spLocks noChangeArrowheads="1"/>
            </p:cNvSpPr>
            <p:nvPr/>
          </p:nvSpPr>
          <p:spPr bwMode="auto">
            <a:xfrm>
              <a:off x="2960731" y="4250926"/>
              <a:ext cx="90488" cy="88900"/>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sp>
          <p:nvSpPr>
            <p:cNvPr id="77" name="Text Box 173">
              <a:extLst>
                <a:ext uri="{FF2B5EF4-FFF2-40B4-BE49-F238E27FC236}">
                  <a16:creationId xmlns:a16="http://schemas.microsoft.com/office/drawing/2014/main" id="{59F13464-9E71-8728-40C1-A3FDB39EED85}"/>
                </a:ext>
              </a:extLst>
            </p:cNvPr>
            <p:cNvSpPr txBox="1">
              <a:spLocks noChangeArrowheads="1"/>
            </p:cNvSpPr>
            <p:nvPr/>
          </p:nvSpPr>
          <p:spPr bwMode="auto">
            <a:xfrm>
              <a:off x="3119481" y="4011213"/>
              <a:ext cx="1171575" cy="50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l" defTabSz="914400" rtl="0" eaLnBrk="0" fontAlgn="base" latinLnBrk="0" hangingPunct="0">
                <a:lnSpc>
                  <a:spcPct val="85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accept</a:t>
              </a:r>
            </a:p>
            <a:p>
              <a:pPr marL="0" marR="0" lvl="0" indent="0" algn="l" defTabSz="914400" rtl="0" eaLnBrk="0" fontAlgn="base" latinLnBrk="0" hangingPunct="0">
                <a:lnSpc>
                  <a:spcPct val="85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data(x+1)</a:t>
              </a:r>
            </a:p>
          </p:txBody>
        </p:sp>
        <p:grpSp>
          <p:nvGrpSpPr>
            <p:cNvPr id="78" name="Group 77">
              <a:extLst>
                <a:ext uri="{FF2B5EF4-FFF2-40B4-BE49-F238E27FC236}">
                  <a16:creationId xmlns:a16="http://schemas.microsoft.com/office/drawing/2014/main" id="{62542EA0-FA86-086C-EDC5-B40648ABF12F}"/>
                </a:ext>
              </a:extLst>
            </p:cNvPr>
            <p:cNvGrpSpPr/>
            <p:nvPr/>
          </p:nvGrpSpPr>
          <p:grpSpPr>
            <a:xfrm flipH="1">
              <a:off x="1449388" y="4279047"/>
              <a:ext cx="1539875" cy="390924"/>
              <a:chOff x="796245" y="5993547"/>
              <a:chExt cx="1539875" cy="390924"/>
            </a:xfrm>
          </p:grpSpPr>
          <p:sp>
            <p:nvSpPr>
              <p:cNvPr id="80" name="Line 169">
                <a:extLst>
                  <a:ext uri="{FF2B5EF4-FFF2-40B4-BE49-F238E27FC236}">
                    <a16:creationId xmlns:a16="http://schemas.microsoft.com/office/drawing/2014/main" id="{48B3E905-1E62-3320-E153-9EC2D9FA47BE}"/>
                  </a:ext>
                </a:extLst>
              </p:cNvPr>
              <p:cNvSpPr>
                <a:spLocks noChangeShapeType="1"/>
              </p:cNvSpPr>
              <p:nvPr/>
            </p:nvSpPr>
            <p:spPr bwMode="auto">
              <a:xfrm>
                <a:off x="796245" y="6007834"/>
                <a:ext cx="1479550" cy="315913"/>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1" name="Rectangle 170">
                <a:extLst>
                  <a:ext uri="{FF2B5EF4-FFF2-40B4-BE49-F238E27FC236}">
                    <a16:creationId xmlns:a16="http://schemas.microsoft.com/office/drawing/2014/main" id="{8069F468-5E3B-A996-2743-F5B4028FB423}"/>
                  </a:ext>
                </a:extLst>
              </p:cNvPr>
              <p:cNvSpPr>
                <a:spLocks noChangeArrowheads="1"/>
              </p:cNvSpPr>
              <p:nvPr/>
            </p:nvSpPr>
            <p:spPr bwMode="auto">
              <a:xfrm>
                <a:off x="1113745" y="5993547"/>
                <a:ext cx="859292" cy="390924"/>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2" name="Oval 172">
                <a:extLst>
                  <a:ext uri="{FF2B5EF4-FFF2-40B4-BE49-F238E27FC236}">
                    <a16:creationId xmlns:a16="http://schemas.microsoft.com/office/drawing/2014/main" id="{04B383A6-B027-BC76-E73F-ECA2861F7678}"/>
                  </a:ext>
                </a:extLst>
              </p:cNvPr>
              <p:cNvSpPr>
                <a:spLocks noChangeArrowheads="1"/>
              </p:cNvSpPr>
              <p:nvPr/>
            </p:nvSpPr>
            <p:spPr bwMode="auto">
              <a:xfrm>
                <a:off x="2245632" y="6291997"/>
                <a:ext cx="90488" cy="88900"/>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grpSp>
        <p:sp>
          <p:nvSpPr>
            <p:cNvPr id="79" name="Text Box 171">
              <a:extLst>
                <a:ext uri="{FF2B5EF4-FFF2-40B4-BE49-F238E27FC236}">
                  <a16:creationId xmlns:a16="http://schemas.microsoft.com/office/drawing/2014/main" id="{8577D1AC-F909-08DE-DE7E-877D9AD317CC}"/>
                </a:ext>
              </a:extLst>
            </p:cNvPr>
            <p:cNvSpPr txBox="1">
              <a:spLocks noChangeArrowheads="1"/>
            </p:cNvSpPr>
            <p:nvPr/>
          </p:nvSpPr>
          <p:spPr bwMode="auto">
            <a:xfrm>
              <a:off x="1735694" y="4283529"/>
              <a:ext cx="1071127"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ACK(x+1)</a:t>
              </a:r>
            </a:p>
          </p:txBody>
        </p:sp>
      </p:grpSp>
      <p:grpSp>
        <p:nvGrpSpPr>
          <p:cNvPr id="134" name="Group 133">
            <a:extLst>
              <a:ext uri="{FF2B5EF4-FFF2-40B4-BE49-F238E27FC236}">
                <a16:creationId xmlns:a16="http://schemas.microsoft.com/office/drawing/2014/main" id="{E4332A8E-6C90-1E3F-B114-8700CAA5EB52}"/>
              </a:ext>
            </a:extLst>
          </p:cNvPr>
          <p:cNvGrpSpPr/>
          <p:nvPr/>
        </p:nvGrpSpPr>
        <p:grpSpPr>
          <a:xfrm>
            <a:off x="1273629" y="5146706"/>
            <a:ext cx="1773114" cy="1003723"/>
            <a:chOff x="1273629" y="5146706"/>
            <a:chExt cx="1773114" cy="1003723"/>
          </a:xfrm>
        </p:grpSpPr>
        <p:sp>
          <p:nvSpPr>
            <p:cNvPr id="135" name="TextBox 134">
              <a:extLst>
                <a:ext uri="{FF2B5EF4-FFF2-40B4-BE49-F238E27FC236}">
                  <a16:creationId xmlns:a16="http://schemas.microsoft.com/office/drawing/2014/main" id="{7E529B76-C1EE-6FD7-4375-E50079319093}"/>
                </a:ext>
              </a:extLst>
            </p:cNvPr>
            <p:cNvSpPr txBox="1"/>
            <p:nvPr/>
          </p:nvSpPr>
          <p:spPr>
            <a:xfrm>
              <a:off x="1273629" y="5146706"/>
              <a:ext cx="177311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No problem!</a:t>
              </a:r>
            </a:p>
          </p:txBody>
        </p:sp>
        <p:pic>
          <p:nvPicPr>
            <p:cNvPr id="136" name="Picture 135" descr="A picture containing drawing&#10;&#10;Description automatically generated">
              <a:extLst>
                <a:ext uri="{FF2B5EF4-FFF2-40B4-BE49-F238E27FC236}">
                  <a16:creationId xmlns:a16="http://schemas.microsoft.com/office/drawing/2014/main" id="{556015BF-376A-6CCB-1187-563A17E3B464}"/>
                </a:ext>
              </a:extLst>
            </p:cNvPr>
            <p:cNvPicPr>
              <a:picLocks noChangeAspect="1"/>
            </p:cNvPicPr>
            <p:nvPr/>
          </p:nvPicPr>
          <p:blipFill>
            <a:blip r:embed="rId3"/>
            <a:stretch>
              <a:fillRect/>
            </a:stretch>
          </p:blipFill>
          <p:spPr>
            <a:xfrm>
              <a:off x="1812470" y="5524500"/>
              <a:ext cx="625929" cy="625929"/>
            </a:xfrm>
            <a:prstGeom prst="rect">
              <a:avLst/>
            </a:prstGeom>
          </p:spPr>
        </p:pic>
      </p:grpSp>
      <p:sp>
        <p:nvSpPr>
          <p:cNvPr id="4" name="TextBox 28">
            <a:extLst>
              <a:ext uri="{FF2B5EF4-FFF2-40B4-BE49-F238E27FC236}">
                <a16:creationId xmlns:a16="http://schemas.microsoft.com/office/drawing/2014/main" id="{D29ECA38-E07A-74F5-67CA-855E46501FDB}"/>
              </a:ext>
            </a:extLst>
          </p:cNvPr>
          <p:cNvSpPr txBox="1"/>
          <p:nvPr/>
        </p:nvSpPr>
        <p:spPr>
          <a:xfrm>
            <a:off x="6509655" y="637942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84456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78C30-622C-9311-28D2-7833585C6FEB}"/>
              </a:ext>
            </a:extLst>
          </p:cNvPr>
          <p:cNvSpPr>
            <a:spLocks noGrp="1"/>
          </p:cNvSpPr>
          <p:nvPr>
            <p:ph type="title"/>
          </p:nvPr>
        </p:nvSpPr>
        <p:spPr/>
        <p:txBody>
          <a:bodyPr/>
          <a:lstStyle/>
          <a:p>
            <a:r>
              <a:rPr lang="en-IN" dirty="0"/>
              <a:t>Two-way handshake</a:t>
            </a:r>
          </a:p>
        </p:txBody>
      </p:sp>
      <p:sp>
        <p:nvSpPr>
          <p:cNvPr id="3" name="Content Placeholder 2">
            <a:extLst>
              <a:ext uri="{FF2B5EF4-FFF2-40B4-BE49-F238E27FC236}">
                <a16:creationId xmlns:a16="http://schemas.microsoft.com/office/drawing/2014/main" id="{894CAAF5-3CBE-B170-604E-F7A71BE06904}"/>
              </a:ext>
            </a:extLst>
          </p:cNvPr>
          <p:cNvSpPr>
            <a:spLocks noGrp="1"/>
          </p:cNvSpPr>
          <p:nvPr>
            <p:ph idx="1"/>
          </p:nvPr>
        </p:nvSpPr>
        <p:spPr/>
        <p:txBody>
          <a:bodyPr/>
          <a:lstStyle/>
          <a:p>
            <a:endParaRPr lang="en-IN"/>
          </a:p>
        </p:txBody>
      </p:sp>
      <p:grpSp>
        <p:nvGrpSpPr>
          <p:cNvPr id="4" name="Group 3">
            <a:extLst>
              <a:ext uri="{FF2B5EF4-FFF2-40B4-BE49-F238E27FC236}">
                <a16:creationId xmlns:a16="http://schemas.microsoft.com/office/drawing/2014/main" id="{EA567F22-C862-3550-CBED-979EA5FC5945}"/>
              </a:ext>
            </a:extLst>
          </p:cNvPr>
          <p:cNvGrpSpPr/>
          <p:nvPr/>
        </p:nvGrpSpPr>
        <p:grpSpPr>
          <a:xfrm>
            <a:off x="5262108" y="1983508"/>
            <a:ext cx="1530350" cy="4033838"/>
            <a:chOff x="5276623" y="2475192"/>
            <a:chExt cx="1530350" cy="4033838"/>
          </a:xfrm>
        </p:grpSpPr>
        <p:sp>
          <p:nvSpPr>
            <p:cNvPr id="5" name="Line 25">
              <a:extLst>
                <a:ext uri="{FF2B5EF4-FFF2-40B4-BE49-F238E27FC236}">
                  <a16:creationId xmlns:a16="http://schemas.microsoft.com/office/drawing/2014/main" id="{26A02686-2027-20E7-D8A7-D4A01BD1C557}"/>
                </a:ext>
              </a:extLst>
            </p:cNvPr>
            <p:cNvSpPr>
              <a:spLocks noChangeShapeType="1"/>
            </p:cNvSpPr>
            <p:nvPr/>
          </p:nvSpPr>
          <p:spPr bwMode="auto">
            <a:xfrm flipH="1">
              <a:off x="5276623" y="2475192"/>
              <a:ext cx="1588" cy="2470150"/>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ahoma" charset="0"/>
                <a:ea typeface="ＭＳ Ｐゴシック" charset="0"/>
                <a:cs typeface="+mn-cs"/>
              </a:endParaRPr>
            </a:p>
          </p:txBody>
        </p:sp>
        <p:sp>
          <p:nvSpPr>
            <p:cNvPr id="6" name="Line 39">
              <a:extLst>
                <a:ext uri="{FF2B5EF4-FFF2-40B4-BE49-F238E27FC236}">
                  <a16:creationId xmlns:a16="http://schemas.microsoft.com/office/drawing/2014/main" id="{2E73580C-F6AB-F2E4-8860-7856AB379C36}"/>
                </a:ext>
              </a:extLst>
            </p:cNvPr>
            <p:cNvSpPr>
              <a:spLocks noChangeShapeType="1"/>
            </p:cNvSpPr>
            <p:nvPr/>
          </p:nvSpPr>
          <p:spPr bwMode="auto">
            <a:xfrm flipH="1">
              <a:off x="6805386" y="2548217"/>
              <a:ext cx="1587" cy="3960813"/>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ahoma" charset="0"/>
                <a:ea typeface="ＭＳ Ｐゴシック" charset="0"/>
                <a:cs typeface="+mn-cs"/>
              </a:endParaRPr>
            </a:p>
          </p:txBody>
        </p:sp>
      </p:grpSp>
      <p:grpSp>
        <p:nvGrpSpPr>
          <p:cNvPr id="7" name="Group 6">
            <a:extLst>
              <a:ext uri="{FF2B5EF4-FFF2-40B4-BE49-F238E27FC236}">
                <a16:creationId xmlns:a16="http://schemas.microsoft.com/office/drawing/2014/main" id="{F55BB46B-091C-8AAA-DE9A-12161DCDB32E}"/>
              </a:ext>
            </a:extLst>
          </p:cNvPr>
          <p:cNvGrpSpPr/>
          <p:nvPr/>
        </p:nvGrpSpPr>
        <p:grpSpPr>
          <a:xfrm>
            <a:off x="6768421" y="5356225"/>
            <a:ext cx="847724" cy="336550"/>
            <a:chOff x="11151735" y="5148718"/>
            <a:chExt cx="847724" cy="336550"/>
          </a:xfrm>
        </p:grpSpPr>
        <p:sp>
          <p:nvSpPr>
            <p:cNvPr id="8" name="Text Box 44">
              <a:extLst>
                <a:ext uri="{FF2B5EF4-FFF2-40B4-BE49-F238E27FC236}">
                  <a16:creationId xmlns:a16="http://schemas.microsoft.com/office/drawing/2014/main" id="{4C3785FC-833C-CB6F-C991-03422DE333DB}"/>
                </a:ext>
              </a:extLst>
            </p:cNvPr>
            <p:cNvSpPr txBox="1">
              <a:spLocks noChangeArrowheads="1"/>
            </p:cNvSpPr>
            <p:nvPr/>
          </p:nvSpPr>
          <p:spPr bwMode="auto">
            <a:xfrm>
              <a:off x="11227935" y="5148718"/>
              <a:ext cx="771524"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rPr>
                <a:t>ESTAB</a:t>
              </a:r>
            </a:p>
          </p:txBody>
        </p:sp>
        <p:sp>
          <p:nvSpPr>
            <p:cNvPr id="9" name="Oval 45">
              <a:extLst>
                <a:ext uri="{FF2B5EF4-FFF2-40B4-BE49-F238E27FC236}">
                  <a16:creationId xmlns:a16="http://schemas.microsoft.com/office/drawing/2014/main" id="{F001309F-DBAE-FB02-60CA-56066DEC7D0C}"/>
                </a:ext>
              </a:extLst>
            </p:cNvPr>
            <p:cNvSpPr>
              <a:spLocks noChangeArrowheads="1"/>
            </p:cNvSpPr>
            <p:nvPr/>
          </p:nvSpPr>
          <p:spPr bwMode="auto">
            <a:xfrm>
              <a:off x="11151735" y="5275718"/>
              <a:ext cx="90487" cy="88900"/>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grpSp>
      <p:grpSp>
        <p:nvGrpSpPr>
          <p:cNvPr id="10" name="Group 9">
            <a:extLst>
              <a:ext uri="{FF2B5EF4-FFF2-40B4-BE49-F238E27FC236}">
                <a16:creationId xmlns:a16="http://schemas.microsoft.com/office/drawing/2014/main" id="{C308AEFD-B711-6854-D8C5-4E23801515A8}"/>
              </a:ext>
            </a:extLst>
          </p:cNvPr>
          <p:cNvGrpSpPr/>
          <p:nvPr/>
        </p:nvGrpSpPr>
        <p:grpSpPr>
          <a:xfrm>
            <a:off x="3998688" y="2674935"/>
            <a:ext cx="2841623" cy="2849565"/>
            <a:chOff x="8352974" y="2492829"/>
            <a:chExt cx="2841623" cy="2849565"/>
          </a:xfrm>
        </p:grpSpPr>
        <p:sp>
          <p:nvSpPr>
            <p:cNvPr id="11" name="Text Box 42">
              <a:extLst>
                <a:ext uri="{FF2B5EF4-FFF2-40B4-BE49-F238E27FC236}">
                  <a16:creationId xmlns:a16="http://schemas.microsoft.com/office/drawing/2014/main" id="{51BDA3F2-41E8-7AE6-5D1E-F6B63D62FD55}"/>
                </a:ext>
              </a:extLst>
            </p:cNvPr>
            <p:cNvSpPr txBox="1">
              <a:spLocks noChangeArrowheads="1"/>
            </p:cNvSpPr>
            <p:nvPr/>
          </p:nvSpPr>
          <p:spPr bwMode="auto">
            <a:xfrm>
              <a:off x="8352974" y="2492829"/>
              <a:ext cx="1273174" cy="752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85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retransmit</a:t>
              </a:r>
            </a:p>
            <a:p>
              <a:pPr marL="0" marR="0" lvl="0" indent="0" algn="r" defTabSz="914400" rtl="0" eaLnBrk="0" fontAlgn="base" latinLnBrk="0" hangingPunct="0">
                <a:lnSpc>
                  <a:spcPct val="85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req_conn(x)</a:t>
              </a:r>
            </a:p>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2" name="Freeform 43">
              <a:extLst>
                <a:ext uri="{FF2B5EF4-FFF2-40B4-BE49-F238E27FC236}">
                  <a16:creationId xmlns:a16="http://schemas.microsoft.com/office/drawing/2014/main" id="{D0D8ED5B-4E52-0F15-75D9-535209C22CC0}"/>
                </a:ext>
              </a:extLst>
            </p:cNvPr>
            <p:cNvSpPr>
              <a:spLocks/>
            </p:cNvSpPr>
            <p:nvPr/>
          </p:nvSpPr>
          <p:spPr bwMode="auto">
            <a:xfrm>
              <a:off x="9667423" y="2783342"/>
              <a:ext cx="1527174" cy="2559052"/>
            </a:xfrm>
            <a:custGeom>
              <a:avLst/>
              <a:gdLst>
                <a:gd name="T0" fmla="*/ 0 w 962"/>
                <a:gd name="T1" fmla="*/ 0 h 1612"/>
                <a:gd name="T2" fmla="*/ 306 w 962"/>
                <a:gd name="T3" fmla="*/ 234 h 1612"/>
                <a:gd name="T4" fmla="*/ 467 w 962"/>
                <a:gd name="T5" fmla="*/ 1342 h 1612"/>
                <a:gd name="T6" fmla="*/ 962 w 962"/>
                <a:gd name="T7" fmla="*/ 1612 h 16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2" h="1612">
                  <a:moveTo>
                    <a:pt x="0" y="0"/>
                  </a:moveTo>
                  <a:cubicBezTo>
                    <a:pt x="50" y="40"/>
                    <a:pt x="228" y="10"/>
                    <a:pt x="306" y="234"/>
                  </a:cubicBezTo>
                  <a:cubicBezTo>
                    <a:pt x="384" y="458"/>
                    <a:pt x="358" y="1112"/>
                    <a:pt x="467" y="1342"/>
                  </a:cubicBezTo>
                  <a:cubicBezTo>
                    <a:pt x="576" y="1572"/>
                    <a:pt x="779" y="1601"/>
                    <a:pt x="962" y="1612"/>
                  </a:cubicBezTo>
                </a:path>
              </a:pathLst>
            </a:custGeom>
            <a:noFill/>
            <a:ln w="28575" cap="flat" cmpd="sng">
              <a:solidFill>
                <a:srgbClr val="000099"/>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nvGrpSpPr>
            <p:cNvPr id="13" name="Group 46">
              <a:extLst>
                <a:ext uri="{FF2B5EF4-FFF2-40B4-BE49-F238E27FC236}">
                  <a16:creationId xmlns:a16="http://schemas.microsoft.com/office/drawing/2014/main" id="{1D842CA6-FF08-8AEE-3CF5-330A96743AC9}"/>
                </a:ext>
              </a:extLst>
            </p:cNvPr>
            <p:cNvGrpSpPr>
              <a:grpSpLocks/>
            </p:cNvGrpSpPr>
            <p:nvPr/>
          </p:nvGrpSpPr>
          <p:grpSpPr bwMode="auto">
            <a:xfrm>
              <a:off x="9764261" y="3386592"/>
              <a:ext cx="1273174" cy="336550"/>
              <a:chOff x="1065" y="2085"/>
              <a:chExt cx="802" cy="212"/>
            </a:xfrm>
          </p:grpSpPr>
          <p:sp>
            <p:nvSpPr>
              <p:cNvPr id="14" name="Rectangle 47">
                <a:extLst>
                  <a:ext uri="{FF2B5EF4-FFF2-40B4-BE49-F238E27FC236}">
                    <a16:creationId xmlns:a16="http://schemas.microsoft.com/office/drawing/2014/main" id="{740C5073-E9A1-5B6C-0844-901ABB9EC462}"/>
                  </a:ext>
                </a:extLst>
              </p:cNvPr>
              <p:cNvSpPr>
                <a:spLocks noChangeArrowheads="1"/>
              </p:cNvSpPr>
              <p:nvPr/>
            </p:nvSpPr>
            <p:spPr bwMode="auto">
              <a:xfrm>
                <a:off x="1137" y="2123"/>
                <a:ext cx="675" cy="164"/>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5" name="Text Box 48">
                <a:extLst>
                  <a:ext uri="{FF2B5EF4-FFF2-40B4-BE49-F238E27FC236}">
                    <a16:creationId xmlns:a16="http://schemas.microsoft.com/office/drawing/2014/main" id="{98060E09-696F-FF80-DCCA-1986A6C964F8}"/>
                  </a:ext>
                </a:extLst>
              </p:cNvPr>
              <p:cNvSpPr txBox="1">
                <a:spLocks noChangeArrowheads="1"/>
              </p:cNvSpPr>
              <p:nvPr/>
            </p:nvSpPr>
            <p:spPr bwMode="auto">
              <a:xfrm>
                <a:off x="1065" y="2085"/>
                <a:ext cx="802" cy="2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req_conn(x)</a:t>
                </a:r>
              </a:p>
            </p:txBody>
          </p:sp>
        </p:grpSp>
      </p:grpSp>
      <p:grpSp>
        <p:nvGrpSpPr>
          <p:cNvPr id="16" name="Group 93">
            <a:extLst>
              <a:ext uri="{FF2B5EF4-FFF2-40B4-BE49-F238E27FC236}">
                <a16:creationId xmlns:a16="http://schemas.microsoft.com/office/drawing/2014/main" id="{C58F6FB3-33FB-F7D8-F52E-5A1798C8CEC7}"/>
              </a:ext>
            </a:extLst>
          </p:cNvPr>
          <p:cNvGrpSpPr>
            <a:grpSpLocks/>
          </p:cNvGrpSpPr>
          <p:nvPr/>
        </p:nvGrpSpPr>
        <p:grpSpPr bwMode="auto">
          <a:xfrm>
            <a:off x="4105048" y="4123231"/>
            <a:ext cx="3830638" cy="715962"/>
            <a:chOff x="406" y="2807"/>
            <a:chExt cx="2413" cy="451"/>
          </a:xfrm>
        </p:grpSpPr>
        <p:sp>
          <p:nvSpPr>
            <p:cNvPr id="17" name="Line 40">
              <a:extLst>
                <a:ext uri="{FF2B5EF4-FFF2-40B4-BE49-F238E27FC236}">
                  <a16:creationId xmlns:a16="http://schemas.microsoft.com/office/drawing/2014/main" id="{F49797CC-9BAA-9EC6-45B2-68A79965F29C}"/>
                </a:ext>
              </a:extLst>
            </p:cNvPr>
            <p:cNvSpPr>
              <a:spLocks noChangeShapeType="1"/>
            </p:cNvSpPr>
            <p:nvPr/>
          </p:nvSpPr>
          <p:spPr bwMode="auto">
            <a:xfrm>
              <a:off x="1097" y="2964"/>
              <a:ext cx="1515" cy="0"/>
            </a:xfrm>
            <a:prstGeom prst="line">
              <a:avLst/>
            </a:prstGeom>
            <a:noFill/>
            <a:ln w="28575">
              <a:solidFill>
                <a:srgbClr val="CC0000"/>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8" name="Text Box 83">
              <a:extLst>
                <a:ext uri="{FF2B5EF4-FFF2-40B4-BE49-F238E27FC236}">
                  <a16:creationId xmlns:a16="http://schemas.microsoft.com/office/drawing/2014/main" id="{F19D58B9-B7FD-F8F2-2845-BBBE45822171}"/>
                </a:ext>
              </a:extLst>
            </p:cNvPr>
            <p:cNvSpPr txBox="1">
              <a:spLocks noChangeArrowheads="1"/>
            </p:cNvSpPr>
            <p:nvPr/>
          </p:nvSpPr>
          <p:spPr bwMode="auto">
            <a:xfrm>
              <a:off x="406" y="2937"/>
              <a:ext cx="738" cy="3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85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client terminates</a:t>
              </a:r>
            </a:p>
          </p:txBody>
        </p:sp>
        <p:sp>
          <p:nvSpPr>
            <p:cNvPr id="19" name="Text Box 84">
              <a:extLst>
                <a:ext uri="{FF2B5EF4-FFF2-40B4-BE49-F238E27FC236}">
                  <a16:creationId xmlns:a16="http://schemas.microsoft.com/office/drawing/2014/main" id="{6F354FFC-66E8-905B-1F40-D693B15914CC}"/>
                </a:ext>
              </a:extLst>
            </p:cNvPr>
            <p:cNvSpPr txBox="1">
              <a:spLocks noChangeArrowheads="1"/>
            </p:cNvSpPr>
            <p:nvPr/>
          </p:nvSpPr>
          <p:spPr bwMode="auto">
            <a:xfrm>
              <a:off x="2081" y="2938"/>
              <a:ext cx="738" cy="3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l" defTabSz="914400" rtl="0" eaLnBrk="0" fontAlgn="base" latinLnBrk="0" hangingPunct="0">
                <a:lnSpc>
                  <a:spcPct val="85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server</a:t>
              </a:r>
            </a:p>
            <a:p>
              <a:pPr marL="0" marR="0" lvl="0" indent="0" algn="l" defTabSz="914400" rtl="0" eaLnBrk="0" fontAlgn="base" latinLnBrk="0" hangingPunct="0">
                <a:lnSpc>
                  <a:spcPct val="85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forgets x</a:t>
              </a:r>
            </a:p>
          </p:txBody>
        </p:sp>
        <p:sp>
          <p:nvSpPr>
            <p:cNvPr id="20" name="Text Box 85">
              <a:extLst>
                <a:ext uri="{FF2B5EF4-FFF2-40B4-BE49-F238E27FC236}">
                  <a16:creationId xmlns:a16="http://schemas.microsoft.com/office/drawing/2014/main" id="{AA04D876-7816-399B-8022-42255C467DA5}"/>
                </a:ext>
              </a:extLst>
            </p:cNvPr>
            <p:cNvSpPr txBox="1">
              <a:spLocks noChangeArrowheads="1"/>
            </p:cNvSpPr>
            <p:nvPr/>
          </p:nvSpPr>
          <p:spPr bwMode="auto">
            <a:xfrm>
              <a:off x="1269" y="2807"/>
              <a:ext cx="706" cy="300"/>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connection </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x completes</a:t>
              </a:r>
            </a:p>
          </p:txBody>
        </p:sp>
      </p:grpSp>
      <p:grpSp>
        <p:nvGrpSpPr>
          <p:cNvPr id="21" name="Group 20">
            <a:extLst>
              <a:ext uri="{FF2B5EF4-FFF2-40B4-BE49-F238E27FC236}">
                <a16:creationId xmlns:a16="http://schemas.microsoft.com/office/drawing/2014/main" id="{FAED9707-549F-1562-BD6F-91B667D754BC}"/>
              </a:ext>
            </a:extLst>
          </p:cNvPr>
          <p:cNvGrpSpPr/>
          <p:nvPr/>
        </p:nvGrpSpPr>
        <p:grpSpPr>
          <a:xfrm>
            <a:off x="4222070" y="1980106"/>
            <a:ext cx="3389313" cy="1671637"/>
            <a:chOff x="7865155" y="1602735"/>
            <a:chExt cx="3389313" cy="1671637"/>
          </a:xfrm>
        </p:grpSpPr>
        <p:sp>
          <p:nvSpPr>
            <p:cNvPr id="22" name="Text Box 103">
              <a:extLst>
                <a:ext uri="{FF2B5EF4-FFF2-40B4-BE49-F238E27FC236}">
                  <a16:creationId xmlns:a16="http://schemas.microsoft.com/office/drawing/2014/main" id="{8E9D1CD1-A0A9-774E-6420-D65CE98C3CDA}"/>
                </a:ext>
              </a:extLst>
            </p:cNvPr>
            <p:cNvSpPr txBox="1">
              <a:spLocks noChangeArrowheads="1"/>
            </p:cNvSpPr>
            <p:nvPr/>
          </p:nvSpPr>
          <p:spPr bwMode="auto">
            <a:xfrm>
              <a:off x="7865155" y="1602735"/>
              <a:ext cx="973138"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choose x</a:t>
              </a:r>
            </a:p>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3" name="Line 104">
              <a:extLst>
                <a:ext uri="{FF2B5EF4-FFF2-40B4-BE49-F238E27FC236}">
                  <a16:creationId xmlns:a16="http://schemas.microsoft.com/office/drawing/2014/main" id="{46785564-6D09-0D4E-9A20-F9EF98DFBE10}"/>
                </a:ext>
              </a:extLst>
            </p:cNvPr>
            <p:cNvSpPr>
              <a:spLocks noChangeShapeType="1"/>
            </p:cNvSpPr>
            <p:nvPr/>
          </p:nvSpPr>
          <p:spPr bwMode="auto">
            <a:xfrm>
              <a:off x="8936718" y="1797997"/>
              <a:ext cx="1479550" cy="315913"/>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4" name="Line 105">
              <a:extLst>
                <a:ext uri="{FF2B5EF4-FFF2-40B4-BE49-F238E27FC236}">
                  <a16:creationId xmlns:a16="http://schemas.microsoft.com/office/drawing/2014/main" id="{5C4C1D7C-D26B-90C3-9D90-EEF2AB489115}"/>
                </a:ext>
              </a:extLst>
            </p:cNvPr>
            <p:cNvSpPr>
              <a:spLocks noChangeShapeType="1"/>
            </p:cNvSpPr>
            <p:nvPr/>
          </p:nvSpPr>
          <p:spPr bwMode="auto">
            <a:xfrm flipH="1">
              <a:off x="8876393" y="2152010"/>
              <a:ext cx="1571625" cy="955675"/>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5" name="Rectangle 106">
              <a:extLst>
                <a:ext uri="{FF2B5EF4-FFF2-40B4-BE49-F238E27FC236}">
                  <a16:creationId xmlns:a16="http://schemas.microsoft.com/office/drawing/2014/main" id="{9A89D93D-EDA8-D713-5AA0-1EBCD249BB4A}"/>
                </a:ext>
              </a:extLst>
            </p:cNvPr>
            <p:cNvSpPr>
              <a:spLocks noChangeArrowheads="1"/>
            </p:cNvSpPr>
            <p:nvPr/>
          </p:nvSpPr>
          <p:spPr bwMode="auto">
            <a:xfrm>
              <a:off x="9254218" y="1783710"/>
              <a:ext cx="777875" cy="327025"/>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6" name="Text Box 107">
              <a:extLst>
                <a:ext uri="{FF2B5EF4-FFF2-40B4-BE49-F238E27FC236}">
                  <a16:creationId xmlns:a16="http://schemas.microsoft.com/office/drawing/2014/main" id="{EBC234E9-1522-966B-33D7-F458D74C6C4D}"/>
                </a:ext>
              </a:extLst>
            </p:cNvPr>
            <p:cNvSpPr txBox="1">
              <a:spLocks noChangeArrowheads="1"/>
            </p:cNvSpPr>
            <p:nvPr/>
          </p:nvSpPr>
          <p:spPr bwMode="auto">
            <a:xfrm>
              <a:off x="9024030" y="1750372"/>
              <a:ext cx="1273175" cy="33655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req_conn(x)</a:t>
              </a:r>
            </a:p>
          </p:txBody>
        </p:sp>
        <p:sp>
          <p:nvSpPr>
            <p:cNvPr id="27" name="Rectangle 108">
              <a:extLst>
                <a:ext uri="{FF2B5EF4-FFF2-40B4-BE49-F238E27FC236}">
                  <a16:creationId xmlns:a16="http://schemas.microsoft.com/office/drawing/2014/main" id="{821BAB63-B0B1-2D86-E20A-0BF79E1F1400}"/>
                </a:ext>
              </a:extLst>
            </p:cNvPr>
            <p:cNvSpPr>
              <a:spLocks noChangeArrowheads="1"/>
            </p:cNvSpPr>
            <p:nvPr/>
          </p:nvSpPr>
          <p:spPr bwMode="auto">
            <a:xfrm>
              <a:off x="9432018" y="2207572"/>
              <a:ext cx="439738" cy="327025"/>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8" name="Text Box 109">
              <a:extLst>
                <a:ext uri="{FF2B5EF4-FFF2-40B4-BE49-F238E27FC236}">
                  <a16:creationId xmlns:a16="http://schemas.microsoft.com/office/drawing/2014/main" id="{6124C14E-59BF-C418-BBFD-2AFBFC9B0B21}"/>
                </a:ext>
              </a:extLst>
            </p:cNvPr>
            <p:cNvSpPr txBox="1">
              <a:spLocks noChangeArrowheads="1"/>
            </p:cNvSpPr>
            <p:nvPr/>
          </p:nvSpPr>
          <p:spPr bwMode="auto">
            <a:xfrm>
              <a:off x="10482943" y="2009135"/>
              <a:ext cx="7715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rPr>
                <a:t>ESTAB</a:t>
              </a:r>
            </a:p>
          </p:txBody>
        </p:sp>
        <p:sp>
          <p:nvSpPr>
            <p:cNvPr id="29" name="Text Box 110">
              <a:extLst>
                <a:ext uri="{FF2B5EF4-FFF2-40B4-BE49-F238E27FC236}">
                  <a16:creationId xmlns:a16="http://schemas.microsoft.com/office/drawing/2014/main" id="{DB8F80BC-A869-EC44-55E8-62ADD7C45380}"/>
                </a:ext>
              </a:extLst>
            </p:cNvPr>
            <p:cNvSpPr txBox="1">
              <a:spLocks noChangeArrowheads="1"/>
            </p:cNvSpPr>
            <p:nvPr/>
          </p:nvSpPr>
          <p:spPr bwMode="auto">
            <a:xfrm>
              <a:off x="8022318" y="2937822"/>
              <a:ext cx="7715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rPr>
                <a:t>ESTAB</a:t>
              </a:r>
            </a:p>
          </p:txBody>
        </p:sp>
        <p:sp>
          <p:nvSpPr>
            <p:cNvPr id="30" name="Oval 111">
              <a:extLst>
                <a:ext uri="{FF2B5EF4-FFF2-40B4-BE49-F238E27FC236}">
                  <a16:creationId xmlns:a16="http://schemas.microsoft.com/office/drawing/2014/main" id="{B2C55643-6132-C073-5600-C8495DC75101}"/>
                </a:ext>
              </a:extLst>
            </p:cNvPr>
            <p:cNvSpPr>
              <a:spLocks noChangeArrowheads="1"/>
            </p:cNvSpPr>
            <p:nvPr/>
          </p:nvSpPr>
          <p:spPr bwMode="auto">
            <a:xfrm>
              <a:off x="8835118" y="3039422"/>
              <a:ext cx="90488" cy="88900"/>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sp>
          <p:nvSpPr>
            <p:cNvPr id="31" name="Oval 112">
              <a:extLst>
                <a:ext uri="{FF2B5EF4-FFF2-40B4-BE49-F238E27FC236}">
                  <a16:creationId xmlns:a16="http://schemas.microsoft.com/office/drawing/2014/main" id="{B3C1F26B-7549-78D7-4F7F-051128CE2BFB}"/>
                </a:ext>
              </a:extLst>
            </p:cNvPr>
            <p:cNvSpPr>
              <a:spLocks noChangeArrowheads="1"/>
            </p:cNvSpPr>
            <p:nvPr/>
          </p:nvSpPr>
          <p:spPr bwMode="auto">
            <a:xfrm>
              <a:off x="10374993" y="2126610"/>
              <a:ext cx="90488" cy="88900"/>
            </a:xfrm>
            <a:prstGeom prst="ellipse">
              <a:avLst/>
            </a:prstGeom>
            <a:solidFill>
              <a:srgbClr val="CC0000"/>
            </a:solidFill>
            <a:ln w="9525">
              <a:solidFill>
                <a:srgbClr val="CC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endParaRPr>
            </a:p>
          </p:txBody>
        </p:sp>
        <p:grpSp>
          <p:nvGrpSpPr>
            <p:cNvPr id="32" name="Group 113">
              <a:extLst>
                <a:ext uri="{FF2B5EF4-FFF2-40B4-BE49-F238E27FC236}">
                  <a16:creationId xmlns:a16="http://schemas.microsoft.com/office/drawing/2014/main" id="{EE47192B-384E-67E2-A8A4-067BBB2408C0}"/>
                </a:ext>
              </a:extLst>
            </p:cNvPr>
            <p:cNvGrpSpPr>
              <a:grpSpLocks/>
            </p:cNvGrpSpPr>
            <p:nvPr/>
          </p:nvGrpSpPr>
          <p:grpSpPr bwMode="auto">
            <a:xfrm>
              <a:off x="9124043" y="2345685"/>
              <a:ext cx="1274763" cy="336550"/>
              <a:chOff x="1065" y="2085"/>
              <a:chExt cx="803" cy="212"/>
            </a:xfrm>
          </p:grpSpPr>
          <p:sp>
            <p:nvSpPr>
              <p:cNvPr id="33" name="Rectangle 114">
                <a:extLst>
                  <a:ext uri="{FF2B5EF4-FFF2-40B4-BE49-F238E27FC236}">
                    <a16:creationId xmlns:a16="http://schemas.microsoft.com/office/drawing/2014/main" id="{2F586DFC-1800-566A-7D58-6986CCC57504}"/>
                  </a:ext>
                </a:extLst>
              </p:cNvPr>
              <p:cNvSpPr>
                <a:spLocks noChangeArrowheads="1"/>
              </p:cNvSpPr>
              <p:nvPr/>
            </p:nvSpPr>
            <p:spPr bwMode="auto">
              <a:xfrm>
                <a:off x="1137" y="2123"/>
                <a:ext cx="675" cy="164"/>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34" name="Text Box 115">
                <a:extLst>
                  <a:ext uri="{FF2B5EF4-FFF2-40B4-BE49-F238E27FC236}">
                    <a16:creationId xmlns:a16="http://schemas.microsoft.com/office/drawing/2014/main" id="{C435D3DE-DFC4-D1BD-8343-A2A0F460A545}"/>
                  </a:ext>
                </a:extLst>
              </p:cNvPr>
              <p:cNvSpPr txBox="1">
                <a:spLocks noChangeArrowheads="1"/>
              </p:cNvSpPr>
              <p:nvPr/>
            </p:nvSpPr>
            <p:spPr bwMode="auto">
              <a:xfrm>
                <a:off x="1065" y="2085"/>
                <a:ext cx="803" cy="2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acc_conn(x)</a:t>
                </a:r>
              </a:p>
            </p:txBody>
          </p:sp>
        </p:grpSp>
      </p:grpSp>
      <p:grpSp>
        <p:nvGrpSpPr>
          <p:cNvPr id="35" name="Group 116">
            <a:extLst>
              <a:ext uri="{FF2B5EF4-FFF2-40B4-BE49-F238E27FC236}">
                <a16:creationId xmlns:a16="http://schemas.microsoft.com/office/drawing/2014/main" id="{EE7D06FD-311C-5990-3A1E-1D652C227D31}"/>
              </a:ext>
            </a:extLst>
          </p:cNvPr>
          <p:cNvGrpSpPr>
            <a:grpSpLocks/>
          </p:cNvGrpSpPr>
          <p:nvPr/>
        </p:nvGrpSpPr>
        <p:grpSpPr bwMode="auto">
          <a:xfrm>
            <a:off x="4879295" y="1432418"/>
            <a:ext cx="620713" cy="487363"/>
            <a:chOff x="-44" y="1473"/>
            <a:chExt cx="981" cy="1105"/>
          </a:xfrm>
        </p:grpSpPr>
        <p:pic>
          <p:nvPicPr>
            <p:cNvPr id="36" name="Picture 117" descr="desktop_computer_stylized_medium">
              <a:extLst>
                <a:ext uri="{FF2B5EF4-FFF2-40B4-BE49-F238E27FC236}">
                  <a16:creationId xmlns:a16="http://schemas.microsoft.com/office/drawing/2014/main" id="{DAD95D32-5020-F529-7197-0E11CF17EC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Freeform 118">
              <a:extLst>
                <a:ext uri="{FF2B5EF4-FFF2-40B4-BE49-F238E27FC236}">
                  <a16:creationId xmlns:a16="http://schemas.microsoft.com/office/drawing/2014/main" id="{2CC0D7FE-5F5E-EC97-378D-4C4A451FA172}"/>
                </a:ext>
              </a:extLst>
            </p:cNvPr>
            <p:cNvSpPr>
              <a:spLocks/>
            </p:cNvSpPr>
            <p:nvPr/>
          </p:nvSpPr>
          <p:spPr bwMode="auto">
            <a:xfrm flipH="1">
              <a:off x="374" y="1579"/>
              <a:ext cx="477" cy="506"/>
            </a:xfrm>
            <a:custGeom>
              <a:avLst/>
              <a:gdLst>
                <a:gd name="T0" fmla="*/ 0 w 356"/>
                <a:gd name="T1" fmla="*/ 0 h 368"/>
                <a:gd name="T2" fmla="*/ 5595 w 356"/>
                <a:gd name="T3" fmla="*/ 341 h 368"/>
                <a:gd name="T4" fmla="*/ 6638 w 356"/>
                <a:gd name="T5" fmla="*/ 7113 h 368"/>
                <a:gd name="T6" fmla="*/ 1463 w 356"/>
                <a:gd name="T7" fmla="*/ 8895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grpSp>
        <p:nvGrpSpPr>
          <p:cNvPr id="38" name="Group 119">
            <a:extLst>
              <a:ext uri="{FF2B5EF4-FFF2-40B4-BE49-F238E27FC236}">
                <a16:creationId xmlns:a16="http://schemas.microsoft.com/office/drawing/2014/main" id="{9B5AB1EE-A9DA-90E4-AB8F-60B623130E90}"/>
              </a:ext>
            </a:extLst>
          </p:cNvPr>
          <p:cNvGrpSpPr>
            <a:grpSpLocks/>
          </p:cNvGrpSpPr>
          <p:nvPr/>
        </p:nvGrpSpPr>
        <p:grpSpPr bwMode="auto">
          <a:xfrm>
            <a:off x="6687458" y="1413368"/>
            <a:ext cx="336550" cy="512763"/>
            <a:chOff x="4140" y="429"/>
            <a:chExt cx="1425" cy="2396"/>
          </a:xfrm>
        </p:grpSpPr>
        <p:sp>
          <p:nvSpPr>
            <p:cNvPr id="39" name="Freeform 120">
              <a:extLst>
                <a:ext uri="{FF2B5EF4-FFF2-40B4-BE49-F238E27FC236}">
                  <a16:creationId xmlns:a16="http://schemas.microsoft.com/office/drawing/2014/main" id="{B8B6BB47-47E0-CD59-710F-EDCA6FCAB3F5}"/>
                </a:ext>
              </a:extLst>
            </p:cNvPr>
            <p:cNvSpPr>
              <a:spLocks/>
            </p:cNvSpPr>
            <p:nvPr/>
          </p:nvSpPr>
          <p:spPr bwMode="auto">
            <a:xfrm>
              <a:off x="5268" y="433"/>
              <a:ext cx="283" cy="2286"/>
            </a:xfrm>
            <a:custGeom>
              <a:avLst/>
              <a:gdLst>
                <a:gd name="T0" fmla="*/ 7 w 354"/>
                <a:gd name="T1" fmla="*/ 0 h 2742"/>
                <a:gd name="T2" fmla="*/ 38 w 354"/>
                <a:gd name="T3" fmla="*/ 55 h 2742"/>
                <a:gd name="T4" fmla="*/ 37 w 354"/>
                <a:gd name="T5" fmla="*/ 425 h 2742"/>
                <a:gd name="T6" fmla="*/ 0 w 354"/>
                <a:gd name="T7" fmla="*/ 445 h 2742"/>
                <a:gd name="T8" fmla="*/ 7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40" name="Rectangle 121">
              <a:extLst>
                <a:ext uri="{FF2B5EF4-FFF2-40B4-BE49-F238E27FC236}">
                  <a16:creationId xmlns:a16="http://schemas.microsoft.com/office/drawing/2014/main" id="{E20AAD31-0FD6-4614-324D-881A40B7FAD1}"/>
                </a:ext>
              </a:extLst>
            </p:cNvPr>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41" name="Freeform 122">
              <a:extLst>
                <a:ext uri="{FF2B5EF4-FFF2-40B4-BE49-F238E27FC236}">
                  <a16:creationId xmlns:a16="http://schemas.microsoft.com/office/drawing/2014/main" id="{9D4437D3-54C2-A571-1EB5-AA95CEEA8005}"/>
                </a:ext>
              </a:extLst>
            </p:cNvPr>
            <p:cNvSpPr>
              <a:spLocks/>
            </p:cNvSpPr>
            <p:nvPr/>
          </p:nvSpPr>
          <p:spPr bwMode="auto">
            <a:xfrm>
              <a:off x="5321" y="570"/>
              <a:ext cx="169" cy="2115"/>
            </a:xfrm>
            <a:custGeom>
              <a:avLst/>
              <a:gdLst>
                <a:gd name="T0" fmla="*/ 2 w 211"/>
                <a:gd name="T1" fmla="*/ 0 h 2537"/>
                <a:gd name="T2" fmla="*/ 23 w 211"/>
                <a:gd name="T3" fmla="*/ 36 h 2537"/>
                <a:gd name="T4" fmla="*/ 2 w 211"/>
                <a:gd name="T5" fmla="*/ 405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42" name="Freeform 123">
              <a:extLst>
                <a:ext uri="{FF2B5EF4-FFF2-40B4-BE49-F238E27FC236}">
                  <a16:creationId xmlns:a16="http://schemas.microsoft.com/office/drawing/2014/main" id="{BAC6BBB2-F194-3FEC-DCD0-64A5392C5FB2}"/>
                </a:ext>
              </a:extLst>
            </p:cNvPr>
            <p:cNvSpPr>
              <a:spLocks/>
            </p:cNvSpPr>
            <p:nvPr/>
          </p:nvSpPr>
          <p:spPr bwMode="auto">
            <a:xfrm>
              <a:off x="5284" y="1640"/>
              <a:ext cx="263" cy="189"/>
            </a:xfrm>
            <a:custGeom>
              <a:avLst/>
              <a:gdLst>
                <a:gd name="T0" fmla="*/ 2 w 328"/>
                <a:gd name="T1" fmla="*/ 0 h 226"/>
                <a:gd name="T2" fmla="*/ 36 w 328"/>
                <a:gd name="T3" fmla="*/ 21 h 226"/>
                <a:gd name="T4" fmla="*/ 36 w 328"/>
                <a:gd name="T5" fmla="*/ 38 h 226"/>
                <a:gd name="T6" fmla="*/ 0 w 328"/>
                <a:gd name="T7" fmla="*/ 16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43" name="Rectangle 124">
              <a:extLst>
                <a:ext uri="{FF2B5EF4-FFF2-40B4-BE49-F238E27FC236}">
                  <a16:creationId xmlns:a16="http://schemas.microsoft.com/office/drawing/2014/main" id="{84E7E24B-9936-30D1-588A-3953CEB3E53E}"/>
                </a:ext>
              </a:extLst>
            </p:cNvPr>
            <p:cNvSpPr>
              <a:spLocks noChangeArrowheads="1"/>
            </p:cNvSpPr>
            <p:nvPr/>
          </p:nvSpPr>
          <p:spPr bwMode="auto">
            <a:xfrm>
              <a:off x="4214" y="696"/>
              <a:ext cx="592"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44" name="Group 125">
              <a:extLst>
                <a:ext uri="{FF2B5EF4-FFF2-40B4-BE49-F238E27FC236}">
                  <a16:creationId xmlns:a16="http://schemas.microsoft.com/office/drawing/2014/main" id="{29EE79B2-27E6-C494-B0B9-EB84AF9167A5}"/>
                </a:ext>
              </a:extLst>
            </p:cNvPr>
            <p:cNvGrpSpPr>
              <a:grpSpLocks/>
            </p:cNvGrpSpPr>
            <p:nvPr/>
          </p:nvGrpSpPr>
          <p:grpSpPr bwMode="auto">
            <a:xfrm>
              <a:off x="4749" y="668"/>
              <a:ext cx="581" cy="145"/>
              <a:chOff x="614" y="2568"/>
              <a:chExt cx="725" cy="139"/>
            </a:xfrm>
          </p:grpSpPr>
          <p:sp>
            <p:nvSpPr>
              <p:cNvPr id="69" name="AutoShape 126">
                <a:extLst>
                  <a:ext uri="{FF2B5EF4-FFF2-40B4-BE49-F238E27FC236}">
                    <a16:creationId xmlns:a16="http://schemas.microsoft.com/office/drawing/2014/main" id="{D7A3AA6C-E6C9-5667-8C24-4DAC4EAB2883}"/>
                  </a:ext>
                </a:extLst>
              </p:cNvPr>
              <p:cNvSpPr>
                <a:spLocks noChangeArrowheads="1"/>
              </p:cNvSpPr>
              <p:nvPr/>
            </p:nvSpPr>
            <p:spPr bwMode="auto">
              <a:xfrm>
                <a:off x="617" y="2566"/>
                <a:ext cx="721" cy="142"/>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0" name="AutoShape 127">
                <a:extLst>
                  <a:ext uri="{FF2B5EF4-FFF2-40B4-BE49-F238E27FC236}">
                    <a16:creationId xmlns:a16="http://schemas.microsoft.com/office/drawing/2014/main" id="{59147D8C-202A-E0F1-E1CC-085545DE7E61}"/>
                  </a:ext>
                </a:extLst>
              </p:cNvPr>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45" name="Rectangle 128">
              <a:extLst>
                <a:ext uri="{FF2B5EF4-FFF2-40B4-BE49-F238E27FC236}">
                  <a16:creationId xmlns:a16="http://schemas.microsoft.com/office/drawing/2014/main" id="{A3058BE6-D215-CEF0-E590-CA75356DDA99}"/>
                </a:ext>
              </a:extLst>
            </p:cNvPr>
            <p:cNvSpPr>
              <a:spLocks noChangeArrowheads="1"/>
            </p:cNvSpPr>
            <p:nvPr/>
          </p:nvSpPr>
          <p:spPr bwMode="auto">
            <a:xfrm>
              <a:off x="4221" y="1022"/>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46" name="Group 129">
              <a:extLst>
                <a:ext uri="{FF2B5EF4-FFF2-40B4-BE49-F238E27FC236}">
                  <a16:creationId xmlns:a16="http://schemas.microsoft.com/office/drawing/2014/main" id="{49E6AFDB-BB08-41DF-B71F-1A22ED886863}"/>
                </a:ext>
              </a:extLst>
            </p:cNvPr>
            <p:cNvGrpSpPr>
              <a:grpSpLocks/>
            </p:cNvGrpSpPr>
            <p:nvPr/>
          </p:nvGrpSpPr>
          <p:grpSpPr bwMode="auto">
            <a:xfrm>
              <a:off x="4747" y="994"/>
              <a:ext cx="581" cy="134"/>
              <a:chOff x="614" y="2568"/>
              <a:chExt cx="725" cy="139"/>
            </a:xfrm>
          </p:grpSpPr>
          <p:sp>
            <p:nvSpPr>
              <p:cNvPr id="67" name="AutoShape 130">
                <a:extLst>
                  <a:ext uri="{FF2B5EF4-FFF2-40B4-BE49-F238E27FC236}">
                    <a16:creationId xmlns:a16="http://schemas.microsoft.com/office/drawing/2014/main" id="{23FF30C2-46BF-B403-44B0-04AAF86625B5}"/>
                  </a:ext>
                </a:extLst>
              </p:cNvPr>
              <p:cNvSpPr>
                <a:spLocks noChangeArrowheads="1"/>
              </p:cNvSpPr>
              <p:nvPr/>
            </p:nvSpPr>
            <p:spPr bwMode="auto">
              <a:xfrm>
                <a:off x="611" y="2567"/>
                <a:ext cx="730" cy="139"/>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8" name="AutoShape 131">
                <a:extLst>
                  <a:ext uri="{FF2B5EF4-FFF2-40B4-BE49-F238E27FC236}">
                    <a16:creationId xmlns:a16="http://schemas.microsoft.com/office/drawing/2014/main" id="{42AAAFA5-3895-E885-DC15-19EBA7989BA0}"/>
                  </a:ext>
                </a:extLst>
              </p:cNvPr>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47" name="Rectangle 132">
              <a:extLst>
                <a:ext uri="{FF2B5EF4-FFF2-40B4-BE49-F238E27FC236}">
                  <a16:creationId xmlns:a16="http://schemas.microsoft.com/office/drawing/2014/main" id="{9BC4B251-8F19-1272-09EF-997E6CA80A35}"/>
                </a:ext>
              </a:extLst>
            </p:cNvPr>
            <p:cNvSpPr>
              <a:spLocks noChangeArrowheads="1"/>
            </p:cNvSpPr>
            <p:nvPr/>
          </p:nvSpPr>
          <p:spPr bwMode="auto">
            <a:xfrm>
              <a:off x="4214" y="1356"/>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48" name="Rectangle 133">
              <a:extLst>
                <a:ext uri="{FF2B5EF4-FFF2-40B4-BE49-F238E27FC236}">
                  <a16:creationId xmlns:a16="http://schemas.microsoft.com/office/drawing/2014/main" id="{6DDFDE1B-DB3E-C8FD-62BA-86C9EF20E8DB}"/>
                </a:ext>
              </a:extLst>
            </p:cNvPr>
            <p:cNvSpPr>
              <a:spLocks noChangeArrowheads="1"/>
            </p:cNvSpPr>
            <p:nvPr/>
          </p:nvSpPr>
          <p:spPr bwMode="auto">
            <a:xfrm>
              <a:off x="4227" y="1653"/>
              <a:ext cx="598" cy="52"/>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49" name="Group 134">
              <a:extLst>
                <a:ext uri="{FF2B5EF4-FFF2-40B4-BE49-F238E27FC236}">
                  <a16:creationId xmlns:a16="http://schemas.microsoft.com/office/drawing/2014/main" id="{551D6082-A668-B628-264B-740DA7D7D2E5}"/>
                </a:ext>
              </a:extLst>
            </p:cNvPr>
            <p:cNvGrpSpPr>
              <a:grpSpLocks/>
            </p:cNvGrpSpPr>
            <p:nvPr/>
          </p:nvGrpSpPr>
          <p:grpSpPr bwMode="auto">
            <a:xfrm>
              <a:off x="4735" y="1627"/>
              <a:ext cx="582" cy="151"/>
              <a:chOff x="614" y="2568"/>
              <a:chExt cx="725" cy="139"/>
            </a:xfrm>
          </p:grpSpPr>
          <p:sp>
            <p:nvSpPr>
              <p:cNvPr id="65" name="AutoShape 135">
                <a:extLst>
                  <a:ext uri="{FF2B5EF4-FFF2-40B4-BE49-F238E27FC236}">
                    <a16:creationId xmlns:a16="http://schemas.microsoft.com/office/drawing/2014/main" id="{63051649-773C-D09B-00C1-DF5186550D2A}"/>
                  </a:ext>
                </a:extLst>
              </p:cNvPr>
              <p:cNvSpPr>
                <a:spLocks noChangeArrowheads="1"/>
              </p:cNvSpPr>
              <p:nvPr/>
            </p:nvSpPr>
            <p:spPr bwMode="auto">
              <a:xfrm>
                <a:off x="618" y="2571"/>
                <a:ext cx="720" cy="137"/>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6" name="AutoShape 136">
                <a:extLst>
                  <a:ext uri="{FF2B5EF4-FFF2-40B4-BE49-F238E27FC236}">
                    <a16:creationId xmlns:a16="http://schemas.microsoft.com/office/drawing/2014/main" id="{AC2A8EBB-666D-9098-2941-5AA54C55929E}"/>
                  </a:ext>
                </a:extLst>
              </p:cNvPr>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50" name="Freeform 137">
              <a:extLst>
                <a:ext uri="{FF2B5EF4-FFF2-40B4-BE49-F238E27FC236}">
                  <a16:creationId xmlns:a16="http://schemas.microsoft.com/office/drawing/2014/main" id="{209C9F6D-8335-D0D8-50BD-3A41939D63EA}"/>
                </a:ext>
              </a:extLst>
            </p:cNvPr>
            <p:cNvSpPr>
              <a:spLocks/>
            </p:cNvSpPr>
            <p:nvPr/>
          </p:nvSpPr>
          <p:spPr bwMode="auto">
            <a:xfrm>
              <a:off x="5288" y="1354"/>
              <a:ext cx="263" cy="188"/>
            </a:xfrm>
            <a:custGeom>
              <a:avLst/>
              <a:gdLst>
                <a:gd name="T0" fmla="*/ 2 w 328"/>
                <a:gd name="T1" fmla="*/ 0 h 226"/>
                <a:gd name="T2" fmla="*/ 36 w 328"/>
                <a:gd name="T3" fmla="*/ 20 h 226"/>
                <a:gd name="T4" fmla="*/ 36 w 328"/>
                <a:gd name="T5" fmla="*/ 36 h 226"/>
                <a:gd name="T6" fmla="*/ 0 w 328"/>
                <a:gd name="T7" fmla="*/ 15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nvGrpSpPr>
            <p:cNvPr id="51" name="Group 138">
              <a:extLst>
                <a:ext uri="{FF2B5EF4-FFF2-40B4-BE49-F238E27FC236}">
                  <a16:creationId xmlns:a16="http://schemas.microsoft.com/office/drawing/2014/main" id="{666244F3-F76C-6E78-BA10-488E5C961ED4}"/>
                </a:ext>
              </a:extLst>
            </p:cNvPr>
            <p:cNvGrpSpPr>
              <a:grpSpLocks/>
            </p:cNvGrpSpPr>
            <p:nvPr/>
          </p:nvGrpSpPr>
          <p:grpSpPr bwMode="auto">
            <a:xfrm>
              <a:off x="4739" y="1327"/>
              <a:ext cx="582" cy="139"/>
              <a:chOff x="614" y="2568"/>
              <a:chExt cx="725" cy="139"/>
            </a:xfrm>
          </p:grpSpPr>
          <p:sp>
            <p:nvSpPr>
              <p:cNvPr id="63" name="AutoShape 139">
                <a:extLst>
                  <a:ext uri="{FF2B5EF4-FFF2-40B4-BE49-F238E27FC236}">
                    <a16:creationId xmlns:a16="http://schemas.microsoft.com/office/drawing/2014/main" id="{700167E6-3126-1A2C-545A-AFC23C609CC7}"/>
                  </a:ext>
                </a:extLst>
              </p:cNvPr>
              <p:cNvSpPr>
                <a:spLocks noChangeArrowheads="1"/>
              </p:cNvSpPr>
              <p:nvPr/>
            </p:nvSpPr>
            <p:spPr bwMode="auto">
              <a:xfrm>
                <a:off x="613" y="2568"/>
                <a:ext cx="728" cy="141"/>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4" name="AutoShape 140">
                <a:extLst>
                  <a:ext uri="{FF2B5EF4-FFF2-40B4-BE49-F238E27FC236}">
                    <a16:creationId xmlns:a16="http://schemas.microsoft.com/office/drawing/2014/main" id="{0A6B58A9-2CA6-7001-0FF2-3230995D4428}"/>
                  </a:ext>
                </a:extLst>
              </p:cNvPr>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52" name="Rectangle 141">
              <a:extLst>
                <a:ext uri="{FF2B5EF4-FFF2-40B4-BE49-F238E27FC236}">
                  <a16:creationId xmlns:a16="http://schemas.microsoft.com/office/drawing/2014/main" id="{30AB5654-B8AC-E7C3-7C74-3575E144ED47}"/>
                </a:ext>
              </a:extLst>
            </p:cNvPr>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53" name="Freeform 142">
              <a:extLst>
                <a:ext uri="{FF2B5EF4-FFF2-40B4-BE49-F238E27FC236}">
                  <a16:creationId xmlns:a16="http://schemas.microsoft.com/office/drawing/2014/main" id="{A476CD6E-B9BA-4D34-058F-3D97327D2D32}"/>
                </a:ext>
              </a:extLst>
            </p:cNvPr>
            <p:cNvSpPr>
              <a:spLocks/>
            </p:cNvSpPr>
            <p:nvPr/>
          </p:nvSpPr>
          <p:spPr bwMode="auto">
            <a:xfrm>
              <a:off x="5312" y="1007"/>
              <a:ext cx="237" cy="213"/>
            </a:xfrm>
            <a:custGeom>
              <a:avLst/>
              <a:gdLst>
                <a:gd name="T0" fmla="*/ 2 w 296"/>
                <a:gd name="T1" fmla="*/ 0 h 256"/>
                <a:gd name="T2" fmla="*/ 32 w 296"/>
                <a:gd name="T3" fmla="*/ 22 h 256"/>
                <a:gd name="T4" fmla="*/ 32 w 296"/>
                <a:gd name="T5" fmla="*/ 41 h 256"/>
                <a:gd name="T6" fmla="*/ 0 w 296"/>
                <a:gd name="T7" fmla="*/ 15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54" name="Freeform 143">
              <a:extLst>
                <a:ext uri="{FF2B5EF4-FFF2-40B4-BE49-F238E27FC236}">
                  <a16:creationId xmlns:a16="http://schemas.microsoft.com/office/drawing/2014/main" id="{6023E856-28C7-2532-6D14-66BA571CC566}"/>
                </a:ext>
              </a:extLst>
            </p:cNvPr>
            <p:cNvSpPr>
              <a:spLocks/>
            </p:cNvSpPr>
            <p:nvPr/>
          </p:nvSpPr>
          <p:spPr bwMode="auto">
            <a:xfrm>
              <a:off x="5315" y="680"/>
              <a:ext cx="244" cy="240"/>
            </a:xfrm>
            <a:custGeom>
              <a:avLst/>
              <a:gdLst>
                <a:gd name="T0" fmla="*/ 0 w 304"/>
                <a:gd name="T1" fmla="*/ 0 h 288"/>
                <a:gd name="T2" fmla="*/ 34 w 304"/>
                <a:gd name="T3" fmla="*/ 27 h 288"/>
                <a:gd name="T4" fmla="*/ 31 w 304"/>
                <a:gd name="T5" fmla="*/ 48 h 288"/>
                <a:gd name="T6" fmla="*/ 2 w 304"/>
                <a:gd name="T7" fmla="*/ 2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55" name="Oval 144">
              <a:extLst>
                <a:ext uri="{FF2B5EF4-FFF2-40B4-BE49-F238E27FC236}">
                  <a16:creationId xmlns:a16="http://schemas.microsoft.com/office/drawing/2014/main" id="{95E45B69-4524-51CB-7037-97DEF6D0DD11}"/>
                </a:ext>
              </a:extLst>
            </p:cNvPr>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56" name="Freeform 145">
              <a:extLst>
                <a:ext uri="{FF2B5EF4-FFF2-40B4-BE49-F238E27FC236}">
                  <a16:creationId xmlns:a16="http://schemas.microsoft.com/office/drawing/2014/main" id="{10DDA7A2-7650-6167-092E-31E629E6640B}"/>
                </a:ext>
              </a:extLst>
            </p:cNvPr>
            <p:cNvSpPr>
              <a:spLocks/>
            </p:cNvSpPr>
            <p:nvPr/>
          </p:nvSpPr>
          <p:spPr bwMode="auto">
            <a:xfrm>
              <a:off x="5302" y="2614"/>
              <a:ext cx="245" cy="200"/>
            </a:xfrm>
            <a:custGeom>
              <a:avLst/>
              <a:gdLst>
                <a:gd name="T0" fmla="*/ 0 w 306"/>
                <a:gd name="T1" fmla="*/ 18 h 240"/>
                <a:gd name="T2" fmla="*/ 2 w 306"/>
                <a:gd name="T3" fmla="*/ 40 h 240"/>
                <a:gd name="T4" fmla="*/ 34 w 306"/>
                <a:gd name="T5" fmla="*/ 18 h 240"/>
                <a:gd name="T6" fmla="*/ 32 w 306"/>
                <a:gd name="T7" fmla="*/ 0 h 240"/>
                <a:gd name="T8" fmla="*/ 0 w 306"/>
                <a:gd name="T9" fmla="*/ 18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57" name="AutoShape 146">
              <a:extLst>
                <a:ext uri="{FF2B5EF4-FFF2-40B4-BE49-F238E27FC236}">
                  <a16:creationId xmlns:a16="http://schemas.microsoft.com/office/drawing/2014/main" id="{6E9C6CD8-E9B2-C38B-2AC2-42C2BB0D7017}"/>
                </a:ext>
              </a:extLst>
            </p:cNvPr>
            <p:cNvSpPr>
              <a:spLocks noChangeArrowheads="1"/>
            </p:cNvSpPr>
            <p:nvPr/>
          </p:nvSpPr>
          <p:spPr bwMode="auto">
            <a:xfrm>
              <a:off x="4140" y="2677"/>
              <a:ext cx="1196" cy="148"/>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58" name="AutoShape 147">
              <a:extLst>
                <a:ext uri="{FF2B5EF4-FFF2-40B4-BE49-F238E27FC236}">
                  <a16:creationId xmlns:a16="http://schemas.microsoft.com/office/drawing/2014/main" id="{9FE48B51-2382-3F35-58FB-2F3BD9B60408}"/>
                </a:ext>
              </a:extLst>
            </p:cNvPr>
            <p:cNvSpPr>
              <a:spLocks noChangeArrowheads="1"/>
            </p:cNvSpPr>
            <p:nvPr/>
          </p:nvSpPr>
          <p:spPr bwMode="auto">
            <a:xfrm>
              <a:off x="4207" y="2714"/>
              <a:ext cx="1069"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59" name="Oval 148">
              <a:extLst>
                <a:ext uri="{FF2B5EF4-FFF2-40B4-BE49-F238E27FC236}">
                  <a16:creationId xmlns:a16="http://schemas.microsoft.com/office/drawing/2014/main" id="{9C3D9604-3266-4E50-2327-AAF03BF72DEB}"/>
                </a:ext>
              </a:extLst>
            </p:cNvPr>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0" name="Oval 149">
              <a:extLst>
                <a:ext uri="{FF2B5EF4-FFF2-40B4-BE49-F238E27FC236}">
                  <a16:creationId xmlns:a16="http://schemas.microsoft.com/office/drawing/2014/main" id="{17F0F425-8B3E-1643-5B31-3C2EB4E6EC3A}"/>
                </a:ext>
              </a:extLst>
            </p:cNvPr>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cs typeface="Arial" charset="0"/>
              </a:endParaRPr>
            </a:p>
          </p:txBody>
        </p:sp>
        <p:sp>
          <p:nvSpPr>
            <p:cNvPr id="61" name="Oval 150">
              <a:extLst>
                <a:ext uri="{FF2B5EF4-FFF2-40B4-BE49-F238E27FC236}">
                  <a16:creationId xmlns:a16="http://schemas.microsoft.com/office/drawing/2014/main" id="{B252A1C7-0833-42E8-64C3-C1A01DC7E176}"/>
                </a:ext>
              </a:extLst>
            </p:cNvPr>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2" name="Rectangle 151">
              <a:extLst>
                <a:ext uri="{FF2B5EF4-FFF2-40B4-BE49-F238E27FC236}">
                  <a16:creationId xmlns:a16="http://schemas.microsoft.com/office/drawing/2014/main" id="{F40C8702-09F6-BD9F-1A8D-A32696A43E7B}"/>
                </a:ext>
              </a:extLst>
            </p:cNvPr>
            <p:cNvSpPr>
              <a:spLocks noChangeArrowheads="1"/>
            </p:cNvSpPr>
            <p:nvPr/>
          </p:nvSpPr>
          <p:spPr bwMode="auto">
            <a:xfrm>
              <a:off x="5061" y="1838"/>
              <a:ext cx="87" cy="757"/>
            </a:xfrm>
            <a:prstGeom prst="rect">
              <a:avLst/>
            </a:prstGeom>
            <a:solidFill>
              <a:srgbClr val="292929"/>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grpSp>
        <p:nvGrpSpPr>
          <p:cNvPr id="71" name="Group 70">
            <a:extLst>
              <a:ext uri="{FF2B5EF4-FFF2-40B4-BE49-F238E27FC236}">
                <a16:creationId xmlns:a16="http://schemas.microsoft.com/office/drawing/2014/main" id="{0843531A-8A35-04BE-F6B4-45A43DE4B528}"/>
              </a:ext>
            </a:extLst>
          </p:cNvPr>
          <p:cNvGrpSpPr/>
          <p:nvPr/>
        </p:nvGrpSpPr>
        <p:grpSpPr>
          <a:xfrm>
            <a:off x="4917394" y="5539014"/>
            <a:ext cx="1889805" cy="662028"/>
            <a:chOff x="9620023" y="2667000"/>
            <a:chExt cx="1889805" cy="662028"/>
          </a:xfrm>
        </p:grpSpPr>
        <p:sp>
          <p:nvSpPr>
            <p:cNvPr id="72" name="Line 105">
              <a:extLst>
                <a:ext uri="{FF2B5EF4-FFF2-40B4-BE49-F238E27FC236}">
                  <a16:creationId xmlns:a16="http://schemas.microsoft.com/office/drawing/2014/main" id="{13D3F7E0-7EFF-59F8-1FEA-2789EA59D3C1}"/>
                </a:ext>
              </a:extLst>
            </p:cNvPr>
            <p:cNvSpPr>
              <a:spLocks noChangeShapeType="1"/>
            </p:cNvSpPr>
            <p:nvPr/>
          </p:nvSpPr>
          <p:spPr bwMode="auto">
            <a:xfrm flipH="1">
              <a:off x="9620023" y="2667000"/>
              <a:ext cx="1889805" cy="662028"/>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3" name="Rectangle 108">
              <a:extLst>
                <a:ext uri="{FF2B5EF4-FFF2-40B4-BE49-F238E27FC236}">
                  <a16:creationId xmlns:a16="http://schemas.microsoft.com/office/drawing/2014/main" id="{34C1FD18-FD0D-7F64-3499-6C3730229E82}"/>
                </a:ext>
              </a:extLst>
            </p:cNvPr>
            <p:cNvSpPr>
              <a:spLocks noChangeArrowheads="1"/>
            </p:cNvSpPr>
            <p:nvPr/>
          </p:nvSpPr>
          <p:spPr bwMode="auto">
            <a:xfrm>
              <a:off x="10132106" y="2824428"/>
              <a:ext cx="855208" cy="397743"/>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74" name="Group 113">
              <a:extLst>
                <a:ext uri="{FF2B5EF4-FFF2-40B4-BE49-F238E27FC236}">
                  <a16:creationId xmlns:a16="http://schemas.microsoft.com/office/drawing/2014/main" id="{FD11A5B8-A6D2-94E5-629E-73DD56F00346}"/>
                </a:ext>
              </a:extLst>
            </p:cNvPr>
            <p:cNvGrpSpPr>
              <a:grpSpLocks/>
            </p:cNvGrpSpPr>
            <p:nvPr/>
          </p:nvGrpSpPr>
          <p:grpSpPr bwMode="auto">
            <a:xfrm>
              <a:off x="9998301" y="2802885"/>
              <a:ext cx="1274763" cy="336550"/>
              <a:chOff x="1065" y="2085"/>
              <a:chExt cx="803" cy="212"/>
            </a:xfrm>
          </p:grpSpPr>
          <p:sp>
            <p:nvSpPr>
              <p:cNvPr id="75" name="Rectangle 114">
                <a:extLst>
                  <a:ext uri="{FF2B5EF4-FFF2-40B4-BE49-F238E27FC236}">
                    <a16:creationId xmlns:a16="http://schemas.microsoft.com/office/drawing/2014/main" id="{E590E93E-9A2D-4493-CCED-975B4B9B34F4}"/>
                  </a:ext>
                </a:extLst>
              </p:cNvPr>
              <p:cNvSpPr>
                <a:spLocks noChangeArrowheads="1"/>
              </p:cNvSpPr>
              <p:nvPr/>
            </p:nvSpPr>
            <p:spPr bwMode="auto">
              <a:xfrm>
                <a:off x="1137" y="2123"/>
                <a:ext cx="675" cy="164"/>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6" name="Text Box 115">
                <a:extLst>
                  <a:ext uri="{FF2B5EF4-FFF2-40B4-BE49-F238E27FC236}">
                    <a16:creationId xmlns:a16="http://schemas.microsoft.com/office/drawing/2014/main" id="{9AA183BC-0036-B77C-55A9-6C3BCB4FBB9E}"/>
                  </a:ext>
                </a:extLst>
              </p:cNvPr>
              <p:cNvSpPr txBox="1">
                <a:spLocks noChangeArrowheads="1"/>
              </p:cNvSpPr>
              <p:nvPr/>
            </p:nvSpPr>
            <p:spPr bwMode="auto">
              <a:xfrm>
                <a:off x="1065" y="2085"/>
                <a:ext cx="803" cy="2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acc_conn(x)</a:t>
                </a:r>
              </a:p>
            </p:txBody>
          </p:sp>
        </p:grpSp>
      </p:grpSp>
      <p:grpSp>
        <p:nvGrpSpPr>
          <p:cNvPr id="77" name="Group 76">
            <a:extLst>
              <a:ext uri="{FF2B5EF4-FFF2-40B4-BE49-F238E27FC236}">
                <a16:creationId xmlns:a16="http://schemas.microsoft.com/office/drawing/2014/main" id="{F56CF908-9DFC-BCEC-4E28-864118DFA64D}"/>
              </a:ext>
            </a:extLst>
          </p:cNvPr>
          <p:cNvGrpSpPr/>
          <p:nvPr/>
        </p:nvGrpSpPr>
        <p:grpSpPr>
          <a:xfrm>
            <a:off x="4080329" y="5732236"/>
            <a:ext cx="4134756" cy="1082222"/>
            <a:chOff x="3673928" y="5775778"/>
            <a:chExt cx="4134756" cy="1082222"/>
          </a:xfrm>
        </p:grpSpPr>
        <p:sp>
          <p:nvSpPr>
            <p:cNvPr id="78" name="Rectangle 77">
              <a:extLst>
                <a:ext uri="{FF2B5EF4-FFF2-40B4-BE49-F238E27FC236}">
                  <a16:creationId xmlns:a16="http://schemas.microsoft.com/office/drawing/2014/main" id="{B2610727-2B85-B5B9-BB2D-A9F41AAF3F3E}"/>
                </a:ext>
              </a:extLst>
            </p:cNvPr>
            <p:cNvSpPr/>
            <p:nvPr/>
          </p:nvSpPr>
          <p:spPr>
            <a:xfrm>
              <a:off x="4020455" y="5775778"/>
              <a:ext cx="3788229" cy="10822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79" name="Group 78">
              <a:extLst>
                <a:ext uri="{FF2B5EF4-FFF2-40B4-BE49-F238E27FC236}">
                  <a16:creationId xmlns:a16="http://schemas.microsoft.com/office/drawing/2014/main" id="{10F3C672-9665-5B3B-CB0D-B13103328D58}"/>
                </a:ext>
              </a:extLst>
            </p:cNvPr>
            <p:cNvGrpSpPr/>
            <p:nvPr/>
          </p:nvGrpSpPr>
          <p:grpSpPr>
            <a:xfrm>
              <a:off x="3673928" y="5804239"/>
              <a:ext cx="3829958" cy="830263"/>
              <a:chOff x="4588327" y="5819777"/>
              <a:chExt cx="3829958" cy="830263"/>
            </a:xfrm>
            <a:noFill/>
          </p:grpSpPr>
          <p:sp>
            <p:nvSpPr>
              <p:cNvPr id="80" name="Text Box 49">
                <a:extLst>
                  <a:ext uri="{FF2B5EF4-FFF2-40B4-BE49-F238E27FC236}">
                    <a16:creationId xmlns:a16="http://schemas.microsoft.com/office/drawing/2014/main" id="{9266C7DC-10E4-A051-DA0A-90FD9D916D3C}"/>
                  </a:ext>
                </a:extLst>
              </p:cNvPr>
              <p:cNvSpPr txBox="1">
                <a:spLocks noChangeArrowheads="1"/>
              </p:cNvSpPr>
              <p:nvPr/>
            </p:nvSpPr>
            <p:spPr bwMode="auto">
              <a:xfrm>
                <a:off x="5202012" y="5819777"/>
                <a:ext cx="3216273" cy="830263"/>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Calibri"/>
                    <a:ea typeface="ＭＳ Ｐゴシック" charset="0"/>
                    <a:cs typeface="+mn-cs"/>
                  </a:rPr>
                  <a:t>Problem: half open connection! (no client)</a:t>
                </a:r>
              </a:p>
            </p:txBody>
          </p:sp>
          <p:pic>
            <p:nvPicPr>
              <p:cNvPr id="81" name="Picture 80" descr="A picture containing drawing&#10;&#10;Description automatically generated">
                <a:extLst>
                  <a:ext uri="{FF2B5EF4-FFF2-40B4-BE49-F238E27FC236}">
                    <a16:creationId xmlns:a16="http://schemas.microsoft.com/office/drawing/2014/main" id="{A70DE171-ABEE-F02B-F6E3-CF15DE56D727}"/>
                  </a:ext>
                </a:extLst>
              </p:cNvPr>
              <p:cNvPicPr>
                <a:picLocks noChangeAspect="1"/>
              </p:cNvPicPr>
              <p:nvPr/>
            </p:nvPicPr>
            <p:blipFill>
              <a:blip r:embed="rId3"/>
              <a:stretch>
                <a:fillRect/>
              </a:stretch>
            </p:blipFill>
            <p:spPr>
              <a:xfrm>
                <a:off x="4588327" y="5916386"/>
                <a:ext cx="636815" cy="636815"/>
              </a:xfrm>
              <a:prstGeom prst="rect">
                <a:avLst/>
              </a:prstGeom>
              <a:grpFill/>
            </p:spPr>
          </p:pic>
        </p:grpSp>
      </p:grpSp>
      <p:sp>
        <p:nvSpPr>
          <p:cNvPr id="82" name="TextBox 28">
            <a:extLst>
              <a:ext uri="{FF2B5EF4-FFF2-40B4-BE49-F238E27FC236}">
                <a16:creationId xmlns:a16="http://schemas.microsoft.com/office/drawing/2014/main" id="{9EDED867-0939-5E4D-0499-A2253160BD73}"/>
              </a:ext>
            </a:extLst>
          </p:cNvPr>
          <p:cNvSpPr txBox="1"/>
          <p:nvPr/>
        </p:nvSpPr>
        <p:spPr>
          <a:xfrm>
            <a:off x="21776" y="637942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7439589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685E7-9C41-1730-336A-47EADA1D442D}"/>
              </a:ext>
            </a:extLst>
          </p:cNvPr>
          <p:cNvSpPr>
            <a:spLocks noGrp="1"/>
          </p:cNvSpPr>
          <p:nvPr>
            <p:ph type="title"/>
          </p:nvPr>
        </p:nvSpPr>
        <p:spPr/>
        <p:txBody>
          <a:bodyPr/>
          <a:lstStyle/>
          <a:p>
            <a:r>
              <a:rPr lang="en-IN" dirty="0"/>
              <a:t>TCP three-way handshake</a:t>
            </a:r>
          </a:p>
        </p:txBody>
      </p:sp>
      <p:sp>
        <p:nvSpPr>
          <p:cNvPr id="4" name="Line 5">
            <a:extLst>
              <a:ext uri="{FF2B5EF4-FFF2-40B4-BE49-F238E27FC236}">
                <a16:creationId xmlns:a16="http://schemas.microsoft.com/office/drawing/2014/main" id="{D6530089-2E36-7437-ABD4-E16FAABFE399}"/>
              </a:ext>
            </a:extLst>
          </p:cNvPr>
          <p:cNvSpPr>
            <a:spLocks noChangeShapeType="1"/>
          </p:cNvSpPr>
          <p:nvPr/>
        </p:nvSpPr>
        <p:spPr bwMode="auto">
          <a:xfrm flipH="1">
            <a:off x="4796631" y="3078661"/>
            <a:ext cx="1588" cy="2470150"/>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5" name="Group 102">
            <a:extLst>
              <a:ext uri="{FF2B5EF4-FFF2-40B4-BE49-F238E27FC236}">
                <a16:creationId xmlns:a16="http://schemas.microsoft.com/office/drawing/2014/main" id="{17FD986C-FBC4-DEB6-1173-29A83660477E}"/>
              </a:ext>
            </a:extLst>
          </p:cNvPr>
          <p:cNvGrpSpPr>
            <a:grpSpLocks/>
          </p:cNvGrpSpPr>
          <p:nvPr/>
        </p:nvGrpSpPr>
        <p:grpSpPr bwMode="auto">
          <a:xfrm>
            <a:off x="2810669" y="3005636"/>
            <a:ext cx="4494212" cy="955675"/>
            <a:chOff x="810" y="1363"/>
            <a:chExt cx="2831" cy="602"/>
          </a:xfrm>
        </p:grpSpPr>
        <p:sp>
          <p:nvSpPr>
            <p:cNvPr id="6" name="Line 10">
              <a:extLst>
                <a:ext uri="{FF2B5EF4-FFF2-40B4-BE49-F238E27FC236}">
                  <a16:creationId xmlns:a16="http://schemas.microsoft.com/office/drawing/2014/main" id="{C5644F45-E944-1E43-1B6C-8D2A613C5B17}"/>
                </a:ext>
              </a:extLst>
            </p:cNvPr>
            <p:cNvSpPr>
              <a:spLocks noChangeShapeType="1"/>
            </p:cNvSpPr>
            <p:nvPr/>
          </p:nvSpPr>
          <p:spPr bwMode="auto">
            <a:xfrm>
              <a:off x="2062" y="1502"/>
              <a:ext cx="1579" cy="463"/>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 name="Rectangle 12">
              <a:extLst>
                <a:ext uri="{FF2B5EF4-FFF2-40B4-BE49-F238E27FC236}">
                  <a16:creationId xmlns:a16="http://schemas.microsoft.com/office/drawing/2014/main" id="{CC85AD0B-A01B-C2FE-9BE3-00F5FED4A4FC}"/>
                </a:ext>
              </a:extLst>
            </p:cNvPr>
            <p:cNvSpPr>
              <a:spLocks noChangeArrowheads="1"/>
            </p:cNvSpPr>
            <p:nvPr/>
          </p:nvSpPr>
          <p:spPr bwMode="auto">
            <a:xfrm>
              <a:off x="2518" y="1565"/>
              <a:ext cx="590" cy="270"/>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8" name="Text Box 13">
              <a:extLst>
                <a:ext uri="{FF2B5EF4-FFF2-40B4-BE49-F238E27FC236}">
                  <a16:creationId xmlns:a16="http://schemas.microsoft.com/office/drawing/2014/main" id="{5090D4D3-E4DB-CD40-7634-7B09F3104401}"/>
                </a:ext>
              </a:extLst>
            </p:cNvPr>
            <p:cNvSpPr txBox="1">
              <a:spLocks noChangeArrowheads="1"/>
            </p:cNvSpPr>
            <p:nvPr/>
          </p:nvSpPr>
          <p:spPr bwMode="auto">
            <a:xfrm>
              <a:off x="2310" y="1624"/>
              <a:ext cx="1096" cy="2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SYNbit=1, Seq=x</a:t>
              </a:r>
            </a:p>
          </p:txBody>
        </p:sp>
        <p:sp>
          <p:nvSpPr>
            <p:cNvPr id="9" name="Text Box 21">
              <a:extLst>
                <a:ext uri="{FF2B5EF4-FFF2-40B4-BE49-F238E27FC236}">
                  <a16:creationId xmlns:a16="http://schemas.microsoft.com/office/drawing/2014/main" id="{456FDD77-6CE7-47C4-A5A0-5AA2B682CF0E}"/>
                </a:ext>
              </a:extLst>
            </p:cNvPr>
            <p:cNvSpPr txBox="1">
              <a:spLocks noChangeArrowheads="1"/>
            </p:cNvSpPr>
            <p:nvPr/>
          </p:nvSpPr>
          <p:spPr bwMode="auto">
            <a:xfrm>
              <a:off x="810" y="1363"/>
              <a:ext cx="1230" cy="3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choose init seq num, x</a:t>
              </a:r>
            </a:p>
            <a:p>
              <a:pPr marL="0" marR="0" lvl="0" indent="0" algn="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send TCP SYN msg</a:t>
              </a:r>
            </a:p>
          </p:txBody>
        </p:sp>
      </p:grpSp>
      <p:sp>
        <p:nvSpPr>
          <p:cNvPr id="10" name="Line 22">
            <a:extLst>
              <a:ext uri="{FF2B5EF4-FFF2-40B4-BE49-F238E27FC236}">
                <a16:creationId xmlns:a16="http://schemas.microsoft.com/office/drawing/2014/main" id="{F594CE0D-E890-2518-B6A6-1130A9DF4C90}"/>
              </a:ext>
            </a:extLst>
          </p:cNvPr>
          <p:cNvSpPr>
            <a:spLocks noChangeShapeType="1"/>
          </p:cNvSpPr>
          <p:nvPr/>
        </p:nvSpPr>
        <p:spPr bwMode="auto">
          <a:xfrm flipH="1">
            <a:off x="7385844" y="3148511"/>
            <a:ext cx="1587" cy="3417888"/>
          </a:xfrm>
          <a:prstGeom prst="line">
            <a:avLst/>
          </a:prstGeom>
          <a:noFill/>
          <a:ln w="9525">
            <a:solidFill>
              <a:srgbClr val="777777"/>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ahoma" charset="0"/>
              <a:ea typeface="ＭＳ Ｐゴシック" charset="0"/>
              <a:cs typeface="+mn-cs"/>
            </a:endParaRPr>
          </a:p>
        </p:txBody>
      </p:sp>
      <p:sp>
        <p:nvSpPr>
          <p:cNvPr id="11" name="Text Box 92">
            <a:extLst>
              <a:ext uri="{FF2B5EF4-FFF2-40B4-BE49-F238E27FC236}">
                <a16:creationId xmlns:a16="http://schemas.microsoft.com/office/drawing/2014/main" id="{82B75B93-AF50-0941-2F66-5DFE99B67657}"/>
              </a:ext>
            </a:extLst>
          </p:cNvPr>
          <p:cNvSpPr txBox="1">
            <a:spLocks noChangeArrowheads="1"/>
          </p:cNvSpPr>
          <p:nvPr/>
        </p:nvSpPr>
        <p:spPr bwMode="auto">
          <a:xfrm>
            <a:off x="9571831" y="5986961"/>
            <a:ext cx="7715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rPr>
              <a:t>ESTAB</a:t>
            </a:r>
          </a:p>
        </p:txBody>
      </p:sp>
      <p:grpSp>
        <p:nvGrpSpPr>
          <p:cNvPr id="12" name="Group 109">
            <a:extLst>
              <a:ext uri="{FF2B5EF4-FFF2-40B4-BE49-F238E27FC236}">
                <a16:creationId xmlns:a16="http://schemas.microsoft.com/office/drawing/2014/main" id="{53692784-64D8-98C3-9B5B-C41D5D4FAFF0}"/>
              </a:ext>
            </a:extLst>
          </p:cNvPr>
          <p:cNvGrpSpPr>
            <a:grpSpLocks/>
          </p:cNvGrpSpPr>
          <p:nvPr/>
        </p:nvGrpSpPr>
        <p:grpSpPr bwMode="auto">
          <a:xfrm>
            <a:off x="4795044" y="3675561"/>
            <a:ext cx="4519612" cy="1425575"/>
            <a:chOff x="2060" y="1785"/>
            <a:chExt cx="2847" cy="898"/>
          </a:xfrm>
        </p:grpSpPr>
        <p:sp>
          <p:nvSpPr>
            <p:cNvPr id="13" name="Line 11">
              <a:extLst>
                <a:ext uri="{FF2B5EF4-FFF2-40B4-BE49-F238E27FC236}">
                  <a16:creationId xmlns:a16="http://schemas.microsoft.com/office/drawing/2014/main" id="{66412661-E27A-5CE1-24CF-95E2F0993B28}"/>
                </a:ext>
              </a:extLst>
            </p:cNvPr>
            <p:cNvSpPr>
              <a:spLocks noChangeShapeType="1"/>
            </p:cNvSpPr>
            <p:nvPr/>
          </p:nvSpPr>
          <p:spPr bwMode="auto">
            <a:xfrm flipH="1">
              <a:off x="2060" y="2031"/>
              <a:ext cx="1580" cy="652"/>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4" name="Rectangle 14">
              <a:extLst>
                <a:ext uri="{FF2B5EF4-FFF2-40B4-BE49-F238E27FC236}">
                  <a16:creationId xmlns:a16="http://schemas.microsoft.com/office/drawing/2014/main" id="{0921ACC0-4827-3DF6-BC43-EDBE70FE947D}"/>
                </a:ext>
              </a:extLst>
            </p:cNvPr>
            <p:cNvSpPr>
              <a:spLocks noChangeArrowheads="1"/>
            </p:cNvSpPr>
            <p:nvPr/>
          </p:nvSpPr>
          <p:spPr bwMode="auto">
            <a:xfrm>
              <a:off x="2381" y="2206"/>
              <a:ext cx="896" cy="327"/>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5" name="Text Box 83">
              <a:extLst>
                <a:ext uri="{FF2B5EF4-FFF2-40B4-BE49-F238E27FC236}">
                  <a16:creationId xmlns:a16="http://schemas.microsoft.com/office/drawing/2014/main" id="{BFACB781-EC4A-7E8C-967E-1F29CBEB9FE2}"/>
                </a:ext>
              </a:extLst>
            </p:cNvPr>
            <p:cNvSpPr txBox="1">
              <a:spLocks noChangeArrowheads="1"/>
            </p:cNvSpPr>
            <p:nvPr/>
          </p:nvSpPr>
          <p:spPr bwMode="auto">
            <a:xfrm>
              <a:off x="2159" y="2169"/>
              <a:ext cx="1534" cy="36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SYNbit=1, Seq=y</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ACKbit=1; ACKnum=x+1</a:t>
              </a:r>
            </a:p>
          </p:txBody>
        </p:sp>
        <p:sp>
          <p:nvSpPr>
            <p:cNvPr id="16" name="Text Box 93">
              <a:extLst>
                <a:ext uri="{FF2B5EF4-FFF2-40B4-BE49-F238E27FC236}">
                  <a16:creationId xmlns:a16="http://schemas.microsoft.com/office/drawing/2014/main" id="{0B70B05C-617D-9A77-A1C3-5CC6023FD267}"/>
                </a:ext>
              </a:extLst>
            </p:cNvPr>
            <p:cNvSpPr txBox="1">
              <a:spLocks noChangeArrowheads="1"/>
            </p:cNvSpPr>
            <p:nvPr/>
          </p:nvSpPr>
          <p:spPr bwMode="auto">
            <a:xfrm>
              <a:off x="3676" y="1785"/>
              <a:ext cx="1231" cy="42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choose init seq num, y</a:t>
              </a:r>
            </a:p>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send TCP SYNACK</a:t>
              </a:r>
            </a:p>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msg, acking SYN</a:t>
              </a:r>
            </a:p>
          </p:txBody>
        </p:sp>
      </p:grpSp>
      <p:grpSp>
        <p:nvGrpSpPr>
          <p:cNvPr id="17" name="Group 110">
            <a:extLst>
              <a:ext uri="{FF2B5EF4-FFF2-40B4-BE49-F238E27FC236}">
                <a16:creationId xmlns:a16="http://schemas.microsoft.com/office/drawing/2014/main" id="{C1DDC344-5F90-CBB1-116C-8F468BF29608}"/>
              </a:ext>
            </a:extLst>
          </p:cNvPr>
          <p:cNvGrpSpPr>
            <a:grpSpLocks/>
          </p:cNvGrpSpPr>
          <p:nvPr/>
        </p:nvGrpSpPr>
        <p:grpSpPr bwMode="auto">
          <a:xfrm>
            <a:off x="2512219" y="4774111"/>
            <a:ext cx="6630987" cy="1373188"/>
            <a:chOff x="622" y="2477"/>
            <a:chExt cx="4177" cy="865"/>
          </a:xfrm>
        </p:grpSpPr>
        <p:sp>
          <p:nvSpPr>
            <p:cNvPr id="18" name="Line 84">
              <a:extLst>
                <a:ext uri="{FF2B5EF4-FFF2-40B4-BE49-F238E27FC236}">
                  <a16:creationId xmlns:a16="http://schemas.microsoft.com/office/drawing/2014/main" id="{9CB2445C-F41A-6D5C-3B27-845C256B4489}"/>
                </a:ext>
              </a:extLst>
            </p:cNvPr>
            <p:cNvSpPr>
              <a:spLocks noChangeShapeType="1"/>
            </p:cNvSpPr>
            <p:nvPr/>
          </p:nvSpPr>
          <p:spPr bwMode="auto">
            <a:xfrm>
              <a:off x="2073" y="2728"/>
              <a:ext cx="1579" cy="463"/>
            </a:xfrm>
            <a:prstGeom prst="line">
              <a:avLst/>
            </a:prstGeom>
            <a:noFill/>
            <a:ln w="28575">
              <a:solidFill>
                <a:srgbClr val="000099"/>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19" name="Rectangle 89">
              <a:extLst>
                <a:ext uri="{FF2B5EF4-FFF2-40B4-BE49-F238E27FC236}">
                  <a16:creationId xmlns:a16="http://schemas.microsoft.com/office/drawing/2014/main" id="{FC64D6B3-F343-438D-01B7-849F5D76B534}"/>
                </a:ext>
              </a:extLst>
            </p:cNvPr>
            <p:cNvSpPr>
              <a:spLocks noChangeArrowheads="1"/>
            </p:cNvSpPr>
            <p:nvPr/>
          </p:nvSpPr>
          <p:spPr bwMode="auto">
            <a:xfrm>
              <a:off x="2486" y="2806"/>
              <a:ext cx="775" cy="270"/>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0" name="Text Box 90">
              <a:extLst>
                <a:ext uri="{FF2B5EF4-FFF2-40B4-BE49-F238E27FC236}">
                  <a16:creationId xmlns:a16="http://schemas.microsoft.com/office/drawing/2014/main" id="{501F2B08-04E8-AA8C-1C44-7B5A09BF2BBA}"/>
                </a:ext>
              </a:extLst>
            </p:cNvPr>
            <p:cNvSpPr txBox="1">
              <a:spLocks noChangeArrowheads="1"/>
            </p:cNvSpPr>
            <p:nvPr/>
          </p:nvSpPr>
          <p:spPr bwMode="auto">
            <a:xfrm>
              <a:off x="2092" y="2852"/>
              <a:ext cx="1529" cy="2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ACKbit=1, ACKnum=y+1</a:t>
              </a:r>
            </a:p>
          </p:txBody>
        </p:sp>
        <p:sp>
          <p:nvSpPr>
            <p:cNvPr id="21" name="Text Box 94">
              <a:extLst>
                <a:ext uri="{FF2B5EF4-FFF2-40B4-BE49-F238E27FC236}">
                  <a16:creationId xmlns:a16="http://schemas.microsoft.com/office/drawing/2014/main" id="{CD613EB3-08B7-1DFB-E08F-7ED685C978A7}"/>
                </a:ext>
              </a:extLst>
            </p:cNvPr>
            <p:cNvSpPr txBox="1">
              <a:spLocks noChangeArrowheads="1"/>
            </p:cNvSpPr>
            <p:nvPr/>
          </p:nvSpPr>
          <p:spPr bwMode="auto">
            <a:xfrm>
              <a:off x="622" y="2477"/>
              <a:ext cx="1422" cy="66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received SYNACK(x) </a:t>
              </a:r>
            </a:p>
            <a:p>
              <a:pPr marL="0" marR="0" lvl="0" indent="0" algn="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indicates server is live;</a:t>
              </a:r>
            </a:p>
            <a:p>
              <a:pPr marL="0" marR="0" lvl="0" indent="0" algn="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send ACK for SYNACK;</a:t>
              </a:r>
            </a:p>
            <a:p>
              <a:pPr marL="0" marR="0" lvl="0" indent="0" algn="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this segment may contain </a:t>
              </a:r>
            </a:p>
            <a:p>
              <a:pPr marL="0" marR="0" lvl="0" indent="0" algn="r"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client-to-server data</a:t>
              </a:r>
            </a:p>
          </p:txBody>
        </p:sp>
        <p:sp>
          <p:nvSpPr>
            <p:cNvPr id="22" name="Text Box 95">
              <a:extLst>
                <a:ext uri="{FF2B5EF4-FFF2-40B4-BE49-F238E27FC236}">
                  <a16:creationId xmlns:a16="http://schemas.microsoft.com/office/drawing/2014/main" id="{7F7D9265-C969-1D03-B861-6FD0134C3EE8}"/>
                </a:ext>
              </a:extLst>
            </p:cNvPr>
            <p:cNvSpPr txBox="1">
              <a:spLocks noChangeArrowheads="1"/>
            </p:cNvSpPr>
            <p:nvPr/>
          </p:nvSpPr>
          <p:spPr bwMode="auto">
            <a:xfrm>
              <a:off x="3640" y="3042"/>
              <a:ext cx="1159" cy="3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received ACK(y) </a:t>
              </a:r>
            </a:p>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charset="0"/>
                  <a:ea typeface="ＭＳ Ｐゴシック" charset="0"/>
                  <a:cs typeface="+mn-cs"/>
                </a:rPr>
                <a:t>indicates client is live</a:t>
              </a:r>
            </a:p>
          </p:txBody>
        </p:sp>
      </p:grpSp>
      <p:grpSp>
        <p:nvGrpSpPr>
          <p:cNvPr id="23" name="Group 105">
            <a:extLst>
              <a:ext uri="{FF2B5EF4-FFF2-40B4-BE49-F238E27FC236}">
                <a16:creationId xmlns:a16="http://schemas.microsoft.com/office/drawing/2014/main" id="{718CAA17-6957-359D-A455-7FAC40FFC1CD}"/>
              </a:ext>
            </a:extLst>
          </p:cNvPr>
          <p:cNvGrpSpPr>
            <a:grpSpLocks/>
          </p:cNvGrpSpPr>
          <p:nvPr/>
        </p:nvGrpSpPr>
        <p:grpSpPr bwMode="auto">
          <a:xfrm>
            <a:off x="1777207" y="3043738"/>
            <a:ext cx="1103312" cy="701676"/>
            <a:chOff x="159" y="1387"/>
            <a:chExt cx="695" cy="442"/>
          </a:xfrm>
        </p:grpSpPr>
        <p:sp>
          <p:nvSpPr>
            <p:cNvPr id="24" name="Text Box 91">
              <a:extLst>
                <a:ext uri="{FF2B5EF4-FFF2-40B4-BE49-F238E27FC236}">
                  <a16:creationId xmlns:a16="http://schemas.microsoft.com/office/drawing/2014/main" id="{7BBD8996-6DCC-4FDC-9E96-1933AA1873B5}"/>
                </a:ext>
              </a:extLst>
            </p:cNvPr>
            <p:cNvSpPr txBox="1">
              <a:spLocks noChangeArrowheads="1"/>
            </p:cNvSpPr>
            <p:nvPr/>
          </p:nvSpPr>
          <p:spPr bwMode="auto">
            <a:xfrm>
              <a:off x="159" y="1616"/>
              <a:ext cx="695" cy="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SYN SENT</a:t>
              </a:r>
            </a:p>
          </p:txBody>
        </p:sp>
        <p:sp>
          <p:nvSpPr>
            <p:cNvPr id="25" name="Line 103">
              <a:extLst>
                <a:ext uri="{FF2B5EF4-FFF2-40B4-BE49-F238E27FC236}">
                  <a16:creationId xmlns:a16="http://schemas.microsoft.com/office/drawing/2014/main" id="{AC4A4FDE-F441-C17A-1CA5-F0CE795F6C5A}"/>
                </a:ext>
              </a:extLst>
            </p:cNvPr>
            <p:cNvSpPr>
              <a:spLocks noChangeShapeType="1"/>
            </p:cNvSpPr>
            <p:nvPr/>
          </p:nvSpPr>
          <p:spPr bwMode="auto">
            <a:xfrm>
              <a:off x="462" y="1387"/>
              <a:ext cx="0" cy="277"/>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grpSp>
        <p:nvGrpSpPr>
          <p:cNvPr id="26" name="Group 111">
            <a:extLst>
              <a:ext uri="{FF2B5EF4-FFF2-40B4-BE49-F238E27FC236}">
                <a16:creationId xmlns:a16="http://schemas.microsoft.com/office/drawing/2014/main" id="{CD7DE91F-EB84-377C-A28B-497C020A6D16}"/>
              </a:ext>
            </a:extLst>
          </p:cNvPr>
          <p:cNvGrpSpPr>
            <a:grpSpLocks/>
          </p:cNvGrpSpPr>
          <p:nvPr/>
        </p:nvGrpSpPr>
        <p:grpSpPr bwMode="auto">
          <a:xfrm>
            <a:off x="1815306" y="3704136"/>
            <a:ext cx="771525" cy="1622425"/>
            <a:chOff x="183" y="1803"/>
            <a:chExt cx="486" cy="1022"/>
          </a:xfrm>
        </p:grpSpPr>
        <p:sp>
          <p:nvSpPr>
            <p:cNvPr id="27" name="Text Box 16">
              <a:extLst>
                <a:ext uri="{FF2B5EF4-FFF2-40B4-BE49-F238E27FC236}">
                  <a16:creationId xmlns:a16="http://schemas.microsoft.com/office/drawing/2014/main" id="{CE471B6A-22EC-24F9-1DFC-8CBDFD522014}"/>
                </a:ext>
              </a:extLst>
            </p:cNvPr>
            <p:cNvSpPr txBox="1">
              <a:spLocks noChangeArrowheads="1"/>
            </p:cNvSpPr>
            <p:nvPr/>
          </p:nvSpPr>
          <p:spPr bwMode="auto">
            <a:xfrm>
              <a:off x="183" y="2613"/>
              <a:ext cx="48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CC0000"/>
                  </a:solidFill>
                  <a:effectLst/>
                  <a:uLnTx/>
                  <a:uFillTx/>
                  <a:latin typeface="Tahoma" charset="0"/>
                  <a:ea typeface="ＭＳ Ｐゴシック" charset="0"/>
                  <a:cs typeface="+mn-cs"/>
                </a:rPr>
                <a:t>ESTAB</a:t>
              </a:r>
            </a:p>
          </p:txBody>
        </p:sp>
        <p:sp>
          <p:nvSpPr>
            <p:cNvPr id="28" name="Line 104">
              <a:extLst>
                <a:ext uri="{FF2B5EF4-FFF2-40B4-BE49-F238E27FC236}">
                  <a16:creationId xmlns:a16="http://schemas.microsoft.com/office/drawing/2014/main" id="{1936200F-99BD-7624-B826-03D42E983E46}"/>
                </a:ext>
              </a:extLst>
            </p:cNvPr>
            <p:cNvSpPr>
              <a:spLocks noChangeShapeType="1"/>
            </p:cNvSpPr>
            <p:nvPr/>
          </p:nvSpPr>
          <p:spPr bwMode="auto">
            <a:xfrm>
              <a:off x="465" y="1803"/>
              <a:ext cx="0" cy="797"/>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grpSp>
        <p:nvGrpSpPr>
          <p:cNvPr id="29" name="Group 108">
            <a:extLst>
              <a:ext uri="{FF2B5EF4-FFF2-40B4-BE49-F238E27FC236}">
                <a16:creationId xmlns:a16="http://schemas.microsoft.com/office/drawing/2014/main" id="{52403A6F-B732-9E87-945E-08DF30F3CE3A}"/>
              </a:ext>
            </a:extLst>
          </p:cNvPr>
          <p:cNvGrpSpPr>
            <a:grpSpLocks/>
          </p:cNvGrpSpPr>
          <p:nvPr/>
        </p:nvGrpSpPr>
        <p:grpSpPr bwMode="auto">
          <a:xfrm>
            <a:off x="9268619" y="3099299"/>
            <a:ext cx="1119187" cy="1192212"/>
            <a:chOff x="4878" y="1422"/>
            <a:chExt cx="705" cy="751"/>
          </a:xfrm>
        </p:grpSpPr>
        <p:sp>
          <p:nvSpPr>
            <p:cNvPr id="30" name="Text Box 99">
              <a:extLst>
                <a:ext uri="{FF2B5EF4-FFF2-40B4-BE49-F238E27FC236}">
                  <a16:creationId xmlns:a16="http://schemas.microsoft.com/office/drawing/2014/main" id="{D6F27BD1-471C-18ED-C388-D3808B19BE4A}"/>
                </a:ext>
              </a:extLst>
            </p:cNvPr>
            <p:cNvSpPr txBox="1">
              <a:spLocks noChangeArrowheads="1"/>
            </p:cNvSpPr>
            <p:nvPr/>
          </p:nvSpPr>
          <p:spPr bwMode="auto">
            <a:xfrm>
              <a:off x="4878" y="1961"/>
              <a:ext cx="705"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SYN RCVD</a:t>
              </a:r>
            </a:p>
          </p:txBody>
        </p:sp>
        <p:sp>
          <p:nvSpPr>
            <p:cNvPr id="31" name="Line 106">
              <a:extLst>
                <a:ext uri="{FF2B5EF4-FFF2-40B4-BE49-F238E27FC236}">
                  <a16:creationId xmlns:a16="http://schemas.microsoft.com/office/drawing/2014/main" id="{E356FE23-2BEB-7F51-2526-229CABF39DFA}"/>
                </a:ext>
              </a:extLst>
            </p:cNvPr>
            <p:cNvSpPr>
              <a:spLocks noChangeShapeType="1"/>
            </p:cNvSpPr>
            <p:nvPr/>
          </p:nvSpPr>
          <p:spPr bwMode="auto">
            <a:xfrm>
              <a:off x="5339" y="1422"/>
              <a:ext cx="0" cy="569"/>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32" name="Line 107">
            <a:extLst>
              <a:ext uri="{FF2B5EF4-FFF2-40B4-BE49-F238E27FC236}">
                <a16:creationId xmlns:a16="http://schemas.microsoft.com/office/drawing/2014/main" id="{B79348FC-B289-5037-3A31-E1B56AB33F00}"/>
              </a:ext>
            </a:extLst>
          </p:cNvPr>
          <p:cNvSpPr>
            <a:spLocks noChangeShapeType="1"/>
          </p:cNvSpPr>
          <p:nvPr/>
        </p:nvSpPr>
        <p:spPr bwMode="auto">
          <a:xfrm>
            <a:off x="9982994" y="4301036"/>
            <a:ext cx="0" cy="1704975"/>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33" name="Text Box 114">
            <a:extLst>
              <a:ext uri="{FF2B5EF4-FFF2-40B4-BE49-F238E27FC236}">
                <a16:creationId xmlns:a16="http://schemas.microsoft.com/office/drawing/2014/main" id="{71BC8647-AEF1-B6F0-78E5-6106296ABB23}"/>
              </a:ext>
            </a:extLst>
          </p:cNvPr>
          <p:cNvSpPr txBox="1">
            <a:spLocks noChangeArrowheads="1"/>
          </p:cNvSpPr>
          <p:nvPr/>
        </p:nvSpPr>
        <p:spPr bwMode="auto">
          <a:xfrm>
            <a:off x="1395197" y="1675748"/>
            <a:ext cx="1839030" cy="76944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a:ln>
                  <a:noFill/>
                </a:ln>
                <a:solidFill>
                  <a:srgbClr val="000099"/>
                </a:solidFill>
                <a:effectLst/>
                <a:uLnTx/>
                <a:uFillTx/>
                <a:latin typeface="Calibri"/>
                <a:ea typeface="ＭＳ Ｐゴシック" charset="0"/>
                <a:cs typeface="+mn-cs"/>
              </a:rPr>
              <a:t>Client state</a:t>
            </a:r>
          </a:p>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en-US" sz="1600" b="0" i="1" u="none" strike="noStrike" kern="0" cap="none" spc="0" normalizeH="0" baseline="0" noProof="0" dirty="0">
              <a:ln>
                <a:noFill/>
              </a:ln>
              <a:solidFill>
                <a:srgbClr val="000099"/>
              </a:solidFill>
              <a:effectLst/>
              <a:uLnTx/>
              <a:uFillTx/>
              <a:latin typeface="Tahoma" charset="0"/>
              <a:ea typeface="ＭＳ Ｐゴシック" charset="0"/>
              <a:cs typeface="+mn-cs"/>
            </a:endParaRPr>
          </a:p>
        </p:txBody>
      </p:sp>
      <p:sp>
        <p:nvSpPr>
          <p:cNvPr id="35" name="Text Box 116">
            <a:extLst>
              <a:ext uri="{FF2B5EF4-FFF2-40B4-BE49-F238E27FC236}">
                <a16:creationId xmlns:a16="http://schemas.microsoft.com/office/drawing/2014/main" id="{AB0FD1E8-CC63-E77A-932A-040A95DF345E}"/>
              </a:ext>
            </a:extLst>
          </p:cNvPr>
          <p:cNvSpPr txBox="1">
            <a:spLocks noChangeArrowheads="1"/>
          </p:cNvSpPr>
          <p:nvPr/>
        </p:nvSpPr>
        <p:spPr bwMode="auto">
          <a:xfrm>
            <a:off x="8905645" y="1081958"/>
            <a:ext cx="1930400" cy="76944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a:ln>
                  <a:noFill/>
                </a:ln>
                <a:solidFill>
                  <a:srgbClr val="000099"/>
                </a:solidFill>
                <a:effectLst/>
                <a:uLnTx/>
                <a:uFillTx/>
                <a:latin typeface="Calibri"/>
                <a:ea typeface="ＭＳ Ｐゴシック" charset="0"/>
                <a:cs typeface="+mn-cs"/>
              </a:rPr>
              <a:t>Server state</a:t>
            </a:r>
          </a:p>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en-US" sz="1600" b="0" i="1" u="none" strike="noStrike" kern="0" cap="none" spc="0" normalizeH="0" baseline="0" noProof="0" dirty="0">
              <a:ln>
                <a:noFill/>
              </a:ln>
              <a:solidFill>
                <a:srgbClr val="000099"/>
              </a:solidFill>
              <a:effectLst/>
              <a:uLnTx/>
              <a:uFillTx/>
              <a:latin typeface="Tahoma" charset="0"/>
              <a:ea typeface="ＭＳ Ｐゴシック" charset="0"/>
              <a:cs typeface="+mn-cs"/>
            </a:endParaRPr>
          </a:p>
        </p:txBody>
      </p:sp>
      <p:sp>
        <p:nvSpPr>
          <p:cNvPr id="36" name="Text Box 117">
            <a:extLst>
              <a:ext uri="{FF2B5EF4-FFF2-40B4-BE49-F238E27FC236}">
                <a16:creationId xmlns:a16="http://schemas.microsoft.com/office/drawing/2014/main" id="{E226587D-44AD-4686-8390-6DCF367004E8}"/>
              </a:ext>
            </a:extLst>
          </p:cNvPr>
          <p:cNvSpPr txBox="1">
            <a:spLocks noChangeArrowheads="1"/>
          </p:cNvSpPr>
          <p:nvPr/>
        </p:nvSpPr>
        <p:spPr bwMode="auto">
          <a:xfrm>
            <a:off x="9511504" y="2632510"/>
            <a:ext cx="84296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rPr>
              <a:t>LISTEN</a:t>
            </a:r>
          </a:p>
        </p:txBody>
      </p:sp>
      <p:grpSp>
        <p:nvGrpSpPr>
          <p:cNvPr id="37" name="Group 118">
            <a:extLst>
              <a:ext uri="{FF2B5EF4-FFF2-40B4-BE49-F238E27FC236}">
                <a16:creationId xmlns:a16="http://schemas.microsoft.com/office/drawing/2014/main" id="{C401510A-3743-2638-1A6F-CBF3FD10DE58}"/>
              </a:ext>
            </a:extLst>
          </p:cNvPr>
          <p:cNvGrpSpPr>
            <a:grpSpLocks/>
          </p:cNvGrpSpPr>
          <p:nvPr/>
        </p:nvGrpSpPr>
        <p:grpSpPr bwMode="auto">
          <a:xfrm>
            <a:off x="4464473" y="2492809"/>
            <a:ext cx="642937" cy="600075"/>
            <a:chOff x="-44" y="1473"/>
            <a:chExt cx="981" cy="1105"/>
          </a:xfrm>
        </p:grpSpPr>
        <p:pic>
          <p:nvPicPr>
            <p:cNvPr id="38" name="Picture 119" descr="desktop_computer_stylized_medium">
              <a:extLst>
                <a:ext uri="{FF2B5EF4-FFF2-40B4-BE49-F238E27FC236}">
                  <a16:creationId xmlns:a16="http://schemas.microsoft.com/office/drawing/2014/main" id="{F6BF1EE3-EB44-AFD1-7243-42949D1356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Freeform 120">
              <a:extLst>
                <a:ext uri="{FF2B5EF4-FFF2-40B4-BE49-F238E27FC236}">
                  <a16:creationId xmlns:a16="http://schemas.microsoft.com/office/drawing/2014/main" id="{CD3B6EE7-B13E-861C-3B2A-BBF49B49BF26}"/>
                </a:ext>
              </a:extLst>
            </p:cNvPr>
            <p:cNvSpPr>
              <a:spLocks/>
            </p:cNvSpPr>
            <p:nvPr/>
          </p:nvSpPr>
          <p:spPr bwMode="auto">
            <a:xfrm flipH="1">
              <a:off x="374" y="1579"/>
              <a:ext cx="477" cy="506"/>
            </a:xfrm>
            <a:custGeom>
              <a:avLst/>
              <a:gdLst>
                <a:gd name="T0" fmla="*/ 0 w 356"/>
                <a:gd name="T1" fmla="*/ 0 h 368"/>
                <a:gd name="T2" fmla="*/ 5595 w 356"/>
                <a:gd name="T3" fmla="*/ 341 h 368"/>
                <a:gd name="T4" fmla="*/ 6638 w 356"/>
                <a:gd name="T5" fmla="*/ 7113 h 368"/>
                <a:gd name="T6" fmla="*/ 1463 w 356"/>
                <a:gd name="T7" fmla="*/ 8895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grpSp>
        <p:nvGrpSpPr>
          <p:cNvPr id="40" name="Group 121">
            <a:extLst>
              <a:ext uri="{FF2B5EF4-FFF2-40B4-BE49-F238E27FC236}">
                <a16:creationId xmlns:a16="http://schemas.microsoft.com/office/drawing/2014/main" id="{224940E7-26AB-3F7B-C8DA-23C5C96A2D5A}"/>
              </a:ext>
            </a:extLst>
          </p:cNvPr>
          <p:cNvGrpSpPr>
            <a:grpSpLocks/>
          </p:cNvGrpSpPr>
          <p:nvPr/>
        </p:nvGrpSpPr>
        <p:grpSpPr bwMode="auto">
          <a:xfrm>
            <a:off x="7221809" y="2580121"/>
            <a:ext cx="336550" cy="512763"/>
            <a:chOff x="4140" y="429"/>
            <a:chExt cx="1425" cy="2396"/>
          </a:xfrm>
        </p:grpSpPr>
        <p:sp>
          <p:nvSpPr>
            <p:cNvPr id="41" name="Freeform 122">
              <a:extLst>
                <a:ext uri="{FF2B5EF4-FFF2-40B4-BE49-F238E27FC236}">
                  <a16:creationId xmlns:a16="http://schemas.microsoft.com/office/drawing/2014/main" id="{31E566F6-4A48-7576-2FD1-A12D08F25303}"/>
                </a:ext>
              </a:extLst>
            </p:cNvPr>
            <p:cNvSpPr>
              <a:spLocks/>
            </p:cNvSpPr>
            <p:nvPr/>
          </p:nvSpPr>
          <p:spPr bwMode="auto">
            <a:xfrm>
              <a:off x="5268" y="433"/>
              <a:ext cx="283" cy="2286"/>
            </a:xfrm>
            <a:custGeom>
              <a:avLst/>
              <a:gdLst>
                <a:gd name="T0" fmla="*/ 7 w 354"/>
                <a:gd name="T1" fmla="*/ 0 h 2742"/>
                <a:gd name="T2" fmla="*/ 38 w 354"/>
                <a:gd name="T3" fmla="*/ 55 h 2742"/>
                <a:gd name="T4" fmla="*/ 37 w 354"/>
                <a:gd name="T5" fmla="*/ 425 h 2742"/>
                <a:gd name="T6" fmla="*/ 0 w 354"/>
                <a:gd name="T7" fmla="*/ 445 h 2742"/>
                <a:gd name="T8" fmla="*/ 7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42" name="Rectangle 123">
              <a:extLst>
                <a:ext uri="{FF2B5EF4-FFF2-40B4-BE49-F238E27FC236}">
                  <a16:creationId xmlns:a16="http://schemas.microsoft.com/office/drawing/2014/main" id="{159D9036-4D61-0E21-B37C-CE9772AFD89F}"/>
                </a:ext>
              </a:extLst>
            </p:cNvPr>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43" name="Freeform 124">
              <a:extLst>
                <a:ext uri="{FF2B5EF4-FFF2-40B4-BE49-F238E27FC236}">
                  <a16:creationId xmlns:a16="http://schemas.microsoft.com/office/drawing/2014/main" id="{AB5067E6-57BB-062D-FC78-546114FBE456}"/>
                </a:ext>
              </a:extLst>
            </p:cNvPr>
            <p:cNvSpPr>
              <a:spLocks/>
            </p:cNvSpPr>
            <p:nvPr/>
          </p:nvSpPr>
          <p:spPr bwMode="auto">
            <a:xfrm>
              <a:off x="5321" y="570"/>
              <a:ext cx="169" cy="2115"/>
            </a:xfrm>
            <a:custGeom>
              <a:avLst/>
              <a:gdLst>
                <a:gd name="T0" fmla="*/ 2 w 211"/>
                <a:gd name="T1" fmla="*/ 0 h 2537"/>
                <a:gd name="T2" fmla="*/ 23 w 211"/>
                <a:gd name="T3" fmla="*/ 36 h 2537"/>
                <a:gd name="T4" fmla="*/ 2 w 211"/>
                <a:gd name="T5" fmla="*/ 405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44" name="Freeform 125">
              <a:extLst>
                <a:ext uri="{FF2B5EF4-FFF2-40B4-BE49-F238E27FC236}">
                  <a16:creationId xmlns:a16="http://schemas.microsoft.com/office/drawing/2014/main" id="{950FEED4-7F93-4D12-3E07-4BC2BB676445}"/>
                </a:ext>
              </a:extLst>
            </p:cNvPr>
            <p:cNvSpPr>
              <a:spLocks/>
            </p:cNvSpPr>
            <p:nvPr/>
          </p:nvSpPr>
          <p:spPr bwMode="auto">
            <a:xfrm>
              <a:off x="5284" y="1640"/>
              <a:ext cx="263" cy="189"/>
            </a:xfrm>
            <a:custGeom>
              <a:avLst/>
              <a:gdLst>
                <a:gd name="T0" fmla="*/ 2 w 328"/>
                <a:gd name="T1" fmla="*/ 0 h 226"/>
                <a:gd name="T2" fmla="*/ 36 w 328"/>
                <a:gd name="T3" fmla="*/ 21 h 226"/>
                <a:gd name="T4" fmla="*/ 36 w 328"/>
                <a:gd name="T5" fmla="*/ 38 h 226"/>
                <a:gd name="T6" fmla="*/ 0 w 328"/>
                <a:gd name="T7" fmla="*/ 16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45" name="Rectangle 126">
              <a:extLst>
                <a:ext uri="{FF2B5EF4-FFF2-40B4-BE49-F238E27FC236}">
                  <a16:creationId xmlns:a16="http://schemas.microsoft.com/office/drawing/2014/main" id="{6F894E48-035C-AC67-E9A8-788ECD0557A1}"/>
                </a:ext>
              </a:extLst>
            </p:cNvPr>
            <p:cNvSpPr>
              <a:spLocks noChangeArrowheads="1"/>
            </p:cNvSpPr>
            <p:nvPr/>
          </p:nvSpPr>
          <p:spPr bwMode="auto">
            <a:xfrm>
              <a:off x="4214" y="696"/>
              <a:ext cx="592"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46" name="Group 127">
              <a:extLst>
                <a:ext uri="{FF2B5EF4-FFF2-40B4-BE49-F238E27FC236}">
                  <a16:creationId xmlns:a16="http://schemas.microsoft.com/office/drawing/2014/main" id="{484F8DBD-7DAD-939F-8365-7E2475185E60}"/>
                </a:ext>
              </a:extLst>
            </p:cNvPr>
            <p:cNvGrpSpPr>
              <a:grpSpLocks/>
            </p:cNvGrpSpPr>
            <p:nvPr/>
          </p:nvGrpSpPr>
          <p:grpSpPr bwMode="auto">
            <a:xfrm>
              <a:off x="4749" y="668"/>
              <a:ext cx="581" cy="145"/>
              <a:chOff x="614" y="2568"/>
              <a:chExt cx="725" cy="139"/>
            </a:xfrm>
          </p:grpSpPr>
          <p:sp>
            <p:nvSpPr>
              <p:cNvPr id="71" name="AutoShape 128">
                <a:extLst>
                  <a:ext uri="{FF2B5EF4-FFF2-40B4-BE49-F238E27FC236}">
                    <a16:creationId xmlns:a16="http://schemas.microsoft.com/office/drawing/2014/main" id="{A6DE0ED1-4335-93F4-F52F-2F900A996307}"/>
                  </a:ext>
                </a:extLst>
              </p:cNvPr>
              <p:cNvSpPr>
                <a:spLocks noChangeArrowheads="1"/>
              </p:cNvSpPr>
              <p:nvPr/>
            </p:nvSpPr>
            <p:spPr bwMode="auto">
              <a:xfrm>
                <a:off x="617" y="2566"/>
                <a:ext cx="721" cy="142"/>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2" name="AutoShape 129">
                <a:extLst>
                  <a:ext uri="{FF2B5EF4-FFF2-40B4-BE49-F238E27FC236}">
                    <a16:creationId xmlns:a16="http://schemas.microsoft.com/office/drawing/2014/main" id="{C3EEC7C1-B19B-B40D-71F8-0DA2AB3DCC99}"/>
                  </a:ext>
                </a:extLst>
              </p:cNvPr>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47" name="Rectangle 130">
              <a:extLst>
                <a:ext uri="{FF2B5EF4-FFF2-40B4-BE49-F238E27FC236}">
                  <a16:creationId xmlns:a16="http://schemas.microsoft.com/office/drawing/2014/main" id="{9C947014-416A-98ED-5495-CD97F871895C}"/>
                </a:ext>
              </a:extLst>
            </p:cNvPr>
            <p:cNvSpPr>
              <a:spLocks noChangeArrowheads="1"/>
            </p:cNvSpPr>
            <p:nvPr/>
          </p:nvSpPr>
          <p:spPr bwMode="auto">
            <a:xfrm>
              <a:off x="4221" y="1022"/>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48" name="Group 131">
              <a:extLst>
                <a:ext uri="{FF2B5EF4-FFF2-40B4-BE49-F238E27FC236}">
                  <a16:creationId xmlns:a16="http://schemas.microsoft.com/office/drawing/2014/main" id="{7AF8C66A-8A03-3344-B436-CBFEB618A131}"/>
                </a:ext>
              </a:extLst>
            </p:cNvPr>
            <p:cNvGrpSpPr>
              <a:grpSpLocks/>
            </p:cNvGrpSpPr>
            <p:nvPr/>
          </p:nvGrpSpPr>
          <p:grpSpPr bwMode="auto">
            <a:xfrm>
              <a:off x="4747" y="994"/>
              <a:ext cx="581" cy="134"/>
              <a:chOff x="614" y="2568"/>
              <a:chExt cx="725" cy="139"/>
            </a:xfrm>
          </p:grpSpPr>
          <p:sp>
            <p:nvSpPr>
              <p:cNvPr id="69" name="AutoShape 132">
                <a:extLst>
                  <a:ext uri="{FF2B5EF4-FFF2-40B4-BE49-F238E27FC236}">
                    <a16:creationId xmlns:a16="http://schemas.microsoft.com/office/drawing/2014/main" id="{AD189C1C-383C-484C-50C1-01F2CA2135F8}"/>
                  </a:ext>
                </a:extLst>
              </p:cNvPr>
              <p:cNvSpPr>
                <a:spLocks noChangeArrowheads="1"/>
              </p:cNvSpPr>
              <p:nvPr/>
            </p:nvSpPr>
            <p:spPr bwMode="auto">
              <a:xfrm>
                <a:off x="611" y="2567"/>
                <a:ext cx="730" cy="139"/>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70" name="AutoShape 133">
                <a:extLst>
                  <a:ext uri="{FF2B5EF4-FFF2-40B4-BE49-F238E27FC236}">
                    <a16:creationId xmlns:a16="http://schemas.microsoft.com/office/drawing/2014/main" id="{75FFD5D9-4D52-F93C-807F-6D010BD09CF7}"/>
                  </a:ext>
                </a:extLst>
              </p:cNvPr>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49" name="Rectangle 134">
              <a:extLst>
                <a:ext uri="{FF2B5EF4-FFF2-40B4-BE49-F238E27FC236}">
                  <a16:creationId xmlns:a16="http://schemas.microsoft.com/office/drawing/2014/main" id="{4C627E2E-C177-D035-16D1-49FFB1CE09BA}"/>
                </a:ext>
              </a:extLst>
            </p:cNvPr>
            <p:cNvSpPr>
              <a:spLocks noChangeArrowheads="1"/>
            </p:cNvSpPr>
            <p:nvPr/>
          </p:nvSpPr>
          <p:spPr bwMode="auto">
            <a:xfrm>
              <a:off x="4214" y="1356"/>
              <a:ext cx="598" cy="45"/>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50" name="Rectangle 135">
              <a:extLst>
                <a:ext uri="{FF2B5EF4-FFF2-40B4-BE49-F238E27FC236}">
                  <a16:creationId xmlns:a16="http://schemas.microsoft.com/office/drawing/2014/main" id="{424A44F0-EE63-37E3-DA91-D1CC6B5EBB47}"/>
                </a:ext>
              </a:extLst>
            </p:cNvPr>
            <p:cNvSpPr>
              <a:spLocks noChangeArrowheads="1"/>
            </p:cNvSpPr>
            <p:nvPr/>
          </p:nvSpPr>
          <p:spPr bwMode="auto">
            <a:xfrm>
              <a:off x="4227" y="1653"/>
              <a:ext cx="598" cy="52"/>
            </a:xfrm>
            <a:prstGeom prst="rect">
              <a:avLst/>
            </a:prstGeom>
            <a:solidFill>
              <a:srgbClr val="0000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nvGrpSpPr>
            <p:cNvPr id="51" name="Group 136">
              <a:extLst>
                <a:ext uri="{FF2B5EF4-FFF2-40B4-BE49-F238E27FC236}">
                  <a16:creationId xmlns:a16="http://schemas.microsoft.com/office/drawing/2014/main" id="{53DFECDF-7584-9AB6-52AF-754554660A9C}"/>
                </a:ext>
              </a:extLst>
            </p:cNvPr>
            <p:cNvGrpSpPr>
              <a:grpSpLocks/>
            </p:cNvGrpSpPr>
            <p:nvPr/>
          </p:nvGrpSpPr>
          <p:grpSpPr bwMode="auto">
            <a:xfrm>
              <a:off x="4735" y="1627"/>
              <a:ext cx="582" cy="151"/>
              <a:chOff x="614" y="2568"/>
              <a:chExt cx="725" cy="139"/>
            </a:xfrm>
          </p:grpSpPr>
          <p:sp>
            <p:nvSpPr>
              <p:cNvPr id="67" name="AutoShape 137">
                <a:extLst>
                  <a:ext uri="{FF2B5EF4-FFF2-40B4-BE49-F238E27FC236}">
                    <a16:creationId xmlns:a16="http://schemas.microsoft.com/office/drawing/2014/main" id="{4C1AC78A-6800-5D99-0603-2E55F5C6551D}"/>
                  </a:ext>
                </a:extLst>
              </p:cNvPr>
              <p:cNvSpPr>
                <a:spLocks noChangeArrowheads="1"/>
              </p:cNvSpPr>
              <p:nvPr/>
            </p:nvSpPr>
            <p:spPr bwMode="auto">
              <a:xfrm>
                <a:off x="618" y="2571"/>
                <a:ext cx="720" cy="137"/>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8" name="AutoShape 138">
                <a:extLst>
                  <a:ext uri="{FF2B5EF4-FFF2-40B4-BE49-F238E27FC236}">
                    <a16:creationId xmlns:a16="http://schemas.microsoft.com/office/drawing/2014/main" id="{17B09D72-E142-17F7-40DE-93471C76D546}"/>
                  </a:ext>
                </a:extLst>
              </p:cNvPr>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52" name="Freeform 139">
              <a:extLst>
                <a:ext uri="{FF2B5EF4-FFF2-40B4-BE49-F238E27FC236}">
                  <a16:creationId xmlns:a16="http://schemas.microsoft.com/office/drawing/2014/main" id="{AB4B5BE1-FF53-BD54-8D2F-559303677F12}"/>
                </a:ext>
              </a:extLst>
            </p:cNvPr>
            <p:cNvSpPr>
              <a:spLocks/>
            </p:cNvSpPr>
            <p:nvPr/>
          </p:nvSpPr>
          <p:spPr bwMode="auto">
            <a:xfrm>
              <a:off x="5288" y="1354"/>
              <a:ext cx="263" cy="188"/>
            </a:xfrm>
            <a:custGeom>
              <a:avLst/>
              <a:gdLst>
                <a:gd name="T0" fmla="*/ 2 w 328"/>
                <a:gd name="T1" fmla="*/ 0 h 226"/>
                <a:gd name="T2" fmla="*/ 36 w 328"/>
                <a:gd name="T3" fmla="*/ 20 h 226"/>
                <a:gd name="T4" fmla="*/ 36 w 328"/>
                <a:gd name="T5" fmla="*/ 36 h 226"/>
                <a:gd name="T6" fmla="*/ 0 w 328"/>
                <a:gd name="T7" fmla="*/ 15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nvGrpSpPr>
            <p:cNvPr id="53" name="Group 140">
              <a:extLst>
                <a:ext uri="{FF2B5EF4-FFF2-40B4-BE49-F238E27FC236}">
                  <a16:creationId xmlns:a16="http://schemas.microsoft.com/office/drawing/2014/main" id="{8CE47C78-28B0-5AC1-FA21-BD43557FFD22}"/>
                </a:ext>
              </a:extLst>
            </p:cNvPr>
            <p:cNvGrpSpPr>
              <a:grpSpLocks/>
            </p:cNvGrpSpPr>
            <p:nvPr/>
          </p:nvGrpSpPr>
          <p:grpSpPr bwMode="auto">
            <a:xfrm>
              <a:off x="4739" y="1327"/>
              <a:ext cx="582" cy="139"/>
              <a:chOff x="614" y="2568"/>
              <a:chExt cx="725" cy="139"/>
            </a:xfrm>
          </p:grpSpPr>
          <p:sp>
            <p:nvSpPr>
              <p:cNvPr id="65" name="AutoShape 141">
                <a:extLst>
                  <a:ext uri="{FF2B5EF4-FFF2-40B4-BE49-F238E27FC236}">
                    <a16:creationId xmlns:a16="http://schemas.microsoft.com/office/drawing/2014/main" id="{0831EE54-38FC-A084-0298-6953F81C1D82}"/>
                  </a:ext>
                </a:extLst>
              </p:cNvPr>
              <p:cNvSpPr>
                <a:spLocks noChangeArrowheads="1"/>
              </p:cNvSpPr>
              <p:nvPr/>
            </p:nvSpPr>
            <p:spPr bwMode="auto">
              <a:xfrm>
                <a:off x="613" y="2568"/>
                <a:ext cx="728" cy="141"/>
              </a:xfrm>
              <a:prstGeom prst="roundRect">
                <a:avLst>
                  <a:gd name="adj" fmla="val 50000"/>
                </a:avLst>
              </a:pr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6" name="AutoShape 142">
                <a:extLst>
                  <a:ext uri="{FF2B5EF4-FFF2-40B4-BE49-F238E27FC236}">
                    <a16:creationId xmlns:a16="http://schemas.microsoft.com/office/drawing/2014/main" id="{E06C9BCC-A9DA-92D8-AB30-FC20F633FE6E}"/>
                  </a:ext>
                </a:extLst>
              </p:cNvPr>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54" name="Rectangle 143">
              <a:extLst>
                <a:ext uri="{FF2B5EF4-FFF2-40B4-BE49-F238E27FC236}">
                  <a16:creationId xmlns:a16="http://schemas.microsoft.com/office/drawing/2014/main" id="{9838F3F2-8C65-F0D9-AC15-D93813CBDA97}"/>
                </a:ext>
              </a:extLst>
            </p:cNvPr>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55" name="Freeform 144">
              <a:extLst>
                <a:ext uri="{FF2B5EF4-FFF2-40B4-BE49-F238E27FC236}">
                  <a16:creationId xmlns:a16="http://schemas.microsoft.com/office/drawing/2014/main" id="{7F01D587-9E75-9438-6490-E1B10482190F}"/>
                </a:ext>
              </a:extLst>
            </p:cNvPr>
            <p:cNvSpPr>
              <a:spLocks/>
            </p:cNvSpPr>
            <p:nvPr/>
          </p:nvSpPr>
          <p:spPr bwMode="auto">
            <a:xfrm>
              <a:off x="5312" y="1007"/>
              <a:ext cx="237" cy="213"/>
            </a:xfrm>
            <a:custGeom>
              <a:avLst/>
              <a:gdLst>
                <a:gd name="T0" fmla="*/ 2 w 296"/>
                <a:gd name="T1" fmla="*/ 0 h 256"/>
                <a:gd name="T2" fmla="*/ 32 w 296"/>
                <a:gd name="T3" fmla="*/ 22 h 256"/>
                <a:gd name="T4" fmla="*/ 32 w 296"/>
                <a:gd name="T5" fmla="*/ 41 h 256"/>
                <a:gd name="T6" fmla="*/ 0 w 296"/>
                <a:gd name="T7" fmla="*/ 15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56" name="Freeform 145">
              <a:extLst>
                <a:ext uri="{FF2B5EF4-FFF2-40B4-BE49-F238E27FC236}">
                  <a16:creationId xmlns:a16="http://schemas.microsoft.com/office/drawing/2014/main" id="{B063F157-1E97-E6A0-BAAD-43E1330C2490}"/>
                </a:ext>
              </a:extLst>
            </p:cNvPr>
            <p:cNvSpPr>
              <a:spLocks/>
            </p:cNvSpPr>
            <p:nvPr/>
          </p:nvSpPr>
          <p:spPr bwMode="auto">
            <a:xfrm>
              <a:off x="5315" y="680"/>
              <a:ext cx="244" cy="240"/>
            </a:xfrm>
            <a:custGeom>
              <a:avLst/>
              <a:gdLst>
                <a:gd name="T0" fmla="*/ 0 w 304"/>
                <a:gd name="T1" fmla="*/ 0 h 288"/>
                <a:gd name="T2" fmla="*/ 34 w 304"/>
                <a:gd name="T3" fmla="*/ 27 h 288"/>
                <a:gd name="T4" fmla="*/ 31 w 304"/>
                <a:gd name="T5" fmla="*/ 48 h 288"/>
                <a:gd name="T6" fmla="*/ 2 w 304"/>
                <a:gd name="T7" fmla="*/ 2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57" name="Oval 146">
              <a:extLst>
                <a:ext uri="{FF2B5EF4-FFF2-40B4-BE49-F238E27FC236}">
                  <a16:creationId xmlns:a16="http://schemas.microsoft.com/office/drawing/2014/main" id="{A654382C-C97F-5C00-6D95-C585EA2B1696}"/>
                </a:ext>
              </a:extLst>
            </p:cNvPr>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58" name="Freeform 147">
              <a:extLst>
                <a:ext uri="{FF2B5EF4-FFF2-40B4-BE49-F238E27FC236}">
                  <a16:creationId xmlns:a16="http://schemas.microsoft.com/office/drawing/2014/main" id="{24C2F3D8-265D-EF5B-D37C-B96BCCEE0EBE}"/>
                </a:ext>
              </a:extLst>
            </p:cNvPr>
            <p:cNvSpPr>
              <a:spLocks/>
            </p:cNvSpPr>
            <p:nvPr/>
          </p:nvSpPr>
          <p:spPr bwMode="auto">
            <a:xfrm>
              <a:off x="5302" y="2614"/>
              <a:ext cx="245" cy="200"/>
            </a:xfrm>
            <a:custGeom>
              <a:avLst/>
              <a:gdLst>
                <a:gd name="T0" fmla="*/ 0 w 306"/>
                <a:gd name="T1" fmla="*/ 18 h 240"/>
                <a:gd name="T2" fmla="*/ 2 w 306"/>
                <a:gd name="T3" fmla="*/ 40 h 240"/>
                <a:gd name="T4" fmla="*/ 34 w 306"/>
                <a:gd name="T5" fmla="*/ 18 h 240"/>
                <a:gd name="T6" fmla="*/ 32 w 306"/>
                <a:gd name="T7" fmla="*/ 0 h 240"/>
                <a:gd name="T8" fmla="*/ 0 w 306"/>
                <a:gd name="T9" fmla="*/ 18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59" name="AutoShape 148">
              <a:extLst>
                <a:ext uri="{FF2B5EF4-FFF2-40B4-BE49-F238E27FC236}">
                  <a16:creationId xmlns:a16="http://schemas.microsoft.com/office/drawing/2014/main" id="{14ECCE29-10FD-E184-5744-2DDBD55D17A9}"/>
                </a:ext>
              </a:extLst>
            </p:cNvPr>
            <p:cNvSpPr>
              <a:spLocks noChangeArrowheads="1"/>
            </p:cNvSpPr>
            <p:nvPr/>
          </p:nvSpPr>
          <p:spPr bwMode="auto">
            <a:xfrm>
              <a:off x="4140" y="2677"/>
              <a:ext cx="1196" cy="148"/>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0" name="AutoShape 149">
              <a:extLst>
                <a:ext uri="{FF2B5EF4-FFF2-40B4-BE49-F238E27FC236}">
                  <a16:creationId xmlns:a16="http://schemas.microsoft.com/office/drawing/2014/main" id="{85487179-1B21-03F2-9099-EFDEAEEE6C1A}"/>
                </a:ext>
              </a:extLst>
            </p:cNvPr>
            <p:cNvSpPr>
              <a:spLocks noChangeArrowheads="1"/>
            </p:cNvSpPr>
            <p:nvPr/>
          </p:nvSpPr>
          <p:spPr bwMode="auto">
            <a:xfrm>
              <a:off x="4207" y="2714"/>
              <a:ext cx="1069"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1" name="Oval 150">
              <a:extLst>
                <a:ext uri="{FF2B5EF4-FFF2-40B4-BE49-F238E27FC236}">
                  <a16:creationId xmlns:a16="http://schemas.microsoft.com/office/drawing/2014/main" id="{A46E4047-161F-036A-0D75-8C14F6D4B66C}"/>
                </a:ext>
              </a:extLst>
            </p:cNvPr>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2" name="Oval 151">
              <a:extLst>
                <a:ext uri="{FF2B5EF4-FFF2-40B4-BE49-F238E27FC236}">
                  <a16:creationId xmlns:a16="http://schemas.microsoft.com/office/drawing/2014/main" id="{2C922C87-906A-12B4-0EC2-F6702A154398}"/>
                </a:ext>
              </a:extLst>
            </p:cNvPr>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cs typeface="Arial" charset="0"/>
              </a:endParaRPr>
            </a:p>
          </p:txBody>
        </p:sp>
        <p:sp>
          <p:nvSpPr>
            <p:cNvPr id="63" name="Oval 152">
              <a:extLst>
                <a:ext uri="{FF2B5EF4-FFF2-40B4-BE49-F238E27FC236}">
                  <a16:creationId xmlns:a16="http://schemas.microsoft.com/office/drawing/2014/main" id="{7DCFBC13-CF2A-6138-4A0A-9EAF7D80FD4A}"/>
                </a:ext>
              </a:extLst>
            </p:cNvPr>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64" name="Rectangle 153">
              <a:extLst>
                <a:ext uri="{FF2B5EF4-FFF2-40B4-BE49-F238E27FC236}">
                  <a16:creationId xmlns:a16="http://schemas.microsoft.com/office/drawing/2014/main" id="{8F688BFD-766C-E2D2-B0B1-CF19BB214D17}"/>
                </a:ext>
              </a:extLst>
            </p:cNvPr>
            <p:cNvSpPr>
              <a:spLocks noChangeArrowheads="1"/>
            </p:cNvSpPr>
            <p:nvPr/>
          </p:nvSpPr>
          <p:spPr bwMode="auto">
            <a:xfrm>
              <a:off x="5061" y="1838"/>
              <a:ext cx="87" cy="757"/>
            </a:xfrm>
            <a:prstGeom prst="rect">
              <a:avLst/>
            </a:prstGeom>
            <a:solidFill>
              <a:srgbClr val="292929"/>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6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grpSp>
      <p:sp>
        <p:nvSpPr>
          <p:cNvPr id="73" name="Text Box 13">
            <a:extLst>
              <a:ext uri="{FF2B5EF4-FFF2-40B4-BE49-F238E27FC236}">
                <a16:creationId xmlns:a16="http://schemas.microsoft.com/office/drawing/2014/main" id="{3635A750-6109-FF2E-9B90-291D9358E075}"/>
              </a:ext>
            </a:extLst>
          </p:cNvPr>
          <p:cNvSpPr txBox="1">
            <a:spLocks noChangeArrowheads="1"/>
          </p:cNvSpPr>
          <p:nvPr/>
        </p:nvSpPr>
        <p:spPr bwMode="auto">
          <a:xfrm>
            <a:off x="374662" y="2443457"/>
            <a:ext cx="4471182" cy="263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lvl="0">
              <a:lnSpc>
                <a:spcPct val="90000"/>
              </a:lnSpc>
              <a:defRPr/>
            </a:pPr>
            <a:r>
              <a:rPr kumimoji="0" lang="en-US" altLang="en-US" sz="1200" b="0" i="0" u="none" strike="noStrike" kern="1200" cap="none" spc="0" normalizeH="0" baseline="0" noProof="0" dirty="0">
                <a:ln>
                  <a:noFill/>
                </a:ln>
                <a:solidFill>
                  <a:prstClr val="black"/>
                </a:solidFill>
                <a:effectLst/>
                <a:uLnTx/>
                <a:uFillTx/>
                <a:latin typeface="Courier Std" panose="02070409020205020404" pitchFamily="49" charset="77"/>
                <a:ea typeface="ＭＳ Ｐゴシック" panose="020B0600070205080204" pitchFamily="34" charset="-128"/>
                <a:cs typeface="+mn-cs"/>
              </a:rPr>
              <a:t>s </a:t>
            </a:r>
            <a:r>
              <a:rPr lang="en-US" altLang="en-US" sz="1200" dirty="0">
                <a:solidFill>
                  <a:prstClr val="black"/>
                </a:solidFill>
                <a:latin typeface="Courier Std" panose="02070409020205020404" pitchFamily="49" charset="77"/>
              </a:rPr>
              <a:t>= socket(PF_INET, SOCK_STREAM, 0)</a:t>
            </a:r>
            <a:endParaRPr kumimoji="0" lang="en-US" altLang="en-US" sz="1200" b="0" i="0" u="none" strike="noStrike" kern="1200" cap="none" spc="0" normalizeH="0" baseline="0" noProof="0" dirty="0">
              <a:ln>
                <a:noFill/>
              </a:ln>
              <a:solidFill>
                <a:prstClr val="black"/>
              </a:solidFill>
              <a:effectLst/>
              <a:uLnTx/>
              <a:uFillTx/>
              <a:latin typeface="Courier Std" panose="02070409020205020404" pitchFamily="49" charset="77"/>
              <a:ea typeface="ＭＳ Ｐゴシック" panose="020B0600070205080204" pitchFamily="34" charset="-128"/>
              <a:cs typeface="+mn-cs"/>
            </a:endParaRPr>
          </a:p>
        </p:txBody>
      </p:sp>
      <p:sp>
        <p:nvSpPr>
          <p:cNvPr id="74" name="Text Box 5">
            <a:extLst>
              <a:ext uri="{FF2B5EF4-FFF2-40B4-BE49-F238E27FC236}">
                <a16:creationId xmlns:a16="http://schemas.microsoft.com/office/drawing/2014/main" id="{89CF08D5-B6A9-EDD2-14B6-F36F6810370C}"/>
              </a:ext>
            </a:extLst>
          </p:cNvPr>
          <p:cNvSpPr txBox="1">
            <a:spLocks noChangeArrowheads="1"/>
          </p:cNvSpPr>
          <p:nvPr/>
        </p:nvSpPr>
        <p:spPr bwMode="auto">
          <a:xfrm>
            <a:off x="7821898" y="1758893"/>
            <a:ext cx="353173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lvl="0">
              <a:defRPr/>
            </a:pPr>
            <a:r>
              <a:rPr kumimoji="0" lang="en-US" altLang="en-US" sz="1200" b="0" i="0" u="none" strike="noStrike" kern="1200" cap="none" spc="0" normalizeH="0" baseline="0" noProof="0" dirty="0">
                <a:ln>
                  <a:noFill/>
                </a:ln>
                <a:solidFill>
                  <a:prstClr val="black"/>
                </a:solidFill>
                <a:effectLst/>
                <a:uLnTx/>
                <a:uFillTx/>
                <a:latin typeface="Courier Std" panose="02070409020205020404" pitchFamily="49" charset="77"/>
                <a:ea typeface="ＭＳ Ｐゴシック" panose="020B0600070205080204" pitchFamily="34" charset="-128"/>
                <a:cs typeface="+mn-cs"/>
              </a:rPr>
              <a:t>s = </a:t>
            </a:r>
            <a:r>
              <a:rPr lang="en-US" altLang="en-US" sz="1200" dirty="0">
                <a:solidFill>
                  <a:prstClr val="black"/>
                </a:solidFill>
                <a:latin typeface="Courier Std" panose="02070409020205020404" pitchFamily="49" charset="77"/>
              </a:rPr>
              <a:t>socket(PF_INET, SOCK_STREAM, 0)</a:t>
            </a:r>
            <a:endParaRPr kumimoji="0" lang="en-US" altLang="en-US" sz="1200" b="0" i="0" u="none" strike="noStrike" kern="1200" cap="none" spc="0" normalizeH="0" baseline="0" noProof="0" dirty="0">
              <a:ln>
                <a:noFill/>
              </a:ln>
              <a:solidFill>
                <a:prstClr val="black"/>
              </a:solidFill>
              <a:effectLst/>
              <a:uLnTx/>
              <a:uFillTx/>
              <a:latin typeface="Courier Std" panose="02070409020205020404" pitchFamily="49" charset="77"/>
              <a:ea typeface="ＭＳ Ｐゴシック" panose="020B0600070205080204" pitchFamily="34" charset="-128"/>
              <a:cs typeface="+mn-cs"/>
            </a:endParaRPr>
          </a:p>
          <a:p>
            <a:pPr lvl="0">
              <a:defRPr/>
            </a:pPr>
            <a:r>
              <a:rPr lang="en-US" altLang="en-US" sz="1200" dirty="0">
                <a:solidFill>
                  <a:prstClr val="black"/>
                </a:solidFill>
                <a:latin typeface="Courier Std" panose="02070409020205020404" pitchFamily="49" charset="77"/>
              </a:rPr>
              <a:t>bind(s, &amp;</a:t>
            </a:r>
            <a:r>
              <a:rPr lang="en-US" altLang="en-US" sz="1200" dirty="0" err="1">
                <a:solidFill>
                  <a:prstClr val="black"/>
                </a:solidFill>
                <a:latin typeface="Courier Std" panose="02070409020205020404" pitchFamily="49" charset="77"/>
              </a:rPr>
              <a:t>saddr</a:t>
            </a:r>
            <a:r>
              <a:rPr lang="en-US" altLang="en-US" sz="1200" dirty="0">
                <a:solidFill>
                  <a:prstClr val="black"/>
                </a:solidFill>
                <a:latin typeface="Courier Std" panose="02070409020205020404" pitchFamily="49" charset="77"/>
              </a:rPr>
              <a:t>, </a:t>
            </a:r>
            <a:r>
              <a:rPr lang="en-US" altLang="en-US" sz="1200" dirty="0" err="1">
                <a:solidFill>
                  <a:prstClr val="black"/>
                </a:solidFill>
                <a:latin typeface="Courier Std" panose="02070409020205020404" pitchFamily="49" charset="77"/>
              </a:rPr>
              <a:t>sizeof</a:t>
            </a:r>
            <a:r>
              <a:rPr lang="en-US" altLang="en-US" sz="1200" dirty="0">
                <a:solidFill>
                  <a:prstClr val="black"/>
                </a:solidFill>
                <a:latin typeface="Courier Std" panose="02070409020205020404" pitchFamily="49" charset="77"/>
              </a:rPr>
              <a:t>(</a:t>
            </a:r>
            <a:r>
              <a:rPr lang="en-US" altLang="en-US" sz="1200" dirty="0" err="1">
                <a:solidFill>
                  <a:prstClr val="black"/>
                </a:solidFill>
                <a:latin typeface="Courier Std" panose="02070409020205020404" pitchFamily="49" charset="77"/>
              </a:rPr>
              <a:t>saddr</a:t>
            </a:r>
            <a:r>
              <a:rPr lang="en-US" altLang="en-US" sz="1200" dirty="0">
                <a:solidFill>
                  <a:prstClr val="black"/>
                </a:solidFill>
                <a:latin typeface="Courier Std" panose="02070409020205020404" pitchFamily="49" charset="77"/>
              </a:rPr>
              <a:t>))</a:t>
            </a:r>
          </a:p>
          <a:p>
            <a:pPr lvl="0">
              <a:defRPr/>
            </a:pPr>
            <a:r>
              <a:rPr lang="en-US" altLang="en-US" sz="1200" dirty="0">
                <a:solidFill>
                  <a:prstClr val="black"/>
                </a:solidFill>
                <a:latin typeface="Courier Std" panose="02070409020205020404" pitchFamily="49" charset="77"/>
              </a:rPr>
              <a:t>listen(s, MAX_PENDING)</a:t>
            </a:r>
          </a:p>
          <a:p>
            <a:pPr lvl="0">
              <a:defRPr/>
            </a:pPr>
            <a:r>
              <a:rPr lang="en-US" altLang="en-US" sz="1200" dirty="0" err="1">
                <a:solidFill>
                  <a:prstClr val="black"/>
                </a:solidFill>
                <a:latin typeface="Courier Std" panose="02070409020205020404" pitchFamily="49" charset="77"/>
              </a:rPr>
              <a:t>new_s</a:t>
            </a:r>
            <a:r>
              <a:rPr lang="en-US" altLang="en-US" sz="1200" dirty="0">
                <a:solidFill>
                  <a:prstClr val="black"/>
                </a:solidFill>
                <a:latin typeface="Courier Std" panose="02070409020205020404" pitchFamily="49" charset="77"/>
              </a:rPr>
              <a:t> = accept(s, &amp;</a:t>
            </a:r>
            <a:r>
              <a:rPr lang="en-US" altLang="en-US" sz="1200" dirty="0" err="1">
                <a:solidFill>
                  <a:prstClr val="black"/>
                </a:solidFill>
                <a:latin typeface="Courier Std" panose="02070409020205020404" pitchFamily="49" charset="77"/>
              </a:rPr>
              <a:t>caddr</a:t>
            </a:r>
            <a:r>
              <a:rPr lang="en-US" altLang="en-US" sz="1200" dirty="0">
                <a:solidFill>
                  <a:prstClr val="black"/>
                </a:solidFill>
                <a:latin typeface="Courier Std" panose="02070409020205020404" pitchFamily="49" charset="77"/>
              </a:rPr>
              <a:t>, &amp;</a:t>
            </a:r>
            <a:r>
              <a:rPr lang="en-US" altLang="en-US" sz="1200" dirty="0" err="1">
                <a:solidFill>
                  <a:prstClr val="black"/>
                </a:solidFill>
                <a:latin typeface="Courier Std" panose="02070409020205020404" pitchFamily="49" charset="77"/>
              </a:rPr>
              <a:t>addr_len</a:t>
            </a:r>
            <a:r>
              <a:rPr lang="en-US" altLang="en-US" sz="1200" dirty="0">
                <a:solidFill>
                  <a:prstClr val="black"/>
                </a:solidFill>
                <a:latin typeface="Courier Std" panose="02070409020205020404" pitchFamily="49" charset="77"/>
              </a:rPr>
              <a:t>)</a:t>
            </a:r>
            <a:endParaRPr kumimoji="0" lang="en-US" altLang="en-US" sz="14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75" name="Text Box 13">
            <a:extLst>
              <a:ext uri="{FF2B5EF4-FFF2-40B4-BE49-F238E27FC236}">
                <a16:creationId xmlns:a16="http://schemas.microsoft.com/office/drawing/2014/main" id="{5A77597E-8D61-20F7-140C-85390DF37D06}"/>
              </a:ext>
            </a:extLst>
          </p:cNvPr>
          <p:cNvSpPr txBox="1">
            <a:spLocks noChangeArrowheads="1"/>
          </p:cNvSpPr>
          <p:nvPr/>
        </p:nvSpPr>
        <p:spPr bwMode="auto">
          <a:xfrm>
            <a:off x="363631" y="2694832"/>
            <a:ext cx="4433244" cy="263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lvl="0">
              <a:lnSpc>
                <a:spcPct val="90000"/>
              </a:lnSpc>
              <a:defRPr/>
            </a:pPr>
            <a:r>
              <a:rPr lang="en-US" altLang="en-US" sz="1200" dirty="0">
                <a:solidFill>
                  <a:prstClr val="black"/>
                </a:solidFill>
                <a:latin typeface="Courier Std" panose="02070409020205020404" pitchFamily="49" charset="77"/>
              </a:rPr>
              <a:t>connect(s, &amp;</a:t>
            </a:r>
            <a:r>
              <a:rPr lang="en-US" altLang="en-US" sz="1200" dirty="0" err="1">
                <a:solidFill>
                  <a:prstClr val="black"/>
                </a:solidFill>
                <a:latin typeface="Courier Std" panose="02070409020205020404" pitchFamily="49" charset="77"/>
              </a:rPr>
              <a:t>saddr</a:t>
            </a:r>
            <a:r>
              <a:rPr lang="en-US" altLang="en-US" sz="1200" dirty="0">
                <a:solidFill>
                  <a:prstClr val="black"/>
                </a:solidFill>
                <a:latin typeface="Courier Std" panose="02070409020205020404" pitchFamily="49" charset="77"/>
              </a:rPr>
              <a:t>, </a:t>
            </a:r>
            <a:r>
              <a:rPr lang="en-US" altLang="en-US" sz="1200" dirty="0" err="1">
                <a:solidFill>
                  <a:prstClr val="black"/>
                </a:solidFill>
                <a:latin typeface="Courier Std" panose="02070409020205020404" pitchFamily="49" charset="77"/>
              </a:rPr>
              <a:t>sizeof</a:t>
            </a:r>
            <a:r>
              <a:rPr lang="en-US" altLang="en-US" sz="1200" dirty="0">
                <a:solidFill>
                  <a:prstClr val="black"/>
                </a:solidFill>
                <a:latin typeface="Courier Std" panose="02070409020205020404" pitchFamily="49" charset="77"/>
              </a:rPr>
              <a:t>(</a:t>
            </a:r>
            <a:r>
              <a:rPr lang="en-US" altLang="en-US" sz="1200" dirty="0" err="1">
                <a:solidFill>
                  <a:prstClr val="black"/>
                </a:solidFill>
                <a:latin typeface="Courier Std" panose="02070409020205020404" pitchFamily="49" charset="77"/>
              </a:rPr>
              <a:t>saddr</a:t>
            </a:r>
            <a:r>
              <a:rPr lang="en-US" altLang="en-US" sz="1200" dirty="0">
                <a:solidFill>
                  <a:prstClr val="black"/>
                </a:solidFill>
                <a:latin typeface="Courier Std" panose="02070409020205020404" pitchFamily="49" charset="77"/>
              </a:rPr>
              <a:t>))</a:t>
            </a:r>
            <a:endParaRPr kumimoji="0" lang="en-US" altLang="en-US" sz="1200" b="0" i="0" u="none" strike="noStrike" kern="1200" cap="none" spc="0" normalizeH="0" baseline="0" noProof="0" dirty="0">
              <a:ln>
                <a:noFill/>
              </a:ln>
              <a:solidFill>
                <a:prstClr val="black"/>
              </a:solidFill>
              <a:effectLst/>
              <a:uLnTx/>
              <a:uFillTx/>
              <a:latin typeface="Courier Std" panose="02070409020205020404" pitchFamily="49" charset="77"/>
              <a:ea typeface="ＭＳ Ｐゴシック" panose="020B0600070205080204" pitchFamily="34" charset="-128"/>
              <a:cs typeface="+mn-cs"/>
            </a:endParaRPr>
          </a:p>
        </p:txBody>
      </p:sp>
      <p:sp>
        <p:nvSpPr>
          <p:cNvPr id="3" name="TextBox 28">
            <a:extLst>
              <a:ext uri="{FF2B5EF4-FFF2-40B4-BE49-F238E27FC236}">
                <a16:creationId xmlns:a16="http://schemas.microsoft.com/office/drawing/2014/main" id="{8B0E8C8E-3C7A-FAFD-44C8-071546E669F7}"/>
              </a:ext>
            </a:extLst>
          </p:cNvPr>
          <p:cNvSpPr txBox="1"/>
          <p:nvPr/>
        </p:nvSpPr>
        <p:spPr>
          <a:xfrm>
            <a:off x="21776" y="637942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713104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9935C-2CAC-179C-1485-ED70909D9B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6CB83-E1D4-D66D-AA4F-B141419C7D8E}"/>
              </a:ext>
            </a:extLst>
          </p:cNvPr>
          <p:cNvSpPr>
            <a:spLocks noGrp="1"/>
          </p:cNvSpPr>
          <p:nvPr>
            <p:ph type="title"/>
          </p:nvPr>
        </p:nvSpPr>
        <p:spPr/>
        <p:txBody>
          <a:bodyPr/>
          <a:lstStyle/>
          <a:p>
            <a:r>
              <a:rPr lang="en-IN" dirty="0"/>
              <a:t>TCP connection management</a:t>
            </a:r>
          </a:p>
        </p:txBody>
      </p:sp>
      <p:sp>
        <p:nvSpPr>
          <p:cNvPr id="3" name="Content Placeholder 2">
            <a:extLst>
              <a:ext uri="{FF2B5EF4-FFF2-40B4-BE49-F238E27FC236}">
                <a16:creationId xmlns:a16="http://schemas.microsoft.com/office/drawing/2014/main" id="{665FC780-3BCF-4F59-1DA9-4BE4F49AF7B1}"/>
              </a:ext>
            </a:extLst>
          </p:cNvPr>
          <p:cNvSpPr>
            <a:spLocks noGrp="1"/>
          </p:cNvSpPr>
          <p:nvPr>
            <p:ph idx="1"/>
          </p:nvPr>
        </p:nvSpPr>
        <p:spPr/>
        <p:txBody>
          <a:bodyPr>
            <a:normAutofit lnSpcReduction="10000"/>
          </a:bodyPr>
          <a:lstStyle/>
          <a:p>
            <a:r>
              <a:rPr lang="en-IN" dirty="0"/>
              <a:t>Closing a connection</a:t>
            </a:r>
          </a:p>
          <a:p>
            <a:pPr lvl="1"/>
            <a:r>
              <a:rPr lang="en-IN" dirty="0"/>
              <a:t>The client or server can close the connection at their end in two steps</a:t>
            </a:r>
          </a:p>
          <a:p>
            <a:pPr lvl="2"/>
            <a:r>
              <a:rPr lang="en-IN" dirty="0"/>
              <a:t>Suppose A wants to close the connection with B</a:t>
            </a:r>
          </a:p>
          <a:p>
            <a:pPr lvl="3"/>
            <a:r>
              <a:rPr lang="en-IN" dirty="0"/>
              <a:t>A sends a packet with the FIN  bit set to B</a:t>
            </a:r>
          </a:p>
          <a:p>
            <a:pPr lvl="3"/>
            <a:r>
              <a:rPr lang="en-IN" dirty="0"/>
              <a:t>B sends an ACK</a:t>
            </a:r>
          </a:p>
          <a:p>
            <a:pPr lvl="3"/>
            <a:r>
              <a:rPr lang="en-IN" dirty="0"/>
              <a:t>After this point, A can’t send packets to B, called half close</a:t>
            </a:r>
          </a:p>
          <a:p>
            <a:pPr lvl="3"/>
            <a:r>
              <a:rPr lang="en-IN" dirty="0"/>
              <a:t>However, A can receive packets and send acknowledgments</a:t>
            </a:r>
          </a:p>
          <a:p>
            <a:pPr lvl="2"/>
            <a:r>
              <a:rPr lang="en-IN" dirty="0"/>
              <a:t>After some time, B wants to close the connection with A</a:t>
            </a:r>
          </a:p>
          <a:p>
            <a:pPr lvl="3"/>
            <a:r>
              <a:rPr lang="en-IN" dirty="0"/>
              <a:t>B sends a packet with the FIN bit set to A</a:t>
            </a:r>
          </a:p>
          <a:p>
            <a:pPr lvl="3"/>
            <a:r>
              <a:rPr lang="en-IN" dirty="0"/>
              <a:t>A sends an ACK</a:t>
            </a:r>
          </a:p>
          <a:p>
            <a:pPr lvl="3"/>
            <a:r>
              <a:rPr lang="en-IN" dirty="0"/>
              <a:t>At this point, the connection has been closed completely</a:t>
            </a:r>
          </a:p>
          <a:p>
            <a:pPr lvl="2"/>
            <a:r>
              <a:rPr lang="en-IN" dirty="0"/>
              <a:t>Additionally, ACK can be combined with FIN</a:t>
            </a:r>
          </a:p>
          <a:p>
            <a:pPr lvl="3"/>
            <a:r>
              <a:rPr lang="en-IN" dirty="0"/>
              <a:t>e.g., if B also wants to close the connection after receiving a FIN from A, it can send FIN along with ACK.</a:t>
            </a:r>
          </a:p>
        </p:txBody>
      </p:sp>
    </p:spTree>
    <p:extLst>
      <p:ext uri="{BB962C8B-B14F-4D97-AF65-F5344CB8AC3E}">
        <p14:creationId xmlns:p14="http://schemas.microsoft.com/office/powerpoint/2010/main" val="1986472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BEFAD-E3B4-D8E0-B376-6AFCD802E5DE}"/>
              </a:ext>
            </a:extLst>
          </p:cNvPr>
          <p:cNvSpPr>
            <a:spLocks noGrp="1"/>
          </p:cNvSpPr>
          <p:nvPr>
            <p:ph type="title"/>
          </p:nvPr>
        </p:nvSpPr>
        <p:spPr/>
        <p:txBody>
          <a:bodyPr/>
          <a:lstStyle/>
          <a:p>
            <a:r>
              <a:rPr lang="en-IN" dirty="0"/>
              <a:t>Closing a connection</a:t>
            </a:r>
          </a:p>
        </p:txBody>
      </p:sp>
      <p:sp>
        <p:nvSpPr>
          <p:cNvPr id="3" name="Content Placeholder 2">
            <a:extLst>
              <a:ext uri="{FF2B5EF4-FFF2-40B4-BE49-F238E27FC236}">
                <a16:creationId xmlns:a16="http://schemas.microsoft.com/office/drawing/2014/main" id="{D9F4DC31-A83B-33A4-EA49-39AB7B2FAEF5}"/>
              </a:ext>
            </a:extLst>
          </p:cNvPr>
          <p:cNvSpPr>
            <a:spLocks noGrp="1"/>
          </p:cNvSpPr>
          <p:nvPr>
            <p:ph idx="1"/>
          </p:nvPr>
        </p:nvSpPr>
        <p:spPr/>
        <p:txBody>
          <a:bodyPr/>
          <a:lstStyle/>
          <a:p>
            <a:endParaRPr lang="en-IN"/>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CF638BE2-7BCD-D797-1D90-ACCCB0B91582}"/>
                  </a:ext>
                </a:extLst>
              </p14:cNvPr>
              <p14:cNvContentPartPr/>
              <p14:nvPr/>
            </p14:nvContentPartPr>
            <p14:xfrm>
              <a:off x="2726280" y="768960"/>
              <a:ext cx="7032600" cy="4919040"/>
            </p14:xfrm>
          </p:contentPart>
        </mc:Choice>
        <mc:Fallback xmlns="">
          <p:pic>
            <p:nvPicPr>
              <p:cNvPr id="4" name="Ink 3">
                <a:extLst>
                  <a:ext uri="{FF2B5EF4-FFF2-40B4-BE49-F238E27FC236}">
                    <a16:creationId xmlns:a16="http://schemas.microsoft.com/office/drawing/2014/main" id="{CF638BE2-7BCD-D797-1D90-ACCCB0B91582}"/>
                  </a:ext>
                </a:extLst>
              </p:cNvPr>
              <p:cNvPicPr/>
              <p:nvPr/>
            </p:nvPicPr>
            <p:blipFill>
              <a:blip r:embed="rId3"/>
              <a:stretch>
                <a:fillRect/>
              </a:stretch>
            </p:blipFill>
            <p:spPr>
              <a:xfrm>
                <a:off x="2716920" y="759600"/>
                <a:ext cx="7051320" cy="4937760"/>
              </a:xfrm>
              <a:prstGeom prst="rect">
                <a:avLst/>
              </a:prstGeom>
            </p:spPr>
          </p:pic>
        </mc:Fallback>
      </mc:AlternateContent>
    </p:spTree>
    <p:extLst>
      <p:ext uri="{BB962C8B-B14F-4D97-AF65-F5344CB8AC3E}">
        <p14:creationId xmlns:p14="http://schemas.microsoft.com/office/powerpoint/2010/main" val="2551107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02A6-62B7-79C2-EEF1-062B39EB3EA3}"/>
              </a:ext>
            </a:extLst>
          </p:cNvPr>
          <p:cNvSpPr>
            <a:spLocks noGrp="1"/>
          </p:cNvSpPr>
          <p:nvPr>
            <p:ph type="title"/>
          </p:nvPr>
        </p:nvSpPr>
        <p:spPr/>
        <p:txBody>
          <a:bodyPr/>
          <a:lstStyle/>
          <a:p>
            <a:r>
              <a:rPr lang="en-IN" dirty="0"/>
              <a:t>SYN flood attack</a:t>
            </a:r>
          </a:p>
        </p:txBody>
      </p:sp>
      <p:sp>
        <p:nvSpPr>
          <p:cNvPr id="3" name="Content Placeholder 2">
            <a:extLst>
              <a:ext uri="{FF2B5EF4-FFF2-40B4-BE49-F238E27FC236}">
                <a16:creationId xmlns:a16="http://schemas.microsoft.com/office/drawing/2014/main" id="{91F92388-A61F-36E8-BA83-14051C9AB7C6}"/>
              </a:ext>
            </a:extLst>
          </p:cNvPr>
          <p:cNvSpPr>
            <a:spLocks noGrp="1"/>
          </p:cNvSpPr>
          <p:nvPr>
            <p:ph idx="1"/>
          </p:nvPr>
        </p:nvSpPr>
        <p:spPr/>
        <p:txBody>
          <a:bodyPr>
            <a:normAutofit fontScale="92500" lnSpcReduction="20000"/>
          </a:bodyPr>
          <a:lstStyle/>
          <a:p>
            <a:r>
              <a:rPr lang="en-IN" dirty="0"/>
              <a:t>In a SYN flood attack, an attacker sends too many SYN segments to the server </a:t>
            </a:r>
          </a:p>
          <a:p>
            <a:endParaRPr lang="en-IN" dirty="0"/>
          </a:p>
          <a:p>
            <a:r>
              <a:rPr lang="en-IN" dirty="0"/>
              <a:t>On receiving a SYN segment, the TCP server may allocate resources, e.g., socket, send, and receive buffers, a separate thread, an initial sequence number, etc., and replies with a SYN+ACK to the client</a:t>
            </a:r>
          </a:p>
          <a:p>
            <a:endParaRPr lang="en-IN" dirty="0"/>
          </a:p>
          <a:p>
            <a:r>
              <a:rPr lang="en-IN" dirty="0"/>
              <a:t>However, the SYN+ACK segments never reach the attacker, and too many half-open connections exhaust the server resources, which is the main objective of the SYN flood attack</a:t>
            </a:r>
          </a:p>
          <a:p>
            <a:endParaRPr lang="en-IN" dirty="0"/>
          </a:p>
          <a:p>
            <a:r>
              <a:rPr lang="en-IN" dirty="0"/>
              <a:t>After the attack, the server won’t be able to service other legitimate clients</a:t>
            </a:r>
          </a:p>
        </p:txBody>
      </p:sp>
    </p:spTree>
    <p:extLst>
      <p:ext uri="{BB962C8B-B14F-4D97-AF65-F5344CB8AC3E}">
        <p14:creationId xmlns:p14="http://schemas.microsoft.com/office/powerpoint/2010/main" val="35821508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69FE5-5639-B371-45E5-07FD144A8E1B}"/>
              </a:ext>
            </a:extLst>
          </p:cNvPr>
          <p:cNvSpPr>
            <a:spLocks noGrp="1"/>
          </p:cNvSpPr>
          <p:nvPr>
            <p:ph type="title"/>
          </p:nvPr>
        </p:nvSpPr>
        <p:spPr/>
        <p:txBody>
          <a:bodyPr/>
          <a:lstStyle/>
          <a:p>
            <a:r>
              <a:rPr lang="en-IN" dirty="0"/>
              <a:t>SYN flood attack</a:t>
            </a:r>
          </a:p>
        </p:txBody>
      </p:sp>
      <p:sp>
        <p:nvSpPr>
          <p:cNvPr id="3" name="Content Placeholder 2">
            <a:extLst>
              <a:ext uri="{FF2B5EF4-FFF2-40B4-BE49-F238E27FC236}">
                <a16:creationId xmlns:a16="http://schemas.microsoft.com/office/drawing/2014/main" id="{01182102-0F52-1DA9-07C4-7D17F0CCB875}"/>
              </a:ext>
            </a:extLst>
          </p:cNvPr>
          <p:cNvSpPr>
            <a:spLocks noGrp="1"/>
          </p:cNvSpPr>
          <p:nvPr>
            <p:ph idx="1"/>
          </p:nvPr>
        </p:nvSpPr>
        <p:spPr/>
        <p:txBody>
          <a:bodyPr/>
          <a:lstStyle/>
          <a:p>
            <a:r>
              <a:rPr lang="en-IN" dirty="0"/>
              <a:t>SYN cookie approach aims to mitigate this attack</a:t>
            </a:r>
          </a:p>
          <a:p>
            <a:endParaRPr lang="en-IN" dirty="0"/>
          </a:p>
          <a:p>
            <a:r>
              <a:rPr lang="en-IN" dirty="0"/>
              <a:t>In this approach, the server doesn’t need to remember any state, not even the starting sequence number sent in the SYN+ACK segment</a:t>
            </a:r>
          </a:p>
          <a:p>
            <a:endParaRPr lang="en-IN" dirty="0"/>
          </a:p>
          <a:p>
            <a:r>
              <a:rPr lang="en-IN" dirty="0"/>
              <a:t>Can you think of a scheme using which the server can verify the initial sequence number in the legitimate ACK without remembering its earlier response?</a:t>
            </a:r>
          </a:p>
        </p:txBody>
      </p:sp>
    </p:spTree>
    <p:extLst>
      <p:ext uri="{BB962C8B-B14F-4D97-AF65-F5344CB8AC3E}">
        <p14:creationId xmlns:p14="http://schemas.microsoft.com/office/powerpoint/2010/main" val="2889898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18B90-C563-6304-513E-F7AC811136B2}"/>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09EF17F8-EA11-2062-D511-A0053114108B}"/>
              </a:ext>
            </a:extLst>
          </p:cNvPr>
          <p:cNvSpPr>
            <a:spLocks noGrp="1"/>
          </p:cNvSpPr>
          <p:nvPr>
            <p:ph idx="1"/>
          </p:nvPr>
        </p:nvSpPr>
        <p:spPr/>
        <p:txBody>
          <a:bodyPr/>
          <a:lstStyle/>
          <a:p>
            <a:r>
              <a:rPr lang="en-IN" dirty="0"/>
              <a:t>Read Chapter-3.5.6, 3.6 from the Kurose and Ross book</a:t>
            </a:r>
          </a:p>
        </p:txBody>
      </p:sp>
    </p:spTree>
    <p:extLst>
      <p:ext uri="{BB962C8B-B14F-4D97-AF65-F5344CB8AC3E}">
        <p14:creationId xmlns:p14="http://schemas.microsoft.com/office/powerpoint/2010/main" val="1238038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F4DFC-8CD0-9F96-33FA-8493B40D37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09EA5A-7CDE-88E4-A1E4-B9FF84E453FD}"/>
              </a:ext>
            </a:extLst>
          </p:cNvPr>
          <p:cNvSpPr>
            <a:spLocks noGrp="1"/>
          </p:cNvSpPr>
          <p:nvPr>
            <p:ph type="title"/>
          </p:nvPr>
        </p:nvSpPr>
        <p:spPr/>
        <p:txBody>
          <a:bodyPr/>
          <a:lstStyle/>
          <a:p>
            <a:r>
              <a:rPr lang="en-IN" dirty="0"/>
              <a:t>SYN cookie approach</a:t>
            </a:r>
          </a:p>
        </p:txBody>
      </p:sp>
      <p:sp>
        <p:nvSpPr>
          <p:cNvPr id="3" name="Content Placeholder 2">
            <a:extLst>
              <a:ext uri="{FF2B5EF4-FFF2-40B4-BE49-F238E27FC236}">
                <a16:creationId xmlns:a16="http://schemas.microsoft.com/office/drawing/2014/main" id="{D63856AD-5FEA-E844-647E-477B5CED53E3}"/>
              </a:ext>
            </a:extLst>
          </p:cNvPr>
          <p:cNvSpPr>
            <a:spLocks noGrp="1"/>
          </p:cNvSpPr>
          <p:nvPr>
            <p:ph idx="1"/>
          </p:nvPr>
        </p:nvSpPr>
        <p:spPr/>
        <p:txBody>
          <a:bodyPr>
            <a:normAutofit/>
          </a:bodyPr>
          <a:lstStyle/>
          <a:p>
            <a:endParaRPr lang="en-IN" dirty="0"/>
          </a:p>
        </p:txBody>
      </p:sp>
    </p:spTree>
    <p:extLst>
      <p:ext uri="{BB962C8B-B14F-4D97-AF65-F5344CB8AC3E}">
        <p14:creationId xmlns:p14="http://schemas.microsoft.com/office/powerpoint/2010/main" val="28757266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E8698-E484-80C5-B723-08FBB697E3E6}"/>
              </a:ext>
            </a:extLst>
          </p:cNvPr>
          <p:cNvSpPr>
            <a:spLocks noGrp="1"/>
          </p:cNvSpPr>
          <p:nvPr>
            <p:ph type="title"/>
          </p:nvPr>
        </p:nvSpPr>
        <p:spPr/>
        <p:txBody>
          <a:bodyPr/>
          <a:lstStyle/>
          <a:p>
            <a:r>
              <a:rPr lang="en-IN" dirty="0"/>
              <a:t>SYN cookie approach</a:t>
            </a:r>
          </a:p>
        </p:txBody>
      </p:sp>
      <p:sp>
        <p:nvSpPr>
          <p:cNvPr id="3" name="Content Placeholder 2">
            <a:extLst>
              <a:ext uri="{FF2B5EF4-FFF2-40B4-BE49-F238E27FC236}">
                <a16:creationId xmlns:a16="http://schemas.microsoft.com/office/drawing/2014/main" id="{F0ED6AA8-BFF0-60AF-723E-C88181A10F4F}"/>
              </a:ext>
            </a:extLst>
          </p:cNvPr>
          <p:cNvSpPr>
            <a:spLocks noGrp="1"/>
          </p:cNvSpPr>
          <p:nvPr>
            <p:ph idx="1"/>
          </p:nvPr>
        </p:nvSpPr>
        <p:spPr/>
        <p:txBody>
          <a:bodyPr>
            <a:normAutofit fontScale="85000" lnSpcReduction="10000"/>
          </a:bodyPr>
          <a:lstStyle/>
          <a:p>
            <a:r>
              <a:rPr lang="en-IN" dirty="0"/>
              <a:t>In the SYN cookie approach, the TCP server doesn’t allocate any resources after receiving a SYN segment</a:t>
            </a:r>
          </a:p>
          <a:p>
            <a:endParaRPr lang="en-IN" dirty="0"/>
          </a:p>
          <a:p>
            <a:r>
              <a:rPr lang="en-IN" dirty="0"/>
              <a:t> The starting sequence number is computed using a hash function on source IP, destination IP, source port, destination port, and the server’s secret key</a:t>
            </a:r>
          </a:p>
          <a:p>
            <a:pPr lvl="1"/>
            <a:r>
              <a:rPr lang="en-IN" i="0" dirty="0" err="1">
                <a:latin typeface="+mj-lt"/>
              </a:rPr>
              <a:t>initial_seqno</a:t>
            </a:r>
            <a:r>
              <a:rPr lang="en-IN" i="0" dirty="0">
                <a:latin typeface="+mj-lt"/>
              </a:rPr>
              <a:t> = hash_fn(srcIP, dstIP, srcPort, dstPort, secretKey)</a:t>
            </a:r>
            <a:endParaRPr lang="en-IN" dirty="0"/>
          </a:p>
          <a:p>
            <a:endParaRPr lang="en-IN" dirty="0"/>
          </a:p>
          <a:p>
            <a:r>
              <a:rPr lang="en-IN" dirty="0"/>
              <a:t>After receiving an ACK segment from the client, the server recomputes the initial sequence number using the same hash function</a:t>
            </a:r>
          </a:p>
          <a:p>
            <a:pPr lvl="1"/>
            <a:r>
              <a:rPr lang="en-IN" dirty="0"/>
              <a:t>In a legitimate ACK, the acknowledgment number must match the recomputed value + 1</a:t>
            </a:r>
          </a:p>
          <a:p>
            <a:pPr lvl="2"/>
            <a:r>
              <a:rPr lang="en-IN" dirty="0"/>
              <a:t>verify, </a:t>
            </a:r>
            <a:r>
              <a:rPr lang="en-IN" i="0" dirty="0" err="1">
                <a:latin typeface="+mj-lt"/>
              </a:rPr>
              <a:t>ACK.ackno</a:t>
            </a:r>
            <a:r>
              <a:rPr lang="en-IN" i="0" dirty="0">
                <a:latin typeface="+mj-lt"/>
              </a:rPr>
              <a:t> == hash_fn(srcIP, dstIP, srcPort, dstPort, secretKey) + 1</a:t>
            </a:r>
            <a:endParaRPr lang="en-IN" dirty="0"/>
          </a:p>
          <a:p>
            <a:pPr lvl="1"/>
            <a:r>
              <a:rPr lang="en-IN" dirty="0"/>
              <a:t>At this point, the server allocates actual resources </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29384CA8-AF02-1B52-FBF0-695FEFC0CEEB}"/>
                  </a:ext>
                </a:extLst>
              </p14:cNvPr>
              <p14:cNvContentPartPr/>
              <p14:nvPr/>
            </p14:nvContentPartPr>
            <p14:xfrm>
              <a:off x="3080880" y="3939120"/>
              <a:ext cx="4808880" cy="1837800"/>
            </p14:xfrm>
          </p:contentPart>
        </mc:Choice>
        <mc:Fallback xmlns="">
          <p:pic>
            <p:nvPicPr>
              <p:cNvPr id="4" name="Ink 3">
                <a:extLst>
                  <a:ext uri="{FF2B5EF4-FFF2-40B4-BE49-F238E27FC236}">
                    <a16:creationId xmlns:a16="http://schemas.microsoft.com/office/drawing/2014/main" id="{29384CA8-AF02-1B52-FBF0-695FEFC0CEEB}"/>
                  </a:ext>
                </a:extLst>
              </p:cNvPr>
              <p:cNvPicPr/>
              <p:nvPr/>
            </p:nvPicPr>
            <p:blipFill>
              <a:blip r:embed="rId3"/>
              <a:stretch>
                <a:fillRect/>
              </a:stretch>
            </p:blipFill>
            <p:spPr>
              <a:xfrm>
                <a:off x="3071520" y="3929760"/>
                <a:ext cx="4827600" cy="1856520"/>
              </a:xfrm>
              <a:prstGeom prst="rect">
                <a:avLst/>
              </a:prstGeom>
            </p:spPr>
          </p:pic>
        </mc:Fallback>
      </mc:AlternateContent>
    </p:spTree>
    <p:extLst>
      <p:ext uri="{BB962C8B-B14F-4D97-AF65-F5344CB8AC3E}">
        <p14:creationId xmlns:p14="http://schemas.microsoft.com/office/powerpoint/2010/main" val="36360971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A1B58-FD57-81A2-8A34-07580E68FA7B}"/>
              </a:ext>
            </a:extLst>
          </p:cNvPr>
          <p:cNvSpPr>
            <a:spLocks noGrp="1"/>
          </p:cNvSpPr>
          <p:nvPr>
            <p:ph type="title"/>
          </p:nvPr>
        </p:nvSpPr>
        <p:spPr/>
        <p:txBody>
          <a:bodyPr/>
          <a:lstStyle/>
          <a:p>
            <a:r>
              <a:rPr lang="en-IN" dirty="0"/>
              <a:t>SYN cookie approach</a:t>
            </a:r>
          </a:p>
        </p:txBody>
      </p:sp>
      <p:sp>
        <p:nvSpPr>
          <p:cNvPr id="3" name="Content Placeholder 2">
            <a:extLst>
              <a:ext uri="{FF2B5EF4-FFF2-40B4-BE49-F238E27FC236}">
                <a16:creationId xmlns:a16="http://schemas.microsoft.com/office/drawing/2014/main" id="{F0D16656-8534-6CA8-9525-87E1672D2465}"/>
              </a:ext>
            </a:extLst>
          </p:cNvPr>
          <p:cNvSpPr>
            <a:spLocks noGrp="1"/>
          </p:cNvSpPr>
          <p:nvPr>
            <p:ph idx="1"/>
          </p:nvPr>
        </p:nvSpPr>
        <p:spPr/>
        <p:txBody>
          <a:bodyPr/>
          <a:lstStyle/>
          <a:p>
            <a:r>
              <a:rPr lang="en-IN" dirty="0"/>
              <a:t>Why is </a:t>
            </a:r>
            <a:r>
              <a:rPr lang="en-IN" i="0" dirty="0" err="1">
                <a:latin typeface="+mj-lt"/>
              </a:rPr>
              <a:t>secretKey</a:t>
            </a:r>
            <a:r>
              <a:rPr lang="en-IN" dirty="0"/>
              <a:t> needed? What is the problem with the following hash function?</a:t>
            </a:r>
          </a:p>
          <a:p>
            <a:pPr lvl="1"/>
            <a:r>
              <a:rPr lang="en-IN" i="0" dirty="0" err="1">
                <a:latin typeface="+mj-lt"/>
              </a:rPr>
              <a:t>hash_fn</a:t>
            </a:r>
            <a:r>
              <a:rPr lang="en-IN" i="0" dirty="0">
                <a:latin typeface="+mj-lt"/>
              </a:rPr>
              <a:t>(srcIP, dstIP, srcPort, </a:t>
            </a:r>
            <a:r>
              <a:rPr lang="en-IN" i="0" dirty="0" err="1">
                <a:latin typeface="+mj-lt"/>
              </a:rPr>
              <a:t>dstPort</a:t>
            </a:r>
            <a:r>
              <a:rPr lang="en-IN" i="0" dirty="0">
                <a:latin typeface="+mj-lt"/>
              </a:rPr>
              <a:t>)</a:t>
            </a:r>
          </a:p>
          <a:p>
            <a:pPr marL="457200" lvl="1" indent="0">
              <a:buNone/>
            </a:pPr>
            <a:endParaRPr lang="en-IN" dirty="0"/>
          </a:p>
        </p:txBody>
      </p:sp>
    </p:spTree>
    <p:extLst>
      <p:ext uri="{BB962C8B-B14F-4D97-AF65-F5344CB8AC3E}">
        <p14:creationId xmlns:p14="http://schemas.microsoft.com/office/powerpoint/2010/main" val="37345428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57CB2-A359-7F76-A3E1-6A91AF35F6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D37E41-12C8-F4F8-5BA3-09137F7C1C1D}"/>
              </a:ext>
            </a:extLst>
          </p:cNvPr>
          <p:cNvSpPr>
            <a:spLocks noGrp="1"/>
          </p:cNvSpPr>
          <p:nvPr>
            <p:ph type="title"/>
          </p:nvPr>
        </p:nvSpPr>
        <p:spPr/>
        <p:txBody>
          <a:bodyPr/>
          <a:lstStyle/>
          <a:p>
            <a:r>
              <a:rPr lang="en-IN" dirty="0"/>
              <a:t>SYN cookie approach</a:t>
            </a:r>
          </a:p>
        </p:txBody>
      </p:sp>
      <p:sp>
        <p:nvSpPr>
          <p:cNvPr id="3" name="Content Placeholder 2">
            <a:extLst>
              <a:ext uri="{FF2B5EF4-FFF2-40B4-BE49-F238E27FC236}">
                <a16:creationId xmlns:a16="http://schemas.microsoft.com/office/drawing/2014/main" id="{9C4C6279-9EEE-887C-0EC5-93C5A64B73F6}"/>
              </a:ext>
            </a:extLst>
          </p:cNvPr>
          <p:cNvSpPr>
            <a:spLocks noGrp="1"/>
          </p:cNvSpPr>
          <p:nvPr>
            <p:ph idx="1"/>
          </p:nvPr>
        </p:nvSpPr>
        <p:spPr/>
        <p:txBody>
          <a:bodyPr/>
          <a:lstStyle/>
          <a:p>
            <a:r>
              <a:rPr lang="en-IN" dirty="0"/>
              <a:t>Why is </a:t>
            </a:r>
            <a:r>
              <a:rPr lang="en-IN" i="0" dirty="0" err="1">
                <a:latin typeface="+mj-lt"/>
              </a:rPr>
              <a:t>secretKey</a:t>
            </a:r>
            <a:r>
              <a:rPr lang="en-IN" dirty="0"/>
              <a:t> needed? What is the problem with the following hash function?</a:t>
            </a:r>
          </a:p>
          <a:p>
            <a:pPr lvl="1"/>
            <a:r>
              <a:rPr lang="en-IN" i="0" dirty="0" err="1">
                <a:latin typeface="+mj-lt"/>
              </a:rPr>
              <a:t>hash_fn</a:t>
            </a:r>
            <a:r>
              <a:rPr lang="en-IN" i="0" dirty="0">
                <a:latin typeface="+mj-lt"/>
              </a:rPr>
              <a:t>(srcIP, dstIP, srcPort, </a:t>
            </a:r>
            <a:r>
              <a:rPr lang="en-IN" i="0" dirty="0" err="1">
                <a:latin typeface="+mj-lt"/>
              </a:rPr>
              <a:t>dstPort</a:t>
            </a:r>
            <a:r>
              <a:rPr lang="en-IN" i="0" dirty="0">
                <a:latin typeface="+mj-lt"/>
              </a:rPr>
              <a:t>)</a:t>
            </a:r>
          </a:p>
          <a:p>
            <a:pPr marL="457200" lvl="1" indent="0">
              <a:buNone/>
            </a:pPr>
            <a:endParaRPr lang="en-IN" dirty="0"/>
          </a:p>
          <a:p>
            <a:r>
              <a:rPr lang="en-IN" dirty="0"/>
              <a:t>If the </a:t>
            </a:r>
            <a:r>
              <a:rPr lang="en-IN" i="0" dirty="0" err="1">
                <a:latin typeface="+mj-lt"/>
              </a:rPr>
              <a:t>secretKey</a:t>
            </a:r>
            <a:r>
              <a:rPr lang="en-IN" dirty="0"/>
              <a:t> is not part of the hash function, the attacker can recompute the sender’s sequence number, </a:t>
            </a:r>
            <a:r>
              <a:rPr lang="en-IN" i="0" dirty="0">
                <a:latin typeface="+mj-lt"/>
              </a:rPr>
              <a:t>y</a:t>
            </a:r>
            <a:r>
              <a:rPr lang="en-IN" dirty="0"/>
              <a:t>, using the same </a:t>
            </a:r>
            <a:r>
              <a:rPr lang="en-IN" i="0" dirty="0" err="1">
                <a:latin typeface="+mj-lt"/>
              </a:rPr>
              <a:t>hash_fn</a:t>
            </a:r>
            <a:r>
              <a:rPr lang="en-IN" i="0" dirty="0">
                <a:latin typeface="+mj-lt"/>
              </a:rPr>
              <a:t> </a:t>
            </a:r>
            <a:r>
              <a:rPr lang="en-IN" dirty="0"/>
              <a:t>and send an ACK segment with</a:t>
            </a:r>
            <a:r>
              <a:rPr lang="en-IN" i="0" dirty="0">
                <a:latin typeface="+mj-lt"/>
              </a:rPr>
              <a:t> y+1</a:t>
            </a:r>
          </a:p>
          <a:p>
            <a:pPr lvl="1"/>
            <a:r>
              <a:rPr lang="en-IN" dirty="0" err="1">
                <a:latin typeface="+mj-lt"/>
              </a:rPr>
              <a:t>secretKey</a:t>
            </a:r>
            <a:r>
              <a:rPr lang="en-IN" dirty="0">
                <a:latin typeface="+mj-lt"/>
              </a:rPr>
              <a:t> </a:t>
            </a:r>
            <a:r>
              <a:rPr lang="en-IN" dirty="0"/>
              <a:t> is preventing the attacker from computing </a:t>
            </a:r>
            <a:r>
              <a:rPr lang="en-IN" i="0" dirty="0">
                <a:latin typeface="+mj-lt"/>
              </a:rPr>
              <a:t>y</a:t>
            </a:r>
            <a:endParaRPr lang="en-IN" dirty="0"/>
          </a:p>
        </p:txBody>
      </p:sp>
    </p:spTree>
    <p:extLst>
      <p:ext uri="{BB962C8B-B14F-4D97-AF65-F5344CB8AC3E}">
        <p14:creationId xmlns:p14="http://schemas.microsoft.com/office/powerpoint/2010/main" val="17569956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E2325-F726-4718-BE3E-0442CF219BE2}"/>
              </a:ext>
            </a:extLst>
          </p:cNvPr>
          <p:cNvSpPr>
            <a:spLocks noGrp="1"/>
          </p:cNvSpPr>
          <p:nvPr>
            <p:ph type="title"/>
          </p:nvPr>
        </p:nvSpPr>
        <p:spPr/>
        <p:txBody>
          <a:bodyPr/>
          <a:lstStyle/>
          <a:p>
            <a:r>
              <a:rPr lang="en-IN"/>
              <a:t>Congestion control</a:t>
            </a:r>
          </a:p>
        </p:txBody>
      </p:sp>
      <p:sp>
        <p:nvSpPr>
          <p:cNvPr id="3" name="Content Placeholder 2">
            <a:extLst>
              <a:ext uri="{FF2B5EF4-FFF2-40B4-BE49-F238E27FC236}">
                <a16:creationId xmlns:a16="http://schemas.microsoft.com/office/drawing/2014/main" id="{BE87F876-8430-C2F5-B609-881CCCCBFAA7}"/>
              </a:ext>
            </a:extLst>
          </p:cNvPr>
          <p:cNvSpPr>
            <a:spLocks noGrp="1"/>
          </p:cNvSpPr>
          <p:nvPr>
            <p:ph idx="1"/>
          </p:nvPr>
        </p:nvSpPr>
        <p:spPr/>
        <p:txBody>
          <a:bodyPr/>
          <a:lstStyle/>
          <a:p>
            <a:r>
              <a:rPr lang="en-IN" dirty="0"/>
              <a:t>The flow control is done between the two communicating hosts</a:t>
            </a:r>
          </a:p>
          <a:p>
            <a:endParaRPr lang="en-IN" dirty="0"/>
          </a:p>
          <a:p>
            <a:r>
              <a:rPr lang="en-IN" dirty="0"/>
              <a:t>If a receiver can receive data at a rate R, then the sender is allowed to send at rate R</a:t>
            </a:r>
          </a:p>
          <a:p>
            <a:endParaRPr lang="en-IN" dirty="0"/>
          </a:p>
          <a:p>
            <a:r>
              <a:rPr lang="en-IN" dirty="0"/>
              <a:t>However, if multiple senders are sending at the full speed as allowed by the flow control, it is possible that the traffic intensity at an intermediate gateway is close to one or even more than one, causing packet drops. This condition is known as network congestion.</a:t>
            </a:r>
          </a:p>
        </p:txBody>
      </p:sp>
    </p:spTree>
    <p:extLst>
      <p:ext uri="{BB962C8B-B14F-4D97-AF65-F5344CB8AC3E}">
        <p14:creationId xmlns:p14="http://schemas.microsoft.com/office/powerpoint/2010/main" val="26659475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EAE5E-50DE-7831-292E-13FD944984D3}"/>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6428759E-832E-1F38-08DD-1D3A99184E6E}"/>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6242C736-C4C1-00A1-3932-D69F49C8D89A}"/>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A7774125-7875-E116-E831-D14EE810D327}"/>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3637030B-93D7-3848-3BFB-4CBA5424EC0A}"/>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FAC5ECE4-1CD4-76E2-5E78-3E5FE68641C0}"/>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62364E83-4EAC-D126-0305-03859F16DFD2}"/>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26C91726-19E0-A155-13E0-B401226D8EFC}"/>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F74B208-C202-2E4B-1C5F-54055253DD16}"/>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18" name="TextBox 17">
            <a:extLst>
              <a:ext uri="{FF2B5EF4-FFF2-40B4-BE49-F238E27FC236}">
                <a16:creationId xmlns:a16="http://schemas.microsoft.com/office/drawing/2014/main" id="{A2488E64-E1EB-E5C5-CA64-385EA76DDE2B}"/>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cxnSp>
        <p:nvCxnSpPr>
          <p:cNvPr id="21" name="Straight Arrow Connector 20">
            <a:extLst>
              <a:ext uri="{FF2B5EF4-FFF2-40B4-BE49-F238E27FC236}">
                <a16:creationId xmlns:a16="http://schemas.microsoft.com/office/drawing/2014/main" id="{01D93999-C822-7F9C-673C-7EE5F73D0C48}"/>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0067AFBC-66DD-4AB8-B171-B11004E4D5AF}"/>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EDE2024-B906-F983-879C-15BB0977D4EB}"/>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3CF3FC61-96C7-1B57-3E28-E96D569A316A}"/>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609A7B9D-4D41-733C-9D89-AE80F7C26D88}"/>
              </a:ext>
            </a:extLst>
          </p:cNvPr>
          <p:cNvSpPr txBox="1"/>
          <p:nvPr/>
        </p:nvSpPr>
        <p:spPr>
          <a:xfrm>
            <a:off x="1894114" y="2318657"/>
            <a:ext cx="1382485" cy="375553"/>
          </a:xfrm>
          <a:prstGeom prst="rect">
            <a:avLst/>
          </a:prstGeom>
          <a:noFill/>
        </p:spPr>
        <p:txBody>
          <a:bodyPr wrap="square" rtlCol="0">
            <a:spAutoFit/>
          </a:bodyPr>
          <a:lstStyle/>
          <a:p>
            <a:r>
              <a:rPr lang="en-IN" dirty="0"/>
              <a:t>1.5 Mbps</a:t>
            </a:r>
          </a:p>
        </p:txBody>
      </p:sp>
      <p:sp>
        <p:nvSpPr>
          <p:cNvPr id="27" name="TextBox 26">
            <a:extLst>
              <a:ext uri="{FF2B5EF4-FFF2-40B4-BE49-F238E27FC236}">
                <a16:creationId xmlns:a16="http://schemas.microsoft.com/office/drawing/2014/main" id="{3F4882A5-33D4-5EF2-F009-6A7445EEF3C3}"/>
              </a:ext>
            </a:extLst>
          </p:cNvPr>
          <p:cNvSpPr txBox="1"/>
          <p:nvPr/>
        </p:nvSpPr>
        <p:spPr>
          <a:xfrm>
            <a:off x="1752600" y="5257798"/>
            <a:ext cx="1382485" cy="375553"/>
          </a:xfrm>
          <a:prstGeom prst="rect">
            <a:avLst/>
          </a:prstGeom>
          <a:noFill/>
        </p:spPr>
        <p:txBody>
          <a:bodyPr wrap="square" rtlCol="0">
            <a:spAutoFit/>
          </a:bodyPr>
          <a:lstStyle/>
          <a:p>
            <a:r>
              <a:rPr lang="en-IN" dirty="0"/>
              <a:t>1.5 Mbps</a:t>
            </a:r>
          </a:p>
        </p:txBody>
      </p:sp>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5982948D-655A-DA7D-785D-DAEF03E8D091}"/>
                  </a:ext>
                </a:extLst>
              </p:cNvPr>
              <p:cNvSpPr txBox="1"/>
              <p:nvPr/>
            </p:nvSpPr>
            <p:spPr>
              <a:xfrm>
                <a:off x="7815937" y="370114"/>
                <a:ext cx="4158349" cy="4681859"/>
              </a:xfrm>
              <a:prstGeom prst="rect">
                <a:avLst/>
              </a:prstGeom>
              <a:noFill/>
            </p:spPr>
            <p:txBody>
              <a:bodyPr wrap="square" rtlCol="0">
                <a:spAutoFit/>
              </a:bodyPr>
              <a:lstStyle/>
              <a:p>
                <a:r>
                  <a:rPr lang="en-IN" dirty="0"/>
                  <a:t>A and B are connected to gateway G, which is connected to gateway C and D. </a:t>
                </a:r>
              </a:p>
              <a:p>
                <a:r>
                  <a:rPr lang="en-IN" dirty="0"/>
                  <a:t>A is sending data to D, and B is sending data to C. </a:t>
                </a:r>
              </a:p>
              <a:p>
                <a:r>
                  <a:rPr lang="en-IN" dirty="0"/>
                  <a:t>A and B are connected to G using a 5 Mbps link. </a:t>
                </a:r>
              </a:p>
              <a:p>
                <a:r>
                  <a:rPr lang="en-IN" dirty="0"/>
                  <a:t>G is connected to C and D using a 2 Mbps link. </a:t>
                </a:r>
              </a:p>
              <a:p>
                <a:r>
                  <a:rPr lang="en-IN" dirty="0"/>
                  <a:t>A and B are sending data at the rate of 1.5 Mbps.</a:t>
                </a:r>
              </a:p>
              <a:p>
                <a:endParaRPr lang="en-IN" dirty="0"/>
              </a:p>
              <a:p>
                <a:r>
                  <a:rPr lang="en-IN" dirty="0"/>
                  <a:t>What is the traffic intensity at G?</a:t>
                </a:r>
              </a:p>
              <a:p>
                <a:endParaRPr lang="en-IN" dirty="0"/>
              </a:p>
              <a:p>
                <a:r>
                  <a:rPr lang="en-IN" dirty="0"/>
                  <a:t>traffic intensity = </a:t>
                </a:r>
                <a14:m>
                  <m:oMath xmlns:m="http://schemas.openxmlformats.org/officeDocument/2006/math">
                    <m:f>
                      <m:fPr>
                        <m:ctrlPr>
                          <a:rPr lang="en-IN" b="0" i="1" smtClean="0">
                            <a:latin typeface="Cambria Math" panose="02040503050406030204" pitchFamily="18" charset="0"/>
                          </a:rPr>
                        </m:ctrlPr>
                      </m:fPr>
                      <m:num>
                        <m:r>
                          <a:rPr lang="en-IN" b="0" i="1" smtClean="0">
                            <a:latin typeface="Cambria Math" panose="02040503050406030204" pitchFamily="18" charset="0"/>
                          </a:rPr>
                          <m:t>𝑖𝑛𝑐𝑜𝑚𝑖𝑛𝑔</m:t>
                        </m:r>
                        <m:r>
                          <a:rPr lang="en-IN" b="0" i="1" smtClean="0">
                            <a:latin typeface="Cambria Math" panose="02040503050406030204" pitchFamily="18" charset="0"/>
                          </a:rPr>
                          <m:t> </m:t>
                        </m:r>
                        <m:r>
                          <a:rPr lang="en-IN" b="0" i="1" smtClean="0">
                            <a:latin typeface="Cambria Math" panose="02040503050406030204" pitchFamily="18" charset="0"/>
                          </a:rPr>
                          <m:t>𝑟𝑎𝑡𝑒</m:t>
                        </m:r>
                      </m:num>
                      <m:den>
                        <m:r>
                          <a:rPr lang="en-IN" b="0" i="1" smtClean="0">
                            <a:latin typeface="Cambria Math" panose="02040503050406030204" pitchFamily="18" charset="0"/>
                          </a:rPr>
                          <m:t>𝑜𝑢𝑡𝑔𝑜𝑖𝑛𝑔</m:t>
                        </m:r>
                        <m:r>
                          <a:rPr lang="en-IN" b="0" i="1" smtClean="0">
                            <a:latin typeface="Cambria Math" panose="02040503050406030204" pitchFamily="18" charset="0"/>
                          </a:rPr>
                          <m:t> </m:t>
                        </m:r>
                        <m:r>
                          <a:rPr lang="en-IN" b="0" i="1" smtClean="0">
                            <a:latin typeface="Cambria Math" panose="02040503050406030204" pitchFamily="18" charset="0"/>
                          </a:rPr>
                          <m:t>𝑟𝑎𝑡𝑒</m:t>
                        </m:r>
                      </m:den>
                    </m:f>
                  </m:oMath>
                </a14:m>
                <a:endParaRPr lang="en-IN" b="0" dirty="0"/>
              </a:p>
              <a:p>
                <a:endParaRPr lang="en-IN" dirty="0"/>
              </a:p>
              <a:p>
                <a:r>
                  <a:rPr lang="en-IN" b="0" dirty="0"/>
                  <a:t>	</a:t>
                </a:r>
                <a:endParaRPr lang="en-IN" dirty="0"/>
              </a:p>
            </p:txBody>
          </p:sp>
        </mc:Choice>
        <mc:Fallback xmlns="">
          <p:sp>
            <p:nvSpPr>
              <p:cNvPr id="28" name="TextBox 27">
                <a:extLst>
                  <a:ext uri="{FF2B5EF4-FFF2-40B4-BE49-F238E27FC236}">
                    <a16:creationId xmlns:a16="http://schemas.microsoft.com/office/drawing/2014/main" id="{5982948D-655A-DA7D-785D-DAEF03E8D091}"/>
                  </a:ext>
                </a:extLst>
              </p:cNvPr>
              <p:cNvSpPr txBox="1">
                <a:spLocks noRot="1" noChangeAspect="1" noMove="1" noResize="1" noEditPoints="1" noAdjustHandles="1" noChangeArrowheads="1" noChangeShapeType="1" noTextEdit="1"/>
              </p:cNvSpPr>
              <p:nvPr/>
            </p:nvSpPr>
            <p:spPr>
              <a:xfrm>
                <a:off x="7815937" y="370114"/>
                <a:ext cx="4158349" cy="4681859"/>
              </a:xfrm>
              <a:prstGeom prst="rect">
                <a:avLst/>
              </a:prstGeom>
              <a:blipFill>
                <a:blip r:embed="rId2"/>
                <a:stretch>
                  <a:fillRect l="-1173" t="-781" r="-1026"/>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02695B19-65B1-ABFB-1EBC-E44187AC97DD}"/>
                  </a:ext>
                </a:extLst>
              </p14:cNvPr>
              <p14:cNvContentPartPr/>
              <p14:nvPr/>
            </p14:nvContentPartPr>
            <p14:xfrm>
              <a:off x="1793520" y="2112120"/>
              <a:ext cx="9587160" cy="3635280"/>
            </p14:xfrm>
          </p:contentPart>
        </mc:Choice>
        <mc:Fallback xmlns="">
          <p:pic>
            <p:nvPicPr>
              <p:cNvPr id="3" name="Ink 2">
                <a:extLst>
                  <a:ext uri="{FF2B5EF4-FFF2-40B4-BE49-F238E27FC236}">
                    <a16:creationId xmlns:a16="http://schemas.microsoft.com/office/drawing/2014/main" id="{02695B19-65B1-ABFB-1EBC-E44187AC97DD}"/>
                  </a:ext>
                </a:extLst>
              </p:cNvPr>
              <p:cNvPicPr/>
              <p:nvPr/>
            </p:nvPicPr>
            <p:blipFill>
              <a:blip r:embed="rId4"/>
              <a:stretch>
                <a:fillRect/>
              </a:stretch>
            </p:blipFill>
            <p:spPr>
              <a:xfrm>
                <a:off x="1784160" y="2102760"/>
                <a:ext cx="9605880" cy="3654000"/>
              </a:xfrm>
              <a:prstGeom prst="rect">
                <a:avLst/>
              </a:prstGeom>
            </p:spPr>
          </p:pic>
        </mc:Fallback>
      </mc:AlternateContent>
    </p:spTree>
    <p:extLst>
      <p:ext uri="{BB962C8B-B14F-4D97-AF65-F5344CB8AC3E}">
        <p14:creationId xmlns:p14="http://schemas.microsoft.com/office/powerpoint/2010/main" val="32474518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3EAD5-1967-9B73-2FAE-4439BAA8A9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6D3B26-29E8-7F97-3629-FFDFFBC81C7E}"/>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AC2C2997-710C-04EE-3980-8B53C2B5D26D}"/>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40EB90E1-4261-02F7-4E4B-279B9169EF2E}"/>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B18341E7-D8ED-B872-AC59-9E0E9C60EA2B}"/>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E684AA5A-1811-8A26-64F7-18F8D157576C}"/>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4FCBC281-0758-05CA-2F8A-7EA97009B974}"/>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262B6425-A02C-6FDA-2A9F-74493268F9C5}"/>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3EF1641-2C97-70D0-FC3A-B91032452FF9}"/>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86841C22-BBA1-A747-132E-F082A45B6D22}"/>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18" name="TextBox 17">
            <a:extLst>
              <a:ext uri="{FF2B5EF4-FFF2-40B4-BE49-F238E27FC236}">
                <a16:creationId xmlns:a16="http://schemas.microsoft.com/office/drawing/2014/main" id="{41E3DEDF-42CC-0478-15F8-3A5689FAB53A}"/>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cxnSp>
        <p:nvCxnSpPr>
          <p:cNvPr id="21" name="Straight Arrow Connector 20">
            <a:extLst>
              <a:ext uri="{FF2B5EF4-FFF2-40B4-BE49-F238E27FC236}">
                <a16:creationId xmlns:a16="http://schemas.microsoft.com/office/drawing/2014/main" id="{600F7243-127D-A726-755C-124F467001F4}"/>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AA7CF38B-40AB-DDF0-8791-8E6270CA7674}"/>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372140A-0D0C-14D2-34BD-7F2A5DCEF283}"/>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C139160A-41FA-82CF-1DF7-9CF635F1FA8A}"/>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F50C7667-F760-E062-AF0B-F898DC8FC295}"/>
              </a:ext>
            </a:extLst>
          </p:cNvPr>
          <p:cNvSpPr txBox="1"/>
          <p:nvPr/>
        </p:nvSpPr>
        <p:spPr>
          <a:xfrm>
            <a:off x="1894114" y="2318657"/>
            <a:ext cx="1382485" cy="375553"/>
          </a:xfrm>
          <a:prstGeom prst="rect">
            <a:avLst/>
          </a:prstGeom>
          <a:noFill/>
        </p:spPr>
        <p:txBody>
          <a:bodyPr wrap="square" rtlCol="0">
            <a:spAutoFit/>
          </a:bodyPr>
          <a:lstStyle/>
          <a:p>
            <a:r>
              <a:rPr lang="en-IN" dirty="0"/>
              <a:t>1.5 Mbps</a:t>
            </a:r>
          </a:p>
        </p:txBody>
      </p:sp>
      <p:sp>
        <p:nvSpPr>
          <p:cNvPr id="27" name="TextBox 26">
            <a:extLst>
              <a:ext uri="{FF2B5EF4-FFF2-40B4-BE49-F238E27FC236}">
                <a16:creationId xmlns:a16="http://schemas.microsoft.com/office/drawing/2014/main" id="{1CF96309-9827-A604-77E2-F7A1CF9E6B27}"/>
              </a:ext>
            </a:extLst>
          </p:cNvPr>
          <p:cNvSpPr txBox="1"/>
          <p:nvPr/>
        </p:nvSpPr>
        <p:spPr>
          <a:xfrm>
            <a:off x="1752600" y="5257798"/>
            <a:ext cx="1382485" cy="375553"/>
          </a:xfrm>
          <a:prstGeom prst="rect">
            <a:avLst/>
          </a:prstGeom>
          <a:noFill/>
        </p:spPr>
        <p:txBody>
          <a:bodyPr wrap="square" rtlCol="0">
            <a:spAutoFit/>
          </a:bodyPr>
          <a:lstStyle/>
          <a:p>
            <a:r>
              <a:rPr lang="en-IN" dirty="0"/>
              <a:t>1.5 Mbps</a:t>
            </a:r>
          </a:p>
        </p:txBody>
      </p:sp>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BF2A0396-F499-210B-BC48-6BBF51972D5A}"/>
                  </a:ext>
                </a:extLst>
              </p:cNvPr>
              <p:cNvSpPr txBox="1"/>
              <p:nvPr/>
            </p:nvSpPr>
            <p:spPr>
              <a:xfrm>
                <a:off x="7815937" y="370114"/>
                <a:ext cx="4158349" cy="5350567"/>
              </a:xfrm>
              <a:prstGeom prst="rect">
                <a:avLst/>
              </a:prstGeom>
              <a:noFill/>
            </p:spPr>
            <p:txBody>
              <a:bodyPr wrap="square" rtlCol="0">
                <a:spAutoFit/>
              </a:bodyPr>
              <a:lstStyle/>
              <a:p>
                <a:r>
                  <a:rPr lang="en-IN" dirty="0"/>
                  <a:t>A and B are connected to gateway G, which is connected to gateway C and D. </a:t>
                </a:r>
              </a:p>
              <a:p>
                <a:r>
                  <a:rPr lang="en-IN" dirty="0"/>
                  <a:t>A is sending data to D, and B is sending data to C. </a:t>
                </a:r>
              </a:p>
              <a:p>
                <a:r>
                  <a:rPr lang="en-IN" dirty="0"/>
                  <a:t>A and B are connected to G using a 5 Mbps link. </a:t>
                </a:r>
              </a:p>
              <a:p>
                <a:r>
                  <a:rPr lang="en-IN" dirty="0"/>
                  <a:t>G is connected to C and D using a 2 Mbps link. </a:t>
                </a:r>
              </a:p>
              <a:p>
                <a:r>
                  <a:rPr lang="en-IN" dirty="0"/>
                  <a:t>A and B are sending data at the rate of 1.5 Mbps.</a:t>
                </a:r>
              </a:p>
              <a:p>
                <a:endParaRPr lang="en-IN" dirty="0"/>
              </a:p>
              <a:p>
                <a:r>
                  <a:rPr lang="en-IN" dirty="0"/>
                  <a:t>What is the traffic intensity at G?</a:t>
                </a:r>
              </a:p>
              <a:p>
                <a:endParaRPr lang="en-IN" dirty="0"/>
              </a:p>
              <a:p>
                <a:r>
                  <a:rPr lang="en-IN" dirty="0"/>
                  <a:t>traffic intensity = </a:t>
                </a:r>
                <a14:m>
                  <m:oMath xmlns:m="http://schemas.openxmlformats.org/officeDocument/2006/math">
                    <m:f>
                      <m:fPr>
                        <m:ctrlPr>
                          <a:rPr lang="en-IN" b="0" i="1" smtClean="0">
                            <a:latin typeface="Cambria Math" panose="02040503050406030204" pitchFamily="18" charset="0"/>
                          </a:rPr>
                        </m:ctrlPr>
                      </m:fPr>
                      <m:num>
                        <m:r>
                          <a:rPr lang="en-IN" b="0" i="1" smtClean="0">
                            <a:latin typeface="Cambria Math" panose="02040503050406030204" pitchFamily="18" charset="0"/>
                          </a:rPr>
                          <m:t>𝑖𝑛𝑐𝑜𝑚𝑖𝑛𝑔</m:t>
                        </m:r>
                        <m:r>
                          <a:rPr lang="en-IN" b="0" i="1" smtClean="0">
                            <a:latin typeface="Cambria Math" panose="02040503050406030204" pitchFamily="18" charset="0"/>
                          </a:rPr>
                          <m:t> </m:t>
                        </m:r>
                        <m:r>
                          <a:rPr lang="en-IN" b="0" i="1" smtClean="0">
                            <a:latin typeface="Cambria Math" panose="02040503050406030204" pitchFamily="18" charset="0"/>
                          </a:rPr>
                          <m:t>𝑟𝑎𝑡𝑒</m:t>
                        </m:r>
                      </m:num>
                      <m:den>
                        <m:r>
                          <a:rPr lang="en-IN" b="0" i="1" smtClean="0">
                            <a:latin typeface="Cambria Math" panose="02040503050406030204" pitchFamily="18" charset="0"/>
                          </a:rPr>
                          <m:t>𝑜𝑢𝑡𝑔𝑜𝑖𝑛𝑔</m:t>
                        </m:r>
                        <m:r>
                          <a:rPr lang="en-IN" b="0" i="1" smtClean="0">
                            <a:latin typeface="Cambria Math" panose="02040503050406030204" pitchFamily="18" charset="0"/>
                          </a:rPr>
                          <m:t> </m:t>
                        </m:r>
                        <m:r>
                          <a:rPr lang="en-IN" b="0" i="1" smtClean="0">
                            <a:latin typeface="Cambria Math" panose="02040503050406030204" pitchFamily="18" charset="0"/>
                          </a:rPr>
                          <m:t>𝑟𝑎𝑡𝑒</m:t>
                        </m:r>
                      </m:den>
                    </m:f>
                  </m:oMath>
                </a14:m>
                <a:endParaRPr lang="en-IN" b="0" dirty="0"/>
              </a:p>
              <a:p>
                <a:endParaRPr lang="en-IN" dirty="0"/>
              </a:p>
              <a:p>
                <a:r>
                  <a:rPr lang="en-IN" b="0" dirty="0"/>
                  <a:t>	</a:t>
                </a:r>
                <a:r>
                  <a:rPr lang="en-IN" dirty="0"/>
                  <a:t>          = </a:t>
                </a:r>
                <a14:m>
                  <m:oMath xmlns:m="http://schemas.openxmlformats.org/officeDocument/2006/math">
                    <m:f>
                      <m:fPr>
                        <m:ctrlPr>
                          <a:rPr lang="en-IN" b="0" i="1" smtClean="0">
                            <a:latin typeface="Cambria Math" panose="02040503050406030204" pitchFamily="18" charset="0"/>
                          </a:rPr>
                        </m:ctrlPr>
                      </m:fPr>
                      <m:num>
                        <m:r>
                          <a:rPr lang="en-IN" b="0" i="1" smtClean="0">
                            <a:latin typeface="Cambria Math" panose="02040503050406030204" pitchFamily="18" charset="0"/>
                          </a:rPr>
                          <m:t>3</m:t>
                        </m:r>
                      </m:num>
                      <m:den>
                        <m:r>
                          <a:rPr lang="en-IN" b="0" i="1" smtClean="0">
                            <a:latin typeface="Cambria Math" panose="02040503050406030204" pitchFamily="18" charset="0"/>
                          </a:rPr>
                          <m:t>4</m:t>
                        </m:r>
                      </m:den>
                    </m:f>
                  </m:oMath>
                </a14:m>
                <a:r>
                  <a:rPr lang="en-IN" dirty="0"/>
                  <a:t>  = 0.75  (Good)</a:t>
                </a:r>
              </a:p>
              <a:p>
                <a:endParaRPr lang="en-IN" b="0" dirty="0"/>
              </a:p>
              <a:p>
                <a:r>
                  <a:rPr lang="en-IN" dirty="0"/>
                  <a:t>At what rate will C and D receive data =</a:t>
                </a:r>
              </a:p>
            </p:txBody>
          </p:sp>
        </mc:Choice>
        <mc:Fallback xmlns="">
          <p:sp>
            <p:nvSpPr>
              <p:cNvPr id="28" name="TextBox 27">
                <a:extLst>
                  <a:ext uri="{FF2B5EF4-FFF2-40B4-BE49-F238E27FC236}">
                    <a16:creationId xmlns:a16="http://schemas.microsoft.com/office/drawing/2014/main" id="{BF2A0396-F499-210B-BC48-6BBF51972D5A}"/>
                  </a:ext>
                </a:extLst>
              </p:cNvPr>
              <p:cNvSpPr txBox="1">
                <a:spLocks noRot="1" noChangeAspect="1" noMove="1" noResize="1" noEditPoints="1" noAdjustHandles="1" noChangeArrowheads="1" noChangeShapeType="1" noTextEdit="1"/>
              </p:cNvSpPr>
              <p:nvPr/>
            </p:nvSpPr>
            <p:spPr>
              <a:xfrm>
                <a:off x="7815937" y="370114"/>
                <a:ext cx="4158349" cy="5350567"/>
              </a:xfrm>
              <a:prstGeom prst="rect">
                <a:avLst/>
              </a:prstGeom>
              <a:blipFill>
                <a:blip r:embed="rId2"/>
                <a:stretch>
                  <a:fillRect l="-1173" t="-684" r="-1026" b="-912"/>
                </a:stretch>
              </a:blipFill>
            </p:spPr>
            <p:txBody>
              <a:bodyPr/>
              <a:lstStyle/>
              <a:p>
                <a:r>
                  <a:rPr lang="en-IN">
                    <a:noFill/>
                  </a:rPr>
                  <a:t> </a:t>
                </a:r>
              </a:p>
            </p:txBody>
          </p:sp>
        </mc:Fallback>
      </mc:AlternateContent>
    </p:spTree>
    <p:extLst>
      <p:ext uri="{BB962C8B-B14F-4D97-AF65-F5344CB8AC3E}">
        <p14:creationId xmlns:p14="http://schemas.microsoft.com/office/powerpoint/2010/main" val="20973077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76672-AEE9-49A1-F469-8CEDF4B07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D2AAB2-6495-33F2-5C99-3E5E394C654A}"/>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0535454F-2E6A-477A-51DA-AEA2E98F3212}"/>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1B4180AB-4CE2-EF35-54EC-E11687D94BA4}"/>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4445FBB2-C0EE-C85C-9240-78D3ADD9BAAC}"/>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A1CFF83C-B572-0497-A3F1-46FAD97112E9}"/>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C48A7740-5B49-8143-E10D-56AE218009C0}"/>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FAE1D183-E6BB-5A9F-D34F-754531BE365E}"/>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5C66241-9A9D-5773-7E8E-AC5121982331}"/>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1537460-0123-E0A5-2FC5-8C42B3AB7B33}"/>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18" name="TextBox 17">
            <a:extLst>
              <a:ext uri="{FF2B5EF4-FFF2-40B4-BE49-F238E27FC236}">
                <a16:creationId xmlns:a16="http://schemas.microsoft.com/office/drawing/2014/main" id="{0F673712-1298-A7EE-91D0-189B5CDF99BB}"/>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cxnSp>
        <p:nvCxnSpPr>
          <p:cNvPr id="21" name="Straight Arrow Connector 20">
            <a:extLst>
              <a:ext uri="{FF2B5EF4-FFF2-40B4-BE49-F238E27FC236}">
                <a16:creationId xmlns:a16="http://schemas.microsoft.com/office/drawing/2014/main" id="{0875BB18-B521-1327-4062-FA7C18273D58}"/>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C870A119-F80E-0FAE-6048-AB64DA2B9BA9}"/>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B7B6BFB9-01F4-371F-69D9-8E4CF383CC76}"/>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8E7A3F44-54AA-4D6A-C875-C780AD5A9C49}"/>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6BC6424E-5B62-7575-DF27-F498FEB3343B}"/>
              </a:ext>
            </a:extLst>
          </p:cNvPr>
          <p:cNvSpPr txBox="1"/>
          <p:nvPr/>
        </p:nvSpPr>
        <p:spPr>
          <a:xfrm>
            <a:off x="1894114" y="2318657"/>
            <a:ext cx="1382485" cy="375553"/>
          </a:xfrm>
          <a:prstGeom prst="rect">
            <a:avLst/>
          </a:prstGeom>
          <a:noFill/>
        </p:spPr>
        <p:txBody>
          <a:bodyPr wrap="square" rtlCol="0">
            <a:spAutoFit/>
          </a:bodyPr>
          <a:lstStyle/>
          <a:p>
            <a:r>
              <a:rPr lang="en-IN" dirty="0"/>
              <a:t>1.5 Mbps</a:t>
            </a:r>
          </a:p>
        </p:txBody>
      </p:sp>
      <p:sp>
        <p:nvSpPr>
          <p:cNvPr id="27" name="TextBox 26">
            <a:extLst>
              <a:ext uri="{FF2B5EF4-FFF2-40B4-BE49-F238E27FC236}">
                <a16:creationId xmlns:a16="http://schemas.microsoft.com/office/drawing/2014/main" id="{084C2FCE-D8F8-E720-675A-ED3671B64E30}"/>
              </a:ext>
            </a:extLst>
          </p:cNvPr>
          <p:cNvSpPr txBox="1"/>
          <p:nvPr/>
        </p:nvSpPr>
        <p:spPr>
          <a:xfrm>
            <a:off x="1752600" y="5257798"/>
            <a:ext cx="1382485" cy="375553"/>
          </a:xfrm>
          <a:prstGeom prst="rect">
            <a:avLst/>
          </a:prstGeom>
          <a:noFill/>
        </p:spPr>
        <p:txBody>
          <a:bodyPr wrap="square" rtlCol="0">
            <a:spAutoFit/>
          </a:bodyPr>
          <a:lstStyle/>
          <a:p>
            <a:r>
              <a:rPr lang="en-IN" dirty="0"/>
              <a:t>1.5 Mbps</a:t>
            </a:r>
          </a:p>
        </p:txBody>
      </p:sp>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85A986B9-D370-7839-5878-CBA5247FC3B2}"/>
                  </a:ext>
                </a:extLst>
              </p:cNvPr>
              <p:cNvSpPr txBox="1"/>
              <p:nvPr/>
            </p:nvSpPr>
            <p:spPr>
              <a:xfrm>
                <a:off x="7815937" y="370114"/>
                <a:ext cx="4158349" cy="5904565"/>
              </a:xfrm>
              <a:prstGeom prst="rect">
                <a:avLst/>
              </a:prstGeom>
              <a:noFill/>
            </p:spPr>
            <p:txBody>
              <a:bodyPr wrap="square" rtlCol="0">
                <a:spAutoFit/>
              </a:bodyPr>
              <a:lstStyle/>
              <a:p>
                <a:r>
                  <a:rPr lang="en-IN" dirty="0"/>
                  <a:t>A and B are connected to gateway G, which is connected to gateway C and D. </a:t>
                </a:r>
              </a:p>
              <a:p>
                <a:r>
                  <a:rPr lang="en-IN" dirty="0"/>
                  <a:t>A is sending data to D, and B is sending data to C. </a:t>
                </a:r>
              </a:p>
              <a:p>
                <a:r>
                  <a:rPr lang="en-IN" dirty="0"/>
                  <a:t>A and B are connected to G using a 5 Mbps link. </a:t>
                </a:r>
              </a:p>
              <a:p>
                <a:r>
                  <a:rPr lang="en-IN" dirty="0"/>
                  <a:t>G is connected to C and D using a 2 Mbps link. </a:t>
                </a:r>
              </a:p>
              <a:p>
                <a:r>
                  <a:rPr lang="en-IN" dirty="0"/>
                  <a:t>A and B are sending data at the rate of 1.5 Mbps.</a:t>
                </a:r>
              </a:p>
              <a:p>
                <a:endParaRPr lang="en-IN" dirty="0"/>
              </a:p>
              <a:p>
                <a:r>
                  <a:rPr lang="en-IN" dirty="0"/>
                  <a:t>What is the traffic intensity at G?</a:t>
                </a:r>
              </a:p>
              <a:p>
                <a:endParaRPr lang="en-IN" dirty="0"/>
              </a:p>
              <a:p>
                <a:r>
                  <a:rPr lang="en-IN" dirty="0"/>
                  <a:t>traffic intensity = </a:t>
                </a:r>
                <a14:m>
                  <m:oMath xmlns:m="http://schemas.openxmlformats.org/officeDocument/2006/math">
                    <m:f>
                      <m:fPr>
                        <m:ctrlPr>
                          <a:rPr lang="en-IN" b="0" i="1" smtClean="0">
                            <a:latin typeface="Cambria Math" panose="02040503050406030204" pitchFamily="18" charset="0"/>
                          </a:rPr>
                        </m:ctrlPr>
                      </m:fPr>
                      <m:num>
                        <m:r>
                          <a:rPr lang="en-IN" b="0" i="1" smtClean="0">
                            <a:latin typeface="Cambria Math" panose="02040503050406030204" pitchFamily="18" charset="0"/>
                          </a:rPr>
                          <m:t>𝑖𝑛𝑐𝑜𝑚𝑖𝑛𝑔</m:t>
                        </m:r>
                        <m:r>
                          <a:rPr lang="en-IN" b="0" i="1" smtClean="0">
                            <a:latin typeface="Cambria Math" panose="02040503050406030204" pitchFamily="18" charset="0"/>
                          </a:rPr>
                          <m:t> </m:t>
                        </m:r>
                        <m:r>
                          <a:rPr lang="en-IN" b="0" i="1" smtClean="0">
                            <a:latin typeface="Cambria Math" panose="02040503050406030204" pitchFamily="18" charset="0"/>
                          </a:rPr>
                          <m:t>𝑟𝑎𝑡𝑒</m:t>
                        </m:r>
                      </m:num>
                      <m:den>
                        <m:r>
                          <a:rPr lang="en-IN" b="0" i="1" smtClean="0">
                            <a:latin typeface="Cambria Math" panose="02040503050406030204" pitchFamily="18" charset="0"/>
                          </a:rPr>
                          <m:t>𝑜𝑢𝑡𝑔𝑜𝑖𝑛𝑔</m:t>
                        </m:r>
                        <m:r>
                          <a:rPr lang="en-IN" b="0" i="1" smtClean="0">
                            <a:latin typeface="Cambria Math" panose="02040503050406030204" pitchFamily="18" charset="0"/>
                          </a:rPr>
                          <m:t> </m:t>
                        </m:r>
                        <m:r>
                          <a:rPr lang="en-IN" b="0" i="1" smtClean="0">
                            <a:latin typeface="Cambria Math" panose="02040503050406030204" pitchFamily="18" charset="0"/>
                          </a:rPr>
                          <m:t>𝑟𝑎𝑡𝑒</m:t>
                        </m:r>
                      </m:den>
                    </m:f>
                  </m:oMath>
                </a14:m>
                <a:endParaRPr lang="en-IN" b="0" dirty="0"/>
              </a:p>
              <a:p>
                <a:endParaRPr lang="en-IN" dirty="0"/>
              </a:p>
              <a:p>
                <a:r>
                  <a:rPr lang="en-IN" b="0" dirty="0"/>
                  <a:t>	</a:t>
                </a:r>
                <a:r>
                  <a:rPr lang="en-IN" dirty="0"/>
                  <a:t>          = </a:t>
                </a:r>
                <a14:m>
                  <m:oMath xmlns:m="http://schemas.openxmlformats.org/officeDocument/2006/math">
                    <m:f>
                      <m:fPr>
                        <m:ctrlPr>
                          <a:rPr lang="en-IN" b="0" i="1" smtClean="0">
                            <a:latin typeface="Cambria Math" panose="02040503050406030204" pitchFamily="18" charset="0"/>
                          </a:rPr>
                        </m:ctrlPr>
                      </m:fPr>
                      <m:num>
                        <m:r>
                          <a:rPr lang="en-IN" b="0" i="1" smtClean="0">
                            <a:latin typeface="Cambria Math" panose="02040503050406030204" pitchFamily="18" charset="0"/>
                          </a:rPr>
                          <m:t>3</m:t>
                        </m:r>
                      </m:num>
                      <m:den>
                        <m:r>
                          <a:rPr lang="en-IN" b="0" i="1" smtClean="0">
                            <a:latin typeface="Cambria Math" panose="02040503050406030204" pitchFamily="18" charset="0"/>
                          </a:rPr>
                          <m:t>4</m:t>
                        </m:r>
                      </m:den>
                    </m:f>
                  </m:oMath>
                </a14:m>
                <a:r>
                  <a:rPr lang="en-IN" dirty="0"/>
                  <a:t>  = 0.75  (Good)</a:t>
                </a:r>
              </a:p>
              <a:p>
                <a:endParaRPr lang="en-IN" b="0" dirty="0"/>
              </a:p>
              <a:p>
                <a:r>
                  <a:rPr lang="en-IN" dirty="0"/>
                  <a:t>At what rate will C and D receive data = 1.5 Mbps</a:t>
                </a:r>
                <a:endParaRPr lang="en-IN" b="0" dirty="0"/>
              </a:p>
              <a:p>
                <a:endParaRPr lang="en-IN" dirty="0"/>
              </a:p>
            </p:txBody>
          </p:sp>
        </mc:Choice>
        <mc:Fallback xmlns="">
          <p:sp>
            <p:nvSpPr>
              <p:cNvPr id="28" name="TextBox 27">
                <a:extLst>
                  <a:ext uri="{FF2B5EF4-FFF2-40B4-BE49-F238E27FC236}">
                    <a16:creationId xmlns:a16="http://schemas.microsoft.com/office/drawing/2014/main" id="{85A986B9-D370-7839-5878-CBA5247FC3B2}"/>
                  </a:ext>
                </a:extLst>
              </p:cNvPr>
              <p:cNvSpPr txBox="1">
                <a:spLocks noRot="1" noChangeAspect="1" noMove="1" noResize="1" noEditPoints="1" noAdjustHandles="1" noChangeArrowheads="1" noChangeShapeType="1" noTextEdit="1"/>
              </p:cNvSpPr>
              <p:nvPr/>
            </p:nvSpPr>
            <p:spPr>
              <a:xfrm>
                <a:off x="7815937" y="370114"/>
                <a:ext cx="4158349" cy="5904565"/>
              </a:xfrm>
              <a:prstGeom prst="rect">
                <a:avLst/>
              </a:prstGeom>
              <a:blipFill>
                <a:blip r:embed="rId2"/>
                <a:stretch>
                  <a:fillRect l="-1173" t="-620" r="-1026"/>
                </a:stretch>
              </a:blipFill>
            </p:spPr>
            <p:txBody>
              <a:bodyPr/>
              <a:lstStyle/>
              <a:p>
                <a:r>
                  <a:rPr lang="en-IN">
                    <a:noFill/>
                  </a:rPr>
                  <a:t> </a:t>
                </a:r>
              </a:p>
            </p:txBody>
          </p:sp>
        </mc:Fallback>
      </mc:AlternateContent>
    </p:spTree>
    <p:extLst>
      <p:ext uri="{BB962C8B-B14F-4D97-AF65-F5344CB8AC3E}">
        <p14:creationId xmlns:p14="http://schemas.microsoft.com/office/powerpoint/2010/main" val="19524515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CBABC-2A48-2CED-2372-70DEBB92B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6CD0D8-B680-A9E6-C39A-A5825F9EB4BD}"/>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7739B356-B0FA-BB85-4F32-B30D43513FD6}"/>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631A1E1E-5D50-7AA0-0FFD-5B7B13B4845E}"/>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7C9F01D8-06DC-955A-63D2-915273E8130B}"/>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AF6DEE82-43A5-4C90-C80B-F99BF21E0767}"/>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AF481CCC-5EA5-D59D-1B5B-D4A79C511075}"/>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C0B4F248-B7BC-A340-435E-7E13BCB22D6A}"/>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AB98560-E30B-0470-8CD6-E295961841DB}"/>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157F8C2C-CDB4-657D-9738-F9581429EE7F}"/>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42435D56-DD98-A854-2B96-C1CC1B359056}"/>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44AFE3DE-B72B-5B20-14C7-AB948987207F}"/>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677F4DE5-229D-09BD-7AE7-0427B5B5BD05}"/>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91CE0BEC-A052-3D69-C675-50FC19F81E82}"/>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D0416445-80BE-AFF4-E482-EC7B9D33D2AB}"/>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DF0097DE-454B-74EA-BDC0-0E7FAC0F88D7}"/>
              </a:ext>
            </a:extLst>
          </p:cNvPr>
          <p:cNvSpPr txBox="1"/>
          <p:nvPr/>
        </p:nvSpPr>
        <p:spPr>
          <a:xfrm>
            <a:off x="8044543" y="370114"/>
            <a:ext cx="3603171" cy="2031325"/>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p>
        </p:txBody>
      </p:sp>
      <p:sp>
        <p:nvSpPr>
          <p:cNvPr id="3" name="TextBox 2">
            <a:extLst>
              <a:ext uri="{FF2B5EF4-FFF2-40B4-BE49-F238E27FC236}">
                <a16:creationId xmlns:a16="http://schemas.microsoft.com/office/drawing/2014/main" id="{38C0FA9A-C39F-1A2A-C47D-9AEBB82AE658}"/>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39BB01DF-5E05-10D1-CC33-69D7648D835C}"/>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mc:AlternateContent xmlns:mc="http://schemas.openxmlformats.org/markup-compatibility/2006" xmlns:p14="http://schemas.microsoft.com/office/powerpoint/2010/main">
        <mc:Choice Requires="p14">
          <p:contentPart p14:bwMode="auto" r:id="rId2">
            <p14:nvContentPartPr>
              <p14:cNvPr id="11" name="Ink 10">
                <a:extLst>
                  <a:ext uri="{FF2B5EF4-FFF2-40B4-BE49-F238E27FC236}">
                    <a16:creationId xmlns:a16="http://schemas.microsoft.com/office/drawing/2014/main" id="{785A01FC-E9C1-B1A9-352A-0E45A5E377AC}"/>
                  </a:ext>
                </a:extLst>
              </p14:cNvPr>
              <p14:cNvContentPartPr/>
              <p14:nvPr/>
            </p14:nvContentPartPr>
            <p14:xfrm>
              <a:off x="6290280" y="2096640"/>
              <a:ext cx="3698280" cy="3752640"/>
            </p14:xfrm>
          </p:contentPart>
        </mc:Choice>
        <mc:Fallback xmlns="">
          <p:pic>
            <p:nvPicPr>
              <p:cNvPr id="11" name="Ink 10">
                <a:extLst>
                  <a:ext uri="{FF2B5EF4-FFF2-40B4-BE49-F238E27FC236}">
                    <a16:creationId xmlns:a16="http://schemas.microsoft.com/office/drawing/2014/main" id="{785A01FC-E9C1-B1A9-352A-0E45A5E377AC}"/>
                  </a:ext>
                </a:extLst>
              </p:cNvPr>
              <p:cNvPicPr/>
              <p:nvPr/>
            </p:nvPicPr>
            <p:blipFill>
              <a:blip r:embed="rId3"/>
              <a:stretch>
                <a:fillRect/>
              </a:stretch>
            </p:blipFill>
            <p:spPr>
              <a:xfrm>
                <a:off x="6280920" y="2087280"/>
                <a:ext cx="3717000" cy="3771360"/>
              </a:xfrm>
              <a:prstGeom prst="rect">
                <a:avLst/>
              </a:prstGeom>
            </p:spPr>
          </p:pic>
        </mc:Fallback>
      </mc:AlternateContent>
    </p:spTree>
    <p:extLst>
      <p:ext uri="{BB962C8B-B14F-4D97-AF65-F5344CB8AC3E}">
        <p14:creationId xmlns:p14="http://schemas.microsoft.com/office/powerpoint/2010/main" val="2745893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445E9-B4C8-A77E-A61E-3AA1B3D36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1D70A0-B30F-4D13-83A9-3E17457C88AA}"/>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56AE8D1B-060F-BE88-544D-F3269C511431}"/>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5A631153-1412-ECDD-2852-7F72D2DF7B8F}"/>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6B8DC685-221E-F286-85DE-A52310F7DB2D}"/>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A2516A65-E8A4-3D12-CA98-55BF8BA72B6A}"/>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D8D3671F-5EAF-4FB1-786C-9E255E9430C2}"/>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5965A31D-BFA8-84D7-F07B-BC7C87820B9A}"/>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720AF8E-6FB1-7042-49B3-32507D7FC0B0}"/>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EFF31F1-1194-9C6F-2386-17F2D470F789}"/>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B207038-60BE-F8E1-84FA-C59913399627}"/>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D695D3D-A8EB-84DC-E4EC-6127FF617CF9}"/>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0737CB3C-B20F-79AD-BECA-2E0A15927E48}"/>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BEAD2CC7-7990-7106-70CD-01248A4177D3}"/>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A1E75E5A-FA67-D93C-35C5-6D5805004922}"/>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58D10272-A87C-C38A-8B5C-0F048B456499}"/>
              </a:ext>
            </a:extLst>
          </p:cNvPr>
          <p:cNvSpPr txBox="1"/>
          <p:nvPr/>
        </p:nvSpPr>
        <p:spPr>
          <a:xfrm>
            <a:off x="8044543" y="370114"/>
            <a:ext cx="3603171" cy="3970318"/>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p>
          <a:p>
            <a:r>
              <a:rPr lang="en-IN" dirty="0"/>
              <a:t>= 1  (Bad)</a:t>
            </a:r>
          </a:p>
          <a:p>
            <a:endParaRPr lang="en-IN" b="0" dirty="0"/>
          </a:p>
          <a:p>
            <a:r>
              <a:rPr lang="en-IN" dirty="0"/>
              <a:t>At what rate will C and D receive data (assuming infinite queue size at G) </a:t>
            </a:r>
          </a:p>
          <a:p>
            <a:endParaRPr lang="en-IN" b="0" dirty="0"/>
          </a:p>
          <a:p>
            <a:endParaRPr lang="en-IN" dirty="0"/>
          </a:p>
        </p:txBody>
      </p:sp>
      <p:sp>
        <p:nvSpPr>
          <p:cNvPr id="3" name="TextBox 2">
            <a:extLst>
              <a:ext uri="{FF2B5EF4-FFF2-40B4-BE49-F238E27FC236}">
                <a16:creationId xmlns:a16="http://schemas.microsoft.com/office/drawing/2014/main" id="{7B3FE3BC-6208-6EC2-F364-D29F61478E70}"/>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7F052866-42AA-1F82-CB1B-CD9F84425DB1}"/>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Tree>
    <p:extLst>
      <p:ext uri="{BB962C8B-B14F-4D97-AF65-F5344CB8AC3E}">
        <p14:creationId xmlns:p14="http://schemas.microsoft.com/office/powerpoint/2010/main" val="476507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0C56E-352E-4C2A-3F59-AAB975E71B6A}"/>
              </a:ext>
            </a:extLst>
          </p:cNvPr>
          <p:cNvSpPr>
            <a:spLocks noGrp="1"/>
          </p:cNvSpPr>
          <p:nvPr>
            <p:ph type="title"/>
          </p:nvPr>
        </p:nvSpPr>
        <p:spPr/>
        <p:txBody>
          <a:bodyPr/>
          <a:lstStyle/>
          <a:p>
            <a:r>
              <a:rPr lang="en-IN" dirty="0"/>
              <a:t>TCP SACK homework</a:t>
            </a:r>
          </a:p>
        </p:txBody>
      </p:sp>
      <p:sp>
        <p:nvSpPr>
          <p:cNvPr id="3" name="Content Placeholder 2">
            <a:extLst>
              <a:ext uri="{FF2B5EF4-FFF2-40B4-BE49-F238E27FC236}">
                <a16:creationId xmlns:a16="http://schemas.microsoft.com/office/drawing/2014/main" id="{FAF865D7-1CC6-5F3E-79F0-FB59D20B79ED}"/>
              </a:ext>
            </a:extLst>
          </p:cNvPr>
          <p:cNvSpPr>
            <a:spLocks noGrp="1"/>
          </p:cNvSpPr>
          <p:nvPr>
            <p:ph idx="1"/>
          </p:nvPr>
        </p:nvSpPr>
        <p:spPr/>
        <p:txBody>
          <a:bodyPr/>
          <a:lstStyle/>
          <a:p>
            <a:r>
              <a:rPr lang="en-IN" dirty="0"/>
              <a:t>What are TCP SACK acknowledgments?</a:t>
            </a:r>
          </a:p>
        </p:txBody>
      </p:sp>
    </p:spTree>
    <p:extLst>
      <p:ext uri="{BB962C8B-B14F-4D97-AF65-F5344CB8AC3E}">
        <p14:creationId xmlns:p14="http://schemas.microsoft.com/office/powerpoint/2010/main" val="500845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E17EF-3133-7715-02E7-DE42CE765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139A71-ADAB-CC80-1D63-1F70EC7AB4A7}"/>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C07E71CE-5468-3134-6BCE-DDBFF38056D9}"/>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A02CD033-7673-6E44-C8F8-AD907888C9C6}"/>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1104A5BA-EDC3-4CDD-E60A-B13BE18B5EB2}"/>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45F54FE3-01BE-6835-EFA6-3402B7DBF1D8}"/>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DC299369-0105-CF13-5A94-B1532EA0E353}"/>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00D9D3B3-5EF6-85BE-386A-7084FDEE3AC4}"/>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875E9C3-C045-0318-AF84-CE76B4F89AB7}"/>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204F2B6-FCEA-33C7-836E-C6D08326EA6C}"/>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8BC86447-6AE6-DF0E-8FA5-A60F36FDBDBC}"/>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CBD1B39E-ED5D-42DE-9382-412664579F1B}"/>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867EB99A-15F9-6923-67DA-726DC4C1DB8F}"/>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48454B5E-4ED7-44A0-0C39-CA080CCB6093}"/>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ED769EB1-05F0-24D5-4920-05B76895B358}"/>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1A43B240-33A9-369A-6603-13366BA60A54}"/>
              </a:ext>
            </a:extLst>
          </p:cNvPr>
          <p:cNvSpPr txBox="1"/>
          <p:nvPr/>
        </p:nvSpPr>
        <p:spPr>
          <a:xfrm>
            <a:off x="8044543" y="370114"/>
            <a:ext cx="3603171" cy="3970318"/>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p>
          <a:p>
            <a:r>
              <a:rPr lang="en-IN" dirty="0"/>
              <a:t>= 1  (Bad)</a:t>
            </a:r>
          </a:p>
          <a:p>
            <a:endParaRPr lang="en-IN" b="0" dirty="0"/>
          </a:p>
          <a:p>
            <a:r>
              <a:rPr lang="en-IN" dirty="0"/>
              <a:t>At what rate will C and D receive data (assuming infinite queue size at G) = 2 Mbps</a:t>
            </a:r>
          </a:p>
          <a:p>
            <a:endParaRPr lang="en-IN" b="0" dirty="0"/>
          </a:p>
          <a:p>
            <a:endParaRPr lang="en-IN" dirty="0"/>
          </a:p>
        </p:txBody>
      </p:sp>
      <p:sp>
        <p:nvSpPr>
          <p:cNvPr id="3" name="TextBox 2">
            <a:extLst>
              <a:ext uri="{FF2B5EF4-FFF2-40B4-BE49-F238E27FC236}">
                <a16:creationId xmlns:a16="http://schemas.microsoft.com/office/drawing/2014/main" id="{12FB20DB-B4A7-3078-A373-F8FE6A595FF8}"/>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54AF6BEA-65C4-1FE9-2F55-B3745D14E27A}"/>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Tree>
    <p:extLst>
      <p:ext uri="{BB962C8B-B14F-4D97-AF65-F5344CB8AC3E}">
        <p14:creationId xmlns:p14="http://schemas.microsoft.com/office/powerpoint/2010/main" val="32923433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91CBE-965C-9B35-D659-C378F3221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F47C6C-45DC-08DB-02DA-9D7098180BF1}"/>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5BF490EF-CDEA-E225-94A3-66DB09203AAC}"/>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B3CD60F9-DB4F-1DA5-761B-9AFCBB56085E}"/>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784AB242-E792-1A12-6836-1F05DE248985}"/>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C92DFB3B-05BB-D400-2C42-4BF5FF0D56B0}"/>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2279B5C1-FD33-B70A-75DC-D9C067608C61}"/>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1FB3BF80-7006-7E37-5A75-7B048E3E84E5}"/>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CEA4152-F597-44D7-A45F-7672D3F937C3}"/>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D502F053-F34C-83A8-CE42-42D114142CF5}"/>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5F12968-48A6-EB27-2519-8CB927952201}"/>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B8D016BB-202B-F3F2-C374-1EEA76925EEE}"/>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253234CA-1AF4-94FA-F00B-4CCE859F22D0}"/>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C9CBB434-EA89-2CE9-8C4C-03979104CB87}"/>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C9D99894-7920-D334-A28E-F51B41E21DEB}"/>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14E26A83-AD65-41E6-1DD1-C30DDF3CE2FF}"/>
              </a:ext>
            </a:extLst>
          </p:cNvPr>
          <p:cNvSpPr txBox="1"/>
          <p:nvPr/>
        </p:nvSpPr>
        <p:spPr>
          <a:xfrm>
            <a:off x="8044543" y="370114"/>
            <a:ext cx="3603171" cy="5355312"/>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p>
          <a:p>
            <a:r>
              <a:rPr lang="en-IN" dirty="0"/>
              <a:t>= 1  (Bad)</a:t>
            </a:r>
          </a:p>
          <a:p>
            <a:endParaRPr lang="en-IN" b="0" dirty="0"/>
          </a:p>
          <a:p>
            <a:r>
              <a:rPr lang="en-IN" dirty="0"/>
              <a:t>At what rate will C and D receive data (assuming infinite queue size at G) = 2 Mbps</a:t>
            </a:r>
          </a:p>
          <a:p>
            <a:endParaRPr lang="en-IN" b="0" dirty="0"/>
          </a:p>
          <a:p>
            <a:r>
              <a:rPr lang="en-IN" b="0" dirty="0"/>
              <a:t>Will there be any difference </a:t>
            </a:r>
            <a:r>
              <a:rPr lang="en-IN" dirty="0"/>
              <a:t>from the previous case when A and B were sending at 1.5 Mbps, apart from the new receive rate?</a:t>
            </a:r>
          </a:p>
          <a:p>
            <a:endParaRPr lang="en-IN" b="0" dirty="0"/>
          </a:p>
          <a:p>
            <a:endParaRPr lang="en-IN" dirty="0"/>
          </a:p>
        </p:txBody>
      </p:sp>
      <p:sp>
        <p:nvSpPr>
          <p:cNvPr id="3" name="TextBox 2">
            <a:extLst>
              <a:ext uri="{FF2B5EF4-FFF2-40B4-BE49-F238E27FC236}">
                <a16:creationId xmlns:a16="http://schemas.microsoft.com/office/drawing/2014/main" id="{C3EF707D-269F-C661-BB77-86C369060309}"/>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8771CD99-0AF3-E5D6-75DC-9E2D21828113}"/>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Tree>
    <p:extLst>
      <p:ext uri="{BB962C8B-B14F-4D97-AF65-F5344CB8AC3E}">
        <p14:creationId xmlns:p14="http://schemas.microsoft.com/office/powerpoint/2010/main" val="26521638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8E50C-9CAD-FEB1-6E08-20F741889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A7A2FB-ED4F-FEB0-619F-A40916357B05}"/>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563D07A8-EE14-882D-43F7-FC95F7CA27FC}"/>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71C59FEE-551E-EB16-8B98-D0CEC4A8C876}"/>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1ED37C12-A03B-2268-5B1D-5CB79B26BF2D}"/>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1E57F2A7-002E-4C00-220F-1A2BECE3581A}"/>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75F841AD-8CCE-1D63-F80A-CCDCB483E611}"/>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4B4D7D1C-8CC8-E56D-7251-ECAB3F4C204B}"/>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5D327EA-FBA9-27AD-5E22-4438B1788696}"/>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A45DEC8-28CC-E56D-A8E5-34D85D558472}"/>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1630C441-387B-25AE-96C2-7DBADCD6A05D}"/>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8341B6F0-743C-4027-9055-0733AC18CBB3}"/>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A67DDDB5-1295-A9AB-442E-7A6ADA3D7185}"/>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6B6CB66E-2109-88CB-8F56-9EC0FE3C3C95}"/>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A251EE5B-4254-8D2B-09A9-D4546E6CBCE5}"/>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018986D7-E9DD-B2D1-4EE3-2101D72AA21F}"/>
              </a:ext>
            </a:extLst>
          </p:cNvPr>
          <p:cNvSpPr txBox="1"/>
          <p:nvPr/>
        </p:nvSpPr>
        <p:spPr>
          <a:xfrm>
            <a:off x="8044543" y="370114"/>
            <a:ext cx="3603171" cy="5909310"/>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p>
          <a:p>
            <a:r>
              <a:rPr lang="en-IN" dirty="0"/>
              <a:t>= 1  (Bad)</a:t>
            </a:r>
          </a:p>
          <a:p>
            <a:endParaRPr lang="en-IN" b="0" dirty="0"/>
          </a:p>
          <a:p>
            <a:r>
              <a:rPr lang="en-IN" dirty="0"/>
              <a:t>At what rate will C and D receive data (assuming infinite queue size at G) = 2 Mbps</a:t>
            </a:r>
          </a:p>
          <a:p>
            <a:endParaRPr lang="en-IN" b="0" dirty="0"/>
          </a:p>
          <a:p>
            <a:r>
              <a:rPr lang="en-IN" b="0" dirty="0"/>
              <a:t>Will there be any difference </a:t>
            </a:r>
            <a:r>
              <a:rPr lang="en-IN" dirty="0"/>
              <a:t>from the previous case when A and B were sending at 1.5 Mbps, apart from the new receive rate?</a:t>
            </a:r>
          </a:p>
          <a:p>
            <a:endParaRPr lang="en-IN" b="0" dirty="0"/>
          </a:p>
          <a:p>
            <a:r>
              <a:rPr lang="en-IN" b="0" dirty="0"/>
              <a:t>The </a:t>
            </a:r>
            <a:r>
              <a:rPr lang="en-IN" dirty="0"/>
              <a:t>packet will experience significant delays.</a:t>
            </a:r>
            <a:endParaRPr lang="en-IN" b="0" dirty="0"/>
          </a:p>
          <a:p>
            <a:endParaRPr lang="en-IN" dirty="0"/>
          </a:p>
        </p:txBody>
      </p:sp>
      <p:sp>
        <p:nvSpPr>
          <p:cNvPr id="3" name="TextBox 2">
            <a:extLst>
              <a:ext uri="{FF2B5EF4-FFF2-40B4-BE49-F238E27FC236}">
                <a16:creationId xmlns:a16="http://schemas.microsoft.com/office/drawing/2014/main" id="{F9220F7F-0BC4-7ADD-03F5-84803747B7CD}"/>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606CB91D-D7C5-7DA5-768A-ECB56FF99187}"/>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Tree>
    <p:extLst>
      <p:ext uri="{BB962C8B-B14F-4D97-AF65-F5344CB8AC3E}">
        <p14:creationId xmlns:p14="http://schemas.microsoft.com/office/powerpoint/2010/main" val="39498761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09D64-A29B-03AE-CE64-8E2D0E940E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F08EF-08E2-DE15-362F-742D0F2C68D8}"/>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37CAC621-A4F6-2405-B58B-ECFBF19FEDDD}"/>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228D5045-1827-7080-E86D-FA817EFA864C}"/>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F0A41A6E-B0EB-6799-C4B4-0AF7F5C7C917}"/>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E83CE8B8-0764-1F02-17F5-EDE9D78C82C3}"/>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620EB3E0-6FC9-1554-29FD-2AABA7EFD90C}"/>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FE2E7367-5D95-3396-A2A9-E2DD1AD2C7EE}"/>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AB37249-82C4-FDA6-D0B6-8E7262397E3C}"/>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50ADE4F-609B-27F6-F6A2-3F6A21097A2C}"/>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732F1CEA-3EC0-CAF9-F7A7-7374D463C735}"/>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1CF709F5-8DA6-3FAF-0B44-2F6506B837AF}"/>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D7E18D8E-0A87-4496-B48E-C0A9065F9081}"/>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C6CC088E-0895-660E-5069-AC9589343790}"/>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C6AA7730-8891-C3DC-DC74-731207BB5C18}"/>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grpSp>
        <p:nvGrpSpPr>
          <p:cNvPr id="3" name="Group 2">
            <a:extLst>
              <a:ext uri="{FF2B5EF4-FFF2-40B4-BE49-F238E27FC236}">
                <a16:creationId xmlns:a16="http://schemas.microsoft.com/office/drawing/2014/main" id="{763B477E-6918-8461-EA42-F56935BF5BD7}"/>
              </a:ext>
            </a:extLst>
          </p:cNvPr>
          <p:cNvGrpSpPr/>
          <p:nvPr/>
        </p:nvGrpSpPr>
        <p:grpSpPr>
          <a:xfrm>
            <a:off x="8698322" y="1549400"/>
            <a:ext cx="3246937" cy="2992869"/>
            <a:chOff x="7232377" y="708301"/>
            <a:chExt cx="3769920" cy="3402168"/>
          </a:xfrm>
        </p:grpSpPr>
        <p:sp>
          <p:nvSpPr>
            <p:cNvPr id="9" name="Rectangle 61">
              <a:extLst>
                <a:ext uri="{FF2B5EF4-FFF2-40B4-BE49-F238E27FC236}">
                  <a16:creationId xmlns:a16="http://schemas.microsoft.com/office/drawing/2014/main" id="{66D7FABF-1F54-BA94-6E57-EAE6606BA815}"/>
                </a:ext>
              </a:extLst>
            </p:cNvPr>
            <p:cNvSpPr>
              <a:spLocks noChangeArrowheads="1"/>
            </p:cNvSpPr>
            <p:nvPr/>
          </p:nvSpPr>
          <p:spPr bwMode="auto">
            <a:xfrm>
              <a:off x="7381311" y="3605438"/>
              <a:ext cx="291102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342900" marR="0" lvl="0" indent="-342900" algn="ctr" defTabSz="914400" rtl="0" eaLnBrk="1" fontAlgn="auto" latinLnBrk="0" hangingPunct="1">
                <a:lnSpc>
                  <a:spcPct val="85000"/>
                </a:lnSpc>
                <a:spcBef>
                  <a:spcPts val="0"/>
                </a:spcBef>
                <a:spcAft>
                  <a:spcPts val="0"/>
                </a:spcAft>
                <a:buClr>
                  <a:srgbClr val="ED7D31"/>
                </a:buClr>
                <a:buSzPct val="85000"/>
                <a:buFont typeface="Wingdings" pitchFamily="2" charset="2"/>
                <a:buNone/>
                <a:tabLst/>
                <a:defRPr/>
              </a:pPr>
              <a:r>
                <a:rPr kumimoji="0" lang="en-US" altLang="en-US" sz="1600" b="0" i="0" u="none" strike="noStrike" kern="1200" cap="none" spc="0" normalizeH="0" baseline="0" noProof="0" dirty="0">
                  <a:ln>
                    <a:noFill/>
                  </a:ln>
                  <a:solidFill>
                    <a:srgbClr val="000099"/>
                  </a:solidFill>
                  <a:effectLst/>
                  <a:uLnTx/>
                  <a:uFillTx/>
                  <a:latin typeface="Calibri" panose="020F0502020204030204"/>
                  <a:ea typeface="ＭＳ Ｐゴシック" panose="020B0600070205080204" pitchFamily="34" charset="-128"/>
                  <a:cs typeface="+mn-cs"/>
                </a:rPr>
                <a:t>traffic intensity = </a:t>
              </a:r>
              <a:r>
                <a:rPr kumimoji="0" lang="en-US" altLang="en-US" sz="1600" b="0" i="1" u="none" strike="noStrike" kern="1200" cap="none" spc="0" normalizeH="0" baseline="0" noProof="0" dirty="0">
                  <a:ln>
                    <a:noFill/>
                  </a:ln>
                  <a:solidFill>
                    <a:srgbClr val="000099"/>
                  </a:solidFill>
                  <a:effectLst/>
                  <a:uLnTx/>
                  <a:uFillTx/>
                  <a:latin typeface="Calibri" panose="020F0502020204030204"/>
                  <a:ea typeface="ＭＳ Ｐゴシック" panose="020B0600070205080204" pitchFamily="34" charset="-128"/>
                  <a:cs typeface="+mn-cs"/>
                </a:rPr>
                <a:t>LA/R</a:t>
              </a:r>
            </a:p>
          </p:txBody>
        </p:sp>
        <p:sp>
          <p:nvSpPr>
            <p:cNvPr id="11" name="Rectangle 61">
              <a:extLst>
                <a:ext uri="{FF2B5EF4-FFF2-40B4-BE49-F238E27FC236}">
                  <a16:creationId xmlns:a16="http://schemas.microsoft.com/office/drawing/2014/main" id="{03C0469F-58E6-56F9-AB92-BE8C1277723E}"/>
                </a:ext>
              </a:extLst>
            </p:cNvPr>
            <p:cNvSpPr>
              <a:spLocks noChangeArrowheads="1"/>
            </p:cNvSpPr>
            <p:nvPr/>
          </p:nvSpPr>
          <p:spPr bwMode="auto">
            <a:xfrm rot="-5400000">
              <a:off x="6114777" y="2075824"/>
              <a:ext cx="27400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342900" marR="0" lvl="0" indent="-342900" algn="ctr" defTabSz="914400" rtl="0" eaLnBrk="1" fontAlgn="auto" latinLnBrk="0" hangingPunct="1">
                <a:lnSpc>
                  <a:spcPct val="85000"/>
                </a:lnSpc>
                <a:spcBef>
                  <a:spcPts val="0"/>
                </a:spcBef>
                <a:spcAft>
                  <a:spcPts val="0"/>
                </a:spcAft>
                <a:buClr>
                  <a:srgbClr val="ED7D31"/>
                </a:buClr>
                <a:buSzPct val="85000"/>
                <a:buFont typeface="Wingdings" pitchFamily="2" charset="2"/>
                <a:buNone/>
                <a:tabLst/>
                <a:defRPr/>
              </a:pPr>
              <a:r>
                <a:rPr kumimoji="0" lang="en-US" altLang="en-US" sz="1600" b="0" i="0" u="none" strike="noStrike" kern="1200" cap="none" spc="0" normalizeH="0" baseline="0" noProof="0" dirty="0">
                  <a:ln>
                    <a:noFill/>
                  </a:ln>
                  <a:solidFill>
                    <a:srgbClr val="000099"/>
                  </a:solidFill>
                  <a:effectLst/>
                  <a:uLnTx/>
                  <a:uFillTx/>
                  <a:latin typeface="Calibri" panose="020F0502020204030204"/>
                  <a:ea typeface="ＭＳ Ｐゴシック" panose="020B0600070205080204" pitchFamily="34" charset="-128"/>
                  <a:cs typeface="+mn-cs"/>
                </a:rPr>
                <a:t>average  queueing delay</a:t>
              </a:r>
            </a:p>
          </p:txBody>
        </p:sp>
        <p:cxnSp>
          <p:nvCxnSpPr>
            <p:cNvPr id="13" name="Straight Connector 12">
              <a:extLst>
                <a:ext uri="{FF2B5EF4-FFF2-40B4-BE49-F238E27FC236}">
                  <a16:creationId xmlns:a16="http://schemas.microsoft.com/office/drawing/2014/main" id="{DD1C07F1-E552-C974-5B67-7A7BAE019002}"/>
                </a:ext>
              </a:extLst>
            </p:cNvPr>
            <p:cNvCxnSpPr/>
            <p:nvPr/>
          </p:nvCxnSpPr>
          <p:spPr>
            <a:xfrm>
              <a:off x="7616120" y="3540100"/>
              <a:ext cx="33861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F19479A-8E10-79DF-D8F3-5C885B6DC426}"/>
                </a:ext>
              </a:extLst>
            </p:cNvPr>
            <p:cNvCxnSpPr>
              <a:cxnSpLocks/>
            </p:cNvCxnSpPr>
            <p:nvPr/>
          </p:nvCxnSpPr>
          <p:spPr>
            <a:xfrm flipV="1">
              <a:off x="7601372" y="1041103"/>
              <a:ext cx="0" cy="25059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reeform 6">
              <a:extLst>
                <a:ext uri="{FF2B5EF4-FFF2-40B4-BE49-F238E27FC236}">
                  <a16:creationId xmlns:a16="http://schemas.microsoft.com/office/drawing/2014/main" id="{A3A2E652-6A68-690F-22DD-DD3385B5B14F}"/>
                </a:ext>
              </a:extLst>
            </p:cNvPr>
            <p:cNvSpPr/>
            <p:nvPr/>
          </p:nvSpPr>
          <p:spPr>
            <a:xfrm>
              <a:off x="7616120" y="708301"/>
              <a:ext cx="2743200" cy="2816942"/>
            </a:xfrm>
            <a:custGeom>
              <a:avLst/>
              <a:gdLst>
                <a:gd name="connsiteX0" fmla="*/ 0 w 2743200"/>
                <a:gd name="connsiteY0" fmla="*/ 2816942 h 2824866"/>
                <a:gd name="connsiteX1" fmla="*/ 663677 w 2743200"/>
                <a:gd name="connsiteY1" fmla="*/ 2802193 h 2824866"/>
                <a:gd name="connsiteX2" fmla="*/ 1976284 w 2743200"/>
                <a:gd name="connsiteY2" fmla="*/ 2625212 h 2824866"/>
                <a:gd name="connsiteX3" fmla="*/ 2551471 w 2743200"/>
                <a:gd name="connsiteY3" fmla="*/ 1946787 h 2824866"/>
                <a:gd name="connsiteX4" fmla="*/ 2743200 w 2743200"/>
                <a:gd name="connsiteY4" fmla="*/ 0 h 2824866"/>
                <a:gd name="connsiteX0" fmla="*/ 0 w 2743200"/>
                <a:gd name="connsiteY0" fmla="*/ 2816942 h 2821238"/>
                <a:gd name="connsiteX1" fmla="*/ 663677 w 2743200"/>
                <a:gd name="connsiteY1" fmla="*/ 2802193 h 2821238"/>
                <a:gd name="connsiteX2" fmla="*/ 1976284 w 2743200"/>
                <a:gd name="connsiteY2" fmla="*/ 2625212 h 2821238"/>
                <a:gd name="connsiteX3" fmla="*/ 2551471 w 2743200"/>
                <a:gd name="connsiteY3" fmla="*/ 1946787 h 2821238"/>
                <a:gd name="connsiteX4" fmla="*/ 2743200 w 2743200"/>
                <a:gd name="connsiteY4" fmla="*/ 0 h 2821238"/>
                <a:gd name="connsiteX0" fmla="*/ 0 w 2743200"/>
                <a:gd name="connsiteY0" fmla="*/ 2816942 h 2816942"/>
                <a:gd name="connsiteX1" fmla="*/ 663677 w 2743200"/>
                <a:gd name="connsiteY1" fmla="*/ 2802193 h 2816942"/>
                <a:gd name="connsiteX2" fmla="*/ 1976284 w 2743200"/>
                <a:gd name="connsiteY2" fmla="*/ 2625212 h 2816942"/>
                <a:gd name="connsiteX3" fmla="*/ 2551471 w 2743200"/>
                <a:gd name="connsiteY3" fmla="*/ 1946787 h 2816942"/>
                <a:gd name="connsiteX4" fmla="*/ 2743200 w 2743200"/>
                <a:gd name="connsiteY4" fmla="*/ 0 h 28169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3200" h="2816942">
                  <a:moveTo>
                    <a:pt x="0" y="2816942"/>
                  </a:moveTo>
                  <a:cubicBezTo>
                    <a:pt x="363998" y="2816020"/>
                    <a:pt x="477171" y="2811923"/>
                    <a:pt x="663677" y="2802193"/>
                  </a:cubicBezTo>
                  <a:cubicBezTo>
                    <a:pt x="850183" y="2792463"/>
                    <a:pt x="1661652" y="2767780"/>
                    <a:pt x="1976284" y="2625212"/>
                  </a:cubicBezTo>
                  <a:cubicBezTo>
                    <a:pt x="2290916" y="2482644"/>
                    <a:pt x="2423652" y="2384322"/>
                    <a:pt x="2551471" y="1946787"/>
                  </a:cubicBezTo>
                  <a:cubicBezTo>
                    <a:pt x="2679290" y="1509252"/>
                    <a:pt x="2711245" y="754626"/>
                    <a:pt x="2743200" y="0"/>
                  </a:cubicBezTo>
                </a:path>
              </a:pathLst>
            </a:cu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6" name="Straight Connector 15">
              <a:extLst>
                <a:ext uri="{FF2B5EF4-FFF2-40B4-BE49-F238E27FC236}">
                  <a16:creationId xmlns:a16="http://schemas.microsoft.com/office/drawing/2014/main" id="{FF496547-B7C9-99A2-37DA-67A225DE3771}"/>
                </a:ext>
              </a:extLst>
            </p:cNvPr>
            <p:cNvCxnSpPr>
              <a:cxnSpLocks/>
            </p:cNvCxnSpPr>
            <p:nvPr/>
          </p:nvCxnSpPr>
          <p:spPr>
            <a:xfrm flipV="1">
              <a:off x="10442559" y="1034169"/>
              <a:ext cx="0" cy="250593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9" name="Rectangle 61">
              <a:extLst>
                <a:ext uri="{FF2B5EF4-FFF2-40B4-BE49-F238E27FC236}">
                  <a16:creationId xmlns:a16="http://schemas.microsoft.com/office/drawing/2014/main" id="{D81BD415-8689-9391-5962-D98C37B31280}"/>
                </a:ext>
              </a:extLst>
            </p:cNvPr>
            <p:cNvSpPr>
              <a:spLocks noChangeArrowheads="1"/>
            </p:cNvSpPr>
            <p:nvPr/>
          </p:nvSpPr>
          <p:spPr bwMode="auto">
            <a:xfrm>
              <a:off x="10214306" y="3605644"/>
              <a:ext cx="50958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342900" marR="0" lvl="0" indent="-342900" algn="ctr" defTabSz="914400" rtl="0" eaLnBrk="1" fontAlgn="auto" latinLnBrk="0" hangingPunct="1">
                <a:lnSpc>
                  <a:spcPct val="85000"/>
                </a:lnSpc>
                <a:spcBef>
                  <a:spcPts val="0"/>
                </a:spcBef>
                <a:spcAft>
                  <a:spcPts val="0"/>
                </a:spcAft>
                <a:buClr>
                  <a:srgbClr val="ED7D31"/>
                </a:buClr>
                <a:buSzPct val="85000"/>
                <a:buFont typeface="Wingdings" pitchFamily="2" charset="2"/>
                <a:buNone/>
                <a:tabLst/>
                <a:defRPr/>
              </a:pPr>
              <a:r>
                <a:rPr kumimoji="0" lang="en-US" altLang="en-US" sz="16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34" charset="-128"/>
                  <a:cs typeface="+mn-cs"/>
                </a:rPr>
                <a:t>1</a:t>
              </a:r>
              <a:endParaRPr kumimoji="0" lang="en-US" altLang="en-US" sz="1600" b="0" i="1"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34" charset="-128"/>
                <a:cs typeface="+mn-cs"/>
              </a:endParaRPr>
            </a:p>
          </p:txBody>
        </p:sp>
      </p:grpSp>
      <p:sp>
        <p:nvSpPr>
          <p:cNvPr id="20" name="TextBox 19">
            <a:extLst>
              <a:ext uri="{FF2B5EF4-FFF2-40B4-BE49-F238E27FC236}">
                <a16:creationId xmlns:a16="http://schemas.microsoft.com/office/drawing/2014/main" id="{B1BFBEA0-8B76-21A6-1977-06A455F5116E}"/>
              </a:ext>
            </a:extLst>
          </p:cNvPr>
          <p:cNvSpPr txBox="1"/>
          <p:nvPr/>
        </p:nvSpPr>
        <p:spPr>
          <a:xfrm>
            <a:off x="7043053" y="6368144"/>
            <a:ext cx="4484918" cy="369332"/>
          </a:xfrm>
          <a:prstGeom prst="rect">
            <a:avLst/>
          </a:prstGeom>
          <a:noFill/>
        </p:spPr>
        <p:txBody>
          <a:bodyPr wrap="square" rtlCol="0">
            <a:spAutoFit/>
          </a:bodyPr>
          <a:lstStyle/>
          <a:p>
            <a:r>
              <a:rPr lang="en-IN" dirty="0"/>
              <a:t>Copyright © 2010-2025 J.F. Kurose, K.W. Ross</a:t>
            </a:r>
          </a:p>
        </p:txBody>
      </p:sp>
      <p:sp>
        <p:nvSpPr>
          <p:cNvPr id="22" name="TextBox 21">
            <a:extLst>
              <a:ext uri="{FF2B5EF4-FFF2-40B4-BE49-F238E27FC236}">
                <a16:creationId xmlns:a16="http://schemas.microsoft.com/office/drawing/2014/main" id="{58334ACF-B072-04B0-E0F4-5BC1087DC1FD}"/>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29" name="TextBox 28">
            <a:extLst>
              <a:ext uri="{FF2B5EF4-FFF2-40B4-BE49-F238E27FC236}">
                <a16:creationId xmlns:a16="http://schemas.microsoft.com/office/drawing/2014/main" id="{3AA2B74A-2323-5E93-7F73-67B1A3D2DC07}"/>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39F7834C-C734-FD09-2F3B-992A87682DF6}"/>
                  </a:ext>
                </a:extLst>
              </p14:cNvPr>
              <p14:cNvContentPartPr/>
              <p14:nvPr/>
            </p14:nvContentPartPr>
            <p14:xfrm>
              <a:off x="10712160" y="4586760"/>
              <a:ext cx="176760" cy="19080"/>
            </p14:xfrm>
          </p:contentPart>
        </mc:Choice>
        <mc:Fallback xmlns="">
          <p:pic>
            <p:nvPicPr>
              <p:cNvPr id="17" name="Ink 16">
                <a:extLst>
                  <a:ext uri="{FF2B5EF4-FFF2-40B4-BE49-F238E27FC236}">
                    <a16:creationId xmlns:a16="http://schemas.microsoft.com/office/drawing/2014/main" id="{39F7834C-C734-FD09-2F3B-992A87682DF6}"/>
                  </a:ext>
                </a:extLst>
              </p:cNvPr>
              <p:cNvPicPr/>
              <p:nvPr/>
            </p:nvPicPr>
            <p:blipFill>
              <a:blip r:embed="rId3"/>
              <a:stretch>
                <a:fillRect/>
              </a:stretch>
            </p:blipFill>
            <p:spPr>
              <a:xfrm>
                <a:off x="10702800" y="4577400"/>
                <a:ext cx="195480" cy="37800"/>
              </a:xfrm>
              <a:prstGeom prst="rect">
                <a:avLst/>
              </a:prstGeom>
            </p:spPr>
          </p:pic>
        </mc:Fallback>
      </mc:AlternateContent>
    </p:spTree>
    <p:extLst>
      <p:ext uri="{BB962C8B-B14F-4D97-AF65-F5344CB8AC3E}">
        <p14:creationId xmlns:p14="http://schemas.microsoft.com/office/powerpoint/2010/main" val="11826832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42E21-635C-2F86-B393-85E732AD6B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83244B-41A1-FA4F-7F37-13A2DDD8DAEB}"/>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1FC91141-F56E-5B9A-1711-0F2A9B434C5E}"/>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3B6C032A-A4EC-0760-6C5F-6E03DCD76DEA}"/>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F768A1DB-C552-84DD-BCFB-3845D8409577}"/>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1CA9147D-F520-1B5D-536F-B973F341FD3C}"/>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B0515C50-279A-CEC7-64EF-B905F2AC6F78}"/>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51C71BB8-09A0-C410-595F-62A68E5C1706}"/>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7BB7B50-9988-8C3B-5316-78CC88193EBF}"/>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6CF9810-EBE5-A394-3973-0231308C6832}"/>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3816FFB8-6669-C1BB-84B1-0985C90337E6}"/>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871B15F-9B17-9E95-39AD-B35C2DDABC59}"/>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1C13E068-634B-6532-AA2C-4A509465C33B}"/>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C2ACB95F-5B08-4E3F-4DA2-6D6953770882}"/>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622A02D0-C013-0337-304D-09CD3FCFDD84}"/>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848D7E7C-EB1F-78AF-FE3C-08909AC2E0B2}"/>
              </a:ext>
            </a:extLst>
          </p:cNvPr>
          <p:cNvSpPr txBox="1"/>
          <p:nvPr/>
        </p:nvSpPr>
        <p:spPr>
          <a:xfrm>
            <a:off x="8044543" y="370114"/>
            <a:ext cx="3853542" cy="3139321"/>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endParaRPr lang="en-IN" b="0" dirty="0"/>
          </a:p>
          <a:p>
            <a:r>
              <a:rPr lang="en-IN" dirty="0"/>
              <a:t>= 1  (Bad)</a:t>
            </a:r>
          </a:p>
          <a:p>
            <a:endParaRPr lang="en-IN" b="0" dirty="0"/>
          </a:p>
          <a:p>
            <a:r>
              <a:rPr lang="en-IN" dirty="0"/>
              <a:t>At what rate will C and D receive data (if the queue size is finite) =</a:t>
            </a:r>
          </a:p>
          <a:p>
            <a:endParaRPr lang="en-IN" dirty="0"/>
          </a:p>
        </p:txBody>
      </p:sp>
      <p:sp>
        <p:nvSpPr>
          <p:cNvPr id="3" name="TextBox 2">
            <a:extLst>
              <a:ext uri="{FF2B5EF4-FFF2-40B4-BE49-F238E27FC236}">
                <a16:creationId xmlns:a16="http://schemas.microsoft.com/office/drawing/2014/main" id="{A0AF5851-F7EB-826E-3999-0BC9743F7DC2}"/>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27FAEF34-5DB5-5D98-6E3E-C67F877417D2}"/>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
        <p:nvSpPr>
          <p:cNvPr id="11" name="TextBox 10">
            <a:extLst>
              <a:ext uri="{FF2B5EF4-FFF2-40B4-BE49-F238E27FC236}">
                <a16:creationId xmlns:a16="http://schemas.microsoft.com/office/drawing/2014/main" id="{F45B0CE5-3F3D-3700-9A69-FDC3181C8ACF}"/>
              </a:ext>
            </a:extLst>
          </p:cNvPr>
          <p:cNvSpPr txBox="1"/>
          <p:nvPr/>
        </p:nvSpPr>
        <p:spPr>
          <a:xfrm>
            <a:off x="2764971" y="5998029"/>
            <a:ext cx="3450772" cy="369332"/>
          </a:xfrm>
          <a:prstGeom prst="rect">
            <a:avLst/>
          </a:prstGeom>
          <a:noFill/>
        </p:spPr>
        <p:txBody>
          <a:bodyPr wrap="square" rtlCol="0">
            <a:spAutoFit/>
          </a:bodyPr>
          <a:lstStyle/>
          <a:p>
            <a:r>
              <a:rPr lang="en-IN" dirty="0"/>
              <a:t>10% packets were dropped.</a:t>
            </a:r>
          </a:p>
        </p:txBody>
      </p:sp>
      <mc:AlternateContent xmlns:mc="http://schemas.openxmlformats.org/markup-compatibility/2006" xmlns:p14="http://schemas.microsoft.com/office/powerpoint/2010/main">
        <mc:Choice Requires="p14">
          <p:contentPart p14:bwMode="auto" r:id="rId2">
            <p14:nvContentPartPr>
              <p14:cNvPr id="13" name="Ink 12">
                <a:extLst>
                  <a:ext uri="{FF2B5EF4-FFF2-40B4-BE49-F238E27FC236}">
                    <a16:creationId xmlns:a16="http://schemas.microsoft.com/office/drawing/2014/main" id="{69BE03DC-CF4D-64C8-D360-02BC34F221F0}"/>
                  </a:ext>
                </a:extLst>
              </p14:cNvPr>
              <p14:cNvContentPartPr/>
              <p14:nvPr/>
            </p14:nvContentPartPr>
            <p14:xfrm>
              <a:off x="6607080" y="2131560"/>
              <a:ext cx="361080" cy="3675240"/>
            </p14:xfrm>
          </p:contentPart>
        </mc:Choice>
        <mc:Fallback xmlns="">
          <p:pic>
            <p:nvPicPr>
              <p:cNvPr id="13" name="Ink 12">
                <a:extLst>
                  <a:ext uri="{FF2B5EF4-FFF2-40B4-BE49-F238E27FC236}">
                    <a16:creationId xmlns:a16="http://schemas.microsoft.com/office/drawing/2014/main" id="{69BE03DC-CF4D-64C8-D360-02BC34F221F0}"/>
                  </a:ext>
                </a:extLst>
              </p:cNvPr>
              <p:cNvPicPr/>
              <p:nvPr/>
            </p:nvPicPr>
            <p:blipFill>
              <a:blip r:embed="rId3"/>
              <a:stretch>
                <a:fillRect/>
              </a:stretch>
            </p:blipFill>
            <p:spPr>
              <a:xfrm>
                <a:off x="6597720" y="2122200"/>
                <a:ext cx="379800" cy="3693960"/>
              </a:xfrm>
              <a:prstGeom prst="rect">
                <a:avLst/>
              </a:prstGeom>
            </p:spPr>
          </p:pic>
        </mc:Fallback>
      </mc:AlternateContent>
    </p:spTree>
    <p:extLst>
      <p:ext uri="{BB962C8B-B14F-4D97-AF65-F5344CB8AC3E}">
        <p14:creationId xmlns:p14="http://schemas.microsoft.com/office/powerpoint/2010/main" val="3424346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B115D-1492-7827-BF8F-AE7607C4AA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96FA03-4230-77E1-9322-9B58338F5919}"/>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CECE2F0B-DA9B-F294-34BD-685F90DDD19E}"/>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34E63D23-5A16-1791-1CD6-BC3D7E95BFCC}"/>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D914C8B1-E60F-4C3E-22D4-B73F2F7C6074}"/>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B1DE9648-B880-C886-5246-EBB5F2069911}"/>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11E060E0-6315-5D38-563C-94D25CF7E041}"/>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1989F05F-36D1-AB9E-72C2-6DAB9FCAB35E}"/>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E988EF6-AC96-7BEF-8E43-735E9D5B6202}"/>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246BD459-63D9-6C90-42F1-4E57BFE3B215}"/>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479B0F10-9343-74FC-3C94-6F4B4E1FFE0C}"/>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4D4D58B-300E-56D9-0FAB-DC93E5E9AAA8}"/>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84ACD695-969C-1CA3-A0D9-DBEE6052BCA2}"/>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D93B9CEE-5950-5FD3-B255-5666C64B604D}"/>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3FB3F969-2D04-04C5-63F6-92EA83A59815}"/>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2CBC57BB-40C4-3FBC-71A5-09005E69A84F}"/>
              </a:ext>
            </a:extLst>
          </p:cNvPr>
          <p:cNvSpPr txBox="1"/>
          <p:nvPr/>
        </p:nvSpPr>
        <p:spPr>
          <a:xfrm>
            <a:off x="8044543" y="370114"/>
            <a:ext cx="3853542" cy="4247317"/>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endParaRPr lang="en-IN" b="0" dirty="0"/>
          </a:p>
          <a:p>
            <a:r>
              <a:rPr lang="en-IN" dirty="0"/>
              <a:t>= 1  (Bad)</a:t>
            </a:r>
          </a:p>
          <a:p>
            <a:endParaRPr lang="en-IN" b="0" dirty="0"/>
          </a:p>
          <a:p>
            <a:r>
              <a:rPr lang="en-IN" dirty="0"/>
              <a:t>At what rate will C and D receive data (if the queue size is finite) =</a:t>
            </a:r>
          </a:p>
          <a:p>
            <a:endParaRPr lang="en-IN" dirty="0"/>
          </a:p>
          <a:p>
            <a:r>
              <a:rPr lang="en-IN" dirty="0"/>
              <a:t>Depends on the packet drop rate. Let’s say 10% packets were dropped, the receive rate would be 1.8 Mbps.</a:t>
            </a:r>
          </a:p>
          <a:p>
            <a:endParaRPr lang="en-IN" dirty="0"/>
          </a:p>
        </p:txBody>
      </p:sp>
      <p:sp>
        <p:nvSpPr>
          <p:cNvPr id="3" name="TextBox 2">
            <a:extLst>
              <a:ext uri="{FF2B5EF4-FFF2-40B4-BE49-F238E27FC236}">
                <a16:creationId xmlns:a16="http://schemas.microsoft.com/office/drawing/2014/main" id="{80577E1D-0A33-7C31-F43E-0D3E617A3624}"/>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2485173D-2C75-2E24-4E78-E81D82BF40BA}"/>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
        <p:nvSpPr>
          <p:cNvPr id="11" name="TextBox 10">
            <a:extLst>
              <a:ext uri="{FF2B5EF4-FFF2-40B4-BE49-F238E27FC236}">
                <a16:creationId xmlns:a16="http://schemas.microsoft.com/office/drawing/2014/main" id="{F82B384E-EBF2-97FA-A848-16C02B591029}"/>
              </a:ext>
            </a:extLst>
          </p:cNvPr>
          <p:cNvSpPr txBox="1"/>
          <p:nvPr/>
        </p:nvSpPr>
        <p:spPr>
          <a:xfrm>
            <a:off x="2764971" y="5998029"/>
            <a:ext cx="3450772" cy="369332"/>
          </a:xfrm>
          <a:prstGeom prst="rect">
            <a:avLst/>
          </a:prstGeom>
          <a:noFill/>
        </p:spPr>
        <p:txBody>
          <a:bodyPr wrap="square" rtlCol="0">
            <a:spAutoFit/>
          </a:bodyPr>
          <a:lstStyle/>
          <a:p>
            <a:r>
              <a:rPr lang="en-IN" dirty="0"/>
              <a:t>10% packets were dropped.</a:t>
            </a:r>
          </a:p>
        </p:txBody>
      </p:sp>
    </p:spTree>
    <p:extLst>
      <p:ext uri="{BB962C8B-B14F-4D97-AF65-F5344CB8AC3E}">
        <p14:creationId xmlns:p14="http://schemas.microsoft.com/office/powerpoint/2010/main" val="41146689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5A04C-17E3-D0C4-3D3A-8794CF8B7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ACA239-9079-CA95-1109-D06AF1B192DF}"/>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7981C970-B099-8FAD-6309-1D560A575C43}"/>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E4266811-AAA1-0FEA-34A9-8C2F6139AE3C}"/>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3FA49ECE-3756-F5D8-A6B3-B44424DA57F9}"/>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009B110E-4D98-1D96-E1DA-55D431936BD0}"/>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23F568E3-4AE4-BA16-3ADC-51AE22136A68}"/>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99FCB532-EEC5-DF30-3E13-EA313A1A86EC}"/>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4B7654B-729C-C774-B1B6-20114BAC4807}"/>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D0384798-6151-79C5-0896-22D27F04C46B}"/>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3B91120-71F4-BA62-E139-D508571D62E3}"/>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3098D7E3-A233-25A6-9261-C65655166700}"/>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763DDF4C-A2AD-97BB-A2BF-66BC254BF9D8}"/>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BFAF767A-ADE0-5C39-C146-97DEAE0CBB23}"/>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975F1B25-188B-5A06-BA0D-F8A728428879}"/>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553C9026-BCA8-9CA9-EA86-3C9EF45125E7}"/>
              </a:ext>
            </a:extLst>
          </p:cNvPr>
          <p:cNvSpPr txBox="1"/>
          <p:nvPr/>
        </p:nvSpPr>
        <p:spPr>
          <a:xfrm>
            <a:off x="8044543" y="370114"/>
            <a:ext cx="3853542" cy="5078313"/>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endParaRPr lang="en-IN" b="0" dirty="0"/>
          </a:p>
          <a:p>
            <a:r>
              <a:rPr lang="en-IN" dirty="0"/>
              <a:t>= 1  (Bad)</a:t>
            </a:r>
          </a:p>
          <a:p>
            <a:endParaRPr lang="en-IN" b="0" dirty="0"/>
          </a:p>
          <a:p>
            <a:r>
              <a:rPr lang="en-IN" dirty="0"/>
              <a:t>At what rate will C and D receive data (if the queue size is finite) =</a:t>
            </a:r>
          </a:p>
          <a:p>
            <a:endParaRPr lang="en-IN" dirty="0"/>
          </a:p>
          <a:p>
            <a:r>
              <a:rPr lang="en-IN" dirty="0"/>
              <a:t>Depends on the packet drop rate. Let’s say 10% packets were dropped, the receive rate would be 1.8 Mbps.</a:t>
            </a:r>
          </a:p>
          <a:p>
            <a:endParaRPr lang="en-IN" dirty="0"/>
          </a:p>
          <a:p>
            <a:r>
              <a:rPr lang="en-US" dirty="0"/>
              <a:t>Can A and B send data at a higher rate to compensate for the packet loss? </a:t>
            </a:r>
          </a:p>
          <a:p>
            <a:endParaRPr lang="en-US" dirty="0"/>
          </a:p>
        </p:txBody>
      </p:sp>
      <p:sp>
        <p:nvSpPr>
          <p:cNvPr id="3" name="TextBox 2">
            <a:extLst>
              <a:ext uri="{FF2B5EF4-FFF2-40B4-BE49-F238E27FC236}">
                <a16:creationId xmlns:a16="http://schemas.microsoft.com/office/drawing/2014/main" id="{69840F22-219A-0110-98AF-CA82256927A8}"/>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A03C2F8C-03E5-0F1F-DE1B-39AEDDCA885E}"/>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
        <p:nvSpPr>
          <p:cNvPr id="11" name="TextBox 10">
            <a:extLst>
              <a:ext uri="{FF2B5EF4-FFF2-40B4-BE49-F238E27FC236}">
                <a16:creationId xmlns:a16="http://schemas.microsoft.com/office/drawing/2014/main" id="{0D45D02C-F720-F719-400B-AB0A36B7D992}"/>
              </a:ext>
            </a:extLst>
          </p:cNvPr>
          <p:cNvSpPr txBox="1"/>
          <p:nvPr/>
        </p:nvSpPr>
        <p:spPr>
          <a:xfrm>
            <a:off x="2764971" y="5998029"/>
            <a:ext cx="3450772" cy="369332"/>
          </a:xfrm>
          <a:prstGeom prst="rect">
            <a:avLst/>
          </a:prstGeom>
          <a:noFill/>
        </p:spPr>
        <p:txBody>
          <a:bodyPr wrap="square" rtlCol="0">
            <a:spAutoFit/>
          </a:bodyPr>
          <a:lstStyle/>
          <a:p>
            <a:r>
              <a:rPr lang="en-IN" dirty="0"/>
              <a:t>10% packets were dropped.</a:t>
            </a:r>
          </a:p>
        </p:txBody>
      </p:sp>
    </p:spTree>
    <p:extLst>
      <p:ext uri="{BB962C8B-B14F-4D97-AF65-F5344CB8AC3E}">
        <p14:creationId xmlns:p14="http://schemas.microsoft.com/office/powerpoint/2010/main" val="33553649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8A8D4-CC3D-D452-974F-7FA4E8CC5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484FC6-3411-0579-8271-088FBB4EB216}"/>
              </a:ext>
            </a:extLst>
          </p:cNvPr>
          <p:cNvSpPr>
            <a:spLocks noGrp="1"/>
          </p:cNvSpPr>
          <p:nvPr>
            <p:ph type="title"/>
          </p:nvPr>
        </p:nvSpPr>
        <p:spPr/>
        <p:txBody>
          <a:bodyPr/>
          <a:lstStyle/>
          <a:p>
            <a:r>
              <a:rPr lang="en-IN" dirty="0"/>
              <a:t>Congestion control</a:t>
            </a:r>
          </a:p>
        </p:txBody>
      </p:sp>
      <p:sp>
        <p:nvSpPr>
          <p:cNvPr id="4" name="Oval 3">
            <a:extLst>
              <a:ext uri="{FF2B5EF4-FFF2-40B4-BE49-F238E27FC236}">
                <a16:creationId xmlns:a16="http://schemas.microsoft.com/office/drawing/2014/main" id="{10D81EF1-CA5C-8B0B-656C-9DFB92A2B0A5}"/>
              </a:ext>
            </a:extLst>
          </p:cNvPr>
          <p:cNvSpPr/>
          <p:nvPr/>
        </p:nvSpPr>
        <p:spPr>
          <a:xfrm>
            <a:off x="838200" y="2394858"/>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Oval 4">
            <a:extLst>
              <a:ext uri="{FF2B5EF4-FFF2-40B4-BE49-F238E27FC236}">
                <a16:creationId xmlns:a16="http://schemas.microsoft.com/office/drawing/2014/main" id="{ECC52DF4-3EEE-2CF3-FCAE-A08E1E8C2937}"/>
              </a:ext>
            </a:extLst>
          </p:cNvPr>
          <p:cNvSpPr/>
          <p:nvPr/>
        </p:nvSpPr>
        <p:spPr>
          <a:xfrm>
            <a:off x="783772" y="44849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Oval 5">
            <a:extLst>
              <a:ext uri="{FF2B5EF4-FFF2-40B4-BE49-F238E27FC236}">
                <a16:creationId xmlns:a16="http://schemas.microsoft.com/office/drawing/2014/main" id="{1EABF932-937B-16FD-CD22-7B7070842F43}"/>
              </a:ext>
            </a:extLst>
          </p:cNvPr>
          <p:cNvSpPr/>
          <p:nvPr/>
        </p:nvSpPr>
        <p:spPr>
          <a:xfrm>
            <a:off x="3494313" y="3320142"/>
            <a:ext cx="1077686" cy="101237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a:t>
            </a:r>
          </a:p>
        </p:txBody>
      </p:sp>
      <p:sp>
        <p:nvSpPr>
          <p:cNvPr id="7" name="Oval 6">
            <a:extLst>
              <a:ext uri="{FF2B5EF4-FFF2-40B4-BE49-F238E27FC236}">
                <a16:creationId xmlns:a16="http://schemas.microsoft.com/office/drawing/2014/main" id="{34BFD219-6C0C-35DC-F203-5C3D7354BF1D}"/>
              </a:ext>
            </a:extLst>
          </p:cNvPr>
          <p:cNvSpPr/>
          <p:nvPr/>
        </p:nvSpPr>
        <p:spPr>
          <a:xfrm>
            <a:off x="6063338" y="2503715"/>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a:t>
            </a:r>
          </a:p>
        </p:txBody>
      </p:sp>
      <p:sp>
        <p:nvSpPr>
          <p:cNvPr id="8" name="Oval 7">
            <a:extLst>
              <a:ext uri="{FF2B5EF4-FFF2-40B4-BE49-F238E27FC236}">
                <a16:creationId xmlns:a16="http://schemas.microsoft.com/office/drawing/2014/main" id="{4278B3C2-35C8-42A6-4B16-5E6CA8A8856D}"/>
              </a:ext>
            </a:extLst>
          </p:cNvPr>
          <p:cNvSpPr/>
          <p:nvPr/>
        </p:nvSpPr>
        <p:spPr>
          <a:xfrm>
            <a:off x="6139538" y="4452259"/>
            <a:ext cx="1077686" cy="101237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a:t>
            </a:r>
          </a:p>
        </p:txBody>
      </p:sp>
      <p:cxnSp>
        <p:nvCxnSpPr>
          <p:cNvPr id="10" name="Straight Arrow Connector 9">
            <a:extLst>
              <a:ext uri="{FF2B5EF4-FFF2-40B4-BE49-F238E27FC236}">
                <a16:creationId xmlns:a16="http://schemas.microsoft.com/office/drawing/2014/main" id="{27C7EDFE-DECC-9F39-8385-EAE439E982D6}"/>
              </a:ext>
            </a:extLst>
          </p:cNvPr>
          <p:cNvCxnSpPr>
            <a:stCxn id="4" idx="6"/>
          </p:cNvCxnSpPr>
          <p:nvPr/>
        </p:nvCxnSpPr>
        <p:spPr>
          <a:xfrm>
            <a:off x="1915886" y="2901044"/>
            <a:ext cx="1578427" cy="810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2EBF8CA-DA09-4680-FA63-1B4C8E794DFB}"/>
              </a:ext>
            </a:extLst>
          </p:cNvPr>
          <p:cNvCxnSpPr>
            <a:endCxn id="6" idx="3"/>
          </p:cNvCxnSpPr>
          <p:nvPr/>
        </p:nvCxnSpPr>
        <p:spPr>
          <a:xfrm flipV="1">
            <a:off x="1915886" y="4184255"/>
            <a:ext cx="1736250" cy="8340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0523237-6EB7-8740-0A74-BC1D3A2699CB}"/>
              </a:ext>
            </a:extLst>
          </p:cNvPr>
          <p:cNvCxnSpPr>
            <a:stCxn id="6" idx="6"/>
            <a:endCxn id="7" idx="2"/>
          </p:cNvCxnSpPr>
          <p:nvPr/>
        </p:nvCxnSpPr>
        <p:spPr>
          <a:xfrm flipV="1">
            <a:off x="4571999" y="3009901"/>
            <a:ext cx="1491339" cy="816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D911A058-290B-FB56-1453-D99D1449DCFA}"/>
              </a:ext>
            </a:extLst>
          </p:cNvPr>
          <p:cNvCxnSpPr>
            <a:stCxn id="6" idx="6"/>
            <a:endCxn id="8" idx="2"/>
          </p:cNvCxnSpPr>
          <p:nvPr/>
        </p:nvCxnSpPr>
        <p:spPr>
          <a:xfrm>
            <a:off x="4571999" y="3826328"/>
            <a:ext cx="1567539" cy="113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3E6E41D-78AE-E308-CC1D-A3E311C9378C}"/>
              </a:ext>
            </a:extLst>
          </p:cNvPr>
          <p:cNvSpPr txBox="1"/>
          <p:nvPr/>
        </p:nvSpPr>
        <p:spPr>
          <a:xfrm>
            <a:off x="4757057" y="2906486"/>
            <a:ext cx="1208314" cy="369332"/>
          </a:xfrm>
          <a:prstGeom prst="rect">
            <a:avLst/>
          </a:prstGeom>
          <a:noFill/>
        </p:spPr>
        <p:txBody>
          <a:bodyPr wrap="square" rtlCol="0">
            <a:spAutoFit/>
          </a:bodyPr>
          <a:lstStyle/>
          <a:p>
            <a:r>
              <a:rPr lang="en-IN" dirty="0"/>
              <a:t>2 Mbps</a:t>
            </a:r>
          </a:p>
        </p:txBody>
      </p:sp>
      <p:sp>
        <p:nvSpPr>
          <p:cNvPr id="25" name="TextBox 24">
            <a:extLst>
              <a:ext uri="{FF2B5EF4-FFF2-40B4-BE49-F238E27FC236}">
                <a16:creationId xmlns:a16="http://schemas.microsoft.com/office/drawing/2014/main" id="{8645E56E-A3B6-3F6D-2BEE-FAF4B14680DD}"/>
              </a:ext>
            </a:extLst>
          </p:cNvPr>
          <p:cNvSpPr txBox="1"/>
          <p:nvPr/>
        </p:nvSpPr>
        <p:spPr>
          <a:xfrm>
            <a:off x="4757058" y="4539343"/>
            <a:ext cx="1208314" cy="369332"/>
          </a:xfrm>
          <a:prstGeom prst="rect">
            <a:avLst/>
          </a:prstGeom>
          <a:noFill/>
        </p:spPr>
        <p:txBody>
          <a:bodyPr wrap="square" rtlCol="0">
            <a:spAutoFit/>
          </a:bodyPr>
          <a:lstStyle/>
          <a:p>
            <a:r>
              <a:rPr lang="en-IN" dirty="0"/>
              <a:t>2 Mbps</a:t>
            </a:r>
          </a:p>
        </p:txBody>
      </p:sp>
      <p:sp>
        <p:nvSpPr>
          <p:cNvPr id="26" name="TextBox 25">
            <a:extLst>
              <a:ext uri="{FF2B5EF4-FFF2-40B4-BE49-F238E27FC236}">
                <a16:creationId xmlns:a16="http://schemas.microsoft.com/office/drawing/2014/main" id="{1C5993D0-3D6A-7F11-6022-FE5543495569}"/>
              </a:ext>
            </a:extLst>
          </p:cNvPr>
          <p:cNvSpPr txBox="1"/>
          <p:nvPr/>
        </p:nvSpPr>
        <p:spPr>
          <a:xfrm>
            <a:off x="1894114" y="2318657"/>
            <a:ext cx="1382485" cy="375553"/>
          </a:xfrm>
          <a:prstGeom prst="rect">
            <a:avLst/>
          </a:prstGeom>
          <a:noFill/>
        </p:spPr>
        <p:txBody>
          <a:bodyPr wrap="square" rtlCol="0">
            <a:spAutoFit/>
          </a:bodyPr>
          <a:lstStyle/>
          <a:p>
            <a:r>
              <a:rPr lang="en-IN" dirty="0"/>
              <a:t>2 Mbps</a:t>
            </a:r>
          </a:p>
        </p:txBody>
      </p:sp>
      <p:sp>
        <p:nvSpPr>
          <p:cNvPr id="27" name="TextBox 26">
            <a:extLst>
              <a:ext uri="{FF2B5EF4-FFF2-40B4-BE49-F238E27FC236}">
                <a16:creationId xmlns:a16="http://schemas.microsoft.com/office/drawing/2014/main" id="{AEB2A89F-7D9F-A184-FDD5-E6521E93AFD5}"/>
              </a:ext>
            </a:extLst>
          </p:cNvPr>
          <p:cNvSpPr txBox="1"/>
          <p:nvPr/>
        </p:nvSpPr>
        <p:spPr>
          <a:xfrm>
            <a:off x="1752600" y="5257798"/>
            <a:ext cx="1382485" cy="375553"/>
          </a:xfrm>
          <a:prstGeom prst="rect">
            <a:avLst/>
          </a:prstGeom>
          <a:noFill/>
        </p:spPr>
        <p:txBody>
          <a:bodyPr wrap="square" rtlCol="0">
            <a:spAutoFit/>
          </a:bodyPr>
          <a:lstStyle/>
          <a:p>
            <a:r>
              <a:rPr lang="en-IN" dirty="0"/>
              <a:t>2 Mbps</a:t>
            </a:r>
          </a:p>
        </p:txBody>
      </p:sp>
      <p:sp>
        <p:nvSpPr>
          <p:cNvPr id="28" name="TextBox 27">
            <a:extLst>
              <a:ext uri="{FF2B5EF4-FFF2-40B4-BE49-F238E27FC236}">
                <a16:creationId xmlns:a16="http://schemas.microsoft.com/office/drawing/2014/main" id="{D281CD4B-2EB4-E80C-1065-CD8B4DCDAE15}"/>
              </a:ext>
            </a:extLst>
          </p:cNvPr>
          <p:cNvSpPr txBox="1"/>
          <p:nvPr/>
        </p:nvSpPr>
        <p:spPr>
          <a:xfrm>
            <a:off x="8044543" y="370114"/>
            <a:ext cx="3853542" cy="6186309"/>
          </a:xfrm>
          <a:prstGeom prst="rect">
            <a:avLst/>
          </a:prstGeom>
          <a:noFill/>
        </p:spPr>
        <p:txBody>
          <a:bodyPr wrap="square" rtlCol="0">
            <a:spAutoFit/>
          </a:bodyPr>
          <a:lstStyle/>
          <a:p>
            <a:r>
              <a:rPr lang="en-IN" dirty="0"/>
              <a:t>After some time, A and B are sending data at the maximum rate of 2 Mbps (window size / RTT) allowed by flow control (assuming no loss).</a:t>
            </a:r>
          </a:p>
          <a:p>
            <a:endParaRPr lang="en-IN" dirty="0"/>
          </a:p>
          <a:p>
            <a:r>
              <a:rPr lang="en-IN" dirty="0"/>
              <a:t>What is the traffic intensity at G?</a:t>
            </a:r>
            <a:endParaRPr lang="en-IN" b="0" dirty="0"/>
          </a:p>
          <a:p>
            <a:r>
              <a:rPr lang="en-IN" dirty="0"/>
              <a:t>= 1  (Bad)</a:t>
            </a:r>
          </a:p>
          <a:p>
            <a:endParaRPr lang="en-IN" b="0" dirty="0"/>
          </a:p>
          <a:p>
            <a:r>
              <a:rPr lang="en-IN" dirty="0"/>
              <a:t>At what rate will C and D receive data (if the queue size is finite) =</a:t>
            </a:r>
          </a:p>
          <a:p>
            <a:endParaRPr lang="en-IN" dirty="0"/>
          </a:p>
          <a:p>
            <a:r>
              <a:rPr lang="en-IN" dirty="0"/>
              <a:t>Depends on the packet drop rate. Let’s say 10% packets were dropped, the receive rate would be 1.8 Mbps.</a:t>
            </a:r>
          </a:p>
          <a:p>
            <a:endParaRPr lang="en-IN" dirty="0"/>
          </a:p>
          <a:p>
            <a:r>
              <a:rPr lang="en-US" dirty="0"/>
              <a:t>Can A and B send data at a higher rate to compensate for the packet loss? </a:t>
            </a:r>
          </a:p>
          <a:p>
            <a:endParaRPr lang="en-US" dirty="0"/>
          </a:p>
          <a:p>
            <a:r>
              <a:rPr lang="en-US" dirty="0"/>
              <a:t>Yes, if a segment is lost within the advertised window, the sender can retransmit it as many times as necessary.  </a:t>
            </a:r>
            <a:endParaRPr lang="en-IN" dirty="0"/>
          </a:p>
        </p:txBody>
      </p:sp>
      <p:sp>
        <p:nvSpPr>
          <p:cNvPr id="3" name="TextBox 2">
            <a:extLst>
              <a:ext uri="{FF2B5EF4-FFF2-40B4-BE49-F238E27FC236}">
                <a16:creationId xmlns:a16="http://schemas.microsoft.com/office/drawing/2014/main" id="{086C80EF-1D90-F950-9C50-76BA1E721F0B}"/>
              </a:ext>
            </a:extLst>
          </p:cNvPr>
          <p:cNvSpPr txBox="1"/>
          <p:nvPr/>
        </p:nvSpPr>
        <p:spPr>
          <a:xfrm>
            <a:off x="2460171" y="2808515"/>
            <a:ext cx="1208314" cy="369332"/>
          </a:xfrm>
          <a:prstGeom prst="rect">
            <a:avLst/>
          </a:prstGeom>
          <a:noFill/>
        </p:spPr>
        <p:txBody>
          <a:bodyPr wrap="square" rtlCol="0">
            <a:spAutoFit/>
          </a:bodyPr>
          <a:lstStyle/>
          <a:p>
            <a:r>
              <a:rPr lang="en-IN" dirty="0"/>
              <a:t>5 Mbps</a:t>
            </a:r>
          </a:p>
        </p:txBody>
      </p:sp>
      <p:sp>
        <p:nvSpPr>
          <p:cNvPr id="9" name="TextBox 8">
            <a:extLst>
              <a:ext uri="{FF2B5EF4-FFF2-40B4-BE49-F238E27FC236}">
                <a16:creationId xmlns:a16="http://schemas.microsoft.com/office/drawing/2014/main" id="{A5CBE6E3-3E2E-9029-6210-84070D75E05F}"/>
              </a:ext>
            </a:extLst>
          </p:cNvPr>
          <p:cNvSpPr txBox="1"/>
          <p:nvPr/>
        </p:nvSpPr>
        <p:spPr>
          <a:xfrm>
            <a:off x="2405743" y="4865913"/>
            <a:ext cx="1208314" cy="369332"/>
          </a:xfrm>
          <a:prstGeom prst="rect">
            <a:avLst/>
          </a:prstGeom>
          <a:noFill/>
        </p:spPr>
        <p:txBody>
          <a:bodyPr wrap="square" rtlCol="0">
            <a:spAutoFit/>
          </a:bodyPr>
          <a:lstStyle/>
          <a:p>
            <a:r>
              <a:rPr lang="en-IN" dirty="0"/>
              <a:t>5 Mbps</a:t>
            </a:r>
          </a:p>
        </p:txBody>
      </p:sp>
      <p:sp>
        <p:nvSpPr>
          <p:cNvPr id="11" name="TextBox 10">
            <a:extLst>
              <a:ext uri="{FF2B5EF4-FFF2-40B4-BE49-F238E27FC236}">
                <a16:creationId xmlns:a16="http://schemas.microsoft.com/office/drawing/2014/main" id="{88E3B0B9-523C-4377-430E-64ADACFBB29E}"/>
              </a:ext>
            </a:extLst>
          </p:cNvPr>
          <p:cNvSpPr txBox="1"/>
          <p:nvPr/>
        </p:nvSpPr>
        <p:spPr>
          <a:xfrm>
            <a:off x="2764971" y="5998029"/>
            <a:ext cx="3450772" cy="369332"/>
          </a:xfrm>
          <a:prstGeom prst="rect">
            <a:avLst/>
          </a:prstGeom>
          <a:noFill/>
        </p:spPr>
        <p:txBody>
          <a:bodyPr wrap="square" rtlCol="0">
            <a:spAutoFit/>
          </a:bodyPr>
          <a:lstStyle/>
          <a:p>
            <a:r>
              <a:rPr lang="en-IN" dirty="0"/>
              <a:t>10% packets were dropped.</a:t>
            </a:r>
          </a:p>
        </p:txBody>
      </p:sp>
    </p:spTree>
    <p:extLst>
      <p:ext uri="{BB962C8B-B14F-4D97-AF65-F5344CB8AC3E}">
        <p14:creationId xmlns:p14="http://schemas.microsoft.com/office/powerpoint/2010/main" val="24070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DA313-5CAA-3657-C5E9-330BE9C9C4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7BB098-3A24-A53D-F029-ED927776E6EB}"/>
              </a:ext>
            </a:extLst>
          </p:cNvPr>
          <p:cNvSpPr>
            <a:spLocks noGrp="1"/>
          </p:cNvSpPr>
          <p:nvPr>
            <p:ph type="title"/>
          </p:nvPr>
        </p:nvSpPr>
        <p:spPr/>
        <p:txBody>
          <a:bodyPr/>
          <a:lstStyle/>
          <a:p>
            <a:r>
              <a:rPr lang="en-IN" dirty="0"/>
              <a:t>TCP SACK homework</a:t>
            </a:r>
          </a:p>
        </p:txBody>
      </p:sp>
      <p:sp>
        <p:nvSpPr>
          <p:cNvPr id="3" name="Content Placeholder 2">
            <a:extLst>
              <a:ext uri="{FF2B5EF4-FFF2-40B4-BE49-F238E27FC236}">
                <a16:creationId xmlns:a16="http://schemas.microsoft.com/office/drawing/2014/main" id="{1466230A-8B05-C6A8-F5B5-7C8CEE766C52}"/>
              </a:ext>
            </a:extLst>
          </p:cNvPr>
          <p:cNvSpPr>
            <a:spLocks noGrp="1"/>
          </p:cNvSpPr>
          <p:nvPr>
            <p:ph idx="1"/>
          </p:nvPr>
        </p:nvSpPr>
        <p:spPr/>
        <p:txBody>
          <a:bodyPr/>
          <a:lstStyle/>
          <a:p>
            <a:r>
              <a:rPr lang="en-IN" dirty="0"/>
              <a:t>What are TCP SACK acknowledgments?</a:t>
            </a:r>
          </a:p>
          <a:p>
            <a:pPr lvl="1"/>
            <a:r>
              <a:rPr lang="en-IN" dirty="0"/>
              <a:t>A receiver uses TCP SACK acknowledgements to inform the sender regarding the range of sequence numbers received by it beyond the cumulative acknowledgment number </a:t>
            </a:r>
          </a:p>
          <a:p>
            <a:pPr lvl="1"/>
            <a:endParaRPr lang="en-IN" dirty="0"/>
          </a:p>
          <a:p>
            <a:r>
              <a:rPr lang="en-IN" dirty="0"/>
              <a:t>Where are TCP SACK acknowledgments stored?</a:t>
            </a:r>
          </a:p>
        </p:txBody>
      </p:sp>
    </p:spTree>
    <p:extLst>
      <p:ext uri="{BB962C8B-B14F-4D97-AF65-F5344CB8AC3E}">
        <p14:creationId xmlns:p14="http://schemas.microsoft.com/office/powerpoint/2010/main" val="2643804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800F0-294A-090F-74CA-1E37789B00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B6938-ED34-A0D0-77E1-1C4C05AF540C}"/>
              </a:ext>
            </a:extLst>
          </p:cNvPr>
          <p:cNvSpPr>
            <a:spLocks noGrp="1"/>
          </p:cNvSpPr>
          <p:nvPr>
            <p:ph type="title"/>
          </p:nvPr>
        </p:nvSpPr>
        <p:spPr/>
        <p:txBody>
          <a:bodyPr/>
          <a:lstStyle/>
          <a:p>
            <a:r>
              <a:rPr lang="en-IN" dirty="0"/>
              <a:t>TCP SACK homework</a:t>
            </a:r>
          </a:p>
        </p:txBody>
      </p:sp>
      <p:sp>
        <p:nvSpPr>
          <p:cNvPr id="3" name="Content Placeholder 2">
            <a:extLst>
              <a:ext uri="{FF2B5EF4-FFF2-40B4-BE49-F238E27FC236}">
                <a16:creationId xmlns:a16="http://schemas.microsoft.com/office/drawing/2014/main" id="{88C19BCF-50BE-0B75-AE13-E386A6CCDACD}"/>
              </a:ext>
            </a:extLst>
          </p:cNvPr>
          <p:cNvSpPr>
            <a:spLocks noGrp="1"/>
          </p:cNvSpPr>
          <p:nvPr>
            <p:ph idx="1"/>
          </p:nvPr>
        </p:nvSpPr>
        <p:spPr/>
        <p:txBody>
          <a:bodyPr/>
          <a:lstStyle/>
          <a:p>
            <a:r>
              <a:rPr lang="en-IN" dirty="0"/>
              <a:t>What are TCP SACK acknowledgments?</a:t>
            </a:r>
          </a:p>
          <a:p>
            <a:pPr lvl="1"/>
            <a:r>
              <a:rPr lang="en-IN" dirty="0"/>
              <a:t>A receiver uses TCP SACK acknowledgements to inform the sender regarding the range of sequence numbers received by it beyond the cumulative acknowledgment number </a:t>
            </a:r>
          </a:p>
          <a:p>
            <a:pPr lvl="1"/>
            <a:endParaRPr lang="en-IN" dirty="0"/>
          </a:p>
          <a:p>
            <a:r>
              <a:rPr lang="en-IN" dirty="0"/>
              <a:t>Where are TCP SACK acknowledgments stored?</a:t>
            </a:r>
          </a:p>
          <a:p>
            <a:pPr lvl="1"/>
            <a:r>
              <a:rPr lang="en-IN" dirty="0"/>
              <a:t>In the optional TCP header</a:t>
            </a:r>
          </a:p>
        </p:txBody>
      </p:sp>
    </p:spTree>
    <p:extLst>
      <p:ext uri="{BB962C8B-B14F-4D97-AF65-F5344CB8AC3E}">
        <p14:creationId xmlns:p14="http://schemas.microsoft.com/office/powerpoint/2010/main" val="1293539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B518C-8C56-90CA-F778-D030AE6541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3D9C7-CDC5-F2E9-F34C-7C7EE03025F0}"/>
              </a:ext>
            </a:extLst>
          </p:cNvPr>
          <p:cNvSpPr>
            <a:spLocks noGrp="1"/>
          </p:cNvSpPr>
          <p:nvPr>
            <p:ph type="title"/>
          </p:nvPr>
        </p:nvSpPr>
        <p:spPr/>
        <p:txBody>
          <a:bodyPr/>
          <a:lstStyle/>
          <a:p>
            <a:r>
              <a:rPr lang="en-IN" dirty="0"/>
              <a:t>TCP SACK homework</a:t>
            </a:r>
          </a:p>
        </p:txBody>
      </p:sp>
      <p:sp>
        <p:nvSpPr>
          <p:cNvPr id="3" name="Content Placeholder 2">
            <a:extLst>
              <a:ext uri="{FF2B5EF4-FFF2-40B4-BE49-F238E27FC236}">
                <a16:creationId xmlns:a16="http://schemas.microsoft.com/office/drawing/2014/main" id="{308F92EE-51BF-305F-9C51-3229E09B944D}"/>
              </a:ext>
            </a:extLst>
          </p:cNvPr>
          <p:cNvSpPr>
            <a:spLocks noGrp="1"/>
          </p:cNvSpPr>
          <p:nvPr>
            <p:ph idx="1"/>
          </p:nvPr>
        </p:nvSpPr>
        <p:spPr/>
        <p:txBody>
          <a:bodyPr>
            <a:normAutofit fontScale="92500" lnSpcReduction="20000"/>
          </a:bodyPr>
          <a:lstStyle/>
          <a:p>
            <a:r>
              <a:rPr lang="en-IN" dirty="0"/>
              <a:t>A TCP optional header looks as follows</a:t>
            </a:r>
          </a:p>
          <a:p>
            <a:pPr marL="0" indent="0">
              <a:buNone/>
            </a:pPr>
            <a:endParaRPr lang="en-IN" dirty="0"/>
          </a:p>
          <a:p>
            <a:pPr marL="0" indent="0">
              <a:buNone/>
            </a:pPr>
            <a:r>
              <a:rPr lang="en-IN" dirty="0"/>
              <a:t>kind | </a:t>
            </a:r>
            <a:r>
              <a:rPr lang="en-IN" dirty="0" err="1"/>
              <a:t>len</a:t>
            </a:r>
            <a:r>
              <a:rPr lang="en-IN" dirty="0"/>
              <a:t> |   value    | kind | </a:t>
            </a:r>
            <a:r>
              <a:rPr lang="en-IN" dirty="0" err="1"/>
              <a:t>len</a:t>
            </a:r>
            <a:r>
              <a:rPr lang="en-IN" dirty="0"/>
              <a:t> |   value    | kind | </a:t>
            </a:r>
            <a:r>
              <a:rPr lang="en-IN" dirty="0" err="1"/>
              <a:t>len</a:t>
            </a:r>
            <a:r>
              <a:rPr lang="en-IN" dirty="0"/>
              <a:t> |   value   | ….</a:t>
            </a:r>
          </a:p>
          <a:p>
            <a:pPr marL="0" indent="0">
              <a:buNone/>
            </a:pPr>
            <a:endParaRPr lang="en-IN" dirty="0"/>
          </a:p>
          <a:p>
            <a:pPr marL="0" indent="0">
              <a:buNone/>
            </a:pPr>
            <a:r>
              <a:rPr lang="en-IN" i="0" dirty="0">
                <a:latin typeface="+mj-lt"/>
              </a:rPr>
              <a:t>kind</a:t>
            </a:r>
            <a:r>
              <a:rPr lang="en-IN" dirty="0"/>
              <a:t> and </a:t>
            </a:r>
            <a:r>
              <a:rPr lang="en-IN" i="0" dirty="0" err="1">
                <a:latin typeface="+mj-lt"/>
              </a:rPr>
              <a:t>len</a:t>
            </a:r>
            <a:r>
              <a:rPr lang="en-IN" dirty="0"/>
              <a:t> are of one byte. The </a:t>
            </a:r>
            <a:r>
              <a:rPr lang="en-IN" i="0" dirty="0">
                <a:latin typeface="+mj-lt"/>
              </a:rPr>
              <a:t>value</a:t>
            </a:r>
            <a:r>
              <a:rPr lang="en-IN" dirty="0"/>
              <a:t> could be of variable length.</a:t>
            </a:r>
          </a:p>
          <a:p>
            <a:pPr marL="0" indent="0">
              <a:buNone/>
            </a:pPr>
            <a:r>
              <a:rPr lang="en-IN" i="0" dirty="0">
                <a:latin typeface="+mj-lt"/>
              </a:rPr>
              <a:t>kind</a:t>
            </a:r>
            <a:r>
              <a:rPr lang="en-IN" dirty="0"/>
              <a:t> 0 and 1 are not followed by </a:t>
            </a:r>
            <a:r>
              <a:rPr lang="en-IN" i="0" dirty="0" err="1">
                <a:latin typeface="+mj-lt"/>
              </a:rPr>
              <a:t>len</a:t>
            </a:r>
            <a:r>
              <a:rPr lang="en-IN" dirty="0"/>
              <a:t> and </a:t>
            </a:r>
            <a:r>
              <a:rPr lang="en-IN" i="0" dirty="0">
                <a:latin typeface="+mj-lt"/>
              </a:rPr>
              <a:t>value</a:t>
            </a:r>
            <a:r>
              <a:rPr lang="en-IN" dirty="0"/>
              <a:t>.</a:t>
            </a:r>
          </a:p>
          <a:p>
            <a:pPr marL="0" indent="0">
              <a:buNone/>
            </a:pPr>
            <a:r>
              <a:rPr lang="en-IN" b="0" i="0" dirty="0">
                <a:latin typeface="+mj-lt"/>
              </a:rPr>
              <a:t>kind 0 →end of option</a:t>
            </a:r>
            <a:r>
              <a:rPr lang="en-IN" i="0" dirty="0">
                <a:latin typeface="+mj-lt"/>
              </a:rPr>
              <a:t> </a:t>
            </a:r>
            <a:r>
              <a:rPr lang="en-IN" dirty="0"/>
              <a:t>(you can stop parsing)</a:t>
            </a:r>
          </a:p>
          <a:p>
            <a:pPr marL="0" indent="0">
              <a:buNone/>
            </a:pPr>
            <a:r>
              <a:rPr lang="en-IN" b="0" i="0" dirty="0">
                <a:latin typeface="+mj-lt"/>
              </a:rPr>
              <a:t>kind 1 →</a:t>
            </a:r>
            <a:r>
              <a:rPr lang="en-IN" dirty="0"/>
              <a:t> </a:t>
            </a:r>
            <a:r>
              <a:rPr lang="en-IN" b="0" i="0" dirty="0">
                <a:latin typeface="+mj-lt"/>
              </a:rPr>
              <a:t>no operation</a:t>
            </a:r>
            <a:r>
              <a:rPr lang="en-IN" dirty="0"/>
              <a:t> (</a:t>
            </a:r>
            <a:r>
              <a:rPr lang="en-IN" i="0" dirty="0" err="1">
                <a:latin typeface="+mj-lt"/>
              </a:rPr>
              <a:t>nop</a:t>
            </a:r>
            <a:r>
              <a:rPr lang="en-IN" dirty="0"/>
              <a:t>, skip the byte)</a:t>
            </a:r>
          </a:p>
          <a:p>
            <a:pPr marL="0" indent="0">
              <a:buNone/>
            </a:pPr>
            <a:endParaRPr lang="en-IN" dirty="0"/>
          </a:p>
          <a:p>
            <a:pPr marL="0" indent="0">
              <a:buNone/>
            </a:pPr>
            <a:r>
              <a:rPr lang="en-IN" i="0" dirty="0">
                <a:latin typeface="+mj-lt"/>
              </a:rPr>
              <a:t>kind</a:t>
            </a:r>
            <a:r>
              <a:rPr lang="en-IN" dirty="0"/>
              <a:t> 0 and 1 are followed by another </a:t>
            </a:r>
            <a:r>
              <a:rPr lang="en-IN" i="0" dirty="0">
                <a:latin typeface="+mj-lt"/>
              </a:rPr>
              <a:t>kind</a:t>
            </a:r>
            <a:r>
              <a:rPr lang="en-IN" dirty="0"/>
              <a:t> (if the current byte is not the end of the header)</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8A0C73F4-52FF-8FEF-5897-ADCF6733E190}"/>
                  </a:ext>
                </a:extLst>
              </p14:cNvPr>
              <p14:cNvContentPartPr/>
              <p14:nvPr/>
            </p14:nvContentPartPr>
            <p14:xfrm>
              <a:off x="926280" y="350280"/>
              <a:ext cx="9932040" cy="2748960"/>
            </p14:xfrm>
          </p:contentPart>
        </mc:Choice>
        <mc:Fallback xmlns="">
          <p:pic>
            <p:nvPicPr>
              <p:cNvPr id="4" name="Ink 3">
                <a:extLst>
                  <a:ext uri="{FF2B5EF4-FFF2-40B4-BE49-F238E27FC236}">
                    <a16:creationId xmlns:a16="http://schemas.microsoft.com/office/drawing/2014/main" id="{8A0C73F4-52FF-8FEF-5897-ADCF6733E190}"/>
                  </a:ext>
                </a:extLst>
              </p:cNvPr>
              <p:cNvPicPr/>
              <p:nvPr/>
            </p:nvPicPr>
            <p:blipFill>
              <a:blip r:embed="rId3"/>
              <a:stretch>
                <a:fillRect/>
              </a:stretch>
            </p:blipFill>
            <p:spPr>
              <a:xfrm>
                <a:off x="916920" y="340920"/>
                <a:ext cx="9950760" cy="2767680"/>
              </a:xfrm>
              <a:prstGeom prst="rect">
                <a:avLst/>
              </a:prstGeom>
            </p:spPr>
          </p:pic>
        </mc:Fallback>
      </mc:AlternateContent>
    </p:spTree>
    <p:extLst>
      <p:ext uri="{BB962C8B-B14F-4D97-AF65-F5344CB8AC3E}">
        <p14:creationId xmlns:p14="http://schemas.microsoft.com/office/powerpoint/2010/main" val="3835109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92DFD-2CDE-6C95-C561-2D8043273EAC}"/>
              </a:ext>
            </a:extLst>
          </p:cNvPr>
          <p:cNvSpPr>
            <a:spLocks noGrp="1"/>
          </p:cNvSpPr>
          <p:nvPr>
            <p:ph type="title"/>
          </p:nvPr>
        </p:nvSpPr>
        <p:spPr/>
        <p:txBody>
          <a:bodyPr/>
          <a:lstStyle/>
          <a:p>
            <a:r>
              <a:rPr lang="en-IN" dirty="0"/>
              <a:t>TCP SACK homework</a:t>
            </a:r>
          </a:p>
        </p:txBody>
      </p:sp>
      <p:sp>
        <p:nvSpPr>
          <p:cNvPr id="3" name="Content Placeholder 2">
            <a:extLst>
              <a:ext uri="{FF2B5EF4-FFF2-40B4-BE49-F238E27FC236}">
                <a16:creationId xmlns:a16="http://schemas.microsoft.com/office/drawing/2014/main" id="{B8300DC6-15FA-3B3E-A350-31850AC2A062}"/>
              </a:ext>
            </a:extLst>
          </p:cNvPr>
          <p:cNvSpPr>
            <a:spLocks noGrp="1"/>
          </p:cNvSpPr>
          <p:nvPr>
            <p:ph idx="1"/>
          </p:nvPr>
        </p:nvSpPr>
        <p:spPr/>
        <p:txBody>
          <a:bodyPr>
            <a:normAutofit lnSpcReduction="10000"/>
          </a:bodyPr>
          <a:lstStyle/>
          <a:p>
            <a:r>
              <a:rPr lang="en-IN" i="0" dirty="0">
                <a:latin typeface="+mj-lt"/>
              </a:rPr>
              <a:t>kind</a:t>
            </a:r>
            <a:r>
              <a:rPr lang="en-IN" dirty="0"/>
              <a:t> 5 is used for TCP SACK acknowledgments</a:t>
            </a:r>
          </a:p>
          <a:p>
            <a:endParaRPr lang="en-IN" dirty="0"/>
          </a:p>
          <a:p>
            <a:r>
              <a:rPr lang="en-IN" dirty="0"/>
              <a:t>Each SACK range is eight bytes long. You can find the number of ranges using the value of </a:t>
            </a:r>
            <a:r>
              <a:rPr lang="en-IN" i="0" dirty="0" err="1">
                <a:latin typeface="+mj-lt"/>
              </a:rPr>
              <a:t>len</a:t>
            </a:r>
            <a:r>
              <a:rPr lang="en-IN" dirty="0"/>
              <a:t> stored in the subsequent byte.</a:t>
            </a:r>
          </a:p>
          <a:p>
            <a:pPr lvl="1"/>
            <a:r>
              <a:rPr lang="en-IN" i="0" dirty="0" err="1">
                <a:latin typeface="+mj-lt"/>
              </a:rPr>
              <a:t>len</a:t>
            </a:r>
            <a:r>
              <a:rPr lang="en-IN" dirty="0"/>
              <a:t> = length of value + 2</a:t>
            </a:r>
          </a:p>
          <a:p>
            <a:endParaRPr lang="en-IN" dirty="0"/>
          </a:p>
          <a:p>
            <a:r>
              <a:rPr lang="en-IN" dirty="0"/>
              <a:t>In this assignment, you are to implement</a:t>
            </a:r>
          </a:p>
          <a:p>
            <a:pPr lvl="1"/>
            <a:r>
              <a:rPr lang="en-US" dirty="0">
                <a:latin typeface="+mj-lt"/>
              </a:rPr>
              <a:t>void </a:t>
            </a:r>
            <a:r>
              <a:rPr lang="en-US" dirty="0" err="1">
                <a:latin typeface="+mj-lt"/>
              </a:rPr>
              <a:t>print_tcp_options</a:t>
            </a:r>
            <a:r>
              <a:rPr lang="en-US" dirty="0">
                <a:latin typeface="+mj-lt"/>
              </a:rPr>
              <a:t>(unsigned char *options, </a:t>
            </a:r>
            <a:r>
              <a:rPr lang="en-US" dirty="0" err="1">
                <a:latin typeface="+mj-lt"/>
              </a:rPr>
              <a:t>size_t</a:t>
            </a:r>
            <a:r>
              <a:rPr lang="en-US" dirty="0">
                <a:latin typeface="+mj-lt"/>
              </a:rPr>
              <a:t> </a:t>
            </a:r>
            <a:r>
              <a:rPr lang="en-US" dirty="0" err="1">
                <a:latin typeface="+mj-lt"/>
              </a:rPr>
              <a:t>len</a:t>
            </a:r>
            <a:r>
              <a:rPr lang="en-US" dirty="0">
                <a:latin typeface="+mj-lt"/>
              </a:rPr>
              <a:t>)</a:t>
            </a:r>
            <a:endParaRPr lang="en-US" i="0" dirty="0">
              <a:latin typeface="+mj-lt"/>
            </a:endParaRPr>
          </a:p>
          <a:p>
            <a:pPr lvl="2"/>
            <a:r>
              <a:rPr lang="en-US" i="0" dirty="0">
                <a:latin typeface="+mj-lt"/>
              </a:rPr>
              <a:t>options</a:t>
            </a:r>
            <a:r>
              <a:rPr lang="en-US" dirty="0"/>
              <a:t> points to the TCP optional header</a:t>
            </a:r>
          </a:p>
          <a:p>
            <a:pPr lvl="2"/>
            <a:r>
              <a:rPr lang="en-US" i="0" dirty="0" err="1">
                <a:latin typeface="+mj-lt"/>
              </a:rPr>
              <a:t>len</a:t>
            </a:r>
            <a:r>
              <a:rPr lang="en-US" dirty="0"/>
              <a:t> is the length of the optional header</a:t>
            </a:r>
          </a:p>
          <a:p>
            <a:pPr lvl="2"/>
            <a:r>
              <a:rPr lang="en-US" dirty="0"/>
              <a:t>Objective: print TCP SACK ranges stored in the header</a:t>
            </a:r>
          </a:p>
          <a:p>
            <a:pPr lvl="1"/>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13DE64EB-C227-CF81-81D1-59CB376C9122}"/>
                  </a:ext>
                </a:extLst>
              </p14:cNvPr>
              <p14:cNvContentPartPr/>
              <p14:nvPr/>
            </p14:nvContentPartPr>
            <p14:xfrm>
              <a:off x="2246040" y="5154120"/>
              <a:ext cx="2007720" cy="61920"/>
            </p14:xfrm>
          </p:contentPart>
        </mc:Choice>
        <mc:Fallback xmlns="">
          <p:pic>
            <p:nvPicPr>
              <p:cNvPr id="4" name="Ink 3">
                <a:extLst>
                  <a:ext uri="{FF2B5EF4-FFF2-40B4-BE49-F238E27FC236}">
                    <a16:creationId xmlns:a16="http://schemas.microsoft.com/office/drawing/2014/main" id="{13DE64EB-C227-CF81-81D1-59CB376C9122}"/>
                  </a:ext>
                </a:extLst>
              </p:cNvPr>
              <p:cNvPicPr/>
              <p:nvPr/>
            </p:nvPicPr>
            <p:blipFill>
              <a:blip r:embed="rId3"/>
              <a:stretch>
                <a:fillRect/>
              </a:stretch>
            </p:blipFill>
            <p:spPr>
              <a:xfrm>
                <a:off x="2236680" y="5144760"/>
                <a:ext cx="2026440" cy="80640"/>
              </a:xfrm>
              <a:prstGeom prst="rect">
                <a:avLst/>
              </a:prstGeom>
            </p:spPr>
          </p:pic>
        </mc:Fallback>
      </mc:AlternateContent>
    </p:spTree>
    <p:extLst>
      <p:ext uri="{BB962C8B-B14F-4D97-AF65-F5344CB8AC3E}">
        <p14:creationId xmlns:p14="http://schemas.microsoft.com/office/powerpoint/2010/main" val="1641868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588D0-0237-0752-DEE5-632B1B13F3D3}"/>
              </a:ext>
            </a:extLst>
          </p:cNvPr>
          <p:cNvSpPr>
            <a:spLocks noGrp="1"/>
          </p:cNvSpPr>
          <p:nvPr>
            <p:ph type="title"/>
          </p:nvPr>
        </p:nvSpPr>
        <p:spPr/>
        <p:txBody>
          <a:bodyPr/>
          <a:lstStyle/>
          <a:p>
            <a:r>
              <a:rPr lang="en-IN" dirty="0"/>
              <a:t>TCP SACK homework</a:t>
            </a:r>
          </a:p>
        </p:txBody>
      </p:sp>
      <p:sp>
        <p:nvSpPr>
          <p:cNvPr id="3" name="Content Placeholder 2">
            <a:extLst>
              <a:ext uri="{FF2B5EF4-FFF2-40B4-BE49-F238E27FC236}">
                <a16:creationId xmlns:a16="http://schemas.microsoft.com/office/drawing/2014/main" id="{B1F1826F-1101-196B-4408-0591907975A9}"/>
              </a:ext>
            </a:extLst>
          </p:cNvPr>
          <p:cNvSpPr>
            <a:spLocks noGrp="1"/>
          </p:cNvSpPr>
          <p:nvPr>
            <p:ph idx="1"/>
          </p:nvPr>
        </p:nvSpPr>
        <p:spPr/>
        <p:txBody>
          <a:bodyPr/>
          <a:lstStyle/>
          <a:p>
            <a:r>
              <a:rPr lang="en-IN" dirty="0"/>
              <a:t>Drop packets using </a:t>
            </a:r>
            <a:r>
              <a:rPr lang="en-IN" b="1" dirty="0" err="1"/>
              <a:t>sudo</a:t>
            </a:r>
            <a:r>
              <a:rPr lang="en-IN" b="1" dirty="0"/>
              <a:t> </a:t>
            </a:r>
            <a:r>
              <a:rPr lang="en-IN" b="1" dirty="0" err="1"/>
              <a:t>tc</a:t>
            </a:r>
            <a:r>
              <a:rPr lang="en-IN" b="1" dirty="0"/>
              <a:t> </a:t>
            </a:r>
            <a:r>
              <a:rPr lang="en-IN" b="1" dirty="0" err="1"/>
              <a:t>qdisc</a:t>
            </a:r>
            <a:r>
              <a:rPr lang="en-IN" b="1" dirty="0"/>
              <a:t> add dev eth0 root </a:t>
            </a:r>
            <a:r>
              <a:rPr lang="en-IN" b="1" dirty="0" err="1"/>
              <a:t>netem</a:t>
            </a:r>
            <a:r>
              <a:rPr lang="en-IN" b="1" dirty="0"/>
              <a:t> loss 10% </a:t>
            </a:r>
            <a:r>
              <a:rPr lang="en-IN" dirty="0"/>
              <a:t>to trigger SACK acknowledgements</a:t>
            </a:r>
          </a:p>
          <a:p>
            <a:endParaRPr lang="en-IN" dirty="0"/>
          </a:p>
          <a:p>
            <a:r>
              <a:rPr lang="en-IN" dirty="0"/>
              <a:t>Measure the performance of transferring a large file with and without SACK in a congested network </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4C7E8E7E-0055-9447-0B35-4157B7726356}"/>
                  </a:ext>
                </a:extLst>
              </p14:cNvPr>
              <p14:cNvContentPartPr/>
              <p14:nvPr/>
            </p14:nvContentPartPr>
            <p14:xfrm>
              <a:off x="7246800" y="2254680"/>
              <a:ext cx="3320640" cy="95400"/>
            </p14:xfrm>
          </p:contentPart>
        </mc:Choice>
        <mc:Fallback xmlns="">
          <p:pic>
            <p:nvPicPr>
              <p:cNvPr id="4" name="Ink 3">
                <a:extLst>
                  <a:ext uri="{FF2B5EF4-FFF2-40B4-BE49-F238E27FC236}">
                    <a16:creationId xmlns:a16="http://schemas.microsoft.com/office/drawing/2014/main" id="{4C7E8E7E-0055-9447-0B35-4157B7726356}"/>
                  </a:ext>
                </a:extLst>
              </p:cNvPr>
              <p:cNvPicPr/>
              <p:nvPr/>
            </p:nvPicPr>
            <p:blipFill>
              <a:blip r:embed="rId3"/>
              <a:stretch>
                <a:fillRect/>
              </a:stretch>
            </p:blipFill>
            <p:spPr>
              <a:xfrm>
                <a:off x="7237440" y="2245320"/>
                <a:ext cx="3339360" cy="114120"/>
              </a:xfrm>
              <a:prstGeom prst="rect">
                <a:avLst/>
              </a:prstGeom>
            </p:spPr>
          </p:pic>
        </mc:Fallback>
      </mc:AlternateContent>
    </p:spTree>
    <p:extLst>
      <p:ext uri="{BB962C8B-B14F-4D97-AF65-F5344CB8AC3E}">
        <p14:creationId xmlns:p14="http://schemas.microsoft.com/office/powerpoint/2010/main" val="3126058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5316</TotalTime>
  <Words>3471</Words>
  <Application>Microsoft Office PowerPoint</Application>
  <PresentationFormat>Widescreen</PresentationFormat>
  <Paragraphs>538</Paragraphs>
  <Slides>47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47</vt:i4>
      </vt:variant>
    </vt:vector>
  </HeadingPairs>
  <TitlesOfParts>
    <vt:vector size="55" baseType="lpstr">
      <vt:lpstr>Arial</vt:lpstr>
      <vt:lpstr>Calibri</vt:lpstr>
      <vt:lpstr>Calibri Light</vt:lpstr>
      <vt:lpstr>Cambria Math</vt:lpstr>
      <vt:lpstr>Courier Std</vt:lpstr>
      <vt:lpstr>Tahoma</vt:lpstr>
      <vt:lpstr>Wingdings</vt:lpstr>
      <vt:lpstr>Office Theme</vt:lpstr>
      <vt:lpstr>PowerPoint Presentation</vt:lpstr>
      <vt:lpstr>Today’s topics</vt:lpstr>
      <vt:lpstr>References</vt:lpstr>
      <vt:lpstr>TCP SACK homework</vt:lpstr>
      <vt:lpstr>TCP SACK homework</vt:lpstr>
      <vt:lpstr>TCP SACK homework</vt:lpstr>
      <vt:lpstr>TCP SACK homework</vt:lpstr>
      <vt:lpstr>TCP SACK homework</vt:lpstr>
      <vt:lpstr>TCP SACK homework</vt:lpstr>
      <vt:lpstr>Flow control</vt:lpstr>
      <vt:lpstr>Flow control</vt:lpstr>
      <vt:lpstr>Flow control</vt:lpstr>
      <vt:lpstr>Flow control</vt:lpstr>
      <vt:lpstr>Flow control</vt:lpstr>
      <vt:lpstr>Flow control</vt:lpstr>
      <vt:lpstr>Flow control</vt:lpstr>
      <vt:lpstr>Flow control</vt:lpstr>
      <vt:lpstr>keeping the pipe full</vt:lpstr>
      <vt:lpstr>keeping the pipe full</vt:lpstr>
      <vt:lpstr>TCP connection management</vt:lpstr>
      <vt:lpstr>Three way handshake</vt:lpstr>
      <vt:lpstr>Two-way handshake</vt:lpstr>
      <vt:lpstr>Two-way handshake</vt:lpstr>
      <vt:lpstr>Two-way handshake</vt:lpstr>
      <vt:lpstr>TCP three-way handshake</vt:lpstr>
      <vt:lpstr>TCP connection management</vt:lpstr>
      <vt:lpstr>Closing a connection</vt:lpstr>
      <vt:lpstr>SYN flood attack</vt:lpstr>
      <vt:lpstr>SYN flood attack</vt:lpstr>
      <vt:lpstr>SYN cookie approach</vt:lpstr>
      <vt:lpstr>SYN cookie approach</vt:lpstr>
      <vt:lpstr>SYN cookie approach</vt:lpstr>
      <vt:lpstr>SYN cookie approach</vt:lpstr>
      <vt:lpstr>Congestion control</vt:lpstr>
      <vt:lpstr>Congestion control</vt:lpstr>
      <vt:lpstr>Congestion control</vt:lpstr>
      <vt:lpstr>Congestion control</vt:lpstr>
      <vt:lpstr>Congestion control</vt:lpstr>
      <vt:lpstr>Congestion control</vt:lpstr>
      <vt:lpstr>Congestion control</vt:lpstr>
      <vt:lpstr>Congestion control</vt:lpstr>
      <vt:lpstr>Congestion control</vt:lpstr>
      <vt:lpstr>Congestion control</vt:lpstr>
      <vt:lpstr>Congestion control</vt:lpstr>
      <vt:lpstr>Congestion control</vt:lpstr>
      <vt:lpstr>Congestion control</vt:lpstr>
      <vt:lpstr>Congestion control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203</cp:revision>
  <dcterms:created xsi:type="dcterms:W3CDTF">2025-08-19T10:04:32Z</dcterms:created>
  <dcterms:modified xsi:type="dcterms:W3CDTF">2025-10-13T06:35:43Z</dcterms:modified>
</cp:coreProperties>
</file>