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1394" r:id="rId3"/>
    <p:sldId id="1576" r:id="rId4"/>
    <p:sldId id="1569" r:id="rId5"/>
    <p:sldId id="1570" r:id="rId6"/>
    <p:sldId id="1571" r:id="rId7"/>
    <p:sldId id="1572" r:id="rId8"/>
    <p:sldId id="1106" r:id="rId9"/>
    <p:sldId id="1107" r:id="rId10"/>
    <p:sldId id="1574" r:id="rId11"/>
    <p:sldId id="1575" r:id="rId12"/>
    <p:sldId id="1508" r:id="rId13"/>
    <p:sldId id="1509" r:id="rId14"/>
    <p:sldId id="1579" r:id="rId15"/>
    <p:sldId id="1607" r:id="rId16"/>
    <p:sldId id="1580" r:id="rId17"/>
    <p:sldId id="1581" r:id="rId18"/>
    <p:sldId id="1582" r:id="rId19"/>
    <p:sldId id="1586" r:id="rId20"/>
    <p:sldId id="1585" r:id="rId21"/>
    <p:sldId id="1583" r:id="rId22"/>
    <p:sldId id="1587" r:id="rId23"/>
    <p:sldId id="1588" r:id="rId24"/>
    <p:sldId id="1589" r:id="rId25"/>
    <p:sldId id="1590" r:id="rId26"/>
    <p:sldId id="1611" r:id="rId27"/>
    <p:sldId id="1610" r:id="rId28"/>
    <p:sldId id="1591" r:id="rId29"/>
    <p:sldId id="159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0-06T04:01:32.0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9827 6692 5 0,'0'-4'53'0,"0"-1"25"0,7 1 18 0,-7-2 16 0,0 3 12 0,5-3 18 0,-5 0 16 0,0-3 20 0,0 3 24 0,0 2 14 0,0-5 11 0,0 4-14 0,9 1-29 0,-9-2-16 0,0 0-9 0,0-3-7 0,0 3-1 0,0 2-3 0,0-1-5 0,0 0-4 0,-9 1-10 0,9 0-11 0,0-2-15 0,0 1-11 15,-5-5-12-15,5 4-7 0,0 3-6 16,-7-3-6-16,7-3-5 0,-6 3-1 0,6 3-1 0,0-7 3 0,-5 5 5 0,5-1 0 0,-8 2 4 0,8-7 3 16,-8 7 2-16,8-1 4 0,0 1 1 0,-5-6 3 0,5 10 2 0,0-5 3 15,0-1 1-15,-7 3 1 0,7-3 1 0,0 6 0 0,0 0 0 0,0-6-1 0,0 6 0 16,0-4-3-16,0 4-1 0,0 0 0 0,-6-5-1 0,6 5-1 0,0 0-1 16,0 0-2-16,0 0 0 0,0-6-2 0,0 6 3 0,0 0 0 0,0 0-1 0,0 0-1 15,0-4-3-15,0 4 0 0,0 0-4 0,0 0-4 0,0 0-5 16,0 0-3-16,0 0-6 0,0 0-7 0,0 0-6 0,0 0-5 0,0 0-9 0,0 0-6 15,0 0-8-15,0 0-5 0,0 0-6 0,0 0-8 0,0 0-3 0,0 0-8 16,0 0-3-16,0 0-3 0,0 0-3 0,0 0 1 0,0 0 2 0,0 0 2 16,0 4 5-16,0 2 3 0,0-1 5 0,0-1 1 0,6 2 4 0,-6 3 3 0,0-3 4 15,0 3 6-15,0-3 3 0,0 3 2 16,0 0 3-16,0 1 0 0,0 1 1 0,0-1-1 0,0-1-3 0,0 0 1 0,0 0-3 0,0 3-1 0,0-3-2 0,0 5 1 16,0-4-1-16,0 6 2 0,0-7-2 0,0 6 0 0,0-2-1 0,0 2 0 15,0 0-1-15,0 0-1 0,0 0-2 0,0 0 1 0,0 0-2 0,7-2 2 16,-7 2-1-16,0 0 1 0,0 4 0 0,0-4 1 0,0 0 0 0,0 4 1 15,5-4 1-15,-5 6-1 0,0-7 1 0,0 5-1 0,0-4 2 0,8 4 0 16,-8 0 1-16,0 2 0 0,0-7-1 0,0 5 0 0,8 2 1 0,-8-3-2 16,0-3-1-16,0 4 0 0,0 0-1 0,0 1-2 0,5 1 1 0,-5-2-1 0,0 6 1 15,0-7-2-15,0 6 0 0,0-3-1 0,0 3-1 0,0 1 0 0,6-6 0 16,-6 5-1-16,0 0 1 0,0 0-1 0,7 1 0 0,-7-1 0 0,0 1-1 16,5-5-1-16,-5 5-1 0,0-6 2 15,9 5-1-15,-4-3 0 0,-5 3 2 0,7-6 0 0,-7 7 1 0,6-6 0 0,0 7 1 0,-6-7 0 0,8 5 1 0,-1 1 2 16,-7-7 0-16,5 8 2 0,3-3 2 0,-8 3-1 0,6-3 0 0,-6 3-1 15,5-3 0-15,-5 3 2 16,0 2-1-16,8-4 1 0,-8 6 2 0,0-5-3 0,0 3 3 0,5-2-1 0,-5 2-1 0,0 2 0 0,0-6-2 0,0 7 1 0,0-3 2 16,0-4-1-16,0 0 2 0,0 7-2 0,0-7 0 0,0 0-2 0,0 4-3 0,0-1 1 15,0-5-1-15,0 5 0 0,0-5-1 0,7 4 0 0,-7-2 0 16,0 0 1-16,7 1-2 0,-7-1-2 0,0-4 2 0,7 4 0 0,-7 0 2 0,0 0 0 16,6 1-1-16,-6-5 3 0,0 4 0 0,7 1 0 0,-7-1 1 0,6 1 2 15,-6-1 0-15,0 1 2 0,7 3-1 0,-7-2 0 16,0-3 2-16,6 3 0 0,-6-2 0 0,0 4-2 0,5-3 3 0,-5-1-1 0,0 1 2 0,0-1-3 0,0-3 0 15,8 3 1-15,-8 0 0 0,0 0-1 0,0-5 1 0,0 6-1 0,8-1 1 16,-8 1-3-16,0-5 1 0,0 5 0 0,0-1-2 0,0 0-2 0,0 1 0 0,0-1-2 16,0-5 1-16,0 5-2 0,5 0 2 0,-5-3-2 0,0 4-1 0,0-1-1 15,0-6-1-15,0 7 1 0,0-1 1 0,0 1 0 0,8-5 3 0,-8 5-1 16,0-1 3-16,0 0 2 0,0 1-1 0,5-1 2 0,-5 1-2 0,0-1-1 16,0-6 3-16,5 7-1 15,-5-5 1-15,0 5 1 0,9-6-3 0,-9 2 3 0,0 1-1 0,5-2-1 0,-5 1 1 0,0 2-2 0,0-2 3 0,0 3 0 0,7-6 3 16,-7 9-2-16,0-9-1 0,0 7 1 0,6-6 0 0,-6 5 1 0,0-3-5 15,0 3 3-15,0-5 1 0,0 5-2 0,0-3-2 0,0 3-1 0,0 1 1 0,0-1-1 16,0 0-3-16,0 1 2 0,0 3 1 0,0-2 2 0,0 2-1 0,0 2 3 16,0-6 1-16,0 5 2 0,0 0-3 0,0 0 1 0,0 0 2 0,0-4 0 15,8 5-1-15,-8-6 2 16,0 7-2-16,0-9-1 0,0 4 2 0,6 2-3 0,-6-4 0 0,0 1-3 0,0-1 0 0,0 3-1 0,7-5 0 0,-7-1-1 31,0 3 1-31,0 1-1 0,5-1 0 0,-5 0-2 0,0 1 1 0,0-1-2 0,0 1 2 16,8-1-2-16,-8 0 0 0,0 0-1 0,0 1 2 0,0-1-1 15,0 6 0-15,6-6 3 0,-6 4 0 0,0-3 0 0,0 5-2 0,0-6 2 0,0 0 1 16,0 7 0-16,0-6-2 0,0 2 0 0,7-3-1 0,-7 1-1 0,0-1 2 16,0 7-2-16,0-7-1 0,0 0-1 0,0 0-3 0,6 1 0 0,-6-1 0 0,0 1-1 15,0-1 0-15,0 1 0 0,0-7 1 0,5 9 0 0,-5-3 2 0,0-6-2 16,0 3 1-16,7 2-1 0,-7-3 2 0,0 5-1 0,9-7 1 0,-9 3 2 16,0 3 1-16,5-5 0 0,-5 2 0 0,0-2 1 0,0 1-1 0,5-1 0 15,-5 0 3-15,0 2 0 0,8-3 1 0,-8 2 2 0,0 0-1 0,5-2 2 16,-5-3 0-16,0 6-3 0,0-8 1 0,8 2 1 0,-8 0-2 0,0 0 1 15,0 0-1-15,0-6-1 0,8 7-1 0,-8-2-2 0,0-4 3 0,0 4-1 16,0 2-1-16,0-3 1 0,0-4-1 0,0 6 1 0,0 0 0 0,0 4-1 16,0-4 1-16,0 0-2 0,0 0 0 0,0 0 1 0,-8 0-1 0,8 0-1 15,0 4-1-15,0-4-2 0,0 0 1 0,0 0-2 0,0-2 1 0,0-4 0 16,-8 6-2-16,8 0 1 0,0 0-1 0,0-6 3 0,0 7-2 0,0-1 1 16,0-6 1-16,0 6 0 0,-5-6 2 0,5 7-1 0,0-7 1 0,0 6-1 15,0-6 1-15,0 0-2 0,0 3 2 0,0-3 0 0,0 0 2 0,0 1-2 16,-8-1 0-16,8-3 1 0,0 0-1 0,0 3 1 0,0-5-2 0,0 1 1 15,0-1-1-15,0 2 1 0,0-1 1 0,0-1-1 0,0 1 1 0,0 1-1 16,-5 4 2-16,5-5-2 0,0-1-2 0,0 5 0 0,0-3-1 0,0 3 1 16,0-3 0-16,0 4 0 0,0-5-2 0,0 4-3 0,0 1 0 0,0-6-4 0,0 6 0 15,-5 0 0-15,5 0 1 0,0-5-2 0,0 4 2 0,0-5-1 0,0 7-1 16,0-7-2-16,0 2 0 0,0 0-2 0,-9-2 0 0,9 1-1 0,0-1-1 16,0-4 0-16,0 5-4 0,0-5-1 0,0 4-4 0,0-4-2 0,0 0-2 15,0 0-2-15,0 0-3 0,0 0-1 0,0 0-1 0,0 0-3 0,0 0-2 0,0 0 0 16,0 0-3-16,0 0 0 0,0 0-2 0,0 0 0 0,0 0-1 0,0 0-2 15,0 0 0-15,0 0 1 0,0 0-4 0,0 0-2 0,0 0-5 0,0 0-6 0,0 0-9 16,0 0-9-16,0 0-11 0,0 0-15 0,0 0-17 0,0 0-22 0,0 0-24 16,0 0-32-16,0 0-32 0,0 0-70 0,-7 0-83 0,7 0-58 0,0-4-44 15,0-1-6-15,-5 1 13 0,5-1 23 0,0 1 28 0,-6-8 34 0,6 8 37 0,-7-7 41 16,7-2 44-16,-6-2 49 0,6 0 49 0,-8 0 68 0,3-3 85 0</inkml:trace>
  <inkml:trace contextRef="#ctx0" brushRef="#br0" timeOffset="1961.24">15688 6186 6 0,'8'-6'89'0,"-8"0"51"0,0 2 43 0,0-1 32 0,0-1 29 0,0 3 26 0,-8-3 25 0,8 2 25 0,0-1 27 0,0 1 25 0,0 4 27 0,-6-5-20 0,6 5-48 15,0-7-51-15,0 4-52 0,0 3-28 0,0-6-21 0,0 1-8 0,0 1-5 0,0 4-4 0,0-6-3 0,0 2-4 0,0-1-4 0,0 5-7 0,0-4-8 0,0 4-6 0,0-5-7 0,0 5-8 0,0 0-9 0,0 0-7 16,0-6-10-16,0 6-8 0,0 0-9 0,0 0-10 0,0 0-13 15,0 0-10-15,0 0-15 0,0 0-11 0,0 0-14 0,0 0-13 0,0 0-11 16,0 0-8-16,0 0-8 0,0 0-1 0,0 0-3 0,0 6 2 0,0-6 3 0,0 5 4 16,0-1 4-16,0 5 6 0,0-3 10 0,0-2 5 0,0 7 6 0,0-1 9 15,0-5 6-15,6 4 3 0,-6 1 7 0,0-1 1 0,0 0 2 0,0 3-2 16,0-3-1-16,0 0-1 0,-6 1 1 0,6-1 0 0,0 3 0 0,0-3-2 0,0 0 3 16,0 1-2-16,0 4 0 0,0 2 1 0,0-7 1 0,0 6 0 0,-5 0 4 15,5 4 1-15,0-4 0 0,0 3-2 0,0 3-3 0,0-2-4 0,0 2 0 0,0-3-4 16,0 1-1-16,0 7 0 0,0-7-1 0,0 5-1 0,0-3-1 0,0-3-1 15,0 7-2-15,0-6-2 0,0 5-2 0,0-3 1 0,0 3 2 0,0 1-2 16,5-1 4-16,-5-6-1 0,0 13 0 0,0-7-1 0,6 0-1 0,-6 0-2 16,0 1 0-16,8 5-2 0,-8-6 1 0,0 1-1 0,5 3 1 0,-5-4-2 15,0 1 0-15,8-1-2 0,-8 6 1 0,5-6-1 0,-5 7 1 0,7-7-1 0,-7 4 3 16,0 2 0-16,7-2 0 0,-7-1 1 0,7 1 1 0,-7 2-1 0,6-6 1 16,-6 6 0-16,7-7 0 0,-7 3 1 0,0 2-3 0,6-4 1 0,1 1 0 15,-7-1 0-15,0 1 2 0,6-5-2 0,-1 4 3 0,-5 1 0 0,8 2 1 16,-8-2-2-16,8-1 2 0,-8 1-1 0,5-1 1 0,-5 2 0 0,8-3-1 0,-8 7 2 15,5-6 2-15,-5 6-2 0,5-6 0 0,-5 7 0 0,9-9 0 0,-9 8-1 16,5 0-2-16,-5-1 2 0,0 0 2 0,7 0-1 0,-7 0-2 0,0 1 1 16,6 1-2-16,-6-3 0 0,8 2 1 0,-8-2-1 0,6 2 1 0,-6 0 1 0,0-6 2 15,7 4 0-15,-7 2-1 0,5 1 3 0,-5-9 0 0,8 7 1 16,-8 2 0-16,6-1-1 0,-6-2 2 0,5 2 1 0,3-2-2 0,-8 2 1 0,7 0 1 0,-7-6-1 16,5 4-4-16,-5 6 1 0,9-4 0 0,-9 0-1 0,5 0 2 0,-5-2-1 15,5 8 0-15,-5-8 1 0,8 2 1 0,-8-2-2 0,5 2 2 0,-5 0-1 16,8-2 2-16,-8 3 0 0,6-7 1 0,-6 6 2 0,0-2-2 0,7 2 2 15,-7-2-2-15,0-3 1 0,6 4-3 0,-6 1 0 0,0-2 1 0,0 3-1 16,0-4 1-16,0 4 1 0,0 2-2 0,0-3-1 0,0 0 1 0,0-2-2 16,0 6-1-16,0-4 0 0,0 4-4 0,-6 2 4 0,6-8 0 0,0 6 2 0,0 1-1 15,-7-1 0-15,7 0-2 0,0-1 0 0,0 1 0 0,0-4 0 0,-6 4 3 0,6 1 0 16,0 0 2-16,0-8 1 0,0 9-1 0,0-3 0 0,0 2 0 0,0-5 2 16,0 3-3-16,6 1 3 0,-6 2 1 0,0-8-1 0,7 7 0 0,-7-1 0 15,6 0 0-15,-6-1-2 0,0 7 2 0,8-6 1 0,-8 2-2 0,5-3-1 16,-5 1 1-16,8-4-4 0,-8 4 1 0,5-4-2 0,-5 3 0 0,7-3-1 15,-7-2 1-15,7 2-3 0,-7-2 1 0,5 6-3 16,2-3 1-16,-7-2-2 0,8 1 2 0,-8 4-1 0,5-6 3 0,-5 8 3 0,7-8 1 0,0 6 2 16,-7 2 0-16,5-3 2 0,-5 1-3 15,7 0 1-15,2-4 0 0,-9 3 0 0,5 1-1 0,-5 2 2 0,6-8-1 0,1 6 0 0,-7-5-2 0,5 2-1 16,4-4-2-16,-9 4 1 0,5-1-2 0,2-2-1 0,-1 2 1 0,-6-2-1 16,5 2-2-16,3 0 0 0,0-2 0 0,-8-4-2 0,5 7 0 0,2-7 0 0,-1 0 0 15,0 0 0-15,-6 1 0 0,8-1-2 0,-1 1-1 0,-2-6-1 16,1 7 2-16,2-7 0 0,-3-1 1 0,-5 3 0 0,8-2 1 0,-1 1 0 0,-1-1-2 15,0-4 0-15,-1 4 0 0,-5 2 0 0,7-7 1 0,1 0-1 0,-2 0 4 16,-6 2-2-16,7-2 0 0,-1 1 0 0,-6-5 1 0,5 5 0 16,3-6 0-16,-8 6 2 0,8-6 0 0,-8 1-2 0,5 1 2 0,-5-1 0 0,0-1 0 15,6 0 0-15,-6 0-1 0,0 3 1 0,7-8-1 0,-7 5 0 0,0-3 0 16,0 3 0-16,0-4-2 0,5-1 1 0,-5 2-1 0,0 0 1 0,0-6-1 0,0 4 1 16,0-4-1-16,0 0 0 0,0 0-2 0,0 0-1 0,0 0-1 0,0 5-6 15,0-5-9-15,0 0-11 0,0 0-10 0,0 0-10 0,0 0-11 0,0 0-14 16,0 0-15-16,0 0-18 0,0 0-21 0,0 4-33 0,0-4-39 0,-5 0-53 15,-2-4-51-15,7 4-104 0,-6 0-124 0,1 0-55 0,-3-5-22 0,-5 1 7 16,7-2 18-16,-7-4 30 0,-2 5 33 0,4-4 41 0,-2-6 41 0,0-1 56 0,-6 2 58 16,-2-9 66-16,-5 2 69 0,0-7 93 0,0-2 96 0</inkml:trace>
  <inkml:trace contextRef="#ctx0" brushRef="#br0" timeOffset="3605.74">9977 7211 7 0,'-6'0'83'0,"-1"-5"41"0,1 1 31 0,6-1 24 0,-7 5 25 0,1-7 24 0,-8 4 20 0,7-3 24 0,2 6 19 0,-3-5 20 0,-3 5 19 0,3 0-30 0,3-4-57 0,-10 4-46 0,9-6-43 0,0 6-18 0,-1-3-11 0,2 3-5 0,-4 0-6 0,4 0-8 15,-2-6-3-15,1 6-6 0,6 0-5 0,-5 0-3 0,-3 0-5 0,8 0-5 16,0 0-4-16,0 0-7 0,0 0-6 0,0 0-9 0,0 0-5 0,0 0-8 0,0 0-11 16,0 0-10-16,0 0-11 0,0 0-11 0,0 0-9 0,0 0-10 0,0 0-7 15,0 0-4-15,0 0-3 0,0 0 7 0,0 0 7 0,0 0 12 0,8 0 10 16,-8 6 9-16,5-6 7 0,1 3 9 0,1 3 9 0,-2-6 11 0,4 4 10 0,3 1 8 16,-6 1 7-16,8-3 7 0,-2 4 5 15,2-2-5-15,4-1-3 0,3 1-8 0,-8 5-11 0,6-6-3 0,2 1-3 0,-3 4-1 0,8-3-4 0,1 0-4 16,-8 3-4-16,15-5-4 0,-11 5-1 0,4-3-2 0,6 3-1 0,-6 3 2 15,4-3-1-15,10-6 2 0,-10 9 5 0,9-3-1 0,-1 0-2 0,6 1 0 16,2 1-3-16,-2-1 0 0,0-1-1 0,7 0-1 0,0 0-1 0,-1 3-2 0,2-3-2 16,0 5-1-16,6-4-5 0,-3 6 0 0,4-7-2 0,-1 6 3 0,-1-6 0 15,7 6 4-15,1-2-1 0,-3 3 1 0,3-2 1 0,0 1 1 16,0 1 2-16,-2-3 0 0,8 2 0 0,-6-1 0 0,6 2 1 0,-9-1-1 0,8-2-1 16,-5 1-4-16,8 2-2 0,-3 4-1 0,-8-11-1 0,8 7-1 0,-5-3 1 0,7 2-1 15,-9 0 0-15,2 0-1 0,-1 0-4 0,1-6-1 0,-3 7-1 0,-3-7-1 16,6 6 2-16,-10-6-1 0,4 0 2 0,-1 1 1 0,-7 5 0 0,0-10 2 15,1 9 2-15,-2-9-2 0,-7 4 0 0,4 3 2 0,-9-3 3 0,5 1 2 0,-3-7 6 16,-2 8 2-16,0-1 3 0,1-4-2 0,-8 3 1 0,7-3-2 0,0 3-1 16,-7-5-1-16,0 5-2 0,8-4-1 0,-9 5 3 0,3-4-3 0,-2 3-2 15,-6-3-1-15,6 3-7 0,-6-5 0 0,0 1-4 0,0 1-1 0,1 3-3 16,-1-3-2-16,1-2 0 0,-9 2-2 0,8-3-1 0,-7 3 1 0,1-2-1 0,7 1-1 16,-8 1 0-16,2-3-1 0,-3 3 1 0,3-6-2 0,-3 6 1 0,3-3 1 15,-2 3 0-15,-1 0 1 0,1-2 2 0,-4 1 2 0,4-1 1 0,-6 1 3 16,6-1 2-16,-5-4 4 0,-2 6 4 0,1 0 3 0,1-6 3 0,-2 3 2 0,2 3-3 15,-1-6 2-15,-1 6 1 0,2-6-2 16,-1 3 1-16,6-3 1 0,-6 6-2 0,0-6 0 0,0 4-2 0,1-4-4 0,-2 0-2 0,1 5-3 0,1-5-2 16,-1 0 1-1,0 0 1-15,-2 0-3 0,44 4 41 0,-44-4-47 0,2 0-1 0,-5 0-1 0,4 6-1 16,0-6-1-16,-5 0-2 0,6 0-3 0,1 0 0 0,-2 5 1 0,-3-5 0 16,2 4-1-16,1-4 0 0,4 0 0 0,-5 6 0 0,2-6 2 0,0 5-1 15,0-5-1-15,1 4 1 0,-2 2-3 0,-4-6 3 0,3 4-3 16,-3-4 4-16,5 5-3 0,0-1 0 0,-8-4 1 0,3 5 0 0,-2-5 0 0,7 6 1 0,-6-6 1 15,-1 4 0-15,2-4 0 0,-3 5-2 0,3-5 0 0,-3 6 0 0,0-6-1 16,4 0 1-16,-4 3 4 0,2-3 5 0,1 7 3 0,-2-7 1 0,-1 5 0 16,3-5-1-16,-3 0-2 0,2 4 1 0,7-4-1 0,-8 4 3 0,6-4 0 15,2 5 2-15,-9-5-1 0,8 0 0 0,3 6-3 0,-5-6-6 0,-3 3-1 16,4-3-1-16,1 0-1 0,-6 6 0 0,0-6 1 0,-2 0-2 0,3 0 0 16,-3 0 1-16,3 0-1 15,-8 6-1-15,0-6 2 0,6 0 1 0,-6 0-2 0,0 0 0 0,0 0 1 0,0 0-1 0,0 0-1 0,0 0 0 0,0 0 1 16,0 0 1-16,0 0 0 0,0 0-2 0,0 0 0 0,0 0 0 0,0 0 2 0,0 0-2 15,0 0 0-15,0 0 1 0,0 0-3 0,0 0-1 0,0 0-2 0,0 0 0 0,5 0 0 16,-5 0 3-16,0 0-2 0,0 0 2 0,7 3-1 0,-7-3 1 0,9 0-1 16,-9 6 2-16,5-6-1 0,-5 6 1 0,6-6 1 0,1 0 3 0,-7 4 1 15,5-4 0-15,4 5 0 0,-9-5-3 16,7 4-2-16,-2-4-3 0,-5 0-1 0,6 5-6 0,-6-5-3 0,5 4-7 0,-5-4-4 0,0 0-7 0,8 0-7 16,-8 0-6-16,0 0-7 15,0 0-5-15,0 0-6 0,0 0-7 0,0 0-2 0,0 0-2 16,0 0-3-16,0 0 0 0,0 0-3 0,0 0-1 0,0 0-2 0,0 0-1 15,0 0-15-15,0 0-19 0,-8 0-25 0,3-4-24 0,5 4-29 0,-6-5-23 16,1 5-36-16,-2-4-38 0,-2-1-51 0,4 1-52 0,-2-2-47 0,1 0-35 0,-8 3-4 16,7-9 10-16,2 9 30 0,-1-3 38 0,6-3 43 0,-8 5 44 0,3-8 43 0,5 9 44 15,-8-8 46-15,8 7 49 0,0-7 54 0,0 2 69 0</inkml:trace>
  <inkml:trace contextRef="#ctx0" brushRef="#br0" timeOffset="4000.26">15390 8183 0 0,'0'-4'3'0,"-8"4"108"0,8-6 63 0,0 0 41 0,0 3 28 15,-5-3 27-15,5 0 25 0,0 3 25 0,0-8 31 0,0 7 26 0,0-5 29 0,0 3 25 0,-8 2 27 0,8-7-73 0,0 7-133 0,0-2-61 0,0 1-21 0,0 1-9 0,0-1 3 0,0 1 2 0,-5-2 0 0,5 2-6 0,0-1-9 16,0 5-10-16,0 0-10 0,0-6-8 0,0 6-11 0,0-4-10 0,0 4-10 0,0 0-10 16,0 0-12-16,0 0-12 0,0 0-9 0,0 0-12 0,0 0-8 0,0 0-12 15,0 0-8-15,0 0-11 0,0 0-12 0,0 0-8 0,0 0-9 0,0 0-4 16,0 0-1-16,0 0 3 0,0 4 0 0,5-4 3 0,-5 6 2 0,8-1 1 15,-3-1 5-15,3 6 3 0,-2-5 5 0,-1 4 4 0,2 1 7 0,2 1 7 0,2-1 8 16,1 3 3-16,4-2 2 0,-5 4 0 0,2-6 1 0,0 6 0 16,1-6-1-16,6 7 2 0,-7-1-2 0,6-6 0 0,-6 0-2 0,5 6 0 0,-2-5 0 15,-5-1-2-15,1 1 1 0,2-1-2 0,-1 2-2 0,-7-7 1 0,2 1 0 0,-1 1 2 16,-2-3 1-16,-5 4 4 0,6-2 2 0,-6-5 3 0,0 0 6 0,0 0 2 16,0 0 1-16,0 0 2 0,0 0 2 0,0 0 4 0,-6 4 5 15,6-4 4-15,-5 0 2 0,-2 4 2 0,-1 1 1 0,-4-5-4 0,0 6 2 0,3-3-3 16,-9 3-2-16,5 0-4 0,0-3-2 0,-6 3-4 0,4 0-4 0,-4-2-4 0,6 1-4 15,-6-1-6-15,7-4-7 0,-9 9-4 0,10-3-4 0,-10-1-5 0,8-1-6 16,-1 2-5-16,2 0-14 0,-2 3-16 0,1-5-23 0,1 5-28 0,-2-3-29 16,1-1-45-16,0 4-44 0,2 1-67 0,-5-4-79 0,3 3-100 0,3 0-104 0,-11 1-40 15,8-5-8-15,-1 1 15 0,-4 4 23 0,-3-5 38 0,2-5 40 0,1 0 50 16,-9 0 50-16,1-5 59 0,0-2 62 0,-1 4 72 0,1-8 76 0</inkml:trace>
  <inkml:trace contextRef="#ctx0" brushRef="#br0" timeOffset="7445.86">10896 6840 0 0,'0'-5'26'0,"0"5"37"0,0 0 17 0,0 0 18 0,0 0 17 0,0-4 18 0,0 4 17 0,0-6 17 0,0 6 15 0,0-6 17 0,0 6 16 16,0-4-17-16,0 4-32 0,0-5-16 0,0 5-5 0,0 0-1 0,0-6 2 0,0 6-1 0,0 0-7 0,0-3-4 0,0 3-5 15,0 0-5-15,0-6-3 0,0 6-2 0,0-4-5 0,0 4-7 0,0 0-8 0,0 0-10 0,0-5-7 0,0 5-8 0,0-4-4 0,-7 4-6 0,7-6-9 0,0 0-7 16,-7 6-7-16,7 0-6 0,-5-3-6 0,5-3-6 0,-8 6-5 0,8-5-2 0,-7 5-4 16,7 0-3-16,-5-4-2 0,-2 4-3 15,7 0-5-15,-7-6-2 0,2 6 0 0,-3 0 0 0,8 0 0 0,-6 0-1 0,-1 0 0 0,1 0-2 0,-1 6 0 0,2-6-1 16,5 0-1-16,-9 4 1 0,4-4-3 0,-2 5 0 0,1-5-1 0,1 6-2 16,-4-6-1-16,9 3 1 0,-7 3-1 0,2-6-1 15,5 6 2-15,-8-2-3 0,2-4 3 0,6 5-2 0,0-1 0 0,-5 2 0 0,5-3-1 0,0-3 4 16,0 6 1-16,0-1 1 0,-8-1 4 0,8 2-1 0,0 0 3 0,0-2 0 15,0-4 1-15,0 9 2 0,0-4 0 0,0-1 3 0,8 2 5 0,-8-1 3 16,0 4 3-16,5-2 3 0,-5-4 5 0,6 8 4 0,-6-7 1 0,8 5 3 0,-3-3 1 16,2 3 3-16,2-3 3 0,-4 4 1 0,1-1-1 0,1-4-2 0,7 5-2 15,-9-1-5-15,2-3-1 0,6 4-5 0,-7-1-4 0,2 0-4 0,-3-3-1 0,9 3-5 16,-9 0-2-16,2 3-3 0,1-3-3 0,-3-5-1 0,2 5-2 0,0 2-1 16,-2-2-2-16,3-2 2 0,-8 2 0 0,7-4 4 0,-7 3 2 0,6-2 1 15,-6 3 1-15,6-4 1 0,-6 5 3 0,0-4 0 0,0 3 2 0,0-3 3 16,0 3 1-16,0-5 2 0,0 7 4 0,0-8 0 0,0 4 0 0,0 2 3 0,-6-4-2 15,6-1 4-15,-6 2 0 0,6-2 4 0,-7-4-1 0,-1 5 3 0,3 0 3 16,-2-5-1-16,0 4 4 0,2-4 0 0,-10 6 2 0,10-6-2 0,-2 0-2 16,0 0-4-16,-6 0-5 0,7 0-1 0,-7 0-5 0,6 0-2 0,-7 0-2 0,9 0-3 15,-2-6-4-15,-4 6-4 0,2-4 0 0,2 4-5 0,2-5-5 0,-3 5-1 16,2-5-4-16,1 5-6 0,-3-4-6 0,3-2-12 16,5 2-14-16,-7-1-15 0,7 1-16 0,-7-1-19 0,7-2-21 0,0 4-35 15,0-3-40-15,0 1-44 0,0-5-40 0,7 7-50 0,-7-7-54 0,7 5-12 0,-7-1 5 0,5-4 17 0,3 5 23 16,-3 1 27-16,9-7 28 0,-9 7 33 0,2 0 35 0,7-1 42 0,-8-4 45 15,6 2 45-15,-3-2 61 0</inkml:trace>
  <inkml:trace contextRef="#ctx0" brushRef="#br0" timeOffset="7935.44">11046 7020 0 0,'0'0'1'0,"5"0"104"0,-5 0 62 0,0-6 40 0,8 6 27 0,-8-3 20 0,0-3 16 0,5 2 12 0,-5-1 12 0,0 1 11 0,7-1 15 0,-7-2 17 0,7 4 17 0,-7-3-64 0,5 6-118 15,-5-5-48-15,0 1-18 0,0 4 0 0,0 0 7 0,8-6 9 0,-8 6 7 0,0 0 7 0,0 0 6 0,0-4-2 0,0 4-2 0,0 0-8 0,-8 0-9 0,8 0-19 16,0 0-23-16,0 0-23 0,0 0-22 0,0-5-21 0,0 5-18 0,-5 5-9 16,5-5-11-16,-7 0-3 15,7 4-4-15,-7 2-2 0,7-2-2 0,-5 1 0 0,5 1-2 0,-8-3 2 0,8 4 2 0,-5 2 4 0,5-4 3 0,0-1 5 16,-8 5 1-16,8-3 1 0,0-1 0 0,0 5-1 0,0-4 2 0,0 3-1 0,8-5 1 16,-8 1 1-16,0 5 0 0,5-5-1 0,-5-1-1 0,8 1-1 0,-3 2-3 15,2 2-4-15,0-4-5 0,-2-5-2 0,10 4 0 0,-9 0 1 0,7 2 1 0,-8-6 3 31,11 5 2-31,-5-5 1 0,1 4 6 0,-3-4 3 0,3-4 3 0,2 4 2 16,-1 0 8-16,-8-5 5 0,9-1 9 0,-9 2 8 0,10 0 3 0,-10-1 7 16,4-1 9-16,1-4 8 0,-2 5 10 0,-3 1 4 0,3-7 8 0,-2 7 7 0,-6-5 8 15,7 0 3-15,-1 3 4 0,-6-4 2 0,0-1 1 0,0 8-1 0,0-7 2 16,0 1-8-16,0-3-12 0,0 3-9 0,-6 0-9 0,6-1-12 0,-7 1-9 16,1-2-11-16,-2 7-6 0,3-7-9 0,-3 1-5 0,-2 1-2 0,1 0-3 15,-3 3-3-15,-1-4 0 0,6 5-2 0,-5 1 2 0,-1-1 2 0,5-1-2 0,-5 2 0 16,8 4 1-16,-9 0-4 0,7-5-2 0,-4 5-4 0,3 5-3 0,0-5-2 15,3 0-5-15,-1 4-1 0,-1 2-1 0,1-1 0 0,-1-1 2 0,-1 1 0 0,3 5 0 16,-2-4 3-16,0 3 1 0,7 0-1 0,-5 1 3 0,-3 1 2 0,8-1 1 16,-5-1 1-16,5 0 3 0,0 1 2 0,0 1-2 0,0-1 0 0,0-1 1 15,5 0 1-15,-5 6-1 0,8-6 3 0,-3 3 1 0,2-3 1 0,0 0 3 16,-2 1-1-16,10 4 1 0,-9-4-7 0,7 1-6 0,0-3-12 0,0 3-17 0,0 4-16 16,1-5-17-16,-2-1-18 0,2 0-18 0,-1 6-19 0,-1-6-19 0,0 3-26 15,8-3-27-15,-6 1-29 0,-1-1-25 0,0 0-31 0,0-3-29 0,1 3-22 16,4-3-14-16,-4-2 9 0,-2 1 16 0,1-5 25 0,1 4 25 0,-9-4 29 0,8 0 28 15,1 0 33-15,-7 0 35 0,7-4 32 0,-9-1 37 0</inkml:trace>
  <inkml:trace contextRef="#ctx0" brushRef="#br0" timeOffset="8408.01">11559 7166 62 0,'8'-3'130'0,"-8"-7"38"0,6-1 31 0,-1 1 32 0,-5 1 29 0,0-2 30 0,0 3 26 0,0 3 28 0,0-4 24 0,0 2 25 0,0 2 24 0,0 1-53 0,0-1-97 0,0 5-48 0,0-6-22 0,0 6-14 0,0-4-8 0,0 4-9 15,0-5-13-15,0 5-8 0,0-4-10 0,0 4-11 0,0 0-8 0,0 0-11 0,0-5-11 0,0 5-13 16,0 0-9-16,0 0-13 0,0 0-8 0,0 0-10 0,0 0-11 0,0 0-9 15,0 0-6-15,0 0-9 0,0 0-8 0,0 0-6 0,0 0-4 0,0 0-1 16,-5 0-4-16,5 0 1 0,-6 5 2 0,6-5 1 0,-8 0 1 0,3 4 3 0,-3-4 1 16,3 5 2-16,-3-5 2 0,2 0 2 0,1 4 3 0,-3-4 1 0,1 6 2 15,1-6 0-15,-1 0 2 0,-4 0-2 0,3 0 0 0,0 0-4 16,3 0-5-16,-1 0-3 0,-6 0-3 0,3 0-2 0,4 0-3 0,-2 0-1 0,1-6 0 16,-8 6-2-16,7-4 1 0,2 4-2 0,-2-5 3 0,0 5-1 0,2-4 4 15,-3 4 2-15,1-5 5 0,7 1 3 0,-5-2 3 0,5 0 2 0,-9 6-1 0,9-4 1 16,-5-1-1-16,5-1-1 0,0 3 0 0,0-7-3 0,0 5 0 15,0 1-5-15,0-1-2 0,5-5 1 0,-5 4 0 0,9-3 1 0,-9 3-1 0,5-3 3 16,2 5 3-16,1-7 4 0,-3 7 5 0,2-7 6 0,0 7 4 0,-2-2 3 16,2 1 6-16,-1 1 4 0,2 0 1 0,5 4 5 0,-8-5 2 0,4-1 1 0,3 6 1 15,-6 0-1-15,7 0 0 0,-5 0 1 0,3 0-4 0,-4 0-2 0,6 0-1 16,0 6-6-16,1-1-1 0,-1-1-2 0,0 0-5 0,-2 1-2 0,-4 5-4 0,7 1-3 16,-1-1 0-16,-8-1-5 0,11 0-4 0,-11 6-1 0,1-6-1 0,1 7 3 15,-2-1 0-15,4-1 0 0,-2 2 2 0,-7-3 0 0,0 2 2 0,0-1-1 16,5 2 2-16,-5-3 1 0,0 2 0 0,0 0 5 0,0 0 2 15,0 0-2-15,-5 0 0 0,5 0-2 0,0 4 1 0,-7-5 0 0,7 2 0 0,-9-3-1 16,9 7-2-16,-5-4-1 0,5-4-3 0,-7 4-1 0,7-2-6 0,-6 2-10 0,1-7-8 16,5 0-9-16,-8 6-11 0,8-9-9 0,-8 3-14 0,8 1-11 0,-5-5-17 15,5 5-12-15,-7-6-14 0,7 1-16 0,0 0-16 0,-6-1-17 0,6 2-14 16,0 0-23-16,-6-3-28 0,6 3-41 0,0-6-44 0,0 0-49 0,0 4-48 0,0-4-8 16,0 0 11-16,0 0 19 0,-8 0 24 0,8 0 28 0,0 0 32 0,0 0 32 15,0 0 33-15,0 0 43 0,8-10 44 0,-8 7 51 0,0-9 66 0</inkml:trace>
  <inkml:trace contextRef="#ctx0" brushRef="#br0" timeOffset="9180.84">11847 7157 6 0,'0'0'40'0,"0"-4"19"0,0 4 21 0,0-5 18 0,0 5 19 0,0-6 17 0,0 6 19 15,0-10 20-15,0 5 20 0,0 1 8 0,0-1-1 0,0-1-6 0,0 6-7 0,0-4-9 0,0 0-10 0,0-1-9 0,0-1-8 0,0 6-10 0,0-3-8 0,0-4-11 0,0 7-11 0,0 0-14 0,0-5-16 0,0 5-18 16,0 0-20-16,0-4-11 0,0 4-6 0,0 0-6 0,0 0-6 0,0 0-11 0,0 0-14 16,0 0-16-16,0 0-19 0,0 0-18 0,0 0-19 0,0 0-12 15,0 0-6-15,0 0-1 0,0 0 3 0,0 0 5 0,0 0 8 0,0 0 14 0,0 0 16 16,0 0 17-16,0 0 17 0,7-5 20 0,-7 5 22 0,0 0 25 0,0 0 27 0,0-6 18 16,0 6 15-16,0-4 10 0,0-1 6 0,0 1 6 0,-7-1 6 15,7 1-1-15,0-2 1 0,0 6-3 0,0-6-1 0,0 2-3 0,-9-1 1 0,9-1-5 16,0 3-3-16,0-3-4 0,0 2 1 15,0 4-1-15,-5 0-3 0,5 0-3 0,0 0-6 0,0 0-11 0,0 0-12 0,0 0-12 0,0 0-11 0,0 0-11 0,0 0-12 16,0 0-9-16,0 0-14 0,0 0-9 0,0 0-13 0,0 0-11 0,0 0-11 16,0 0-6-16,0 0-3 0,0 0-1 0,0 0 1 0,5 0-1 0,4 0 2 15,-9 4 5-15,7 2 6 0,-7-3 6 0,5 3 6 0,3-1 4 0,-8 5 7 0,6 0 4 16,-1-5 7-16,3 4 4 0,-8 1 1 0,5 4 0 0,-5-4 1 16,7 1 1-16,-7-3 1 0,0 7-1 0,7-4-1 0,-7 4-1 0,0-5-1 15,0 3 0-15,0-2-1 0,0 4 1 0,0-6 0 0,0 1 2 0,0 4-2 0,0-4 1 16,0-1-1-16,7-3-1 0,-7 3-2 0,0 1-2 0,0-5-2 0,0-1-1 15,0 2 0-15,0-6 1 0,0 6 4 0,0-6 3 0,0 0 3 0,0 0 2 0,0 0 4 16,0 0 3-16,0 0 7 0,0 0 5 0,0 0 9 0,0 0 12 0,0 0 12 16,0 0 7-16,0 0 4 0,0 0-1 0,0 0-2 0,-7-6-4 0,7 0-5 15,0 2-5-15,-7-1-3 0,7-1-5 0,0 2-4 0,-7-5-6 0,7 0-8 0,-5-3-10 16,5 3-11-16,0 0-6 0,0-1-4 0,-8-4 1 0,8 4 2 0,0-5 1 16,0 6-3-16,0-6 2 0,0-1-1 0,8 7-3 0,-8-6-2 0,0 6-1 15,5-7-3-15,-5 7-1 0,7-6-4 0,-7 6-5 0,7 0 0 0,0-3-7 16,-7 3 0-16,6 3-2 0,1-3-4 0,-2 5 1 0,-5-1 1 0,8 1-2 0,-2-1 3 15,-1-2 1-15,3 4 0 0,5 3 2 0,-5 0 2 0,-3-6 0 16,0 6 2-16,4 6 4 0,3-6 0 0,-6 3 3 0,1-3 1 0,0 7 2 0,0 2 3 16,-2-4 0-16,3 5 3 0,-3-1-1 15,3 0 1-15,-8 3 0 0,6 1 1 0,-6 2-2 0,5-1-1 16,-5 2-8-16,0-3-10 0,0 7-9 0,0-4-10 0,0 2-13 0,-5-3-10 0,5 1-14 0,0-2-12 0,-6 0-14 0,6 0-13 0,-8 1-21 16,8 0-21-16,-5-5-25 0,-3 5-28 0,8 0-28 0,-5-6-31 0,5 6-48 15,-7-6-57-15,0 1-14 0,7 1 5 0,-7-1 14 0,7-7 22 0,0 3 23 0,0-6 29 16,0 0 30-16,0 0 34 0,0 0 37 0,0 0 39 0,0 0 44 0,0 0 54 0</inkml:trace>
  <inkml:trace contextRef="#ctx0" brushRef="#br0" timeOffset="9575.89">12238 7104 0 0,'0'-5'12'0,"6"-1"126"0,-6-4 69 0,0 5 48 0,0 1 38 0,0-1 36 0,0-1 37 0,0 2 32 0,0-1 34 0,-6 1 27 0,6-1 28 0,0 1 26 0,0-2 23 0,-8 6-94 0,8-6-155 0,0 6-78 0,0 0-36 0,0 0-19 0,0-4-12 0,0 4-14 0,-7 0-19 0,7 0-18 0,0 0-17 0,0 0-13 0,0 0-17 16,-5 0-13-16,5 0-14 0,0 0-8 0,-6 4-12 0,6-4-8 0,-8 6-5 16,3 0-5-16,5-2-3 0,-8 1-2 0,1 4-1 0,1 1 0 0,0-5-1 15,6 4 3-15,-7 1 0 0,2 1 7 0,-3 3 3 0,8-5 3 0,-6 6 4 16,6-4 0-16,-7 2 1 0,7-3 0 0,0 4-3 0,0-2 1 0,0 1-4 0,0 2-2 31,0-6-4-31,0 6-2 0,0 0-5 0,7-5-3 0,-7 5-5 0,6 0-3 16,-6-6-6-16,8 1-6 0,-3 4-4 0,2-4-3 0,-1 1 0 0,0-1-3 15,1-7 3-15,1 7 4 0,-3-5 6 0,3 1 6 0,-2-3 7 0,6 3 7 16,-4-6 9-16,-2 0 8 0,0 0 13 0,1 0 11 0,-2-6 12 0,3 3 14 16,0-3 13-16,-3 1 13 0,1-5 11 0,-6 7 9 0,5-12 5 0,2 5 6 0,-7-5-2 15,9 0 3-15,-4 0 1 0,-5 0-5 0,7-4-6 0,-7 4-7 0,0-4-7 0,0-1-11 16,0 2-11-16,0-3-12 0,0 2-12 0,0 0-8 0,0-1-7 0,0 1-6 16,-7 3-4-16,7-4-9 0,-5 7-10 0,5-2-8 0,-9 5-13 0,9-1-14 15,-7 8-10-15,7-3-17 0,-5 2-19 0,-1-1-21 0,6 5-27 0,-5 0-24 16,-3 0-27-16,0 0-26 0,3 5-29 0,-2-1-48 0,1 2-52 0,0-3-60 0,-2 8-57 15,-4-1-13-15,6 5 7 0,-2-6 24 0,3 6 29 0,-3-6 36 0,-5 7 38 16,7-3 40-16,6-2 38 0,-7 4 42 0,2-5 42 0,-3-1 55 0,8 0 63 0</inkml:trace>
  <inkml:trace contextRef="#ctx0" brushRef="#br0" timeOffset="9894.42">12549 7254 75 0,'-6'0'139'0,"6"-3"39"0,0 3 29 16,0-6 27-16,-7 6 25 0,7-6 25 0,0 2 24 0,0-1 23 0,0 5 22 0,-5-5 25 15,5 1 22-15,0 4-58 0,-8-6-105 0,8 6-50 0,-6-4-23 0,6 4-13 16,0-5-8-16,-7 1-11 0,7 4-11 0,-6-5-8 0,-1 5-9 0,7-7-8 16,-5 7-9-16,5 0-10 0,-9-3-10 0,9 3-11 0,-5 0-12 0,5-6-5 15,-5 6-7-15,5 0-1 0,0 0-3 0,-8 0-1 0,8 0 0 0,0 0-1 16,0 0-3-16,0 0-4 0,0 0-4 0,0 0-3 0,0 0-3 15,0 0-7-15,0 0-4 0,0 0-2 0,0 0-3 0,0 0-1 0,0 0 0 0,8 0 4 16,-8 0 1-16,5 0 2 0,0 0 0 0,4 0 1 0,-4 0 1 0,8 0 3 0,-6 0 0 16,7 6 4-16,-2-6 3 0,-6 0-5 0,8 0-12 0,-2 3-19 0,-3-3-18 15,1 0-27-15,3 0-21 0,-5 7-23 0,5-7-20 0,-7 5-32 0,1-5-35 16,6 4-52-16,-7-4-59 0,1 5-58 0,0-5-56 0,0 4-12 0,-2 2 10 0,-5-2 23 16,8-4 27-16,-8 5 31 0,0-5 34 0,0 0 32 0,0 0 34 0,0 0 44 0,0 0 45 15,0 5 51-15,0-5 70 0</inkml:trace>
  <inkml:trace contextRef="#ctx0" brushRef="#br0" timeOffset="10160.01">12584 7440 25 0,'0'0'88'0,"0"0"31"0,0 0 29 0,0 0 26 16,0 0 27-16,0 0 29 0,0-5 28 0,5 1 25 0,-5 4 29 0,0-6 22 15,0 6 25-15,0-4-35 0,0 4-70 0,0-5-31 0,-5 1-8 0,5-2-9 16,0 6-11-16,0-6-13 0,0 6-12 0,0 0-17 0,-9-3-17 0,9 3-14 15,0-6-13-15,0 6-11 0,-5 0-9 0,5 0-12 0,0 0-9 0,0 0-14 16,0 0-9-16,0 0-12 0,0 0-11 0,0 0-6 0,0 0-9 0,0 0-9 0,0 0-5 16,0 0-7-16,0 0-7 0,0 0-7 0,0 0-8 0,0 0-2 0,0 0 3 15,0 0 4-15,0 0 4 0,5 0 5 0,-5 0 2 0,9 6 7 0,-4-6 5 0,0 0-1 16,3 3-6-16,5-3-17 0,0 6-22 0,-7-6-29 0,7 0-33 0,0 0-69 16,8 0-82-16,-8 6-69 0,-2-6-59 0,2 0-22 0,8 0-4 0,-8 0 8 0,1 0 10 15,-2-6 23-15,-6 6 26 0,7-6 37 0,-5 3 43 0,4-3 45 0,-6-3 51 16,-6 3 64-16,6-3 79 0</inkml:trace>
  <inkml:trace contextRef="#ctx0" brushRef="#br0" timeOffset="10475.7">12978 7181 90 0,'9'-5'165'0,"-2"-5"51"15,-7 7 43-15,5-3 40 0,-5 2 38 0,0-1 38 0,0-5 35 0,0 4 33 0,0-3 33 0,-5 4 32 0,5-1 29 0,0 2-63 16,0 0-115-16,-7 4-67 0,7-5-38 0,0 5-30 0,0-6-21 0,0 6-22 16,0 0-21-16,0 0-25 0,0 0-22 0,0 0-24 0,0 0-22 0,0 0-23 15,0 0-22-15,0 0-22 0,0 0-22 0,0 0-14 0,0 0-12 0,-9 0-5 16,9 6 1-16,0-1-2 0,0-1 3 0,-5 0 2 0,5 7 4 0,-7-2 5 16,7 1 7-16,-6 5 7 0,6-6 8 0,-5 6 8 0,5 1 9 15,-9-2 6-15,9 5 1 0,-7-4-5 0,7 0-13 0,0 4-11 0,0-4-15 0,-5 0-14 0,5 0-15 16,0 3-14-16,0-2-14 0,0-1-17 0,0-2-15 0,0 1-16 0,0 2-17 15,5-1-23-15,-5-1-21 0,0 2-32 0,0-7-38 0,0 6-42 0,7-6-42 0,-7 1-30 16,0-1-23-16,9-3 2 0,-9 3 17 0,0-3 23 0,0-2 25 0,5 1 30 16,-5-5 32-16,0 0 33 0,0 0 37 0,0 0 45 0,0 0 49 0,0 0 51 0,0 0 64 15</inkml:trace>
  <inkml:trace contextRef="#ctx0" brushRef="#br0" timeOffset="10916.27">13176 7235 0 0,'0'-5'1'16,"5"0"100"-16,-5-5 69 0,0 6 48 0,0-1 41 0,0 1 34 16,0-1 34-16,0-5 30 0,0 4 30 0,0-3 29 0,0 3 25 15,0 6 30-15,0-3 25 0,0 3-66 0,8-6-119 0,-8 6-62 0,0 0-27 0,0 0-19 0,0 0-14 0,0 0-12 16,0 0-11-16,0 0-13 0,0 0-16 0,0 0-11 0,0 0-13 0,0 0-16 16,0 0-15-16,0 0-21 0,0 0-21 0,0 0-21 0,-8 0-23 0,8 0-15 15,-5 6-9-15,5-6-9 0,0 3-4 0,-7 3-1 0,0-2-1 0,7 1 0 16,-7 4 0-16,1-2 0 0,-1 7 2 0,2-4 3 0,-4-1 5 0,4 6 3 15,5-6-1-15,-7 6 0 0,1 0-2 0,6-5-7 0,-5 5-9 0,5 0-4 0,-8-6-5 16,8 6-4-16,0 0-4 0,0-5-7 0,0 3-6 0,0-2-5 16,0-2-3-16,0 6 4 0,0-5 3 0,0-1 4 0,8 0 5 0,-8-3 7 0,5 3 8 0,1 1 5 15,-6-4 1-15,7-1 5 0,-2-1 6 0,4 1 9 0,-4-1 8 0,8 2 6 16,-6-1 9-16,0-5 3 0,0 0 3 0,6 4 3 0,-8-4 4 0,9-4 4 16,-7 4 4-16,7 0 6 0,-9-5 10 0,0 5 10 0,8-6 7 0,-5-3 7 15,5 5 10-15,-7-1 5 0,1-1 6 0,7-4 6 0,-9 1 7 0,0 3 5 0,3-3-2 16,-2 0 2-16,1-1-1 15,1 1-3-15,-3-6-6 0,1 4-6 0,-6 1-5 0,8-3-7 0,-8-2-2 0,5 4-4 0,-5-2-7 0,0-2-8 0,0 0-9 16,0 5-8-16,0-5-7 0,-5 6-6 0,5-6-3 0,-8 5-6 0,8 0-4 16,-6 0-7-16,6 6-9 0,-5-5-18 0,-3 4-21 0,1-2-20 0,1 4-16 0,6-3-23 15,-8 1-25-15,3 5-27 0,0 0-22 0,-3 0-30 0,2 0-29 0,-1 0-43 16,1 5-44-16,-7 1-60 0,5-3-65 0,3 9-14 0,-3-3 10 0,3-5 21 0,0 6 26 16,-4-5 36-16,4 4 40 0,-2-3 38 0,-1 0 40 15,8-3 43-15,-6 3 42 0,6-6 50 0,0 0 56 0</inkml:trace>
  <inkml:trace contextRef="#ctx0" brushRef="#br0" timeOffset="11375.1">13545 7318 72 0,'0'-6'138'0,"7"3"41"0,-7 3 33 0,0-6 31 0,0 3 29 0,0-3 27 0,0 0 27 0,0 2 29 0,0-1 26 0,-7-1 27 0,7 6 27 0,0-4-55 0,0-1-104 0,0 1-50 0,0-2-20 0,0 6-15 0,-5-3-9 0,5-3-8 16,0 6-5-16,0-6-8 0,0 6-5 0,0-4-10 0,0 4-9 0,-7 0-11 15,7 0-13-15,0 0-7 0,0 0-14 0,0 0-10 0,0 0-14 0,0 0-8 16,0 0-11-16,0 0-11 0,0 0-11 0,0 0-14 0,0 0-13 0,0 0-14 16,0 0-13-16,0 0-7 0,0 0-7 0,0 0-1 0,-7 0-2 0,7 4 2 0,0 2 1 15,-5 0 2-15,-3 3 2 0,8-5 2 0,-5 5 5 0,-3 2 3 0,8-1 7 16,-6 5 4-16,1-6 6 0,-2 6 0 0,-2-6-5 0,9 7-4 0,-5-1-10 15,5-6-9-15,0 6-11 0,-7-6-11 0,7 6-8 0,0-5-12 0,0-1-12 16,0 6-9-16,0-6-7 0,0 1-6 0,0 5-4 0,0-6-2 0,7 2 3 0,-7-1 3 16,5-1 5-16,-5 1 9 0,9-1 8 0,-2 2 11 0,-2-2 9 0,1-5 11 15,2 8 14-15,-3-8 10 0,3 1 9 0,4-1 7 0,-5 1 8 0,5-5 12 16,1 6 12-16,-5-6 19 0,3 0 19 0,-3-6 18 0,5 6 20 0,-7-5 14 16,6 1 15-16,-3-1 12 0,3 1 15 0,-6-2 12 0,-1 0 13 0,11 2 12 0,-11-5 12 15,2 3 1-15,0-3 0 0,-2 4-10 0,-5-5-14 0,8 1-17 0,-8-1-17 16,7-1-14-16,-7 2-11 0,0-6-16 0,0 5-16 0,0-9-18 0,0 5-15 15,0-1-14-15,-7-1-13 0,7-2-13 0,-8 3-12 0,8-4-12 0,-5 4-11 0,-2-6-16 16,7 9-15-16,-7-4-20 0,2 5-23 0,-3 2-16 0,0-1-16 0,3 1-19 16,-1-1-19-16,1 5-24 0,-2 0-23 0,-2 1-34 0,-3 4-41 0,6 0-59 0,1 0-69 15,-3 0-39-15,0 4-26 0,3 1 7 0,-1 0 22 0,-2-1 25 0,3 8 31 0,-3-9 37 16,1 3 36-16,2-2 40 0,-2 1 40 0,7 5 51 0,-7-10 50 16,2 5 65-16,5-1 76 0</inkml:trace>
  <inkml:trace contextRef="#ctx0" brushRef="#br0" timeOffset="12416.54">14316 7251 58 0,'0'-6'121'0,"0"6"42"0,0-6 36 0,0 2 30 0,5-1 26 0,-5 0 25 0,0 5 25 0,0-4 21 0,0 4 23 0,0 0 11 0,0 0 9 0,0 0-39 0,0-6-68 0,0 6-46 0,0 0-33 0,0 0-24 0,0 0-17 16,0 0-13-16,0 0-14 0,0 0-9 0,0 0-12 0,0 0-15 0,0 0-11 0,0 0-16 16,0 0-14-16,0 0-16 0,0 0-15 0,0 0-14 0,0 0-13 0,0 0-9 15,0 0-6-15,0 0-2 0,0 0 2 0,0 6 2 0,0-2 4 0,0 6 3 16,0-6 6-16,0 8 5 0,0-3 6 15,-5 0 6-15,5 1 4 0,0 5 6 0,0 0 7 0,-7 0 2 0,7-2-3 0,0-2 1 0,-9 4-3 0,9-2-2 0,0 2-4 0,-5 0-1 16,5 0-1-16,0-1 0 0,-6 0-2 0,6-2 1 0,0 1-1 16,0 2 0-16,-7 0-1 0,7-6 2 0,0 0-1 0,0 7-1 0,0-7-1 15,7 2-9-15,-7 2-8 0,0-1-13 0,0-3-13 0,6 0-14 0,-6 1-16 0,5-1-17 16,-5-4-22-16,9 5-30 0,-2 1-34 0,-2-7-38 0,1 2-42 0,1 3-51 16,-1-5-53-16,2 1-15 0,-1 1 7 0,-2-3 16 0,1-3 24 15,2 7 24-15,-3-7 26 0,3 5 29 0,-3-5 33 0,3 0 39 0,-2-5 40 0,-1 5 43 0,-5 0 59 0</inkml:trace>
  <inkml:trace contextRef="#ctx0" brushRef="#br0" timeOffset="12859.26">14432 7547 0 0,'-6'-4'89'0,"6"4"72"0,0-5 49 16,-7 5 33-16,7-4 28 0,0 4 25 0,0 0 22 0,0-6 21 0,0 6 19 0,0-6 14 15,0 6 16-15,0 0-15 0,0-3-37 0,0 3-68 0,0 0-89 0,0 0-42 16,0 0-18-16,0 0-11 0,0 0-7 0,0 0-9 0,0 0-10 0,0 0-12 15,0 0-8-15,0 0-9 0,0 0-8 0,0 0-14 0,0 0-15 0,0 0-19 16,0 0-14-16,0 0-10 0,-8 0-9 0,8 0-1 0,0 0-2 0,0 3 4 16,0 3 5-16,0 0 2 0,8-2 8 0,-8 1 4 0,0-1 2 0,0 7 3 0,7-7 2 15,-7 1-2-15,0-1-5 0,6 8-2 0,-6-8-8 0,8 1-5 0,-8-1-8 16,5 1-3-16,-5 1-4 0,5-2-1 0,3 1 1 0,-8-1 0 0,6 1 3 0,1-5 3 16,-1 6 5-16,1-2 4 0,0-4 5 0,0 6 6 0,-2-6 6 0,2 0 9 15,-1 0 9-15,2 0 6 0,-2-6 6 0,1 6 4 0,-2-4 4 0,3 4 6 16,-2-6 8-16,-1 1 11 0,3-4 11 0,-3 5 9 0,2-2 11 0,-7-3 4 15,9 0 7-15,-9 3 0 0,0-4 2 0,5 1 4 0,-5-2-2 0,0 2 1 16,0-1-3-16,0 1-4 0,0-1-10 0,0-1-5 0,0 2-7 0,-5-6-11 0,5 5-6 16,0 1-8-16,-9-1-8 0,9 0-5 0,-7 0-6 0,7 6-5 0,-5-5-6 15,5 3-4-15,-8-3-4 0,3 3-5 0,5 1-7 0,-6 5-5 0,6-4-10 0,-8 4-6 16,3 0-6-16,-2 0-1 0,7 0-2 0,-6 0-1 0,-2 4-1 0,2 1-1 16,-1 1 1-16,2-3 0 0,-2 3 3 0,0 4 0 0,0-5 3 0,1 5 2 15,-1-1 2-15,7-4 4 0,-6 5 1 0,-2-1 4 0,8 1 2 0,-5-4 1 16,5 3 0-16,-5 0 0 0,5 2 3 0,0-1-1 0,0-1-2 0,0 1 0 15,0-1-6-15,0 2-5 0,0-2-5 0,5 1-11 0,-5 0-16 0,5-1-14 0,3 2-17 16,-8-2-11-16,6 0-11 0,1 1-13 0,-1 1-16 0,1-1-27 0,7-1-33 16,-9 0-30-16,2 0-25 0,-1 3-29 0,8-8-28 0,-7 1-16 0,-2 5-9 0,3-5 10 15,3-5 19-15,-3 4 19 0,-3 1 22 0,2-5 25 0,2 4 28 0,-4-4 35 16,1 0 39-16,1 0 36 0,-1-4 35 0</inkml:trace>
  <inkml:trace contextRef="#ctx0" brushRef="#br0" timeOffset="13383.32">14712 7592 27 0,'0'-5'114'0,"0"-5"51"0,0 0 40 0,0 1 35 0,-7-6 34 0,7 6 35 0,0-3 34 0,0 3 37 0,-5 0 37 0,5-1 30 0,0 1 24 0,0-2-36 0,0 7-76 0,-8-5-66 16,8 3-59-16,0-4-31 0,0 5-19 0,0 0-14 0,0 1-10 0,0-2-14 0,0 2-15 15,0-1-16-15,0 5-17 0,0-4-14 0,0 4-7 0,0 0-7 16,0-6-3-16,0 6-7 0,0 0-4 0,0 0-12 0,0 0-9 16,0 0-17-16,0 0-13 0,0 0-17 0,0 0-16 0,0 0-12 15,0 0-5-15,0 0-1 0,8 0-2 0,-8 6 0 0,5-2 2 0,-5 1 2 0,7-1 4 16,0 2 4-16,-2 3 6 0,3-4 7 0,-8 5 5 0,6-1 9 0,1 1 11 0,-1 5 0 0,-6-6 2 0,5 6-4 15,-5-6-5-15,0 7-12 0,7-2-12 0,-7-4-8 0,0 5-9 0,0 0-6 16,0 0-4-16,0-6-8 0,-7 6-8 0,7 0-11 0,0-5-12 0,0 3-4 16,0-2-3-16,0-1 4 0,0-1 4 0,0 0 12 0,0 2 11 0,0-7 8 0,0 1 9 15,0-1 6-15,0 2 6 0,0-6 9 0,0 6 12 0,0-6 14 0,-5 4 13 16,5-4 13-16,0 0 10 0,0 0 8 0,0 0 8 0,0 0 11 0,0 0 11 0,0 0 4 16,0 0 2-16,0 0-1 0,0 0 0 0,0-4-3 0,0 4-1 0,-6-6-2 15,6 0-5-15,0 2-1 0,0-5-5 0,-7 4-5 0,7-5-10 16,0 1-9-16,-6-3-11 0,6 3-4 0,0 0 1 0,0-6-2 0,0 6 3 0,-8-7-2 0,8 2 0 15,0-1-1-15,0 2-3 16,0-3 2-16,8 1 4 0,-8 1 1 0,0-2-2 0,6 3 0 0,-6-2-3 0,0 1 0 0,7 4-4 0,-7-5 0 0,6 5-4 16,-6 0 0-16,5 0-4 0,-5 6-3 0,7-5-2 0,-7 3-8 0,9 6-10 0,-9-6-3 15,5 6-1 1,2-3 1-16,-7 3-2 0,6 0 0 0,-1 0 1 0,3 0 3 0,0 3-1 0,-3 3 3 16,1-6 2-16,2 10 5 0,-3-5 1 0,3-1 3 0,-1 6 3 0,-2 0 2 0,2 0 0 0,-2 5 3 0,2-5 4 0,1 4 1 15,-8 1 1-15,5-2 1 0,-5 3 3 0,0-2 2 0,8 1-1 0,-8 1 3 16,0-3 2-16,0 2-1 0,-8-1 4 0,8 2-2 15,0-1-1-15,0-2-1 0,-5 1-4 0,5 2-6 0,0-7-11 0,-8 6-15 0,8-6-17 16,0 3-20-16,-7-3-18 0,7 1-23 0,0-5-20 0,0 4-24 0,0-5-26 0,-5 8-45 0,5-8-55 0,0 1-64 16,0 4-73-16,0-3-28 15,0-6-10-15,-7 4 13 0,7-4 23 0,0 5 28 0,0-5 32 0,0 0 31 0,0 0 35 0,0 0 37 0,0 0 40 0,0 0 49 0,0-5 57 16</inkml:trace>
  <inkml:trace contextRef="#ctx0" brushRef="#br0" timeOffset="13605.38">14922 7656 0 0,'0'3'25'0,"0"-3"141"0,0 0 71 0,0 0 50 0,0 0 36 0,0 0 23 0,0 0 19 0,0 0 13 0,0 0 14 0,5-3 14 0,1-3 16 0,-6 6 19 0,0-4 23 0,7 4-102 0,-7-5-171 0,5 5-77 0,-5-6-27 0,9 6-10 0,-9-4 0 0,7 4 5 0,-7-6 9 0,0 6 5 0,5 0 6 0,-5-5 0 0,0 5 2 0,6 0-7 15,-6-4-9-15,7 4-13 0,-1-5-14 0,2 5-15 0,-3 0-15 0,2-4-11 0,-1 4-9 0,8-6-6 0,-7 6-4 31,-2 0-4-31,3 0-3 0,3 0-11 0,-3 0-20 0,-1 0-23 0,-1 6-25 0,7-6-27 16,-13 4-29-16,13 1-32 0,-7-1-31 0,-6 1-52 0,7 1-62 0,-1-2-69 16,1 2-72-16,-7-1-27 0,6-1-1 0,-6 2 18 0,8 3 29 0,-8-5 34 15,0-4 39-15,0 5 40 0,0 4 43 0,-8-2 43 0,8-2 47 0,-6-1 56 0,6 1 64 16</inkml:trace>
  <inkml:trace contextRef="#ctx0" brushRef="#br0" timeOffset="13798.62">14985 7869 0 0,'-6'6'80'0,"6"-6"102"0,0 0 63 0,0 0 48 0,0 0 38 0,0 0 31 16,0 0 28-16,0 0 25 0,0 0 26 0,0 0 22 0,0 0 24 0,0 0-8 16,0 0-25-16,0 0-93 0,0 0-130 0,0 0-74 0,6-6-42 0,-6 6-23 15,0-3-14-15,8 3-14 0,-8-6-7 0,0 2-12 0,5-1-9 0,-5 5-9 0,7-6-10 16,-1 6-11-16,-6-3-14 0,6 3-17 0,2-7-27 0,-8 7-30 0,7-5-32 16,-2 5-32-16,3 0-29 0,-2 0-46 0,-1 0-57 0,3 0-75 0,-1 0-85 15,-1 0-30-15,0 0-8 0,1 0 12 0,-2-4 18 0,3 4 29 0,-2 0 34 0,-6-5 41 16,7 1 45-16,-7 4 41 0,6-6 45 0,-6 2 56 0,7-1 62 0</inkml:trace>
  <inkml:trace contextRef="#ctx0" brushRef="#br0" timeOffset="14554.78">15317 7528 4 0,'0'0'72'0,"0"-6"46"0,8 6 40 0,-8-3 34 0,0-3 33 0,0 6 29 16,5-4 28-16,-5 4 27 0,0-5 27 0,0 5 27 0,0-6 25 0,0 2-19 0,0 4-47 0,0 0-36 0,7-5-30 0,-7 1-26 0,0 4-23 0,0-5-17 0,0 5-16 0,0-6-11 0,0 6-9 0,0 0-9 0,0 0-8 0,0 0-11 0,0 0-11 0,0 0-12 15,0 0-8-15,0 0-12 0,0 0-11 0,0 0-8 0,0 0-12 0,0 0-9 0,0 0-13 0,0 0-10 16,0 0-14-16,0 0-11 0,0 0-11 0,0 0-5 0,0 0-4 0,-7 0-2 0,7 6 0 16,0-1 0-16,-5-1-2 0,-3 5 2 0,8-3 2 0,-6 3 1 0,1 0 6 15,-3 3 4-15,0-3 7 0,3 0 6 0,-3 1 3 0,3 5 2 0,0-5-1 16,-4-1 0-16,4 6-4 0,5-6-2 0,-7 2 0 0,1-1-3 0,-1-1-4 0,7 0-3 16,-7 1-2-16,7 1-1 0,-7-1-2 0,7-1-3 0,0-4 0 0,-5 5-2 15,5-5 0-15,0 4-1 0,0-5-1 0,0 2 0 0,0 0 0 0,0-2 1 16,0 1 5-16,0-1 2 0,0 2 1 0,0-1 3 0,0-5 4 0,0 4 0 15,5 1 6-15,-5-5 0 0,7 4 6 0,-7 2 4 0,7-6 6 0,0 6 5 0,-7-6 4 16,6 4 4-16,1-4 3 0,-2 5 4 0,4-5 3 0,1 0 2 0,-2 0 1 16,-3 0 0-16,3 0 2 0,5 0-3 0,-7 0 1 0,2 0-4 15,-3 0-5-15,8 0-2 0,-6-5-5 0,0 5-1 0,0 0-4 0,-2 0-3 0,3 0-8 0,-3-4-11 16,3 4-18-16,-2 0-19 16,-6 0-21-16,5 0-27 0,2-6-26 0,-7 6-27 0,9 0-24 0,-9 0-44 0,0 0-48 0,0 0-87 0,0 0-99 0,0 0-39 15,0-6-7-15,0 6 13 0,0-4 23 0,-9-1 31 0,9-4 36 0,-7 3 38 0,7-3 40 16,0 5 40-16,-5-8 42 0,-1 3 53 0,-2 0 59 0</inkml:trace>
  <inkml:trace contextRef="#ctx0" brushRef="#br0" timeOffset="14838.53">15272 7528 26 0,'5'0'137'0,"3"0"67"0,-8 0 51 0,5-6 39 0,-5 6 28 0,8-3 28 15,-8-3 26-15,8 2 23 0,-8 4 21 0,0-5 21 0,5-1 22 0,-5 6-34 16,6-4-64-16,-6-1-78 0,0 5-85 0,0 0-46 0,8 0-20 0,-8 0-12 15,0 0-5-15,0 0-14 0,0 0-10 0,0 0-13 0,0 0-10 0,0 0-9 16,0 0-10 0,0 0-12-16,0 0-14 0,0 5-6 0,0-1-7 0,0 7-3 0,0-7-4 0,0 5-1 0,0 3 3 0,0-3 1 0,0 6 4 0,0-2 5 0,0 3 6 15,0-2 4-15,0 1 3 0,-8 4-1 0,8-4-3 0,0 4-12 0,0-5-16 16,-6 7-11-16,6-6-9 0,0 4-8 0,0-4-11 0,0 0-10 0,0-2-7 16,0 3-13-16,0-2-12 0,0 1-14 0,0-6-15 0,0 7-13 0,6-7-13 15,-6 0-11-15,8 1-10 0,-8 1-12 0,5-1-15 0,-5-1-24 0,7 0-30 0,-1 1-39 16,1-5-43-16,-7 4-40 0,7-3-39 15,-7 4-5-15,7-5 13 0,-2 1 21 0,-5-2 25 0,0-1 29 0,0-3 27 0,0 0 32 0,0 0 31 0,0 0 41 0,0 0 45 16,0 0 49-16,0 0 66 0</inkml:trace>
  <inkml:trace contextRef="#ctx0" brushRef="#br0" timeOffset="15217.3">15422 7719 0 0,'6'0'8'0,"1"-5"119"0,-7-1 72 16,5 2 51-16,-5-1 42 0,9 1 33 0,-9-1 28 0,0-2 26 15,7 7 27-15,-7-3 25 16,0-3 24-16,5 1 29 0,-5 1 28 0,0-2-79 0,0 3-139 16,0 3-68-16,0 0-35 0,6-6-20 0,-6 2-14 0,0 4-6 0,0 0-2 0,0 0-4 15,0 0-6-15,0 0-6 0,0 0-10 0,0 0-10 0,0 0-14 0,0 0-18 16,0 0-20-16,0 0-17 0,0 0-18 0,0 0-14 0,0 0-16 0,0 0-14 16,0 0-13-16,-6 0-11 0,6 0-7 0,0 4-5 0,0-4 2 0,0 6-2 15,0-3-1-15,0 3 4 0,-5 3 2 0,5 0 2 0,0-2 4 0,0 7 4 0,0-4 5 16,-7-1 7-16,7 6 7 0,0 0 2 0,0-5-1 0,-9 4-6 0,9 2-9 15,0-7-5-15,0 6-5 0,0-6-1 0,0 7-2 0,0-7-2 0,0 6 1 0,9-6 2 16,-9 0 0-16,0 1 2 0,7-4 1 0,-7 3 3 0,0-4 5 0,5-1 10 16,-5 2 9-16,6-2 9 0,-6-4 10 0,5 0 14 0,3 0 14 0,-8 0 15 15,8 0 17-15,-3-4 13 0,2-2 12 0,0 2 10 0,-2-1 8 0,2-4 9 16,1 3 8-16,-3-4 5 0,9 1 1 0,-9 0 2 0,3-1-4 0,-1-4-7 16,-7 2-13-16,6 3-12 0,0-5-14 0,-6 0-12 0,7 2-13 0,-7-1-9 0,0-2-10 15,0 0-10-15,0 0-9 0,0 0-15 0,-7 2-15 0,7-2-11 0,-6 0-14 16,0 0-14-16,6 6-16 0,-7-7-23 0,-1 11-21 0,3-4-30 0,-1 5-29 0,-2-2-37 15,3 1-37-15,-3 1-53 0,-4 4-57 0,-2 0-86 0,1 4-93 0,5-4-35 16,-3 5-2-16,-10 1 20 0,9-2 27 0,1 5 35 0,-5-4 39 0,5 5 46 16,-10-4 48-16,9 3 51 0,-2-3 55 0,-4 3 61 0,4 0 66 0</inkml:trace>
  <inkml:trace contextRef="#ctx0" brushRef="#br0" timeOffset="16576">15559 8706 0 0,'0'0'6'0,"0"0"70"0,7-6 42 16,-7 3 33-16,0 3 29 0,0-7 28 0,0 2 29 0,0 5 25 0,0-4 23 0,0-1 22 0,0 5 23 0,0-6 5 0,0 6-7 0,0 0-34 0,0-4-53 0,0 4-30 0,0 0-19 0,0 0-14 0,0 0-12 0,0 0-15 0,0 0-15 15,0 0-13-15,0 0-13 0,0 0-13 0,0 0-11 0,0 0-14 0,0 0-16 0,0 0-16 0,0 0-13 0,0 0-16 0,0 0-9 0,0 0-7 0,0 0-6 0,0 0-3 16,0 0 3-16,-7 4 4 0,7-4 4 0,-8 6 7 0,3-6 6 0,5 5 11 15,-6-1 9-15,-7 1 9 0,5 2 9 0,1 2 4 0,-5-4 8 0,0-1 8 0,4 5 4 16,-5-3 2-16,2 3 0 0,-5-3-2 0,11 4-2 0,-13-5-3 0,9 4-3 16,-3-5-3-16,-7 6-7 0,6 0-3 0,-1-6-5 0,1 8-4 0,-7-3-4 15,9 1-4-15,-10-1-5 0,8 0-5 0,-6 6-4 0,-1-3-1 0,6 1-3 16,-4-4-2-16,-3 6-2 0,2 0-2 0,1 0-3 16,4 0-2-16,-6 0-1 0,1 0-1 0,0-2 0 0,-1 2-1 0,1 6 1 0,-2-8-1 0,3 2 2 0,4 0 1 15,-4 0-1-15,-3-6 0 0,3 6 2 0,-3 0 2 0,2-5 0 0,-1 3 2 16,8-2 0-16,-8 4 2 0,-7-5 0 0,8 4-1 0,-2-4 2 0,-4-1-2 0,6 6-3 15,-8-5 0-15,6-1-1 0,-2 6 0 0,-4-6 1 0,-4 3 0 0,2 1 1 16,5-4 2-16,-10 6 0 0,8-3 0 0,-6 1 3 0,-2-4 1 0,2 6-1 0,1-4 6 16,4 2 0-16,-5-2 3 0,-1 3 1 0,6 0-1 0,-4-4 3 15,4 5-4-15,1-6-1 0,-1 6-5 0,4 1 0 0,-5-7-2 0,1 6-2 0,3-6-1 16,-3 6-1-16,1-6-5 0,0 6-1 0,0-5 0 0,7 1-2 0,-8 2 1 16,-4 2-1-16,2-5 1 0,5 4 0 0,-10-4 1 0,9 5 2 0,-2-6 1 15,3 6-2-15,-8 0 1 0,4-5 1 0,1 5 0 0,3-1 0 0,4-4-1 0,-7 5-3 16,8-5 1-16,-7 4-2 0,8 1 1 0,-3-5-2 0,2 5-1 0,-1-6 1 15,0 0-2-15,0 1 1 0,1 1-1 0,6-1-1 0,-5-1 1 0,4 0 0 16,-6 1 0-16,6-5 1 16,1 4 0-16,3-2 0 0,-4 2 1 0,-7-4-1 0,8-1 0 0,1 5 0 0,-2-3 0 0,-4 3 1 0,4-3 0 0,1 0 3 0,-8-2-1 15,10 5 0-15,-9-4 2 0,7-1 2 0,-6 2-1 0,6 3 0 0,-1-4 3 16,-7 5-2-16,9-4 2 0,1-1 0 0,-10-1-2 0,8 6 2 0,-1-5-1 0,2-1-1 16,0 1 1-16,-3 5-5 0,2-4 2 0,2-1 0 0,-4-1-2 0,3 1-1 15,0-1 0-15,4 2-2 0,-5 3 0 0,0-4-2 0,8-1 0 0,-9 3 1 16,1-7-1-16,7 5 1 0,-9-1-1 0,10 1 0 15,-3-1 0-15,-3 2-1 0,3-3 1 0,3 3 1 0,-2-6 1 0,0 5 0 0,-6-1 1 16,6 2 3-16,1-6-1 16,-1 6 1-16,1-6 1 0,1 4 1 0,-3 1 1 0,0-5 0 0,3 6 0 15,-3-6 0-15,3 0 1 0,0 3-2 0,-4-3-1 0,-3 4 0 0,12-4-1 16,-14 0-2-16,8 6 1 0,-1-6-2 0,2 5-1 0,-3-5 0 0,2 0-3 0,-1 4 2 16,1-4-1-16,-1 0 0 0,2 5 0 0,-4-5-1 0,4 0 1 0,0 7-1 15,-3-7 1-15,3 0-1 0,-3 0 0 0,0 3 0 0,3-3 2 0,-1 0-2 16,-2 6 2-16,3-6 0 0,-3 0 0 0,8 0 1 0,-5 5-2 0,-2-5 4 0,0 0-1 15,2 4 1-15,5-4 1 0,-7 0 1 0,-1 0-1 0,3 6 2 0,-3-6 0 16,2 0-1-16,1 4-1 0,5-4 0 0,-7 0 1 0,-2 0-1 0,4 0 1 16,-1 5-2-16,-1-5 2 0,7 0-2 0,-5 0 0 0,-4 0-1 0,9 0-1 15,-7 0-1-15,2 4-1 0,5-4 1 0,-6 0 0 0,6 0 0 0,0 0-3 0,-5 0-1 16,5 0-5-16,0 0-4 0,0 0-9 0,0 0-7 0,0 0-10 0,0 0-12 16,0 0-13-16,0 0-11 0,0 0-13 0,0 0-16 0,0 0-18 0,0 0-23 15,0 0-24-15,0 0-25 0,0 0-18 0,0 0-14 0,0 0-12 0,0 0-4 0,0 0-15 16,5 0-16-16,-5 0-28 0,6 5-32 0,-6-5-40 0,5 0-43 0,2 7-2 15,-7-7 17-15,9 3 30 0,-4-3 33 0,-5 0 30 0,7 6 31 0,-7-6 29 16,6-6 28-16,-6 6 36 0,0 0 39 0,0-3 44 0,5-4 60 0</inkml:trace>
  <inkml:trace contextRef="#ctx0" brushRef="#br0" timeOffset="17002.98">12517 9980 58 0,'6'0'158'0,"2"0"64"0,-8 0 47 0,0 0 38 0,0-5 32 0,5 5 29 0,-5-6 26 0,0 3 23 0,0-3 26 0,0 6 22 16,0-4 20-16,0 4-49 0,0-5-96 0,0 5-83 0,0 0-75 0,0 0-40 0,0 0-21 0,0 0-12 0,0 0-8 0,0 0-8 0,0 0-8 0,0 0-8 0,0 0-8 16,0 0-10-16,0 0-11 0,0 0-10 0,0 0-13 0,0 0-14 0,0 0-13 0,0 0-10 15,0 0-10-15,0 0-4 0,0 5-3 0,-5-5-1 0,5 4-1 0,-8 2 3 16,2 3 0-16,6-4 3 0,-7 5 1 0,1 0 6 0,-1-1 2 0,2 0 5 15,-4 6 9-15,4-3 1 0,0 2 1 0,-3-6 1 0,3 7 0 0,-3-4 0 16,0 4 0-16,3-2-1 0,-9 2 2 0,9 1-1 0,-3-7 0 0,3 6 1 0,-2-1 2 16,0 2 0-16,2-7-1 0,-2 4 1 0,-1-2-1 0,3-2 2 0,5 1-2 15,-8 1-1-15,2-1-1 0,6-1 0 0,-5 0-1 0,5-2-1 0,-7-4 0 0,7 8-3 16,0-7 1-16,-9 2-1 0,9-6-1 0,0 3-1 0,0-3 0 16,0 6 0-16,0-6-1 0,0 4 0 0,0-4-1 0,0 0 0 0,0 0 0 0,0 0 2 15,0 0-1-15,0 5 2 0,0-5 1 0,0 0 6 0,0 6 5 0,0-6 4 16,9 3 4-16,-9-3 7 0,7 6 7 0,-7 0 3 0,5-6 4 0,1 4 3 0,2 1 2 15,-3-1 0-15,10-4 3 0,-3 6-3 0,0-2 2 0,1-4-4 0,1 5-4 16,7-5-9-16,-3 0-13 0,1 5-25 0,1-5-37 0,-1 4-47 0,0-4-51 16,1 6-109-16,-1-6-133 0,2 6-77 0,5-6-47 0,-13 0-14 0,7 3 1 0,0-3 13 15,-9 0 19-15,2-3 24 0,2-3 32 0,-9 0 46 0,0 2 48 0,1-6 62 16,-7-4 66-16,0-1 92 0,0 0 105 0</inkml:trace>
  <inkml:trace contextRef="#ctx0" brushRef="#br0" timeOffset="18125.66">12876 9195 0 0,'0'0'18'0,"0"0"46"0,7 0 24 0,-7 0 20 0,0-5 16 0,0 5 22 0,0 0 18 0,0 0 24 0,0 0 24 0,0 0 25 0,0 0 24 0,0 0-8 0,0 0-26 0,0 0-18 0,5 0-12 0,-5 0-7 0,0 0 0 15,0 0 1-15,0 0 1 0,0 0 1 0,0 0-5 0,0 0-6 0,0 0-7 0,0-7-9 0,0 7-8 0,0 0-6 0,0 0-8 0,0 0-4 16,0 0-9-16,0 0-8 0,0 0-8 0,0 0-9 0,0 0-7 0,0 0-9 0,0 0-9 15,0 0-8-15,0 0-10 0,0 7-9 0,0-7-9 0,0 0-7 0,0 0-6 0,0 0-8 16,-5 0-5-16,5 0-11 0,0 5-5 0,0-5-9 0,-7 0-8 0,7 0-10 16,-8 0-9-16,8 0-8 0,-5 0-6 0,-3 0-8 0,2 0-3 0,1 0-5 15,-3 4-2-15,-5-4 0 0,7 5 0 0,-1-1 0 0,-6 2 1 0,5-3-1 16,-3 3-1-16,-1 3 0 0,3 3 0 0,-3-3 1 0,6 0 2 0,-8 1 1 16,7-1 1-16,2 7-2 0,-9-7-2 0,9 6-3 0,-3-1-1 0,3 2-1 0,-2-3 1 15,7-2-1-15,-7 4 5 0,0-2 0 0,1 2 6 0,6-5 0 0,-7 4 6 16,7-4 1-16,0 1 4 0,0-1 4 0,0-1 4 0,0 0 7 0,0 0 3 15,0-2 4-15,0 2 5 0,0-4 3 0,7 5 5 0,-7-5 2 0,6-1 4 0,-6-4 1 16,7 5 5-16,0-5 4 0,-7 7 1 0,7-7 3 0,-2 0 3 0,3 0 1 16,-3 0 4-16,1 0 2 0,2-7 5 0,-3 7 1 0,10 0 3 0,-9-5 2 15,0 1 2-15,6-1 5 0,-3-1 6 0,3 2 10 0,-6-1 10 0,7-4 7 16,-5 2 8-16,4 4 6 0,-6-7 8 0,7-1 3 0,-5 2 3 0,-3 0 4 0,9-1 2 16,-9 0 2-16,3 0 3 0,4-4 1 0,-5 3-4 0,-2 1-5 0,2-4-7 15,1-1-8-15,-2 6-5 0,1-4-6 0,-1-3-7 0,-1 5-3 16,2-2-6-16,-7 4-2 0,9-3 3 0,-9 3-3 0,5-1 3 0,-5 1-4 0,0 4-2 15,0 1-2-15,0-2-3 0,0 6-4 0,0 0-4 0,0 0-4 0,0 0-5 0,0 0-10 16,0 0-5-16,0 0-12 0,0 0-12 0,0 0-14 0,0 0-14 0,0 0-7 16,0 0-8-16,0 0-2 0,0 6 1 0,-5-2 0 0,5 1 1 0,0 4 3 15,-9 1 3-15,9-1 4 0,-7 3 6 0,7-3 5 0,-5 4 6 0,5 2 8 0,-6-3 9 16,6 1 4-16,0-4 3 0,0 6-2 0,-7-4 2 0,7-1 0 0,0-1 1 16,0 0-1-16,0 1-2 0,0 0 2 0,0 0-1 0,7 0-1 0,-7-1 2 15,0-3 0-15,0 3 0 0,0-4-2 0,6-1 1 0,-6 5-2 0,0-2-3 16,5-2-1-16,-5-5-5 0,0 4-6 0,7 1-9 0,-7-5-5 0,9 4-7 0,-9-4-10 15,5 6-9-15,-5-6-12 0,6 0-12 0,1 0-14 0,-2 0-14 0,4 0-9 16,-2-6-15-16,-2 6-10 0,1-4-14 0,7-1-22 0,-5 5-24 0,-3-9-31 16,9 2-30-16,-9 4-46 0,3-7-47 0,4-1-11 0,-4 8 7 0,-2-7 17 0,7-1 24 15,-5 1 23-15,-3-4 25 0,8 4 28 0,-8 1 28 0,4-7 38 0,-4 7 39 16,2-6 42-16,6 1 59 0</inkml:trace>
  <inkml:trace contextRef="#ctx0" brushRef="#br0" timeOffset="18456.62">13273 9101 96 0,'6'-9'162'16,"-6"0"43"-16,7-3 35 0,-7 9 30 0,0-9 29 0,0 8 27 0,0-1 24 0,0 1 22 0,0-1 23 0,0 1 24 0,0-2 22 0,6 0-69 0,-6 3-118 0,0-3-57 0,0 0-27 0,0 3-10 0,0-3-3 16,0 1-7-16,0 1-5 0,0 0-5 0,0 4 2 0,0-5-4 0,0-1-3 0,0 2-6 15,0 4-2-15,0 0-9 0,-6-6-11 0,6 1-12 0,0 1-12 0,0 4-13 16,-7-6-14-16,7 6-13 0,0 0-11 0,-6-5-12 0,6 5-11 0,-7 0-12 0,1 0-9 16,6 0-7-16,-8 5-8 0,3-5-5 0,-3 6-5 0,3-2 0 0,0 7-1 0,-4-7 0 15,-3 7 1-15,4-3 3 0,2 3 3 0,1 4 4 0,-8-6 3 0,6 6 3 16,0-2 2-16,-6 2 0 0,6 0 1 0,2 0 1 0,-4 0-1 0,4 0-2 15,-2-1 0-15,1 0-1 0,6-4-1 0,-5 4-2 0,-3 2 0 0,8-7-1 16,-8 0-3-16,8 6 4 0,0-3 2 0,0-3 0 0,0 0 4 0,0 1 3 16,0 5 1-16,0-5 4 0,0-1 0 0,8 0 3 0,-8 2 1 0,0-2 1 0,8 1 3 15,-3 0-2-15,-5-1-1 0,6-4-6 0,1 5-7 0,-2 1-4 0,4-8-6 16,-4 7-3-16,2-4-3 0,-1-1-8 0,1-1-4 0,0 2-7 0,0-2-2 16,6 1-6-16,-8-5-7 0,1 5-2 0,9-5-5 0,-10 0 0 0,4 0 0 15,1-5-3-15,-2 0-7 0,5 1-5 0,-7-2-7 16,7 2-6-16,-6-1-5 0,7-4-12 0,-9 2-15 0,8-2-20 0,-7 0-20 15,1-2-18-15,1 2-18 0,-3-1-19 0,1 0-14 0,2 1-17 0,-8-2-16 0,5 2-15 0,2 0-12 0,-7-7 7 0,6 7 17 16,-6-1 21-16,0 1 28 0,8-6 30 0,-8 6 31 0,0-3 29 0,0-1 29 0,0-1 27 16,0 4 27-16</inkml:trace>
  <inkml:trace contextRef="#ctx0" brushRef="#br0" timeOffset="18708.3">13390 9101 12 0,'0'-15'44'0,"0"-3"27"0,0 2 31 0,0-2 33 0,0-3 33 0,0 1 31 16,0 7 32-16,0-3 27 0,0-4 27 0,0 7 3 0,0 3-8 0,0-1-6 16,0 1-2-16,0 1-8 0,0 0-12 0,0 3-20 0,0 3-28 0,0-3-22 15,0 6-22-15,0-6-17 0,0 6-14 0,0-3-11 0,0 3-6 0,0 0-4 16,0 0-3-16,0 0-4 0,0 0 0 0,0 0 0 0,0 0-3 0,0 0-2 0,0 0-3 15,0 0-6-15,0 0-7 0,0 0-9 0,0 0-10 0,0 0-14 0,0 0-11 16,0 0-8-16,0 3-10 0,0-3-5 0,0 0-4 0,0 0-3 0,0 6-3 0,0 3 0 16,0-3-2-16,0 3 0 0,0 0 3 0,0 7 2 0,7-7 3 15,-7 10 4-15,0-4 5 0,0 0 1 0,0 4 5 0,0 1-2 0,0 1-2 0,0-8 1 16,0 8-6-16,0-3-1 0,0-3-3 0,0 4-4 0,0-4-4 0,0 0 0 16,0 0-3-16,0 0-7 0,0 0-10 0,0-6-9 0,0 4-7 0,5-1-16 15,-5-3-18-15,0 1-19 0,8-1-18 0,-8 0-16 0,6 2-17 0,-6-1-21 0,7-4-24 16,-7 3-37-16,6-5-49 0,-1 1-42 0,-5-1-40 0,7 2-35 0,2-6-31 15,-4 5 1-15,-5-5 19 0,6-5 24 0,-6 5 29 0,7-6 29 0,-2 2 31 0,-5-1 32 16,9-4 37-16,-9 5 46 0,7-8 47 0,-7 3 49 0,5-1 64 16</inkml:trace>
  <inkml:trace contextRef="#ctx0" brushRef="#br0" timeOffset="19055.28">13560 9120 8 0,'0'-9'100'0,"5"-1"58"16,-5 1 41-16,0-6 39 0,0 9 31 0,0-9 34 0,0 6 35 0,0 5 28 16,0-5 29-16,0-3 24 0,0 9 24 0,0-3-25 0,0 0-52 0,0 6-66 0,0-3-71 15,0-3-35-15,0 6-19 0,0 0-14 0,0-5-14 0,0 5-10 0,0 0-17 16,0 0-10-16,0-4-9 0,0 4-11 0,0 0-7 0,0 0-10 0,0 0-9 15,0 0-8-15,0 0-11 0,0 0-11 0,0 0-12 0,-5 4-10 0,5-4-8 0,0 5-8 16,-8-5-6-16,8 6-3 0,-7-3-5 0,7 9-1 0,-5-9-1 0,-2 9 2 16,7-8-3-16,-7 5 5 0,2 0 2 0,-3 6 3 0,3-3 5 0,-3-3 2 15,2 0 2-15,1 1 0 16,-2-1 0-16,-2 2-2 0,4-1 0 0,-2 3-2 0,7-2-1 0,-6-2-1 0,6 0 1 0,-5 3-2 0,-4-8 0 0,9 5-2 0,0 0 0 16,0-3-1-16,-7 0-1 0,7 3-1 0,0-3 0 0,0-2-1 0,0 1 3 15,0-5-1-15,0 4 0 16,0 1 2-16,7-1 0 0,-7-4 3 0,0 6 2 0,0-6 2 0,9 5 2 0,-4-1 3 0,-5-4 2 0,6 6 0 0,-6-6 6 0,7 6 0 15,-2-6 2-15,4 4 1 0,-2-4 2 0,-2 5 3 0,1-5 5 0,2 0 0 16,-3 4 3-16,3-4-2 0,-3 5-1 0,2-5-2 0,0 4 0 0,-2-4-2 16,2 6-4-16,1-6 2 0,-3 5-3 0,3-5-3 0,-2 4-6 0,-1-4-15 15,-5 0-21-15,8 5-22 0,0-5-24 0,-8 7-21 0,0-7-24 0,0 0-20 16,0 0-19-16,5 0-20 0,-5 0-19 0,0 3-32 0,0-3-34 16,0 0-32-16,0 0-29 0,0 0-41 0,0 0-45 0,0 6-5 0,0-6 17 0,0 0 26 0,0 4 30 15,0-4 31-15,0 0 29 0,0 0 34 0,-5-4 31 0,-3 4 39 0,8-6 41 0,0 3 40 16,-8-4 56-16</inkml:trace>
  <inkml:trace contextRef="#ctx0" brushRef="#br0" timeOffset="19449.25">13781 9101 0 0,'0'0'8'0,"-7"0"52"16,7 0 33-16,0-5 31 0,0 5 34 0,-6 0 34 0,6 0 29 0,0 0 27 0,0 0 24 0,0 0 23 0,0 0 21 0,0 0-3 0,0 0-20 0,0 0-15 0,0 0-21 0,0 0-10 0,0 0-12 0,0 0-18 0,0 0-18 31,0 0-13-31,0 0-14 0,0 0-7 0,0 0-1 0,0 0-4 0,0 0 1 0,-7 0-5 0,7 0-3 0,0 0-8 0,0 0-6 0,0 0-10 0,0 0-9 0,0 0-9 0,0 0-8 0,0 0-7 0,0 0-9 16,0 0-6-16,0 0-7 0,0 0-8 0,0 0-8 0,0 0-7 0,0 0-9 0,0-4-10 16,0 4-8-16,7 0-7 0,-7 0-7 0,6-6-4 0,-6 6-6 0,7-3-6 15,-7-3-5-15,6 0-18 0,1 6-16 0,-1-3-20 0,-1-3-20 0,11 0-25 16,-11 2-19-16,3-1-27 0,3 1-25 0,-3 4-29 0,-3-5-31 0,8 5-54 0,-5-4-62 15,-2-2-67-15,1 6-67 0,-2 0-14 0,2 0 13 0,0 0 25 0,-2 0 29 0,-5 0 36 16,8 0 39-16,-8 0 40 0,0 0 41 0,0 0 45 0,0 0 46 0,0 0 58 16,0 6 67-16</inkml:trace>
  <inkml:trace contextRef="#ctx0" brushRef="#br0" timeOffset="19606.89">13814 9244 0 0,'-9'9'13'0,"9"0"133"0,0 1 82 15,0-5 62-15,0-1 46 0,0 2 34 0,0-6 32 0,0 0 25 0,0 0 25 16,0 0 26-16,0 0 25 0,0 0 25 0,9 0 26 0,-2 0-91 0,-7-6-158 0,5 6-94 15,3-4-61-15,-3-1-34 0,-5-1-21 0,6 2-11 0,2-1-7 0,-3 5-4 16,2-4-7-16,-7-1-17 0,6 1-19 0,2-2-40 0,-2 0-48 16,-6 6-58-16,7-3-67 0,-2-3-123 0,-5 0-154 0,7 3-64 0,0-3-23 0,-2 2-2 15,-5 4 11-15,8-9 16 0,-8 4 22 0,7-2 30 0,-7-2 37 0,-7 0 51 16,7-6 57-16,-8 0 65 0,3 0 73 0</inkml:trace>
  <inkml:trace contextRef="#ctx0" brushRef="#br0" timeOffset="53773.06">14086 8803 62 0,'0'-6'131'0,"0"2"42"0,0-1 33 0,-7 0 32 0,7 1 27 0,0 4 27 0,0 0 24 0,0-6 29 0,0 2 24 0,0 4 23 16,0-5 19-16,0 5-42 0,-5 0-79 0,5 0-51 0,0-4-36 0,0 4-22 0,0-5-8 0,0 5-7 0,0-6-8 0,0 6-5 0,0-4-6 0,0 4-8 0,-7-6-10 0,7 6-11 0,0 0-15 0,0-5-13 0,0 5-14 0,0 0-9 16,0 0-8-16,0 0-10 0,0 0-13 0,0 0-12 0,0 0-11 0,0 0-13 0,0 0-14 0,0 0-7 0,0 0-10 0,0 0-6 0,0 0-4 0,0 0-1 0,0 0 2 15,0 0 4-15,7 5 2 0,-7 1 4 0,0-2 8 0,0 2 5 0,0-1 7 0,5 4 4 16,-5 1 6-16,0-1 4 0,0 0 6 0,7 7 4 0,-7-1 4 0,0-1-1 15,0 2 0-15,0-1-4 0,0-2-1 0,0 7-3 0,9-1-3 0,-9-4-4 16,0 4 1-16,0-4-3 0,0 4 0 0,5 1-3 16,-5-5 1-16,0 0-3 0,0-2-1 0,6 2-8 0,-6 0-10 0,0 0-13 0,0-5-13 0,7-1-11 15,-7 2-14-15,5-1-17 0,-5-1-16 0,0 0-17 0,0-3-19 0,9-2-28 0,-9 7-25 16,0-8-50-16,0 4-55 0,5-2-60 0,-5-5-57 0,0 4-14 0,0-4 6 0,0 0 19 16,0 0 22-16,0 0 30 0,0 0 29 0,7 0 33 0,-7 0 34 0,0-4 38 15,6-1 43-15,-6-2 53 0,0-2 63 0</inkml:trace>
  <inkml:trace contextRef="#ctx0" brushRef="#br0" timeOffset="54184.43">14289 8779 0 0,'6'-10'59'0,"-1"5"93"16,4 1 57-16,-2-1 49 0,-7-1 41 0,5 2 39 0,-5-2 36 0,0 1 35 0,0 1 30 0,0 4 32 15,0-6 28 1,0 6-2-16,0-3-18 0,0 3-71 0,0 0-104 0,0 0-58 0,0 0-37 0,0 0-24 0,0 0-19 0,0 0-18 0,0 0-19 0,0 0-16 15,0-6-14 1,0 6-15-16,0 0-12 0,0 0-13 0,0 0-11 0,0 0-13 0,0 0-13 0,0 0-11 0,0 6-11 0,0-6-9 0,-5 0-7 0,5 0-9 0,0 3-4 16,0-3-3-16,0 6 1 0,-7-6 3 0,7 4 3 0,-9 7 3 0,9-7 2 15,-5 7 3-15,-1-2 2 16,-1 1-1-16,7 4 0 0,-5-4-4 0,-4 5 0 0,2-2-3 0,2 2 0 0,-1 0-4 16,1-3-8-16,-3 1-4 0,8-4-7 0,-8 6-6 15,3-4-1-15,5-1-6 0,-7-1 1 0,7 0-4 0,-7 1 2 0,7 1 3 16,-5-7 4-16,5 7 5 0,0-7 2 0,0 0 6 0,-7 1-1 0,7 1 2 0,0-6 2 15,0 0 2-15,0 3 1 0,0-3 0 0,0 0-1 0,0 0 1 0,0 0 1 16,0 0 0-16,0 0-4 0,0 0 3 0,0 0 1 0,0 0 8 0,7 0 6 16,-2 0 13-16,-5 0 14 0,7 0 13 0,0 0 12 0,-2 0 9 0,3-3 8 0,0 3 7 15,3-6 4-15,-6 1 4 0,11 1 4 0,-4 0 2 0,-6-1 1 0,8-1-2 16,-2 2-6-16,-6-7-9 0,7 7-11 0,-5-2-15 0,-1 1-14 0,-2 1-19 16,1-1-19-16,2 1-25 0,-3 4-21 0,3-6-28 0,-8 2-26 0,5 4-27 15,-5-5-28-15,8-1-46 0,-8 6-54 0,6-4-64 0,-6 4-65 0,0 0-40 16,5-6-20-16,-5 6 3 0,0-5 23 0,0 5 29 0,0-4 34 0,0-5 38 0,-5 3 39 0,5 3 40 15,-6-3 39-15,6-3 51 0,-8 3 54 0</inkml:trace>
  <inkml:trace contextRef="#ctx0" brushRef="#br0" timeOffset="54436.87">14327 8734 0 0,'0'0'17'0,"0"-4"106"0,7 4 62 0,-7-6 47 0,0 3 37 0,0-3 36 0,6 2 38 15,-6-1 35-15,0-1 38 0,0 6 35 0,0-3 36 0,0-4 22 0,0 7 13 16,0-5-62-16,0 5-112 0,0-4-59 0,0 4-36 0,0 0-21 0,0 0-13 0,0 0-16 15,0-5-20-15,0 5-22 0,0 0-22 0,0 0-23 0,0 0-22 0,0 0-24 16,0 0-20-16,0 0-20 0,0 0-17 0,0 0-17 0,0 0-16 0,0 0-5 16,0 0-6-16,0 0 3 0,0 5-1 0,0 4 5 0,0-2 2 0,8-4 3 15,-8 8 4-15,0-1 7 0,7-1 5 0,-7 6 4 0,0 0 5 0,5-2 4 16,-5 7 8-16,0-4-6 0,6-1-8 0,-6 3-13 0,0 1-20 0,0-4-18 16,8 4-23-16,-8-4-21 0,0 6-25 0,0-8-26 0,0 7-23 0,0-4-25 0,0 2-21 15,0-3-30-15,5 0-26 0,-5 0-47 0,0-2-52 0,0-1-58 16,8 3-56-16,-8-6-8 0,0 0 11 0,5 1 29 0,-5-5 30 0,0 4 36 0,8-3 37 0,-8-2 37 15,0-4 36-15,0 0 42 0,0 0 42 0,0 0 55 0,0 0 64 0</inkml:trace>
  <inkml:trace contextRef="#ctx0" brushRef="#br0" timeOffset="54847.8">14581 8730 0 0,'0'0'1'0,"0"0"98"0,0 0 69 0,9 0 49 0,-9 0 39 15,0-6 37-15,0 6 38 0,0-3 35 0,0-3 35 0,5-3 27 0,-5 9 29 0,0 0 26 16,0 0 24-16,0-6-71 0,0 6-122 0,0-3-68 0,0 3-37 0,-5 0-22 16,5 0-15-16,0 0-19 0,0-7-22 0,0 7-20 0,0 0-22 0,0 0-16 15,0 0-13-15,0 0-18 0,0 0-11 0,0 0-16 0,-9 7-14 0,9-7-12 16,-7 3-9-16,7 3-5 0,-5-1-8 0,5-1-4 0,-8 5-1 0,3-3 1 0,5 9-1 16,-6-5 1-16,-2-1 0 0,3 6 1 0,5-6-2 0,-7 6-2 0,1 0-6 15,6-2-4-15,-8 2-5 0,8 0-6 0,0 0-1 0,-6 0-1 0,6 0-3 0,0 0 1 16,0-5 0-16,0 3 0 0,0 2 2 0,6-4 2 0,-6-1 6 0,0-1 7 15,8 0 6-15,-8 0 11 0,6-3 7 0,-6 0 8 0,7-3 5 16,-7 3 7-16,5 0 7 0,3-6 8 0,-8 0 16 0,6 4 15 0,-1-4 19 0,3-4 13 16,-3 4 15-16,2-6 11 0,2 0 13 0,-4 3 9 0,1-9 9 0,1 9 9 15,-1-8 7-15,1-2 5 0,-1 3 4 0,1-1-5 0,-1-4-6 0,2 2-13 0,-3-2-11 16,3-1-13-16,-3 2-8 0,0 1-12 0,-5-2-8 0,9-1-8 0,-9 2-13 0,5-1-7 16,-5-1-9-16,0 2-6 0,0 0-5 0,0 0-4 0,0 4-4 0,0-1-7 15,0 1-9-15,-5 1-16 0,5 0-16 0,-9 3-30 0,9 3-31 0,-5-4-35 16,0 2-34-16,-3 5-42 0,-5-4-41 0,7 4-67 0,-7 0-73 0,0 4-93 15,6 1-96-15,-4 2-36 0,-10 2-3 0,8 0 21 0,-1 0 30 0,2 1 43 0,-8 1 48 16,8-1 50-16,-9 4 51 0,2-4 55 0,1-1 57 0,-3 0 65 0,2 3 72 16</inkml:trace>
  <inkml:trace contextRef="#ctx0" brushRef="#br0" timeOffset="59668.68">11651 9984 10 0,'0'0'73'0,"0"-4"32"0,-7 4 21 0,7 0 25 0,-6 0 27 0,6-5 23 0,-5 5 27 0,5-6 22 0,0 6 24 0,-8-3 22 0,8 3 21 0,0 0-28 0,-8-6-59 0,8 6-31 0,0 0-18 0,-5-4-5 0,5 4 1 0,-7 0-3 0,7-5-8 0,0 5-7 0,-6-4-3 0,6 4-6 0,-6-5-1 0,6 5-5 0,0 0-1 0,-8-7-2 0,8 7 2 15,0 0-2-15,0 0-3 0,0-3-4 0,0 3-8 0,0 0-10 0,0 0-12 0,0 0-12 16,0 0-15-16,0 0-15 0,0 0-13 0,0 0-16 0,0 0-15 0,0 0-17 16,0 0-16-16,0 0-9 0,0 0-11 0,0 0 1 0,0 0 4 0,8 3 5 15,-8 4 4-15,6-7 8 0,0 9 5 0,-6-4 5 0,7-1 6 0,6 5 6 31,-5 2 6-31,-3-1 6 0,8 0 8 0,-8-1 3 0,11 0 2 0,-11 2-4 0,7 5-5 16,-5-7-5-16,6 4-6 0,1-2-4 0,-9 4-4 0,10-5-1 0,-3 4-1 16,-5 0 0-16,6-4 1 0,-7 6 1 0,7-3 2 0,0 2-1 0,-5 0 3 0,4 0 2 15,-6-6-1-15,8 6 2 0,-7 1 2 0,6-2-3 0,-7-4 0 0,7 3-6 16,-8-1-8-16,2-3-11 0,7 0-13 0,-14 0-17 0,13 1-16 0,-13-5-24 16,5 1-22-16,3-3-26 0,-2 3-26 0,-6 0-29 0,5-2-31 0,-5-4-41 0,8 5-48 15,-8-5-63-15,0 0-69 0,0 0-26 0,0-5 0 0,7 5 15 0,-7-4 26 16,6-2 31-16,-6 0 35 0,0 3 38 0,-6-8 37 0,6 1 41 0,0-3 41 0,-7 2 50 15,7-4 54-15</inkml:trace>
  <inkml:trace contextRef="#ctx0" brushRef="#br0" timeOffset="59874.51">11918 10024 0 0,'0'-15'4'0,"0"2"118"0,0 1 78 0,0-3 59 0,0 6 49 0,0 0 47 16,0 0 45-16,0 2 43 0,0 4 43 0,-6-3 40 0,6 1 40 0,0 1 37 16,0-2 36-16,0 6-71 0,0-4-137 0,0 4-76 0,0 0-48 0,0-5-32 15,0 5-23-15,0 0-25 0,0 0-27 0,0 0-26 0,0 0-30 0,0 0-27 0,0 0-23 16,0 0-25-16,0 0-21 0,0 0-29 0,0 0-19 0,0 5 0 15,0-1 0-15,-7 2 0 0,7 3-12 0,-7 0-4 0,7 7 2 0,-7-1 5 16,2 3 1-16,-3-2-4 0,3 8-5 0,-1-3-15 0,-7 1-19 0,-3 4-29 0,-2 2-37 16,5 3-47-16,-6-7-54 0,-2 6-90 0,2-2-105 0,-1 7-105 0,-4-7-100 0,3 6-39 15,-6-4-6-15,4 4 17 0,-5-10 26 0,-4 6 41 16,5-11 47-16,-5 6 52 0,1-11 59 0,-3 2 64 0,2-11 68 0,-8-5 85 0,1 0 87 0</inkml:trace>
  <inkml:trace contextRef="#ctx0" brushRef="#br0" timeOffset="63111.27">10166 11417 12 0,'-5'-6'85'0,"5"1"42"0,0 5 32 16,-8-4 29-16,8 4 27 0,-8-6 24 0,8 6 24 0,0 0 21 0,-5-3 18 0,5 3 21 0,0 0 17 0,0 0-32 0,-8-6-62 0,8 6-46 0,0 0-34 0,0 0-19 0,-5 0-13 0,5 0-10 0,0-4-9 0,0 4-6 0,0 0-5 0,-5 0-3 15,5 0-2-15,0 0-2 0,0 0-3 0,0 0-2 0,0 0-4 0,0 0-3 16,0 0-4-16,0 0-7 0,0 0-5 0,0 0-7 0,0 0-5 0,0 0-8 15,0 0-7-15,0 0-5 0,0 0-7 0,0 0-4 0,0 0-3 0,0 0-5 16,0 0-1-16,0 0-3 0,0 0-1 0,0 0-2 0,0 0-3 0,0 0-2 16,0 0-1-16,0 0 0 0,0 0-3 0,0 0 1 0,0 0-5 0,0 0 1 15,0 0-2-15,0 0 1 16,0 0 5-16,0 0 9 0,0 0 8 0,5 0 8 0,-5 0 8 0,5 0 3 0,3 0 7 0,-3 0 3 0,3 4 1 0,0-4 3 0,-3 6 6 16,9-6 3-16,-9 3 7 0,8-3-2 0,1 6-1 0,-9-2-10 0,10-4-9 0,4 5-5 31,-7 1-7-31,2-2-3 0,-1 1-4 0,8 1-1 0,-10-3-1 0,10 3-1 15,-3 4 0-15,3-5-5 0,-2-1 3 0,1 5 0 0,4-3 3 0,-3 3 1 16,6 0 2-16,-4 3-1 0,12-3 1 0,-3 1 1 0,-7-1 2 0,8-3 0 16,6 3 2-16,-5 1 1 0,3-1-3 0,-3 2-2 0,5-7-2 0,-1 5-7 0,9 3-1 15,-7-3-2-15,4-5 0 0,1 7-1 0,0-2-2 0,10 0-3 0,-11-2 2 16,7 2-1-16,-4 0-1 0,6 0 0 0,-2-3-2 0,0 3 0 0,2 0-3 16,0 3 1-16,-1-8 0 0,-1 5-3 0,1 2-2 0,0-2 0 0,1-5 1 15,-7 8-1-15,5-3 0 0,0 1-2 0,2-5-5 0,-6 4 2 0,4-5-1 0,-5 8 1 16,7-9 1-16,-2 8 1 0,-7-7 1 0,11 6 0 0,-11-1 2 0,7-4-1 15,2 2 2-15,-1 2-3 0,-7 0 1 0,8-3-2 0,-1 3 2 0,-6-5 2 0,6 7 0 16,0-7 1-16,-1 7 0 0,4-2 0 0,-11 1-1 0,7-1-1 0,4 0 2 16,-5 3-1-16,3-3 3 0,-1 1-1 0,-2 4-1 0,-2-4-1 0,-4-1 1 0,9 3-3 15,-8-3 1-15,0 0-1 0,10 6 0 0,-11-5-1 0,2-1 3 0,-2 1-1 16,3-1 0-16,-2 2-1 0,-6 4 1 0,7-5 0 0,-7-1 0 0,0 0 2 16,1 0 0-16,-2-3 1 0,-5 3-1 0,6 3 2 0,-7-3 2 0,7 0 0 15,1 1 0-15,-1-5-2 0,-7 5 1 0,7 0 0 0,1-5-1 0,0-1 1 16,-3 5-1-16,-4-3 5 0,7 3-2 0,-9-4 0 0,9 1-3 0,-8 4-1 0,7-5-1 15,-7-1-1-15,7 5-2 0,-7-3 0 0,8 3-2 0,-1-3 0 16,-7 4-2-16,7-5 0 0,-5-1-1 0,4 5-1 0,-4-3 1 0,5 3-1 0,-13-4 1 16,6-1 2-16,0 8-3 0,-6-8 2 0,1 5-2 0,7-4 1 0,-16-1 2 15,8 7 1-15,0-7 0 0,1 8 0 0,-1-8 0 0,1 6 0 0,-9-6 0 0,8 6 1 16,1-5 1-16,-3 4-1 0,-4-2 1 0,7 2 1 0,-1-4 1 0,0 5 0 16,-8-7-1-16,9 7 1 0,-6-5 0 0,3 1 2 0,-4 4 2 0,0-5 1 15,0-1 0-15,-1 1 1 0,-6-1 0 0,5 6 3 0,-4-5-2 0,7 0 3 16,-8-5 0-16,6 4 0 0,-6 2 2 0,-1 0-2 0,2-2 2 0,-1 1 1 0,0-5-2 15,-7 4 3-15,7-4-1 0,-5 6 3 0,-3-6 0 0,3 3 1 0,-3-3 3 16,2 0 1-16,-7 0 1 0,0 0 5 0,7 0 2 0,-7 0 3 0,0 0 2 16,0 0 2-16,0 0 1 0,0 0 1 0,0 0-1 0,0 0 1 15,0 0-2-15,0 0-38 0,0 0-2 0,0 0 0 0,0 0 0 0,0 0 0 16,0 0 0-16,-7-3 0 0,7 3 0 0,0-6 0 0,0 2 0 0,-7 4 0 0,7-5 0 0,0 1 0 16,-5-2 0-16,5 6 0 0,0-6-35 0,-8 2-16 0,8 4-4 0,0 0-2 15,0-5 0-15,0 5-5 0,0 0-1 0,0 0-3 0,0 0-5 0,0 0-3 0,0 0-7 16,0 0-8-16,0 0-7 0,0 0-13 0,0 0-12 0,0 0-16 0,-5-5-14 15,5 5-22-15,0 0-23 0,0 0-26 0,0 0-24 0,0 0-41 0,0 0-46 16,0 0-72-16,-8-4-80 0,8 4-31 0,-6 0-9 0,6-6 18 0,-7 6 23 0,1 0 34 16,6-4 35-16,-8-1 42 0,3 5 43 0,5-4 46 0,-8-1 45 0,3-5 56 15,0 4 60-15</inkml:trace>
  <inkml:trace contextRef="#ctx0" brushRef="#br0" timeOffset="63521.55">15780 12300 0 0,'0'0'1'15,"0"0"99"-15,0 6 68 0,0-6 45 0,0 0 35 0,-8-6 36 0,8 6 33 0,0 0 33 0,-5-4 32 0,5-2 29 0,0 6 34 0,0 0 27 0,0 0 30 0,0 0-65 0,0 0-123 0,0 0-61 0,-6-5-30 0,6 5-14 0,0 0-11 0,0 0-12 0,0 0-12 0,0 0-18 16,0 0-11-16,0 0-20 0,0 0-13 0,0 0-16 0,0 0-14 0,0 0-17 0,0 0-11 15,0 0-15-15,0 0-11 0,0 0-13 0,0 0-9 0,0 0-9 0,0 0-5 16,0 0-7-16,0 0-6 0,0 0-3 0,0 0 0 0,0 0 0 0,0 0 3 0,0 0 2 16,6 5 7-16,-6-5 4 0,5 6 7 0,-5-2 3 0,8 2 7 0,-8 3 2 15,8 0 8-15,-3-3 3 0,3 3 8 0,-3 0 6 0,0 3 4 0,9-3 1 16,-7 1 3-16,-1-1-3 0,8 6-4 0,-2-5-2 0,-4-1 1 0,3 6-5 16,4-6-2-16,-10 3 0 0,9 2 0 0,-9-6-2 0,8 3-1 0,-5-2-4 15,-2 1-4-15,7 1-3 0,-5-1-2 0,-3-7-2 0,3 7 1 0,-8-5-1 0,5 4-3 16,2-2 2-16,-7-2 2 0,7-1 0 0,-7 1 2 0,0-5 4 0,0 0 2 15,0 4 7-15,0-4 7 0,0 6 8 16,0-2 5-16,-7 1 7 0,0 0 2 0,2-1 0 0,-3 2 5 0,-5 0-5 0,0 3 1 0,-6-5-6 0,6 5 0 16,-13-3-6-16,7 3-6 0,-7-3-8 0,-9 3-9 0,12-3-15 0,-11 3-22 0,1 1-22 15,-6-5-27-15,7 4-34 0,-1 1-38 0,-6 1-53 16,7-1-58-16,-2-1-102 0,2 6-121 0,1-5-92 0,-1-1-73 0,5 6-22 0,1-6 1 0,-8 0 22 16,10-3 30-16,-5 0 43 0,10-3 44 0,-6-3 56 0,-2-3 58 0,8-3 69 0,-7-3 73 15,0-6 91-15,7-4 94 0</inkml:trace>
  <inkml:trace contextRef="#ctx0" brushRef="#br0" timeOffset="66472.06">9060 7328 0 0,'0'0'1'0,"0"0"48"0,0 0 35 0,0 0 32 0,0 0 35 0,-7-4 32 0,7 4 33 0,-8-6 29 0,8 6 27 0,-5 0 25 0,-3 0 25 0,2-6 5 0,1 6-6 16,-3-3-15-16,8 3-22 0,-13 0-16 0,7-6-16 0,-1 6-20 0,2-3-23 0,-4-3-21 0,-3 0-16 0,6 2-12 15,1-1-9-15,-11-1-7 0,11 2-8 0,-2-1-7 0,-5 1-11 0,4-2-7 16,8 3-5-16,-7-3-5 0,2 0-5 0,-2 2-5 0,7 4-7 0,-7-5-11 0,7 5-14 15,0 0-12-15,0 0-11 0,0 0-15 0,0 0-10 0,0 0-13 0,0 0-15 16,0 0-13-16,0 0-12 0,0 0-5 0,0 0-4 0,0 0-2 0,0 5 4 16,0 5 0-16,0-4 5 0,0 3 4 0,0 4 6 0,0-2 4 0,7 8 6 0,-7-4 5 15,0 4 6-15,7 2 6 0,-2 3 4 0,-5-6 4 0,7 7-2 0,1-1 1 16,-3 1-1-16,2-1 2 0,0 0 2 0,6 6-1 0,-5-5 2 0,3 5-1 16,-6-2 1-16,11 6 2 0,-11-4 2 0,8 3-1 0,0 3 2 0,-5 3-2 15,3-4 1-15,-3 2 2 0,5 8-2 0,-6-6 0 0,-2 4 0 0,9 6 0 16,-9-4 1-16,3-2 3 0,5 6 3 0,-7 0 2 0,-1 0 1 0,2-4 3 15,-7 3 2-15,9-5 0 0,-4 2 1 0,-5 4-2 0,0-10 2 0,0 5-3 0,0-5 1 16,-5 0 4-16,5 4-2 0,-9-3 0 0,2-7 3 0,2 7-4 0,-1-1 0 16,-7-5-1-16,0 5-2 0,-1-3 1 0,2-2-1 0,-1-1 2 0,-6 1-2 0,-2-4 2 15,8-1-1-15,-8 0-1 0,5 1-1 0,-12-5-3 0,8-1-4 0,1-5-1 16,-1 2-2-16,-6-3-3 0,7 1-2 0,6 2-2 0,-8-8 0 0,3 2-5 16,4-1-2-16,2-4-5 0,-2 5-3 0,8-5-2 0,-6 0-4 0,5 0-2 15,0-6-4-15,0 7 2 0,7-7-1 0,-6 2-1 0,6 3 2 0,-7-9-1 0,7 5 1 16,0-1 1-16,0-4 0 0,-6 6 3 0,6-6-1 0,0 0 3 0,0 0 0 15,0 0 3-15,0 0-2 0,0 0 0 0,0 0 3 0,6 0 0 0,-6 0 2 0,0 0 10 16,7 0 10-16,-1 0 9 0,-6 0 8 0,7 0 8 0,0 0 6 0,5-6 7 16,-5 6 4-16,7-4 5 0,-1 4 3 0,-8-5 3 0,9 5 2 0,-1-6 0 15,-1 6 0-15,2-3-7 0,-1 3-10 0,0 0-8 0,-7 0-4 0,7 0-8 16,0 0-3-16,-5 0-7 0,4 3-2 0,0 3-4 0,-5-1-2 0,6-1 0 16,-6 5-2-16,5 3 0 0,-4-3-2 0,5 6 0 0,-7 1-2 0,6-4 1 0,-3 9 0 15,3-2-2-15,-6 1 2 0,-1 4 0 0,3 1 1 0,0 3 2 0,-3 2 0 16,1-2-1-16,-6 3 0 0,8 2-1 0,-8 1 0 0,5 2 0 0,-5-8 0 0,0 7 0 15,8-1 0-15,-8 0 0 0,0 1 1 0,0-1-2 0,0 0-1 0,7 0-2 16,-7-1-2-16,0 1 1 0,0 7 0 0,0-6 0 0,0 2-3 0,0 2 2 16,0-3-2-16,0 1 1 0,5 3-1 0,-5 5 1 0,0-6-1 0,7-2 2 15,-7 8 2-15,7-5 2 0,-7-1-1 0,5 4 3 0,-5-3 0 0,8-1 2 16,-3-6 0-16,3 7 2 0,-2-6 1 0,-1-1 1 0,2 1-2 0,2-3-2 0,-4 2 2 16,2-3-1-16,4 0-2 0,-2-5 0 0,3-1 1 15,-6 0-4-15,1 0 2 0,7-5 0 0,-9 6-1 0,2-4 0 0,7-9-2 0,-8 9-3 0,6-2-5 0,-5-4-10 16,0 0-12-16,6 0-17 0,-6 0-20 0,7-2-25 0,-9-2-24 0,8 2-39 15,-7-1-43-15,7-3-85 0,-6 1-104 0,7-1-85 0,-1-4-74 0,-8-5-24 0,9 0 4 16,-9 0 18-16,10-5 28 0,-9-4 34 0,0-7 39 0,1 1 43 0,-2-9 46 16,-5 5 55-16,0-11 60 0,7 2 80 0,-7-2 86 0</inkml:trace>
  <inkml:trace contextRef="#ctx0" brushRef="#br0" timeOffset="67118.78">6857 9145 0 0,'0'0'42'0,"0"0"34"0,-6-4 17 0,6 4 15 0,0-6 12 0,-7 6 22 0,7-4 24 15,-6-2 28-15,6 6 30 0,0-5 26 0,0 5 27 0,0 0-12 0,0-4-35 0,0 4-17 0,-5-5-8 0,5 5 6 0,0-6 14 0,0 6 13 0,0-4 13 0,0-1-1 0,-8 5-6 0,8-4-11 0,0-2-12 0,0 3-6 0,0 3-7 0,0-6-5 16,0 6-7-16,0-6-3 0,0 6-8 0,-8-3-8 0,8 3-12 0,0-6-12 16,0 6-15-16,0 0-14 0,0 0-16 0,0 0-15 0,0 0-17 15,0 0-18-15,0 0-16 0,0 0-15 0,0 0-15 0,0 0-14 16,0 0-13-16,0 0-8 0,0 6-4 0,0-3-3 0,0 3-1 0,-5 3 0 0,5 1 1 0,0 5 4 16,0-1 3-16,0 2 5 0,-8 2 5 0,8 6 4 0,0-3 5 0,0 4 5 0,-5-1 4 15,5-5 3-15,0 6-1 0,0-1 1 0,0 0-2 0,0 0-2 0,0 0-2 16,0 1 1-16,5-1-5 0,-5 1 0 0,0-1-2 0,8 1-8 0,-8-1-13 15,0-3-14-15,5-3-18 0,-5 3-19 0,0-8-19 0,8 8-22 0,-8-7-24 16,8 0-24-16,-8 1-27 0,5-6-36 0,-5 6-38 0,6-5-52 0,-6 1-60 0,7-7-53 16,-7 7-44-16,6-7-5 0,-6 1 15 0,7-1 25 0,-7-4 31 0,0 0 34 15,0 0 38-15,0 0 37 0,0 0 41 0,0-4 46 0,-7-5 48 0,7-2 56 0,-6 1 71 0</inkml:trace>
  <inkml:trace contextRef="#ctx0" brushRef="#br0" timeOffset="67323.64">6520 9442 0 0,'-9'6'31'0,"4"-6"146"0,-2 4 80 0,1-4 54 0,6 0 43 0,-5 0 29 0,5 0 24 0,-8 0 17 0,8-4 12 0,0 4 16 0,0 0 13 16,0-6 21-1,0 2 19-15,8 4-113 0,-3-5-186 0,1 5-91 0,1-5-42 0,-2 1-21 0,4-2-8 0,3 2 0 0,-6-1 4 0,8-1 6 0,-2 3 7 0,7-7 3 16,-4 4 1 0,4 1-4-16,-6 1-8 0,6-2-9 0,2-3-10 0,-3 4-12 0,1 1-10 0,7-2-20 0,-6 3-20 0,0 3-24 0,1-7-24 0,-3 2-30 31,3 5-33-31,-3 0-37 0,1 0-38 0,2 0-69 0,-8 0-79 0,6 0-62 15,-7 0-55-15,2 5-15 0,4-5 6 0,-10 7 23 0,5-7 30 0,-7 3 35 16,7-3 37-16,-5 6 44 0,-8-6 46 0,5 4 46 0,-5-4 51 0,0 0 64 0,0 0 79 16</inkml:trace>
  <inkml:trace contextRef="#ctx0" brushRef="#br0" timeOffset="67575.34">7156 9424 0 0,'9'-6'1'16,"-4"6"104"-16,-5-4 89 0,7-1 59 0,-1-1 47 0,-6-4 39 0,5 7 34 0,-5-8 35 15,0 7 34-15,9-7 34 0,-9 2 33 0,0 5 33 0,0-5 31 16,0 2-66-16,0-2-121 0,0 4-83 0,0-1-59 0,0 2-31 0,0 4-12 0,0-5-13 16,0 5-10-16,0 0-12 0,0 0-14 0,0 0-19 0,0 0-21 0,0 0-19 15,0 0-21-15,0 0-19 0,0 0-19 0,0 0-13 0,0 0-15 0,0 0-9 16,0 5-7-16,-9 5-4 0,9-5-1 0,0 4-3 0,-5 1 0 0,5 0-1 16,-6 4 2-16,-1 1-3 0,7 1-7 0,-5 2-11 0,5-3-11 0,-9 4-17 0,2-4-22 15,7 0-29-15,-5 3-32 0,5-2-37 0,0-1-31 0,-6-1-34 0,6 2-37 16,0-7-63-16,0 6-73 0,0-6-63 0,0 1-54 0,0-1-9 0,0 2 14 15,0-7 28-15,0 6 35 0,0-5 41 0,0-5 45 0,0 0 47 0,0 0 44 0,0 0 48 16,0 0 50-16,-7 0 63 0,7-9 74 0</inkml:trace>
  <inkml:trace contextRef="#ctx0" brushRef="#br0" timeOffset="67733.08">7131 9169 0 0,'7'0'16'0,"-7"0"130"16,6 0 70-16,-6-4 42 0,5 4 31 0,-5-6 20 0,7 1 17 0,2 1 13 15,-9-5 13-15,5 3 10 0,2-4 10 0,-7 5 8 0,6 5 4 0,-1-4-111 0,4 4-178 16,-2 0-95-16,-2 0-55 0,1 0-47 0,7 4-42 0,-5-4-53 16,-3 5-55-16,2 1-45 0,7 4-35 0,-8-6-12 0,1 1 1 0,6 4 13 0,-7 1 14 0,-1-5 21 15,3 11 23-15,-8-7 27 0,8 0 30 0,-8 6 42 0,0-6 47 0,-8 7 53 16,8-2 67-16</inkml:trace>
  <inkml:trace contextRef="#ctx0" brushRef="#br0" timeOffset="68427.75">7248 9516 0 0,'7'0'16'0,"-7"0"130"16,7-4 72-16,-1-1 46 0,-6-2 34 0,7-2 32 0,-7 5 28 0,0-7 29 16,5 2 27-16,-5 0 27 0,8-1 27 0,-8 0 27 0,6 0 27 0,-6 0-93 15,0 1-164-15,5 3-76 0,3-4-34 0,-8 1-14 0,8 0-1 0,-3 3-5 16,-5-3-7-16,8 0-8 0,-3 0-10 0,0 2-13 0,-5 2-13 0,9-4-15 16,-4 3-12-16,-5 6-13 0,7-4-10 0,-7 4-10 0,0 0-8 0,6 0-9 15,1 0-9-15,-7 4-7 0,7-4-4 0,-7 6 0 0,7-1 0 0,-2-1 2 0,3 8 6 16,-8-3 1-16,5 0 4 0,1 0-5 0,-6 6-9 0,8-6-9 0,-8 7-15 0,7-1-15 15,-7 3-11-15,0-2-10 0,0-1-11 0,0-1-7 0,0-1-8 0,0 3-8 16,0-1-7-16,0-1-2 0,0-4-1 0,0-1 4 0,0 3 6 0,0-9 11 16,0 7 15-16,0-5 13 0,0 1 14 0,0-2 12 0,0 2 11 0,0-6 8 15,0 3 9-15,0-3 7 0,0 6 10 0,0-6 7 16,0 0 7-16,0 0 12 0,0 0 9 0,0 0 9 0,0 0 11 0,0 0 6 0,0 0 4 0,0 0 5 0,0 0 5 16,0-6 6-16,0 3 4 0,0-3 5 0,0 2 2 0,0-2 1 0,0-3-4 0,0 3-2 15,0 3-8-15,0-9-7 0,0 3-7 0,0-1-5 0,0 5-1 0,0-4-8 16,0-6-5-16,0 6-10 0,0-1-9 0,5-5-6 0,-5 6-10 0,9-6-4 15,-9 5-7-15,5-5-5 0,-5 6-4 0,5-6-2 0,3 6-7 0,-3-1-3 16,-5 4-3-16,8-3 1 0,-2 3 0 0,-6 1 1 0,7 1 1 0,-1-1-1 16,-6 1 1-16,7 4-1 0,-1 0-2 0,2-6 0 15,-8 6 1-15,5 6-1 0,2-6 4 0,-1 0 1 0,0 4 1 0,1 1 4 0,1-1 0 0,-3 1 1 0,1 5 2 16,2-5 1-16,-3 4 0 0,2 1 2 0,1 1 0 0,-2-1 0 0,0-1-5 16,1 0-5-16,-7 7-4 0,5-7-7 0,-5 0-6 0,8 6-1 0,-8-6-3 15,0 3-5-15,6-3-3 0,-6 1-3 0,0-1-3 0,0-4 0 0,0 5 1 0,0-4 4 16,0-3 4-16,0 3 9 0,0-6 6 0,0 6 8 0,0-6 6 0,0 0 7 15,0 0 9-15,0 0 10 0,0 0 9 0,0 0 12 0,0 0 13 0,0 0 14 16,0 0 17-16,0 0 9 0,0 0 10 0,0 0 2 0,0 0 1 0,0 0-1 0,0-6-1 16,0 0-3-16,0 3 0 0,-6-3-3 0,6 3 0 0,0-4-6 15,0 2-10-15,0-4-10 0,-8-1-12 0,8 5-11 0,0-4-6 0,0-1-5 0,-5 0-1 16,5-1-4-16,0 2 0 0,0 0-1 0,0-7-6 0,0 7-3 0,0-6-5 16,0 6-4-16,0-7-4 0,5 7-5 0,-5-6-5 0,0 6-1 0,8 0-2 15,-8 0-1-15,0-3 0 0,6 3 0 0,-6-1-2 0,0 5 0 0,7 1 0 0,-7-1-3 16,0 1-5-16,0 4-4 0,0-6-6 0,0 6-6 0,0 0-7 0,0 0-1 0,0 0 6 15,6 6 1-15,-6-6 5 0,5 4 1 0,-5 1 0 0,7-1 2 0,2 1 3 16,-9 5 2-16,5-1 8 0,-5 6 6 0,6-5 9 0,-6 4 7 0,7 1 5 16,-7 1-3-16,0-2-6 0,0 5-7 0,5-4-7 0,-5 0-10 0,0-2-9 0,0 2-11 15,0 1-13-15,0-2-14 0,0 1-14 0,0-6-18 0,0 1-14 16,0-1-18-16,0 3-15 0,0-3-20 0,0 0-18 0,9-3-20 0,-9 4-24 0,0-7-33 16,0 3-41-16,7-1-60 0,-7-1-70 15,5 2-21-15,-5-2 6 0,0-4 16 0,0 0 25 0,0 0 30 0,0 0 32 0,6 0 36 0,-6 0 35 0,0-4 40 0,0-6 41 16,8 5 51-16,-8-4 56 0</inkml:trace>
  <inkml:trace contextRef="#ctx0" brushRef="#br0" timeOffset="68885.28">7842 9244 18 0,'0'0'148'0,"0"0"86"0,0-6 59 0,0 6 46 0,0 0 35 0,0 0 29 16,0 0 24-16,0-6 22 0,0 6 22 0,0 0 20 0,0-3 19 0,0 3-27 0,0 0-54 0,0 0-102 0,0 0-132 0,0 0-59 0,0 0-28 0,0 0-16 0,0 0-7 0,0 0-9 0,0 0-3 0,0 0-6 0,0 0-5 0,0 0-8 15,0 0-6-15,0 0-15 0,0 0-14 0,0 0-17 0,0 0-18 0,0 0-11 0,0 0-14 0,0 0-4 16,0 0-4-16,0 0 4 0,0 0 1 0,0 3 3 0,0-3 3 0,0 6 4 16,0-6 5-16,0 6 2 15,0-2 8-15,0 1 6 0,0-1 4 0,0 1 8 0,0-1 7 0,0 2 3 0,7-1 1 0,-7-1-1 0,0 2-3 0,0 0-7 0,0-2-7 16,5 1-6-16,-5-1-5 0,0 1-4 0,0-1-4 0,0-4-3 0,6 6-4 16,-6-6-1-16,0 0-1 0,0 5-1 0,0-5 0 0,0 0 5 0,0 0 3 0,7 4 10 15,-7-4 10-15,6 0 10 0,-6-4 8 0,0 4 8 0,8 0 3 16,-8-5 7-16,5-1 2 0,-5 6 7 0,7-4 9 0,-7-1 5 0,0 1 9 15,7-1 3-15,-7 1 3 0,0-2 3 16,5-4 0-16,-5 5 1 0,0-1 0 0,0 2 4 0,0-1 2 0,0 1 1 0,0-1 1 0,0 1-6 0,-5-2-4 0,5 6-9 16,0-6-8-16,-7 6-9 0,7 0-9 0,0-3-9 0,0 3-12 0,-7 0-12 0,2 0-13 15,5 0-12-15,-8 3-9 0,8 3-8 0,-6-6-4 0,-1 6-4 0,1 3-4 16,1-5 1-16,-2 5-1 0,7 2 1 0,-9-1-3 0,4 0 3 0,-2 4 4 16,1-4 3-16,6 4 7 0,-5-4 3 15,-3 5 5-15,8 0 2 0,-8-6 0 0,8 7 3 0,0-7 1 0,0 0 1 0,0 6 2 16,0-6 2-16,0 1 1 0,0 1 1 0,0-1 2 0,0-1 3 0,0 0-1 0,0 0 0 0,8 3-2 0,-8-8-6 15,8 5-3-15,-3 2-17 0,1-2-14 0,-6-2-16 16,7 2-13-16,-2 0-12 0,4-3-14 0,-2-3-14 0,-2 3-14 0,1 3-17 0,1-3-15 0,7-2-23 16,-9-4-27-16,2 6-28 0,0-6-30 0,-2 0-28 0,3 0-31 0,-1 0-20 0,-2 0-15 0,9-6 8 15,-9 6 18-15,3-4 22 0,5-2 28 0,-7-3 28 0,1 3 28 0,-1-3 37 16,1 3 37-16,-1-3 39 0,1-1 40 0</inkml:trace>
  <inkml:trace contextRef="#ctx0" brushRef="#br0" timeOffset="69249.03">8063 9345 0 0,'0'-10'3'0,"0"1"111"0,0 4 73 0,0-5 53 15,0 5 47-15,0-4 42 0,0 5 39 0,0-2 35 0,0 0 31 0,-8 2 32 0,8-1 25 16,0 5 30-16,0-6 25 0,0 6-76 0,0 0-137 0,0 0-72 0,0 0-43 31,0 0-28-31,0 0-26 0,0 0-22 0,0 0-20 0,0 0-18 0,0 0-17 16,0 0-14-16,0 0-16 0,0 0-15 0,0 0-16 0,0 0-17 0,0 0-15 16,0 0-17-16,0 0-11 0,0 0-8 0,0 0-3 0,0 0 1 0,0 6 4 15,0-1 2-15,0-1 3 0,0 2 4 0,0 0 6 0,-6-2 5 0,6 5 7 16,0 0 6-16,0 2 7 0,0-2 6 0,-5 1 6 0,5 0 1 0,0-1 0 0,0 2-1 15,-8-2-4-15,8 0-1 0,0 1-1 0,0 1-1 0,0-1 0 0,0-1-6 16,0 0-4-16,0 1-9 0,0 1-5 0,0-1-9 0,0-1-8 0,0 0-5 0,0 0-11 16,0-2-3-16,8 2-4 0,-8-4 0 0,5-1 0 0,-5 7 0 0,6-7 1 15,-6 1 5-15,8-5 5 0,-3 7 9 0,2-7 9 0,-1 0 11 0,2 0 10 16,-8 0 18-16,6 0 17 0,1-7 16 0,-2 7 18 0,4-5 13 0,-4 1 12 16,2-1 7-16,-1-1 8 0,-6-3 6 0,7 5 4 0,-1-8 0 0,-6 3 2 0,8 0-3 15,-3 0-2-15,-5-1-6 0,5-1-11 0,-5-3-12 0,8 4-14 0,-8-4-15 16,0 3-10-16,6-2-9 0,-6-2-7 0,0 4-7 0,0-2-6 0,0-3-5 15,0 2-5-15,0 4-6 0,0 1-4 0,-6-6-10 0,6 5-7 0,0 5-12 16,-8-5-13-16,8 1-14 0,-5 4-19 0,0 1-23 0,-3-2-25 0,8 6-28 0,-6-6-32 0,-1 6-35 16,1 0-33-16,-1 6-58 0,7-6-66 0,-5 6-69 0,-4-2-65 0,4 1-15 15,-2 4 7-15,1-5 23 0,6 7 30 0,-8-1 38 0,2 0 40 0,6-5 45 16,-7 4 45-16,7 1 50 0,0-5 50 0,-5-1 63 0,5-4 69 0</inkml:trace>
  <inkml:trace contextRef="#ctx0" brushRef="#br0" timeOffset="69644.07">8231 9311 0 0,'0'0'1'0,"0"-5"105"0,0 5 67 0,0 0 42 0,0 0 29 0,0-4 28 16,8-1 26-16,-8 1 28 0,0-2 29 0,0 0 26 0,6 2 26 0,-6-1 27 15,0-1 23-15,0 2-68 0,0-1-124 0,0 1-60 0,0 4-30 0,0-5-8 16,0 1 3-16,0 4-5 0,0-6-1 0,0 6-9 0,0-6-7 0,0 6-6 0,0 0-10 16,0 0-6-16,0-3-8 0,0 3-9 0,0 0-12 0,0 0-11 0,0 0-12 15,0 0-10-15,0 0-8 0,0 0-9 0,0 0-11 0,0 0-11 0,0 0-14 16,0 0-13-16,0 0-16 0,0 0-4 0,0 3-7 0,0 3-1 0,-6-6 2 15,6 6-2-15,0-2 0 0,0 1-1 0,0 4 1 0,0-5 0 0,0 7 3 0,-8-1 3 16,8-4 7-16,0 3 2 0,0 0 6 0,0 1 1 0,0-1-3 0,0 3-1 16,0-3-2-16,0 0 1 0,8 0-2 0,-8 1-1 0,0-5-2 0,6 4-7 15,-6 1-6-15,5 1-4 0,-5-1-1 0,7-1 2 0,1-4 6 0,-2 5 1 0,1 0 3 16,-1-5 1-16,-1-1 1 0,2 2 0 0,7-3 3 0,-8 3 3 0,1-6 8 16,-2 0 16-16,4 0 20 0,-2 0 18 0,-2 0 17 0,1-6 10 0,-1 3 8 0,3-3 9 15,0 2 6-15,-3-1 6 0,2-5 7 0,0 4 5 0,-7-3 5 16,5 4 1-16,3-5-3 0,-8 1-7 0,7 0-10 0,-7-1-15 0,0-1-13 0,5-4-13 15,-5 2-9-15,0 4-13 0,0-7-12 0,0 1-13 0,0-3-21 0,0 2-18 16,-5-4-19-16,5 7-17 0,0-8-13 0,0 6-14 0,-7-3-13 0,7 2-11 0,0 1-11 16,0 6-22-16,-8 0-18 0,8-1-28 0,0-1-30 15,0 7-34-15,-5-1-33 0,5 5-87 0,0 0-106 0,0 0-45 0,0 0-11 0,0 0 9 0,0 0 20 16,0 0 27-16,0 0 29 0,0 0 37 0,0 0 42 0,-7 0 45 0,0 5 52 0,7-5 55 16,-5 4 62-16</inkml:trace>
  <inkml:trace contextRef="#ctx0" brushRef="#br0" timeOffset="69834.23">8510 9120 55 0,'9'0'179'0,"-2"0"82"0,-2 0 64 0,2 0 48 16,-1 0 46-16,-6-4 39 0,0 4 39 0,6-5 37 0,-6-1 34 0,0 6 29 15,0 0 23-15,0 0-50 0,0 0-94 0,0-4-112 0,0 4-124 0,0 0-68 16,0 0-44-16,0 0-29 0,0 0-22 0,0 0-23 0,0 0-27 0,0 0-16 16,0 0-12-16,0 0-7 0,0 4-2 0,0 7-1 15,8-7 0-15,-8 7-2 0,0-1 3 0,0-1 1 0,0 0-3 0,0 6-11 0,0 1-12 0,0-2-17 0,0-4-20 16,0 5-23-16,0 0-30 0,0-2-30 0,0 2-35 0,7 0-34 15,-7 0-34-15,0-6-55 0,0 1-66 0,5 4-72 0,-5-4-71 0,0 0-17 0,6-1 14 16,-6-4 28-16,0 5 37 0,0-5 39 0,0-5 41 0,0 9 42 0,-6-2 47 0,6-7 43 16,-5 0 47-16,-2 0 57 0,-1 0 65 0</inkml:trace>
  <inkml:trace contextRef="#ctx0" brushRef="#br0" timeOffset="69992">8400 9293 0 0,'0'-6'24'15,"0"0"143"-15,0 2 84 0,0-1 58 0,0-1 43 0,8 2 35 16,-8-1 28-16,0 5 27 0,0-4 24 0,7-1 19 0,-7 1 18 0,5-2 14 0,2 6 13 0,0-6-116 0,-2 3-189 15,11 3-103-15,-5-6-61 0,1 0-42 0,2 6-36 0,4-3-35 0,3 3-40 0,-2-6-74 16,1 6-95-16,7 0-88 0,5 0-88 0,-6-4-35 0,6 4-8 0,1 0 7 16,-1 0 12-16,0-5 17 0,2 1 23 0,6-8 31 0,-15 9 43 0,7-8 47 15,3 1 53-15,-12-4 72 0,9 0 78 0</inkml:trace>
  <inkml:trace contextRef="#ctx0" brushRef="#br0" timeOffset="71995.42">11059 12047 17 0,'5'-6'100'0,"-5"3"48"0,0-3 39 0,7-3 31 0,-7 3 28 0,7 0 26 0,-2 2 24 0,-5-7 26 0,8 8 25 0,-8-1 25 0,0-2 22 0,7 1-29 0,-7 1-62 0,0-2-50 0,0 0-50 0,0 2-28 15,0-1-18-15,0 5-11 0,0-5-7 0,0 1-8 0,0-2-9 0,0 2-6 0,0-1-9 0,0 5-7 0,-7-4-9 0,7-1-8 0,0-1-7 0,0 6-7 0,-8-4-5 0,8-2-7 0,0 6-4 0,-5-5-8 16,5 5-5-16,-7-4-4 0,0 4-7 0,7-5-6 0,-5 5-6 0,-3 0-8 16,3-4-3-16,-3 4-7 0,2 0-4 0,1 4-4 0,-2-4-5 0,-1 5-1 0,-5-1-1 15,7 1 0-15,-7 1 1 0,5 4 0 0,-3-1 1 0,4 0 2 0,-7 1-1 16,2 4 1-16,6-2 1 0,-7 3-1 0,5-2 0 0,3-4 2 0,-9 6-2 16,9-3 0-16,-3 1 0 0,1-4-2 0,7 2 0 0,-5-1 1 0,5-5-2 0,-7 5 1 15,7-1-2-15,-7-5 1 0,7 7 2 0,0-7-3 0,0 1 3 0,0 5 0 16,0-4 3-16,0 3-1 15,0-5 3-15,0 1-1 0,7 4 2 0,-7-3 2 0,7 0 1 0,-7 3 1 0,5-3 3 0,-5 3 3 0,7-5 4 0,1 5 2 16,-3-3 6-16,2 3 0 0,0 3 4 0,6-3 0 0,-6-5 2 0,-1 5 1 0,0-3-2 16,-1 3 2-16,11 2-2 0,-11-7-1 0,-5 7-2 0,7-7-2 15,-1 5-2-15,-1-3-3 0,-5-2-2 0,8 1 0 0,-8 1-2 0,0-3-2 0,0 4 0 16,0-2 2-16,0-5 2 0,0 4 4 0,0 1 2 0,0-1 4 0,0 2 2 0,-8-2 4 16,8-4 0-16,-5 5 2 0,5 0 1 0,-6-5-1 0,-1 4-2 15,2 2-6-15,-4-6-6 0,-3 6-11 0,6-6-8 0,0 4-13 0,-1-4-13 0,-6 0-15 16,6 0-14-16,-5 0-14 0,4 0-13 0,1-4-14 0,2 4-15 0,-2 0-12 15,0-6-9-15,2 6-10 0,5 0-7 0,-8-6-13 0,2 6-15 0,6-4-28 16,0 4-35-16,0-5-39 0,0 5-38 0,-7 0-33 0,7 0-22 0,0-9 1 0,0 9 13 16,0-6 21-16,0-3 21 0,7 5 27 0,-7-8 26 0,0 9 33 0,6-8 34 0,2 1 45 15,-8 5 45-15,5-3 51 16,9-3 60-16</inkml:trace>
  <inkml:trace contextRef="#ctx0" brushRef="#br0" timeOffset="72466.22">11228 12236 85 0,'-7'-4'160'0,"7"-1"48"0,0 5 36 0,-7-6 35 0,7 2 33 0,0-1 30 0,-5 1 31 0,5 4 29 0,0-5 28 0,0 1 25 0,-7 4 25 0,7-6-65 0,0 6-117 0,0-6-65 0,-6 6-47 0,6-3-24 16,0 3-17-16,0-6-17 0,-8 6-18 0,8 0-17 0,0 0-18 0,-6-6-16 0,6 6-15 0,0 0-14 0,-7 0-12 0,7 0-11 16,-5 6-8-16,-4-6-8 0,4 6-4 0,5-3-2 0,-7 3-6 0,1 0 2 0,1-2-2 15,5 1 2-15,-8 4-1 0,0 1 3 0,3-5-1 0,5 5 2 0,-6 0 2 0,6-1 1 16,0 0 3-16,0 2 0 0,0-2-1 0,0 1 3 0,0 1-1 0,6-3 2 15,-1-3 0-15,-5 5 1 0,8 1 2 0,0-8 0 0,-3 4 4 16,8 2-1-16,-8-4-2 0,9-1 2 0,-7-4-1 0,7 6 1 0,-1-6-1 0,-8 4 2 16,9-4 2-1,-1 0 0-15,-1 0 0 0,2 0 1 0,-1 0-2 0,0-4 1 0,0 4 2 0,1-6 2 0,-1 2 1 0,-3-1 4 0,4 1-1 0,1-1 7 0,-10-2 4 32,9-2 8-32,-9 4 4 0,8-5 8 0,-5 5 5 0,-2-3 7 0,1-3 3 15,-7 1 6-15,5 5-1 0,4-4 1 0,-9-1 1 0,0 1-4 0,0 0 1 16,0-3-8-16,-9 3-3 0,9-1-8 0,-5-4-9 0,5 4-9 0,-7 1-5 0,1-6-8 15,-2 4-7-15,2 3-6 0,-1-3-3 0,-5 1-4 0,5 1-1 0,2 3-1 16,-10-3-4-16,10 4-1 0,-9 1-3 0,9-2 1 0,-8 2-5 0,5 4 1 16,2 0-1-16,-7 0-3 0,5 4 2 0,3-4 0 0,-3 6-2 0,-2 3 3 0,1-5 0 15,4 7-1-15,-2-7 4 0,-1 7-1 0,3-1 2 0,-2 3 1 0,0-2 2 16,2-2 1-16,5 0 4 0,-7 7 0 0,7-2 1 0,-6-4 1 0,6 5 1 16,-8 0 1-16,8-2 1 0,0 2-1 0,0 0 1 0,0 0 2 0,0 4 0 0,0-5-1 15,0 2-1-15,8-1-4 0,-8-1-7 0,6 2-10 0,1 2-16 0,-2-3-14 16,2 1-12-16,0-2-17 0,-2 0-20 0,10 0-19 0,-10 2-19 0,9-7-24 15,-1 6-29-15,0 0-36 0,0-5-42 0,1-1-45 0,-1 0-44 0,6 1-26 0,-7-5-16 16,1 0 4-16,1-1 17 0,-2 2 26 0,2-6 30 0,-1 0 30 0,6 0 32 16,-12 0 37-16,4-6 38 0,5 2 44 0,-5-6 45 0</inkml:trace>
  <inkml:trace contextRef="#ctx0" brushRef="#br0" timeOffset="72895.86">11767 12355 0 0,'0'-16'4'0,"8"7"115"0,-2 3 75 0,-6-7 53 0,0 8 47 16,0-5 41-16,0 4 39 0,0-3 36 0,0 4 31 0,0-5 32 0,0 5 31 0,0 1 29 0,0 4 30 0,0 0-78 0,0 0-141 0,0-5-76 0,0 5-47 0,0 0-32 0,0 0-25 0,-6 0-24 0,6 0-22 0,0 0-18 0,0 0-19 16,0 0-16-16,0 0-17 0,-8 0-16 0,8 5-12 0,-5-5-11 0,5 4-9 15,-7 1-7-15,0-1-3 0,7 2-4 0,-5-1 0 0,-2-1 3 0,-6 7 0 0,6-7 2 16,0 2 3-16,2 3 1 0,-10-5 1 0,9 1-2 0,-5 5-1 0,4-5-2 16,-2 1 0-16,4-6-2 0,-8 3-2 0,8 4-5 0,-11-7 0 0,11 0-5 15,-2 0 1-15,1 0 0 0,-8 0 0 0,7 0 2 0,2-7 2 0,-1 7 2 16,-2-3 0-16,3-3 1 0,5 1 1 0,-8 1 1 0,3-2 2 0,5-3 1 15,-8 5 3-15,8-1-1 0,-6-1 2 0,6-4 0 0,0 5 1 0,-5 1-2 0,5-1-2 16,0-5 1-16,0 5-1 0,0 1 1 0,0-1-3 0,0-5-3 0,0 4 1 0,0 2-3 16,5-1-1-16,-5-1-3 0,0 2 1 0,6-1-2 0,-6 1 0 0,8-1 1 15,-3 1 1-15,3 4 4 0,-3-6 2 0,3 0 6 0,-2 6 2 0,6-3 7 16,-4 3 6-16,4-6 8 0,-5 6 4 0,6 0 10 0,0 0 4 0,0 0 3 16,1 6 3-16,-2-6-1 0,0 3-1 0,-5 3-2 0,6 0-1 0,1 3-3 15,-9-5-3-15,3 5-4 0,4 2-7 0,-5 5-3 0,0-7-5 0,-2 10-4 0,-5-5-5 16,8 7-2-16,-8-2 2 0,6 6 2 0,-6-7 1 0,0 6 1 15,0 1 2-15,0 5 0 0,-6-6 1 0,6 0 0 0,-8 1 4 0,8-1-5 0,-5 6-3 0,5-6-3 16,-7 1-5-16,0-1-4 0,7-5-7 0,-5 6-9 0,5-4-10 16,0-3-13-16,-7 1-13 0,7-4-14 0,0 0-15 0,0 0-19 0,-8 0-19 0,8 0-17 15,0-6-18-15,0 1-15 0,0 4-17 0,0-4-24 0,0-4-30 0,0 3-47 16,0-3-51-16,0-3-51 0,0-3-44 0,0 10-6 0,0-10 12 0,0 0 24 0,0 0 28 16,0 0 33-16,0 0 33 0,0 0 34 0,0 0 33 0,0-4 42 0,8-2 46 15,-8-3 53-15,7 0 72 0</inkml:trace>
  <inkml:trace contextRef="#ctx0" brushRef="#br0" timeOffset="73445.05">11938 12403 0 0,'0'-6'2'0,"0"-3"111"0,0 4 72 0,0 1 51 0,0-6 43 0,-8 5 36 0,8 1 36 0,0-1 29 0,0-2 28 15,-5 7 27-15,5-3 26 0,0 3 25 0,0 0 21 0,0-6-76 0,0 6-134 0,0-5-76 0,0 5-44 0,0-4-29 0,-7-2-17 0,7 6-18 0,0 0-16 0,0-5-12 0,0 1-9 0,0 4-9 0,-6-4-6 0,6-1-7 16,0 5-5-16,0 0-8 0,0 0-6 0,0-6-5 0,0 6-5 0,0 0-4 15,0 0-4-15,0 0-4 0,0 0-6 0,0 0-5 0,0-4-8 0,0 4-5 0,0-6-8 16,0 6-7-16,0 0-5 0,6 0-4 0,-6 0-4 0,7 0-1 0,-2-5-3 16,-5 5 2-16,8 0 1 0,-2 5 2 0,-1-5 6 0,10 0 3 15,-9 0 7-15,2 6 5 0,-3-2 3 0,0 2 2 0,4-1 2 0,-4-1 4 0,2 5 2 16,-1-3 2-16,1 3 2 0,-7 0 2 0,7 3 2 0,-7-3 2 0,0 5 0 0,7-4 3 16,-7 6-2-16,-7-3 0 0,7 2-2 0,0-6-3 0,0 7-1 0,-7-2-2 15,0 1-4-15,7-6-1 0,0 7-2 0,-6-7-3 0,-1 0-1 0,7 1-4 16,-5 1 0-16,5-1-2 0,-9-5 0 0,9 4 4 0,-5-5 4 0,5 2 4 15,-5-6 6-15,5 4 4 0,0 1 6 0,-8-5 4 0,8 0 3 0,0 0 5 0,0 0 5 16,-6 0 6-16,6 0 4 0,-7-5 6 16,7 5 2-16,0-4 3 0,0 4 1 0,-8-6 2 0,8 2-2 0,0-1 2 0,0 1 1 0,0-1-2 0,0-2 2 15,0 4-2-15,0-3-5 0,0-3-1 0,0 3-6 0,0-3-5 0,0 5-3 0,0-7-4 16,0 1-5-16,0 1-1 0,8 4-5 0,-8-9-5 0,0 4-1 0,7 0-6 16,-7 0-4-16,6-5-4 0,2 6-2 0,-8 0-2 0,5-3-1 0,0 3-4 15,-5-6-1-15,9 11 2 0,-4-5-3 0,2-3 1 0,-1 9-1 0,-6-3 0 16,7 1 0-16,0 1-2 0,0-2 2 0,-2 6 0 15,3-5 1-15,-3 5 0 0,3 0 2 0,-2 0 1 0,-1 5-1 0,2-5 1 0,2 0 0 0,-4 6-2 0,1-2 2 16,1 1 1-16,-2 4 1 0,3-2 1 0,-8 2 2 0,8 0 1 0,-8 1 3 0,5 0 2 16,-5 6 1-16,0-7-2 0,0 4-2 0,0 2-9 0,0-3-12 0,-5 2-13 15,5 0-13-15,0 0-15 0,-8 2-16 0,0-7-17 0,8 6-18 0,-5 0-19 16,5-5-17-16,-7 4-17 0,7-4-15 0,-6-1-12 0,6 0-13 0,0 3-18 16,0-3-17-16,0 1-13 15,0-7-8-15,0 8-11 0,6-1-13 0,-6-4-28 0,0 3-35 0,7-3-2 0,-7-3 14 0,5 1 17 0,3 2 25 0,0-1 25 0,-8-5 27 16,5 0 34-16,1 0 36 0,1 0 33 0,-1 0 29 0,2-5 35 0,4-1 55 0</inkml:trace>
  <inkml:trace contextRef="#ctx0" brushRef="#br0" timeOffset="73823.27">12262 12500 87 0,'0'-14'157'0,"0"0"44"0,0 0 40 0,0-2 41 0,-5 1 40 0,5 1 37 0,0-2 38 0,0 2 31 0,0 0 33 0,-7 0 33 0,7-2 32 0,0 7-63 0,0-2-115 0,0 3-59 0,0-3-32 0,0 1-22 0,0 5-16 0,0 1-25 0,0-1-27 0,0-1-23 15,0 2-19-15,7 4-21 0,-7 0-16 0,0-5-20 0,0 5-17 0,0 0-15 0,0 0-15 16,0 0-9-16,5 0-10 0,-5 0-7 0,0 0-7 0,8 5 0 0,-8-1-3 15,0 2 1-15,8-1 1 0,-8-1 0 0,0 1 3 0,0 5 4 0,0 1 0 16,0-3 2-16,0 7 3 0,0-4 4 0,0 4 0 0,0-2 3 0,0-3 1 0,-8 4-1 16,8 2 1-16,0-2-1 0,-8 1-1 0,8 1-1 15,-5-2 0-15,5 0-2 0,0 0 0 0,0-4-1 0,-7 5-2 0,7 0-1 0,0-6-1 0,0 0-1 16,0 7-1-16,0-7 0 0,7 1-1 0,-7 0-4 0,0 0-5 0,5 0-2 16,-5-5-3-16,8 5 0 0,0-1 0 0,-8-4-1 0,5 5 4 0,1-4 0 0,-1-3 2 15,2 3 0-15,2 0 3 0,-4-3 3 0,2-3 2 0,-1 0 7 0,8 4 7 16,-7-8 4-16,-2 4 8 0,1 0 2 0,2-3 6 0,5-3 2 0,-6 0 5 15,-2 3 3-15,2-9 4 0,0 8 2 0,-2-7 2 0,3 2-1 0,-3 0 1 0,3-1-1 16,-8 0-3-16,0-4-2 0,6 4-3 0,-6-4-5 0,0-2 0 0,-6 1-9 16,6 2-2-16,0-8-7 0,-8 1-5 0,3 2-7 0,5-2-9 15,-8 0-6-15,3 1-12 0,-2-1-8 0,0-3-11 0,2 8-9 0,-2-6-11 0,-1 8-13 16,3-2-10-16,-3 4-20 0,-3 2-14 0,4-1-22 0,-2 5-20 0,4 1-20 16,-1-1-20-16,-1 5-17 0,-7 5-20 0,7-5-37 0,2 4-50 0,-1 1-65 0,1 5-71 15,-11-1-21-15,11 2 6 0,-2 4 22 0,1-2 28 0,0 2 33 0,-2 1 34 0,1-7 39 16,2 6 38-16,-1-1 39 15,6-4 43-15,-8 5 53 0,3-6 62 0</inkml:trace>
  <inkml:trace contextRef="#ctx0" brushRef="#br0" timeOffset="74470.48">12634 12531 0 0,'0'3'1'0,"-6"3"102"0,6-6 74 0,-5 0 51 0,5 0 44 0,0 0 38 0,0 0 36 0,-8 0 33 0,8-6 29 0,-8 3 23 16,8-3 25-16,0 6 19 0,0 0 18 0,0 0-76 0,0 0-132 0,0 0-79 0,0 0-46 0,0-4-35 0,0 4-21 0,0 0-20 0,8 0-17 0,-8 0-9 0,0 0-10 0,8-5-4 0,-8 5-3 0,5 0-5 0,1 0-5 15,1-6-2-15,-1 6-6 0,1 0-3 0,-1 0-1 0,1 0-2 0,7-3 1 16,-9 3-10-16,8 0-18 0,-7 0-24 0,7 0-31 0,2 0-31 0,-9 0-31 15,7 0-36-15,-8 3-36 0,9-3-59 0,-7 0-71 0,-1 6-66 0,-1-6-60 0,11 5-24 16,-16-5 0-16,5 4 17 0,2-4 26 0,-7 6 37 0,0-6 39 0,0 0 42 16,0 0 43-16,0 0 46 0,0 3 48 0,0 3 60 0,-7-2 72 0</inkml:trace>
  <inkml:trace contextRef="#ctx0" brushRef="#br0" timeOffset="74643.47">12694 12683 0 0,'-8'3'1'0,"8"1"101"0,-5 2 68 0,5-1 45 16,-7-5 38-16,7 4 32 0,0-4 32 0,-7 5 26 0,7-5 29 0,0 0 23 15,0 0 25-15,0 0 20 0,0 0 17 0,0 0-77 0,0 0-132 0,0 0-72 16,0 0-41-16,0 0-25 0,0 0-18 0,0-5-14 0,7 5-16 0,-7 0-10 16,7 0-15-16,-7 0-9 0,5-4-8 0,3 4-18 0,-3 0-19 0,1 0-27 15,2 0-29-15,4 0-31 0,-4 0-34 0,4 4-51 0,-5-4-59 0,7 0-69 0,-2 0-77 16,-6 0-29-16,7 0-7 0,-5 0 6 0,4 0 13 0,-6 0 24 0,7 0 30 16,-5-4 39-16,3 4 39 0,-3 0 43 0,-3-5 46 0,3-1 54 0,4 2 62 0</inkml:trace>
  <inkml:trace contextRef="#ctx0" brushRef="#br0" timeOffset="74880.14">13065 12467 0 0,'0'-5'7'0,"0"1"123"0,0-2 79 0,0 0 60 15,0 2 51-15,-7-1 44 0,7-5 43 0,0 5 39 0,0-4 33 16,-8 5 32-16,8-2 28 0,0 0 24 0,0 2 24 0,0 4-87 0,0 0-156 0,0 0-91 16,0 0-57-16,0 0-40 0,0 0-33 0,0 0-28 0,-5 0-24 0,5 0-21 15,0 4-16-15,0 2-9 0,0 0-10 0,0 3-7 0,-7-5-6 0,7 5-4 16,0 2-5-16,0-1 0 0,0 5 1 0,0-2-1 0,0 2 4 15,0 0 2-15,-7 0 4 0,7 0-5 0,0 0-13 0,0 4-14 0,0-4-20 0,-5 3-26 0,5-2-31 16,-8 2-30-16,8 3-31 0,0-6-22 0,-5 4-20 0,5 2-26 0,-8-3-31 16,2 1-38-16,6-4-42 0,0 5-36 0,0-6-27 0,0 6-23 0,0-5-18 0,0-5 14 15,0 4 29-15,0-4 35 0,0-1 37 0,6 3 35 0,-6-9 31 0,8 3 37 16,-3-2 37-16,-5-4 45 0,8 5 42 0,-3-10 45 0,2 5 58 0</inkml:trace>
  <inkml:trace contextRef="#ctx0" brushRef="#br0" timeOffset="75290.72">13384 12437 63 0,'-8'-6'154'0,"8"2"53"0,0 4 39 0,0-5 33 0,-6 1 32 0,6 4 30 0,0-5 28 0,0 1 29 16,0-2 26-16,0 6 28 16,-7-6 25-16,7 6-49 0,0 0-96 0,0 0-70 0,0 0-62 0,0 0-29 15,0 0-19-15,0 0-13 0,0 0-18 0,0 0-14 0,-5 0-15 0,-3 0-14 0,8 6-15 0,-6-6-13 0,6 6-12 0,-5-2-14 16,-3 1-12-16,1-1-10 0,1 5-7 0,-2 2-2 0,3-7-3 0,0 8 2 15,-3-3 0-15,2 4 0 0,-1-2 2 0,-6-2 0 0,7 7 0 0,-2-7-6 0,3 6-12 16,-3-6-7-16,-2 7-11 0,1-7-11 0,4 6-11 0,-2-6-18 0,7 6-20 16,-8-5-19-16,2 5-13 0,6-6-10 0,-5 6-6 0,5 0-7 15,-8-6-5-15,8 6 3 0,0 1 8 0,0-7 9 0,0 6 11 0,0-6 12 0,8 0 10 0,-8 1 18 16,5 1 22-16,-5-7 15 0,6 5 15 0,2-3 13 0,-1 3 8 0,-2-3 10 16,4-3 8-16,1 3 12 0,-2-6 9 0,-3 6 15 0,9-6 14 0,-7 0 17 15,6 0 17-15,-7-6 14 0,7 6 13 0,-8-6 11 0,9 3 10 0,-7-8 10 16,1 7 6-16,3-2 6 0,-3-3 3 0,-3 0 2 0,2-1-5 0,-1 4-10 0,2-3-13 15,-8 0-16-15,6-1-19 0,-6-4-15 0,7 2-13 0,-7 3-11 0,0-4-15 16,0-2-11-16,0-1-10 0,0 2-8 0,-7-1-7 0,7-1-7 0,0 2-6 16,-6 0-5-16,6 0-7 0,-8-2-3 0,2 1-6 0,6 2-3 0,-7 2-8 15,2 1-5-15,5 1-8 0,-8-2-14 0,2 7-20 0,1-5-22 0,5 4-25 0,-8 5-30 16,1-4-36-16,1 4-51 0,-2 0-57 0,3 0-61 0,5 4-63 0,-5 1-18 16,-9 0 1-16,7-1 15 0,1 0 23 0,-1 2 29 0,1 3 36 0,-2-4 36 0,3 2 41 15,5 2 45-15,-8-4 46 0,3 5 55 0,0-7 67 0</inkml:trace>
  <inkml:trace contextRef="#ctx0" brushRef="#br0" timeOffset="75697.66">13526 12686 0 0,'0'0'36'0,"7"-3"97"0,0-3 57 0,-2 0 49 0,-5 3 46 0,7-3 43 0,-7 0 41 0,0-3 40 0,8 3 38 0,-8-3 33 0,0 5 32 0,0-5 10 0,0 3-6 0,0-4-69 0,0 0-103 0,5 6-63 0,-5-2-40 0,0-3-28 0,0 5-28 0,0-1-23 0,0-2-23 0,0 4-19 15,0 3-17-15,0-6-14 0,0 6-9 0,0 0-11 0,-5 0-11 0,5 0-6 16,0 0-12-16,0 0-7 0,0 0-6 0,-8 0-8 0,8 0-5 0,-7 6-6 0,2-6-6 16,5 3-5-16,-7 4-8 0,0-2-7 0,2 4-10 0,-3 1-9 0,-5-6-8 31,7 6-9-31,1 6-7 0,-2-7-10 0,-7 1-9 0,7 4-11 0,1-4-10 0,1 5-14 16,-4-2-15-16,2 2-15 0,2-3-18 0,-1 2-12 0,6 0-11 0,-7 0-3 15,7 2-1-15,0-2 8 0,0-4 5 0,0 5 12 0,0 0 7 0,0-6 13 16,7 1 10-16,-1-1 16 0,-6 0 16 0,5 3 18 0,2-3 22 0,2-3 19 15,-4-3 19-15,1 3 19 0,6-2 24 0,-3 1 18 0,3-5 18 0,-6 0 20 16,7 0 18-16,0 0 17 0,1-5 16 0,-2 1 12 0,1-2 13 0,-5 3 9 0,3-3 13 16,5-3 7-16,-11 3 7 0,8-4-5 0,-8-1-8 0,4 4-14 0,-2-5-17 15,4 3-15-15,-11-6-18 0,5 6-13 0,3-6-18 0,-8 0-12 0,8 0-14 0,-8-4-14 16,0 4-16-16,5 0-17 0,-5-4-19 0,0 4-15 0,0 0-17 0,0 0-14 16,-5 2-15-16,5-2-16 0,0 5-17 0,-8 0-21 0,0 0-23 0,8 1-25 15,-5 5-27-15,-1-8-49 0,1 9-56 0,-2-3-75 0,7 6-82 0,-14-5-23 16,7 5 0-16,1 0 16 0,1 0 25 0,-3 0 29 0,0 0 32 0,3 0 39 0,-1 0 39 15,-2 0 42-15,3 5 44 0,-3-5 57 0,1 6 63 0</inkml:trace>
  <inkml:trace contextRef="#ctx0" brushRef="#br0" timeOffset="76031.92">14268 12750 58 0,'9'-5'138'0,"-4"1"46"0,-5-2 34 0,7-3 30 0,-1 3 28 0,-6-4 28 16,5 1 27-16,-5 4 30 0,9-5 34 0,-2 1 32 0,-7 0 36 0,5-3-41 15,1 3-83-15,-6-6-53 0,7 6-39 0,-1-1-13 0,-6 0-6 0,8 0-2 16,-8 0-2-16,0 1-6 0,7 0-6 0,-7-1-11 0,0-1-16 0,0 7-14 16,0-5-14-16,0 3-16 0,0 2-13 0,0 4-8 0,0-5-10 0,0 5-9 15,0 0-7-15,0 0-10 0,0 0-13 0,0 0-12 0,-7 0-14 0,7 0-10 16,0 0-12-16,0 0-8 0,-8 5-8 0,8-1-10 0,-6-4-5 0,6 9-7 0,-7-3-6 15,7 3-3-15,-6 0 0 0,6 3-3 0,-5-3 4 0,-2 5 4 0,-2 0 5 16,4 2 5-16,-1-1 3 0,-1 3 1 0,2-3-1 0,-4 4-5 0,2 1-9 0,2 1-5 16,-1-7-10-16,1 6-10 0,-3-5-14 0,0 4-11 0,3-4-13 0,5 0-14 15,-7 4-18-15,7-5-15 0,-7-4-17 0,7 5-18 0,0-6-16 0,-5 6-21 16,5-6-20-16,0 1-16 0,0 5-16 0,0-5-26 0,0-1-34 0,0 2-47 16,0-2-50-16,5 1-31 0,-5-4-24 0,7 3 7 0,-7-5 20 0,7 7 27 0,-7-11 34 15,5 3 38-15,3 3 38 0,0-6 38 0,-3 0 38 0,1 0 46 0,-1 0 50 0,2 0 56 16,2-6 69-16</inkml:trace>
  <inkml:trace contextRef="#ctx0" brushRef="#br0" timeOffset="76478.42">14419 12838 1 0,'0'-9'99'0,"0"3"73"16,0 0 56-16,-8-3 48 0,8 4 44 0,0 1 38 0,0-6 36 0,0 5 32 16,-5 1 27-16,5 4 25 0,0 0 25 0,0 0-17 0,0-5-42 0,0 5-74 15,0 0-94-15,0 0-58 0,0 0-37 0,0 0-29 0,0 0-26 0,0 0-22 16,0 0-18-16,0 0-13 0,0 0-10 0,0 0-11 0,0 0-13 0,-6 0-8 0,6 0-12 15,0 5-8-15,-8-5-8 0,8 4-6 0,0 1-5 0,-5-1-5 0,5 2-6 16,0 3-9-16,-8-3-10 0,8 3-10 0,0 0-10 0,-5-3-8 0,5 4-7 16,0-1-6-16,0 0-4 0,0 3-8 0,0-3-5 0,0 0-4 0,0-3-2 0,5 3-1 15,-5 0 2-15,8-3 5 0,-3 4 8 0,-5-5 8 0,8-1 11 0,-2 6 11 16,-1-5 13-16,10-1 9 0,-9-4 8 0,2 5 10 16,2-5 10-16,-2 6 14 0,5-6 12 0,-7 0 16 0,1 0 13 0,7-6 12 15,-9 6 9-15,2-5 5 0,7 1 4 0,-8-1 9 0,1 1 5 0,-2-6 6 16,3 5 5-16,-2-5 3 0,-1 4 2 0,3-3-6 0,-8 0-7 0,5 0-8 15,-5-3-9-15,7 3-6 0,-7-1-4 0,9-1-2 0,-9-2-5 0,0 4-5 0,0-3-5 0,0 3-5 0,0 0-1 0,0-1-4 16,0 1 0-16,-9-2-2 0,9 7 0 0,0-7-2 0,-7 7-4 16,7-1-2-16,0 1-4 0,-5-2-6 0,5 2-5 0,-8 4-7 0,8 0-9 0,-5-5-8 15,-1 5-9-15,6 5-4 0,-8-5-8 16,3 4-8-16,-2 2-4 0,1-2-8 0,-8 5-3 0,7-4-5 0,2 5-5 0,-9 1-6 0,7-2-2 0,-6 1-5 0,7 5-3 16,-2-6-5-16,3 0-3 0,0 7-6 0,-9-7-4 0,14 6-4 0,-7-6-4 15,-1 6-5-15,8-5-4 16,-5 4-2-16,5-4-5 0,0 5-3 0,0-5-2 0,0-1-3 0,5 6-3 0,-5-4-6 0,8 4-5 0,-8-7-22 0,7 3-30 0,-1 4-32 15,2-6-34-15,2 1-45 16,-2-1-47-16,-2 0-11 0,7 6 5 0,-6-3 16 0,7-3 18 0,-9-5 22 0,8 5 25 0,-5-3 26 0,5-1 30 0,0-1 37 16,-7-4 43-16,7 5 44 0,-8-10 60 0</inkml:trace>
  <inkml:trace contextRef="#ctx0" brushRef="#br0" timeOffset="76995.72">14738 13018 0 0,'0'-9'2'15,"7"0"110"-15,-7-1 68 0,0-1 53 0,0 1 48 0,0 1 38 0,0 0 37 0,0-1 35 0,0-5 35 0,0 4 30 0,0 2 29 0,0-1 27 0,0-5 25 0,0 6-76 0,0-1-134 0,0-1-72 0,0 4-37 0,0-5-30 0,0 9-22 0,0-9-16 16,0 9-15-16,0-8-12 0,0 7-12 16,0-2-10-16,0 2-11 0,0 4-7 0,0-5-8 0,0 5-9 0,0 0-8 0,0 0-6 0,0 0-9 0,0-4-8 15,0 4-8-15,0 0-10 0,0 0-8 0,0 0-11 0,0 0-11 0,0 0-9 0,0 0-9 16,0 0-2-16,0 0-4 0,0 0 1 0,0 4 0 0,6 1 1 0,-6-1 0 16,5 2 0-16,-5-2 3 0,7 1 4 0,-7 4 6 0,9 3 4 0,-9-3 4 0,5 1 6 15,2 4 2-15,-7-4-4 0,6 5-6 0,-6-6-6 0,0 6-9 0,5 0-3 16,-5 4-6-16,0-4-5 0,0 0-6 0,0 0-8 0,0 4-8 0,0-4-11 15,0 0-10-15,-5 4-5 0,5-5-2 0,-6 1 1 0,6 1 3 0,0-3 6 16,-7 2 5-16,7-1 7 16,0-4 4-16,-5 1 5 0,5-3 9 0,0 3 7 0,-9-7 9 0,9 1 13 0,0 1 11 0,0-3 10 0,0 4 12 0,0-7 9 0,0 0 5 15,-7 0 6-15,7 0 5 0,0 0 5 0,0 0 4 0,0 0 2 0,0 0 1 16,0 0 1-16,0 0 2 0,-5-7-1 0,5 7 2 0,0-3-2 0,0-3-3 16,0 1 1-16,-6-5 1 0,6 5 0 0,0-3 2 0,0 3 0 0,0-5-2 0,-7-1 0 15,7 2 0-15,0-1-2 0,0-4 5 0,0 4-1 0,0 0 1 0,0-5-2 16,0 6-1-16,7-6-4 0,-7 0-3 0,0 6-7 15,6-6-6-15,-6 0-6 0,5 5 0 0,-5-5-4 0,7 6-2 0,-7-6-3 0,9 0-2 0,-4 5-6 16,2 1-2-16,-1-6-2 0,-1 6-2 0,3 0-1 0,0-3 0 0,-3 8-1 0,1-7-2 16,2 8 1-16,-3-1 0 0,10-2-2 0,-10 0 0 15,2 3-1-15,-2 3 3 0,10 0-2 0,-10 0 1 0,3 3 0 0,3-3 1 0,-4 6 1 0,7 0 0 0,-8-2 0 16,6 5-1-16,-3-4 3 0,-2 5 0 0,4-1 4 0,-4 3 1 0,-1-3 3 16,2 4 1-16,-3-2 1 0,2 4 1 0,-7-1 1 0,6 0-1 15,-6 1 0-15,0 1 1 16,0-3-5-16,0 1-3 0,0 1-8 0,-6 1-9 0,6-2-14 0,-7 1-11 0,2 1-13 0,5-3-12 0,-8 2-18 0,2-6-14 0,-1 6-20 15,7 0-17-15,-6-6-20 0,1 1-17 0,-2 4-19 0,7-2-15 0,-9-3-31 0,9 1-39 32,0-1-41-32,0-4-41 0,-5 5-36 0,5-4-30 0,0 3-2 0,0-5 18 0,0-4 24 15,0 5 28-15,0-5 30 0,0 4 34 0,0-4 33 0,0 0 37 0,5 0 44 16,4 0 50-16,-2-4 50 0,-7-1 66 0</inkml:trace>
  <inkml:trace contextRef="#ctx0" brushRef="#br0" timeOffset="77625.98">15267 13112 0 0,'0'0'1'0,"-9"0"99"16,9 0 72-16,0 0 49 0,0 0 38 0,-5 0 34 0,5 0 32 0,0 0 29 0,-7-5 28 0,7 5 25 0,0 0 25 0,-6-4 23 0,6 4 21 0,0 0-74 0,0 0-128 0,0 0-72 0,0 0-46 0,0 0-25 0,0 0-19 0,0 0-13 0,0 0-16 16,0 0-11-16,0 0-12 0,0 0-9 0,0 0-7 0,0 0-6 0,0 0-6 0,0 0-4 15,0 0-8-15,0 0-3 0,0 0-7 0,6 0 2 0,-6 0 3 0,0-6-1 16,0 6 5-16,7 0 2 0,-2 0 0 0,-5 6-2 0,9-6-1 0,-4 0-2 15,8 4 0-15,-8-4-3 0,3 5 3 0,5-5-3 0,1 4-7 0,-2 1-10 16,1-5-19-16,-6 4-22 0,5 2-25 0,1-6-28 0,1 5-32 0,-2-1-30 0,-3-4-33 16,-4 5-49-16,8 1-57 0,-8-2-70 0,-5 2-73 0,9-1-27 0,-2-1-4 15,-7 0 18-15,0 1 25 0,0-5 32 0,0 0 36 0,0 6 39 0,0-2 42 0,-7-4 42 16,7 0 46-16,-9 5 51 0,4-5 60 0</inkml:trace>
  <inkml:trace contextRef="#ctx0" brushRef="#br0" timeOffset="77768.28">15258 13301 15 0,'-5'6'116'0,"-2"4"67"0,1-5 51 15,6-1 38-15,-7-4 38 0,7 5 27 0,0-5 27 0,0 0 25 0,0 0 22 16,0 0 21-16,0 0 21 0,0 0-33 0,0 0-57 16,0 4-78-16,0-4-79 0,7 0-50 0,-7 0-31 0,6 0-20 0,-6-4-17 0,7 4-10 0,-2 0-10 15,4 0-10-15,-4 0-12 0,8 0-16 0,-8-5-22 0,3 5-34 0,5 0-36 0,1 0-36 16,-9 0-37-16,8 0-51 0,1-4-57 0,-2 4-70 0,-4 0-69 0,5 0-43 16,-2 0-29-16,-4-5-1 0,7 1 8 0,-8 4 25 0,6-6 29 0,-3 0 40 0,3-3 42 15,-6 3 42-15,7-3 41 0,-5 0 53 0,4 5 54 0</inkml:trace>
  <inkml:trace contextRef="#ctx0" brushRef="#br0" timeOffset="78115.2">15696 13107 0 0,'5'-4'3'0,"3"-2"114"0,-8 0 77 0,5-3 58 16,2 3 51-16,-7 2 46 0,0-1 45 0,0 1 39 0,0-5 40 0,7 3 36 15,-7 0 34-15,0 3 33 0,0 3 28 0,0 0-81 0,0-6-138 0,0 6-85 16,0 0-54-16,0 0-40 0,0 0-32 0,0 0-30 0,0 0-25 0,0 0-22 16,0 0-24-16,0 0-16 0,0 6-16 0,-7-6-9 0,7 3-9 0,0 3-8 15,-7 0-8-15,7-2-2 0,-5 1-2 0,5-1-1 0,-8 5 1 0,3 2 1 0,-3-1 1 16,8 0 1-16,-11 4 0 0,4-4-2 0,-1 4-1 0,2 2-5 0,-7-3-1 15,8-2-5-15,-11 4-2 0,11 0-5 0,-6-6-3 0,3 5-5 0,-5-4-3 16,6 6-4-16,-5-7-5 0,5 0-3 0,-1 1-3 0,3-1-2 0,-1-3-1 0,-2 4 1 16,3-5-2-16,5-1 1 0,-8 1 2 0,8-1 2 0,0-4 3 15,-7 6 1-15,7-6 5 0,0 0 3 0,0 0 2 0,0 0 2 0,0 0 6 16,0 5 1-16,0-5 4 0,7 4 5 0,-7-4 3 0,8 0 7 16,-8 5 8-16,0-5 6 0,5 7 6 0,3-7 5 0,-2 3 4 0,-1-3 4 0,3 0 3 0,-1 6 1 15,5-6 0-15,-5 0 0 0,6 4-2 0,0-4-1 0,-2 5-3 0,5-5-7 16,-4 0-11-16,0 0-13 0,3 0-12 0,-10 0-17 0,9 0-18 0,-9 0-17 0,8 0-19 15,-6-5-17-15,0 5-18 0,0 0-26 0,-1-4-27 0,-6 4-34 0,7-6-31 16,-1 3-55-16,-6-4-63 0,0 2-70 0,7-4-72 0,-7 3-20 0,0-3 11 16,0 5 20-16,0-5 28 0,0-3 30 0,0 3 35 0,0-6 39 0,0 11 44 0,0-11 46 15,0 5 48-15,0 0 61 0,0 0 67 0</inkml:trace>
  <inkml:trace contextRef="#ctx0" brushRef="#br0" timeOffset="78304.22">15761 13131 0 0,'0'-10'1'0,"0"5"102"0,0-4 69 0,-7-1 49 0,7 4 46 0,0-3 41 15,0 3 41-15,-6 2 38 0,6-1 37 0,0 5 37 0,-7-4 35 0,7 4 31 16,0 0 30-16,0-5-70 0,0 5-128 0,0-4-69 0,0 4-36 0,0 0-30 0,0 0-28 15,0 0-23-15,0 0-28 0,0 0-17 0,-6 4-15 0,6-4-11 0,0 5-10 16,0-1-12-16,-7 5-10 0,7 2-7 16,0-7-7-16,0 12-3 0,-7-7-2 0,7 6-2 0,0-1-1 0,0 7 3 0,-7-8 0 0,7 8-4 0,-5-6-9 15,5 4-8-15,-8-1-9 0,8 3-14 16,-5-8-16-16,5 8-21 0,-8-2-21 0,2 1-25 0,1-4-28 0,5 2-31 0,-7-3-32 0,-1 0-38 0,8 4-37 0,-6-10-40 16,0 6-41-16,6 0-61 0,-7-5-69 0,7-1-55 0,-5 0-43 0,5-3-3 15,0 3 19-15,0-3 32 0,0 0 37 0,0-6 44 16,0 3 45-16,0 3 49 0,0-6 50 0,5 0 49 0,2 0 51 0,-1 0 61 0,0 0 73 0</inkml:trace>
  <inkml:trace contextRef="#ctx0" brushRef="#br0" timeOffset="78683.5">16007 13238 88 0,'0'-10'169'0,"7"6"52"15,-7-5 33-15,8-3 34 0,-8 9 31 0,0-3 27 0,0-3 28 0,5 3 25 16,-5 1 28-16,0 1 25 0,0 0 26 0,0 4-65 0,0 0-115 0,0 0-76 0,0-5-58 0,0 5-28 0,0 0-17 0,0 0-16 15,0 0-15-15,0 0-14 0,-5 0-10 0,5 5-10 0,0-1-13 0,-8 0-10 16,8 7-12-16,0-2-7 0,-7 0-8 0,7 3-5 0,0 1-2 0,-5 2 2 16,5 0 4-16,0 0 1 0,-7 4 4 0,7-4 0 0,0 4 0 0,-7-4-1 0,7 6-1 15,-5-8-2-15,5 7-3 0,0-2 0 0,-8 3-1 0,8-7 0 0,0 6 0 16,-5-1 0-16,5 5 0 0,0-3-4 16,-8-2-6-16,8 2-2 0,0-3-1 0,0 6-3 0,0-9 0 0,0 4 1 0,0-4 1 0,8 0 0 0,-8 4-2 0,0-9 1 15,5 0 2-15,-5 0 3 0,8-1 8 0,-8-3 14 0,5-3 16 0,2 3 18 16,0 0 16-16,-2-6 14 0,2 0 17 0,1 0 10 0,-3 0 16 0,9-6 10 15,-9 0 13-15,11 3 11 0,-11-3 12 0,8-3 5 0,1 3 1 0,-2-3-4 0,-1-6-9 16,10 0-10-16,-8 5-11 0,1-4-11 0,-2 0-13 0,2-6-11 0,-1 1-13 16,0-2-13-16,-7 2-11 0,6 1-56 0,-4-3-9 0,-2-3 0 15,1 0 0 1,-7-1 0-16,6 1 0 0,-12-1 0 0,6 1 0 0,-7-6 0 0,1 6 0 16,-2-1 0-16,1-3-25 0,-4 3-40 0,-2 5-11 0,5-5-9 0,-5 7-14 15,2 3-21-15,-4 0-22 0,-4 0-31 0,6 6-36 0,0-1-39 0,-5 5-48 0,4 1-88 16,1 4-107-16,-8 4-65 0,9 1-43 0,-8-1-4 0,1 7 10 0,7-2 26 15,-9 1 32-15,2-4 41 0,6 3 45 0,-5-5 53 0,-3 1 56 0,2 1 61 0,6-6 67 16,-8 0 86-16,8 0 97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0-06T05:02:47.1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4553 7328 0 0,'-8'5'52'0,"2"-1"35"0,-1 1 20 0,7-5 21 0,-6 6 21 0,1-6 23 0,-2 0 27 0,-2 0 25 0,9 0 24 0,-5-6 20 0,5 6 21 16,-7 0-22-16,7 0-45 0,0 0-28 0,0 0-21 0,0 0-6 0,-6-5 4 0,6 5-3 0,0 0-4 0,0 0-9 0,0 0-13 0,0 0-10 16,0 0-9-16,0 0-7 0,0-4-7 0,0 4-4 0,0 0-5 0,0 0-5 0,0 0-2 0,0 0-6 0,0 0-5 15,0 0-9-15,0-5-8 0,0 5-7 0,0 0-7 0,0 0-4 0,0 0-2 16,0 0 1-16,0 0-3 0,6-4-1 0,-6 4-2 0,7 0-2 0,-7 0-2 15,5 0 1-15,4 0-1 0,-2 0 1 0,-2 0-1 0,1 0 1 16,1 0-4-16,-1 0-3 0,7 0-4 0,-6 0-2 0,5 0 0 0,3 0-2 0,-2 0 5 0,-2 0 3 16,10 0 0-16,-3 0-2 0,3 0 0 0,-2-6 0 0,2 6-2 0,5-6 2 15,-7 3 2-15,6 3 2 0,2-6-2 0,-3 3-1 0,5-3-2 0,-5 0-2 0,10 2-5 16,-16-1-2-16,17-1-6 0,-17 2 0 0,8-5-2 0,1 9-5 0,-8-6 0 16,6 3-4-16,-11-3-2 0,6 6-2 0,-8-6 1 0,8 6-5 0,-14 0-3 0,7-4-2 15,-8 4-2-15,-5 0 1 0,8 4-2 0,-8-4 4 0,0 0 0 0,0 0 3 16,0 6 2-16,0 0-7 0,0-3-13 0,-8 3-15 0,8 3-20 0,-5 1-21 15,-1-5-21-15,6 5-25 0,-7 5-25 0,1-6-42 0,-2 1-45 0,-4-1-67 16,6 2-72-16,-7 4-53 16,5-5-42-16,3-1-3 0,-9 0 15 0,9 0 27 0,-10 3 31 0,10-3 38 0,-2-5 38 0,0 2 40 0,2-6 41 0,-3 0 50 0,2 0 50 15,-1 0 61-15,7-6 75 0</inkml:trace>
  <inkml:trace contextRef="#ctx0" brushRef="#br0" timeOffset="18827.96">5901 9545 0 0,'-8'0'11'0,"8"-5"26"0,0 1 16 0,0 4 11 0,-6-5 13 0,6 5 11 0,-5 0 9 0,5-6 10 0,0 6 7 0,-7 0-1 31,7-4-7-31,-9 4-10 0,9 0-14 0,-5 0-6 0,5-5-1 0,-7 5-1 0,7 0 0 0,-6 0 3 0,6 0 7 0,-5-4 9 0,5 4 13 0,-8 0 11 0,8 0 12 0,-8 0 8 0,8 0 9 0,-5-5 6 16,5 5 3-16,-6 0 3 0,6 0 3 0,0 0-1 0,-7 0-3 0,7-7-8 0,0 7-6 15,0 0-13-15,0 0-10 0,-6 0-10 0,6 0-8 0,0 0-7 0,0-3-2 16,0 3-3-16,0 0 0 0,0 0-5 0,0 0 0 0,0 0-7 0,0 0-2 16,0 0-6-16,0 0-5 0,0 0-10 0,0 0-6 0,0 0-9 0,0 0-9 15,0 0-10-15,0 0-7 0,0 0-9 0,0 0-9 0,0 0-8 0,0 0-6 0,0 0-5 16,0 0-6-16,0 0-2 0,0 0-3 0,0 0 0 0,0 0 0 0,0 0 3 16,0 0 3-16,0 0 4 0,0 0 3 0,0 0 4 0,0 0 5 0,0 0 7 15,0 0 6-15,0 3 6 0,0-3 6 0,0 0 3 0,0 7 2 0,6-2 2 0,-6-5 6 16,7 0-1-16,-7 4 1 0,0-4 3 0,6 5 3 0,-6-5-1 15,5 0 0-15,-5 4-2 0,8-4-3 0,-8 6-1 0,8-6-1 0,-8 0 2 16,5 5-1-16,1-5 5 0,-6 4-1 0,7-4 1 0,-2 0 4 0,4 5 0 16,-2-5-1-16,-2 0-1 0,1 0-1 0,2 7 1 0,-3-7-2 0,3 0 0 0,-3 3-1 15,2-3 0-15,5 0 0 0,-4 0-3 0,-1 0-2 0,7 6-2 0,-9-6-6 16,8 0 1-16,0 0-3 0,-7 0 3 0,7 0-2 0,0 3 3 0,0-3 1 0,1 0 0 16,-2 0 1-16,7 0 0 0,-6 0-1 0,1 0 1 0,6 0-2 0,-1 0 2 15,1 0-2-15,-1 0-2 0,0 6 0 0,1-6-1 0,-1 0-2 0,2 0-2 16,-3 0 1-16,9 6-4 0,-6-6-1 0,-3 0-2 0,8 3-2 0,-7-3-2 15,2 0 1-15,5 6-1 0,-7-6 2 0,7 0-2 0,1 4 1 0,-9-4 0 0,8 0 0 16,1 5 2-16,-1-5-2 0,6 0 2 0,-6 0 2 0,1 6 2 0,-2-6 1 16,1 0 2-16,6 0 1 0,-5 0 0 0,-1 0 2 0,6 0 1 0,-6 0-3 15,1 0 1-15,-1 0 2 0,0 0-2 0,-2 0 3 0,4 0-1 0,-1 0-1 0,-3 0-1 16,3-6-2-16,-1 6-1 0,-1 0 0 0,2 0-2 0,-1 0-3 0,1 0 3 16,-1 0-1-16,0 0 0 0,1 0 3 0,-4 0-3 0,4 0 1 0,-1 0-2 15,1-5-1-15,-1 5 1 0,0 0 1 0,0 0-2 0,-7 0 2 0,7 0 1 16,-7 0-1-16,1 0 2 0,0 0-3 0,0 0 0 0,-1 0-1 0,2 0-2 0,-3 0 1 15,-4-4 0-15,4 4 3 0,-5 0 0 0,7 0 2 0,-8 0 2 0,3 0 0 0,-2 0-1 16,-2 0 2-16,10 0 0 0,-8-6-1 0,1 6 1 0,-2 0 1 0,1 0 1 16,1 0 0-16,-2 0 0 0,0 0-3 0,-4-3-1 15,4 3 1-15,2 0-1 0,-1 0-2 0,-8-6 2 0,9 6-1 0,-1 0 1 0,0 0-2 0,-6-6 2 16,4 6 0-16,5 0-1 0,-11 0-2 0,8-3 0 0,1 3 0 0,-9 0-1 0,8 0-1 16,1-6-1-16,-7 6-2 0,7 0 1 0,-2 0-2 0,1 0-2 15,-7-3 0-15,7 3-2 0,0 0 1 0,-7 0-1 0,9 0 1 0,-4 0 0 0,-3 0 0 16,5 0 1-16,0 0-2 0,-7 0 1 0,6 0 0 0,2 0 1 0,-7 0 0 15,4 3 1-15,-4-3 1 0,7 0-1 0,-8 0 1 0,6 0 2 0,-3 0-2 16,3 0 0-16,-1 0 1 0,-3 0-1 0,5 0 1 0,-6 0 1 0,5 0-1 0,3 0 1 16,-10 0-2-16,9 0 2 0,-1 0-1 0,0 0 0 0,0 0 1 0,1 6-3 15,-2-6 1-15,-1 0 0 0,5 0 1 0,-4 0-1 0,8 0 0 0,-8 0 2 16,2 0-2-16,4 0-1 0,-4 0 0 0,-1 0 0 0,0 0-1 0,5 0 1 0,-4 0-2 16,-1 0 2-16,8 0-1 0,-9 0-1 0,2 0 0 0,4 3 0 0,-4-3 1 15,-1 0-1-15,-1 0 0 0,8 0 1 0,-7 0 1 0,0 0-1 16,0 6 1-16,0-6 0 0,7 0 1 0,-8 6 0 0,3-6 0 0,-3 0 0 0,8 0 2 15,-7 3-3-15,-2-3 0 0,5 0 0 0,2 0 0 0,-5 0 0 0,6 6-1 16,-6-6-1-16,2 0 1 0,4 0 0 0,-6 4 2 0,6-4-1 0,-7 0 1 0,9 0-2 16,-1 0 0-16,-2 5 0 0,3-5 1 0,-3 0 1 0,3 0-1 0,-2 0 2 15,1 0 1-15,-1 0-2 0,0 0 3 0,1 6-2 0,-1-6 1 0,-1 0-1 0,3 0 2 16,-1 0 0-16,-1 0 2 0,1 0 0 0,-8 0 0 0,9 0-1 0,-2 0 2 16,0 0-1-16,1 0-3 0,-7 0 0 0,6-6 1 0,2 6-2 15,-3 0 2-15,-4 0-2 0,4 0-2 0,3 0 0 0,-8 0-1 0,8 0-1 0,-4 0-2 0,-2 0 1 16,4 0 0-16,1 0-1 0,-1 0 3 0,2 0-2 0,-3 0 1 0,1 0-3 15,0 6 0-15,1-6 1 0,7 0-1 0,-8 0 1 0,1 0 2 0,-1 4-2 16,2-4 2-16,-3 0-1 0,1 0 1 0,-6 0 1 0,8 6-1 0,-2-6 2 16,-1 0 0-16,-2 0 2 0,2 3 0 0,-5-3 1 0,6 0-1 0,-6 0 1 0,7 0-1 15,-8 0 0-15,3 0 2 0,4 6-1 0,-7-6-2 0,2 0 0 0,-1 0 0 16,1 0-2-16,4 5 1 0,-5-5-1 16,0 0-2-16,0 0 2 0,1 4 0 0,4-4 0 0,-5 0-1 0,2 0 1 0,4 6-1 0,-6-6-1 0,0 0 1 0,6 4-1 15,-6-4 1-15,0 0 1 0,1 5-2 0,4-5 2 0,-5 0 1 0,0 5 0 16,1-5 0-16,-1 4 1 0,-1-4 3 0,2 0 0 15,-1 6 1-15,0-6 2 0,0 4 0 0,-7-4 3 0,7 0 1 0,0 6 1 0,1-6-1 0,-2 5 3 16,1-5 2-16,-7 4-1 0,7-4 1 0,3 0-1 0,-11 6 1 0,8-6-1 16,1 3-1-16,-9-3-1 0,2 0 1 0,-1 6-1 15,1-6 0-15,7 0 1 0,-9 0 1 0,-5 0 3 0,7 0-2 0,0 0 1 0,-2 0 1 0,-5 0 2 0,7 0-1 16,-7 0 3-16,8 0 1 0,-8 0 1 0,0 0 1 0,5 0-1 0,-5 0 2 0,7 0-2 16,-7 0-1-16,0 0-3 0,7 0-2 0,-2 0-1 0,-5 0-4 0,8 0-1 15,-8 0-1-15,7 0-2 0,-1 0-1 0,-6 0-3 0,6 0-3 0,-1 0 1 16,-5 0-2-16,7 0 0 0,2 0-1 0,-4 0 0 0,-5 0 3 0,7-6-2 15,-1 6 2-15,-6 0-1 0,5 0 2 0,-5 0 0 0,0 0 2 0,8 0 3 16,-8 0 0-16,0 0 2 0,0 0 5 0,0 0 0 0,0 0 3 0,0 0 0 0,0 0 2 16,0 0-1-16,0 0 3 0,0 0 0 0,0 0 0 0,0 0 3 0,0 0-2 15,0 0 0-15,0 0-1 0,0 0-1 0,0 0 0 0,0 0-4 0,0 0-3 0,0 0-3 16,0 0-7-16,0 0-12 16,0 0-9-16,0 0-13 0,0 0-13 0,0 0-15 0,0 0-20 0,0 0-21 0,0 0-25 0,0 0-28 0,0 0-30 0,0 0-37 15,0 0-39-15,0-3-56 0,0 3-66 0,0 0-83 0,0 0-90 0,0 0-27 0,0 0 3 16,8 0 20-16,-3-6 30 0,-5 6 36 0,6-4 41 0,1-1 44 0,-1-1 48 15,-6-4 53-15,8 1 53 0,-1-6 66 0,-2 0 71 0</inkml:trace>
  <inkml:trace contextRef="#ctx0" brushRef="#br0" timeOffset="35298.01">22840 10958 0 0,'0'0'5'0,"7"-6"27"0,-7 6 14 0,0 0 16 0,0 0 15 0,0-4 20 0,0 4 18 0,0 0 24 0,0 0 26 0,0 0 17 16,0-6 13-16,0 6 9 0,0 0 10 0,0 0 8 0,0 0 6 0,5 0 4 0,-5 0 1 0,0 0-3 0,0 0-4 0,0 0-2 0,0 0-4 0,0-5-14 0,0 5-11 0,0 0-16 0,0-4-14 0,0 4-14 16,0 0-10-16,0 0-5 0,0 0-5 0,0 0-2 0,-5-5-6 0,5 5-2 0,0 0-8 15,0 0-8-15,0 0-6 0,0 0-9 0,0 0-5 0,0 0-8 0,0 0-6 16,0 0-5-16,0 0-8 0,0 0-6 0,0 0-7 0,0 0-8 0,0 0-6 16,0 0-7-16,0 0-6 0,0 0-8 0,0 0-4 0,0 0-4 0,0 0-3 0,0 5 2 15,0-1 1-15,0-4 4 0,0 0 7 0,0 5 2 0,0 1 7 0,0-2 2 16,-7 2 7-16,7-1 3 0,0-1 5 0,0 5 6 0,0-3 5 0,0-2 2 0,0 1 3 15,0 1-2-15,0-3-7 16,0-3-1-16,0 7-4 0,0-2-6 0,0-5-2 0,0 4-4 0,0-4-3 0,0 0-3 0,0 0-1 0,0 0-3 0,0 5-2 16,0-5-2-16,7 0 4 0,-7 0 1 0,0 4 5 0,5-4 2 0,3 0 3 15,-3 0 4 1,3-4 4-16,-2 4-1 0,7-5 2 0,0 1-1 0,5-1-2 0,3-5-24 0,6-1-32 0,-1 1-60 0,1 1-72 0,4-6-152 0,8-4-183 0,1 0-81 16,5-7-37-16,-6 2-6 0,6-10 5 0,0 1 16 0,2-11 22 0,-2-10 27 15,-6-4 33-15,0-6 50 16,-7-11 60-16,2-8 78 0,-10-14 88 0</inkml:trace>
  <inkml:trace contextRef="#ctx0" brushRef="#br0" timeOffset="42063.87">20495 11846 40 0,'7'0'71'0,"-7"0"25"0,0-5 26 16,0 5 29-16,0 0 30 0,0 0 29 0,0 0 30 0,0-4 24 0,0 4 23 0,0 0 2 0,0-6-14 0,0 6-14 0,0 0-15 0,0 0-12 0,0 0-8 0,7 0-10 0,-7 0-15 0,0 0-17 0,0 0-21 0,0-4-16 0,0 4-16 0,0 0-9 0,0 0-8 0,0-5-7 0,0 5-6 0,0 0-5 0,0 0-6 0,0 0-5 0,0-6-3 15,0 6-7-15,0 0-4 0,0 0-4 0,0 0-5 0,0 0-2 0,0 0-5 0,0 0-3 16,0 0-6-16,0 0-2 0,0 0-4 0,0 0-3 0,0 0-4 0,0 0-5 16,0 0-4-16,0 0-6 0,0 0-1 0,0 0-5 0,0 0-4 0,0 0-3 0,0 0-5 15,0 0-5-15,0 0-3 0,0 0-6 0,0 0-6 0,0 0-5 0,0 0-1 16,0 0-1-16,0 0-2 0,0 0 5 0,0 0 5 15,0 6 2-15,0-1 7 0,0-1 4 0,0 2 5 0,0-2 2 0,0 1 5 0,0-1 4 0,0 1 8 16,0 5 5-16,5-10 7 0,-5 6 2 16,0-1 3-16,0-1-1 0,0 2-1 0,0-2-1 0,0-4-3 0,0 0 1 0,8 5 1 15,-8-1 3-15,0-4 2 0,0 0 2 0,6 5 0 0,-6-5 2 0,0 0-1 0,0 6 0 0,0-6 3 0,0 0 0 16,7 4 5-16,-7-4-1 0,0 0 5 0,6 0 0 0,-6 0 0 0,0 0 2 0,5 0 0 16,-5 0-1-16,7 0 4 0,2 0-2 0,-9 0 1 0,5 0 0 0,1 0-1 15,1-4 0-15,-7 4-3 0,5-6-3 16,11 6-2-16,-11-5-2 0,1 1 1 0,2-1-4 0,5 1 0 0,-8-2-2 0,2-3-4 0,5 3 0 0,-5 3-2 0,6-9 0 15,1 8 0-15,-2-5-2 0,-3-1-3 0,2-1-2 16,1 2 0-16,4-1-4 0,-5 1-2 0,2-2-3 0,0 2-2 0,0 0-2 0,1-2-3 0,-2 2-1 16,2-2-4-16,-1 2-1 0,0 0-4 0,0-1-1 0,-8-1 0 15,9 1-3-15,-1 1 0 0,0 0 0 0,-5 3-1 0,5-4 0 0,-8 5 1 0,9-4-8 0,-9 5-7 16,2-2-15-16,-1 6-20 16,-6-5-26-16,8 5-30 0,-8-4-25 0,0 4-33 0,5 4-31 0,-5-4-35 0,0 5-50 0,0 1-57 0,0-2-100 0,0 5-113 0,-5 3-41 31,-3-3-4-31,2 0 20 0,-1 6 32 0,2-6 42 0,-9 0 45 0,1 3 44 0,0-3 47 0,-6-5 51 0,-2-4 52 0,3 0 60 0,-8-4 67 0</inkml:trace>
  <inkml:trace contextRef="#ctx0" brushRef="#br0" timeOffset="89193.31">20470 12227 43 0,'0'0'108'0,"0"0"32"0,0-6 26 0,0 6 24 0,-9-4 26 0,9 4 24 0,0-5 22 0,0 1 22 0,0 4 21 0,0 0 21 0,-5-5 18 0,5 1-41 0,0 4-84 0,0 0-40 0,0-6-15 0,0 6-6 0,0 0-1 0,0 0-4 0,0 0-7 0,0-6-6 16,0 6-3-16,0 0-3 0,-5-3-2 0,5 3-6 0,0 0-4 0,0 0-7 0,0 0-5 0,0 0-5 16,0 0-10-16,0 0-6 0,0 0-10 0,0 0-8 0,0 0-8 0,0 0-10 0,0 0-9 15,0 0-11-15,0 0-7 0,0 0-13 0,0 0-8 0,0 0-10 0,0 0-8 16,0 0-3-16,0 0-1 0,0-6 2 0,5 6-1 0,-5 0 3 0,5 0 2 0,4 0 3 16,-4-6 3-16,2 6 3 0,6 0 3 0,1 0 2 0,-1-3 6 15,0 3 4-15,5 0 3 0,2-6-13 0,8 6-20 0,-9-5-40 0,13 5-47 0,-7-4-121 16,10 4-153-16,-3-4-73 0,7-1-31 0,-7-1-5 0,7-4 3 0,0 1 13 15,-7-11 17-15,-1 6 20 0,4-12 25 0,-10-2 35 0,2-11 47 0,-8-1 58 0,-1-9 67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0-06T04:04:03.7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11083 7391 1 0,'0'-9'57'0,"0"3"31"0,0-3 16 0,0 0 17 0,0-1 13 0,0-1 13 0,0-2 10 0,8 1 7 0,-8 3 5 0,0 0 5 0,0-6 7 0,7 5-32 0,-7 1-53 0,6-6-25 15,-6 5-15-15,7 0 1 0,-1-4 9 0,-6 5 10 0,5-3 9 0,-5 3 9 0,8 0 8 0,0 0 13 0,-8-1 11 0,0-1 14 16,0 1 7-16,5 5 7 0,-5-4 2 0,0 3-3 0,0 2-5 0,0 0-7 0,-5-1-7 16,5-1-8-16,0 3-7 0,0-4-7 0,-8 2-5 0,8 5-4 0,0-4-4 15,0 4-5-15,0 0-4 0,0 0-6 0,-8-5-2 0,8 5-3 0,0 0-3 0,0 0-2 16,0 0 0-16,0 0-2 0,0 0-2 0,0 0-2 0,0 0-2 0,0 0 1 16,0 0 0-16,0 0 1 0,0 0 3 0,0 0 2 0,0 0 3 0,0 0 5 15,0 0 2-15,0 0 2 0,0 0-1 0,0 0 0 0,0 0-1 0,0 0-4 16,0 0-6-16,0-6-5 0,0 6-4 0,0 0-7 0,0 0-5 0,0 0-7 0,0 0-5 15,0 0-8-15,0 0-7 0,0 0-4 0,0 0-7 0,0 0 0 0,0 0-1 16,0 0 5-16,0 0 3 0,8 6 2 0,-8-6 0 16,0 5 4-16,0-1 0 0,0 8 3 0,0-9 3 0,8 3 2 0,-8 3 3 0,0 1 2 0,0-5 1 0,0 4-5 15,-8 1 0-15,8 1-7 0,0 2-2 0,0-3-3 0,-8 4-3 16,8 2-2-16,0-1-1 0,-5 3-3 0,5-3-2 0,-6 4-1 0,6-4-4 0,-7 6 0 16,7-2-3-16,0 1-1 0,-6-1-1 0,6-4-5 0,0 3 0 0,-7 3-2 0,7-2 1 15,0 2-2-15,0-2 1 0,-8-1-1 0,8-3 2 0,0 6 0 0,0-3 0 16,0 1 1-16,0 2 1 0,0 3 1 0,0-5-2 0,0 2 4 15,0 3-1-15,0-5 1 0,8 1 2 0,-8 5 1 0,0-6 0 0,0 5 2 0,0-4-1 0,7 3 1 16,-7-2-1-16,0 3 0 0,0-5 2 0,6 5 1 0,-6-4-3 0,0 5 2 16,0-1-2-16,0-5 1 0,0 6-2 0,7-1-1 0,-7 1-2 0,0-1 1 15,0 0-2-15,6 6 0 0,-6-5 2 0,0-1-2 0,0 0-1 0,5 6 0 16,-5-5 1-16,0-1-1 0,8 1 0 0,-8-1-1 0,8 0 1 0,-8 0-1 0,5 1 1 16,-5-1-1-16,6-5 1 0,-6 7-2 0,7-3 2 0,-2-2-1 0,-5 3 1 15,9-6-3-15,-4 7 1 0,-5-1-1 0,7-3 1 0,-1 3 1 0,-6 1 2 0,8-7-1 16,-2 7-1-16,-6-1 1 0,7 0 2 0,-2 3 1 0,-5-5 0 15,7 5 1-15,-7 0 4 0,7-2 1 0,-2 5 2 16,-5 0 1-16,8-8 3 0,-8 9 1 0,7-1-2 0,-7-2 4 16,5 1 1-16,-5 0 0 0,9 0 0 0,-9-4 2 0,0 5-1 0,5-2 2 0,-5 3 0 15,0-2 1-15,5 0-2 0,-5 0-1 0,0 1-3 0,0-2 1 0,8 6-4 0,-8-3 2 0,0 2-1 16,0-3-3-16,0 4 1 0,0-4 0 0,0 4-3 0,0-1-1 16,0 3-1-16,0-2-3 0,0-1 2 0,0 7-1 0,0-7 1 0,0 1 3 0,0 2 0 0,0-3 1 15,0-4 1-15,0 7 0 0,0-8 3 0,0 7 0 0,0-7 2 0,0 6 0 0,5-4-7 16,-5 4-10-16,0-4 0 0,0 3 0 0,0 1 0 0,0-4 0 15,-5 4 0-15,5 2 0 0,0-2 0 0,0-1 0 0,0 1 0 0,0 0 0 0,-8 0 0 16,8 7 0-16,0-8 0 0,-5 5 0 0,5 3 0 0,0-7 0 0,0 0 0 16,-5 5 0-16,5-6 0 0,0 2 0 0,0 0 0 0,0 2 0 15,0-3 0-15,0 2 0 0,0-3 0 0,0 2 0 0,0 0 0 0,0 2 0 0,0-2 0 0,5 0 0 16,-5-1 0-16,0 5 0 0,0-5 0 0,5 0 0 0,-5 5 0 0,0-6 0 16,0 7 0-16,8-6 0 15,-8 6 0-15,0-2 0 0,0-4 0 0,5 6 0 0,-5-7 0 16,0 3 0-16,0-2 0 0,8 6 0 0,-8-7 0 0,0 1 0 0,0-5 0 0,0 6 0 0,0-2 0 0,6 1 0 0,-6 2 0 0,0-3 0 15,0 7 0-15,0-6 0 0,0 5 0 0,0-5 0 0,7 5 0 0,-7-6 0 16,0 7 0-16,6-6 0 16,-6 2 0-16,8-3 0 0,-8 1 0 0,0-1 0 0,5 2 0 0,3 0 0 0,-8-7 0 0,5 6 0 0,-5 2 0 0,5-8 0 15,4 7 0-15,-9-7 0 0,5 3 0 0,-5-1 0 0,7-6 0 0,-7 4 0 16,8-3 0-16,-8 4 0 16,5-4 0-16,-5 5 0 0,7-2 0 0,-7-4 0 0,7 6 0 0,-7 0 0 0,0-7 0 0,5 6 0 0,-5 2 0 0,0-7 0 15,7 0 0-15,-7 1 0 0,0 3 0 0,0-1 0 0,0-3 0 0,6 0 0 0,-6 0 0 16,0 0 0-16,0 1 0 0,0 3 0 15,0-3 0-15,0-1 0 0,0 0 0 0,8 1 0 0,-8-1 0 0,0 1 0 0,0-1 0 0,0 1 0 16,0-1 0-16,6 2 0 0,-6-4 0 0,0 9 0 0,0-7 0 0,0 0 0 0,7 0 0 16,-7 0 0-16,0 1 0 0,0-1 0 0,0 1 0 0,0-1 0 0,0 1 0 15,0-1 0-15,0 2 0 0,5-3 0 0,-5-2 0 0,0 3 0 0,0 1 0 0,0-7 0 16,0 2 0-16,0 5 0 0,0-12 0 0,9 8 0 0,-9-1 0 0,0-6 0 31,0 6 0-31,0-5 0 0,0-5 0 0,0 3 0 0,0 1 0 0,0 2 0 16,0-5 0-16,5 2 0 0,-5-4 0 0,0 3 0 0,0-3 0 0,0 1 0 15,0-1 0-15,0 0 0 0,0 2 0 0,0-7 0 0,0 8 0 0,0-9 0 16,0 7 0-16,0-5 0 0,7-1 0 0,-7 1 0 0,0 1 0 0,0-2 0 16,0 1 0-16,0-5 0 0,0 6 0 0,0-6 0 0,0 4 0 0,0-4 0 15,0 0 0-15,0 6 0 0,0-6 0 0,0 0 0 0,0 0 0 0,0 0 0 0,0 0 0 16,0 0-22-16,0 0-48 0,0 0-9 0,0 0-5 0,0 0-15 0,0 0-14 16,0 0-23-16,0 0-24 0,0-6-35 0,-7 2-38 0,7-2-63 0,-5 6-71 15,-4-5-98-15,4-5-107 0,-2 5-36 0,1-8-5 0,-2 4 15 0,-5-7 23 0,1-4 35 16,0 7 39-16,-3-14 47 0,-4 5 52 0,1-8 56 0,-9 0 61 0,1-9 73 0,0-1 78 15</inkml:trace>
  <inkml:trace contextRef="#ctx0" brushRef="#br0" timeOffset="3079.17">11020 7768 0 0,'0'0'32'0,"0"0"36"0,0 0 16 0,-8 0 13 0,8-5 11 0,0 5 9 0,0-6 10 0,0 6 7 0,-6 0 9 0,6 0 10 0,0-4 10 0,0 4-19 0,0 0-38 0,0-5-19 0,0 5-11 16,0-4 2-16,0 4 11 0,0-6 9 0,0 6 11 0,0 0 10 0,0-6 7 0,0 6 7 0,0-4 3 0,0 4-1 15,0-5-1-15,0 5 0 0,0 0-4 0,0 0-2 0,0 0-3 0,0 0-4 0,-7-4-4 16,7 4-6-16,0 0-3 0,0 0-2 0,0 0-2 0,0 0 3 0,0-5 3 16,0 5 5-1,0 0 4-15,0 0 1 0,0 0 5 0,0 0-4 0,0 0 0 0,0 0-5 0,-6-6-5 0,6 6-6 0,0 0-8 0,0 0-3 0,0 0-9 16,0 0-4-16,0 0-10 0,0 0-6 0,0 0-7 0,0 0-8 0,6 0-4 15,-6 0-6-15,0 0-5 0,0-4-5 0,0 4-3 0,0 0-6 0,0 0-2 0,0 0-6 0,0 0-3 16,0 0-3-16,0 0-5 0,0 0-2 0,0-5-3 0,0 5-2 0,0 0-3 16,7 0 1-16,-7 0 0 0,6 0 1 0,-6 0 0 0,8 0 0 0,-8 0 0 15,7 5 0-15,-2-5 0 0,1 0 0 16,2 4 1-16,-3-4 1 0,8 6 4 0,-6-6 0 0,5 5 1 0,3-5-1 0,-9 4 1 0,12 1-1 0,-2-1-1 16,-5 2 0-16,10 4-1 0,-9-5 0 0,8-1 2 0,-1 7 3 0,1-7-1 0,6 5 4 15,-8-3 3-15,9 4 2 16,-1 0 4-16,0 0 2 0,6-1 5 0,-5 0-1 0,6 1 3 15,-1-4-1-15,2 3 3 0,3 0 1 0,3 1-2 0,-1 1 2 0,0-1 0 0,0-1-2 0,7 0-3 0,-1 1 0 0,7 0-3 0,-6 0 1 16,6 0-3-16,0 1 1 0,1-4-4 0,-3 4 1 0,3-1 1 0,5-1-1 16,-3 3 2-16,0-3-1 0,5 0 3 0,7 0-1 0,-10 1 2 0,10 1-3 0,-10-1-2 15,7-1-1-15,2 0-6 0,-1 6 4 0,-1-5 2 0,9-1 0 0,-8 6 2 16,2-6-2-16,4 3-3 0,-8-3-1 0,8 1-1 0,-5-1-2 0,8 6-1 0,-11-9 1 16,8 3 3-16,-5 0 0 0,-1 1 1 0,7-1-4 0,-6 2-2 0,-3-7-1 15,3 7-2-15,-1-1 1 0,1-1-1 0,-8-5 1 0,8 7-2 0,-8-2 2 16,2 0-2-16,-4 3 4 0,-3-4 1 0,7 3 3 0,-10-2 1 0,3 0 2 0,-9 3 3 15,9-3 4 1,-5 0 2-16,2 1 3 0,-5-1 1 0,1 3 1 0,2-3 2 16,-11 0-2-16,10-5 1 0,-2 7-2 0,-6-2-1 0,-2 1 0 0,3 1 2 0,-6-3-2 15,3 3 0-15,-3-2-1 0,-2-3-4 0,2 4 0 0,6-1-4 0,-8-4 0 16,-1 5-1-16,1-6-1 0,2 6 1 0,-2-6-1 0,1 2-3 0,-1 0-4 16,2 3-2-16,-2-5-2 0,-6 2 0 0,0-3-2 0,6 3 0 0,-14-1 0 15,9-1 0-15,-1 2 1 0,-7 0 1 0,1 3 1 0,-1-4 0 0,2-1 0 16,-2 0 0-16,2 2 1 0,-2 3-2 0,6-4 1 0,-6 2-2 0,2 2 2 0,-3 0 2 15,3-3 0-15,6 3 0 0,-3 0 1 0,-4 1-1 0,7-4 0 0,-3 3-1 0,4 0-1 16,-1 1 1-16,-4 0 1 0,4-6 2 0,-1 8 1 0,1-8 1 0,-6 7 0 16,3-7 0-16,2-1 0 0,-6 8 0 0,7-7-1 0,-9-4-1 0,8 6-1 15,-6 0 2-15,1-3-2 0,-3-3 2 0,3 6-3 0,-2-6-1 0,1 0-2 16,-1 6 0-16,-1-6-2 0,-4 0-2 0,7 3 1 0,-9-3 0 0,-1 0 0 16,10 0-1-16,-8 0 1 0,1 0 0 0,-7 0-1 0,4 0 0 0,-5 0 1 15,1 0-1-15,1 0 2 0,-3 0 0 0,3 6 3 0,-8-6 1 0,0 0 0 16,0 0 1-16,0 0 1 0,0 0 2 0,0 0-1 0,0 0 1 0,0 0-4 15,0 0-3-15,0 0-3 0,0 0-7 0,0 0-7 0,0 0-5 0,0 0-14 0,-8 0-12 16,8 0-17-16,-5 0-18 0,-3-6-22 0,1 6-23 0,1 0-25 0,0 0-24 16,-6-3-29-16,4 3-28 0,-5-6-31 0,2 6-34 0,-5-6-57 0,5 3-66 0,-1-3-55 15,-4 0-53-15,5 2-5 0,-2-1 16 0,0-1 27 0,-1 3 36 0,1-1 38 16,6-7 42-16,-7 7 43 0,9-2 46 0,-8-4 49 0,7 5 51 0,-1-4 60 0,1-1 75 16</inkml:trace>
  <inkml:trace contextRef="#ctx0" brushRef="#br0" timeOffset="3425.79">16633 8652 0 0,'0'-4'21'0,"0"4"138"0,5 0 76 0,-5-6 53 0,0 0 38 0,0 2 37 0,9 4 33 0,-9-11 30 0,0 8 30 0,0-3 29 0,0 2 27 0,0-1 27 0,0 1 24 0,0-2-100 16,0 0-173-16,0 2-82 0,0-1-40 0,0 0-14 0,-9 1-6 0,9-2-6 0,0 2-6 0,0-1-6 0,0 5-9 0,0 0-6 0,0-4-9 0,0 4-10 0,0-5-9 0,0 5-11 15,0 0-16-15,0 0-13 0,0 0-14 0,0 0-14 0,0 0-14 0,0 0-12 16,0 0-11-16,0 0-9 0,0 0-7 0,0 0-8 0,0 0-6 0,0 0 0 15,0 0 1-15,0 0 0 0,0 5 4 0,0-1 6 0,9 1 3 0,-9-1 5 16,5 2 7-16,2 3 4 0,1 0 5 0,-3 3 3 0,2-3 3 0,5 4 6 16,-4-2 4-16,5 5-1 0,-2-2 2 0,5 0-2 0,2-5-2 0,-5 6 0 0,6 0 0 15,-6 0-1-15,2 0 0 0,2-5 0 0,-2 4-2 0,-2-4 1 0,-2 4-2 16,-3-4 1-16,5 0 0 0,-7 1 0 0,-6-4 1 0,7 4 2 0,-7-7 2 16,0 8 3-16,0-3 3 0,0-3 4 0,-7 3 4 0,7 0 4 0,-6-5 4 0,0 7 2 15,-9-7 4-15,10 7 2 0,-9-1 0 0,1-6 3 16,0 5-1-16,2-4 0 0,-4 5 0 0,-4-5-2 0,6 1-4 0,-6-2-6 0,7 2-6 0,-9-1-19 15,2-5-20-15,-1 4-40 0,0-4-46 0,-1 4-63 0,3-4-72 0,-8 5-125 16,0-5-151-16,-1 0-65 0,-5 0-23 0,0-5 0 0,-1 5 14 0,-4-8 19 0,-4-3 28 16,-3 1 37-16,-3-5 46 0,0 1 57 0,-4-11 65 0,-1 6 75 0,0-5 80 0</inkml:trace>
  <inkml:trace contextRef="#ctx0" brushRef="#br0" timeOffset="4245.91">12444 7230 9 0,'0'-5'116'0,"-5"1"69"0,5-6 51 16,-6 5 38-16,6 1 35 0,-8-1 30 0,8-2 29 0,-5-2 26 0,5 9 25 0,0-5 18 15,-8 1 16-15,8 4-31 0,0 0-56 0,0 0-87 0,0 0-99 0,0 0-53 0,0-6-24 0,0 6-11 0,0 0-9 0,-5 0-9 0,5 0-14 0,0 0-14 0,-7 0-9 0,0 0-8 0,7 0-3 0,-5 0-4 0,-2 0-4 0,-1 0-3 0,3 0-8 0,-3 0-5 0,-3 0-5 16,4 6-7-16,-7-2-8 0,8-4-2 0,-6 5-2 0,3 1 2 0,-3 4-2 0,6-5 3 15,1-1-2-15,-3 1 0 0,-5 5 1 0,13-6-4 0,-7 1 0 0,1 4-2 16,6-3-1-16,-6 3 2 0,6-3 2 0,0-2-2 0,-8 5 3 0,8-3 1 16,0 3 0-16,0-3 4 0,0 3 3 0,8-3 3 0,-8 3 7 0,0-3 5 15,6 3 8-15,0 0 4 0,1 1 2 0,-2-4 5 16,3 3 3-16,0 0 4 0,3 1 6 0,1 1 2 0,2-2 1 0,-1 1 2 0,1 5 1 0,4-6 1 16,-5 0 1-16,2 3-1 0,4-3-3 0,-6 1-3 0,0 4-3 0,-2-4-2 15,5-5-7-15,-11 5-4 16,8-1-3-16,-8 1-2 0,4-5-1 0,-4 4 0 0,-5-3-2 0,7 3-2 0,-7-5-4 0,0 2-1 0,0 4 3 0,0-5 3 0,0 4 4 15,0-3 3-15,-7 3 6 0,7-5 2 16,-5 7 3-16,-4-7 2 0,4 7 1 0,-8-7 0 0,8 2 0 0,-11 3 1 16,5-5-2-16,-2 1-6 0,0 1-9 0,-6-3-14 0,4 4-17 0,2-2-17 0,-5-1-19 0,-2 1-23 0,8-5-21 0,-9 4-26 15,10-4-23-15,-10 6-21 0,8-6-22 0,-1 5-29 0,-4-5-35 0,5 0-29 16,5 4-29-16,-5-4-25 0,7 0-22 0,-6 0-21 0,4 0-21 0,8 0 9 0,0 0 22 16,0 0 27-16,-6 0 33 0,6 0 29 0,0 0 32 0,0 0 39 0,6-4 39 0,-6-1 38 15,8-5 38-15,-3 5 40 0,2 1 53 0</inkml:trace>
  <inkml:trace contextRef="#ctx0" brushRef="#br0" timeOffset="5114.14">12733 7567 0 0,'0'0'25'0,"0"0"105"0,0 4 58 0,-8-4 47 16,1 0 41-16,7 0 38 0,-5-4 36 0,-3 4 35 16,2-5 32-16,1 1 30 0,-3-2 25 0,8 1 9 0,-5 1 2 0,-2 4-75 0,0-5-122 0,0 1-61 15,7-2-30-15,-6 6-25 0,-1-6-17 0,1 3-16 0,6 3-20 16,-7-6-13-16,1 6-15 0,6-4-11 0,-5 4-11 0,5 0-9 0,0 0-10 0,0 0-14 15,0 0-14-15,0 0-15 0,0-5-17 0,0 5-12 0,0 0-10 0,0 0-6 0,0 0-3 16,0 0-4-16,-8 5 0 0,8-1-4 0,0-4 0 0,0 6 4 0,0-3 1 16,0 3 5-16,8 4 8 0,-8-5 7 0,0-1 10 0,5 7 6 0,-5-2 7 0,6-5 2 15,1 8-1-15,-1-8-1 16,1 5-3-16,-1 2-5 0,1-2-3 0,7-5-4 16,-1 7-5-16,-8-1-2 0,9-5-2 0,-2 5-4 0,2-7 0 0,-1 7-2 15,1-5-3-15,-2 1 1 0,-1-3 0 0,5-3 4 0,-4 0 4 0,0 0 7 16,3 0 9-16,-10 0 13 0,9-3 15 0,-1 3 12 0,-6-6 12 0,-2 1 11 0,7 1 13 15,-5-2 10-15,-7-3 10 0,8 5 5 0,-8-1 4 0,6-5-1 0,-6 4 3 16,0 1-2-16,0-4 0 0,0-1-8 0,-6 5-12 0,6-4-9 0,-8-1-12 16,1 0-7-16,2-5-10 0,-2 6-9 0,-5 0-12 0,4-6-5 0,3 5-4 0,-9-5-3 15,9 6-4-15,-10-2-6 0,3 1-4 0,0 1-2 0,4-1-5 0,-5 5-3 16,7 0-4-16,-6 1-3 0,3-2-7 0,4 6-6 0,-8-4-5 0,7 4-5 16,-2 4-1-16,1-4-5 0,2 6-2 0,5 3 0 0,-8-4 4 0,2-1 2 15,6 8 3-15,-5-3 0 0,5 1 4 0,-8 4 2 0,8-4 0 0,0-1 5 16,-5 6 0-16,5 0 2 0,5-6 0 0,-5 6 2 0,0-5 1 0,8 5-3 0,-8-6-5 15,5 6-7-15,1-6-8 0,2 1-4 0,-3 5-5 0,2-6-7 0,7 1-8 16,-8 4-10-16,6-2-13 0,2-3-15 0,-1 1-17 0,0-1-14 0,7 0-13 16,-8 7-16-16,8-7-18 0,-1 2-16 0,1-7-19 0,-1 5-20 0,2-3-18 15,-3 4-6-15,2-5-2 0,1-5 14 0,5 0 16 0,-8 0 25 0,1 0 23 0,1 0 28 16,-6-5 31-16,7 1 37 0,-3-2 42 0,-4 0 48 0,-2 2 49 0,1-5 47 0,1 4 47 16,-1-5 40-16,-8 5 38 0,9-5 30 0,-7 4 27 0,-7-3 25 0,5 0 22 15,4-1 10-15,-9 1 5 0,5-3-11 0,-5-2-15 0,0 4-19 0,5 1-26 16,-5-6-15-16,0 5-13 0,0 1-12 0,0 0-13 0,8-2-13 0,-8 7-15 0,0-1-17 15,0 1-17-15,0-2-13 0,0 6-6 0,0-6-5 0,0 6-7 0,0 0-9 16,0-4-10-16,0 4-15 0,0 0-15 0,0 0-14 0,0 0-12 0,0 0-10 16,-8 0-7-16,8 0-10 0,-5 0-7 0,5 0-10 0,-5 4-10 0,-4-4-10 0,4 0-9 15,-2 6-6-15,-1 0-5 0,2-6-8 0,-7 4-3 0,1 1-5 0,-2-1-3 16,1 1-2-16,8 1-2 0,-9-2 0 0,1-4-2 0,0 5 1 0,0-1 2 16,7-4 4-16,-7 5 1 0,6-5 6 0,-6 6 3 0,6-6 6 0,-5 0 7 0,4 4 4 15,3-4 6-15,-3 0 6 0,2 0 6 0,1 0 7 0,-2 0 5 0,-2 0 10 16,9 0 7-16,-5 0 7 0,5-4 4 0,-7 4 2 0,7-6-1 0,0 1 2 0,-6 5 4 15,6-4 3-15,0-1 3 0,0 1 1 0,0-2 3 0,0-3 0 16,0 4 1-16,6 1-4 0,-6-2-2 0,0-4-2 0,7 5-3 0,-7-5 2 16,5 5 2-16,-5-4-5 0,9 5-3 0,-2-8-7 0,-2 9-3 0,1-7-2 0,2 5-3 15,-3-5 0-15,8 5 4 0,-6 1 3 0,5-1 3 0,3-1 3 0,-10 2 3 16,9-2 2-16,-1 3 2 0,6-3 3 0,-7 6 5 0,2-6 4 0,-1 6 3 0,8 0-1 16,-8 0 1-16,6 6-5 0,-7-6-4 0,2 6-3 0,-1-3-6 15,0 3-2-15,0-2-4 0,0 7-3 0,-7-2-2 0,7 1-4 0,-8 5-1 0,3-6-3 16,-2 6-3-16,1 0 0 0,1-2-1 0,-8 8-2 0,5-2 2 0,-5-5 0 15,0 7 1-15,0-2 1 0,0-1 1 0,0 3 0 0,0-2-1 0,0 2 0 0,0-8 0 16,-5 7 1-16,5 0-2 0,0-6 1 0,0 1-1 0,-8 1 0 0,8-2-4 16,0-1-6-16,-7-3-12 0,7 5-13 0,0 0-13 0,-6-6-17 0,6 6-18 15,0 0-16-15,-8-5-19 0,8 5-17 0,0-6-19 0,0 6-25 0,0-6-21 0,-5 6-36 16,5 0-38-16,0-6-51 0,0 7-57 0,0-1-47 0,0-6-40 0,0 6-3 16,0 0 18-16,0-5 23 0,5-1 29 0,-5 0 31 15,0 0 35-15,0 3 37 0,0-9 40 0,0-3 47 0,0 0 48 0,0 0 59 0,0 0 72 0</inkml:trace>
  <inkml:trace contextRef="#ctx0" brushRef="#br0" timeOffset="5509.25">13500 7728 0 0,'0'-9'8'0,"0"4"101"0,0-1 58 0,0 2 44 0,0-5 40 0,8 4 36 0,-8-2 34 0,0 4 32 0,0-3 31 0,0 1 29 15,0 5 27-15,0 0 23 0,0-4 15 0,0 4-63 0,0-6-108 0,0 6-51 0,0 0-23 0,0-3-19 0,0 3-15 0,0 0-16 0,0-6-17 0,0 6-14 0,0 0-13 0,0 0-15 16,0 0-14-16,0 0-14 0,0 0-16 0,0 0-17 0,0 0-17 0,0 0-17 0,0 0-17 16,0 0-14-16,0 0-13 0,0 0-7 0,5-4-9 0,-5 4-5 0,0 0-1 15,0 0 0-15,8 0 0 0,-8-5 0 0,5 5-2 0,2 0-6 0,0 0-16 16,5 0-19-16,-4 0-18 0,5 0-26 0,-2 0-25 0,5 0-30 0,-5 0-34 0,1 5-64 16,4-5-71-16,-5 0-70 0,2 4-63 15,-5 2-21-15,4-6 1 0,-5 3 22 0,6 3 30 0,-6-2 35 0,-2 1 40 0,-5 1 42 0,0-3 46 0,0-3 47 16,0 7 50-16,0-2 62 0,-5-1 76 0</inkml:trace>
  <inkml:trace contextRef="#ctx0" brushRef="#br0" timeOffset="5671.36">13573 7835 0 0,'0'7'64'0,"-8"-4"110"0,8 3 65 0,0-6 47 15,0 0 37-15,0 0 30 0,0 0 25 0,0 0 22 16,0 0 21-16,0 0 20 0,0 0 19 0,0 0-3 0,0 0-12 0,0 0-96 0,0 0-136 0,0 0-74 16,0 0-39-16,0 0-22 0,0 0-10 0,0 0-9 0,8 0-5 0,-8 0-2 15,0 0-4-15,6-6-2 0,-6 6-3 0,5 0-14 0,3 0-17 0,0 0-26 16,-3 0-28-16,1 0-34 0,6 0-36 0,-3 0-39 0,3 0-40 0,-6 6-76 15,7-6-89-15,0 0-60 0,1 0-44 0,-1 5-15 0,-1-5 4 0,-5 0 19 0,5 0 24 16,1-5 36-16,1 5 36 0,-7-6 45 0,6 3 44 0,-7-4 50 0,1 2 51 0,-1-4 69 16,8 5 83-16</inkml:trace>
  <inkml:trace contextRef="#ctx0" brushRef="#br0" timeOffset="5902.86">13969 7674 54 0,'0'-5'161'0,"0"5"66"0,0-4 48 0,0-2 45 0,0 3 40 0,0-3 42 0,0 2 43 16,0-1 36-16,0-1 36 0,0 6 33 0,0-4 30 0,0 4-42 0,0-6-86 15,0 6-88-15,0-5-88 0,0 5-43 0,0 0-22 16,0 0-21-16,0 0-22 0,0-4-22 0,0 4-25 0,0 0-19 0,0 0-17 0,0 0-19 0,0 0-15 0,0 0-17 16,0 0-15-16,0 0-12 0,0 0-12 0,0 0-7 0,-6 0-9 0,6 4-4 15,0-4-3-15,-8 5-2 0,8 1-1 0,0-2 2 0,0 7 0 0,-5-1 0 16,5-1 3-16,0 0-7 0,-5 0-12 0,5 7-13 0,-8-1-11 0,8-1-19 16,0 2-20-16,0 3-29 0,-6-5-32 0,6 6-28 0,0-6-26 0,0 5-37 15,-7-4-40-15,7 6-62 0,7-8-70 0,-7 8-46 0,0-7-38 0,0 0 4 0,6 0 15 16,-6-2 34-16,8-3 33 0,-8 1 43 0,5-1 45 0,0-4 42 0,-5-1 41 15,8-4 45-15,-8 0 52 0,0 0 59 0,6-4 77 0</inkml:trace>
  <inkml:trace contextRef="#ctx0" brushRef="#br0" timeOffset="6271.76">14210 7631 0 0,'0'-11'25'16,"7"2"143"-16,-7 5 75 0,0-7 55 15,7 7 43-15,-7-5 41 0,0 3 39 0,0 0 37 0,0 2 34 0,0-1 29 0,0 1 27 0,0-2 25 0,-7 1 21 0,7 5-112 16,0 0-188-16,0 0-96 0,0-4-51 0,0 4-30 0,-7 0-18 0,2 4-24 15,-2-4-22-15,7 0-20 0,-8 5-18 0,3 1-12 0,-9-2-11 0,9 5-6 16,-3-3-8-16,-5 4-4 0,7-5-6 0,-6 10 0 0,3-6 2 0,-3 0 1 16,6 7 3-16,1-1 4 0,-11-2 1 0,11 1 1 0,-2 2-6 0,1 4-3 0,0-7-9 15,-9 8-7-15,15-6-4 0,-5-2-6 0,-1 8-5 16,-2-2-5-16,8 2-2 16,-5-7-4-16,5 5-4 0,0 0-6 0,0-4-4 0,0 4 0 0,0-5 0 15,5 7 5-15,3-8 6 0,-8 2 6 0,6 0 6 0,6 0 7 0,-4-5 6 0,-2 4 5 16,7-4 3-16,-8-4 7 0,11 3 8 0,-11-3 7 0,8-2 10 0,-8 1 10 15,9-1 12-15,-7-4 17 0,4-4 16 0,-3 4 14 0,0-5 9 0,4 1 8 16,-5-2 5-16,-2-3 10 0,3 3 6 0,-1-4 6 0,-2 1 6 0,-5 0 4 16,7 0 3-16,-7-6-4 0,7 3-6 0,-7-3-10 0,0 2-16 0,5-2-9 15,-5 0-10-15,-5-4-9 0,5 5-8 0,0-7-9 0,-7 2-10 0,7-6-12 16,-7 7-9-16,7-2-13 0,-5 0-9 0,5 0-10 0,-7 7-9 0,7-8-6 0,-8 6-9 16,3 6-11-16,5-7-11 0,-7 7-11 0,0 4-14 0,7-5-20 0,-5 7-24 15,5-3-24-15,-8 2-25 0,0 4-37 0,8-5-42 0,-5 5-56 0,-1 5-58 0,-1-1-44 16,2-4-31-16,-4 9-1 0,4-3 13 0,-2 3 23 0,1-3 29 0,6 4 36 15,-5-1 40-15,-4 0 40 0,2 2 41 0,7 2 50 0,-5-1 51 0,5-3 57 0,0 1 71 16</inkml:trace>
  <inkml:trace contextRef="#ctx0" brushRef="#br0" timeOffset="6672.5">14498 7860 0 0,'5'-4'13'0,"2"4"127"0,-7-5 74 0,0-1 55 0,0-4 50 0,0 5 43 0,0-4 43 16,0-1 39-16,0 1 40 0,0 4 31 0,0-5 30 0,0 0 26 0,0 5 24 15,0-4-94-15,0 3-162 0,0-3-86 0,0 5-39 0,0-8-31 0,0 8-24 16,-7-5-22-16,7 4-19 0,0-1-19 0,0 2-16 0,0 4-11 0,0 0-8 0,0-5-8 16,0 5-5-16,0 0-8 0,0 0-6 0,0 0-10 0,0 0-8 0,0 0-10 15,-5 0-10-15,5 0-10 0,-7 0-10 0,7 0-5 0,0 5-7 0,-7-5-2 16,0 4-5-16,7 2 0 0,-6-1-1 0,-1-1 2 0,1 5 0 0,6-3 2 16,-13 4 2-16,8-1 2 0,-3 2 0 0,2 2-1 0,-1-1 2 0,-1 2-5 0,3-4-4 15,-1-1-5-15,-2 7-6 0,8-7-8 0,-5 0-5 0,5 6-7 0,-8-6-5 16,8 1-6-16,0 1-4 0,0-2-3 0,0 1-4 0,0 4 3 0,0-4 2 15,8 0 4-15,-3 1 8 0,-5-4 4 0,8 4 12 0,-2-1 8 0,-1-1 12 16,3 3 7-16,-1-9 7 0,-1 7 9 0,7-5 7 0,-8-1 12 0,9 1 11 0,-1-5 12 16,-6 0 15-16,7 0 14 0,-2-5 11 0,2 1 12 0,-1-1 11 0,0-5 7 15,-7 7 8-15,7-9 8 0,-8-3 9 0,11 6 3 0,-11 0 1 0,1-6-1 16,1 5-2-16,-7-5-7 0,6 0-10 0,1 2-12 0,-7-2-11 0,0 0-12 16,0-4-15-16,0 5-15 0,0-7-17 0,-7 2-19 0,7-2-18 0,-6 3-18 0,6 3-19 15,-7-5-17-15,1 6-23 0,1-1-25 0,-4-1-33 0,2 7-31 0,-6 0-37 0,8 0-33 16,-1 3-37-16,-7 2-55 0,6-1-70 0,-7 5-58 0,8-6-49 0,-6 6-9 15,5 6 15-15,-7-1 27 0,8-1 32 0,-7 2 42 0,5-3 44 0,-2 3 45 0,2 3 47 16,-5 0 48-16,5 3 47 0,3-3 62 0,-9 1 76 0</inkml:trace>
  <inkml:trace contextRef="#ctx0" brushRef="#br0" timeOffset="6973.09">15090 7768 0 0,'0'-11'6'0,"5"2"116"0,3-7 65 0,-8 7 51 0,6 0 46 0,-6-1 41 0,0-4 40 0,0 4 38 0,0-1 36 16,0-2 33-16,0 7 34 0,0-3 29 0,0-1 30 0,0-1-79 0,0 7-144 0,0-5-68 0,0 3-31 0,0 1-22 0,0-4-20 0,0 5-18 0,0 4-18 0,0 0-17 0,0-12-14 0,0 12-13 0,0 0-15 0,0 0-11 0,0 0-14 16,0 0-16-16,0 0-11 0,0 0-15 0,0 0-15 0,0 0-10 0,0 0-11 0,0 0-11 15,0 0-10-15,0 0-6 0,0 0-3 0,0 0-2 0,0 0-4 0,-6 6 3 16,6 0 1-16,0-2 4 15,0 5 2-15,0 2 5 0,0 2 3 0,0-2 4 0,0 4 4 0,0 4 6 0,-8-4 1 0,8 4-6 0,-5 1-9 0,5-1-17 0,-7 6-19 16,7-7-19-16,-6 8-20 0,0-3-20 0,-1-2-18 0,7 3-22 0,-8-5-17 16,8 5-24-16,0-4-26 0,0 5-27 0,0-6-25 0,0 5-32 0,0-3-35 0,8 3-46 15,-8-5-47-15,7 5-21 0,-1-3-12 0,0-2 12 0,1-1 25 0,-2-3 29 16,3 1 32-16,-2-7 36 0,1 6 38 0,-1-9 38 0,7-3 41 0,-5 3 47 16,-3 0 48-16</inkml:trace>
  <inkml:trace contextRef="#ctx0" brushRef="#br0" timeOffset="7388.7">15233 8045 0 0,'0'-5'21'0,"0"-4"136"0,-7-1 72 0,7 7 57 16,0-9 45-16,0 3 41 0,0-1 39 0,7-1 35 0,-7 4 30 0,0-4 27 15,0 7 26-15,0-8 25 0,7 8 24 0,-7-1-102 0,0 0-174 0,0 1-82 0,0 4-35 16,6-6-29-16,-6 6-18 0,0-4-19 0,0 4-19 0,0-5-15 0,0 5-11 16,0 0-12-16,0 0-8 0,0 0-12 0,0 0-13 0,0 0-13 0,0 0-16 15,0 0-14-15,0 0-11 0,0 0-7 0,0 0-3 0,0 5-1 0,-6-5 2 0,6 4 1 16,0 2 0-16,0-2 1 0,0 1 1 0,6 4-2 0,-6 3-2 15,0-8-2-15,7 7-4 0,-7-4-2 0,5 4 0 0,-5 5-4 0,9-7-3 0,-4 0-2 16,0 1-8-16,3-1 0 16,-3 2-2-16,3-1 4 0,5-1 0 0,-7 1 8 0,2-5 8 0,4-1 7 15,-6 1 9-15,8 1 5 0,-7-2 7 0,6-4 8 0,-8 0 5 0,9 0 6 0,-9 0 4 0,11-4 7 0,-11-2 1 0,1 1 5 16,1 1 5-16,7-5 5 0,-7-1 8 0,-2 5 7 0,-5-5 4 0,6-1 6 0,-1 2 0 16,-5-1 4-16,0 1-2 0,0 0 0 0,0-3-2 0,0 3-1 0,0 0-5 15,-5-6-3-15,5 5-8 0,-6-5-9 0,1 6-6 0,5-1-7 16,-7 1-3-16,-2-6-4 0,4 4-5 0,-2 7-1 0,1-5-2 0,1 3-4 0,-11-3-4 0,11 9-3 15,-1-6-3-15,-2 3-4 0,3 3 0 0,-3 0-5 16,-4 3-1-16,5-3-5 0,0 6-4 0,-6-1-7 0,8 5-8 0,-9-1-5 0,9 0-10 0,-3 1-8 0,-5 1-7 16,5 2-9-16,3-3-6 0,0 4-11 0,-4 2-5 0,4-1-7 0,-2-6-8 15,1 6-7-15,6 0-9 0,-7 0-8 0,7-6-6 0,0 6-4 0,0 0 0 16,0-5-1-16,7 3-4 0,-7 2-20 0,6-4-29 0,-6 2-30 0,7-3-30 0,-2 4-41 16,4-2-44-16,1-3-9 0,-2 1 7 0,5-1 17 0,-5 0 23 0,3 3 20 15,-3-9 23-15,4 3 25 0,1 0 29 0,-6-3 39 0,5-3 45 0,-4 0 44 16,5 0 60-1</inkml:trace>
  <inkml:trace contextRef="#ctx0" brushRef="#br0" timeOffset="7815.84">15566 8080 15 0,'6'-14'114'0,"-6"3"62"0,0-4 49 0,0 2 43 0,0-2 46 0,0 0 41 16,0-6 40-16,-6 8 38 0,6-2 39 0,0 0 32 0,0 0 30 16,0 6-26-16,-7-6-57 0,7 5-70 0,0 1-82 0,0 0-43 0,-8-1-27 0,8 5-24 15,0-1-27-15,0-4-22 0,0 5-20 0,0 1-23 0,0 4-24 0,0-5-18 16,0 5-16-16,0 0-18 0,0 0-19 0,0 0-15 0,0 0-16 0,0 0-9 15,0 0-12-15,0 0-5 0,0 0-3 0,0 5-3 0,0-1-5 0,8 1 1 16,-8 5 0-16,7-4 5 0,-7 3 4 0,6 0 7 0,0 6 8 0,-6-5 9 0,7 5 7 16,-2 0 6-16,3-1 4 0,0 2 0 0,-3 3-2 0,-5-5-1 0,6 5-2 15,-1 2-8-15,-5-8-12 0,0 8-7 0,0-2-5 0,0-5-6 0,0 7-6 16,0-8-2-16,0 8-2 0,0-12-3 0,0 6 2 0,-5 0-3 0,5-6 4 16,0 1 1-16,0-1 0 0,0-3 11 0,-6 0 12 0,6-3 11 0,0 3 10 0,0-6 12 15,0 4 10-15,0-4 12 0,0 0 8 0,0 0 4 0,0 0 8 0,0 0 8 16,-5 0 7-16,5-4 4 0,-8-2 5 0,8 3 2 0,-8-3 0 0,8-3 0 15,0-3-4-15,-5 3-5 0,5 0-7 0,0-1-8 0,-7 1 0 0,7-6-6 0,0 0-4 16,-6 0-7-16,6 0-8 0,0 0-7 0,0 2-2 0,0-2-4 0,0-1-2 0,0-2-3 16,0 3-2-16,0-6-1 0,0 6-2 0,0 2 0 0,0-2-2 0,6-5-2 15,-6 6-3-15,7 0-1 0,-2 4-3 0,-5-5-4 0,8 6-5 0,0-1-3 16,-3 5-4-16,1-4-6 0,-1 2 0 0,2 2-5 0,2 5-3 0,-4 0-2 16,2 0 0-16,-1 0-1 0,8 5 1 0,-7 2 3 0,-2 2 0 0,9-4 5 15,-9 5 3-15,8-1 4 0,-6 0 8 0,7 7 2 0,-8-2 5 0,1 0 2 0,-1 0 2 16,1 7 4-16,-1-2-1 0,-1 2-5 0,3-3-7 0,-8 1-15 0,8 2-14 15,-8 3-14-15,0-5-12 0,0 2-19 0,0-3-21 0,0 3-24 0,-8-2-27 16,8-5-38-16,0 2-41 0,0-1-66 0,-8-6-75 0,8 0-50 0,0 1-34 0,0-1 1 16,-5 2 15-16,5-7 23 0,0 2 27 0,0-2 31 0,5 1 36 0,-5-1 40 15,8 1 40-15,-8-5 49 0,8 0 50 0,-3 0 63 0,3 0 77 0</inkml:trace>
  <inkml:trace contextRef="#ctx0" brushRef="#br0" timeOffset="8020.87">15935 8018 0 0,'0'-12'29'0,"0"9"148"0,-5-3 85 0,5-4 62 0,-8 5 52 0,8-4 42 0,0 5 32 0,0-2 29 0,0-3 21 0,0 3 23 0,0 0 18 0,0 6 20 0,0-4 17 0,8 4-115 0,-8 0-192 15,5-5-99-15,-5 5-50 0,8 0-33 0,-2 0-20 0,1 0-11 0,-1 0-6 0,2 0-3 0,5 0-2 0,-8 0 0 0,9 5-1 0,-9-5-3 16,10 0-1-16,-10 4-9 0,9-4-7 0,-2 6-8 0,-3-6-7 0,2 6-7 16,1-6-5-16,2 4-16 0,-1-4-23 0,-8 5-24 0,11 1-32 0,-4-2-34 15,0-1-37-15,-4 3-47 0,-1-1-50 0,-2 5-103 0,1-1-121 0,2-3-56 16,-8 3-14-16,0 1 2 0,0-1 15 0,-8 2 28 0,2-7 40 0,6 7 43 15,-5-7 46-15,-10 2 53 0,9-2 53 0,0 1 60 0,-6-1 63 0</inkml:trace>
  <inkml:trace contextRef="#ctx0" brushRef="#br0" timeOffset="8179.28">15917 8237 0 0,'-5'9'10'0,"5"-5"129"0,-9 7 83 0,9-7 61 0,0 2 45 0,0-1 38 0,0-5 33 0,0 0 31 16,0 0 30-16,0 0 26 0,0 0 25 0,0 0 21 0,0 0 21 0,9-5-92 15,-9 5-155-15,5 0-92 0,-5-6-61 0,5 6-30 0,-5 0-20 0,8-4-13 16,-3 4-13-16,-5-5-12 0,14 5-10 0,-7-6-11 0,-1 2-9 0,2-1-8 15,5 5-5-15,-8-4-18 0,9-2-28 0,-9 3-31 0,10 3-31 0,-10 0-40 0,9-6-38 16,-9 6-48-16,11-6-55 0,-11 6-91 0,1 0-106 0,1 0-47 0,7-3-19 16,-9 3 4-16,2 0 14 0,-1-6 29 0,-1 6 34 0,3-6 40 15,0 2 47-15,4-1 49 0,-6 1 52 0,0-1 59 0,2 1 63 0</inkml:trace>
  <inkml:trace contextRef="#ctx0" brushRef="#br0" timeOffset="8527">16386 8006 0 0,'7'0'29'0,"-2"-3"147"0,-5-3 82 0,9 6 63 0,-9-6 51 0,5 2 42 0,-5-1 36 15,0-1 32-15,0 6 25 0,0-3 26 0,0 3 22 0,0 0 25 0,0 0 19 16,0 0-115-16,0 0-192 0,0 0-100 0,0 0-53 0,0 0-34 0,0 0-29 0,0 0-16 16,0 0-14-16,0 0-9 0,0 0-6 0,0 0-8 0,0 0-4 0,0 0-8 15,0 0-6-15,0 0-6 0,0 0-5 0,-5 3-2 0,5 3 1 0,-9-1 1 16,9-1 1-16,-5 2 1 0,-2 0 0 0,-1 3 2 0,3 0 0 0,-2 1 4 16,0-1 0-16,2 6 2 0,-8-4 0 0,5 3-1 0,-3-5-5 0,4 6-6 15,-7-4-8-15,7 2-7 0,1-3-8 0,-7 4-4 0,5-2-5 0,3-3-3 0,-1 1-4 16,6-1-2-16,-7 0-3 15,1-3 2-15,6 3-3 0,0-3 1 0,-8 0 3 0,8-3 2 0,0 3 6 0,0-2 6 16,0 1 6-16,0-5 4 0,0 4 6 0,0 2 3 0,0-1 5 0,0-1 2 16,0 2 0-16,8-1 2 0,-8-5 2 0,0 4 2 0,0-4 1 0,6 6 5 0,-6-6-1 0,7 4 5 0,-1-4 4 15,-1 0 4-15,3 5 4 0,0-5 4 0,-3 4 1 0,8-4 3 0,-8 0 2 0,11 0 3 16,-5 0 0-16,2-4-2 0,-5 4 1 0,11 0-2 0,-14-5 1 0,10 5-10 16,-1-4-11-16,-4 4-20 0,4-6-19 0,-7 2-27 0,6 4-31 15,-7-5-42-15,2-1-45 0,-3 2-100 0,2-1-121 0,-1 5-72 0,1-6-46 0,-7-3-13 16,7 5 3-16,-7-2 17 0,0-3 27 0,0 0 33 0,-7-3 34 0,7 3 45 0,-7-4 48 0,1-2 56 15,-1 3 62-15,2-2 85 0,-3 1 99 0</inkml:trace>
  <inkml:trace contextRef="#ctx0" brushRef="#br0" timeOffset="8723.61">16378 7976 0 0,'8'0'103'0,"-8"0"123"0,0 6 77 16,0-6 53-16,0 0 38 0,0 0 35 0,0 0 28 0,0 0 25 0,0 0 22 16,0 0 18-16,7 5 14 0,-7-5 0 0,0 0-14 0,0 4-117 0,5-4-173 15,-5 6-87-15,9-6-41 0,-9 6-18 0,0-3 0 0,5 3-2 0,-5 3-1 16,5-3 1-16,-5 3 1 0,8 0 3 0,-8 1 5 0,0 5-8 0,0-5-10 0,0 4-13 15,0 1-11-15,0 1-12 0,0-3-10 0,-8 1-15 0,8 7-21 0,-5-2-27 16,0 2-33-16,-4-3-37 16,4 7-42-16,-2-5-37 0,-1-1-38 0,3 0-29 0,5 2-30 0,-7-3-47 0,0 3-56 15,7-6-73-15,0-2-77 0,0 2-22 0,0 0 2 0,0-5 30 0,7-1 39 0,-7 0 45 16,7 2 49-16,-2-7 47 0,3 1 47 0,-1 2 44 0,-2-7 42 0,4 3 54 16,-4-3 61-16</inkml:trace>
  <inkml:trace contextRef="#ctx0" brushRef="#br0" timeOffset="9055.14">16744 8143 0 0,'0'-15'33'0,"7"2"148"0,-7-2 83 0,6 0 59 0,-6 6 47 0,0-1 43 15,0-1 41-15,5 1 37 0,-5 5 36 0,0-4 28 0,0 5 27 0,0-2 22 16,0 6 21-16,0 0-120 0,0-3-198 0,0 3-101 0,0 0-50 0,0 0-29 16,0 0-21-16,0 0-20 0,0 0-25 0,0 0-18 0,-5 0-22 0,5 0-11 15,-6 0-12-15,-1 3-7 0,7-3-4 0,-5 6-9 0,-4-2-7 0,2 5-7 16,-4-4-7-16,3 5-6 0,3 1-4 0,-8-1-8 0,6 3-6 0,-5 2-7 0,4 0-9 15,-4 0-10-15,3 3-8 0,-1-3-8 0,2 6-5 0,2-8-4 0,-1 8-3 16,1-6 0-16,6-2-1 0,0 2 5 0,-7 0 3 0,7 0 11 0,7-6 10 16,-7 6 14-16,6-6 15 0,-6 7 13 0,7-7 14 0,-1 0 12 0,2-3 10 0,-3 3 14 15,0-3 15-15,4 0 15 0,3-2 15 0,-4-4 13 0,4 0 14 0,-5 0 13 16,6 0 12-16,-8 0 12 0,9-4 12 0,-9-2 11 0,2 0 9 0,7-3 7 16,-7 3 7-16,-1-3 0 0,-1 0-2 0,11 0-7 0,-11-1-8 0,-5-1-9 15,6 1-9-15,1-4-14 0,-7 0-12 0,6 3-13 0,-6-4-17 0,0 2-14 16,0-8-12-16,0 6-18 0,-6 2-18 0,-1-8-23 0,7 6-28 0,-6 1-29 0,-7 1-31 15,5-3-38-15,-3 1-45 0,4 6-42 0,-14 0-43 0,10-1-70 0,-2 5-89 16,-7-1-68-16,8 6-60 0,-8 0-13 0,1 0 11 0,5 6 26 0,-6-1 35 0,1-1 41 16,1 2 44-16,2 3 52 0,-3 0 55 0,1 1 54 0,4 1 55 0,-6 2 69 15,7 2 80-15</inkml:trace>
  <inkml:trace contextRef="#ctx0" brushRef="#br0" timeOffset="10107.6">16912 9266 0 0,'0'-9'1'0,"8"5"97"0,-8-1 68 0,8 1 43 0,-8-2 37 0,5 6 35 0,-5-6 32 0,0 3 31 0,0 3 32 0,0-6 30 0,0 0 30 0,0 3 28 0,0 3 28 0,0-6-67 0,0 2-121 0,0 4-60 0,0-5-27 0,0 5-16 0,0-4-10 0,0 4-11 0,0-5-11 0,0 5-10 0,0 0-12 0,6 0-11 0,-6 0-9 0,0 0-8 15,0 0-11-15,0 0-7 0,-6-7-10 0,6 7-7 0,0 0-9 0,0 0-8 16,0-3-5-16,0 3-6 0,0 0-5 0,0 0-7 0,0 0-6 0,0 0-5 15,-5 0-11-15,5 0-4 0,-8 0-7 0,8 3-6 0,-8-3-5 0,3 0-5 0,-2 7-2 16,1-7-5-16,0 5 0 0,-1-1-2 0,-6 1 0 0,-1-1 0 0,1 2 3 16,0 3 2-16,-5-3 1 0,4 3 4 0,-4 1 2 15,-3-5 3-15,3 4 4 0,-3 1 4 0,2-1 0 0,-1 3 1 0,0 1 0 0,-6-4 2 0,7 2-5 16,-6 5 3-16,-2-7-1 0,1 4 0 0,-1 2-1 0,1-1-2 0,0 2 0 0,-6-1-1 16,0-1-1-16,-2 0 0 0,-3 7 1 0,3-3-1 0,-5-2 2 0,7 2-1 15,-8 2 3-15,1-1 1 0,0 2-2 0,7-2 0 0,-8 5-2 0,1-4 1 16,0 5 2-16,2-6 1 0,-3 5 1 0,-7 1-1 0,10-1 1 0,-10 1 0 0,2-1 0 15,-1-3-1-15,7 1 1 0,-6 4 2 0,-2-2-2 0,0-5 0 0,10 2 3 16,-8 1 0-16,5-1-2 0,-4-2 0 0,5 5 1 0,-9-3-2 0,4-2-1 0,-2 1 1 16,0 4 1-16,-5-5 1 0,4 2 0 0,-5 1 3 0,6-1 1 0,2 0 0 15,-4 1 0-15,-2-1-2 0,5-2 1 0,-2 2-1 0,2-3 0 0,-2 1 2 16,-4 1-1-16,5-1-1 0,-7 1 0 0,8-4-3 0,-5 3 0 0,2-1-3 16,-3-3-2-16,5 6-2 0,2-8 1 0,3 8 1 0,-5-6-1 0,1 3 1 15,5-3-1-15,-4 6 2 0,4-8-2 0,3 8 0 0,-3-2 0 0,-7-5-1 16,10 5 4-16,-2 2 0 0,0-3 3 15,7-3-1-15,-8 6 3 0,1-2 0 0,7-4-1 0,-2 0-2 0,2 4-1 0,-1-5 0 0,6 2-1 0,-5-7-3 0,6 4 0 16,-6-2-1-16,6 5-2 0,-1-7-4 0,1 0 1 0,1 6-3 0,-2-6 0 16,1 1-2-16,-1 1-2 0,3-2 0 0,4 1 2 0,-7-1 1 0,8-3 0 15,-2 4 1-15,3-1-2 0,4-4 1 0,-4 5 1 0,5-7-2 0,5 3-2 16,-4-1-1-16,5-5-1 0,2 4-4 0,5-4 0 0,-7 6-2 0,7-6-2 0,0 0 1 16,0 0-2-16,0 0 2 0,0 0 1 0,0 0-1 15,0 0 1-15,0 0 2 0,0 0 4 0,0 0 2 0,0 0 3 0,0 0 1 0,0 0 3 0,0 0 2 16,0 0 1-16,0 0-1 0,0 0-1 0,0 0-1 0,0 0-2 0,0 0-1 15,0 0-3-15,0 0-5 0,0 0-1 0,0 0-6 0,0 0-3 0,-8 0-5 16,8 0-6-16,0 0-4 0,0 0-4 0,0 0-5 0,0 0-3 0,0 0-8 0,0 0-8 16,0 0-7-16,0 0-11 0,0 0-13 0,0 0-11 0,0 0-21 0,0 0-17 15,0 0-26-15,0 0-30 0,0 0-33 0,0 0-32 0,0 0-61 0,0-6-70 0,0 6-63 32,8-4-57-32,-8-1-13 0,7-1 12 0,-7-3 23 0,5 5 30 0,-5-5 38 15,7-3 40-15,-7 9 43 0,0-12 50 0,0 5 48 0,5 1 51 0,-5-6 64 0,0 4 75 16</inkml:trace>
  <inkml:trace contextRef="#ctx0" brushRef="#br0" timeOffset="10469.82">12987 10523 0 0,'-9'0'21'0,"9"0"137"0,0 0 78 0,0 0 53 0,9 0 38 0,-9-6 30 0,7 2 24 0,-2-7 24 0,9 7 20 0,-1-1 22 0,-8 1 21 0,2-2 20 0,-7 2 25 0,0 4-96 0,7 0-166 16,-7 0-81-16,0-5-34 0,0 5-11 0,0 0 3 0,0 0 4 0,0 0 4 0,0 0 5 0,0 0 2 0,0 0 0 15,0 0-1-15,0 0-3 0,0 0-10 0,0 0-9 0,-7 0-13 0,7 5-14 16,0-5-17-16,0 0-14 0,-7 4-15 0,7-4-11 0,0 0-6 0,-5 6-13 16,5-6-4-16,0 4-6 0,-8-4-5 0,8 5-3 0,-5-1-3 0,-3 7-4 15,2-1-1-15,1-1-1 0,-2 0 1 0,-7 6-1 0,7 0 3 0,-4 6 0 0,-5-3 2 16,5-2 3-16,-2 3-1 0,5-1 1 0,-4 3 0 0,0-2 1 0,-3 1 0 16,10-1 0-16,-9-4-2 0,1 4 0 0,6-5 1 0,1 7-2 0,-7-8-1 0,8-2 0 15,-3 5-3-15,0-3 2 0,3-4-3 0,-1 2-1 0,6-2-3 0,-7 1-1 16,7 1-3-16,0-7-1 0,0 6-3 0,0-5 0 0,0 4-1 0,7-3-1 15,-7 4 0-15,6-5-1 0,-1 4 4 0,3 1 0 0,5-1 2 0,0 0 2 16,0-2 2-16,6 2 5 0,2 0 1 0,3 0-5 0,-3 2-6 0,13-1-13 0,-11 0-19 16,12 1-24-16,-3-4-29 0,7 8-32 0,-7-3-41 0,7-3-61 15,-5 0-69-15,6 1-98 0,-9-1-111 0,9 6-42 0,-9-9-12 0,1 3 9 0,2-3 23 16,-2-3 34-16,0 3 37 0,-4-2 44 0,4-4 48 0,-8 0 52 0,4-4 55 0,-1-2 68 16,-9 3 70-16</inkml:trace>
  <inkml:trace contextRef="#ctx0" brushRef="#br0" timeOffset="11419.27">13916 9726 91 0,'0'-15'155'0,"-5"5"37"0,5 1 29 0,-7 0 25 0,0-1 22 0,2-1 23 0,-2 1 21 0,1 1 19 0,-8 4 18 0,7-5 21 0,-6 6 22 0,7-7-64 0,-7 8-116 0,8-7-52 0,-11 4-25 0,11 1-8 15,-8 1 1-15,7-2 2 0,-1 3-1 0,-6-3 2 0,13 6 0 0,-14-6 1 0,14 6-3 0,-5-3-8 0,5 3-14 0,-8 0-17 0,8 0-22 0,0 0-23 16,0 0-23-16,0 0-14 0,0 0-10 0,0 3-8 16,-5 3-9-16,5 0-5 0,0 3-4 0,0 6-5 0,0-2-4 0,0 2 2 0,0 5 4 0,0 5 6 0,0-1 11 15,0 1 14-15,0-1 14 0,0 4 8 0,0 2-1 0,0 1 1 0,0-4 2 0,0 4-4 16,0-7 1-16,0 6-3 0,0-8 0 0,0 9-2 0,0-7 0 0,0 0-1 15,-7-5 2-15,7 7-2 0,0-7-1 0,-7 0 1 0,7 2-5 0,0-7 0 16,-5-1-3-16,5 2-1 0,0-3-4 0,-7 3-2 0,7-12 0 0,0 7 2 16,0-5 1-16,0-1 4 0,0-4 2 0,0 5 4 15,0-5 6-15,0 0 12 0,0 0 13 0,0 0 9 0,0 0 5 0,0-5 3 0,0 1 1 0,0-1 1 0,0-5 0 16,7 1-4-16,-7-6-1 0,0 0-3 0,0 0-2 0,0 2-4 0,0-3-3 16,0-4-12-16,5 2-10 0,-5-3-10 0,0 2-2 0,0 1 0 15,0-9-1-15,0 9 3 0,0-7 3 0,0 6 0 0,0-5 7 0,0-1-2 16,0 1-1-16,0-2 1 0,7 4-2 0,-7 1 2 0,0-3 0 0,0 5 0 0,0 3-1 15,7-2 0-15,-7 3-2 0,0 4-3 0,5 1-5 0,-5 1-3 0,0 0-7 0,8 3-5 16,-8 2-4-16,0-1-9 0,0-1-6 0,0 2-12 0,0 4-6 0,5 0-8 0,-5 0-3 16,8 0-1-16,-8 4 1 0,6-4 1 0,1 6 1 0,-1 3 4 0,1-3 0 15,-1 3 4-15,7 6 3 0,-8 0 7 0,4 4 9 0,3-5 6 0,-4 11 6 0,-3-1 3 16,9-5 2-16,-9 6-3 0,2 4-6 0,-1-4-3 0,2-1-8 0,-2 1-4 16,1-1-8-1,-2-3-8-15,-5-3-6 0,7 1-11 0,0 2-12 0,-7-8-15 0,5-2-12 0,-5 4-17 0,0-5-14 0,8 4-16 0,-8-4-17 0,7-1-24 16,-7 0-32-16,0-2-50 0,0 2-56 15,0-4-47-15,0-1-41 0,0 2-7 0,0 3 10 0,0-9 21 0,-7 5 26 0,7-1 29 0,-8-4 31 0,3 0 34 0,-2 0 32 0,0 0 44 16,2 0 47-16,-8-4 54 0,5-1 72 0</inkml:trace>
  <inkml:trace contextRef="#ctx0" brushRef="#br0" timeOffset="11592.81">13605 10103 102 0,'-5'0'192'0,"5"-6"63"0,-8 6 50 0,8 0 37 0,0 0 31 0,0 0 25 0,0 0 21 0,0 0 18 0,0 0 14 0,0-4 15 0,0 4 12 16,0 0-77-16,8-6-130 0,-8 6-88 0,5 0-69 0,-5 0-39 0,6-5-23 0,1 5-9 0,-2 0-5 0,4 0-4 0,-2-4-1 0,4 4 0 31,-6-5 2-31,11 5 0 0,-4 0 1 0,8-6-2 0,-8 6-2 0,7-4-6 0,-6 4-8 16,8-4-10-16,-2 4-14 0,-1-5-18 0,3 5-24 0,-8-6-25 0,6 6-32 15,2-3-36-15,-3 3-45 0,-4 0-72 0,6-7-88 0,-1 7-61 0,-6-5-48 0,6 5-14 16,-6-4 5-16,0-1 13 0,0-1 23 0,1 6 32 0,-9-4 38 0,10-5 41 16,-9 4 44-16,0-5 49 0,1 4 54 0,-2-3 69 0,2 0 82 0</inkml:trace>
  <inkml:trace contextRef="#ctx0" brushRef="#br0" timeOffset="11933.37">14309 9780 0 0,'12'-6'1'0,"-6"6"106"0,1-3 66 0,-7-9 45 15,6 8 41-15,2-1 39 0,-8 1 39 0,0-1 37 0,0-5 37 0,0 5 34 16,0 1 34-16,0-2 33 0,0 1 31 0,0 1-71 0,-8-2-129 0,8 2-66 0,-6-1-33 16,-1 5-20-16,7-6-18 0,-6 3-18 0,1-3-22 0,-2 2-19 0,-2 4-19 15,4-5-18-15,-1-1-14 0,-1 2-17 0,2 4-15 0,-4-6-11 0,2 6-12 0,2-4-5 16,-1 4-8-16,1 0-8 0,-3-5-6 0,0 5-7 0,3 0-8 0,-2 5-6 15,0-5-7-15,2 0-4 0,-2 4-7 0,-1 2 0 0,8-2-4 0,-5 2 0 16,-2 3-1-16,0-3 0 0,2 3 2 0,-3 0 1 0,0 6 1 16,3-5 3-16,-1 5 0 0,-1-1 6 0,2 2 2 0,-4-1 5 0,4-2 0 0,-2 7 2 15,7-4 1-15,-6 2 1 0,1 1-2 0,5-4 2 0,-9 5-2 0,9-6-2 16,0 7-2-16,0-7 4 0,0 5-3 0,0-4-2 0,0 0 1 0,0-2-3 0,0-2-1 16,9 5-1-16,-9-7-3 0,5 4 0 0,1-2-3 0,-6-2 1 15,12 1-3-15,-3 1-5 0,-4-2 1 0,2 1-4 0,4-6-5 0,-3 6-5 0,5-6-6 16,-6 3-7-16,5-2-2 0,3-1-8 0,-3-4-6 0,0 5-10 0,4-5-13 0,-5 0-14 15,10 0-15-15,-9 0-17 0,-1-5-18 0,5 1-28 0,-5-1-32 0,2 5-59 16,-5-11-70-16,4 6-53 0,2 0-38 0,-9-5-7 0,8 6 11 0,-5-5 21 0,-2-2 24 16,-1 1 33-16,3-4 31 0,-1 4 37 0,-7 1 37 0,0-7 44 0,6 2 49 0,-6 4 62 15,0-4 80-15</inkml:trace>
  <inkml:trace contextRef="#ctx0" brushRef="#br0" timeOffset="12649.47">14542 9701 0 0,'0'-9'2'0,"0"3"109"15,0 3 73-15,0-7 53 0,0 5 47 0,0-1 40 0,0 2 39 0,-5-2 33 0,5-3 31 0,0 9 30 0,0 0 29 0,0 0 26 0,0 0 27 0,0-5-74 0,0 5-135 0,0 0-72 0,0 0-40 0,0-4-28 0,0 4-24 16,0 0-19-16,0 0-16 0,0 0-14 0,0 0-10 0,0 0-13 0,5-6-10 0,-5 6-12 0,0 0-12 0,0 0-10 0,0 0-10 15,0 0-10-15,0 0-10 0,0 0-9 0,0 0-7 0,0 0-5 0,0 0-8 0,0 0-5 16,0 0-3-16,0 0-8 0,0 0-4 0,0 0-4 0,0 0-4 0,0 0-2 16,0 0-2-16,0 0-3 0,0 0 2 0,0 0-1 0,0 0 2 0,0 0 2 15,0 0 1-15,0 0 5 0,0 0 2 0,0 0 4 0,0 0 5 0,0 0 5 16,0 0 2-16,0 0 4 0,0 0 5 0,0 0 2 0,-5 6 4 0,5-6 2 0,0 0 1 16,0 0 0-16,0 0 3 0,0 0 1 0,0 0 2 0,0 0 1 0,0 0 1 15,0 0 2-15,0 0 2 0,0 0-1 0,0 0 4 0,0 0-1 0,0 0 1 16,0 0 1-16,0 0 0 0,0 0 1 0,0 0 1 0,0 0-1 0,0 0 1 15,0 0-3-15,0 0 1 0,0 0-3 0,0 0-1 0,0 0-3 0,0 0-2 0,0 0-2 16,0 0-3-16,0 0-3 0,0 0-9 0,0 0-7 0,0 0-11 0,0 0-7 16,0 0-8-16,0 0-3 0,0 0-2 0,0 0 0 0,0 0 5 0,0 4 0 15,0 1 0-15,5 0 5 0,-5 5 1 0,0-6 5 0,0 7 6 0,8-1 7 0,-8-1 10 16,0 6 6-16,6 0 7 0,-6-6 4 16,5 6 0-16,-5-2 0 0,8 2-3 0,-8 1-5 0,0-2-11 0,5-4-13 0,-5 5-20 0,7 0-17 0,-7-6-19 15,0 6-25-15,9-6-22 0,-9 1-28 0,0 5-25 0,5-6-53 0,-5-3-63 0,6 3-79 16,-6-3-85-16,0 4-30 0,7-5 1 0,-7-1 17 0,0-4 27 0,0 5 32 15,0-5 31-15,0 0 38 0,0 0 40 0,0 0 41 0,6-9 43 0,-6 4 57 0,0-2 66 16</inkml:trace>
  <inkml:trace contextRef="#ctx0" brushRef="#br0" timeOffset="12980.62">14666 9701 36 0,'5'-9'147'0,"-5"-6"71"0,9 6 58 0,-9-1 45 0,5 0 43 0,-5 0 36 15,7 0 36-15,-7 6 30 0,0-7 30 0,0 8 27 0,0-3 28 0,0 2-36 16,0-2-74-16,0 6-86 0,8-5-97 0,-8 5-55 0,0 0-32 0,0-4-26 15,0 4-21-15,0 0-19 0,0 0-16 0,0 0-15 0,0 0-12 0,0 0-13 16,0 0-13-16,0 0-12 16,-8 4-13-16,8-4-8 0,-7 5-8 0,7-5-4 0,0 6-1 0,-5-2-3 0,-4 2 2 0,9 3 0 0,-5 0 2 0,0 1-1 0,5 0 0 15,-8 4-1-15,3-3-4 0,-3 2-2 0,2 2-1 0,-7 0-4 0,6 0-4 16,1 0-4-16,-1-6-6 0,1 7-5 0,1-7-6 0,-4 6-3 0,2-6-3 16,7 1-4-16,-5-1 0 0,5 3-1 0,-8-3 3 0,8-5 0 0,0 1 2 15,0-1 1-15,0 1 0 0,0-5 3 0,0 6 2 0,0-6 4 0,0 4 2 0,0-4 5 16,0 5 5-16,0-5 2 0,8 6 5 0,-8-6 4 15,0 0 3-15,5 4 4 0,-5-4 4 0,7 6 5 0,2-6 5 0,-9 5 5 0,5-5 3 0,1 4 3 0,1-4 3 16,6 5 1-16,-7-5 1 0,1 0 1 0,7 4-1 0,-9-4 1 0,8 6-3 16,1-6 1-16,-2 0-5 0,-4 4-15 0,4-4-20 0,0 5-26 0,-4-5-36 15,5 6-40-15,-7-6-42 0,6 3-104 0,-3-3-125 0,3 7-59 0,-6-7-29 0,-1 0-3 16,3 0 8-16,0 0 17 0,-3 0 19 0,1 0 30 0,2-7 39 0,-8 4 44 16,0-3 48-16,0-3 54 0,5-1 61 0</inkml:trace>
  <inkml:trace contextRef="#ctx0" brushRef="#br0" timeOffset="13232.45">14972 9570 0 0,'-6'6'1'0,"1"-6"105"0,5 3 71 0,-7-3 46 16,-2 0 35-16,9 0 31 0,0 0 25 0,-5-3 25 0,5 3 26 0,0 0 23 0,0 0 26 0,0 0 24 0,0 0 22 0,0 0-69 15,0 0-129-15,0 0-65 0,0 0-35 0,0 0-16 0,0 0-8 0,0 0-5 16,0 0-4-16,0 0-6 0,-7-6-7 0,7 6-8 0,0 0-7 0,0 0-9 31,0 0-7-31,0 0-13 0,0 0-10 0,0 0-12 0,0 0-14 0,0 0-10 0,0 0-11 0,0 0-12 0,7 0-10 0,-7-6-8 0,5 6-2 0,-5 0-7 16,9 0-6-16,-2 0-13 0,-2 0-13 0,1 0-17 0,1 0-25 15,7 6-25-15,-9-6-32 0,8 0-54 0,1 6-68 0,-2-6-81 0,-4 3-86 0,3 3-36 0,4-2-8 16,-3 1 7-16,-5-5 16 0,6 6 26 0,-7-2 28 0,1 2 37 0,-1-3 40 0,-6 3 46 31,7-6 49-31,-7 0 66 0,0 0 68 0</inkml:trace>
  <inkml:trace contextRef="#ctx0" brushRef="#br0" timeOffset="13422.16">14966 9790 0 0,'0'5'18'0,"0"4"133"0,0-9 80 0,0 0 50 15,0 0 40-15,0 0 31 0,0 0 26 0,0 0 27 0,0 4 21 0,0-4 23 16,0 0 20-16,6 0 19 0,-6 0 19 0,0 0-102 0,7-4-171 0,-7 4-89 16,6 0-49-16,-6 0-23 0,8 0-9 0,-3 0-5 0,-5 0-4 0,7 0-5 0,-1 0-6 15,0 0-6-15,2-5-5 0,4 5-13 0,-4 0-14 0,-2-4-23 16,7 4-25-16,-6-5-29 0,5 5-34 0,-5-4-34 0,-2 4-35 0,9-6-61 0,-7 6-68 15,6-6-73-15,-7 3-71 0,7 3-27 0,-5-6-3 0,-3 0 14 0,9 6 25 0,-9-4 31 16,2-1 37-16,1 1 40 0,-8-1 42 0,6 1 46 0,-1-7 46 0,-5 1 60 16,8 5 68-16</inkml:trace>
  <inkml:trace contextRef="#ctx0" brushRef="#br0" timeOffset="13674.21">15240 9476 0 0,'0'-3'24'0,"0"-3"115"0,6 6 72 0,-6-4 56 15,0-1 53-15,7-1 41 0,-7 2 44 0,0 4 34 0,0-6 35 0,0 6 31 16,0-4 30-16,5-1 18 0,-5 5 12 0,0-5-76 0,0 5-130 0,0-4-74 16,9 4-49-16,-9 0-32 0,0-6-27 0,0 6-18 0,0 0-19 0,0 0-12 0,0 0-14 15,0 0-11-15,0 0-12 0,0 0-13 0,0 0-15 0,0 0-12 0,0 0-15 16,0 0-13-16,0 0-12 0,0 0-10 0,0 0-8 0,0 0-7 0,0 6-3 16,0-2 2-16,0 1-4 0,0 0 1 0,0 5-1 0,0 0-4 0,0-1-5 15,0 0-6-15,0 6-6 0,0 1-8 0,5 2-15 0,-5-3-12 0,0 6-17 16,0-3-18-16,5-3-21 0,-5 4-28 0,0 2-28 0,8-3-27 0,-8 3-23 0,0-2-20 15,5 0-13-15,3-4-39 0,-8 5-46 0,8-7-61 0,-3 8-66 0,-5-6-14 16,6-2 11-16,2-2 23 0,-3 5 29 0,-5-13 37 0,7 7 40 0,-1-5 39 16,-6-5 38-16,0 0 38 0,7 0 40 0,-7 0 53 0,0 0 60 0</inkml:trace>
  <inkml:trace contextRef="#ctx0" brushRef="#br0" timeOffset="14022.21">15422 9458 0 0,'6'-10'8'0,"1"-5"125"0,-7 0 79 0,5 0 60 15,4 5 51-15,-2 1 45 0,-7 0 37 0,5-2 36 16,-5 2 32-16,0-1 29 0,0 7 28 0,6-9 28 0,-6 8 25 0,0-1-86 0,0-1-152 16,5 6-86-16,-5 0-53 0,0-4-36 0,0 4-27 0,0 0-20 0,0 0-18 0,0 0-15 15,0 0-12-15,0 0-13 0,0 0-12 0,0 0-10 0,0 0-13 0,0 0-11 16,0 0-9-16,-5 0-6 0,5 4-7 0,-6 2-2 0,6-1-2 0,0-1-2 16,-5 8 0-16,5-3 0 0,-7 0 3 0,-2 0 1 0,9 6 2 0,-5 1-2 0,-2-2-2 15,1 0-3-15,1 6-1 0,-4-5-2 0,2-2-3 0,7 8-4 0,-5-6-3 16,-1-2-2-16,-2 2-3 0,8-3-4 0,-5 0 1 0,5 0-2 0,-8-3-1 15,8 0 1-15,0 1 3 0,0-1 2 0,0 2 0 0,0-7 2 0,0 2-1 0,0-2 1 16,0 1 2-16,8 0 0 0,-8-5 3 0,0 4 3 0,5-4 2 0,-5 6 2 16,8-6 5-16,-8 0 5 0,6 0 5 0,-1 0 4 0,-5 0 5 0,7 0 5 15,7 0 2-15,-8 0 5 0,1-6 0 0,7 6 3 0,-2-4 2 0,-6-1 0 0,7 0 0 16,0 1 0-16,1-2-1 0,-2 2-3 0,1-1-7 0,1-1-12 0,-1 3-14 0,0-3-16 16,-7 2-16-16,6-7-19 0,-4 7-20 0,5-2-29 0,-7 3-33 0,-1-3-41 15,2 0-48-15,-7-3-79 0,9 6-97 0,-9-4-66 0,0-2-50 0,0 4-6 16,-9-5 12-16,9 5 25 0,-7-4 28 0,2-1 35 0,-1 0 37 0,1-1 45 0,-11 2 47 15,11 0 54-15,-8-1 56 0,0 0 74 0,5 5 86 0</inkml:trace>
  <inkml:trace contextRef="#ctx0" brushRef="#br0" timeOffset="14243.33">15456 9379 0 0,'0'0'1'0,"0"0"101"0,0 0 72 16,0 0 48-16,0 0 39 0,0 0 33 0,5 5 32 0,-5-5 29 16,0 0 28-16,0 0 28 0,0 0 24 0,0 0 23 0,6 0 25 0,-6 0-69 0,0 0-125 0,0 0-68 15,0 0-36-15,0 0-21 0,0 0-11 0,0 0-13 0,0 0-10 0,0 0-11 16,0 0-10-16,0 0-10 0,0 0-9 0,0 0-13 0,0 0-12 0,0 0-14 15,0 0-15-15,0 0-10 0,0 0-6 0,0 6-4 0,0-3 3 0,0 4-2 16,5-4 0-16,-5 3-1 0,0 3-3 0,0 1 0 0,8 0-1 0,-8 0 2 16,8 5 3-16,-8-2 3 0,5 2 6 0,-5 1-3 0,7-2-2 0,-7 1-17 0,7 1-24 15,-7-4-24-15,5 9-24 0,2-6-24 0,-7-2-23 0,8 2-23 0,-3 0-27 16,-5 0-22-16,8 0-24 0,-2-5-52 0,-6-1-63 0,5 6-77 0,3-6-81 0,-1 1-21 16,-7-5 11-16,6 5 22 0,-6-5 32 0,6-1 34 0,-6-4 38 0,0 0 37 15,0 0 38-15,0 0 40 0,7-4 40 0,-7-1 59 0,0-5 64 0</inkml:trace>
  <inkml:trace contextRef="#ctx0" brushRef="#br0" timeOffset="14606.89">15741 9330 0 0,'7'0'29'0,"-1"0"145"0,-6-4 81 0,7 4 55 0,-1-5 42 16,-6 5 34-16,5-6 29 0,3 2 28 0,-8 4 28 0,8-5 24 0,-8 5 26 15,5-4 25-15,-5 4 25 0,8-5-108 0,-8 5-183 0,0-4-92 0,0 4-44 16,0 0-21-16,5 0-11 0,-5 0-9 0,0 0-6 0,0 0-7 15,0 0-10-15,0 0-5 0,0 0-13 0,0 4-8 0,-5-4-12 0,5 5-9 0,0-1-15 0,-8-4-6 16,8 5-9-16,-5 5-3 0,5-5-2 0,-8 4-2 0,0 1-2 0,3 0-4 16,5 4-5-16,-6-4-5 0,-1 4-3 0,1 2-5 0,-1-1-5 0,7-6-3 15,-6 6-4-15,6 0-2 0,-7-2-3 0,7-2 0 0,0-1-2 0,0 5 0 0,0-6 1 16,0 1 4-16,7 4 4 0,-7-7 5 0,0 5 5 0,6-6 4 0,1 3 3 16,-7-3 6-16,6 3 7 0,1-3 5 0,-1-2 8 15,-1-4 7-15,3 6 4 0,0-6 9 0,5 0 10 16,-8-6 7-16,9 6 11 0,-9-4 8 0,8-2 13 0,1-3 9 0,-2 3 10 0,-4-3 8 0,3 0 7 0,4 0 3 15,-10-3 5-15,4 3-1 0,-4-1 0 0,0 1-7 0,-5-6-5 0,8 5-10 0,-8-4-8 0,0 4-12 16,0-5-11 0,0 0-21-16,-8 6-24 0,3-6-25 0,5-1-24 0,-14 7-22 0,9-6-25 0,-10 1-21 0,4 4-19 0,-2 0-27 0,-8 1-32 0,8-2-39 15,-6 7-43-15,1-1-53 0,-3 1-64 0,2-1-89 0,-1 5-98 0,1 0-30 0,-2 5 1 0,-5-1 21 16,7 1 26-16,-2-1 32 16,5 7 37-16,-5-7 44 0,2 8 49 0,-7-3 56 0,5 0 59 0,2 0 65 0,-1 1 71 0</inkml:trace>
  <inkml:trace contextRef="#ctx0" brushRef="#br0" timeOffset="16120.42">10862 10141 0 0,'-5'0'1'0,"-2"0"99"0,7 0 73 0,-7 0 50 0,2 0 41 0,5 0 38 0,-8 0 36 0,2-5 33 0,6 5 33 0,-7 0 32 0,7-5 30 0,-6 5 28 15,-1-4 28-15,7-2-70 0,0 6-123 0,0 0-64 0,0-4-39 0,0 4-22 0,0 0-15 0,0 0-15 0,0 0-12 0,0 0-12 0,0 0-15 0,0 0-11 0,0 0-12 0,0-5-10 0,0 5-13 0,0 0-7 0,0-4-14 0,0 4-10 16,7 0-12-16,-7 0-9 0,6-5-7 0,-6 5-6 0,7 0-5 0,-1 0-3 16,2-6-6-16,4 6 0 0,0 0-2 0,3-4 0 0,4 4-3 0,1-6-2 15,4 6 3-15,-3 0 1 0,11 0 4 0,-5 0 1 0,-1 0 2 0,6 0 1 16,-6 0-2-16,8 0 2 0,-2 0-1 0,-6 0-2 0,6 0 2 0,-7 0 2 0,2 0-1 16,-1 0 3-16,1 0-2 0,-8 6 1 0,6-6-1 0,-11 0-1 0,4 0 1 15,3 0-4-15,-7 4 0 16,-9-4-1-16,8 0 0 0,-8 0-2 0,3 0 1 0,-8 0-1 0,0 0 0 0,8 0-3 0,-8 0 0 0,0 0 1 0,0 0-3 0,0 0-1 15,0 0-1-15,0 0-2 0,0 0-3 0,0 0-2 0,0 6-5 16,0-6-3-16,-8 0-5 0,8 5-2 0,0-5-8 0,-8 0-8 0,3 4-12 0,5-4-14 16,-6 0-12-16,6 5-12 0,-7-5-10 0,2 0-12 0,-4 4-12 0,4-4-12 0,-2 6-14 15,-7-6-21-15,8 4-16 0,-1 1-24 0,2-5-20 0,5 5-26 16,-7-5-26-16,0 4-46 0,2 3-49 0,5-7-51 0,-8 5-50 16,8-1-9-16,-7-4 13 0,7 5 24 0,0-5 29 0,0 0 35 0,-5 4 36 0,5-4 38 0,0 0 42 0,0 0 46 15,0 0 48-15,0 0 56 0,0-9 70 0</inkml:trace>
  <inkml:trace contextRef="#ctx0" brushRef="#br0" timeOffset="16927.2">11221 10024 0 0,'0'-6'16'0,"0"6"51"0,0-4 31 0,0 4 28 0,0 0 30 0,0-5 28 0,0 5 29 0,0-4 27 0,0 4 24 0,0 0 18 0,0-5 12 0,0 5-1 0,0-4-10 0,0 4-23 16,0-6-27-16,0 6-18 0,0 0-11 0,0 0-13 0,-7-6-16 0,7 6-11 0,0-4-12 0,0 4-7 0,0 0-5 0,0 0-3 0,0 0-3 0,0-5 0 0,0 5 1 16,0 0-4-16,0 0-1 0,0 0-1 0,0 0-1 0,0 0 1 0,0 0-1 0,0 0 1 15,0 0-2-15,0 0-3 0,0 0 0 0,0 0-4 0,0 0-3 0,0 0-6 16,0 0-5-16,0 0-8 0,0 0-7 0,0 0-11 0,0 0-11 0,0 0-12 16,0 0-15-16,0 0-14 0,0 0-14 0,0 0-12 0,0 0-10 0,0 0-10 15,0 0-8-15,0 0-7 0,0 0-5 0,0 5-3 0,0-5 0 16,0 0 1-16,-5 4 1 0,5 2 3 0,0-6 3 0,0 6 3 0,-7-2 7 0,7 1 2 15,0-1 3-15,0 5 3 0,0-3 4 0,0-1 1 0,0-1 4 0,0 1 0 0,0 2-2 0,0-4 2 16,7 3-1-16,-7-1-1 0,0-1 2 0,0-4 1 0,5 4 0 0,-5-4 2 16,0 6 1-16,7-1 4 0,-7-5 0 0,7 0 7 0,-7 4 4 0,5-4 8 15,3 0 13-15,-1 5 9 0,-2-5 12 0,-5 0 7 0,9 0 7 0,-4 0 7 0,0-5 3 16,3 5 6-16,-3 0 2 0,3-4 5 16,-2 4 2-16,-6-5 2 0,7-1-3 0,-7 6-7 0,6-4-4 0,-6 4-8 0,0-4-4 0,0 4-9 0,0 0-3 15,8-5-6-15,-8 5-6 0,0 0-7 0,-8-6-34 16,8 3-5-16,0-4 0 0,0 7 0 0,0-5 0 0,-6 5-40 0,6-4-26 0,-7 4-28 0,7-5-32 15,-6 5-42-15,-2-6-50 0,8 6-64 0,-5 0-65 0,-3 0-116 0,-2 0-134 0,1 0-50 16,4 6-7-16,-10-1 17 0,10-1 26 0,-9 1 33 0,2 2 37 16,-2-4 46-16,1 3 50 0,8-1 61 0,-9-1 65 0,1 0 71 0,0-4 78 0</inkml:trace>
  <inkml:trace contextRef="#ctx0" brushRef="#br0" timeOffset="21853.27">11372 10108 39 0,'-8'0'115'0,"8"0"44"0,0-5 31 0,0 5 30 0,-7-6 26 0,7 6 26 0,0-4 25 0,0-2 23 0,0 6 24 0,0 0 21 0,-5-5 24 0,5 5-46 0,0-4-80 16,0 4-52-16,0 0-35 0,0-5-20 0,0 5-8 0,-9-6-8 0,9 6-7 0,0 0-4 0,0-4-5 0,0 0-7 0,0 4-5 0,0-5-6 0,-5 5-4 0,5 0-5 0,0-6-2 0,0 6-5 0,0 0-4 15,0 0-5-15,0 0-2 0,0 0-3 0,0-3-5 0,0 3-4 0,0 0-4 16,0 0-3-16,0-7-3 0,0 7-6 0,0 0-2 0,0 0-4 0,0 0-5 16,0-5-4-16,0 5-6 0,0 0-3 0,0 0-2 0,0-4-6 0,0 4-6 15,0 0-3-15,0 0-6 0,0 0-4 0,0-5-4 0,0 5-3 0,5 0-3 0,-5-6 0 16,9 6 0-16,-9 0-2 0,5 0-1 0,-5 0 1 0,7 0-3 0,1 0 1 16,-8 0 1-16,5 0 1 0,2 0 2 0,0 0 2 0,-2 0-1 0,2 6 2 15,-1-6-1-15,2 0 2 0,5 5 1 0,-8-1 3 0,4-4 0 0,3 5 2 16,-6 2 2-16,7-4 0 0,0 3 5 0,-7-6 1 0,7 5 6 0,7 3 2 15,-6-2 6-15,-1-1 0 0,6-1 3 0,-7 7 5 0,8-7-2 0,0 2 2 16,6 3 1-16,-5-4 1 0,3 5 0 0,3-1 0 0,5 0-1 0,-6-2 1 0,8 2-2 0,-2 0 0 16,-1 0-3-16,3-3-1 0,3 3 1 0,-3 3-2 0,5-3 0 0,1 0 1 15,-2 1-1-15,8-1 0 0,-1 3 1 0,2-3-2 0,-2 0-1 0,5 1 0 16,5 4-3-16,-4-4 2 0,7 5-2 0,-6-6-1 0,6 6-4 0,2 0 1 0,-2 0 1 16,1-1-2-16,1 0 1 0,3 7-2 0,3-6 0 0,-8 4 1 0,8-4-1 15,-1 4 0-15,7 1-3 0,-6 5 0 0,4-7 0 0,-6 3 2 0,10 2-2 16,-9 3 0-16,6-2 1 0,0 0-1 0,-5 1-1 0,6-1-1 0,-1 1 0 0,0-1 0 15,1 1-1-15,0-1 1 0,-6-6 2 0,6 12 2 0,-1-11-2 0,-8 7 2 16,10-3-2-16,-7 3 0 0,5-3-4 0,-7 3 3 0,2-4 5 0,5 9 0 16,-6-7 5-16,2 0 2 0,-4 1 2 0,-3-1-1 0,6-3 0 0,-8 3 0 15,8-5 0-15,-8 5 4 0,-6-3 0 0,6-2 3 0,-5-1 2 0,-1-3-1 16,-2 6-2-16,3-8-3 0,-8 7 0 0,2-4-7 0,-2-3-1 0,-5 2-3 16,-1-1-1-16,0 2-4 0,-15-2-2 15,10 2-4-15,-7-7-2 0,-3 1-2 0,-4-1-3 0,-1 6-1 0,2-10-4 0,-8 5-1 0,1-7-1 0,-9 3 1 16,2 0 1-16,-1-2-1 0,-1-4 1 0,-5 5 2 0,8-5-2 0,-8 0 1 15,0 0 1-15,0 0-2 0,0 0 0 0,0 0 1 0,0 0 0 0,0 0 1 0,0 0 1 16,0 0 1-16,0 0-1 0,0 0 1 0,0 0 1 0,0 0 2 0,0 0 0 16,-8 4 1-16,8-4 1 0,0 0 0 0,0 0 2 0,0 0 1 0,0 5 1 15,0-5 1-15,0 0 2 0,0 0-3 0,0 0 2 0,0 0-1 16,0 0 0-16,0 0 0 0,0 6-1 0,0-6 0 0,0 0-3 0,0 0 2 0,0 0-1 0,0 0 0 16,0 0-3-16,0 0 0 0,0 0-3 0,0 0 2 0,0 0-2 0,0 0 0 15,0 0 1-15,0 0-1 0,0 0-1 0,0 0 1 0,0 0-1 0,0 0 0 16,0 0 1-16,0 0 1 0,0 0-1 0,0 0-1 0,0 0-2 15,0 0-3-15,0 0-7 0,0 0-3 0,0 0-8 0,0 0-5 0,0 0-7 0,0 0-7 16,0 0-8-16,0 0-12 0,0 0-10 0,0 0-15 0,0 0-21 0,0 0-18 16,0 0-23-16,-5-6-25 0,5 6-27 0,0-5-25 0,-6 5-22 0,6 0-22 0,-7-4-18 15,7-1-30-15,-5 5-31 0,5-4-34 0,0 4-31 0,0 0-32 0,0 0-29 0,-9-6 8 16,9 6 25-16,0 0 35 0,0 0 40 0,0 0 40 0,0 0 39 0,0 0 39 16,0 0 37-16,0 0 44 0,0 0 44 0,-5-6 45 0,5 6 64 0</inkml:trace>
  <inkml:trace contextRef="#ctx0" brushRef="#br0" timeOffset="22326.5">16094 11377 15 0,'0'-5'63'0,"5"1"30"0,-5-2 32 0,0 1 33 0,0 1 36 0,0-1 32 0,0 1 30 0,7-2 28 0,-7 0 29 0,0 3 12 0,0 3 9 0,0 0-10 0,0-6-18 15,0 6-12-15,0-3-11 0,0-3-14 0,0 0-19 0,0 6-23 0,0-4-22 0,-7-1-21 0,7 1-11 0,-5 4-13 0,5-5-12 0,-9-1-11 0,9 2-12 0,-5 4-12 0,5-6-11 16,-7 3-11-16,1-3-7 0,1 0-7 0,5 6-3 0,-9-4-4 16,2-1-1-16,2 5-3 0,5-5-5 0,-7 5-1 0,0-4-6 0,7 4-4 0,-5 0-3 15,5 0-5-15,0-6-5 0,0 6-7 0,0 0-7 0,0 0-5 0,0 0-11 0,0 0-8 16,0 0-9-16,0 0-9 0,0 0-7 0,0 0-5 0,0 0-2 16,0 0 0-16,0 0 0 15,0 0 4-15,0 6 8 0,5-2 7 0,-5 1 10 0,0 0 11 0,7 5 12 0,0-4 11 0,-2 3 7 0,2 1 9 0,2-1 10 0,2 0 4 16,1 6 8-16,2 0 2 0,4-5 4 0,3 4-1 0,-2 1 0 0,1 4-4 15,7-4-2-15,-3 0-8 0,4 4-6 0,4-4-2 0,-5 6-3 0,-1-9 0 0,-1 9 0 16,2-6-1-16,-3 4-5 0,3-4-1 0,-1 0-4 0,-6-2-1 0,7 3 0 0,-8-2-5 16,2 1-4-16,-3-6 0 0,-4 1-2 0,4 5-3 0,-5-6-5 15,0 1-3-15,-8 1-4 0,9-1-3 16,-7-5-1-16,1-1 2 0,-3 1-2 0,-5-1 1 0,0 2-1 0,7-1 2 0,-7-5 2 0,0 0 4 0,-7 4 2 0,7 1 5 16,0-5 2-16,-5 4 4 0,5-4 4 0,-8 7 3 0,1-2 1 0,2-1 1 15,-9-4 0-15,1 5-36 0,7-1 0 0,-14-4 0 0,6 6 0 0,-4-6 0 16,-3 0 0-16,-3 0 0 0,4 0 0 0,-7 0 0 15,-5 0 0-15,6 0 0 0,-8 0 0 0,2 0 0 0,1-6 0 0,-1 6-32 0,-8 0-72 0,8 0-26 32,-7-4-30-32,5 4-40 0,2 0-45 0,-7-5-75 0,6 5-90 0,1 0-102 0,5-4-104 15,-5 4-33-15,6 0 2 0,0 0 23 0,7 0 30 0,-1 0 41 0,0 0 41 0,8 0 49 16,-7 0 51-16,11 0 59 0,-5 0 63 0,5 0 80 0,-3 0 82 0</inkml:trace>
  <inkml:trace contextRef="#ctx0" brushRef="#br0" timeOffset="23337.31">13715 11670 18 0,'0'-9'93'0,"-5"3"43"0,5 3 36 0,-7-4 34 0,-1 2 32 0,3 1 30 0,5-1 29 0,-7-5 30 0,0 5 29 0,2 1 30 0,5-1 26 0,-8-6-27 0,0 6-64 0,3 1-44 16,5-5-32-16,-6 3-24 0,1 1-20 0,5 1-15 0,-7-5-18 0,-2 3-11 0,9 0-15 0,-5 3-14 0,-2-3-13 0,7 2-13 0,-6-1-13 0,6-1-10 16,0 6-9-16,-5-4-12 0,5 4-8 0,0 0-9 0,0 0-9 0,0-5-7 15,0 5-8-15,0 0-6 0,0 0-9 0,0 0-6 0,0 0-7 0,0 0-4 16,0 0-8-16,0 0-4 0,0 0-5 0,0 0-1 0,0 0-1 0,0 0 3 16,0 0 2-16,0 5 3 0,0-1-1 0,0 2 4 15,0 3 1-15,0-3 3 0,5 3 2 0,-5 1 2 0,0-1 4 0,6 2 4 0,-6-2 3 0,7 0 2 0,-2 7 2 16,-5-7 1-16,9 6 0 0,-2-6 3 0,-2 7-1 0,1-7 4 0,-1 6 2 15,11-6 0-15,-11 7 3 0,2-7 0 0,5 0 1 0,-4 6 1 0,-1-6 0 16,-2 3 1-16,9-3 0 0,-9 1 0 0,3 4 0 0,-3-4 0 0,3-1 2 0,-2 2-1 16,-6-7 1-16,7 6-2 0,-7-1 2 0,0 3 1 0,6-3 3 0,-6 0 0 15,0 1 4-15,-6-5 1 0,6 4 3 0,0 1 4 0,-7-4 3 16,7 3 1-16,-6 0 0 0,-2-3 2 0,3 3-1 0,-8-4-1 0,-1 5-2 0,9-4-2 16,-10-2-2-16,3 1-4 0,0 5-5 0,-9-7-1 0,10-3-7 0,-10 6-2 0,8-1-6 15,-8-1-6-15,10-4-10 0,-10 6-8 0,9-6-13 0,-7 0-7 0,6 6-9 16,-1-6-5-16,2 0-4 0,-2 0-8 0,1 0-3 0,-1 0-5 0,7 0-8 15,-4 0-7-15,4 0-9 0,1 0-3 0,6 0-4 0,-8 0-2 16,8 0-3-16,0-6-7 0,0 6-11 0,0 0-10 0,0 0-12 0,0 0-15 0,0-6-20 0,8 2-29 16,-2 4-33-16,1-5-38 0,-1-1-39 0,-1 3-30 0,11-1-27 0,-11-2 1 15,8-3 15-15,1 3 21 0,4-4 27 0,-5 5 28 0,7-4 29 0,-1-1 32 0,2 1 35 16,-2-2 41-16,0 1 44 0,2 1 47 16,-3-6 58-16</inkml:trace>
  <inkml:trace contextRef="#ctx0" brushRef="#br0" timeOffset="23794.67">13904 11801 0 0,'0'6'14'0,"-7"-6"126"0,7 0 74 0,0 6 51 16,0-6 37-16,-5-6 38 0,5 6 35 0,0-6 33 0,-7 2 27 0,7-1 28 0,0 1 26 0,-6-1 27 0,6 5 27 16,0 0-91-16,0 0-155 0,0 0-77 0,0 0-37 0,6-6-19 0,-6 6-10 15,0 0-13-15,0-4-15 0,0 4-13 0,0 0-11 0,0 0-11 0,0 0-13 0,0 0-14 16,0 0-10-16,0 0-14 0,0 0-17 0,0 0-10 0,0 0-16 16,0 0-11-16,0 0-10 0,0 0-9 0,0 0-9 0,0 0-3 0,0 0 1 0,0 0-1 15,0 0 6-15,0 0 2 0,0 4 1 0,0 2 4 0,0-1 4 16,7-1 5-16,-7 5 0 0,0-3 10 0,5 3 4 0,2-3 7 0,-7 3 7 0,7-3 3 15,-7 3 1-15,5-5 0 0,3 8-1 0,-1-9 0 0,-1 8-2 0,2-7 1 0,-3 2 3 16,8-2 1-16,-7 1 0 0,7-1 1 0,0 1-1 0,0-5 0 0,0 6-1 16,1-6 0-16,-2 0-1 0,2 0-1 0,-1 0 0 0,8 0-1 0,-10 0-1 15,1 0 0-15,9 0-2 0,-10-6 0 0,5 6 0 0,-4-5-2 0,8 1 4 16,-13 4 3-16,5-5 3 0,0 1 5 0,-4-2 7 0,0 2 4 0,-3-1 10 16,1-4 5-16,-1 2 3 15,-5 2 2-15,0-4 2 0,0 5 3 0,0-6-2 0,0-1 3 0,0 8-1 0,0-9-6 0,-5 3 0 0,5 0-7 0,-6-1-7 0,1 1-8 16,-3-3-12-16,-5 3-5 0,6 0-7 0,0-1-5 0,-5 5-2 0,4-4-7 0,-4 2-4 15,0 4-4-15,-4-3-5 0,11 1-2 0,-8 5-2 0,-1 0-3 0,2 0 0 16,6 0-2-16,-8 5-1 0,2 1-2 0,-1 4 0 0,7-5-1 0,-9-1-1 0,10 5 1 16,-9 2-1-16,9-2-2 0,-3 2 0 0,3 3 0 0,-3-4 1 15,-5-1 1 1,13 0 2-16,-6 3 1 0,-1 2 0 0,7-4-1 0,-6-1-2 0,6 0-4 0,0 7-2 0,0-7-1 0,0 1-1 0,0-1-3 0,0 6-2 0,0-4-7 16,6-2 0-16,1 1-8 0,-7-1-8 0,6 6-9 0,1-5-9 15,7 1-11-15,-9-4-13 0,3 4-14 16,5-1-16-16,-2-1-13 0,4-3-16 0,-3 3-23 0,-5-3-23 0,5 3-32 0,2-5-35 0,-1 1-46 0,1 1-56 0,-2-2-10 0,7 2 8 15,-6-6 21-15,1 5 25 0,-1-5 30 0,-1 0 29 0,2 0 32 0,-1 0 31 16,0 0 39-16,-2 0 39 0,5-5 43 0,-4 5 57 0</inkml:trace>
  <inkml:trace contextRef="#ctx0" brushRef="#br0" timeOffset="24251.91">14392 12051 0 0,'8'-4'61'0,"-2"4"66"0,-1-6 46 0,3 3 37 0,-1-3 36 0,-7-3 34 0,0 3 35 0,6 0 34 0,-6 2 32 0,0-7 35 0,0 8 29 0,0-1-5 0,0-2-28 0,8 1-45 0,-8 1-60 0,0-2-34 0,0 0-23 0,0 2-16 0,0 4-14 0,0-5-16 16,0 5-17-16,0-5-17 0,0 5-20 0,0 0-17 0,0 0-14 0,0 0-16 15,0 0-15-15,0 0-15 0,0 0-11 0,0 0-15 0,0 0-8 0,0 0-10 0,0 0-10 16,0 0-7-16,0 0-7 0,0 0-7 0,0 0-5 0,0 0-5 16,0 0-4-16,0 0-4 0,0 0 1 0,0 0-2 0,-8 0 2 0,8 0 1 0,0 0 3 15,-6 5 3-15,6-5 2 0,-7 5 4 0,-1-1 5 0,8-4 3 0,-5 6 6 16,-1-6 0-16,-2 6 3 0,8-6-1 0,-5 4-2 0,-8-4-4 0,13 0-6 0,-14 0-4 16,9 0-4-16,-2 0-3 0,-1 0-6 0,2 0-5 0,-1 0-3 0,1 0-7 15,1 0-4-15,-11-4 0 0,16 4-1 0,-5-6 1 0,-1 0 0 0,-1 2 2 16,2 4 3-16,-4-5 1 0,2 0 2 0,2 1 3 0,5-2 3 0,-6 2 3 15,1-1 5-15,5-4 7 0,-8 3 4 0,8 2 6 0,-8-2 6 0,8 1 7 16,-5 1 2-16,5-5-1 0,0 3 3 0,0 2-2 0,0-7 1 0,0 8-1 0,0-4 1 16,5-2-2-16,-5 4-6 0,8-5 0 0,-8 6-4 0,8-7-6 0,-8 8-7 15,5-3-3-15,1-4-3 0,-1 5-1 0,11 1 1 0,-11-1 3 0,8-1 3 0,-8 2 4 16,11 4 6-16,-5-5 7 0,2 5 7 0,2 0 5 0,-4 0 6 0,2 0 5 16,0 0 5-16,6 0 6 0,-11 5 4 0,13-5 4 0,-16 4 1 0,8 2 1 15,0-1-1-15,0-1-3 0,-6 1-3 0,5-1-5 0,-5 8-4 0,7-3-6 16,-8 0-2-16,6 1-5 0,-4-1-3 0,-2 6-2 0,-1-4-2 0,3 3-3 15,-8 0 1-15,5 7-1 0,2-2-4 0,-7-5 2 0,0 6-2 0,0 4-1 0,0-3-1 16,0-3 1-16,0 1-1 0,0 7 1 0,-7-7-3 0,7 0 0 0,-5 2 1 16,5-3-2-16,-8 3-2 0,8-2 0 0,-5-5-1 0,5 5-2 0,-6-3-1 15,6-2-6-15,-8 1-7 0,8 0-8 0,-5 0-9 0,-2-7-12 0,7 7-15 16,-6-4-19-16,6-1-20 0,-8-1-19 0,8 0-17 0,-6 1-17 0,-1-5-19 0,7 4-24 16,-5-3-25-16,5 4-27 0,-7-5-31 0,0-1-60 0,7 5-71 0,-7-3-50 15,7-6-40-15,-6 5 2 0,6-1 20 0,-7-4 24 0,7 0 32 0,-6 0 31 0,6 0 35 16,0 0 40-16,-8-4 41 0,8-1 47 0,0-1 50 0,-5 2 64 0,5-1 80 15</inkml:trace>
  <inkml:trace contextRef="#ctx0" brushRef="#br0" timeOffset="24551.28">14803 12047 73 0,'0'-6'147'0,"0"6"46"0,0-3 37 0,0-3 39 0,0 0 37 0,0 3 36 0,-8-3 35 0,8 6 32 0,0-6 32 0,-5 6 29 15,5-4 27-15,0 4-56 0,-6-5-106 0,6 5-60 0,0-6-33 0,-7 6-22 0,7 0-12 0,0 0-19 0,0 0-20 0,0-3-16 0,0 3-17 0,0 0-15 0,0 0-16 0,0 0-12 16,-5-4-13-16,5 4-12 0,0 0-11 0,0 0-10 0,0 0-11 0,5 0-9 16,-5 0-9-16,0-6-8 0,0 6-8 0,7 0-7 0,-7-5-6 0,6 5-3 15,-1 0-4-15,3-4-6 0,0 4-9 0,-3 0-14 0,9 0-18 0,-9 0-20 0,10 0-22 16,-3 0-26-16,0 0-29 0,1 4-27 0,-5-4-26 0,3 5-44 0,5-5-53 15,-5 6-66-15,-4 1-66 0,7-1-37 0,-7-1-20 0,-2 5 11 0,1-4 24 0,1 3 32 16,-7-3 38-16,0-3 40 0,0 7 43 0,0-5 43 0,-7-1 41 0,1 1 54 16,1 1 54-16</inkml:trace>
  <inkml:trace contextRef="#ctx0" brushRef="#br0" timeOffset="24725.1">14830 12163 11 0,'-8'6'110'0,"2"-3"68"16,6-3 50-16,-5 6 43 0,5-6 40 0,0 0 34 0,0 0 34 0,-8 0 31 15,8 0 30-15,0 0 25 0,0 0 25 0,0 0-26 0,0 0-55 0,0 0-75 0,0 0-83 16,0 0-51-16,0 0-34 0,0 0-24 0,0 0-16 0,0 0-21 0,0 0-17 0,0 0-15 15,0 0-15-15,0 0-10 0,8-6-6 0,-8 6-7 0,0 0-8 0,5 0-5 16,-5 0-6-16,6 0-4 0,2 0-3 0,-3 0-8 0,3 6-4 16,-1-6-15-16,-2 0-17 0,7 0-28 0,-5 0-30 0,6 6-35 0,-5-6-36 0,-2 0-59 15,6 0-70-15,-3 0-86 0,-4 0-91 0,8 0-38 0,-8 0-6 0,4 0 9 16,-2 0 16-16,4 0 32 0,-4-6 36 0,-1 0 43 16,2 3 48-16,-3-3 48 0,2 1 51 0,-1-3 62 0,0 3 68 0</inkml:trace>
  <inkml:trace contextRef="#ctx0" brushRef="#br0" timeOffset="24946.51">15129 11944 0 0,'6'-6'17'0,"-6"2"136"0,0 4 80 0,0-5 62 16,8 1 47-16,-8 4 41 0,0-5 38 0,0 5 32 15,0-6 34-15,0 2 29 0,0 4 28 0,5-6 24 0,-5 6 27 0,0 0-101 0,0 0-169 0,0 0-93 0,0-5-57 16,0 5-32-16,0 0-23 0,0 0-15 0,0 0-17 0,0 0-12 0,0 0-14 16,0 0-12-16,0 0-11 0,0 0-11 0,0 0-13 0,0 0-9 0,0 0-7 15,0 0-6-15,0 0 2 0,0 5-2 0,0 5 1 0,0-4 2 0,0-1 1 0,0 4 3 16,0 1 0-16,0-1 2 0,0 6 0 0,0-5 1 0,-5 5-6 0,5-1-9 15,-8 2-16-15,8-1-18 0,-6-2-23 0,-1 7-20 16,1-5-19-16,6-1-24 0,-7 0-25 0,7 1-27 0,-6 6-28 0,6-8-25 0,-8 2-27 0,8 0-40 0,0 0-42 16,0-2-45-16,8 2-40 0,-8 1-19 0,6-7-11 0,-6 6 11 0,7-1 22 15,-1-4 31-15,1 1 34 0,-1-7 40 0,2 5 37 0,-3-3 39 0,3-2 40 0,-3-4 49 16,0 5 51-16</inkml:trace>
  <inkml:trace contextRef="#ctx0" brushRef="#br0" timeOffset="25341.94">15422 12086 0 0,'0'-11'3'0,"6"1"112"0,1 1 69 0,-2 0 54 16,-5 0 46-16,9-3 43 0,-9 3 40 0,0-1 40 0,7-1 34 0,-7 4 36 0,0-4 35 15,0 7 33-15,0-2 34 0,0 0-74 0,0 6-133 0,-7-4-71 16,7 4-38-16,0 0-32 0,0 0-27 0,0-5-24 0,0 5-24 0,0 0-21 0,0 0-22 16,0 0-22-16,0 0-21 15,0 0-19-15,-9 0-20 0,9 0-18 0,-5 0-13 0,5 5-10 0,-7-5-8 0,7 4-3 0,-6 2-5 0,1 0 0 0,-4-2 0 16,2 7-2-16,2-7 3 0,-1 5 2 0,-2 0 2 0,3 3 4 0,-3-3 2 0,8 6 0 15,-5-6 1-15,-2 0-7 0,0 7-9 0,0-7-9 0,1 6-10 0,6 0-8 16,-7-6-11-16,7 7-9 0,-5-3-8 0,5 1-10 0,0-2-5 0,-8 3-7 16,8-6-5-16,8 0-6 0,-8 1-5 0,0 5 5 0,0-5 7 0,5-1 9 0,-5 0 9 15,7 2 12-15,-1-2 9 0,1-3 10 0,-7 4 13 16,7-5 8-16,0 3 12 0,-2-8 7 0,3 5 9 0,5-5 12 0,-7 0 14 0,-1 0 12 0,11-5 13 16,-11 1 10-16,8 0 14 0,-8-7 11 0,11 1 13 0,-11 5 13 0,6-4 6 0,-3-1 7 15,0-4 6-15,4 4 2 0,-5-5 6 0,-2 5-1 0,2-4-5 16,1 4-6-16,-8-5-8 0,5 0-14 0,-5 2-8 0,8-2-15 15,-8 0-12-15,0 0-10 0,0 0-14 0,0-4-10 0,0 4-12 0,0 0-12 0,-8 0-13 0,8 0-11 16,-5 0-12-16,5 2-12 0,-8 4-12 0,8-7-16 0,-7 6-17 16,2 6-22-16,-2-6-23 15,0 5-29-15,2 1-29 0,-3 4-25 0,0 0-24 0,3 0-37 0,-1 4-46 0,1-4-60 0,-2 9-70 0,-2-3-24 0,4 3-4 0,-2 0 16 0,1 3 26 0,1-3 33 32,5 1 38-32,-9-1 40 0,9 0 43 0,0 3 41 0,0-3 43 0,0-3 50 15,0-3 55-15</inkml:trace>
  <inkml:trace contextRef="#ctx0" brushRef="#br0" timeOffset="25752.23">15767 12145 93 0,'5'-6'160'0,"3"6"46"0,-8-4 36 16,8-7 36-16,-3 7 38 0,-5-2 36 0,0 1 35 0,8-4 34 0,-8 5 34 0,0-2 32 0,0 2 31 0,5-1-65 0,-5-1-117 0,0 2-58 0,0-2-30 0,0 1-15 0,5 1-12 0,-5-1-14 0,0 5-17 0,0-4-19 0,0 4-18 0,0 0-17 0,0 0-17 15,0-6-18-15,0 6-16 0,0 0-15 0,0 0-20 0,-5 0-14 0,5 0-13 16,0 0-13-16,-5 0-9 0,5 6-8 0,-8-6-8 0,3 4-5 0,5 1-5 0,-8-1-3 16,0 1-3-16,3 1-2 0,-1 4 1 0,-1-5 1 0,1 5 3 0,-1-1-2 15,-6 0-3-15,6 1-4 0,0 1-6 0,2-1-8 0,-3-1-8 0,3 6-7 16,5-6-9-16,-8 6-8 0,2 0-7 0,6-6-7 0,-5 6-6 0,5 1-5 16,0-7-5-16,0 4 3 0,0-2 3 0,0 4 7 0,0-5 8 0,0-1 7 0,5 0 9 15,-5 1 9-15,6 1 10 0,2-1 9 0,-8-1 11 0,5 0 10 0,3-3 10 16,4 3 11-16,-5-4 9 0,0-1 14 0,-1-4 12 0,1 6 14 0,6-6 13 15,-7 0 16-15,7-6 12 0,-5 6 14 0,-3-4 11 0,8-1 7 0,-8 0 12 0,4 1 4 16,-4-6 7-16,2 5 1 0,-1-4 2 0,2-1-5 0,-2-1-9 0,-6 1-10 16,7 1-14-16,-2 0-12 0,-5-1-13 0,0-5-14 0,0 4-11 0,0-2-15 15,0-2-13-15,0 0-11 0,0 5-11 0,-5-4-15 0,5-2-13 0,-7 1-16 16,7 1-13-16,-6 1-16 0,-2-3-18 0,2 7-22 0,-1-2-22 0,7-2-28 16,-5 3-33-16,-4 5-34 0,4-5-36 0,0 4-66 0,-3 1-77 0,8 5-63 0,-5 0-49 15,-3 0-9-15,0 0 9 0,3 0 26 0,5 5 28 0,-6 1 37 0,6-2 39 0,-7 2 46 16,7-1 45-16,-6-1 52 0,6 2 51 0,0 3 67 0,6-5 79 0</inkml:trace>
  <inkml:trace contextRef="#ctx0" brushRef="#br0" timeOffset="26272.98">16504 12418 45 0,'0'-9'116'0,"-7"-3"42"16,7 3 35-16,0 0 32 0,0-1 31 0,-7 1 30 0,7-3 31 0,0-2 32 0,0 4 32 0,-7 1 32 0,7 0 28 0,0-1-37 0,0 4-83 0,0-3-41 0,-6-2-24 0,6 7-12 15,0-5-12-15,0 0-8 0,0 3-6 0,0 0-11 0,0-3-8 0,0 3-15 0,0 2-13 0,0-1-14 0,0 1-13 0,0 4-11 0,0-5-11 0,0 1-13 0,0 4-10 0,0-6-9 0,0 6-13 16,0 0-8-16,0 0-8 0,0 0-11 0,0 0-7 0,0 0-7 0,0 0-7 15,6-6-9-15,-6 6-4 0,0 0-8 0,0 0-5 0,0 0-7 0,0 0-7 16,0 0-7-16,0 0-6 0,0 0-4 0,0 0-1 0,-6 6 2 0,6 0 2 0,0-2 0 16,0 1 5-16,0 4 1 0,0 1 4 0,-7-1 3 0,7 7 3 15,0-2 6-15,0 5 4 0,-5 2 7 0,5-3 4 0,-8 3 2 0,8 3 1 0,-6-5-2 16,-1 2-4-16,1 1-9 0,6-1-9 0,-7-1-15 0,1-1-15 0,6-3-18 16,-8 2-18-16,8-3-23 0,0 0-20 0,0 0-21 0,0-2-22 0,0 2-26 0,0 0-31 15,0-5-36-15,0-1-39 0,8 6-61 0,-8-6-64 0,6 3-51 16,1-3-38-16,-1-3-1 0,1 1 18 0,-7-1 28 0,6-1 31 0,2-1 37 0,-3-4 36 0,2 0 42 15,-7 0 43-15,6 0 50 0,1 0 51 0,-7-4 62 0,7-1 78 0</inkml:trace>
  <inkml:trace contextRef="#ctx0" brushRef="#br0" timeOffset="26731.09">16568 12531 0 0,'0'-10'1'0,"7"-1"96"0,-2-4 63 0,4 6 41 0,-4-1 29 0,-5 1 26 0,7-6 24 0,-1 5 23 0,1-1 21 15,-7 2 27-15,6 0 25 0,2-1 29 0,-3 0 32 0,-5 5-62 0,5-4-114 0,4 3-52 16,-9 2-18-16,5-1-4 0,-5 1-2 0,0-1 0 0,0 5 2 0,7 0-2 15,-7 0-3-15,0 0-8 0,0 0-8 0,0 0-15 0,0 0-19 16,0 0-17-16,0 0-19 0,0 0-20 16,0 0-18-16,-7 0-15 0,7 0-13 0,-5 5-8 0,5-1-8 0,0 1-9 0,-9-1-5 0,9 2-7 0,-5 3-5 0,5 0-6 0,-5 3-5 15,5-3 1-15,-8 0 0 0,8 1 1 0,-6 5 2 0,6-5 2 0,0 0-1 16,0-2 0-16,0 7-3 0,0-3 2 0,6-3-2 0,-6 0 0 0,8 0-1 16,-3 6 1-16,0-6 0 0,4 3 1 0,-4-3 0 0,2 1 2 0,6-1 1 15,-6-4 2-15,5 5 0 0,-4-4 3 0,5 3 2 0,-2-5 3 0,5 2 1 0,-4-6 4 16,-1 3 2-16,5-3 3 0,-5 0 4 0,2 0 3 0,-5 0 4 0,4-3 8 15,0-3 4-15,-5 2 9 0,6 4 5 16,-5-9 5-16,-2 3 4 0,-1-4 2 0,3 5 2 0,-1-4-3 0,-7-1 2 0,6 1-1 0,-6-3-1 0,6-2-4 0,-6 1-1 16,0 3-8-16,0-11-6 0,0 7-4 0,0 0-9 0,0 0-1 0,-6-2-6 15,6 1-1-15,0 1-3 0,0-2 1 0,0 7 1 0,-6-6-2 0,6 6 4 16,0 0-1-16,0-1 2 0,0 4-6 0,-7 1-1 0,7 1-6 0,-8-2-8 0,8 6-9 16,-5-5-5-16,5 5-9 15,-6 5-3-15,-2-5-5 0,-5 6-3 0,6-2-7 0,-5 1-4 0,7 4-4 0,-10 3-6 0,2-3-2 0,7 1-3 0,-7 4 1 16,5-4 0-16,3 5 2 0,-8-2 1 0,8-2-1 0,-4 5-1 0,9-2 1 0,-7 0-3 15,7 0-1 1,-5 2-2-16,5-1-2 0,0-2 0 0,0-2 2 0,0 4-1 0,0-2 2 0,5 2 0 0,-5-6-1 0,7 7-1 0,2-7-8 0,-4 6-9 16,2-6-7-16,-1 3-8 0,-1-3-14 0,3 0-13 0,5 1-23 0,-7-1-26 15,7 3-33-15,-5-3-32 0,4-4-51 0,0-1-55 0,3 2-22 0,-2-2-4 16,-2 1 11-16,4-5 20 0,4 0 24 0,-6 0 24 0,0-5 30 0,0 1 31 0,1-2 38 16,-2 2 40-16,-1-1 42 0,5-1 44 0</inkml:trace>
  <inkml:trace contextRef="#ctx0" brushRef="#br0" timeOffset="27220.31">17083 12641 0 0,'0'-3'16'0,"6"-7"99"0,-6 1 57 0,0 3 43 16,-6-4 37-16,6 0 35 0,0 0 38 15,0-3 33-15,-8 1 28 0,8-2 30 0,-5 1 32 0,5-2 15 0,0-1 7 0,-8 2-59 0,8 4-101 0,0-4-58 0,0-2-33 0,0 7-20 0,0-6-12 0,-5 6-18 0,5-1-19 0,0 0-12 0,0 5-8 0,0-4-10 0,0 3-11 0,0-3-11 0,0 5-13 0,0-1-8 0,0 5-8 0,0-7-10 0,0 7-5 0,0-3-11 16,0 3-4-16,0 0-8 0,0 0-9 0,0 0-12 0,0 0-12 0,0 0-8 31,0 0-5-31,5-6-3 0,-5 6-4 0,8 0-4 0,-8 6 0 0,5-6-1 16,3 3-1-16,-2 4 3 0,1-2 3 0,-1-1 1 0,2 5 5 0,-3 1 6 15,3-5 5-15,-3 4 3 0,0 7 0 0,4-7 1 0,-4 0 0 0,2 6 0 16,-7-3 2-16,0 2-1 0,8 0 0 0,-8 0-1 0,0 2-1 0,0-1-1 16,0-2-7-16,0 1-4 0,-8 2-7 0,8-1-5 0,-7-1-5 0,2 2-3 15,5-7-4-15,-9 4-3 0,4 2-3 0,5-3-1 0,-5 3-1 0,-3-8 1 0,3 4 1 0,5-2 3 16,-8 1 7-16,2-4 5 0,6 3 9 0,-7-3 8 0,7-2 7 0,-6 1 14 16,6-5 12-16,0 4 11 0,0-4 17 0,-8 0 6 0,8 0 7 0,0 0 8 15,0 0 2-15,-5 0 6 0,5 0 2 0,-8-4 1 0,8 4 3 0,-5-5 0 16,5 1 1-16,-7-2-2 0,7 2-7 0,-7-1-5 0,7-1-10 0,-5-4-4 0,5 5-4 15,-7-4-5-15,7-1-2 0,0 7-4 0,0-9-4 0,-8 3-2 0,8-1-6 16,0-1 0-16,0 2-7 0,0 5-2 0,8-5-3 0,-8-7-2 0,0 6-6 16,0 0-5-16,7 1-4 0,-7 0-3 0,5-1-2 0,2-5-5 0,-7 6-5 15,7-1-1-15,-2-1-6 0,3 1 1 0,-3 1-6 0,3-2-1 0,-2 7-4 16,1 0-4-16,-1-1 1 0,2 0 1 0,-3 5 1 0,3 0 2 0,-3 0 2 0,0 0 1 16,4 5 4-16,3-5 3 0,-4 5 5 0,4 3 1 0,-5-2 3 0,5 3 2 15,-6 3-1-15,2-3 1 0,-2 0 2 0,6 0-2 0,-3 6 2 0,-4 1-1 16,-5-7 1-16,5 6 1 0,3-1 1 0,-8-4 1 0,0 5 0 0,5-2 1 15,-5 2-1-15,0 0 0 0,0 0-1 0,0 0-4 0,0 1-5 0,-5-2-8 0,5 0-7 16,0 0-10-16,0-4-10 0,-8 5-11 0,8 0-15 0,0-6-15 16,-5 0-17-16,5 3-20 0,0-3-22 0,-5 1-24 0,5-1-24 0,0-4-25 0,0 5-24 15,-9-4-48-15,9-3-58 0,0 3-66 0,0 3-61 0,0-9-18 0,0 6 9 0,0-6 20 16,0 4 28-16,0-4 35 0,0 5 36 0,0-5 39 0,0 0 43 0,0 0 43 16,9 0 43-16,-4-5 60 0,0 1 69 0</inkml:trace>
  <inkml:trace contextRef="#ctx0" brushRef="#br0" timeOffset="27740.62">17668 12534 83 0,'8'0'177'0,"-8"6"64"16,5-6 50-16,2 4 39 0,-7-4 32 0,0 0 29 0,0 0 26 0,0 0 26 0,0 0 21 0,0 0 24 0,0 0 21 0,0 0-65 0,0 0-114 0,0 0-89 0,0 0-73 0,0 0-44 0,0 0-28 0,0 0-19 0,0 0-12 15,0 0-10-15,0 0-12 0,0 0-12 0,0 0-9 0,0 0-8 0,0 0-6 0,0 0-7 0,0 0-6 0,0 5-5 0,0-5-3 16,0 0-4-16,0 6 0 0,0-6 3 0,0 3 0 0,0-3 3 0,0 0 6 16,0 0 4-16,0 0 7 0,0 0 5 0,0 0 8 0,0 0 6 0,0 7 8 15,0-7 5-15,0 0 8 0,0 0 6 0,0 0 3 0,0 0 4 0,0 0 6 16,0 0 1-16,0 0 2 0,0 0 1 0,0 0 3 0,0 0-7 0,7 0-3 0,-7 0-8 16,0 0-7-16,0 0-7 0,0 0-6 0,7-7-8 0,-7 7-5 0,0 0-2 15,0 0-7-15,0 0-3 0,6-3-1 0,-6 3-5 0,0 0 0 0,0 0-1 16,0-6 1-16,0 6 2 0,0 0 2 0,0 0 5 0,0 0 3 0,0 0 2 15,7-5 4-15,-7 5 3 0,0 0 4 0,0 0-1 0,0 0 2 0,0 0-1 0,0 0 2 16,0 0-3-16,0 0-3 0,0 0 0 0,0 0-7 0,0 0 0 0,0 0-5 16,0 0-5-16,0 0-4 0,0 0-4 0,0 0-5 0,0 0-3 0,0 0-5 15,-7 0-2-15,1 5-1 0,6-5-2 0,-7 6 0 0,0-3-1 0,0-3 1 0,2 12-2 16,-3-8 0-16,3 1-1 0,-9 5 0 0,9-6 1 0,-11 6 4 0,11 0 1 16,-8 0-2-16,8-5-1 0,-4 5-1 0,2-1-1 0,-4 0-4 0,4-3-1 15,7 3-2-15,-6 3 0 0,-2-9-1 0,3 7 0 0,5-5-2 0,-7-1-1 16,7 1 0-16,0 2 1 0,0 2 1 0,0-4 4 0,0-1 0 0,0 2 7 15,0-2 0-15,0 1 4 0,0-1 4 0,7 1 4 0,-7 1 3 0,5-2 4 0,-5 2 4 16,8-1 3-16,-2-1 7 0,1 1 1 0,-1-1 3 0,6 2 3 0,-3-2 1 16,3-4 4-16,-6 5 0 0,8 1 0 0,-2-6 1 0,2 3-2 0,4-3-1 0,-4 6-2 15,-1-6-2-15,-1 6 0 0,2-6-5 0,6 3-1 0,-6-3-2 0,-4 6-3 16,4-6-7-16,-1 6-17 0,1-6-22 0,-2 4-29 0,1-4-36 0,-7 0-38 16,7 0-48-16,-6 0-72 0,2 0-87 0,-4 0-87 0,0-4-88 0,3-2-31 0,-8 0-7 15,0 3 10-15,0-9 20 0,-8 3 35 0,3 0 39 0,0-6 47 0,-4 0 51 16,2 0 57-16,-6-4 58 0,7 4 73 0,-7-4 76 0</inkml:trace>
  <inkml:trace contextRef="#ctx0" brushRef="#br0" timeOffset="27961.98">17644 12574 0 0,'0'9'20'0,"5"-3"135"0,-5 3 73 0,6-4 48 0,-6-1 31 0,8 2 30 0,-8 0 33 0,5-6 27 0,3 4 30 0,-3-4 25 0,2 5 28 0,0-5 26 0,6 4 21 0,-6-4-99 0,-2 6-169 0,3-6-84 0,3 3-38 0,-3 3-10 0,-1-1 4 16,-7-5-4-16,6 4-7 0,2 2-7 0,-8 0-8 0,0-3-9 0,5 3-9 0,-5 0-6 0,0 1-9 0,5 4-7 15,-5-2-8-15,0 1-6 0,0 1-5 0,-5-1-9 0,5 3-11 0,-5 2-17 16,5 0-23-16,-8 0-24 0,2-6-28 0,-1 6-31 0,-1 0-29 0,3-2-33 0,-1-2-35 16,-2 5-32-16,3-7-32 0,-2 6-49 0,1-6-57 0,-1 0-72 0,7 1-71 15,0 1-17-15,-7-1 9 0,7-1 28 0,7 0 35 0,-7 1 39 0,0 1 41 0,7-7 43 16,-1 2 45-16,-6 3 43 0,7-5 46 0,-2-4 53 0,3 5 60 0</inkml:trace>
  <inkml:trace contextRef="#ctx0" brushRef="#br0" timeOffset="28297.57">17981 12915 0 0,'0'-9'24'0,"8"-1"136"0,-3-5 70 0,-5 0 50 16,6 0 40-16,2-4 38 0,-8 4 32 0,5 1 32 0,2-5 27 0,1 4 29 15,-8-4 29-15,0 4 28 0,6 6 29 0,-6-7-101 0,0 7-174 0,0-2-80 16,6 4-28-16,-6-5-15 0,0 9-11 0,0-3-12 0,0 0-11 0,0 6-10 16,0-4-11-16,-6-1-10 0,6 5-18 0,0 0-15 15,0 0-19-15,0 0-18 0,0 0-15 0,-6 0-9 0,6 0-12 0,-8 5-6 0,1-1-6 0,2 2-3 0,-3 0-4 16,2 3 0-16,-7 0-1 0,6 1 2 0,-5-1 0 0,5 3 3 0,-6 2 5 15,7-4 3-15,-7 3 2 0,8 2 1 0,-3-4-1 0,0 2-1 16,3 2-4-16,-3-6 1 0,3 6-3 0,0 1-1 0,-4-7 1 0,9 0-2 0,0 3 2 0,-7 3-2 16,7-12 2-16,0 7 0 0,0-1 1 0,0-4 1 0,0 5 2 0,0-4 4 15,7 3 0-15,-7-3 2 0,9-2 2 0,-9 1 3 0,5-1 4 0,-5-4 3 16,5 5 3-16,3-5 6 0,-3 6 3 0,3-6 5 0,0-6 1 0,-3 6 4 0,1 0 3 16,1-5 4-16,-1 1 4 0,2-1 0 0,-3 1 3 0,-5-2-1 0,7-3-1 15,-7 3-4-15,6-4-7 0,-6 5-13 0,0-4-19 0,0-1-24 0,0-5-23 16,0 6-33-16,0-6-33 0,-6 6-40 0,-1-7-42 0,2 1-46 0,-3 1-48 15,-5 0-98-15,7 0-121 0,-7-2-47 0,0 2-11 0,-5 0 13 0,2 0 26 0,3-2 36 16,-6 5 38-16,0-2 46 0,-1-2 46 0,1 5 51 0,0-1 53 0,-1 2 56 0,-6 0 60 16</inkml:trace>
  <inkml:trace contextRef="#ctx0" brushRef="#br0" timeOffset="28579.24">17278 12799 100 0,'6'4'174'0,"7"-4"55"0,-6 0 47 0,-1 0 47 0,1-4 42 0,0 4 40 15,0 0 36-15,-2 0 32 0,3-6 34 0,-3 6 30 0,3-4 31 0,-8 4-68 16,6-5-123-16,-6 5-70 0,5-4-44 0,-5 4-32 0,0 0-23 0,7 0-24 16,-7 0-22-16,0 0-19 0,0 0-15 0,0-5-14 0,0 5-12 0,0 0-10 0,0 0-13 15,0 0-9-15,0 0-10 0,0 0-11 0,0 0-5 0,0 0-10 0,0 0-5 16,0 0-7-16,0 0-5 0,0 0-10 0,0 0-9 0,0 0-12 0,0 0-11 0,0 0-12 15,0 0-12-15,0 0-17 0,0 0-16 0,0 0-19 0,0 0-19 0,0 0-19 16,0 0-20-16,0 0-9 0,0 5-2 0,0-5-5 0,8 4 0 0,-8-4-8 16,6 5-12-16,0-1-12 0,-6-4-12 0,7 6-25 0,-2-2-28 0,11 1-49 0,-11 1-57 15,1-3-33-15,1 3-21 0,7 0-1 0,-9-6 9 0,2 3 18 0,5 3 21 16,-5-6 31-16,-7 6 34 0,8-6 38 0,-8 0 38 0,0 0 49 0,0 0 51 16,0 0 62-16,-8 0 75 0</inkml:trace>
  <inkml:trace contextRef="#ctx0" brushRef="#br0" timeOffset="28768.7">17317 12945 0 0,'0'6'2'0,"0"-6"114"0,0 4 84 0,0-4 62 0,0 0 51 0,0 0 46 16,0 0 44-16,0 0 40 0,0 0 39 0,0 0 37 0,0 0 35 0,0 0 31 15,0 0 32-15,0 0-77 0,0 0-137 0,0 0-86 0,0 0-61 0,0 0-43 16,0 0-32-16,0 0-24 0,7 0-23 0,-7 0-23 0,7 0-21 0,-7 0-22 16,5-4-16-16,-5 4-14 0,8 0-14 0,-3 0-10 0,3 0-11 0,-2 0-20 15,-1 0-18-15,10 0-29 0,-9 0-31 0,0 4-40 0,6-4-43 0,-4 0-50 16,5 5-52-16,-7-1-113 0,6 1-137 0,-3 1-58 0,3-6-17 0,-6 4 4 0,7 1 15 15,-5 1 29-15,-3-2 38 0,2 2 44 0,0-6 52 0,-2-6 57 0,3 6 61 16,-8-4 64-16,7-2 69 0</inkml:trace>
  <inkml:trace contextRef="#ctx0" brushRef="#br0" timeOffset="31875.48">16557 12090 33 0,'0'0'97'0,"0"-4"33"0,5-1 26 0,-5-1 26 0,6 2 31 0,-6-2 25 0,0 1 26 0,0 1 24 0,0-1 23 0,7 1 27 0,-7-2 26 0,0 3-33 0,0-3-68 0,0 6-32 0,0-6-9 0,0 6-4 0,0 0 1 0,0 0-7 0,0-3-10 16,0 3-8-16,0 0-5 0,0 0-4 0,0 0-3 0,0 0-7 0,0 0-10 0,0 0-8 15,0 0-12-15,0 0-10 0,0 0-7 0,0 0-8 0,0 0-8 0,0 0-6 16,0 0-6-16,0 0-9 0,0 0-7 0,0 0-9 0,0 0-11 15,0-6-9-15,0 6-13 0,0 0-9 0,-7 0-11 0,1 0-6 0,6 6-9 0,-5-6-7 16,-4 3-5-16,9-3-5 0,-7 6-1 0,-6 3-3 0,7-3-2 0,-7 3-1 16,8-5 2-16,-9 11 3 0,1-4 4 0,1 3 3 0,-9 0 5 0,8 1 5 15,-6 1 4-15,0 2 5 0,-1 3 3 0,1 3 1 0,-8-5 4 0,6 6 1 16,-2-1 1-16,-11 0 4 0,8 6-1 0,-1 0 2 0,-4-2 2 0,-1-3-2 0,-2 4-3 16,2 1 1-16,-1 5-2 0,-6-8-1 0,6 4-1 0,-7-3-3 0,1 7-1 31,-6-7-1-31,8 2-1 0,-10 4-3 0,2 0-1 0,-2-4-2 0,2 3-2 0,0 1 0 15,0 2 0-15,-2-3-2 0,7-2 0 0,1 2-1 0,-5 1-2 0,12-4 1 16,-8 4-1-16,1-4-2 0,7 3 0 0,-7-4 0 0,-1 0 0 0,8 6 0 16,-7-5-1-16,0-1 1 0,7 0-1 0,-7-5 0 0,7 6 1 0,-8 0-1 15,8-6 0-15,-2 4-1 0,2-3 0 0,-1-1 0 0,1 6 1 0,-2-6-1 0,2 1 2 16,0-1-2-16,1 6-3 0,-3-5 1 0,2 3 0 0,-1-4 0 0,0 0-1 16,-6 1 1-16,7-1-2 0,0 6 0 0,-2-5 0 0,8-1 0 0,-8 0 0 15,10 1 1-15,-3-6-2 0,2 7 1 0,6-7 1 0,-2 5-1 0,3-5 0 0,-3 1-1 16,10-4-1-16,-5-2 1 0,4 0-3 0,6 0-1 0,0-4-1 0,-2 1-1 15,1-1-2-15,2-7-2 0,5 3-2 0,-6-2-2 0,6 1-1 0,0-5-2 16,0 0-1-16,0 0-2 0,0 0 0 0,0 0-3 0,0 0-2 0,0 0 1 16,0 0-3-16,0 0 2 0,0 0 1 0,0 0 0 0,0 0 5 0,0 0 2 0,0 6-1 15,6-6 2-15,-6 0-3 0,0 3-1 0,5-3-6 0,-5 0-9 0,7 0-12 16,-7 7-11-16,8-7-14 0,-8 0-17 0,6 0-20 0,-6 0-21 0,0 0-24 16,6 5-24-16,-6-5-23 0,7 0-25 0,-7 0-32 0,5 4-43 0,-5-4-49 0,0 0-57 15,7 0-58-15,-7 5-13 0,0-5 12 0,9 0 24 0,-9 0 30 0,5 0 33 16,-5 0 37-16,0 0 38 0,0 0 36 0,0 0 44 0,0 0 43 0,0-5 54 15,0 5 62-15</inkml:trace>
  <inkml:trace contextRef="#ctx0" brushRef="#br0" timeOffset="32301.44">14127 13810 0 0,'5'0'14'0,"-5"0"129"15,7-4 74-15,-1-2 52 0,-6 0 41 0,5 3 36 0,-5-3 34 0,0-4 30 0,0 5 28 0,0-4 24 0,0-1 24 0,0 1 27 0,-5-2 28 0,5 7-90 0,0-6-154 0,0 5-78 0,0-4-37 0,-6 3-17 0,6-4-9 0,0 5-9 0,0 1-10 0,0-2-5 16,0 3-6-16,-7-3-2 0,7 1-5 0,0 1-9 0,0 4-10 0,0 0-11 0,0 0-12 0,0-6-12 16,0 6-13-16,0 0-9 0,-5 0-11 0,5 0-8 0,0 0-10 0,-9 6-8 15,4-2-5-15,5 1-6 0,-7 1-4 0,1 3-6 0,1 0-3 0,-4 1-1 0,2 5-3 16,-5 0 0-16,6 0-1 0,-8 4 1 0,7-5 1 0,2 5 4 0,-9 2 2 15,9-2 3-15,-8 2 2 0,5 1 1 0,2-2 3 0,-7 5 1 0,6-1-3 16,1 1 1-16,-2-7 2 0,-2 9 0 0,2-5 0 0,2 5 1 0,-1-9 1 0,-1 1-2 16,3 2-1-16,5-3 0 0,-7 3-3 0,0-6 0 0,7-2-1 0,0 2-2 15,-5 0-2-15,5-5 1 0,0 4-3 0,0-10 0 0,5 7-2 0,-5-1 1 16,0-1-1-16,7 2 1 0,-7-7 0 0,7 6 0 0,-2-1 2 0,3-4-1 16,-1 5 1-16,-1-4 3 0,2 3 2 0,2 0 2 0,4-3-1 0,-7-2 4 15,12 7-1-15,-6-8 2 0,0 3-1 0,6 0 1 0,2-2 2 0,-3-4 1 16,9 5 2-16,-1 1-5 0,0-6-6 0,1 0-25 0,5 0-33 15,-4 0-54-15,4 0-64 0,0 0-129 0,7-6-155 0,-8 1-70 0,9 1-25 0,-1-8-2 0,-6 3 10 0,0 0 15 16,-1-6 22-16,-7 0 27 0,2-4 34 0,-1 0 50 0,-7-7 58 0,-1 4 72 16,3-9 78-16</inkml:trace>
  <inkml:trace contextRef="#ctx0" brushRef="#br0" timeOffset="36397.68">14887 14098 53 0,'0'0'122'0,"0"0"36"0,0-5 26 0,0-1 25 0,0 2 26 0,0-5 22 0,0 4 21 0,0-6 19 0,0 2 21 0,0-2 21 0,0 2 22 16,0 0-48-16,8-7-88 0,-8 7-46 0,0 0-18 0,0-1-7 0,6 5 0 0,-6-4-4 0,0 2-6 0,0-2-4 0,0 4-4 0,5 1-3 0,-5 4-5 15,0-6-10-15,0 6-10 0,0 0-13 0,0 0-14 0,0 0-14 0,0 0-15 16,0 0-13-16,0 0-13 0,0 0-8 0,0 0-6 0,0 0-7 0,0 0-1 0,0 6-3 15,0-2 0-15,0 7 2 0,0-8 2 0,0 13 5 0,7-1 2 0,-7-1 4 16,0 2 2-16,0 2 6 0,-7 1 1 0,7 7 0 0,0-3 2 0,0-2-3 16,0 3-3-16,-5 1-2 0,5-1-2 0,-6 0-5 0,6 0-4 0,0 1-3 15,-8-5-1-15,3 3-3 0,5 3 1 0,-8-3 0 0,8-3 0 0,-7 5-1 0,7-7-1 16,0 3 1-16,-5-2-2 0,5 1 0 0,0-4 0 0,-7 2-2 0,7-9 1 16,0 6 0-16,0 1-1 0,0-11 0 0,0 3-1 0,-5 3 2 15,5-7-1-15,0 1 3 0,0 1 5 0,0-6 6 0,0 0 7 0,0 0 11 0,0 0 11 0,0 0 12 16,0 0 10-16,0 0 10 0,0 0 8 0,0 0 5 0,0 0 3 0,0-6-1 15,0 1 0-15,0 1 0 0,0-7-3 0,0 3-4 0,0-3-11 0,0 1-9 16,0-5-10-16,0 6-11 0,0-6-13 0,0 0-9 0,0 0-8 0,0 2-5 0,0-8-4 16,5 6-1-16,-5-3-2 0,0 3-1 0,0-4-1 15,7-2 0-15,-7 3-1 0,5-3 0 0,-5 2-2 0,7-5 2 0,1 3-1 0,-3 3-1 0,-5-7 1 0,8 6-1 16,-2-5 3-16,-1 0-2 0,2-1-1 0,2 5 1 0,-4-4-1 0,1 4 1 16,1 0-2-16,-2 1-1 0,4-2 0 0,-2 8 0 0,-2-1-2 0,1-2-2 15,1 7 0-15,-7-1-2 0,6 1-3 0,2 4-1 0,-8-2-2 0,5 4-5 16,-5-3 0-16,0 6-2 0,0 0 1 0,0 0 2 0,7 0 2 0,-7 0 2 15,6 0 5-15,-6 6 2 0,6-3 2 0,2 9 4 0,-8-8 3 0,7 5 3 0,-2 6 6 16,3 1 4-16,-8 2 3 0,6 2 4 0,-1 5 0 0,3-1 1 0,-8 1 0 0,7-1-1 16,-1 6-5-16,0-7 3 0,-6 7-4 0,7-6 1 0,-7 6-3 15,5-6 1-15,3 1-2 0,-8-1-1 0,6-5 0 0,-6 2-3 0,7 3-1 0,-7-5-2 16,6-4-6-16,-6 3-7 0,7-3-8 0,-1 1-11 0,-6-2-11 0,0 1-10 16,8-5-14-16,-8-1-9 0,0 6-15 15,5-6-15-15,-5 1-16 0,0-5-18 0,8 5-19 0,-8 1-16 0,0-7-17 0,0 5-21 0,5-3-24 0,-5-2-31 16,0 1-34-16,0 1-33 0,0-6-31 0,0 0-25 0,0 0-18 0,0 0 5 0,0 0 22 15,0 0 25-15,0 0 31 0,0 0 32 0,0 0 32 0,0-6 38 0,-5 1 42 16,5 1 44-16,-8-2 44 0</inkml:trace>
  <inkml:trace contextRef="#ctx0" brushRef="#br0" timeOffset="36619.68">14933 14424 0 0,'-6'-4'9'0,"-8"4"121"0,7-5 73 0,2 5 50 0,-1-5 42 0,-2 1 36 0,3 4 36 0,-3-4 29 0,1-7 26 0,2 7 22 0,-2-2 18 0,7 6 14 0,0-6 10 0,0 6-94 0,0 0-157 16,-5-3-85-16,5 3-42 0,0 0-27 0,0 0-14 0,0 0-15 0,0 0-15 0,0 0-11 15,0 0-7-15,0 0-2 0,0 0 4 0,5 0 2 0,-5-6 7 0,0 6 1 16,7-5 1-16,-2 5-2 0,-5-4-4 0,7 4-3 0,6-6-3 0,-5 3-4 16,-2 3-1-16,6-6-2 0,2 2-4 0,-8-1-17 0,6 5-20 0,4-6-30 15,-5 2-35-15,2 4-36 0,0-6-39 0,0 6-69 0,1 0-85 0,-2-5-67 0,2 5-61 16,-1-4-21-16,0 4 0 0,0 0 9 0,-8-5 19 0,9 5 30 0,-7-4 34 0,-1 4 44 16,1-6 44-1,-1 2 50-15,-6 4 50 0,0 0 67 0,0 0 80 0</inkml:trace>
  <inkml:trace contextRef="#ctx0" brushRef="#br0" timeOffset="37077.67">15396 14165 0 0,'0'0'2'0,"0"0"86"0,0 0 54 16,0 0 37-16,0 0 29 0,5-3 26 0,-5 3 23 0,0-6 20 0,0 1 19 0,0 5 18 0,0 0 21 0,0-10 11 16,0 7 7-16,0-3-51 0,0 2-84 0,7-1-44 0,-7-1-23 0,0 2-9 15,0-7-6-15,0 7-1 0,0-1-2 0,0-5 2 0,0 6 1 0,0-1 0 16,0-4-1-16,0 2-3 0,0 2-5 0,0-4-8 0,0 3-7 0,0 2-6 0,0-5-3 16,0 4-9-16,0 1-2 0,0-2-8 0,-7 0-2 0,7 2-2 0,0-1-3 15,0-1-5-15,0 3-4 0,-5-3-3 0,5 2-5 0,0 4-4 0,-6-5-9 16,6 5-5-16,-8-4-7 0,8-1-5 0,0 5-4 0,-5-7-6 0,5 7-5 0,-8 0-5 15,8-3-6-15,-5 3-4 0,5 0-4 0,-7 0-5 0,7 0-2 0,-7 0-3 16,0 0-2-16,7 3-2 16,-6-3 0-16,-1 7 0 0,7-2-1 0,-5 4-2 0,-3-5 0 0,2 5-1 0,1 2-3 0,5-1 1 0,-8 5-3 0,0-6 2 15,8 6-1-15,-5 1 0 0,5-2 3 0,-8 0 1 0,8 0 0 0,0 2 2 32,0-1 0-32,-5-2 1 0,5 1 1 0,0 2 2 0,0 3 0 0,0-5 3 15,5 2 1-15,-5-2 1 0,0 1 0 0,0 1 1 0,8-2 0 0,-8 0 2 0,0 0-1 16,5 2 2-16,-5-7 0 0,8 6 1 0,0-6 1 0,-8 6 0 0,5-5 0 0,1 1-5 15,2-3-7-15,-8 2-9 0,5 0-14 0,2-4-12 0,-1 3-11 16,1-3-15-16,0 3-14 0,0-9-18 0,-2 4-18 0,3 1-20 0,-3-5-18 0,3 0-24 16,-2 0-23-16,-1 0-31 0,2 0-30 0,7-5-30 0,-8 1-27 0,1-1-32 0,-2 1-31 15,4-2-3-15,-2-3 16 0,-2-3 22 0,1 3 29 0,-1 0 29 0,3-1 31 16,0-5 34-16,-3 0 36 0,-5 6 41 0,7-6 41 0,-7 0 43 0,7-4 61 16</inkml:trace>
  <inkml:trace contextRef="#ctx0" brushRef="#br0" timeOffset="37313.6">15590 14000 88 0,'0'-14'154'0,"0"-1"42"0,0-1 34 0,0 7 30 0,0-6 28 0,0 2 27 16,0-2 26-16,0 4 25 0,0-4 28 0,0 6 29 0,0-1 28 0,0 1-58 0,0 3-109 16,0-3-52-16,0 3-20 0,0 2-10 0,0-5-1 0,8 4-3 15,-8 5-3-15,0 0-5 0,0 0-7 0,0 0-9 0,0 0-11 0,0 0-16 16,0 0-14-16,0 0-20 0,0 0-17 0,0 0-17 0,0 0-17 0,0 0-16 0,0 0-16 16,0 0-10-16,-8 0-9 0,8 5-7 0,0-1-7 0,0 5-2 0,-5-3-4 15,5 3-1-15,0 6 2 0,0 0-1 0,0 0 1 0,0 0 2 0,0 4 4 0,0 0 0 16,0 2 2-16,0-3-8 0,0 6-12 0,0-3-16 0,0 3-18 0,0-4-15 15,0-2-18-15,0 8-15 0,0-7-19 0,0 0-21 0,0 2-21 0,0-3-24 16,0-3-22-16,0 6-36 0,0-6-42 0,0-8-46 0,5 8-49 0,-5-3-43 16,0-3-39-16,0 0-2 0,8 1 15 0,-8-5 26 0,0-1 27 0,8 1 35 0,-8 1 34 15,5-6 37-15,-5 0 39 0,0 0 46 0,0 0 49 0,6-6 55 0,-6 1 70 16</inkml:trace>
  <inkml:trace contextRef="#ctx0" brushRef="#br0" timeOffset="37635.61">15728 14102 83 0,'7'-15'151'0,"-7"7"43"16,6-6 34-16,-6-2 32 0,0 1 32 0,0 1 29 0,0-6 30 15,0 0 30-15,0 2 30 0,0 2 29 0,0 7 29 0,0-6-59 0,-6 6-104 0,6-1-57 16,0-1-24-16,0 7-12 0,0-2-6 0,0 1-7 0,-7 1-12 0,7-1-11 0,0 5-14 16,0-4-17-16,0 4-17 0,0 0-16 0,0 0-17 0,-7-6-20 0,7 6-19 15,0 0-16-15,0 6-17 0,0-6-14 0,-7 0-11 0,7 4-9 0,-5 1-10 16,5-1-2-16,-8 7-5 0,3-7-1 0,5 7-1 0,-8-1 2 0,8-1 0 16,-6 0 4-16,1 6 3 0,5-6 2 0,-7 7 3 0,7-7 3 0,-8 6 1 0,8-6 1 15,-6 7 3-15,6-7 1 0,0 6-1 0,-6-6 3 0,6 3 0 0,0 2 0 16,-7-6 2-16,7 3 1 0,0-2-1 0,-5 1 2 0,5-4 2 15,0 3-2-15,0 0-2 0,-9 1 1 0,9-5-3 0,0 4 0 0,0-2 0 0,0-2-2 16,0 4-3-16,-7-5 1 0,7 2-3 0,0 3-2 0,0-4-1 0,0-1-1 16,0 2-2-16,7 0 0 0,-7-2 0 0,0 1 0 0,0 1 2 0,0-3 1 0,9 1 1 15,-9 2 0-15,5-1 1 0,2-1 3 0,-7 2 3 0,6 3 0 0,0-3 1 16,2-1 3-16,-1-1 4 0,-2 2 0 0,1 3 3 0,2-5 0 16,5 1 0-16,-1 5-8 0,-5-4-16 0,6-1-25 0,-6 5-28 0,6-1-38 0,-7-5-40 0,7 7-83 15,0-2-99-15,-5 1-80 0,2 1-61 0,-1-3-26 0,3-3-1 16,-6 4 9-16,2-3 16 0,-2 0 27 0,-6-3 35 0,0-3 43 0,0 0 46 0,0 0 53 0,0-9 57 15,0-1 76-15,-6-4 88 0</inkml:trace>
  <inkml:trace contextRef="#ctx0" brushRef="#br0" timeOffset="38569.36">15995 14038 0 0,'0'6'14'0,"-7"-1"128"0,7-1 70 0,-5-4 50 0,5 0 36 0,-8 5 33 0,8-5 28 0,0-5 20 0,-5 5 15 0,5-4 12 0,0-1 12 0,0 5 14 0,0 0 14 0,0 0-95 0,0 0-156 0,0 0-76 0,0 0-32 16,0 0-16-16,0-6-9 0,0 6-5 0,0 0-8 0,0 0 1 0,0 0 3 0,0 0 2 0,0 0 2 15,0 0 1-15,0-4-4 0,0 4-5 0,0-5-13 0,5 1-10 0,-5 4-8 0,0-5-8 0,8 5-8 16,-8-4-4-16,5-2-4 0,2 0 0 0,0 2-1 0,-2 4-11 0,2-5-18 15,1-1-27-15,-3 6-33 0,2 0-37 0,5 0-41 0,-5 0-72 0,7 0-86 0,-8 6-61 16,6-6-44-16,-3 0-15 0,3 5 3 0,-6-5 10 0,7 0 17 0,-5 0 29 16,4 0 36-16,-6-5 42 0,0-1 45 0,-6 3 51 0,8-3 51 0,-8 2 67 15,0 4 83-15</inkml:trace>
  <inkml:trace contextRef="#ctx0" brushRef="#br0" timeOffset="38711.55">16080 14214 0 0,'-7'21'36'0,"7"-8"151"0,-6-2 84 0,6-1 56 0,-5-1 44 0,-4-3 29 15,9-1 25-15,-7-5 14 0,7 0 9 0,0 0 13 0,0 0 11 0,0 0 11 16,0 0 12-16,0-5-127 0,7 5-206 0,2-6-105 0,-4 6-56 0,1-3-34 16,1-3-21-16,-2 6-23 0,9-6-19 0,-1 2-19 15,-8-1-17-15,11-1-54 0,2-1-69 0,-4 1-73 0,4-3-72 0,3-3-28 0,-2 3-5 0,1 0 7 0,4-1 15 16,-3-4 22-16,-3 4 26 0,3-5 36 0,-2-4 38 0,1-2 42 16,-8 1 45-16,8-2 60 0,-6-9 72 0</inkml:trace>
  <inkml:trace contextRef="#ctx0" brushRef="#br0" timeOffset="67579">16652 13785 57 0,'7'0'137'0,"-7"-6"47"0,0 2 36 0,8 4 32 0,-8-5 28 0,0 1 27 0,5-1 27 0,-5 5 25 0,0-4 24 0,0-2 24 0,0 0 21 0,0 6-53 0,0 0-91 0,0 0-63 0,0-3-43 0,0 3-26 0,0-6-12 0,0 6-10 0,0 0-9 16,0 0-9-16,0 0-10 0,0 0-10 0,0 0-14 0,0 0-12 0,0 0-12 0,0 0-13 16,0 0-11-16,0 0-7 0,0 0-5 0,0 0-5 0,7 6-3 0,-7-3-4 15,0 3-3-15,0 0 0 0,0-2-4 0,7 5 2 0,-7 0 2 0,0 3 3 16,5 3 5-16,-5-6 2 0,0 4 3 0,0 2 0 0,8 0-3 0,-8 4 1 15,0-4-4-15,0 6 0 0,0-3-2 0,0 3 1 0,0-2-3 0,0-1-2 16,0 3 0-16,0 3-2 0,0-5 0 0,0 2-11 0,-8-2-12 0,8 1-18 0,0-1-18 16,0 0-26-16,-5-5-28 0,5 7-37 0,0-11-38 0,0 4-62 0,0-4-72 15,-7 0-65-15,7 1-59 0,0-4-20 0,0-1 0 0,0-6 16 0,0 0 27 0,0 5 31 16,0-5 35-16,0 0 38 0,0 0 44 0,0 0 46 0,0 0 50 0,7 0 60 16,-7-5 74-16</inkml:trace>
  <inkml:trace contextRef="#ctx0" brushRef="#br0" timeOffset="67941.55">16888 13967 45 0,'6'-15'136'16,"0"-6"57"-16,1 8 47 0,-7-2 42 0,5 0 40 0,3 0 34 0,-8 6 34 16,8-6 30-16,-8 0 29 0,5 5 27 0,1 1 28 0,-6 0-45 0,0-3-79 15,7 3-70-15,-2-1-57 0,-5 1-36 0,9 4-21 0,-9-5-20 0,0 4-18 16,5 3-14-16,-5-3-12 0,0 6-10 0,7-5-13 0,-7 1-9 0,0 4-8 16,0 0-10-16,0 0-11 0,0 0-9 0,0 0-12 0,0 0-10 0,0 0-11 0,0 0-7 15,0 0-6-15,0 0-5 0,0 0-7 0,0 0-2 0,0 0-2 0,0 4 0 16,-7 1-1-16,7 1-2 0,-5-3 2 0,5 9-1 0,0-8 0 0,-9 10 1 15,4-4-1-15,-2 5-3 0,1-5-11 0,1 4-5 0,-3 5-9 0,0-4-7 0,3 4-11 16,-8-4-6-16,7 6-9 0,-9-7-7 0,10 5-5 0,-9-3-7 0,9 2-4 16,-3-3-5-16,1 6-3 0,1-8 2 0,-5 2 5 0,11-1 6 0,-7-3 7 0,-1 3 8 15,2-4 4-15,6-1 6 0,0 2 3 0,-7-7 4 0,7 2 2 0,0-1 3 16,0-5 2-16,0 4 4 0,0-4 6 0,0 6 5 0,0-6 12 0,7 0 9 16,-7 0 13-16,6 0 10 0,2 0 14 0,-1 0 8 0,-2 0 10 0,1-6 4 15,7 2 8-15,0-1 3 0,1-1 4 0,6-4 3 0,-8 5 0 0,8-4-1 16,-1-1-6-16,-7 1-8 0,9-7-9 0,-1 7-9 0,-1-2-10 0,-7-2-11 15,8 4-11-15,-6-3-15 0,-1 3-18 0,6 0-23 0,-6-1-23 0,-5 5-30 16,5-4-34-16,-3 2-33 0,-1 4-34 0,-4-3-60 0,2 1-68 0,1 1-73 0,-3 4-72 16,-5-6-23-16,0 6 1 0,0 0 21 0,0-4 26 0,0-1 35 15,-5 1 38-15,-3-1 43 0,8-2 46 0,-7-2 45 0,2 4 49 0,-4-5 58 0,4 5 67 0</inkml:trace>
  <inkml:trace contextRef="#ctx0" brushRef="#br0" timeOffset="68147.13">17062 13806 0 0,'0'0'6'0,"0"0"117"0,-5 0 71 16,5-6 52-16,-7 0 45 0,7 3 42 0,0-3 39 0,-7 0 39 15,7 2 34-15,0-1 34 0,-5 1 32 0,5-1 31 0,0 1 28 0,0 4-80 16,0-6-144-16,0 6-75 0,0 0-40 0,0 0-30 0,0 0-24 0,0 0-25 0,0 0-26 16,0 0-24-16,0 0-22 0,0 0-18 0,0 0-14 0,0 0-12 0,0 6-12 0,0-2-11 15,5 1-6-15,-5-1-9 0,0 5-3 0,0 3 0 0,7-3-2 0,-7 1 1 16,7 4 4-16,-7 5 6 0,5-4 6 0,-5 0 0 0,0 4 0 0,8 7-9 16,-8-7-14-16,0-1-20 0,0 7-22 0,5-1-26 0,-5 1-21 0,0-1-28 0,0-3-29 15,8-2-33-15,-8 1-37 0,0-1-59 0,0-4-69 0,6 0-81 0,-6 0-81 16,0-2-21-16,0-3 6 0,7 0 25 0,-7 0 35 0,0-4 35 0,0-2 39 15,6 1 42-15,-6-5 44 0,0 6 47 0,0-6 50 0,8-6 61 0,-8 6 68 0</inkml:trace>
  <inkml:trace contextRef="#ctx0" brushRef="#br0" timeOffset="68447.06">17273 13989 0 0,'5'-13'1'0,"1"-1"108"0,-6-2 73 0,7-3 54 0,-7 5 49 16,0-2 42-16,0 1 44 0,0 1 38 15,0 1 33-15,0-3 35 0,0 1 32 0,0 6 31 0,0 0 29 0,0-3-69 0,0 3-132 0,0 3-74 0,0 2-45 16,0 4-33-16,0-5-24 0,0 5-27 0,0 0-23 0,0 0-21 0,0 0-19 0,0 0-16 15,0 0-18-15,0 0-17 0,0 0-18 0,0 0-11 0,0 0-13 16,0 0-6-16,-7 5-7 0,7-1-4 0,0 2-3 0,-6 3-3 0,6 3 2 0,0-3-2 16,-5 0 0-16,-3 6 3 0,8 4-2 0,-8-4 1 0,8 0 2 0,-5 3-4 15,5 3-1-15,-8-7-2 0,8 7-3 0,0-7-2 0,0-1-3 16,0 2 0-16,0 1-2 0,0-7-2 0,0 0 2 0,8 2 1 0,-8-7 0 0,5 1 4 0,-5 2 5 16,8-3 9-16,-8 1 9 0,8-5 10 0,-3 5 15 0,1-5 10 0,1-5 9 15,-1 5 7-15,1-5 9 0,-1 5 8 0,-6-4 6 0,7-3 6 0,0-2 4 0,0 4 4 16,-7-1-1-16,5-3-1 0,-5 0-3 0,8 5-9 0,-8-8-11 0,0 8-10 15,0-7-11-15,0 8-14 0,-8-7-19 0,8 1-20 0,-5-3-21 0,5 9-24 16,-7-8-26-16,0 7-33 0,0-2-36 0,-6-3-47 0,7 9-51 0,-7-4-92 16,0 4-100-16,0 0-88 0,-5 0-73 0,4 4-22 0,-7 1 10 0,3-1 24 0,-9 2 31 15,6-2 39-15,-2 7 40 0,-4-8 51 0,1 9 52 0,-8-3 61 0,10 1 65 16,-10-7 81-16,2 12 85 0</inkml:trace>
  <inkml:trace contextRef="#ctx0" brushRef="#br0" timeOffset="70183.36">12739 11231 16 0,'0'0'89'0,"6"0"41"0,-6 0 36 0,0 0 29 0,0-5 30 0,0 1 27 0,0 4 24 0,0-6 23 0,0 0 21 0,0 3 22 0,0-3 17 16,0 1-31-16,0 5-65 0,0 0-39 0,0-4-33 0,0-2-21 0,-6 3-14 0,6 3-11 0,0-6-12 0,0 6-6 0,0-4-7 0,0 4-1 0,0-5-6 0,0-1-6 0,-6 6-4 0,6 0-7 0,0-4-6 0,0-2-5 0,0 6-4 0,0-5-3 0,0 5 0 0,0 0-3 0,-8-4-1 16,8 4-5-16,0 0-2 0,0 0-5 0,0 0 0 0,0 0-6 0,0 0 1 15,0 0-5-15,0 0-1 0,0-5-5 0,0 5-5 0,0 0-10 0,0 0-7 16,-7 0-9-16,2 5-7 0,5-5-5 0,-8 0-5 0,2 4-3 0,1-4-3 0,-3 5-3 16,-4 1 0-16,5-2 1 0,-6 2-4 0,0 3 2 0,0-3 2 0,-8 3 1 15,8-5 1-15,-6 7 2 0,7-2 1 0,-8 1 3 0,0-5 0 0,-6 5 2 16,7-1 1-16,1 0 1 0,-3 3 1 0,2-3 0 0,-8 1 3 0,7-1 2 0,1 0 1 15,-2 3 1-15,3-3 2 0,-8 0 2 0,7 1-1 0,-1-1 1 0,0 2-1 16,2-2-2-16,-3 1 0 0,2 5-1 0,-7-6-2 0,8 1-1 0,-3 1-3 0,3-2 1 16,-9 1-2-1,6 4 0-15,2-4 1 0,-6-1 1 0,6 7 2 0,-2-7 0 0,2 0 1 0,-7 2 2 0,5-1 0 0,3-1 0 0,-1 1 1 0,-2 4 0 16,3-8 0-16,-3 3 1 0,8 0-1 0,-6 2 0 0,0-2-5 0,4 2 0 16,-4-2-2-16,6-5-1 0,0 8-2 0,2-3-1 0,-5-4 1 0,4 5-1 15,1-7 1-15,-5 7 1 0,4-5-1 0,0 4 0 0,4-2 0 0,-4-2 0 16,-2-1 1-16,9 5 0 0,-8-3 2 0,5-1 0 0,2-1-1 0,-7 1 3 0,6-1-1 15,1 3 0-15,-1-2-1 0,1-5 0 0,1 4-2 16,-3-4 1-16,8 5-3 0,-8-5 0 0,8 4-2 0,-5-4 1 0,5 0-1 0,0 0-3 0,-6 6-3 16,6-6 1-16,0 0 0 0,0 0-3 0,0 0-1 0,0 0-2 0,0 0 2 0,0 0-2 15,0 0-1-15,0 0 1 0,0 0-2 0,0 0-1 0,0 0-1 0,0 0-2 16,0 0 2-16,0 0-4 0,0 0-1 0,0 0-2 0,0 0-5 0,0 0-4 16,0 0-7-16,0 0-7 0,0 0-10 0,0 0-7 0,0 0-10 0,0 0-9 0,0 0-8 15,0 0-13-15,0 0-10 0,0 0-11 0,0 0-15 0,6 0-12 0,-6 0-13 16,0 0-15-16,0 0-17 0,0 0-28 0,5-6-33 0,-5 6-32 0,0 0-36 0,0 0-30 15,0 0-26-15,8 0 1 0,-8 0 13 0,0 0 22 0,0 0 26 0,8-4 28 16,-8 4 28-16,0 0 36 0,0 0 33 0,5-5 43 0,-5 1 43 0,0-1 45 0,6-2 59 16</inkml:trace>
  <inkml:trace contextRef="#ctx0" brushRef="#br0" timeOffset="70583.31">11716 11435 19 0,'7'-9'87'0,"-7"4"38"0,0-5 30 0,0 1 31 0,5 0 32 0,-5 3 27 0,0-4 23 0,0 5 23 0,0-5 22 0,0 5 22 0,0-4 21 0,0 5-30 0,0-2-64 31,0 0-34-31,0 3-17 0,8-3-11 0,-8 3-10 0,0 3-10 0,0-6-13 0,0 6-7 0,0-6-2 0,0 6-3 0,0-4-1 0,0-1-5 0,0 5-4 0,-8-4-7 0,8 4-7 16,0 0-9-16,0 0-10 0,0-5-10 0,0 5-9 0,0 0-12 0,0 0-10 0,0 0-13 15,0 0-8-15,0 0-11 0,0 0-9 0,0 0-9 0,0 0-12 16,0 0-5-16,0 0-8 0,0 0-3 0,0 0-6 0,-5 5-3 0,5-5 0 0,-7 0-1 16,7 4 0-16,-7 1-1 0,2-1 4 0,-3 2-2 0,1 3 3 0,1-3 2 0,0 3 1 15,1 1 0-15,-2-1 2 0,-2 2 0 0,4-2 0 0,-8 1 0 0,8-1 1 16,-3 1 0-16,0 5 1 0,3-4-2 0,-2 2 2 0,1-2-1 0,0 2 1 16,-2-1 1-16,8-3 2 0,-7 6-2 0,2-6 2 0,-1 1 1 0,6-1-1 0,-8 0 1 15,8 3 1-15,-5-8 0 0,5 5-2 0,-8-4-2 0,8 5-1 0,-5-5-2 16,5-1-4-16,0 1-3 0,0 2-1 0,0-3-3 0,-8 1-1 0,8-5-3 15,8 4 1-15,-8 1 1 0,0 5 0 0,0-5 1 0,5-1 2 0,-5 1 3 0,8 5 3 16,-3-4 2-16,3 3 4 0,-2-3 5 0,6 3 5 0,2 0-1 0,-8-3-3 16,14 4-14-16,-7-1-20 0,0 0-27 0,8-3-33 0,-4 3-48 0,-2 0-52 15,4 3-99-15,1 1-121 0,-1-2-51 0,0-2-19 0,1 1 0 0,-1-1 7 0,-6 2 19 16,1-1 22-16,-2-1 35 0,2-5 38 0,-1 8 47 0,-8-9 49 0,-5 3 58 16,0-6 65-16</inkml:trace>
  <inkml:trace contextRef="#ctx0" brushRef="#br0" timeOffset="72047.64">10901 11831 0 0,'0'0'18'0,"0"0"112"0,-5 0 57 0,5 0 42 0,-7 0 31 0,7 0 32 0,0-4 33 0,-7-1 30 0,7 5 32 0,0-6 31 0,-5 3 30 0,5 3 22 0,0 0 14 0,0-6-76 0,0 6-126 0,0 0-60 0,0-6-24 0,0 6-13 0,0 0-8 16,0 0-12-16,0 0-14 0,0 0-16 0,0-4-20 0,0 4-15 0,0 0-14 0,0 0-17 16,0 0-14-16,0 0-9 0,0-5-13 0,0 5-8 0,5 0-7 0,-5 0-6 0,0 0-4 15,0 0-3-15,7 0 0 0,-7 0-2 0,7 0 1 0,-7 0 0 0,5 0-1 16,3 0 2-16,-8 5 4 0,7-5 3 0,-1 0 3 0,-6 4 1 0,6-4 3 0,-1 0 1 16,11 6 3-16,-11-6-2 0,2 0 3 0,4 0-2 0,-3 6-1 0,5-6 1 15,0 0 0-15,1 0-1 0,4 3-5 0,-5-3-1 0,7 0-3 16,-8 0-12-16,9 6-13 0,-3-6-31 0,3 5-34 0,-3-1-49 0,-4-4-51 0,7 6-130 15,-3-2-162-15,1 1-72 0,-4-1-27 0,-1 1-3 0,-4 2 9 0,-2-7 16 16,-3 0 20-16,3 0 33 0,-2-12 38 0,-6 3 50 0,-6-5 56 0,-2-6 66 0,3-10 75 0</inkml:trace>
  <inkml:trace contextRef="#ctx0" brushRef="#br0" timeOffset="73686.02">11320 11978 0 0,'-8'0'25'0,"2"0"109"0,-1 0 61 0,-7 0 50 0,9 0 41 0,-3-4 38 0,3 4 37 0,0-6 31 0,-4 0 29 0,4 6 25 0,-2 0 20 0,7-4 7 0,-8 4-6 0,8 0-80 16,0 0-127-16,0 0-72 0,0 0-43 0,0 0-29 0,0 0-23 0,0 0-18 0,0 0-19 0,0 0-12 16,0 0-13-16,0 0-4 0,0 0-6 0,0 0-1 0,0 0-2 0,0 0 2 0,0 0 4 0,0 0 5 0,0 0 5 0,8 0 7 0,-1 0 4 0,-7 4 4 0,5-4 2 15,-5 6 5-15,9-6 1 0,-4 6 5 0,0-2 3 0,3 1 1 0,-3 1 2 16,9-2 1-16,-7-1-4 0,7 3-4 0,-1-1-4 0,-3-1-6 0,4 8-5 15,6-9-5-15,-6 9-2 0,4-3 0 0,3 0-1 0,5 0-1 0,-7 1-1 16,7 1-2-16,0-1 1 0,6 3-1 0,-6 2-1 0,6-4-2 0,2 4 1 16,4-2 1-16,-4 2 1 0,5 6 2 0,0-8-2 0,7 7-1 15,-7 0-2-15,5-2-2 0,4 2 0 0,-4 1-2 0,2-2-3 0,-2 6-2 0,4-7-4 0,-4 2-3 16,2 0-4-16,-2 4-2 16,4-3 1-16,-2-3-2 0,-1 1 0 0,0 7-2 0,0-13-2 0,2 8-4 0,-2-2 0 0,0 0 0 0,-6 1-1 0,7-1-1 0,-7 1 1 15,0-4 0-15,1 2 1 0,-8-3-1 0,7 4 1 0,0-4-2 0,-7 0-1 16,1 0 0-16,-1 4-1 0,3-4 0 0,-12-6 2 0,4 6-1 0,-1-6 1 15,1 7 2-15,-6-7 0 0,2 6 1 0,-2-6 1 0,-8 3 1 0,6-3 0 0,-6 0-1 16,0 0 2-16,0-3 1 0,1 4 0 0,-2-5-1 0,-6 5 0 0,2-6 1 16,-2 1 3-16,1-1 2 0,-2-4 3 0,3 5 2 0,-8-5 5 0,0 0 2 15,0 0 3-15,0 0 3 0,0 0 1 0,0 0 3 0,0 0 1 0,0 0 1 16,0 0-2-16,0 0-6 0,-8 0-5 0,8 0-15 0,-5 0-11 0,-2-5-15 16,7 5-15-16,-6-4-14 0,-8 4-10 0,7-5-16 0,2 1-9 0,-3-2-18 15,2 6-14-15,1-4-17 0,-10-1-16 16,9 5-14-16,-2-6-19 0,8 6-18 0,-5-4-17 0,0 4-19 0,5 0-18 15,-8 0-34-15,8 0-39 0,0 0-52 0,0 0-57 0,0 0-39 0,0 0-24 0,-6-6 5 0,6 6 22 0,-7-5 28 0,7 1 38 0,0-1 37 32,0 1 42-32,0-5 42 0,-6-3 42 0,6 3 51 0,0-6 52 0,0 2 59 15,6-2 72-15</inkml:trace>
  <inkml:trace contextRef="#ctx0" brushRef="#br0" timeOffset="74002.09">13247 12579 0 0,'-8'4'2'0,"-2"2"119"0,-4-6 91 0,-1 4 62 0,4-4 48 0,-9 0 42 0,6 0 39 0,1 0 36 0,-1-4 36 0,9-2 29 0,-8 6 26 16,8-4 19-16,-3-1 19 0,0 1-85 0,8 4-144 0,0 0-96 0,0 0-70 0,0 0-35 0,0 0-14 0,0 0-15 0,0 0-13 15,0 0-13-15,0 0-17 0,0 0-6 0,0 0-7 0,0 0 5 0,0-5-1 0,0 5 4 16,8 5-2-16,0-5 0 0,-3 0-7 0,1 4-2 0,1 1-5 0,7-1-2 16,-9 2-4-16,8-2 0 0,1 1 0 0,-2 4-2 0,1 3 0 0,8-8-4 15,-7 5-4-15,4 6-2 0,-5-6-5 0,6 3-2 0,-6 3-1 0,5-8 0 16,-4 8-2-16,1 0 1 0,-4-4-3 0,9 3 1 0,-6-5-1 0,-8 2-2 15,6 4 1-15,2-6-1 0,-7 1-1 0,-1-1 4 0,-1-3-1 0,2 3 2 16,2-3 0-16,-9 3-1 0,5-3 4 0,-5 1-1 0,0-1 7 0,0-1 1 0,0 5 4 16,0-4 1-16,-5 3 4 0,-4-3 0 0,2 3 0 0,2 0 1 15,-8 0-2-15,-1-3-3 0,2 4-2 0,-8-1-24 0,0 6-6 0,1-6 0 16,-7 1 0-16,0 1-15 0,7-1-55 0,-12-1-36 0,2 0-41 0,5 0-52 0,-10 3-61 16,8-3-91-16,-6 6-109 0,-2-6-92 0,10 6-84 0,-3-5-27 0,1 0-1 0,-1 4 24 15,2-4 35-15,4-5 40 0,4-1 48 0,2-4 55 0,-4 0 60 0,6-4 66 0,6-1 72 16,1-5 85-16,0-4 86 0</inkml:trace>
  <inkml:trace contextRef="#ctx0" brushRef="#br0" timeOffset="75785.17">13508 14640 0 0,'0'-6'5'0,"0"3"23"15,-8-3 13-15,8 6 11 0,0-4 12 0,0 4 9 0,0 0 10 0,0-5 11 0,0 1 11 0,0 4 0 0,0-6-4 0,0 6-1 0,0-6 1 0,0 6 4 0,0 0 6 0,0 0 7 0,0-3 6 16,0 3 7-16,0-6 9 0,0 6 7 0,0-5 9 0,0 5 4 0,0 0 4 0,8-4 0 0,-8-2 4 0,0 6 0 0,0-5 3 0,0 5 0 0,0-4 0 0,0 4-1 0,0 0 1 0,5-4-1 15,-5 4-3-15,0-5-1 0,0 5 0 0,0 0 1 0,0-6 1 0,0 6 2 16,0 0 2-16,0-4-2 0,0 4-2 0,0 0-2 0,0 0-6 0,0 0-6 16,0 0-8-16,0 0-8 0,-5-6-10 0,5 6-8 0,0 0-12 0,0 0-8 15,0 0-13-15,0 0-7 0,0 0-13 0,0 0-7 0,0 0-10 0,0 0-9 0,0 0-10 16,0 0-8-16,0 0-8 0,0 0-9 0,0 0-8 0,0 0-7 0,-8 6-4 16,8-6-4-16,-6 4-7 0,6 2-7 0,-5-1-13 0,-2 3-11 0,-2-3-15 15,-3 10-13-15,6-6-18 0,-8 3-18 0,7 1-18 0,-4 2-26 0,-2 0-25 16,0 0-31-16,0-2-33 0,-8 7-63 0,8 0-75 0,-6 0-59 0,-2-1-46 0,11 5-8 15,-11-3 13-15,2-2 25 0,-7-1 29 0,7 3 34 0,-7-2 36 0,6-4 42 0,-7-1 43 16,1 2 47-16,-1-3 48 0,8-2 65 0,-6-2 79 0</inkml:trace>
  <inkml:trace contextRef="#ctx0" brushRef="#br0" timeOffset="76005.59">12752 15182 96 0,'0'11'197'0,"-7"-7"66"0,7 2 48 0,-6-3 42 0,0 3 38 0,6-6 34 0,-8 0 33 16,1 0 28-16,2 0 25 0,5 0 23 0,-8-6 17 15,2 6-70-15,6-3-123 0,-5 3-99 0,5-6-87 0,-8 6-44 0,3-4-20 0,5 4-16 0,-7-5-15 16,7 5-15-16,-7-6-14 0,0 6-11 0,1 0-6 0,-1-4-4 0,7 4 0 16,-6 0-5-16,-1-6-5 0,1 6-6 0,1 0-3 0,-3 0-7 0,0 0-3 0,3 0-5 15,-3 0 0-15,3 6-4 0,0-6-1 16,-4 4-3-16,4-4-7 0,-2 6-10 0,-1-1-14 0,2-1-11 0,0 2-14 0,-6-3-15 0,4 7-13 0,2 1-18 16,-1-8-16-16,1 9-21 0,-1-3-17 0,2 5-20 0,-9-4-19 0,9 6-26 15,-3-7-31-15,-5 6-27 0,5-2-21 0,-3-2-29 0,3 5-27 0,-5-7-18 16,8 4-8-16,-9-2 11 0,2 4 24 0,4-5 27 0,-5-1 32 0,2 0 32 0,4 1 32 15,-7 1 40-15,8-8 39 0,-6 7 39 0,3-4 39 0</inkml:trace>
  <inkml:trace contextRef="#ctx0" brushRef="#br0" timeOffset="76212.02">12160 15538 0 0,'-8'11'7'0,"2"-7"121"0,-1 1 74 0,-4-1 49 0,3 2 40 0,0 0 37 16,3-6 34-16,-2 4 31 0,-4-4 28 0,2 0 25 0,2 0 23 0,-4 0 26 16,3 5 24-16,3-5-81 0,-3 0-144 0,-4 0-76 0,5 0-39 0,0 0-23 15,-6 0-8-15,8 0-11 0,-4 0-15 0,-1 0-8 0,2 0-5 0,2 4-9 0,-1-4-7 16,-1 0-8-16,8 0-12 0,-5 0-12 0,-1 0-16 0,6 0-11 0,0 0-13 15,0 0-11-15,-8 0-11 0,8 0-15 0,0 0-17 0,0 0-16 0,0 0-19 16,0 0-19-16,0 0-15 0,0 0-20 0,0 0-17 0,0 0-20 0,0 0-21 16,0 0-14-16,0 0-12 0,0 0-9 0,0 5-9 0,0-5-26 0,0 6-33 15,0-2-43-15,8 1-46 0,-8-1-29 0,0 2-18 0,0 4 7 0,0-5 20 0,0 0 28 0,0 5 31 16,0-6 29-16,0 1 29 0,-8-1 28 0,8 1 33 0,-5 2 42 0,-2-4 50 16,7-3 55-16,-6 0 66 0</inkml:trace>
  <inkml:trace contextRef="#ctx0" brushRef="#br0" timeOffset="77001.5">11333 14460 0 0,'0'0'48'0,"0"-5"49"0,0 1 35 0,-8 4 33 0,8-6 35 16,0 0 30-16,0 6 29 0,0-3 28 0,0 3 27 0,0-6 27 0,0 6 26 0,0 0-13 0,0 0-38 0,0-6-32 0,0 6-25 0,0 0-24 0,0 0-20 0,0 0-18 0,0 0-21 0,0 0-12 0,0 0-13 0,0 0-11 16,0 0-14-16,0 0-13 0,0 0-14 0,0 0-15 0,0 0-12 0,0 0-11 0,0 0-13 0,0 0-10 0,0 0-10 15,0 0-6-15,0 0-5 0,0 0-3 0,0 6-2 0,0 0 0 0,0-3-2 0,0 3-1 16,8 4 0-16,-8-1 2 0,0 0 2 0,5 2 2 0,-5 5 4 0,5-3 3 16,-5 1 3-16,0 1 2 0,9 1-2 0,-9-3 1 0,0 7-3 0,0 1-1 15,0 1 1-15,0 5 0 0,5-5 1 0,-5 8 3 0,0 4-1 0,0 1 0 0,0 0-1 16,0 3 1-16,0 0 1 0,0 7 1 0,0-5-3 0,0 2 0 0,0 7-2 15,0-4-1-15,0-1-3 0,0 4 0 0,0 1-6 0,0-4-3 0,0 4-1 16,0-1-1-16,0 1 3 0,7 0-3 0,-7 0-3 0,0-1-4 0,0 1-4 16,0 0-4-16,0 0-8 0,0-4-7 0,0-2-11 0,8 0-6 0,-8 2-6 0,0-6-9 15,0 1-8-15,0-3-9 0,-8 3-10 0,8-1-11 0,0-5-7 0,-7 0-11 16,7 1-10-16,-5-7-8 0,5 8-8 0,-9-8-6 0,4-2-5 0,0 2-6 16,-3-3-13-16,3-1-25 0,-3-3-34 0,2 1-40 0,-1-1-45 0,1-6-38 0,-2 4-38 15,3-5-4-15,-3 2 12 0,3-1 19 0,0-6 23 0,-4 0 25 0,4-3 27 16,-2-2 31-16,-1 2 32 0,3-6 43 0,-2-6 47 0,0 2 50 0,2-2 67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0-06T04:05:29.2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13916 7069 8 0,'8'-6'98'0,"-8"2"57"0,7-1 43 0,-7 1 35 0,6-5 30 0,-6 3 29 0,0 0 27 0,0 2 30 0,0-1 28 0,0-1 29 0,0 3 28 0,0-3-17 0,0 2-50 0,0-1-55 0,0 1-61 0,0-1-33 0,8-2-15 0,-8 7-10 16,0-3-2-16,0 3-4 0,0-6-2 0,0 6-8 0,0 0-9 0,0 0-11 0,0 0-10 15,0 0-12-15,0 0-12 0,0 0-10 0,0 0-11 0,0 0-9 0,0 0-9 16,0 0-12-16,0 0-9 0,0 0-11 0,-8 6-12 0,8-6-9 0,0 0-10 16,0 3-3-16,0-3-4 0,0 7-3 0,0-2-1 0,0 4-4 0,0-5-1 0,0 5-1 15,0 6-1-15,0-3-1 0,0 1 1 0,0 7-1 0,0-1 3 0,0 0 2 16,0 1 3-16,0 1 0 0,8 2 0 0,-8 3 4 0,0 2 3 15,-8-4 2-15,8 6 5 0,0-2 4 0,0 2 1 0,0 4 3 0,0-4 1 16,-6-1 4-16,6 6 3 0,0-7 2 0,-7 8 3 0,7-8 0 0,-8 6 1 0,8 1-1 16,-5-1-3-16,5 5-2 0,-7-5-5 0,0 5-1 0,7 1-4 0,-5-1-1 0,-2 5 0 15,7-2-3-15,-6 3-3 0,-2-1-1 0,8 5-1 0,-6-4-11 0,6 3-10 16,-7 1 0-16,7 0 0 0,0 5 0 0,-5-5 0 0,5-1 0 0,0 1 0 16,0 0 0-16,0 4 0 0,0 1 0 0,5 0 0 0,-5-1 0 0,0 6 0 0,7 0 0 15,-7 5 0-15,6-6 0 0,-6 6 0 16,8-1 0-16,-8 5 0 0,6-5 0 0,-6 2 0 0,7-2 0 0,-7 5 0 0,5 1 0 0,2-2 0 15,-7-3 0-15,7 9 0 0,-7-3 0 0,5-3 0 0,3 2 0 0,-1 4 0 0,-1-5 0 16,-6 1 0-16,8-1 0 0,-3 5 0 0,0-3 0 0,-5 2 0 0,8-4 0 16,-2 5 0-16,1 0 0 0,-7 3 0 0,6-5 0 0,1 3 0 0,-1-6 0 15,2 5 0-15,-8-4 0 0,5 5 0 0,-5-1 0 0,8-6 0 0,-3 6 0 16,-5 1 0-16,8 1 0 0,-8-2 0 0,6 0 0 0,-6 3 0 0,5-2 0 16,2-1 0-16,-7 2 0 0,8 2 0 15,-2-4 0-15,0 6 0 0,-6-6 0 0,7 6 0 0,-2-2 0 0,-5 2 0 0,7-7 0 0,2 1 0 0,-4 6 0 16,1-6 0-16,-6-3 0 0,12 7 0 0,-3-4 0 15,-4 2 0-15,2-4 0 0,4 4 0 0,-3-2 0 0,0 0 0 0,4 1 0 0,0-7 0 0,-4 6 0 0,4-4 0 16,2-1 0-16,-9 1 0 0,11-1 0 0,-5 1 0 0,1-5 0 16,2 3 0-16,-1-3 0 0,-8 0 0 0,11-6 0 0,-5 6 0 0,-4-10 0 0,7 4 0 15,-7-3 0-15,4 3 0 16,-3-4 0-16,5-1 0 0,-8 1 0 0,3-1 0 0,3-3 0 0,-3 3 0 0,-1-4 0 0,-1-4 0 0,2 3 0 0,-3-5 0 0,0 1 0 16,3-3 0-16,-2-4 0 0,1-3 0 0,-1 2 0 0,1-3 0 15,0 1 0-15,-7-4 0 0,7-2 0 0,-2 2 0 0,-5 0 0 0,7-5 0 0,-7-1 0 16,6 0 0-16,-6 1 0 0,8-7 0 0,-8 3 0 0,0-2 0 15,0-1 0-15,6-2 0 0,-6 4 0 0,0-7 0 0,0-1 0 0,0 2 0 0,7-4 0 16,-7-1 0-16,0-5 0 0,0 1 0 0,0 2 0 16,0-7 0-16,0 0 0 0,0 0 0 0,0 0 0 0,0 0-49 0,0 0-69 0,0 0-16 0,0 0-31 15,0-7-35-15,0-2-49 0,-7 4-56 0,7-5-120 0,-6-4-149 0,6-2-60 16,-8 3-14-16,2-11 11 0,-1 3 19 0,-5-7 28 0,5-2 35 0,-6 0 43 0,0-9 46 16,0 1 57-16,0-1 63 0,-8-6 71 0,2-4 77 0</inkml:trace>
  <inkml:trace contextRef="#ctx0" brushRef="#br0" timeOffset="1122.11">13950 7976 80 0,'0'0'149'0,"-5"-3"40"0,-3 3 31 0,2-4 28 0,6-2 24 0,-7 6 21 0,-1-9 21 0,3 3 21 0,-2 0 22 0,0 6 20 0,2-4 18 0,-2 4-66 0,7-5-111 0,-6 5-58 0,-2-5-29 0,2 5-11 0,6 0-6 0,-7-4-2 16,2 4-1-16,5 0 1 0,-8-6 0 0,8 6-1 0,0 0-1 0,-6 0-3 0,6 0-2 0,0 0-4 16,0-4-3-16,0 4-4 0,0 0-8 0,0 0-5 0,0 0-6 0,0 0-10 15,0 0-7-15,0 0-9 0,0 0-10 0,0 0-8 0,0 0-10 0,0 0-8 16,0 0-7-16,0 0-7 0,0 0-7 0,0 0-6 0,0 0 0 0,0 0-2 0,6 0 2 16,2 0 4-16,-8 0 4 0,5 4 7 0,2-4 8 0,-1 6 3 15,2-6 6-15,5 4 5 0,-8 1 5 0,9 0 4 0,-1-1 7 0,0 2 2 0,0-6 2 16,0 6 1-16,6-2 1 0,-6 1-2 0,8 1-2 0,-2-2 0 0,1 5-4 0,4-4-2 15,-3-1 0-15,6 2-2 0,-4 3 2 0,12-3 0 0,-3 3 2 0,1 1 4 16,-1-5 3-16,7 4 2 0,0 1 0 0,7 1-1 0,-7 3 1 0,7-5-1 16,5 2-4-16,-3-2-1 0,2 7-1 0,2-7-1 0,7 6-3 0,-7-6-1 0,12 0-1 15,2 7 0-15,-6-7 0 0,11 0-6 0,-6 6-4 0,7-3-3 16,-6-3-2-16,10 4-1 0,-2-2-1 0,-3-1-1 0,7 5-1 0,-6-6-1 0,4 0 0 16,3 6-1-16,0 1 0 0,-2-7-3 0,1 6-2 0,1 0 2 0,-2 0 5 15,2-2-1-15,0 2 2 0,-3 0 2 0,4 0 9 0,-2-2 2 0,-1 7 6 16,1-4 5-16,2 2 0 0,-2 3 1 0,-1-6-1 0,1 4-1 0,2-5 1 0,-4 6-2 15,3-5-1-15,0 3 0 0,-2-2 4 0,2-2 1 0,-3 1-4 0,-2 1-2 16,2-2-6-16,-3-1-5 0,-1-3-15 0,-1 5-9 0,-6-4 0 0,-1-2 0 16,-4 1 0-16,6-1 0 0,-15 0 0 0,1-3 0 0,0 4 0 0,1-5 0 15,-14 5 0-15,-1-7 0 0,-4 3 0 16,-2-1 0-16,-6-1 0 0,0 2 0 0,-5 0 0 0,-2-3 0 0,-6-3 0 0,-1 6 0 0,0-6 0 0,-5 0 0 16,1 6 0-16,-8-6 0 0,0 0 0 0,0 0 0 0,0 0 0 0,0 0 0 15,0 0 0-15,0 0 0 0,0 0 0 0,0 0 0 0,0 0 0 0,0 0 0 16,0 0 0-16,0 0 0 0,0 0 0 0,0 0 0 0,0 0 0 0,0 3-15 15,0-3-33-15,0 0-3 0,0 0-2 0,0 0-2 16,0 0-5-16,-8 6-3 0,8-6-8 0,0 0-4 0,0 0-7 0,0 0-9 0,-7 4-9 0,7-4-10 16,0 5-10-16,0-5-11 0,-5 4-14 0,5-4-15 0,0 0-18 0,-7 5-22 0,7-5-21 15,-7 0-24-15,2 0-27 0,-3 0-46 0,8 0-54 0,-13-5-63 0,7 5-62 0,1-4-14 16,-3-1 10-16,-5-5 22 0,5 7 31 0,-2-9 35 0,2 3 36 0,0-1 43 0,3-1 41 16,-1-2 47-16,-1-2 46 0,2 5 58 0,5-4 64 0</inkml:trace>
  <inkml:trace contextRef="#ctx0" brushRef="#br0" timeOffset="1469.5">18600 8480 0 0,'0'0'9'0,"-5"0"131"0,-3-5 89 0,0 1 65 0,3-1 48 0,-8-1 43 0,8 2 37 0,-9-1 38 0,1-4 34 0,-1 5 33 0,7-8 32 0,-6 3 30 0,7-1 30 0,1 5-88 0,-8-4-152 0,13 5-93 0,-7-2-64 0,0 0-32 0,7 3-16 16,0-3-10-16,0 6-12 0,0 0-13 0,0 0-15 0,0 0-12 0,0 0-11 0,0 0-15 15,0 0-11-15,0 0-17 0,0 0-15 0,0 0-16 0,0 0-20 0,0 0-19 0,0 0-15 16,0 0-11-16,0 0-7 0,0 0-4 0,0 0-1 0,7 6-3 0,-7-3 3 15,7 3-1-15,-2 4 4 0,3-1 4 0,3 0 4 0,2 6 8 0,-6 1 8 0,7-2 8 16,4 5 7-16,-4 2 7 0,-1-3 5 0,0 3-1 0,5-2 2 0,-4 5-1 16,6-3 0-16,-6 1 0 0,-1-1 0 0,-1 3-3 0,0-5 0 0,3 7 2 15,-2-7-2-15,-2 0 2 0,5 1-2 16,-11-6 1-16,1 6 5 0,1-5 0 0,-2-2 5 0,4 2-2 0,-2 0 4 0,-7 0 0 0,0 0 1 0,5-6 6 0,-5 7 1 16,-5-7 7-16,5 1 5 0,-7-1 3 0,-2 6 4 0,4-4 0 0,-2-1 3 15,-4 3-2-15,-5-2 0 0,-2-2 0 0,-3 0-1 0,-3 7 0 0,3-7-2 16,-5 0-2-16,-6 3-4 0,1-3-7 0,4 0-8 0,-13-3-17 0,8 3-18 15,-7-5-24-15,5 7-25 0,-5-7-28 0,1 7-36 0,-1-7-37 0,0 2-39 0,-7-2-46 16,7 1-47-16,0 4-107 0,-6-3-129 0,5-2-67 0,-6 1-38 16,1 1 1-16,5-3 23 0,-5-3 36 0,-7 7 39 0,7-7 46 0,-7-7 51 0,1 4 54 15,-4-3 58-15,4 1 59 0,-1-10 65 0,-6 6 90 0,5-5 102 0</inkml:trace>
  <inkml:trace contextRef="#ctx0" brushRef="#br0" timeOffset="2164.23">15032 7376 0 0,'-7'0'3'0,"7"-3"108"0,-8 3 64 0,8-6 44 0,-6 2 34 0,0-1 30 0,6-1 31 16,-7 6 30-16,7-4 29 0,0 4 28 0,-5-6 28 0,5 6 26 0,0-5 27 0,0 1-79 0,-8-1-134 0,8 1-65 0,0 4-32 0,0-12-14 0,0 9-3 0,0-3-5 0,0 3-5 0,0-3-5 0,0 0-4 0,0-3-6 0,0 3-4 16,0 2-6-16,0-5-5 0,-6 3-2 0,6 3-1 0,0-3-2 0,0 0-1 15,0 2-4-15,-7-1-4 0,7 0-7 0,-6 1-9 0,6-2-9 0,-5 6-15 16,-2-4-9-16,7 4-11 0,-9 0-12 0,4-5-10 0,-2 5-8 0,1 0-9 15,-8 0-7-15,7 0-6 0,-4 5-5 0,-2-5-3 0,5 4-6 0,-4 6-2 0,0-5 0 16,-3 4-2-16,2 3 0 0,2-3 2 0,3 4 0 0,-5-2 1 0,7 5 1 16,-1-4-1-16,-7 4-1 0,14-2-1 0,-7 2-1 0,2-1-3 0,5-6-2 15,-6 6-3-15,6 0 0 0,0-6 4 0,0 5 2 0,6-4 3 0,-6 6 2 16,5-7 4-16,-5 6 3 0,7-6 1 0,2 1 1 0,-4-1 5 0,2 6 1 0,4-5 3 16,-3-1 2-16,5 6 5 0,-7-6 0 0,7 3 0 0,2-3 1 0,-10 6-3 15,7-6-1-15,3 0-1 0,-2 1 2 0,-2 1-1 0,5-1 2 0,-5-1-2 0,10 0 1 16,-9 0 1-16,1-2 1 0,1 2-1 0,-2 0 1 0,-6 2 1 0,8-7 0 15,-7 5 1-15,6-3 3 0,-7 4 4 0,-6-5 0 0,5-1 3 16,3 2-1-16,-8-1 4 0,0-5 3 0,0 4 9 0,0-4 4 0,0 5 6 0,0-1 5 16,-8 2 4-16,3 0 4 0,-1-2-1 0,-2 1 4 0,-4 0-2 0,-2-1-3 15,1 2 2-15,0 3-2 0,-6-5-1 0,-2 1-12 0,3 2-14 0,4-7-19 0,-4 3-19 16,-3 3-22-16,2-6-22 0,-1 5-21 0,1-5-21 0,6 4-18 0,-6-4-23 16,-2 6-18-16,9-6-24 0,-1 0-17 0,-1 0-19 0,2 0-11 0,5 0-5 15,2 0-9-15,-3 0-12 0,1 0-31 0,2 0-44 0,5 0-50 0,0 0-51 0,0 0-10 16,5-6 12-16,-5 2 24 0,7-1 28 0,1-4 32 0,-3-3 30 0,2 8 31 15,0-5 30-15,6-6 36 0,-7 0 41 0,7 0 53 0,-1 0 64 0</inkml:trace>
  <inkml:trace contextRef="#ctx0" brushRef="#br0" timeOffset="3001.36">15233 7616 0 0,'0'4'15'0,"0"-4"132"16,0 0 77-16,0 0 56 0,0 0 44 0,0 0 42 0,-7 0 39 0,7 0 36 15,-7-4 37-15,7-1 34 0,-5 1 29 0,5 4 32 0,0-6 26 0,0 6-93 16,-8-5-163-16,8 5-89 0,0-4-46 0,0 4-28 0,-5-5-18 0,5 5-17 0,-6-4-16 15,6 4-17-15,0 0-18 0,-8-6-14 0,8 6-13 0,0 0-15 0,0 0-12 16,0 0-11-16,0 0-14 0,0 0-10 0,0 0-10 0,0 0-9 0,0 0-7 16,-7 0-6-16,7 0-4 0,0 0-1 0,0 6-1 0,-5-2 1 0,5-4-1 15,0 5 0-15,0 4 1 0,0-3 0 0,0 3 3 0,0-5 3 0,0 7 4 16,0-7 2-16,0 7 3 0,5-1-1 0,2-1-9 0,-7 0-3 0,8 0-3 0,-2 3-2 16,-1-3-2-16,3 1-3 0,-3-1 0 0,9 0-3 0,-7 3-4 0,6-3 0 15,1-5-3-15,-9 2 1 0,8-1 0 0,0-1 7 0,-5 1 4 0,3-5 5 16,2 4 8-16,-6-4 1 0,6-4 5 0,-6 4 5 0,0-5 7 0,6 5 8 0,-8-4 9 15,3-1 12-15,-2-5 10 0,-1 5 12 0,2 1 13 0,-7-8 12 0,9 8 4 16,-9-5 3-16,0 4-4 0,5-5 0 0,-5 1-2 0,-5-3-4 0,5 3-4 0,0 0-3 16,-9-6-5-16,2 6-6 0,7-7-6 15,-5 7-12-15,-9-6-12 0,9 1-9 0,-3 4-7 0,-4-5-2 0,5 5 0 0,-6 1-1 0,6-6 1 0,-6 6-1 16,2 3-1-16,3-3-2 0,-5 3-1 0,5-3-3 0,3 5-9 0,0 4-3 16,-4-5-9-16,4 5-1 0,5 0-4 0,-7 5 2 0,1-5-2 0,6 4 0 0,0 5 2 15,-7-3-2-15,0 3 2 0,7 0-1 0,-7 7 1 0,7-7 2 16,-5 6 4-16,5 0 5 0,0 0 5 0,-8 0 3 0,8-2 3 0,0 2-4 0,8 0-2 15,-8 0-7-15,0 0-8 0,5 0-10 16,2-2-11-16,0 2-8 0,0 0-8 0,-1-5-12 0,6 5-11 0,-3-6-22 0,1 0-27 0,3 7-19 0,3-6-14 0,-5 0-12 16,2-1-6-16,0 0-8 0,1 1-7 0,-2-4-18 0,9 3-19 0,-10-3-25 15,10-3-26-15,-8-3-24 0,8 6-25 0,-5-6-10 0,0-6-4 0,3 6 12 0,1-3 16 16,-7-3 22-16,6 2 21 0,0-1 26 0,-7-1 28 0,9-4 36 0,-10 1 37 0,10 0 39 16,-8 3 39-16,1-3 45 0,-2 0 32 0,2-3 17 0,-9 3 43 0,8 0 46 15,-6-6 45-15,0 5 39 0,0-5 33 0,-7 6 30 0,6-6 28 16,-6-1 33-16,7 7 37 0,-7-6 32 0,0 2 29 0,0 2 1 0,6-4-18 0,-6 6-24 15,0 5-31-15,0-7-27 0,0 7-26 0,0-1-14 0,0 1-4 0,0 4-6 0,-6-6-7 16,6 6-13-16,0 0-22 0,0 0-19 0,0 0-24 0,0 0-22 0,-7 0-24 16,7 0-22-16,0 0-22 0,0 0-20 15,-6 6-17-15,-1-6-17 0,7 0-15 0,-7 4-11 0,0 1-10 0,2-5-8 0,-3 4-6 0,3 1-4 0,-3 1 1 16,-3-2 1-16,4 1 4 0,-1-1 2 0,2 1 8 0,0 1 1 0,-1-6 7 0,2 4 4 16,-4-4 5-16,2 6 2 0,2-6 4 0,-1 0 2 0,1 5 4 0,-3-5 1 15,8 0 0-15,-8 0 1 0,3 0 1 0,-2-5-1 0,1 5 1 0,0-6 3 16,-1 6-2-16,-1-4 2 0,3-2-2 0,5 6-4 0,-6-5-1 0,-2 1-5 15,3-1 2-15,5 1-3 0,0-2-4 0,-8-3 0 0,8 4-1 0,-7 1-4 0,7-2-2 16,0 0-3-16,0 2-4 0,0-1-2 0,0-5-2 0,0 5-3 16,0 1-1-16,0-1-5 0,7-5 0 0,-7 4-6 0,8-3-1 0,-8 5-4 0,5-1 1 0,3-5-4 15,-2 1 0-15,7 4-3 0,-6-1-3 16,5-4-2-16,-5 7 1 0,6-3-1 0,0 0 2 16,-2 2 3-16,10-1 3 0,-8 5 4 0,1 0 2 0,-2 0 7 0,7 0 3 0,-6 0 5 0,8 0 3 0,-8 5 6 0,0-1 4 0,6 2 4 15,-6 0 4-15,0 3 7 0,1-5 2 0,-9 11 5 0,8-6-1 0,1 2 0 0,-7 2 0 16,-2 3-2-16,3 4 2 0,-8-7-1 0,6 8 1 0,-6-2 1 0,0 5-2 15,0-3 0-15,0 3-2 0,0-5-2 0,-6 5-5 0,6 1 0 0,-8-5-3 16,3 5-1-16,-2-1 1 0,7 1-4 0,-6-7-4 0,-2 6-12 0,2-3-13 16,6 2-17-16,-7-3-19 0,2 1-18 0,5-3-22 0,-9 1-21 0,9-4-26 0,-5 4-25 15,5-4-30-15,0 6-32 0,-5-8-31 0,5 2-57 0,0 0-70 0,-8 0-68 16,8-6-66-16,0 6-14 0,0-6 10 0,0 3 24 0,0-3 33 0,0-5 36 16,0-4 39-16,0 0 43 0,0 0 44 0,0 0 46 0,0 0 48 0,0 0 61 0,8-4 70 15</inkml:trace>
  <inkml:trace contextRef="#ctx0" brushRef="#br0" timeOffset="3254.75">16085 7665 0 0,'0'0'46'0,"0"0"161"0,-5 0 88 0,5 0 63 15,-7-6 50-15,7 6 41 0,-6-3 39 0,6 3 30 0,0 0 28 0,0-10 25 0,0 5 19 0,0 5 23 0,0 0 21 0,0-6-132 0,0 6-219 16,0 0-105-16,0 0-48 0,0 0-24 0,0 0-12 0,0 0-11 0,0 0-11 0,0 0-6 0,0 0-7 0,0 0-6 0,6-4-1 0,-6 4-6 0,0 0-8 0,0 0-10 0,0 0-11 0,0 0-13 0,0 0-15 31,0 0-7-31,0 0-4 0,0 0-4 0,7 0 1 0,-7 4-2 0,5-4-5 16,4 0-13-16,-4 0-17 0,2 6-26 0,4-6-22 0,5 5-34 0,-11-5-34 0,8 4-38 15,1-4-42-15,-2 6-69 0,7-3-85 0,-4 3-77 0,-3-2-68 0,0 1-21 16,2 1 5-16,-1-3 25 0,-8 9 35 0,3-8 42 0,5 1 47 0,-13-1 50 0,6 2 52 16,-6-1 56-16,0-5 55 0,0 9 70 0,0-5 75 0</inkml:trace>
  <inkml:trace contextRef="#ctx0" brushRef="#br0" timeOffset="3412.88">16157 7884 0 0,'0'10'1'0,"-6"1"119"0,0-2 98 0,-1 1 68 0,7-6 53 0,-5 1 40 0,5-5 33 0,0 0 27 16,0 0 24-16,0 0 25 0,-8 0 20 0,8 0 19 0,0 0 17 0,0 0-84 15,0 0-142-15,0 0-100 0,0 0-80 0,0-5-36 0,0 5-21 0,8 0-4 16,-8 0 0-16,5 0 0 0,-5-4 0 0,7 4-3 0,5 0-3 0,-4 0 1 16,4-6-3-16,-6 6-8 0,7-4-14 0,8 4-27 0,-10-5-32 0,10 1-37 15,-8 4-39-15,8-5-44 0,-3-1-48 0,-4 6-52 0,-2-4-58 0,7 4-86 0,-6 0-105 16,1-6-51-16,-1 6-24 0,-1 0 5 0,2 0 18 0,-9 0 35 0,9-5 38 15,-7 5 43-15,6-4 49 0,-7-2 49 0,2 3 52 0,-3-3 58 0,2-3 61 0</inkml:trace>
  <inkml:trace contextRef="#ctx0" brushRef="#br0" timeOffset="3637.61">16594 7656 0 0,'-5'-6'43'0,"5"2"141"0,-9-1 80 0,9-1 63 0,-5 2 53 0,5-2 49 0,-7 1 48 0,7 1 39 15,0-1 35-15,-6 1 32 0,6-2 28 0,0 6 17 0,0-5 13 16,0 5-117-16,0 0-189 0,0-4-105 0,0 4-52 0,0 0-40 0,0 0-30 0,0 0-30 15,0 0-30-15,0 0-19 0,0 0-21 0,0 0-11 0,0 0-6 16,0 0-4-16,6 4-4 0,-6 1 1 0,0 1-5 0,0-2 4 0,0 1-3 0,0 4-1 16,7 1-3-16,-7 5-2 0,0 0 1 0,0 0-5 0,-7 0-7 0,7 4-13 15,-6-1-16-15,6 3-27 0,-5 3-25 0,-4-4-36 0,2 0-38 0,2 5-43 0,-3-7-39 16,2 1-61-16,1 2-65 0,5-7-64 0,-8 5-61 0,8-4-14 0,-5 0 11 16,5-2 23-16,0 2 32 0,0-3 40 0,5 3 41 0,-5-12 49 0,8 7 49 15,-8-1 53-15,5-4 51 0,1 1 61 0,2-6 71 0</inkml:trace>
  <inkml:trace contextRef="#ctx0" brushRef="#br0" timeOffset="4012.77">16960 7699 0 0,'0'-9'29'0,"0"-1"146"0,0-1 81 0,-9 1 59 0,9 7 49 0,-5-7 44 16,5-1 42-16,-7 7 38 0,7-2 36 0,0 1 31 15,0 1 29-15,-6-5 27 0,6 9 26 0,0 0-112 0,0-6-191 0,0 6-96 0,0-5-45 0,0 5-27 0,0 0-21 16,0-4-18-16,0 4-20 0,0 0-15 0,-5 0-16 0,5 4-15 0,-8-4-16 15,8 0-10-15,0 5-17 0,-8-5-9 0,8 6-12 0,-5-2-7 0,5 1-5 16,-7-1-7-16,1 7-1 0,6-1-4 0,-6-1-1 0,-1 6-5 0,-1 0-2 0,3 0-8 16,-9-2-7-16,9 7 0 0,-3 0-3 0,1 0-5 0,1-7-6 0,0 8-14 0,6-2-13 15,-5 2-14-15,-2-3-13 0,7 1-10 0,0-4-3 0,0 5-4 16,0-6 1-16,0 0 5 0,0-2 12 0,7 3 5 0,-2-8 5 0,-5 4 8 0,6-1 7 16,0-1 13-16,9 3 15 0,-10-9 15 0,3 3 19 0,3-2 13 0,-3-4 18 15,5 5 16-15,0-10 14 0,0 5 16 0,-5-4 14 0,3-2 12 0,1 3 10 16,-3-9 9-16,3 9 8 0,-1-9 8 0,-2 3 8 0,3 0 4 0,-5-6-1 15,0 5-2-15,-2-5-6 0,3 0-9 0,-1 2-9 0,-7-2-14 0,5 0-14 0,-5 0-9 16,0-3-9-16,0-3-7 0,0 7-7 0,0-6-10 0,0 1-8 0,0-1-8 16,-5 0-5-16,5 6-4 0,-7-5-2 0,7 4-10 0,-8 4-8 0,3-2-13 15,5 3-10-15,-7-1-14 0,0 7-12 0,2-7-17 0,5 11-20 0,-7-4-28 16,-2-1-36-16,4 5-31 0,-1 0-35 0,-1 5-52 0,2-1-62 0,-9 1-72 0,7 5-76 16,-4-4-18-16,3 9 4 0,-5-6 19 0,6 6 25 0,1 0 31 0,-7-2 37 0,5 2 44 15,3-6 49-15,-1 7 47 0,-2-7 48 0,8 6 59 0,0-6 64 0</inkml:trace>
  <inkml:trace contextRef="#ctx0" brushRef="#br0" timeOffset="4407.62">17213 7811 0 0,'7'-4'23'0,"-2"-1"142"0,4 5 83 0,-9-5 59 16,5-5 44-16,0 4 38 0,-5 2 37 0,0-5 37 0,8-2 37 0,-8 2 33 16,0-1 36-16,0 4 31 0,5-3 30 0,-5 5-99 0,0-7-178 0,0 7-91 15,8-1-46-15,-8 1-26 0,0-1-9 0,0 5-10 0,0-7-13 0,0 7-16 16,0-3-18-16,0 3-15 0,0 0-16 0,0 0-16 0,0 0-12 0,0 0-14 15,0 0-13-15,0 0-15 0,-8 0-14 0,8 0-14 0,-5 3-9 0,5-3-8 16,-8 0-3-16,3 7-4 0,5 2-1 0,-14-4 0 0,9-1-2 0,-2 7-3 16,1-2-2-16,-2 1-5 0,-5 5-7 0,8 0-5 0,-2-2-2 0,-5 3-4 15,4-2-3-15,1 1-6 0,2 1-4 0,-4-2-4 0,4-1-6 0,0 2-5 0,-3 1-9 16,8-7-1-16,0 6-4 0,-5-1 2 0,5-4 2 0,0 5-2 0,5-5 3 16,-5 4 3-16,0-4 6 15,8-1 8-15,-8 6 7 0,5-5 8 0,0-1 9 0,4 2 12 0,-4-7 11 0,2 7 12 0,1-7 11 0,4 2 16 0,-5-6 18 0,5 4 18 16,2-4 17-16,-8-4 16 0,6 4 13 0,2-6 11 0,-1 2 9 0,0-7 8 15,0 7 5-15,-7-7 4 0,7-2 2 0,0 4-3 0,-6-3 1 0,7 3-5 16,-9-6-9-16,8 2-6 0,-5 2-11 0,-2-5-9 0,-1 2-8 0,-5 0-12 16,7 0-10-16,-7-2-9 0,8 1-10 0,-8-3-10 0,0-3-11 15,0 2-15-15,-8 1-16 0,8-3-20 0,-7 2-22 0,7-2-23 0,-11 8-26 16,11-7-21-16,-13 4-21 0,5 2-28 0,-4 1-29 0,5 3-36 0,-6-1-36 0,0 7-55 0,0-2-66 0,0 6-76 16,0 0-76-16,0 0-22 0,8 6 12 0,-9-2 24 0,1 7 35 0,5-1 34 15,-5-1 38-15,8 0 44 0,-2 7 47 0,0-2 51 0,-6 1 52 0,13-2 65 0,-7 3 68 16</inkml:trace>
  <inkml:trace contextRef="#ctx0" brushRef="#br0" timeOffset="4770.45">17715 8128 0 0,'0'-3'3'0,"0"-7"113"0,0 4 76 0,0 1 56 0,0 1 48 0,5-7 44 0,-5 7 41 0,0-1 40 0,0-5 37 16,0 6 36-16,0-1 35 0,0-1 28 0,0 2 29 0,0 4-80 0,0 0-140 0,0-6-82 0,0 6-52 0,0 0-34 0,0 0-29 0,0 0-28 0,0 0-23 0,0 0-26 0,0 0-22 0,0 0-22 0,0 0-18 0,0 0-14 0,0 6-7 15,0-6-7-15,-5 4-5 0,5 2-5 0,-7 3-2 0,7-3-4 0,-6 3-7 0,-1 0-14 0,7 6-17 16,-7-5-28-16,0 5-30 0,2-6-43 0,-8 6-45 0,5 6-91 0,2-8-107 16,1 2-80-16,-11 0-60 0,11 0-22 0,-1-6 2 0,-6 1 14 0,3 5 25 0,2-10 34 15,2-1 40-15,-8 2 50 0,7-6 51 0,-2 0 60 0,3 0 63 0,5 0 80 16,-7 0 92-16</inkml:trace>
  <inkml:trace contextRef="#ctx0" brushRef="#br0" timeOffset="5275.02">18171 7659 0 0,'19'-9'118'0,"-7"0"116"0,1-1 74 15,-5-1 55-15,3 2 42 0,-3-6 36 0,0 6 32 0,-8-7 26 0,0 3 25 0,5 2 22 16,1 2 20-16,-6-7-6 0,7 13-23 0,-7-7-122 0,5-1-176 15,4 7-84-15,-9-1-39 0,7 1-20 0,-2-1-7 0,-5-1-12 0,0 6-6 0,0 0-7 16,0 0-5-16,0 0-5 0,0 0-9 0,0 0-9 0,0 0-9 0,0 0-6 16,0 0-6-16,0 11-3 0,0-7-6 0,0 5 0 0,0 2 2 0,0 2-1 0,0 3 6 15,0-2 3-15,0 5 2 0,-5 2 6 0,5 3 3 0,-7-5 0 16,-2 5 1-16,9 0-1 0,-5 1-8 0,-2-1-4 0,1 1-6 0,1-1-4 0,-3 6-7 16,-5-6-3-16,7 1-7 0,6-1-1 0,-8 6 0 0,3-11-5 0,-3 6 1 15,8-1 0-15,0-3 0 0,0-3 2 0,0 1 0 0,0-4 1 0,0 6 0 16,8-8-1-16,-3 2 1 0,-5 0-3 0,8 0 4 0,-2-6-4 0,7 6-1 0,-5-6 2 15,-3 3-3-15,8-3-1 0,-8-5-3 0,11 1 2 0,-11-1-1 0,8 2 3 16,1-6 1-16,-2 0 4 0,0 0 4 0,3-6 4 0,-1 6 1 0,4-9 5 16,-5 5 3-16,0-5 4 0,0 3 6 0,0-9 3 0,7 6 8 0,-8-6 3 15,1 6 5-15,1-7 0 0,-9-4 4 0,10 7 2 0,-3-2-1 0,0-6 3 16,-3 8 0-16,-4-8-1 0,8 6 1 0,-8-3-1 0,-5-1 2 0,8-2-3 0,0 2-2 16,-8 5-6-16,5-7-4 0,-5 2-2 0,0 1-3 0,0 2-1 0,0 1-2 0,0-3 0 15,0 6-1-15,0-1 0 0,0 2 0 0,-5 2-1 0,5 5-2 16,0-8-3-16,0 8 2 0,-8 4-3 0,8 0-6 0,0 0-6 0,-8 0-6 15,8 0-6-15,-5 4-3 0,-1 2-5 0,-1 4 0 0,2-1-2 0,-4 2-3 0,4 2-1 16,-2 3-1-16,-5 4-3 0,4-2 0 0,1 3 4 0,-6-2 3 0,7 0 6 16,1 1 3-16,-3-1 2 0,3 2-1 0,-2-2-2 0,7-5-2 0,-7 5-3 15,7-4-2-15,0 0-4 0,-7 0-5 0,14-5-6 0,-7 5-5 0,0-6-8 0,7 6-6 16,-7-6-11-16,7 1-11 0,-7-1-11 0,5-3-14 0,3 3-15 0,3-3-16 16,-3 3-23-16,-3-3-24 0,10-3-19 0,-9-3-19 0,7 6-15 15,1 0-15-15,-2-6-41 0,-1 0-53 0,5 0-59 0,2-6-62 0,-5 6-13 0,6-6 10 0,-6 3 22 16,7-3 28-16,-8 0 37 0,9-3 40 0,-8 0 37 0,8 0 38 0,-10-1 35 0,1-1 41 15,9 1 54-15,-10-4 63 0</inkml:trace>
  <inkml:trace contextRef="#ctx0" brushRef="#br0" timeOffset="5732.54">18959 7905 0 0,'7'-11'1'0,"-7"-4"101"0,5 5 70 16,-5-3 52-16,0 2 50 0,0 1 42 0,-5 1 45 0,5 0 37 0,-7-6 37 0,-2 6 31 0,4 3 34 0,-1-4 27 0,-1 5 25 0,2-4-69 0,-4 3-125 0,4 2-70 0,-2-1-41 0,7 1-35 0,-6-2-33 0,1 6-28 0,5-6-27 0,-8 6-22 0,8 0-21 15,0 0-18-15,0 0-16 0,-8 0-14 0,8 0-12 0,0 0-13 0,0 0-9 16,0 0-5-16,-5 0-7 0,5 6-1 0,0 0-3 0,0-2-1 0,-7 1 3 0,7-1-1 15,0 2 1-15,0 3 3 0,0 0 1 16,0 3-1-16,0-3 5 0,0 0 1 0,0 6 0 0,0-6 1 0,0 7 1 0,0-1 2 0,7-6 0 0,-7 6 2 16,0 0 2-16,0-2 0 0,0 2 1 0,0 0 0 0,0-5 2 0,0 5 0 15,0-1 1-15,0-4-2 0,0 5-3 0,0 0-6 0,-7-6-7 0,7 6-9 16,0-5-7-16,0-1-7 0,-7 1-7 0,7-1-6 0,0-4-4 0,0 1-6 0,-5-2-3 16,5 1-2-16,0 1-3 0,0-2 4 0,-7-4 3 0,7 0 9 0,0 6 12 15,0-6 10-15,0 0 13 0,0 0 7 0,0 0 11 0,0 0 8 0,0 0 7 16,-8-6 11-16,8 2 8 0,-5-2 5 0,5 6 8 0,0-9 4 0,0 3 5 0,0 1 4 15,-7-4 5-15,7 5 2 0,0-6 1 0,0-1 0 0,0 1 2 16,0 1 0-16,0 0 3 0,0 0-3 0,0-6 0 0,0 3-1 0,7-3-2 0,-7 8 0 0,5-8 0 16,-5-1-4-16,8 2-11 0,-1-1-5 0,-2 0-7 0,2 0-5 0,5-4-4 15,-4 4-6-15,0 0-6 0,-3 2-7 0,8-2-4 0,-8 0-6 0,9 5-3 16,-1-4-7-16,1 4-8 0,-7 1-2 0,6-3-6 0,-2 8 2 0,4-1-2 0,-4 1 2 16,2-1 1-16,0 5 3 0,1 0-1 0,6 0 5 0,-6 0 2 0,-4 0 1 15,4 5 1-15,1-1 3 0,-4 1 2 0,2 5 3 0,-6 0 5 0,7-1 4 16,-8 6-1-16,1-6 4 0,-2 12-1 0,3-6 0 0,-8 3 2 0,6 3-7 15,-12-2-8-15,6 0-13 0,0 1-16 0,-8-1-18 0,3 6-15 0,-2-7-16 16,1 3-15-16,-8 0-12 0,7-3-14 0,2 1-16 0,-3-4-21 0,-3 0-24 16,3 0-25-16,1 0-29 0,1-5-31 0,-2 3-35 0,3-2-40 0,0-2-44 0,-3-3-44 15,2 3-28-15,-1 1-20 0,1-5 7 0,-1-1 16 0,7 1 30 0,-6-1 31 16,6-4 37-16,0 0 41 0,0 0 46 0,0 0 47 0,6 0 54 0,1 6 52 0</inkml:trace>
  <inkml:trace contextRef="#ctx0" brushRef="#br0" timeOffset="6031.84">19466 8089 0 0,'-5'0'16'0,"5"0"130"0,0 0 70 0,0 0 45 0,0 0 35 0,-8-4 26 0,8-1 23 0,0 5 21 15,0 0 21-15,8-4 21 0,-8 4 19 0,0-6 21 0,0 2 22 0,5-1-90 0,-5 5-155 0,0-6-67 0,0 2-24 0,0 4-5 0,7-6 3 0,-7 1 6 0,0 5 3 0,0-4 4 0,0 4 3 16,0-5-1-16,0 5 0 0,0 0-5 0,0-4-3 0,0 4-14 0,0 0-12 0,0 0-15 15,0 0-17-15,0 0-14 0,0 0-12 0,0 0-11 0,0 0-6 0,0 0-11 16,0 0-9-16,0 0-8 0,0 0-11 0,0 0-8 0,0 0-6 0,0 0-6 16,0-6-5-16,0 6-1 0,0 0-2 0,7 0 2 0,-2 0-1 0,3 0 2 15,-1 0 1-15,-2 0 2 0,9 0 0 0,-1 0-5 0,0 0-9 0,-2 0-15 16,10 6-18-16,-3-6-21 0,-2 0-25 0,2 4-32 0,-4-4-32 0,4 5-44 0,3-1-44 16,-9 1-87-16,0-5-102 0,9 6-54 0,-8-2-25 0,0 2 7 0,0-1 18 15,-7-1 33-15,7 2 35 0,-5-2 42 0,-8-4 42 0,0 0 47 0,0 0 48 0,0-4 53 16,-8-2 57-16</inkml:trace>
  <inkml:trace contextRef="#ctx0" brushRef="#br0" timeOffset="6379.1">19434 8280 0 0,'0'6'2'0,"0"-6"111"0,0 0 72 0,0 0 54 0,0 0 45 0,0 0 42 16,0 0 36-1,0 0 38-15,0 0 35 0,0 0 31 0,0 0 32 0,0 0 30 0,0 0 27 0,0 0-75 0,0 0-131 0,0 0-77 0,0 0-42 0,0 0-28 16,0 0-23-16,0 0-19 0,0 0-20 0,0-6-15 0,0 6-18 0,0 0-14 15,0 0-11-15,0 0-12 0,0 0-8 0,0-4-11 0,0 4-7 0,6 0-9 16,-6 0-5-16,5-5-7 0,3 5-3 0,0 0-5 0,-3-6-2 0,2 6-7 0,5-4-11 31,-4 4-17-31,4-5-18 0,7 5-25 0,-6 0-29 0,1-6-36 0,6 6-40 16,-7-4-45-16,7 4-47 0,-8 0-79 0,1 0-94 0,1-5-69 0,-2 5-56 0,2 0-10 16,-1 0 10-16,-1 0 26 0,0-4 33 0,3 4 41 0,-9-6 44 0,7 3 50 15,-8-3 54-15,9-3 55 0,-7 3 60 0,-1-4 72 0,7 5 85 0</inkml:trace>
  <inkml:trace contextRef="#ctx0" brushRef="#br0" timeOffset="6710.3">20117 7933 0 0,'7'-5'42'0,"-1"1"154"0,-6-2 86 0,8 2 62 0,-8-5 52 0,7 4 44 16,-7-5 40-16,0 4 33 0,5 1 32 0,1 1 26 0,-6-2 24 0,6 6 20 16,-6-3 19-16,0 3-129 0,0 0-213 0,0 0-103 0,0 0-48 0,0 0-25 15,0 0-20-15,0 0-17 0,0 0-11 0,0 0-13 0,0 0-9 0,0 0-7 16,0 0-4-16,0 0-5 0,0 0-5 0,-6 0-6 0,6 3-5 0,-6-3-7 0,6 6-6 15,-5-6-6-15,-2 4-5 0,-1 1 0 0,2 5 2 0,-7-4-1 0,8 3 3 0,-11 0-1 16,5 1 2-16,-1 0 3 0,-4 0-1 0,5 5 2 0,-2-5-1 0,0 4-6 16,-1-4-5-16,1 5-3 0,1-6-7 0,4 6-5 0,-3-6-7 0,3 7-3 15,0-7-2-15,3 1-2 0,-1 4 1 0,-1-4-1 0,7 1 1 0,-5-1 1 16,5-1 1-16,0-5 4 0,-9 7 3 0,9-2 3 0,0-3 3 0,9-3 7 16,-9 9 4-16,0-8 5 0,0 1 5 0,5-1 7 0,-5 1 5 0,7-1 8 0,-1-4 9 15,-1 6 5-15,3 0 8 0,0-6 4 0,-3 3 4 0,9 3 4 0,-2-6 3 16,-4 0 0-16,4 6 2 0,8-6 0 0,-7 0-3 0,5-6-6 0,-4 6-8 15,4 0-12-15,3 0-16 0,-2-6-17 0,-4 6-20 0,2-3-21 0,3-3-24 16,-6 6-27-16,-1-6-28 0,0 2-35 0,-7-1-37 0,6 5-45 0,-4-4-47 0,-2-1-85 16,1 1-104-16,-7-2-56 0,6 0-31 0,-6 3 3 0,0-9 20 0,0 9 29 15,-6-8 36-15,6 1 43 0,-7 1 42 0,1-6 50 0,6 5 51 0,-8-4 57 0,3 0 59 16,-2 3 77-16,1-4 90 0</inkml:trace>
  <inkml:trace contextRef="#ctx0" brushRef="#br0" timeOffset="6884.39">20162 7914 0 0,'0'-5'3'0,"0"1"118"0,-6-1 82 0,6 5 63 0,0-6 53 16,0 6 42-16,0 0 40 0,-6-4 32 0,6 4 33 0,0-6 27 0,0 6 27 15,0 0 23-15,0 0 23 0,0 0-86 0,0 0-147 0,0 0-86 0,0 0-55 0,0 0-30 16,0 0-26-16,0 0-12 0,6 6-10 0,-6 4-12 0,0-5-6 0,0-1-11 16,6 5-4-16,-6 1-4 0,0 0-5 0,0 6 1 0,0-7-4 0,0 4-7 15,0-2-10-15,0 5-13 0,0 2-11 0,-6-3-19 0,6 0-23 0,-6 4-29 16,6 0-29-16,-5 1-46 0,-2-1-47 0,-1 5-68 0,2 3-78 0,-7-9-110 16,8 7-121-16,-2-6-50 0,-7 1-14 0,8-1 4 0,-1 0 18 0,-7 1 28 0,7-4 41 15,2-7 45-15,5 6 51 0,-6-12 59 0,-2 9 64 0,8-9 73 0,0-3 77 0</inkml:trace>
  <inkml:trace contextRef="#ctx0" brushRef="#br0" timeOffset="7217.13">20424 8061 90 0,'6'-25'190'0,"2"1"69"0,-8-1 55 0,5 1 51 0,-5 3 46 0,0-3 44 16,0 0 45-16,0 5 36 0,0 4 34 0,0 0 31 0,0 0 26 0,0 2-65 15,0 3-121-15,0 5-96 0,0-4-84 0,0 3-51 0,0 6-36 0,0 0-31 16,0-6-31-16,0 6-29 0,0 0-27 0,0 0-21 0,0 0-14 0,-5 6-9 15,5 0-4-15,-8 3-4 0,2-4-7 0,6 5-3 0,-7 3-6 0,1 2 1 16,-1 6 1-16,-6-8 0 0,7 8 5 0,-1 3 3 0,-7 0 6 0,9 1-3 0,-8-1-4 16,7 0-11-16,-7 6-14 0,6-1-9 0,-1 0-7 0,2-4-4 0,0 5-2 15,-1-6-4-15,2 1-3 0,5-1 1 0,0-5 0 0,5 1 2 0,-5-6 2 0,7-5 6 16,-1 6 8-16,0-10 16 0,9 4 16 0,-10-2 12 0,9-2 11 0,-1-5 12 16,-1 0 9-16,8 0 7 0,-7-5 10 0,0-2 5 0,8 4 8 0,-8-3 3 15,-3-3 5-15,4 3 0 0,1-3 4 0,-10 0-4 0,9-1-2 0,-9-5-4 0,3 4-5 16,-2-2-8-16,-6-2-2 0,7 0-9 15,-7 0-8-15,0-4-15 0,0 4-15 0,0-5-24 0,-7 1-22 0,1 0-30 0,-2 4-35 0,3-4-34 0,-9-2-37 16,1 7-38-16,-8 1-38 0,3-2-53 0,-1 3-63 0,-1 3-97 0,-6 0-108 16,-1 5-38-16,3-7-1 0,-10 7 21 0,2 4 31 0,-1 0 42 0,1-6 45 0,-2 6 49 15,2 0 52-15,1 0 52 0,-1 0 52 0,-8 0 65 0,8 0 67 0</inkml:trace>
  <inkml:trace contextRef="#ctx0" brushRef="#br0" timeOffset="8465.48">13774 9996 94 0,'0'0'168'0,"0"0"48"0,7 0 39 0,-7 0 32 0,0 0 28 0,0 0 26 0,0-6 25 0,0 6 23 0,0-6 21 0,0 6 25 0,0 0 20 0,0-4-68 0,0 4-120 0,0 0-66 0,0 0-40 16,0-5-23-16,0 5-15 0,0 0-4 0,0 0-6 0,0 0-4 0,0 0-9 0,0 0-5 0,0 0-8 0,0 0-8 0,0 0-9 0,0 0-6 0,0 0-9 0,0 0 0 15,0 0 1-15,6 5 0 0,1-5-4 0,-7 0-3 0,6 0-3 0,8 4-2 16,-7-4 0-16,-2 6-1 0,8 0 1 0,1-2 3 0,4 1 5 15,-4-1 1-15,5 1 3 0,8-1-2 0,-8 7-6 0,7-2-4 0,1 1-2 0,5 1 0 0,0-3-1 16,7 7-1-16,0-4-1 0,6 4-1 0,2-2 0 0,5 7-1 0,-1-4-3 0,1 3-3 16,6-1-4-16,-5 3-3 0,13-2-7 0,-8 2 1 0,0 3-2 0,8 1 1 15,-1-1 2-15,1 0 0 0,-3 4 5 0,3-4-3 0,6 7 1 0,1-1 1 16,-3-2-3-16,2 2 3 0,7-2 0 0,0 1 3 0,-3 5 2 0,3-3 2 16,6-2-2-16,-1 5 0 0,0-4-3 0,8-2 1 0,-7 3-2 0,7-4 1 15,-8 4-1-15,5-7-2 0,3 6-3 0,-7-6 2 0,7 1-3 0,0 3 0 0,-8-2 0 16,-1-4-3-16,3 5-1 0,-2-9 0 0,1 6-2 0,7 1-1 0,-16-6-2 15,11 2-1-15,-8 3 1 0,-3-6 0 0,-4 3 0 0,6-2-1 16,-7 2-3-16,-4-8-2 0,-4 7-1 0,-3-4 0 0,-2 2 0 0,-6-3 1 0,1 0-2 16,-8-6 0-16,0 7-1 0,-6-3-1 0,1-2-1 0,-9-2-2 0,-4-3 0 15,-1 3 1-15,-7-5 1 0,-4 2 3 0,-1-1 4 0,-9-1 4 0,0-4 7 0,3 5-1 16,-8-5 3-16,0 0-1 0,0 0 0 0,0 0-2 0,0 0 0 16,0 0-2-16,0 0-2 0,0 0 0 0,0 0-5 0,0 0-3 0,0 0-8 15,0 0-10-15,0 0-8 0,0 0-9 0,0 0-7 0,0 0-9 0,0 0-8 0,0 0-12 16,0 0-9-16,0 0-11 0,-8 0-17 0,8 0-15 0,0 0-19 0,-5 0-19 15,5 0-22-15,-5-5-18 0,-4 5-25 0,9 0-20 0,-5 0-24 0,-2 0-39 16,-1 0-42-16,8-4-76 0,-6 4-88 0,0 0-27 0,-1 0 7 0,2-5 20 0,-3 5 32 16,8-6 35-16,-6 2 38 0,-1-2 41 0,1 3 42 15,6-8 44-15,-5 1 46 0,-2 1 55 0,7 0 63 0</inkml:trace>
  <inkml:trace contextRef="#ctx0" brushRef="#br0" timeOffset="8844.9">18397 11007 7 0,'8'-7'103'0,"-8"-2"60"0,0 4 45 0,0-5 34 0,0 6 30 0,0-5 29 0,0-2 31 0,0 7 28 0,0-7 30 0,0 7 30 0,0-7 30 0,0 7-18 0,-8 0-45 0,8-1-59 0,0-1-71 0,0 3-35 0,0-4-16 16,0 7-8-16,-5-5-3 0,5 1-6 0,0 4-10 0,-8-5-6 0,8 5-9 0,-5-6-9 0,5 2-10 16,0 4-10-16,-5 0-9 0,5-5-9 0,-9 5-12 0,9-4-6 0,-5 4-10 15,5 0-4-15,0-5-9 0,0 5-8 0,0 0-11 0,0 0-9 0,0 0-13 16,0 0-11-16,0 0-12 15,0 0-13-15,0 0-10 0,0 0-10 0,0 0-6 0,0 0-5 0,0 5-3 0,0-1-1 0,0 1 2 0,5-1 2 0,-5 7 5 16,9-2 3-16,-4 1 8 0,0 5 5 0,8 0 6 0,-5 0 8 0,5 4 7 16,6-4 4-16,-6 3 4 0,1 7 1 0,6-1 0 0,-1-3-1 0,-7 3-3 0,8 1-1 15,1-1-1-15,-3 1-3 0,3-1 0 0,-3 0-2 0,-5-5-1 0,0 5-2 16,1-3-1-16,-1-6-1 0,-1 4-1 0,-5-4 1 0,-2 0 2 0,2-2 4 16,1 2 3-16,-8-4 8 0,0 2 6 0,0-3 7 15,0 1 8-15,-8 4 5 0,1-6 4 0,2 6 5 0,-9-6 3 16,1 7 4-16,0-7 0 0,2 6 1 0,-10-6-5 0,3 6-1 0,-9-5-5 0,6-1-7 0,-11 1-45 0,6-1 0 0,1-4 0 15,-8 1 0-15,7 3 0 0,-5-5 0 0,2 1 0 0,-3 2 0 0,1-3-31 16,4 1-74-16,1-5-36 0,-8 4-40 0,10 1-49 0,-3 1-66 0,1-2-74 0,-1 1-114 16,2 4-127-16,6-2-47 0,0-4-9 0,-1 3 16 0,-7-1 30 0,8-1 40 15,7 2 45-15,-9-3 51 0,10 3 55 0,-5-6 60 0,3 0 62 0,3 0 75 16,-6 0 78-16</inkml:trace>
  <inkml:trace contextRef="#ctx0" brushRef="#br0" timeOffset="10204.25">14830 9585 0 0,'0'-6'64'0,"-8"3"51"0,8-3 40 15,0 0 33-15,0 3 30 0,-6-3 28 0,6 3 24 0,0-4 24 0,0 2 21 0,0 1 21 0,-5-1 20 0,5-1-20 0,0 2-43 0,0-1-39 0,0 5-39 0,0-4-23 0,0-1-18 0,0 5-13 0,0-7-6 16,0 4-5-16,0 3-5 0,0-6-3 0,0 6 0 0,0-4-2 0,0-1-1 0,0 5-1 0,-8 0-3 0,8-6-7 0,0 6-5 0,0-3-10 0,-8 3-12 16,8-6-9-16,0 6-13 0,-5-4-11 0,5 4-8 0,-6-5-9 0,6 5-10 15,-7-6-6-15,7 6-11 0,-5-4-5 0,-4 4-8 0,9 0-9 0,-7 0-8 0,2 0-5 16,5 0-5-16,-6 0-2 0,-1 0-6 0,7 0 2 0,-6 0 0 0,6 4-2 15,-8-4-2-15,3 6-1 0,5-1-2 0,-7-1 2 0,7 2 1 0,-7-3 0 16,2 3 2-16,5 3 2 0,-8-3 1 0,8 4 2 0,-7-1 1 0,7-4 0 16,-5 5-2-16,5-1 5 0,0-4-1 15,0 5 3-15,-9-1-1 0,9-3 2 0,0 3 1 0,9 1-1 0,-9 1 2 0,0 2 0 0,0-2 3 0,5-1 2 16,-5 4 2-16,7 0 5 0,1 1 1 0,-8 0 2 0,5 0 3 0,2 0 2 0,0 0 0 16,-2 3-1-16,9-2 0 0,-7 3 2 0,-1-5-2 0,-1 1 1 0,2 4 0 15,7-4-2-15,-7 0-1 0,-1 0-1 0,-1-5-1 0,3 4-4 0,0 0-1 16,-8-3 0-16,5-1 0 0,1-1-1 0,-6-4 1 0,8 5 0 0,-8-1 0 0,0-4 3 15,0-1 3-15,0 2 5 0,0 0 4 16,0-2 6-16,0 1 4 0,0-1 7 0,0 1 3 0,-8-1 3 0,2-4 3 0,6 6 4 0,-5-1 3 0,-3-1 1 16,-5-4-1-16,7 5 2 0,-1-5-1 0,-7 7-2 0,7-7-4 0,-4 3-4 0,-2-3-4 15,0 0-2-15,-1 0-5 0,9 0-3 0,-10-3-1 0,1 3-3 0,4-7-1 16,2 7-3-16,-5-5 1 0,7 1-5 0,-7-1 1 0,6-1-3 0,1 2-2 16,-1-1-3-16,1 1 1 0,1-1-10 0,-4 1-7 0,2-2-14 0,7 0-13 0,-5-3-17 15,5 3-19-15,-8 3-17 0,8-3-21 0,-5 2-22 0,5-5-22 0,0 4-26 16,0-2-24-1,0-2-26-15,0 4-25 0,5 1-31 0,-5-2-35 0,8 2-29 0,-8-1-23 0,5 1-32 0,2 4-35 0,2-5-1 0,2 5 19 0,-4-6 26 0,6 6 32 16,0 0 36-16,-7 0 35 0,7 0 39 0,0 0 37 0,1 0 42 0,-2-4 46 0,1 4 42 16,1 0 60-16</inkml:trace>
  <inkml:trace contextRef="#ctx0" brushRef="#br0" timeOffset="10708.39">15103 9887 28 0,'6'6'132'0,"-6"-6"65"0,0 0 48 0,0 0 42 0,0 0 37 0,-6-6 35 0,6 2 37 0,-8-2 33 0,3 1 31 0,5 1 30 0,-7-2 27 0,7 1-29 0,0-4-67 0,0 5-76 0,-6-2-80 0,6 3-44 0,0-9-22 16,0 8-18-16,-6-1-14 0,6-1-14 0,0 2-17 0,0-1-15 0,-7 1-12 0,7-1-14 0,0 5-10 0,0 0-14 16,0 0-12-16,0 0-15 0,0-4-13 0,0 4-11 0,0 0-11 0,0 0-10 15,0 0-11 1,0 0-10-16,0 0-10 0,0 0-8 0,0 0-7 0,-8 4-3 16,8-4 1-16,-5 5-1 0,5-1 3 0,0 5 2 0,-6-3 3 0,6 3 4 15,0 6 4-15,-8-5 5 0,8-1 4 0,-5 6 7 0,5 0 5 0,0-4 3 16,0 2 6-16,-7-3-1 0,7 4 0 0,7-2-4 0,-7-3-1 0,0 1-3 0,0-1-2 15,5 6-2-15,3-9-4 0,-8 3 0 0,6 0-2 0,-1-5-1 0,3 7 2 16,-1-7 0-16,-1 1 3 0,0 2 1 0,6-4 3 0,-4 3 0 0,5-1 6 16,-7-5 2-16,7 4 5 0,-5-4 3 0,5 0 5 0,-3 0 5 0,4 0 4 0,1-4 2 15,-9 4 5-15,7-5 1 0,-1-1 5 0,2 3 5 0,-8-4 7 0,6-2 4 16,-3 4 3-16,1-1 2 0,-2-3 1 0,-3 0 4 0,3 5 1 0,0-8 0 0,-3 3 1 16,-5 3 0-16,6-3-1 0,-6 0-2 0,0 0-5 0,8-1-4 0,-8-1-6 15,-8 1-7-15,8-3-3 0,0-2-5 0,-6 4-3 0,6-4-6 0,-5 2-3 16,-3-2-3-16,0 0-6 0,3 5-3 0,-8-4-3 0,8-2-1 0,-9 7-2 15,7-1-2-15,-6 1 0 0,-1 0-2 0,9-2-3 0,-8 1 0 0,7 5-4 16,-9 1-1-16,1-2 1 0,9 2-4 0,0 4-3 0,-8 0 0 0,5-5-3 16,-5 10-2-16,7-5 0 0,-1 4 0 0,1 2-1 0,-7-2-1 0,6 1 2 0,1 1-1 15,0 3 1-15,-1 1-1 0,-6-1 0 0,7 6 2 0,-2-6 3 0,3 7 3 16,5-2-1-16,-7 5 4 0,-1-4-1 0,2 4 4 0,6-4 0 0,0 6 1 16,-6-3 3-16,6 3 1 0,0-2 2 0,0-1 5 0,0 3 0 0,6-2 3 15,-6 1 1-15,6-4 0 0,2 2 2 0,-1-3 0 0,6 4 0 0,-7-4-3 16,7 0-4-16,-6 3-9 0,12-2-8 0,-6-1-12 0,0-6-10 0,0 6-11 0,6 0-13 15,-6-6-16-15,6 1-20 0,2-1-26 0,-8 3-33 0,6-3-21 0,1 0-14 16,-6-3-16-16,4 3-16 0,-5-5-34 0,6 1-42 0,-6 2-59 0,0-7-63 0,1 3-18 16,-2-3 6-16,1 0 21 0,1-3 29 0,-2 3 35 0,2-7 41 0,-8-2 33 15,6 4 30-15,-3 1 33 0,3-6 35 0,-6-1 51 0,7 1 60 0</inkml:trace>
  <inkml:trace contextRef="#ctx0" brushRef="#br0" timeOffset="11183.78">15638 10087 0 0,'0'0'3'0,"5"-5"113"0,2 1 70 0,-7-1 50 16,6-1 42-16,-6 6 34 0,0-4 32 0,0 0 28 0,0-1 26 0,6-1 23 0,-6 3 23 0,0-4 22 0,0 2 21 0,8 1-80 0,-8-1-139 0,7-1-73 0,-7 2-42 0,5 4-24 0,-5-5-22 0,6 5-17 0,-6 0-9 16,0 0-12-16,0 0-7 0,0 0-8 0,8 0-2 0,-8 0-5 0,0 0-1 0,5 5-2 15,-5-5-6-15,0 4 2 0,8-4 2 0,-8 6 6 0,0-1 6 0,0-1 7 16,0 1 2-16,0 2 3 0,0-4 0 0,0 3 2 0,0-1-4 0,0-1-3 16,0 0-1-16,0 2-5 0,-8-1 1 0,8 4-4 0,-5-9-6 0,-3 10-4 0,2-4-10 15,1-1-2-15,-2-1-4 0,-1 1-1 0,-4-1-1 0,0-4-3 0,3 6-1 16,-3-2-3-16,1-4-3 0,-5 0-4 0,-2 0-5 0,5 0-3 0,0 0-4 15,-1-4-2-15,-6 4-4 0,8-6 0 0,0 2-1 0,-4 4-1 0,5-5 1 0,6-4 0 16,-11 3 3-16,11 2 0 0,-8-2 2 0,8-3 1 0,-4 4 3 0,2-5 4 16,2 6 4-16,5-7 0 0,-6 8 2 0,6-9 1 0,0 3 0 0,-8 3-1 15,8-3 1-15,0 0-2 0,0-1 2 0,8 0-1 0,-8-4-1 0,0 4-3 16,6-4 1-16,-6 4-2 0,5-5-4 0,-5 5-1 0,7-4-2 16,2-2-2-16,-4 1 0 0,1 6 1 0,1-6 1 0,-2 6 1 0,11-1 1 0,-11-1 3 15,6 2 5-15,5 0 6 0,-4-1 3 0,0 4 6 0,3 3 4 0,-2-3 3 16,-2 0 3-16,4 2 1 0,4 4 1 0,-6 0 4 0,6 0-1 0,-7 0-2 0,2 4 0 15,-1 2-3-15,1 0-2 0,-2-3-1 0,2 9-1 0,-1-8-5 0,-1 10 0 0,-5-4-6 16,6-1 0-16,-6 6-5 0,6 0 0 0,-7 4-2 0,-1-4-1 0,3 5 1 16,0-1 2-16,-8 2 1 0,5 1-3 0,-5-1 2 0,8 3-4 0,-8 0 0 0,0 1-2 15,0-1 0-15,0 1 2 0,0-1 0 0,-8 1 0 0,8-1 2 0,0 1-1 16,0-1-1-16,-5 0-4 0,5 1-1 0,0-4-5 0,0 3-8 0,-8-6-11 0,8 3-9 16,0-2-12-16,0-1-17 0,0 3-15 0,-8-2-23 0,8-4-28 0,0 5-22 15,0-6-22-15,0 6-25 0,0-5-30 0,-5-2-37 0,5 8-36 0,0-6-59 16,0-6-73-16,0 5-63 0,0-4-61 0,-6 6-10 15,6-13 13-15,0 9 30 0,-7-3 39 0,1-5 36 0,6-4 38 0,-7 0 43 0,1 0 47 0,-8 0 50 0,7-4 53 16,2-5 68-16,-8-3 72 0</inkml:trace>
  <inkml:trace contextRef="#ctx0" brushRef="#br0" timeOffset="11609.27">16228 10166 73 0,'-5'-5'147'0,"-1"1"44"0,0 4 36 0,-1-5 34 0,-1-2 32 0,3 7 32 0,-3-4 32 0,2-1 30 0,1 0 33 0,-2 5 28 0,7-4 32 0,-8 4-57 0,2-6-101 15,6 6-57-15,-6 0-29 0,6-4-19 0,0 4-10 0,-7 0-11 0,7 0-14 0,0 0-14 0,0 0-17 0,0 0-15 0,0 0-18 0,0 0-14 0,0 0-15 0,0 0-13 16,0 0-12-16,0 0-13 0,0 0-9 0,0 0-10 0,0 0-8 0,0 0-12 0,0 0-7 15,0 0-4-15,0 0-3 0,7 0-1 0,-1 0 1 0,-6 0 2 0,6 0 0 16,2 0-4-16,4 0-7 0,2 0-13 0,-9 0-17 0,16 4-22 0,-10-4-24 0,10 0-28 16,-8 0-34-16,8 6-37 0,-3-6-40 0,3 4-66 0,-10-4-78 0,10 5-73 15,-9-5-71-15,0 5-20 0,3-1 4 0,-1 3 21 0,-9-2 31 0,0-1 37 0,3-4 41 16,-8 5 48-16,0-5 49 0,0 0 52 0,0 4 50 0,0 2 65 0,-8-6 73 16</inkml:trace>
  <inkml:trace contextRef="#ctx0" brushRef="#br0" timeOffset="11799.24">16217 10318 0 0,'-13'10'15'0,"5"-1"133"0,-5 0 81 0,7 0 61 0,1 3 49 0,-10-8 39 0,15 1 35 0,-6-1 30 0,0-4 27 0,6 0 27 0,0 0 23 0,0 0 22 16,0 0 22-16,0 0-100 0,0 0-163 0,0 0-93 0,0 0-51 0,0 0-31 15,0 0-24-15,0 0-15 0,0 0-15 0,0 0-12 0,0 0-6 0,0 0-4 0,6 0-7 16,0 0-2-16,-6 6-6 0,8-6-2 0,4 0-10 0,-6 4-13 0,7-4-20 16,-5 0-22-16,11 5-27 0,-7-5-29 0,2 5-35 15,4-5-41-15,-2 4-45 0,2 2-94 0,3 0-113 0,-10-3-71 0,10 3-49 0,-9 0-16 0,0-6 6 16,3 4 19-16,-1-4 29 0,-4 0 37 0,-2 0 44 0,5-4 48 0,-7-8 53 0,1 9 57 15,-1-9 60-15,-6 3 80 0,8 0 95 16</inkml:trace>
  <inkml:trace contextRef="#ctx0" brushRef="#br0" timeOffset="13360.98">16718 10045 6 0,'0'0'97'0,"0"-7"61"0,0 2 45 0,0 1 38 0,0 4 35 0,0-11 35 0,0 11 33 0,0-9 35 0,0 5 33 0,0 4 32 0,-6-5 31 0,6 1-15 0,0-2-43 0,0 0-59 0,0 2-67 0,0-1-35 0,0-1-18 15,0 6-13-15,0-3-6 0,0 3-14 0,0 0-15 0,0 0-15 0,0-6-17 0,0 6-14 0,0 0-20 0,0 0-14 0,0 0-19 0,0 0-14 16,0 0-18-16,0 0-15 0,0 0-17 0,0 0-13 0,0 0-16 0,0 0-8 16,0 0-6-16,0 0-1 0,-8 0-1 0,8 9 0 0,0-3 0 0,0-1 1 15,0 5 3-15,0 0 0 0,0-1 5 0,0 6 4 0,0-1 5 0,0 2 4 0,0 3 6 16,-5-5 1-16,5 7 1 0,0-2-5 15,0-1-1-15,0 7 1 0,-8-5-1 0,8 5 0 0,0-6 3 0,0 5-3 0,0 1 3 0,0-4-2 0,0 3-2 0,0 0-8 16,0-5-11-16,0 5-15 0,0-3-16 0,0-2-20 0,0-1-22 0,0 3-24 16,8-2-29-16,-8-5-36 0,0 2-34 0,0-1-43 15,0-6-40-15,5 6-61 0,-5-6-71 0,0-3-57 0,0 3-48 0,0-3-4 0,8 2 16 0,-8-8 29 0,0 0 34 16,0 0 39 0,0 0 43-16,0 0 46 0,0 0 48 0,-8-4 51 0,8-6 50 0,0 1 60 0,0-2 75 0</inkml:trace>
  <inkml:trace contextRef="#ctx0" brushRef="#br0" timeOffset="14688.87">17133 10131 0 0,'9'-4'34'0,"-9"-6"91"0,5 5 53 0,2 1 40 0,-7-7 35 0,0 7 32 0,8-2 31 0,-8 1 30 16,5-4 30-16,-5 3 28 0,0 2 31 0,0 0 8 0,7-1-7 0,-7-4-58 0,0 2-88 0,7 2-46 0,-7 1-26 0,0-1-14 0,5-1-10 0,-5 6-9 0,0-4-11 0,0 4-12 0,0 0-13 0,7-5-11 0,-7 5-14 16,0 0-14-16,0 0-10 0,0 0-13 0,0 0-14 0,0 0-12 15,0 0-11-15,0 0-10 0,0 0-10 0,0 0-9 0,0 0-6 0,0 0-6 0,0 0-8 0,0 0-5 16,0 0-4-16,-7 0-5 0,7 5 1 0,-5-1-2 0,5-4-1 0,-7 6 2 16,0 3-2-16,2-4 3 0,-3 5 0 0,1 1 0 0,-7-3 4 0,9 3 3 15,-8 4 3-15,0 0 5 0,0-6-1 0,-1 5 2 0,9 0 0 0,-15 2-2 16,13-1 0-16,-5-6-2 0,-1 6 0 0,-1 0-3 15,2-6-1-15,3 6-2 0,4-6-3 0,-8 1-2 0,8 1-4 0,5-1-1 0,-9-1-1 0,4 0-2 0,5-2-1 16,-7-4 1-16,7 3-4 0,0-1 3 0,0-5-2 0,0 0 1 0,0 0 1 0,0 0 2 16,0 0 1-16,0 4 2 0,0-4 1 0,0 0 1 0,0 6 3 15,0-6 1-15,0 0 4 0,7 3 4 0,-7-3 4 0,0 0 3 0,5 0 4 16,4 6 1-16,-9-6 4 0,5 0 1 0,8 4 1 0,-8-4 3 0,4 0-2 0,3 5 3 16,-5-5-1-16,5 0 0 0,3 0-2 0,-3 0-2 0,0 6-2 0,1-6-3 15,8 0-1-15,-7 0-3 0,-1 0-5 0,6 0-9 0,-7 0-15 0,1 0-18 16,1 0-19-16,4 0-27 0,-10 0-30 0,5 0-33 15,1 0-34-15,-4 0-37 0,-2 0-37 0,-3-6-53 0,3 6-62 0,0 0-65 0,-3 0-66 0,-5-5-12 0,0 5 8 0,6 0 28 16,-6 0 30-16,-6-10 39 0,6 7 43 0,0-3 46 0,-5-3 44 0,-3 3 48 16,8-4 46-16,-8 5 56 0,3-4 66 0</inkml:trace>
  <inkml:trace contextRef="#ctx0" brushRef="#br0" timeOffset="14909.9">17181 10152 0 0,'-7'-11'12'0,"7"6"125"0,0 0 71 0,-7-5 52 15,7 6 47-15,0-5 44 0,0 4 44 0,-5-1 41 0,5 2 40 0,0 4 36 0,0-6 32 16,0 1 29-16,0 5 27 0,0 0-92 0,0 0-157 0,0 0-80 0,0 0-37 15,0 0-27-15,0 0-21 0,0 0-26 0,0 0-24 0,0 0-28 0,0 0-21 16,0 0-22-16,0 0-16 0,0 0-9 0,0 0-9 0,0 0-2 0,0 0-2 0,0 5-4 16,0 1-4-16,5-2-3 0,-5 7-2 0,0-7-1 0,0 5 1 0,0 1 0 15,7 4 2-15,-7-2 4 0,0 1 5 0,0 2 0 0,0 6-3 0,-7-6-3 32,7 3-6-32,0 1-10 0,0 2-14 0,-5-3-20 0,5 7-23 0,0-6-25 15,-8 1-25-15,8 5-30 0,0-7-37 0,-7 3-38 0,7-2-44 0,0 2-63 0,0-7-68 16,0 5-88-16,0-4-92 0,0 0-28 0,0-2 4 0,0 2 25 0,0-5 37 15,7 1 39-15,-7-2 41 0,0-3 48 0,8-2 51 0,-8 0 53 0,0-4 55 0,0 0 64 16,5-4 70-16</inkml:trace>
  <inkml:trace contextRef="#ctx0" brushRef="#br0" timeOffset="15288.92">17415 10313 68 0,'13'-6'177'0,"-7"-4"72"0,1 1 59 0,-2 0 50 0,-5-1 45 0,9-1 37 16,-9 1 35-16,0 1 31 0,5-2 30 0,-5 4 30 0,0 1 27 0,0 1-51 15,0-5-99-15,0 4-92 0,0 2-87 0,0-1-51 0,0 5-35 0,0 0-26 16,0 0-19-16,0 0-17 0,0 0-16 0,0 0-13 0,0 0-16 0,0 0-15 16,0-6-17-16,0 6-14 0,0 0-13 0,-5 6-12 0,5-6-12 0,-9 5-8 15,4-1-4-15,5 2-4 0,-7 4-2 0,1 1 2 0,1 2 0 0,-3-4 3 0,-5 6 2 16,6 0 6-16,1 4 5 0,0-4 2 0,-2 6 2 0,1-3 1 0,2-3-5 16,-1 4-4-16,-2 1-7 0,8-1-7 0,-5-3-8 0,5 2-7 0,0 3-8 0,0-6-3 15,0 3-3-15,5-2 2 0,-5-1-3 0,8 3 2 0,-8-3 0 0,6 0 3 16,-1-1 6-16,2-4 6 0,1 6 8 0,-2-7 11 0,0-3 10 0,6-2 11 15,-4 1 12-15,5-1 9 0,-7-4 7 0,6-4 9 0,2-1 8 0,-1 1 4 16,0-2 9-16,0-3 4 0,1-3 6 0,-1-2 3 0,-1 6 5 0,2-7 3 0,-1 0 1 16,0-6 1-16,-2 8 0 0,5-2-4 0,-11 0-2 0,2-4-4 0,-1 5-10 15,-1-7-4-15,4 2-7 0,-2-2-8 0,-7 3-8 0,0-1-8 0,0-2-9 16,0-3-11-16,0 6-17 0,-7-3-13 0,-2-4-18 0,4 6-15 0,-1 1-18 0,-1-3-18 16,-7 6-21-16,2 0-21 0,6 2-22 0,-7 1-27 0,0 3-27 0,-1 0-32 15,2 3-29-15,-8 6-48 0,8-4-50 0,-3 4-73 0,3 4-75 0,0 2-21 0,-2-2 7 16,7 6 24-16,-4 1 31 0,-5-2 36 0,11 0 38 0,-8 0 42 0,7 6 46 15,-2-3 47-15,1 3 48 0,2-8 60 0,-1 8 64 0</inkml:trace>
  <inkml:trace contextRef="#ctx0" brushRef="#br0" timeOffset="15620.57">18073 10346 71 0,'11'-5'188'0,"-4"1"76"0,2-5 50 0,-4 3 42 0,2-9 37 0,-1 5 31 15,-6-4 32-15,5 0 29 0,4 0 32 0,-9-2 27 0,7 1 28 0,-2 1-49 16,1-2-98-16,2 7-101 0,-8-6-103 0,5 2-48 0,3 1-20 0,-1-2-10 0,-2 4-5 16,2 1-7-16,-2-6-6 0,-5 5-6 0,7 1-6 0,-7-2-7 0,8 3-7 15,-8 3-9-15,0-4-7 0,5 2-8 0,-5 2-5 0,0 1-6 0,0 4-4 16,0-5-7-16,0 5-4 0,0 0-9 0,0 0-12 0,0 0-12 0,0 0-14 16,0 0-13-16,0 0-9 0,0 0-5 0,0 0-3 0,0 9 1 0,0-4-2 15,0 5-2-15,-5 1 0 0,5-3 0 0,0 7 0 0,-8 0 6 0,8 5 5 0,-7-1 8 16,2 6 6-16,-2-1 9 0,7 1 7 0,-12-1-1 0,4 6-2 0,3-6-10 15,-3 6-11-15,2-2-17 0,1-3-11 0,-2 4-18 0,-2 2-18 0,9-9-16 16,-5 4-17-16,5 2-19 0,0-3-22 0,0-1-28 16,0-3-33-16,0 2-35 0,0-3-34 0,0 5-39 0,0-7-39 0,0 3-46 0,0-2-46 0,5-5-34 0,-5 1-24 0,0 1 5 15,9-3 18-15,-9-2 30 0,0-2 35 0,7-3 41 0,-7 4 46 0,0-10 47 16,5 5 48-16,-5-5 50 0,6-5 54 0,-6 5 53 0,8-7 71 0</inkml:trace>
  <inkml:trace contextRef="#ctx0" brushRef="#br0" timeOffset="16029.89">18418 10580 0 0,'6'-3'21'0,"-6"-8"139"0,0 7 84 0,-6-7 59 0,6 1 45 0,0 1 41 0,0 0 36 0,-7-1 32 16,7-1 27-16,-6 2 23 0,6-1 22 0,0 6 20 0,0-1 20 0,-8-1-105 15,8 6-174-15,0-3-95 0,0 3-50 0,0 0-24 16,0 0-14-16,8-6-12 0,-8 6-17 0,0 0-10 0,0 0-10 0,0 0-8 0,0 0-7 0,0 0-7 16,0 0-7-16,0 0-9 0,0 0-9 0,-8 6-10 0,8-6-9 0,0 3-9 15,0 3-4-15,-5-1-2 0,5-1 0 0,0 6 2 0,0-5 1 0,-8 4 4 16,8 1 4-16,0-4 3 0,0 3 4 0,0 0 1 0,0 1 1 0,0 1-1 15,0-7 0-15,8 7-1 0,-8-2 0 0,5-3-1 0,-5 2 0 0,8-3 0 0,-2 4 0 16,1-3 1-16,6 0-3 0,-7-3 1 0,7-3 2 0,-6 6 1 16,7-6 2-16,-1 0 1 0,-2 0 2 0,2 0 0 0,2-6 2 0,-3 3 0 0,0-3 3 0,2 0 2 15,-1-3 0-15,0 0 4 0,0 5 2 0,-8-8 0 0,9 3 3 0,-7 0 1 16,6-6 0-16,-7 6 3 0,2-1 0 0,-3-5-1 16,-5 0 3-16,8 6-3 0,-3-6 0 0,-5 0-3 0,0 0 3 0,0 2-3 0,7-2 1 0,-7 3-1 0,-7-2 1 15,7 0 1-15,0 5-4 0,-5-6 1 0,5 4-1 0,-8 1-1 0,8 7-6 16,-5-3-4-16,5-3-5 0,-8 3-7 0,2 6-3 0,1 0-3 0,-3 0-6 15,1 0-1-15,-7 6-4 0,9-1-1 0,-8 5-3 0,0-1-3 0,0 0-3 16,-1 6-2-16,2-5-3 0,0 5-4 0,-3-1-4 0,2 5-6 0,7-3-5 16,-7 2-4-16,8-3-1 0,-9 6-3 0,7-8-4 0,1 8-6 0,6-6-5 15,-7 3-7-15,1-3-5 0,6 6-6 0,0-8-6 0,0 2-3 0,0 0-2 0,0 0-6 16,6-2-7-16,-6-2-11 0,7 5-8 0,-1-7-21 0,1 4-21 0,0-2-32 16,5-2-34-16,-4-3-35 0,3 4-34 0,2-1-33 0,-6-5-29 0,7 1-2 0,-1 1 13 15,1-6 21-15,4 4 26 0,-5-4 26 0,0 0 29 0,0-4 35 0,8 4 36 16,-10 0 43-16,2-6 42 0,7 1 44 0,-1 1 62 0</inkml:trace>
  <inkml:trace contextRef="#ctx0" brushRef="#br0" timeOffset="16503.43">18879 10678 25 0,'16'-9'115'16,"-11"-1"56"-16,8 5 46 0,-8-8 43 0,-5 1 41 0,9 3 37 0,-4-6 36 0,-5 2 33 0,7-2 35 0,-7 0 31 0,0 0 30 15,0 0-25-15,0 6-65 0,6-7-56 0,-6 2-54 0,0 0-36 0,0 0-25 0,0 2-24 16,0 3-23-16,0 0-21 0,0 5-18 0,0-2-17 0,0-3-18 0,0 3-14 16,0 0-18-16,0 6-15 0,0 0-17 0,0 0-15 0,0-4-16 0,0 4-11 15,0 0-12-15,0 0-12 0,0 0-9 0,0 0-6 0,0 0-7 0,0 0-3 16,0 0-1-16,0 0 0 0,0 4-2 0,0 8 2 0,0-9 1 15,5 9 3-15,-5-8 1 0,0 10 4 0,9-4 4 0,-9 5 5 0,0 0 4 0,7-6 5 0,-7 6 6 16,0 0 2-16,-7 4 1 0,7-4 0 0,0 0 1 0,-9 0-1 0,9-2 0 0,-5 8 2 16,5-12-2-16,-6 6 1 0,6-2 2 0,-7-2 0 0,2 5-1 0,5-7 2 15,-9-5 0-15,9 5 0 0,0 2-1 0,-5-7 0 0,5 1 1 0,0 1-2 16,-7-6 2-16,7 4 2 0,0-4 1 0,0 0 3 0,0 0 4 0,0 0 0 16,0 0 6-16,0 6 2 0,0-6 3 0,0 0 5 0,0 0 2 0,0 0 1 15,0 0-1-15,0 0 0 0,0 0-2 0,0 0-1 0,-6-6-3 0,6 2-2 16,0-2-2-16,0 1-6 0,0 1-2 0,0-7-3 0,0 7-2 0,0-1-3 15,0-5 1-15,0 1 0 0,0-1-1 0,0-1 1 0,0 2-2 0,6 0 0 0,-6-1-1 16,0 1-1-16,7-7-1 0,-2 6-1 0,-5-4 0 0,9 5-2 0,3-6-2 16,-6 0-1-16,-1 6-5 0,4-1-2 0,3-5-2 0,-4 4 1 0,3 2-3 0,-3-1 0 15,4 1 2-15,-6 3-1 0,7 3-1 0,-5-3 3 0,-3 0-3 0,3 2 1 16,5 4 1-16,-7 0-3 0,1-5-2 16,-1 5 2-16,2 5 0 0,-3-5 3 0,-5 4 0 0,5-4 4 0,3 6 0 0,-8 0 2 0,6 3 2 0,-6-4 0 0,7 5 2 15,-7-1 1 1,0 0 3-16,8 1 3 0,-8 1 3 0,0 2 2 0,0 2 1 0,-8-5 0 0,8 4-2 0,0 2 1 0,-7-2 0 0,7 2-1 0,-6-1 0 15,6 3 1-15,-8-8-1 16,3 5-4-16,5 0-7 0,0-2-9 0,-5-2-15 0,-3 4-17 0,8-5-18 0,0-1-19 0,-6 0-21 0,6 1-22 0,0-5-24 0,0 4-29 16,0 3-32-16,-7-8-30 0,7 5-30 0,7 0-52 15,-7-3-60-15,0-1-61 0,0 5-60 0,6-4-12 0,-6 3 14 0,8-5 23 0,-3 1 33 0,-5-1 34 0,5 2 39 16,3-6 40-16,-2 5 45 0,1-5 43 0,6 0 46 0,-7-5 58 0,2 5 64 0</inkml:trace>
  <inkml:trace contextRef="#ctx0" brushRef="#br0" timeOffset="16836.41">19453 10620 74 0,'-8'-6'149'0,"3"2"48"0,5 4 41 0,-6-5 42 0,-1 0 40 0,7 1 39 0,-5 4 38 16,5-4 35-16,0 4 33 0,-9-6 32 0,9 6 28 0,0-6-58 0,0 6-109 0,0 0-61 0,0 0-36 0,0 0-27 0,0-3-21 0,0 3-25 0,9 0-28 0,-9-6-25 0,0 6-25 0,0-5-19 0,5 1-21 0,-5 4-14 0,7-6-14 0,-1 6-11 0,-1-5-9 15,3 1-8-15,0-2-10 0,4 3-6 0,-5 3-3 0,6-6-6 0,-6 2-1 0,5 4-10 16,0 0-16-16,1-5-17 0,1 5-20 0,-1 0-24 0,0 0-24 0,0 0-31 15,1 5-31-15,-7-5-37 0,4 4-38 0,-4 2-51 0,7-3-54 0,-9 3-65 16,2 3-62-16,-7-3-13 0,6 3 12 0,-6 0 25 0,8 3 34 0,-8-8 35 0,-8 5 41 16,8 0 43-16,0 3 45 0,-6-9 46 0,-1 9 48 0,2-8 52 0,-9 5 65 15</inkml:trace>
  <inkml:trace contextRef="#ctx0" brushRef="#br0" timeOffset="16994.46">19422 10855 100 0,'-9'5'181'0,"9"4"58"15,0-5 46-15,-5 2 41 0,5-1 36 0,0-5 32 0,0 0 31 0,0 0 26 16,0 0 28-16,0 0 24 0,0 0 24 0,0 0-71 0,0 0-122 0,0 0-78 15,5 4-54-15,-5-4-35 0,9-4-26 0,-4 4-19 0,-5 0-17 0,13-5-15 16,-8 5-13-16,3-6-11 0,5 6-11 0,-6-4-9 0,5 4-7 0,3-5-15 16,-3 5-19-16,0 0-23 0,1-4-28 0,1 4-29 0,6-5-30 0,-7 5-33 0,-2 0-41 15,5 0-61-15,-5 0-76 0,2 0-83 0,0-4-88 0,0 4-34 0,1 0-6 0,-2-6 12 16,2 6 22-16,-1-6 33 0,-6 2 35 0,7-1 43 0,-9-4 45 0,8 3 49 16,-7-3 55-16,7-7 65 0,-6 7 72 0</inkml:trace>
  <inkml:trace contextRef="#ctx0" brushRef="#br0" timeOffset="17310.03">20085 10483 0 0,'5'0'36'0,"-5"-4"153"16,9 4 86-16,-9-5 67 0,0-1 57 0,0 3 44 0,0-3 40 0,7-4 33 0,-7 5 25 0,0 1 23 15,0 4 19-15,0-5 18 0,0 5 18 0,0 0-129 0,0 0-210 0,0 0-110 16,0 0-60-16,0 0-42 0,0 0-33 0,0 0-18 0,0 0-14 0,0 0-4 16,0 0-1-16,-7 5 1 0,7-1 2 0,0 1 2 0,-9-1 2 0,9 8 1 15,-5-3 0-15,-1 0 2 0,-1 1 0 0,2-1 2 0,-4 6 5 0,-3 0 0 16,6-6 0-16,-7 12 2 0,0-6-6 0,-1 0 1 0,1-2-3 0,1 2-1 0,-2 0-2 15,1 4-4-15,0-4 1 0,0 0-3 0,-1 0-3 0,9-2 1 0,-8 2-6 16,-1 0-3-16,7-4-4 0,2 2-4 0,-2-3-4 0,1 4-2 0,0-2-4 16,6-3-1-16,-8 1-2 0,8-7 2 0,-7 8-1 0,7-7 1 0,0 8 1 0,0-8 1 15,0 5 4-15,0-4 3 0,0-1 2 0,7 2 6 0,-7-1 7 0,0-5 2 16,8 4 6-16,-2 1 3 0,-6-5 3 0,6 7 1 0,1-7 4 0,-2 3-1 16,2-3 3-16,7 0 0 0,-8 0-2 0,6 0 2 0,2 0-2 0,-1 0-1 15,0 0-1-15,0-3-5 0,1 3-4 0,-2-7-14 0,8 7-10 16,-8-5-20-16,9 1-18 0,-10 4-27 0,5-5-24 0,-4-1-33 0,8 2-36 0,-8-1-50 0,-6 1-58 15,7-5-90-15,-5 3-100 0,4-4-42 0,-6 5-13 0,0-4 14 16,1-1 21-16,-7 1 33 0,0-3 33 0,8-2 42 0,-8 4 42 0,0-3 48 0,-8-2 49 0,8 0 61 16,-7 0 63-16</inkml:trace>
  <inkml:trace contextRef="#ctx0" brushRef="#br0" timeOffset="17514.98">20040 10479 0 0,'0'0'66'0,"0"0"116"0,0 0 72 0,0 0 55 0,0 0 43 15,0 0 36-15,0 0 32 0,0 0 28 0,0 0 26 0,0 0 23 0,0 0 23 16,0 0 0-16,0 0-11 0,0 0-99 0,0-5-150 0,0 5-78 0,0 0-41 0,0 0-19 15,0 5-7-15,-8-1-5 0,8 2-2 0,0-2-2 0,-5 5-5 0,5 2-2 16,0 4-1-16,-8-2-3 0,3 2-5 0,5 0-3 0,-7 6-4 0,0-3-11 16,2-2-16-16,5 8-9 0,-8-5-13 0,1 2-7 0,2 1-9 0,-3 4-14 15,2-7-23-15,1 0-24 0,-3 7-32 0,0-7-32 0,8-1-32 0,-5 3-35 16,-1-2-37-16,6 2-43 0,-7-3-43 0,7-3-62 0,0 0-74 0,0 0-68 0,0-6-61 16,0 1-12-16,0-1 19 0,7 0 32 0,-1-2 39 0,-6-2 43 0,5-1 46 15,-5 1 49-15,8-1 49 0,0-4 54 0,-3 0 52 0,9 0 64 0,-9 0 73 0</inkml:trace>
  <inkml:trace contextRef="#ctx0" brushRef="#br0" timeOffset="17853.02">20288 10918 0 0,'5'-4'1'15,"2"-7"107"-15,-1 1 70 0,0 1 54 0,-6-2 46 0,8-2 42 16,-1 4 44-16,-7-7 37 0,5 2 38 0,3-1 38 0,-8 6 34 0,6-7 32 0,-6 7 31 0,5-2-70 0,-5 3-131 16,8 3-70-16,-8-5-39 0,0 4-29 0,5 1-24 0,-5 1-24 15,0 4-24-15,0 0-27 0,0 0-22 0,0 0-23 0,0 0-22 0,-5 0-18 0,5 0-16 16,0 0-12-16,-8 4-13 0,3 1-8 0,5 1-8 0,-6 4-4 15,-7-1-6-15,6 0-1 0,-1 1-2 0,-4 4 3 0,0 2 3 0,-2-1 5 0,1-1 3 0,0 2 1 16,0 2-1-16,0-3-5 0,0 1-9 0,5 2-6 0,-3-3-10 0,-2 0-5 0,5 0-7 16,-5-2-1-16,7 2-2 0,1 1-1 0,5-7-3 0,-7 6 2 0,7-6 0 15,0 0 3-15,0 3 3 0,7-3 9 0,-2 0 11 0,-5-5 12 0,6 2 12 0,7-1 15 16,-5-1 13 0,5 1 10-16,-2-5 13 0,-3 0 7 0,11 0 8 0,-7 0 6 0,2 0 9 0,-1-5 4 0,1 1 9 0,5-1 4 0,-7-1 9 0,3 2 3 15,-2-5 2-15,-2 4-4 0,-3-5-6 0,4 0-8 0,-5-1-7 0,0 2-8 16,-1 0-7-16,1-7-14 0,-1 7-13 0,-6-6-21 0,0 2-27 0,0-2-33 15,-6 0-37-15,-1 0-39 0,1 0-45 0,-8-4-46 0,2 4-43 0,-1-3-72 0,-6-3-83 16,-8 6-103-16,8-3-103 0,-14 2-36 0,7-4-1 0,-6 7 21 0,-2-3 35 31,2 1 38-31,-2 6 49 0,2-6 52 0,1 12 55 0,-1-9 60 0,-2 3 58 0,2 3 74 16,6 2 78-16</inkml:trace>
  <inkml:trace contextRef="#ctx0" brushRef="#br0" timeOffset="20428.66">20977 7363 0 0,'-7'-5'1'0,"2"-1"103"0,5-4 73 0,-9 5 48 16,9 1 41-16,-5-5 33 0,5 3 31 0,0 0 28 0,-5 3 20 0,5-3 20 0,0 3 17 0,0 3 13 0,0 0 13 0,0 0-84 0,0 0-136 0,0 0-75 0,0 0-42 0,0 0-23 0,0 0-10 0,5 0-6 0,-5 0-6 0,5 3-4 15,4 3 1-15,-9-3 1 0,5 3 3 0,2 4 3 0,-7-5 4 0,6 4 3 16,2 1 6-16,-3 1 1 0,3 2-3 0,-3-3-1 0,-5 4-4 0,7 2-3 0,0-1-2 15,0-1-4-15,-1 2 1 0,1 3 2 0,-2-1-2 0,-5 3 4 16,9-2 2-16,-4 1 1 0,0 5 2 0,-5-1 0 16,8 0-1-16,-3 4-2 0,3 3-2 0,0-2-5 0,-8 5-1 0,5-6-4 0,1 12-2 0,2-5-3 0,-8 3-4 15,5 1-1-15,2 1-4 0,-1 5-2 0,-6-2-4 0,7 0-1 0,-7 5-1 0,7-3-1 16,0 4 1-16,-7 0 0 0,5 0 3 0,-5 0 0 0,0 5-2 0,8-5 0 16,-8 0 2-16,0-1 1 0,5 7 0 0,-5-3 2 0,0 3 3 0,0-1 2 31,6 4 0-31,-6 0 0 0,0 6 1 0,0-6-3 0,8 6-4 0,-8-1 0 15,0 7-4-15,0-8 1 0,0 7 1 0,5-2-2 0,-5 3-2 0,0-3-2 16,7 6-1-16,-7 1-3 0,9-1-3 0,-9 0-22 0,5 2-1 0,1-4 0 0,1-2 0 16,-2 5 0-16,4-1 0 0,-4-3 0 0,2 2 0 0,-1-4 0 0,-1 5 0 15,11 2 0-15,-11-8 0 0,2 6 0 0,0 1 0 0,5-1 0 0,-4 6 0 16,-3-6 0-16,2-1 0 0,5 8 0 0,-4-4 0 0,-1-3 0 0,-1 6 0 16,7 0 0-16,-8-2 0 0,3 1 0 0,-2 1 0 0,1 4 0 0,-1-4 0 0,-1-3 0 15,3 3 0-15,0 0 0 0,-3 4 0 0,2-5 0 0,-7 1 0 0,6-2 0 16,0 2 0-16,2-2 0 0,-1-2 0 0,-2 2 0 0,1 1 0 0,2 1 0 15,-3-6 0-15,3 6 0 0,-3-2 0 0,2 2 0 0,0-7 0 0,6 8 0 16,-6-4 0-16,-1 3 0 0,1-6 0 0,-1 6 0 0,-1-3 0 0,3 3 0 16,0-6 0-16,-3 6 0 0,1-6 0 0,1 1 0 0,-2-1 0 0,-5 0 0 15,9-4 0-15,-4 3 0 0,2-9 0 0,-7 6 0 0,6-5 0 0,2 0 0 16,-2-6 0-16,1 0 0 0,-2 0 0 0,3-3 0 0,-2-6 0 0,-1-1 0 16,3-3 0-16,-1-5 0 0,-2-3 0 0,9-1 0 0,-9-8 0 0,3 2 0 15,-3 0 0-15,3-11 0 0,-2-1 0 0,1 3-59 0,-1-6-62 0,-6-6-14 16,8 1-16-16,-8-1-15 0,5-3-16 0,-5-6-29 0,0 0-36 0,0 0-53 0,0-6-63 15,-5 2-96-15,5-7-106 0,-8-2-36 0,8-2-2 0,-6-10 19 0,-1 1 27 0,-7 0 34 16,9-10 37-16,-8-5 41 0,-1-1 42 0,2-9 56 0,-7 1 60 0,6-7 71 16,-14-3 74-16</inkml:trace>
  <inkml:trace contextRef="#ctx0" brushRef="#br0" timeOffset="21029.83">19160 9180 60 0,'0'0'122'0,"0"0"30"0,-7 0 22 0,7 0 23 0,-5-6 24 0,5 1 21 0,-8 1 23 0,8-2 19 0,0 1 19 16,0 1 19-16,-6-1 16 0,6 1-54 0,0-2-97 0,0 2-39 0,0-2-9 0,0 1-1 0,0 1 6 0,0-1-1 0,-5-1-4 0,5 2-3 0,0-1-3 0,0 1-1 15,0-2-3-15,0 6-3 0,0-3-1 0,0 3-7 0,0-6-11 0,0 6-5 16,0 0-15-16,0 0-9 0,0-6-10 0,0 6-8 0,0 0-12 0,0 0-6 0,0 0-10 15,0 0-7-15,0 0-10 0,0 0-3 0,0 0-6 0,0 0-6 0,0 0-4 16,0 0-3-16,0 0-2 0,0 0-1 0,0 0 0 0,0 0-1 0,5 0 0 16,-5 6 3-16,6-6 0 0,-6 6-1 0,8-6 1 0,-3 3 2 0,2 3 1 0,-1-2 3 15,8 1 1-15,-7-1 2 16,6 7 3-16,-2-7-2 0,2 7 2 0,3-7-2 0,-5 2 0 0,10 3 1 0,-3-5-1 0,3 7-1 0,-2-7-3 0,6 7-15 16,-6-1-21-16,8-5-27 0,-1 4-25 0,0 1-39 0,1-7-36 0,-2 9-59 15,2-3-64-15,-3-3-66 0,4 3-69 0,-8 0-23 0,5-5-4 0,-6 2 9 0,2 3 17 16,-3-3 29-16,-4 0 38 0,-1-2 37 0,0 1 44 0,0-5 47 0,0 4 47 0,0-4 58 15,-7 0 68-15</inkml:trace>
  <inkml:trace contextRef="#ctx0" brushRef="#br0" timeOffset="21458.01">19961 9326 0 0,'6'9'14'0,"2"-2"133"0,-3 2 82 0,2-5 59 16,-7 1 47-16,8-5 36 0,-8 4 30 0,0-4 23 0,5-4 21 0,-5 4 20 0,0 0 14 0,0 0 18 0,0 0 16 16,0-5-98-16,0 5-160 0,0 0-89 0,7 0-53 0,-7 0-25 0,0 0-17 15,0 0-8-15,0 0-2 0,0 0-1 0,7 0 3 0,-2 0-1 0,-5-4 2 0,8 4-1 16,-8 0-1-16,5 0-8 0,3 0-7 0,-2 0-11 0,-1 0-9 0,2 0-8 15,2 0-6-15,-4 0-5 0,8 4-2 0,1-4-2 0,-7 0-3 0,4 0-2 16,2 0-1-16,2 5 0 0,-4-5-2 0,10 4-7 0,-8-4-13 0,-2 0-18 16,10 5-22-16,-8-5-26 0,6 6-34 0,-6-2-31 0,1-4-34 0,-2 5-43 15,7 1-47-15,-4-3-50 0,-2 4-47 0,-2-4-55 0,-3 3-53 0,4-1-11 0,2-1 14 16,-8 6 26-16,7-5 35 0,-6 0 40 0,-1-1 44 0,1 6 44 0,-1 1 44 0,2-7 49 16,-3 5 50-16,3-3 64 0,-3 3 54 0,0-3 36 0,4 4 38 0,-9-5 41 15,5-1 42-15,2 1 39 0,1-1 37 16,-8 2 33-16,5-6 31 0,-5 0 31 0,7 5 31 0,-7-5 30 0,0 0 32 0,0 0-8 0,7 0-30 0,-7 0-24 15,0 4-21-15,0-4-24 0,0 0-20 0,0 0-22 0,0 0-14 0,0 0-15 0,5 0-9 16,-5 0-12-16,0 0-12 0,0 0-14 0,0 0-14 0,8 0-13 0,-8 0-13 16,0 0-12-16,6 0-7 0,-6 0-12 0,0 0-10 0,0 0-8 0,7 0-12 0,-7 0-5 15,0 0-9-15,0 0-7 0,6 0-7 0,-6 0-6 0,0 0-5 0,0 0-4 16,0 0-4-16,5 0-5 0,-5 0-3 0,0 0-3 16,0 0-3-16,7 0 1 0,-7 0-2 0,0 0-1 0,9 0-2 0,-9 0 0 0,0 0 0 0,5 0-2 15,1 0 2-15,-6 0-2 0,7 0 2 0,-2 0-1 0,-5 0-3 0,8 5-9 16,0-5-14-16,-3 0-20 0,1 0-22 0,2 0-31 0,-3 0-30 0,3 0-39 0,-3 0-44 15,9 0-70-15,-9 7-80 0,2-7-85 0,6 0-86 0,-5 0-31 0,-2 0-4 0,-1 0 18 16,2 0 29-16,2 0 36 0,-9-7 41 0,5 7 48 0,-5 0 49 0,-5-9 54 31,5-2 57-31,-9 7 70 0,9-5 73 0</inkml:trace>
  <inkml:trace contextRef="#ctx0" brushRef="#br0" timeOffset="22546.5">21088 9628 90 0,'8'-4'161'0,"-3"-1"46"0,9-1 38 0,-9 3 30 0,2-7 32 15,-7 4 29-15,6 1 27 0,-6 1 30 0,7-2 29 0,-7 3 30 0,0-3 27 0,0 6-57 0,7-6-113 0,-7 6-54 0,0 0-28 0,0 0-11 0,0-3-6 0,0 3-5 0,0 0-4 0,0 0-7 0,0 0-5 0,0 0-7 0,0 0-11 16,0 0-9-16,0 0-11 0,0 0-11 0,0 0-11 0,0 0-12 0,0 0-11 15,0 0-11-15,0 0-8 0,0 0-8 0,0 0-9 0,-7 0-6 0,7 0-7 16,0 0-8-16,0 0-7 0,0 0-6 0,0 0-8 0,0 0-4 0,0 0-6 0,0 0-5 16,0 0-7-16,-7 0-3 0,7 0-6 0,-6 0-1 0,6 0-1 15,-7 3-3-15,2-3 2 0,-3 0-1 0,2 0 1 0,1 6 1 0,-11-6 2 16,11 6-1-16,-8-3 0 0,-1-3 1 0,2 6 0 0,-1 3 0 0,-1-3 2 16,-4-2 1-16,-3 2-1 0,7 3 0 0,-4-4-1 0,-3 5 1 0,3-6 1 15,-1 6 0-15,0-6-1 0,-1 6 1 0,1 1 0 0,-8-1 1 0,7-7-1 16,1 8 0-16,-7-1 1 0,8-1-2 0,-9 1 1 0,6 1-1 0,-5-2 1 15,0 4-2-15,7-1 1 0,-7 3 0 0,5-6-2 0,3 4 2 0,-1-2-2 0,-8 5 0 16,6-3 1-16,3-4 0 0,5 6-2 0,-6-4 1 0,-1 4 3 0,7-6 0 16,-6 1 1-16,6-1 3 0,-6 7 0 0,4-7 4 0,3 0 2 0,-7 0 1 15,5 2 1-15,1-1 3 0,-6 0 0 0,6-1-2 0,-8 0 3 16,10 2-2-16,-10-2-1 0,2 1 1 0,7 1-2 0,-9-3-3 0,3 3 0 0,-9-2-1 16,6 1-3-16,2 1-1 0,-6-2-2 0,5 1 0 0,-6 4-2 15,5-3 0-15,-2 3-2 0,-4-4 1 0,1 4-2 0,-1 2 1 0,1-1 0 0,0-2 0 0,0 1-2 16,2 2 1-16,-5-1 1 0,5-2-2 0,-3 8-1 0,1-6 1 15,8-2-1-15,-9 1-1 0,-1 2 1 0,9-1 1 0,-6-1-1 0,6 2 0 0,-1-1 1 16,0-2 0-16,-6 2 3 0,7 0 0 0,1 0-2 0,-3-2 3 0,2 8 3 16,-1-6-1-16,-7-2 0 0,8 7 0 0,-2-5 2 0,3 4 1 0,-3-4 0 15,3 6 1-15,-8-8-3 0,6 7 1 0,0-4 0 0,1-3 0 0,-2 7-3 16,3-5 3-16,-8 0-2 0,7-2 0 0,6-3 1 0,-6 4-2 0,-2-2-2 16,3 1 0-16,2-4-2 0,5 2-1 0,-10-1 0 0,9 0-4 0,6-5-2 15,-7 4-2-15,0-5 2 0,6 7-3 0,-5-7 1 0,5 8 1 0,-1-9 0 16,-4 8 1-16,5-7 1 0,2 6 3 0,-11-1-1 0,11-4 5 0,-6 5-1 15,4 1 2-15,-7-2 3 0,7-5 2 0,-4 6 0 0,2 1 0 0,-3-8 0 16,6 9-2-16,-1-8 0 0,1 1-1 0,-2 5-1 0,1-7-1 0,7 3-1 16,-5-1 0-16,-2-1 1 0,0 2-2 15,2 0 0-15,5-2 1 0,-8 1 0 0,3 4 1 0,-3-5 1 0,2 2 0 0,1 3 0 0,-3-4 1 0,1 5 2 16,1-4-2-16,-7 3 2 0,8 1 0 0,-3-5-1 0,-5 4 1 0,7 1 1 16,-6 1-1-16,-2-1 1 0,1 3 0 0,-1-2 1 15,2 4-1-15,-7-6 1 0,-1 5 2 0,0 0-1 0,0 1 1 0,1 1 1 0,-2-2-2 0,-3 2 0 16,-3-4 0-16,7 4-1 0,-4-2-1 0,-4 1-2 0,9 4 2 0,-8-4-1 0,2 0-2 15,-2 4 0-15,3-4 1 0,-3 6 0 0,-1-9 0 0,4 9-1 0,-2-2 0 16,0 2 0-16,-1-3 2 0,1 1 0 0,-6-3-1 0,6 4 1 0,-8-2 1 16,2 3 0-16,0-2-1 0,1-1 1 0,2 3 0 0,-8-2-1 0,3-3-1 15,3 2 1-15,-10 2 0 0,10-1-1 0,-8 6 1 0,-1-4-2 0,9-3 2 16,-1 1-3-16,-8 7 0 0,6-7-2 0,2-1 1 0,-7 9-1 0,5-9 0 16,3 7 0-16,-1-6 0 0,-2 1 1 0,2 5-2 0,0-7 2 0,-1 3 0 15,6-2 0-15,-4-1-1 0,4 3 4 0,-5-6-1 0,6 4 1 0,0-4 1 16,-1 4 0-16,7-4 2 0,3-1 0 0,-4 2 0 0,3-3 3 0,2-2-2 0,-2 4 2 15,4-5-1-15,7-1 1 0,-4-4-2 0,3 5-1 0,3-6-2 0,-3 1-1 16,3 0-3-16,-2-1-3 0,7-4-2 0,0 6-6 0,0-6-1 0,0 0-4 16,0 0-1-16,0 0-3 0,0 0-3 0,0 0-5 0,0 0-4 0,0 0-9 15,0 0-4-15,0 0-7 0,0 0-9 16,0 0-5-16,0 0-7 0,0 0-9 0,0 0-9 0,0 0-8 0,0 0-8 0,0 0-7 0,0 0-7 0,0 0-10 0,7 0-12 16,-7 0-14-16,0 0-19 0,5 0-22 0,3 0-23 0,-8 0-24 0,5 0-45 15,3 0-54-15,-2-6-71 0,-6 6-72 0,5-4-22 0,2-1 0 0,-7 0 16 16,9 1 28-16,-9-2 33 0,0-3 38 0,0 0 40 0,0-7 44 0,0 1 47 0,0 2 47 15,-9-8 61-15,9 7 64 0</inkml:trace>
  <inkml:trace contextRef="#ctx0" brushRef="#br0" timeOffset="22909.2">16796 12086 77 0,'0'4'157'16,"0"6"45"-16,0-5 29 0,0-5 23 0,0 0 17 0,0 0 15 0,-7 0 14 0,7-5 18 0,0 1 22 0,-6 4 27 0,6-6 33 0,0 2-47 0,0-1-89 0,0-1-54 0,0 2-32 0,0-2-5 0,-5 1 8 0,5 1 12 0,0-1 13 0,-8 5 11 0,8-4 13 0,-8-2-1 0,8 6-3 16,0-3-11-16,-5 3-15 15,5-6-21-15,0 6-19 0,0 0-18 0,0 0-19 0,0 0-11 0,0 0-16 0,0 0-10 0,0 0-10 0,0 0-8 0,0 0-7 16,0 0-9-16,0 0-6 0,0 0-7 0,0 0-6 0,0 0-5 0,0 0-6 16,0 0-5-1,0 0-6-15,-6 0-4 0,6 0-7 0,-7 0-5 0,7 6-4 0,0-6-2 0,-5 3-4 0,-4 3 1 0,2 3-3 16,2-5 1-16,-1 7 1 0,-2 4-2 0,3-5 3 0,-8 3 0 0,6 2 1 0,-5 6 3 0,-3-8 5 0,1 7 0 15,9 1 1-15,-8-3 1 0,0 1 2 0,0 2 0 0,8 3 0 0,-9-5 1 0,7 0-2 16,1 1 1-16,1 1 0 0,-4-8-3 0,2 2 0 0,2 0-1 16,5 0 0-16,-8-6-3 0,8 1 0 0,0-1-3 0,0-3-1 0,0 4 0 0,0-5-2 15,0 0 0-15,0-1 2 0,8 0 0 0,-3 2 2 0,-5-1 4 0,7-1 1 16,7 1 2-16,-8 2 2 0,6-4 0 0,2 3 1 0,6-1 1 16,-6-5 3-16,5 0-4 0,6 4-5 0,2-4-23 0,-3-4-29 0,10 4-46 15,-2-5-57-15,1 5-95 0,-1-6-116 0,8 6-100 0,-1-3-94 0,0-9-33 0,-7 8-5 0,7-7 7 16,-7 3 19-16,3-6 25 0,-12-7 32 0,6 2 46 0,-5-11 55 0,3-3 65 0,-1-3 70 15,0-2 90-15,-7-1 90 0</inkml:trace>
  <inkml:trace contextRef="#ctx0" brushRef="#br0" timeOffset="27336.62">17486 12583 82 0,'0'-4'148'0,"8"4"36"0,-3-5 28 0,-5 1 26 0,0-1 20 0,7-2 22 0,-7 4 21 0,7-3 18 15,-7-3 17-15,0 3 19 0,5 3 18 0,-5-3-63 0,0 2-108 0,0-1-51 0,8-4-22 0,-8 2-8 0,0 2-1 0,0 1-4 0,0-1-5 0,0-1-2 0,0 2-3 0,0 0-2 0,0-1 0 0,0 0-1 16,0 1-3-16,0-2-7 0,0 0-9 0,-8 2-7 0,8-1-4 0,0-1-5 16,-5 2-5-16,-2-1-4 0,7 1-3 0,-7 4-7 0,2-5-4 0,-3 1-7 15,1 4-5-15,1-6-7 0,0 6-7 0,-6 0-3 0,3 0-7 0,-3 0-4 16,1 0-7-16,3 6-4 0,-5-6-3 0,0 4-3 0,-1 1 0 0,2 4 1 16,6-5-1-16,-7 7-1 0,0-1 1 0,-1 0-1 0,7 0-1 0,-6-2 2 0,7 7-1 15,-7-3 1-15,8 2 2 0,-3-1 0 0,0 2-1 0,3 1 1 0,-3-2-3 0,8 0-3 16,-5 0-5-16,5 2-2 0,-5-1-3 0,5-1-2 0,0 2-1 0,-9-1-3 15,9-2-1-15,0 1-3 0,0 2 0 0,0-7-2 0,0 6-4 0,0-6-1 16,0 1-1-16,9 1-1 0,-9-2 3 0,5 1 2 0,-5-6-1 0,5 7 1 16,-5-8-2-16,8 9 1 0,-3-9-3 0,3 3 0 0,-8 0-2 0,8-2 1 15,-3-1 1-15,1-3 5 0,7 6 1 0,-6-6 5 0,-1 0 2 0,1 0 5 0,7 0 2 16,-9 0 4-16,3-6 4 0,5 6 5 0,-7-3 4 0,6-1 5 0,2-2 3 16,-8-3 2-16,6 3 4 0,4 0 2 0,-5-3 2 0,-4 0 1 0,7-1 4 0,-2 1 1 15,0-2 2-15,-5-4 5 0,6 6 4 0,1-5 5 0,-9 3 5 16,10-4 3-16,-10 6 6 0,2-4 1 0,0 1 5 0,-2-3 4 0,3 6 4 15,-2-6 1-15,-6 6 4 0,7-1 1 0,-7-5 0 0,0 6 1 0,0-1-6 0,0 5-4 16,0-4-1-16,0 2-5 0,0-2-3 0,0 9-2 0,0-5-4 0,0 1-4 16,0 4-6-16,0 0-4 0,0 0-7 0,-7 0-7 0,7 0-7 0,0 0-6 15,0 0-7-15,0 0-6 0,0 0-6 0,0 0-1 0,0 4-4 0,0-4-1 0,-6 5-1 16,6 1-1-16,0 4 0 0,0-5 1 0,0 4 2 0,-8 5 3 0,8-4 2 0,0 6 5 16,-5-7 3-16,5 4 2 0,0 2 2 0,0 0 2 0,0 0 0 0,0 0 2 15,0 1-1-15,0-2 0 0,0-4 1 0,0 3-1 0,0-2 1 0,0 4-2 16,0-2 2-16,5-3-5 0,-5 1-6 0,0 4-6 0,8-6-12 0,-8 1-14 15,0-1-17-15,6 0-16 0,-6 3-16 0,7-9-16 0,-7 9-13 0,6-9-16 0,-1 3-16 16,-5-2-34-16,7 1-35 0,2-1-38 0,-4-4-30 0,2 0-41 0,-1 5-43 16,-6-5-5-16,14-5 10 0,-7 5 19 0,-2-4 25 0,1 4 25 0,2-9 26 0,-3 3 29 15,3 3 30-15,-3-9 38 0,9 3 44 0,-7-1 42 0,-1-1 58 0</inkml:trace>
  <inkml:trace contextRef="#ctx0" brushRef="#br0" timeOffset="27700.1">17897 12458 89 0,'5'-6'152'16,"3"0"37"-16,0-3 27 0,-8 3 24 0,5-3 19 0,1 5 23 0,-6-5 18 0,7-3 21 0,-1 3 21 0,-6 4 24 0,8-5 26 0,-8 6-60 0,5-5-107 0,-5 4-48 0,7-2-16 0,-7-2-2 0,0 4 7 0,0 1 7 0,0 4 6 0,0 0 2 0,0 0 0 0,0-6-1 0,0 1-7 16,0 5-11-16,0 0-9 0,0-4-13 0,-7 4-17 0,7-4-14 0,0 4-12 15,-5 0-14-15,-3 0-14 0,8 0-15 0,-6-5-11 0,-1 5-11 0,1 0-7 16,1 0-9-16,5 0-4 0,-16 0-3 0,11 5-7 0,-3-5-2 0,-2 4-3 0,1-4-4 15,-3 4-5-15,4 1 0 0,-3 1-2 0,3-2-1 0,-4 7 1 0,5-8-2 16,-6 9 0-16,6-3 0 0,-7 1-2 0,9-1 2 0,-8 0-3 0,7 7 2 16,-1-2-3-16,-1 1 4 0,3 1 0 0,-1-2 1 15,-2 0 3-15,3 0-1 0,5 7 1 0,-7-8-2 0,7 2 1 0,-6 6 2 0,6-8-2 0,0 2 4 0,0 0 0 16,6 0 3-16,-6-2 1 0,0 2-1 0,7-3 1 0,-2 3-1 0,3-2 1 16,-2-4 0-16,-1 6 3 0,3-4 0 0,5-1 2 0,-5 3-2 0,2-2 2 0,4-7-1 15,-1 7 0-15,1-2-5 0,-2-5-5 0,7 2-9 0,-6 3-8 0,3-3-12 16,2-3-13-16,3-3-18 0,-10 6-22 0,2-6-18 0,7 6-17 0,-8-6-20 15,8-6-21-15,-6 6-28 0,6-6-37 0,-8 3-45 0,0 3-50 0,9-11-52 16,-10 7-52-16,5-2-13 0,-4-3 12 0,-1 5 24 0,5-7 28 0,-11 1 31 0,9 1 31 0,-9 0 33 16,3-1 34-16,-1-4 43 0,-2 2 46 0,-5-3 51 0,0 2 64 0</inkml:trace>
  <inkml:trace contextRef="#ctx0" brushRef="#br0" timeOffset="28067.2">18294 12315 94 0,'0'-4'154'0,"0"-1"37"16,0-1 26-16,-5 2 22 0,5-2 24 0,0-3 17 0,0 4 19 0,0-5 20 16,0 5 20-16,-7 1 21 0,7-5 25 0,0 3-65 15,0 0-113-15,0 2-51 0,0 4-16 0,0-5-5 0,-9-1 8 0,9 6 4 16,0 0 4-16,0-4 2 0,0-1 5 0,0 1 0 0,0 4 0 0,-5 0-6 0,5 0-7 0,0 0-9 0,0-5-11 15,0 5-11-15,0 0-11 0,0 0-11 0,0 0-14 0,0 0-12 0,0 0-13 0,0 0-12 16,0 0-12-16,0 0-14 0,0 0-13 0,0 0-8 0,0 0-9 0,0 5-7 16,-7-5-1-16,7 4-1 0,0 1-3 0,0 5 1 0,0-5 2 0,0 5 1 15,-6 5 2-15,6-2 3 0,0 2 5 0,0 6 3 0,-5-3 5 0,5 3 5 16,0-2 2-16,0 5 2 0,-8-3 2 0,8 1-1 0,-8 5 1 0,3-5 0 16,5 5-1-16,-6-9 0 0,6 6 0 0,-8 1-2 0,8-6 0 0,0 7-9 0,-5-7-14 15,5-1-11-15,0 3-13 0,0-2-15 0,0-5-18 0,0 2-21 0,0-1-24 16,0-2-20-16,5-2-24 0,-5-1-32 0,8-1-40 0,-8 0-56 0,0 1-62 0,6-5-51 15,-1 1-39-15,3-3-6 0,-8 3 12 0,8 0 22 0,-8-6 26 0,5 3 36 16,1-3 34-16,1-3 36 0,-7 3 37 0,5-6 44 0,4 0 48 0,-9 3 56 0,7-8 73 16</inkml:trace>
  <inkml:trace contextRef="#ctx0" brushRef="#br0" timeOffset="28411.29">18405 12613 0 0,'6'-10'4'0,"1"0"112"0,-7 0 69 0,6 1 44 0,-6-7 31 0,0 7 27 0,7-6 26 0,-7 6 24 0,0-6 21 15,0 0 24-15,6 0 23 0,-6 2 22 0,0-2 24 0,0 0-75 0,7 0-130 16,-7 2-63-16,0 1-30 0,0 3-9 0,6 0 0 0,-6-1-1 15,0 1-3-15,0 4-6 0,0-5-4 0,7 4-5 0,-7 1-5 16,0 1-7-16,0 4-8 0,0-6-11 0,0 6-15 0,0-5-15 0,0 5-12 0,0 0-12 0,0 0-12 0,0 0-6 16,-7 5-6-16,1-5-5 0,6 0-6 0,0 6-3 0,-7 3-6 0,1-3-5 15,-1 4-5 1,1-1-4-16,-1 0-4 0,1 6 0 0,-2 0-3 0,-5 0-1 0,8-2-2 16,-9 8-2-16,2-6 0 0,-2-2-2 0,8 2 1 0,-6 0-1 0,-2 0 1 15,7 0 0-15,-4 0 2 0,4-5 4 0,-7 4 1 0,7-4 1 0,1-1 2 0,1 0 3 16,-3 3 2-16,0-8 1 0,8 5 3 0,-5-3 1 0,5-3 1 0,0 8 1 15,0-11-1-15,0 4 2 0,0 2-1 0,0 0 2 0,5-3-1 0,-5-3 2 16,8 6 0-16,-8 0-2 0,8-6 4 0,-3 3-1 0,1 1 0 0,1 2 1 16,-2-6 2-16,4 5 0 0,-2-1 0 0,4 1 1 0,-4 2 0 0,7-7 0 15,-9 3 0-15,8 3-1 0,1-1 2 0,-2-1 0 0,-3 2 2 0,1-2 0 16,3 1 0-16,1-1 0 0,-7 1 1 0,6 1-8 0,-7-2-10 0,1 2-21 16,6-1-21-16,-6 4-24 0,0-5-28 0,-2 2-28 0,3-2-25 0,-3 1-44 0,1 1-49 15,2-3-59-15,-3 3-61 0,2 0-41 0,1-3-35 0,-2 3 0 0,-6 0 17 0,6-6 29 16,1 4 32-16,-2-4 38 0,-5 0 38 0,9-4 39 0,-4-2 40 0,2 0 47 15,-7 3 52-15,6-9 56 0,-1 3 62 0</inkml:trace>
  <inkml:trace contextRef="#ctx0" brushRef="#br0" timeOffset="28632.45">18821 12500 0 0,'-5'0'24'0,"-11"-2990"140"15,11 5990 76-15,-6-3000 55 0,4 6 39 0,-2-6 36 0,-3 0 30 0,6-6 27 0,1 6 20 16,5-3 18-16,-9 3 16 0,9-7 16 0,-7 7 15 0,7 0-106 0,0 0-177 15,0 0-86-15,7-5-40 0,-7 5-18 0,0-4-6 0,0 4-9 0,0-5-10 0,0 5-5 16,0 0-6-16,9-6-1 0,-9 6-4 0,0-4-1 0,5 4-7 0,1 0-8 16,1-4-11-16,-2 4-11 0,4-5-11 0,3 5-14 0,-6-5-18 0,7 5-17 15,7 0-20-15,-8 0-19 0,3 0-21 0,4 0-22 0,-6 5-23 0,0 0-43 16,5-5-50-16,-4 4-62 0,-1 0-65 0,1 2-50 0,-2 3-38 0,1-4-4 0,-7 2 14 16,9 2 25-16,-10-4 30 0,-5-1 36 0,6 5 36 0,-6-3 43 0,0 3 39 0,0-3 51 15,0-3 56-15,-6 9 59 0,1-8 72 0</inkml:trace>
  <inkml:trace contextRef="#ctx0" brushRef="#br0" timeOffset="28790.7">18840 12735 0 0,'-12'15'15'16,"0"0"132"-16,4-5 74 0,-5 4 53 0,7-4 39 0,-6-6 36 0,3 7 32 0,4-8 26 16,-2-3 25-16,7 0 22 0,-6 0 17 0,6 0 19 0,0 0 15 0,0 0-99 15,0 0-168-15,0 0-85 0,0 0-44 0,0 0-25 0,0 0-13 0,0 0-9 16,0-3-12-16,6 3-4 0,-6 0 0 0,7-6-1 0,-7 6 2 0,5-5 1 16,4 5-1-16,3-4-3 0,-6 4-6 0,7 0-5 0,0-6-5 0,1 2-11 15,6-1-15-15,-8 1-26 0,8-1-26 0,-1-1-39 0,2 2-43 0,-3-2-64 16,-4 1-79-16,6 1-90 0,-1-5-97 0,-7 3-37 0,7 2-11 0,-6-1 6 0,1-4 14 0,-1 2 26 15,0-2 31-15,0 4 42 0,-8-5 44 0,9 1 50 0,-7-6 53 0,1 5 66 16,-3-4 70-16</inkml:trace>
  <inkml:trace contextRef="#ctx0" brushRef="#br0" timeOffset="29091.06">19382 12360 96 0,'8'-5'172'0,"-8"-2"54"0,5 4 40 0,-5-8 39 0,6 7 38 15,-6-2 36-15,0-3 35 0,0 0 35 0,-6 3 32 0,6 2 35 0,0-7 31 16,-5 7-63-16,5-1-117 0,0-1-67 0,-8 2-46 0,8-1-27 0,0 5-15 16,0-4-17-16,0 4-20 0,-8 0-21 0,8 0-22 0,0 0-19 0,0 0-18 0,0 0-22 15,0 0-19-15,0 0-20 0,0 0-19 0,0 0-14 0,0 0-10 0,0 0-8 16,0 4-5-16,0 1-3 0,0-1 0 0,0 7-1 0,0-7 3 0,0 7 2 16,0 4 1-16,0-2 4 0,-5 2 3 0,5 1 6 15,0 2 3-15,0-3 4 0,0 6 3 0,0-3-1 0,0 1 1 0,0 2-1 0,0-2-1 0,0-5 1 0,0 7-2 16,0-2 1-16,-7-4-1 0,7 4 1 0,0 0-2 0,0-5 1 0,0 2-1 15,0 2-2-15,0-3-6 0,0 0-6 0,7 0-13 0,-7 0-15 16,0-6-13-16,0 7-22 0,0-7-21 0,0 1-26 0,5 4-29 0,-5-8-33 0,0 4-29 0,0-1-48 16,0-4-60-16,0 5-65 0,0-6-66 15,0-4-37-15,0 5-15 0,0-5 7 0,8 6 22 0,-8-6 32 0,0 0 36 0,0 0 40 0,0-6 43 0,8 1 44 0,-3 1 44 16,-5-6 57-16,6 5 56 0</inkml:trace>
  <inkml:trace contextRef="#ctx0" brushRef="#br0" timeOffset="29424.27">19622 12427 0 0,'7'-5'18'0,"-7"-4"133"16,6-1 76-16,-6 4 55 0,0-3 42 0,8 0 38 0,-8 3 30 0,0-3 28 0,0 0 24 16,0-1 23-16,0 4 22 0,0-3 22 0,0 3 21 0,0 6-101 0,0 0-168 15,0 0-87-15,0 0-43 0,0 0-26 0,0 0-20 0,0 0-12 0,0 0-11 16,0 0-10-16,0 0-5 0,0 0-8 0,0 0-8 0,0 0-7 0,0 0-2 16,-8 6-9-16,8-6-1 0,0 4-4 15,-6 1-4-15,6 4-3 0,-7-2 2 0,7 2 1 0,-6 0 2 0,1 6 1 0,-2 0 2 0,-2 0 2 0,4-2 1 0,-1 8 0 16,-1-6-2-16,-6 4-1 0,5-5-4 15,-3 7-3-15,-2-8-3 0,5 8-1 0,3-6-2 0,-9-2-1 0,9 2-2 0,-2 0-1 16,-1-5-1-16,3-1 0 0,-2 0-1 0,7 2 0 0,-7-1-2 0,7-4-1 0,0 3-1 0,0-3 0 0,0-6-2 16,0 3 1-16,0 1-2 0,7-4 2 0,-7 0 3 15,7 0 0-15,-2 0 4 0,3 0 1 0,-1 0 2 0,-2-4 1 0,9 4 2 0,-1-3 2 16,0-3 1-16,-2 6 2 0,4-6 0 0,-2-3 1 0,7 3 0 0,-8 2-6 0,7-1-7 0,-6-4-16 16,8 3-15-16,-8-3-15 0,-1 5-15 15,0-8-19-15,3 8-17 0,-1-6-20 0,-4 6-23 0,-2-2-21 0,5 2-21 0,-7-1-35 0,-6 1-40 0,7-8-41 16,-1 9-42-16,-6-3-41 0,0 1-39 0,0 1-6 0,0-2 13 0,0-3 23 0,-6 5 27 15,6-7 33-15,-7 8 33 0,7-9 35 0,-6 8 35 0,-1-7 43 0,1 3 46 0,-2 3 49 16,3-4 65-16</inkml:trace>
  <inkml:trace contextRef="#ctx0" brushRef="#br0" timeOffset="29595.56">19682 12409 0 0,'0'0'7'0,"-7"-6"122"0,1 6 75 15,-2 0 57-15,2 0 47 0,6 0 37 0,-7 0 32 0,7 0 26 0,-5 0 19 16,5-6 19-16,0 6 17 0,-8 0 19 0,8 6 26 0,0 0-86 0,0-2-144 16,-6 5-77-16,6 0-45 0,0 2-24 0,0 5-18 0,0-2-10 0,0 0-5 0,0 0-4 15,0 2 3-15,0 2 1 16,0-3 1-16,0 1-7 0,0 2-10 0,0-3-10 0,0 0-11 0,-7 4-10 0,7-4-12 0,0 0-9 0,0 6-8 0,0-8-12 15,0 1-10-15,0 7-22 0,0-7-29 0,0 0-35 0,0 2-36 0,0-7-41 16,0 6-39-16,0 0-58 0,-6-6-64 0,6 0-84 0,0 7-84 0,0-7-34 0,6-4-4 16,-6 5 13-1,0-1 21-15,0-3 36 0,0-6 41 0,0 0 49 0,0 0 50 0,0 0 52 0,0 0 52 0,0-6 61 0,7 3 66 0</inkml:trace>
  <inkml:trace contextRef="#ctx0" brushRef="#br0" timeOffset="29894.51">19908 12570 0 0,'9'-12'26'0,"-4"3"142"0,-5 4 77 0,7-5 57 0,-7 1 46 16,6-6 39-16,-6 5 38 0,0 1 31 16,0-6 28-16,0 1 28 0,0 4 24 0,0 4 27 0,-6-3 27 0,6 3-106 0,0 2-181 0,0-1-88 0,0 5-40 0,-7 0-24 0,7 0-18 0,0 0-15 15,0 0-16-15,0 0-10 0,-5 0-11 0,5 5-11 0,-9-5-9 0,4 4-12 16,5 2-10-16,-7-1-11 0,1 5-14 0,1 0-9 0,-4 0-6 0,2-2-7 31,2 7-2-31,-8 0-4 0,7 0-1 0,-2 0 1 0,1 0 1 0,-7 0-4 0,9-2-4 16,0 2-6-16,-3 6-3 0,3-8-6 0,5 2-1 0,-8 0-3 0,2-6-2 0,6 6 0 15,0-5-3-15,-7 4-1 0,7-7 2 0,0 2 0 0,7-4 1 16,-7 5 5-16,0-6 3 0,6 1 8 0,2-5 6 0,-8 4 4 0,5-4 5 16,3 0 4-16,-3 0 2 0,0 0 4 0,4 0 3 0,3-4 3 0,-4 4 0 0,-2-5 3 15,0 1 2-15,6-2 4 0,-5 2 3 0,2-7 2 0,-4 8 2 0,1-9 1 16,-6 8-1-16,7-7-7 0,-7 7-10 0,5-5-14 0,-5 3-14 0,0-3-19 16,0-1-22-16,0-1-29 0,-5 8-34 0,5-7-41 0,-7 1-39 0,1 3-72 15,1-4-77-15,-11 0-77 0,11 6-72 0,-8-6-20 0,-1 5 4 0,-7 1 22 0,3-8 25 16,-1 9 35-16,-1-3 36 0,1 1 45 0,-7 1 49 0,-1-2 51 0,1 3 51 15,-6-3 67-15,7 2 71 0</inkml:trace>
  <inkml:trace contextRef="#ctx0" brushRef="#br0" timeOffset="30480.67">19100 11587 98 0,'-5'4'167'0,"-8"-4"43"16,7 0 31-16,-1 0 28 0,-6 0 22 0,7 0 22 0,-2-4 22 0,3 4 18 0,-3-5 17 0,8 5 15 0,-5 0 15 0,-3-4-76 0,8 4-126 0,0 0-71 0,0 0-41 0,-6 0-17 0,6 0-10 0,0 0-7 0,0 0-4 0,0 0-6 0,0 0-5 0,0 0-2 0,0 0-2 0,0 0-1 16,0 0 1-16,0 0-2 0,0 0-3 0,0 0-1 0,0 0-2 0,0 0-2 15,0 0-3-15,0 0 1 0,0 0-3 0,0 0 4 0,0 0 1 0,6 4 2 16,-6-4 2-16,8 5 0 0,-3-5-1 0,-5 4 1 0,8 1 3 0,5 2-1 0,-7-3 1 15,7 1 2-15,-6-1 1 0,7 1-2 0,4 1-2 0,-5 3-2 16,6-5-6-16,1 8-3 0,0-9-6 0,0 8-5 0,4-1-5 0,-3-1-17 0,6-5-23 0,-1 10-24 16,6-2-26-16,-7-3-29 0,10 1-28 0,-3 4-39 15,7 2-44-15,-7-7-45 0,7 6-42 0,-7-2-47 0,8 2-46 0,-9 0-10 0,9 0 4 0,-9-6 23 0,8 7 30 16,-5-1 37-16,-2-2 34 0,-6-2 40 0,6-1 37 0,2-1 45 0,-8 0 46 16,6 1 45-16,-6-5 62 0</inkml:trace>
  <inkml:trace contextRef="#ctx0" brushRef="#br0" timeOffset="30869.77">20306 12081 0 0,'14'15'5'0,"6"-2"114"0,-14-2 71 15,7-2 48-15,-8 1 42 0,2-4 36 0,0-1 37 0,0-1 34 0,-7-4 35 0,0 0 30 16,0 0 30-16,0 0 31 0,0 0 31 0,0 0-78 0,0 0-137 0,0 0-74 0,0 0-38 0,0 0-25 16,0 0-17-16,0 0-18 0,0-4-21 0,0 4-17 15,0 0-18-15,0 0-17 0,0 0-13 0,0 0-17 0,0 0-13 0,0 0-15 0,0 0-10 0,0 0-7 0,6 0-8 16,-6 0-2-16,0 4-2 0,7-4 0 0,-7 0-1 0,6 4-1 0,-6-4 1 16,7 5 2-16,-1-5-1 0,1 6 2 0,-1-3 0 0,2 3 1 0,-3 0-1 15,8-3-1-15,-8 9 1 0,9-8 0 0,1 1-4 0,-3 4-7 0,8 1-11 16,-1-5-13-16,-7 5-12 0,8 0-11 0,8-1-12 0,-9 0-13 0,6-3-17 0,2 8-13 15,4-8-15-15,-4 9-16 0,-1-7-13 0,1 3-15 0,5-2-10 0,-6 0-5 16,6-2993 3-16,-6 5993 6 0,0-2999 6 0,0 0 11 0,0 0 10 0,-7-4 13 16,8 3 17-16,-7 0 15 0,-1 1 15 0,-1-5 19 0,3 5 22 0,-2-4 27 15,-6-2 28-15,1 1 26 0,6 4 24 0,-9-5 20 0,2 2 22 0,3-1 14 16,-5-1 19-16,1-4 12 0,-3 5 11 0,3 2 12 0,-6-7 8 0,-1 3 5 0,3-3 4 16,0 6-3-16,-8-6-2 0,5 5-3 0,-5-5-4 0,0 0-6 0,0 0-7 15,0 0-7-15,0 0-8 0,0 0-7 0,0 0-2 0,0 0-6 0,0 0-6 16,0 0-5-16,0 0-11 0,0 0-9 15,0 0-11-15,0 0-10 0,0 0-13 0,0 0-9 0,0 0-9 0,0 0-11 0,0 0-10 0,0 0-15 16,0 0-16-16,0 0-16 0,0 0-20 0,0 0-18 0,0 0-22 16,0 0-25-16,0 0-29 0,0 0-35 0,0 0-41 0,0 0-45 0,0 0-50 0,0 0-106 0,0 0-130 0,0 0-50 0,0-5-6 15,-5 5 12-15,5 0 25 0,0-6 35 0,-8 3 37 0,8-4 43 0,0 7 48 16,0-5 54-16,-8 1 56 0,8 4 61 0,-5-5 66 0</inkml:trace>
  <inkml:trace contextRef="#ctx0" brushRef="#br0" timeOffset="31601.28">21368 12951 0 0,'7'0'2'0,"-7"0"108"16,5-6 66-16,-5 6 48 0,0 0 37 0,0-4 36 0,0 4 37 0,0-5 35 0,0-1 33 0,0 6 33 0,0-4 30 0,0 4 31 0,0-6 29 0,-5 6-72 0,5-5-130 0,-7 5-67 0,7-4-32 0,0 4-20 0,-6 0-13 0,6-5-16 0,-6 5-19 0,6-4-15 0,-7 4-18 0,7-6-18 0,-8 6-17 16,3 0-15-16,5 0-15 0,-7 0-15 0,7 0-12 0,-7 0-8 0,2 0-8 0,-3 0-7 15,1 0-4-15,2 0-4 0,-9 6-4 0,9-6-2 0,-3 4 0 16,-5 1 0-16,0-1-1 0,8 1 5 0,-9 1-1 0,1 4 2 0,-1-5 2 15,2 5 2-15,-7-6-1 0,6 5 2 0,-1 2-1 0,-6-2 0 0,7 1 0 16,-6 1-1-16,-2-3 0 0,2 6 0 0,1-2-1 0,-8 3 1 0,-1-6-1 0,6 4-2 16,-2 2-1-1,-11 1 0-15,8 2-1 0,-6-3 0 0,6 6-1 0,-6-3 1 0,0 3 2 0,-2-2 0 16,2 0 0-16,-8 1-1 0,7 4 2 0,1-5 0 0,-2 2-1 0,2-2 0 16,0 2 1-16,1-3-1 0,4 1 1 0,1-5 1 0,-8 7-1 0,10-7 0 15,-4 0-1-15,4 7-1 0,-3-8 1 0,1 2-1 0,0 0 0 0,7 0 1 16,-9 0 1-16,4 1 1 0,-3-4 2 0,1 4-1 0,-1-2 1 0,1 1-1 0,1 0 0 15,5 4 1-15,-6-4 2 0,0 0 0 0,-1-1 0 0,4 0-1 0,-5 1 0 16,8 0 0-16,-6 0-2 0,0-2-1 0,0 2 0 0,2-3 1 0,-5 1-1 16,5 2-1-16,-3-6 0 0,-6 6 1 0,6 0-1 0,-4-6 1 0,-1 6 2 0,0 1-1 15,-2-2 2-15,8 0 2 0,-6 0 2 0,-2-2-1 0,2 1 2 0,1 2 2 16,4 0 2-16,1 0-1 0,-8-2 1 0,10-2 2 0,-2 5 0 0,0-2 4 16,-1-6-2-16,1 7 4 0,0-4-1 0,-1 4 2 0,1-5-2 0,0 3 2 15,2-2-2-15,-3-1 1 0,-6 4-4 0,6-4 1 0,-4-1-1 0,-1 0 1 0,0 7-1 16,-2-5-5-16,2-4 1 0,-1 4-1 0,1 5 0 0,-2-7-1 0,2 0 2 15,1 1-2-15,-2 4 2 0,-1-4 2 0,2 1-2 0,-7-1 2 0,5-1-1 16,3 6 0-16,-1-6 1 0,-7 1-1 0,7 1 1 0,-3-3 0 0,3 2 2 16,-1 0 1-16,6-1-3 0,-5 3 2 0,14-3-1 0,-8-5-1 0,7 5 2 0,-1-3 0 15,1-1 0-15,4-1 0 0,3 2 1 0,5 0-2 0,2-3 0 0,-3-3-3 16,2 6-2-16,-1-6-3 0,7 0-3 0,0 0-2 0,0 0-5 0,0 0-3 16,0 0-1-16,0 0-5 0,0 0-1 0,0 0-2 0,0 0-4 0,0 0-1 15,0 0-1-15,0 0-3 0,0 0 0 0,0 0-1 0,0 0-1 0,0 0-2 0,0 0-1 16,0 0-5-16,0 0-4 0,0 0-7 0,7-6-10 0,-7 6-10 0,0 0-11 15,0 0-13-15,0-3-13 0,6 3-12 0,-6 0-9 0,0 0-14 0,0-6-10 0,0 6-18 16,8 0-19-16,-8 0-19 0,5 0-20 0,-5-6-47 0,7 6-58 0,-7 0-72 16,6-4-74-16,-6-1-23 0,6-1 6 0,1 2 17 0,-7-1 24 0,8-4 28 15,-8-1 31-15,5-5 35 0,-5 0 40 0,6 2 43 0,-6-8 44 0,8 1 62 0,-3 1 68 16</inkml:trace>
  <inkml:trace contextRef="#ctx0" brushRef="#br0" timeOffset="31964.3">18223 14004 0 0,'0'16'23'0,"-8"-7"141"0,8 0 81 0,-5-3 56 0,5-1 44 0,-8-5 37 0,8 0 35 0,0 0 31 0,0 0 29 0,0-5 25 0,0-1 24 16,-7 2 23-16,7 4 22 0,0-5-106 0,7 5-178 0,-7 0-89 0,0 0-44 0,0 0-22 0,0 0-8 0,0 0-9 0,0 0-7 0,0 0-4 0,0 0-7 0,0 0-2 0,0 0-7 16,-7 0-4-16,7 0-6 0,0 0-8 0,0 5-13 0,-5-1-11 0,5-4-15 0,-7 6-8 15,7-6-12-15,-5 5-4 0,-2-1-8 0,-1 8-6 0,3-8-3 16,-3 6-1-16,2-2-5 0,1 7 1 0,-2-4-1 0,-2 4 1 0,4-5 2 15,-8 3 3-15,8 1 1 0,-4 2 2 0,2-7 2 0,2 6 1 0,-1 0-1 0,-1-5-3 16,1 4-1-16,-2-4-1 0,8 5-1 0,-5-6-2 0,-2 6-2 0,1-5 0 16,0-1-3-16,6 2 1 0,-8-1-2 0,1-1 1 0,2 0 0 0,5 1 0 0,-8-5 1 0,2 4 0 15,6-3 2-15,-5 4 2 0,5-5 0 0,-8 1 2 0,8 2 0 0,0-3 2 16,-7 0 1-16,7-1-2 0,0-4 0 0,0 6-1 0,0-6 0 0,0 6-3 16,0-6 0-16,0 3 2 0,0-3-2 0,0 6 1 0,0-6 0 0,0 6-2 15,7-2 2-15,-7-4 0 0,8 5 1 0,-3-1-1 0,1-4 3 0,2 5 2 16,-3-1 2-16,10 2 3 0,-3-1 4 0,0-1 1 0,9 2 1 15,-3 0 2-15,3-3 1 0,-1 3-1 0,6-6 3 0,-1 4-1 0,-6 1-1 0,8-1-18 0,5-4-28 16,-4 5-36-16,-4-5-45 0,2 6-72 0,0-6-89 0,1 0-105 0,-1 4-111 0,0-4-49 16,-6-4-11-16,5 4 3 0,-6-6 14 0,-4 6 19 0,4-9 24 0,-14 0 43 15,9 0 48-15,-7-3 56 0,-7-3 63 0,0-3 76 0,0-1 80 0</inkml:trace>
  <inkml:trace contextRef="#ctx0" brushRef="#br0" timeOffset="32897.5">18515 14987 4 0,'8'6'72'0,"-2"-6"41"0,-6 0 30 0,0 0 29 16,0 3 29-16,0-3 29 0,6 0 25 0,-6 0 24 0,7 0 25 0,-7-3 26 0,0 3 24 0,0 0-19 0,5-6-44 0,-5 6-34 0,0-4-28 0,0-1-12 0,0-1-7 0,0 6-10 0,0-4-13 0,0-2-9 0,0 1-9 0,0 1-4 16,0-1-8-1,0-1-8-15,0 2-13 0,0 0-12 0,-5-1-16 0,5-1-12 0,0 3-11 0,-7-9-8 0,7 8-8 0,-6-1-7 0,6-1-5 0,0 2-5 16,-6-5-7-16,-2 4-8 0,8 1-8 0,-7 4-6 0,7-6-2 0,-5 0-4 15,-3 2-4-15,2 4-2 0,1-5-7 0,-3 5-5 0,3 0-5 0,-2-6-8 0,-7 6-5 16,8 0-2-16,-7 0-3 0,6 0-4 0,-6 6 1 0,-1-6-1 0,1 5 0 16,8-1-1-16,-9 2 1 0,2 4 1 15,-2-5 2-15,1 4 0 0,0 1 4 0,0 4 1 0,2-4 3 0,-5 5-1 0,11 0 3 0,-8 0 1 0,0 0-1 0,5 4 2 32,-3-4 0-32,3 0 1 0,3 4 1 0,-3-5 0 0,1 6 2 0,2-6 0 15,-2 5 3-15,2-4-2 0,5 6-1 0,-7-8-1 0,7 2 0 0,-8 0 0 16,8 0-2-16,0 0 1 0,0 0-1 0,0-6 0 0,8 5 1 0,-8-4-2 15,0 0-1-15,7-1 1 0,-2-3-3 0,-5-2 2 0,7 2 3 0,-2-1 1 0,2-1 0 16,1 1 5-16,-3-5 4 0,3 4 6 0,-2-4 3 0,7 0 4 0,-5 0 4 16,3-4 3-16,1-1 3 0,4 1 3 0,-11-1 5 0,8-1 1 0,1-4 0 0,-2 7 3 15,8-9 1-15,-8 3-2 0,2-6-2 0,-1 6 2 0,0-1-4 0,0-5 0 16,-7 6-3-16,7 0 5 0,0-6-1 0,-6 5 3 0,0-1 3 0,5 2 3 16,-4-1 4-16,-3-5 0 0,1 12 1 0,-6-9 2 0,8 3-1 0,-3-1-2 15,-5 1-1-15,7 0-2 0,-7-3-1 0,8 8-6 0,-8-6-3 0,0 6-7 0,6-6-4 16,-6 5-7-16,0 1-7 0,0 4-5 0,0 0-7 0,0-5-7 0,0 5-3 15,0 0-8-15,0 0-4 0,0 0-3 0,0 0 0 0,0 0 0 0,0 0 5 0,6 5 3 16,-6-5 0-16,0 4 6 0,0 1 0 0,7 5 4 0,-7-1 3 0,0-4 5 16,0 11 5-16,5-7 6 0,-5 0 3 0,0 6 4 0,0 1 1 0,9-2-2 15,-9 0-5-15,0-5-6 0,5 6-10 0,-5 0-8 0,0 0-9 0,7 0-14 16,-7-6-11-16,6 1-18 0,-6-1-13 0,0 1-24 0,5 0-23 0,-5 0-22 16,8-1-21-16,-8-3-23 0,8-2-22 0,-8 2-27 0,5-1-32 0,0-1-29 0,-5 1-28 15,8-1-40-15,-2-4-43 0,1 0-8 0,1 0 14 0,-3-4 23 0,1 4 31 0,2-9 33 16,-3 4 32-16,8-1 35 0,-6-4 34 0,0 1 41 0,5-1 41 0,-4-4 43 15,5 4 56-15</inkml:trace>
  <inkml:trace contextRef="#ctx0" brushRef="#br0" timeOffset="33196.28">18906 14938 96 0,'0'-15'159'0,"7"0"43"0,-7 6 33 0,0-6 34 0,0 2 32 0,0-3 32 0,-7 5 32 0,7-2 29 0,-6 4 29 0,6-6 31 0,0 4 27 0,-5 1-65 0,5-3-119 0,-8 8-56 0,8-5-22 0,0 4-13 0,0-3-4 15,-8 3-10-15,8 1-12 0,0 1-11 0,0 4-12 0,0 0-15 16,0-5-13-16,0 5-15 0,0 0-14 0,0 0-13 0,-5 0-13 0,5 0-12 15,-7 5-12-15,7-5-11 0,-7 0-12 0,7 4-8 0,-5 1-13 0,5-5-5 0,-7 10-6 0,-1-5-5 16,3 5-1-16,-2 1-2 0,0 2 2 0,-6-3-4 0,5 4 0 0,-3 7-3 16,-1-2-2-16,3-4-2 0,-3 4-1 0,1 1 0 0,2 5-3 0,-3-6-4 15,6 1-5-15,-7 5-5 0,5-7-7 0,1 3-7 0,2-2-5 0,-2-1-6 0,0 3-7 16,7-8-4-16,-5 8 0 0,5-6-8 0,0 0-5 0,0-6-5 16,0 6-4-16,5-5-2 0,-5-1 2 0,7 0-4 0,0 1-1 0,5 1 2 0,-4-8 1 15,5 3 0-15,-2-6-2 0,5 6-3 0,2-6-6 0,3 0-4 0,-10-6-8 16,10 6-7-16,-2-6-6 0,6-3-19 0,-6 4-20 0,2-5-24 0,6 1-20 15,-9 0-32-15,3-1-33 0,-3-5-27 0,8 6-22 0,-12-6 6 0,4 6 12 0,3-7 21 16,-2 1 21-16,-6 1 26 0,0-2 27 0,0-2 32 0,0 3 34 0,1-4 34 0,-9 4 36 16</inkml:trace>
  <inkml:trace contextRef="#ctx0" brushRef="#br0" timeOffset="33386.85">19200 14728 0 0,'0'-18'5'0,"0"2"120"0,-8 1 74 0,8 1 53 0,-5-2 41 16,5 1 41-16,-7 2 40 0,7-2 35 0,-6 0 35 0,-2 0 28 0,8 6 29 15,-6 0 23-15,6-1 24 0,-7 4-86 0,7-3-148 0,0 3-89 16,-5 6-55-16,5 0-36 0,0 0-23 0,0 0-27 0,0 0-27 0,0 0-22 15,0 0-18-15,0 0-13 0,0 6-9 0,0-2-7 0,0 1-3 0,0 1-2 0,0 4 3 0,0-1 2 16,0 6 4-16,0 0 7 0,0 0 7 0,0-2 6 0,0 8 4 16,0-2 5-16,0-1-1 0,-8 2 3 0,8 5-3 0,0-6-7 0,0 7-13 0,0-3-19 15,-6 3-20-15,6-7-22 0,-5 5-22 0,5 0-23 0,0 0-25 0,-8-3-27 16,8 2-25-16,-7-2-42 0,7-3-47 0,0-3-52 0,0 1-47 0,0-2-43 0,7-4-41 0,-7-6 0 16,0 6 16-16,8-6 25 0,-3-4 31 0,-5 0 35 0,6 0 35 0,2 0 39 0,-8 0 39 15,5-4 46-15,2-1 52 0,-1 0 49 0,2 1 64 0</inkml:trace>
  <inkml:trace contextRef="#ctx0" brushRef="#br0" timeOffset="33702.85">19330 14875 0 0,'5'-10'3'0,"2"0"112"0,1-4 67 0,-3 4 48 0,-5-4 38 0,7 4 36 16,-7-5 31-16,7 0 31 0,-7 0 30 0,0-4 31 0,5 4 30 0,-5 6 29 0,0-7 30 15,0 7-73-15,0 4-133 0,0-5-63 0,0 5-30 0,0 5-20 0,0-4-13 0,0 4-12 16,0 0-14-16,0-5-16 16,0 5-17-16,0 0-16 0,0 0-16 0,0 0-19 0,0 0-19 0,0 0-15 0,0 0-15 0,0 0-17 0,-5 5-10 0,-2-5-9 15,7 4-7-15,-7 1 0 0,7 5-3 16,-5-5-1-16,-3 4-6 0,1 1-3 0,2 5-1 0,-9-6-1 0,9 6 1 0,-8 1 0 15,5-2 0-15,-5 0-1 0,8 0-4 0,-9 7 0 0,1-8-5 0,8 2-4 16,-11 1-2-16,11-2 1 0,-8 1 1 0,7 1 1 0,-2-2 3 0,3-6-1 0,-2 7 4 16,1-4 1-16,-2-1 1 0,2-1 2 0,6 0 3 0,-7 1 2 0,7-5 2 15,0 4 5-15,0-2 3 0,0 2 0 0,0-4 6 16,0-1 0-16,0 2 3 0,7-2 2 0,-7 1 2 0,6 0 2 0,2-1 4 0,-2 8 3 0,1-8 6 0,-2 1 4 16,3 1 5-16,3-3 2 0,-3-3 4 0,4 4-1 0,2 2 4 0,-8-1 2 0,6-5-1 0,9 4 0 15,-7-4-2-15,-1 6 0 0,-1 0-4 0,0-6-8 0,8 3-11 0,-6 3-17 16,-1-6-20-16,0 5-23 0,0-1-23 0,1-4-26 0,-2 6-29 0,-6-2-43 0,7 1-47 15,-5-5-74-15,-3 4-80 0,2 1-52 0,5-5-33 0,-4 6-3 0,-1-6 10 0,-7 4 25 16,5-4 30-16,2-4 35 0,-7 4 36 0,7-6 40 0,-7 1 42 0,0 5 52 16,5-9 54-16,-5 5 67 0,0-2 74 0</inkml:trace>
  <inkml:trace contextRef="#ctx0" brushRef="#br0" timeOffset="34112.68">19694 14786 7 0,'0'0'103'0,"0"6"65"0,0-6 48 0,0 0 39 15,0 0 35-15,0 0 28 0,0 0 27 0,0 0 25 0,0-6 25 0,0 6 30 0,0 0 27 0,0-4-17 0,0 4-46 0,0 0-64 0,0 0-80 0,0 0-41 0,0-5-24 0,0 5-13 0,0-4-12 0,0 4-8 0,0-11-2 16,0 11-9-16,0-4-7 0,0-2-14 0,0 1-10 0,7 1-15 0,-7-2-12 0,0 1-12 0,0 1-12 0,0-1-12 0,5 1-10 0,-5-2-7 0,8 3-11 0,-8-4-5 15,7 2-5 1,-1 1-7-16,2-1-4 0,-3-5-10 0,0 5-9 0,9 1-18 0,-1-1-17 0,-6 1-22 0,7 4-20 0,-1-6-27 0,-3 0-30 0,4 6-37 0,-7-3-36 16,7 3-66-16,-1 0-77 0,-1 0-67 15,-3 0-55-15,-4 0-16 0,8 3 8 0,-13-3 25 16,5 6 30-16,4-6 36 0,-9 0 39 0,0 0 42 0,-9 6 47 0,9-2 50 16,-5 1 49-16,5-5 66 0,-7 4 78 0</inkml:trace>
  <inkml:trace contextRef="#ctx0" brushRef="#br0" timeOffset="34285.4">19753 14904 0 0,'-8'19'3'0,"-2"-4"120"0,2 4 89 0,-5-4 63 0,5 0 52 0,3 0 38 0,-9-6 32 16,9-3 26-16,-2 4 26 0,1-5 21 0,-2-5 18 0,8 4 13 16,-6-4 13-16,6 0-91 0,0 0-150 0,0 0-98 0,0 0-71 0,0 0-37 0,0 0-23 15,0 0-9-15,6-4-3 0,-6 4-3 0,0 0-2 0,8-5 2 0,-2 5 3 16,-6-7 4-16,7 7 4 0,-2-3 2 0,2 3 1 0,5-6-8 0,3 1-9 0,-1 1-17 16,-4-5-25-16,4 3-33 0,-1-3-36 0,0-1-41 0,8-1-46 0,-11 2-77 15,4-1-93-15,1-5-74 0,-3 5-63 0,0-4-24 0,4-1 1 0,-11 2 12 16,8-3 19-16,-8 2 33 0,9-1 37 0,-7-4 45 0,-1-2 47 0,-1 3 52 15,11-3 54-15,-11 2 70 0,1 1 82 0</inkml:trace>
  <inkml:trace contextRef="#ctx0" brushRef="#br0" timeOffset="34475.03">20117 14439 0 0,'0'-3'36'0,"-6"3"153"16,1 3 87-16,-2-3 65 0,-7 0 53 0,8 0 44 0,-1 0 39 0,2-3 28 16,5 3 25-16,-9-6 14 0,2 6 15 0,7 0 10 0,0 0 11 0,0 0-128 15,0 0-207-15,0 0-103 0,0 6-53 0,0-3-34 0,0 9-21 0,7-8-20 16,-7 5-10-16,0 0-4 0,9 2-1 0,-9 5 6 0,0-7 8 0,5 4 5 15,-5-2 5-15,0 4 2 0,7 0-4 0,-7-7-5 0,0 7-8 0,6-1-1 0,-6-2-5 16,0 1 2-16,0 2-2 0,0 0-5 0,0 0-9 0,-6-2-15 0,6 2-15 16,-7 0-23-16,7 0-25 0,-5 4-31 0,5-4-34 0,-9 0-40 0,2 4-41 0,7-5-69 15,-5 2-85-15,5-1-66 0,0-6-56 0,-6 6-12 0,6-9 8 0,0 3 25 16,0-5 31-16,0-4 37 0,0 5 41 0,0-5 45 0,6 0 47 0,-1-5 51 16,-5-4 53-16,7 5 66 0,2-12 81 0</inkml:trace>
  <inkml:trace contextRef="#ctx0" brushRef="#br0" timeOffset="34964.75">20391 14396 0 0,'0'0'30'0,"-6"0"147"0,6-5 79 0,0 1 56 0,-7 4 43 15,7-6 37-15,-7 6 32 0,7-6 27 0,-7 3 23 0,7-3 16 0,-5 6 19 16,5-5 16-16,0 5 14 0,0 0-122 0,0 0-194 0,0 0-99 16,0 0-51-16,0 0-27 0,0 0-13 0,0 0-15 0,0 0-10 0,-8 0-4 0,8 5-4 15,-5-5 0-15,5 6 0 0,-6-3 0 0,6 3 2 0,-8 0 0 16,8 3-1-16,-5-3 1 0,-2 2-1 0,7 2 3 0,-8 0 1 0,8-4 1 0,-6 3 2 0,6 1 1 15,-6-1 0-15,6 0 1 0,-7 2 1 0,7-1 1 0,0-1-1 0,0 6 1 16,0-6 0-16,0 1 0 0,0 1 1 0,0-1 1 0,7-1-1 0,-7 6 3 16,6-6 0-16,-6 0 3 0,6 7-1 0,2-7 4 0,-1 0 0 0,-2 6 1 0,3-3-3 15,-2-3 0-15,-1 4-1 0,8-2-2 0,-6 5-2 0,0-3 0 0,0-4-2 16,-1 6-1-16,1-4-1 0,-1 4-3 0,1-2-3 0,-7 2-6 0,6-6-10 0,-6 7-11 16,7-1-11-16,-7-1-12 0,0-4-10 0,-7 5-8 0,7-6-9 0,-6 6-6 15,6-6-12-15,-7 1-6 0,1 1-8 0,6-3-9 0,-7 3-7 0,1-7-6 16,-1 7-3-16,0-7 1 0,0 2 5 0,-6-6 3 0,8 5 4 0,-1-5 3 15,-2 0 4-15,3 0 3 0,-2 0 5 0,-1 0 9 0,2-5 6 0,0-1 11 0,-1 2 15 16,2-2 18-16,-2 1 21 0,0 1 25 0,0-7 25 0,1 7 25 0,6-5 23 16,-7 0 15-16,7-3 12 0,0 3 10 0,0-1 11 0,0 1 8 0,0 0 8 15,0-7 4-15,7 2 3 0,-7 4-2 0,6-4-6 0,1-2-8 0,-7-3-11 0,7 5-14 16,0-2-12-16,-2-4-7 0,8 1-4 0,-7 4-3 0,2-4-4 0,-1 5-5 16,6-5-3-16,-7 4-2 0,-1-4-3 0,3 4-2 0,-3 0-2 0,2 0-3 15,0 6-3-15,-7-7-2 0,7 7-2 0,-7-2 1 0,0 7-1 0,0-5-3 16,0 3 0-16,0 3-6 0,0 3-5 0,0 0-8 0,0-6-12 0,-7 6-20 15,0 0-22-15,7 0-27 0,-7 0-23 0,2 0-26 0,-8 6-29 0,7-3-27 0,-7 3-31 16,-2-2-28-16,3 5-27 0,0-4-41 0,-2 10-43 0,1-5-64 0,0 5-65 16,0-6-34-16,6 6-15 0,-5 0 14 0,-3 0 25 0,10-2 31 0,-1-1 35 0,-7 3 40 15,5-6 42-15,1 0 39 0,7 1 42 0,-6-1 49 0,6-4 54 0,0 2 63 16,0-7 71-16</inkml:trace>
  <inkml:trace contextRef="#ctx0" brushRef="#br0" timeOffset="35281.81">20606 14500 0 0,'6'0'2'0,"2"-6"117"0,-8 6 92 0,0 0 62 0,0-6 50 0,0 6 41 0,0-4 38 0,0-1 37 0,0-1 32 0,-8 6 28 0,8-4 25 0,-6-1 23 0,1 5 20 16,5-4-85-16,0 4-146 0,0 0-99 0,0 0-79 0,0-5-43 0,0 5-29 0,0 0-18 0,-8 5-23 0,0-5-13 16,8 0-16-16,-5 4-8 0,5 1-8 0,-7-1-3 0,1 2-6 0,1 3-1 15,-4-3-2-15,2 3-4 0,2 1-1 0,-8-1-1 0,7 2 0 0,-2 4-3 16,3 0 0-16,-9-7-3 0,9 7-1 0,-3-4-4 0,1 4-3 0,2-6-5 0,-4 4-3 15,9-1-1 1,-5-3-1-16,5-3 0 0,0 3 0 0,0-5 1 0,0 5 4 0,5-3 2 0,4-6 6 0,-9 0 7 0,5 5 4 0,2-5 9 0,1-5 10 16,4 5 10-16,-5-6 10 0,6 2 11 0,-7-5 12 0,7 4 12 0,-1-5 13 15,2-5 6-15,-8 0 6 0,6 6 1 0,-4-10 2 0,0 4-1 0,-3 0-2 0,1 0-14 16,-6 0-16-16,0-4-30 0,0 4-38 0,-6 0-58 0,1-4-70 0,-11 5-138 16,4-2-168-16,1 1-74 0,-10-3-33 0,2 3-4 0,-8-1 5 0,2 2 16 15,-7 1 22-15,-2-2 31 0,1-1 38 0,-6-2 47 0,0 8 55 0,-6-4 68 0,-2-2 77 16</inkml:trace>
  <inkml:trace contextRef="#ctx0" brushRef="#br0" timeOffset="35899.51">15728 12495 0 0,'0'-4'10'0,"0"-1"122"0,0-1 65 0,-7-2 43 0,7 3 32 0,0-4 28 0,-7 3 24 0,7-4 19 0,0-5 22 0,-5 6 19 0,5 0 19 0,0-3 18 0,-8 3 17 0,8 0-92 0,0 3-153 0,0-3-76 0,0 5-36 0,0-1-16 15,0-2-6-15,8-2-2 0,-8 4-5 0,0 1 4 0,0-2 0 0,0 6 4 0,0 0-1 0,0-5 2 0,0 5 0 0,0-4-4 0,0 4-3 0,0 0-4 16,0 0-4-16,0 0-1 0,0 0-4 0,0 0 4 0,0 0 4 0,0 0-3 15,5 4-4-15,-5 1-5 0,7 1-7 0,-7 3-4 0,7-3-3 0,0 4 1 16,-1-1 0-16,1 0 2 0,-1 6 6 0,7-6-1 0,-8 7 1 0,11-2-4 16,-11-4-5-16,8 5-5 0,-8 0-3 0,9-2-3 0,-1 2 0 0,-5 0-1 15,5 0-3-15,0 0 1 0,-2 0-3 0,4-5-1 0,-10 4 1 0,9 0-7 16,-1-4-11-16,0 0-13 0,0 5-15 0,1-5-15 0,-1-1-16 0,-1 0-13 16,0-3-16-16,3 3-13 0,-10-3-13 0,9 0-19 0,-2-3-23 0,2 1-47 0,-1 2-59 15,-8-6-68-15,9 5-64 0,-1-5-28 0,-8 0-9 0,11-5 14 0,-11 5 20 0,2-6 25 16,-1 2 25-16,0-5 30 0,2 0 29 0,-1 3 37 0,-7-9 38 0,0 6 56 15,5-6 58-15</inkml:trace>
  <inkml:trace contextRef="#ctx0" brushRef="#br0" timeOffset="36057.18">16165 12373 93 0,'-8'-13'204'0,"2"1"75"0,6-2 58 0,-13 4 49 0,8-3 50 0,-3 2 46 0,0-4 44 16,3 6 36-16,-1-1 37 0,-1 1 33 0,2 0 27 0,-4-3-65 16,4 8-125-16,5-1-113 0,-7-1-111 0,7 6-63 0,0 0-36 0,0 0-36 0,0 0-30 15,0 0-29-15,0 0-22 0,0 6-19 0,0-1-12 0,-6-1-11 0,6 8-11 0,0 1-8 16,0 2-10-16,-5-1-12 0,5 7-16 0,-9-2-18 15,9-1-23-15,-7 7-35 0,2-5-40 0,-2 5-72 0,0-1-88 0,2 1-99 0,-3-6-100 0,-4 5-40 16,5 0-9-16,-5 0 14 0,-1 1 21 0,-1-1 33 0,-7-3 39 0,3 3 46 16,-1-5 48-16,-1 0 58 0,1 1 62 0,-8 1 77 0,6-7 79 0</inkml:trace>
  <inkml:trace contextRef="#ctx0" brushRef="#br0" timeOffset="38012.82">14498 15431 44 0,'5'-5'100'0,"-5"1"31"0,0-5 25 0,0 3 25 0,0 2 25 0,7-2 23 0,-7 1 25 0,0 1 21 0,0-2 22 0,0 1 12 0,0 1 13 0,0-1-35 0,0 1-60 0,0-2-27 0,6 3-10 16,-6 3-2-16,0-6 2 0,0 6-5 0,0-6-4 0,0 6-7 0,0-4-6 0,0 4-6 0,0 0-1 0,0 0-6 0,0-5-6 15,0 5-7-15,0 0-9 0,0 0-11 0,0 0-13 0,0 0-10 0,0 0-6 0,0 0-8 16,0 0-4-16,0 0-7 0,0 0-7 0,0 0-7 0,0 0-8 0,0 0-6 16,0 0-8-16,-6 5-6 0,6-5-4 0,0 0 2 15,0 0-2-15,0 10 0 0,0-4-3 0,0 3-2 0,6-5-4 0,-6 5 0 0,0 6 0 0,0 0 2 16,0 0 2-16,0 4 3 0,8 1 3 0,-8-1 0 0,0 5-1 0,0-3-2 15,0 7-7-15,0-3-3 0,0 4-2 0,0 1 1 0,0-2 3 0,6 3 2 16,-6-4 3-16,0 9 2 0,0-2 0 0,0-6 1 0,0 8 2 0,0-2-1 0,0-1 2 16,0 1 2-16,7 2 1 0,-7-3 1 0,0 1-1 0,0 0 1 0,0 5 0 0,0-3 0 15,5 1-2-15,-5 3 1 0,0-1 0 0,-5 6 0 0,5-1 1 0,0-2 1 16,0 7-4-16,0 0 1 0,-7 0 0 0,7 0-2 0,0 5 2 0,0-5-3 16,-6 5-3-16,6-1-2 0,0-3-3 0,0 3-4 0,-8-4-3 0,8 5-3 0,0-5-2 15,-6 5 0-15,6 0 0 0,0-5-1 16,-7 4-3-16,7 1 0 0,0-5-1 0,-5 3-1 0,5-3-1 0,0 2-1 0,-7-3 2 0,7-5-2 0,-7 1 1 15,7 1-2-15,-7-6-1 0,7-2 1 0,-6-1-1 0,6-3-2 0,-7 2-1 0,7-5-1 16,-6-2-3-16,6-2-3 0,0-4-5 0,-8 5-6 0,8-9-4 0,-5 1-8 16,5-4-7-16,0 0-8 0,0 0-7 0,-5-6-7 0,5 1-11 0,0-4-7 15,0-1-8-15,0-5-10 0,0 0-16 0,0 0-15 0,0 0-17 0,0 0-18 16,0-5-17-16,0-1-22 0,0-9-23 0,0 6-36 0,-8-5-41 0,8 0-72 16,0-13-87-16,0 9-39 0,0-7-12 0,0-3 9 0,0-2 24 0,0-4 32 0,0 0 37 15,0-1 37-15,0-5 39 0,0 3 44 0,0-3 45 0,0 1 55 0,0-6 57 0</inkml:trace>
  <inkml:trace contextRef="#ctx0" brushRef="#br0" timeOffset="39147.85">17467 14640 9 0,'0'0'36'0,"0"0"11"0,0 0 9 0,6-6 8 0,-6 6 6 0,0 0 5 0,0 0 5 0,0 0 6 0,0 0 6 0,0 0-7 0,0 0-21 0,0-3-12 0,0 3-12 0,0 0-6 15,0 0-4-15,0 0-2 0,0 0-3 0,6-6-1 0,-6 6 1 0,0 0 3 0,0 0 6 0,0 0 3 0,0-4 6 0,0 4 8 0,0 0 9 0,0 0 14 0,0 0 15 0,7-5 15 0,-7 5 18 16,0 0 12-16,0 0 16 0,0 0 10 0,0 0 11 0,0-4 5 0,0 4 7 0,0 0 4 16,0 0 1-16,0-6-1 0,0 6-3 0,0 0-8 0,0 0-6 0,0 0-6 15,0-6-6-15,0 6-11 0,0 0-7 0,-7 0-6 0,7 0-9 0,0 0-4 16,0 0-6-16,-6 0-3 0,6 0-3 0,-6 0-4 0,6 0-5 0,0 0-5 16,-7 0-9-16,7 0-7 0,-5 0-6 0,-4 0-4 0,9 0-2 0,-5 0-5 0,-2 0-2 15,7 0-5-15,-6 0-4 0,1 0-7 0,-3 6-6 0,0-6-2 0,8 6-7 16,-5-6-4-16,-2 4-2 0,-5-4-3 0,4 5-3 0,1-1-4 0,-4 2-2 15,3-3 0-15,3 3-3 0,-8 3-1 0,6-3-1 0,-7 0-1 0,1 3-1 0,7 0-2 16,-7 1-2-16,0-5-1 0,5 11-2 0,-5-7 0 0,3 0-2 0,-4 0-1 16,7 1 0-16,-7 5 1 0,1-4-1 0,8 2-1 0,-9-3 1 0,1 4 0 15,1 2 1-15,-2-1 1 0,1-6 0 0,8 6 0 0,-9 0-1 0,1-2-1 16,0 2-2-16,0-3-8 0,-1 2-13 0,2-6-15 0,-1 3-17 0,-1-2-26 16,2 1-27-16,3 1-33 0,-2-7-35 0,-1 5-60 0,3-3-70 0,-3-6-76 0,6 4-78 15,-7-4-26-15,5 0 0 0,-4 0 14 0,6 0 23 0,-7-4 32 0,5 4 34 0,-3-9 41 16,-2 3 43-16,-2-3 47 0,9-1 49 0,-5-5 61 0,-4 4 69 0</inkml:trace>
  <inkml:trace contextRef="#ctx0" brushRef="#br0" timeOffset="39580.74">16562 15002 45 0,'-14'15'171'0,"7"4"78"0,-6-10 58 0,7 6 44 0,-7-6 39 16,8 3 36-16,-9-8 33 0,7 1 28 0,1 1 25 0,-1-3 24 0,2-3 22 0,-3 0-42 0,8 0-81 15,0 0-104-15,0 0-117 0,0 0-56 0,0 0-27 0,0 0-18 0,0 0-10 0,0 0-13 16,0 0-11-16,0 0-7 0,0 0-5 0,0 4-2 0,0-4-8 0,0 0-4 15,-6 0-9-15,6 6-8 0,0-6-7 0,0 5-5 0,-7-5-8 0,7 4 1 16,0 2-5-16,-6 0 1 0,6-6-2 0,-7 3-1 0,7 3-3 0,-6-1-1 16,-2-1-1-16,8 6 0 0,-5-5-1 0,0-1-2 0,-9 7 1 0,7-7-4 0,-1 7-2 15,3-7-5-15,-2 5-8 0,-5 1-7 0,-1-5-6 0,5 4-6 0,-3 3-5 16,-5-3-7-16,4 1-4 0,-7-1-9 0,6 0-9 0,-6 6-8 0,-1-5-7 16,1 1-7-16,-8-2-4 0,7 6-4 0,1-5-1 0,-7-1-1 0,-1 1 1 15,9 4-1-15,-8-4-4 0,-1 1-5 0,1 3-5 0,0-5-1 16,7 2 0-16,-7-2 0 0,0 6 2 0,-1-5 2 0,9-1 4 0,-8 0 6 0,7 2 9 0,-10-1 5 15,11 0 9-15,-8-1 8 0,7-4 7 0,-2 5 13 0,3-1 14 0,-2-4 13 16,-1 5 13-16,3-4 15 0,-3-2 12 0,3 1 16 0,-3-1 15 0,2 7 12 16,-1-7 12-16,1 1 7 0,-2-5 10 0,5 4 6 0,-5 2 9 0,3 0 5 0,-3-2 5 15,-6 1 2-15,8 0 1 0,-1-1-3 0,1 2-3 0,-2 3-8 0,3-5-6 16,-1 1-7-16,-1 2-7 0,1-4-8 0,0 3-7 0,-1-1-7 0,6-1-9 0,-4 2-7 16,4-3-7-16,1 3-5 0,0-1-7 0,0-1-4 0,6 2-5 0,1-6-6 15,0 3-5-15,-1-3-10 0,7 7-7 0,-8-7-13 16,8 0-17-16,0 0-14 0,0 0-16 0,0 0-12 0,0 0-12 0,0 0-9 0,0 0-11 0,0 0-12 15,0 0-15-15,0 5-17 0,0-5-16 0,0 4-23 0,8-4-21 0,-8 0-32 0,0 5-38 0,0-5-39 16,0 0-39-16,0 0-22 0,0 0-16 0,0 0 5 0,0 0 16 0,0 0 23 16,0 0 27-16,0 0 32 0,0 4 32 0,-8-4 38 0,8 6 40 0,-5-6 47 15,-1 0 50-15</inkml:trace>
  <inkml:trace contextRef="#ctx0" brushRef="#br0" timeOffset="39843.47">15011 15784 0 0,'0'4'1'0,"0"1"98"0,0 1 73 0,0-2 51 0,0-4 41 0,0 5 40 15,0-1 36-15,0-4 33 0,0 0 30 0,0 0 28 0,0 0 26 0,0 0 28 0,0 0 25 16,0 0-68-16,0 0-127 15,0 0-69-15,0 0-41 0,0 0-28 0,0 0-20 0,0 0-17 0,0 0-15 0,0 0-11 0,0 0-9 0,0 0-5 0,0 0-9 16,0 0-5-16,0 0-10 0,0 0-8 0,-6 0-9 0,-1 0-8 16,7 0-7-16,-5 5-4 0,5-5-5 0,-8 4-4 0,2-4-4 0,-1 6-7 0,1 0-5 15,1-3-6-15,-2 3-4 0,-7 0-5 0,7-3-3 0,1 3 0 0,1-2 0 16,-11 1-1-16,11-1 1 0,-1 8-1 0,-7-9 0 0,5 3 0 0,1-1 1 0,2-1-1 16,-2 2-1-16,2-2-4 0,-2 1-6 0,-1-1-7 0,8 1-13 0,-5 1-10 15,5-2-13-15,-8-4-11 0,2 5-11 0,6 1-11 0,-5-6-10 0,5 4-11 16,-8-4-12-16,8 5-15 0,-8-1-16 0,8 2-16 0,-5-6-13 0,-1 4-7 15,-1 1-1-15,2 1 2 0,-4-3 2 0,2-3 1 0,2 6-1 0,-1 0-10 0,-1-3-11 16,1-3-17-16,-2 6-12 0,3-6-22 0,-2 0-16 0,0 6-19 0,7-6-17 0,-5 0 1 16,-3 0 13-16,1 4 15 0,2-4 19 0,-4 0 21 15,9 0 24-15,-5 0 28 0,0-4 31 0,-3 4 32 0,3 0 35 0,5-6 39 0,-8 6 53 0</inkml:trace>
  <inkml:trace contextRef="#ctx0" brushRef="#br0" timeOffset="40300.68">15122 15471 0 0,'0'0'5'0,"-6"5"114"0,6-5 69 0,-7-5 51 0,7 5 46 0,-6-6 39 16,-2 2 39-16,3-2 35 0,5 3 31 0,-7-3 29 0,1 1 32 0,0 1 29 0,6-2 30 15,-7 6-78-15,7-5-137 0,-8 1-69 0,8 4-37 0,-5 0-28 0,5 0-21 16,0-5-22-16,0 5-19 0,0 0-19 16,0 0-13-16,0 0-16 0,0 0-11 0,0 0-16 0,0 0-14 0,-6 5-14 0,6-5-12 0,-8 4-9 0,8 1-9 15,-5 1-4 1,-2-2 1-16,7 7-2 0,-14-2 0 0,8-5 0 0,-1 7 2 0,2 2 1 0,-9-2-1 0,1-1 2 0,8 5 0 0,-11-2-1 0,4-2 1 0,-8 2 0 16,8 3 1-16,-2 4-4 0,1-7 0 0,1 8-1 15,-7-6-1-15,6 3 0 16,-1 3 0-16,1-2-2 0,-6-1-1 0,7 3 2 0,-4-2-2 0,5-4 0 15,-2 6 1-15,5-8-4 0,-4 2 2 0,0 0-1 0,4 0-1 0,1-2-1 0,-7-1-1 16,14-3 1-16,-5 0-2 0,0 1-3 0,-3-1-2 0,8-4 0 0,-5 5-4 16,5-5 1-16,0 1-6 0,0-2-1 0,0-4-1 0,0 5-2 0,0-5 0 0,0 4 1 15,0-4-1-15,0 6 0 0,0-6 4 0,5 0 1 0,-5 4 5 0,0-4 2 16,8 5 6-16,-3-5 4 0,0 0 8 0,-5 6 6 0,14-6 3 0,-7 0 5 16,1 3 2-16,4-3 3 0,0 0 0 0,2 0 3 0,4 0-4 0,-2 0-1 0,2 0-1 0,8 0-19 0,-7 0-24 0,8 0-32 0,-2 0-36 0,1 0-47 15,1 6-50-15,-1-6-122 16,1 6-155-16,5-3-66 0,-6-3-23 0,0 6-4 15,-8 0 10-15,9-2 19 0,-6-4 22 0,-3 0 37 0,-4-4 46 0,6-8 47 0,-14 3 55 0,7-6 62 16,-8-4 69-16</inkml:trace>
  <inkml:trace contextRef="#ctx0" brushRef="#br0" timeOffset="63479.13">14850 15973 3 0,'0'6'69'16,"0"-3"41"-16,0 3 32 0,-7 0 28 0,7-6 24 0,-8 3 20 0,8-3 19 0,0 0 14 0,0 6 15 0,0-6 11 0,0 0 15 0,0 0-31 0,0 0-54 0,0 0-40 0,0 0-32 0,0 0-23 0,0 0-14 0,0 0-9 0,0 0-7 16,0 0 1-16,0 0 2 0,0 0 4 0,0 0 6 0,0 0 5 0,0 0 3 0,0 0 3 0,0 0 1 0,0 0 1 0,0 0-1 15,0 0 3-15,0-6-1 0,0 6-2 0,8 0-4 0,-8 0-7 0,0 0-6 0,7 0-8 16,-7 0-6-16,0-3-8 0,0 3-7 0,0 0-4 0,5 0-7 0,-5 0-5 16,7-6-5-16,-7 6-5 0,5 0-4 0,-5 0-4 0,7 0 0 0,-7 0-1 15,8 0 0-15,-3 0 2 0,-5 0 4 0,8 0 0 0,-2 6 4 0,-1-6 3 16,2 0 2-16,2 0 1 0,-4 3 4 0,8-3 1 0,-8 6 1 0,11-6 1 15,-5 6-1-15,-4-6 1 0,12 4 2 0,-6-4-1 0,1 5-1 0,6-1-1 0,-9 1 1 16,10-1 1-16,-3 2 3 0,9 0-3 0,-1-3 2 0,1 3-1 16,-1 0-1-16,-1-3 0 0,7 7-3 0,0-5-1 0,8-1-1 0,-1 7-2 0,0-7-1 15,9 7-2-15,-4-1-2 0,7-1-1 0,4 0-3 0,1 1-4 0,-4 1-2 0,6 4-1 16,2-7-1-16,6 6 0 0,-8 1-1 0,8 6 3 0,-3-8-1 0,3 2-1 16,0 6 3-16,0-8-5 0,5 7-1 0,0 1-2 0,1-2-2 15,-1-1-1-15,-1 3-2 0,10 3 2 0,-9 1-1 0,2-6-3 0,4 11 1 0,-5-6-2 16,6 1-3-16,0-1-2 0,-6 1-3 0,6 3 1 0,-6-2-1 0,-1-7 1 15,2 5 1-15,-1 0 0 0,-1-5-2 0,-8 2-1 0,3-2 0 0,-1 1-1 0,-6-1-2 0,1 0 0 16,-2-5 2-16,0 1 1 0,-5 1 0 0,-1-2 1 0,-7 2 1 0,0-7-1 16,0 6-1-16,-6-6 1 0,-5 1 1 0,-2-5 0 0,2 4 2 0,-10-3 3 15,-3-2 4-15,-3 2 2 0,-4-2 6 0,-1-4 4 0,0 0 6 0,-5 5 6 0,-3-5 5 16,0 0 3-16,-5 0 6 0,0 0 2 0,0 0 2 0,0 0 0 16,0 0-1-16,0 0-3 0,0 0-6 0,0 0-6 0,0 0-9 0,0 0-7 0,0 0-13 15,-5 0-11-15,0 0-11 0,5-5-14 0,-8 5-10 0,0 0-11 0,3 0-11 16,-1 0-12-16,-1 0-9 0,2 0-14 0,-4 0-10 0,4 0-13 0,-2 0-12 15,1 0-12-15,0 0-13 0,-2 5-16 0,1-5-17 0,2 0-15 0,-3 4-17 16,2-4-16-16,6 5-10 0,-5-5-15 0,-3 6-19 0,8-6-23 0,0 0-29 0,-5 4-26 16,5-4-27-16,0 0-24 0,0 5-17 0,0-5 10 0,0 0 22 0,0 0 31 15,0 0 33-15,0 0 35 0,0 0 30 0,0-5 37 0,5 5 38 0,3-4 42 0,-3-2 42 16,-5 1 45-16,6-4 58 0</inkml:trace>
  <inkml:trace contextRef="#ctx0" brushRef="#br0" timeOffset="63873.82">18828 16676 43 0,'-7'0'127'0,"2"0"53"0,-3 0 43 0,0 0 43 0,3 0 40 0,5 0 39 0,-6 0 38 0,1 0 32 0,5-4 37 0,-7 4 31 0,7 0 34 0,-9 0-39 0,9-5-79 0,0 5-54 0,-5 0-45 0,5 0-32 0,0 0-21 0,0 0-23 15,0 0-24-15,0 0-19 0,0 0-18 0,0 0-19 0,0 0-17 0,0 0-18 0,0 0-18 16,0 0-15-16,0 0-19 0,0 0-11 0,0 0-13 0,0 0-12 0,0 0-7 15,0 0-6-15,0 0-6 0,5 5-3 0,4-5-4 0,-2 4 0 0,4 2-2 0,-6 0 2 16,11 3 0-16,-4-3 0 0,8 3 3 0,-8 0 1 0,7 0 3 0,2 7 1 16,-3-7 0-16,3 6 1 0,-1 0 1 0,0 0 0 0,-1 0 0 0,-1-7 0 15,3 6 3-15,-2 1-2 0,1 1 1 0,-1-7-1 0,-6 6-2 0,8-6-2 16,-10 6 1-16,2-5-2 0,0-1-1 0,-5 2 3 0,-2-7-1 0,1 7 4 16,-2-7 3-16,3 2 3 0,-2-6 2 15,-6 4 6-15,0 1 3 0,0-5 6 0,0 0 4 0,0 0 8 0,0 0 6 0,0 0 9 0,0 4 7 0,-6 1 3 0,6 1 3 16,-8-6-1-16,3 4 0 0,-2 1-5 15,1 1-3-15,-8 4-7 0,2-5-1 0,-2-1-24 0,-6 5-28 0,1-3 0 0,-7-3 0 16,-1 9 0-16,1-9 0 0,-6 9 0 0,-7-8 0 0,7 5 0 0,-7-4 0 0,-7 5 0 0,2-5-61 16,-4 5-29-16,2 0-18 0,1-1-22 0,0 0-20 0,1 2-25 0,-4 5-23 0,11-7-28 15,-10 4-33-15,7 2-40 0,1-1-41 0,1 7-68 16,4-2-76-16,3 2-50 0,-1 1-35 0,0 5 2 0,4-9 21 0,1 6 30 0,4 1 38 0,2-6 40 0,2-4 41 16,-1 0 48-16,8 0 49 0,-8-11 55 0,6 1 61 0,1 0 71 0,6-5 86 0</inkml:trace>
  <inkml:trace contextRef="#ctx0" brushRef="#br0" timeOffset="65000.65">15617 16506 0 0,'5'-10'47'0,"2"1"63"0,2 4 44 0,-4-5 37 0,2 0 30 0,-7 5 25 0,6-4 24 0,-6-1 23 0,0 5 21 0,6-5 20 0,-6 0 17 0,0 0-11 0,0 6-36 0,0-6-42 0,0 1-47 0,0 4-34 0,0-5-23 0,0-1-12 16,0 7-4-16,0-7-4 0,0 3 1 0,0 3-2 0,-6-4-1 0,6-3-2 0,0 3-1 15,0 3-4-15,-6-3-3 0,6 5-6 0,-7-5-6 0,7 3-10 16,-5-4-13-16,-4 5-12 0,9-1-10 0,-7-3-11 0,-4 5-11 0,6-1-9 0,-3 1-8 16,0-2-7-16,-4 0-2 0,0 3-6 0,5 3-6 0,-6 0-1 0,-1 0-3 15,1 0-3-15,1 0-1 0,-2 3 0 0,1 3 1 0,0 4-4 0,2-5-1 16,-5 8-1-16,4-2 0 0,1-1 1 0,2 5-3 0,-3-2-2 0,6 2 0 0,-7 0-2 16,5-4 0-16,-4 2 0 0,5 2-1 15,0 1 0-15,1-7 0 0,-1 0 1 0,7 1 4 0,-5 4-1 0,5-8-1 16,-8 4 2-16,8-1-1 0,0-3 2 0,0 3 0 0,0-4 2 0,0-1-1 0,0 2 3 0,0 4 0 0,0-5 2 0,8 0 1 15,-8 3 3-15,5-2 1 0,-5-1 0 0,7 4 5 0,-7-2 1 0,6-4 3 16,1 8 3-16,0-7 0 0,0 5 3 16,-2-3 0-16,3 3 2 0,5-3 0 0,-7 4 0 0,-1-5 0 0,11 4-1 0,-11-5 0 15,8 6-2-15,-8-5-1 0,4 0-3 0,3 5-1 0,-6-4-3 0,-1 3-1 0,3-3-1 0,0 1-2 16,-3-1-2-16,2-1-1 0,-7 5 0 0,7-4 1 0,-7-3 1 0,5 9 1 0,-5-9 0 16,0 3 3-16,7-2 3 0,-7 1 2 0,0 4 2 0,0-3 2 0,-7-2 2 15,7 2 0-15,0 3 3 0,-5-3-1 0,-2-2-1 0,7 5 1 0,-7 2-3 16,2-7 0-16,-3 7-2 15,0-7-2-15,3 7-3 0,-1-7-1 0,-6 5-1 0,3-3-3 0,4-3-2 0,-2 3-2 0,1 0-3 0,1-6-4 0,-4 3-7 0,2-3-7 16,7 6-13-16,-5-6-12 0,-1 0-12 0,6 0-13 0,0 0-15 0,0 0-17 0,-8 0-18 16,8 0-19-16,0 0-22 0,0 0-22 0,0 0-19 0,0 0-19 0,0-6-40 15,0 6-48-15,0-3-45 0,0-3-42 0,8 0-34 0,-8 3-29 0,6-3 3 0,-1-3 17 16,-5 5 25-16,16-7 33 0,-11 1 33 0,1 1 36 0,1 3 37 0,-2-3 36 0,11 4 52 16,-11-5 55-16,6 1 52 0,-3 3 66 0</inkml:trace>
  <inkml:trace contextRef="#ctx0" brushRef="#br0" timeOffset="65442.46">15670 16643 36 0,'12'-4'120'0,"-6"4"48"0,2-6 40 0,-8 0 34 0,5 6 33 0,3-4 26 0,-8-1 27 0,5 5 24 0,-5-5 24 0,7 1 24 0,-7-2 23 0,0 6-43 0,7-4-80 0,-7-1-60 15,0 5-50-15,7-4-31 0,-7 4-24 0,0 0-19 0,0 0-19 0,0-5-12 0,0 5-12 0,0 0-13 0,0 0-7 0,0 0-10 16,0 0-5-16,0 5-4 0,6-1-2 0,-6 1-2 0,0 5-2 0,-6-6-3 16,6 6 1-16,0 0 2 0,0 0-1 0,0 1 0 0,0-4 1 0,0 4 2 0,0-1-3 15,0-1-2-15,0 3-3 0,0 1-8 0,0-4-5 0,0-4-3 16,0 5-2-16,0 1-2 0,0-1 1 0,0-6-1 0,6 1-1 0,-6 4 2 0,7-3 0 0,-7-2 1 15,6 7 1-15,1-11 1 0,-1 4 0 0,-1 2 1 0,11-1 0 0,-11-5 0 16,8 4 1-16,-8-4 1 0,9 0-1 0,-1 0-2 0,1 0 1 0,6 0 0 16,-9 0-2-16,4-4 0 0,-1 4-1 0,4-5-2 0,-5-1 0 0,0 2 2 15,1 4 0-15,-9-6 2 0,8 1 1 0,-6 1 6 0,5-2 6 0,-5 1 10 16,-7 1 11-16,8-1 9 0,-3 1 9 0,-5-2 6 0,0 2 3 0,7-1 2 0,-7-1-1 16,0-4 1-1,0 1 0-15,0 0-3 0,0 0 0 0,-7-3-4 0,7 3-10 0,0-6-7 0,-5 2-13 0,-3 2-10 0,1-5-11 0,2 7-6 0,-2-6-6 0,0 6-5 16,2 0-3-16,-3-1-3 0,-5 4-3 0,0-3-1 0,7 3-7 0,-7 6 1 15,0-3-4-15,-1 3-1 0,2 3-1 0,-1-3-2 0,-1 6 0 0,2 3 1 32,-2-3 0-32,1 4 4 0,-1-5-1 0,9 4 3 0,-8 1-1 0,8-1 1 15,-3-4 2-15,0 5-1 0,3 0 3 0,-1 1-1 0,6-7 3 0,-7 5-1 16,7 0 3-16,-6 3-1 0,6-3 4 0,0 0-1 0,0 1-2 0,0 4 3 0,6-4-3 16,-6 1 1-16,7-1 1 0,-7 3-3 0,6-2-2 0,7-2-7 0,-5 7-2 15,-3-7-11-15,8 0-9 0,-8 0-13 0,9 3-15 0,-1 3-17 0,1-11-16 16,-7 5-17-16,6 6-15 0,-2-9-15 0,4 3-14 0,-10 0-16 0,9 1-17 15,-9-5-24-15,8-1-29 0,1 2-25 0,-7-1-23 0,7-1-33 0,-9 1-42 0,3-5 0 16,4 0 13-16,0 0 22 0,-5 0 24 0,6 0 28 0,-6-5 26 0,5 1 30 0,4-1 33 16,-11-5 36-16,8 5 39 0,1-5 40 0,-2 1 56 0</inkml:trace>
  <inkml:trace contextRef="#ctx0" brushRef="#br0" timeOffset="65869.11">16346 16712 80 0,'8'-6'157'0,"-3"-3"55"0,2 9 47 0,0-6 46 0,-7 3 42 0,0 3 39 0,0 0 36 0,0 0 32 0,0 0 32 0,0-6 26 0,0 6 24 0,0 0-64 0,0 0-116 0,0 0-71 0,0 0-51 0,0 0-38 0,0 0-33 0,0 0-29 15,0 0-28-15,0 0-22 0,0 0-19 0,0 0-15 0,0 0-14 0,0 0-9 16,0 0-9-16,0 0-2 0,0 6-4 0,0-3-2 0,0 3 0 0,-7 0-1 0,7-6-1 16,-7 9 1-16,2-5 2 0,5 1-1 0,-8 4 1 0,3-3-1 0,-3-2 2 15,2 2 0-15,1-1-2 0,-2-1 1 0,-7 6-2 0,7-10-3 0,-4 9-1 16,3-4-6-16,-5-5-9 0,0 6-7 0,-1-2-8 0,2 1-6 0,0-5-6 0,-3 0-3 16,10 6-6-16,-9-6-1 0,2 0-1 0,4 0-2 0,2-6 0 15,-7 6 2-15,8 0 0 0,5-5 7 0,-8 5 7 0,0 0 7 0,8-4 9 0,-5 4 7 16,5 0 9-16,0-6 5 0,0 1 9 0,0 5 4 0,0-4 8 0,0-1 4 15,0 1 5-15,0-2 3 0,0 2 1 0,5-7 0 0,-5 1 0 0,0 5 0 0,8-8-1 16,0 4-2-16,-3-3-2 0,2-3-4 0,-1 6-2 0,0-4-4 0,2 2-3 16,4-5-1-16,-6 7-3 0,7 0 1 0,-5-1 2 0,-1 1 5 0,5 4 0 15,-7-1 4-15,10 2 3 0,-9-2 2 0,7 1 3 0,-8 5 0 0,11-4 1 0,-11 4 0 16,1 0-2-16,6 0 0 0,-3 4-1 0,3-4-5 0,-6 5-3 0,7 5 0 16,-5-4-5-16,-3 3 2 0,2 0-5 0,0 1 2 0,-2 0 0 15,3 6 1-15,-1-1-2 0,-7-2 2 0,5 2-1 0,-5 0-1 0,0 4 0 0,0-5-2 16,0 7-2-16,0-2 1 0,0 5-1 0,-5-3-1 0,5 1 0 0,-7 5-3 15,7 1-1-15,-8-4-4 0,3 1 0 0,-2 5 0 0,0-6-3 0,2 6 1 0,-3-8-2 16,3 9 0-16,-3-7 1 0,2-3-9 0,-6 1-8 0,3 5-8 16,4-9-7-16,-2 1-9 0,1 2-10 0,1-7-13 0,-3 5-16 0,0-4-17 0,3 4-17 15,-1-4-21-15,-1-6-21 0,1 7-26 0,6-7-27 0,-8 0-29 0,1 2-28 0,7-2-35 16,-5 1-34-16,5-4-33 0,0-3-31 0,0 3-35 0,0-6-36 0,-6 6-1 16,6-6 19-16,0 0 26 0,0 0 35 0,0 0 37 0,0 0 41 0,0-12 43 0,6 9 44 15,-6-3 48-15,0-4 44 0,5 1 44 0,-5-2 60 0</inkml:trace>
  <inkml:trace contextRef="#ctx0" brushRef="#br0" timeOffset="66342.39">16723 16913 0 0,'-5'-6'34'0,"5"0"76"0,-6 3 50 0,6 3 41 0,0-6 37 0,-8 0 33 0,8 6 35 0,0-4 30 0,0 4 33 0,-5 0 29 0,5-5 28 16,0 5 1-16,0 0-17 0,0 0-45 0,0-4-60 0,0 4-42 0,0 0-32 0,0 0-20 0,0 0-16 0,0 0-15 0,0 0-16 0,0 0-14 0,0 0-15 0,0 0-14 0,0 0-14 15,0 0-13-15,0 0-12 0,0 0-12 0,0 0-13 0,0 0-12 0,0 0-13 0,0 0-8 0,0-5-10 0,0 5-5 16,5 0-6-16,3 0-4 0,-8 0-1 0,11 0-5 0,-4 0 1 0,2 0-2 15,3 0-2-15,-1 0-4 0,5 0-3 0,2 5-13 0,-4-5-16 0,4 0-23 16,-5 4-26-16,8-4-30 0,-10 5-30 0,4-1-32 16,-3 2-35-16,0 0-51 0,4-6-60 0,-11 3-71 0,1 3-78 0,1 0-26 0,-2-3 0 15,4 3 22-15,-9-2 30 0,0-4 37 0,-9 5 40 0,9 5 43 0,-5-5 46 0,-2-5 44 0,-4 4 46 0,3 1 56 16,-5-5 62-16</inkml:trace>
  <inkml:trace contextRef="#ctx0" brushRef="#br0" timeOffset="66531.25">16739 17083 103 0,'-16'13'187'0,"11"-2"59"0,-1 5 48 0,-2-7 39 0,3 0 36 0,-3-5 29 0,3 2 25 15,-2-1 21-15,0-1 18 0,2-4 17 0,5 5 13 0,0-5-81 0,-8 0-132 16,8 0-86-16,0 0-62 0,0 0-35 0,0 0-22 0,0 0-17 0,0 7-10 16,8-7-10-16,-8 3-4 15,5-3-2-15,2 6 0 0,-7-1-1 0,7-5 1 0,-2 4-1 0,3-4-2 0,5 4-11 0,-7-4-12 0,6 0-22 0,2 5-27 0,-7-5-30 16,4 6-33-16,5-6-39 0,-11 0-42 0,8 4-69 0,1-4-81 0,-7 5-65 16,4-5-55-16,-5 0-16 0,9 0 1 0,-10 0 15 0,9 0 23 0,-9-5 33 15,10 1 38-15,-9 4 41 0,0-11 45 0,1 7 50 0,-2-5 51 0,3 0 63 0,0-3 81 16</inkml:trace>
  <inkml:trace contextRef="#ctx0" brushRef="#br0" timeOffset="71079.73">17407 16849 73 0,'0'0'151'0,"0"-6"50"0,0 0 41 0,0 6 37 0,0-3 35 0,0 3 31 0,0 0 31 0,0-6 25 0,0 6 26 0,0 0 25 0,0 0 22 0,0-5-60 0,0 5-109 0,0 0-66 0,0 0-45 15,0 0-29-15,0 0-18 0,0 0-15 0,0 0-15 0,0-4-10 0,0 4-12 0,0 0-8 0,0 0-8 16,0 0-7-16,0 0-4 0,0 0-8 0,0 0-5 0,0 0-8 16,0 0-3-16,-5 0-5 0,5 4-4 0,0 1-3 0,-7 1-1 0,7 3-4 0,-6-3-2 0,0 9 1 0,-2-2-1 15,1 2-2-15,2 0 2 0,-1 4-2 0,-2 1 0 0,3-1 1 0,-3 5-3 0,3-3 0 16,-9 3-1-16,7 1-2 0,1-6-4 0,-1 5-2 0,1-3-2 0,-1-3-4 16,1 1-2-16,1 2-4 0,-3-3 0 0,8-3-5 0,-8 6-7 0,3-8-11 15,-3 7-15-15,8-4-21 0,-5-3-22 0,5 2-25 0,-5-6-28 0,5 7-28 16,-9-2-25-16,9 1-26 15,0-6-27-15,0 1-35 0,0-1-45 0,0-3-40 0,9 0-39 0,-9-3-34 0,5 3-29 0,0-2 5 0,-5-4 23 0,8 0 32 0,-3-4 37 16,3-2 37-16,0-3 37 0,3 3 38 0,-4-3 38 0,-1-6 43 0,7 6 47 0,-6-6 46 16,7-4 63-16</inkml:trace>
  <inkml:trace contextRef="#ctx0" brushRef="#br0" timeOffset="71585.8">17681 16946 0 0,'0'-5'15'0,"7"-1"118"0,0-3 74 16,-7 9 55-16,0-10 49 0,0 7 38 0,0-3 36 0,0 0 30 0,-7 3 26 0,7-3 24 0,0 0 26 0,-7 2 16 0,7-1 12 15,0 1-83-15,0 4-139 0,-5-5-82 0,5 5-54 0,0-4-35 0,0 4-29 0,-8 0-20 16,8 0-18-16,-5 0-11 0,5 0-11 0,-8 0-11 0,2 0-9 0,6 0-8 16,-5 4-10-16,-2-4-9 0,-2 5-6 0,4-1-4 0,-1 5-3 0,-1-3-3 15,2 3 3-15,-4 3 0 0,2-3 1 0,2 0 3 0,-1 6 0 0,-1 0 3 16,7-5 1-16,-6 3 0 0,-2-2 3 0,3 4 0 0,5-5 0 16,0-1 2-1,-7 6 0-15,7-6 0 0,0 0 0 0,0 7 2 0,0-7 1 0,0 0 0 0,7 2 1 16,-7-1 1-16,0 0 1 0,5-1 3 0,3 0 1 0,-2 2 0 0,1-2 2 15,-1-2 0-15,-1 2 1 0,2 0 0 0,2 0 0 0,-4-3 0 0,2 3 0 0,-1-3 0 16,-1 4-1-16,4-5 0 0,-2-1 0 0,-2 5 0 0,1-3-1 16,-6 3-1-16,8 0 1 0,-8-3-1 0,5 4-1 0,-5-5 1 0,0 5 1 15,0-1 1-15,0 0-1 0,0 3 1 0,0-3 2 0,0 0-2 0,-5 1 1 0,5-1-2 16,-8 6 0-16,8-6-1 0,-6 3-4 0,1-3-3 0,5-5-4 0,-7 7-10 16,-2-1-10-16,4-7-11 0,-1 3-9 0,-1 3-10 0,-7-3-7 0,7-2-2 0,2 6-2 15,-8-6 1-15,7 2 0 0,-2-6 2 0,3 4 4 0,-2 2 2 0,-5-6 7 16,12 5 9-16,-7-5 11 0,-1 0 11 0,8 0 11 0,-5 0 11 0,5 0 10 15,0 0 11-15,-7-5 9 0,7 5 9 0,0-6 8 0,0 6 5 0,0-4 6 0,0-2 1 16,0-3 6-16,0 4 0 0,0-5 0 0,0 1 3 0,7 0 3 0,-7-1 1 16,5-5 3-16,3 0 0 0,-1-3-4 0,-2 2-2 0,9-4-6 0,-9 1 0 15,9-2-2-15,-1 3 0 0,-8-2-2 0,11 0 1 0,-4 7 3 0,-1-8 1 16,-2 1 0-16,3 7-1 0,2-8 0 0,-9 6-1 0,8 6 2 0,-6-4-2 0,0-3 2 16,0 5-1-16,-7 2-2 0,6 0 2 0,-6 5-1 0,7-8-2 0,-7 9 0 15,0-3-6-15,0 0-4 0,0 3-5 0,0-3-6 0,0 2-7 0,0-1-9 16,-7 1-7-16,7 4-7 0,0-5-6 0,-6 5-8 0,6-7-7 0,-7 7-11 0,7-3-16 15,-7 3-16-15,0 0-17 0,2 0-19 0,-3 0-21 0,3 0-22 0,-3 3-28 16,2 4-24-16,-6-7-25 0,3 9-22 0,-2-4-26 0,-1-1-26 0,3 5-39 16,-3 3-44-16,-1-3-53 0,-1 1-60 0,2 4-9 0,0 1 12 0,-3 1 26 0,3-7 36 15,5 4 38-15,-6 2 39 0,0 0 38 0,0 0 39 0,8-6 41 0,-9 6 42 0,7-6 52 16,-4 7 60-16</inkml:trace>
  <inkml:trace contextRef="#ctx0" brushRef="#br0" timeOffset="71996.28">17950 17181 85 0,'12'-6'159'0,"0"-4"48"0,-5 1 42 0,1 4 39 0,-3-5 37 0,1 1 37 15,-6 0 34-15,8-3 32 0,-8 8 32 0,0-7 29 0,0 2 32 0,0 5-59 0,0-1-109 0,0-5-61 0,-8 4-36 0,8 3-25 0,0-3-17 0,0 0-18 0,-6 3-18 0,6 3-18 0,0 0-16 0,0-6-17 0,0 6-16 0,0 0-16 0,0 0-18 0,0 0-20 16,-5 0-14-16,-3 0-14 0,8 6-11 0,-7-6-6 0,1 3-10 0,0 9-6 0,-1-9-4 0,2 9-6 15,-3-3-4-15,2 4-3 0,-7-2-1 0,8 5-3 16,-11-3-5-16,11 2-2 0,-8 6 1 0,8-7-5 0,-11 5-5 0,3-1-7 0,7 3-5 0,-7-2-8 16,8 2-7-16,-2-2-6 0,0-1-5 0,-6 3-3 0,6-2-4 0,2-5 0 15,5 5-1-15,-9-4 0 0,9 0 1 0,-5 1 1 0,5-7 6 0,0 0 5 16,0 1 8-16,0-5 5 0,5 4 10 0,-5-3 8 0,9-2 6 0,-9-4 11 0,5 6 11 16,2-6 14-16,-1 0 18 0,1 0 16 0,0 0 17 0,0-6 16 0,-2 2 14 0,8-2 9 15,-7 2 11-15,7-6 9 0,3 0 7 0,-6 1 7 0,-2-6 3 0,5 0 0 16,0 2-2-16,-7-8-5 0,7 6-12 0,0-4-10 0,-6 1-12 0,-1 2-11 15,0-4-13-15,1 1-8 0,1 4-9 0,-3-4-9 0,1 5-6 0,-6-7-7 16,8 6-7-16,-8-4-5 0,0 4-5 0,0 0-6 0,0 2-7 0,0 4-8 16,-8-7-11-16,8 5-12 0,-6 2-13 0,1 0-14 0,5 5-18 0,-8-8-15 15,1 12-19-15,1-3-28 0,0 3-36 0,-6 0-31 0,4 0-33 0,2 0-43 0,-7 3-51 16,8 9-67-16,-11-3-71 0,11 0-30 0,-8 1-9 0,8 5 12 0,-11 0 24 0,3-2 31 16,7 2 33-16,-7 0 45 0,8 4 49 0,-9-4 46 0,1-1 47 0,6 2 55 15,-7-1 57-15</inkml:trace>
  <inkml:trace contextRef="#ctx0" brushRef="#br0" timeOffset="72249.42">18008 17604 0 0,'12'6'22'0,"2"-6"143"0,-1 0 89 0,-8 0 67 16,9-6 57-16,-7 6 47 0,-1 0 45 0,-1-3 40 0,2 3 39 0,-7-6 35 0,9 6 36 15,-9-4 34-15,0-2 35 0,0 6-96 0,0 0-175 0,5-5-99 16,-5 5-61-16,0 0-39 0,0 0-27 0,0 0-23 0,0 0-20 0,0 0-14 0,0 0-37 0,0 0-98 15,0 0 0-15,0 0 0 0,0 0 0 0,0 0 0 0,0 0 0 0,0 0 0 16,0 0 0-16,-5 5 0 0,5 1 0 0,-9-6 0 0,9 10 0 0,-7-7 0 16,2 3 0-16,-8 4 0 0,7-1-120 0,-7 6-53 0,0 0-43 0,-1 0-56 0,2 0-64 15,-2-2-121-15,-6 8-147 0,8-7-57 0,-8 5-11 0,7-4 14 0,-6 4 27 16,-2-4 36-16,2-6 40 0,-1 7 46 0,9-7 48 0,-9-4 61 0,0-1 61 16,8 2 72-16,-7-6 78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0-06T04:07:04.1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19369 4993 0 0,'0'0'37'0,"-7"0"39"16,0 0 21-16,7 0 25 0,-5 0 26 0,5 0 26 0,-8 0 22 0,1 0 23 0,7-6 23 0,-5 6 18 0,5 0 18 0,-7-3-18 0,7 3-42 0,0 0-23 0,-7 0-19 0,7-6-11 0,-5 6-11 0,5 0-15 0,-8-5-18 0,8 5-13 15,-5 0-12-15,5 0-7 0,-8-4-7 0,8 4-6 0,-6-6-2 0,-1 6-4 0,7 0-4 0,-5-4 1 0,-4 4 3 0,4 0 2 0,-2-5 3 0,1 5 0 0,6 0-1 0,-5-4-2 16,-4 4-3-16,2 0-1 0,2 0-6 0,-3 0-2 0,3-5-4 0,-1 5-3 16,-2 0-5-16,3 0-3 0,-2 0-3 0,1 0-5 0,-2 0-4 0,2 0-5 15,-1 0-2-15,2 5-5 0,-3-5-1 0,8 4-6 0,-6-4-3 0,-7 0-1 0,6 5-3 16,7-1-4-16,-6-4 1 0,-7 6-2 0,13-2-2 0,-13 1 0 0,7 1 0 0,-1-3 4 15,1 3 1-15,-7 3 4 0,5-3 1 0,-5 0 4 0,8 1 3 0,-9-1 0 16,9 3 4-16,-10 3 0 0,4-3 1 0,-2 0 1 0,-3 1-1 0,11-1 2 16,-13 6-2-16,9-4 0 0,-9 3-1 0,5-5-2 0,0 6-3 0,-1 0-1 15,2 0-1-15,-1 0-1 0,-6 0-1 16,3 0 0-16,5 3 0 0,-1-3-3 0,-9 1 3 0,10 2 0 0,-5-3-3 0,5 4 1 0,-2-4-1 0,-2 4 1 16,3-5-2-16,0 7 2 0,-1-7-1 0,-1 6 2 15,1-1-2-15,0-4 0 0,5 3 1 0,-2 3 0 0,-6-6-1 0,11 4 0 0,-8 2 1 0,8-3-2 0,-9 1-1 16,7 2-1-16,1-7 0 0,0 6 0 0,-9-2-1 0,10 3 1 0,-3-2-1 15,2 1-1-15,1-1-1 0,-3-4 2 0,3 4 0 0,-2 1 2 0,0-1 1 0,0 0 3 16,1 1 2-16,-1 1 4 0,1-2-1 0,-1 5 3 0,1-5-1 16,6 2 2-16,-13-2-4 0,5 5 4 0,8-3-2 0,-5-3 0 0,-3 6-1 0,3-3-3 15,0-2 0-15,-4 6-7 0,4-7-1 0,-2 2-3 0,-1 0-2 0,2 4-1 16,0-3-3-16,6-3 0 0,-7 1-1 0,2 7 0 0,-3-7 1 0,8-1-3 0,-6 7 1 16,6-5-1-16,-7 5 1 0,7-1 0 0,-6-5 0 0,6 6 2 0,-5-5-1 0,5 5 0 15,-7-1 1-15,7-5-1 0,0 5 1 0,-9-3-1 0,9 3 1 0,0-5 1 16,0 5-2-16,0-5 1 0,-5 1-1 0,5 1-1 0,0 2 1 0,0-3-1 15,0-1 0 1,5 5 1-16,-5-3-1 0,0-2 2 0,9 2-1 0,-9 1 1 0,7-2-2 0,-7 1-1 0,5-2 0 0,1-1 0 0,1 7 1 0,-1-5-1 16,2 0 2-16,-3-2-1 0,2 2 1 0,-1 1-1 0,0-2 0 0,2 0 0 0,-1 2-1 15,7-3 0-15,-9-2 4 0,0 2-2 0,3 2 2 0,5-1-1 0,-7-4 3 16,1 4 0-16,6 2 1 0,-7-2 2 0,1-5-1 0,6 7 2 0,-6-2-2 0,5-1 2 16,-4 3 2-16,3-7 0 0,-3 6 0 0,4-1 0 0,2 1 1 0,-8-5-1 15,6 4 3-15,2 0 0 0,-1 1 1 16,0 0 0-16,0 0 2 0,0-2 0 0,0 3 1 0,0-2 2 0,6-1-1 0,-6 3-1 0,1-2 4 0,6 2-2 15,-1-2 1-15,-7-1-2 0,8 3-1 0,1-6 2 0,-9 3-2 0,7 3 2 32,1-2 0-32,0 0-1 0,-1-4 1 0,1 4 1 0,-1 1-2 0,2-5 5 0,-3-2-2 15,3 8 5-15,-3-6 0 0,3 0 1 0,-2-2 4 0,-1 2 0 0,3 0 2 16,-2 0-1-16,7-6 2 0,-5 6-2 0,3-5 1 0,-3-1-1 0,5 1 4 16,-2 1-1-16,-3-2 1 0,11 0 0 0,-6-3 1 0,6 0-1 0,-5-2 0 0,6 1-2 15,-1-1-3-15,7-4 0 0,-5 0 1 0,-2 0-1 0,7 0 1 0,-6 0 1 16,6-4-3-16,-7 4-2 0,7-5-3 0,-8 1-3 0,9-8 0 0,-9 9-5 15,10-9 3-15,-2 9-3 0,5-8-1 0,-4-2 0 0,-1 3 1 0,9-1-3 0,-9-4-3 16,5 6 0-16,-4-5-2 0,5-1 0 0,-6-5-1 0,-1 7 1 0,9-8 0 16,-8 6 0-16,6-4 0 0,-6 4 2 0,1-5 1 0,5-3 2 0,-6 2 0 0,7 3 3 15,-2-6 2-15,-5-1 0 0,9 1 4 0,-9-1 3 0,0 1 6 0,-1-6 1 16,1-1 0-16,0 7 1 0,0-10 3 0,-7 5 2 0,0 0-2 0,3-4 1 16,-3-3 0-16,-1 8 0 0,-2-7-1 0,-6 0 2 0,4 2 0 0,-1-1-2 15,0 1 0-15,1-3 2 0,-7 2 1 0,-1 6 3 0,0-8 2 0,-6 2 2 16,8 6 1-16,-9-7 2 0,0 7 0 0,3-8 1 0,-10 8-35 0,9-6-12 15,-9 4 0-15,3-3 0 0,-8 2 0 0,5-3 0 0,-5 5 0 0,7-5 0 16,-7 4 0-16,0-4 0 0,0 4 0 0,-7-3 0 0,7-2 0 0,0 2 0 0,-5-3 0 16,-3 2 0-16,8 6 0 0,-5-7 0 0,-3 1 0 0,2 0 0 0,1 4 0 15,-2-3 0-15,-7 3 0 0,8-5 0 0,-6 6 0 0,4 0 0 0,-5 0 0 16,0-1 0-16,-6-4 0 0,6 4 0 0,-8 1 0 0,2 0 0 0,-1-5 0 16,1 6 0-16,-2-2 0 0,3 0 0 0,-1-4 0 0,-8 4 0 0,7 2 0 15,-4-2 0-15,3-4 0 0,-5 4 0 0,7 2 0 0,-2 3 0 0,2-4 0 16,-6 4 0-16,6-4 0 0,-2 4 0 0,3 6 0 0,-1-5 0 0,-2-1 0 15,8 5 0-15,-6 1 0 0,-1-5 0 0,1 5 0 0,0-2 0 0,-1 3 0 16,0-3 0-16,0 2 0 0,1 1 0 0,-2-3 0 0,3 6 0 0,-3-4 0 0,-3 4 0 16,4 0 0-16,-7 2 0 0,8-2 0 0,-7 4 0 0,-1-4 0 0,2 6 0 15,-1-1 0-15,-6 1 0 0,5-1 0 0,-5-1 0 0,-1 7 0 0,-5-5 0 16,-2 3 0-16,1 3-6 0,0 3-12 0,-1-6 0 0,-4 6 5 0,5 0 0 16,-9-6 1-16,4 6 3 0,4 0 4 0,2 0 0 0,-6 6-1 0,10-6 2 15,-6 0 2-15,1 0 1 0,7 0-1 0,-2 0 2 0,10 0-1 0,-10 0-2 16,8 0-2-16,-1 0-1 0,3 0-1 0,4 0-2 0,-7 0 0 0,8 0-3 15,-1 6 1-15,1-6-5 0,-2 0-2 0,3 0-1 0,-1 0-4 0,1 3-7 0,2-3-4 16,-3 0-7-16,-1 6-8 0,8-6-8 0,0 4-14 0,-9 1-16 16,8-1-19-16,-1 1-21 0,2 5-24 0,1-4-33 0,-5 3-31 15,11 1-40-15,-8 4-42 0,-1 1-91 0,9 1-111 0,-8 2-54 0,5-3-28 0,2 6 4 16,-1-3 18-16,-6-3 32 0,7 5 35 0,-7-6 42 0,6-4 45 0,-7-1 49 0,4-4 54 0,-4 1 55 0,1-12 61 16,0 1 83-16,-8-4 94 0</inkml:trace>
  <inkml:trace contextRef="#ctx0" brushRef="#br0" timeOffset="4492.09">8966 6531 0 0,'0'0'36'0,"-5"-4"33"0,5 4 19 0,0-6 15 0,-6 3 16 16,6-3 19-16,0 6 23 0,0 0 23 0,-5-4 23 0,5 4 22 0,0 0 22 0,0-5-18 0,0-1-38 0,0 2-25 0,0 4-9 0,0 0-5 0,-8-6 0 0,8 6-1 0,0-5-4 0,0 5-13 0,0 0-11 0,0-4-14 0,0-1-11 15,-8 5-8-15,8 0-9 0,0-4 0 0,0-2 0 0,-5 6 1 0,5 0 1 0,0-4 1 0,0 4 2 0,0 0 2 0,-7 0 4 16,7-5 1-16,0 5 1 0,0 0 0 0,-7-6 1 0,7 6-2 0,0 0-3 16,0-3-2-16,0 3-6 0,0 0-2 0,-5-6-2 0,5 0-6 0,0 6-3 15,0 0-5-15,0 0-5 0,0 0-4 0,0 0-2 0,0-4-4 0,0 4-3 0,0 0-5 16,0 0-6-16,0 0-5 0,0-5-6 0,0 5-7 16,0-6-7-16,0 2-6 0,0 1-7 0,0 3-4 0,5-6-6 0,-5 1-2 0,7 1-6 15,-7-2-1-15,7 0-2 0,-7 2 1 0,13-1-1 0,-5 0 4 0,-3 1 0 0,1-2 3 0,6 2 4 16,-3 4 3-16,3-5 4 0,-1 1 1 0,5 4 3 0,-5-5 2 0,2 5-1 15,2 0 1-15,-3 0 1 0,0 5-2 0,1-5 0 0,1 4-2 0,-2 5 0 0,2-3-1 16,-1-2-1-16,1 6 2 0,-2 0 0 0,1 0 1 0,-7 4-2 16,7 1 1-16,0 1 0 0,1-2 1 0,-7 5 2 0,-2-4 1 0,9 4 1 0,-9 0-1 15,3 7 3-15,-1-7 0 0,-1-1 3 0,2 9-1 0,-3-9 1 0,-5 1 1 16,5 2-1-16,-5-3 1 0,8-3 1 0,-8 6-2 0,6-8-3 0,-6 8 1 16,0-6-1-16,7-2 1 0,-7-4-5 0,0 6 1 0,0-3-4 0,0-3-1 15,0 0 0-15,0 1-1 0,0-5-1 0,0 4 1 0,0-2-1 0,-7-4 1 16,7 8 1-16,0-7 0 0,-6 0 3 0,6-4-1 0,-8 5 2 0,3 1 0 0,5-2 3 15,-5-4 1-15,-3 0 0 0,2 5 0 0,-1-5 1 0,-1 0 0 0,3 0-2 16,-2 0-1-16,-5 0-1 0,5 0 0 0,1 0 0 0,-8-5 0 0,7 5 1 16,2-4 1-16,-9 4 0 0,7-6 3 15,1 1 2-15,-6 1 1 0,3-5 2 0,4 3 4 0,-1-4 3 0,-1 1 4 0,2-2 6 0,-4 2-1 0,2 0 2 0,2-7 0 16,5 1-2-16,-6 2-1 0,6-2-5 0,0-5-1 0,0 1-3 0,0 4-2 16,0-4 0-16,6-1-4 0,-6 1-4 0,5 4-4 15,2-4-3-15,-7 4-4 0,14-6-1 0,-7 7-2 0,-1 0-1 0,-1 5 2 0,4-6-1 16,3 0 1-16,1 6-1 0,-7-6 0 0,7 5-2 0,0-1 0 0,1 2 0 0,5-1 3 0,-7 1-2 0,3 0 0 15,4 3 0-15,-6 0-2 0,0 2-2 0,0 4-8 16,1-5-16-16,-1 5-14 0,-3 0-17 0,-1 0-19 0,3 0-17 0,-4 0-21 0,-2 5-19 0,0-5-20 16,1 4-21-16,-2 2-40 0,2 0-46 0,-7 3-72 0,7 0-76 0,-7 1-43 15,0-5-19-15,0 10 7 0,0-11 20 0,0 7 27 0,-7-1 33 0,0-1 32 16,7-5 36-16,-5 1 35 0,-2 1 38 0,1-6 51 0,0 3 54 0,-2-3 67 0,1 0 74 16</inkml:trace>
  <inkml:trace contextRef="#ctx0" brushRef="#br0" timeOffset="5479.1">9853 6356 83 0,'0'-9'153'0,"0"4"44"0,0-2 34 0,0 4 34 0,0-3 29 0,0 1 32 0,0 1 29 0,7-2 29 0,-7 3 28 0,0-3 24 0,0 6 23 0,0-4-64 0,0-1-115 0,0 5-60 0,0 0-32 0,0 0-21 0,0-6-12 16,0 6-15-16,0 0-15 0,0-4-17 0,0 4-15 0,0 0-18 0,0 0-15 0,0 0-15 0,0 0-15 0,0 0-11 0,0 0-10 0,0 0-8 15,0 0-4-15,0 0-3 0,0 10-2 0,0-5 1 0,0 5 2 0,0-7 3 0,6 12 3 16,-6-6 1-16,0 7 4 0,0-1 5 0,0 3 2 0,0 3 7 0,0-2 2 16,0 2 0-16,0 3-6 0,0-6-1 0,0 7-3 0,0-1-4 0,0 1-1 0,0-6-4 15,6 7-6-15,-6-7 1 0,0 5 0 0,0-3-1 0,8-3 2 0,-8 1 0 16,7 2 0-16,-7-8 1 0,0 7-2 0,5-5 2 0,-5 0-1 16,8-2-1-16,-8-2-2 0,6 5 2 0,-6-7 2 0,0 0 1 0,0-5-2 0,5 7-2 15,-5-7 0-15,0 8-3 0,0-9-1 0,8 3 1 0,-8-1 1 0,0-5 4 16,0 0 4-16,0 0 6 0,0 0 5 0,0 0 3 0,0 0 3 0,0 0 7 0,0 0 6 15,0 0 8-15,0 0 10 0,0 0 10 0,0 0 10 0,0 0 6 16,0 0 0-16,0 0-1 0,0-5-4 0,0-1-2 0,0-4-3 0,-8 5-5 0,8-4-3 16,0-1-5-16,-5 1-8 0,5 0-8 0,-6-3-8 0,6-3-7 0,-8 2-13 0,8 4-3 15,-5-6-2-15,5 0-1 0,-7 4-1 0,-1-2-1 0,2-3-1 0,0 7-1 16,-1-6 2-16,2 0-2 0,-4 6-2 0,4-6 2 0,-2 5-1 0,1 1-1 16,1-6-5-16,-11 9-1 0,11-3-2 0,-2-1-2 0,1 5-4 0,0 0-1 0,-9 1-6 15,10 0-2-15,-1 4-5 0,-7-6-3 0,5 6-2 0,-5 6-1 0,7-2-2 16,-6-4 1-16,4 9 1 0,-5-4 0 0,7-1-1 0,-6 8 1 15,3-3 1-15,4 1 2 0,-2-1 2 0,1 6 2 0,1-6 3 0,-4 3 2 0,9-3-1 0,-7 0 4 16,2 0 1-16,5 1-3 0,-6 5 2 0,6-4-1 0,0-3 1 0,0 3-1 16,0-2 1-16,0 0 0 0,0 3-2 0,0-3 2 0,0 1 0 0,0-7 1 15,0 8 0-15,6-1 2 0,-1-4 1 0,-5 3 4 0,7 0 2 0,2-5 1 16,-4 7 3-16,1-7 2 0,1 8 5 0,7-3 0 0,-7-4 2 0,4 3 3 0,-4 3 3 16,7-7-1-16,-2 7-1 0,-6-7 0 0,7 7-1 0,8-2 1 0,-10-5-3 15,4 2 2-15,-3-2 1 0,8 1-2 0,-7 1-2 0,5-3-1 0,-4-3-1 16,5 0-5-16,-4 0-4 0,4 0-2 0,-1 0 5 0,-4-3 0 0,6-3 0 15,-7 1-1-15,6 1 1 0,-6-6-2 0,0 5 4 0,6-4 0 0,-6 3 2 0,1-4 2 16,-2 1 1-16,2-2 5 0,-1-2 6 0,-1-3 0 0,2 7-1 0,-1-6-3 16,0 1 3-16,0-2-1 0,-7-2 1 0,7 3-2 0,0-4 2 0,-6-2 0 15,5 3-1-15,-5-3-1 0,1 2 2 0,5-5 0 0,-7-1-1 16,-1 1 1-16,2-6 0 0,2 6 1 0,-4-6 1 0,1 2 3 0,1 3 1 0,-7-5 5 16,5 6 4-16,-5 0 6 0,0 4 6 0,0 0 4 0,0 2 5 0,0 2-1 0,0-2 5 15,0 8-1-15,0-5 1 0,-5 4-1 0,-2 2 1 0,7-1-2 0,-6 1-2 16,6 0-2-16,-5 2-5 0,-4-2-8 0,9 4-4 0,-7-1-7 0,7 2-5 15,-5-1-3-15,5 5-3 0,0-4-5 0,-6 4-4 0,6 0-6 0,0 0-6 0,0 0-8 16,0 0-7-16,-8 0-8 0,8 0-2 0,0 4-3 0,-5-4 0 0,5 5-4 0,0-1 3 16,-8 2-1-16,8 3 0 0,0 3 5 0,-7-9 3 15,7 8 8-15,0 3 8 0,0-5 7 0,-5 6 8 0,5 0 6 0,0 0 3 0,0 0 3 0,0 4 2 16,0-4 2-16,0 3-2 0,0 3 3 0,0-2-2 0,0 2-2 0,5-3 0 16,-5 1-2-16,0 2-3 0,7-3-2 0,-7 3-2 0,0-2 0 0,8 0 0 0,-8 1-1 15,5-5 2-15,-5 4-2 0,8-4-2 0,-8 0-8 0,6 0-9 0,-1-2-11 16,2 2-8-16,-7 0-8 0,9-4-9 0,-4-3-13 0,1 3-14 0,1-2-13 15,-2 0-10-15,-5-3-11 0,9 0-11 0,-2 3-11 0,-2-5-12 0,1 2-5 16,-6-3-6-16,5-3-6 0,3 6-12 0,-8-6-17 0,8 5-20 0,-8-5-24 16,0 0-23-16,5 0-40 0,-5 0-43 0,0 0-22 0,7-5-13 0,-7 5 7 0,0-6 19 15,0-3 23-15,-7 5 26 0,7-5 29 0,-5 3 30 0,-3-3 36 0,0-2 37 0,3 1 43 16,-1 1 41-16</inkml:trace>
  <inkml:trace contextRef="#ctx0" brushRef="#br0" timeOffset="5685.25">10113 6606 0 0,'-7'3'5'0,"2"-3"118"0,-1 0 72 0,-1 0 52 0,1 0 45 0,6 0 36 0,-8 0 34 0,8-3 28 0,-5-3 26 0,5 0 23 16,0 6 20-16,0 0 19 0,0 0 22 0,0 0-82 0,0 0-146 0,0 0-75 0,0 0-41 0,0 0-27 0,0-4-21 0,0 4-18 0,0 0-13 0,0 0-13 0,0 0-7 15,0-5-3-15,0 5 6 0,5 0 0 0,3 0 5 0,-8-5-4 0,6 5-5 0,1 0-4 16,-1-4-8-16,6 4-4 0,2-4-1 0,-9 4-1 16,8 0 1-16,3-6 2 0,-5 6 1 0,10-5-5 0,-9 5-13 0,0 0-17 0,3 0-26 15,-2 0-23-15,5 0-26 0,-4 0-25 0,-1 5-28 0,-8-5-32 0,11 0-33 0,-5 6-67 0,2-6-82 16,0 4-84-16,0-4-80 0,-7 4-28 0,2-4-3 0,4 5 17 15,-6 0 28-15,2-5 35 0,-3 0 38 0,-5 4 42 0,0-4 43 0,8 0 48 0,-8 0 51 16,0 0 67-16,0 0 74 0</inkml:trace>
  <inkml:trace contextRef="#ctx0" brushRef="#br0" timeOffset="6022.57">10569 6917 80 0,'-5'0'154'0,"-3"0"49"0,3-4 40 0,-3 4 37 0,2 0 36 0,6-6 29 16,-5 6 24-16,5 0 19 0,0 0 14 0,0-5 13 0,0 5 11 0,0 0-72 15,0 0-121-15,0 0-69 0,0 0-45 0,0 0-29 0,0 0-22 0,0 0-19 16,0 0-14-16,0 0-7 0,0 0 3 0,0 0 6 0,0 0 10 0,5 0 8 15,-5 0 1-15,6 0 2 0,-6 5 3 0,8-5 1 0,-3 0 2 0,-5 0 14 16,8 6 15-16,-3-6 6 0,2 0 3 0,5 0-1 0,-4 0-8 0,4 0-6 0,2-6-11 16,-1 6-5-16,0-5 1 0,0 5-5 0,1 0-4 0,4-4-3 0,-4 4-7 15,-2-4-19-15,1 4-28 0,1-5-26 0,-2 5-26 0,8 0-26 0,-13-6-26 0,7 6-28 16,-2-3-31 0,1-4-43-16,1 7-52 0,-2-5-92 0,0 5-107 0,-5-4-50 0,6-1-18 0,1-1 9 0,-9 6 17 0,3-4 31 0,5-5 31 0,-7 4 40 15,-1 1 39-15,-5-8 44 0,7 3 48 0,-7 0 56 0,9-1 61 0</inkml:trace>
  <inkml:trace contextRef="#ctx0" brushRef="#br0" timeOffset="6497.24">11098 6542 0 0,'6'-6'1'0,"-6"1"99"16,7-5 70-16,-1 7 47 0,-6-7 39 15,5-1 37-15,-5 1 34 0,0 1 33 0,0-6 31 0,0 6 25 0,0 0 23 0,-5 3 22 0,5-4 22 0,0 5-74 16,-6-5-128-16,-1 7-68 0,7-3-40 0,-6-3-23 0,-1 3-19 0,7 0-16 15,-8 2-16-15,3-1-15 0,-2 0-14 0,0 1-10 0,2-2-9 0,-3 2-8 32,8 4-7-32,-5-5-9 0,-3 5-7 0,2-4-8 0,1 4-4 0,-2 0-5 0,-1 0-4 15,2 0-4-15,-1 0-2 0,1 4-4 0,6-4-2 0,-5 5 0 0,-3-5-1 16,0 4 1-16,3 2 1 0,5-2 0 0,-6 1 1 0,-1 0 1 0,7-1 0 0,-5 2 0 16,-4 0 1-16,9-2 0 0,-7 1 0 0,7 1-1 0,-5 1 0 0,5-1 0 15,0-1-2-15,-6-1 0 0,6 8 1 0,0-9-3 0,0 3 0 0,0-1 1 16,0-1-3-16,0 2 2 0,0-2 1 0,0 1 0 0,0-1 0 0,6 7 2 15,-6-7 0-15,5 2 3 0,-5 3 2 0,7-3 2 0,2-3 1 0,-4 3 4 0,2 3 5 16,-1-3 6-16,7 3 6 0,-5-3 3 0,3-2 4 0,2 7 4 0,2-7-1 16,-4 5 2-16,2-4 1 0,0-1 3 0,6 8 0 0,-4-9 4 0,4 9 0 0,-6-8-1 15,0 5-4-15,0-4-2 0,1-1-4 0,4 7-3 0,-10-7 2 0,5 2-3 16,-8 0-3-16,9-3 0 0,-9 3-5 0,3-2-2 0,-8 1-4 0,7-1 1 16,-2 1-3-16,-5 1 3 0,0-2 2 0,9 1 0 0,-9 1 1 15,0-2 0-15,0 7 2 0,0-7 3 0,-9 0 2 0,9 1 4 0,0 5 3 0,-5-5 4 16,5 1 2-16,-7-3 2 0,-1 3-2 0,3 0-1 0,-2-2-2 0,0 1-2 15,2-1-2-15,-8 2-5 0,5-3-2 0,-5-3-6 0,8 6-3 0,-9-1-2 16,1-5-3-16,8 4-8 0,-11-4-5 0,5 6-11 0,-2-6-7 0,-2 6-12 0,10-6-15 16,-9 0-11-16,1 4-15 0,0-4-10 0,7 0-16 0,-6 5-10 0,4-5-14 15,-5 0-15-15,7 4-15 0,-7-4-13 0,5 0-10 0,3 5-15 0,-1-5-12 0,-1 0-31 16,7 0-37-16,0 0-44 0,0 0-47 0,0 0-25 0,0 0-18 0,0 0 6 16,0 0 17-16,0-5 25 0,7 5 27 0,-7-4 29 0,6-1 31 0,-1 1 33 0,3-8 37 15,0 8 47-15,3-7 50 0</inkml:trace>
  <inkml:trace contextRef="#ctx0" brushRef="#br0" timeOffset="7065.81">11444 6561 0 0,'-9'0'9'16,"9"0"118"-16,0 5 64 0,-5-10 43 0,5 5 30 0,-7-4 28 0,7-2 28 0,-6 0 24 0,6 3 22 0,-8-3 20 0,8 1 20 0,0 1 18 0,-6 4 18 0,6-6-89 0,0 6-148 0,0-3-69 0,-7 3-27 0,7-6-11 0,-5 6-4 0,5-4 0 0,-7 4-6 0,7-5-4 0,-7 5-4 15,7 0-4-15,-5-6-2 0,5 6-5 0,-8 0-4 0,8 0-6 0,0 0-4 0,0 0-8 0,0 0-7 0,0 0-8 0,-7 0-9 16,7 0-8-16,0 0-11 0,0 0-5 0,0 0-7 0,0 0-2 0,0 6-5 16,0-6 0-16,-5 0-2 0,5 5 2 0,0-1-5 0,0 2 3 15,0-3-4-15,0 3 4 0,0 3 0 0,0-3 3 0,0 3 4 0,0-3 3 0,0 3 2 16,5 1 3-16,-5-6 1 0,0 6 0 0,7 0-2 0,-7-1 1 0,8 3 1 16,-8-8 2-16,5 5 1 0,-5 0 1 0,7 2 1 0,0-7 0 0,-7 8 1 0,5-9-2 15,2 3 0-15,-1 3-2 0,2-5-1 0,-2 1-1 0,1 1-1 0,-2-2 1 16,4 1-1-16,3-5-1 0,-6 6 0 0,7-6-2 0,-5 0 0 0,3 0 1 15,-4 0-1-15,6-6 4 0,-5 6 3 0,3-5 4 0,2 1 1 0,0-2 5 0,-5 1 1 16,3-4 6-16,4 5 4 0,-3-5 6 0,-5-3 10 0,-2 8 6 0,11-7 7 16,-11 2 6-16,1 0 8 0,1-1 2 0,-7 1 0 0,5-3 4 0,-5 3 1 15,9 0 1-15,-9-1-2 0,0 1-2 0,0-6-2 0,-9 4-6 0,9 1-8 0,-5-3-6 16,5-2-7-16,-7 4-9 0,1-2-4 0,1 3-8 0,-3-4-4 0,0 2-6 16,-4 3-4-16,6-1-2 0,-8 7-3 0,2-8-5 0,-2 7-5 0,9-2-1 0,-8 0-3 15,-1 2-3-15,1 4 0 0,0 0-4 0,0 0 0 0,0 0-2 16,5 4-2-16,-3 2 1 0,-1 0-5 0,3-2 4 0,-3 1-2 0,6 4 0 0,-2 1 1 15,2-5 2-15,-6 5-1 0,5-1 3 0,0 2-1 0,2-1 2 0,5 3 0 16,-8-2 0-16,1-1-1 0,2 5-2 0,5-6-1 0,-9 6 0 0,9-6 1 16,0 1 1-16,-5 5-1 0,5-6 2 0,0 0 1 0,0 6 0 0,0-3 0 0,0 1 0 15,5-4 2-15,-5 6 5 0,9-3 1 0,-4-3 3 0,-5 4 4 0,7-2 3 16,1-2 1-16,4 7 0 0,-5-7-1 16,-2 0-4-16,8 6-6 0,-5-6-5 0,5 3-8 0,1 1-7 0,-2-4-8 0,-1 2-12 0,5-1-15 0,-5 0-13 15,2-1-19-15,2 0-13 0,-4 2-17 0,2-7-17 0,0 1-19 0,6 5-30 0,-4-10-38 16,-3 6-52-16,0-1-59 0,4-5-43 0,-5 0-32 15,1 0-2-15,4-5 15 0,-5 5 23 0,2-6 24 0,-5 3 29 0,4-4 29 0,0-2 34 0,-4 4 34 0,4-5 45 16,-5 1 51-16,5 0 57 0,-4-3 72 0</inkml:trace>
  <inkml:trace contextRef="#ctx0" brushRef="#br0" timeOffset="7703.64">11833 6527 62 0,'0'-6'126'0,"0"3"36"0,0-3 31 0,-6-3 28 0,6 3 29 0,0 2 29 0,0-7 26 0,-7 7 29 0,7-5 28 0,0 3 27 0,0 2 24 0,0-1-50 0,0-1-97 0,0 3-45 0,0-3-18 0,0 0-11 0,0 2-10 0,-5 4-10 0,5-5-12 0,0 5-12 0,0 0-16 0,0-6-12 0,0 6-16 16,-8 0-13-1,8 0-14-15,0 0-13 0,0 0-11 0,0 0-13 0,0 0-8 0,0 0-9 0,0 0-8 0,0 0-6 0,0 0-6 0,0 0-7 0,0 0-7 0,0 0-3 16,0 0-7 0,0 0-5-16,0 0-3 0,0 0-5 0,0 0-2 0,0 0 4 0,8-4 1 0,-8 4 3 0,5 0 2 0,-5 4 2 0,7-4 4 0,-1 0 4 15,-1 0 6-15,11 6 4 0,-11-6 7 0,9 5 5 0,-1-5 4 0,-8 0 4 16,9 4 2-16,-1-4 5 0,-1 6-2 0,2 0 3 15,-1-3 1-15,-6 3 2 0,7-1-1 0,-9-5 1 0,0 10-1 0,9-6 0 0,-7 5 0 0,-1 2 2 16,1-7-2-16,-7 7 0 0,7-1 1 0,0 3-2 0,-7-2-1 0,0 4 1 0,5-6-4 16,-5 5 0-16,0 0-2 0,0 1-1 0,-5 1-4 15,5-7-3-15,0 6-3 0,-7 0-4 0,7-6-5 0,-7 6-2 16,7-6-4-16,-7 1-2 0,7 1-6 0,-6-1-1 0,-1-1-4 0,2 0 1 0,5-3-2 0,-9 3 0 0,4-3 3 0,5-3 0 16,-5 3 7-16,5 0 1 0,-8-2 4 0,2-4 3 0,6 5 5 0,-7-5 5 15,-1 0 2-15,8 0 3 0,-5 0 2 0,-1 0 1 0,6 0 2 0,-8 0-1 16,3 0 1-16,-2 0-2 0,1-5 4 0,6 5 0 0,-7-4 1 0,0 4 1 0,0-6-1 15,2 0 2-15,5 6-1 0,-8-3 0 0,3-3 2 0,-1 1 1 0,6 1 1 16,-8-2 1-16,8-3-1 0,-5 5 1 0,-2-1-4 0,7-5-1 0,0-1-1 16,-9 1 1-16,9 1-3 0,0 0 1 0,0 0-3 0,0-3-2 0,0-3-1 0,0 2 0 15,0 4-3-15,9-6 0 0,-9-1 1 0,0 2 1 0,7-1-1 16,-7-1 0-16,5 7 0 0,3-6-3 0,-8 2-1 0,6 2-2 0,-1-4 1 0,3 6-2 16,4-1-2-16,-5 1-1 0,0 0-3 0,6 3 0 0,-8-4-4 0,9 10 0 0,-9-5 0 15,10-1 3-15,-1 2 1 0,-9 4 0 0,9 0 1 0,-2 0 1 0,1 0 1 31,1 4 2-31,-9 2 1 0,8-1 2 0,1-5 1 0,-2 10 1 0,2-4 1 0,-1-3 1 16,-8 8-1-16,11-7-1 0,-11 6-1 0,8-1-1 0,-7 2 0 0,2-7-1 16,-3 7 2-16,2-1 1 0,-1-1 3 0,0-5-1 0,1 7 6 0,-7-2-1 15,8 1-2-15,-8-5 3 0,5 5 1 0,-5-1-2 0,0 0 5 0,0 3-1 0,0-3 2 16,0 1 1-16,0-1 0 0,0 6-3 0,0-6-1 0,0 3-2 0,0-3-2 16,-5 0-1-16,5 0 2 0,0 1-2 0,-8 1-1 0,8-7-9 0,0 7-12 15,-7-3-11-15,7 3-12 0,-6-7-10 0,6 7-10 0,0-8-17 0,-6 9-12 0,6-8-19 16,0 5-14-16,0-3-19 0,0-3-18 0,-7 8-21 0,7-7-22 0,0 8-27 15,0-8-27-15,0 1-49 0,0-1-54 0,0-4-51 0,-5 5-43 0,5-5-8 16,0 4 11-16,0-4 23 0,0 6 27 0,0-6 30 0,0 0 33 0,0 0 36 0,0 0 36 16,0 0 46-16,0 0 48 0,0 0 56 0,5-6 73 0</inkml:trace>
  <inkml:trace contextRef="#ctx0" brushRef="#br0" timeOffset="8362.84">12634 6670 33 0,'7'0'144'0,"-1"0"66"0,1 0 46 0,-7-6 37 0,0 6 28 0,6-6 25 0,-6 2 24 0,7-1 25 0,-7-1 24 0,0 2 25 0,0 4 21 0,0-5-37 15,0 1-76-15,0-1-87 0,0 1-95 0,-7-2-41 0,7 0-19 0,0 3-9 0,-6-3-5 0,6-4-2 0,-7 5-8 0,1 0-6 0,-1 1-10 0,1 0-8 16,1-2-10-16,-3 1-8 0,0 1-6 0,3 4-7 0,-3-6-7 0,3 0-5 16,0 6-6-16,-9 0-6 0,7 0-1 0,-1-3-1 0,-4 3-2 0,5 3-1 0,2-3-4 15,-9 0 1-15,7 6-1 0,1-6-2 0,-1 6 0 0,-7-2 1 0,9-4-1 16,0 5-1-16,-3 1-2 0,-5-2-1 0,5 0-2 0,3 1 2 0,-1 4-3 0,-2-3-1 15,3 3 1-15,-3-3 1 0,3 4-1 0,-9-5-1 0,9 4 1 16,5-5-1-16,-7 7 0 0,-1-1 3 0,3-4-2 0,-3 3 1 0,8 0 1 0,-6-5-1 16,6 7-1-16,-5-2 1 0,5 1-1 0,-7-4 2 0,7 3 0 0,0 0-2 15,-9-3 2-15,9 3-1 0,0 0-2 0,0-3 1 0,0 4-1 0,0-5-1 16,0 5 0-16,0-7 0 0,0 8-1 0,9-7-1 0,-9 8 5 0,7-8-2 0,-7 1 2 16,5 4 4-16,-5-5 2 0,6 2 1 0,2-1 3 0,-3-1 0 0,3 1 1 15,-1 2 2-15,-2-4 0 0,9-3 4 0,-9 0 5 0,3 0 5 0,5 0 3 16,-7 0 9-16,7 0 13 0,0-3 9 0,-5-4 8 0,2 2 8 0,4 1 7 15,-1-7 7-15,0 2 5 0,0 0 6 0,0 5 7 0,1-12 1 0,-2 5 4 16,2-2 2-16,-1 4-1 0,0-6-5 0,0 0-9 0,-7 0-7 0,7-4-8 0,-6 4-5 16,-1 0-3-16,8-3-4 0,-14-3-6 0,7 2-3 0,-2-2-5 0,3 2-5 0,-8 1-8 15,0-9-4-15,0 3-7 0,0 0-5 0,0 0-3 0,0-1-3 0,0 1-4 16,0-4-2-16,-8 2-4 0,8-2-4 0,0 3-2 0,-5 1 0 0,-2-6-3 0,7 11 0 16,-7-6 3-16,7 1-1 0,-7 3 0 0,1 3-1 0,6-1 1 0,-7 4-4 15,7 0 1-15,-6 0 0 0,6 6 0 0,0-1 0 0,-7-1-1 0,7 7-2 16,0-2-6-16,-6 1-6 0,6 1-10 0,0 4-7 0,0 0-7 0,0 0-2 15,0 0 0-15,0 4 2 0,-5 1-2 0,5 1 1 0,0 3 2 0,-8 1 0 0,0 1 0 16,8 2 3-16,0 2 6 0,-5 6 7 0,-3-8 6 0,8 7 9 0,-5 0 6 16,5-2 4-16,-5 2 0 0,5 1 4 0,-9 2-1 0,9-2-1 0,0-3 1 15,-5 6 0-15,5 1 1 0,0-1 0 0,0 3 1 0,0-5 0 0,5 4 0 16,-5-3-1-16,0 3 2 0,9-3 0 16,-9 3 0-16,0-7-3 0,5 5-2 0,-5-3-3 0,5-3 0 0,3 1-1 0,-8 2 3 0,5-8-1 0,3 2 2 0,-8 6 2 15,8-8 0-15,-3 2 1 0,-5-1-1 0,6 2 0 0,1-1 0 0,-1-6 3 16,-6 6 1-16,7 0 1 0,-1-2 1 0,1-2-5 15,-7 5-6-15,7-7-6 0,0 0-8 0,-7 0-14 0,5 1-8 0,-5 1-11 16,8-7-11-16,-8 7-10 0,5-7-11 0,-5 1-11 0,0-1-16 0,0 2-12 0,0-6-15 0,6 0-14 0,-6 0-15 16,0 0-12-16,0 4-12 0,0-4-9 0,0 0-11 0,0 0-32 15,0 0-45-15,0 0-67 0,0 0-74 0,0-4-23 0,8-2 5 0,-8 2 18 0,0-1 25 0,-8-4 27 16,8-1 32-16,0-1 32 0,-6 1 34 0,6 1 35 16,-5-6 37-16,-3 0 53 0,3 0 60 0</inkml:trace>
  <inkml:trace contextRef="#ctx0" brushRef="#br0" timeOffset="9010.53">13260 6298 34 0,'0'-5'103'0,"0"-1"38"0,0 2 35 0,-8-2 32 0,8 6 34 0,0-5 31 0,-5 1 29 0,5-1 28 0,0 5 26 0,-8-6 24 0,8 2 24 0,0 0-38 0,0 4-81 0,-5-5-36 0,5-1-23 0,0 3-13 0,-5-4-15 0,5 7-13 0,0-5-13 0,-9 1-9 0,9-1-10 0,0 5-7 16,0 0-6-16,0-6-4 0,-5 2-7 0,5 4-5 0,0-5-7 0,0 5-4 15,0-4-8-15,0 4-2 0,0-5-4 0,-7 5-7 0,7-4-2 0,0 4-7 16,-8 0-7-16,8-6-5 16,0 6-8-16,-6-6-3 0,6 6-9 0,0 0-2 0,-5-4-6 0,5 4-7 0,-8 0-4 0,3-5-7 0,5 5-7 0,-7 0-8 0,7 0-8 15,-7 0-6 1,0 0-6-16,1 0-2 0,-1 0-7 0,2 0-3 0,-4 5-2 0,4-5 1 0,-8 4-2 0,8 2 1 0,-3 0 0 0,-5-2 0 0,7 5 3 15,-7-4 0 1,6 5 3-16,-1-1 2 0,-4 3 3 0,5 2 2 0,-6-6 2 0,8 7 3 0,-3 0 0 0,-3 0 3 0,4 0 0 0,-2 0-1 0,4 4 0 0,-8 0 0 16,8 1 2-1,5 1-2-15,-9-3-1 0,2 1-1 0,2 2 1 0,5-3 0 0,-6 3-2 0,6-2 0 0,0-4 1 0,-7 4 0 0,7 0 1 0,0-5 2 16,0 7 0-16,0-6 0 0,0 4-1 0,7-4 2 16,-7 0 2-16,6-2 2 0,-6 2 5 0,5 0-1 0,2 0 5 0,2 0 2 0,-4-6-1 0,1 6 3 0,1 0 1 15,7-2-1-15,-7-2 4 0,4 5-2 0,2-7 3 0,0 4-1 0,1-2 1 0,-1-2-4 31,-1 7-1-31,2-7-1 0,-1-5-1 0,0 7-1 0,0-2 2 0,1-3-4 16,-2-2 1-16,1 7-1 0,1-7 0 0,-1 1-1 0,-8-1 0 0,9-4-3 16,-7 6 1-16,-2-2-11 0,4-4-10 0,1 5-16 0,-10-5-20 0,8 6-22 15,-3-6-23-15,3 0-25 0,-8 3-25 0,6-3-29 0,-6 0-25 0,7 7-29 16,-7-7-27-16,0 0-53 0,6 0-62 0,-6 0-71 0,0 0-65 0,0 0-17 0,0 0 14 16,0 0 24-16,0 0 34 0,0 0 37 0,0-7 38 0,0-2 41 0,-6 4 40 0,6 1 42 15,-7-6 46-15,1 1 57 0,-2 4 65 0</inkml:trace>
  <inkml:trace contextRef="#ctx0" brushRef="#br0" timeOffset="10289.34">13663 6360 23 0,'0'-9'101'0,"0"0"46"0,0-1 37 16,0-1 34-16,0 1 30 0,0 1 31 0,0 0 29 0,0-1 29 0,0 4 27 0,-8-3 29 0,8-2 28 0,0 3-31 0,0 3-64 0,-5-4-46 0,5-3-37 0,0 8-24 0,0-7-16 0,0 7-14 0,-6-5-10 16,6 4-8-16,0 1-12 0,0-2-10 0,0 0-11 0,0 6-14 0,0-4-14 0,0 4-17 15,0 0-16-15,0 0-13 0,0 0-13 0,0 0-14 0,0 0-12 0,0 0-13 16,0 0-13-16,0 0-8 0,0 0-8 0,0 0-4 0,-5 4-4 0,5 2 1 16,0 4 0-16,0-5 4 0,-7 4 4 0,7 1 3 0,0 4 3 0,0 2 7 15,-9-3 7-15,9 7 6 0,0 1 3 0,-5-2 1 0,5 6 1 0,0-1 0 16,-7 0-3-16,7 0 0 0,0 7-2 0,0-7-4 0,-6 0 0 0,6 4-2 0,0-4-2 15,0 7-2-15,0-7-3 0,0 1-1 0,6-7-2 0,-6 3 0 16,0 3-4-16,7-9 0 0,-7 4 3 16,5-4 2-16,-5 4 0 0,9-5 0 0,-9 2 1 0,7-7-1 0,-2 0 0 0,-5 6 2 0,6-3 1 0,-6-8 2 0,0 5 0 0,5-4 1 15,-5-1 4-15,0 2 0 0,8-6 1 0,-8 0 4 0,0 0 1 0,0 0 6 16,0 5 2-16,0-5 10 0,0 0 7 0,0 0 9 0,0 0 14 0,0 0 6 16,0 0 5-16,0 0 4 0,0-5 2 0,0 5-2 0,0-6-1 0,0 2-4 0,0-5-4 15,0 4-4-15,0-5-4 0,0 0-6 0,0-1-9 0,0 2-12 0,0 0-13 0,-8-7-6 16,8 7-5-16,0-6-3 0,-5 6-3 15,5-6-3-15,0 0 1 0,-6 5-2 0,1-4-2 0,5 1-3 16,-7-3-8-16,-2 1 0 0,4 1-3 0,-2-2-1 0,1 1-4 0,1 6-2 0,-3-4-9 0,0-2-6 0,3 0-6 0,-9 4-5 16,9 1-5-16,-3 1-4 0,-4 0-6 15,5 3 1-15,-5 2 2 0,4-2 0 0,-5 6 2 0,7-5 1 0,-6 5-1 0,3 5 4 0,-3-5 5 0,6 6 5 16,-8-2 4-16,7 7 4 0,2-7 3 0,-8 2 4 0,7 3 6 0,-2 0 3 16,3-3 3-16,-2 3 1 0,1 1 1 0,-2 1 1 0,2-3 2 0,-1 2-1 0,2 0 3 15,5-1-3-15,-8 3 2 0,2-3 0 0,6-5 2 0,0 5 1 0,-5 2-1 16,5-7 2-16,0 8-4 0,-8-3 2 0,8-5-1 0,0 5 1 0,0-4 1 15,0 5 0-15,0-5 0 0,0 5 4 0,8 1 5 0,-8-7 0 0,0 5 0 0,5-3 2 16,-5 3 1-16,6 0 2 0,2-3 4 0,-3 4 2 0,2-5 0 0,7 5 5 16,-8-7 1-16,6 8 1 0,-4-7 4 0,5 8-3 0,-2-8-1 0,5 5 0 0,-5-4 1 15,1-1 1-15,9 2-2 0,-7-1-7 0,4-1-13 0,-4 1-13 0,6 2-15 16,-7-7-21-16,6 0-20 16,-6 3-26-16,5-3-23 0,-2 0-36 0,0 0-38 0,0-3-58 0,-4 3-70 0,0-7-61 0,8 7-58 0,-6-5-14 0,-1 5 9 0,-8-4 21 15,9-7 22-15,-7 7 34 0,-1-1 34 0,1-4 38 0,-1 5 38 0,-6-8 45 16,7 8 47-16,-7-7 58 0,0 2 74 0</inkml:trace>
  <inkml:trace contextRef="#ctx0" brushRef="#br0" timeOffset="11132.29">14205 6566 0 0,'12'-5'70'0,"-12"5"86"0,7 0 50 0,-2-4 39 0,-5-2 34 16,8 0 34-16,-8 6 33 0,0-3 30 0,0 3 29 0,0-6 22 0,0-3 20 0,0 9-10 0,-8-6-28 0,8 3-81 0,-5-3-109 0,-2 2-53 0,0-1-27 0,2-1-17 0,-2 2-11 0,-1-2-18 0,3 1-16 0,-2 1-17 0,0-1-10 16,2 1-10-16,-3-2-3 0,0 2-4 0,3 4-5 0,-1-5-6 0,-1 5-1 0,2-6-6 15,-4 6-4-15,4 0-5 0,-2-3-4 0,1 3-2 0,1 0-1 0,-4 0-2 16,2 3-1-16,2-3-2 0,-2 6 0 0,1-6-1 0,0 5 0 0,-2-1-3 16,1 2 1-16,-4-2-2 0,3 5 3 0,3-4-2 0,-3 5 2 0,-5-4 1 15,7 3-1-15,-1 0 2 0,1-3 0 0,-7 3 1 0,5 0-1 0,3-3 0 0,0 4 0 16,-3-5 0-16,2 5 0 0,-1-1-1 0,-1-4-2 0,3 5 0 0,-2-4 2 15,0 3-4-15,2 1 2 0,5-5-2 0,-7 4 1 0,1 1 0 0,6-1-2 0,-8-3 1 16,8 3-2-16,-6 1 0 0,6-5-1 0,-7 4-2 0,7 1 0 0,0-5-1 16,0 5 1-16,0-4-3 0,0-1 1 0,0 3-3 0,0-3 1 0,0 1-2 15,7 3 5-15,-7-3-1 0,0-3 4 0,6 3 1 0,-6 0 2 0,8-6 4 16,-8 4 2-16,6 1 6 0,1-1 6 0,-2-4 8 0,2 0 8 0,0 6 8 0,-2-6 6 16,3 0 5-16,5 0 4 0,-5-6 5 0,2 6 3 0,-2-4 8 0,5-1 8 15,0 5 6-15,1-4 2 0,-1-8 1 0,0 9-2 0,-2-3-2 0,4-3-3 16,-3 3 1-16,0-3-1 0,-5 0 2 0,7 3 0 0,-8-4-2 0,6 1-1 0,-3-2-4 15,-4 2-6-15,2-1-6 0,-1 7-1 0,-1-9-6 0,-5 3 1 0,8-1-6 16,-8 1-3-16,8 0-5 0,-8-3-3 0,0 3-4 0,0-1-6 0,0 5-3 16,0-4-3-16,0 5-1 0,0-2-4 0,0 1-2 0,0 5-5 0,0 0-4 15,0 0-7-15,0 0-5 0,0 0-14 0,0 0-13 0,0 0-15 0,0 0-9 16,0 0-3-16,-8 5-1 0,8 1-3 0,0-2 0 0,-8 0-2 0,8 6 2 0,-5 0 0 16,5-1 2-16,0 7 1 0,-6-7 10 0,6 6 8 0,0-6 12 0,-7 6 14 15,7-5 3-15,0-1 3 0,0 2-2 0,0-2 1 0,0 1 0 0,7 1 2 16,-7-7 3-16,0 5 5 0,6-3 2 0,-6 3 3 0,5-3 0 0,-5-3 0 0,8 9 2 15,-8-8 1-15,8 1 1 0,-3-1 3 0,-5 2 2 0,7-3 3 16,5-3 4-16,-4 6-1 0,-1-1 2 0,-2-5 0 0,9 4-1 0,-9-4 3 0,11 0 2 16,-5 0 0-16,1-4 4 0,2 4 5 0,-1-5 2 0,1 5 5 0,-2-6 5 0,1 3 7 15,1-3 6-15,-7 2 10 0,4-5 4 0,-3 3 3 0,5 0 0 0,-8-3 1 16,9 0 0-16,-9-2 0 0,3 3 0 0,-1-7 0 0,-1 4-2 0,2-4-3 0,-3 2-6 16,0 4-4-16,-5-7-7 0,8 1-6 0,-8 1-7 0,0-5-8 0,0 3-2 15,0-8-4-15,0 3-1 0,0 3 0 0,0-6-2 0,-8-1-5 0,8 1-2 16,-5-1-2-16,0-4-1 0,-3 4-6 0,2-3 0 0,-1 2-6 0,-1 3-1 15,8 2 0-15,-5-3 1 0,-1 6 1 0,-2 2 0 0,3-4-3 0,5 11 1 16,-8-7 2-16,8 7-1 0,-5 3 0 0,5-3-2 16,0 5-5-16,0 4-4 0,0 0-3 0,0 0-8 0,0 0-5 0,0 0-6 0,0 0-4 0,0 0-4 0,0 0 1 15,-8 0 0-15,8 4-1 0,0 2 0 0,0-3 1 0,0 8 0 0,0-1 4 16,0 0 4-16,0-1 6 0,0 6 6 0,0-1 6 0,8 2 7 0,-8-3 7 0,0 2 6 16,0 6 3-16,0-6 0 0,0 3 2 0,5 3 2 0,-5-2 0 0,0 5 3 15,0-3 3-15,8-3-1 0,-8 7 2 0,0-1 0 0,0-5-1 0,5 5 0 16,-5 0-2-16,0 3-2 0,0-9-1 0,0 1 0 0,0 6-1 0,0-5 0 15,0-1-3-15,8 0-2 0,-8-4-4 0,0 0-7 0,0 4-8 0,0-4-10 0,0-1-11 16,0-2-10-16,0 1-10 0,6-4-14 0,-6 2-12 0,0-1-15 0,0 0-14 16,0-5-14-16,5 4-17 0,-5-5-16 0,0 2-13 0,0-1-13 0,0-5-9 0,8 4-7 15,-8-4-9-15,0 0-17 0,0 0-23 0,0 0-47 0,7 0-55 0,-7 0-42 16,0-4-32-16,0-1-1 0,6-1 19 0,-6 2 21 0,0-5 29 0,0 0 30 16,-6-3 29-16,6-3 32 0,0 6 34 0,-7-4 40 0,7-2 44 0,-8 0 57 0,8 0 74 15</inkml:trace>
  <inkml:trace contextRef="#ctx0" brushRef="#br0" timeOffset="11316.45">14366 6566 3 0,'0'-5'98'0,"-6"-5"63"16,1 4 45-16,5 3 41 0,-7 3 36 0,7-6 34 0,0 1 30 0,-8 1 28 0,8 4 25 0,0 0 22 0,0 0 20 0,0 0-23 0,0 0-46 0,0 0-71 0,0 0-81 0,0 0-40 0,0 0-21 0,0 0-18 0,0 0-16 0,0 0-12 15,0 0-12-15,0-6-11 0,0 6-8 0,0 0-6 0,0-3-8 0,0 3-8 16,0 0-7-16,8-6-9 0,-8 6-10 0,7-4-10 16,-7 4-8-16,5 0-7 0,1-5-6 0,7 5-4 0,-5-6-4 15,5 6-7-15,-2-4-12 0,-3 4-12 0,5 0-17 0,0-6-19 0,0 6-19 0,0 0-22 0,-7 0-21 0,8 6-24 16,-2-6-21-16,-5 0-41 0,7 0-48 0,-8 0-58 0,6 0-61 0,-4 4-37 15,3-4-25-15,-3 0 5 0,-3 0 20 0,11 0 28 0,-11 0 34 0,1 0 33 0,1 0 35 0,6-4 36 16,-7 4 38-16,1 0 47 0,-1-6 51 0,2 6 56 0,-3-5 64 0</inkml:trace>
  <inkml:trace contextRef="#ctx0" brushRef="#br0" timeOffset="11900.47">14724 6493 17 0,'0'0'81'0,"0"0"27"16,0 0 18-16,0 0 24 0,0 0 27 0,0 0 29 0,8 0 27 0,-8 0 25 0,6 0 23 15,-6 0 21-15,7-6 24 0,-7 1-30 0,6 5-58 0,-6-4-26 16,5-1-7-16,-5 5 6 0,7-4 13 0,-7-2-3 0,0 2-10 0,0 4-10 0,9-5-8 15,-9-1-4-15,0 3-4 0,0-3-2 0,5 0-5 0,-5 2-2 16,0-1-8-16,0-1-5 0,0 2-8 0,0 1-8 16,0-8-11-16,0 7-8 0,0-2-11 0,-5 0-10 0,5 2-11 0,0-1-10 0,-9 0-9 0,9 1-9 0,-7-2-10 0,7 2-10 15,-5-1-11-15,5 1-11 0,-6-1-9 0,-1-2-6 0,7 7-9 0,-6-3-3 16,-2 3-6-16,8 0-4 0,-5 0-4 0,-2 0-2 0,7 0-7 0,-7 0-2 0,2 0-2 16,5 3-2-16,-8 4-1 0,1-2 1 0,2-1-1 0,-4 1 0 0,9-1 1 15,-5 6 1-15,0 0 3 0,-3 0 1 0,3 0 2 0,-3 4 6 0,2 1 2 16,-1-5 4-1,1 5 3-15,-1 0 1 0,1-2 1 0,-1 2-2 0,7 0 1 0,-6 0-1 0,1 0 2 0,-4 0 0 0,9-6 0 0,-7 5-1 0,7-4-2 0,-5 0 0 16,5 5-3-16,0-5-2 16,-8-1 1-16,8-4-2 0,0 5 0 0,0-1 2 0,0-3-3 0,0 3 2 0,0-3-2 0,0 3 1 0,8-5 0 0,-8 1-1 15,0 1 0-15,5-2 0 16,-5 7 0-16,7-7 4 0,-7 2-1 0,9-1 3 0,-4-5 2 0,-5 4 5 0,6-4 2 0,1 4 3 0,-1-4 2 0,1 0 1 0,-1 0 3 16,1 0 8-16,7 0 6 0,-9 0 6 0,3-4 8 0,-3 4 7 0,0-4 6 15,4-1 6-15,3-1 3 0,-4-4 3 0,-3 5 4 0,2 1 2 0,0-7 3 16,-2 7 1-16,3-5 3 0,-8 0-5 0,6-3-3 0,1 8-4 15,-1-11-4-15,-1 6-6 0,-5 0-8 0,7-3-5 0,2-3-6 0,-4 6-5 16,-5-4-6-16,7-2-3 0,-1 3-4 0,-6-2-5 0,5 4-1 0,-5-3 0 0,8 2 0 0,-8 1 1 16,8 1 4-16,-8 4 3 0,0 1-1 0,0-2 2 0,0 6-1 0,0-4-2 15,0 4-1-15,0 0-6 0,0 0-2 0,0 0-4 0,0 0-6 0,0 0-8 16,0 0-8-16,0 0-7 0,0 0-5 16,0 0-4-16,0 0 3 0,0 10 0 0,0-6 0 0,0 1 4 0,0 4 1 0,0 1 5 0,0 1 4 0,0-1 7 0,0-1 3 15,0 6 5-15,0-6 7 0,0 1 2 0,0 5 0 0,5-6-2 0,-5 0 0 0,0 6-2 16,0-3 1-16,0-3-1 0,0 0 0 0,0 6-2 0,0-5 0 0,0-1-1 15,0 1 0-15,0-1-2 0,0-4 0 0,6 5 0 0,-6 1 2 0,0-7-2 0,0 7 1 32,8-7-2-32,-8 0-2 0,0 1-3 0,0 5-9 0,5-5-5 15,-5 1-8-15,0-3-12 0,8 3-15 0,-8-6-16 0,0 6-19 0,7-2-22 0,-7-4-22 16,0 0-22-16,0 5-23 0,0-5-25 0,5 0-27 0,-5 0-46 0,0 0-56 16,7-5-79-16,-2 5-84 0,-5-4-26 0,0-2 6 0,7 0 20 0,-7-3 30 0,8 4 36 15,-8-10 35-15,0 7 38 0,0-7 41 0,5 4 42 0,-5-8 47 0,0 4 58 16,0-4 65-16</inkml:trace>
  <inkml:trace contextRef="#ctx0" brushRef="#br0" timeOffset="12281.22">14954 6186 28 0,'0'0'100'0,"7"-6"38"0,-7 0 32 0,0 2 34 0,0 4 33 0,0-5 31 0,0 5 29 0,5-6 26 0,-5 6 23 0,0 0 24 0,0-3 22 0,0 3-38 0,0-6-73 0,0 6-42 0,0-4-25 0,0 4-15 0,0-5-15 0,0 5-16 16,0-4-16-16,0 4-12 0,6-5-9 0,-6 5-7 0,0-7-3 0,0 7-4 0,0 0-6 0,0 0-4 0,0 0-6 15,0 0-5-15,0 0-4 0,0 0-6 0,0 0-3 0,0-3-7 0,0 3-8 16,0 0-6-16,0 0-9 0,7 0-3 0,-7 0-1 0,0 0-2 0,6 0 1 16,2 0-1-16,-8 0-1 0,5 0-2 0,2 0 1 0,-1 3-2 0,8-3 0 0,-7 7 2 15,6-2 4-15,-7-5 2 0,7 4 4 0,-6 5-3 0,5-3-4 0,0-3-7 16,-4 8-2-16,5-7-5 0,0 8-5 0,-7-3-4 0,7 0-1 0,-5 1-3 15,2-1 0-15,-1 6-1 0,3-4-2 0,-4 3-3 0,-2 0 1 0,-1 2-1 16,3-1 2-16,-8-2-1 0,5 8 3 0,-5-7 0 0,0 5 0 0,0 2 2 0,0-6-2 16,0 3 1-16,-5 1-2 0,5 2-1 0,-8 3-2 0,3-9-1 0,5 4-1 15,-6-1-4-15,-2-2-2 0,1 3-2 0,2-5-1 0,-4 1-4 0,9-3-4 16,-5 1-7-16,0-4-8 0,-3 2-14 0,3-1-16 0,5-1-18 0,-8 1-22 16,2-5-27-16,-1 4-29 0,1-3-39 0,-1 3-38 0,1-3-69 0,-2-2-79 0,3 2-92 15,-2-1-94-15,1-5-33 0,0 4 1 0,-1-4 19 0,-6 0 28 0,7 0 37 16,-7 0 39-16,6 0 46 0,-7-4 47 0,1-1 55 0,0-1 57 0,0-4 70 0,2 5 76 15</inkml:trace>
  <inkml:trace contextRef="#ctx0" brushRef="#br0" timeOffset="15468.61">7639 7504 0 0,'0'0'4'0,"0"0"47"0,0 0 32 0,0 0 34 0,0 0 34 16,0 0 34-16,0 0 32 0,0 0 28 0,0 0 26 0,0 0 21 0,0 0 15 0,0 0 2 0,0 0-2 0,0 0-11 0,0 0-20 0,0 0-19 0,0 0-20 0,0 0-24 0,0 0-29 0,0 0-20 0,0 0-20 0,0 0-15 0,0 0-13 15,0 0-10-15,0 0-11 0,0 0-11 0,0 0-9 0,0 0-11 0,0 0-8 0,0 0-11 16,0 0-8-16,0 0-7 0,0 0-9 0,0 0-6 0,0 0-8 0,0 0-5 16,0 0-4-16,0 0-5 0,0 0-6 0,0 0-3 0,0 0-5 0,0 0-1 15,0 0 0-15,5 0 4 0,-5 0 8 0,0 0 5 0,7 0 8 0,2 5 6 0,-9-5 3 16,5 0 6-16,-5 0 2 0,6 4 7 0,1-4 3 0,-2 0 9 0,4 0 7 15,-2 6 6-15,-2-6 6 0,1 0-1 0,2 3-4 0,5-3-6 0,-8 0-3 0,2 6-1 16,5-6 0-16,-5 0 1 0,6 6 0 0,1-6 3 0,-9 0-2 0,11 0-2 16,-5 4-3-16,1-4-4 0,4 0-3 0,-5 0-3 0,10 5-2 0,-9-5 1 15,8 0 4-15,-8 0-1 0,7 0 1 0,2 0-1 16,-2 0-2-16,1 4 0 0,0-4 0 0,0 0-2 0,-1 0 2 0,-1 0-2 0,8 0 2 0,-5 0-2 0,-2 0 3 16,7 0-3-16,-5 0-1 0,3 0-3 0,-3 0-4 0,5 0 3 0,-7 0-5 15,7 0 2-15,-8 0-3 0,9 0 2 0,-1 0-2 0,-7 0 0 16,8 0 0-16,1 0-3 0,-5 0 0 0,4 0-1 0,-1 0-2 0,8 0-1 0,-10 5-2 0,3-5-3 15,-1 0-1-15,0 0-1 0,0 0-2 0,0 6 0 0,1-6-1 0,-3 0-2 16,5 4 2-16,-11-4-3 0,8 0 2 0,1 5-1 0,-8-5-1 16,6 4 1-16,-6-4-1 0,8 0 1 0,-6 6 1 0,2-6-1 0,-2 6 1 0,6-6 2 0,-8 0 1 15,6 4-1-15,1-4 0 0,-5 0 2 0,6 0 0 0,-3 5 3 0,2-5 1 16,0 0 1-16,1 0 2 0,-1 0 0 0,-7 4 0 0,7-4 2 0,0 0-1 16,0 0 0-16,1 0-1 0,-1 0 3 0,-8 0 0 0,9 0-1 0,-1 0-2 0,0 0 0 15,-6 0-2-15,5 0 1 0,1 0 0 0,-6 0 1 0,8 0-1 0,-10-4-1 16,8 4 1-16,-7 0 0 0,8 0-2 0,-1 0 0 0,-8 0-2 0,9 0 0 15,-1-5 1-15,-7 5 0 0,9 0-2 0,-4 0 0 0,-3 0 1 0,5 0-1 16,1 0-1-16,-9 0 0 0,8 0 1 0,-6 0-2 0,6 0 2 0,-8 0 0 16,8 0 0-16,3 0-1 0,-10 0 0 0,6 0-2 0,2 0 2 0,-8 0-2 0,7 5-2 15,-8-5-1-15,9 0 1 0,-1 0 0 0,-7 4 2 0,7-4-1 0,2 0 0 16,-4 0-1-16,3 5 1 0,-1-5 0 16,1 0 0-16,-1 6 1 0,-8-6 2 0,9 0-1 0,-1 0 1 0,0 0 0 0,1 0 0 0,-2 0 1 0,2 4-2 0,-8-4-1 15,7 0 2-15,1 0 0 16,-2 0-2-16,-6 0-1 0,7 0 0 0,1 0 0 0,-7 0 0 0,4 0 2 0,3 0 1 0,-1 0-1 0,1 0 0 0,-9 0-2 15,8 0 1-15,1 0 0 0,4 0 0 0,-4 0 1 0,-1 5-1 0,1-5 1 16,-1 0 1-16,-1 0-2 0,7 0 0 0,-5 4-1 0,-1-4-1 0,0 0 1 16,1 0 1-16,-1 5-1 0,1-5 2 0,4 0-1 0,-5 0 0 0,0 6 2 15,1-6 1-15,-3 0-1 0,3 0 2 0,6 4-1 0,-6-4-1 0,4 0-2 0,-4 0 1 0,5 0-2 16,-6 6 2-16,8-6-2 0,-11 0 0 0,6 0 1 16,2 5-1-16,-4-5 1 0,-3 0-2 0,10 0 2 0,-8 0-1 0,1 0 3 0,-1 0 1 0,1 0-2 15,-4 0 1-15,4 0 0 0,6 0 0 0,-6 0 1 0,-3 0-1 0,3 0 3 16,6 0-3-16,-6 0 2 0,5-5-1 0,-1 5-1 0,3 0 0 0,-8 0 0 0,6 0-2 15,0-6 2-15,2 6 2 0,-2 0 0 0,-1 0 0 0,3 0-1 0,-8 0-2 16,6-4 1-16,0 4-3 0,2 0 0 0,-2 0-1 0,1 0 1 0,-1-6 1 0,2 6-2 16,-2 0 1-16,8 0-2 0,-8 0 1 0,-1 0-2 0,9-5 2 15,-1 5 0-15,-8 0 3 0,10 0 0 0,-2 0 0 0,-8 0 1 0,9 0-3 0,-9 0 1 16,9 0-2-16,-6 0 1 0,5-4-1 0,-7 4 1 0,7 0-2 0,-7 0 1 16,7 0 0-16,-4 0-2 0,4 0 2 0,-2 0-2 0,-3 0 1 0,3 0 2 15,3 0 1-15,-1 0 2 16,-7 0-2-16,7 0 1 0,-5 0 0 0,4 0-1 0,-4 0 0 0,3 0 2 0,-3 0-1 0,5 0 1 15,-2 0-2-15,3 0 0 0,-1 0 2 0,0 0-2 0,2 0 0 0,-2 0 2 0,0 0-2 0,0 0 2 0,-1 0-1 32,1 0 1-32,0 0 2 0,-7 0-1 0,8 0-3 0,-6 0 1 0,-2 0 0 15,7 0-1-15,-7 0 0 0,1 0-1 0,-1 0 0 0,2 0 2 0,3 0 0 0,-2 0-1 16,4 0 3-16,-7 0-1 0,0 0-2 0,-1 0 0 0,3 0 3 0,-2-5 0 16,2 5-3-16,-3 0 2 0,-4 0 0 0,5 0 2 0,-6 0-1 0,0 0 0 15,6 0-3-15,-12 0-1 0,7-4 2 0,-3 4-1 0,3 0 0 0,1 0 0 0,-4 0-1 16,3 0 2-16,-2 0 3 0,2 0-1 0,-1-6-1 0,0 6 1 0,1 0 1 0,-3 0 2 15,2 0-1-15,0 0 2 0,1 0 0 0,-7-5 3 0,7 5-1 0,-4 0 0 16,-2 0 3-16,-1 0-1 0,0 0 1 0,-1 0 0 0,2 0-2 0,-3 0-1 16,1 0 1-16,-6 0-1 0,8 0 1 0,-9-4-2 0,7 4 3 0,-6 0-1 15,1 0-1-15,-2 0-1 0,8 0 2 0,-8 0-2 0,2 0-1 0,-1-5 1 16,0 5 2-16,0 0 0 0,0 0-1 0,8 0-1 0,-10 0 2 0,2 0-2 0,2 0 0 16,-3 0-2-16,8 0 1 0,-7 0-2 0,-2 0-1 0,10 0-1 0,-8 0 1 15,1 0-2-15,-2 0-2 0,2 0 1 0,-1 0-2 0,-1 0 0 0,0 0-2 16,3 0 1-16,-1 0-2 0,-4 0 0 0,-2 0 0 0,5 0 0 0,0 0 2 15,-7 0 2-15,7 0 1 0,0 0 0 0,-6 0 3 0,7 0 2 0,-9 0 3 0,8 0 4 16,-7 0 2-16,7 0 0 0,-6 0 5 0,7 0-2 0,-8 0 2 0,6 0-2 16,2 0-1-16,-7 0-2 0,6 0 0 0,-7 0-1 0,7 0-5 0,1 0 0 15,-9 0-5-15,10 0-1 0,-10-4-2 0,2 4-1 0,5 0-2 0,-4 0 2 16,-3 0 0-16,3 0 0 0,-2 0 3 0,-6 0 0 0,5 0 3 0,2 0 2 16,2 0 0-16,-9 0 2 0,5 0 1 0,-5 0 2 0,7 0 3 0,-7 0-3 15,0 0 3-15,0 0 0 0,6 0 1 0,-6 0-1 0,0 0 1 0,0 0 1 16,0 0-7-16,0 0-12 0,5-6 0 0,-5 6 0 0,0 0 0 0,0 0 0 15,8 0 0-15,-8 0 0 0,0 0 0 0,8 0 0 0,-8 0 0 0,5 0 0 16,-5 0 0-16,0 0 0 0,6 0 0 0,-6 0 0 0,0 0 0 0,0 0 0 16,0 0 0-16,0 0 0 0,7-6 0 0,-7 6 0 0,0 0 0 0,0 0 0 0,0 0 0 15,0 0 0-15,0 0 0 0,0 0 0 0,0 0 0 0,0 0 0 16,0 0 0-16,0 0 0 0,0 0 0 0,0 0 0 0,0 0 0 0,0 0 0 16,0 0 0-16,0 0 0 0,0 0 0 0,0 0 0 0,0 0 0 0,0 0 0 0,0 0 0 0,0 0 0 15,0 0 0-15,0 0 0 0,0 0 0 0,0 0 0 0,0 0 0 16,0 0 0-16,0 0 0 0,0 0 0 0,0 0 0 0,0 0-76 0,0 0-23 0,0 0-25 15,0 0-27-15,0 0-31 0,0 0-32 0,0 0-31 0,0 0-28 0,0 0-29 16,0 0-33-16,0 6-74 0,0 0-92 0,0-6-52 0,0 4-30 0,-7 1 3 0,7-1 24 16,0 1 37-16,-6-5 41 0,1 0 45 0,-3-5 49 0,0 1 47 0,-3-5 45 0,-1-7 50 15,-4 1 54-15,5-3 75 0,-2-7 91 0</inkml:trace>
  <inkml:trace contextRef="#ctx0" brushRef="#br0" timeOffset="18983.68">8766 7948 42 0,'5'-6'117'0,"-5"-3"38"16,0 4 29-16,0 1 25 0,0-2 24 0,0 2 22 0,8-1 23 0,-8 1 20 0,0-1 18 0,0-1 21 0,0 2 18 0,0-2-44 0,0 6-84 0,0-5-50 0,0 1-26 0,0 4-14 0,0 0-1 0,0-6-4 0,0 6-3 0,0-3 0 15,0-3 0-15,0 6 1 0,0-4 4 0,0 4 0 0,0 0 3 0,0-5 1 0,0 5 2 0,0 0 0 0,0 0 2 0,0 0 0 0,0 0-1 0,0 0 0 0,0 0-4 16,0 0-3-16,0 0-10 0,0-6-4 0,0 6-12 0,0 0-9 0,0 0-11 15,0 0-10-15,0 0-13 0,0 0-14 0,0 0-11 0,0 0-13 0,0 0-11 0,0 0-11 16,0 0-9-16,0 0-9 0,0 0-9 0,0 0-7 0,0 0-9 0,0 0-3 16,0 0-3-16,0 0 1 0,0 0 2 0,0 6 3 0,0-1 7 0,0-1 5 15,0 5 3-15,0 1 5 0,-8-5 3 0,8 11 4 0,0-2 8 0,0-4 4 0,0 4 9 16,0 6 2-16,0-5 4 0,-5 3 0 0,5 3 0 0,0-2-4 0,0 5-4 16,-6-3-2-16,6 3 1 0,0 1-2 0,-8-7 0 0,8 6-3 0,0 1 2 0,0-4 0 15,-5-3-2-15,5 7 1 0,0-10-2 0,0 4 0 0,0-5 0 0,0 7 1 16,0-11-2-16,0 3-2 0,0 1-4 0,0-2-6 0,0-3-12 0,5 1-8 15,-5-1-10-15,0 0-13 0,0 2-10 0,0-7-16 0,0 2-14 16,8 4-17-16,-8-5-19 0,0-1-16 0,0 1-18 0,6-1-14 0,-6-4-9 0,5 6-7 16,-5-6-4-16,8 5-16 0,-3-5-23 0,2 0-37 0,2 4-44 0,-4-4-46 0,1 0-43 15,1 0-6-15,-1 0 13 0,7-4 23 0,-6 4 26 0,-1 0 27 0,2 0 26 16,5-5 29-16,-8 5 29 0,2-6 39 0,0 2 42 0,-2-1 52 0,2 1 66 0</inkml:trace>
  <inkml:trace contextRef="#ctx0" brushRef="#br0" timeOffset="19535.7">9137 8138 0 0,'-5'-4'58'0,"5"4"60"0,-9-6 36 0,9 6 34 15,-7-3 28-15,7 3 29 0,-5-6 26 0,5 2 23 0,-6 4 24 0,6-6 23 0,0 6 21 0,0 0-13 16,0 0-36-16,0 0-47 0,0 0-55 0,0 0-31 0,0 0-21 0,0 0-17 15,0 0-18-15,0 0-15 0,0 0-16 0,0 0-14 0,0 0-13 0,0 0-12 0,0 0-14 16,0 0-13-16,0 0-14 0,0 0-8 0,0 0-6 0,0 0-1 0,0 6 1 16,0-6 2-16,0 4 3 0,0-4 2 0,0 6 0 0,0-3 3 0,0 3 2 0,0-2 1 15,0 1 3-15,0 1 2 0,6 3 5 0,-6-3-3 0,0-3-1 0,5 3-7 16,-5 0-1-16,0 3-5 0,7-5 1 0,-7 1 1 0,9-1 0 0,-4 2 3 16,-5 0 3-16,7-3 0 0,-1-3 2 0,8 6 1 0,-7-6 1 0,4 6 1 15,-4-6 1-15,7 0 1 0,-2 0 2 0,2 0-1 0,-8-6 2 0,6 6-2 16,2-6 2-16,-1 3-1 0,8-3 0 0,-11 0 3 0,4-3 1 0,-7 5 6 0,6-5 3 15,1 3 5-15,-9-3 6 0,8-3 6 0,-8 9 9 0,4-8 5 0,-4 1 4 16,-5 7 6-16,7-3 2 0,-7-4 1 0,0 1 0 0,0 3-3 0,0 1-5 16,0-4-5-16,-7-1-6 0,7 1-8 0,-5 3-7 0,-4-4-11 0,4 1-9 15,0 4-9-15,-3-5-10 0,-5 7-7 0,7-3-8 0,-7-3-5 0,0 3 0 0,0 0-5 16,0 2 2-16,0 4-3 0,-7-5 1 0,8 5-3 16,-1 0 2-16,-8 0-2 0,8 5 0 0,0-5-1 0,2 4 0 0,-5 2-1 0,5 0 1 0,-1 3 1 15,-4-3-1-15,5 3 1 0,3 0 0 0,-5 0-1 0,8 7 4 0,-2-7-2 0,0 6 4 16,2-6 2-16,-2 6 0 0,-1 1 1 0,3-3-1 0,-3 1 3 15,8 1-3-15,-6-3 1 0,6 1 1 0,-5 2-2 0,5 0 3 0,0-6-2 0,0 6 0 16,0-5 1-16,0 5 0 0,5-6 0 0,-5 6 2 0,6-6-1 0,2 1 1 0,-8 4 3 16,5-2 2-16,3-4 2 0,-1 3 1 0,5-2 1 0,-5 0 1 0,-2 7 2 15,8-7 1-15,-5 0-6 0,3 2-7 0,5-7-10 0,-4 8-14 0,-6-3-16 16,8-5-17-16,-2 1-22 0,7-1-23 0,-6 2-21 0,0-1-25 0,1-5-40 16,5 4-45-16,1-4-49 0,-7 0-49 0,0 0-45 0,6 0-41 0,1-4-7 0,-6 4 15 15,-1-5 23-15,6-1 28 0,-7 6 33 0,2-9 34 0,-1 5 34 0,-1-1 39 16,2 1 44-16,-1-8 49 0,1 8 49 0,-2-7 65 0</inkml:trace>
  <inkml:trace contextRef="#ctx0" brushRef="#br0" timeOffset="20135.16">9618 8138 51 0,'0'0'129'0,"-7"0"42"0,2 0 29 0,5 0 28 0,-6-4 24 0,6 4 24 0,-8-6 25 0,8 3 22 0,-5 3 19 0,5 0 19 0,0-6 17 0,0 6-49 0,-8 0-88 0,8-4-56 0,0 4-36 0,-5 0-14 0,5 0-6 0,0-6-3 0,0 6-6 0,-7 0-8 15,7 0-9-15,0 0-6 0,0 0-2 0,0 0-4 0,-7 0-7 0,7 0-3 16,0 0-8-16,0 0-7 0,0 0-7 0,0 0-4 0,0 0-4 0,0 0-1 16,0 0-4-16,0 0-2 0,0 0-2 0,0 0-3 0,0 0-2 15,0 0-1-15,0 0-3 0,0 0 1 0,0 0-4 0,0 0-1 16,0 0-5-16,0 0-4 0,0 0-2 0,7-5-1 0,-7 5 3 0,0-4 0 0,7 4 0 0,-7 0 2 0,5-6 0 0,3 6 0 16,-8 0-2-16,5-5 1 0,3 5-2 0,-2 0 1 0,-1 0-1 0,2-4 2 15,2 4-3-15,-4 0 0 0,8 4-4 0,-13-4-6 0,5 0-2 0,4 5-2 16,-2-5-3-16,-2 6 0 0,1-2-2 0,1 1 1 0,-7 5 1 15,6-4 2-15,2 3-1 0,-8 0 1 0,7 0-2 0,-7 6 1 0,5-3 0 0,-5 1-1 0,0-4 1 16,0 6 2-16,0-3 4 0,0 1 1 0,0 2-3 0,0-6-5 0,0 6-6 16,0-5-3-16,0 4-3 0,0-4 1 0,0 1-2 0,-5-1 1 0,5-5 0 15,0 3 2-15,0-3 2 0,-7 1 2 0,7-6-2 0,0 3 3 0,0-3 3 0,-8 6 5 16,8-6 1-16,0 6 2 16,-6-6 1-16,-1 3 1 0,7-3-3 0,-6 0-3 0,1 6-7 0,5-6-8 0,-7 0-7 0,-2 0-2 0,4 0-4 0,5 0-4 15,-7 0 1-15,1 0 2 16,6 0 0-16,-5-6 2 0,-4 6 1 0,9-3 0 0,-7 3 2 15,2-6 3-15,5 0 8 0,-6 3 5 0,6-3 5 0,-8 1 7 0,8 1 4 0,0-5 6 0,-5 2 4 0,5 4 5 0,0-8-2 0,0 1 0 0,0 1 0 16,0 0-1-16,0-1 0 0,0-1 3 0,5 2-2 0,-5-1 1 0,0-5-1 16,8 6-3-16,-8 0-6 0,6-3-4 0,-1-1-7 0,-5 4-3 0,7-3 1 15,2 3-1-15,-4 0 0 0,1-2-1 0,1 1 0 0,7 1-1 0,-7 5 0 0,-2-7-2 16,8 7 2-16,-7-2 1 0,9 1 0 0,-4 1 1 0,2-1 3 0,0 1 1 16,1 4 1-16,-1 0 0 0,-6-6 0 0,12 12 3 0,-14-6 0 15,11 0 4-15,-5 4-1 0,1 1 0 0,2-1 3 0,-7-4-1 0,5 11 1 0,-4-7 0 16,-1 1-3-16,-2 5 2 0,3-4-1 0,-2 3-2 0,-1 0 1 15,-5 0 0-15,8-3-4 16,-3 9 0-16,-5-5 5 0,0-1 1 0,0 0-3 0,0 3 1 0,7 3 2 16,-7-6-2-16,0 4 0 0,-7-2 2 0,7 4-4 0,0-1 2 0,0-5 2 0,0 2-7 15,0 4-8-15,-5-5-18 0,5 3-20 0,0-2-27 0,-8-2-27 0,8 0-26 16,0 3-22-16,0-3-26 0,-5 0-26 0,5 1-40 0,0-1-44 0,0-3-60 16,0 0-61-16,0 3-50 0,0-9-44 0,0 4-1 0,0-4 17 0,0 5 30 15,0-5 40-15,0 0 34 0,0 4 36 0,0-4 38 0,0 0 41 0,0 0 47 0,0 0 53 0,0 0 56 16,0 0 71-16</inkml:trace>
  <inkml:trace contextRef="#ctx0" brushRef="#br0" timeOffset="20435.04">10322 8295 44 0,'0'0'127'16,"0"-5"48"-16,5 5 40 0,-5 0 35 0,0 0 33 0,0-4 34 0,0-2 33 0,0 2 27 0,0 4 32 0,-5-5 26 0,5 5 26 0,0-6-47 0,0 6-85 0,-6-4-61 0,6 4-45 0,-5-5-29 0,5 5-17 0,0 0-17 0,0 0-17 0,-7 0-15 0,7 0-20 0,0 0-18 0,0-6-13 0,0 6-16 0,0 0-10 15,0 0-12-15,0 0-9 0,0 0-9 0,0 0-11 0,0 0-9 0,0 0-7 0,0 0-10 16,0 0-4-16,0 0-3 0,0 0 1 0,0 0 3 0,7 0 3 0,-2 0 3 16,-5 6 2-16,6-6 4 0,-1 0 0 0,11 0-8 0,-11 0-9 0,8 0-18 0,1 0-22 15,-2 0-27-15,2 5-25 0,-1-5-36 0,0 0-39 0,0 4-56 0,-8-4-56 16,9 6-70-16,-1-6-70 0,-8 5-25 0,11-1-3 0,-11 2 17 0,3-2 26 0,-3-4 34 15,0 5 39-15,4-1 42 0,-9 1 41 0,0-5 46 0,0 6 48 0,0-2 53 16,-9 7 63-16</inkml:trace>
  <inkml:trace contextRef="#ctx0" brushRef="#br0" timeOffset="20592.77">10348 8460 93 0,'-5'6'174'0,"5"-6"54"0,0 5 40 16,-8-5 32-16,8 0 28 0,0 0 26 0,0 0 27 0,0 0 24 0,0 0 27 15,0 0 23-15,0 0 21 0,0 0-64 0,0 0-121 0,0 0-77 0,0 0-55 16,0 0-31-16,0 0-20 0,0 0-11 0,0 0-8 0,0 0-11 0,8 0-10 0,-8 0-11 15,5 0-12-15,2-5-9 0,-1 5-10 0,0-6-8 0,9 6-9 0,-10-4-17 16,9-1-17-16,-1 5-28 0,0-4-33 0,0 4-33 0,0-5-36 0,0 1-70 16,-2 4-81-16,5-6-72 0,2 6-65 0,-13-6-24 0,16 6-2 0,-7 0 6 0,-9-4 18 15,8 4 25-15,1 0 33 0,-1 0 42 0,-6 0 46 0,7 0 50 0,-9 0 50 0,8 0 66 16,-7 0 78-16</inkml:trace>
  <inkml:trace contextRef="#ctx0" brushRef="#br0" timeOffset="21365.51">11533 7905 51 0,'0'-5'126'0,"0"-5"40"0,0-1 35 0,0 1 29 0,0 7 28 16,-6-7 26-16,6 5 27 0,0-4 30 0,-5 2 30 0,5 2 30 0,0-4 28 0,-8 5-41 0,8 4-82 0,0-6-45 0,-7 2-27 0,7-1-11 0,-6 0-6 0,6 1-2 0,0 4-2 0,0-6-2 0,0 6-7 0,-7 0-8 0,7 0-17 0,0-6-12 16,0 6-16-16,0 0-16 0,0 0-17 0,0 0-17 0,0 0-14 0,0 0-18 0,0 0-18 15,0 0-19-15,0 0-15 0,0 0-20 0,0 0-17 0,0 0-10 0,0 0-9 16,0 6-3-16,-6 0 1 0,6-2 1 0,0 6 3 0,-5 0 3 0,5 3 3 16,-8 2 5-16,8 0 5 0,-8 4 8 0,3 2 3 0,-1-3 9 0,-1 6 8 15,2-3 4-15,5 3 8 0,-9 7-3 0,4-9 0 0,-2 8-1 0,1 0-7 16,-2-2 1-16,8 2-3 0,-6 0-3 0,-1-2-4 0,7 2-6 0,0-5-5 15,0-1-10-15,0 0-14 0,0 1-11 0,0-7-11 0,7 9-11 0,-1-14-11 16,-6 7-11-16,8-4-14 0,-2 2-15 16,1-3-13-16,7 1-19 0,-9-7-17 0,8 0-12 0,0 6-13 0,-5-6-16 0,3-3-16 0,2 4-27 0,2-5-30 0,4-1-30 0,-6-4-29 15,0 5-30-15,5-5-28 0,-4-5 2 0,-1 5 17 0,8-4 24 0,-10-1 29 0,1-5 31 16,4 4 31-16,-5-3 35 0,2 3 38 0,0-3 41 0,1 0 41 0,-9 0 44 16,10-7 58-16</inkml:trace>
  <inkml:trace contextRef="#ctx0" brushRef="#br0" timeOffset="21808.72">11743 8250 73 0,'-7'-4'150'0,"-1"-1"46"0,3 1 31 0,-2-2 29 0,0 6 26 0,2-3 28 0,-10 3 29 16,15-6 28-16,-6 6 27 0,0-6 23 0,1 3 20 0,-2 3-62 0,-2-6-104 15,9 6-65-15,-5 0-46 0,5-6-20 0,-7 6-7 0,7-4-8 0,-6 4-8 0,6 0-13 16,0 0-14-16,-5 0-15 0,5 0-16 0,0 0-10 0,0 0-10 16,0 0-11-16,0 0-10 0,-8 0-10 0,8 0-6 0,0 4-6 0,0-4-3 0,0 6-5 15,0 0-1-15,0 3-1 0,0-3-5 0,8-3 3 0,-8 7-2 0,0-5 4 0,5 5 2 16,-5-1 4-16,6-3 4 0,1 3 7 0,-2 1 1 0,4-5 5 0,-2 4 1 15,4-3-2-15,-5 3 3 0,9-3 2 0,-3-3 0 16,0 4 3-16,3-7 0 0,4 5 0 0,-6-5 0 0,6 4-6 0,2-4-3 0,-9 0-3 0,8 0-4 0,0-4-2 16,-9 4-3-16,9 0 0 0,-6-5 0 0,4-2-2 0,-4 4-3 0,-1 3-2 15,0-11 0-15,0 7 1 0,1-2 4 0,-9 1 7 0,8-4 9 0,-6 5 6 16,0-2 11-16,0 2 6 0,-7-7 7 16,5 7 4-16,-5-1 3 0,0-5 4 0,0 1 4 0,0 3-1 0,0-3 1 0,0 0-5 0,0-7-1 0,-5 7-7 15,-2 0-6-15,0-6-7 0,0 0-9 0,1 4-8 0,-6-2-6 0,3 3-4 0,-1-5-3 31,-4 4-2-31,-1 2-2 0,-4 5-1 0,7-6 0 0,-1 5 1 0,-6-1 0 16,6 6 1-16,-6-4 0 0,3 4-4 0,-2 4 0 0,5-4-2 0,0 6-1 0,0-1-3 16,-1 5 1-16,2-6-6 0,0 5 0 0,-3 2-4 0,3 4 1 15,5-5-2-15,2 3 2 0,-10 1 0 0,9 1 0 0,0 1 3 0,1-2 2 0,-2 2 1 16,7-1-2-16,-9-2 1 0,4 2-1 0,5-6 1 0,0 6 2 0,-7-5 3 16,7 4-2-16,7-4 3 0,-7 4 3 0,0-2-1 0,5-4 2 0,4 3 0 0,-2 4 2 15,-2-6 0-15,1 1-2 0,7-1-7 0,-5 0-6 0,4 2-19 16,0-1-19-16,3-4-27 0,4 3-27 0,-6 0-26 0,6 1-28 0,-6-5-36 0,7 4-41 15,0-2-44-15,0-4-43 0,-9 3-45 0,9-1-42 0,-6-1-5 0,4-4 12 0,-4 4 27 16,6-4 30-16,-6 0 36 0,-4-4 37 0,4 4 37 0,-1-4 36 0,1 4 41 16,-2-5 44-16,-4-1 46 0,5 3 62 0</inkml:trace>
  <inkml:trace contextRef="#ctx0" brushRef="#br0" timeOffset="22328.44">12146 8304 1 0,'-7'-9'95'0,"-4"0"70"0,3-1 46 0,0-1 40 0,-4 2 38 0,6-1 33 0,-8 1 35 0,7 0 31 0,-4-6 31 0,3 3 24 0,3 3 27 0,-3 5-17 0,3-5-41 0,-2-3-72 0,0 9-90 0,0-3-43 0,7-3-20 0,0 3-17 0,-6 1-15 0,6 5-15 16,0-4-18-16,0 4-13 0,0-6-16 0,0 6-10 0,0 0-11 0,0-3-10 16,0-3-11-16,0 2-10 0,6 4-11 0,-6-6-9 0,0 6-11 0,7-5-5 0,0 5-6 15,-7-4-3-15,7 4-1 0,-2-6-1 0,3 6-1 0,5-5-1 0,-7 5 2 16,6-4 2-16,2 4 1 0,-1 0 3 0,0 0 3 0,-5 0 3 0,10 0 3 16,-4 4 1-16,-2-4 0 0,7 5 0 0,-6 1-2 0,1-2 1 0,-2 7-1 15,8-1 0-15,-8-7-1 0,4 12 1 0,-5-6-1 0,1 3-2 0,2 3-3 0,-7-2 0 16,4 2-4-16,-2 0 0 0,-2 0-2 0,-2-2 2 0,1 8-1 0,2-6 2 15,-8-2 0-15,0 7 0 0,0-4-2 0,0-3-1 0,-8-2 2 0,8 4-3 16,-6 0 0-16,6-6-2 0,-5 0-4 0,-2 1-3 0,-2-1-2 0,4 3-5 16,-1-8-1-16,-1 5-4 0,2-4-1 0,-4-1-1 0,2 2 1 0,2-1-1 0,-1-1 3 15,1-4-1-15,-3 5 2 0,0-5 4 0,3 0 5 0,-2 0 5 0,1 0 5 16,6 0 5-16,-6 0 2 0,-2 0 4 0,1 0 7 0,7-5 2 0,-5 5 7 0,-1-4 4 16,6 4-1-16,-8-5 6 0,3-1 4 0,5 2 5 0,-8-1 2 0,1 1 4 15,7-5 1-15,-6 3 1 0,0-4 3 0,6 5 4 0,-7-5 3 0,7 1-2 16,-5 0-3-16,5-3-2 0,-8 3-1 0,8-6-6 0,0 6-4 0,0-7-6 15,0 2-5-15,0-1-8 0,0 2-3 0,0-2-7 0,8 0-5 0,-8 0-7 0,5-4-7 16,2 4-2-16,-7 0-5 0,6 2-1 0,7-2-3 0,-5 3 2 0,-3-2-3 16,9 4 0-16,-9 7-2 0,10-3 2 0,-3 2-1 0,0-2 1 0,4 6 1 15,-5-5 2-15,10 5-1 0,-9 5 2 0,8-5 1 0,-8 6 0 0,7-2 0 16,1 2-1-16,-6 3 0 0,4 0 4 0,-4-3-1 0,7 3 2 0,-8 0 2 16,-3 3 0-16,4 1-1 0,-1-4 1 0,-6 3 3 0,7-3 0 0,-9 6 1 0,2-6 1 15,-1 1 1-15,0 5 2 0,-6 0 2 0,8-6 1 0,-8 6 0 0,0-6-9 16,0 7-14-16,0-7-18 0,0 6-21 0,0-6-21 0,0 0-24 0,0 7-24 15,0-7-29-15,0 0-24 0,-8 2-26 0,8-1-37 0,0 0-46 0,0-1-49 0,0-4-49 16,0 5-45-16,0-5-44 0,8-1 1 0,-8 1 19 16,0 2 27-16,7-4 33 0,-2-3 38 0,4 0 37 0,-4 0 40 0,0 0 37 0,3 0 46 0,5-3 50 0,-5 3 49 15,3-7 64-15</inkml:trace>
  <inkml:trace contextRef="#ctx0" brushRef="#br0" timeOffset="22786.32">12907 8328 0 0,'8'-3'56'0,"-2"-8"117"0,1 1 67 0,-1 1 60 0,-6 0 52 0,5-1 49 0,-5-1 48 0,0 2 44 0,0-1 41 16,0 5 34-16,-5-5 32 0,5 7 10 0,0-3-6 0,0 0-96 0,0 6-147 0,0 0-85 0,0 0-50 0,0 0-38 0,0 0-37 0,0 0-31 0,0 0-32 0,0 0-27 0,0 0-25 16,0 0-17-16,0 0-15 0,0 0-12 0,0 0-6 0,-6 0-5 0,6 0-4 0,-7 6 0 15,1 0-1-15,6-3 2 0,-8 7 3 0,1-5 1 0,2 5 3 0,-2-5 1 16,-5 5 0-16,4-1-1 0,-5 1-2 0,7-5-4 0,-7 4-4 0,0 1-3 16,7-5-5-16,-6 1 0 0,-4 4-5 0,5-5-1 0,-1-1-1 0,-2 0-1 15,1-4-4-15,-1 5 1 0,2-5 2 16,-2 0 5-16,1 0 7 0,1 0 3 0,-2 0 4 0,8 0 5 0,-7 0 4 0,6-5 2 0,1 1 2 0,1 4 1 0,-3-4 2 15,0-1 2-15,3-2 1 0,-3 4 3 0,8-8 2 0,-5 7-1 0,5-7-1 16,-5 2 2-16,5 5 4 0,0-6 4 0,-9-1 1 0,9-4 2 0,0 6 3 0,0-4 1 16,0 1 3-16,0-3-1 0,0 2 4 0,9 4 0 0,-9-6 0 0,0 3-1 15,5-2 1-15,0 1-2 0,-5 3-2 0,8-1-6 0,-3 1-1 0,3 1-3 16,0 0-3-16,-3-1-4 0,8 5-2 0,-7-5-4 0,7 4-3 16,1 1 1-16,-2 1-2 0,-4-1 2 0,3 5-2 0,2-4 2 0,8 4 0 0,-8 4 4 15,1 1 1-15,4-1 2 0,-5 1 3 0,7 5-1 0,-8 1 2 0,8-1 1 16,-6 3 0-16,6 2 0 0,-8 6 0 0,0-8 0 0,2 7 1 0,-1 1-1 0,-1-3 0 15,2 7-2-15,-8-6-1 0,1 5-1 0,-2 1 1 0,-5-1 0 16,9 2 1-16,-9-4-2 0,0 5 0 0,-9-5-7 0,9 5-8 0,-5 1-6 0,-2-4-6 16,1 0-5-16,6 0-9 0,-5 1-9 0,-4-1-13 0,2 1-11 0,2-5-11 0,-1 0-12 15,-1-2-14-15,7 2-14 0,-6-4-14 0,-2-1-10 0,1-2-10 0,2 2-14 16,-2-4-15-16,7-2-14 0,-5 1-16 0,-2-1-23 0,7-4-29 0,-8-1-35 0,8 8-37 16,-5-8-35-16,5 1-33 0,-8-5 0 0,8 6 17 0,0-6 24 0,-6 0 27 0,1 0 31 15,5-6 32-15,-8 1 33 0,8 1 34 0,0-8 42 0,-7 8 44 0,7-10 46 16,0-1 65-16</inkml:trace>
  <inkml:trace contextRef="#ctx0" brushRef="#br0" timeOffset="23038.97">13137 8134 0 0,'0'-6'2'0,"5"3"122"0,2-3 105 0,-7 2 74 0,0-2 53 0,0 1 46 0,6-5 42 0,-6 5 37 0,0-4 32 0,0 5 28 0,0-6 24 0,0 5 23 0,0-5 19 0,0 4-82 0,0 1-143 16,0 1-109-16,7-1-97 0,-7 5-46 0,0 0-22 0,0-4-18 0,0 4-15 0,0 0-15 0,0 0-12 0,0 0-10 15,0 0-6-15,0 0-11 0,0 0-8 0,0 0-8 0,0 0-9 0,0 0-8 16,0 4-3-16,-7 5-5 0,7 2-2 0,0-1-2 0,0-1-1 0,0 6 1 0,0 4 3 16,0 2 4-16,-6-3 6 0,6 3 2 0,0 3 3 0,0 1-15 0,0-1-24 15,0 0-22-15,0 1-23 0,0-1-21 0,0 1-21 0,0-7-21 0,0 6-15 16,0-3-21-16,0-2-19 0,0 2-23 0,6-8-23 0,1 7-33 0,-7-4-37 0,7-2-28 16,0-6-25-16,-2 7-27 0,-5-4-26 0,8-8 4 0,-3 9 19 0,-5-8 24 0,6 5 29 15,-6-3 30 1,0-6 32-16,0 0 34 0,0 0 35 0,0 0 45 0,-6 0 46 0,1 0 49 0,-3 0 65 0</inkml:trace>
  <inkml:trace contextRef="#ctx0" brushRef="#br0" timeOffset="23593.12">13065 8496 95 0,'-7'-9'162'0,"-1"-3"46"16,3 3 39-16,-2-1 36 0,-5 1 35 0,4 0 32 0,8-7 32 0,-5-4 24 15,5 11 27-15,0-1 19 0,0 1 17 16,-8 3-76-16,16-3-129 0,-8 3-71 0,0 1-36 0,0 1-27 16,5 0-18-16,3-1-19 0,-3-2-21 0,2 4-16 0,0-3-15 0,-2-3-13 15,10 3-7-15,-10-3-4 0,9 4-3 0,-1 1-2 0,6-6 2 0,-7 5-2 0,9-5-3 16,-8 5-3-16,6-1 0 0,0-3 0 0,1 5 0 0,-1-2-11 0,2 3-13 15,-2-9-23-15,2 9-28 0,-3-3-27 0,3 6-27 0,-2-6-36 0,-1 2-37 0,3-1-41 16,-8 5-42-16,6-4-32 0,-7-1-27 0,2 1-9 0,-1-8-3 0,-8 9 15 16,4-3 23-16,-2-3 31 0,-2 3 39 0,-5-3 45 0,0 0 48 0,0-1 58 15,0-1 62-15,0 1 57 0,0 1 54 0,-5 0 48 0,5-6 44 0,0 5 34 0,-7-5 26 16,7 6 26-16,0 0 24 0,-9-3 19 0,9-3 15 0,0 11 7 0,0-7-2 16,-5 4-13-16,5 1-21 0,0 1-13 0,0 1-9 0,0-2-8 0,0 6-10 15,-7-6-13-15,7 6-11 0,0 0-18 0,0 0-21 0,0 0-22 0,0 0-26 0,0 0-28 16,0 0-27-16,0 0-26 0,0 0-24 0,0 0-19 0,0 0-15 0,0 0-10 15,0 12-7-15,7-8-4 0,-7 7-1 0,0-4 0 0,0 4 3 0,0 5 6 16,5-1 4-16,-5-2 8 0,0 7 6 0,0-1 6 0,0 0 5 0,0 1 2 0,0 5 1 16,0-1-3-16,0-3 2 0,0 1-3 0,0 5 1 0,0-9-5 0,0 7-9 15,-5-6-7-15,5 5-9 0,-7-3-10 0,7-3-14 0,-6-3-13 0,6 6-16 16,0-8-11-16,-5 7-13 0,5-4-8 0,-9-7-10 0,9 4-7 0,0-2-5 0,0-2-1 16,-7 1 3-16,7-4 5 0,0 3 5 0,0-5 11 0,0 1 15 0,0-5 15 15,0 6 19-15,0-6 20 0,0 0 15 0,0 0 19 0,0 0 14 0,0 0 11 16,0 0 7-16,0 0 5 0,0 0 5 0,0-6 8 0,-5 1 6 0,5 1 5 15,0 0 4-15,0-1 1 0,-6-4-2 0,6 2-1 0,0-2-4 0,0-2-4 16,0 2-1-16,0 0 0 0,0-1-2 0,0 0 2 0,0-5-4 0,0 6-4 16,6 0-5-16,-6-6-8 0,0 0-6 0,5 4-5 0,-5-2-10 0,7 3-4 0,2-5-6 0,-9 4-7 15,5 2-8-15,1-1-3 0,1 1-2 0,-2 3-2 0,4-3 0 16,-2 3 0-16,-2 2 0 0,1 4 0 0,7-5 0 0,-5 5 1 0,4 0 4 0,0 5 0 16,3-5 2-16,-2 4 5 0,-2 2 0 0,5-1 3 0,2 5 2 0,-4-5 0 0,4 5 3 15,-5-6 1-15,0 5 1 0,1 2 1 0,-1-2 1 0,-1 0-2 16,-5 3 1-16,5-4 2 0,-4 3-1 0,-3-2 1 0,3 6-2 0,-2-5 2 0,-6-1 0 0,7 0-3 15,-7 6-5-15,6-3-12 0,-6 1-16 0,0-4-21 0,0 2-21 16,-6 5-25-16,6-7-26 0,0 0-32 0,-7 0-33 0,7 1-40 0,0 1-46 0,-6-1-64 16,6-5-70-16,0 4-55 0,0-5-43 0,0-4-3 15,0 10 18-15,0-5 30 0,0-5 32 0,0 5 40 0,0-5 40 0,0 0 45 0,6 0 43 0,1-5 49 0,-7 5 53 16,6-5 59-16,1 1 75 0</inkml:trace>
  <inkml:trace contextRef="#ctx0" brushRef="#br0" timeOffset="23925.02">14261 8183 0 0,'7'-4'35'0,"2"4"148"0,-4-6 82 0,-5 0 53 0,7-3 38 0,-7 3 29 0,6-3 25 16,-1-6 20-16,-5 2 21 0,9-2 17 0,-2 4 21 0,-2 2 22 0,1-1 22 0,1 1-112 0,7-1-193 0,-7 4-84 0,-2-3-35 0,1 4-11 0,2 1 5 0,-3-2 5 0,-5 3 9 0,8-3 6 0,-8 0 5 0,0 3 0 15,5-3-1-15,-5 6-5 0,0 0-8 0,-5-6-12 0,5 2-11 0,0 4-18 0,-8-5-15 16,3 5-17-16,5-6-12 0,-8 6-13 0,2 0-13 0,-6 0-6 0,4 0-9 15,-5 0-5-15,7 0-2 0,-6 6-5 0,-2-1 0 0,1-1-3 0,8 2-1 16,-11 3 1-16,5-3 0 0,-2 3 1 0,0 1 2 0,6 4 1 16,-5 2 6-16,-3-7-1 0,10 10 4 0,-9-4 1 0,9 0-2 0,-11 0 1 0,11 3-1 0,-1 3-1 15,-1-6-6-15,2 4-3 0,-4 2-7 0,4-8-7 0,-2 2-6 0,7 5-9 16,-6-6-11-16,6 0-8 0,-5 7-8 0,5-11-5 0,0 3-5 0,0 1-6 0,5 1-7 16,-5-3-7-16,6 1-9 0,-6-4-10 0,7 6-16 0,-2-3-7 15,4 1-7-15,-4-4-5 0,8 6-4 0,-8-3-19 0,11-3-24 0,-11 4-39 0,9-2-41 16,-1-7-54-16,-1 7-55 0,2-1-15 0,-1-5 8 0,6-1 22 0,-7 1 29 0,2-1 27 15,4-4 27-15,-2 6 28 0,2-6 30 0,-4 0 39 0,4 0 44 0,3 0 48 16,-8-6 60-16</inkml:trace>
  <inkml:trace contextRef="#ctx0" brushRef="#br0" timeOffset="25125.44">14724 8475 96 0,'8'-4'166'16,"-2"-7"50"-16,-6 2 41 0,7 0 41 0,-7-1 41 0,0 0 40 15,6-1 37-15,-6 2 40 0,0 0 38 0,0-1 32 16,0 1 32-16,0-3-67 0,0 9-121 0,0-3-66 0,0-3-38 0,0 5-24 0,-6-1-18 0,6-2-21 0,0 4-22 0,0 3-22 15,0-6-21-15,0 1-18 0,0 1-18 0,-7-2-13 0,7 6-13 0,0-5-13 16,0 1-9-16,-6 4-12 0,6-5-10 0,-8 5-7 0,8-4-10 0,-5 4-4 16,-2-6-8-16,0 6-6 0,2 0-5 0,-3-4-6 0,1 4-4 0,-7 0-5 15,9 4-1-15,-8-4-1 0,8 6 0 0,-9-6 1 0,1 4 0 0,6 1 0 0,-6-1 2 16,7 1-2-16,-8 5 2 0,7-5-2 0,2 4-4 0,-8-2-1 16,7 2-5-16,-2 0-3 0,-4 0-6 0,6 3-3 0,-2-9-5 0,2 9-5 0,-1-3-4 0,7 0-5 15,-5 1-1-15,-2-1-6 0,7 3-3 0,0-3-1 0,-7-5 0 16,7 5 2-16,0 2 5 0,0-7 2 0,0 8 5 0,7-9 5 0,-7 3 9 15,7 3 4-15,-7-5 4 0,5 1 7 0,2 1 7 0,-7-2 6 0,6-4 9 0,2 5 8 16,-2-5 5-16,6 0 6 0,-4 0 8 0,3 0 5 0,-3-5 10 0,4 1 7 16,2-2 6-16,-1 1 8 0,6 1 5 0,-6-5 8 0,8 0 5 0,-11-3 5 15,11 3 3-15,-8-1 4 0,6-4 3 0,-5 4 3 0,-1-5 0 0,-1 0-4 0,9 2-1 16,-10-2-2-16,5 0-1 0,-5 0-3 0,-3-1-4 0,5-2-4 0,-1-2-7 16,-5 1-4-16,5-2-9 0,-4 2-3 0,5-5-6 0,-7 0-7 15,-1-1-4-15,2 1-4 0,2-1-5 0,-9 1-5 0,5 0-5 0,-5-1-2 0,6 1-6 0,-6-1 1 16,0 1-1-16,-6 3 0 0,6-3-1 0,0 6 1 0,0-3 2 0,-5 8 3 15,5-2 2-15,0-1 0 0,-9 2 1 0,9 4-4 16,0 6-4-16,0-1-6 0,-7 0-7 0,7 5-6 0,0-4-10 0,0 4-8 16,0 0-3-16,0 4-4 0,-5-4-1 0,5 5-5 0,-6 0-4 0,6 5-2 0,-8-1 0 0,8 0 0 0,-5 7 3 15,-3-1 7-15,1-2 7 0,7 8 5 0,-5-3 11 0,-2 2 5 0,2 0 7 16,5-2 2-16,-7 9 0 0,7-9 1 0,-8 6 1 0,8 1 1 0,0-6 3 16,-5 7 1-16,5-7 4 0,0 5 0 0,0-3-1 0,0-3 1 0,0 7 0 0,0-10 2 15,0 4-1-15,5 1 1 0,-5-1 1 0,0-4-2 0,8 0-4 0,-8 4-7 16,7-4-7-16,-7 0-13 0,5 0-12 0,2-2-10 0,-2 2-11 0,-5 0-8 15,7-5-7-15,1-1-8 0,5 6-7 0,-7-6-1 0,-1-4-5 0,11 5 2 0,-5-4 4 16,1-1 7-16,4-1 7 0,-5 0 11 0,2 1 11 0,7-5 12 0,-8 0 11 0,8 0 9 31,-1-5 9-31,-4 1 6 0,4 0 8 0,0-1 5 0,1-1 5 0,-6-4 4 16,4 5 5-16,-4-4 9 0,6-6 9 0,-9 6 9 0,2-1 11 0,1-5 6 16,-1 0 9-16,-1 6 4 0,-3-7 3 0,1 1 2 0,-2 1 1 0,-3-6 4 15,11 6 0-15,-11-5-3 0,1 0-4 0,2-1-4 0,-3-5-7 0,-5 7-5 0,7-3-4 16,-1 2-3-16,1 4 0 0,-7 0-1 0,0-3 5 0,7 8 1 0,-7-1 2 15,0 1 2-15,0 5 2 0,0-4-2 0,0 9 0 0,0-4-4 0,0 4-9 16,0 0-12-16,0 0-10 0,0 0-13 0,-7 0-11 0,7 0-10 0,-7 4-11 0,1-4-7 16,-1 9-7-16,-6-4-3 0,7 1-6 0,-7 3-2 0,0 1-3 15,0-1-1-15,8 6-1 0,-9-6-1 0,1 3 3 0,-1 3 3 0,2-6-1 0,4 4 1 16,-3-1 0-16,3 3 0 0,-4-6-2 0,3 0 1 0,4 1-2 0,0-1-1 16,-3 2 0-16,3 3 2 0,-3-9-1 0,2 4-4 0,6 1-2 0,-7 1-3 15,7-1-1-15,-6-5-4 0,6 3-2 0,-7 3-2 0,7-2-5 0,0-3-1 16,0 3 0-16,0-3-2 0,0 3 2 0,0-5 3 0,0 1 6 0,0 5 6 15,7-5 7-15,-7-1 9 0,6 2 9 0,-6 0 5 0,7-2 9 0,-1-4 8 0,2 5 5 16,5-5 4-16,-8 4 7 0,0-4 4 0,9 0 2 0,-7 0 4 0,7-4 6 16,-1 4 4-16,-1-5 6 0,2 1 5 0,-8-2 2 0,6 0 7 0,2 2 3 15,-1-1 5-15,-8-1 3 0,11-3 4 0,-11 5 3 0,9-5 3 0,-9 3 2 0,2-3 1 16,6-3 2-16,-6 3-3 0,0 4-3 0,-7-3-6 0,5-7-5 0,3 4-8 16,-8 1-4-16,5 1-8 0,-5-6-7 0,8 6-7 0,-8-6-3 0,0 0-9 0,0 5-2 15,0-5-5-15,0 0-8 0,0 6-2 0,0 0-4 0,0-1-3 0,0 4-4 16,-8 3-6-16,8-3-9 0,0 6-5 0,0 0-3 0,-5 0-3 0,5 0-3 15,-8 6 0-15,8 3 1 0,-5-3-3 0,-2 3 1 0,0 4-2 0,0-1 3 0,1 3-1 16,-1-2 4-16,2 2 4 0,-3 5 8 0,8-6 4 0,-6 0 5 0,1 1 3 16,5-6 3-16,0 7 1 0,0-7 1 0,0 0 2 0,0 3 2 0,0-3 1 15,0 1 1-15,5-5 3 0,-5 4 3 0,6-5 3 0,-6 2 4 0,8-1 3 16,-3-1 3-16,8-4 1 0,-6 6 3 0,0-6 0 0,5 0 3 0,1 0 3 16,1 0 2-16,-2 0 4 0,2-6 5 0,-1 2 3 0,8-1 5 0,-10-1 2 0,10 2 1 15,-9-5 0-15,7 4 1 0,2-5 2 0,-10 1 0 0,10-3 0 0,-3 3 3 16,-2 0-2-16,0 0-3 0,5-1-3 0,-2-5-5 0,1 0-4 0,-6 0-5 15,4 0-4-15,3 0-1 0,-8-4-2 0,6 1-2 0,-6-3-2 0,0 8-2 16,0-14-2-16,-8 9-5 0,4-7 1 0,-4 1-1 0,2 0-1 0,-1-1-1 16,2 1 0-16,-8-1 1 0,6 1-3 0,-6-1 2 0,0 5 2 0,0 2 1 0,0 2 1 15,0 1 1-15,0 2 0 0,-6 2 0 0,6 1-6 0,0 5-7 16,-8 1-9-16,8 4-7 0,-6 0-6 0,-1 0-3 0,2 4-4 0,-4 1-3 0,4 2-5 16,-8 2-4-16,8 0-3 0,-11 6-3 0,5-6-2 0,-2 12 1 0,0-8 4 15,6 2 6-15,-7 6 6 0,1-2 6 0,8-5 6 0,-3 5 3 0,2 2 4 16,1-3 0-16,-2-2 2 0,7 3 2 0,0 1 2 0,-8-5 5 0,8 4 3 0,0-1 2 15,8 3 3-15,-8-2 3 0,7 2 1 0,-2-3 3 0,1 1 2 0,2 2-3 16,-3-2 0-16,3-5-4 0,4 7-7 0,-5-6-15 0,6 4-13 0,-6-4-16 0,-1 0-18 16,1-2-21-16,4 2-22 0,-3-6-21 0,0 7-25 0,-3-7-23 0,-5 0-36 15,8 2-36-15,-3-2-39 0,-5 1-34 0,5-4-49 0,-5 3-50 0,0-5-59 16,0 1-56-16,0-5-9 0,0 6 15 0,0-6 27 0,0 4 31 0,0-4 39 16,-5 0 40-16,0 0 46 0,5 0 50 0,-8-4 49 0,3-2 51 0,-3 1 57 0,0-3 66 15</inkml:trace>
  <inkml:trace contextRef="#ctx0" brushRef="#br0" timeOffset="25772.47">15677 8383 0 0,'-7'-15'1'0,"-7"0"105"0,8 2 65 0,-6 1 48 0,3-2 45 0,2 4 42 0,2 1 46 0,-1 0 37 0,1-1 37 0,-3-1 34 0,0 2 30 0,8 3 22 0,-5 2 24 0,5-1-79 0,0 1-137 0,0 4-66 0,0 0-35 0,0 0-29 0,0 0-27 15,0 0-28-15,0 0-28 0,0 0-24 0,0 0-21 0,0 0-16 16,5-6-10-16,-5 6-7 0,8 0-7 0,0-3-2 0,-3 3-8 0,6 0-2 0,-4 0-5 0,7 0-4 0,5 0-3 0,-4 0-7 16,-4 0-6-16,10 0-14 0,-9 0-13 0,8 0-18 0,-7 0-21 0,0 0-28 15,8 0-25-15,-8 0-28 0,-3 0-26 0,4 0-24 0,-1 0-28 0,8 0-32 16,-8 0-37-16,-2 0-25 0,4 0-18 0,-1-6-10 0,-4 6 0 0,3 0 14 0,1-6 22 15,-1 6 32-15,0-3 37 0,-5 3 41 0,-3 0 39 0,9-6 45 0,-9 6 43 16,2 0 51-16,1 0 56 0,-3 0 45 0,-5 0 44 0,7 0 36 0,-7 0 35 16,0 0 23-16,7 0 23 0,-7 0 17 0,0 0 15 0,5 0 7 0,-5 0 6 0,7-6-4 15,-7 6-6-15,9 0-18 0,-4 0-20 0,-5 0-15 0,6 0-13 0,1-4-7 16,-2 4-7-16,-5 0-3 0,9-5-5 0,-4 5-7 0,-5 0-9 0,7-4-8 16,-7 4-5-16,0 0-8 0,6-5-5 0,-6 5-2 0,0 0-1 0,0 0-1 15,0-4-3-15,0 4-3 0,0 0-1 0,0 0-5 0,0-6-8 0,0 6-5 0,0 0-7 16,0 0-6-16,0-6-8 0,0 6-11 0,0 0-8 0,0 0-7 0,0 0-11 15,0 0-8-15,0 0-9 0,0-3-9 0,0 3-11 0,-6 0-10 0,6 0-8 0,-7 0-6 16,2 0-8-16,5 3-7 0,-9-3-2 0,4 6-3 0,-2-6-3 0,1 6-1 16,-8-2 0-16,7 1 1 0,2-1 3 0,-9 5 1 0,9-3 3 0,-10 3 2 15,10 3 4-15,-2-3 3 0,-5 0 0 0,4 1 4 0,-5-1-1 0,7 2-2 16,-1 3 1-16,1-9-3 0,-2 4-4 0,-5 1-4 0,8 1-7 0,5-1-1 0,-5-5-5 16,-4 3-4-16,9-3-5 0,-5 4-1 0,5-3-4 0,0 0-3 0,-7 3 1 15,7-3 3-15,0-2-1 0,0-4 7 0,0 5 2 16,7-1 8-16,-7 1 6 0,0-1 7 0,0 2 8 0,5-6 5 0,4 5 10 0,-9-1 6 0,5-4 4 0,0 6 5 15,3-6 4-15,-3 6 4 0,3-6 1 0,-2 0 7 0,7 4 5 0,-5-4 7 16,-3 0 8-16,3-4 6 0,4 4 3 0,-5 0 6 0,-2 0 3 0,10-6 6 16,-10 0 2-16,2 6 5 0,0-4 6 0,-2-1 2 0,2-1 3 0,2 2 0 15,-4-1 0-15,1 1-3 0,1-1-3 0,-2 1-3 0,4-2-4 0,-4 0-5 0,2 3-3 16,-1-3-4-16,-1 0-7 0,-5 3-4 0,8-3-7 0,0 1-5 16,-8 5-4-16,0-4-8 0,5 4-5 0,-5 0-9 15,0 0-9-15,0 0-9 0,0 0-8 0,0 0-9 0,0 0-1 0,0 4 1 0,0-4-1 0,0 0 2 0,7 5 0 16,-7 1-1-16,0-3-1 0,0 3 2 0,6 3 5 0,-6-3 2 0,0 4 8 0,0-5 4 15,0 4 7-15,6 1 4 0,-6-1 4 0,0 3-1 0,0-3 0 0,0 0 0 16,0-5-2-16,0 7 2 0,0-2 0 0,0 1-5 16,0-4-8-16,0-1-10 0,0 3-10 0,0-3-16 0,0 1-13 0,0-6-17 0,0 4-21 0,0-4-19 15,0 5-24-15,0-5-25 16,0 0-29-16,0 0-25 0,0 0-32 0,0 0-38 0,0 0-42 0,0 0-92 0,0 0-106 0,-6-5-36 0,6 1 1 0,-6 4 18 0,6-11 29 16,0 3 35-16,-7-3 37 0,7 1 43 0,0-4 41 0,0-5 46 0,0 4 48 15,0-6 55-15,7 3 63 0</inkml:trace>
  <inkml:trace contextRef="#ctx0" brushRef="#br0" timeOffset="25993">16346 7969 0 0,'8'-6'25'0,"-3"1"146"0,-5 1 92 0,7-2 67 0,0 0 57 0,-7 2 46 0,0-1 39 0,5 5 38 0,-5-5 36 0,8 1 34 0,-8-2 32 0,7 6 34 0,-7-4 34 0,0 4-106 0,5-5-178 0,-5 5-105 0,0 0-63 0,0 0-41 0,0 0-29 16,0 0-23-16,0 0-16 0,0 0-17 0,0 0-20 0,0 0-15 0,0 0-14 15,0 0-10-15,9 5-12 0,-9-5-9 16,0 10-10-16,0-6-5 0,5 6-6 0,-5 6-1 0,5-7 3 0,-5 4 2 15,8 8 4-15,-8 0 2 0,6-3-11 0,-6 1 0 0,7 6 0 0,-7-1 0 16,0 0 0-16,0 0 0 0,0 3 0 0,0-5 0 0,-7 5-14 0,1-5-75 0,-2 4-33 0,3-7-35 0,0 5-38 0,-9 1-46 16,-1-7-51-16,3 9-70 0,0-9-84 0,-9 1-88 0,10 6-87 0,-10-5-25 15,8 5 6-15,-8-7 30 0,3 3 38 0,-3-2 45 0,4-4 50 0,-3-6 50 0,1 0 57 16,-2-3 60-16,3-6 60 0,-3-6 74 0,3-3 74 0</inkml:trace>
  <inkml:trace contextRef="#ctx0" brushRef="#br0" timeOffset="55893.32">31357 6868 0 0,'8'0'1'0,"0"0"101"0,-3-4 72 0,-5-1 52 0,0 5 43 0,0 0 41 0,0-6 38 0,0 2 37 0,0-5 30 0,0 4 33 0,-5 5 27 0,5-4 25 0,0 4 25 0,0-6-74 0,0 6-131 0,0 0-73 0,0 0-42 0,0 0-32 16,0 0-26-16,0 0-23 0,0 0-24 0,0 0-21 0,0 0-21 0,0 0-16 0,0 0-15 0,0 0-12 0,0 0-10 16,-8 0-8-16,8 0-5 0,0 6-5 0,0-6-4 0,0 4 0 0,0 1-3 15,0-1 0-15,0 1-1 0,0-1-9 0,-8 2-11 0,8 3-14 0,0-4-18 0,0 2-18 16,0 2-25-16,0 0-24 0,0-5-24 0,0 7-38 0,0-2-43 0,0 1-61 16,0-4-65-16,8 3-50 0,-8 0-39 0,0 1-3 0,0 1 17 15,0-8 26-15,0 9 32 0,0-3 35 0,0-5 37 0,0 2 39 0,-8-3 39 0,8 3 45 0,0-1 50 16,-5-1 57-16,5-4 72 0</inkml:trace>
  <inkml:trace contextRef="#ctx0" brushRef="#br0" timeOffset="56730.28">31718 7187 91 0,'5'-11'164'0,"-5"1"43"0,0 1 34 0,0 0 29 16,7-1 23-16,-7 4 20 15,0 1 19-15,0 1 15 0,6-1 16 0,-6-1 11 0,0 6 8 0,0-4-77 0,0 4-128 0,6 0-75 0,-6 0-44 0,0 0-36 0,7 0-24 0,1 4-36 16,-8-4-38-16,5 6-54 0,-5 3-60 0,7-4-65 0,0 5-64 0,-7 1-23 16,5-1-4-16,3-1 3 0,-1 0 12 0,-7 0 14 15,6 3 19-15,0-3 23 0,-6 1 29 0,7-1 37 0,-7-4 45 0,5 5 51 0,-5-4 66 0</inkml:trace>
  <inkml:trace contextRef="#ctx0" brushRef="#br0" timeOffset="84113.99">827 5492 0 0,'0'0'16'0,"-7"0"51"0,7-5 29 0,0 5 25 0,0 0 18 0,-7 0 18 0,7-7 17 0,0 7 18 0,0 0 21 0,0 0 23 0,0 0 24 0,0-3-6 0,0 3-24 0,0 0-24 0,0-6-22 0,0 6-17 0,0 0-15 0,0-4-7 0,0 4-3 0,0 0-2 0,0-5-1 16,0 5-2-16,0 0-7 0,0-6-6 0,0 6-8 0,0 0-5 15,0 0-3-15,0-4-2 0,0 4 2 0,0 0-2 0,0 0 2 0,-5 0 1 0,5 0 1 0,0 0-1 0,0 0-3 16,0 0-2-16,0-5 0 0,0 5-5 0,0 0-8 0,0 0-6 0,0 0-8 15,0 0-9-15,0 0-8 0,0 0-12 16,0 0-12-16,0 0-12 0,0 0-13 0,0 0-11 0,0 0-11 0,0 0-10 0,0 0-12 0,0 0-9 0,0 0-7 0,0 0-1 0,0 5-4 16,0-5 4-16,0 4 3 0,0 2 6 0,0-1 6 15,0 5 7-15,5 0 7 0,-5-1 7 0,0 0 4 0,7 6 5 0,-7 0 8 0,7 0 4 16,-7 0 3-16,0 3 5 0,5 3-1 0,-5-2 0 0,0 0-1 0,8 5 1 0,-8-3-1 16,0 3 0-16,0 0-3 0,0 1-2 0,0-1 2 0,0 1 2 0,5-6-1 0,-5 5-3 15,0 2 3-15,0-3-2 0,0-3 0 0,0-1-1 0,0 2 0 0,0-6 1 0,0-2-5 0,0 2 2 0,0-1 1 16,0 2 2-16,0-7-1 0,0 0 0 0,0 1 0 0,0-5-5 15,0 5-8-15,0-4-7 0,0-1-8 0,0-1-7 0,0-4-9 0,0 0-10 16,0 5-12-16,0-5-15 0,0 4-16 0,0-4-14 0,0 0-16 16,0 0-19-16,-5 0-21 0,5 6-28 0,-8-6-29 0,8 0-37 0,-5 0-41 0,5-6-40 0,-7 6-39 0,7-4-13 0,-7-1 4 0,2 1 16 15,5-1 23-15,0-5 24 0,-7 4 26 16,7-3 31-16,0-2 35 0,0 2 39 0,-8-4 43 0,8 1 46 0,8-3 55 0</inkml:trace>
  <inkml:trace contextRef="#ctx0" brushRef="#br0" timeOffset="84564.28">808 5687 20 0,'0'-15'95'0,"-7"0"40"0,7 6 37 0,0-7 32 0,-8 12 30 15,8-6 29-15,0 6 29 16,-5-6 27-16,5 5 27 0,0-1 26 0,-7-4 25 0,7 7-30 0,0 3-65 0,0-6-42 0,0 6-34 0,0 0-23 0,0 0-18 0,0 0-20 0,-7-5-17 16,7 5-20-16,0 0-21 0,0 0-19 0,0 0-20 0,0 0-18 0,0 0-19 0,0 0-19 15,0 0-19-15,0 0-16 0,0 0-14 0,0 0-6 0,0 0-6 0,7 0 1 16,-7 5 5-16,7 1 8 0,-7-6 10 0,5 3 9 0,3 4 8 0,4-4 9 0,-5 8 10 16,5-7 10-16,-4 6 7 15,5 0 9-15,0 0 6 0,1 0 4 0,-1-1 2 0,-3 6-3 0,4-6-7 0,1 0-7 0,-3 7-10 0,0-1-5 16,-5-6-7-16,7 6-4 0,-1 0 2 0,-8 0-3 0,9-6-7 0,-7 6-1 0,4 0 4 0,-3-5 2 0,5 3 1 15,-7 2 3-15,7 0 2 0,2 0 0 0,-10 0 5 16,9 0 0-16,-1-6 0 0,0 6-1 0,-7-5-3 0,6-1 0 0,-4-3 6 0,4 3-2 0,0-3-1 0,-4-2-2 16,5 1-3-16,-7-5 0 0,1 4 4 0,-1-4 5 0,7 0 5 0,-6 5 4 0,-1-5 4 15,-6 0 4-15,6 0 3 0,1-5 7 0,1 5 8 16,-8 0 5-16,0 0 13 0,5-4 5 0,-5-1 11 0,7 5 4 0,-7-4 4 0,7-2 3 0,-7 0 1 0,0-3 3 16,5 3 0-16,-5-3 2 0,0 0 1 0,8-1-4 0,-8 1-5 0,0-6-2 0,0 4-4 15,7-2-4-15,-7-3-8 0,0 1-8 0,0-3-10 0,0 3-5 0,0-6-6 16,0 3-6-16,0-7-7 0,-7 6-6 0,7-5-2 0,0-1-1 0,0 1-2 15,0-1-3-15,-8 5-10 0,8-5-2 0,0 1-1 0,0 6 1 0,0-3 3 0,-5 2 1 16,5-2-2-16,0 8 1 0,-7-7-2 0,7 11 2 0,0-7 0 0,0 7-4 16,-7 0-3-1,7 3-1-15,0-3 0 0,0 4-3 0,0 1-2 0,0 4-5 0,0 0-5 0,0 0-3 0,0 0-4 0,0 0-1 0,0 0-7 0,0 0-3 0,0 0-5 16,0 0-7-16,0 0-9 0,0 0-7 0,0 0-12 0,0 0-12 0,0 0-11 16,0 4-7-16,0-4-1 0,-5 5-6 15,5 0-5-15,0-1-12 0,0 2-11 0,5-2-16 16,-5 6-15-16,0-6-17 0,0 6-13 0,7 1-13 0,-7-2-14 0,0 6-39 15,7-2-52-15,-7 3-75 0,5-1-83 0,3-1-25 0,-8 2 1 0,7-1 18 0,-2-2 27 16,-5 1 32-16,7-4 35 0,-7 5 37 0,0-9 40 0,0 3 39 0,0-4 42 0,0-5 59 16,-7 0 67-16</inkml:trace>
  <inkml:trace contextRef="#ctx0" brushRef="#br0" timeOffset="93872.2">8734 9701 1 0,'0'-4'66'0,"0"4"52"0,0-5 40 0,0 5 37 16,0-6 31-16,0 6 28 0,0 0 27 0,0-3 25 0,0 3 25 0,0 0 23 0,0 0 26 0,0 0-18 0,0-6-41 0,0 6-39 0,0 0-38 0,0 0-28 0,0 0-22 0,0 0-17 0,0 0-9 0,0-4-6 16,0 4-4-16,0 0-4 0,0-5-3 0,0 5-4 0,0 0-4 0,6 0-5 0,-6 0-5 0,0 0-6 0,0-6-5 15,0 6-7-15,0 0-8 0,0 0-7 0,0 0-8 0,0 0-11 0,0 0-10 16,0 0-14-16,0 0-12 0,0 0-14 0,0 0-13 0,0 0-15 0,0 0-16 16,0 0-12-16,0 0-12 0,0 0-11 0,0 0-9 0,0 0-2 0,0 6-1 0,0-1 2 15,0-1 8-15,0 5 7 0,0 2 5 0,0-1 5 0,0 5 9 0,0 0 5 16,0 3 8-16,0 1 7 0,0 6 6 0,0-5 7 0,0 5 3 0,0-1 4 15,0-5-2-15,0 1-3 0,0-1-3 0,0 2-5 0,7-8-1 0,-7 2-5 16,0 0-2-16,0 0-5 0,0-6-5 0,0 1-12 0,0-1-7 0,5-4-12 16,-5 5-13-16,0-4-19 0,0 3-22 0,0-5-23 0,0 2-21 0,0-1-23 0,8-1-22 0,-8 1-32 15,0 1-38-15,0-2-42 0,0 2-45 0,0-6-48 0,6 5-47 0,-6-5-6 16,0 0 12-16,0 0 24 0,0 0 33 0,0 0 33 0,0 0 35 0,0 0 35 0,0 0 35 16,-6-11 43-16,6 7 46 0,0-7 50 0,-8 2 66 0</inkml:trace>
  <inkml:trace contextRef="#ctx0" brushRef="#br0" timeOffset="94078.16">8713 9555 0 0,'0'-10'10'0,"0"1"117"0,0 4 73 0,7-1 56 0,-7-3 52 0,0 5 43 16,0-1 40-16,0-2 33 0,0 4 31 0,-7-3 22 0,7 6 24 0,7-4 12 16,-7 4 11-16,0-5-92 0,0-1-148 0,0 6-89 0,6-3-54 0,-6 3-46 15,0-6-35-15,8 6-27 0,-8-4-25 0,0 4-21 0,6 0-20 0,1-5-18 16,-7 5-18-16,5 5-20 0,-5-5-20 0,8 0-21 0,-2 4-21 0,-1 2-37 0,-5-3-43 15,8 3-59-15,-3-1-60 0,2-1-49 0,2 2-34 16,-9 4-8-16,5-1 14 0,1-4 21 0,-6 5 26 0,0-5 33 0,7-1 34 16,-7 1 37-16,0 2 37 0,0-7 49 0,0 9 51 0,0-9 58 0,0 0 71 0</inkml:trace>
  <inkml:trace contextRef="#ctx0" brushRef="#br0" timeOffset="94583.3">9116 9576 0 0,'7'-6'2'0,"2"0"114"0,-4 3 74 0,2-3 55 0,-1-4 46 16,-1 5 41-16,-5 1 35 0,9-1 36 0,-9-1 30 0,0 6 29 0,7-4 27 16,-7 4 22-16,0-5 21 0,0 5-83 0,0 0-143 0,0 0-84 0,0 0-54 15,0 0-40-15,0 0-29 0,0 0-24 0,0 0-22 0,0 0-16 0,0 5-14 16,-7-1-9-16,7 2-7 0,0-1-7 0,0-1-7 0,0 1-1 0,0 5-4 16,7-1 0-16,-7 6-1 0,0-5 2 0,0 5 6 0,0 0 1 0,0 4 6 0,0-5-1 15,0 7-1-15,5-2-3 0,-5 0 0 0,0 7-2 0,0-4 1 16,0 5-2-16,6-5-1 0,-6 5-1 0,0-5-2 0,7 8-2 0,-7-6 0 0,6 0-2 15,2-3-6-15,-8 3 1 0,5-4-4 0,2-2 0 0,-1 2-1 0,2-4 0 16,-2-3 0-16,1 2 1 0,-2-4 3 0,2 4 2 0,-7-6 0 0,7 1 3 16,-7-6 1-16,5 6 5 0,-5-6 7 0,8 3 8 0,-8-7 8 0,0 0 6 0,0 5 9 15,0-5 10-15,0 0 11 0,0 0 14 0,0 0 12 16,0 0 11-16,0 0 5 0,0 0 4 0,0 0 0 0,0-5 3 0,-8 5 0 0,8-7 1 0,-5 3-3 16,-2-1 0-16,7-4 1 0,-7-1-7 0,2 5-10 0,-2-4-10 15,1-1-14-15,-2-1-5 0,2-4-3 0,-1 2-4 0,2-3 1 0,-3 2-3 0,2-1-5 0,-1-4-5 16,1-2-5-16,6 3-11 0,-5-1-6 0,-2-6-5 0,7 1-2 0,-9-2 0 15,9 4-3-15,-5-9-4 0,5 7-4 0,-6-6-3 0,6 6-2 0,0-1 1 16,0-3-1-16,0 3 1 0,0 1 1 0,0 4-2 0,0-5 1 0,0 7-2 0,0-3-1 16,6 2-4-16,-6 5-3 0,0-6-4 0,5 6-1 0,-5-1 0 0,9-1-4 0,-9 2-5 15,7 4 0-15,-2 1-3 0,-5 0 1 0,6-1-3 0,1 4 0 0,-1-3-8 16,-6 3-7-16,13 6-12 0,-13-5-12 0,7 1-15 0,7 4-13 0,-8-5-21 16,1 5-20-16,-2 0-21 0,2 0-20 0,0 5-19 0,6-1-14 0,-6 1-27 15,-1 1-33-15,2 3-36 0,-3 0-35 0,0 1-46 0,3 5-49 0,-2 0-7 0,1 0 15 16,-7 4 28-16,6-4 31 0,-12 0 36 0,6 4 33 0,0-4 32 0,-7 6 35 15,1-9 39-15,-7 3 45 0,8 0 49 16,-9 4 60-16</inkml:trace>
  <inkml:trace contextRef="#ctx0" brushRef="#br0" timeOffset="94772.8">9021 9969 0 0,'0'0'82'0,"0"-3"88"0,0 3 59 0,0-6 48 0,5 2 41 0,-5 4 38 0,0 0 32 0,0-5 33 0,0 5 28 0,0-4 28 0,0 4 26 0,6-5-8 0,-6-2-28 0,0 7-81 0,0-3-110 0,8-3-64 0,-8 1-40 0,5 1-27 16,-5 4-18-16,8-6-18 0,-1 2-14 0,-2-1-14 0,2 1-12 0,0-1-12 16,-2-1-10-16,3 2-13 0,5-2-8 0,-7 1-11 0,6 5-10 0,-3-4-20 15,3 4-21-15,-1-6-23 0,5 6-24 0,-5-5-27 0,10 5-31 0,-9 0-33 0,2 0-37 16,-1 0-77 0,6 0-90-16,-6 5-69 0,0-5-56 0,5 0-16 0,-4 6 6 0,-1-6 22 0,0 0 31 0,-5 0 36 0,5-6 38 0,-8 1 44 0,9 1 44 0,-9-1 50 15,2-5 51-15,1 1 72 0,-2-1 85 0</inkml:trace>
  <inkml:trace contextRef="#ctx0" brushRef="#br0" timeOffset="95277.4">10016 9473 0 0,'5'-10'72'0,"-5"-1"57"0,9 7 43 0,-9-6 38 0,0 5 31 16,0-4 33-16,5 3 31 0,-5 2 32 0,0-1 28 0,-5-4 28 0,5 2 28 0,0 4-17 15,0-3-37-15,0 1-49 0,0 1-56 0,0-2-32 0,0 1-24 0,-9 1-16 16,9-1-13-16,0 1-15 0,0-2-14 0,0 6-13 0,-5-3-10 0,5-4-12 16,0 7-12-16,-5-5-11 0,5 5-12 0,-8-4-14 0,8 4-12 0,-5 0-13 15,-3-5-13-15,8 5-10 0,-8 0-11 0,3 0-11 0,-1 0-9 0,-1 0-6 16,1 5-10-16,-1-1-5 0,1 1-4 0,-1 2-2 0,0-4-3 0,0 7 1 0,2-1 2 15,-3 6 3-15,3-4 0 0,-1 2 4 0,-2 2 3 0,3 5 3 0,-2-6 0 16,-1 7 5-16,-4-3 2 0,12 7-1 0,-7-5 3 0,2 5 1 0,-4-1 3 0,9 1 1 16,-5 3 2-16,5-4 0 0,-7 6 0 0,7 0 0 0,0 3-4 0,0-2-6 15,0-3-7-15,0 6-12 0,0-5-8 0,7 5-6 0,-2-3-4 0,4-4-5 16,-4 4-6-16,2-2-8 0,5 1-6 0,3-2-7 0,-2-3-7 0,-2 4-9 16,2-4-10-16,8-1-14 0,-2 7-16 0,-6-9-31 0,8-1-40 0,-3 3-61 0,1-5-66 15,2 5-26-15,-8-9 0 0,6 6 11 0,-1-8 15 0,-2 2 18 0,2-6 21 0,-5 3 26 16,0-3 29-16,1-3 37 0,-1-6 37 0,-1 0 50 0,-5 0 57 0</inkml:trace>
  <inkml:trace contextRef="#ctx0" brushRef="#br0" timeOffset="95998.06">10414 9722 0 0,'0'-6'28'0,"0"1"69"0,0 1 37 0,0-2 31 0,-8 2 28 16,8-1 27-16,0-1 28 0,-5 3 25 0,5 3 25 0,-8-6 23 0,8 6 22 0,-6 0-2 0,6-4-19 0,0 4-43 0,0 0-55 0,-5 0-31 0,5 0-14 0,0 0-9 0,-7-5-10 0,7 5-10 0,0 0-8 0,0 0-8 0,0 0-7 0,0 0-5 0,0-6-8 15,0 6-1-15,0 0-6 0,0 0-4 0,0 0-4 0,0 0-3 0,0-4 0 16,0 4-1-16,0 0-4 0,0 0-1 0,0 0-3 0,0 0-4 0,0 0-3 0,0-6-4 16,0 6-4-16,0 0-9 0,0 0-8 0,0-4-7 0,0 4-8 0,0 0-11 0,7-5-8 15,-7 5-9-15,0 0-8 0,5-5-9 0,-5 5-6 16,6 0-7-16,-6 0-7 0,8-4-3 0,-3 4-6 0,-5 0 1 0,8 0 1 0,-1 0 2 0,-1 4 0 16,0-4 2-16,1 5 1 0,-2 0 4 0,3-1 1 0,-2 6 4 0,1 1 0 15,-1-1 4-15,7 4 2 0,-5 0 1 0,-3 1 3 0,3 5-7 0,-3-1-3 0,-5 6-6 16,5-7-5-16,-5 9-8 0,9-5-4 0,-9 4-3 0,0-7-6 0,0 5 1 15,0-3-4-15,0 1-4 0,0-1-9 0,0-6-4 0,0 4 1 0,0-5 4 16,0 2 6-16,0-7 7 0,-9 1 7 0,9-1 9 0,0 2 7 0,0-1 5 0,0-5 6 16,0-1 6-16,0 1 4 0,0-5 11 0,0 0 10 0,0 0 11 0,0 0 4 15,-5 4 2-15,5-4 4 0,0 0 3 0,0 0 0 0,-5 0 3 0,5 0 2 16,0 0-1-16,-8 0 2 0,3 0-2 0,5 0-3 0,-8 0-1 0,8-4-3 0,-8 4-7 16,8 0-4-16,-5-5 0 0,5 1 1 0,-6-1 0 0,-1-1 3 0,7-4 1 15,-6 5-2-15,6-4 3 0,0-1 4 0,-8 1 3 0,8 0 4 0,-5-3 3 0,5-3 4 16,0 2 1-16,0-2 1 0,-7 0-4 0,7 0-2 0,0 2-4 15,0-8-6-15,0 6-4 0,0-3-2 0,7 2-6 0,-7-4-3 0,0 7-7 0,5-8-4 16,-5 6-1-16,8-3 0 0,-2 2 0 0,-6 1-1 0,7 6-2 0,-1-4-2 16,-1 2 0-16,3 1-1 0,0 1-1 0,-3-1 0 0,8-1 0 0,-8 2-2 15,11 5-1-15,-11-1-2 0,9-1-2 0,-9 2-3 0,8-2-3 16,-6 6-1-16,5 0 2 0,-4 0-1 0,4 0 1 0,2 6 3 16,-9-2-1-16,9-4 1 0,1 11 0 0,-10-7 4 0,9 5-1 0,-9 2 1 0,8-1 1 15,1 5 1-15,-7-6 3 0,-2 6 1 0,8-2 2 0,-7 8 1 16,2-6 0-16,-3 4 0 0,2-4 1 0,2 4-1 0,-9-5 1 0,5 7-2 0,-5-6 0 15,6 4-1-15,-6-4-1 0,0 0-1 0,0-2-3 0,0 2-7 0,0 0-9 0,0-5-7 0,0 4-12 0,0-4-12 16,0 4-11-16,0-4-14 0,0 1-16 16,0-3-19-16,0 3-20 0,0-2-18 0,0 1-18 0,0-4-16 0,0 3-24 0,0 0-30 0,0-3-38 0,0 3-43 0,0-4-53 15,0 6-52-15,0-6-11 16,0-1 8-16,0 1 20 0,0-5 29 0,7 0 30 0,-7 0 32 0,0 0 30 0,0 0 35 16,5 0 39-16,4-5 44 0,-9 1 51 0,0-1 62 0</inkml:trace>
  <inkml:trace contextRef="#ctx0" brushRef="#br0" timeOffset="96559.33">10999 9790 61 0,'7'-10'123'0,"-1"4"40"0,9 3 34 0,-10-9 32 0,1 8 30 0,2-5 31 0,-3 9 34 0,-5-5 30 0,8 1 34 0,-8-2 19 0,0 6 16 0,0 0-49 0,0 0-81 0,0 0-53 0,0-5-33 0,0 5-27 0,-8-4-22 0,8 4-22 0,-5 0-17 0,-3 0-22 0,8 0-22 15,-6 0-20-15,1 0-24 0,-2 0-16 0,-1 0-12 0,2 4-8 0,-1-4-6 0,1 5-4 0,6 1-2 0,-5-6-4 16,-3 4 0-16,0 1-4 0,3 4 3 0,5-5-1 0,-6 2 0 0,-1 3 1 16,7-3-2-16,0 4 5 15,-5-5 0-15,5 4 1 0,-9 1 0 0,9-1 2 0,0 3 0 0,0-9 2 0,0 7 0 0,0-1 1 0,0 2-5 0,0-7 0 0,0 7-5 16,0-7 1-16,0 7 0 0,0-7 0 0,9 1 0 0,-9 5 1 0,5-6 4 31,-5 1 2-31,7 1 3 0,-1-3 4 0,-1 4 4 0,-5-7 6 0,8 5 2 0,0-1 5 16,-3 1 7-16,1-5 4 0,7 0 0 0,-5 4 5 0,-1-4 4 15,-2 6 3-15,9-6 2 0,-9 0 1 0,8 0-1 0,1-6 0 0,-9 6-3 0,10-4 4 16,-2 4 4-16,-2-5 4 0,5 1 3 0,-11-8 5 0,8 9 4 0,1-8 5 16,-2 7-1-16,2-6 4 0,-8 1 2 0,6-2 2 0,-5 1 5 0,0 1 3 15,-2-2 4-15,3 2 1 0,-1-1 1 0,-2 1-2 0,4-1-1 0,-9-1-4 0,0 2-5 16,0 0-4-16,0-1-9 0,0-5-4 0,0 5-11 0,0 1-5 0,-9 0-8 16,9-2-7-16,-5 1-4 0,-2 1-7 0,-1-6-8 0,-4 6-7 0,5-1-4 15,2-1-5-15,-8 7 0 0,5-6-6 0,-5 5 0 0,-1-4-3 0,2 3 0 0,6 2-3 16,-7 4-4-16,0-5-1 0,0 5-5 0,7 0-2 0,-9 0 0 0,10 5-1 15,-9-1-1-15,9 2 0 0,-3-2-1 0,-5 6 0 0,7 0 1 0,1-6 1 0,-2 11 3 16,-1-6 4-16,8 2 0 0,-6-1 4 0,-1 5 0 0,1-6 2 0,6 6 2 16,-5-2 5-16,5 2 1 0,-8 1 3 0,8-2 0 0,0 1 1 0,-8 1-1 15,8-3-1-15,0 7 1 0,0-5 0 0,0 0 1 0,8-2 0 0,-8 2 4 16,0 1 0-16,8-2 1 0,-8-4-2 0,5 4-1 0,1 2 3 0,1-7-1 16,-1 4-2-16,2 2-3 0,-1 0-14 0,-2-4-13 0,1 3-11 0,7 0-11 15,-5 2-15-15,4-2-15 0,-5-4-16 0,6 4-21 0,0-3-23 0,0 3-25 0,0-4-40 16,0-1-45-16,0-4-56 0,1 5-55 0,4-4-19 0,-4-2 0 0,-2 1 12 0,7-5 19 15,-4 6 25-15,-1-6 26 0,-4-6 32 0,3 6 29 0,8-5 37 0,-7 1 37 0,-1-8 45 16,-3 8 50-16</inkml:trace>
  <inkml:trace contextRef="#ctx0" brushRef="#br0" timeOffset="96826.69">11494 9819 0 0,'0'0'1'0,"0"-5"98"0,0-1 65 0,0 2 40 0,0-1 32 0,0 1 31 0,0-1 32 0,7 1 33 0,-7-2 32 0,0 0 31 0,0 3 30 0,0-3 29 0,0 0 27 0,0 2-64 0,0-1-120 0,0 1-60 0,0 4-23 0,0-5-14 16,0 5-1-16,0-4-13 0,0 4-18 0,0 0-21 0,0 0-21 0,0 0-23 15,0 0-20-15,0 0-21 0,0 0-20 0,0 0-17 0,0 0-18 0,0 0-12 0,0 0-11 16,0 0-8-16,0 0-5 0,6 4-4 0,-6 1 1 0,7-1 2 0,-7 1 2 16,8 5 4-16,-3-4 6 0,1 3 4 0,2 1 6 0,-3 4 3 15,3 1 5-15,5-5-4 0,-7 5-3 0,-1-2-15 0,2 2-15 0,7 0-16 0,-8 5-17 0,1-6-16 16,-2 0-12-16,11 2-18 0,-11-1-19 0,1-1-17 0,1 2-24 0,-2-3-29 15,4-4-32-15,-2 6-34 0,-2-3-32 0,1-3-31 0,0 0-30 0,1 1-16 16,1-5-9-16,-3 4 7 0,-5-9 19 0,7 6 26 0,-7-2 28 0,7 2 31 0,-7-6 33 16,0 0 37-16,0 0 42 0,0 0 40 0,0-6 40 0</inkml:trace>
  <inkml:trace contextRef="#ctx0" brushRef="#br0" timeOffset="97048.23">11696 9868 87 0,'0'-15'160'0,"-7"6"46"0,7-6 35 0,0 0 38 16,-6 0 38-16,6 2 38 0,-6-2 36 0,6 3 34 0,0-1 34 0,-5 4 32 15,5-2 31-15,0 7-57 0,-7-7-111 0,7 7-61 0,0-2-31 0,-9 6-17 0,9-4-13 16,0 4-19-16,0 0-25 0,0-5-28 0,0 5-26 0,0 0-24 0,0 0-23 16,0 0-21-16,0 0-20 0,-5 5-18 0,5-5-14 0,0 4-14 0,-7 2-14 0,7-2-5 15,-6 7-8-15,6-2 1 0,-5 1 0 0,-3 4 2 0,8 5 6 16,-8-3 3-16,3 2 5 0,-2 3 1 0,1-2-4 0,0 1-11 0,-2 5-14 16,1-7-17-16,-4 3-15 0,3 3-21 0,3-5-20 0,-3-4-24 0,3 4-30 0,-3 1-28 15,2-4-29-15,1 2-50 0,-3-3-60 0,1 0-73 0,7 0-75 0,-6-2-19 16,-1 2 6-16,7 1 20 0,-6-7 29 0,1 6 32 0,5-6 37 0,-8 0 38 15,8 3 42-15,-8-3 43 0,8-3 44 0,-5-3 56 0,5 1 62 0</inkml:trace>
  <inkml:trace contextRef="#ctx0" brushRef="#br0" timeOffset="97426.6">12080 9619 5 0,'0'-6'90'0,"0"3"54"0,-7-7 39 15,7 4 35-15,0 1 34 0,-5 1 35 0,5-2 37 0,-6 3 34 0,6-3 34 16,-8 0 31-16,3 3 30 0,5-3-14 0,0 3-46 0,-8 3-51 0,8-7-56 16,0 7-30-16,0 0-12 0,0 0-15 15,0 0-16-15,0 0-19 0,0 0-25 0,0 0-19 0,0 0-21 0,0 0-19 0,0 0-18 0,0 0-20 0,0 0-19 16,0 0-16-16,0 0-16 0,0 0-17 0,0 0-14 0,0 0-9 0,0 0-2 0,0 0-2 15,0 0-2-15,0 0 2 0,0 7 0 0,0-4 3 0,0 6 3 0,0-3 5 16,0 3 2-16,0 6 5 0,8-5 6 0,-8 5 4 0,0 0 5 0,0-1-2 16,0 6 1-16,0-2-2 0,0 3 0 0,-8 3-4 0,8-5 0 0,0 5-2 15,0 6-1-15,0-5 0 0,0-1-1 16,0 0-3-16,0 1-2 0,0-1-5 0,8 1-6 0,-8-1-7 0,0-3-5 0,0-3-10 16,0 6-10-16,5-8-12 0,-5 3-14 0,8 1-21 0,-8-1-20 0,0-4-22 15,6-1-19-15,-6 2-20 0,5-3-20 0,-5 2-28 0,7-6-32 0,-7 7-39 0,9-5-45 0,-4-4-48 0,-5-1-43 0,6 3-7 16,-6-4 12-16,7 2 25 0,-7-4 31 0,0-3 32 15,0 0 33-15,0 0 34 0,0 0 36 0,0 0 42 0,0 0 43 0,0 0 52 0,0-10 64 0</inkml:trace>
  <inkml:trace contextRef="#ctx0" brushRef="#br0" timeOffset="97648.62">11905 10018 0 0,'-7'-4'7'0,"0"4"117"0,7 0 72 15,-5-5 49-15,5 5 42 0,-8-4 36 0,8 4 33 0,0 0 32 0,0 0 30 0,0 0 26 0,0-5 28 16,0 5 25-16,0 0 27 0,0-4-83 0,0 4-144 0,0 0-72 0,0-6-35 15,0 6-25-15,0 0-19 0,0 0-12 16,0 0-17-16,0-6-14 0,8 6-13 0,-8-4-13 0,0 4-10 0,5 0-13 0,2-5-11 0,0 5-12 0,0 0-12 0,-1-6-9 16,1 6-11-16,-2-3-11 0,9 3-13 0,-9 0-15 0,10-6-19 0,-1 6-20 15,-4 0-21-15,4 0-25 0,-1 0-27 0,1 0-27 0,-2 0-27 0,9-4-53 16,-10 4-59-16,5 0-77 0,-5 0-82 0,1 0-23 0,4 0 3 0,-5 0 21 0,-4 0 26 16,7-5 35-16,-9 5 37 15,2 0 40-15,-1-4 40 0,0 4 44 0,-6 0 44 0,0 0 57 0,0 0 64 0</inkml:trace>
  <inkml:trace contextRef="#ctx0" brushRef="#br0" timeOffset="98615.02">12465 9790 0 0,'8'0'20'0,"-8"-4"56"15,0-2 32-15,5 6 30 0,-5 0 31 0,0-6 28 0,0 3 31 0,0-3 25 0,0 6 24 0,0-6 22 0,0 2 21 0,0 4-7 0,0-5-24 0,0 5-27 0,0-4-29 0,0 4-20 0,0-5-13 0,0 5-15 0,0-4-18 0,0 4-16 0,0-6-13 0,0 1-10 0,0 5-9 0,0-4-4 16,0 4-5-16,0-6-8 0,0 6-7 0,0 0-6 0,-5 0-7 0,5 0-8 16,0-5-6-16,0 5-7 0,0 0-4 0,0 0-8 0,-8 0-9 0,8-4-7 0,-5 4-9 15,5 0-6-15,-8 0-9 0,0 0-5 16,3-6-5-16,-1 6-5 0,6 0-4 0,-13 0-3 0,5 0-4 0,3 6-5 0,-2-6 0 0,-5 0-2 0,5 4 1 16,-1-4 0-16,3 5 1 0,-9 1 1 0,9-2 1 0,-11 7 0 0,11-7 1 0,-8 5-2 15,8 0 2-15,-4-3-1 0,2 3 1 0,-4 3 1 0,11-3-3 0,-5 0 0 16,-3 1-3-16,0-1 2 0,3 3-2 0,5-3-2 0,-7-5 0 0,7 5-2 15,0-4-1-15,0 5-3 0,0 1-3 0,0-7-1 0,0 2 1 0,0 3-1 16,0-4 3-16,0-1 4 0,7 6 2 0,-7-5 3 0,5 1 2 0,-5 4 7 16,8-5 4-16,0 4 9 0,-3-5 7 0,1 5 9 15,-1-3 5-15,11 3 8 0,-11-3 5 0,8 0 2 0,1 3-1 0,-7 0 2 0,4-5-1 0,2 7 3 0,2-7 0 0,-3 8 3 16,0-3 1-16,1-4-3 0,1 3-3 0,-1 3-4 0,0-7-1 0,-5 1-2 16,2 5-5-16,-1-4-1 0,-4-1 3 0,2-1-3 0,-1 1 1 0,1-1-3 15,-1 2-2-15,-6-2-2 0,8 1-1 0,-8 0-5 0,0-1 2 0,0 3 0 16,0-7 1-16,0 0 3 0,0 5 3 0,0-1 6 0,-8 1 2 0,8-1 3 15,-6 2 3-15,6-6 0 0,-7 3-1 0,1 3-4 0,-1-6-12 0,2 5-11 16,-4-5-17-16,-1 4-20 0,2-4-19 0,-5 6-27 0,0-6-29 0,-1 0-28 0,1 6-31 16,1-6-38-16,0 0-47 0,-3 0-37 0,2 0-29 0,2 0-32 0,-5 0-34 15,5 0-15-15,-1 0-9 0,3 0 14 0,2-6 23 0,-4 6 30 0,6 0 35 0,-3-6 35 16,8 6 34-16,-8-4 44 0,8 4 43 16,-5-5 38-16,5 5 35 0</inkml:trace>
  <inkml:trace contextRef="#ctx0" brushRef="#br0" timeOffset="99117.85">12628 9975 0 0,'0'0'3'0,"-5"5"110"0,-3-5 67 0,0 0 47 0,8 0 37 0,-5 0 38 0,5 0 38 0,-8-5 34 0,3 5 31 0,5-6 30 0,0 6 25 0,0-3 24 0,-5-3 26 0,5 6-78 0,0 0-138 0,0 0-69 0,0-4-34 0,0 4-21 15,0 0-17-15,0 0-21 0,0 0-23 0,0 0-21 0,0 0-18 0,0 0-19 0,0 0-14 0,0 0-13 0,0 0-16 16,0 0-14-16,0 0-16 0,0 0-12 0,0 0-11 0,0 0-9 0,0 0-9 0,0 0 2 15,-9 0 3-15,9 0 3 0,0 4 5 0,0-4 4 0,0 6 2 0,0-3 1 16,9 3-1-16,-9 3 0 0,0-3 2 0,0 4-2 0,5-5 1 0,-5-1-1 0,5 5 2 16,-5-3-3-16,8-1-8 0,-3 4-3 0,-5-2-4 0,8-4 1 0,0 3 1 0,-3-1 6 15,1-5 5-15,1 4 7 0,-1 0 9 0,7-4 6 0,-6 0 7 16,0 0 5-16,5 0 6 0,1 0 6 0,-7-4 5 0,7 4 7 0,2-4 6 0,-3-1 8 16,0 5 8-16,2-6 5 0,-7-4 8 0,4 5 7 0,5-4 6 0,-11 3 8 15,8-3 7-15,-7 5 10 0,1-5 6 0,1-3 8 0,-3 3 5 0,1 0 2 16,2-1 0-16,-8 1-2 0,5-3-1 0,-5 3-6 0,0 0-3 0,0-1-4 15,0-4-8-15,0 4-7 0,0-5-9 0,0 4-8 0,-5-2-9 0,5-2-8 0,-8 5-8 16,2-1-9-16,6-2-6 0,-5 4-8 16,-3-3-5-16,1 3-6 0,-5-1-3 0,5 1-4 15,2 4-9-15,-3 1-1 0,-5-2-7 0,7 1-4 0,-1 1-2 0,-7 4-2 0,9 0-2 0,-2 0-2 0,1 0-2 0,0 0-3 0,-2 4-3 0,-4 1-2 16,4 1-3-16,2-2 0 0,1 1 1 0,-3 4 2 0,3 1 1 0,-2-1 1 16,7-3 3-16,-7 9 2 0,0-6-2 0,7 1 4 0,-6 5 2 15,-1-6 2-15,7 6 5 0,0-6 0 0,0 6 4 0,-6 1 3 0,6-7-2 0,0 6 0 0,0-6-1 16,6 7-1-16,-6-7-1 0,0 6 0 0,7-6-4 15,-7 0-3-15,6 3-5 0,1 1-7 0,0-4-10 0,5 2-14 16,-4-2-17-16,-3 1-14 0,9 1-17 0,-2-3-15 0,2 3-20 0,-1-7-27 0,1 7-30 0,-2-7-36 0,-1 2-35 0,5-1-46 16,-4-1-44-16,7 1-9 15,-6-5 9-15,1 0 21 0,-1 4 24 0,6-4 29 0,-7 0 29 0,2-4 30 0,4 4 34 0,-2-5 37 0,2 1 39 0,3-1 41 0,-10-1 63 16</inkml:trace>
  <inkml:trace contextRef="#ctx0" brushRef="#br0" timeOffset="99547.52">13305 9917 88 0,'5'-10'157'0,"3"1"44"0,-8-2 39 0,6 1 39 0,-6 1 44 0,0-2 36 0,0 2 35 0,0 5 31 0,0-5 29 0,0 3 27 0,0-4 25 0,0 5-67 0,7-1-117 0,-7 6-65 15,0 0-35-15,0 0-26 0,0 0-21 0,0 0-30 0,0 0-33 0,0 0-26 0,0 0-22 0,0 0-21 0,-7 0-15 0,7 0-12 0,-6 0-9 0,6 6-6 16,0-1-7-16,-8-1-4 0,8 2-2 0,-5 3 0 0,0-3 1 0,-3 3 4 16,2 0 2-16,-1 1 3 0,1 1 4 0,-7-1 2 0,5-1-1 0,-5 0 0 15,8 1-6-15,0 1-3 0,-9-1-6 0,7-5-1 0,-7-1 0 0,9 1-4 16,-8 5 0-16,6-7-6 0,-7-3-3 0,8 6-7 0,-1-6-3 0,-7 5-5 0,9-5 0 15,-8 0-1-15,8 0 1 0,-11 0 3 0,11 0 1 0,-9 0 4 0,9-5 2 16,-10 5 3-16,10 0 3 0,-2-6 5 0,0 3 5 0,2 3 6 0,-3-6 5 0,3 2 6 16,5-1 5-16,-8 1 7 0,8-1 5 0,-6-5 4 0,6 4 2 0,0 1 3 15,0-5 3-15,0 6 1 0,-5-5-2 0,5 4 0 0,0-5 0 0,5-1 1 16,-5 1 3-16,0 1 0 0,0 0 4 0,6 0 0 0,-6-3 0 0,8 3 1 0,-8-1-2 16,5 1 1-16,3 0-2 0,-8 3 2 0,5-3-1 0,2 3 3 0,0-4-1 15,-2 5 3-15,3 1-2 0,-1-1 0 0,-2 1-3 0,9-2-3 0,-9 6-2 16,3-5-4-16,0 5-3 0,3 0-2 0,-4 0-4 0,7 0-2 0,-2 0 0 0,-6 5-1 15,8 1-2-15,-2-2-3 0,-4 1-4 0,3 4-1 0,4 1 1 0,-10-1-4 16,9 3 3-16,-9 1 2 0,3 2-1 0,-3 6 2 0,3-8 0 0,-2 7-3 16,1-1-1-16,-7 1 0 0,6-1 1 0,-6 6 1 0,0-7 2 15,0 9-2-15,0-9 0 0,-6 1-1 0,6 7-1 0,-7-7 0 0,7 0-3 0,-6 1 1 0,6-1-1 16,-8 2-1-16,8-2 2 0,-5-1-7 0,5 3-12 0,-8-2-9 0,8 2-9 16,-5-3-11-16,0 1-10 0,5-4-17 0,-9 6-21 0,9-3-21 0,0-3-23 15,-5 0-24-15,5-1-26 0,0 0-24 0,0 1-26 0,0-3-41 0,0 1-43 0,0-4-64 16,0 3-72-16,0 2-22 0,0-4 4 0,5-1 20 0,-5-5 30 0,0 7 34 15,0-7 36-15,0-4 38 0,0 0 37 0,0 0 40 0,0 0 41 0,9-4 52 0,-9-7 60 16</inkml:trace>
  <inkml:trace contextRef="#ctx0" brushRef="#br0" timeOffset="100272.19">13508 9872 0 0,'0'-4'30'0,"0"-7"36"0,5 7 22 16,-5-5 27-16,0 3 29 0,0-3 31 0,0 3 34 0,0 2 28 0,0-1 25 0,0-5 25 0,0 5 21 0,0 1-11 0,0-1-35 0,0-5-9 0,0 4-1 0,-5 3 2 0,5-3 1 0,0-4-9 0,0 5-17 0,-8 1-18 0,8-1-17 0,0 1-11 16,0-2-6-16,0 1-8 0,-6 1-6 0,6 4-10 0,0 0-10 0,0 0-16 15,0 0-14-15,0 0-14 0,0 0-17 0,0 0-14 0,0 0-19 0,0 0-16 0,0 0-19 16,0 0-17-16,0 0-18 0,0 0-14 0,0 0-9 0,0 0-7 0,0 0-1 15,6 0-2-15,-6 4-1 0,0 7 4 0,8-7 0 0,-3 5 4 0,-5 0 8 0,8 6 5 16,-8-3 10-16,5 6 9 0,2-3 8 0,-7 4 7 0,7-4 6 0,-2 4 0 16,-5 2 3-16,7-3 1 15,-7 3-2-15,8-2-3 0,-8-4-2 0,0 3-3 0,0-2-3 0,5 2-2 0,-5-3-5 0,-5 0-4 0,5-4-2 0,0 3-9 0,0-5-6 16,0 2-3-16,-8-1-3 16,8-1-2-16,0 0 2 0,0-3 2 0,0 3 3 0,-7-4 5 0,7-1 5 15,0-4 6-15,0 0 8 0,0 7 10 0,0-7 10 0,0 0 10 0,0 0 11 0,-5 0 7 16,5 0 5-16,0 0 4 0,0 0 3 0,-7 0 4 0,7 0 2 0,-7 0 2 0,7-7 5 0,-5 3 2 0,5-1 1 15,-8 5-1-15,8-5-4 0,0-5-2 16,-5 6-4-16,5-1 0 0,-8-4-1 0,8 3 3 0,0-4-2 0,0 1-1 0,0-2-2 16,-6 3-3-16,6-6-6 0,0 2-7 0,0-3-9 0,0 2-4 0,0-2-2 0,0 0-4 0,0 0-3 0,0 2-5 0,6-2-10 15,-6-6-5-15,0 8-6 0,8-2-4 0,-8-6-4 0,5 7-2 0,3 1-3 16,-8-3-1-16,5 5 1 0,2-2-2 0,0 4-2 0,-2-3 1 0,2 3 2 16,1 3 1-16,-3-3 3 0,9 5 2 0,-9-1 2 0,11 1 2 0,-11-2 0 15,8 6 0-15,1 0 0 16,-2 0 3-16,-6 0 1 0,15 6 4 0,-16-6 4 0,14 4 2 0,-4 5 4 0,-10-4-1 0,14 5 2 0,-11-1 0 0,5 7-1 0,0-7 3 15,0 6 1-15,0 0 3 16,-7 0-1-16,-1-2 2 0,11 7-2 0,-11-4-1 0,3 2-2 0,-8-3-2 0,5 6-2 0,1-8 2 0,-6 2 0 0,0 6 1 16,8-8-2-16,-8-4-2 0,0 6-4 0,0 0-4 0,0-4-5 0,0-3-6 0,-8 7-10 15,8-4-9-15,-6-1-11 0,6-5-13 0,-5 4-12 0,5-5-17 0,-8 6-16 16,8-5-20-16,-5 4-21 0,5-2-19 0,-7-2-15 0,7-1-27 0,0 1-31 16,-9-1-44-16,9-4-46 0,0 0-48 0,0 6-46 15,0-6-8-15,-5 3 11 0,5-3 19 0,0 0 29 0,0 0 31 0,0 0 33 0,0 0 32 0,0 0 34 16,0 0 42-16,0 0 43 0,5-3 53 0,4-3 66 0</inkml:trace>
  <inkml:trace contextRef="#ctx0" brushRef="#br0" timeOffset="100649.6">13995 9947 0 0,'0'-12'1'0,"8"-2"106"0,-3 4 73 0,-5 1 56 0,8-6 50 0,-8 5 44 0,0 1 44 0,0-2 38 0,5 2 32 0,-5-1 33 0,0 1 32 0,0-1 31 0,0 5 28 0,0-1-70 16,0 2-131-16,0-1-72 0,0 5-43 0,0 0-33 0,0 0-31 0,0-4-25 15,0 4-24-15,0 0-19 0,0 0-18 0,0 0-15 0,0 0-19 0,0 0-15 16,-5 0-18-16,5 0-14 0,0 4-9 0,-8-4-10 0,8 5-8 0,0-1-4 0,-5 7-6 15,5-7-3 1,-8 8 0-16,8-3-1 0,-6 4 4 0,-1-2-2 0,7 4 6 16,-6 0 0-16,-1-2 4 0,7-3 3 0,-6 4 0 0,-2 2 2 0,8-1-1 15,-5-1-1-15,5-4-1 0,-5 5-3 0,5-2-3 0,-8 2-4 0,8-3-6 0,0-3-4 16,0 4-4-16,0-2-6 0,0-2-4 0,0 1-3 0,0 1-3 0,0-2-5 16,8 1-3-16,-8-1-1 0,5 0-1 0,0-2 1 0,3 2 5 0,-8-4 2 15,13 5 6-15,-13-7 7 0,13 3 7 0,-7-1 9 0,2-5 9 0,-3 4 14 16,8-4 15-16,-5 0 17 0,-2 0 15 0,6-4 15 0,-4 4 9 0,4-5 9 15,-5-1 9-15,-2-3 7 0,2 5 10 0,7-5 8 0,-8-3 3 0,1-2 4 0,-2 4 3 16,4-3-7-16,-4 2-7 0,2-4-12 0,-7 0-10 0,6 2-12 0,-6-8-8 16,0 6-6-16,0-3-8 0,0-2-11 0,0 0-16 0,-6 2-16 0,-1-7-17 15,2 1-19-15,-4 3-18 0,-3-3-22 0,6 5-26 0,-8-2-24 0,-5 3-26 0,7 2-27 16,-8 1-31-16,1 2-34 0,-2 8-36 0,2-5-38 0,-2 5-36 0,-3 5-79 16,4 5-95-16,1 1-46 0,6-2-23 0,-8 5 10 0,8 0 26 0,2 3 37 15,-2-3 37-15,-3 1 45 0,11 4 46 0,-1-4 48 0,-7-1 52 0,6 3 53 0,1-3 57 16,-1 0 77-16,7 0 87 0</inkml:trace>
  <inkml:trace contextRef="#ctx0" brushRef="#br0" timeOffset="102266.29">14777 10024 0 0,'0'0'30'0,"0"-6"82"0,0 6 43 0,0 0 36 0,-5-4 30 0,5-1 31 0,-9 1 29 0,9-1 32 16,-7 5 35-16,7-4 35 0,-5-2 30 0,5 6 10 0,-6-6-9 0,6 2-51 0,-7 4-78 0,7-5-41 0,-6 5-20 0,6-6-15 0,-8 6-9 0,8 0-13 0,0-3-13 0,0 3-17 0,-5 0-20 0,5 0-19 0,0 0-19 15,0 0-16-15,0 0-14 0,-7-6-9 0,7 6-12 0,0 0-8 0,0 0-7 16,0 0-8-16,0 0-5 0,0 0-7 0,0 0-3 0,0 0-6 15,0 0-5-15,0 0-7 0,0 0-3 0,7 0-5 0,-7 0-7 0,0 0-1 0,0 0-4 16,5-4 3-16,-5 4 5 0,8 0 4 0,-8 0 7 0,6 0 4 0,1 0 4 0,-1 0 1 16,-1 0 0-16,11 0 1 0,-4 0 4 0,-1 0 3 0,5 0 0 0,-5 0-8 15,10-5-11-15,-9 5-18 0,7 0-25 0,2 0-26 0,-10 0-32 0,10-4-32 16,-3 4-28-16,-2 0-35 0,2 0-37 0,-4 0-57 0,-2 4-68 0,0-4-56 16,3 0-49-16,-10 0-7 0,9 0 16 0,-9 0 25 0,10 0 32 0,-9-4 35 0,0 4 40 15,-6-5 40-15,7-2 40 0,-7 4 44 0,0-3 47 0,0 1 58 0,0-5 74 0</inkml:trace>
  <inkml:trace contextRef="#ctx0" brushRef="#br0" timeOffset="102736.53">15611 9658 55 0,'0'0'118'0,"0"0"32"0,6-6 26 0,-6 6 26 0,0-4 28 16,0-1 27-16,0 5 23 0,0-5 28 0,0 1 26 0,0-2 24 0,0 2 26 15,0-1-48-15,-6 5-95 0,6-6-38 0,0 3-16 0,-5-3-5 0,-3 2-1 0,8 4-8 16,-8-6-11-16,3 1-6 0,-2 1-8 0,7-2-9 0,-6 3-13 16,0-3-9-16,-1 0-11 0,-1 3-12 0,3 3-10 0,-1-6-8 0,-2 3-8 0,3 3-9 15,-3-7-10-15,1 7-9 0,7 0-10 0,-5-5-12 0,-2 5-8 0,0 0-10 16,2 5-8-16,-3-5-4 0,0 0-2 0,3 0-5 0,-1 7-2 0,1-4-3 16,-2 3-3-16,-2-3-2 0,4 3 1 0,-2 0-1 0,1-3 2 0,1 3 2 0,-4 3 3 15,2-3 1-15,2 4 3 0,-1-7-1 0,-2 8 0 0,3-1 0 0,5-1 0 16,-8-4-1-16,3 5 2 0,5 0 1 0,-7-1 0 0,0-3-1 0,7 3 0 15,0 0-6-15,0 1-3 0,-7-5-3 0,7 5-3 0,0-5 0 0,0 5 0 0,0-5 1 16,7 4-1-16,-7-5 3 0,0 2 3 0,7 3 5 0,-7-3 4 0,7 4 10 16,-2-5 11-16,3-1 9 0,-3 5 10 0,9-3 10 0,-9 3 6 0,11-3 8 15,-11 3 6-15,8-3 6 0,1-2 5 0,-2 1 7 0,-1 4 2 0,5-3-1 16,-4-2-1-16,0 1-7 0,3 1-4 0,-2-2-7 0,-7-4-4 0,7 6-7 16,0-1-2-16,-7-1-6 0,1-4-5 0,-2 5-5 0,3-1-6 0,0-4-7 0,-3 6-3 15,-5-6-5-15,0 4 0 0,0-4-2 0,0 0 2 0,0 0 3 0,0 11 5 16,0-8 0-16,0 4 5 0,-5-2 1 0,5-1-1 15,-8 1 5-15,0-1-2 0,3 5-3 0,-8-3-7 0,7-1-10 0,-9 5-10 0,4-4-13 0,-2 3-13 0,-2-5-18 16,-4 1-18-16,6 5-19 0,-6-5-17 0,7-1-19 0,-2 1-16 0,1 2-15 16,-1-4-14-16,2 3-11 0,-2-1-8 0,1-5-24 15,8 4-26-15,-9 0-28 0,14-4-28 0,-7 0-25 0,1 6-27 0,6-6-11 0,-7 0-6 0,7 0 11 0,0 0 20 16,0 0 25-16,0 0 24 0,0 0 28 0,0 0 31 0,0 0 38 0,7-6 42 0,-7 2 40 16,6 4 39-16</inkml:trace>
  <inkml:trace contextRef="#ctx0" brushRef="#br0" timeOffset="103232.36">15898 9765 7 0,'0'0'112'0,"0"0"69"0,0 0 47 0,0 0 42 0,0 0 39 0,0 0 35 16,-7-6 36-16,-1 6 34 0,8-4 32 0,-5-1 30 0,-1 1 25 0,6-1-21 0,-8 5-49 0,8-4-82 0,-5-2-94 0,-2 6-48 0,7-5-23 0,-6 5-19 0,6-4-17 0,-8-2-22 0,8 6-22 15,-6 0-19-15,-1-5-20 0,7 5-16 0,0 0-14 0,0 0-12 0,0 0-15 16,-5 0-12-16,-4 0-10 0,9 0-11 0,0 0-10 0,-5 5-4 0,5 1-7 0,-5-6 0 15,5 4-1-15,-8 1 0 16,8 5 3-16,-5-5-1 0,5-1 2 0,-8 5 4 0,8-3 1 0,0 3 6 0,-8-3 2 0,8 4 0 0,0-1 3 0,0-4 0 16,0 5-1-16,0-1-1 0,0-3 1 0,0 3-1 15,8-3 3-15,-8-2-1 0,8 5 2 0,-8-4 4 0,5 1 0 0,3-2 6 0,-8 1 3 0,5 1 5 16,0-6 5-16,9 4 4 0,-7-4 5 0,-1 0 4 0,8 0 1 0,-7 0 4 0,6 0 2 16,-7 0 5-16,7-4 2 0,-1-2 6 0,-3 1 7 0,1 5 5 0,-2-10 6 15,-3 5 6-15,9 1 8 0,-7-1 9 0,-1 1 7 0,-6-5 5 16,8 3 6-16,-8-4 3 0,5 5 6 0,-5-5 0 0,0 5 1 0,0-4-5 0,0-1-7 0,0 1-8 15,-5-7-10-15,5 7-10 0,-8 0-11 0,8-6-10 0,-6 4-12 0,-1-3-6 16,1 3-8-16,-2 2-8 0,8 0-3 0,-13-1-6 0,8 4-5 0,0-3-3 16,-4 4-4-16,4 1-1 0,-2-2-3 0,-1 2-3 0,3 4-2 0,-1 0-6 0,-2 0-5 15,-4 0-3-15,6 0-2 0,-2 4-2 0,2 2-2 0,-1-2 2 0,-7 1 0 16,9 4-1-16,0 1 3 0,-3 1-1 0,-5 2 3 0,5 2 0 0,3-5 2 0,-1 5 1 16,-1 0 4-16,1 3 1 0,-1-3 2 0,7 6-1 0,-6-8-1 0,-1 8-3 15,7-6-3-15,0 3-2 0,0-3-2 0,0 1-3 0,0-2 2 0,0 0-1 16,7-3-2-1,-1 4 2-15,-6-6-2 0,7 1 1 0,-1-1-4 0,1 0-3 16,-1-3-3-16,-1 4-6 0,11-1-2 0,-11-4-6 0,8-1-10 0,1 2-16 0,-2-1-20 0,2-1-23 0,-1 1-22 0,0-5-38 0,-2 0-43 0,4 7-57 0,4-7-62 16,-6 0-35-16,0-7-22 0,6 7 2 0,-6 0 13 0,0-5 20 0,6 1 26 15,-4-1 33-15,-3-1 35 0,0-3 37 0,9 5 38 0,-8-5 49 0,1-3 49 0</inkml:trace>
  <inkml:trace contextRef="#ctx0" brushRef="#br0" timeOffset="104236.9">16223 9746 0 0,'-6'-9'2'0,"0"-2"108"0,-1 1 71 0,-1 1 51 0,8-1 43 0,-5 5 41 0,-3-4 40 0,2 3 34 0,6-3 34 0,-5 3 27 0,5 2 26 0,0-2 25 0,-7 2 24 0,7 4-75 16,0 0-131-16,0-5-69 15,0 5-36-15,0-5-26 0,0 5-17 0,0-4-19 0,0 4-19 0,0 0-15 0,0 0-14 0,0 0-9 0,0 0-11 0,0 0-8 0,0 0-12 0,0 0-14 32,0 0-13-32,0 0-15 0,0 0-14 0,0 0-15 0,0 0-13 0,0 0-7 15,0 0-5-15,0 0-4 0,7 0-1 0,-7 0-2 0,5 4 1 0,1-4 0 16,2 5 0-16,-3 0 5 0,3-1 3 0,5 2 6 0,-2-2 3 0,-4 7 8 15,7-1 4-15,-1-1 3 0,0 0 1 0,0 1-1 0,0 5-2 0,1-4-3 0,-2 2-8 16,-6 2-7-16,7 0-8 0,-5 0-11 0,-3 4-13 0,2-4-6 0,-7 4-8 16,7-5-4-16,-7 7-4 0,0-6-5 0,0 4-5 0,0-4-3 0,-7 0-2 15,7-2 1-15,-7-4 6 0,7 6 6 0,-5-3 9 0,5-3 9 0,-8-5 13 16,8 5 7-16,-5-3 7 0,-3-1 5 0,8-1 8 0,-6 1 7 0,1 2 7 0,5-7 5 16,-7 3 7-16,-2-3 3 0,4 0 2 0,-2 0 3 0,1 0 1 0,1 0 4 15,-3-3 1-15,0 3 7 0,3-7 2 0,-1 7 7 0,-1-5 5 0,1 1 4 16,-2-1 4-16,1-1 3 0,7 2 7 0,-5-1 6 0,5-4 7 0,-6-1 6 15,0 4 7-15,6-3 4 0,0 0 6 0,-7-1 1 0,7 1 5 0,-8-3-5 16,8 3-3-16,0-6-4 0,0 6-1 0,0-6-6 0,0 5-5 0,0-5-6 0,0 1-10 16,0 1-6-16,0-3-8 0,0 5-4 0,8-2-6 0,-8-2-7 0,0 0-6 15,7 5-5-15,-1-4-4 0,-6 4-6 0,6 1-7 0,-1-2-6 0,2 1-1 16,1 1-5-16,-2 3 1 0,1-3-6 0,-1 5-2 0,-1-1-3 0,11-1-5 0,-11 2-1 16,8-2-4-16,1 2 0 0,-2 4 2 0,2-5 2 0,-1 5 1 0,-1 0 1 15,8 5 5-15,-8-5 2 0,7 4 1 0,-5 6 1 0,6-4 1 0,-6 3-1 0,-2-3-4 16,1 3-8-16,1 6-6 0,-1-6-7 0,-8 6-6 0,1 0-7 0,2-2-11 15,-3 2-10-15,2 6-13 0,-7-8-12 0,0 8-12 0,0-2-12 0,0 1-11 16,-7-5-6-16,7 4-6 0,0-4-4 0,-5 0-3 0,5 0-2 0,0-2-7 16,-8-4-7-16,8 2-7 0,0-1-8 0,0 0-5 0,0-5-11 0,0-1-13 0,0 5-16 15,8-9-19-15,-8 11-8 0,5-7-1 0,-5 1 2 0,7-5 5 0,2 7-2 0,-9-4-2 16,5 3 12-16,1-6 20 0,1 0 23 0,7 0 26 0,-9 0 31 0,2 0 30 0,6 0 36 16,-7-6 32-16,2 3 25 0,2-4 20 0,-1 2 19 0,3-4 20 0,-4 3 29 15,-3-3 38-15,9 5 38 0,-9-5 38 0,3 3 32 0,-3-4 32 0,3-1 24 16,-2 2 20-16,-1 0 14 0,-5 0 7 0,7-1 1 0,-7-1-4 0,9-3-5 15,-9 5-7-15,5-6-12 0,-5 4-17 0,0-4-14 0,0 2-15 0,0-2-7 0,0 5-9 16,0-5-4-16,0 6-6 0,0 0-10 0,0-3-9 0,0 3-9 0,-5-1-10 16,5 5-11-16,0-4-8 0,0 5-9 0,-9-2-11 0,9 1-12 0,0 1-14 15,0-2-14-15,-7 1-12 0,7 5-12 0,0 0-8 0,0-4-9 0,0 4-9 16,0 0-10-16,0-6-11 0,0 6-8 0,0 0-7 0,-5 0-9 16,5 0-8-16,0 6-5 0,-6-6-8 0,-2 4-2 0,8-4-4 0,-5 5-4 0,-3 1-1 0,3-2 1 15,-2 7-1-15,0-2 2 0,2 0 3 0,-3 1 0 0,8-1 2 0,-7 3 0 16,2 1 0-16,-4-4 1 0,4 6-2 0,0 0-2 0,-3-5-4 0,8 4-4 15,-6 1-4-15,6-5-4 0,-7 5-2 0,1 0-5 0,6-6-3 0,0 7-6 0,0-7-1 16,0 0-3-16,0 6-2 0,0-6 0 0,0 3 5 0,0-3 2 0,6 0 2 16,-6 1 7-16,7-5 4 0,-7 4 4 0,6-2 6 0,2-4 6 0,-3 3 8 0,0-1 7 15,4-5 9-15,-4 4 12 0,2-4 11 0,6 0 12 0,-6 0 12 0,5-4 11 16,-4 4 8-16,5-5 10 0,-2-1 8 0,-4 3 7 0,7-4 7 0,-1-2 2 16,0-2 6-16,-5 2 5 0,3-4 2 0,2 1 2 0,-5-3-2 0,4 2-7 15,-6-1-5-15,0-7-7 0,9 2-7 0,-10 0-7 0,-5-2-6 0,8 3-3 0,-2-7-8 16,-6 1-6-16,0 3-6 0,5-3-9 0,-5 0-7 0,-5-1-6 0,5 1-7 15,0-1-7-15,-6 1-4 0,6 0-4 0,-8-1-2 0,3-2-3 0,5 0-5 16,-8 2 0-16,1 7-1 0,1-6 2 0,6 4 1 0,-6 0 0 0,1 2 3 16,5 2 2-16,-7 1 0 0,7 6 0 15,-8 0 0-15,8 3-6 0,0 3-8 0,0-4-6 0,0 7-7 0,0 0-6 0,0 0-9 0,0 0-3 0,-6 7-2 0,6-7-1 16,-7 3-4-16,7 7 2 0,0-5 1 0,-6 10 1 0,6-6 3 0,0 7 7 16,-5 2 3-16,5 2 9 0,0 0 6 0,0 4 6 0,0-6 10 0,0 7 0 15,0-5 2-15,0 5 1 0,5-6 1 0,-5 5 0 0,0-3 1 0,6 3-1 0,-6-5 1 16,7 1 3-16,-1 5 0 0,-6-6 3 0,8-1 1 0,-1 3 1 15,-2 3 0-15,1-5-2 0,-6 2 0 0,6-3-7 0,1 3-7 0,1-2-10 0,-3 0-14 16,3 2-21-16,-2-7-21 0,-1 5-25 0,3-4-28 0,-1 0-27 0,-1-2-30 0,-6 2-29 16,6-3-27-16,-6-3-47 0,7 0-54 0,-7 1-72 0,0-1-80 0,0-4-22 15,5 1 8-15,-5-6 23 0,0 0 32 0,0 0 39 0,0 0 37 16,0 0 43-16,0 0 42 0,0 0 41 0,-5-6 43 0,5 1 56 0,0 1 60 0</inkml:trace>
  <inkml:trace contextRef="#ctx0" brushRef="#br0" timeOffset="104489.49">17115 9926 99 0,'0'16'225'0,"0"-2"85"0,0-4 60 0,0-1 40 0,0 0 28 0,0-3 18 0,0 0 12 0,0-6 12 0,0 0 13 0,0 0 17 0,0 0 17 15,8 4-67-15,-8-4-113 0,0 0-115 0,0 0-117 0,0 0-51 0,0 0-20 0,5 5-2 0,-5-5 8 0,0 0 10 0,0 0 12 0,0 0 9 0,0 0 5 0,0 0-1 0,0 0-3 0,0 0-7 16,0 0-14-16,0 0-13 0,0 0-14 0,0 0-13 0,0 0-11 0,0 0-5 0,5 0-3 15,-5 0 2-15,0 0 1 0,9 0 1 0,-4-5-3 0,2 5-1 0,1 0-3 16,-3-4-9-16,2 4-17 0,5-6-16 0,-5 0-16 0,7 6-22 0,-1-4-24 0,-8-1-32 16,9-1-33-16,-1 3-36 0,0-7-34 0,0 5-62 15,0 1-72-15,0-8-73 0,0 9-70 0,1-8-15 0,-1 7 10 0,0-6 24 16,-7 1 29-16,6-2 39 0,-4 1 40 0,-2 1 43 0,0-6 47 0,1 6 47 0,-2-6 48 0,3 0 62 0,0 0 70 16</inkml:trace>
  <inkml:trace contextRef="#ctx0" brushRef="#br0" timeOffset="104994.43">17389 9589 0 0,'-6'-4'9'0,"6"-2"121"0,0 3 73 0,-8-9 54 0,8 3 46 0,0-1 42 16,0 1 40-16,0-6 36 0,-7 6 35 0,7-6 34 0,0 5 31 0,0-4 30 15,0 4 28-15,0-5-83 0,-5 0-153 0,5 6-73 0,0-6-40 0,0 6-28 0,0-7-18 16,0 7-19-16,0-2-16 0,0 2-12 0,0-1-14 0,0 7-17 0,0-4-12 16,0 2-17-16,0 5-16 0,0-4-15 0,0 4-17 0,0 0-14 0,0 0-16 15,0 0-11-15,0 0-5 0,0 0-6 0,0 4-5 0,0 1-4 0,0 2-4 0,5 2 0 16,-5 0 0-16,0 6 3 15,0 0 5-15,7-2 4 0,-7 8 8 0,0 3 5 0,8-5 6 16,-8 5 4-16,0 1-1 0,6-1 2 0,-6 0-1 0,0 6 0 0,6-5 1 0,-6-1-1 16,0 1-1-16,0-1 1 0,0-5-2 0,7 7 0 0,-7-4-2 0,0-1-2 0,0-2-3 0,5 1-2 0,-5-4-6 0,0 2-4 15,0-3-6-15,8 0-5 0,-8-5-7 0,8 4-9 0,-8-4-5 0,0-1-5 0,0 0-1 16,5 3-1-16,-5-3-4 0,0-5 1 0,0 2 3 0,0-6 3 0,0 0 9 16,0 0 12-16,0 0 12 0,0 0 17 0,0 0 16 0,0 0 14 15,0 0 15-15,0 0 10 0,0 0 10 0,0 0 3 0,0 0 3 0,0 0-2 0,0 0 4 0,0-6-3 16,0 2-4-16,-5-5-6 0,5 4-7 0,0-5-11 0,0-1-10 0,0 1-7 15,-8-3-8-15,8 2-7 0,0-4-5 0,0 0-2 0,0 6-4 0,-8-4-1 16,8-3-3-16,8 1 0 0,-8 1-5 0,0-2 1 0,0 1-3 0,8 2-3 0,-8-2-4 16,5 6-3-16,-5-2-3 0,6-3-6 0,1 9-4 0,-2-4-2 15,4-1 0-15,-4 5-1 0,2-1 3 0,5 2 1 0,-5-2 2 0,6 6 0 0,1 0 1 16,-1 0 4 0,-1 6 2-16,2-6 4 0,5 4 3 0,-6 2 7 0,8 3 3 0,-9 0 4 0,8 2 3 0,-8-1 4 0,2-1 2 0,4 6-1 0,-4 0 3 15,-7-2-1 1,6 2 2-16,0 1 2 0,-7 2-1 0,-1-3 0 0,3 6 2 0,-8-8 0 15,0 2 2-15,0 6 1 0,0-7 1 0,0 0-3 0,-8 0-3 0,3 2-6 16,-1-7-3-16,-2 6-12 0,-4 0-9 0,6-5-11 0,-8-1-13 0,2-4-18 0,-1 5-19 16,-1-5-25-16,2 4-27 0,-2-2-31 0,1-4-30 0,-1 3-50 0,2-6-60 15,-1 5-67-15,-1-5-65 0,9 0-21 0,-9 0 4 0,2 0 18 0,4-5 25 0,-4 5 28 16,5-6 35-16,2 3 36 0,-3-4 40 0,1 2 43 0,7 1 44 0,-6-1 56 16,6-5 65-16</inkml:trace>
  <inkml:trace contextRef="#ctx0" brushRef="#br0" timeOffset="106148.57">17787 9746 22 0,'5'-5'131'0,"2"1"72"16,-1-7 58-16,1 7 50 0,0-7 43 0,-7 7 40 0,0-6 38 0,7 5 33 0,-7-1 31 0,0-3 30 0,0 5 28 0,5-1-27 0,-5-1-64 0,0 2-83 0,0-2-95 0,0 2-57 0,0-1-36 0,8 5-27 0,-8-5-19 0,0 5-18 0,0-4-17 0,0 4-11 0,0 0-12 0,0-6-9 16,0 6-7-16,0 0-9 0,0 0-9 0,0 0-6 0,0 0-7 0,0 0-7 15,0 0-5-15,0 0-6 0,0 0-5 0,0 0-8 0,0 0-2 0,-8 0-7 16,8 0-8-16,-5 0-4 0,-2 6-5 0,7-6-6 0,-7 4-1 0,0 1-2 0,1-5-4 15,-1 5-3-15,-7 5-2 0,9-6-5 0,-8 2-3 0,7 3-3 0,-1 0-3 16,-6 2-5-16,7-1-4 0,-2-1-6 0,-4 1-4 0,6 1-7 0,-1-2-3 16,0 4-3-16,0-1-4 0,7-3-1 0,-5 6-2 0,-3-6 0 0,8 1-2 15,-5 5 2-15,5-6 4 0,0 1 3 0,0-5 8 0,0 4 5 0,0-3 9 0,5-2 7 16,-5 7 7-16,0-11 5 0,8 4 9 0,-3 2 5 0,-5-1 9 0,7-5 9 16,0 0 8-16,0 4 8 0,6-4 4 0,-8-4 6 0,3 4 3 0,3 0 6 15,-3-5 5-15,5-1 9 0,-5 2 9 0,2-2 7 0,-1 1 9 0,3 1 4 16,-6-2 5-16,1-3 3 0,7 4 5 0,-9-5 3 0,3 1 5 0,-8-1 1 15,5 5 4-15,1-5-5 0,2-4-3 0,-8 4-6 0,5 1-10 0,-5-3-9 0,7-1-9 16,-7 4-7-16,9-6-10 0,-9 4-4 0,0-3-6 0,0 3-7 0,0 2-3 16,0-6-7-16,5 11-4 0,-5-6-5 0,0 5-5 0,0 0-6 0,0 5-9 0,0 0-7 15,0 0-10-15,0 0-12 0,-5-4-13 0,5 4-5 0,0 0-6 0,0 0-3 16,0 4-1-16,0 1 4 0,0 0-1 0,0 5 3 0,-9 0 6 0,9 5 5 16,0-1 5-16,0 0 9 0,-7 1 9 0,7 5 11 0,0-7 9 0,0 8 6 15,0-2 5-15,0-4 0 0,0 6 1 0,0-8 0 0,0 7-1 0,7-5 0 0,-7-5 0 16,9 4 0-16,-9-4 0 0,5-1 1 0,-5 0 1 0,5-2 5 0,3 2 3 15,-3-4 7-15,3-1 4 0,0 2 9 0,-3-6 5 0,1 3 5 0,1-3 8 0,-1 0 5 16,7 0 5-16,-6-3 4 0,-1-3 5 0,7 2 3 16,-5 4-1-16,3-9 4 0,-3 4-2 0,4-5-2 0,-4-1-1 0,4 7-4 0,-5-6-3 0,6-4-4 15,-7 4-2-15,7-1-3 0,-8-4-4 0,2 6-1 0,2-4-3 0,-4 1-2 16,2-3-2-16,-1 2 0 0,-1 4-5 0,4-6-3 0,-9-1-2 0,7 2-7 0,-7-1-6 16,0 0-8-16,0 1-5 0,5 0-6 0,-5-1-7 0,0-1-2 0,0 2-5 15,-5 4-1-15,5-5-3 0,0 6-3 0,0-1-4 0,0 1-2 0,0 0-1 0,0 3-3 16,0 0-3-16,0 3-2 0,0 3-1 0,-7 0-6 0,7 0-14 0,0 0-11 15,0 0-17-15,0 0-7 0,0 0-4 0,0 0-3 0,0 0 1 0,0 3 2 16,0-3 0-16,-9 6 6 0,9 0 1 0,0-3 6 16,0 7 2-16,-5-5 12 0,5 1 14 0,0 4 15 0,0-1 20 0,0 0 12 0,0-3 13 0,0 3 9 0,5 0 7 15,-5 1 6-15,0 5 5 0,9-6 5 0,-9 2 5 0,7 3 7 0,-7-3 1 16,5 4 2-16,1-2 3 0,2-4-3 0,-8 6 0 0,5 1-4 0,3-2-5 16,-1 1-7-16,-2 1-3 0,2-7-5 0,-2 4-5 0,2 2-1 0,1 0-3 0,-8 0-4 15,5-6-2-15,3 6-5 0,-8 1-3 0,0-7-5 0,0 0-7 0,0 6-5 16,0-6-5-16,0 3-7 0,0-3-5 15,-8 4-6-15,8-2-7 0,-5-2-5 0,-3-2-4 0,8 2-4 0,-7 0-3 0,2-5 4 0,-2 2 1 0,7-1 5 16,-5-1 5-16,-2 1 4 0,-1 1 3 0,3-6-1 0,-3 0 2 0,8 0 1 16,-6 0 1-16,1 0 2 0,-2 0 0 0,-2 0 3 0,4-6 2 0,-1 6 3 0,-1-5-1 15,7 1-1-15,-5-1-3 0,-4-1 2 0,9 2 0 0,-7 0 4 16,7-1 4-16,-5-1 5 0,5-4 4 0,-6 5 6 0,6-4 4 0,0 3 3 0,0-3 1 0,0 5 1 16,0-5 0-16,0-3 4 0,0 3 7 0,6 0 3 0,-6-1 1 0,5 1-3 15,2-3-1-15,-7-2-3 0,14 4-3 0,-7-3-4 16,-1-2-2-16,8 4 0 0,-2-4-2 0,2 6 0 0,-1-4-1 0,-1 1-2 0,0-3-2 15,8 6 1-15,-6 0 3 0,7-1 5 0,-3 1 5 0,3-3 8 0,-3-1 7 0,1 8 10 16,0-5 8-16,1 1 6 0,-1-2 10 0,2 1 7 0,-2 1 9 0,1 0 10 0,0 3 6 16,-8-3 9-16,1-1 5 0,6 0 6 0,-12 0 6 0,7 0 4 0,-8 1 0 15,6 0-3-15,-3-1-1 0,-4-1-3 0,-5 1-5 0,7 1-6 0,-7 0-7 16,0 0-9-16,0 2-8 0,0-2-7 0,0-2-11 16,-7 7-7-16,7-5-15 0,-5 4-9 0,-4-5-7 0,9 4-6 0,-5 2-9 0,-8-1-8 0,7-1-7 0,-2 3-8 15,1-3-4-15,-6 6-4 0,7 0-5 0,-7 0-2 0,1 6-4 0,5-3 0 16,-6 3-1-16,0 3 3 0,0 0-1 0,6 7 2 0,-7-7 1 0,9 6 4 15,-8 0 1-15,8-6 4 0,-9 6 3 0,7 6 0 0,-1-8 4 0,2 2 1 0,0 0 3 16,-1 0 2-16,2 0 1 0,5-5-1 0,-8 4 4 0,8 0-3 0,-6 1 2 0,6 0-1 16,0-6 3-1,0 6-1-15,0-6 1 0,0 3 2 0,0 1 1 0,6-4 4 0,-6 6 4 0,8-3 6 0,-3-3 6 0,2 0 9 0,-1 6 3 0,0-6 4 16,9 1 3-16,-1 1 4 0,-9-2 2 0,8 1 1 0,0-1 2 0,6 0-2 16,-6-2 0-16,0 2-4 0,1-4 0 0,-2 5-3 15,1-7-5-15,6 8-1 0,-12-7-6 0,7 2-1 0,-1-6-2 0,-8 6-4 16,4-6 2-16,3 4-2 0,-6-4 1 0,-6 0 0 0,5 0 0 0,3 0 3 15,-8 0 2-15,0 0-1 0,0 0 1 0,8 0-2 0,-8 0-3 0,0 0-5 0,0 0-9 0,0 0-13 0,0 0-14 16,0-4-18-16,0-2-18 16,0 0-19-16,0 2-25 0,0-1-28 0,-8-1-29 0,8-3-32 0,-8 5-31 0,8-1-31 0,-5-4-25 0,-1 2-52 15,-1 4-58-15,2-8-66 0,-4 7-65 0,4-6-15 0,-8 5 10 0,7-4 27 0,-9 3 34 0,10 2 37 0,-9-7 42 16,9 7 43-16,-8-7 43 0,6 7 45 0,-7-5 44 0,8 0 59 16,-1 3 68-16</inkml:trace>
  <inkml:trace contextRef="#ctx0" brushRef="#br0" timeOffset="106889.76">19311 9448 0 0,'0'-6'3'0,"0"2"110"0,0-6 72 0,0 0 55 16,0 6 49-16,0-7 42 0,0 8 40 0,0-7 34 0,0 4 34 0,-8-3 30 0,8 3 33 0,0 1 27 0,0 1 29 0,0-1-74 0,0 1-127 0,-5-2-74 0,5 3-40 0,0 3-34 0,0 0-24 0,0 0-21 0,0-7-19 0,0 7-17 0,0 0-17 0,0 0-17 0,0-5-17 16,0 5-20-16,0 0-17 0,0 0-18 0,0 0-15 0,0 0-12 0,0 0-8 0,0 0-8 15,-8 5-4-15,8 2-5 0,0-4-1 0,-6 3-2 0,6-2 5 0,-7 5 3 16,7 2 3-16,-5-2 8 0,5 0 4 0,-9 7 3 0,4-7 9 0,5 6 0 16,-7 0 2-16,1 0 0 0,1-2 1 0,-4 2 1 0,2-6-1 0,-6 7 0 15,8-1 0-15,-1-1-4 0,-2 2-4 0,-4-7-4 0,6 6-4 0,-2 0-8 16,2-5-5-16,-6-1-4 0,4 6-3 0,2-6-5 0,1 0-4 0,-3 1-3 0,1 1-1 15,1-7-6-15,-2 5 0 0,8-3 1 0,-5 3 2 0,5-3 3 0,0-2 4 16,-5 1 3-16,5-5 5 0,0 0 3 0,0 6 2 0,0-6 5 0,0 0 3 16,0 0 3-16,0 0 4 0,0 4 4 0,0-4 4 0,0 0 6 0,0 0 6 0,0 0 10 15,0 0 9-15,5 0 10 0,-5 5 10 0,5-5 4 0,-5 0 7 0,8 6 5 16,-2-6 3-16,-6 4 4 0,7-4 3 0,1 5 3 0,-3-5-1 0,1 4 1 16,7 1-1-16,-6-1-6 0,7 2-8 0,-8 0-5 0,1-3-5 0,6 3-5 0,-7 4-4 15,7-5-2-15,-8-1-2 0,11 5 0 0,-11-3-4 0,8 3-2 0,1 3-3 16,-9-3-3-16,2-5-2 0,7 5-4 0,-9 2-2 0,3-2-4 0,4 1-3 0,-5-4-2 15,-2 3-2-15,2 0-2 0,1 1-3 0,-3 1 0 0,2-1-4 0,5-1 1 16,-12 0-1-16,8 0-2 0,0 2-1 0,-3-1-4 0,1 0-5 0,1-1-7 16,-2 0-3-16,4-3-9 0,-9 3-9 0,5 3-14 0,2-3-13 0,-7 0-20 15,6-5-15-15,-6 2-21 0,5 3-24 0,-5-4-31 0,0 1-34 0,0-2-26 16,0 2-19-16,0-1-35 0,0-1-38 0,0-4-76 0,-5 5-93 0,5-5-29 0,-6 0 5 16,-1 0 21-16,7 0 28 0,-5 0 35 0,-4-5 37 0,4 1 44 0,-2-1 49 15,1-5 42-15,1 4 43 0,-3-3 52 0,0-2 56 0</inkml:trace>
  <inkml:trace contextRef="#ctx0" brushRef="#br0" timeOffset="107633.05">19793 9491 98 0,'5'-9'167'0,"-5"0"46"0,0-1 37 0,8-1 37 16,-8 1 39-16,0 6 35 0,0-6 33 0,0 0 30 0,0 1 28 0,0 0 29 0,0 2 26 0,0-2-63 0,0 4-119 0,5-5-57 0,-5 5-32 0,0 1-13 0,0-1-10 0,0 5-16 0,0-4-21 0,0 4-17 0,0 0-20 0,0 0-15 0,0 0-16 0,0 0-18 0,0 0-18 0,0 0-16 16,0 0-19-16,0 0-14 0,0 0-13 0,0 4-8 0,0 1-7 0,0-1-3 15,0 7-1-15,0-2 0 0,0 0 2 0,0 7 3 0,5-1 3 0,-5-1 4 16,0 0 6-16,0 7 1 0,0-3 5 0,0-2-1 0,0 2-2 0,0 2 0 0,0-1-4 15,0 2-1-15,0-2-4 0,0 1-3 0,0-1-1 0,0 6-6 0,0-7-7 16,0 3-9-16,0-2-9 0,0 1-10 0,0-1-14 0,0 2-9 0,0-8-12 16,0 7-9-16,9-4-9 0,-9-3-10 0,0-4-11 0,0 6-11 0,0-4-13 0,0-1-5 15,0-1-3-15,0-4 5 0,0 5 9 0,0-6 11 0,0 1 19 0,0-5 19 16,0 6 21-16,0-6 19 0,0 0 13 0,0 0 14 0,0 0 9 0,0 0 15 0,0 0 15 16,0-6 12-16,0 1 11 0,0-5 9 0,0 6 3 0,0-5 4 0,0-2 2 15,-9-4-2-15,9 5-1 0,0-4-3 0,0 1 3 0,-5-3 5 0,5-4 4 16,0 7 6-16,-5-8 4 0,5 6 6 0,-8-4 2 0,8-1 5 0,-5 1 2 15,5 0 1-15,0 4-3 0,0-5-3 0,-8 1-2 0,8 0-4 0,0-2-5 0,0 3-2 16,0 2-6-16,0-4-3 0,8 7-3 0,-8-2-7 0,0 0-5 0,0 0-3 16,5 6-7-16,-5-1-4 0,0 0-7 0,0 0-5 0,8 6-2 0,-8-2-7 15,0 2-2-15,0 4-9 0,0-5-7 0,0 5-10 0,0 0-5 0,0 0-5 16,0 0 2-16,5 5-1 0,-5-5-1 0,5 4-2 0,-5 2 2 16,9 3-2-16,-4 0 1 0,2 1 1 0,-7 1-1 0,14 2 6 0,-8 2 3 0,1 6 8 0,5-8 4 15,-3 7 4-15,2-1-2 0,-4 2-2 0,7-2 1 0,-9 1 2 0,8-1 2 0,0 0 1 16,-5 2 1-16,3-3 2 0,2 3 1 0,-6-2-2 0,6-1 3 0,1 3-1 15,-1-6 1-15,-8 4 0 0,9-4 2 0,-2 4 2 0,-3-5-2 0,3 1-1 16,-1 1 0-16,-2-7 0 0,3 6 1 0,-6-6 1 0,7-3 2 0,-5 4 2 16,-1-5 5-16,-7-1 6 0,5 1 7 0,1-5 10 0,-6 4 13 0,0-4 9 15,6 0 9-15,-6 0 6 0,0-4 6 0,7 4 1 0,-7-5 0 0,8 1 2 16,-8-1 0-16,0-5-2 0,5-1-1 0,-5 1-32 0,0-3-55 0,0-2 0 16,8 0 0-16,-8 0 0 0,0-3 0 0,0-3 0 0,0 2 0 0,0-2 0 15,0-3 0-15,0 0 0 0,0 5 0 0,-8-5 0 0,8-1 0 0,0 1 0 0,0 3 0 16,0-3 0-16,0-1 0 0,0 6 0 0,0-5 0 0,0 3 0 0,0 3 0 15,0-1 0-15,0 4 0 0,-5-5 0 0,5 6 0 0,0 3 0 0,0 1 0 0,0 1 0 16,0 0 0 0,0 3 0-16,0-3-64 0,0 9-23 0,0 0-14 0,-8-5-23 0,8 5-25 0,0 0-18 0,0 0-18 0,-7 0-14 0,7 5-11 15,-6-1-18-15,6 1-23 0,-6 5-18 0,1 1-21 0,-2-1-39 0,-1 4-49 0,2 0-64 16,-1 0-73-16,1 2-10 0,1-1 16 0,-2-1 25 0,-2 6 29 0,9-6 34 0,-5-4 33 16,-1 4 39-16,6-4 41 0,-7-1 43 0,7 3 43 0,0-9 58 0,0 3 63 0</inkml:trace>
  <inkml:trace contextRef="#ctx0" brushRef="#br0" timeOffset="156260.25">20522 9795 14 0,'0'0'91'0,"6"-5"41"0,-6 5 28 0,0 0 25 0,0 0 22 0,0 0 25 0,0-4 25 0,0 4 24 0,0-6 22 0,0 6 22 0,0 0 21 0,0 0-29 0,0 0-61 0,0-6-44 0,0 6-38 0,0 0-17 0,0 0-8 0,0 0-5 0,0 0-8 0,0 0-10 0,0 0-11 0,0 0-12 0,0 0-8 0,-6 0-8 0,6 0-12 0,0 0-9 0,0 0-11 0,-8 0-6 0,8 0-11 0,0 0-6 32,0 0-6-32,0 0-6 0,0 0-5 0,0 0-2 0,0 0-5 0,0 0-4 0,0 0-5 0,0 0-4 0,0 0-3 0,0 0 0 0,0 0-3 0,0 0 4 0,0 0 2 31,0 0 9-31,0 0 11 0,8 0 12 0,-2 0 9 0,-6-3 8 0,7 3 10 16,-1 0 5-16,-1 0 7 0,2-6 6 0,2 6 3 0,-4-6 3 0,8 6 2 15,-8 0-1-15,11-4-3 0,-5-1-10 0,-3 5-11 0,5-4-11 0,-1 4-9 0,0-5-11 16,3 5-7-16,-10-4-5 0,9 4-6 0,-2 0-5 0,-3-6-2 0,-4 6-3 15,8 0 2-15,-13 0-2 0,5 0 3 0,4 0-2 0,-2 0 2 0,-7 0-6 16,5 0-9-16,-5 0-10 0,0 0-15 0,0 0-17 0,0 0-15 0,0 0-14 16,6 0-18-16,-6 0-10 0,0 0-13 0,0 6-10 0,0-6-11 0,0 0-12 0,0 4-9 15,0-4-13-15,0 5-13 0,0-5-18 0,0 4-19 0,0-4-16 0,0 5-19 16,0-5-34-16,-6 4-38 0,6 2-8 0,0-6 6 0,0 0 16 0,0 0 19 0,-5 6 22 16,5-6 23-16,0 0 29 0,0 0 33 0,0 0 37 0,-7-6 37 0,7 0 39 15,0 2 56-15</inkml:trace>
  <inkml:trace contextRef="#ctx0" brushRef="#br0" timeOffset="156623.79">20983 9442 0 0,'8'-4'2'0,"-3"-1"109"0,-5 0 73 16,8 1 53-16,-3-6 45 0,-5 5 40 0,0-1 38 0,0 3 36 0,7-7 30 15,-7 4 31-15,0-3 27 0,0 3 28 0,7 1 26 0,-7 1-73 0,0-5-129 16,0 9-76-16,0-6-39 0,0 6-27 0,0-3-18 0,0 3-19 0,0-7-19 0,0 7-14 16,0 0-12-16,0 0-12 0,0 0-12 0,0 0-14 0,0 0-14 0,0 0-14 15,0 0-14-15,0 0-15 0,0 0-13 0,0 0-12 0,0 0-9 0,0 0-8 16,0 0-8-16,0 0-3 0,0 7-2 0,0-7-1 0,0 3 3 0,0 3 0 16,0-2 6-16,0 1 5 0,0 4 2 0,0 1 5 0,0 1 4 0,-7-1 6 15,7 4 1-15,0 0 6 0,0 0 4 0,0 2 0 0,0 2 1 0,0-3-3 0,0 6 2 16,0-2-2-16,-7-5-1 0,7 5-1 0,0 2 1 0,0-2-2 0,0 1 1 15,0-1 0-15,0 0 0 0,0 2-2 0,-5-3 1 0,5 3 1 0,0-2 1 16,0-1-3-16,0 3-3 0,5-2-9 0,-5-4-7 0,0 6-16 0,0-8-16 16,0 1-19-16,0 1-18 0,7 1-25 0,-7-7-23 0,0 0-26 0,7 1-29 0,-7 1-34 15,0-1-34-15,7-1-49 0,-7 0-50 0,0-3-53 0,6 3-52 0,-6-4-8 16,7-1 13-16,-7 2 26 0,0 0 28 0,0-6 37 0,5 0 36 0,-5 0 41 0,9-6 38 16,-9 6 45-16,5-6 45 0,-5 2 51 0,0-7 66 0</inkml:trace>
  <inkml:trace contextRef="#ctx0" brushRef="#br0" timeOffset="157110.12">21096 9692 95 0,'0'-6'168'15,"0"3"49"-15,5-3 38 0,-5 2 34 0,0-1 31 16,0-1 31-16,0 6 32 0,0-4 27 0,0 4 28 0,0 0 24 0,0 0 25 0,0-6-70 0,0 6-122 16,0 0-72-16,0 0-47 0,0 0-24 0,0 0-20 0,0 0-17 0,0 0-19 0,0 0-20 15,0 0-21-15,0 0-23 0,0 0-19 0,0 0-15 0,0 0-12 0,0 6-6 16,0-2-6-16,0 2-4 0,0-1-2 0,0-1-1 0,0 2 0 0,0 3 1 15,0-4 3-15,0 5 6 0,0-1 5 0,0 1 6 0,0 5 9 0,0-6 2 16,0 0 1-16,6 6-2 0,-6-3-1 0,8 1-2 0,-8-4 0 0,5 6 0 0,2-3-2 16,-1-3 1-16,1 0 0 0,0 0 0 0,0 1 1 0,6 1 3 0,-8-7 1 15,9 7 3-15,-2-7 3 0,-3 1 3 0,2-5 4 0,1 4 2 16,2-4 6-16,-1 0 5 0,0 0 5 0,0-4 7 0,1-1 6 0,-9 1 3 0,10-1 7 0,-3-1 3 16,-5-4 4-16,6 5 8 0,0-5 6 0,-7 1 4 0,1 4 7 0,-2-5 3 15,3 1 1-15,-8 3-1 0,6-3-3 0,1-1-2 0,-7 1-3 0,6 0-5 16,-6-3-2-16,0-3-6 0,0 6-6 0,0-4-6 0,0 2-9 0,0 1-7 0,0-5-9 15,0 6-7-15,-6 0-5 0,6-1-3 0,-7-1-6 0,1-3-1 0,-2 4-3 16,8 0-3-16,-12 1 0 0,12 3-2 0,-6-3-2 0,0-1 0 0,-1 5-2 16,-1-5 0-16,3 7 1 0,-2-3-2 0,7 0 2 0,-7 6-5 0,7-3-2 15,-5 3-5-15,5 0-2 0,0 0-8 0,0 0-6 0,-8 0-4 0,8 0-3 0,-7 0-2 16,7 3-2-16,-5 3 0 0,5 0-2 0,-7-3 0 0,0 3 0 0,7 3 1 16,-5 1 2-16,-3-1 3 0,8 2 5 0,-8-1 5 15,8 4 3-15,-5 0 4 0,5-3 3 0,0 2 2 0,-6 2-1 0,6 0 0 0,0 0-4 0,0 0-5 16,0 4-8-16,6-4-8 0,-6 0-9 0,0-2-7 0,5 8-12 0,-5-6-7 0,8-2-9 15,0 2-10-15,-3-4-14 0,2 4-11 16,0-2-12-16,5-3-8 0,-4 1-11 0,4 4-11 0,-5-6-11 0,6 1-23 0,0-7-36 0,-7 8-27 0,6-7-30 0,2 2-45 16,-7 0-47-16,4-2-11 0,5 1 10 0,-11-5 17 0,8 0 22 0,-7 0 25 15,9 0 28-15,-10 0 30 0,9-5 33 0,-9 5 42 0,3-4 45 0,4-2 45 0,-5 0 58 16</inkml:trace>
  <inkml:trace contextRef="#ctx0" brushRef="#br0" timeOffset="157558.57">21562 9750 73 0,'0'-13'147'0,"0"-2"46"0,0 0 39 0,0 0 36 0,-5 0 33 0,5 6 33 0,0-1 31 0,0 0 30 0,0 5 27 0,0-4 28 0,0-1 26 0,0 5-54 0,0-1-105 0,0 3-58 0,5-7-34 0,-5 4-22 0,0 1-13 0,0 1-15 16,8 4-14-16,-8-6-14 0,0 3-14 0,8 3-13 0,-8-6-12 0,0 6-11 0,0 0-10 15,0 0-13-15,5-6-12 0,-5 6-8 0,0 0-12 0,0 0-6 0,6 0-8 0,1 6-5 16,-7-6-5-16,5 0-3 0,-5 6-4 0,9-3-1 0,-4-3 0 0,2 6-4 0,-7 3 1 16,6-3-1-16,2 4-1 0,-2-7 1 0,-6 8 1 0,7 3 1 15,-2-4 1-15,-5 4-1 0,8 1 1 0,-8-6-2 0,6 12 1 0,-6-6-6 0,0 0-9 16,0 3-7-1,5-2-9-15,-5 3-7 0,0-1-6 0,0-3-5 0,0 0-5 0,0 0-2 0,0 0-4 16,0 0-2-16,0-5 0 0,0-1-1 0,0-4 4 0,0 5 4 0,-5-6 12 0,5 1 12 0,0-5 18 0,0 6 12 0,0-6 14 0,0 0 8 16,0 0 7-16,-6 3 3 0,6-3 3 0,0-3 4 0,-8 3 0 0,8 0 4 15,-5-6 3-15,5 1 0 0,-7 5-1 16,1-4-4-16,6-2-7 0,-8 2-5 0,8-5-5 0,-6 4-4 0,6-5 1 0,-7-1-2 0,7 7-1 0,-5-7 1 0,5-2-1 16,0 4-2-16,-9-3-2 15,9-3-2-15,0 2 1 0,0 4-2 0,0-6 2 0,0-1-4 0,0 2 0 0,0-1-1 0,0 0-1 0,0 1 0 0,0-6-1 0,9 5-2 16,-9 1 2-16,5 4-2 0,2-4 0 0,-7 0 1 0,6 4-2 15,2-5 0-15,-2 6-1 16,1-3 1-16,-2 9 0 0,3-6 1 0,-2 2 2 0,-1 2 1 0,10 1 1 0,-10-1-2 0,9 5-1 16,-9 0-1-16,8 0-5 0,1 0 0 0,-7 0-1 0,7 5-2 0,-1-1-2 0,-1 1 0 15,0 5-2-15,-5-4-1 0,6 9-2 0,1-6 0 0,-9 6 0 16,11-2 0-16,-11 2 2 0,1 0-1 0,1 4 2 0,-2 2-2 0,4 3 0 0,-4-5-5 0,-5 1-5 0,7 5-6 0,-7-6-10 16,0-1-12-16,0 3-16 0,0-2-22 0,0 1-28 0,0-1-23 0,0-4-23 0,-7 0-28 31,2 3-30-31,-4-2-50 0,4-7-58 0,-2 6-94 0,1 0-105 0,-8-5-39 15,7-1-2-15,-5 0 16 0,0 2 25 0,-3-7 37 0,10 1 40 0,-9 2 42 16,1-4 43-16,0-3 44 0,-6 6 49 0,6-6 62 0,-5-6 69 0</inkml:trace>
  <inkml:trace contextRef="#ctx0" brushRef="#br0" timeOffset="158093.54">18950 10331 0 0,'0'0'78'0,"0"0"86"0,0 0 59 0,-5 0 51 0,5 0 42 0,0 0 41 0,0-3 37 0,0 3 37 15,-6-6 35-15,6 6 33 0,0 0 34 0,0 0-3 0,6 0-24 0,-6 0-74 0,0-4-101 0,0 4-58 0,0 0-38 0,0-5-22 0,5 5-18 0,-5 0-18 0,9-6-16 0,-2 6-17 0,-7-3-13 0,5 3-14 0,3 0-12 0,-3-7-10 16,1 7-10-16,2 0-8 0,-1-5-3 0,4 5-8 0,-3 0-9 0,5-4-6 15,0 4-9-15,0-5-2 0,0 5-1 0,6-4-5 0,-6-2-1 16,8 2-7-16,3-1-8 0,-3-1-26 0,5 3-41 0,-2-4-61 0,10 2-72 0,-2 1-161 16,1-1-202-16,-1-1-91 0,3 2-36 0,-3 1-5 0,-1-3 11 0,1-3 18 0,-5-3 22 15,-2-3 32-15,2-3 34 0,-14-7 57 0,5-3 64 16,-9-7 83-16,3-9 90 0</inkml:trace>
  <inkml:trace contextRef="#ctx0" brushRef="#br0" timeOffset="189666.24">22105 9262 5 0,'0'0'101'0,"-9"0"65"0,9 4 46 0,0-4 41 0,0 0 34 0,-5 6 33 0,5-6 30 0,0 0 33 0,0 0 28 0,0 0 30 0,0 0 27 0,0 0-14 0,0 0-45 0,0 0-64 0,0 0-77 0,0 0-41 0,0 0-24 0,0 0-14 0,5-6-12 0,-5 6-12 0,0-4-13 0,0-1-14 0,0 5-11 0,0 0-13 0,9-4-13 16,-9 4-13-16,0 0-11 0,7 0-12 0,-7-5-12 0,5 5-7 0,-5 0-7 0,6 0-6 15,0 5 0-15,1-5-3 0,1 0 1 0,-3 4 2 0,2 1-3 0,0-1 1 16,-2 2-1-16,10-1 0 0,-10 5 3 0,9-4-1 0,-9 3 1 0,9 0-2 16,-7 6 1-16,6-6-2 0,1 7-1 15,-9 2-3-15,8-3-4 0,1 4-3 0,-2 2-1 0,1 3-3 0,-7 1-1 0,7-1-2 0,1 0-4 0,-7 7-2 32,-1-4-1-32,1 4-9 0,-2 2-7 0,3 1-17 0,-8 0-22 0,0 1-32 15,-8-1-43-15,3 0-61 0,-2 5-73 0,-6 1-123 0,-1-7-151 0,1 7-62 0,-6-1-22 16,-7-6 1-16,8 2 13 0,-9 0 23 0,-6-7 30 0,6-3 42 0,-5-1 44 0,-8 1 56 15,1-11 63-15,7 1 76 0,-7 1 79 0</inkml:trace>
  <inkml:trace contextRef="#ctx0" brushRef="#br0" timeOffset="192264.61">22923 9384 0 0,'0'0'3'0,"9"-5"43"15,-9 5 23-15,0-4 20 0,0 4 20 0,0 0 22 0,0 0 30 0,0 0 27 0,0-6 30 0,0 6 23 0,0-5 23 0,0 5-5 0,0-4-22 0,0 4-15 0,0-5-10 0,0 5-9 0,0-4-8 0,0 4-6 0,-9-6-9 0,9 6-15 0,0-3-20 16,0 3-18-16,0 0-17 0,0 0-11 0,0 0-6 0,0-7-7 0,0 7-3 0,0-5-5 0,0 5-2 0,0 0-4 0,0-4-1 15,0 4-2-15,0 0-2 0,0 0-3 0,-5-5-3 0,5 5-5 0,0 0-4 16,0 0-6-16,0-6-4 0,0 6-7 0,0 0-3 0,-5-4-5 0,5 4-5 16,0-5-2-16,0 5-1 0,0 0-4 0,-8 0-4 0,8 0-2 0,0-4-5 15,0 4-3-15,0 0-1 0,0 0-2 0,0 0 0 0,0 0-3 0,-5 0-1 0,5 0-1 16,0 0 0-16,0 0-3 0,0 0-4 0,0 0-1 0,0 0-3 0,0 0 1 16,0 0-3-16,0 0 2 0,0 0-3 0,0 0 3 0,0 0-1 0,0 0 2 15,-8 0 1-15,8 0 3 0,0 0-1 0,-8 4 3 0,8-4 2 0,0 5-1 0,-5-5 0 16,5 4 1-16,-6-4 1 0,6 6-1 0,-8-6-2 0,8 5 2 0,-5-1 0 15,5 1-2-15,-8 2-1 0,8-4 1 0,-5 3-3 0,5-2-1 0,-7 5 0 0,7-4-1 16,-7 1 3-16,7 3-2 0,-5-3 1 0,5-3 2 0,0 7 0 16,0-4 2-16,-7 3 0 0,7-3 1 0,0 3 1 0,0-4 0 0,0 5 2 0,7-6 1 15,-7 7 0-15,0-1 1 0,0-1 0 0,5 0 2 0,-5 0 1 0,0 3 1 0,7-3-1 16,-7 1 2-16,7-1-1 0,-7-4 1 0,5 11 0 0,3-13 0 16,-8 9 0-16,5-3 1 0,-5 0 0 0,8 1-1 0,-2-1 1 0,-6-3 0 0,0 3 1 15,5-3-2-15,-5 3 1 0,0-4 0 0,0-1 1 0,8 6-2 0,-8-4 2 0,0-1 4 16,0-1 2-16,-8 5 4 0,8-3 0 0,0-1 5 0,0-1 3 15,0 6 0-15,-5-10 4 0,5 11 2 0,-6-7 0 0,6 1 2 0,-8 1 2 0,3-2-3 16,5-4 2-16,-8 5-1 0,3-1-2 0,5-4-1 0,-7 5-2 0,0-5-2 16,7 0 3-16,-5 4-2 0,-2-4 2 0,7 0 4 0,-8 0 6 0,8 0 1 15,-5 0 4-15,5 0 3 0,0 0 4 0,-7-4 2 0,7 4 2 0,-7-5 6 0,7 5 2 16,0 0 4-16,0-4 2 0,0 4-1 0,0 0 2 0,-5-5-2 0,5 5-2 16,0 0-2-16,0 0 1 0,0-4-1 0,0 4-1 0,0 0 0 0,0-6-3 15,0 6-4-15,0 0-3 0,0 0-5 0,0 0-3 0,0 0-7 0,0 0-4 16,0 0-9-16,0-5-5 0,0 5-9 0,0 0-7 0,0 0-7 0,0 0-11 0,0 0-5 15,0 0-8-15,0 0-4 0,0 0-3 0,0 0 0 0,0 0 1 0,5 5 0 16,-5-5 3-16,0 6 3 0,7-2 1 0,0 1 6 0,-7 4 2 0,5-5 6 16,3 8 4-16,-1-3 5 0,-2 1 5 0,2 4 2 0,0-4 2 0,-2-1 0 15,3 6 2-15,-8-5-2 0,5 4 2 0,3-4 0 0,-2 5 1 0,-1-4-2 16,3 2 3-16,0-3-7 0,-3 4-9 0,3-2-22 0,-3 1-29 0,0-4-38 0,9 2-43 16,-7 5-84-16,-1-7-107 0,8 0-82 0,-7 1-62 0,5-1-26 0,-6 3-1 0,8-9 7 15,-7 3 16-15,7-1 25 0,-9-5 30 0,0 0 43 0,3-5 47 0,-3-4 54 16,3-7 59-16,0 1 79 0,-8-9 91 0</inkml:trace>
  <inkml:trace contextRef="#ctx0" brushRef="#br0" timeOffset="196752.26">12955 11290 19 0,'0'0'100'0,"0"0"46"0,-9 0 32 0,9 0 30 0,0-6 26 0,-7 6 23 0,7 0 24 0,0 0 23 0,0-4 20 0,0 4 23 0,0 0 22 0,0 0-34 0,-5 0-62 0,5 0-51 16,0 0-41-16,0-6-23 0,0 6-10 0,0-3-10 0,0-3-8 0,0 6-6 0,0-10-5 0,0 5-3 15,0 0-5-15,0 1-5 0,0-2-6 0,5 2-7 16,-5-1-4-16,0-5-7 0,0 4-7 0,0 3-5 0,0-3-5 16,0 1-4-16,0 5-2 0,7-4-6 0,-7-2-7 0,0 3-5 0,0 3-6 0,9-6-6 0,-9 6-4 0,0-4-4 0,5 4-5 0,-5-5 1 15,6 5-1-15,1-6-3 0,-2 6 2 0,4 0-3 16,-2-4-1-16,-2 4-2 0,9 0 1 15,-1 0-2-15,-8 0-3 0,9 0 0 0,-1 0-2 0,-1 4-2 0,2 2-2 16,-9-1-2-16,11-1-2 0,-5 5-1 0,-4 1-2 0,7 1-2 0,-9 4-1 16,8-6 3-16,-6 10 1 0,0-4-1 0,0 4 3 0,-2 1-2 0,3-1-1 0,-8 6-6 15,5-5-4-15,-5 5-2 0,0-1-3 0,0 0-5 0,0 0-2 0,0-5 0 16,0 6-1-16,0-5 0 0,0-1-2 0,0-4 2 0,-5 0-2 0,5-2 4 16,0-1 3-16,0-3 3 0,0 0 8 0,-8 1 0 0,8-5 6 0,0 4 3 15,-5-2 6-15,5-4 1 0,0-3 5 0,0 6 2 0,-7-6 5 0,7 5 2 0,0-5 5 16,0 0 1-16,0 0 5 0,-7 0 5 0,0 0 3 0,7-5 3 0,-6 5 3 15,6-6 4-15,0 3 1 0,-7-4 2 0,7 2 1 0,-5 1-2 0,5-5 1 16,-9 3 1-16,9-3-1 0,-5 4-1 0,5-6 0 0,0 2-2 0,-7-6-2 0,7 6-4 16,0-6-5-16,0 6-4 0,0-6-2 0,0 0-5 0,0-4-1 0,0 4-5 15,0-4 0-15,7 4-6 0,-7-5-2 0,5 5-5 0,-5-4-4 0,9 4-4 16,-4-4-2-16,2 4-3 0,-1 0-1 0,1 0 0 0,0 2-2 0,0-2 0 0,-2 6-3 16,8-3 1-16,-7 3-3 0,2 0-1 0,4-1 1 0,-3 1 0 0,1 3-3 15,-2 0 4-15,5-3 0 0,-7 4 3 0,7 5-1 0,0-4 1 0,-5 4 3 16,2 0 0-16,4 0 1 0,-7 0 3 0,6 4 2 0,-7 1-1 0,7 1 2 0,0-3 2 15,-5 9 0-15,5-3 1 0,-8 5 0 0,3-4 0 0,5 6 2 0,-7-3 0 16,-1 2 0-16,2 6-2 0,2-9-1 0,-4 9-4 0,-5-2-4 0,6 2-5 16,-6-3-6-16,7 3-4 0,-7-2-4 0,0-1-2 0,5 3-3 0,-5-6 0 15,0-2 0-15,-5 2 0 0,5 0-1 0,0-5 3 0,0-1-1 0,0 2 6 16,-7-2 0-16,7-5 9 0,0 1 5 0,-6 2 6 0,6-3 6 0,0 1 5 0,-5-5 3 16,5 4 2-16,-9-4 3 0,9 0 0 0,0 0 4 0,-7 0-3 0,2-4 3 15,5 4-1-15,-6-5-2 0,-1 5 3 0,1-4-3 0,6-3 1 0,-8-2-2 0,3 4-3 16,5-5-2-16,-7 5 1 0,1-4-2 0,6-1 0 0,-8 1-1 0,8-1-1 15,-6-5 1-15,6 6 1 0,0-6 3 0,-7 0 0 0,7 0 2 0,0 0-1 16,0 2 3-16,0-2 0 0,0-6 1 0,0 8 2 0,0-8-2 0,0 7 3 16,7-5-1-16,-7 4-3 0,0 0 0 0,6-4-2 0,2 4-3 0,-2 0-3 0,-6 6-2 15,7-6-2-15,-2 5-3 0,3 1-3 0,-2-2-1 0,1 7-2 0,4-5-3 0,-4 3 1 16,2 2 3-16,2-1 2 0,-4-1 1 0,7 6 3 0,-2-4 3 0,2 4 2 16,-1 0 4-16,-8 4 3 0,9-4 3 0,-2 6-1 0,1-1 3 15,1-1 0-15,-1 5 0 0,0-3-2 0,0 3-3 0,-8 0-1 0,11 7 0 0,-5-7-4 16,-6 6-1-16,3-6-4 0,0 6-1 0,-3 1 0 0,9 2-1 0,-9-3-1 15,-5 6 0-15,8-8 1 0,-1 7 0 0,-7-4-1 0,5 2 1 0,-5 3 1 0,7-8-1 16,-7 7 0-16,0-4-3 0,7-4-3 0,-7 4-8 0,0-1-7 0,0 0-8 16,0 0-14-16,0-6-12 0,0 0-18 0,0 1-15 0,0-1-25 0,0 3-27 0,0-8-24 15,-7 5-20-15,7-4-31 0,-7 5-36 0,7-5-45 0,-5-1-50 0,5 1-48 16,-7 2-45-16,7-4-5 0,-8-3 11 0,8 0 23 0,0 0 28 0,-5 0 36 16,5 0 37-16,-7 0 37 0,7 0 33 0,0-3 44 15,0 3 44-15,0-12 52 0,7 8 68 0</inkml:trace>
  <inkml:trace contextRef="#ctx0" brushRef="#br0" timeOffset="197492.51">14021 11323 29 0,'8'-3'127'0,"3"-3"64"0,-4 0 55 0,1 2 47 0,-8-1 41 0,6 1 38 0,-6 4 33 0,6-5 32 0,-6-1 29 0,0 6 30 0,0-4 30 0,0 4-31 0,0-6-64 0,0 6-67 0,0 0-68 0,0 0-44 0,0 0-33 0,0-3-26 0,0 3-21 16,-6 0-15-16,6-6-12 0,0 6-15 0,0 0-10 15,-6-6-15-15,6 6-12 0,-8 0-16 0,8 0-20 0,-7-4-14 0,2 4-14 0,5 0-14 0,-6 0-6 0,-2 0-8 16,3 0-6-16,-3 4-4 0,3-4-2 0,-3 6-4 0,2 0-3 0,-1-3-2 15,1 3-1-15,-7-2-1 0,5 7-4 0,3-2-1 0,-8 1-4 0,7-1 0 16,-1 0-4-16,-1 7-2 0,-4-7-3 0,5 6-1 0,2 0-1 0,-2-6-5 16,1 6-1-16,-2 0-3 0,8-6-3 0,-6 7 2 0,-1-2-2 0,7-4 1 15,-5 5 1-15,5-5-1 0,-8-1 1 0,8 0 2 0,0 2 0 0,-6-1 0 0,6-7 4 16,0 3-1-16,0 4 6 0,0-5 2 0,6-1 4 0,-6 1 5 0,0 1 3 16,0-6 4-16,8 4 5 15,-3 1 4-15,-5-5 4 0,7 0 4 0,-1 0 5 0,2 0 3 0,5 0 5 0,-8-5 4 0,2 5 1 0,5-4 3 0,-4-2 3 16,5 1 1-16,0 1 5 0,0-5 3 0,0-3 3 0,0 3 3 0,1 0 1 0,-1-1 4 15,0 1 3-15,-7-6 4 0,6 6 4 16,2-7 0-16,-8 7 3 0,6-6-1 0,-5 6 2 0,2-6-2 0,-4 4-2 0,1-2-4 16,1 3-2-16,-7-5-3 0,5 4-4 0,-5-2-4 0,9 1-4 0,-9 3-6 0,0 0-2 0,0-1-3 15,0 1-1-15,0 4-4 0,0-1-3 16,0 2-3-16,0 4-1 0,0-6-3 0,0 6-7 0,0 0-4 0,0 0-5 0,0 0-5 0,0 0 1 0,0 6-4 16,-9-6-1-16,9 4-2 0,0 7-3 0,0-7 2 0,0 5-1 0,0 3-2 0,-5 0 2 0,5 4 2 15,0-2 4-15,0 1 5 0,0 1 4 0,0-3 2 0,5 7 2 16,-5-5 2-16,0 0 0 0,0 4 0 0,9-4 1 0,-9 0 0 0,5-2 0 0,-5-2 0 15,7 2 3-15,-7 3-3 0,6-7 1 0,-1 2-1 0,3-2 1 0,0 7 0 0,-3-7-3 16,9 0-1-16,-1 1 2 0,-6-1-3 0,5-4 2 0,0 5-3 0,4 1-1 16,-5-7-3-1,10 2-3-15,-9-3 1 0,-1 3-1 0,5-6 1 0,-5 0 0 0,2 0 4 0,-5 0 4 0,4-6 2 0,2 3 1 0,-1-3 3 0,-8 2 2 0,9-7 3 16,-9 8 5-16,10-13 2 0,-9 7 6 0,7-6 1 0,-8-1 0 16,9 2 3-16,-7-5-4 15,-1-2 2-15,1 3-2 0,7-1 2 0,-9-5 0 0,2 3 0 0,-1-4-2 0,2 1 2 16,-2 0-1-16,-6-1 0 0,7 1 2 0,-2-6-2 0,-5 6 2 0,8-1-3 15,-8-3 1-15,0 4 2 0,6 0 4 0,-6-1 2 0,0 5 2 0,5-5 6 0,-5 10 3 0,0 0 1 0,0 2 2 0,0-2 2 0,0 5 1 16,0 5 0-16,0-1 2 0,-5-3 0 0,5 9-2 0,0-4-7 0,0 4-11 0,0 0-10 16,0 0-8-16,0 0-8 0,0 0-6 0,0 0-3 0,0 4-6 15,0 2-1-15,-6-3-4 0,6 8-2 16,0-1-1-16,0 0 2 0,0 1 1 0,-8 2 5 16,8 1 4-16,0 2 5 0,0 3 6 0,0-5 2 0,0 2 1 0,0 2 0 15,0 3 0-15,0-6 1 0,0 4 1 0,0-1 0 0,0-3-2 0,0 6 2 16,8-8-2-16,-8 8 0 0,0-6-1 0,6 3 0 0,-6 3-2 0,5-8-8 15,-5 8-9-15,0-3-15 0,8-2-19 0,-8 2-19 0,0-3-20 0,5 6-24 16,-5-8-24-16,0 2-27 0,7 0-27 0,-7-5-23 0,0 4-21 0,9-4-28 0,-9-1-31 16,0-4-31-16,0 6-30 0,5-6-15 0,-5-1-9 0,0-4-6 0,6 5-7 0,-6-5 3 15,0 0 4-15,7 0 21 0,-7-5 33 0,6 5 30 0,-6-4 31 0,7-1 38 16,-1 1 39-16,1-8 39 0,-7 3 40 0,6 5 32 0,2-7 31 0</inkml:trace>
  <inkml:trace contextRef="#ctx0" brushRef="#br0" timeOffset="197779.5">14671 11509 30 0,'14'-16'75'0,"-7"4"36"0,1-4 39 0,-8 2 38 0,5-2 40 0,2-2 36 0,0 3 32 0,-2-4 34 0,3 4 31 0,-2 0 19 0,1 0 11 0,-7 0-6 0,6 0-17 0,-1 6-11 0,-5-6-12 0,0 5-18 0,7 7-20 0,-7-9-22 0,0 8-21 0,0-6-17 0,0 6-11 0,9-2-14 0,-9 6-14 0,0 0-15 0,0-4-18 0,0 4-18 0,0 0-20 0,0 0-17 0,0-5-20 16,0 5-14-16,0 0-15 0,0 0-10 0,0 0-13 0,0 0-9 0,0 0-7 15,0 0-10-15,0 0-5 0,0 0-7 0,-9 5-4 0,9-5-1 0,-7 4-3 16,7-4-2-16,-5 6-2 0,5-2-3 0,-6 1-2 0,-1 0-5 0,1-1-5 0,-2 2-2 16,3 3-7-16,-2-3-3 0,-5 4-5 0,4-1-4 0,1 0-4 0,-7 3-4 15,9-3-2-15,-8 0-4 0,8-3-5 0,-3 3-1 0,2 0-5 0,-7 6 2 16,6-9-2-16,1 4 3 0,-1-1 2 0,7 0 3 0,-6 1 3 0,1-5 4 15,5 4 3-15,-9-3 1 0,9 4 5 0,0-5 3 0,0-1 4 0,0 5 4 0,0-3 4 16,0 0 6-16,0-3 3 0,0 3 3 0,9 4 3 0,-9-5 3 0,5-1 0 16,1 5 2-16,1-3 3 0,-7-1 0 0,13 5 2 0,-7-7 0 0,1 3 2 0,7 0 0 15,-9-2 1-15,8 5-2 0,1-4-3 0,-9 1-4 0,10-2-7 0,-3 1-13 16,0-1-17-16,2 1-21 0,-1 2-18 0,-1-3-27 0,2 1-27 0,-1-1-29 16,0 1-32-16,-5 1-58 0,3-6-68 0,2 4-76 0,-5-4-79 15,4 0-23-15,-5 0 0 0,5 0 18 0,-4 0 28 0,5 0 34 0,-7-4 36 0,-1-2 40 0,11 1 41 16,-11-4 44-16,1-2 48 0,6 2 60 0,-3 0 67 0</inkml:trace>
  <inkml:trace contextRef="#ctx0" brushRef="#br0" timeOffset="198284.24">15187 11290 0 0,'0'0'31'0,"0"0"147"0,0 0 81 0,0 0 58 0,0 0 39 16,0 0 35-16,0 0 27 0,0 0 24 0,-7-6 20 0,7 6 21 0,0 0 20 15,0-4 19-15,0 4 18 0,0 0-111 0,0 0-191 0,0 0-97 0,-5 0-49 16,5 0-26-16,0 0-11 0,0 0-9 0,-9 0-5 0,4 0-4 0,5 0-3 0,-5 4-2 15,-3-4-5-15,3 6-5 0,5-6-4 0,-8 5-9 0,2-1-10 0,-1 1-5 16,1-1-5-16,-1 2-2 0,1 0 2 0,-2 3 1 0,3-6 0 0,-2 3 0 16,1 0 2-16,0-2-3 0,6 5-3 0,-7-4 1 0,7 1-5 0,-8-2-4 15,8 1-7-15,0 1-3 0,-5-2-5 0,5 2-3 0,0-3-1 0,0 3 0 16,5-2-2-16,-5-4 0 0,8 5 1 0,-8-5 2 0,7 6 3 0,-1-6 3 0,0 4 6 16,1-4 2-16,6 0 8 0,-7 0 5 0,7 0 6 0,0 0 2 0,0-4 3 15,-5 4 3-15,2-6 4 0,4 1-1 0,1 5 6 0,-4-4 2 0,-3-2 2 16,4 3 7-16,-5-7 7 0,6 4 6 0,-6 1 9 0,-2 1 8 0,4-7 8 15,-9 7 6-15,5-1 6 0,0-5 5 0,-5 4 1 0,0-3 5 0,8 6-1 16,-8-9 1-16,0 8-2 0,-8-5-4 0,8-2-7 0,0 1-6 0,-5 7-9 0,5-9-8 16,-5 3-9-16,-4 4-8 0,4-5-8 0,-2 6-5 0,1-5-5 0,-1-3-3 0,0 9-7 15,0-3-1-15,-6 1-1 0,8 1-5 0,-9-2-3 0,7 6-2 0,-7-3-2 16,9 3-2-16,-8 0 0 0,8 3-1 0,-9-3-1 0,1 6 1 0,6-2-3 16,-7 1 3-16,9 1-3 0,-8-3 2 0,7 9 0 0,-1-8 1 15,-6 5 1-15,7 1 0 0,-7 0 1 0,6-6 3 0,-1 8-1 0,2-3 0 16,0 1 3-16,-1-1-2 0,2 0 1 0,-3 3-1 0,2-3 2 0,6 0-2 0,-7 1 0 0,1-1 1 15,6 6-1-15,-5-4-1 0,5-1-1 0,0 3 2 0,0 2 0 0,0-4-2 16,0 2 3-16,0-2 1 0,0 2-1 0,0 2 1 0,0 1 3 0,5-7 0 16,1 6 1-16,1 0 2 0,-1 0 0 0,2-6 2 0,-3 6 1 0,8-2 1 0,1 3-1 15,-2-7 0-15,2 6 0 0,-1-6-5 0,6 6-8 0,-7-4-12 0,2-1-16 16,-1-1-19-16,8-5-19 0,-8 7-25 0,-3-1-28 0,4-5-31 0,1-1-35 16,-4 1-54-16,2-1-65 0,-6 2-78 0,7-6-75 0,-8 0-24 15,1 5 1-15,7-5 19 0,-14 0 28 0,5 0 32 0,0 0 33 0,3-5 42 0,-8 5 40 0,5-6 46 16,-5 2 47-16,0-1 59 0,0 1 65 0</inkml:trace>
  <inkml:trace contextRef="#ctx0" brushRef="#br0" timeOffset="198546.31">15472 11728 85 0,'0'6'153'0,"0"3"43"0,0-4 32 0,0-1 32 0,0-4 31 0,0 7 32 0,0-7 32 0,0 0 32 0,0 0 30 0,0 0 29 0,0 5 26 0,0-5-61 0,-5 0-112 0,-1 0-56 0,6 0-28 0,-5 0-14 15,-2-5-6-15,7 5-10 0,-9 0-14 0,9 0-14 0,-5 0-15 0,5 0-13 0,0 0-14 0,-7 0-12 16,7 0-9-16,0 0-9 0,0 0-12 0,-6 0-10 0,6 0-9 0,0 0-7 16,0 0-6-16,0 0-5 0,0 0-6 0,0 0-5 0,0 0-6 0,0 0-7 15,0 0-10-15,0-7-8 0,6 7-9 0,-6-4-1 0,7 4-4 0,-7 0 0 16,5-5-2-16,4 5 1 0,-2-4-5 0,4 4-4 0,2-5-8 0,0-1-15 0,1 6-21 16,6-4-21-16,-7 4-27 0,6-5-31 0,-6 5-32 0,5-4-59 0,3 4-74 15,-10-5-83-15,10 5-88 0,-8 0-31 0,1-7-5 0,-2 7 11 0,-6-3 23 0,7-3 32 16,-5 1 39-16,-3 1 44 0,2-2 45 0,-7 3 50 0,0-3 53 0,0-3 63 0,7 3 71 15</inkml:trace>
  <inkml:trace contextRef="#ctx0" brushRef="#br0" timeOffset="199106.52">15801 11475 0 0,'5'-6'7'0,"-5"-3"120"0,5 5 69 0,4-7 51 0,-4 7 43 0,-5-5 38 0,7 3 39 0,-7-3 33 0,6-2 35 0,2 7 34 16,-8-2 33-16,6 3 31 0,-6-3 34 0,0 2-82 0,0-2-142 0,0 1-74 0,0 5-31 15,0-4-22-15,0 4-16 0,0 0-16 0,0-6-15 0,0 6-17 0,0 0-15 0,0 0-18 16,0 0-18-16,0 0-17 0,0 0-21 0,0 0-15 0,0 0-15 0,0 0-16 16,-6 0-13-16,6 0-10 0,0 0-8 0,0 6-4 0,0-2-5 0,-8 1 1 15,8 1-2-15,0 4 0 0,0-7 1 0,0 12 1 0,0-5 4 0,0 4 1 16,0 7 6-16,0-8 3 0,-6 8 5 0,6 3 0 0,0-5 3 0,0 6-1 0,0-5-2 16,6 5 2-1,-6-1-1-15,0 1-2 0,8-7 0 0,-8 6 0 0,6-3 0 0,1-2-2 0,-2-1 0 0,3 3 0 0,-8-2-3 0,11-4-1 0,-3 5-3 31,-8-6-6-31,7 0-6 0,-2-4-5 0,4 5-3 0,-4-5-4 0,-5-1-1 16,5 2-1-16,-5-7 0 0,0 2 1 0,8-1 3 0,-8-1 2 0,0-4 4 0,0 0 8 16,0 0 9-16,0 0 9 0,0 0 12 0,0 0 7 0,0 0 5 0,0 0 4 15,0 0 2-15,-8-4 3 0,8-1 0 0,0-1 0 0,0 2-1 0,-5-7 1 16,5 2-5-16,-5-1-3 0,-4 1-5 0,9-7-6 0,-5 2-4 0,-2 0-2 0,-1-6-3 16,3 1 1-16,-1 4-1 0,-2-10 1 0,3 5-1 0,-2-5-1 0,7 1-2 15,-6 0 0-15,-2-4-3 0,2-3-1 0,-1 2 0 0,7 1 0 0,0 3 1 0,-5-5-1 16,5 2 2-16,0 4-2 0,0-2 1 0,0 7-1 0,0 0 1 15,0 4-1-15,0-6 3 0,0 9 0 0,0 0 5 0,0-1 1 0,0 2 2 0,5 1-1 16,-5 1-3-16,0 3-3 0,0-3-5 0,7 4-4 0,-7 1-3 0,6-2-4 16,-6 2-1-16,8-1-3 0,-2 5-1 0,1 0-3 0,-2-4-2 0,9 4-2 15,-1 0-1-15,-6 0 2 0,12 4 5 0,-6 1 5 0,0-5 8 0,0 10 5 16,6-6 3-16,-6 1 4 0,6 4 2 0,-4 3 2 0,-3-3 0 0,0 1 3 0,4-1 1 16,-5 0 0-16,-4 6-2 0,-2-6 1 0,4 7-2 0,-4-2 1 0,2 1-3 0,-7 1 0 15,6-3 0-15,-6 2 2 0,-6-1 1 0,6 2-1 0,0-2 0 16,-7 2 1-16,2 3-2 0,-4-5 0 0,4 1 1 0,-8-2-6 0,8 3-6 0,-11-2-6 15,11-4-9-15,-9 4-13 0,1-3-10 0,1-2-16 0,-2 2-15 0,1-2-19 16,0-5-21-16,-6 1-25 0,6 2-21 0,0-4-25 0,-1 3-27 0,2-6-32 0,-1 5-38 16,-1-5-37-16,2 4-34 0,-2-4-52 0,1 0-52 0,-1 0-11 0,9 0 11 15,-8 0 24-15,8 0 32 0,-3-4 34 0,0-1 38 0,3 5 38 16,5-6 38-16,0-4 45 0,-6 5 48 0,6-4 48 0,0 5 56 0</inkml:trace>
  <inkml:trace contextRef="#ctx0" brushRef="#br0" timeOffset="199406.66">16125 11210 0 0,'8'0'21'0,"-3"-3"137"0,8-3 75 0,-7 1 53 0,2 1 41 0,-1-2 37 0,-2-3 33 0,-5 5 32 0,14-7 31 0,-14-4 27 0,5 6 26 0,3 5 26 0,-1-6 26 0,-7-1-100 0,6 8-171 16,0-4-84-16,-1-2-37 0,2 4-22 0,1-1-10 0,-8 2-10 0,6 1-8 0,1-3-10 0,-7 1-9 0,6 1-5 0,-6 4-7 0,5-6-7 0,-5 6-7 0,0 0-9 0,0 0-13 0,0 0-6 0,0 0-10 0,0 0-7 15,0 0-8-15,0 0-5 0,0 0-6 0,0 0-6 0,-5 6-8 0,5-6-4 0,0 0-3 0,0 4-4 0,-6 1 0 0,6 1-2 0,0-3 1 0,0 7-2 0,6-5 0 0,-6 4 4 16,0 7 0-16,0-1 2 0,0-2 2 0,0 2 3 0,5 6 4 0,-5-8 3 16,0 7-1-16,8-1-2 0,-8 1 0 0,0-1 1 0,8 2-2 0,-8-2-2 15,5 5 2-15,-5-5-5 0,6 1-4 0,-6-4-10 0,7 2-10 0,-7 3-13 0,5-2-18 16,-5-5-11-16,9 5-15 0,-9-3-19 0,0 2-21 0,7-3-24 0,-7 0-26 16,5 0-26-16,-5 0-30 0,6-2-32 0,-6-1-40 0,8-3-47 0,-8 0-45 15,5-3-50-15,-5-2-42 0,8 1-6 0,-8-1 12 0,5 1 28 0,-5-5 31 0,0 0 38 16,0 0 39-16,7-5 43 0,0 5 40 0,-7-4 48 0,0-5 51 0,5 3 55 15,-5-3 68-15</inkml:trace>
  <inkml:trace contextRef="#ctx0" brushRef="#br0" timeOffset="199801.65">16451 11377 0 0,'0'-15'2'0,"6"1"111"0,-6-2 72 0,8 7 53 0,-8-6 47 0,5 6 42 16,2 0 40-16,-7-7 35 0,6 7 33 0,-6-1 31 0,0 0 29 0,7 6 28 0,-7-6 24 16,0 5-75-16,7 1-137 0,-7-8-73 0,7 9-42 0,-7 3-31 0,5-6-22 15,-5 1-24-15,8 1-21 0,-8-2-16 0,5 6-17 0,-5-3-15 0,6 3-13 0,-6 0-10 16,0 0-12-16,0 0-9 0,0 0-9 0,0 0-7 0,0 0-8 0,0 0-3 15,0 0-3-15,0 3 0 0,-6 3 2 0,6-2 2 0,0 7 2 16,-5-8 3-16,5 9 1 0,-8-8-1 0,3 5 1 0,-2 1-2 0,0 4 1 0,0-2-4 16,-6 1-2-16,0-2-8 0,7 2-5 0,-7 2-5 0,0-6-8 0,0 3-3 15,-1 1-6-15,2-2-2 0,-1-2-2 0,6 1-1 0,-5-1 0 0,4 1 0 0,-5-5-2 16,7 1 4-16,1-2 3 0,-2 1 5 0,-2 1 3 0,9-3 3 0,-5 3 5 16,5-6 5-16,0 0 4 0,0 0 2 0,0 0 4 0,0 0 3 0,0 0 3 15,0 0 6-15,0 0 4 0,0 0 6 0,0 0 5 0,0 0 3 0,0 0 3 0,5 0 3 16,-5-6-4-16,9 6-2 0,-9-3-2 0,7-3 1 0,-2 1-6 0,1 1-2 15,2-2-2-15,-3 1-3 0,3 1-3 0,-3-2-5 0,9 6-2 0,-9-3-4 16,3-3-2-16,-1 6 0 0,7 0 1 0,-9 0 3 0,0 0 6 16,3 0 2-16,-2 6 4 0,1-3 3 0,6 3 0 0,-7-2 4 0,2 1-2 0,-3 1 0 0,2 3-2 15,-1 0 1-15,1 1-3 0,0 1 1 0,-7 2-2 0,7-1-2 0,-2 0-4 16,-5 4-3-16,8-1-2 0,-3 0-1 0,-5-6-2 0,6 6-7 16,-6 0-8-16,0-6-12 0,8 7-18 0,-8-7-17 15,5 0-19-15,-5 1-23 0,7-1-27 0,-7 3-30 0,0-3-34 0,9-4-49 16,-4 5-51-16,-5-7-74 0,6 7-81 0,-6-5-49 0,7 1-34 0,-2-3 4 0,4 4 19 0,-4-7 30 0,2 5 32 0,-1-10 40 0,1 5 42 15,-1-7 47-15,2 4 47 0,-3-8 56 0,0 1 58 0,4 1 67 0,-4-6 78 0</inkml:trace>
  <inkml:trace contextRef="#ctx0" brushRef="#br0" timeOffset="200102">16704 11110 0 0,'0'-12'13'0,"0"8"127"0,0-7 71 0,0 7 52 0,0-5 42 0,8 4 37 0,-8 1 32 0,0-2 33 0,6 0 31 0,-6-3 28 0,5 3 29 0,-5 6 30 0,0-3 27 0,7-3-89 0,-7 2-154 0,0-1-78 0,0 5-35 0,0 0-27 16,9-4-16-16,-9 4-16 0,0 0-13 0,0 0-13 0,0 0-11 0,0 0-14 16,0 0-8-16,0 0-8 15,5 0-14-15,-5 4-10 0,7-4-12 0,-7 5-11 0,6-1-6 0,-6 2-4 0,5-3-1 0,3 3-1 0,-8 3 1 0,8-3 0 0,-3 4 1 16,-5 1-3-16,6 2-2 0,1 1-3 0,-7 2-2 0,6-1-2 0,2-2 1 16,-8 2 1-16,7 6-1 0,-7-8 1 0,5 7-1 0,-5-1 0 0,6 1-2 0,-6-1 0 15,6 2-3-15,-6 4 1 0,0-1-1 0,7-6 1 0,-7 7-1 0,8-1 1 16,-8 0 0-16,5 1 0 0,-5-1-2 0,8 1-6 0,-8-1-9 15,6-3-10-15,-1-3-13 0,3 1-14 0,-8 2-18 16,7-6-18-16,-1-2-21 0,-6 2-22 0,6 0-22 0,1-6-28 0,-2 1-23 0,-5 1-34 0,8-1-38 0,-8-1-47 16,0-4-50-16,8-1-55 0,-8 2-52 0,0-1-10 0,0-5 14 0,0 0 25 0,0 0 31 0,0 0 35 15,0 0 37-15,0 0 40 0,-8-5 41 0,0-1 45 0,3 2 46 0,-2-5 58 16,1 4 64-16</inkml:trace>
  <inkml:trace contextRef="#ctx0" brushRef="#br0" timeOffset="200322.67">16699 11484 0 0,'-8'-3'5'0,"3"-3"115"15,5-4 72-15,-7 5 52 0,7 1 43 0,-7 4 41 16,7-5 36-16,-5-1 31 0,5 2 29 0,0-2 25 0,0 6 24 0,0-3 25 0,5 3 24 0,-5 0-78 0,0-6-138 0,0 6-68 0,0-5-39 16,0 5-22-16,0 0-16 0,0 0-17 15,0 0-13-15,0-4-10 0,0 4-8 0,0 0-4 0,7 0-3 0,-7-6-6 0,0 6-6 0,7 0-11 0,-7 0-13 0,5-5-11 32,-5 5-10-32,8 0-10 0,-3 0-8 0,3 0-3 0,-2-4-8 0,-1 4-1 15,2 0-5-15,7 0-4 0,-7 0-4 0,4 0-6 0,5 0-7 0,-5 0-17 16,2 0-23-16,2 4-30 0,-4-4-33 0,10 0-41 0,-8 5-44 0,6-5-75 15,-6 0-84-15,5 6-94 0,-2-6-92 0,-5 4-35 0,1-4-7 0,2 5 10 0,-1-5 21 16,1 0 34-16,-7-5 41 0,-2 1 50 0,2-2 52 0,-7 1 57 0,0-5 60 0,0-3 74 16,0-2 77-16</inkml:trace>
  <inkml:trace contextRef="#ctx0" brushRef="#br0" timeOffset="201066.39">17467 11177 55 0,'6'-4'124'0,"-6"4"39"0,0-5 33 0,0-1 30 0,0 6 29 0,6-4 30 0,-6-2 28 0,0 1 29 0,0 5 29 0,0-4 30 0,0-1 28 0,0 1-43 0,0-2-90 0,0 2-43 0,0-1-17 15,0-1-12-15,0 3-5 0,0-4-8 0,0 2-7 0,-6 1-10 0,6-7-9 0,0 7-9 0,0 1-9 0,0-8-9 0,-6 7-11 0,6-2-9 0,0 0-9 0,0 2-8 0,0-1-10 0,-7-1-5 16,7 3-5-16,0-3-3 0,0 2-4 0,0 4-3 0,0-5-4 0,0 5-4 0,0-4-7 16,0 4-6-16,0 0-4 0,0 0-1 0,0 0-4 0,0-5-5 15,0 5-7-15,0 0-7 0,0 0-8 0,-5-7-7 0,5 7-8 0,0 0-5 0,0 0-6 16,0 0-5-16,0 0-7 0,0 0-4 0,0 0-5 0,-9 7-6 15,9-7-4-15,-5 0-4 0,5 5 0 0,-7-1 1 0,1 1 1 0,1-1 2 16,-3 5-1-16,0 2 2 0,-4-1-1 0,6 0 4 0,0 4 0 0,-2 1 2 0,-4 1 2 16,6-2 2-16,-2 5 0 0,3-4 0 15,-3 4 2-15,3 0-2 0,-2 1-1 0,0 5 0 0,7-7-1 0,-7 7 1 16,7-1 2-16,-6-3-1 0,6 3 3 0,0 0-1 0,0 5 2 0,0-3-4 0,0-2-2 0,0 4 0 0,0-3-6 0,6-1-2 16,-6 1-3-16,7-1-8 0,0-3-7 0,0-3-11 0,6 6-15 0,0-8-14 15,-7 2-21-15,6-3-19 0,8 6-21 0,0-8-25 0,-7 2-25 0,14-6-26 0,-9 7-27 16,8-1-55-16,1-6-66 0,-8 0-75 15,7 3-70-15,8-9-21 0,-11 8 9 0,4-7 22 0,-6 2 31 0,5-6 35 0,-8 0 37 0,9 0 43 0,-6-6 43 16,-11-3 45-16,11 0 47 0,-8-7 63 0,1 2 69 0</inkml:trace>
  <inkml:trace contextRef="#ctx0" brushRef="#br0" timeOffset="209825.6">18163 11421 66 0,'0'0'140'0,"-5"-4"44"0,5 4 33 0,-8-6 28 0,8 6 25 0,0 0 24 0,0-5 22 16,-6 5 28-16,6-4 25 0,0 4 26 0,0-6 26 0,-5 6-51 0,5 0-97 0,0-3-53 0,0 3-35 0,0 0-16 0,0 0-8 0,0-6-6 0,0 6-2 0,0 0-6 0,0-4-3 0,0 4-10 0,0 0-7 0,0 0-12 0,0 0-11 0,-7-6-9 15,7 6-12-15,0 0-10 0,0 0-7 0,0 0-9 0,0 0-6 0,0 0-6 0,-9-5-6 16,9 5-4-16,0 0-6 0,-5 0-7 0,5 0-6 0,0 0-5 0,-6-4-8 0,-1 4-3 15,7 0-4-15,-5 0-2 0,-4 0-3 0,2 0 1 0,2 0-3 0,-1 0 0 16,-1 4-3-16,1-4 1 0,-2 5 1 0,-4-5 0 0,6 6-1 0,-8-6 4 16,7 4-1-16,2 2 0 0,-9-3 0 0,9 3 1 0,-3-2-2 0,-5 1 0 15,7 5 0-15,-1-5-3 0,2 1-1 0,-3 3 0 0,2-5-3 0,-7 7-2 16,13-2-3-16,-5 1 1 0,-3-4-2 0,0 3-2 0,3 1-2 0,5-1 0 0,-8 0-2 16,8 2-1-16,0-1-2 0,0-1 2 0,-5 1-1 0,5-5 0 0,0 4 1 15,0 1-1-15,5-5-1 0,-5 4-2 0,0-2 1 0,8 2-1 0,-8-5 0 16,5 1 1-16,-5 1 3 0,8-2 1 0,0 1 2 0,-3-1 2 0,1-4 5 0,1 5 3 15,-1-5 5-15,7 0 5 0,-6 0 5 0,5 0 9 0,3-5 6 0,-4 1 7 16,2-1 6-16,2 1 4 0,-3-7 8 0,8 2 2 0,-7-2 4 0,5 2 4 16,-4-6 0-16,4 1 2 0,3-2 2 0,-7 3 3 0,6-2 1 0,-8 1 3 15,0-5 3-15,1 3 1 0,1-4 0 0,-1 7-2 16,0-8-2-16,-7 3-2 0,6 2-3 0,-3-4-4 0,-2 7-2 0,-7-8-3 0,5 2-5 0,1-1-3 0,-6 1-6 16,7-1-5-16,-7 1-4 0,0 0-6 0,0-5-2 0,0 3-3 0,-7 2-4 15,7-5 0-15,-6 3-2 0,6 2-1 0,-5 5 3 0,-2-6 1 0,-2 6 1 16,9-1 2-16,-5-1 1 0,5 7 3 0,-7 0 1 0,1 3-1 0,6-3-1 0,0 9-2 15,-5-4-6-15,5-1-5 0,0 5-5 16,0 0-7-16,0 0-4 0,0 5 0 0,-8-5-4 0,8 4-1 0,0 1-4 0,-8 5-1 0,8-1-1 0,-5 7 0 16,5-2-3-16,-6-1 6 0,6 8 3 0,0 0 5 0,-8-3 5 0,3 1 3 0,5 6 3 15,0-5 0-15,0-1 0 0,-8 5 2 0,8-3-3 0,0-2-1 0,0-1 1 16,0 3 0-16,0-2-1 0,8-4-2 0,-8 3 2 0,0-2-2 0,5 4 1 0,-5-5-3 16,8 4-3-16,-2-4 0 0,-6 0-6 0,5-2-2 0,3 2-5 0,0 0-1 15,3 0-2-15,-4 4-1 0,-2-10 2 0,11 6-3 0,-11-6 2 16,8 7 0-16,1-7 2 0,-2 2 1 0,0-2 4 0,-4-5 3 0,13 1 3 0,-11 2 4 15,3-7 7-15,1 4 1 0,-1-4 3 0,0 0 0 0,0-4 4 0,1 4 0 0,-2-7 3 16,1 2-2-16,1 1 5 0,-2-1 1 0,2-5 2 0,-1 5 0 0,1-4 3 16,-9-1 1-16,8 1-1 0,-8-1 3 0,11-5 0 0,-11 6 1 0,0-6-1 15,3 0 3-15,-2 0-1 0,1 0 3 0,1 2-2 0,-3-2 1 0,1 0 0 16,2 0 0-16,-8 0 0 0,5 0 0 0,-5 2 4 0,0-2 2 0,0 0 5 16,8 5 3-16,-8 1 2 0,0-2 5 0,0 1 3 0,0 1 4 0,-8 3 2 0,8 2 0 15,0-1 3-15,0 0 1 0,-5 1 0 0,5 4-4 0,0 0-5 0,-8-6-6 16,8 6-9-16,0 0-8 0,0 0-7 0,-6 0-9 0,6 6-5 0,-5-6-7 15,-3 4-7-15,8-4-4 0,-7 10-3 0,1-6-4 16,-2 2 0-16,3 3-1 0,0 1 1 0,-3 1 1 0,0-2 1 0,3 1 4 0,5-1 1 0,-6 6 1 0,-1-5 2 16,2-1 1-16,5 2 1 0,-9 4 1 0,9-5-2 0,-5-1 0 0,5 0-2 0,-7 6-3 15,7-6-3-15,0 1-6 16,0 1-2-16,-6-2-4 0,6 1-5 0,0-1-5 0,0 0-6 0,6 3-6 0,-6-3-8 0,0 1-2 16,0-1-3-16,7-3-2 0,-7 3 3 0,5-3 3 0,-5 3 4 0,9-5 3 0,-4 1 6 0,2 1 6 15,-1-6 5-15,-1 4 7 0,3-4 9 0,0 0 9 0,-3 5 9 0,0-10 6 0,3 5 5 16,-2 0 5-16,1-4 3 0,6-2 2 0,-7 1 4 0,2 1 1 0,-3-5 6 15,3-3 4-15,-3 9 3 0,2-7 2 0,0-1 4 0,-2 2 2 0,-5-7 1 16,7 7 2-16,-7 0 1 0,8-6-2 0,-8 0-1 0,0 5-4 16,0-4-4-16,0-1-2 0,0 5-4 0,0-3-3 0,0 2-1 0,0 1-3 0,0 1-3 0,-8 4-4 15,8 1-4-15,0-2-6 0,0 6-6 0,0 0-7 0,0 0-5 0,0 0-5 16,0 0-7 0,-7 0-3-16,7 6 0 0,0-6-3 0,0 4 0 0,0 5-3 0,0-4-2 0,0 5-2 0,0 1-1 0,0 2 3 0,0-3-1 0,0 5 5 15,0-1 2-15,7 2 6 0,-7-2 5 0,8 2 1 0,-8-7-1 0,6 6 1 0,1-6-3 31,-1 6 3-31,-6-5 0 0,5-1 2 0,2 1 0 0,2-5 4 0,2 4 1 16,-4-3 4-16,-2 3 3 0,11-5 5 0,-11 1 4 0,6 2 2 0,-3-3 2 16,5-4 3-16,1 5 2 0,-9-5 4 0,10 0 8 0,-3-5 7 0,-5 5 9 0,6-4 8 15,0 4 7-15,-7-12 6 0,6 8 6 0,-3-5 4 0,-4 3 4 0,8-3 1 16,-8-6 5-16,4 6-2 0,-2-12 0 0,-2 8-6 0,3-2-4 0,-3-6-9 16,1 3-7-16,2-1-8 0,-1-7-9 0,-7 7-6 0,5 0-6 0,-5-5-6 15,0 0-5-15,6-1-2 0,-6 4-3 0,0-8-3 0,0 6-2 0,0-3-2 16,0 3 1-16,-6-3-1 0,6 3 1 0,0-7 0 0,-5 6 2 0,5 3 1 0,-7-3-2 15,7 6-2-15,-8 2 2 0,2-3-1 0,6 10 3 0,-5-2-1 0,5 1 3 0,-8 1-4 16,8 4-4-16,0-1-7 0,-5 6-6 0,5 0-5 0,0 0-3 0,0 0-2 16,-7 6-3-16,7-1 0 0,-9-1-1 0,9 7-5 0,-5-1 1 0,5-1-1 15,0 6 0-15,-6 0 0 0,6 0 3 0,-7-2 6 0,7 7 3 0,0-4 4 0,-5 2 1 16,5 1 1-16,0-4 3 0,5 6-2 0,-5-8 3 0,0 8-1 0,7-6 0 16,-7-2-2-16,6 7 0 0,-6-5 2 0,5-1-2 0,4 0 1 0,-2 1-1 15,-2 1 4-15,3-7-2 0,-3 6-4 0,1 0-6 0,9 0-14 0,-10-6-19 0,1 6-16 16,2 0-18-16,-3-5-20 0,8 3-22 0,-5 2-25 0,-2-4-30 0,1-2-43 15,-1 6-55-15,-6-6-75 0,7 1-83 0,-7-1-45 0,6 0-20 0,-6 3 6 0,0-8 26 16,0-4 28-16,0 0 33 0,0 5 36 0,0-5 39 0,0 0 42 0,-6 0 47 16,6-5 52-16,-7 1 59 0</inkml:trace>
  <inkml:trace contextRef="#ctx0" brushRef="#br0" timeOffset="209983.37">18950 11308 0 0,'-5'-9'2'0,"5"5"112"0,-6-7 78 0,6 7 57 0,-7-2 48 0,7-3 39 0,0 3 34 0,0 2 27 0,0-1 25 0,0 0 23 0,0 5 20 0,7-4 18 0,-7-2 21 0,0 2-78 0,6 4-137 0,-6-5-83 16,0 1-56-16,5 4-33 0,4-6-24 0,-2 0-17 0,-7 6-14 0,5-3-9 0,8-3-5 0,-7 6-6 0,2-5-4 0,4 5-6 0,2 0-7 0,-9 0-17 16,8-4-23-16,1 4-33 0,-1 4-37 0,8-4-44 0,-11 0-52 0,4 5-86 15,-7 1-106-15,12-3-64 0,-11 3-45 0,4 0-11 0,2-2 4 0,-8 1 13 0,1-5 18 0,-2 4 30 16,3 2 37-16,-2-6 45 0,-6 0 48 0,0 0 56 0,0 0 58 0,0 0 79 16,0 0 91-16</inkml:trace>
  <inkml:trace contextRef="#ctx0" brushRef="#br0" timeOffset="210524.81">19422 11295 0 0,'0'-5'1'0,"0"-1"107"0,0-4 71 0,0 7 52 0,0-3 43 0,0-4 41 15,0 5 38-15,0-4 37 0,0 3 34 0,0 2 30 0,-9-5 31 0,9 3 27 16,0 0 28-16,-5 3-73 0,5-3-130 0,-7 1-74 0,7 1-41 0,0-2-28 15,0 3-21-15,-6 3-22 0,6-6-19 0,0 6-17 0,-5-4-16 0,5 4-14 16,-8 0-14-16,8 0-12 0,0-5-14 0,-8 5-12 0,8 0-12 0,0 0-9 0,0 0-8 16,-5 0-10-16,5 0-8 0,-7 0-5 0,0 5-7 0,7-5-1 0,-5 4-3 15,-3 2-1-15,1-3-2 0,7 3-3 0,-5-2-2 0,-2 7-3 0,0-2-2 16,2-3-2-16,-3 3-2 0,-5 5 1 0,13-4 2 0,-13 0-1 0,8-1 0 0,5 7-1 16,-9-7-3-16,4 0 0 0,-2 6-5 15,1-6 4-15,6 7-1 0,-5-7 3 0,-4 6 1 0,9-4 3 0,0-1 1 0,0-1 0 16,-7 0 0-16,7 1-1 0,7 1-1 0,-7-2 2 0,0 1 0 0,0-5 3 0,9 4 3 0,-9 1 2 15,5-4 2-15,1-3 4 0,-6 3 1 0,7-3 3 0,-2 4 7 0,4-2 6 0,-4-1 9 16,2-4 12-16,-1 5 13 0,7-5 11 0,-5 0 11 0,-3-5 9 0,2 5 7 16,5-4 9-16,-5-1 8 0,1-2 6 0,-3 4 6 0,2-6 6 0,5 3 2 15,-4-4 4-15,0 1-2 0,-8-2-3 0,5 1-4 0,1 1-9 0,-6 0-6 16,7-2-8-16,-7 1-7 0,5 1-7 0,-5-1-5 0,9 1-8 0,-9-2-5 0,0-2-3 16,0 7-7-16,0-3-4 0,0 0-2 0,0 3-6 0,0-4-4 0,0 5-2 15,0 5-5-15,0-4-3 0,0 4-2 0,0 0-7 0,0 0-4 0,0 0-7 16,0 0-9-16,0 0-5 0,0 0-8 0,0 0-3 0,0 0 0 0,0 0-1 15,0 4 3-15,0 1 0 0,0-1 3 0,0 2 1 0,0 3 1 0,0 0 2 0,5 3 5 16,-5-3 4-16,0 6 7 0,7-6 4 0,-7 7 6 0,6-3-3 0,-6-2-6 16,5 4-8-16,-5-6-10 0,8 6-12 15,-8-2-8-15,8-1-12 0,-3-3-14 0,-5 6-15 0,7-6-15 0,-7 1-18 0,7-1-19 0,-7 0-25 0,5 3-31 0,-5-3-56 16,0 0-73-16,8 1-58 0,-8-5-52 0,7 4-13 0,-7 2 9 0,5-6 19 16,-5 4 24-16,0-3 30 0,0-2 33 0,0 1 33 0,7-1 37 0,-7-4 42 0,0 0 45 15,0 0 63-15,0 0 77 0</inkml:trace>
  <inkml:trace contextRef="#ctx0" brushRef="#br0" timeOffset="210723.5">19798 11607 0 0,'13'9'24'0,"-8"-4"146"0,9-5 84 0,-7 6 62 0,1-2 49 0,-2-4 40 0,-6 0 39 0,6-4 33 0,1-2 35 0,-7 1 28 0,0 1 30 0,5-1 30 0,-5 5 25 0,0-4-107 0,0 4-182 0,0 0-99 0,0 0-58 0,7-7-29 0,-7 7-21 15,0 0-15-15,0 0-15 0,0 0-14 0,0 0-13 0,0 0-12 0,0 0-10 16,0 0-10-16,-7 7-9 0,7-7-9 0,-5 4-7 0,5 1-17 0,-7-1-17 0,7 1-31 15,-6 5-31-15,0-5-43 0,-2 4-48 0,1 1-75 0,-7-4-88 0,9 3-108 16,-8 0-109-16,8 1-47 0,-9 1-12 0,1-1 6 0,0-5 17 0,0 4 29 16,0-5 38-16,-8 2 46 0,9-1 53 0,-7-1 62 0,-1-4 66 0,8 0 78 0,-9 0 82 15</inkml:trace>
  <inkml:trace contextRef="#ctx0" brushRef="#br0" timeOffset="-208095.27">20196 11110 0 0,'-6'0'82'0,"6"0"68"0,-8-7 46 0,3 7 35 0,-3-5 28 0,1 5 23 0,7-4 22 0,-6-1 26 16,0 5 28-16,6-6 28 0,0 6 31 0,0-4-12 0,0 4-32 0,-5-3-63 0,5 3-83 0,0-6-41 0,5 1-25 0,-5 5-7 0,0-4-4 0,0 4-1 0,0-6-1 0,0 6-7 0,0-6-12 0,0 6-10 0,0 0-13 16,0-4-12-16,0 4-10 0,6-5-6 0,-6 5-5 0,0 0-4 0,0 0-8 0,0-6-8 15,0 6-7-15,0 0-9 0,0 0-10 0,0 0-14 0,0 0-10 0,0 0-11 16,0 0-8-16,0 0-4 0,6 0-4 0,-6 0 0 0,7 6-1 0,-7-1 1 15,8 5 1-15,-3 0 1 0,-5 1 2 0,8-4 4 0,3 8 4 0,-11 6 6 16,8-6 7-16,-1 3 4 0,-1 3 5 0,0 2 0 0,1-3-2 0,-2 5-2 16,3-1-1-16,-8 1-2 0,6-1-1 0,-6 0-3 15,7 6-4-15,-7-5-2 0,6-1-4 0,-6 0-3 0,0 4 1 0,0-4-3 0,7 1-1 0,-7-4 0 0,0-2 0 0,0 1-1 16,0-2-2-16,0-2 2 0,0-7 0 0,0 1 2 0,0-1 2 0,0-4 8 16,0 2 9-16,0-7 10 0,0 3 8 0,0-3 12 0,0 0 12 0,0 0 7 15,0 0 9-15,0 0 4 16,0 0 2-16,0 0 2 0,0-3 1 0,0-4 0 0,0 2 1 0,-7-4-1 0,7-1-3 0,0 1-6 0,-6 0-6 0,6-7-11 15,0 1-12-15,-7 1-8 0,7-2-6 0,0-2-7 0,0 3-1 0,-6-4 0 0,6-2-3 16,0 3 1-16,0-1-4 0,0-7-3 0,0 7-2 0,6 0-2 0,-6-1-1 16,0 1 1-16,7-2-1 0,-7 3-1 0,6 2-1 0,-6-3-2 15,7 5-1-15,-7-1 1 0,7 5-2 0,-7-5-2 0,7 6 1 0,-2 0-4 0,-5-1-1 16,7 5-2-16,-7-5-4 0,6 4-2 0,-6 1-2 0,6 5-2 16,-6-4 2-16,8 4 0 15,-1 0-1-15,-2 0 2 0,3 0 1 0,-2 4 1 0,-1-4 3 0,3 5-1 16,4 1 5-16,-5 4 0 0,6-5 5 0,0 5 1 0,-6-1 3 0,6 6 2 15,-7-6 1-15,7 6 0 0,-5-5 2 0,2 4-2 0,-1 2 2 0,-4-3-2 16,2 2 0-16,-7 0 0 0,8 3 1 0,-8-2 0 0,5-2 0 0,-5 1-2 16,7 4-5-16,-7-4-4 0,0 6-7 0,0-8-6 0,0 2-8 0,0 0-8 0,0 0-9 15,0 4-9-15,0-10-11 0,0 6-11 0,0-6-11 0,0 7-16 0,0-7-14 16,-7 2-15-16,7-7-16 0,0 5-16 0,0-4-15 0,0 2-32 0,0-3-37 0,0-4-43 16,0 5-46-16,0-5-42 0,0 0-37 0,0 0-5 0,0 0 13 0,0 0 21 15,0 0 26-15,0 0 32 0,0 0 31 0,0 0 36 0,0-5 36 0,0-6 45 0,0 6 49 16,0-4 52-16,7-1 67 0</inkml:trace>
  <inkml:trace contextRef="#ctx0" brushRef="#br0" timeOffset="-207661.78">20573 11304 0 0,'7'-5'62'0,"-7"-4"90"0,5 3 57 0,-5 2 50 15,0-5 45-15,0 3 40 0,0 0 39 0,0 2 36 0,0 4 30 0,0-5 33 0,0 0 29 0,0 5 0 0,0-4-17 0,0 4-70 0,0 0-98 0,0-6-60 0,0 6-36 0,0 0-29 0,0 0-27 0,0 0-23 0,0 0-22 0,0 0-19 0,0 0-17 0,0 0-20 0,0 0-17 0,0 0-18 0,0 0-17 16,0 0-17-16,0 0-15 0,0 0-12 0,0 0-6 0,0 0-3 0,0 0-3 15,0 0 0-15,0 6 2 0,0-2 1 0,0 1 1 0,0 4 5 16,0-3 5-16,0 0 2 0,0 3 6 0,0-5 7 0,8 7 2 0,-8-2 3 0,0-5 1 0,0 8-2 16,8-9 0-16,-8 6-3 0,5 3-4 0,-5-8-2 0,6 1 0 0,2 4-7 15,-8-3-6-15,13-2-4 0,-8 1-5 0,2 1 1 0,0-2-1 0,5 2 0 16,-4-3 0-16,-3-3 2 0,9 6 2 0,-9-6 4 0,2 0 5 0,7 0 3 16,-8 0 5-16,1-6 9 0,-2 3 8 0,4-3 9 0,-2 2 5 0,-2-2 5 15,1 1 3-15,-1 1 4 0,3-7 4 0,-8 7 2 0,8-5 1 0,-8 3 0 0,0-3 0 16,0 0-1-16,5-3 0 0,-5 3-4 0,-5 0-1 0,5-1-3 0,0-5-3 15,-8 5-2-15,8-4-1 0,-8 4-4 0,8-5-2 0,-5 0-1 0,5 6-5 0,-6 0 1 16,1-6-2-16,-2 5-1 0,7-1-2 0,-9 7 1 0,4-5-2 0,5 3-1 16,-7 2-5-16,7 4-5 0,-6-5-6 0,6 5-7 0,-5 0-5 0,5 0-8 15,-9 0-5-15,2 5-3 0,7-1-1 0,-5 2-4 0,-1-2 1 0,-2 5-2 16,3 2-4-16,-3-1 1 0,8-1 1 0,-7 6 2 0,2-6 5 0,-2 6 4 0,0-5 3 16,7 5 3-16,0-6 6 0,-5 6 1 0,5-6-2 0,0 7 4 0,0-2-2 15,0-4 1-15,0 5 1 0,5-6 1 0,-5 6 2 0,7-6 1 0,-7 6 1 16,7 1-4-16,-2-7-6 0,2 6-11 0,6 0-14 0,-5-2-16 0,3-2-18 15,-4 2-17-15,13 2-19 0,-8-6-22 0,4 7-22 0,0-7-48 0,0 2-61 16,2-1-75-16,3-7-80 0,-8 9-27 0,6-8-1 0,0 1 16 0,-7-5 27 0,9 0 28 0,-10 0 32 16,10 0 35-16,-8 0 35 0,1-5 38 0,-2 1 42 0,2-8 53 0,-9 9 63 15</inkml:trace>
  <inkml:trace contextRef="#ctx0" brushRef="#br0" timeOffset="-207446.63">21075 11259 83 0,'-8'-4'171'0,"8"-6"61"0,-5 6 49 0,5-6 45 16,-5 5 42-16,5-5 39 0,-9 4 37 0,9 3 32 0,0-3 30 0,0 1 27 15,-5 1 24-15,5 4-62 0,0 0-115 0,0-6-82 0,0 6-65 0,0 0-44 0,5-3-29 16,-5 3-30-16,0 0-24 0,0 0-28 0,0 0-22 0,0 0-17 16,0 0-9-16,0 0-5 0,9 3-6 0,-9-3-4 0,5 6-6 0,-5-2-4 15,5 1-6-15,3 1-3 0,-3-3 1 0,3 9 1 0,0-3 4 0,-3 1 3 0,1-1 7 16,2 6-7-16,-3-6-13 0,2 7-14 0,-1-2-20 0,1 2-21 0,0 2-20 16,0-3-22-16,-2 0-20 0,-5 0-21 0,8-2-22 0,-3 2-18 0,-5 6-18 0,6-12-22 15,2 6-21-15,-8-2-29 0,5-1-27 0,2-3-28 0,-7 1-21 0,9-5-30 0,-9 4-23 16,5-5-1-16,1-4 15 0,-6 6 22 0,0-6 29 0,0 0 29 0,7-6 30 0,-7 6 33 15,5-4 34-15,-5-1 40 0,0 1 43 16,0-1 41-16,9-5 54 0</inkml:trace>
  <inkml:trace contextRef="#ctx0" brushRef="#br0" timeOffset="-207241.18">21244 11421 15 0,'7'-15'90'0,"-7"5"43"0,0-3 38 0,0 2 34 0,-7-4 33 0,7 2 31 0,0-2 30 15,0 0 31-15,-5 0 32 0,5 0 34 0,-9 2 34 0,9-3-17 0,0 2-55 16,-5-1-33-16,-2-1-27 0,7 7-17 0,-6 0-14 0,6 0-11 0,-5-1-9 16,5 5-9-16,0-1-10 0,0 2-16 0,-9-2-15 0,9 1-21 0,0 5-23 0,0-4-23 15,0 4-25-15,0 0-20 0,0 0-23 0,0 0-19 0,0 0-20 16,0 0-13-16,0 0-14 0,0 4-8 0,-7-4-10 0,7 11-3 0,-5-7-3 0,5 7-4 15,-8-1 4-15,2-1 0 0,6 6 2 0,-5 0 0 0,-3 4 0 0,3-5-9 16,-2 5-10-16,0 2-15 0,0-8-16 0,1 8-19 0,-1-2-21 0,2 1-20 0,-3-1-19 16,2 0-25-16,1-4-21 0,5 5-34 0,-8-5-38 0,0-2-60 0,3 2-69 15,5 1-45-15,0-7-32 0,-8 0 1 0,8 2 19 0,0-1 27 0,-5-7 31 0,5 9 32 16,0-12 36-16,0 0 37 0,0 0 39 0,0 0 46 0,0 0 48 0,5-6 64 16,-5 0 77-16</inkml:trace>
  <inkml:trace contextRef="#ctx0" brushRef="#br0" timeOffset="-206987.45">21394 11031 0 0,'7'-10'22'0,"-1"5"141"0,-6 1 80 0,5-8 62 0,-5 9 52 15,0-8 48-15,8 7 41 0,-8-2 39 16,0-3 34-16,0 9 31 0,0-4 30 0,0-1 25 0,0 5 24 0,0-6-109 0,0 6-183 0,0 0-99 0,0 0-55 0,0 0-40 16,0 0-31-16,0 0-27 0,0 0-25 0,0 0-17 0,0 0-15 0,0 0-10 15,0 6-5-15,0-1-8 0,0-1-4 0,8 5-4 0,-8 1-4 0,0 4 0 16,0 2 0-16,0-1 2 0,0 3 4 0,0-2 5 0,0 8 1 0,0-3-4 15,0 3-8-15,0 0-18 0,0 1-21 0,-8 2-19 0,8-2-22 0,0 5-15 16,-8 0-12-16,8-5-15 0,0 3-15 0,0 1-21 0,0-4-22 16,0-1-20-16,8 1-20 0,-8-1-30 0,8 1-30 0,-8-7-46 0,5-3-51 0,-5 6-38 0,7-8-30 15,-7-2-3-15,6 2 12 0,-6-1 22 0,6-3 26 0,-6-5 32 0,0 1 37 16,0-5 36-16,0 0 36 0,0 0 47 0,0 0 49 0,0 0 59 0,0 0 75 0</inkml:trace>
  <inkml:trace contextRef="#ctx0" brushRef="#br0" timeOffset="-206795.73">21394 11344 1 0,'-6'-12'94'0,"-2"3"73"0,8 6 55 16,0-9 46-16,-5 3 43 0,-2 5 39 0,7-1 37 0,-6-1 32 0,6 2 27 0,0-2 28 15,-6 6 25-15,6 0-14 0,0-3-43 0,0 3-69 0,0 0-88 16,0 0-53-16,0-6-29 0,0 6-24 0,0 0-20 0,6-6-17 0,-6 6-18 0,0 0-12 16,0 0-12-16,0 0-8 0,0-4-11 0,0 4-6 0,6 0-13 0,-6 0-9 15,7-5-13-15,-2 5-11 0,3 0-11 0,-2 0-7 0,1-5-7 0,4 5-9 16,-3 0-9-16,5 0-16 0,0 0-19 0,1 0-23 0,-2 0-26 0,2 0-36 0,-1 0-36 15,-1 0-48-15,8 0-56 0,-7 0-102 0,0 0-120 0,0 0-53 0,0 0-14 0,0-4 8 16,1 4 18-16,-2 0 31 0,-6 0 38 0,8-6 42 0,-7 2 44 0,-2-1 51 16,3 1 54-16,-2-8 62 0,-1 9 66 0</inkml:trace>
  <inkml:trace contextRef="#ctx0" brushRef="#br0" timeOffset="-206450.53">21836 11147 0 0,'0'0'27'0,"0"0"142"0,0 0 76 16,0 0 54-16,0-4 42 0,0-1 36 0,-5 1 34 0,5-2 30 0,0-3 26 15,0 0 30-15,-7 2 26 0,7 2 27 0,0-4 28 0,0 3-106 0,0 2-179 0,-7 1-90 16,7-3-42-16,0 1-24 0,0 5-12 0,-5-4-12 0,5-2-13 0,-8 0-14 16,8 6-9-16,-7-4-14 0,7 4-13 0,-5 0-14 0,-2-5-13 0,0 5-15 15,2 0-15-15,-3 5-9 0,3-5-7 0,-9 4-3 0,7 2-4 0,-7 0 0 16,9-2-2-16,-8 1 0 0,8 4-3 0,-9 1-2 0,-1-1-3 0,10-4-2 0,-1 5-1 16,-7 1-1-16,6 3-3 0,1-5 1 0,-2 2 0 0,2-1 0 0,-1-1-2 15,2 0 1-15,-4 1 1 0,4 1-1 0,5-2 3 0,0 1 2 0,-7-1 5 16,7-3 4-16,0 3 3 0,0 0 3 0,0 3 1 0,0-9 2 0,0 7 2 0,0 1 0 15,7-7 3-15,-7 5 0 0,0-3 4 0,5 3 1 0,4 0 3 0,-4-3 2 16,-5 4 3-16,7-5 3 0,7 4 8 0,-8-3 6 0,1 3 9 0,-2-3 5 16,9 4 4-16,-9-7 5 0,10 7 2 0,-1-5 2 0,-9 5 3 0,8-5 1 0,-8 4 2 15,9-3-2-15,-7 4-1 0,-1-5-2 0,2-1-6 0,-3 1-6 16,3 5-7-16,-8-10-6 0,5 6-3 0,-5-3-3 0,0 3 0 0,0-3-1 0,0-3 3 16,0 7-5-16,0-2-10 0,0-1-12 0,-5 1-16 0,5-1-14 0,-8 2-18 15,3-6-20-15,-3 5-21 0,8-1-24 0,-6 2-27 0,-1-3-37 0,1-3-42 0,-2 6-68 16,3-6-73-16,-3 0-56 0,3 0-43 0,0 0-4 0,-4 0 15 0,4-6 25 15,-2 6 30-15,7-3 32 0,-8 3 38 0,8-6 38 0,-5-3 40 16,5 3 48-16,0 2 51 0,0-5 60 0,5-3 76 0</inkml:trace>
  <inkml:trace contextRef="#ctx0" brushRef="#br0" timeOffset="-205613.28">22013 11255 0 0,'0'0'3'0,"0"0"110"0,0 4 72 0,0-4 51 0,-6-4 44 0,6 4 40 0,-8-5 36 16,8 5 35-16,0-5 33 0,0 5 31 0,0 0 30 0,0 0 28 0,-5-4 34 15,5 4-74-15,0 0-133 0,0 0-70 0,0 0-39 0,0 0-28 0,0 0-22 16,0 0-21-16,0 0-19 0,0 0-18 0,0 0-17 0,0 0-16 0,0 0-17 16,0 0-17-16,0-6-21 0,0 6-18 0,-8 6-15 0,8-6-14 0,-5 0-11 0,5 4-11 15,-8-4-8-15,8 5-9 0,-6 0-6 0,6-1-9 0,-5 2-8 0,5 0-9 16,-7-3-7-16,7 7-5 0,-8-4-6 0,8-1-2 0,0-1-3 0,0 5-1 16,0-3 1-16,0 0 5 0,0-3 6 0,0 3 8 0,8-3 9 0,-8 3 8 0,7-6 10 15,-2 6 11-15,1-6 12 0,7 0 11 0,-5 4 12 0,5-4 6 0,-2 0 8 16,4-4 5-16,-2 4 4 0,-2 0 4 0,5-6 4 0,-5 0 3 0,1 3 3 15,4-3 8-15,-5-3 6 0,2 3 9 0,0 2 6 0,1-5 6 0,-9 4 5 16,3-1 8-16,-1-4 3 0,-2 7 4 0,2-9 2 0,0 8 0 0,-7-6-1 0,0 0-2 16,0 6-2-16,0-5-8 0,0-3-7 0,0 3-13 0,-7 0-8 15,7 0-9-15,-7-1-11 0,2-1-8 0,-2 1-7 16,-1 5-7-16,3-4-4 0,-2 5-5 0,-5-2-4 0,4 2-4 0,-5-1-3 0,7 5-4 0,-6-6-1 0,3 6-3 0,-3 6-5 16,1-6 0-16,3 5-3 0,-5-1-2 0,7 2-2 0,-7-2-2 15,5 5-1-15,1-4-1 0,2 5 1 0,-1 1-2 0,-2-1 2 0,3-7 0 16,-3 7-1-16,3 1 2 0,-3-2 5 0,8 1 0 0,-6-1 3 0,6 1 3 0,0 0-2 15,-5 0 6-15,5-1 1 0,0 1 0 0,0 1 4 0,0 2-2 0,5-1 0 16,-5-3-2-16,0 0-2 0,6 1-4 0,2-1-7 0,-3 2-6 0,3-2-10 0,-3 1-9 16,3-1-9-16,3 1-10 0,-4 1-10 0,7-2-15 15,-1-3-13-15,0 3-17 0,0-5-20 0,0 2-21 0,1-1-23 0,-2-1-17 0,7-4-11 0,-6 0-7 16,1 0-2-16,6 0-2 0,-8-4 0 0,0-1 9 0,9-1 12 0,-8 2 19 0,1-2 21 16,-2-3 26-16,-1 0 28 0,-2-2 36 0,3 7 40 0,1-5 40 0,-7-7 42 0,2 7 37 15,-3-2 40-15,2 2 32 16,0-7 35-16,0 7 26 0,-1-6 25 0,-6 6 21 0,7 0 24 0,-2-1 19 0,-5 1 14 0,8-7 9 0,-8 6 1 0,0 6-7 0,6-6-11 15,-6 5-15-15,0-5-12 16,0 4-8-16,0 3-8 0,0 3-10 0,0 0-15 0,0 0-15 0,0 0-23 0,0 0-24 0,0 0-23 0,0 0-23 0,0 0-26 16,0 0-22-16,0 0-23 0,0 0-21 0,0 0-17 0,0 0-14 0,0 0-12 15,0 3-8-15,-6-3-3 0,6 12-2 0,-8-8 1 0,8 1-2 0,-5 5-3 16,5-6-2-16,-7 6-1 0,1 0 0 0,-1-1 0 0,0 1 2 0,7 1-1 0,-7-7 1 16,2 5-1-16,-3-3 1 0,2 0-2 0,6-3-1 0,-5 3-2 0,-3-3 1 15,3 3 2-15,-2-6 5 0,-2 6 1 0,4-6-1 0,5 0 0 16,-6 0-2-16,-1 0-3 0,2-6-2 0,-3 6-3 15,2-6 2-15,6 3 0 0,-7-3 2 0,1 3 2 0,6-9 4 0,-7 8 2 16,1-5 6-16,6 4 4 0,-8-5 8 0,8 1 5 0,0-3 8 0,0 3 9 0,0 0 9 16,0-1 8-16,0 1 9 0,0-6 7 0,0 4 3 0,0-2 5 0,8 3 1 0,-8-5 4 0,6 4-1 0,-6 2 2 0,7-5-1 15,-7 3-1-15,6 1-2 0,1 1-3 0,-1-2-6 0,2 4-5 0,-3-4-4 16,2 7-2 0,-1-2-1-16,-1 0 0 0,4 2 0 0,-2-1 1 0,-2 5 2 0,3 0 3 0,-3 0 4 0,1 0 3 0,7 0 1 15,-6 5 2-15,7-1 1 0,-8 2-3 0,6 4-4 0,-4-5-2 0,5 4-2 0,-7 1-3 16,7 4-3-16,0 2-4 0,-8-1-3 0,4-2-4 0,3 8-4 0,-4-3-2 15,-3 3-4-15,2-2-1 0,-7 5-4 0,7 0 1 0,-7 1-2 0,0 5 1 0,0-2-1 16,0 8-1-16,0-8-2 0,-7 7 1 0,7-1-3 0,-7 0-3 0,7 0-5 0,-5-1-5 16,5 3-8-16,-8-8-13 0,8-4-14 0,0 0-16 0,-7 1-16 0,7-5-24 0,0 0-23 15,-5 0-25-15,5-7-32 0,0 2-36 16,0 0-47-16,-9 0-53 0,9 1-65 0,0-7-67 0,-5 6-43 0,5-6-28 0,0-5 2 0,0 7 21 0,0-7 30 0,0-4 34 16,0 0 39-16,0 0 42 0,0 0 47 0,0-4 49 0,0-7 56 0,0 2 57 15,0-5 63-15,0 0 75 0</inkml:trace>
  <inkml:trace contextRef="#ctx0" brushRef="#br0" timeOffset="-205092.73">22560 11192 0 0,'0'-9'17'0,"8"-1"133"0,-8 5 75 0,0-5 52 0,0-1 39 0,5 2 34 0,-5 5 30 0,0-6 28 0,6-1 28 0,-6 1 29 0,7 1 26 0,-1 4 27 0,-6-5 30 0,8 7-90 0,-3-3-163 0,2 1-78 0,-7-5-39 0,6 4-20 16,0 6-8-16,1-4-7 0,-7-1-5 0,8-1-6 0,-3 6-10 0,-5-3-8 0,8 3-11 0,-8-6-13 15,6 6-14-15,-6 0-15 0,0 0-16 0,0 0-11 0,0 0-12 0,0 0-7 0,5 0-6 16,-5 6-4-16,0-6-4 0,8 3-4 0,-8 3 0 0,0-1-2 0,7 5-2 16,-7-4 1-16,6 3 0 0,-6 4 1 0,6 2 2 0,-6-3 2 0,7 6 0 15,-7-3-1-15,0 0 0 0,0 4-6 0,5 0-8 0,-5-5-9 0,-5 7-12 16,5-2-8-16,0 2-10 0,0-2-7 0,0-1-7 0,0 3-3 0,0-6-3 16,-7 3-2-16,7-3-1 0,0 4-1 0,7-4 2 0,-7 0 4 0,0-6 7 0,0 1 12 15,0 1 9-15,0-2 11 0,0-5 14 0,0 2 11 0,5 0 15 0,-5-6 10 16,0 0 13-16,0 0 10 0,0 0 7 0,0 0 7 0,0 0-1 0,0 0 4 15,0 0-2-15,-5-6 2 0,5 0-1 0,0 2-3 0,0-5-1 0,-7 4-6 16,7-5-6-16,0 1-8 0,-6-2-11 0,6-4-5 0,0 5-7 0,-6 1-2 0,6-6-2 16,0 0 0-16,0 6 1 0,-7-7 1 0,7 4 3 0,0-4 0 0,0 2-1 15,0-2 1-15,7-3-2 0,-7 5 0 0,0-1-2 0,6-4-2 0,-6 4-4 16,6 0 0-16,-6 0 0 0,7 0-3 0,-7 2 0 0,5 3-3 0,3-4-2 16,-8 2-2-16,8 8-4 0,-3-7-1 0,-5 7-1 0,6 1 0 0,-1-3 1 15,2 1 0-15,-7 5 2 0,9-4 1 0,-4 4 0 0,2 0 2 0,-1 4 2 0,-1-4 1 16,11 5 3-16,-11 1 1 0,2-3 3 0,5 7 2 0,-4-1 3 0,-1 3-1 15,5-3 1-15,-5 0 1 0,-2 6 0 0,3 0 0 0,-3-5 0 0,9 5 0 0,-14-2 0 16,5 1-1-16,3 2-1 0,0-1 1 0,-8-1-2 0,5-4 1 16,-5 5-1-16,0 0 0 0,0-2-1 0,8-1-5 0,-8 0-8 0,0 0-11 0,0 1-12 0,0-2-11 15,0-2-16-15,0 7-15 0,0-7-15 0,0 0-20 0,0 1-22 0,0 1-22 16,0-2-20-16,0-5-24 0,0 7-20 0,0-7-31 0,0 5-34 0,0-3-35 16,0 0-37-16,0-6-41 0,0 3-38 0,0-3-6 0,0 0 13 0,0 0 25 15,0 0 29-15,0 0 33 0,0 0 35 0,0 0 34 0,5-3 36 0,-5-3 44 16,5 6 45-16,-5-10 50 0,0 5 60 0</inkml:trace>
  <inkml:trace contextRef="#ctx0" brushRef="#br0" timeOffset="-204617.1">23010 11192 56 0,'0'0'134'0,"5"-6"46"0,-5 6 37 0,0-3 33 0,9-3 31 0,-9 6 33 0,0-4 33 0,0-1 30 0,5-1 29 0,-5 2 30 0,0-2 25 0,0 1-47 0,5 1-93 0,-5-1-56 0,0 5-37 0,0-4-19 0,0 4-14 0,8-6-13 16,-8 6-12-16,0 0-20 0,0 0-19 0,0 0-20 0,0 0-20 0,0 0-18 15,0 0-19-15,0 0-14 0,0 0-13 0,0 0-10 0,0 0-8 0,0 6-8 0,-8-2-5 16,8 1-6-16,0-1-1 0,0 7 0 0,0-1 1 0,-5-1 2 0,5 0 3 15,0 1 4-15,0 1 4 0,0 4 3 0,-5-6 0 0,5 1-1 0,0-1-2 16,0 6-2-16,0-6-3 0,0 1-2 0,0 1-1 0,0-2 0 0,5 1 0 16,-5-1 4-16,5 0 2 0,-5 3 4 0,8-3 5 0,-3-5 3 0,3 7 7 0,0-2 3 15,-3-3 5-15,1 4 2 0,7-7 5 0,-6 3 2 0,6-2 4 0,-6 1 2 16,5 1 0-16,1-2 3 0,-7-4 2 0,7 0 2 0,-6 0-1 16,7 0 2-16,-8-4 1 0,6 4-1 15,-4-6 4-15,-2 1 0 0,1 5-1 0,-1-10-2 0,-1 7 0 0,-5-3-5 0,7-4 0 0,-7 1-4 0,9-2-6 0,-9-2-5 16,0 1-7-16,0 0-10 0,0 0-8 0,0-1-12 0,0-2-10 0,0-6-11 0,-9 7-9 15,9 0-10-15,0-1-7 0,-7 0-12 0,7 0-8 0,0 6-9 0,-5-6-6 0,5 5-5 16,-6 1-7-16,6 0-5 0,0 3-4 0,-7 2-6 0,7-7-6 0,0 11-12 16,0-3-21-16,-6 3-17 0,6 0-20 0,0 0-14 0,0 0-14 0,-8 3-25 15,8-3-33-15,-5 11-39 0,5-7-38 0,-7 6-40 0,7-1-37 16,-6 2-4-16,6-1 12 0,0 5 29 0,-6-6 34 0,6 0 35 0,0 0 38 0,0 7 36 0,0-7 33 0,6-3 43 16,0 3 44-16,-6-4 47 0,7-1 65 0</inkml:trace>
  <inkml:trace contextRef="#ctx0" brushRef="#br0" timeOffset="-204017.13">23361 11274 50 0,'7'-3'131'0,"-1"-3"51"0,-6 0 40 0,5 2 37 0,-5-1 36 0,7 0 34 16,-7 1 33-16,0-2 34 0,9 2 29 0,-9-1 29 0,0 1 31 0,0-8-43 16,5 9-85-16,-5-3-57 0,0-3-37 0,0 3-26 0,0-3-14 0,0 5-13 0,0-7-16 15,0 7-12-15,0-2-18 0,0-3-11 0,0 4-15 0,0 1-13 16,0-2-12-16,0 6-13 0,0 0-15 0,0-4-15 0,0 4-15 0,0 0-15 0,0 0-15 16,0 0-13-16,0 0-12 0,0 0-10 0,0 0-13 0,0 0-3 0,0 0-6 15,0 0-1-15,0 0-5 0,0 4 1 0,0 2-1 0,0-2 3 0,0 5 3 16,0-4 3-16,0 5 6 0,0 1 2 0,0-1 4 0,-5 3 4 0,5-2-1 15,0 4-2-15,0-6-8 0,-9 5-6 16,9 0-9-16,0-2-8 0,-7 1-7 0,7 2-11 0,-5-6-11 0,5 6-6 0,0 0-8 0,-6-5-5 0,6-1 1 0,0 6 0 16,0-4 2-16,-7-1 4 0,7-1 8 0,0 0 7 0,0 1 8 0,0-5 9 15,7 1 9-15,-7-3 14 0,0-3 14 0,0 6 20 0,0-6 20 0,0 0 21 0,0 0 19 16,0 0 14-16,0 0 9 0,0 0 5 0,6 0 8 0,-6-6 5 0,5-3 7 16,-5 4 5-16,0 1 5 0,7-7 2 0,-7 1-1 0,0 1-9 0,9-1-10 0,-9 1-17 15,5-6-18-15,-5 6-10 0,0-6-8 0,7 6-6 16,-7-7-4-16,0 2-6 0,6-2-7 0,-6 1-7 0,5 1-7 0,-5 0-6 0,9-1-6 15,-9 0-3-15,0 0-5 0,7 2-2 0,-7 2-1 0,5-4-3 0,-5 6-2 0,6-1-2 16,-6 1 1-16,8 0-5 0,-8 2-2 0,0 2-2 0,0 1-5 0,0 4-6 0,0 0-13 16,0 0-8-1,0 0-5-15,0 0-5 0,0 0 3 0,0 4-1 0,0 1 5 0,5 2-1 0,-5 2 1 16,0 0-1-16,0 1 0 0,0-1-4 0,0 6-2 0,0 0 0 0,8 0 3 0,-8 3 1 16,0-2 2-16,0-1 1 0,0 3-1 0,0-3-4 15,0 1 1-15,5-2 0 0,-5 2 1 0,0-7 1 0,7 6 8 0,-7-6 6 0,7-5 12 0,-7 7 11 0,5-2 14 16,-5-3 16-16,8-2 12 0,-1-4 14 0,-7 6 13 0,5-6 13 0,-5 3 11 0,8-3 13 15,-2 0 11-15,-6 0 11 16,5-3 7-16,3 3 9 0,-8-6 3 0,7 2 1 0,-7-2-2 0,6 1-5 16,-6-5-8-16,6 5-6 0,-6-4-6 0,7-1-10 0,-7 1-10 0,5 0-10 15,-5-3-12-15,9-1-9 0,-9 2-13 0,5-2-6 0,-5 1-7 0,7-2-4 0,-1 0-2 16,-6-1-4-16,7 0 0 0,-7 0-5 0,7 2-2 0,-7 2-4 0,7-4-1 16,-2 2-1-16,-5 3 1 0,8-1 0 0,-8 1 3 0,5 1-3 0,-5 4 0 0,0-1-5 15,6 2-7-15,-6 1-3 0,0 3-5 0,0 0-5 0,0 0 2 0,0 0 0 16,0 3 2-16,8-3-1 0,-8 4 0 0,0 7 1 0,0-7-2 0,0 11-6 15,5-4-9-15,-5 3-10 0,0 6-15 0,0-5-11 0,0 4-15 0,0-1-14 16,0 3-13-16,0-7-15 0,0 6-17 0,0-1-19 0,0-4-16 0,0 0-29 0,0 3-29 16,7-6-47-16,-7 1-59 0,0 2-50 0,0-4-43 0,9-1-3 0,-9-1 15 15,0 0 22-15,5 1 25 0,-5-5 28 0,5 4 29 0,-5-3 33 0,8-6 33 0,-8 4 42 16,5-4 44-16,3 0 58 0,-2-4 72 0</inkml:trace>
  <inkml:trace contextRef="#ctx0" brushRef="#br0" timeOffset="-203844.17">23966 11445 0 0,'7'11'8'0,"-7"-7"131"0,7 1 96 0,-2-1 71 0,-5 2 60 0,7-6 48 0,-7 6 42 0,0-6 34 0,0 0 33 0,0 0 29 15,0 0 27-15,0 0 29 0,0 0 23 0,0 0-86 0,8 0-153 0,-8 0-106 0,0 0-83 0,0 0-49 0,0 0-34 0,0 0-23 0,5 0-19 0,-5 0-13 0,0 0-11 0,0 0-10 0,0 0-6 0,0 0-11 16,0 0-9-16,0 0-12 0,-5 3-15 0,5 3-22 0,-8-3-28 0,1 4-38 16,2-2-41-16,-2-1-51 0,-5 5-56 0,-1-3-123 0,-1 3-155 0,2-3-65 15,-2-3-23-15,-4 3 2 0,2 0 13 0,-2-2 22 0,4-4 30 0,-4-4 38 16,4-2 49-16,2 0 57 0,-2-3 60 0,1 0 70 0,0-1 73 0</inkml:trace>
  <inkml:trace contextRef="#ctx0" brushRef="#br0" timeOffset="-203274.56">24501 11119 8 0,'0'-6'50'0,"-6"6"28"0,6-3 28 16,0-4 28-16,0 7 26 0,-8-5 27 0,8 1 24 0,0 4 21 16,-7-5 22-16,7-1 6 0,0 6-1 0,0-4-12 0,0 1-19 0,0 3-12 0,0 0-10 0,0-6-15 15,0 6-16-15,-5-5-10 0,5 5-13 0,0-4-10 0,0 4-7 0,0-6-6 16,0 6-4-16,0-6-7 0,0 6-3 0,0-4-3 0,0 4-2 0,0 0-4 16,0 0-4-16,0 0-7 0,0-5-5 0,0 5-9 0,0 0-9 0,-6-6-6 0,6 6-6 15,0 0-6-15,0 0-6 0,0-3-4 0,0 3-4 0,-8-6-5 0,8 6-2 16,0-4-3-16,-5 4-3 0,5-5 2 0,-8 5-3 0,8 0 0 0,-5-4 2 0,5-1 1 15,-8 5-3-15,8 0 2 0,-6-7 0 0,6 7 2 16,-5-3-1-16,-3 3 1 0,8 0-1 0,-7-6 0 0,7 6 1 0,-6-5-4 0,-2 5-3 0,8 0-5 16,-5 0-6-16,0 0-4 0,5 0-5 0,-8 0-2 0,2 0-4 0,-1 0-3 15,7 0 0-15,-6 5-4 0,-1 1-3 0,2-3-2 0,-4 4-3 0,4-2 0 0,-2-1 0 16,1 5 0-16,-2 0 0 0,2 2 1 0,-1-1 3 0,2 0-1 0,5 1 2 16,-8-4-2-16,2 8-2 0,6 0 0 0,-5-4 0 0,5 3 2 0,-8 0-1 15,8 2 2-15,0-1-3 0,0-2 1 0,0 1 0 0,0-2 1 0,0 1-1 0,0 2-1 16,8 0 4-16,-3 0-2 0,-5-5-2 0,6 4-8 0,2 2-13 0,-3-7-16 15,2 6-18-15,7-6-20 0,-8 0-14 0,6 1-19 0,-3 1-16 0,3 2-27 16,-6-3-36-16,7-5-44 0,0 5-44 0,-8-5-56 0,9 4-58 0,1-3-10 16,-4-6 9-16,2 4 22 0,-5-4 27 0,5-4 28 0,-2 4 31 0,4-6 30 15,-3 3 33-15,0-3 39 0,4-3 43 0,-5-2 48 0,-4 1 61 16</inkml:trace>
  <inkml:trace contextRef="#ctx0" brushRef="#br0" timeOffset="-202989.76">24722 10948 0 0,'7'-11'46'0,"-7"2"86"0,0-1 51 0,0 6 44 0,6-7 42 0,-6 1 40 0,0 1 38 0,0-2 39 0,0 7 33 0,0-5 35 0,0 4 33 0,0 1 8 0,0-8-13 0,0 8-55 0,0 4-86 0,0 0-52 16,0 0-35-16,0 0-32 0,0 0-29 0,0 0-32 0,0 0-29 0,0 0-32 0,0 0-26 0,0 0-21 15,0 0-20-15,0 0-17 0,0 0-14 0,0 4-11 0,0 2-14 0,0 4-1 16,0-1-2-16,0 0 1 0,0 2 7 0,0 5 3 0,0-2 9 0,5 0 8 15,-5 0 8-15,0 7 4 0,0-8-1 0,0 8 2 0,0-2-1 0,0-1-7 0,0 3-5 16,0 0-13-16,0-3-19 0,0 1-18 0,0 2-23 0,-5-8-21 0,5 8-22 16,0-6-24-16,0-2-23 15,0 1-20-15,0 7-23 0,5-11-29 0,-5 4-32 0,0 2-36 0,9-7-38 0,-9 1-32 0,7-1-32 0,-7-4-14 0,5 5-8 0,2-4 17 16,-7-3 24-16,6 3 30 0,0-6 33 0,-6 3 32 0,8-3 33 0,-8 0 39 16,0 0 40-16,7 0 43 0,-2-3 45 0</inkml:trace>
  <inkml:trace contextRef="#ctx0" brushRef="#br0" timeOffset="-202674.42">24814 11304 0 0,'5'-9'37'0,"-5"-2"59"0,8 1 44 0,-8 1 36 0,5-1 35 0,-5 0 31 16,8-4 30-16,-8 5 30 0,6-6 31 0,-6 4 28 0,5-2 29 0,-5-2-3 15,8-1-21-15,-8 2-33 16,7 0-40-16,-7 0-24 0,0-2-20 0,6 1-11 0,-6 1-7 0,8 4-8 0,-8 0-5 0,0-1-10 0,0 2-11 0,5 5-12 16,-5-1-13-16,0 1-12 0,0-1-15 0,0 5-16 0,0 0-18 0,0 0-20 15,0 0-19-15,0 0-22 0,0 0-20 0,0 0-18 0,0 0-17 0,0 0-9 0,0 0-9 16,0 5-3-16,-5-5-1 0,5 4-2 0,0 1 0 0,-8 5 4 0,2-7 3 16,6 12 2-16,-7-3-1 0,-1-3 3 0,3 0-4 0,-1 6 5 0,-7-6 0 15,5 7-2-15,3-7-3 0,-9 1-1 0,9 4-6 0,-2-4-2 16,-1 1-3-16,2-7-3 0,0 5-4 0,-1 1 2 0,2-5-1 0,-2 1 2 15,-2-3 2-15,4 9 2 0,5-8 4 0,-6 1 1 0,6-5-2 0,-7 4 0 16,7 2-3-16,0-6-1 0,0 4 0 0,0-4 0 0,-5 0 0 0,5 0 2 0,0 0 3 0,0 5 2 16,5 0 2-16,-5-1 2 0,0 2 1 0,7 0 2 0,-7-3 4 0,6 3 3 15,-6-2 3-15,5 7 5 0,4-7 1 0,-2 1 4 0,-2 5 1 0,2-4 2 0,-1 3 1 32,0 0-1-32,9-3 1 0,-10 3-3 0,1 0-3 0,2 1-9 0,-3-5-9 15,8 5-13-15,-5-1-12 0,-2-3-19 0,-1-2-17 0,3 7-20 0,-1-7-20 16,-1 1-22-16,2 1-22 0,-3-3-30 0,0 3-32 0,9-2-29 0,-7-4-27 0,-1 6-21 15,1-6-17-15,0 0-18 0,0 0-16 0,5-6-1 0,-6 6 6 0,2 0 22 16,-2-4 25-16,1-2 28 0,-2 3 34 0,9-3 33 0,-9 1 37 0,8-5 36 0,-6 5 32 16,7-5 32-16,-8 1 42 0</inkml:trace>
  <inkml:trace contextRef="#ctx0" brushRef="#br0" timeOffset="-202342.66">25140 11290 3 0,'5'-10'81'0,"2"1"52"16,0-7 41-16,-2 6 35 0,3-4 32 0,-8 5 29 0,0-6 28 0,0 0 31 0,0 0 29 16,0 0 28-16,0 0 30 0,0 6-16 0,0-5-43 0,0 0-44 0,8 2-51 15,-8-3-31-15,0 2-22 0,0 4-13 0,0-3-10 0,0 3-8 0,5 3-7 16,-5-3-12-16,0 5-8 0,0-1-10 0,0 1-8 0,0-1-12 0,0 5-11 15,0 0-10-15,0 0-9 0,0-7-8 0,0 7-10 0,0 0-9 0,0 0-9 16,0 0-13-16,0 0-11 0,-5-3-13 0,-3 3-10 0,8 3-10 0,-8-3-8 0,3 0-6 16,-2 7-9-16,0-7-4 0,2 5-5 0,-3-1-6 0,-4 1-5 0,3-1 0 15,4 5-1-15,0-3-1 0,-3-1 2 0,3-1 1 0,-3 8 2 0,2-8 0 0,6 7 2 16,-7-4 1-16,2-1 0 0,5 3 3 0,-9-4 3 0,9 5 3 0,-5 1 3 16,5-7 3-16,0 6-2 0,-7-5 3 0,7 4 0 0,0 1 4 0,0-4-1 15,0 3 3-15,0 0 0 0,7 1 4 0,-7-5 2 0,0 4 4 0,5 3 3 0,4-3 5 16,-9 1 5-16,5-1 5 0,2 6 5 0,-1-6 4 0,2 1 5 15,5 5 6-15,-8-6 1 0,0 6 6 0,9-6 0 0,-7 7 5 0,6-7 1 0,-6 6 1 16,5-4-3-16,-4-1-1 0,0 3-5 0,-3-8-3 0,1 5-2 0,-1 1-3 0,2-2-3 16,-7-5-4-16,9 2-3 0,-9-1-2 0,0-1-1 0,0-4-2 15,0 5 2-15,0-5 2 0,0 4 1 0,-9 2-1 0,2-6-5 0,7 0-9 0,-5 6-13 16,-1-6-16-16,1 0-15 0,-3 0-19 0,-5 0-25 0,6 0-25 0,-5 0-28 16,4 0-29-16,-4-6-31 0,3 6-50 0,-1-6-53 0,2 6-62 0,-5-4-63 15,7-1-40-15,-1 1-25 0,2 4 4 0,-4-5 18 0,4-1 31 0,-2 2 35 0,7-2 36 16,-6 3 39-16,6 3 42 0,0-6 42 0,0 6 51 0,0-9 54 0,0 3 59 15,0 1 72-15</inkml:trace>
  <inkml:trace contextRef="#ctx0" brushRef="#br0" timeOffset="-201950.23">25164 11271 17 0,'8'-12'112'0,"-8"3"63"0,8 0 53 0,-8-1 46 0,0 1 44 0,0-3 41 0,0 3 38 16,0 0 37-16,0 0 33 0,0 3 35 0,0-3 33 0,0 3-25 0,5 2-56 16,-5-2-66-16,0 1-71 0,0 5-47 0,0-4-31 0,0 4-29 15,0-5-23-15,0 5-23 0,6 0-22 0,-6-4-20 0,0 4-19 0,0 0-18 0,0 0-18 0,0 0-14 16,5 0-15-16,-5 0-13 0,0 0-7 0,0 0-10 15,7 0-8-15,-7 0-7 0,9 0-5 0,-9 4-1 0,5 1-3 0,2-5-1 0,-7 4 2 0,6 1 0 0,-6 5 2 16,5-4 1-16,-5-1 2 0,8 5 0 0,-8-1 2 0,8 0-1 0,-8 0 3 16,5 3 0-16,-5-3 1 0,0 1 0 0,0 4 1 0,0-4-1 0,0 5-3 15,6-5-2-15,-6 4-1 0,0-4-3 0,0 5-3 0,0 0-1 0,0-6-2 16,8 0 3-16,-8 1-3 0,5 1 1 0,-5-1-1 0,8-1 1 0,-8-5-1 0,7 7 3 16,-2-7 2-16,-5 1 3 0,7 1 4 0,0-3 4 0,-2 3 4 0,3-6 4 15,-3 4 5-15,3-4 2 0,-2 0 4 0,-1 0 6 0,11 0 4 0,-11 0 6 16,2-4 2-16,4-2 3 0,-2 3 4 0,3-3 1 0,-6-3 3 0,1-2 0 15,7 7 3-15,-9-5-3 0,2-7 0 0,-1 7-3 0,0-2-2 0,2-2-5 16,-1 1-4-16,-2 0-4 0,2-4-5 0,0 2-2 0,-7-2-5 0,5 1-5 0,-5 1-6 16,8 0-5-16,-8-7-6 0,0 7-5 0,0 1-3 0,0-2-7 0,0 5-2 15,0-5-6-15,0 6-3 0,0-1-7 0,0-1-5 0,-8 8-11 16,8-4-11-16,0 2-15 0,0 1-15 0,-5 4-18 0,5-5-22 0,-7 5-16 0,7 0-15 0,-7 5-18 16,7-5-17-16,-5 4-16 0,-2 1-16 0,-1 5-36 0,8 1-37 0,-6-1-52 15,0-1-52-15,-1 0-34 0,7 7-22 0,-5-1 10 0,5-2 25 0,-8 1 27 0,8 2 32 16,0-1 32-16,0-6 35 0,8 6 35 15,-8-6 37-15,5 1 47 0,-5 1 53 0,7-2 57 0,-1 1 72 0</inkml:trace>
  <inkml:trace contextRef="#ctx0" brushRef="#br0" timeOffset="-196257.32">25797 11070 6 0,'-7'-5'69'0,"7"5"32"0,0-4 23 0,-5-2 23 0,5 6 24 0,0-6 25 0,-8 2 22 0,8-1 22 0,0-1 21 0,0 6 21 0,0-3 17 15,0 3-28-15,0-6-56 0,0 6-34 0,0-4-19 0,0 4-11 0,0 0-9 0,0 0-10 0,0 0-15 0,0 0-16 0,0 0-14 0,0-5-14 0,0 5-11 0,0 0-9 16,0 0-9-16,0 0-7 0,0 0-9 0,0 0-5 0,0 0-6 15,0 0-4-15,0 0-2 0,0 0-2 0,0 0-1 0,0 0-2 0,0 0-1 16,8 0-1-16,-8 0-1 0,5 5 0 0,-5-5-2 0,0 4 0 0,7 2-1 0,-7-3 1 16,0 3 1-16,7 3 0 0,-7 3-2 0,0-8-1 0,0 10 0 0,0-4 0 15,0-1 0-15,0 6 1 0,5 0 1 0,-5 0 0 0,0 4 0 0,0-4 0 0,0 4 1 16,0-5-1-16,0 7 0 0,0-7-1 0,0 6 1 0,0-5-2 16,0 4 1-16,0-4 0 0,0 3 0 0,0 3 1 0,0-6-1 0,0 4 0 0,0-4 0 15,0 4 0-15,0-5-1 0,0 2 1 0,0-2-1 0,0-4 0 0,0-1-1 16,8 0 2-16,-8 3 0 0,0-8 2 0,0 5 1 0,0-3 4 0,0-6 0 15,0 0 10-15,0 0 6 0,0 0 8 0,0 0 6 0,0 0 4 0,0 0 3 0,0 0 1 16,0 0 2-16,0-6 4 0,0 2 2 0,0-1 0 0,0-4-1 0,5-1-2 16,-5 1-3-16,0-3-6 0,0 3-7 0,0-6-7 0,0 5-6 0,0 1-4 15,8-6-2-15,-8 0-1 0,0 6-5 0,0-6-1 0,6 0-4 0,-6 6-2 16,5-7-3-16,-5 7 0 0,0-6-2 0,7 2 0 0,2 2-2 0,-9-2 1 0,5-3-3 16,1 6-1-16,-6-4 0 0,7-1-3 0,-2 6 1 0,4-6-2 0,-9 6 1 15,7-6 2-15,-2 5-2 0,1-1 1 0,-6 2 1 0,7-1-1 16,-7 1-1-16,6 3 1 0,-6 3 0 0,0-4-3 0,8 2-2 0,-8 5-1 0,0 0-3 0,0 0-1 15,0 0-1-15,0 0-2 0,0 0 1 0,0 0 2 0,0 0 3 0,5 5 0 16,-5 2 6-16,0-4 1 0,0 3 3 0,0 3 4 0,0 1 5 0,0-1 3 16,0 2 8-16,0-1 1 0,0-1 6 0,0 0 0 0,0 6 3 0,0-6-3 15,-5 3 0-15,5-3-1 0,0 5-3 0,0-4 0 0,0 0-3 0,0-1-2 0,0 1-1 16,0 5 1-16,0-6-3 0,0-3-2 0,0 3 0 0,5 0-1 0,-5 3-2 16,0-8 1-16,0 5-2 0,0 2 0 0,0-7 1 0,0 1-1 0,7 5 0 0,-7-4 0 15,0-3 0-15,0 3 0 0,0-2 0 0,0-4 0 0,0 5 1 0,0-5 1 16,6 6 1-16,-6-6 2 0,0 0 0 0,0 0 5 0,0 0 4 0,0 0 4 15,0 0 5-15,0 0 4 0,0 0 2 0,0 0 2 0,0 0 0 0,6 0 1 16,-6-6 2-16,0 1 0 0,7 1 0 0,-7-2 1 0,8 3-2 0,-8-7-1 0,5 4-3 16,-5-3-4-16,8-2-3 0,-2 7-5 0,-6-5 1 0,5-3-5 15,3 0 2-15,-1 0-4 0,-7 3-3 0,6 0 0 0,0-7-1 0,1 7-3 0,-2-6-2 0,3 6-2 16,-2-6-2-16,1-1-2 0,-1 7-1 0,-1-6 0 0,2 6-4 0,2-6-2 16,-4 5 1-16,2 1-1 0,-1 0 0 0,0-1 0 0,2-1-1 0,-1 1 1 15,-2 1-2-15,3 4 1 0,-8-5-3 16,6 7 1-16,-1-3-2 0,3 1 1 0,-8 1 0 0,5 4 0 0,-5-6 0 0,7 6-2 0,-7-6-3 0,0 6 1 15,0 0-3-15,0 0-5 0,0 0-3 0,0 0 3 0,0 0-1 0,0 0 6 0,0 6 2 16,0-6 4-16,7 6 2 0,-7-2 2 0,0-4 4 0,0 11 0 0,0-8 4 16,0 7 3-16,0-1 4 0,0 3 3 0,0-3 7 0,0 0 1 0,0 1-2 15,0-1 1-15,0 6-1 0,7-4 0 0,-7 2 0 0,0-3-1 0,0 1 1 0,0 4-1 16,0-6 2-16,0 5-1 0,0-4-2 0,0 0 2 0,0 5-1 0,0-5-3 16,0-1 2-16,0 6-2 0,0-6-1 0,0 6-2 0,6-5-1 0,-6-1-2 15,0 6 0-15,0-4-1 0,0 2 1 0,0-3-2 0,0 1-1 0,0 4 0 16,7-6-1-16,-7 6-2 0,0-6-4 0,0 1-8 15,0-1-8-15,6 0-11 0,-6 3-9 0,0-8-12 0,0 1-9 0,7 5-10 0,-7-5-9 0,6-1-9 0,-6-4-9 0,0 6-11 16,5-6-11-16,-5 0-19 0,0 0-20 0,8 0-29 0,-8 0-34 0,8-6-42 16,-8 2-43-16,5-7-29 0,3 7-14 0,-8-5 3 0,0-3 13 0,5 3 16 15,-5-6 20-15,0 2 24 0,5-2 26 0,-5 0 32 0,-5 0 36 0,5-3 42 0,0 2 46 16</inkml:trace>
  <inkml:trace contextRef="#ctx0" brushRef="#br0" timeOffset="-195843.58">26343 10888 7 0,'9'-4'79'0,"-9"4"40"0,0 0 25 15,0-5 27-15,0 5 24 0,0-6 25 0,0 6 23 0,0-4 20 0,0-1 18 0,0 1 19 0,0 4 17 0,5-5-30 0,-5 5-55 0,0-4-41 0,0-2-34 0,0 0-15 0,0 6-4 0,0 0-9 0,5-4-10 0,-5-1-9 0,0-1-8 0,0 6-7 0,0-3-4 0,0 3-6 0,0 0-3 0,8-6-9 0,-8 2-4 16,0 4-8-16,0-5-8 0,0 5-5 0,5 0-9 0,-5-4-4 0,0 4-7 16,8 0-5-16,-8 0-3 0,0-5-5 0,8 5-4 0,-8 0-3 0,0 0-1 0,5 0-4 15,1 5-1-15,-6-5-1 0,8 0-2 0,-3 4-1 0,-5 1 0 0,8-1 0 16,-3 2 0-1,2-3-1-15,0 8 1 0,-2-7 1 0,2 8 0 0,1-3 1 16,-3 0 0-16,2 6 0 0,0 1 2 0,-2-7-1 0,2 10 1 0,2-5 0 16,-4 2-1-16,1 2 0 0,1 3-1 0,-2-2 1 0,-5-1 0 0,9 3-1 15,-9 3 1-15,0-5-1 0,5 7 1 0,-5-3 1 0,0 3-2 0,-5-3 0 0,5 3 1 16,0-3 0-16,-9 3-1 0,4-2 0 0,5 1-1 0,-7-1-7 0,1 0-12 16,1 1-17-16,-4-7-21 0,2 6-48 0,-5 1-58 0,5-4-86 0,-6 3-99 15,1-5-42-15,5-1-13 0,-5 3 1 0,-1-6 8 0,-6-2 15 0,3 3 16 0,3-7 24 16,3-4 30-16,-6 1 35 0,5-2 42 0,-10-4 56 0,9-4 65 0</inkml:trace>
  <inkml:trace contextRef="#ctx0" brushRef="#br0" timeOffset="-191263.91">12165 11554 0 0,'0'0'45'0,"0"0"38"0,0 0 19 0,0-6 22 0,0 6 22 0,0-6 25 0,0 3 28 0,0 3 26 15,7 0 26-15,-7 0 22 0,0-6 21 0,0 6-12 0,0-4-38 0,0 4-21 0,0-5-12 0,0 5 1 0,0 0 5 0,0 0 1 0,0-6-8 0,0 6-12 0,0-4-11 0,0 4-13 0,0-5-10 0,0 1-8 0,0 4-7 0,0-5-12 16,0 5-10-16,6-7-13 0,-6 7-15 0,0-3-14 0,0 3-12 0,0 0-12 0,0 0-9 16,0-6-11-16,0 3-7 0,6 3-8 0,-6-6-6 0,0 6-8 0,7 0-4 15,-7-6-4-15,8 6-3 0,-8 0-3 0,5-4-2 0,3 4-1 0,-2 0-1 16,-1 0 1-16,2 0-1 0,1 0-2 0,4 0 1 0,-5 0-1 0,6 0 1 15,0 4 1-15,-2-4-1 0,5 6 0 0,-4-6-4 0,8 6-8 0,-8-3-17 16,7 3-18-16,-4-3-21 0,4 4-21 0,-6-2-27 0,0-1-45 0,-2 1-56 16,5-1-67-16,-3 7-71 0,-3-7-47 0,-1 2-33 0,-4 3-4 0,2-3 5 0,-1-2 25 15,-6 5 27-15,0-4 35 0,0 1 35 0,-6-2 39 0,-1 1 42 0,2-1 53 0,-9-4 55 16,1 5 65-16,0-5 64 0</inkml:trace>
  <inkml:trace contextRef="#ctx0" brushRef="#br0" timeOffset="-191090.46">12238 11710 0 0,'0'9'14'0,"0"-4"127"15,0 5 71-15,0-5 50 0,0-1 34 0,0-4 29 0,0 5 21 0,0-5 20 16,0 0 16-16,0 0 15 0,6-5 15 0,-6 5 18 0,0 0 20 16,6 0-92-16,1-4-158 0,-7 4-75 0,5 0-39 0,3-5-17 0,0 5-7 0,-3 0-4 15,-5-6-1-15,11 6 0 0,-4-4 0 0,2 4-2 0,-4-5-2 0,8 5-6 0,1-4-9 16,-7 4-17-16,4 0-18 0,2-5-32 0,7 5-43 0,-6 0-74 0,4 0-92 16,1 0-91-16,-3 0-84 0,2 0-36 0,1 0-8 0,1-7 6 0,-1 7 11 0,0-3 17 15,-4-3 21-15,4-3 26 0,-6 0 33 0,-8-1 45 16,11-4 54-16,-11-7 73 0,1 2 79 0</inkml:trace>
  <inkml:trace contextRef="#ctx0" brushRef="#br0" timeOffset="-145014.48">774 8353 0 0,'0'0'1'0,"0"0"33"0,0 0 18 0,0-5 19 0,0 5 17 0,0 0 17 0,0-4 20 0,0 4 17 16,0-4 22-16,0 4 15 0,0-5 13 0,0-2 5 0,0 7 2 0,0-3-1 0,0 3 0 0,0-6-2 0,0 1-1 0,0 1-5 0,0-2-8 0,0 1-6 0,0 1-5 0,0-1-9 0,0 1-9 0,0-2-11 0,0 2-11 0,0-1-9 16,0-1-11-16,0 2-6 0,0-1-3 0,0-5-3 0,0 5-2 15,0 1-1-15,0-2 0 0,0 3-2 0,0-9-1 0,0 9 1 16,0-3-4-16,0-4-1 0,0 5-4 0,0 1 2 0,0-1-2 0,0 1-4 0,0-8-1 0,0 9-6 0,0-3-7 0,-5 0-2 15,5 3-7-15,0-3-4 0,0 1-5 0,0 1-5 16,-7-2-2-16,7 3-6 0,0-3-4 0,-9 2-5 0,9-2-5 0,-5 6-6 0,-1-5-1 0,6 5-4 0,-7-4-3 0,2 4-2 16,-4-6-6-16,4 6-2 0,-2 0-3 0,-4 0-2 0,3 0-7 0,-5 6 0 15,7-6 0-15,-7 4-2 0,-2 7 1 0,4-7 1 0,3 5-3 16,-5 1-1-16,0 4-4 0,7-2 3 0,-6 3 1 0,4 3 3 0,2-2-1 0,-1-1 2 0,1 3 0 16,1 1 3-16,-3 2 1 0,0-3-1 0,8 3 2 0,-5-2-1 15,5-1 4-15,0 9 1 0,0-14 1 0,0 11 0 0,0-8 2 0,0 2 0 16,0 2 0-16,5-4 1 0,-5 2 0 0,0-3 1 0,8 1-2 0,0-2 2 0,-8-4 2 15,5 4-1-15,1-4-2 0,1-4 1 0,-7 3-2 0,6 1 2 0,2-7 0 0,-1 3 2 16,-2-1-2-16,1-1-2 0,2 2 2 0,-3-6-1 0,3 6-2 0,-3-6 0 16,3 0 1-16,-2 0 2 0,6-6 1 15,-4 6 3-15,-2-6-1 0,1 2 2 0,-1-1 1 0,-1-1 0 0,11-3 0 0,-11 5 1 0,1-5 3 0,1-3-1 0,-2 3 1 0,9-6-1 16,-7 6 1-16,-1-7 1 0,-1 2-1 0,4-1 1 0,3 2 1 0,-5-3 1 16,0 2 1-16,-2-5 1 0,3 4 1 0,-1-6 1 0,-2 3-1 0,2 2 4 0,0-2 0 15,-7 3 2-15,5-4-2 16,-5-2 2-16,0 7-4 0,0-5 2 0,0 4-6 0,0-4 1 0,0-2-3 0,0 6-4 0,-5-3 0 0,5-1-2 0,0 4 1 0,-7 0-2 15,7 0-3-15,0 0-3 0,-7 5-1 0,7 1-1 0,0 0 2 16,0 3-3-16,0 2-1 0,0 4-3 0,0 0-2 0,0 0-7 0,0 0-5 0,0 0-5 0,0 0-6 0,0 0 2 16,0 0 3-16,0 4 0 0,7 2 2 0,-7-2 1 0,7 5-2 0,-7 2 0 15,5-2 4-15,3 7 1 0,-3 2 7 0,3-3 4 0,-2 6 7 0,-6-3 6 0,13 7 1 16,-13-6 2-16,8-4-1 0,-3 5-1 0,3-1 1 0,-3-4-2 0,0 0-2 0,4 0 0 16,-4-2 0-16,2-4 1 0,1 3-1 0,-8-3 0 0,5 1-2 0,2-1 0 0,0 0 3 15,-2-3 0-15,2-1-1 0,-1 5-1 0,2-4-2 0,-2-2 2 0,1 1 2 16,-2-1 1-16,4 1-1 0,3-1 0 0,-6-4-2 0,-6 6 2 0,5-6 4 0,3 5-2 15,0-5 2-15,-8 0 2 0,0 0 5 0,0 0 3 0,5 0 6 0,-5 0 4 16,0 0 8-16,0 0 5 0,0 0 7 0,0 0 3 0,0-5 3 0,0 5 2 0,0-6-3 16,0 2-3-16,0-1 3 0,0 1-2 0,0-5-3 0,-5 3-3 0,5 0-5 0,0-3-8 15,-8-1-7-15,8 1-3 0,-8 0-8 0,3-3-3 0,-1 3-2 0,-1-6-3 0,7 6-4 16,-5-7-2-16,-4 7-2 0,4-6 0 0,-2 1 0 0,1 0-1 0,6-1 3 0,-8 0-2 16,8 0 0-16,-6 0-1 15,6-4-4-15,0 5 0 0,0-2 0 0,-7 1 1 0,7 1 1 0,0 1 2 0,0 3-2 0,7-1 0 0,-7-4-3 0,0 6-2 0,0-1-2 16,6 6-4-16,-6-7-6 0,8 7-1 0,-8-2-2 15,0 1 1-15,6 1 1 0,1-1 3 0,-2 1 1 16,4-2 2-16,-4 3-2 0,2-3 1 0,-1 6-2 0,7-6 3 0,-5 3 0 0,3 3 2 0,-4-6 5 0,6 6 3 0,0 0 2 0,-6-6-2 0,5 12-2 16,-4-6 0-16,-3 0-3 0,9 6 3 0,-9-3 0 0,2 3 2 0,1 0 0 0,-2-3 3 15,0 3-1-15,1 3 2 16,-2 0 2-16,3 1 0 0,0 5 2 0,-8-5-1 0,5 4 1 0,-5 1-1 0,6 1 2 16,-6-3-1-16,7 1 1 0,-7 1-3 0,0 1-1 0,6-2-1 0,-6 2 0 0,0-1-1 0,0-6-1 0,0 0 2 0,0 6 1 0,0-5-1 15,0-1 1-15,0 1-1 0,0-5-2 0,0 4 0 0,8 1 0 0,-8-5 1 16,0 1 3-16,0 4 1 0,0-5 0 0,0-1 2 0,5 0 1 0,-5 1 0 0,0 1-2 15,0-3 1-15,0 3 2 0,0-6-1 0,7 6 0 0,-7-6 0 0,0 3 0 0,0 3-1 16,0-6 1-16,6 0-2 0,-6 6-1 0,0-6-1 0,6 0 1 16,-6 0-1-16,7 4 2 15,-7-4-2-15,8-4 0 0,-8 4 2 0,5 0 4 0,2-6 3 0,-7 0 0 16,7 3 1-16,-2-3-1 0,3-3 1 0,-1-2 5 0,-2 3-1 0,-5-4 1 16,7-2 0-16,0-1 0 0,-2 2 1 0,3-8-2 0,-2 6 4 0,1-4 1 0,-1 1 3 15,-1-3 5-15,2 2 1 0,2-2 3 0,-9 3 0 0,5-1 4 0,-5-2 0 16,0 3 0-16,0-3 3 0,0 6 3 0,0-4 0 0,0 4 5 0,-5-4-2 0,5 5-2 15,-9-5-5-15,2 3-6 0,7 2-3 0,-5-1-3 0,-1 0-2 0,-7 0-6 0,5 2-3 16,3-2-4-16,-2 6-4 0,0-3-5 0,2 3-5 0,-2 5-6 16,-1-2-5-16,3 2-4 0,-2-1-6 0,0 5-2 0,7 0-2 0,-5 0-2 0,5 0-1 0,-8 5 2 15,8-1 1-15,0 2 2 0,-7-2-1 0,7 1 2 0,0 4 1 0,-6-2 2 16,6 2 2-16,0 0 4 0,0 0 2 0,0 1 4 0,0-5 0 0,0 5 3 0,6-4-1 16,-6 3-2-16,0-4 0 0,0-5-1 0,7 4 2 0,1 2 1 0,-8-2-1 15,5-4 0-15,-5 5-3 0,7-5 1 0,0 5 0 0,-2-5-2 0,3 0 4 0,-1 0-1 16,5 0 6-16,-5 0 5 0,6 0 2 0,-7 0 1 0,7 0 0 0,-1-5-1 15,2 5 2-15,-1 0 3 0,-8 0-1 0,11 0 2 0,-5 0 0 0,2 0 2 16,-5 0-2-16,4 0-2 0,-5 0-4 0,0 5-2 0,-1-5-2 0,1 4 2 0,-2 2 0 16,3 0 1-16,-2 3 0 0,-6-3 3 0,5 1 3 0,-5 4-1 0,8-1 3 0,-8-1 3 15,8 3 3-15,-8-3 2 0,0 4 0 0,0-2 1 0,0 4 2 0,0-1-1 16,0-5 2-16,-8 6-4 0,8 6 2 0,-8-8-1 0,8 1 1 0,-5 1-2 0,5 6-4 16,0-8 2-16,-6 2-2 0,6 0-2 0,0 0-2 0,-8-5-3 0,8 5 0 15,0-6 2-15,0 1-2 0,0-1 0 0,-5 2-2 0,5-7-3 0,5 7 0 16,-5-8-1-16,0 4-1 0,0-2-2 0,0-1-1 0,8 0-2 0,-8-4 2 15,0 5-3-15,6-5 0 0,-6 0-1 0,5 0 0 0,-5 0 1 0,8 0-1 0,0 0-1 0,-3 0-7 16,3-5-10-16,-3 1-14 0,9 0-17 0,-9 4-21 0,2-12-21 0,6 9-37 16,-6-3-43-16,5-3-64 0,-4-2-70 0,5 2-64 0,-2-1-61 0,-4-5-17 0,2 6 0 15,1-6 16-15,-2 2 25 0,-3-8 28 0,11 2 35 0,-11-2 37 0,1 3 40 0,1-6 49 16,-1-1 53-16,-6 1 60 0,8-1 76 0</inkml:trace>
  <inkml:trace contextRef="#ctx0" brushRef="#br0" timeOffset="-144667.65">1790 7601 76 0,'0'0'137'16,"-7"-5"34"-16,7 5 28 0,0-4 26 0,-5-1 26 0,5 5 27 0,0 0 26 0,0 0 24 0,0-4 24 0,0-2 22 0,-8 0 23 0,8 2-60 0,0-1-104 0,-6 5-46 0,6-4-15 0,0-2-5 0,-5 1 4 0,5 5-4 0,0-4-4 0,-8 4-7 0,8-5-5 0,0 5-8 16,0 0-6-16,0 0-7 0,0 0-8 0,0-4-10 0,0 4-13 0,0 0-12 0,0 0-13 15,0 0-12-15,0 0-17 0,0 0-14 0,0 0-14 0,0 0-11 0,0 0-11 0,0 0-6 16,0 0-5-16,0 0-6 0,0 9-1 0,0-5 0 0,0 1-3 0,8 5 5 15,-8-1-1-15,5 3 5 0,-5 1 3 0,6 2 4 0,-6-1 6 0,8 7 3 16,-8-8 1-16,5 8 1 0,-5-2 2 0,7 5-2 0,-7-3-1 0,8-2 1 0,-8 5 0 16,6-4-1-16,-6-1 0 0,0 6-1 0,6-7 0 0,-6 3 0 0,7 3-2 15,-7-5 0-15,5 2-1 0,-5-2 1 0,8-1-1 0,-8 3 0 0,0-2 2 16,6 1 1-16,-6-1-2 0,7 0 2 0,-7 1 0 0,6-4 0 0,-6-3 0 0,5 7 1 16,-5-5 1-16,7-5 0 0,2 4-2 0,-9-4 2 0,5 5-1 0,-5-9 1 0,7 3 0 15,-1 0 1-15,-6-5 0 0,5 2 2 0,4-1 0 0,-2-1 0 0,-2 2 1 0,-5-6-2 16,14 0-1-16,-9 0-4 0,3-6 1 0,-1 2-6 0,-2-1-9 0,2-1-9 15,5-3-14-15,-4-1-21 0,-3 1-23 0,3 0-25 0,-2-3-28 0,-1-1-53 16,3 4-69-16,-8-6-85 0,8 0-90 0,-3 0-34 0,-5 0-9 0,0 0 9 16,0 0 17-16,0-4 28 0,0 4 29 0,0-9 35 0,-5 5 38 0,-3-2 44 0,0-1 43 15,3-5 62-15,-1 3 68 0</inkml:trace>
  <inkml:trace contextRef="#ctx0" brushRef="#br0" timeOffset="-144478.56">1720 7567 6 0,'0'0'94'0,"0"0"55"15,0 0 34-15,0 0 33 0,0 0 30 0,0 0 30 0,0 0 32 0,0 0 29 16,0-5 29-16,0 5 27 0,0-4 26 0,5-2-24 0,-5 1-52 0,7 1-61 16,-7-5-71-16,6 3-33 0,-6-3-16 0,6 3-14 0,1-3-17 0,6-1-18 0,-7 1-20 0,2-2-18 15,4 7-18-15,-4-5-27 0,4-3-30 0,0 3-38 0,2 0-42 16,-1 3-68-16,-1-3-85 0,2 5-85 0,-1-2-85 0,1 0-34 0,-2 6-7 16,2 0 3-16,-9 0 13 0,3 0 15 0,-1 6 21 0,-2-6 32 0,2 6 38 0,-7 3 46 0,0-5 48 15,0 2 69-15,0 3 72 0</inkml:trace>
  <inkml:trace contextRef="#ctx0" brushRef="#br0" timeOffset="-143930.78">2254 7763 1 0,'-8'-6'58'0,"3"2"31"0,-2-5 24 0,-7 3 27 0,8 0 30 0,-1-3 29 16,1 5 27-16,-1-1 25 0,1-5 22 0,-1 5 21 0,1 1 15 0,-2-1-26 15,3-2-52-15,5 4-28 0,-8-8-13 0,3 11-9 0,5-10-5 0,-5 7-11 16,-4 3-16-16,9-6-10 0,0 2-11 0,-5-1-5 0,5-1-5 0,0 2 0 0,0-2-3 16,0 6-3-16,0-5-5 0,0 5-7 0,0-4-5 0,0 4-13 0,0-5-12 0,0 5-13 15,0-4-17-15,0 4-14 0,0 0-14 0,0 0-9 0,5-6-9 0,-5 6-6 16,9 0-5-16,-4 0-5 0,0 0 1 0,3 0-2 0,-3 6 3 0,9-6 1 16,-1 4 3-16,0-4 3 0,0 5 7 0,1-1 2 0,-2 7 4 0,1-7-2 15,1 7 1-15,-2-1 1 0,-4-1 0 0,4 0 1 0,-5 0 1 0,-2 7 0 0,9-1 0 16,-7-6-1-16,-1 6 1 0,-6 0-1 0,7 0-1 0,-7-2 0 0,6 8 0 15,-6-6-3-15,0-6-2 0,8 7-4 0,-8-2-3 0,0-4-2 0,0 3-3 16,0-2-2-16,-8-1-1 0,8-5 2 0,0 4-2 0,-6-5 3 0,6 2 0 0,0-2 2 16,-7-4 1-16,7 5 2 0,-6 0 2 0,-1-5 0 0,7 4-1 0,-5-4 0 0,-4 0 0 15,4 0-3-15,-2 0 2 0,7 0-3 0,-6 0 0 0,0 0 2 0,-2 0 1 16,1-4-1-16,2 4 3 0,-3-5 0 0,8 5 2 0,-6-5 4 0,1 1 7 0,-3-2 1 16,8 2 1-16,-5-1-1 0,-2 1 2 15,7-7 1-15,-7 7 1 0,7-7 4 0,-7 1 7 0,7 1 5 0,0 0 10 0,-6-7 5 0,6 7 2 16,0 0-2-16,0-6-4 0,0 6 1 0,0-3-1 0,0-1 1 0,0 2-1 0,0 2-1 0,6-1-3 15,-6 0-5-15,7 1-5 0,-7-2-7 0,7 2-6 16,0 0-5-16,-2-1 0 0,3-1 0 0,3 1 5 0,-3 1 5 0,4 5 5 0,2-7-1 0,-1 1 2 16,1 5-1-16,-2-4 2 0,1 5 0 0,1-2-2 0,-4 6 0 0,4-5-5 0,1 5-5 15,-4 0-2 1,2 0-4-16,2 0-4 0,-9 5-3 0,5-5-1 0,-4 6 1 0,7-2 0 0,-7 5 1 0,-1-4 0 16,-1 5 0-16,2 1 2 0,-7-1-5 0,9-1-5 0,-4 6-12 0,-5 0-11 0,0-6-15 15,0 6-20-15,0-2-20 0,0 3-19 0,0-1-27 0,0-1-29 0,0 2-39 0,0-2-39 0,-5-4-41 0,5-1-44 0,0 0-35 16,0 1-35-16,0 1 1 0,0-1 14 0,0-7 23 0,0 7 30 0,0-5 32 0,0 1 30 31,0-6 38-31,0 4 37 0,0-4 41 0,5 6 43 0,-5-6 43 0,0 0 60 16</inkml:trace>
  <inkml:trace contextRef="#ctx0" brushRef="#br0" timeOffset="-143483.37">2605 7504 0 0,'-7'0'9'0,"7"-6"122"0,-7 6 69 0,7-4 45 0,0 4 31 0,0-5 30 0,0 5 26 16,0-4 27-16,0 4 25 0,-5 0 25 0,5 0 25 0,0 0 24 0,0-5 25 0,0 5-85 0,0 0-152 0,0 0-76 0,0 0-38 0,0 0-19 0,0 0-8 0,0 0-9 15,0 0-11-15,0 0-14 0,0 0-14 0,0 0-15 0,0 5-15 0,0-5-17 0,0 0-17 16,-8 0-11-16,8 0-11 0,0 0-5 0,0 4-1 0,8 1 1 0,-8-1 4 16,0 2 3-16,0-1 3 0,0 5 4 0,5-7 2 0,-5 9 3 0,0-3 6 15,7 0 2-15,-7 1 5 0,7-1-2 0,-7 3 1 0,5-8-8 0,-5 5-5 0,8 2-8 16,-1-2-7-16,-2-5-8 0,3 7-3 0,-8-1-5 0,6-5 1 15,-1-1-4-15,3 2-2 0,0-3 1 0,-3 3 0 0,1-2 4 0,1-4 4 0,-7 0 7 16,5 0 8-16,4 0 7 0,-4 0 9 0,2-4 5 0,-1-2 8 0,-1 3 6 16,4-7 10-16,-2-1 12 0,-2 7 14 0,-5-7 11 0,7-2 10 0,-1 2 3 0,0 2 5 15,-6-7 2-15,8 3 1 0,-8 2-1 0,0-2 0 0,0 1 0 0,0-1 1 16,0-2-6-16,0 6-3 0,-8-6-14 0,8 6-12 0,-6-7-8 0,6 6-7 16,-6 0-6-16,-1 1-5 0,2-1-1 0,5 1-4 0,-7-2-2 0,-2 7-4 15,4-2-3-15,-1 3-6 0,-1-3-3 0,7 6-3 0,-5 0-5 0,-4 0 0 0,4 6-2 16,-2-3-1-16,1 3-2 0,1 3 1 0,-3 0-2 0,8 3 1 0,-8 1-1 15,3 2-1-15,5 0 2 0,-6 4-2 0,6-4-2 0,-8 0 0 0,8 3 0 16,0-2-1-16,-5 4 1 0,5-7 0 0,0 3 0 0,0-2-2 0,5 1-1 16,-5 0-2-16,0 0-1 0,8-5-6 0,-8 3 1 0,6-2 1 0,-1-1-3 0,3-1 0 15,-8 0-6-15,13 2-4 0,-7-2-11 0,1 1-10 0,7-4-10 0,-9 3-11 0,8-5-15 16,1 2-14-16,-2-1-40 0,1-1-46 0,1 1-48 0,4-5-46 0,-5 0-38 16,8 0-28-16,-8 0-5 0,0 0 11 0,6-5 17 0,-6 1 23 0,0-1 24 15,0-1 26-15,1-3 30 0,-9-1 33 0,8 0 47 0,-5 1 49 0,5-2 51 16,-8-2 59-16</inkml:trace>
  <inkml:trace contextRef="#ctx0" brushRef="#br0" timeOffset="-143262.55">2983 7406 0 0,'-7'-6'42'15,"-7"3"94"-15,9 3 49 0,-2-6 39 0,1 1 31 0,-2 5 30 0,2-4 29 0,-1 4 28 16,7-6 25-16,-5 6 22 0,-2 0 19 0,7 0-2 0,0-3-19 16,0 3-76-16,0 0-110 0,0 0-58 0,0 0-30 0,0 0-23 0,0 0-16 0,0 0-19 15,0 0-17-15,0 0-15 0,0 0-14 0,0 0-7 0,0 0-6 0,7 3-3 0,-7-3-4 16,5 6 2-16,-5-2 1 0,7 1 4 0,-1 1 3 0,8-3 4 15,-7 3 4-15,6 4 5 0,-7-5 5 0,7-1-1 0,-1 6 2 0,2-5 0 0,-1 4 1 16,0 3-8-16,0-9-9 0,1 7-23 0,-1 1-26 0,-1-7-25 16,-5 5-22-16,5 2-36 0,-4-7-37 0,-3 5-46 0,9-3-46 0,-9 0-60 15,3-2-55-15,0-4-25 0,-8 5 0 0,5-5 12 0,-5 4 20 0,0-4 31 0,0 0 34 0,6 0 33 16,1-4 33-16,-7 4 42 0,0-5 45 0,0 1 45 0,0-2 64 0</inkml:trace>
  <inkml:trace contextRef="#ctx0" brushRef="#br0" timeOffset="-143105.33">3105 7376 98 0,'0'-9'165'0,"-5"0"45"0,-2-1 38 0,0-1 37 0,2 2 37 0,-3-1 33 0,3 1 31 0,5 3 25 0,-8-3 19 16,8 3 18-16,-6 6 14 0,6 0-83 0,0-4-134 0,0 4-74 0,0 0-43 16,0 0-27-16,0 0-20 0,0 0-22 0,0 10-23 0,0-4-16 0,0-3-17 15,0 6-7-15,0 3-6 0,0-3 1 0,0 6 1 0,-5 0 3 16,5-2 3-16,0 8-3 0,0-2-4 0,0 0-20 0,0 1-28 0,0-1-38 0,0 1-46 0,0-1-69 16,-8 6-77-16,8-5-62 0,0-1-47 0,0-4-19 0,0 4 0 0,0-5 8 15,8 2 13-15,-8-1 22 0,0-2 25 0,0-2 37 0,0-8 44 0,0 9 50 0,0-3 52 16,0-5 64-16,0 2 79 0</inkml:trace>
  <inkml:trace contextRef="#ctx0" brushRef="#br0" timeOffset="-142773.33">3270 7045 0 0,'0'-4'1'0,"0"4"109"0,0-6 70 0,0 6 50 0,0-6 37 16,0 6 35-16,0-4 36 0,0-1 26 0,0-1 25 0,0 6 20 0,0 0 15 0,0 0 13 16,0 0 6-16,0 0-87 0,0 0-145 0,0 0-84 0,0 0-51 0,0 0-29 0,0 0-17 0,0 0-16 0,0 0-17 15,0 6-7-15,5-1-5 0,-5-1 1 0,7 8 2 0,0-3 4 0,-7 0 5 16,5 1 7-16,3 4 4 0,-3 2 6 0,3-3 3 0,-8 7 3 15,6 1 0-15,-1 2 1 0,3-2-1 0,0 3-8 0,-3 0-15 0,2 4-15 0,-7 2-16 0,6-5-18 16,-1 5-19-16,4-2-28 0,-2-2-28 0,-2-3-42 0,8 3-49 16,-7-7-51-16,2-1-51 0,-3-3-38 0,2 0-29 0,-1 0 1 0,2-6 11 15,5 1 24-15,-8-1 26 0,2-3 28 0,-7 0 32 0,7-2 35 0,-7-4 41 0,0 0 44 16,0 0 47-16</inkml:trace>
  <inkml:trace contextRef="#ctx0" brushRef="#br0" timeOffset="-142567.22">3197 7382 0 0,'-5'-6'3'0,"5"6"110"0,-9-3 65 0,4 3 40 0,5-6 31 16,0 6 21-16,-7-4 17 0,7 4 16 0,0-5 13 0,0 5 15 0,0 0 17 15,0-6 16-15,7 2 19 0,-7-2-77 0,0 6-134 0,0-5-68 0,5 5-33 16,-5-4-15-16,9-1-5 0,-4 1-2 0,-5-2 3 0,7 0-1 0,4 3 1 0,-3-6-4 16,5 3-2-16,-6-4-8 0,13-1-10 0,-8 7-18 15,2-5-22-15,-1 0-29 0,6 3-32 0,-6-4-58 0,7 5-70 0,0-4-74 0,0 3-69 0,-9 2-32 0,9-1-6 16,-6-4 4-1,4 2 8-15,-4 4 15 0,-1-8 18 0,8 1 26 0,-16 7 33 0,8-7 39 0,-7-1 45 0,7 1 60 0,-6 1 68 0</inkml:trace>
  <inkml:trace contextRef="#ctx0" brushRef="#br0" timeOffset="-142250.72">3726 7025 0 0,'0'0'26'0,"5"-5"111"0,-5-1 57 0,0 3 47 0,0-3 39 16,0 2 39-16,-5-1 38 0,5-4 34 0,0 2 33 0,-8 4 30 0,8-3 27 15,0 1 14-15,-8-5 7 0,8 6-82 0,-5-1-134 0,-1 1-68 0,6 4-35 16,-7-5-29-16,2-1-21 0,-4 6-24 0,4 0-25 0,-2 0-16 0,1 0-21 31,1 0-12-31,-4 0-14 0,-3 0-10 0,5 6-10 0,1-1-8 0,-8-1-7 0,7 1-1 16,2-1-4-16,-1 6 2 0,-7-5 1 0,5 4-3 0,3 3 4 0,-3-3-1 15,8 1 2-15,-6-1-2 0,-1 0 0 0,7 7-3 0,-6-7-4 0,6 6-1 0,0-6 0 16,-7 3 0-16,7-3 0 0,0 4 1 0,0-2-1 0,0-2-1 16,0 7 1-16,7-7-1 0,-7 0-1 0,0 1 1 0,6 1 1 0,1-1 3 15,-7-1 4-15,6 0 3 0,2-3 1 0,-3 3 1 0,3 0 2 0,-3-3-1 0,3 3 3 16,-2-3 1-16,6 3 1 0,-4-5 1 0,-2 2 0 0,7 3 0 0,-8-3 3 15,2 3 0-15,2-3 1 0,-4-3 1 0,1 9 0 0,1-8 0 0,-2 1 0 0,4-1 0 16,-9 1 0-16,5-5 0 0,-5 6 0 0,0-2 0 0,7-4-2 0,-7 6 2 16,0-1-1-16,0-5 0 0,0 4-1 0,0 2-8 0,0-3-15 0,0-3-16 0,-7 6-25 15,7-2-22-15,0 1-27 0,-5 1-38 0,-4-3-43 0,9-3-56 0,-5 6-63 16,5-6-55-16,-7 6-51 0,1-6-14 0,6 0 2 0,-5 4 17 0,-4-4 24 0,9 0 34 16,0 0 34-16,-7 5 39 0,2-5 40 0,5 0 45 0,0 0 50 15,0 0 55-15,0 0 72 0</inkml:trace>
  <inkml:trace contextRef="#ctx0" brushRef="#br0" timeOffset="-141414.78">3816 7099 93 0,'0'-6'158'0,"0"3"42"0,0-4 34 0,0 2 31 16,0 1 29-16,0-1 30 0,-6 5 27 0,6-6 24 0,-8 6 22 0,8 0 20 16,-5 0 15-16,5 0-72 0,0 0-127 0,-8 0-65 0,8 0-33 0,-5 0-22 15,5 0-10-15,-7 0-17 0,7 6-13 0,-7-6-17 0,7 0-13 0,-5 5-12 16,5-5-7-16,-8 4-7 0,1 1-6 0,7-5-4 0,0 7-3 0,-5-4-5 0,5 3-3 15,0-1-2-15,-8-5-3 0,8 8-3 0,0-2 1 0,-6-1-2 0,6-1 0 16,0 7 1-16,0-7-1 0,0 2 0 0,0 3-1 0,6-3-2 0,-6 3 0 16,0-5-2-16,8 7-2 0,-8-8-1 0,5 9-2 0,2-8 1 0,1 1-3 0,-3-1 3 15,2 2 0-15,5-6-1 0,-4 4 1 0,-3-4 2 0,9 0 0 0,-9 0 5 16,11 0 1-16,-4-4 1 0,-6-2 4 0,8 2 3 0,-2 4 2 0,-6-9 5 16,7 4 4-16,-5-5 3 0,4 4 4 0,-6-3 5 0,7-6 5 0,-5 6 5 0,5-1 9 15,-7-5 6-15,-1 4 11 0,3-2 5 0,-1-3 11 0,-7 2 5 0,6 4 5 16,2-4 1-16,-8 4 1 0,0-5-4 0,0 0-3 0,0 6-4 0,-8-7-5 15,8 7-6-15,-6-6-7 0,-1 6-10 0,-1 0-9 0,3-1-9 0,-1-1-11 16,-2 1-6-16,-5 5-8 0,8-3-3 0,-9 3-1 0,9-1-2 0,-10 6-1 16,9-3-3-16,-1 3-2 0,-4 0-4 0,4 3-1 0,-2-3-2 0,4 6 2 0,-1 3-2 15,-1-5 3-15,2 7-2 0,5-2 3 0,-9 1-2 0,9 5-1 0,-7 0 1 16,7-6-1-16,-5 7 3 0,5-2-1 0,0 5-1 0,-6-4-4 0,6 0-10 0,0-2-9 16,0 2-11-16,0 0-14 0,0 0-11 0,6 0-10 0,-6 0-3 0,0-5-8 15,5 5-6-15,2-2-4 0,2-2-5 0,-4-1-8 0,2-1-8 0,-1 0-9 16,8 1-10-16,-7 0-8 0,4-6-7 0,2 2-9 0,-5 0-10 0,4-3-10 0,2-3-6 15,-1 0-1-15,0 0-5 0,-2-3-3 0,4-3-8 0,-1 0-8 0,-9-3-5 16,8 0-1-16,0-1 7 0,0-4 13 0,-8-2 20 0,9 7 23 0,-1-6 22 16,1-4 22-16,-7 4 16 0,6 0 17 0,-7 0 19 0,7 0 22 0,-8 0 21 0,2 2 20 15,0-2 7-15,0 0 11 0,-1 0 23 0,1 2 25 0,-7-2 29 0,6 0 28 16,-6 0 36-16,0 0 38 0,0 0 30 0,0 0 27 0,0 7 21 0,0-6 18 0,0 2 11 16,-6-3 12-16,6 11 0 0,0-5-3 0,0 4-8 0,-7 1-12 0,7-2-18 15,0 6-24-15,0 0-35 0,0 0-38 0,0 0-28 0,0 0-23 0,0 0-19 16,0 0-22-16,0 0-20 0,0 0-18 0,0 6-16 0,0-2-14 15,0 1-15-15,0-1-7 0,0 5-9 0,0-3 1 0,0 3-1 0,0 3 5 0,7-3 3 0,-7 0 7 0,0 0 4 16,6 1 1-16,-6 1 2 0,0-1-1 0,0-1 0 0,7 0 1 0,-7-3 2 16,0 3-1-16,0-3 1 0,0 4 0 0,0-5 2 0,6-1 2 0,-6 1 4 15,0-5 2-15,0 4 4 0,-6 2 4 0,6-3 5 0,0-3 2 0,0 6 1 16,-7-6 1-16,7 5 2 0,-6-5-2 0,-1 0 1 0,1 4-1 0,-1-4-4 16,0 0-6-16,-5 0-3 0,4-4-7 0,3 4-7 0,-9 0-5 0,9-5-4 0,-10-1-4 15,9 6-3-15,0-3-1 0,-6-3 2 0,3 2-3 0,4-1 2 0,-2 1 0 16,7-1 2-16,-6-2 0 0,-1-2 5 0,7 4-4 0,-6 1 4 0,6-6 1 15,0 5 4-15,-8-4 6 0,8-1 4 0,0-1 4 0,0 7 4 0,0-7-4 16,0 3 0-16,0-3-3 0,8 1-2 0,-8 5 0 0,6-4 1 0,-6-1 0 0,7 1 1 16,-1 4 2-16,1-5 0 0,-2 4-3 0,4 2 0 0,3-1-3 0,-6-1-1 15,8 3 1-15,-7 3 3 0,6-6 2 0,-2 6 1 0,-3 0 2 0,4 6 2 16,2-6-2-16,-1 3 2 0,0 3-4 0,-7-1-1 0,7 5-4 0,0-4-3 16,0 3-1-16,-8 4 0 0,9 2 0 0,-7 0 1 0,1 4 1 0,-2 1-1 15,0 1 0-15,1 2-3 0,-2 3 1 0,-5-4-5 0,0 5 0 0,8-5-3 0,-8 5-3 16,0-5-3-16,0-2-3 0,0 5-8 0,0-6-9 0,0 2-18 0,0-7-20 15,0 5-21-15,0 2-18 0,0-8-27 0,0 2-30 0,0 6-49 0,-8-9-56 0,8 4-67 16,0-2-67-16,8 2-26 0,-8-7-2 0,0 0 11 0,0 1 21 0,0-5 29 16,0 4 34-16,0-9 34 0,6 6 33 0,-6-6 41 0,0 0 44 15,0 0 55-15,0-6 63 0</inkml:trace>
  <inkml:trace contextRef="#ctx0" brushRef="#br0" timeOffset="-140562.22">4323 6810 80 0,'0'-9'142'0,"9"3"39"0,-9 2 34 0,5-5 29 0,-5 3 28 0,0 0 26 0,5-3 29 0,-5 4 24 0,8 1 27 0,-8-7 26 0,5 7 24 0,-5 0-61 0,0-1-110 0,0-1-53 0,8 2-20 0,-8-2-13 0,0 1-12 0,0 5-8 0,8-4-9 0,-8 4-10 16,0 0-9-16,0 0-11 0,0 0-13 0,0 0-11 0,0 0-12 0,0 0-11 0,0 0-11 0,0 0-11 15,0 0-10-15,0 0-9 0,0 0-12 0,0 0-7 0,0 0-12 0,0 0-9 0,-8 4-10 16,8-4-5-1,0 0 0-15,0 5 1 0,8-5 1 0,-8 6 3 0,0-2 1 0,5 2 4 0,1-1 4 0,2-1 2 0,-3 5 5 0,3 1 5 0,-1 1 4 0,-2-2 7 16,7 1 7-16,-5-1-1 0,1 6-2 0,-3-6 0 0,9 7-4 0,-9-2-3 16,2 1 2-16,2-6-2 15,-4 7-2-15,1-3-4 0,1-2-1 0,-7 4-1 0,5-5-2 0,4 4 0 0,-9-4-1 0,7-1 1 0,-7 0 1 0,0-2-1 16,5 2 0-16,-5-4 0 0,0-1 1 0,0 2 2 0,0-6 6 0,0 0 4 0,0 3 8 16,0-3 6-16,0 0 10 0,0 0 4 0,0 0 3 15,0 0 3-15,-5 6 2 0,5-6 2 0,0-6 3 0,-7 6 1 0,7 0 0 0,-9-3-1 0,4-3-1 16,5 6-4-16,-7-4-5 0,1-1-6 0,6-4-7 0,-5 2-2 0,5 4-4 0,-9-8-1 15,2 7-3-15,7-6-2 0,-5 5-5 0,5-4-1 0,-6-1-2 0,6-1-2 16,-8 1 0-16,8 1 5 0,0 0 8 0,-5 0 4 16,5-3 12-16,0 3-4 0,0-6-6 0,0 6-5 0,0-1-4 0,0 0-2 0,0-4-2 0,5 4 0 15,-5 1-1-15,0-6-2 0,8 4-4 0,-8 1-7 0,6 1-10 0,-6 5-9 0,5-7-11 16,-5 7-1-16,7-2 5 0,-7 1 3 0,9 5 2 0,-4-4 0 0,1 4-1 16,1 0-1-1,-2 0 1-15,4 0 1 0,-2 4 1 0,-2 1 2 0,1 1 1 0,1-2 0 0,-1 2 0 0,2-1 0 0,-3 3 0 0,2-3 4 0,-1 5-2 0,0 1 5 16,2-8-1-16,-1 9 1 0,-7-3 2 0,5 1-1 0,3-7 1 0,-2 8-2 15,-6-1 2-15,5-4 1 0,-5 3-2 0,8-5 0 0,-8 5-6 0,7 2-1 16,-7-7-7-16,0 8-4 0,6-9-4 0,-6 3-1 0,0 3-5 0,0-5-3 31,0-4-4-31,6 5 0 0,-6 1-3 0,0-6 2 0,0 4 0 0,0-4 6 0,0 0 4 16,0 0 8-16,0 0 11 0,0 0 10 0,0 0 12 0,0 0 7 16,0 0 3-16,0 0 0 0,0 0 6 0,0-4 2 0,0-2 4 0,0 1-1 0,0 1 1 15,0-5-1-15,0 3-1 0,0-4-1 0,-6 1-1 0,6-2-9 0,0 2-8 16,0 0-2-16,0-7-1 0,0 7 0 0,0-6 1 0,0 2 0 0,0-2 0 0,0 0 1 15,0 0 2-15,0 0 1 0,0-4 0 0,0 4 4 0,0 0 5 0,0 6 9 16,0-6 13-16,0 5 10 0,0 1 9 0,6 4 4 0,-6 1 5 0,0-2 1 16,0 6-5-16,0 0-4 0,0 0-10 0,0 0-6 0,0 0-8 0,0 0-10 15,0 0-9-15,0 0-10 0,0 6-9 0,0-2-10 0,0 1-6 0,0-1-6 0,7 1-2 16,-2 5 2-16,-5-1 3 0,8 3 7 0,-8 1 6 0,6-4 7 0,1 6 8 16,-1-4 4-16,-6 4 0 0,5-7 0 0,3 3-2 0,0 4 1 0,-3-12 0 15,3 9-1-15,-3-3-2 0,0-5 3 0,4 5 0 0,-2-3 0 0,-2-1 2 16,1-1 0-16,2 2 0 0,-3 0 1 0,3-6 2 0,-3 4-1 0,2-4 1 0,0 0-2 15,0 5-2-15,-1-5-2 0,-6 0 1 0,7 0-2 0,-7-5-1 0,5 5 2 16,-5 0 2-16,9 0 1 0,-9-4 2 0,0-2 4 0,5 0 6 0,-5 6 7 0,0-9 9 16,5 3 8-16,-5 3 8 0,0-7 3 0,8 5 8 0,-8-11 1 0,0 7 1 15,5 0 4-15,-5-2-2 0,-5-2-2 0,5 3-3 0,0-5-7 0,-8 4-6 16,8-2-10-16,-5-2-10 0,5 0-7 0,-5 0-9 0,-4 2-8 0,4-2-8 16,-2-1-5-16,1 6-6 0,-1-4-4 0,0 5-5 0,0-3-6 0,2 3-3 0,-3 0-8 15,8 9-4-15,-5-6-11 0,5 3-11 0,-8 3-13 0,8 0-14 0,-6 3-15 16,6 3-18-16,-5-2-20 0,5 7-21 0,-7-2-22 0,7 1-26 0,-9 5-45 15,9-1-57-15,0 2-66 0,-5-1-67 0,5-2-18 0,-5 2 8 0,5 6 19 0,0-8 27 16,-8 1 32-16,8 1 33 0,0-5 37 0,0 5 36 0,0-6 40 0,0 1 41 0,8-5 57 16,-8 1 63-16</inkml:trace>
  <inkml:trace contextRef="#ctx0" brushRef="#br0" timeOffset="-139883.45">4793 6712 24 0,'7'-5'104'0,"-7"1"46"0,0-7 41 0,6 7 35 0,-6-1 32 0,0-5 30 0,0 7 29 0,0-3 28 0,0-4 26 0,0 5 24 0,0-5 22 0,0 1-41 0,0 4-71 0,0-5-53 0,0 1-45 0,0-3-30 0,0 3-22 0,0 0-16 0,7-1-9 0,-7 1-12 0,0-3-11 0,0 3-6 0,0 0-11 0,0 3-8 0,0 3-6 16,0-3-8-16,0 2-7 0,0-1-7 0,5-1-7 0,-5 6-7 0,0 0-7 16,0 0-6-16,0-4-4 0,0 4-6 0,9 4-8 0,-9-4-4 15,5 6-4-15,0-6-2 0,-5 5 0 0,8-1 0 0,-3 2 1 0,3 3 2 16,0-5 3-16,-3 7 2 0,1-8 0 0,2 9-1 0,-3-3-2 0,2 1-3 0,-1-1 1 0,1 0 1 16,0 3-1-16,0-3 1 0,-2 1-1 0,-5-1 0 0,8 0 1 0,-3 2-1 15,-5-1 2-15,8-1-1 0,-2 1 1 0,-6-5-2 0,5 4 1 0,-5 1-2 16,7-5 0-16,-7 1-1 0,0-2 0 0,9 2-1 0,-9-1 1 0,0-1-1 0,0 0 0 15,0-4 1-15,0 0 0 0,5 0 2 0,-5 0 3 0,0 0 5 0,0 0 2 16,0 0 2-16,0 0 4 0,0 0 0 0,0 0 0 0,0 0 0 0,0 0 2 16,0 0-2-16,-5 0 1 0,5-4-2 0,-9 4 0 0,9-4-2 0,-7-1-6 15,7-1-1-15,-5 2-3 0,5-7-3 0,-6 7-3 0,-2-7 0 0,8 2-2 0,-5-1 2 16,5 1-3-16,-8-1 1 0,8-1-1 0,-5 2 0 0,5-4 2 0,0 1-2 16,-7-3 2-16,7 1-2 0,0 6 2 0,0-7-3 0,0 0-4 0,0 0 1 15,0 0-4-15,7 6-1 0,-7-1-2 0,0-5-3 0,0 6-1 0,5 3-4 16,-5-3-3-16,0 3 0 0,0 3-3 0,8 3 1 0,-8-6 1 15,5 6 0-15,-5 0 2 0,8 6 3 0,-2-6 1 0,-1 3 2 0,2 3 1 0,2-1 4 0,-4 5 0 0,1-6 4 16,1 5 3-16,-2 2 1 0,4-1 0 0,-2-1 2 0,-2 6-1 0,1-6 2 16,-6 0 0-16,7 7 1 0,-1-5 1 15,2-3 1-15,-8 2 0 0,5 0 1 0,-5 5-1 0,0-5 1 0,7-5 0 0,-7 4 1 0,0-5-1 0,7 7 0 16,-7-7 0-16,0 2-1 0,0 0 1 0,0-6 2 0,0 3-1 0,0-3 3 16,0 0 2-16,0 0 1 0,0 0 5 0,0 0 4 0,0 0 2 0,0 0 6 15,0 0 4-15,0 0 2 0,0 0 0 0,0 0 3 0,0 0-2 0,0 0 1 0,0 0-2 16,0-3-2-16,0-3-3 0,0 0-3 0,0 2-4 0,0-1-3 15,-7-5-5-15,7 5-5 0,0 1-5 0,0-5-2 0,0-3-3 0,0 9-1 0,0-9 0 0,0 3 2 16,0 0-2-16,-7-6 1 0,7 5-1 0,0-5 3 0,0 0 0 0,0 6 2 16,0-10 0-16,0 8 1 0,0-8 1 0,0 4 2 0,0 0 3 0,0 6 4 15,0-4 7-15,0-2 5 0,0 3 9 0,0 8 3 0,0-6 3 0,0 6-4 16,0 4-8-16,0-6-8 0,0 6-7 16,0 0-5-16,0 0-2 0,0 0-4 0,0 0-3 0,7 6-5 0,-7-2-4 0,0 1-7 0,7 4-6 0,-7 3-6 0,0-3 2 15,5 0 3-15,-5 6 6 0,7 1 7 0,1-2 10 0,-8-4 3 0,5 3 3 0,-5 2 4 16,7 0-3-16,-7 0 5 0,7-6-2 0,-7 6 1 0,5-5-1 15,-5 1-6-15,8-3-5 0,-8 2-9 0,0-6-10 0,7 8-16 0,-7-9-15 0,0 3-20 16,0 0-18-16,0-2-23 16,0-4-25-16,0 5-26 0,0-5-30 0,0 0-61 0,0 0-69 0,0 0-70 0,0 0-63 0,0 0-15 15,0 0 5-15,0 0 22 0,-7-5 27 0,7 1 30 0,-8-8 33 0,8 3 37 0,-5 3 38 0,-2-8 42 0,7 6 44 16,-7-7 62-16,7 0 72 0</inkml:trace>
  <inkml:trace contextRef="#ctx0" brushRef="#br0" timeOffset="-139518.43">5079 6199 0 0,'0'-4'1'0,"8"-5"99"0,-8 3 66 0,0-4 44 0,0 5 39 0,5-4 38 0,-5 3 35 16,0-3 36-16,0 0 30 0,0 2 30 0,0-2 25 0,0 4 25 0,0 1 23 0,0-2-71 0,0 2-127 0,0 4-64 0,0-9-28 0,0 9-19 0,0 0-15 0,0-5-17 0,0 5-18 0,0 0-15 0,0 0-15 0,0-6-10 0,0 6-8 0,0 0-11 0,0 0-11 0,0 0-10 0,0-4-9 0,0 4-9 0,7-6-7 16,-7 6-5-16,7-5-2 0,-7 5-4 0,5-4-1 0,3-2-3 0,-8 6-2 0,7-5 0 15,-1 5-2-15,0-4 3 0,1-1 3 16,6 5 3-16,-7-4 4 0,1-2 3 0,-1 6-1 0,-1-3 1 0,3 3-5 15,0-7 0-15,4 7-2 0,-6 0-1 0,0-5-3 0,2 5-2 0,-1 0 0 0,-2 0-2 16,-5 0-4-16,6 0-1 0,2 0-3 0,-8 5-4 0,5-5 0 0,3 0-1 0,-8 7-2 16,0-7-1-16,5 3 1 0,-5 3 1 0,7-2 0 0,-7 1 2 0,0 4 0 0,7-3 2 0,-7-2 1 0,0 7 2 15,5-1 1-15,-5-1-1 0,0 0 2 0,0 1 0 0,0 1-1 0,8 4 2 16,-8-6-1-16,0 1 0 0,0-1 1 0,0 6-1 0,0-5 2 0,0-1 1 16,0 6 2-16,0-6 1 0,7 6 0 0,-7-4 2 0,0 3 4 15,0 6 1-15,0-5 1 0,0-2 0 0,6 2 1 0,-6 6-2 0,0-8 4 0,0 2-1 16,-6 6 3-16,6-6-1 0,0 3 1 0,-7 1 1 0,7-4-2 0,-8 4 1 0,8 2-3 15,-5-3 1-15,-2-3-2 0,0 6 1 0,2-6 1 0,-3 3-3 0,-5-2-2 16,2-1-9-16,4-6-16 0,-7 4-18 0,1 2-28 0,0 0-36 0,0-5-48 0,0 4-75 16,-6-4-88-16,6 5-113 0,-8-4-121 0,9-3-48 0,0 7-14 0,-3-1 5 15,-4-2 15-15,6-3 27 16,0 1 33-16,-5-1 41 0,4 0 47 0,1-3 61 0,-1 0 61 16,-4-6 80-16,-3 0 83 0</inkml:trace>
  <inkml:trace contextRef="#ctx0" brushRef="#br0" timeOffset="-102058.02">24590 885 0 0,'0'-4'5'0,"0"4"15"0,0 0 6 0,0-5 4 0,0 5 5 0,0 0 2 0,0 0 6 0,0 0-1 0,0 0-5 16,0 0-7-16,0 0-7 0,0-6-9 0,0 6-11 0,0 0-13 0,0 0-14 0,0-3-7 0,0 3-5 0,0 0-2 0,0-7-2 0,0 7 2 0,-5-5 0 0,5 5 3 0,0-4 4 0,0 4 9 0,0-5 20 0</inkml:trace>
  <inkml:trace contextRef="#ctx0" brushRef="#br0" timeOffset="14843.76">10021 11603 8 0,'0'-7'38'0,"0"2"17"0,0 5 21 0,0-4 17 0,0-1 22 0,0 5 21 0,0-4 23 0,0-2 16 15,0 1 12-15,0 5 7 0,0-4 7 0,0-1 7 0,0 5 5 0,0 0 2 0,0 0-5 0,0-10-8 0,0 4-8 0,0 6-10 0,0 0-8 0,0-3-9 0,-5-3-11 0,5 2-3 0,0 4-5 0,0-5-4 0,0-1-4 0,0 2-2 0,0-1-1 16,0 1 0-16,0-1 7 0,0-2 2 0,0 7 4 0,0-3 5 0,-5-3 2 0,5 3-1 16,0-3 2-16,0 0-2 0,0 2-5 0,0-5-4 0,0 4-6 0,0-1-7 15,0 2-10-15,0 4-9 0,0 0-12 0,0-6-9 0,0 3-10 0,0 3-9 16,0 0-9-16,0-6-9 0,0 6-9 0,0 0-9 0,0-5-7 0,0 5-11 0,0 0-6 16,0 0-9-16,0 0-12 0,0 0-7 0,0 0-9 0,0 0-6 0,0 0-4 15,0 0 0-15,0 5-2 0,0 1 0 0,0-3-1 0,0 3 1 0,0 9 0 0,5-6 4 16,-5 7 3-16,0-4 3 0,0 4 10 0,5 4 6 0,-5-1 8 0,9 5 5 15,-9-5 3-15,0 6 0 0,5-1 2 0,-5 2-1 0,7-7 1 0,-7 11-2 16,6-11 1-16,-6 6 0 0,8-1 1 0,-8 0 0 0,6-4-4 0,-6 3 1 0,7-8 0 16,-7 6-3-16,5-3-2 0,-5-2-2 0,8-2 0 0,-8 0-2 0,0-4 1 15,6 0 0-15,-6 0-1 0,0 1-2 0,7-4 0 0,-7-1 0 0,0-1-1 16,6-1 2-16,-6 2-2 0,0-6 2 0,0 0 2 0,0 0 2 0,0 0 4 16,0 0 1-16,0 0 4 0,0 0 4 0,0 0 0 0,0 0 3 0,0 0-1 0,0 0 0 15,0 0 2-15,0-6-2 0,-6 6 0 0,6-9-1 0,0 3-1 0,-7 3-4 16,7-7-4-16,-6 5-2 0,6-5-1 0,-8 0-6 0,8 0-1 0,-5-4-2 15,5 5 1-15,-7-6 0 0,1 4 0 0,6-2 1 0,-8-2-1 0,2-1 2 16,6-2-2-16,-7 3 0 0,7-6 1 0,-5 3 0 0,-4-1 0 0,9-6 1 0,-5 5-1 16,5-5 0-16,-5 1 2 0,5-1-1 0,0 1 1 0,0-1-3 0,-8 1 0 15,8 0-2-15,0 0 1 0,0 5-3 0,0-5 2 0,8 8-3 0,-8-4-1 0,0 7 0 16,0 2 1-16,5-4-3 0,-5 5 0 0,0 1 1 0,5-1-1 16,4 5 0-16,-9-5 3 0,5 5-1 0,2-4 1 0,-1 5 0 0,2-2 4 0,-2 0-1 15,1 3 2-15,6-3 0 0,-7 3 1 0,7-3 0 0,-8 0 3 0,11 6-1 16,-6-4 1-16,-2 4-1 0,5 0 1 0,0 0 1 0,1 0 0 0,-1 0 1 15,-8 0-1-15,9 4 0 0,-2-4-1 0,1 6 0 0,1 0 0 0,-9-3-1 16,11 3-1-16,-11-3 0 0,8 3-2 0,-8 4 0 0,4-5-2 0,-2 4 1 0,-2 1-1 16,-5-5 4-16,6 5-1 0,-6 5 4 0,0-6 3 0,0 6 0 0,-6 0 5 15,6 0 0-15,-5-2 5 0,-11 2-2 0,11 1 5 0,-2 2 0 0,-4-3 3 0,2 0-1 16,-3 0 0-16,-2 0 0 0,1-2996-4 0,1 5987-2 0,5-2993-2 0,-5-2-6 16,-1-2-8-16,-1 0-7 0,9 1-8 0,-11-4-10 15,11-1-9-15,-8 5-7 0,8-7-9 0,-4 3-8 0,-3-6-14 0,6 4-7 0,-1 1-14 0,1-5-11 16,-2 6-12-16,3-6-13 0,-2 3-15 0,1-3-15 0,-2 0-13 0,8 0-16 0,-6 0-17 15,6 0-21-15,0 0-30 0,0 0-24 0,0 0-24 0,0 0-37 16,0 0-43-16,0 0-12 0,0 0-1 0,0 0 19 0,0 0 24 0,0-3 31 0,6-3 31 0,-6-3 34 16,8 3 34-16,-2 3 39 0,1-7 40 0,-2-1 41 0,3 1 40 0</inkml:trace>
  <inkml:trace contextRef="#ctx0" brushRef="#br0" timeOffset="15144.18">10472 11338 0 0,'0'-6'2'0,"5"3"109"0,3-3 66 0,-8 3 43 0,8-9 36 0,-8 8 34 0,0-1 36 0,0-4 36 0,5 3 34 0,-5-4 32 0,0 7 32 0,0-9 28 0,0 8 30 0,0-1-70 0,0 0-126 0,0 1-62 15,0-2-26-15,-5 2-14 0,5-1-7 0,0 1-13 0,0-2-18 0,-8 0-16 0,8 6-16 0,0-3-15 0,0 3-15 0,0 0-13 0,-8 0-17 16,8 0-15-16,0 0-15 0,0 0-16 0,0 0-12 0,0 0-14 0,0 0-10 16,0 0-12-16,0 0-10 0,0 0-7 15,0 0-7-15,0 0-3 0,0 0-3 0,0 0-1 0,0 3 0 0,0 3 1 16,0 4 1-16,0-5 1 0,0 5 3 0,0-1 2 0,0 0 8 0,0 6 4 0,0-5 6 0,0 5 6 0,8 0 5 0,-8 3 3 15,0-2 1-15,0 4 3 16,0-1-1-16,0 0 2 0,0 7 0 0,0-2-1 0,0 1-2 0,0-1-4 0,0 0-8 0,0-5-11 0,0 5-12 0,0-5-13 16,0 2-14-16,8-6-20 0,-8 3-17 0,0-8-21 0,0 5-22 0,0-6-24 0,5 1-27 15,-5 1-28-15,0-8-26 0,8 9-37 0,-8-8-45 0,5 1-52 16,-5 5-50-16,5-10-27 0,-5 5-17 0,9-5 11 0,-9 0 21 0,0 0 30 0,7 0 32 0,-2 0 39 16,-5-5 38-16,6 5 41 0,2-6 40 0,-8-3 49 0,5 5 54 0</inkml:trace>
  <inkml:trace contextRef="#ctx0" brushRef="#br0" timeOffset="15560.28">10656 11490 45 0,'5'-9'128'0,"-5"3"46"0,0 0 34 0,6-3 32 0,-6 5 27 0,0-1 28 15,0-5 30-15,0 10 31 0,8-9 32 0,-8 3 31 0,0 1 33 0,0 1-37 16,0-2-80-16,0 1-50 0,0 5-37 0,0-4-16 0,5-2-3 0,-5 3-5 16,0-3-2-16,0 2-7 0,0-2-12 0,0 6-12 0,0 0-15 0,0 0-14 15,0-5-16-15,0 5-12 0,0 0-14 0,0-4-15 0,0 4-13 0,0 0-13 0,0 0-9 16,0 0-12-16,0 0-6 0,0 0-11 0,0 0-5 0,0 0-8 0,0 0-5 15,0 0-9-15,0 0-4 0,0 0-6 0,0 0-7 0,-5 0-5 0,5 0-3 16,0 4-2-16,-8-4-3 0,8 5 1 0,-6-5-3 0,6 6-1 0,-5 4-4 16,-3-7-1-16,1 7-4 0,1-5-1 0,-2 5-1 0,3 1-2 0,0-2 2 0,-9 1-4 15,7-1 0-15,-1 6-2 16,3-9-7-16,-9 3-2 0,9 1-6 0,-3-1-3 0,3 0 0 0,-9 2 1 0,14-7 2 0,-5 5 4 0,-2-3 2 0,-2 4 3 0,4-5 3 16,0-1 4-16,5 1 3 0,-8-5 4 0,8 6 6 0,0-6 5 15,0 0 6-15,-5 4 3 0,5-4 4 0,0 0 1 0,0 0 0 0,0 0-2 0,0 0-1 16,0 0-1-16,0 0-4 0,0 0-4 0,0 0-2 0,0 0-4 15,0 0 1 1,0 0-2-16,5 0 1 0,-5 5-1 0,8-5 2 0,-8 0 2 0,5 0 1 16,0 4 3-16,4-4 3 0,-2 5 6 0,-2-5 7 0,9 7 7 0,-9-3 8 15,3 1 5-15,4-1 4 0,0 7 2 0,-4-7 3 0,4 5-1 0,2 3 2 0,-1-3 1 16,-7 0 0-16,9 0 1 0,-4 1-3 0,2 1-1 0,0-1-3 0,-6-1-6 16,7 6-1-16,-1-6-7 0,-8 0-2 0,9 3-14 0,-9-3-19 0,2 1-24 15,7-5-23-15,-8 4-29 0,1-5-29 0,-7 8-33 0,5-9-34 0,4 3-50 0,-9-1-55 16,5-1-80-16,2 2-81 0,-7-2-43 0,6 1-20 0,-6-1 13 0,0-4 25 15,0 0 34-15,0 0 35 0,7-4 44 0,-7 4 44 0,0-5 45 0,6-5 46 0,-6 6 56 16,0-7 60-16</inkml:trace>
  <inkml:trace contextRef="#ctx0" brushRef="#br0" timeOffset="15845.13">10980 11348 0 0,'13'-4'6'0,"-13"-8"120"0,6 9 72 0,1-6 53 0,-1-3 38 0,2 8 39 0,-8-5 38 0,7-2 34 0,-7 7 37 0,0-5 34 0,0 3 31 0,5 0 32 0,-5-3 31 0,0 4-76 0,0 1-140 0,0 4-71 16,6-6-40-16,-6 2-20 0,0 4-7 0,0-5-16 0,0 5-16 0,0-4-18 0,0 4-15 0,0 0-17 16,0 0-15-16,0 0-18 0,0 0-18 0,0 0-17 0,0 0-18 0,0 0-12 0,0 0-11 15,0 0-3-15,0 4-4 0,0 1-4 0,0-1-3 0,0 2-1 0,0-2-4 0,0 6 2 16,0 0 2-16,0-1 3 0,8 7 2 0,-8-7 5 0,0 6 3 0,5 0-3 16,-5 4-3-16,0 1-8 0,0-1-8 0,8 0-9 0,-8 7-10 0,0-2-11 15,5 1-12-15,-5-1-15 0,0-5-14 0,7 5-14 0,-7 0-17 0,7-5-12 16,-7 2-9-16,5-2-17 0,3-5-14 0,-8 7-15 0,7-8-16 0,-1-3-16 15,-6 4-11-15,7-2-14 0,-1-3-11 0,-1 1-29 0,-5-1-33 0,8-4-50 16,0 6-52-16,-8-6-33 0,5-1-22 0,-5 1 6 0,0-5 22 0,0 0 26 0,0 0 34 16,0 0 34-16,0 0 37 0,-5-5 36 0,-3 1 39 0,0-1 48 0,3-2 51 15,-1 3 59-15,-1-1 66 0</inkml:trace>
  <inkml:trace contextRef="#ctx0" brushRef="#br0" timeOffset="16017.28">10940 11603 0 0,'-7'-12'86'0,"7"3"94"0,-5 5 65 0,5-2 55 0,-6-3 47 0,0 4 46 16,6 1 46-16,-7-8 39 0,7 9 43 0,0-3 32 0,0 2 33 0,0-1-2 0,0-1-29 15,0 2-83-15,0-1-117 0,0 1-71 0,0-1-45 0,7 5-30 0,-7-7-26 16,0 4-25-16,0 3-24 0,6-6-22 0,-6 6-21 0,6-3-13 16,-6 3-15-16,0 0-11 0,5 0-10 0,2 0-9 0,-7 0-9 0,9 0-6 0,-4 0-8 0,2 0-2 15,4 3-2-15,-3-3-3 0,5 6-4 0,0-6-19 0,1 3-21 0,4-3-36 16,-5 7-37-16,7-2-50 0,0-1-54 0,0-4-107 0,-1 5-130 0,7-5-90 16,-7 4-71-16,8-4-22 0,-8 0 0 0,8 0 12 0,-8-4 26 0,-1-1 37 15,-4-4 47-15,7-7 56 0,-16 1 60 0,8-3 69 0,-8-1 70 0,4-7 95 0,-9-3 100 16</inkml:trace>
  <inkml:trace contextRef="#ctx0" brushRef="#br0" timeOffset="25090.38">10256 12915 20 0,'0'0'56'0,"0"0"19"0,0-4 18 0,0 4 18 0,0 0 20 0,0 0 21 0,0 0 25 0,0 0 21 0,0 0 23 0,0 0 4 0,0 0-8 16,0 0-11-16,0 0-15 0,0 0-14 0,0 0-12 0,0 0-7 0,0 0-7 0,0 0-7 0,0 0-12 0,0 0-10 0,0 0-14 0,0 0-10 0,-5-5-9 0,5 5-9 0,0 0-5 0,0-4-4 0,-6 4-1 0,6 0 1 16,-8-6 3-16,8 6 2 0,0 0 0 0,-5-3-3 0,5 3-3 0,-8 0-5 15,8-6-1-15,-7 6-5 0,7 0-1 0,0-6-5 0,-5 6-1 0,5 0-2 16,0 0 2-16,-7-3-4 0,7 3-4 0,0 0-4 0,0 0-3 0,0 0-5 16,0 0-3-16,0 0-5 0,0 0-5 0,0 0-7 0,0 0-6 0,0 0-7 15,0 0-8-15,0 0-8 0,0 0-9 0,0 0-5 0,0 0-7 0,0 0-2 16,0 0 2-16,0 0 2 0,0 0 3 0,0 3 2 0,0 3 2 0,0 0 6 0,0-3 2 15,0 3 5-15,0-2 4 0,7 1 6 0,-7 4 6 0,0-3 6 0,0-2 5 16,5 2 2-16,-5 3-1 0,7-3 1 0,1-2-3 0,-8 1 1 0,5 4 1 16,3-3-3-16,-8-2 1 0,6 1-1 0,-1 1-1 0,2-2-1 0,2 2 0 0,-4-1-2 15,1-1 1-15,1-4-1 0,7 4 0 0,-7-4 1 0,4 5 0 0,-6-5 2 16,11 0 2-16,-11 0 3 0,8 0 4 0,-7-5 3 0,9 5 7 0,-4-4 4 16,2 4 3-16,-5-4 6 0,5-1 8 0,0-1 7 0,-8 2 6 0,9-2 7 0,-7-3 9 15,4 3 5-15,-3 1 6 0,0 1 7 0,5-5 1 0,-8 3 3 0,0-3 2 16,4 3-1-16,-2 2 0 0,-7-7-1 0,5 7-5 0,-5-5 0 0,6 3-6 15,-6 3-3-15,0-9-4 0,0 9-7 0,0-9-7 0,0 8-7 0,-6-7-8 0,6 8-6 16,0-7-7-16,-5 4-7 0,-2-3-4 0,-2 3-8 16,4-3-4-16,0 4-6 0,-3 1-6 0,3-2-5 0,-11-3-4 0,11 5-4 0,-8-1-2 0,7-1-1 15,-7 6 1-15,6-4-1 0,-5 4-1 0,-3-6 1 0,10 6-3 0,-9-5 1 0,2 5 0 16,4 0-2-16,-4 5 2 0,5-5-1 0,-6 0 1 0,5 6 0 0,3-2-1 16,-6 2 0-16,4-1 0 0,-2-1 0 0,4 1 2 0,-8 5-2 0,13-6 0 15,-5 7 0-15,-4-8-1 0,2 9 1 0,2-9-1 16,5 9-1-16,-6-5 0 0,-2-1-1 0,8 3 4 0,0 3-1 0,-5-3 0 0,5 0 3 0,0 1-1 15,-8 4 1-15,8-4 1 0,0 5 1 0,0 0 2 0,0-6 0 0,0 6 3 0,0 1-1 16,0-3 3-16,0 1-2 0,0 1 1 0,0 1-1 0,0-2 1 0,8 1 0 16,-8 5-3-16,5-6 1 0,-5 5-1 0,8-4 0 0,-2 0-1 0,-1 0 1 15,2 0 0-15,2 0-1 0,-4-2 1 0,8 2 0 0,-8-6-2 0,11 7 2 0,-5-7-3 16,-6 0 1-16,11 2 2 0,2-1 1 0,-4 0 2 0,-2-5-1 0,7 4 0 16,2-5-1-16,-8 7 2 0,6-7-3 0,-1 1 1 0,3-5 3 0,-8 7 0 15,8-7-4-15,-2 0-8 0,-6 0-10 0,6-7-14 0,-6 7-21 0,-1-5-17 16,2 1-30-16,-1-1-29 0,0-1-46 0,0-3-56 0,-7 5-92 0,7-5-115 0,-6-3-46 15,-1 3-15-15,1-1 8 0,0 1 16 0,-7-6 27 0,7 0 30 0,-7-4 37 16,0-2 38-16,0 3 46 0,0-1 46 0,-7-7 59 0,7 2 65 0</inkml:trace>
  <inkml:trace contextRef="#ctx0" brushRef="#br0" timeOffset="38179.99">10838 12955 0 0,'-8'0'22'0,"8"0"37"0,-6 0 25 0,6-4 24 0,-7 4 24 0,7 0 25 0,-6 0 25 0,-1-6 25 0,7 6 25 0,-5 0 14 0,5-4 12 0,0 4-1 0,-9-5-5 0,9 5-15 0,-5-6-17 0,5 6-12 0,-7-4-11 16,7 4-12-16,0 0-8 0,-6-6-12 0,6 6-14 0,-5-5-10 0,5 5-14 0,0-4-7 0,0 4-8 0,-9-5-1 0,9 5-3 0,0-4-1 0,0 4-3 0,0 0-4 0,0-6-3 0,0 6-10 0,0-3-5 0,0 3-8 15,0-6-9-15,0 6-6 0,0-6-4 0,0 3-7 0,0 3-8 0,0-6-4 16,0 0-5-16,0 2-7 0,0-1-5 0,0-1-1 0,0 3-2 0,0-1-5 0,9-2 2 16,-9 0 1-16,0 3-1 0,0 3 0 0,0-6-3 0,5 0 2 0,-5 3-1 15,0 3-1-15,6-6-3 0,-6 1 1 0,7 5-1 0,-7-4-1 0,5 4 0 0,4-6-1 16,-4 6-3-16,2 0 1 0,-1-4-2 0,1 4 0 16,-1 0-2-16,7 0 0 0,-6 0-2 0,5 0 2 0,-5 0-1 0,6 4-2 0,-6 2 2 0,5-2-1 15,3 1 1-15,-9 1 0 0,5 3-1 0,5-3 0 0,-11 3 0 0,8 4 2 16,-8-2 0-16,3 5 1 0,0-1 2 0,-3-2 1 0,1 1 1 0,1 7 1 15,-7-2-1-15,6-4-2 0,-6 4 1 0,8 0-1 0,-8 1-1 0,0 1 0 0,0-3-3 16,0 1-3-16,0 2-3 0,0-2-5 0,0 1-4 0,-8-5-6 16,8 4-3-16,0-4-2 0,0 0-4 0,0-2-3 0,0-3-3 0,0 0-1 0,0 0-2 0,0 0 0 15,0-1 0-15,-6-4 2 0,6 5 4 0,0-5 3 0,0-1 5 0,0-4 4 16,0 0 6-16,0 0 4 0,0 6 6 0,0-6 9 0,0 0 10 0,0 0 6 16,0 0 6-16,0 0 6 0,-7 0 7 0,7 0 5 0,0 0 1 0,-6 0 5 15,6-6 6-15,0 2 3 0,-5-1 4 0,5-1-3 0,-8 2 0 0,8-1-7 16,0 1-4-16,-8-5-6 0,8-3-5 0,-5 8-5 0,5-6-5 0,-6 0-1 0,6 1-4 15,0 0-4-15,-7-1-6 0,7-1-4 0,0-4-4 0,-5 7-2 0,5-7-4 16,0 4 1-16,-9 2-2 0,9-6 0 0,0 6-1 0,0-7 0 0,0 7-4 0,0-6-1 16,0 6-2-16,0-1-3 0,0 1-2 0,9-6-1 0,-9 4-2 0,0 3 2 15,5-3-3-15,-5 1 3 0,7 1 0 0,-7-2 3 0,6 2 3 0,-1-1 2 16,3 6 6-16,0-7 4 0,-3 1 4 0,1 1 7 16,1 4 5-16,7-5 3 0,-7 7 6 0,-2-9 6 0,9 9 2 0,-9-9 3 0,3 8 4 0,4-1-1 0,0-1 1 15,-4 3 0-15,5 3-1 0,-6-4-1 16,4-2-2-16,5 6-4 0,-11 0-4 0,8-6-5 0,1 6-2 0,-2 6-5 15,-6-6-3-15,8 6-2 0,-7-6-4 0,5 4-3 0,-5-1-1 0,6 8-2 0,-6-7-2 0,-2 2-1 0,4 3 2 0,-4 3 2 16,0-3-1-16,3 0 1 0,-3 0 2 0,-5 7 1 0,8-1 2 0,-8-6 2 16,6 6-1-16,-6 0 2 0,0 0-1 15,0-2-1-15,7 2 0 0,-7 0-2 0,0 0-1 0,0-2-7 0,0 2-6 0,0 1-11 0,0-7-12 0,0 6-16 16,0-6-15-16,0 6-20 0,6-4-17 0,-6-3-21 0,0 3-21 0,0-2-20 16,0-3-23-16,8 4-39 0,-8-5-44 0,0 4-49 0,0-5-51 0,0 2-44 0,5-2-43 15,-5-4-2-15,0 0 14 0,0 5 23 0,8 0 31 0,-8-5 31 0,0 0 35 0,0 0 35 16,5 0 39-16,0 0 47 0,4-5 50 0,-9 0 54 0,5 1 68 0</inkml:trace>
  <inkml:trace contextRef="#ctx0" brushRef="#br0" timeOffset="38638.18">11672 12990 21 0,'11'-6'135'0,"2"1"75"0,-5 5 56 0,-3-4 48 0,2-2 42 0,-7 6 38 0,7-5 33 0,-7 1 30 0,0 4 26 0,0 0 25 0,0 0 23 0,0 0-32 0,0 0-63 0,0 0-90 0,0-5-103 0,0 5-60 0,0 0-32 0,0 0-28 0,0 0-18 0,0 0-20 0,0-4-14 0,0 4-10 0,0 0-11 0,-7 4-9 0,7-4-6 0,-7 5-9 0,7-5-8 0,-5 4-6 15,-3 1-7-15,1 1-7 0,7 3-3 0,-6 1-3 0,0-4-3 0,1 3-5 0,-2 0-4 16,-7 0-6-16,7 3-4 0,1-3-4 16,1 1-5-16,-3-1-4 0,0-4-2 0,3 5-1 0,-2-1 1 0,1-3-4 0,0 4-1 0,-2-5 0 0,1-1-4 15,2 1 2-15,5-1 5 0,-6-4 3 0,-2 6 7 0,3-6 5 0,5 5 4 16,-8-5 6-16,3 0 3 0,-3-5 1 0,8 5 0 0,-6-6 4 0,1 6 0 0,-3-4 3 16,1-1 3-16,1-4 2 0,-1 5 2 0,7-2 3 0,-11-4 1 0,3-1 0 15,8 2-1-15,-8 5 1 0,3-5 0 0,-1-3 1 0,-1 3 0 0,2 0 0 16,-4-2 2-16,9 3 0 0,-5-3 0 0,-2-4-1 0,7 5 0 0,-6 1 1 15,6-6-2-15,0 6-1 0,-8-7 1 0,8 7-1 0,0-6-1 0,0 6 0 16,0 0-2-16,0-7 1 0,0 5-2 0,0 4 0 0,0-5-2 0,0 9 1 0,0-9 0 0,8 9 3 16,-2-8 1-16,-6 7 3 0,7-2 3 0,-2 2 3 0,4-1 5 15,-4 1 3-15,2 4 5 0,-1 0 5 0,7-5 6 0,-5 5 4 0,3 0 4 0,2 5 4 16,2-5 3-16,-4 4-1 0,2 1 0 0,0 5-3 0,1-6-2 0,-2 7-3 16,2-2-1-16,-1 0-6 0,0 7-4 0,0-2-2 0,0 2-8 0,-8-1-1 15,11-2-4 1,-11 7-4-16,7-5 0 0,-5 4-2 0,1 5 0 0,-3-3-1 15,2 1 1-15,-7 5-2 0,7-5-1 0,-7 9-1 0,5-2-4 0,-5-4-3 16,0 3-8-16,0 2-8 0,0-1-9 0,0-4-12 0,0 3-9 0,-5-3-16 0,5-1-11 16,0-3-13-16,-7 3-15 0,7-9-15 0,0 4-14 0,-7 0-14 0,7-5-12 15,0 2-9-15,0-7-8 0,-5 6-8 0,5-6-11 0,0 3-20 0,0-3-22 0,0 0-22 16,0-3-21-16,0-2-28 0,0 1-28 0,0-5-13 0,0 0-1 0,0 0 11 16,0 0 20-16,5-5 23 0,-5 5 23 0,0-4 30 0,7-7 29 0,-7 7 37 0,0-11 38 15,0 5 36-15,7-4 40 0</inkml:trace>
  <inkml:trace contextRef="#ctx0" brushRef="#br0" timeOffset="39014.8">11938 12902 0 0,'0'0'47'0,"0"0"121"0,0 0 67 0,-8-6 51 0,8 6 42 0,0-3 34 0,0-3 27 0,-5 6 26 0,5-6 19 0,0 6 21 0,0-3 20 0,0 3 8 0,0 0 2 0,0 0-98 16,0 0-149-16,0 0-80 0,0 0-36 0,0 0-27 0,0 0-22 0,0 0-12 0,0 0-12 0,0 0-3 0,0 0-4 0,0 0-2 0,0 0-4 0,0 0-6 0,0 3-6 0,0 3-9 0,0 0-9 0,0-3-5 0,0 7-2 0,0-1 0 15,0 2 1-15,0-1 3 0,5-1 3 0,-5 6 1 0,0-6-2 0,0 6 1 16,0 1-2-16,0 2-2 0,0-3-2 0,0 0 0 0,8 4-1 0,-8 1-4 16,0-4-1-16,6 2-2 0,-6 1-3 0,5-4-2 0,-5 0 2 0,8 0-3 0,-8 0 1 15,7 0 2-15,-1-6-1 0,2 5 1 0,-3-9 1 0,-5 4 1 16,14 3 1-16,-14-3 3 0,12-5 4 0,-6 1 4 0,1-5 6 0,0 4 5 0,0-4 10 16,-2 0 9-16,8 0 10 0,-5-4 7 0,-2-1 9 0,6 1 5 0,-3-1 4 15,-4-5 4-15,8 0 5 0,-8 0 4 0,11-4 3 0,-11 0 2 0,1-2-2 0,7 1-2 16,-5-3-5-16,-3 2-8 0,2-4-11 0,-1 7-7 0,0-8-7 0,-6 2-6 15,7 1-5-15,-7-3-7 0,8 6-6 0,-8-3-6 0,0-3-5 0,5 2-6 16,-5 0-10-16,0-2-4 0,0 7-11 0,0-5-4 0,-5 4-7 0,5 0-6 16,0 6-2-16,0-7-10 0,0 7-6 0,-8 0-12 0,8 3-11 0,0 1-14 15,0 1-22-15,0 4-18 0,0 0-23 0,0 0-24 0,-7 0-27 0,7 4-30 0,-6 1-28 16,6 4-47-16,-6 3-53 0,6-9-59 0,0 13-61 0,0-2-13 0,-7 2 11 0,7-1 23 16,0-2 32-16,0 1 36 0,7 2 40 0,-7-1 41 0,0-6 45 0,0 6 45 15,6-6 46-15,0 1 53 0,1-4 64 0</inkml:trace>
  <inkml:trace contextRef="#ctx0" brushRef="#br0" timeOffset="39539.15">12634 12979 0 0,'13'5'19'0,"0"-5"134"0,-6 0 71 0,0-5 50 0,0 5 38 0,-2-4 34 15,-5-2 35-15,0 1 30 0,8 1 31 0,-8-1 30 0,0 1 27 0,0-2 28 16,0-3 22-16,0 3-99 0,0 2-170 0,0 4-85 0,0-6-40 0,0 1-22 16,-8 1-10-16,8-1-15 0,0 1-15 0,-5-2-15 0,5 6-14 0,0 0-13 15,-7-3-14-15,7 3-12 0,-7 0-12 0,7 0-11 0,0 0-5 0,-7 0-8 0,1 0-5 16,6 0-1-16,-7 3-3 0,1-3 0 0,6 6 0 0,-7-2 1 0,1 1-2 0,6-1 3 15,-5 1-1-15,5 1 0 0,-8-2 0 0,0 7 2 0,8-7-3 16,-5 2 3-16,5 3 0 0,0-5-1 0,-8 7-4 0,8-7-2 0,0 7-5 16,0-7-3-16,0 7-3 0,0-7 0 0,0 5 0 0,8-3-1 0,-8-3 1 0,0 3 2 15,5 3 0-15,-5-9 2 0,8 6 1 0,0 0 2 16,-3-2 2-16,-5-4 6 0,6 5 6 0,7-5 3 0,-6 4 5 0,-1-4 3 16,1 0 1-16,0 0 5 0,5-4 2 0,-4 4 3 0,3-5 3 0,-3 1 4 0,-3-2 4 0,10 0 5 15,-9 3 6-15,0-3 6 0,1-3 5 0,-2 3 7 0,4-3 6 0,-4 5 4 0,2-7 4 16,-7 1 0-16,6 5 1 0,-6-5 1 0,0 1-5 0,0 0-1 0,0 3-5 0,0-3-6 15,-6-1-4-15,6-1-8 0,-7-2-8 0,2 7-7 0,-4-9-9 0,9 6-6 16,-12-1-6-16,6 5-4 0,0-4-4 0,-2 5-2 0,-4-8-3 16,4 9 0-16,-3-3-4 0,-2 0 0 0,6 3-1 0,-7 3 0 0,1 0-2 0,7 0-1 15,-7 0-3-15,8 0-2 0,-11 0-2 0,3 3-2 0,8 3-3 0,0 0 2 16,-9-6 1-16,7 9-1 0,-1-3 0 0,2-2 3 0,0 5-1 0,-1 0 3 16,2-3 1-16,-3 3 0 0,2 3 3 0,-1-3 3 0,7 0 2 0,-6 0 3 0,6 1 0 15,-7 1 1-15,7-1 2 0,0-1-1 0,0 0-1 0,0 1 1 0,-5 5-2 16,5-4 2-16,0 2 1 0,5-4 1 0,-5 6 2 0,0 1 1 0,0-2 1 0,0 1 1 15,0 1 1-15,7-3 2 0,-7 2-1 0,0-1 3 0,6 7 0 0,-6-8 1 16,7 2 0-16,-7 1 0 0,6-2-1 0,-6 0 1 0,8 0-1 0,-3 2 1 16,2-7 0-16,-1 0 0 0,0 2 1 0,2-1 0 0,-1 0 0 0,-2-5 0 15,9 4 2-15,-9-5-1 0,8 2 0 0,3-1 1 0,-5-5-2 0,2 4-5 0,0-4-9 16,1 0-12-16,6 0-13 0,-9-4-18 16,2-1-19-16,8-1-22 0,-3 2-21 0,-4-1-26 0,4-4-28 0,-2 5-52 15,2-8-57-15,-5-3-72 0,6 6-75 0,-6 0-21 0,7-1-1 0,-8-5 18 0,3 6 24 16,-2-6 29-16,-7-1 33 0,6 2 33 0,2 4 38 0,-8-3 39 0,1 2 43 0,-2-4 54 0,4 6 63 0</inkml:trace>
  <inkml:trace contextRef="#ctx0" brushRef="#br0" timeOffset="40180.33">13137 13000 31 0,'0'-10'109'0,"0"4"44"0,-9-3 34 0,9-2 30 0,-5 2 29 0,5-1 29 0,-7 6 28 0,7-7 29 0,-6 1 30 15,6 1 28-15,0 4 30 0,-5-5-37 0,5 7-70 0,0-3-46 0,-8-3-37 0,8 3-18 0,0 0-11 0,-8 2-5 0,8-1-8 0,0-1-5 0,0 6-6 0,0 0-11 0,0 0-13 16,0-3-14-16,0 3-14 0,0 0-16 0,0 0-14 0,0 0-12 0,0 0-15 15,0 0-11-15,0 0-15 0,0 0-15 0,0 0-11 0,0 0-13 0,0 0-5 16,0 0-4-16,0 3-5 0,0 3 0 0,0-1-1 0,8-1 4 0,-8 2 1 16,0 3 2-16,0 3 5 0,0-3 3 0,0 4 6 0,0-2 2 0,0 4 5 0,0-1 0 15,0 0-4-15,0 1-2 0,0 6-3 0,0-8-2 0,-8 8-3 0,8-2-4 16,0-1-1-16,0 3-3 0,0-2-4 0,8 5-1 0,-8-3 0 0,0-8-3 16,8 7 0-16,-8 1 1 15,5-8-3-15,1 2 1 0,1 0 1 0,-2-5 0 0,4-1 4 0,-4 0 4 16,2 2 7-16,6-7 9 0,1 2 9 0,-9-6 9 0,8 6 10 0,1-12 9 15,-7 6 7-15,12-6 6 0,-6 2 7 0,0-1 4 0,0-5 3 0,0 1 3 0,1 0-1 0,-4-3 0 0,4-2 0 0,1 0-5 0,-4 0-4 0,2-2-6 16,0-4-9-16,1 7-5 0,-7-8-6 0,-2 6-6 0,3-3-3 0,-2 2-1 31,1-3-5-31,-1 1-3 0,-1 3-3 0,-5-6-9 0,0 3-10 0,0 2-7 16,0-4-8-16,0 7-8 0,0-8-7 0,0 6-9 0,-5 2-11 0,5-2-12 16,-6 0-12-16,6 0-17 0,-7 6-15 0,1-1-13 0,6 1-13 0,-8 3-15 15,3 0-17-15,5 3-19 0,-7-3-23 0,1 6-25 0,6 0-21 0,-8 6-33 0,2-6-39 16,6 9-47-16,-7-3-48 0,2 3-36 0,5 1-26 0,-8 4 3 0,8-4 17 15,0 5 29-15,-6 0 33 0,6-2 38 0,0 2 43 0,0-4 39 0,0 3 41 0,6-5 48 16,-6-4 53-16,8 5 54 0,-3-5 69 0</inkml:trace>
  <inkml:trace contextRef="#ctx0" brushRef="#br0" timeOffset="40643.06">13695 13009 0 0,'20'4'24'0,"-13"1"143"0,5-5 82 16,-4 0 57-16,-3 0 42 0,-5 0 37 0,8 0 35 0,-8-5 29 0,6 1 31 15,-6 0 29-15,0-1 29 0,0-5 26 0,0 4 26 0,-6 1-105 0,6 1-183 16,0-7-96-16,-8 7-53 0,8-1-24 0,0 1-9 0,-5-2-12 0,5 2-10 0,-8-1-10 15,8-1-11-15,-5 2-10 0,-2 4-13 0,7-6-10 0,-7 6-12 0,7-5-10 16,-5 5-14-16,5 0-6 0,-7 0-10 0,7 5-6 0,-8-5-3 0,3 6-4 16,5-2-2-16,-7 2-2 0,0-1-4 0,2-1-1 0,-3 2-1 0,8 3-4 15,-8-5-1-15,3 7 0 0,5-7 1 0,0 7 3 0,0-7 1 0,0 7 0 0,0-3 2 16,0-3-1-16,0 4-3 0,0-3 2 0,5 3 0 0,-5-3 3 0,8 0 1 16,0 3 6-16,-3-5 1 0,2 1 7 0,0-1 1 0,-2 2 2 0,3-6 3 15,4 5 2-15,2-5 2 0,-9 0 3 0,8 0 4 0,1 0 2 0,-1 0 3 16,-6-5 5-16,6-1 3 0,-2 2 7 0,5-1 1 0,-11 1 7 0,8-1 5 15,-7-5 8-15,7 4 4 0,-6-3 5 0,-1 0 5 0,2-2 3 0,-2 7 5 0,1-5 1 16,-7-1 1-16,5-1-1 0,-5 7-2 0,0-7-4 0,0 2-6 0,0-1-5 16,0 1-7-16,-5-1-5 0,5-5-7 0,-7 6-4 0,7 0-9 0,-6-6-5 15,-2 3-6-15,2 3-3 0,-6 0-5 0,4-1-2 0,-3 1-3 0,3 3-1 16,-4 0-2-16,-2 3-3 0,1-3 1 0,7 1-5 0,-7 5-2 0,0 0-1 16,0 5-1-16,0-5 0 0,-1 6-2 0,2-3-1 0,-1 9 0 0,-1-9-4 0,9 9 2 15,-11-5-1-15,11 4 3 0,-6 5 0 0,4-7-2 0,-2 0 3 0,4 6 0 0,-2 0 2 16,7 0-1-16,-6-1 2 0,1-5-1 0,5 6 4 0,0 6-1 0,-8-8 1 15,8 1 1-15,0 1 1 0,0 1-1 0,0-2 1 0,0 5 1 0,0-3 1 0,0 2-1 16,0-3 1-16,8 0 1 0,-8 4 1 0,5-4 2 0,-5-1 0 0,6 2-2 16,1-1-4-16,-2-1-3 0,4 2-11 0,3-7-12 0,-6 4-16 15,7 2-18-15,-5-3-21 0,4-3-21 0,0 0-22 0,3 1-26 0,-3-1-23 0,8-4-24 0,-7 5-45 16,0-4-59-16,0-2-80 0,0-4-87 0,7 5-26 0,-8-5 1 0,7-5 22 16,-6 5 29-16,0-4 32 0,8-5 38 0,-9-3 36 0,0-3 41 0,3 2 39 0,4-2 42 15,-6-6 56-15,0 3 64 0</inkml:trace>
  <inkml:trace contextRef="#ctx0" brushRef="#br0" timeOffset="40989.54">14680 12775 0 0,'5'-10'31'0,"10"4"90"0,-10-3 46 0,2 4 31 0,5-5 26 0,-4 1 24 0,-2-7 29 0,1 7 22 0,-1-6 27 0,-1 0 26 0,2 6 26 0,2-6 10 0,-4 0-1 0,-5 6-55 0,7-7-86 0,-7 7-40 0,0 0-13 0,0-1-5 15,0 1-1-15,0-3-4 0,0 3-7 0,-7 0-5 0,7 3-5 0,-5-3-8 0,-4 5-7 0,9-7-13 16,-7 8-10-16,2-4-17 0,-1 2-14 0,6 1-12 0,-7 4-8 0,1-5-6 16,-2 5-5-16,3-6-8 0,5 6-6 0,-7 0-9 0,0 0-8 0,2 0-9 0,-3 6-7 15,1-6-7-15,2 5-4 0,-4-1-3 0,4 8-4 0,0-9-1 0,-3 8-4 0,3-1-1 16,-3-1 0-16,2 0 0 0,-1 0 0 0,1 7 0 0,-1-1 2 0,1-1-2 16,-7 2 1-16,8-3 0 0,-4 7 1 0,2-1-1 0,2 0 0 0,-3 1 0 15,3 5 2-15,-1-6-3 0,-2 7-3 0,3-3 1 0,-2 3-3 0,1-4 1 16,-2 5-3-16,8-9 0 0,-6 12-2 0,6-11-2 0,0 5-1 0,-7 1-8 15,7-1-11-15,7 0-13 0,-7 1-14 0,0-1-16 0,6 1-16 0,-6-1-16 16,8 6-13-16,-2-6-15 0,1 1-12 0,-2-6-13 0,9 7-16 0,-9-4-18 16,3-1-16-16,4-6-29 0,2 4-34 0,-1-5-44 0,0 2-47 0,0-1-30 0,1-6-17 15,-9-5 4-15,13 1 18 0,-4 1 23 0,-7-6 25 0,6 0 29 0,1-6 30 0,-1 1 32 16,-7-5 35-16,7 1 46 0,-1 0 48 0,-3-12 56 0,3 6 67 0</inkml:trace>
  <inkml:trace contextRef="#ctx0" brushRef="#br0" timeOffset="41983.99">15233 13125 0 0,'0'15'25'0,"7"0"142"0,-7-4 76 0,6-3 45 0,-6-3 26 0,0 1 24 15,7-6 19-15,-7 4 21 0,0-4 17 0,5-4 16 0,4 4 15 0,-9 0 20 16,5 4 18-16,-5-4-100 0,5 0-168 0,-5 0-76 0,0 0-31 0,0 0 4 16,0 0 18-16,0 0 10 0,0 0 10 0,0 0 2 0,0 0 5 0,0 0 1 0,0 0 0 15,0-4 0-15,0 4-2 0,0-6-10 0,0 1-15 0,0 1-12 0,0 0-18 16,0-7-8-16,0 7-10 0,0-2-6 0,0-3-7 0,0-2-2 0,0 7-2 15,0-10-3-15,8 10-1 0,-8-12-1 0,0 5-2 0,0 2-3 0,5-4-3 16,3 1-1-16,-8-3-4 0,8 1-2 0,-8 1-4 0,5-3-4 0,-5-4-1 0,6 7-4 16,2-8 1-16,-3 2-1 0,-5 4-4 0,7-9 0 0,-7 3-3 0,6 2-2 15,-6-5 0-15,7 0-3 0,-7 5-2 16,0-5-1-16,0 0-1 0,0-3-1 0,7 5 2 0,-7 1-1 0,-7-3 4 0,7 4 0 0,0 0-2 0,0 7 0 16,0-2 0-16,-7 0-2 0,7 0-1 15,0 6 1-15,-6 0 0 0,6 2 1 0,0-2 1 0,-7 4-1 0,7-1-2 0,0 2-1 0,-5 0-5 0,5-1-2 0,0 5-4 16,0 0-4-16,0 0-4 0,-8 0-3 0,8 5 0 0,-6-5-4 0,6 4 3 0,-5 0 0 15,5 7 0-15,-8-2 1 0,0 1 1 0,3 1-2 0,-3 2 2 0,3 2 3 16,0 6 5-16,5-8 2 0,-9 7 5 0,4-4 1 0,-2 3 3 16,7-1-1-16,-6 3 0 0,6-2 0 0,-7 5 0 0,7-3-1 0,-7-3 0 0,7 3-1 15,0 2 1-15,0-3 1 0,-7 1-2 0,7-3 1 0,0 1 1 16,0 2 1-16,0-3-2 0,0 3 2 0,0-2 0 0,0 0-1 0,7-4 1 0,-7 4 0 16,0 1 1-16,7 1 0 0,-7-3 1 0,7 1-1 0,-7-3 0 0,6 2-1 0,1 2 0 15,-2 1-1-15,4-8 1 0,-4 8 0 0,0-6 0 0,3-2 1 0,-3 2 1 0,11 0 0 16,-11-5 0-16,9-1 2 0,-2 0-2 0,1-3 2 0,1 3 2 0,-1-9 0 15,0 6 1-15,-2-6 0 0,5 6 2 0,2-12-1 0,-4 6-1 0,-2-6 2 16,7 6 1-16,1-4-1 0,-8-7 4 0,3 7 0 0,4-5 1 0,-6 0 0 16,6-3 4-16,-7-2 1 0,4 4 2 0,-5 1 3 0,1-7 1 0,-3 2 2 0,3-1 0 15,-6 2 3-15,0-3-1 0,2 2 1 0,-1-5-2 0,-7 4-2 0,5-6 1 16,-5 8-2-16,6-8-6 0,-6 3 1 0,8-1-2 0,-8 4-3 0,0-6-2 16,0 3-2-16,5 3 0 0,-5-6-1 0,0 8 0 0,0-2 1 0,8 6 1 15,-8-7 3-15,0 11 2 16,0-4 2-16,0-1-3 0,0 4-1 0,0 6-4 0,0-3-5 0,0 3-6 0,0 0-3 0,0 0-1 0,0 0-2 0,0 3 0 0,0 3-2 15,-8 0-3-15,8-2-3 16,0 5 0-16,-5 0-1 0,5 3-1 0,0-3 3 0,0 6 4 0,-8-6 4 0,8 6 4 0,0 0 4 0,-6-5 1 0,6 3 0 16,0-2-1-16,0 4 0 0,-5-5 0 0,5 3-2 0,0-2 0 0,0 4 0 0,0-6-1 15,0 6 1-15,0-6 0 0,0 1 0 0,0 5 0 0,5-5 1 0,-5-1-1 16,0 0 1-16,6 6-1 0,-6-10 1 0,8 5 2 0,-8 1 1 0,5-3 1 16,3 3 0-16,-3-7 2 0,2 7 2 0,0-8 1 0,0 4 1 15,-1-2 2-15,1-1 0 0,6 1 2 0,-7-5 2 0,7 0 2 0,0 0-1 0,-5 0 5 0,2 0 1 16,4-5 6-16,-1 1 2 0,1-1 2 0,-2-5 2 0,-4-1 2 15,3 7 1-15,4-7 3 0,-1-2 3 0,-9 3 1 0,8-5 1 0,0 0-1 16,-7 1 0-16,7-2-3 0,-5 1-2 0,-3 2-3 0,3-8-3 0,-3 6-2 0,2-3-3 0,0 3-5 16,-2-4-1-1,2-1-3-15,1 1-7 0,-8-2-1 0,5 2-2 0,-5 1-2 0,7-3-2 16,-7 8 1-16,0-8-4 0,0 6-2 0,0 0 1 0,0 2-2 0,0-2-1 16,0 4-1-16,0 2 1 0,0-1 0 0,-7 1-4 0,7 3-4 0,0 3-5 15,-5-4-10-15,5 2-7 0,-8 5-7 0,8 0-5 0,-7 5-1 0,2 2-1 16,5-4-4-16,-7 3 1 0,0-1 0 0,2 5-1 0,5-1 0 0,-8 6 1 15,3-5 2-15,5-1 4 0,-8 6 10 0,8-6 6 0,0 0 8 0,-6 6 3 16,6-3 4-16,0-5 3 0,0 4 1 0,6 5-1 0,-6-7 5 0,0 0-1 0,0 1 2 16,8-1 1-16,-8 2 3 0,5-1 3 0,3-1 5 0,-3-3 4 0,2 3 1 15,0 0 6-15,-2 1-1 0,2 1 5 0,1-1 3 0,4-1 6 0,-5 0 4 0,-2 0 3 16,11 3 0-16,-11-3 3 0,8 1-3 0,-8-1 1 0,9 0-2 0,-7 2-4 16,-1-1-2-16,-1 0-1 0,3-5-2 0,0 4-2 0,-3 1-3 0,-5-5-4 15,7 4-4-15,-7-3-1 0,6-2-3 0,-6 7 1 0,0-7 2 0,0 0-1 16,0 1 3-16,0 1 3 0,0-2 1 0,0 1 5 0,0 1 1 0,0-3 0 15,-6-3 2-15,-1 7-1 0,7-2-2 0,-5-5-2 0,5 4-6 0,-8-4-9 16,0 0-9-16,3 0-11 0,-1 0-17 0,-1 0-15 0,2 0-15 0,-4 0-22 0,4-4-22 16,-2 4-25-16,1-5-23 0,-8-2-29 0,7 4-28 0,-5-3-35 0,5 1-36 0,-6-5-61 15,1 5-71-15,5-3-72 0,-5-3-68 0,-1 1-15 0,-1 5 8 0,1-4 23 16,5-1 34-16,-5-4 38 0,8 4 40 0,-9 0 45 0,9-1 46 0,-2-2 54 16,-1 4 54-16,-3-6 67 0,11 0 74 0</inkml:trace>
  <inkml:trace contextRef="#ctx0" brushRef="#br0" timeOffset="42173.61">15806 12710 0 0,'-5'-9'6'16,"5"-2"120"-16,-8-2 75 0,8 4 54 0,-5-3 45 0,5 3 38 0,-8 0 35 0,8 3 30 0,0 2 28 0,-8-5 23 0,8 3 25 0,0 0 24 0,0 2 26 0,0-1-85 0,8 0-141 0,-8 5-78 0,0-4-45 0,0 4-28 0,0 0-16 0,0 0-17 0,0 0-17 0,0 0-11 0,0 0-12 0,0 0-9 0,0 0-14 0,0 0-13 16,0 0-17-16,0 0-22 0,0 0-28 0,0 0-26 0,0 0-25 0,0 0-26 15,0 0-29-15,0 0-28 0,0 4-30 0,0 1-50 0,0 0-58 0,8-1-85 0,-8 2-93 16,0 0-31-16,5-2-3 0,3 1 16 0,-8-1 29 0,5 2 27 0,0-3 34 0,-5 3 36 15,9-6 42-15,-4 5 43 0,2-5 47 0,-1 0 59 0,2 0 65 0</inkml:trace>
  <inkml:trace contextRef="#ctx0" brushRef="#br0" timeOffset="42457.44">16151 12632 0 0,'6'6'30'0,"9"-6"143"16,-10 3 74-16,1-3 50 0,2-3 36 0,-3-3 31 0,10 2 30 0,-9-1 27 15,0-11 29-15,-1 7 28 0,10 0 25 0,-9-1 30 0,7 1 25 0,-8 4-106 16,11-2-182-16,-11 4-83 0,1-3-31 0,1 1-12 0,-2 1-5 15,4 4-3-15,-2-6-10 0,-7 6-9 0,0 0-12 0,0 0-13 0,0 0-12 0,0 0-10 16,0 0-9-16,0 6-8 0,0-2-10 0,0 1-6 0,0 1-7 0,0-3-4 16,0 9-3-16,0-3 0 0,0 5 2 0,0-4 0 0,-7 6 3 0,7-3 2 0,0 2 2 15,0 0-3-15,-9 6-4 0,9-8-7 0,0 8-3 0,0-3-7 0,0 1-2 16,0 2-3-16,0-3-4 0,0 3-2 0,0-3-2 0,0 1 0 0,9 2-1 0,-9 0-1 16,7-3 1-16,-2 1-1 0,-5 2 0 0,6-8-1 0,2 7-3 0,-3 1-9 15,3-8-11-15,-3 8-18 0,2-6-20 0,0 3-26 0,-7-3-25 0,5 1-28 16,3-7-29-16,-8 0-30 0,7 6-31 0,-7-11-39 0,0 7-40 0,0-7-60 15,0 7-61-15,0-7-49 0,0 0-40 0,-7-4 0 16,7 0 25-16,0 0 33 0,-8 0 35 0,3 0 43 0,-2-4 42 0,0 4 42 0,2-4 46 0,-3-7 48 0,3 7 50 16,-9-2 58-16,9 1 74 0</inkml:trace>
  <inkml:trace contextRef="#ctx0" brushRef="#br0" timeOffset="42619.87">16204 13039 0 0,'-8'-12'5'0,"8"9"117"16,-5-8 73-16,5 7 52 0,-8-5 42 0,8 3 38 15,0-4 33-15,0 5 34 0,0 1 33 0,8-7 30 0,-8 7 30 0,0-1 26 0,5 1 30 0,-5-2-82 16,0 2-143-16,8-1-79 0,-1-1-41 0,-1 2-26 0,-6 4-16 0,6-6-16 15,-1 1-12-15,2 5-17 0,1-4-15 0,5 4-15 0,-7-5-14 0,7 5-11 16,-5 0-11-16,3-4-11 0,-4 4-9 0,7 0-6 0,-7 4-8 0,4-4-14 16,-3 0-16-16,5 5-21 0,-8-5-23 0,9 0-30 0,-9 4-31 0,3-4-35 0,-1 5-38 15,-2 1-66-15,9-6-76 0,-9 4-84 0,3-4-84 0,-2 6-31 0,1-6-5 0,-1 5 16 16,1-5 27-16,-1 0 34 0,-6 0 39 0,8-5 46 0,-8 5 46 0,5-6 52 16,2 2 52-16,-7-2 67 0,6 1 72 0</inkml:trace>
  <inkml:trace contextRef="#ctx0" brushRef="#br0" timeOffset="42835.77">16817 13210 75 0,'5'18'194'0,"1"-3"78"0,-6-6 58 0,6 3 43 16,1-8 38-16,1 1 35 0,-8-5 35 0,5 0 31 0,3 0 30 0,-2 0 28 0,-6-5 28 0,5 5-56 0,3 0-101 16,-1-4-105-16,-7 4-108 0,6 0-52 0,-6 0-26 0,0 0-17 0,0 0-8 15,0 0-15-15,0 0-13 0,0 0-14 0,0 0-12 0,0 0-10 0,0 4-8 0,-6-4-11 16,6 5-9-16,-7-1-13 0,-1 5-13 0,3-3-16 0,-1 3-19 15,-2 3-17-15,-5-3-18 16,6-5-25-16,-5 5-21 0,7 2-34 0,-10-2-34 0,9 1-48 0,-7 0-53 0,8 1-114 0,-11-8-141 0,11 7-56 0,-8 1-14 0,8-8 10 16,-4 4 22-16,-3 2 34 0,6-4 36 0,-2-5 41 0,3 4 47 0,-3-4 51 15,-4 0 54-15,5-4 64 0,2-1 69 0</inkml:trace>
  <inkml:trace contextRef="#ctx0" brushRef="#br0" timeOffset="43973.91">17506 12881 78 0,'7'-9'148'16,"-7"-1"44"-16,5 5 37 0,-5-4 35 0,0-1 34 0,0 1 34 0,0-3 34 0,0 3 34 0,0 0 32 0,0-6 28 0,0 6 32 0,0-1-57 0,0-5-108 0,0 6-55 0,0-1-26 0,0-1-18 0,0 1-12 0,0 1-12 0,0 4-14 0,-5-5-14 0,5 7-17 0,0-3-14 0,0 0-14 0,0 3-13 0,0 3-13 16,0-6-14-16,0 6-14 0,0 0-12 0,0 0-14 0,0 0-12 0,0 0-10 15,0 0-12-15,0 0-10 0,0 0-12 0,0 0-9 0,0 0-5 0,0 0-5 0,0 0-1 16,-7 6-1-16,7-6-1 0,0 9 2 0,0-3 1 0,0 1 1 0,0 4 4 15,0-2 1-15,0 1 6 0,0 5 3 0,0 0 4 0,0 0 5 0,0 0 0 16,0 4-2-16,0-1-1 0,7 3-2 0,-7-2 0 0,0 2 0 0,5-3 0 0,-5 1-2 16,0 2-1-16,8-2 1 0,-8 1-2 0,7-1 2 0,-7 0-2 0,5 1 0 15,-5 5 1-15,7-7-1 0,0 3 0 0,-7-2-2 0,5 1-4 0,-5-1 0 16,8 0-4-16,-8-4-1 0,6-1-6 0,-6 2-2 0,7-1-6 0,-7-1-1 0,6-4-3 16,-6 0-3-16,0-5 1 0,0-1-1 0,0 1 6 0,0-5 4 0,5 4 9 15,-5-4 9-15,0 0 9 0,0 0 12 0,0 0 5 0,0 0 9 0,0 0 4 16,0 0 3-16,0 0 4 0,-5-4 1 0,5-1 2 0,0 1 1 0,0-5-2 15,-6-3-3-15,6 3-3 0,-7 0-5 0,7-6-6 0,0-1-6 0,-6 7-5 16,6-6-2-16,-8 2-1 0,8-2 0 0,-5 0-1 0,5-5 0 0,-7 7-1 0,0-3 0 16,7-4-1-16,-5 7-2 0,-2-8-1 0,7 6-1 0,-8-3-1 0,3 2-1 0,5-4 0 15,-7 1-1-15,0 0-3 0,7 4-2 0,-5-3 0 0,5-3-3 0,-8 6-2 16,8-4-2-16,0-2-3 0,0 7-2 0,0 0-3 0,0 0-2 0,0-2-2 16,0 7-2-16,0-6-1 0,0 6-2 0,8 0 1 0,-8-3-1 0,0 3 1 0,5-1 0 15,2 1 1-15,-7 3 1 0,7-3 1 0,-2 3 2 0,3 2 2 16,-1-1 0-16,-2-1 3 0,2 3 1 0,0-3 3 0,6 6 1 0,-7-4 4 15,1 4 0-15,4 0 5 0,-4 0 0 0,7 0 2 0,-7 4 3 0,4-4 2 0,-2 9 2 0,3-3 4 16,-6 3 0-16,2-3 3 0,-3 9 3 0,3-6 0 0,-3 6 3 0,2 1 4 16,-7-2-2-16,7 0 4 0,-7 0 2 0,0 7 1 0,0-8 1 0,0 2 0 15,0 0 0-15,-7 0-2 0,7 4 3 0,-7-10-2 0,7 6 1 0,-5 0-3 16,-3-5-1-16,3-1-1 0,-3 2 0 0,2-1-2 0,1-1-2 0,-2 1-2 0,-7-5-1 16,8-1 0-16,-1 7-1 0,2-7 0 0,-11 1-2 0,11 1-3 0,-1-2-2 15,-1 2-4-15,1-6-7 0,-2 5-6 0,3-5-9 0,5 4-6 0,-7-4-9 16,0 0-8-16,7 0-9 0,-5 0-8 0,5 0-10 0,0 0-11 0,-7 0-11 15,7 0-17-15,0 0-18 0,0 0-17 0,0 0-22 16,0 0-34-16,0-4-41 0,7-1-44 0,-7 5-44 0,5-6-44 0,2 2-44 0,-7-2-7 0,7 1 6 0,6 1 21 16,-7-2 24-16,1-3 29 0,4 4 33 0,-4-5 37 0,7 1 38 0,-1-7 49 0,1 7 50 15,-2-6 49-15,-6 0 67 0</inkml:trace>
  <inkml:trace contextRef="#ctx0" brushRef="#br0" timeOffset="44258.42">17897 12593 84 0,'5'0'176'0,"-5"0"57"0,0 0 40 0,8-4 31 0,-8-2 26 0,0 2 24 0,0-1 27 0,0 1 22 0,0-8 26 0,8 9 24 0,-8-3 25 0,0-3-57 0,0 3-103 0,5 3-74 0,-5-3-57 0,0 2-23 0,6-1-3 0,-6-1 2 0,0 6 4 0,0-3 0 0,0 3-2 0,7-7-4 0,-7 7-6 0,0 0-11 0,0 0-11 0,0 0-15 16,0 0-15-16,0 0-18 0,0 0-20 0,0 0-15 0,0 0-17 0,0 0-12 0,0 0-10 0,0 0-7 0,0 0-4 16,-7 7-4-16,7-4-2 0,0 8 0 0,0-7-1 0,0 5 2 15,-6 1 3-15,6 1 1 0,0 4 1 0,0-2 2 0,0 2 1 0,0 0 3 0,0 0 2 0,-5-2-1 16,5 8-2-16,0-6-1 0,0 4 0 0,0 2-2 0,0-3-1 0,0 1-1 0,0 2-2 15,0-3-7-15,0 3-10 0,0-3-10 0,0 1-11 0,0 2-10 0,5 0-10 16,-5-8-14-16,0 7-14 0,0-5-17 0,6 4-16 0,-6-4-17 0,0-6-16 0,0 7-18 16,7-7-16-16,-7 0-10 0,0 0-6 0,6 3-7 0,-6-9-1 15,8 9-17-15,-8-8-18 0,5 1-25 0,-5-5-30 0,7 4-27 16,-1-4-29-16,-6 0-18 0,6 0-14 0,1-4 11 0,1 4 20 0,-3-5 24 0,1-5 28 0,2 4 27 16,-3 3 28-16,2-9 36 0,1 3 39 0,-2 4 41 0,0-3 44 0</inkml:trace>
  <inkml:trace contextRef="#ctx0" brushRef="#br0" timeOffset="44637.24">18139 12887 80 0,'11'-9'152'0,"-3"-7"44"0,-8 5 36 0,5-2 33 15,3-2 32-15,-8 6 33 0,0-6 32 0,7 0 33 0,-7 0 28 0,0 0 28 16,0 2 26-16,0-2-56 0,0-1-110 0,0 7-55 0,0-6-29 0,0 0-15 0,0 6-5 16,0-1-11-16,0-1-10 0,0 2-12 0,0 5-16 0,0-5-12 0,0 3-11 15,0 0-11-15,0 6-11 0,0-4-13 0,0 4-12 0,0 0-13 0,0 0-18 16,0 0-11-16,0 0-14 0,0 0-9 0,0 0-10 0,-7 0-4 0,-1 0-8 0,3 4-4 16,5 2-3-16,-8 0-3 0,2 3-3 0,1-5-1 15,-11 5 2-15,11 2 0 0,-8 5 1 0,8-7 1 0,-11 4 0 0,5-2-1 0,-2 5-5 16,5-2-3-16,-4-4-7 0,0 3-1 0,4 2-4 0,-4-4-3 0,-2 2-3 0,9 2-2 0,-10-6-3 15,9 3-1 1,0 3-1-16,-6-8 2 0,4 4 2 0,2-1 3 0,-1-4 4 0,1 3 3 0,1 0 4 0,5-3 1 0,-8-2-2 0,8 1 1 0,0-1-1 16,-8 1-2-16,8-5-1 0,0 0-2 0,0 0 2 0,0 0-1 0,8 6 1 0,-8-6 2 15,0 4 4-15,8-4 2 0,-8 0 6 0,5 0 5 0,1 6 6 0,1-6 9 16,-1 0 9-16,2 0 6 0,-3 0 8 0,8 0 7 0,-7 5 5 0,9-5 4 16,-4 0 4-16,2 0 2 0,2 0 3 0,-3 0 0 0,0 4-1 0,2-4-1 15,-1 0-3 1,-1 6-5-16,2-6-4 0,-1 4-4 0,1 1-5 0,-7-5-4 0,4 4-4 0,-3 1-6 15,-3-5-4-15,3 6-4 0,-1-2-4 0,-2 1-7 0,-5 1-4 0,0-2-9 16,7 2-8-16,-7-6-11 0,0 5-9 0,0-1-12 0,0 0-10 0,-7 1-14 0,7 1-12 16,0-3-18-16,0 3-16 0,0 0-22 0,0-6-20 0,0 3-19 0,0 3-16 0,0-6-24 0,0 6-26 0,0-2-24 0,0-4-27 15,0 0-21-15,0 5-19 0,7-5-29 16,-7 4-35-16,5-4 3 0,2 5 15 0,1-5 26 0,-3 0 31 0,3-5 31 0,3 5 33 0,-3 0 39 16,0-4 39-16,3-1 40 0,-4-5 39 0,-2 4 37 0,11-3 56 0</inkml:trace>
  <inkml:trace contextRef="#ctx0" brushRef="#br0" timeOffset="44953.08">18444 12638 0 0,'0'-6'20'0,"0"2"138"0,-7-1 74 0,7 1 57 0,-6-2 45 0,6-4 39 0,-7 5 36 0,7 0 32 0,0-5 24 0,0 6 28 0,0-5 23 0,0 4 26 0,0-2 26 0,0 4-101 0,7-3-166 0,-7 1-84 0,6 1-38 0,1-2-21 0,-7 3-13 0,0-3-11 0,6 6-11 0,1-4-5 0,-7-1-5 0,0 5-3 16,7-6-6-16,-7 6-6 0,0 0-10 0,0 0-10 0,0 0-12 0,0 0-13 15,0 0-11-15,0 0-10 0,0 0-8 0,0 0-7 0,0 0-5 0,0 0-6 16,0 0-8-16,0 0 0 0,0 0-2 0,0 0 1 0,0 6 0 0,0-1-1 16,0 5 0-16,0-7 3 0,0 7-2 0,0 1 3 0,0 4 1 0,0-2 2 15,0-3-1-15,0 10 6 0,0-5 1 0,0-2-1 0,0 8-2 0,0-6-3 0,0 4-2 16,0 2 0-16,0-7-1 0,0 5-1 0,0 0 0 0,0-4-2 0,0 4 1 16,7 1-2-16,-7-5 0 0,0 4-1 0,5-4 1 0,-5 0-2 0,8 0-1 0,-8-2-4 15,5 2-7-15,-5 0-9 0,6-5-13 0,-6-1-15 0,8 2-13 0,-8-2-22 16,5 1-21-16,-5 1-21 0,0-7-25 0,7 5-24 0,-7-3-23 0,0-3-22 15,0 3-20-15,0 0-20 0,0-3-15 0,0-3-30 0,8 6-32 0,-8-6-21 16,0 0-18-16,0 0-30 0,0 0-33 0,0 0 3 0,0 0 20 0,-8 0 29 0,8 0 34 16,0 0 34-16,-7 0 34 0,2-6 36 0,5 3 36 0,-8-3 43 0,2-3 45 0,1 3 43 15,-3-3 55-15</inkml:trace>
  <inkml:trace contextRef="#ctx0" brushRef="#br0" timeOffset="45174.09">18333 12862 87 0,'-7'0'187'0,"7"4"65"0,0-4 49 0,0 0 38 0,-5-4 34 0,5 4 30 0,-8 0 30 15,8 0 26-15,0 0 27 0,0 0 27 0,0 0 30 0,0-5-55 16,0-1-110-16,8 3-84 0,-8 3-77 0,0 0-38 0,5-4-19 0,-5 4-13 0,7-6-8 0,-7 6-7 16,0 0-6-16,6 0-9 0,-6-6-9 0,6 6-10 0,-6 0-13 0,8 0-15 15,-8 0-13-15,7 0-13 0,-2 0-14 0,-5 0-7 0,9 0-5 0,-4 0-4 16,0 0-5-16,3 0-3 0,-3 0-5 0,3 0-11 0,5 0-18 0,-7 6-21 16,1-6-23-16,6 0-31 0,-7 6-35 0,1-6-39 0,7 4-42 15,-9-4-63-15,8 3-69 0,-7-3-93 0,7 6-99 0,-6-1-38 0,1-5-5 0,-2 0 18 0,7 4 26 16,-8-4 39-16,4-4 41 0,-4 4 48 0,2-5 50 0,-1-1 55 0,-6 3 57 0,5-1 67 15,3-8 70-15</inkml:trace>
  <inkml:trace contextRef="#ctx0" brushRef="#br0" timeOffset="45411.25">18816 13076 0 0,'12'11'12'0,"0"-7"131"0,-4 2 85 16,4 0 64-16,-5-6 51 0,0 0 49 0,-2-6 46 0,3 6 43 0,-8-6 43 0,8 2 42 15,-8-1 37-15,0 5 33 0,5-6 37 0,-5 2-89 0,0 4-159 0,6-5-88 0,-6 5-59 16,0 0-36-16,0 0-24 0,0 0-24 0,0 0-25 0,0 0-26 0,0 0-23 16,0 0-23-16,0 0-44 0,0 0-53 0,0 0 0 0,0 0 0 0,-6 0 0 15,6 5 0-15,-5-1 0 0,-3 2 0 0,8-1 0 0,-8-1-72 0,3 8-38 0,-9-8-35 16,9 5-35-16,-10 0-49 0,3 6-53 0,0-4-103 0,4 4-126 0,-11-7-79 16,7 7-54-16,-2-4-10 0,-4-1 14 0,-3 4 29 0,8-10 34 0,-8 6 44 15,9-10 45-15,-8 5 55 0,7-5 58 0,-6-5 67 0,6-5 71 0,0 1 92 0,0-7 103 16</inkml:trace>
  <inkml:trace contextRef="#ctx0" brushRef="#br0" timeOffset="51737.62">19616 12784 0 0,'0'-4'26'0,"0"4"37"0,-5-5 20 16,5-1 20-16,-7 2 18 0,-2 4 24 0,9-6 23 0,-5 1 22 0,5 5 22 0,-6-4 11 16,6 4 7-16,-7-5-15 0,7 5-27 0,-6-4-22 0,-1-2-20 15,7 6-15-15,-8-4-8 0,3 4-7 0,5-5-10 0,-6 5-12 0,6-6-14 0,-8 6-10 16,8-3-10-16,-5 3-2 0,5-7-1 0,0 7 0 0,-8-5 2 0,8 5 1 16,0-4 2-16,0 4 2 0,0 0 2 0,-5-5 0 0,5 5-1 0,0 0-3 15,0 0 2-15,0 0 0 0,-7-6-1 0,7 6 2 0,0 0-2 0,0-4 0 0,0 4 0 16,0-3 0-16,0 3 0 0,0 0 1 0,0 0-4 0,0 0 0 0,0 0-1 15,0 0-2-15,0-6-5 0,0 0-4 0,0 6-7 0,0 0-7 0,7-3-8 0,-7-3-3 16,5 6-2-16,-5-6-1 0,8 6-1 0,-3-4 2 0,3-1 4 0,-2-1 1 16,-1 3 1-16,3 3 3 0,5-6 1 0,-6 6 5 0,-1-4 3 15,8 4 3-15,-7 0 1 0,4 0 0 0,2 0 0 0,-5 0-3 16,4 0-5-16,-6 4-2 0,8-4-8 0,-7 6-6 0,-2 3-5 0,2-4-6 0,5-1-3 0,-4 8-3 16,-1-3-2-16,-7 0-1 0,6 1-2 0,2-1-4 0,-8 6-6 0,5-4-6 0,-5 3-7 15,0 0-9-15,0 2-5 0,0-2-7 0,0 0-6 0,0 0-4 0,0-2-4 16,0 7-6-16,0-10-5 0,0 6-3 0,0 0-7 0,0-6-1 0,0 6-1 0,-5 0-1 15,5-5 1-15,0-1 3 0,0 1 0 0,5-1-2 0,-5 2-2 0,0-2-4 16,0 1 1-16,0 1-4 0,0 2-6 0,0-4-14 0,0 3-21 0,0-3-23 16,0 1-26-16,0-1-25 0,0-4-27 0,0 5-30 15,0-5-30-15,-5 5-4 0,5-4 10 0,0-2 12 0,0 1 14 0,-8-1 19 0,8 1 21 0,0-1 31 0,-6 2 33 0,6-6 33 16,-7 5 35-16,7-5 40 0,0 0 49 0</inkml:trace>
  <inkml:trace contextRef="#ctx0" brushRef="#br0" timeOffset="52605.23">20340 12851 24 0,'0'0'91'0,"0"0"31"0,0-3 22 0,0-1 20 0,-8 4 18 0,8-6 22 0,0 0 20 0,-5 6 21 0,5-3 19 0,-7 3 17 0,-1-6 19 0,8 6-39 0,-6-6-71 0,6 6-40 0,-6 0-21 0,-1-3-8 0,7 3 2 0,-5-6-4 0,-2 6-3 0,7 0-8 16,-7-5-8-16,7 5-5 0,-7-4-2 0,1 4-6 0,6 0 0 0,-7-6-2 0,7 6 1 16,-6-4 0-16,6 4 3 0,-8 0-4 0,8-5 1 0,0 5-3 0,0 0 2 15,-5-4-2-15,5 4-3 0,0 0-4 0,0 0-4 0,0 0-7 0,-7 0-7 16,7 0-9-16,0 0-9 0,0 0-10 0,0 0-10 0,0 0-11 0,0 0-7 0,0 0-8 16,0 0-5-16,-6 0-3 0,6 4-5 0,0-4-1 0,-6 5-2 15,6-1 1-15,-7 2-2 0,7-2 2 0,-8 1 0 0,8 1 2 0,-5-3 2 0,5-3 1 16,0 6 0-16,-6 0 1 0,6-3-3 0,0 3 1 0,0-6-6 0,-8 6-1 15,8-2-3-15,0-4-2 0,0 3-2 0,0 3-3 0,0-1 3 0,8-1 1 16,-8 8 0-16,0-9 3 0,0 3 1 0,6 0 1 0,-6-3 5 0,5 3 3 0,3 3 7 16,-1-5 3-16,-1 1 5 0,0 1 3 0,1-2 2 0,-2 2 4 0,3-6 5 15,5 5 5-15,0-1 4 0,-6-4 7 0,5 6 5 0,1-6 2 0,-7 0 3 16,9 0 1-16,-2 0 3 0,-7 0 1 0,7 0 3 0,-1-6 4 0,-5 6 6 0,6-4 2 16,-6 4 3-16,-1-5 4 0,7-1 2 0,-6 2 4 0,-1-2 5 0,2 1 3 15,-3 1 4-15,-5-1 5 0,8 1 3 0,-8-2 0 0,5 3 2 0,-5-3-3 16,0 0-4-16,0 3-5 0,0-9-5 0,0 8-9 0,0-7-7 0,0 8-8 0,0-7-10 15,-5 1-11-15,-3-3-9 0,8 3-12 0,-5 0-12 0,-3-6-12 0,2 6-16 16,-1-1-8-16,-6-5-1 0,7 6-5 0,-7-1 0 0,-1-4 0 0,7 2-3 0,-6 3 1 16,8 3 1-16,-9-1 0 15,2 1-2-15,4 0 4 0,2 3 1 0,0-3 4 0,-1 6 5 0,2 0-1 0,-2 0-2 16,0 0-4-16,0 0-1 0,1 0-1 0,-1 6 0 0,1-3 1 0,6 3-2 0,-8 0 0 0,3-3 1 0,-2 7 3 16,1-5 1-16,6 4 2 0,-6 1 6 0,6 1 2 0,-7-7 4 0,7 6 2 15,0-1 3-15,0 2 1 0,0-1 0 0,-8-1 0 0,8 6 1 0,8-6 3 16,-8 0-2-16,0 3 5 0,0-3 0 0,0 1 3 0,0 4 1 0,7-4 3 0,-7-1 3 15,0 3 2-15,6-3 2 0,-6 0 0 0,0 6 2 0,6-5 0 16,-6-1 1-16,7 1 1 0,-7-1-3 0,5 2 3 0,-5-2-1 0,8 1-1 0,-8 1 0 16,0-3-2-16,6 3-3 0,1-2-1 0,-7 0-1 0,6 3-1 0,1-8 2 0,-7 5 0 15,7 0 2-15,0-3 0 0,-2 3 3 0,2-3 0 0,-1 0 3 0,0-2 2 16,2 1 4-16,-1-1 3 0,6 1 9 0,-7-1 4 0,-1-4 9 0,8 6 3 16,-6-6 3-16,0 0-1 0,6 0 1 0,-6 0 0 0,-1 0 2 0,7 0 3 15,-6-6 1-15,-1 6 1 0,2-4-2 0,5 4-3 0,-8-5-4 0,0 1-7 16,4-1-7-16,-4 1-9 15,2-8-11-15,1 8-13 0,-3-1-12 0,-5-5-14 0,7 5-18 0,0 1-20 0,-7-5-17 0,5 3-23 0,-5-3-21 0,0-3-20 0,0 9-22 0,0-8-28 16,0 3-28-16,0 3-39 0,0-5-36 0,-5 4-57 0,5-3-59 0,0 3-15 16,-7-3 9-16,0 4 19 0,7 1 25 0,-5-2 29 0,-10-3 32 0,10 3 34 15,-4 2 33-15,-1-2 38 0,-3-3 44 0,-8 4 46 0,8 1 59 0</inkml:trace>
  <inkml:trace contextRef="#ctx0" brushRef="#br0" timeOffset="53028.39">19779 12893 0 0,'0'-12'18'0,"0"9"37"0,0-3 19 0,0 0 10 0,-7 2 10 0,7-7 9 0,0 8 10 0,0-1 13 0,0-2 18 0,-6 0 19 0,6 6 21 0,0-3-9 0,-7 3-29 0,7-6-12 0,0 6-6 0,0 0 1 0,0 0 0 0,0-6 9 0,0 6 11 0,-6-3 7 0,6 3 8 0,0 0-1 0,0 0-6 16,0 0-7-16,0 0-7 0,0 0-4 0,0 0-2 0,0 0 2 0,0 0 5 15,0-6-2-15,0 6-5 0,6-5-7 0,-6 1-9 0,0 4-8 0,7-6-4 0,-7 2-6 16,6-1-6-16,-6 1-2 0,7-1-9 0,-1-1-6 0,2 2-7 0,-3-7-10 16,3 7-8-16,-3-1-5 0,0 1 2 0,4-2-2 0,-4 2 4 0,2 4-4 15,1-5-2-15,-2-1-4 0,0 6-3 0,1 0-5 0,-7-3-5 0,5 3-4 16,2 0-6-16,2 3-5 0,-4-3-4 0,1 6-5 0,-6-1-3 0,7-1-4 0,-2 2-4 15,4-2 0-15,-4 5-1 0,2 2 0 0,-1-1 2 0,-6 4 0 0,5-4 0 16,3 5-2-16,0 0 1 0,-3 0-3 0,-5-2-5 0,6 2-5 0,2 0-6 16,-3 0-8-16,-5-2-8 0,7 2-7 0,1 0-11 0,-8 0-8 0,5 4-9 15,2-4-8-15,-7 0-7 0,7 0-8 0,-7 0-4 0,5 4-2 0,-5-5-1 0,8-4-7 16,-8 5-7-16,0 0-5 0,5-2-7 0,-5-2-15 0,0 4-16 0,0-5-34 16,0-1-37-16,0 0-49 0,0 1-53 0,0 1-17 0,-5-8 1 0,5 9 11 0,-8-8 14 15,8 1 22-15,-5-1 27 0,5-4 25 0,-7 0 29 0,0 0 32 0,2 0 37 0,-3 0 46 16,8-4 62-16</inkml:trace>
  <inkml:trace contextRef="#ctx0" brushRef="#br0" timeOffset="53726.25">20677 12832 31 0,'0'0'106'0,"-5"-3"41"0,5 3 28 0,0 0 28 15,0 0 27-15,-8-6 25 0,8 0 24 0,0 6 22 0,0 0 22 0,0 0 25 0,0-3 23 0,0 3-38 0,0 0-73 0,0 0-42 0,0 0-31 0,0-6-16 0,0 6-9 0,0 0-9 0,0 0-11 0,0-5-9 0,0 5-8 0,0 0-9 0,0 0-10 0,0-4-9 0,0 4-11 0,0 0-11 0,0 0-14 0,0 0-12 16,-7 0-13-16,7 0-11 0,0 0-10 0,0 0-11 0,0 0-11 0,0 0-9 0,-5 4-6 16,5-4-4-16,-7 5-3 0,7 1-5 0,0-3-3 0,-7 3-5 0,7 0-4 15,-5-3-2-15,5 3 1 0,0 4-2 0,-8-7 3 0,8 3 2 0,0-1 6 0,0 5 3 16,0-4 0-16,0 3 2 0,0-3 1 0,8-3 3 0,-8 7 4 0,5-5 2 15,-5-1 5-15,7 7 4 0,-7-7 8 0,7-4 5 0,-2 6 6 0,2-1 3 16,1-1 5-16,-3 2 6 0,3-6 6 0,-2 4 4 0,6-4 4 0,-3 0 4 16,2 0 2-16,-4 0 2 0,7 0 2 0,-7-4 2 0,4 4 3 0,2-6 3 0,-5 6 2 15,4-4 2-15,-6-1 1 0,8-1-1 0,-7 2-1 0,6-7-2 0,-7 7 1 16,-1-5 0-16,10 3 1 0,-9-3 3 0,0 0 3 0,-6 3 1 0,7-4 0 16,-2-1-3-16,-5 8-3 0,0-7-1 15,8 1-3-15,-8-3-4 0,0 3-4 0,-8 0-3 0,8-1-5 0,0-4-6 0,-5 4-9 0,-2-5-6 0,1 6-9 0,0-6-3 16,-1 6-6-16,-1-7-5 15,3 5-3-15,-1 4-2 0,-7-5-3 0,6 3-4 0,-7 3-1 0,8 2-2 0,-6-7-3 0,4 8 2 16,0 3-2-16,-3-6-2 0,6 6-2 0,-11 0-2 0,11 0-1 0,-2 6 0 16,-4-6-1-16,2 3 2 0,2 3-1 0,2 3 2 0,-1-3 1 0,-2 0 1 0,3 3 2 0,-3 0 1 0,1 1 3 15,2-1-1-15,5 3 3 0,-7-3 0 0,0 0 2 0,7 6 0 16,0-6 2-16,-5 1 1 0,5 5 3 0,0 0 0 0,0-6 2 0,0 6 1 16,0 0-1-16,0-2 2 0,0 2 3 0,0 0 1 0,5 0 3 0,-5 0 1 15,7 0 0-15,0 0 2 0,-2-1-1 0,2 0-6 0,1 1-8 0,-3-5-13 0,3 5-11 0,-2 0-11 16,6-6-14-16,-3 6-12 0,2-5-13 0,-4-1-11 0,7 6-13 0,-2-6-22 15,-1 3-30-15,5-3-27 0,-4 0-23 0,-6 1-19 0,8-1-17 0,-2-4-43 0,2 5-52 16,-1-4-14-16,0-1 5 0,0-1 15 0,0 0 19 0,-7-4 23 0,7-4 23 16,0 4 33-16,0-4 38 0,0-7 33 0,-8 7 33 0,9-7 34 0,-1 2 46 0</inkml:trace>
  <inkml:trace contextRef="#ctx0" brushRef="#br0" timeOffset="54436.64">20633 12769 0 0,'0'0'66'0,"0"0"53"0,0-4 35 0,0 4 30 0,0-6 27 0,0 6 28 0,0-5 27 0,5 1 27 0,-5 4 25 0,0 0 29 0,0-5 26 0,0 5-11 0,0-4-38 0,0-2-44 16,0 6-47-16,7 0-23 0,-7 0-14 0,0-4-9 0,0 4-10 0,0-5-10 0,0 5-7 0,0-6-8 0,0 6-9 0,0-3-7 0,0 3-9 0,0-7-5 0,0 7-5 0,0 0-6 0,0-5-3 0,0 5-3 15,0 0 0-15,0-4-3 0,0 4 2 0,0 0-3 0,0-5 0 0,0 5-1 16,0-6-6-16,0 6-4 0,0 0-7 0,0 0-5 0,0 0-7 0,0 0-7 0,0 0-6 16,0 0-9-16,0 0-8 0,0 0-10 0,0-4-9 0,0 4-8 0,0 0-12 15,0 0-8-15,0 0-9 0,0 0-7 0,0 0-7 0,0 0-1 16,7 0 2-16,-7 0 4 0,5 4 1 0,-5 2 6 0,7-6 3 0,1 5 4 0,-3 4 5 15,3-2 5-15,3 2 5 0,-4 0 5 0,7 1 4 0,-1 4 3 0,-8-4 7 0,11 5-2 16,-5 0-5-16,2 0-4 0,0 0-2 0,0 4 0 0,-7-5-4 0,9 2-3 16,-10 2 0-16,9-3-3 0,-9 4 0 0,10-4-1 0,-9 0-1 0,0 4 0 15,1-4 1-15,-2 0-2 0,3 0 2 0,-2 0-1 0,1-6 0 0,-1 6-2 16,-6-2-3-16,5-2-3 0,3-1-2 0,-8 0-6 0,0 4-10 0,8-4-10 0,-8-5-12 16,5 4-15-16,-5-3-13 0,0-2-15 0,0 2-17 0,8-1-16 0,-8-1-22 15,0-4-21-15,0 4-24 0,0-4-14 0,0 0-13 0,0 0-7 0,5 0-3 0,-5 0-11 16,0 0-11-16,0 0-26 0,5 0-28 0,-5 0-23 0,0 0-20 0,9-4-23 15,-9 0-21-15,5-1 8 0,-5-1 23 0,7 2 23 0,-7-7 25 0,6 7 25 16,-6-7 26-16,8 2 33 0,-8 0 36 0,0 5 42 0,5-12 43 0,-5 5 41 16,0 2 57-16</inkml:trace>
  <inkml:trace contextRef="#ctx0" brushRef="#br0" timeOffset="54863.28">20991 12902 0 0,'-8'-9'37'0,"8"-6"92"0,0 3 50 0,-6-3 38 0,6 8 32 0,0-8 32 16,-7 3 34-16,7-2 32 0,0 4 34 0,0 1 29 0,-5-6 32 0,5 11 9 15,0-7-4-15,0 7-65 0,0-5-91 0,-9 3-45 0,9 2-20 0,0-1-6 0,0-1-4 16,0 6-8-16,0-3-7 0,0 3-9 0,0-7-12 0,0 2-9 15,-5 5-10-15,5 0-8 0,0-4-9 0,0 4-10 0,0 0-11 0,0 0-9 0,-5-5-12 16,5 5-9-16,0 0-13 0,0 0-11 0,0 0-12 0,0 0-10 0,0 0-14 0,0 0-9 16,0 0-8-16,0 0-10 0,0 0-8 0,0 0-6 0,0 0-6 0,0 5-3 15,-8-5-1-15,8 4 0 0,0 1 0 0,-5 2 0 0,-3-4 3 0,8 3 0 16,-8 3 3-16,3 1 1 0,5-1 2 0,-6 2 2 0,-1-1 3 0,1 4 2 0,-2-4 2 16,3 5-1-16,-2-6 1 0,-5 6-3 0,5-2 2 0,-1-2-2 0,3 5 1 15,-1-1-1-15,-7-2 1 0,6-4-1 0,-1 6-1 0,2 0 2 0,0-5-2 16,-1-1-1-16,2 6 1 0,-3-4 0 0,0-1 1 0,3-1-2 0,-1 0-1 0,6 0-2 15,-5-3-1-15,5 3-2 0,-7-3 1 0,7 4-2 0,0-5 0 0,0-1-1 16,-9 1-1-16,9-1 0 0,0-4-1 0,0 0-1 0,0 6 1 0,0-1 0 16,0-5-2-16,0 4 0 0,0-4-5 0,0 6-1 0,0-6-4 0,0 6-6 15,0-2-4-15,0-4-5 0,0 5-3 0,0-5-6 0,0 4-3 0,0 1-4 16,0-5-2-16,-5 0 0 0,5 0-2 0,0 4 0 0,0-4 2 0,0 0 3 0,0 6 4 16,0-6 3-16,0 0 3 0,0 5 5 0,0-5 8 0,0 0 4 0,0 0 8 15,0 0 3-15,0 0 2 0,0 0 5 0,0 0 2 0,0 0 2 0,-7 0 4 0,7 0-1 16,0-5 0-16,0 5-3 0,-6 0 0 0,6 0-4 0,0 0-2 0,0-6-6 15,0 6-5-15,-5-4-5 0,5 4-8 0,0 0-5 0,0 0-8 0,0 0-7 16,0 0-11-16,0-5-9 0,0 5-13 0,0-4-15 0,0 4-17 0,0-5-20 16,0 1-20-16,5-2-33 0,-5 6-39 0,0-6-49 0,6 2-49 0,1-1-47 15,-7-5-44-15,5 5-11 0,11 1 10 0,-11-1 18 0,1-5 28 0,-1 4 31 0,3-3 33 16,5 0 37-16,-6-2 37 0,-1 3 46 0,0-3 48 0,2-4 53 0,-1 0 68 0</inkml:trace>
  <inkml:trace contextRef="#ctx0" brushRef="#br0" timeOffset="55242.32">21207 12583 69 0,'0'-4'139'0,"0"-5"42"16,5 4 31-16,-5-2 30 0,0-2 28 0,0 4 29 0,0-5 30 0,0 7 31 0,-5-7 31 0,5 5 27 0,0-1 30 0,0 3-53 15,0-4-103-15,-9 2-52 0,9 1-27 0,0-1-13 0,-7 5-3 0,7 0-6 0,0 0-5 0,0-6-7 0,0 6-6 0,-5 0-13 0,5 0-11 0,0 0-11 0,0 0-10 0,0 0-11 16,0 0-10-16,0 0-11 0,0 0-11 0,0 0-12 0,0 0-12 0,0 0-11 16,0 0-14-16,0 0-13 0,0 0-13 0,0 0-12 0,0 0-12 0,0 0-5 0,0 0-3 15,0 0 5-15,0 6 5 0,0-1 7 0,0 4 5 0,0-2 5 0,0 2 5 16,0 0 4-16,5 0 2 0,-5 6 8 0,0 1 2 0,0-2 7 0,0 0 4 0,0 0 2 16,0 7-3-16,0-8-6 0,0 8-6 0,7 0-8 0,-7-3-2 15,0 1-1-15,0 2-6 0,0-3 1 0,9 3-3 0,-9-2-1 0,0 5-2 0,0-3 1 16,0-3-2-16,5 1-2 0,-5 2 0 0,6-3-6 0,-6 3-7 0,7-7-7 0,-7 6-12 15,5-5-11-15,-5 4-11 0,9-4-15 0,-9 0-15 0,5 0-23 0,-5-2-24 16,7 2-29-16,-7-6-30 0,6 7-28 0,-6-7-30 0,0 0-43 0,0 2-50 0,5-2-63 16,-5 1-66-16,0-4-28 0,0-1-6 0,0-5 15 0,-5 4 24 0,5 0 35 15,0-4 39-15,0 0 41 0,-6 0 44 0,-1-4 42 0,7 0 43 0,-5-7 56 16,-4 7 58-16</inkml:trace>
  <inkml:trace contextRef="#ctx0" brushRef="#br0" timeOffset="55478.75">21088 12941 99 0,'0'-5'180'0,"-8"-1"57"15,8 6 43-15,-5-4 37 0,5-2 34 0,0 1 31 0,0 5 29 0,0-4 27 16,0 4 22-16,0-5 23 0,0 1 25 0,0 4-67 0,0-6-117 0,0 6-73 16,0 0-49-16,0 0-27 0,5-3-12 15,-5 3-12-15,0-6-9 0,0 6-13 0,0 0-8 0,0 0-8 0,0 0-4 0,0 0-7 0,0 0-8 0,0 0-13 16,0 0-14-16,0 0-16 0,0 0-14 0,0-6-14 0,0 6-9 0,0 0-6 16,8 0-6-16,-8 0-3 0,0 0-2 0,8 0 0 0,-3 0-2 0,-5 0-2 15,6 0 1-15,2 0 0 0,-3 0 0 0,8 0 1 0,-6 0 2 0,7 0-1 0,-1 0-2 16,-2 0-9-16,2 0-17 0,3 0-18 0,2-3-21 0,-4 3-28 0,4 0-27 15,-5 0-32-15,0 0-36 0,6 0-46 0,-4 0-47 0,-3 0-90 0,0 0-105 16,3 0-45-16,-3 0-18 0,0-6 10 0,2 6 24 0,-1 0 33 0,-8-6 37 0,11 6 42 16,-11-4 44-16,2-1 46 0,-1-1 50 0,0 3 56 0,-6-7 61 0</inkml:trace>
  <inkml:trace contextRef="#ctx0" brushRef="#br0" timeOffset="55906.38">21615 12793 94 0,'7'0'158'0,"-1"-4"43"16,2 4 33-16,-2-5 30 0,1 1 30 0,-2-1 30 0,3-1 32 0,-2 2 28 15,-1-7 27-15,3 7 30 0,-8-1 27 0,7 1-61 0,-7-2-115 0,5 2-56 16,-5-1-24-16,9-1-10 0,-9 3-4 0,0-4-9 0,0 7-9 0,0-5-14 16,0 5-15-16,0 0-12 0,0-4-18 0,0 4-15 0,0-5-17 15,-9 5-15-15,9-6-18 0,0 6-14 0,-5 0-15 0,5-4-12 0,-7 4-11 0,7-3-8 16,-8 3-1-16,8 0-6 0,-5 0-8 0,5-6-3 0,-6 6-4 0,-2 0-3 0,8 0-2 31,-5 0 1-31,5 6-2 0,-7-6 0 0,1 0 0 0,6 3 2 0,-8-3 2 0,2 4-1 16,6 2 0-16,-7-1 0 0,2-1 2 0,5 1 2 0,-9 2-1 0,9-4 3 15,-5 3 2-15,5-1 0 0,0-5 2 0,-7 4 1 0,7 2 0 0,0-2-1 16,0 1 1-16,-6-1-1 0,6 1 1 0,0 1 1 0,0-2 3 0,0 2 4 16,6 3 5-16,-6-4 5 0,0 5 5 0,7-6 5 0,-7 7 5 0,0-2 7 0,5 0 2 15,4 3 6-15,-4-5 6 0,-5 4 4 0,7 5 6 0,-1-7 2 0,2 6-1 16,-2-6 2-16,1 6-1 0,6-5-1 0,-7 5-2 0,-1-6-2 0,3 0-3 15,-1 6-4-15,-7-5-4 0,5 1-2 0,4-3-7 0,-4 6-5 0,-5-2-1 0,5-9-5 16,-5 9-2-16,0-3-2 0,0-5 0 0,8 5-1 0,-8-3-1 0,0-1 2 16,-8-1 4-16,8 8 1 0,0-12-1 0,-5 4 0 0,5 1-3 0,-5-1-4 15,-4 1-6-15,9-5-8 0,-5 4-7 0,-2-4-11 0,-6 6-12 0,7-6-10 16,-2 5-18-16,3-5-15 0,-8 0-21 0,5 0-18 0,2 0-17 0,-6 0-14 0,3 0-14 16,-3 0-8-16,6 0-8 0,1-5-5 0,-3 5-4 0,0 0-13 0,3-6-12 15,-1 6-23-15,-1 0-26 0,7-4-23 0,-6 4-20 0,6-5-28 0,-7 5-32 0,7 0-3 16,0-4 13-16,0-1 19 0,0 5 24 0,0-10 24 0,0 4 25 0,0 2 33 15,0-7 34-15,7 7 40 0,-7-5 41 0,6 0 41 0,-6-3 59 0</inkml:trace>
  <inkml:trace contextRef="#ctx0" brushRef="#br0" timeOffset="56412.35">21852 12896 0 0,'0'10'21'0,"5"-5"137"0,-5-1 82 0,6 1 55 0,-6-5 41 0,0 0 37 0,0 0 32 0,0 0 32 0,0 0 30 0,0-5 25 0,0 5 25 0,0-4 24 0,0 4 22 0,0 0-99 0,0 0-174 0,0 0-88 0,0 0-49 0,0-5-24 0,0 5-8 0,0-4-13 0,0 4-8 0,0 0-16 0,0 0-11 0,0 0-12 16,0 0-12-16,0 0-13 0,0 0-13 0,-6 0-15 0,6 0-16 0,-5 0-11 16,5 4-12-16,0-4-6 0,-9 5-5 0,9-5-3 0,-7 4-4 0,7 1 0 15,0 1-1-15,0-2 4 0,-5 2 0 0,5 3 1 0,0-3 1 0,0-2 0 16,0 5 0-16,0-4-2 0,0 1-3 0,0 3-2 0,0-3-5 0,0 4-1 0,5-5 2 16,-5 3 0-16,7-3 2 0,2 1 3 0,-9-3 3 0,5 3 6 0,1 0 5 15,1-3 4-15,7 3 8 0,-9-6 5 0,2 6 6 0,-1-6 6 0,7 0 5 16,0 0 4-16,-7 0 4 0,7 0 2 0,2-6 3 0,-10 6-2 0,9-6 4 0,-1 3 1 15,0-3 0-15,-2 0 1 0,4 3 1 0,-2-3 3 0,-2 1 1 16,-3-3 6-16,5 3 5 0,-7-5 7 0,6-1 5 0,-3 7 4 0,3-7 5 16,-6 2 0-16,0-1 3 0,-6 6 2 0,7-7 1 0,1-4 0 0,-8 6 3 0,0-1-2 15,0 1-1-15,0-6-6 0,0 5-7 0,0-4-7 0,0 4-8 0,-8-5-4 16,1 6-9-16,1-6-2 0,6 5-7 0,-11 1-5 16,4-6-6-16,-2 4-5 0,4 7-7 0,-8-5-4 0,8 3-8 0,-11 2-2 0,11-1-3 0,-8-1-3 0,-1 6-3 0,2 0-2 15,6 0 0-15,-7 0 0 0,0 6-1 0,-1-1 2 0,9-1 0 0,-10 2 2 16,9-2 2-16,-7 5 2 0,8 2 3 0,-3-7 1 0,-5 7 1 15,7-2 4-15,-1 1 0 0,7-1 0 0,-5 6 2 0,-4-6 0 0,9 3 2 0,-5 1 1 16,5-4 1-16,0 3 2 0,0 3 1 0,0-6 1 0,0 0 4 0,0 6 1 16,5-5 2-16,-5-1 1 0,9 1 1 0,-9-1 1 0,5 2 1 0,2 4-4 15,-1-5-9-15,-1-1-10 0,11 0-13 0,-11 0-18 0,1 3-17 0,7-3-19 0,2 1-22 16,-10-1-20-16,9-4-23 0,-1 5-29 0,0-1-33 0,-7 3-48 0,14-8-46 0,-14 1-52 16,12-1-44-16,-2 5-8 0,-5-9 10 0,1 6 23 0,-3-1 27 0,9-5 31 15,-12 0 31-15,9-5 35 0,-3 5 33 0,0-6 40 0,-4 6 42 0,4-4 48 0,2-1 65 16</inkml:trace>
  <inkml:trace contextRef="#ctx0" brushRef="#br0" timeOffset="56837.55">22312 13042 0 0,'6'-3'3'0,"2"-3"109"16,-3-3 69-16,2 3 48 0,0-3 42 0,-7 0 40 0,7-1 40 0,-7-1 33 16,0-4 30-16,0 6 26 0,6-5 29 0,-6 3 26 0,0-4 25 0,0 6-76 15,0-1-133-15,7 1-70 0,-7 0-35 0,0-3-22 0,5 8-14 0,-5-1-19 16,0-1-19-16,0 3-14 0,0 3-12 0,0 0-14 0,0 0-13 0,0 0-17 0,0 0-14 16,0 0-13-16,0 0-11 0,0 0-8 0,0 3-7 0,-5-3-8 0,5 6-5 15,-7-1-6-15,7-1-2 0,-6 8-2 16,-1-9-2-16,7 3 1 0,-7 3 3 0,0 1 0 0,2-5 1 0,-3 4 0 0,2-3-2 15,1 4-4-15,-8-5-1 0,6-1-7 0,-2 2-3 0,4-2-3 0,-1 1-2 0,-1-1-3 0,2-4 0 0,-3 5-2 16,2-5 1-16,-1 0 3 0,1 0 3 0,-1 0 5 0,1 0 4 0,-2 0 4 16,8-5 6-16,-5 5 2 0,5 0 3 0,-7-4 3 0,7-1 3 0,0 1 6 15,-7-2 7-15,7 2 5 0,0-1 7 0,0-1 5 0,0 2 3 0,0-2 1 16,0-3 0-16,0 4 0 0,0 1 1 0,0-2 1 0,0-3 1 0,0 3 1 0,0-3 0 16,0-1-3-16,7 5-3 0,-7-4-7 0,7 5-5 0,-7-8-7 0,5 3-3 15,-5 3-5-15,8-3-3 0,-2 4-2 0,1-5-4 0,-1 6 0 0,1-5-1 16,-1 4-2-16,7-1 1 0,-6 2-1 0,-1-2 3 0,8 1 4 0,-7 1 2 15,6-1 4-15,-8 5 3 0,9 0 3 0,-9 0 1 0,9 0 5 0,-7 0 1 0,-1 0 3 16,6 5 2-16,-4-1 4 0,-2 1 2 0,1 1 0 0,-1 4-1 0,1-5 1 16,-1 4-3-16,2 1-1 0,-3 5-2 0,0-6-1 0,-5 6-1 0,9-2-1 15,-9 2 0-15,5 6-3 0,-5-6-2 0,0 3-5 0,0 3-2 0,0-2-3 16,0 5-3-16,0 1 0 0,0-1-1 16,0 1-4-16,-5 4-3 0,5-4-8 0,-9 3-9 0,9 2-10 0,-5 0-9 0,5-2-12 0,0-4-8 0,-5 1-9 0,5-1-9 15,-8 1-8-15,8-5-7 0,0-1-7 0,0-4-4 0,-6 0-9 0,6 0-10 16,0-2-4-16,0-2 3 0,0-1-7 0,0-1-6 0,0-4-14 0,6 5-17 0,-6-6-20 15,0-4-23-15,0 0-46 0,0 0-55 0,0 0-52 0,0 0-51 0,0 0-10 16,8-10 11-16,-8 6 17 0,5-6 19 0,-5-4 27 0,0 3 31 0,0-8 36 0,0 4 38 16,5-3 42-16,-5-3 43 0,9-3 54 0,-9-1 71 0</inkml:trace>
  <inkml:trace contextRef="#ctx0" brushRef="#br0" timeOffset="57391.41">22624 12803 0 0,'0'5'18'0,"0"-5"132"0,0 0 70 0,0 0 47 0,0-5 31 0,0 5 26 0,7-4 22 0,-7-6 22 0,0-4 21 0,8-2 23 0,-8 7 21 0,0 4 29 0,0 1 24 0,0 4-92 0,0 0-159 0,0 0-77 0,0 0-35 0,0-6-16 0,0 6-4 0,0 0-10 0,-8 0-5 0,8 0-11 0,-7 0-9 0,7 6-12 0,-6-6-10 0,6 4-14 0,-6-4-17 0,-1 5-15 0,7-1-17 0,-5-4-9 0,-3 5-7 0,8 1-3 0,-6-2 1 0,-1 7 2 0,7-7 3 0,-6 1 4 16,6 5 2-16,-5-6-2 0,5 7 1 0,0-8-1 0,-8 9 0 0,8-9-1 0,0 9 1 15,0-5 1-15,0 4-2 0,8-7 3 0,-8 8 0 0,0-3 2 0,5 0 3 16,-5 1 0-16,6-5 5 15,-6 4 2-15,0 1 1 0,7-4 5 0,-7 3 2 0,6 1 1 0,-6-5 3 0,8-1 3 0,-8 1-1 0,0 1 0 0,5 3-1 0,-5-3-3 16,0-6-3-16,0 4-4 0,0-4-6 0,7 6-3 0,-7-6-5 0,0 0-5 31,0 0-2-31,0 0-1 0,0 0-3 0,0 0-1 0,0 0 1 0,0 0 0 16,-7 5 4-16,7-5 4 0,0 0 6 0,0 0 8 0,0 0 9 0,0 0 9 16,0 0 7-16,0 0 5 0,0 0 9 0,0 0 4 0,0 0 6 0,0 0 6 0,0-5 8 15,0 5 7-15,0-6 9 0,-5 2 4 0,5-2 6 0,0 1 3 0,0 1 5 16,0-2 4-16,0 1-1 0,0-4 4 0,0 5-2 0,0-6 0 0,0 5-1 0,0-5 0 15,0-1-4-15,0 2-5 0,0-1-4 0,0-5-7 0,5 6-6 0,-5-6-8 16,7 2-8-16,-7 1-6 0,6-3-6 0,0 1-6 0,-6 0-1 0,7 5-4 16,1-6-1-16,-3 4-7 0,3-2-2 0,-2 3-5 0,-1-1-1 0,10 8-3 15,-9-9-3-15,0 8 3 0,6-1 0 0,-4-1 3 0,5 2-1 0,-7 1 2 0,6 3-2 16,-3-6 2-16,3 6-1 0,-1 0-1 0,-2 0 2 0,3 6-2 0,-5-6 5 16,5 3-2-16,3 1 1 0,-10 2-1 0,9-1 2 0,-9-1 1 0,8 8-2 15,-5-9 3-15,3 8 0 0,-3-1-1 0,5-1 1 0,-5 0 0 0,-3 1-3 16,0 5 0-16,4-6-1 0,-4 6 1 0,2 0-4 0,-1-6-1 0,-6 7-1 0,7-2-3 15,-7 5-1-15,0-4-4 0,0 0 1 0,0 4-8 0,0-4-7 0,0 0-11 16,-7 4-12-16,7-4-17 0,-6 4-13 0,-1-5-15 0,2 1-14 0,-4 6-14 16,9-12-14-16,-5 6-13 0,0 1-14 0,-3-7-20 0,8 0-16 0,-5 1-11 15,-3-5-10-15,8 4-10 0,0-3-11 0,-8-2-20 0,8 2-26 0,0-6-37 0,0 0-40 16,0 0-31-16,0 0-23 0,0 0 3 0,0 0 16 0,0 0 26 0,0 0 28 16,0-6 31-16,0 6 29 0,0-10 34 0,0 5 34 0,0-4 43 0,8-1 45 0,-8 1 51 15,8 0 65-15</inkml:trace>
  <inkml:trace contextRef="#ctx0" brushRef="#br0" timeOffset="57738.91">23029 12844 0 0,'5'-6'2'0,"-5"0"113"0,8 3 74 0,-8-9 58 0,0 9 50 0,5-3 45 0,-5 1 37 0,0 1 33 0,0-6 32 0,0 5 26 0,0 1 26 0,0 4 26 0,0 0 25 0,8-5-78 0,-8 5-138 0,0-6-76 0,0 6-49 0,0 0-35 0,0 0-27 0,0 0-25 0,0 0-15 0,0 0-17 0,0 0-10 0,0 0-10 0,0 0-13 0,0 0-10 0,0 0-10 0,0 0-10 15,0 0-4-15,0 0-6 0,0 6-5 0,0-1-2 0,0-1-1 0,0 1-2 16,0-1-2-16,0 6 0 0,0-5-1 0,0 4 1 0,0 3 3 0,0-3 0 0,0 1 3 15,8-1-1-15,-8 0-2 0,0 6-2 0,0-3-3 0,0-3-4 0,0 4-2 16,0-2-3-16,5-1-1 0,-5 5-2 0,0-6-2 0,6 0 3 0,-6 6-3 16,7-5 2-16,-7 1-1 0,6-3 1 0,-6-3 2 0,7 4 2 0,-1-3 3 15,-6 3 3-15,7-3 6 0,0 0 10 0,0-6 8 0,-2 4 9 0,3-4 6 0,-3 0 7 16,1 0 3-16,2 0 7 0,-3 0 3 0,2-4 2 0,1-2 1 0,4 6 3 16,-5-6 0-16,-2 3 0 0,3-9-2 0,5 9-4 0,-7-3-7 0,-1-3-3 15,2 0-5-15,2 3-4 0,-4-4-4 0,2 1-4 0,-1-2 0 0,0 2-9 0,1-1-1 16,-7-5-11-16,8 5-7 0,-8 1-7 0,5-6-13 0,-5 0-9 15,0 0-12-15,6 6-14 0,-6-4-10 0,0-2-12 0,0 3-12 0,0-2-12 0,0 4-10 16,-6 1-12-16,6 0-12 0,0 3-16 0,-5-4-18 0,5 5-22 0,0 1-26 16,-8 4-22-16,8-5-26 0,-7 5-31 0,1 0-41 0,0 0-55 0,6 5-65 0,-7-5-28 15,2 4-9-15,-4 1 12 0,9 1 23 0,-7 4 34 0,2-5 36 0,5-1 41 16,-6 1 45-16,6 5 44 0,-7-10 45 0,7 0 51 0,7 9 51 16</inkml:trace>
  <inkml:trace contextRef="#ctx0" brushRef="#br0" timeOffset="58402.87">23478 12832 1 0,'7'6'118'0,"-7"-6"97"0,0 0 66 0,0 0 50 16,5 0 42-16,-5-6 35 0,0 3 32 0,0-3 33 0,0 0 28 0,0-3 27 16,0 4 26-16,8 1-13 0,-8-6-33 0,0 5-108 0,0-4-147 0,0 3-80 15,-8 2-42-15,8-7-21 0,0 7-19 0,0-1-13 0,0-5-17 0,-5 6-13 16,5 4-12-16,0-5-12 0,-7 5-14 0,7-6-13 0,0 6-11 0,0 0-14 0,-7 0-9 16,7 0-7-16,-5 0-5 0,-3 6-1 0,8-6 1 0,-5 5-3 0,5-1 1 0,-8 2 2 15,2 3-1-15,1-5 4 0,5 7 2 0,-7-1 5 0,7-5 4 0,-9 8 1 16,9-3 0-16,0 1 0 0,-5-2-1 0,5 6-2 0,0-5-3 0,0 4-2 15,0-4-1-15,5-1-1 0,-5 3-1 16,0-3-1-16,9 0-1 0,-9 0 2 0,7 1 5 0,-2 1 3 0,1-1 5 0,2-6 6 0,-8 1 6 0,5 4 4 0,3-3 5 16,-8-6 4-16,5 4 1 0,-5 1 2 0,0-5 2 0,0 0 4 0,7 6 3 15,-7-6 5-15,0 0 5 0,0 0 4 0,0 0 5 0,0 0 0 0,0 0 1 16,0 0 2-16,0 0 0 0,0-6 2 0,0 6 6 0,0-5 7 0,0 1 10 16,7 4 3-16,-7-6 6 0,0-3 1 0,0 4 2 0,0 1 1 0,0-6 3 15,0 5 1-15,0-5 3 0,0-1 1 0,0 7 3 0,0-5-3 0,5 0-4 16,-5-6-6-16,0 3-10 0,0 3-7 0,0-4-10 0,8 1-8 15,-8-3-5-15,7 6-11 0,-7-6-6 0,5 2-7 0,-5 2-5 0,8-4-7 0,-2 6-5 0,-6-1-2 0,5 1-4 16,3 0-2-16,-8-3-3 0,7 8-3 0,-1-1-3 0,-6-1-2 0,6 2-2 16,-6 4-3-16,7-3 1 0,-7 3 2 0,5 3 1 0,-5-3 3 0,9 4 3 0,-9 2 4 15,5-1 4-15,-5 4 4 0,7-2 8 0,-7 7 2 0,6-4 7 0,-6-1 1 16,7 6 6-16,-7 0 2 0,0-2 0 0,7 2 1 0,-7 0 0 0,0 0-1 16,0-2-1-16,7 2-3 0,-7 0-3 0,0 0-2 0,0 0-3 15,5-6 0-15,-5 1 0 0,0 5-2 0,8-5-1 0,-8-5 1 0,0 4 1 0,5-3 0 16,-5 3 0-16,0-3 2 0,0-2 3 0,6-4 4 0,-6 0 5 0,0 6 5 15,0-6 9-15,0 0 8 16,0 0 12-16,0 0 9 0,0 0 11 0,0 0 6 0,0 0 7 0,0 0 1 0,0 0 3 0,0-6 0 0,0 6 3 0,8-4 1 0,-8-2 2 16,0-3-3-16,0 3-4 0,0 1-7 0,0-4-9 0,0-1-12 0,5 6-9 15,-5-7-7-15,0 1-6 0,0 1-4 0,7-6-2 0,-7 6-3 0,9-6-3 0,-9 5-3 16,5-4-10-16,-5-2 0 16,5 1-5-16,3 6-2 0,-8-6-1 0,5 2-2 0,3-2-2 0,-2 4 1 0,1-2-2 0,-7 3-1 0,6-1 2 0,1 1 1 15,-7 5-1-15,6 1 1 0,-6-1 0 0,8-1 0 0,-8 2-3 0,0 4-2 16,0 0-1-16,0 0-1 0,0 0 4 0,0 4 3 0,5 2 0 15,-5-6 0-15,0 5-1 0,7 4 1 0,-7-2 0 0,0 2 1 0,6 0 1 0,-6 1 3 0,0 4 4 16,6-4 3-16,-6 5 1 0,0 0 0 0,0-6-1 0,0 6 0 0,7 0-2 0,-7-5 0 16,0 4 2-16,0-4-2 0,0 5-1 0,0-6-7 15,0 1-11-15,0-1-15 0,0 2-20 0,0-7-21 0,0 7-25 0,0-1-31 0,0-6-33 0,0 5-37 16,0-4-43-16,0 1-75 0,0 3-89 0,0-3-77 0,-7-2-68 0,7 2-15 16,0-1 7-16,0-5 24 0,0 4 34 0,0-4 38 0,0 0 44 0,0 0 46 0,0 0 49 0,0-4 53 15,7-1 57-15,-7-1 71 0,8-4 79 0</inkml:trace>
  <inkml:trace contextRef="#ctx0" brushRef="#br0" timeOffset="58592.75">24051 13018 0 0,'7'21'36'0,"-7"-6"151"0,5-6 85 0,4 0 55 0,-9-5 39 0,7 2 29 0,-2-1 25 0,1-5 27 0,-1-11 26 0,3 2 25 0,5 5 26 0,-6-1 25 0,-1 5 22 15,0 0-118-15,2 0-204 0,-1 0-104 0,-2 0-53 0,-5 5-20 0,7-5-7 0,-7 0-2 0,0 0 0 0,0 4-7 0,-7 1-10 0,7-1-18 0,-5 7-21 0,5-7-24 0,-7 2-25 0,-1 0-29 0,2 3-30 0,-7 0-33 16,8-5-31-16,-3 7-42 0,-5-2-41 0,7-3-67 0,-6 4-83 0,3-1-56 16,-3-5-46-16,6 7-7 0,1-7 15 0,-11 1 25 0,11-5 31 0,-1 6 39 0,-2-6 38 15,8 0 45-15,-5-6 46 0,5 6 50 0,0-5 51 0,0 1 63 0,0-2 81 0</inkml:trace>
  <inkml:trace contextRef="#ctx0" brushRef="#br0" timeOffset="58956.5">24590 12345 91 0,'8'-11'162'0,"-8"1"48"16,8 5 41-16,-8 1 40 0,0-5 40 0,0 3 37 0,0-4 37 0,0 5 32 15,0 1 31-15,0 4 29 0,0-5 28 0,0 5-66 0,0 0-123 0,0-6-69 16,0 6-43-16,0 0-33 0,0 0-30 0,0 0-27 0,0 0-30 0,0 0-19 16,0 0-17-16,0 11-13 0,0-7-10 0,0 1-10 0,0 5-10 0,0 5-5 15,5-6-3-15,-5 6-1 0,0 1 4 0,0-2 2 0,0 5 7 0,0 2 3 0,0-8 3 16,7 7 2-16,-7 0-5 0,0-2-5 0,0 2-3 0,0 1-3 0,0-8-5 0,0 8-1 16,0-2-3-16,0 0-4 0,0 1 0 0,0-1-2 0,0 1-1 0,0-4-1 15,7 2-4-15,-7-3-9 0,0 4-9 0,0-4-18 0,0 4-18 0,0-4-15 16,5 5-14-16,-5-6-13 0,0 0-13 0,0 1-16 0,8 1-19 0,-8-2-18 15,0 2-23-15,7-1-22 0,-7-6-16 0,0 0-23 0,5 6-23 16,-5-5-30-16,7-5-34 0,-7 5-40 0,7-6-42 0,-7 1-7 0,0-1 11 16,5 1 21-16,-5 1 28 0,0-6 31 0,8 0 35 0,-8 0 33 0,8 0 34 0,-8 0 39 0,5-6 42 0,-5 1 48 15,6 1 66-15</inkml:trace>
  <inkml:trace contextRef="#ctx0" brushRef="#br0" timeOffset="59398.53">24708 12750 0 0,'0'-5'26'0,"0"1"118"0,0-2 69 15,-5 6 52-15,5-4 43 0,0 4 38 0,0-5 34 0,-7-1 31 0,7 6 26 0,0 0 26 16,0 0 21-16,0 0 11 0,0 0 5 0,0-3-91 0,0 3-143 16,0 0-80-16,0 0-46 0,0 0-29 0,0 0-21 0,0 0-16 0,0 0-12 0,0 0-10 15,0 0-9-15,0 3-5 0,0 3-7 0,0-1-3 0,0-5-3 0,0 4-4 16,0 6-3-16,7-5-3 0,-7-1-2 0,0 1-2 0,0-2995-4 0,0 5990-2 0,0-2994-1 16,0-1-2-16,0-1 1 0,0 5-3 0,5-3-3 0,-5-2 2 15,0 1 1-15,9 1 0 0,-9-6 1 0,5 3 2 0,-5 3-1 0,7 0 3 0,-1-3 1 0,-1-3 2 16,4 6 1-16,-2 0 2 0,5-6 0 0,-6 4 0 0,8-4 2 0,-7 0 2 15,4 3-3-15,-3-3 3 0,5 0 1 16,0-3-2-16,-7 3 5 0,7 0-1 0,0-4 3 0,-5-2 3 0,2 0 6 0,-2 3 4 16,-2-3 4-16,1 0 3 0,6 3 2 0,-6-8 3 0,-7 7 1 0,7-6 1 15,-2 1-1-15,2-2-2 0,-7 1-3 0,6 1-2 0,-6-6-3 0,0 6-5 0,8-7-4 16,-8 2-7-16,0 4-2 0,-8-5-6 0,8 6 0 0,0-6-4 0,-6 6-4 16,6-1-1-16,-7-5-2 0,7 5-1 0,-5 5-1 0,-2-4-5 0,0 3-4 0,0 2-7 0,1-1-3 15,-1 1-6-15,1 4-3 0,-2 0-2 0,3 0-2 0,0 0 0 0,-9 0-1 0,7 4 0 16,-1 1-2-16,3-1 0 0,-9 6 2 0,9-5-1 0,-3 4 1 0,3 3 4 15,-9-3 5-15,9-5 1 0,-2 11 5 0,7-6-1 0,-8 3 5 0,2-3-1 16,6 4 3-16,-6-2 1 0,-1-2 1 0,7 7 1 0,0-7 3 0,0 6 3 16,0 0 5-16,0-5 0 0,0 4 1 0,0-4-1 0,7 5 1 0,-7-6-3 0,6 6-3 15,-6-5-6-15,6 4-10 0,2-4-12 0,-1-1-14 0,-2 3-15 16,1-3-18-16,2 4-22 0,5-2-20 0,-8-7-23 0,3 7-25 0,3-1-22 0,-3-1-23 0,-1-5-43 16,7 1-50-16,-9 5-71 0,8-5-75 0,-7 1-19 0,7-2 3 0,-6-4 18 15,0 0 28-15,0 0 31 0,5 0 36 0,-6 0 36 0,2-4 37 0,-2-7 39 16,1 7 38-16,-2-7 54 0,3 2 58 0</inkml:trace>
  <inkml:trace contextRef="#ctx0" brushRef="#br0" timeOffset="60140.74">25212 12780 0 0,'5'0'31'0,"-5"0"39"0,0 0 21 0,7-5 21 0,-7 5 24 0,0 0 23 0,0-6 25 0,0 2 21 0,0 4 17 0,0-6 14 0,0 1 10 0,0 1-26 0,-7-1-47 0,7 1-29 15,-5-2-20-15,5 2-10 0,0-1-5 0,-9-1-10 0,2 3-11 0,2-4-12 16,5 2-13-16,-6 1-4 0,1-1-5 0,-3-1 4 0,8 2 7 0,-8 4 8 0,3-3 10 15,5-3 11-15,-7 0 11 0,7 6 10 0,-7-3 6 0,7-3 8 0,0 6 11 16,0-6 6-16,0 6 8 0,-5 0 4 0,5 0 5 0,0 0 4 0,0-4 0 16,0 4-1-16,5-5-1 0,-5-1-6 0,0 6-11 0,0-3-7 0,0-3-14 0,7 6-12 15,-7-4-14-15,7-1-16 0,-7 5-12 0,5-4-12 0,3-2-12 0,-8 6-7 16,8-6-9-16,-3 2-6 0,1 4-5 16,-1 0-2-16,2-5-4 0,2 5 1 0,-4 0-2 0,2 5 1 0,4-5 1 0,-3 4 0 0,0 2 2 0,-3 0-1 15,9-2 1-15,-9 5-3 0,3 0-1 0,-1 2-1 0,5-1-2 0,-5 5-2 16,-2-2-1-16,3-2-4 0,-8 5-3 0,5-2-2 0,3 0-1 0,-8 0-4 15,0 2-3-15,6-2-1 0,-6 0-6 0,0 0-3 0,-6 1-7 0,6 1-3 0,0-2-3 16,-8 2-2-16,8-7-2 0,-5 6-1 0,5-6 1 0,-8 0 0 0,3 1 2 16,5-4-1-16,-7 3 4 0,7-3 5 0,-7-2 4 0,7 1 9 15,0-1 9-15,-5-4 8 0,5 5 6 0,0-5 5 0,-7 0 4 0,7 0 2 0,-8 0 0 0,8 0-1 16,-5 0-4-16,5-5-1 0,-8 5-3 0,2-4-4 0,6-1-2 0,-5 1-6 16,5-2-3-16,-8 2-4 0,8-1-3 0,-8-1-2 15,8 2-1-15,-5-2 0 0,5-3 1 16,-6 4 1-16,6-5 4 0,-7 7 4 0,7-3 6 0,0-3 6 0,0 3 8 15,-5-4 9-15,5-1 5 0,0 8 6 0,0-7 4 0,0 1 4 0,0-3 1 0,0 3 3 16,5 0 2-16,-5-6-1 0,0 6 1 0,7-1-3 0,-1-5-3 0,-6 6-9 16,5-1-7-16,3-4-10 0,0 2-5 0,-3 3-7 0,1-1-6 0,2-5-5 15,-3 6-6-15,10-1-4 0,-10-1 0 0,9 8-5 0,-9-7 2 0,3 5 0 16,5 1-1-16,-7-2 5 0,7 0 1 0,-5 2 2 0,4 4 1 0,-6-5 5 16,-1 5 1-16,11 0 4 0,-11 0 1 0,8 5 5 0,-7-1 1 0,2 2-1 0,4 0 1 15,-6 3 1-15,0-5-1 0,2 5 0 0,-1 2-2 0,-2 5-1 0,2-7 2 16,0 4-2-16,-7-2 0 0,5 5-1 0,-5-2-1 0,0-4-1 0,8 3-1 0,-8-2-1 15,0 4 1-15,0-2-2 0,0 2-2 0,0-6-4 0,0 6-5 0,0-3-9 16,0 1-9-16,0-4-12 0,0 3-14 0,-8-3-14 0,8 0-15 0,0 6-16 16,0-11-15-16,0 7-15 0,0-7-19 0,0 7-19 0,0-7-18 0,-5 2-16 15,5-2-16-15,0 1-15 0,0-5-19 0,0 4-26 0,0-4-30 0,0 0-28 16,0 5-26-16,0-5-26 0,0 0-25 0,0 0 4 0,0 0 18 0,0 0 27 0,5-5 29 16,-5 5 33-16,8-4 32 0,-8-1 36 0,7-5 38 0,-7 6 42 0,6-7 43 0,0 1 45 15,-6 1 59-15</inkml:trace>
  <inkml:trace contextRef="#ctx0" brushRef="#br0" timeOffset="60568.14">25686 12731 0 0,'7'-5'30'0,"-2"-1"113"0,9 3 67 0,-7-4 55 0,-1 2 43 16,-1 1 38-16,-5-1 35 0,8-1 32 0,0 2 28 0,-3 1 28 0,1-3 26 0,-6 0 9 0,8 3 2 0,-3 3-86 0,2-6-133 0,1 6-78 0,-3 0-51 0,2 6-31 0,0-6-22 0,-2 0-16 0,-5 3-14 0,8 3-11 0,-3 0-8 0,-5-3-8 0,8 7-11 0,-8-5-4 0,6 4-6 0,-6-2-2 0,0 2-2 0,0-4-1 0,0-1 1 0,0 6-2 15,0-5-1-15,-6 4 1 0,6-3-3 0,-8-2 2 0,3 7-4 0,-3-7 1 16,3 1 0-16,-2-1-2 0,0 2 0 0,2-6-3 0,-3 4-3 0,-4-4-3 15,4 0-5-15,2 0-5 0,-7 0-4 0,5 0-6 0,3 0-7 0,-8-4-3 0,8 4-8 16,-4-6-3-16,-3 2-3 0,6-1 0 0,-1 1-1 0,0-1 2 0,0-1 2 16,2 2 3-16,-2-2 8 0,1 1 2 0,0-4 0 0,6 5 6 0,-8-2 5 15,8 2 5-15,-7-7 6 0,7 8 3 0,0-4 1 0,-5-2 2 0,5 4 2 16,0-1 2-16,0-1 3 0,0 1 4 0,0-3-1 0,0 3 4 0,0 0 0 16,0-3 1-16,0 3-2 0,5-3 0 0,-5 5-2 0,0-5-1 0,7 3-1 0,-7 0 1 15,8-3-2-15,-8 4-3 0,6 1-5 0,0-2-5 0,1 2-4 0,-7-1-2 16,12 1-1-16,-5-1 2 0,0 5 1 0,-1-7 3 0,1 7 3 0,-2 0 2 15,9 7 3-15,-7-7 3 0,-1 5 4 0,7-5 5 0,0 9 3 0,-7-5 7 16,7 2 7-16,2 3 2 0,-10 0 5 0,9 3 2 0,-1 1 0 16,-8-4-1-16,9 6-1 0,-2 0-1 0,-3 0-3 0,2 0-3 0,-4 1-3 0,-2-2-4 0,4 5-3 0,-9-4-4 15,7 4-7-15,-7-4-3 0,5 3-3 0,-5 3-4 0,0-8 2 0,-5 8-2 16,5 0-1-16,-7-3-1 0,7 1-1 0,-9 2 0 0,4-3-2 16,-2 3-6-16,1-6-11 0,1 4-11 0,-11-1-14 0,11 3-18 0,-1-8-16 0,-2 8-19 15,3-6-23-15,-8 4-25 0,6-5-29 0,0 2-29 0,2-7-26 0,-3 6-33 16,1-6-31-16,7-3-45 0,-5 4-49 0,-3-5-52 0,8-5-50 0,0 0-7 0,0 0 14 15,0 0 26-15,0-5 31 0,-6-2 39 0,6-2 41 0,6 4 39 0,-6-10 42 0,0 7 44 16,0-7 43-16,8 0 54 0,-3 0 65 0</inkml:trace>
  <inkml:trace contextRef="#ctx0" brushRef="#br0" timeOffset="61391.94">25967 12540 0 0,'0'-15'24'15,"0"6"143"-15,0 0 78 0,0-3 53 0,5 3 40 0,-5-1 34 0,0 1 29 0,0 0 23 16,8-3 21-16,-2 3 17 0,-1 3 15 0,3 2 17 0,-8-1 15 0,7 1-110 15,-1-1-185-15,-6 5-97 0,6 0-48 0,-6 0-25 0,7 0-11 0,-7 0-6 16,5 0-2-16,-5 5-1 0,8-5 3 0,-8 4 5 0,0 1 3 0,6-1 2 0,-6 2 1 16,0 3-1-16,0 3-1 0,0-8 1 0,7 6 1 0,-7-2 1 0,0 3 5 15,0-2 0-15,0 7-2 0,0-7-2 0,-7 0-3 0,7 6-2 0,0-6-1 0,0 7-3 16,0-7-2-16,-6 6-3 0,6 0-4 0,0-5-1 16,0 5-4-16,0-1-2 0,0 2-2 0,-8-1-4 0,8-2-2 0,0 1-3 0,0 7-3 0,0-7-8 15,0 0-13-15,0 2-12 0,0 2-15 0,0-3-14 0,0 0-16 0,0 0-13 0,8-2-15 16,-8 2-16-1,6 0-15-15,-6 0-16 0,7-5-18 0,-1 4-12 0,-6-4-12 0,5 1-10 0,2-1-4 0,2-1-15 0,-4 0-20 0,-5-3-12 0,7-2-14 0,-1 1-4 16,-6 1-2-16,0-2-13 0,0-4-17 0,0 0 3 0,0 0 12 0,0 0 17 16,0-4 17-16,-6-2 19 0,6 6 21 0,-7-5 36 0,7 1 43 0,-5-2 47 15,5-3 45-15,-9 4 38 0,2 1 39 0,7-6 42 0,-5-1 52 0,-1 7 37 0,6-7 31 16,-7 2 29-16,1-1 25 0,6-5 26 0,-8 6 30 0,3-1 12 0,-2-4 3 16,7 4-16-16,-6-5-21 0,6 6-25 0,-6-6-28 0,6 5-28 0,0-4-28 15,-7 4-21-15,7-1-17 0,0 2-14 0,7-1-12 0,-7 1-15 0,0 0-17 0,6-3-14 16,-6 8-15-16,6-7-8 0,1 4-5 0,-2-5-5 0,3 9-3 0,-2-9 0 15,1 3 3-15,4 3 2 0,-4-3 2 0,7 5 1 0,-1-5 4 0,1 3 3 16,-2-4 6-16,2 5 2 16,-1 0 6-16,6 1 1 0,-6-2 0 0,7 2-2 0,-9-5-4 0,10 4-3 15,-8-2-4-15,6 4-2 0,-6-3-3 0,1 1 5 0,-2 1 3 0,-4-2 1 16,5 3 6-16,-7-3 2 0,-1 2-1 0,2-1 1 0,2-1-1 0,-4 3 2 0,-5-4 3 0,5 2 3 0,-5-4 4 0,8 3-2 0,-8 2-3 31,0 0-5-31,0-1-7 0,0 0-7 0,0 1-5 0,0 4-5 0,0-6-7 0,0 6-5 16,0 0-6-16,0 0-7 0,0 0-12 0,0 0-11 0,0 0-10 0,0 0-9 15,0 0-8-15,0 0-6 0,0 0-3 0,0 0 0 0,0 6-1 0,0-6 3 16,0 4 6-16,-8 1 6 0,8 4 7 0,0-5 11 0,-5 7 11 0,5-2 10 0,-5 1 12 16,5 5 6-16,0-6 8 0,-9 6 5 0,9 1 4 0,0-2 0 0,0 0-1 15,0 0-2-15,0 7-4 0,0-8-3 0,0 2-2 0,0 6-5 0,0-8-3 16,0 7-4-16,0-4-1 0,0 3-3 0,0-5 0 0,0 7-3 0,0-8-2 0,0 8 0 16,0-6-2-16,0 0-1 0,0-2-2 0,0-4-4 0,0 6-4 0,0-3-2 15,0-3-3-15,0 0-1 0,0 0-2 0,0-3-1 0,0-2 1 0,0 2-2 16,0-1 4-16,0-5-1 0,0 4 4 0,0-4 2 0,0 0 6 0,0 0 8 0,9 6 7 15,-9-6 11-15,0 0 8 0,0 0 4 0,0 0 1 0,0 0 2 0,0 0 1 16,0 0-2-16,0-6 2 0,0 2-2 0,0-7-2 0,0 7-4 0,0-2-2 16,0-3-4-16,0 0-7 0,0 3-5 0,0-3-9 0,0 0-3 0,0-3-1 15,0 3 0-15,0-4 1 0,0 1 0 0,5 3-1 0,-5 0-2 0,5-2-1 0,-5 1 1 16,8-3-2-16,-3 2-3 0,3 1-1 0,0 1-2 0,-3 0-2 0,1 3-2 16,7-3-2-16,-5 3-5 0,4-4-5 0,-5 5-1 0,5 1 0 0,-4-1 0 15,4 5-1-15,-5 0 0 0,5 0 3 0,2 0 1 0,-1 0 5 0,-8 0 5 16,9 5 6-16,-7-1 8 0,4 8 2 0,5-9 5 0,-11 8 7 0,8-1 2 0,-7-1 2 15,9 6 5-15,-10-5-2 0,1 4 2 0,2 0-1 0,-3 0-2 0,3-2-1 16,-1 7-5-16,-7-5-3 0,0-4-3 0,0 5-4 0,0 0-8 0,0-2-7 0,0-2-13 16,0-1-10-16,0-1-14 0,-7 1-13 0,7-1-14 0,-8 2-16 0,8-7-16 15,-5 1-15-15,5 1-20 0,0-2-21 0,-8-4-17 0,8 0-15 0,0 0-13 16,0 0-9-16,0 0-47 0,0 0-62 0,8 0-68 0,-3 0-64 0,-5-4-16 16,8-2 9-16,-1 1 18 0,-1-5 29 0,0 1 31 0,1 0 34 0,6-1 33 0,-7-5 32 15,7 0 37-15,-8 0 38 0,11-3 62 0,-3 2 69 0</inkml:trace>
  <inkml:trace contextRef="#ctx0" brushRef="#br0" timeOffset="61708.15">27202 12409 0 0,'16'-6'11'0,"-5"0"124"0,-4 2 74 0,-1-1 51 0,2 0 45 0,-1-5 37 16,-2 6 35-16,1-5 33 0,-6-3 32 0,8-2 29 0,-8 4 28 0,0 5 31 0,0-3 30 0,5 3-85 0,-5-1-154 0,0 6-77 0,0 0-43 15,0-4-25-15,-5 4-17 0,5 0-19 0,0-6-18 0,0 6-16 0,-8 0-14 0,8-5-17 16,-6 5-14-16,6 5-16 0,-5-5-14 0,-2 0-14 0,-1 6-9 0,2-2-10 15,-7 7-4-15,8-7-5 0,-3 5-3 0,-5 1 1 0,7 1 0 0,-7-1 4 16,5 4 1-16,-4-4 0 0,6 4 3 0,-7-4 0 0,0 5 3 0,6-2-2 16,-5 2 3-16,4 1-2 0,-4-2 0 0,-2 1 0 0,9 1 1 0,-9-2-1 0,7-1 1 15,1 2 0-15,-6 1 0 0,3-2 0 0,4 0-3 0,-2-4-2 0,1 6 2 16,6-3-2-16,-5 2 0 0,5 0-2 0,-9-6 1 0,9 6 1 0,0 0 0 16,0 1-1-16,0-2 1 0,0-4-1 0,9 3 3 0,-9 2 2 0,5 0-1 0,1 0-2 15,1-6-2-15,-2 6-12 0,9 0-13 16,-1-2-15-16,0-2-18 0,0 5-15 0,1-7-16 0,-2 0-18 0,1 6-19 0,6-6-22 0,-4 1-19 0,2 1-20 15,-2-7-19-15,4 6-39 0,-6-5-47 0,0 4-51 0,0-3-53 0,8-2-27 0,-10 1-17 16,2 1 10-16,0-6 19 0,1 4 27 0,-1-4 31 0,-6 0 33 0,6 0 34 0,-2 0 34 16,5-4 37-16,-11-2 48 0,1 6 54 0</inkml:trace>
  <inkml:trace contextRef="#ctx0" brushRef="#br0" timeOffset="62238.96">27452 12814 0 0,'-8'-11'6'0,"8"1"119"15,0 1 73-15,0-6 52 0,-5 5 42 0,5-4 39 0,0 4 36 0,0-5 33 16,0 0 30-16,0-4 26 0,5 10 27 0,-5-6 24 0,0 5 23 0,8-1-83 0,-8 2-147 15,0 5-76-15,6-1-42 0,-6 1-26 0,0-2-17 0,0 6-21 0,0 0-21 16,0 0-20-16,0 0-15 0,0 0-12 0,0 0-3 0,0 0-4 0,5 0-5 16,-5 6-5-16,0-2-5 0,0 5-3 0,0-3-8 0,0 3-1 0,8 0-1 0,-8 3 2 15,0 3 6-15,0-2 2 0,0-4 9 0,0 6-3 0,-8 0-3 0,8 0-3 16,0 0-6-16,0 0-2 0,-5 4-5 0,5-4-4 0,0 0-1 0,0 0-2 16,0-2-2-16,-6-4-2 0,6 6-2 0,0-3-2 0,0-3 0 0,0 0-1 0,0 0 0 15,0 1-1-15,0 1 1 0,0-7-1 0,0 2 0 0,0-2 0 0,0 1 2 16,0-5-1-16,6 4 0 0,-6-4 3 0,0 0 1 0,0 5 3 0,0-5 2 15,0 0 4-15,0 0 4 0,0 0 7 0,0 0 3 0,0 0 4 0,0 0 0 0,0 0 0 16,0 0 3-16,0-5 0 0,0 1 0 16,0-1-1-16,0 1 0 0,0-6 0 0,0 5-5 0,0-5-2 0,0-1-7 0,-6 2-1 0,6-1-3 0,0 1-1 15,0-6 2-15,0 5 2 0,0-4-2 0,0-2 2 0,0 1 0 0,-8-3-1 16,8 3-1-16,0 0 2 0,0-4-2 0,0 4 0 0,0-3 1 0,0 2-4 0,0-2-2 16,0-3-2-16,0 6-1 0,8-4-3 0,-8 4-4 0,0-5-4 0,0 6-2 15,6-7 1-15,-6 7-5 0,0 1-1 0,5-2-1 0,3-1-3 0,-8 2-1 0,7 0-3 16,-7 0-2-16,5 2-4 0,-5 3-5 0,7-1 1 0,0 5-2 15,-7-4-3-15,5 5 0 0,3-2-2 0,-8 6 2 0,5 0 0 0,3-6 0 0,-2 6 0 16,-6 0 1-16,7 6 2 0,-1-6 3 0,7 6 4 0,-5-6 3 0,-3 4 3 16,0 1 4-16,9-1 1 0,-7 1 5 0,1-1 0 0,4 7 1 15,-5-7 1-15,-2 8 2 0,2-8 2 0,7 6 0 0,-8-2 0 0,-6 3 3 0,7-2-1 0,-2 1 2 16,-5 5 0-16,0-6 2 0,0 1 2 0,0 4 3 0,0 2 2 0,-5-7 1 16,5 6 1-16,-7 0-2 0,-7-5-5 0,8 5-8 0,-6-1-12 0,-2-4-10 15,1 5-10-15,1-6-11 16,-2 6-7-16,-4-6-11 0,4 1-10 0,1 1-11 0,0-7-12 0,0 6-10 0,-1-1-8 0,2-4-8 0,4 1-2 0,3 4 0 15,-9-5 1-15,9-5 4 0,-2 4 0 0,7-4 2 0,-9 5-2 0,9-5-6 0,0 0-15 16,0 0-22-16,0 0-42 0,0 0-52 0,0 0-55 0,0-5-53 0,9 1-15 0,-2-1 2 16,-7-1 13-16,5-4 16 0,9 5 22 0,-9-4 21 0,10-1 26 0,-10 1 29 15,9-7 39 1,-1 7 42-16,0-6 55 0,0 0 69 0</inkml:trace>
  <inkml:trace contextRef="#ctx0" brushRef="#br0" timeOffset="62467.99">27985 12364 0 0,'7'5'5'0,"-2"-5"125"0,3 0 87 0,-8 0 62 0,6 0 48 0,1 0 41 0,-7-5 38 0,6 5 36 0,-6-4 34 0,0 4 31 0,0-5 29 0,5 5 27 0,-5-7 24 0,0 7-87 0,0 0-148 0,0 0-100 15,0 0-69-15,0 0-41 0,0 0-23 0,0 0-20 0,0 0-19 0,0 0-13 16,0 0-18-16,0 0-10 0,-5 7-8 0,5-2-6 0,0-1-4 0,-6 1-2 0,6 5-3 16,-7-1-1-16,7-4 2 0,-6 5-1 0,6 5 3 0,-8-6 1 0,8 1 1 15,0 5 0-15,-5-5 3 0,5 4-4 0,-7-4-1 0,7 4-5 0,0 2-2 16,-7-1-6-16,7-6-4 0,0 6-15 0,0 0-15 0,0-2-19 0,0-3-19 15,0 4-24-15,0 2-25 0,7-7-27 0,-7 6-29 0,0 0-27 0,0-6-27 16,0 3-33-16,7 1-40 0,-7-8-51 0,0 4-62 0,0 1-48 0,5 1-46 0,-5-7 0 16,0 2 17-16,0-6 32 0,0 0 34 0,0 0 41 0,0 0 39 0,0 0 42 15,0 0 38-15,0 0 48 0,0 0 47 0,0-6 56 0,0 2 71 0</inkml:trace>
  <inkml:trace contextRef="#ctx0" brushRef="#br0" timeOffset="62839.59">28045 12656 0 0,'5'-4'76'0,"2"-1"77"15,-1-4 52-15,-1 3 41 0,4 2 39 0,-2-5 38 0,-2 3 35 0,3-4 31 0,-3 0 30 16,1 0 29-16,2 1 25 0,4 0-10 0,-5-1-32 0,0-1-67 0,6 1-86 15,-8 1-47-15,3 0-26 0,-2 0-15 0,-1-3-14 0,3 8-11 0,-1-1-11 16,-1-5-8-16,2 6-6 0,-3 4-6 0,-5-5-7 0,5 5-5 0,-5 0-7 0,0-5-7 16,0 5-10-16,0 0-10 0,0 0-13 0,0 0-12 0,0 0-11 0,0 0-13 15,0 0-14-15,0 0-8 0,-5 0-12 0,5 0-5 0,-5 5-3 0,5-5-4 16,-8 5-3-16,2-1-3 0,-1 0 0 0,-1 2-1 0,3-1 3 0,-1 4 2 16,-7-2 1-16,6 2 3 0,-6 0 4 0,6 0 2 0,-5-3 1 0,-2 3-4 15,1 0-1-15,1 3-8 0,-2-3-4 0,1 1-7 0,0-1-4 0,0 0-4 16,0 3-5-16,7-3-2 0,-7 1 1 0,6-1-1 0,0-4 0 0,-5 5-1 0,4-4 1 15,8-3 2-15,-5 3 2 0,-2 0 7 0,7-3 6 0,0 1 6 0,0-4 10 0,0 0 7 16,0 0 8-16,0 0 5 0,0 0 6 0,0 0 4 0,0 0 3 0,0 0 3 16,0 0 4-16,0 0 3 0,0 0 1 0,0 0 1 0,0 0-2 0,0 0-4 15,0 0-2-15,0 0-4 0,0 0-8 0,7 0-3 0,-7 0-3 0,0 6-2 0,5-6-3 16,-5 0-1-16,8 0 0 0,-1 5-1 0,-2-5 0 0,2 4 0 0,5 1 0 16,-4 2 3-16,5-7 0 0,-2 3 0 0,5 8 3 0,-11-11 0 0,8 10-3 15,8-6-1-15,-8 1-3 0,-2 4-3 0,2-3-5 0,1-2-7 0,-1 7-8 0,-6-7-16 16,6 1-15-16,-2 5-19 0,-3-10-20 0,-1 9-21 0,7-3-22 0,-9-6-26 15,-5 3-29-15,5 3-31 0,-5 0-35 0,9-6-53 0,-9 0-65 0,0 0-79 16,0 0-84-16,0 0-23 0,0 0 7 0,0 0 23 0,0 0 31 0,-9 0 37 16,9-6 38-16,-5 0 42 0,5 3 45 0,-5-3 49 0,5-3 48 0,0-1 64 0,0 1 66 15</inkml:trace>
  <inkml:trace contextRef="#ctx0" brushRef="#br0" timeOffset="63116">28480 12495 0 0,'12'0'1'0,"-4"-4"111"0,-2-1 74 0,-6-1 56 0,7 2 48 0,-1 0 43 0,-1-1 40 0,-5 0 38 0,0 1 38 0,7-8 35 0,-7 3 36 0,9 3 34 15,-9 2 35-15,0-1-71 0,5 1-129 0,-5-1-71 0,0 1-48 0,0-2-26 0,7 0-23 16,-7 6-20-16,0-4-16 0,0 4-21 0,0 0-22 0,0-5-21 0,0 5-19 16,0 0-23-16,0 0-23 0,0 0-18 0,0 0-16 0,0 0-14 0,0 0-8 15,0 0-9-15,0 5-8 0,0 5-2 0,0-4-4 0,0 3 0 0,0 0 0 0,-7 1 4 16,7 5 2-16,0-5 7 0,0 4 3 0,-5 1 4 15,5 4 4-15,0-4 2 0,-9 4-1 0,9-5 0 0,0 7-2 0,-7-7-5 0,7 6-8 0,0-1-11 16,-5 1-14-16,5-4-17 0,0 2-18 0,0 1-23 0,0 2-21 0,0-2-21 16,0 1-24-16,5-5-23 0,-5 4-26 0,7-4-22 0,-7 3-26 0,9-2-27 15,-4-2-23-15,-5 2-39 0,7-7-43 0,-1 0-43 0,-1 6-48 16,-5-11-1-16,9 7 17 0,-9-7 27 0,0-4 33 0,0 0 36 0,0 0 38 0,0 0 38 0,0 0 38 16,0 0 42-16,0-4 44 0,0-7 52 0,-9 7 65 0</inkml:trace>
  <inkml:trace contextRef="#ctx0" brushRef="#br0" timeOffset="63340.18">28492 12750 8 0,'-5'-5'105'0,"-2"1"67"0,1-2 52 0,0 2 47 16,-2 4 43-16,8-5 40 0,-7-1 37 0,7 3 36 0,0 3 35 0,-5-7 33 0,5 7 33 16,0-5-16-16,0 5-46 0,0 0-64 0,0 0-80 0,0 0-46 0,0 0-30 15,0-4-25-15,0 4-20 0,0 0-20 0,5 0-19 0,-5 0-16 0,0-5-17 16,0 5-16-16,0 0-17 0,0-6-18 0,7 6-16 0,-7-4-13 16,0 4-16-16,8 0-12 0,-8-3-11 0,6 3-7 0,0-6-7 0,1 0-9 0,-2 6-11 0,9-3-11 15,-7 3-15-15,4-6-12 0,5 6-15 0,-11-6-15 0,8 2-16 0,8 4-17 16,-10-5-19-16,2 5-27 0,2-6-26 0,-3 6-35 0,0-3-36 0,1-3-73 15,6 6-88-15,-3-4-60 0,-3-1-42 0,-3 1-5 0,-1-2 15 0,3 0 25 16,1-3 33-16,1 0 34 0,-9-1 38 0,8 1 45 0,-7-3 47 0,2-2 49 0,4 1 54 16,-3-2 72-16,1-1 87 0</inkml:trace>
  <inkml:trace contextRef="#ctx0" brushRef="#br0" timeOffset="63731.51">28963 12285 20 0,'0'0'101'0,"-8"0"48"0,8 0 39 0,0 0 33 15,0 0 29-15,0 0 28 0,0 0 25 0,0 0 25 0,0 0 27 0,0 0 25 16,0 0 29-16,0 0-28 0,0 0-58 0,0 0-49 0,0-4-37 15,0 4-22-15,0 0-13 0,0 0-9 0,0 0-2 0,0-5-2 0,0 5-4 0,0 0-2 16,8 0-6-16,-8 0-11 0,0-6-9 0,0 6-12 0,0 0-10 0,6 0-9 16,-6-4-10-16,0 4-9 0,0 0-8 0,6-5-11 0,-6 5-10 0,7 0-10 15,-7 0-10-15,0 0-7 0,5 0-9 0,-5 0-5 0,8 0-4 0,-8 0-5 0,6 5-6 16,1-1-4-16,-7 2-1 0,6-1-5 16,-1 4-2-16,3 1-1 0,0 1 0 0,-3 2-1 0,2 2 1 0,-1 1-3 0,0 2 2 0,1-3-1 0,1 6 0 0,-3-3-2 15,1 1 1 1,-6 2-2-16,8-2-2 0,-8 5 0 0,0-3-5 0,5-3-5 0,-5 3-6 0,-5-2-7 0,5-1-11 0,0 3-7 0,-8-8-9 0,8 8-13 31,-6-6-11-31,1-2-17 0,-3-2-17 0,1 5-22 0,1-7-17 0,0 0-26 16,-1 1-26-16,-6-1-29 0,5 2-27 0,3-7-53 0,-1 2-63 0,-7-1-70 0,5-1-67 15,3-4-19-15,-2 5 9 0,1-5 22 0,0 0 30 0,-2 0 33 0,1-5 38 0,2 5 40 16,-3-4 46-16,8-1 45 0,-6-1 49 0,6 2 62 0,-5-2 68 0</inkml:trace>
  <inkml:trace contextRef="#ctx0" brushRef="#br0" timeOffset="64366.11">29314 12100 48 0,'0'0'128'0,"0"0"46"0,0-4 38 16,0-2 36-16,0 6 36 0,-6 0 34 0,6 0 33 0,0 0 33 0,0-4 30 0,0 4 29 0,0 0 30 0,0 0-43 0,0 0-86 0,0 0-51 0,0 0-37 0,0-5-17 0,0 5-14 0,0 0-10 0,0 0-17 0,0 0-12 15,6-6-12-15,-6 6-15 0,0 0-11 0,0 0-10 0,0 0-14 0,0 0-12 0,0 0-15 0,0 0-12 0,0 0-15 0,0 0-10 0,0 0-15 16,5 0-7-16,-5 6-7 0,8-6-8 0,-8 0-7 0,8 5-4 0,-8-1-2 16,5 6-2-16,1-5-3 0,1 10 3 0,-2-6 3 0,9 7 5 0,-7-3 2 15,-1 7 4-15,-1 1 0 0,4 1-1 0,-2-1 0 0,6 7 0 0,-13-2 0 0,5 2-2 16,1-4-3-16,2 7-1 0,-8-1-1 0,0-8-3 15,0 9-5-15,0-7-2 0,0 0-5 0,0 0-2 0,-8 0-1 0,2 1-6 16,6-5-8-16,-5 0-11 0,-3 4-13 0,3-3-18 0,-2-3-17 0,-2 1-22 0,4-4-28 16,-1 6-32-16,-6-8-36 0,3 2-49 0,4 0-50 0,-8 0-108 0,0 0-128 0,5-6-48 0,-3 0-10 15,3 3 13-15,-4-8 25 0,4-1 32 16,3 3 38-16,-9-1 41 0,9-5 47 0,-3 0 50 0,3-5 54 0,-9 5 61 0,9-6 67 0</inkml:trace>
  <inkml:trace contextRef="#ctx0" brushRef="#br0" timeOffset="78474.89">10406 14473 0 0,'0'-4'1'0,"0"-1"97"0,0 1 69 0,0-1 43 0,0 1 34 0,0-2 29 0,0 0 30 0,0-3 24 15,0 3 28-15,0 2 25 0,0-6 29 0,0 6 24 0,0 0 28 0,0-7-67 0,0 7-121 0,0-2-63 0,0 0-30 0,0 3-16 0,0-3-3 0,0 6-7 0,0-5-5 0,0 1-3 0,0 4-8 0,0-6-8 0,0 6-10 0,0 0-11 16,0 0-13-16,0 0-10 0,0 0-12 0,0 0-10 16,0-3-11-16,0 3-10 0,0 0-9 0,0 0-12 0,0 0-11 0,0 0-10 0,0 0-7 0,0 0-5 15,0 0 0-15,0 3-2 0,8 3 1 0,-8-2 1 0,0 7 1 0,0-2 0 0,0 1 3 16,0 1 3-16,7 2 4 0,-7 2 5 0,0 0 5 0,0 0 4 0,0-2-1 16,6 8 2-16,-6-6-2 0,0 3-3 0,0 3-1 0,0-6-2 0,0 4-1 0,0-1-1 15,6 3-2-15,-6-8-8 0,0 8-10 0,0-2-14 0,0 1-16 0,0-4-11 16,7 2-11-16,-7-3-11 0,0 4-10 0,0-4-16 15,0 0-13-15,5 0-18 0,-5-5-17 0,0-1-16 0,0 0-22 0,0 0-23 0,8 2-26 0,-8-7-37 16,0 2-41-16,0-6-50 0,0 0-53 0,0 0-13 0,0 0 8 0,0 0 18 0,0 0 26 16,6 0 28-16,-6-6 32 0,0 2 32 0,0-7 36 0,0 2 41 0,0 0 45 15,0 0 52-15,0-1 64 0</inkml:trace>
  <inkml:trace contextRef="#ctx0" brushRef="#br0" timeOffset="78648.42">10445 14308 0 0,'0'-15'1'0,"0"0"101"0,0 6 71 15,0-6 52-15,0 5 41 0,-5 1 40 0,5-6 39 0,0 9 33 0,0-3 33 16,0 0 30-16,-7-1 27 0,7 5 26 0,0 1 25 0,0-1-70 0,0-2-131 0,0 7-69 16,0-3-44-16,0 3-29 0,0 0-24 0,0-6-23 0,0 6-26 0,0 0-21 15,0 0-22-15,0 0-23 0,0 0-25 0,0 0-32 0,0 0-35 0,0 0-25 16,0 0-22-16,0 0-24 0,0 0-23 16,0 6-28-16,0-6-32 0,7 3-51 0,-7 4-62 0,0-2-65 0,5-1-70 0,3 1-15 0,-8-1 7 0,6 6 24 15,-6-5 33-15,7 0 30 0,-7-1 29 0,6-4 34 0,-6 6 34 0,5 0 40 0,-5-6 46 16,0 4 56-16,0-4 67 0</inkml:trace>
  <inkml:trace contextRef="#ctx0" brushRef="#br0" timeOffset="79090.25">10693 14275 0 0,'0'3'11'0,"7"-3"120"0,-7 0 69 0,0 0 46 0,0 0 37 0,0 0 34 0,0 0 31 16,0 0 26-16,0-3 25 0,0 3 22 0,0-6 20 0,0 6 20 0,7-6 16 15,-7 6-89-15,0 0-152 0,0 0-80 0,0 0-41 0,0 0-23 16,0 0-12-16,0 0-6 0,0 0-7 0,0 6-4 0,0-6-1 0,7 6-6 0,-7 3-2 0,5-4-6 15,-5 5-3-15,8 3-4 0,-8 2-4 0,5-4 0 0,-5 8 2 0,6-4 0 16,-6 4-3-16,8 0-6 0,-8 1-7 0,0 1-6 0,5 1-6 0,-5-1-4 16,0 3-3-16,0 0-3 0,7 1-1 0,-7-6-1 0,0 7-2 0,0-7-2 0,0-1-3 15,0-2-4-15,0-2-3 0,0-4-5 0,0 4-5 0,0-4-4 0,9-4-5 16,-9 3-1-16,0-5-2 0,0 1-2 16,0 1-2-16,0-6-1 0,0 4 2 0,0-4 3 0,0 0 5 0,0 0 6 0,0 0 10 0,0 0 7 0,0 0 9 15,0 0 6-15,0 0 4 0,0 0 3 0,0 0 5 0,0 0 4 0,-9-4 6 16,9-2 5-16,-7 1 6 0,7 1 2 15,-5-1 4-15,5-5 1 0,-8 7 1 0,8-9 1 0,-6 3 3 0,6-1 4 0,-5 1 6 0,-3-6 3 0,3 0 5 0,5 0 1 16,-7 2 2-16,0-2-5 0,0 0-2 0,7-4-3 0,-6-2-7 0,-1-3-4 16,2 6-7-16,-3-9-5 15,2 5-7-15,6-5-7 0,-5-1-5 0,-3 4-9 0,8 0-3 0,-7-7-5 0,7 7 0 0,-6-6-1 0,6 8 3 0,0-5-1 0,0 9-5 16,0-6-2-16,0 3 1 0,0 2-1 0,6 0 1 0,-6-1 1 0,7 1-1 0,-7 3 0 16,8 2-1-16,-3 4 0 0,1-4-4 0,2 4-1 15,-3 0-6-15,2-1-1 0,6 8 1 0,-6-3 1 0,5 2-2 0,-4-1 2 0,3 5-3 0,-3 0-5 16,4 0-11-16,2 0-15 0,-8 5-17 0,6-1-20 0,-3 2-24 0,3 3-28 15,-6 0-29-15,7 3-41 0,-5-3-43 0,-3 4-80 0,2 2-100 0,0 1-58 16,-2 2-32-16,2-3-2 16,1 0 18-16,-8 0 28 0,5 4 32 0,-5-8 38 0,0 4 42 0,0-6 43 0,0 5 48 0,0-4 52 0,0 0 55 0,0 0 75 0,-5 1 85 0</inkml:trace>
  <inkml:trace contextRef="#ctx0" brushRef="#br0" timeOffset="79310.92">10738 14451 0 0,'-6'4'6'0,"6"1"118"0,-5-1 71 0,5 1 51 16,-8-5 37-16,8 4 34 0,0-4 30 0,0 0 27 0,-5 0 25 0,5 0 24 0,0 0 23 0,0-4 23 0,0 4 30 0,0 0-79 0,0-5-134 0,5 5-71 0,-5-4-36 0,8 4-18 0,-8-5-9 0,5 5-6 0,1-4-10 0,2-2-4 0,-8 6-10 0,12-6-5 0,-3 3-9 0,-4-3-8 0,1 0-18 0,6 2-14 0,-3-1-17 0,3 5-19 16,1-5-20-16,-7 1-25 0,7 0-33 0,1 4-36 0,-2-6-37 0,1 6-44 15,1 0-45-15,-1 0-84 0,0 0-105 0,-2 0-72 0,-4 6-58 0,7-6-18 0,-1 0 3 16,-8 0 17-16,11 0 27 0,-11 0 35 0,1 0 42 0,7 0 49 0,-5-6 51 15,-1 1 56-15,-2 1 57 0,1-2 77 0,2 0 91 0</inkml:trace>
  <inkml:trace contextRef="#ctx0" brushRef="#br0" timeOffset="79674.35">11912 14293 12 0,'-7'-4'103'0,"7"-1"51"16,-7 5 38-16,0-6 28 0,2 3 30 0,5-3 27 0,-8-4 27 0,3 5 31 0,-1-1 28 15,6 2 28-15,-8-5 26 0,3 4-24 0,-2 1-56 0,-2-8-60 0,9 8-64 16,-5-1-29-16,-1 0-10 0,-1-5-9 0,7 6-3 0,-5-1-9 0,5 1-12 16,-8-1-13-16,2-2-13 0,6 7-15 0,-7-3-9 0,7-3-11 0,-6 6-10 15,6 0-10-15,0 0-7 0,-7-5-7 0,7 5-10 0,0 0-8 0,0 0-9 0,-6 0-7 16,6 5-7-16,-8-5-5 0,8 0-5 0,-5 6-3 0,5-3-3 0,-7 4-1 15,0-2-2-15,7-1 1 0,-5 5-1 0,-2-3 0 0,-1 3 3 0,3 0 0 16,-2 7 3-16,7-2 2 0,-7-4 1 0,2 5 3 0,-3 5 2 0,1-6 0 0,1 6 1 16,0 5 1-16,1-7 1 0,-2 7 0 0,-2-6 1 0,4 7-3 0,-2-2-1 15,7 0-2-15,-6 1-3 0,6-7-2 0,0 7-3 0,0-6-6 0,0 1-2 16,0 1-6-16,6-2-6 0,-6-1-8 0,7 3-8 0,-2-8-10 0,11 2-11 16,-11 6-13-16,7-8-12 0,-5 2-11 0,6-4-11 0,1 4-14 0,6-2-15 0,-8-3-28 15,0 4-33-15,9-2-43 0,-8-3-47 0,6 1-54 0,-6-7-53 0,8 3-14 16,-8-1 7-16,6-1 18 0,0-4 25 0,-6 0 23 0,7-4 30 15,-9 4 29-15,10-11 33 0,-8 8 42 0,1-7 45 0,-2 1 50 0,1-6 66 0</inkml:trace>
  <inkml:trace contextRef="#ctx0" brushRef="#br0" timeOffset="80162.17">12107 14436 0 0,'0'-6'9'0,"-7"-4"120"0,7 5 67 0,-6-4 41 0,6 5 32 0,0-7 23 0,0 7 23 15,0-8 23-15,0 3 24 0,0 0 27 0,0 0 27 0,0 3 32 0,0-3 30 16,0 3-74-16,6-4-137 0,-6 5-60 0,0 1-24 0,0-1-5 0,0 1 3 15,0-2 0-15,0 2-2 0,0 4-5 0,0-5-8 0,0 5-13 0,0-6-11 16,7 3-19-16,-7-3-19 0,0 6-20 0,0-6-21 0,0 6-16 16,5-4-13-16,-5 4-11 0,8 0-3 0,-8-5-6 0,8 5 1 0,-8 0-3 0,5 0-4 0,1 0-1 15,1 0 0-15,7 5-4 0,-9-5 2 0,2 4-1 0,-1 2 0 0,7 0-2 16,-5-3 0-16,-3 3-5 0,9 3-6 0,-9 1-8 0,2-1-9 0,1 2-9 16,-2 4-11-16,0-5-9 0,-6 8-11 0,7-3-13 0,-7 0-14 0,0 4-14 0,5-4-9 15,-5 6-11-15,-5-3-6 0,5 1-8 0,0 2-3 0,-7-3 3 0,7-3 3 16,-6 6 7-16,6-8 13 0,-6 2 9 0,-2 0 9 0,8-5 16 15,-7-1 16-15,2 0 12 0,5-3 11 0,-6 3 8 0,-2-3 10 0,8 0 10 0,-5-2 7 16,-3 1 5-16,8-5 6 0,-7 4 4 0,1-4 1 0,6 5 0 0,-6-5 1 16,6 0 2-16,-7 0 2 0,2 0 5 0,5 0 4 0,0 0 8 0,-8-5 7 0,8 5 12 15,-6-4 11-15,6-1 11 0,0 5 12 0,0-4 9 0,0-2 7 0,-7-3 6 16,7 3 9-16,0 0 5 0,0-3 4 0,0 0 3 0,0 5 1 0,0-8-3 16,7 3-3-16,-7-6-7 0,0 6-9 0,0-6-9 0,6 5-11 0,-6-5-7 0,8 1-8 15,-3-5-6-15,2 4-7 0,-1 0-7 0,0-4-5 0,1 4-7 0,1-5-5 16,-3 6-3-16,9-1-3 0,-9 0-5 0,2 0 0 0,7 2-4 0,-1-2 2 0,0 4-2 15,-5 2 0-15,3 5 2 0,1-6-4 0,2 5 1 0,-1 5-3 0,1-6-1 16,-2 6-1-16,2 0-3 0,-1 0-1 0,-1 0 0 0,2 6-4 0,-1-1 2 16,0-1-3-16,-7 6-2 0,7-1-2 0,0 2-7 0,-5-1-15 0,-3 5-17 15,9-2-18-15,-9 1-21 0,-5 7-19 0,7-2-21 0,-1-4-22 0,-6 10-17 16,0-7-23-16,0 3-14 0,7-2-20 0,-7-5-9 16,0 7-13-16,0-2-8 0,0-4-7 0,0 0-17 0,0 0-24 0,0-2-48 0,6-4-58 0,-6 6-20 0,0-3 4 0,8-3 15 15,-8-5 25-15,5 5 27 0,2-3 28 0,-1-1 26 0,0-1 29 16,2 1 31-16,-1-5 35 0,-2 0 45 0,4 0 51 0</inkml:trace>
  <inkml:trace contextRef="#ctx0" brushRef="#br0" timeOffset="80620.12">12784 14387 0 0,'0'-6'39'0,"0"-3"123"0,-6 3 67 0,6 1 50 0,-7 1 42 0,2-5 37 0,5 3 31 0,-9 2 30 0,9-1 23 0,-5-1 24 0,5 2 22 0,0 4 14 0,-7-6 3 0,7 6-95 0,0 0-152 0,0 0-76 0,0 0-38 0,0 0-24 0,0 0-18 0,0 0-15 0,0 0-15 0,0 0-11 0,0 0-13 0,0 0-8 0,0 0-7 15,0 0-9-15,0 6-8 0,0-6-10 0,-6 4-8 0,6 2-8 0,0-1-6 16,0-1-3-16,0 2-2 16,-6 3-1-16,6-5-1 0,0 7 3 0,0-2-4 0,0 1 3 0,0-5-4 0,0 5-1 0,0-1-3 0,0 0-1 0,0-3-4 0,0 3-2 15,6 3-3-15,-6-8 0 0,6 5 0 0,-6-4 1 0,7-1 1 0,-7 2 3 16,5-6 4-16,4 5 2 0,-4-5 6 0,2 4 2 0,-1-4 5 0,7 0 4 16,-5-4 2-16,4 4 7 0,-6-5 2 0,7-1 2 0,-5 2 3 0,3-1 2 15,2 1 1-15,2-1 3 0,-10 1 0 0,7-8 2 0,3 9 2 0,-9-9 2 16,1 3 3-16,4 4 5 0,-4-3 6 0,2-3 4 0,-4 1 5 15,-5 1 4-15,6 3 1 0,-6-3 2 0,7 0 2 0,-7-1 1 0,0-5-2 0,-7 4 1 16,7 2-2-16,0-1-2 0,-6 1-5 0,1 0-3 16,5-3-7-16,-9 3-4 0,2-1-5 0,-4 1-5 0,4 4-3 0,1-5-1 0,-2 4-3 0,-4 2 0 0,5-1-5 15,-5 0-1-15,4 5-4 0,3 0-4 0,-9 0-4 0,9 0-2 0,-10 5-4 16,9 0-2-16,0-1-1 0,-1 8-4 0,2-3 0 0,-3 0-2 0,0-5-3 0,3 11 1 16,-1-3 1-16,-1-3-1 0,2 6 3 0,5-2 4 0,-9-2-2 0,9 4 4 15,-5-2 0-15,5-3 3 16,0 4 1-16,-7 2 3 0,7-1-1 0,0-1 2 0,0 2 1 0,0-1-3 0,0-6-1 0,0 4 1 0,7 2-1 0,-7 0-3 15,5-5 1-15,4 4-9 0,-9-4-7 0,5 5-14 0,2-4-16 0,-1-3-17 0,7 3-17 16,-5-2-18-16,-3 0-18 0,8-3-25 0,-7 4-26 0,9-1-50 0,-4-3-57 0,-3-3-62 16,5 9-64-16,-1-9-22 0,0-3-6 0,3 6 16 0,-2-6 22 0,-2 0 29 15,5 0 32-15,-5-6 31 0,1 3 33 0,4-9 40 0,-5 3 43 0,2 5 53 0,0-11 58 16</inkml:trace>
  <inkml:trace contextRef="#ctx0" brushRef="#br0" timeOffset="80824.69">13162 14357 101 0,'-7'-6'184'0,"1"3"59"15,-1-7 48-15,7 5 39 0,-5-1 38 0,-4 2 31 0,9-2 29 0,0 1 23 16,-5 1 24-16,5-1 20 0,0 5 22 0,0 0-71 0,0 0-123 0,5-4-78 16,-5 4-59-16,0-6-31 0,9 6-20 0,-4 0-17 15,-5 0-10-15,7 0-8 0,-1 0-5 0,1 0-3 0,0 0-1 0,0 6-4 0,-2-6-3 0,8 4-6 16,-7-4-7-16,9 5-9 0,-10-1-10 0,9 1-5 0,-9 1-7 0,8-2-5 0,1 2-6 16,-7 3-4-16,6 0-6 0,1 1-14 0,-9 1-20 0,8-2-19 0,-7 1-20 15,9 5-28-15,-10-1-28 0,1-4-36 0,7 5-35 0,-6 0-38 0,-7-2-35 0,6 2-57 16,2 0-60-16,-2-5-74 0,-6 4-81 0,0 1-18 0,7-5 9 0,-2 1 24 15,-5-3 32-15,0 3 38 0,8-7 41 0,-8 1 49 0,0-5 48 0,0 0 48 32,0 0 49-32,6 0 58 0,-6 0 63 0</inkml:trace>
  <inkml:trace contextRef="#ctx0" brushRef="#br0" timeOffset="81029.2">13441 14436 0 0,'0'-12'1'0,"0"3"103"0,0 0 68 0,0-1 49 0,0 1 40 0,0-6 39 0,0 4 36 15,-7 1 35-15,7 1 33 0,0 0 30 0,-5-7 30 0,5 7 30 0,0 0 29 16,-6-1-68-16,6-1-123 0,0 2-61 0,0-1-31 0,0 5-17 0,-7-1-10 15,7 2-12-15,0 1-13 0,0 3-13 0,0-6-10 0,0 6-14 0,0-5-13 16,0 5-18-16,-6 0-13 0,6 0-19 0,-8 0-14 0,8 5-15 0,-5 1-16 0,-2-3-12 16,1 7-10-16,-2-1-14 0,-5 3-7 0,8-3-5 0,-9 6-8 0,9-2-3 15,-10 2-1-15,9 0-5 0,-7 4-5 0,8-5-8 0,-9 7-15 0,7-2-11 16,-6-4-19-16,7 6-19 0,-7-3-21 0,5 1-21 0,3-4-27 0,-9 4-25 0,9 1-30 16,-2-4-41-16,-1 2-43 0,2-3-85 0,1 0-94 0,-3 0-39 15,8-2-10-15,-5-1 14 0,5 3 25 0,-7-6 33 0,7-5 36 0,0 5 38 0,0-3 42 16,0-6 44-16,0 0 46 0,0 0 53 0,0 0 60 0</inkml:trace>
  <inkml:trace contextRef="#ctx0" brushRef="#br0" timeOffset="81312.77">13605 14151 0 0,'0'-4'18'0,"6"-2"134"0,-6 3 72 0,0-3 52 16,7 2 39-16,-7-7 36 0,0 7 34 0,0-2 30 0,0-3 29 0,0-2 30 15,0 7 28-15,5 0 31 0,-5-6 30 0,0 6-96 0,0-3-162 0,0 2-79 0,0 5-37 16,0 0-20-16,0 0-11 0,0 0-13 0,0 0-14 0,0 0-12 0,0 0-15 16,0 0-14-16,0 0-16 0,0 0-16 0,0 0-14 0,0 0-14 0,9 5-11 15,-9 2-9-15,0-3-6 0,0 1-6 0,0 4 0 0,7 1-1 0,-7-1 1 0,0 6 3 16,5-4 4-16,-5 8 1 0,0-4 4 0,0 4 0 0,0 0 0 0,0 1-8 16,0 1-12-16,0-3-17 0,-5 7-19 0,5-1-18 0,0 1-17 0,0-1-10 15,-7 0-8-15,7 1-4 0,0-1-6 0,0 1-10 0,0-7-10 0,0 9-19 16,7-9-16-16,-7 1-16 0,5-4-10 0,-5 0-10 0,6 0-8 0,-1 0-31 0,3-6-42 15,0 1-65-15,-8-1-76 0,5-3-27 0,2 3-3 0,0-3 15 0,-2-3 20 16,-5-3 30-16,0 0 35 0,8 0 35 0,-8 0 35 0,7-3 41 0,-7-9 40 16,0 9 54-16,0-7 61 0</inkml:trace>
  <inkml:trace contextRef="#ctx0" brushRef="#br0" timeOffset="81510.31">13592 14391 0 0,'-8'-10'14'0,"8"4"130"0,-5 3 77 0,-1-8 58 0,6 7 47 0,-8-2 42 0,8 3 37 0,0-3 33 16,0 2 27-16,0-1 28 0,0 5 22 0,0 0 23 0,0 0 24 15,0-6-93-15,0 6-161 0,0-4-86 0,0 4-48 0,0-6-28 0,0 6-25 0,0 0-17 16,8-5-18-16,-8 5-12 0,0-4-10 0,6 4-7 0,-6-5-7 0,5 5-9 16,-5 0-5-16,8-4-10 0,0 4-11 0,-3 0-8 0,1 0-9 0,6 0-11 15,-3 0-20-15,3 0-21 0,-1 0-27 0,5 0-33 0,-4 0-40 0,8 0-50 0,-8 0-58 16,2 0-101-16,4 0-122 0,-4 0-54 0,-1 0-13 0,7 0 2 0,-9 0 16 16,5 0 25-16,-11-6 36 0,8 2 40 0,1 4 45 0,-9-5 53 0,8-1 56 0,-5 3 62 15,-2-3 68-15</inkml:trace>
  <inkml:trace contextRef="#ctx0" brushRef="#br0" timeOffset="81910.78">14229 14259 0 0,'8'10'31'15,"-8"-4"147"-15,8-3 78 0,-3 3 53 0,-5-6 35 0,0 0 27 0,6 0 24 0,-6-6 19 16,5 3 22-16,-5-3 20 0,7 0 19 0,-7-3 24 16,9 3 24-16,-9 6-107 0,5-4-181 0,-5 1-86 0,0-3-40 0,0 6-13 0,0 0-7 0,0-5 0 15,0 5 1-15,-5-4-5 0,-4 4-2 0,2-6-6 0,2 6-8 0,-1 0-8 16,-7 0-11-16,0 0-16 0,6 0-17 0,-5 0-12 0,-3 6-12 0,3-6-4 0,-8 4 1 15,7 1-2-15,0 4 0 0,-1-5 3 0,2 2-1 0,1-1 0 16,2 5-1-16,-3-4 1 0,-1 3-3 0,7-4-2 0,-9 5-1 0,10-6-2 0,-1 5-2 16,-2-4-3-16,8 5-3 0,-5-4-3 0,-3-1-1 0,8 5-2 0,-5-7-1 0,5 3 2 15,0 3-2-15,0-3 0 0,0-3 2 0,0 9 0 0,0-8-1 0,0 1 3 16,0 5 3-16,5-6 2 0,-5 6 3 0,8-6 5 0,-3 8 2 0,3-9 4 16,-2 9 4-16,-1-3 3 0,2-5 4 0,7 5 5 0,-1 2 5 15,-8-1 4-15,11-1 1 0,-5 1 5 0,1-1 2 0,2 2 3 0,-1-2 7 0,0 1 3 16,0 1 1-16,1-7 2 0,-1 5 1 0,-6 1 0 0,5 1-1 0,-5-8 0 0,-2 9-3 15,11-8-2-15,-11 5 1 0,-5-3-4 0,6-3 2 0,-1 3-2 0,-5 0-3 16,0-3 1-16,0 3 0 0,0-6-1 16,0 6 0-16,0-2-3 0,-5 1 0 0,-1-1-4 0,6 1-2 0,-5-1-11 0,-3 2-9 0,0-6-12 0,-4 5-12 0,5-1-15 15,2 1-18-15,-2 2-19 0,-6-4-21 0,6-3-30 0,-5 6-29 0,4-2-30 16,0-4-32-16,-3 0-44 0,4 5-49 0,2-5-54 0,-9 0-51 0,7 0-35 16,1 0-24-16,1-5 1 0,-4 5 19 0,2 0 27 0,2 0 32 0,-2-4 38 0,1 4 42 15,0-6 43-15,-2 3 42 0,8 3 53 0,-7-7 53 0,7 2 56 0,0 1 67 0</inkml:trace>
  <inkml:trace contextRef="#ctx0" brushRef="#br0" timeOffset="82370.73">14700 14372 0 0,'0'0'16'0,"0"0"130"0,0 0 70 0,0 0 50 0,-8-6 41 0,1 1 38 0,2 1 35 0,-9-2 35 0,9 3 30 0,-3-7 31 0,-5 5 26 0,7-1 23 0,-7 2 20 0,6 4-96 0,-6-6-169 0,7 6-81 0,1 0-41 0,-4 0-24 0,2 0-19 0,2 0-21 15,5 6-22-15,-8-6-18 0,3 0-19 0,5 0-14 0,-6 4-10 16,6-4-10-16,-8 6-6 0,8-1-6 0,0-1-6 0,-5 2-5 0,5-3-2 0,-7 7 0 0,7-5-3 16,0 4 3-16,-6-3 2 0,6 4 0 0,0-5 3 0,0 1-1 0,0 2 2 15,0-3-1-15,0 4-2 0,0-3 0 0,6 3 0 0,-6-3 2 0,7 0-1 0,-7 3 3 16,5-5 1-16,3 1 3 0,-2-1 3 16,-1 2 3-16,3-1 4 0,4-1 1 0,-3-4 5 0,2 6 0 0,-4-6 5 0,6 0-2 0,0 0 0 0,1 0 0 0,-1 0 0 15,-3 0-2-15,4-6 1 0,1 2-1 0,4-1-3 0,-6-1 3 0,0 2-3 16,-2-5 1-16,5 4 2 0,-4-5 2 0,-1 1 3 0,5-3 7 15,-5-2 9-15,2 6 8 0,2-3 9 0,-10-5 7 0,7 7 7 0,-5 0 6 0,1-6 5 16,-8 6 3-16,5-1-2 0,-5-1 1 0,0-2-3 0,0 3 0 0,0-4-8 0,-5 2-5 16,-3-3-8-16,1 8-8 0,2-4-9 0,-2-5-6 0,-5 7-9 0,4 0-5 15,-5-1-7-15,2 5-2 0,-5-4-3 0,5 2-2 0,4 4-3 0,-7 3-1 0,-4 0 0 16,5 0-2-16,0 0-3 0,-1 3-1 0,1 4-4 0,1-2-2 0,3 4-2 16,-1-5-5-16,-3 6 1 0,5 4-4 0,-5-2-4 0,7 3-3 0,-1-8-3 15,1 8-1-15,-1 0-1 0,1 0 0 16,1 0 1-16,5 0 2 0,-9 4 1 0,9-4 2 15,-7 0 2-15,7 4 1 0,0-4 2 0,-5-1 3 0,5 2 1 0,0 3 2 0,0-10-1 0,5 6 2 0,-5 0 1 0,7 0-4 0,-7-6-4 16,9 0-5-16,-4 1-9 16,1 5-14-16,1-4-13 0,-1-7-14 0,1 5-15 0,6 1-16 0,1-5-15 0,-9 1-38 0,8-3-40 0,6 3-56 0,-4 0-60 0,4-6-53 15,-6 0-47-15,6 0-8 16,2-6 7-16,-9 6 21 0,7-6 26 0,8-3 29 0,-7 4 31 0,-3-5 32 0,3 1 35 0,-1 5 49 0,8-11 50 0,-6 4 57 0,-3 1 72 16</inkml:trace>
  <inkml:trace contextRef="#ctx0" brushRef="#br0" timeOffset="82764.63">15175 14410 0 0,'5'-4'4'16,"2"0"117"-16,-7-2 76 0,8 1 58 0,-8 1 49 15,0-2 43-15,0 6 43 0,0-6 39 0,0 3 37 0,0-3 32 0,0 6 31 0,0 0 25 0,0 0 23 0,0 0-86 32,0 0-147-32,0 0-88 0,0 0-57 0,0 0-40 0,0 0-29 0,0 0-27 0,0 0-24 0,0 0-17 0,0 0-18 0,0 0-12 0,0 6-9 0,-8-3-8 31,8 3-6-31,-7 0-2 0,2-2-6 0,-4 1-5 0,4 5-6 0,0-1-2 0,-3-4-7 0,-5 5-3 0,7-4-5 0,-7 3-4 0,6-3-3 0,-7 3-4 16,2-5-4-16,0 1-4 15,-3-1-4-15,10 2-5 0,-9-1 0 0,2-1-1 0,-2 2 5 0,1-6 2 0,8 0 1 0,-9 0 3 0,7 0 1 0,-4 0 1 0,-5 0 0 16,11 0 1-16,-2-6 0 0,1 2 5 0,-8-1 3 0,7-1 6 0,7 2 5 15,-5-1 7-15,-1 1 8 0,6-5 8 0,-8 3 10 0,8 0 6 0,0-3 9 16,-5 3 9-16,5 2 6 0,5-6 7 0,-5 6 9 0,0-6 7 0,0 5 6 0,8-5 4 16,-8 4 4-1,6-3-1-15,-6 0 1 0,5 3-4 0,-5-3-2 0,7 0-2 16,2-1-6-16,-4 4-4 0,1-3-6 0,1 0-3 0,-2-1-5 0,4 5-6 16,-2-4-2-16,4 3-4 0,-4-4-2 0,7 5 1 0,-9-1-2 0,8 2 1 15,-7 4 0-15,9-3 0 0,-2 3 1 0,-7-6-1 0,7 6 2 0,-6 6-2 16,5-6 0-16,-5 3-2 0,6 1-2 0,-7-4-3 0,7 11-3 0,-6-1-1 15,7-4-5-15,-9 8-1 0,8-4-4 0,-8 3-1 0,4 2-3 0,3 6 1 0,-4-8-2 16,-2 7-5-16,-1 1-7 0,3 1-4 0,-8-1-8 0,5 3-8 0,-5 1-5 16,0 3-11-16,0-2-8 0,0 2-7 0,0 2-7 0,0-2-8 0,-5-1-9 0,5 1-10 15,-8-4-9-15,8 6-11 0,-5-5-8 0,5-7-11 0,0 3-14 0,0 3-21 16,-6-11-18-16,6 8-16 0,0-6-9 0,0-2-30 0,0 2-34 0,0-3-52 16,6-3-55-16,-6 0-44 0,0-5-34 0,0 2-1 0,5-1 13 0,-5-5 27 0,8 0 33 0,-8-5 36 15,5 5 39-15,2-10 36 0,0 6 35 0,0-10 46 0,-1 2 49 0,1-3 56 16,-2-3 73-16</inkml:trace>
  <inkml:trace contextRef="#ctx0" brushRef="#br0" timeOffset="83285.11">15512 14293 100 0,'-5'-4'180'15,"-2"-1"50"-15,0-1 37 0,-6 6 28 0,5-3 22 0,3-3 17 0,-1 6 16 0,6-6 14 0,-5 6 13 0,-2-4 14 0,7 4 15 0,-9 0-70 0,9 0-120 0,0-5-71 0,0 5-47 0,-5 0-21 0,5-6-2 0,0 6 0 0,0 0 4 0,-7 0 3 0,7 0 5 0,0 0 4 0,0 0 6 0,-6-4 1 0,6 4 1 0,0 0-3 0,0 0-8 0,0 0-6 0,0 0-8 0,0 0-6 0,0 0-7 0,0 0-7 0,0 0-3 16,0 0-5-16,0 0-6 0,0 0-3 0,0 0-3 0,0 0-2 16,0 0-1-16,0 0-1 0,6 0 0 0,1 0 0 0,-7 0-1 0,5 0-1 0,4 0 1 15,-2 0 0-15,-2 0 1 0,1 0-1 0,7 0 2 0,-5 0 1 0,-3 0-3 16,2 0 0-16,5 0-8 0,-5 4-3 0,1-4-7 0,5 6-2 0,-7-1-4 16,-1-1-2-16,3 2-3 0,-1 0-2 0,-7-3-3 0,6 8-7 0,0-1-7 0,-6-1-8 15,7 0-8-15,-7 1-8 0,5 1-9 0,-5-1-8 0,0 3-8 0,0-2-8 16,0 4-7-16,0-6-6 0,0 1-5 0,-5-1 0 0,5 0-1 0,-7 3 5 0,7-3 5 15,-6 1 10-15,6-5 7 0,-6-1 10 0,6 1 6 0,-7-1 11 0,-1 2 8 16,8-1 8-16,-5-5 6 0,5 4 5 0,-6-4 3 0,-2 0 4 0,8 6 2 16,-5-6 0-16,5 0 1 0,-8 0 2 0,8 0 1 0,0 0 0 0,-7 0 2 15,7 0 5-15,-5 0 4 0,5-6 7 0,0 6 8 0,-7 0 10 0,7-4 8 16,0 4 11-16,0-5 9 0,0-1 9 0,0 2 7 0,-7-1 6 0,7 1 8 0,0-1 4 16,0 1 7-16,0-8 1 0,7 9-1 0,-7-9-2 0,0 3-2 0,0 4-6 15,7-9-3-15,-7 5-7 0,5-3-7 0,-5 3-7 0,7-6-5 0,1 2-6 16,-8 2-6-16,5-4-7 0,3 2-5 0,-2-2-7 0,7 6-5 0,-6-7-5 0,-1 5-8 15,7-2-1-15,-8 4-4 0,11 3-4 16,-5-4-2-16,-6 5-3 0,11 0-2 0,-4 5-1 0,0 0-2 0,3 0 1 0,-10 0-1 0,9 0 3 0,-1 5 0 16,-1 4 0-16,-5-3 2 0,6 4 0 0,-6 1-1 0,-1-4 1 0,1 8-2 15,-1 0-4-15,7 0-5 0,-13 0-11 0,8 0-13 0,-3 0-17 0,-5 4-17 0,0-4-22 16,0 4-19-16,0 0-27 0,0 1-26 0,0 1-29 0,0-3-27 0,0 1-33 16,0-4-28-16,0 4-36 0,-5-4-32 0,5 0-18 0,0 0-8 0,0 0-6 15,0-6-3-15,5 0-14 0,-5-3-17 0,0 0 12 0,8-2 26 0,-8 1 34 0,5-1 36 16,0-4 37-16,-5 0 40 0,9-4 41 0,-4 4 40 0,2-5 31 0,7 1 29 15,-8-2 31-15,1-3 50 0</inkml:trace>
  <inkml:trace contextRef="#ctx0" brushRef="#br0" timeOffset="83616.03">16014 14372 0 0,'8'-11'1'0,"-3"1"103"0,2-3 71 0,-7-2 52 0,7 4 46 0,-7-2 45 0,0-2 43 0,0 0 39 0,0 0 38 0,0 2 37 0,0 2 36 0,0-5 33 0,0 7 33 0,0 0-70 0,0 3-126 0,0-3-70 0,0 5-35 0,-7-1-32 0,7 5-25 0,0 0-28 0,0 0-25 15,0 0-24-15,0-7-22 0,0 7-22 0,0 0-25 0,0 0-18 16,0 0-17-16,-7 7-14 0,7-7-10 0,0 5-10 0,-5 4-8 0,-3-5-5 0,8 6-5 15,-7 0 0-15,7 0-1 0,-5 0 1 0,-2 4 2 0,0-4 0 0,2 5 5 16,5 0 1-16,-8 0 2 0,3-2 0 0,5 2 1 0,-8-4-2 0,8 2-1 0,-6 2-1 16,6 0-5-16,-7 0-2 0,7-1-4 0,0-4-4 0,0 6-3 0,0-7-1 15,0 6-4-15,0-6 0 0,7 1-4 0,-7-1 3 0,6 3-2 0,2-3 1 16,-3 0 1-16,3-5-1 0,-3 1 4 0,9 5 3 0,-9-5 3 0,10 1 6 16,-10-6 4-16,9 4 6 0,-2-4 5 0,2 0 6 0,-8 0 7 0,6-4 6 0,2-2 8 15,-1 1 5-15,-8 1 7 16,11-2 7-16,-11-3 6 0,2 0 4 0,5 0 5 0,-12 3 1 0,8-9-1 0,-1 5 0 0,-2 1-2 0,-5 0-2 0,0-6-8 15,0-1-8-15,0 6-11 0,-5-4-13 0,5-1-13 0,-7-5-16 0,-1 7-12 16,2-2-15-16,0-1-18 0,-1 2-18 0,2 0-18 0,-11 0-22 0,11 2-20 16,-8-3-24-16,-1 8-20 0,2-4-25 0,6 1-23 0,-8 4-35 0,2 2-35 0,-2-1-67 15,1 5-79-15,1 5-46 0,-2-5-27 0,9 4 2 0,-8 2 22 0,-1 0 29 0,7-2 34 16,-7 7 36-16,9-8 39 0,-3 1 43 0,3 7 44 0,-9-1 51 16,9-4 55-16,-2 3 68 0,-1 0 83 0</inkml:trace>
  <inkml:trace contextRef="#ctx0" brushRef="#br0" timeOffset="84201.16">16900 14230 96 0,'0'0'166'0,"0"0"46"0,0 0 40 0,0 0 37 0,0-4 37 0,-6 4 34 0,6-6 32 0,-6 0 30 0,6 2 29 0,0 4 24 0,-7 0 23 0,7 0-70 16,0 0-126-16,0-5-70 0,0 5-39 0,0 0-27 0,0 0-20 0,0 0-22 0,0 0-23 0,0 0-21 0,0 0-19 0,0 0-18 0,0 0-12 0,0 0-7 0,7 0-2 15,-7 0-2-15,0 0-1 0,6 5-1 0,-6-5 0 0,6 0 2 0,1 4 2 16,-2-4 4-16,3 6 1 0,0 0 3 16,-3-2 2-16,8-4 2 0,-8 5-1 0,9 1-8 15,-1-6-17-15,-8 3-19 0,11-3-18 0,-4 4-23 0,0-4-22 16,-4 0-27-16,4 6-25 0,2-6-27 0,-9 0-23 0,8 0-32 0,1 0-36 0,-7 0-48 15,7 0-53-15,-9 0-56 0,3 0-56 0,2 0-8 0,-1 0 10 0,-9 0 25 0,5-6 29 16,-5 6 35-16,7 0 35 0,-7 0 38 0,0 0 35 0,0 0 44 0,0 0 44 0,-7 6 52 16,2-6 64-16</inkml:trace>
  <inkml:trace contextRef="#ctx0" brushRef="#br0" timeOffset="84375.37">16978 14361 86 0,'-13'11'178'16,"8"-2"61"-16,-4-3 47 0,-3 3 40 0,6-3 34 0,1-2 29 0,-3 0 27 0,0 1 19 15,8 0 20-15,-5-5 17 0,5 4 16 0,0-4-67 0,0 0-116 0,0 0-86 16,0 0-69-16,0 0-36 0,0 0-21 0,0 0-12 0,0 6-10 0,0-6-3 15,0 6-1-15,0-6 3 0,0 3 7 0,0 3 6 0,5-6 4 0,-5 0-2 16,8 6-2-16,0-6-5 0,-3 4-7 0,1-4-8 0,1 5-2 0,-2-5-12 0,4 0-12 16,3 0-22-16,-1 4-24 0,5-4-31 0,-11 0-36 0,9-4-40 0,-1 4-48 15,-1 0-55-15,2 0-61 0,-1 0-98 0,6-5-113 0,-6 5-45 0,0 0-13 0,0-4 9 16,-8 4 20-16,9-6 30 0,1 6 38 0,-10-6 41 0,9 3 45 0,-9-3 51 16,8-4 54-16,-5 5 62 0,-2-4 66 0</inkml:trace>
  <inkml:trace contextRef="#ctx0" brushRef="#br0" timeOffset="84613.72">17526 14205 102 0,'7'-5'182'0,"-7"5"54"0,0-4 42 0,0-2 39 0,-7 2 36 0,7-1 36 15,0 1 35-15,0-1 31 0,0-2 30 0,-8 4 28 0,8-3 27 0,-5 1-72 16,5 5-127-16,-7-4-80 0,7-2-54 0,-7 6-32 0,2-3-14 0,-3 3-16 0,1 0-16 16,1 0-14-16,0 0-16 0,-1 0-17 0,2 0-10 0,-4 0-14 15,9 0-10-15,-5 3-10 0,5-3-9 0,-7 0-9 0,7 0-10 0,0 0-8 16,0 6-8-16,0-6-9 0,0 0-10 0,0 0-6 0,0 0-6 0,0 0-3 0,0 0 3 0,7 0 2 15,-7 0 1-15,5 0 4 0,4 4 2 0,-4-4 5 0,8 0 4 0,0 0-4 16,0 0-2-16,1 0-16 0,-1 5-17 0,6-5-24 0,1 0-25 0,-1 0-33 16,2 6-33-16,-3-6-51 0,3 3-58 0,-10-3-74 0,10 7-83 0,-2-2-44 15,-6-1-23-15,-1 1 4 0,-4-5 18 0,3 4 31 0,-3 2 37 0,-8-2 43 0,7 1 44 16,-7-5 44-16,0 5 47 0,-7-1 56 0,-1-4 57 0</inkml:trace>
  <inkml:trace contextRef="#ctx0" brushRef="#br0" timeOffset="84769.31">17506 14387 5 0,'-12'9'120'0,"-3"5"83"0,3-4 63 0,0-6 52 15,-2 8 41-15,7-9 40 0,-4 3 32 0,3 0 28 0,0-6 23 0,3 4 21 16,5-4 14-16,0 0-26 0,-7 0-52 0,7 0-97 0,0 0-121 16,0 0-71-16,0 0-41 0,0 0-24 0,0 0-15 0,0 0-10 0,7 0-11 0,-7 0-1 15,5-4-1-15,3 4-1 0,0 0 1 0,-3-6-3 0,8 6-4 0,1 0-18 16,-2-6-25-16,7 3-28 0,-6-3-31 0,6 0-35 0,1 2-39 0,-1-1-44 0,2 5-46 16,-3-5-78-16,3 1-91 0,-1 0-64 0,-2-2-52 0,3 1-12 0,-2-5 5 15,1 4 25-15,-7 3 33 0,6-8 40 0,2 1 42 0,-11 1 45 16,11 0 49-16,-8-7 49 0,1 7 54 0,4-6 68 0,-4 0 83 0</inkml:trace>
  <inkml:trace contextRef="#ctx0" brushRef="#br0" timeOffset="85132.03">18321 14113 0 0,'5'4'5'0,"8"-4"118"0,-7 0 73 0,9 0 51 0,-10-4 37 0,4 4 32 0,-4-6 31 16,8 1 29-16,0-4 28 0,0-1 29 0,0 1 25 0,-7 4 27 0,1-6 27 0,-1 2-74 16,1-2-130-16,0 7-71 0,-7-5-35 0,7 4-17 0,-7 1-6 15,0-2-10-15,-7 6-11 0,7-6-10 0,0 2-16 0,-7-1-12 0,0 5-13 16,1-6-11-16,-1 6-17 0,1 0-18 0,-7-3-19 0,6 3-17 0,-7 3-16 0,1-3-11 15,8 6-7-15,-9-1-5 0,2-1-2 0,-2 2 0 0,8 4-4 0,-6-5 2 16,4 4-2-16,-5 1 2 0,7-1-2 0,-6-4 0 0,3 6-2 0,4 3 1 16,-2-4-1-16,1-1 1 0,1 2 2 0,-3-1-2 0,0-1 1 0,8 6-1 15,-5-6 0-15,5 0-3 0,-6 3 1 0,6-3-2 0,0 1-2 0,0-6 2 0,0 6 0 16,0 0-1-16,0 0 3 0,0 1 0 0,6-4 1 0,-1 4 3 0,-5-1 2 16,8-1 6-16,0 2 8 0,3-1 5 0,-4-1 10 0,-2 0 8 0,11 1 6 0,-11 1 5 15,8-1 5-15,1-1 4 0,-2 0 3 16,-6 0 3-16,8 7 0 0,-2-5 0 0,-3-3 4 0,1 2-2 0,-2 0-2 0,5 5-4 0,-7-5-4 0,1-5-6 15,-7 4-2-15,6-5-4 0,1 7 1 0,-7-7-2 0,0 2-2 16,6 0 5-16,-6-3-2 0,-6 3-1 0,6-2-1 0,-7 1-6 16,7-1-6-16,-6 1-9 0,-1 1-11 0,1-2-11 0,-7 1-13 0,5 1-12 0,-2-2-10 0,-4 2-17 0,-1-1-21 15,3-1-24-15,0-4-25 0,-2 4-31 0,1-4-31 0,1 5-34 0,-2-5-33 16,1 0-55-16,0 0-65 0,0 0-58 0,7 0-53 0,-7 0-13 0,-2-5 10 16,3 5 21-16,7-4 31 0,-10 0 36 0,10-1 39 0,-3-1 43 0,2 2 47 0,1-2 47 0,5-3 51 15,0 3 61-15,0-3 77 0</inkml:trace>
  <inkml:trace contextRef="#ctx0" brushRef="#br0" timeOffset="86473.97">18789 14205 67 0,'11'5'183'0,"5"-1"77"16,-11 2 58-16,2 0 49 0,0-6 43 0,-7 4 36 0,0-4 36 0,0 0 33 0,0 0 31 16,0 0 29-16,0 0 29 0,0 0-55 0,0 0-103 0,0 0-107 0,0 0-111 15,0 0-64-15,-7 0-36 0,7 0-26 0,-7 0-20 0,2 0-17 0,-11 0-17 0,11 0-15 16,-1 0-10-16,-6 0-14 0,3 0-13 0,-3 5-7 0,1 1-6 0,2-3-1 15,-3 1-2-15,6 2 0 0,-7-1-2 0,5 5 4 0,-4-4-2 0,5 3 0 16,0 0 1-16,2 1-3 0,-3-1 0 16,3 2-4-16,5-7-1 0,-8 7-4 0,8-1-4 0,-6-1-6 0,6 0-4 0,0-3-5 0,6 3-1 0,-6 1-6 15,0-5 1-15,8 1-2 0,-3 2 3 0,3-3 2 0,-3 0 3 16,2-5 5-16,0 4 7 0,5-4 4 0,2 0 8 0,-1 0 5 0,-1 0 7 0,2 0 4 16,-1-4 8-16,8 4 3 0,-10-5 4 0,10 0 2 0,-9-3 3 0,8 2-1 0,-8 1 2 15,7-5 2-15,-3 1 1 0,2 3 4 0,-4-3 2 0,-2 0 8 0,-6-1 7 16,8-1 6-16,-7 1 5 0,6 1 8 0,-8 0 5 0,-5-1 5 0,6 5 2 15,-6-4 0-15,0-7 0 0,0 5-1 0,-6 4-5 0,6-4 0 0,-5-5-7 0,-3 7-4 16,3 0-9-16,-2-6-7 0,-2 6-8 0,4-1-9 0,-1-1-6 0,-6 1-8 16,3 1-3-16,-3 5-4 0,6-1-4 0,-7-1-2 0,5 2-4 0,-4 4-2 15,5 0-3-15,-5 4-4 0,-1-4-4 0,6 6-3 0,-5 3-5 0,-4-3-4 0,11 3-3 16,-6 0-6-16,-5 7 0 0,11-2-3 0,-8-4 0 0,8 4 2 0,-4 2-1 16,2 2 5-16,2-3 0 0,-8 1 6 0,13-2 0 0,-6 0 3 0,-2 6 3 15,1-5 6-15,7-2 3 16,0 2 3-16,-5 0 4 0,5-5 1 0,0 5 1 0,0-6-1 0,0 6 0 0,0-6 0 0,5 3-1 0,-5-3 0 0,7-5 1 15,1 5 0-15,-8 2 1 0,6-7 3 0,7 2 0 0,-8 3 2 0,11-3 1 0,-11-2-2 16,8-4 0-16,1 5-2 0,4-5-9 0,-5 0-6 0,7 0-5 0,0-5-11 16,-1 5-8-16,1-4-11 15,-1-2-8-15,2-3-6 0,2 3-7 0,-2-3-2 0,-2 3 1 0,7-3 3 0,-5-4 3 0,-2 1 9 16,1 3 11-16,-6-1 13 0,4-4 15 0,-5 4 19 0,0-5 24 0,1 6 20 0,-9-6 21 16,2 0 16-16,7 6 14 0,-14-7 11 0,6 2 8 0,1 4 7 0,-7-5 7 15,0 0 3-15,0 0 4 0,0 2-1 0,-7-2-1 0,7 0-7 0,0 0-7 0,-6 2-7 0,6-2-13 0,-8 0-6 16,8 0-10-16,-6 0-5 0,6 0-8 0,0 6-6 0,-7-1-9 0,7 1-11 15,0 4-11-15,0-6-13 0,0 6-9 0,0 5-12 0,0 0-13 0,0 0-7 32,0 0-5-32,0 0-3 0,0 0 0 0,0 5-3 0,0 2-1 0,7-3 1 0,-7 6 2 15,6-6 8-15,2 6 6 0,-8-1 7 0,6 6 9 0,1-4 10 0,-2 2 9 0,3 2 7 16,-2-6 8-16,7 7 2 0,-8-1 2 0,2-6-2 0,2 6 3 0,-9 0 1 16,5-6-1-16,1 1-1 0,-6 5 1 0,0-6-5 0,7 2-2 0,-7-1-11 15,0 3-5-15,0-2-11 0,0-1-6 0,0-5-9 0,0 5-4 0,0-1-5 16,0-5-6-16,-7 1-3 0,7 4-4 0,0-3-1 0,0-6 0 0,0 0-1 15,0 6 6-15,0-6 6 0,0 4 10 0,0-4 10 0,0 0 10 0,0 0 10 0,0 0 10 16,0 0 6-16,0 0 3 0,0 0 7 0,0 0 2 0,0 0 1 16,0-4 2-16,-6 4 2 0,6-6 1 0,0 0 1 0,0-3-4 0,0 4-1 0,0 1-2 15,0-5-3-15,0 3-2 0,0-3-2 0,6 3 2 0,-6-4 1 0,0 5 0 16,0-4 0-16,0 5-2 0,7-6-1 0,-7-1-1 0,0 2-5 0,5 3-4 0,4-3-2 16,-9-1-7-16,5 1 0 0,2-6-5 0,-1 5-4 0,2 0-5 0,-3 0-1 15,3 1-5-15,4 0-4 0,-5-1-1 0,5-1-3 0,1 7 1 0,1-2-2 16,-1-3 2-16,0 5 0 0,0 4 2 0,1-5-1 0,-2 5 4 0,7 0 2 15,-6 5-1-15,1-5 6 0,-1 4 0 0,-1 2 3 0,2-3 2 0,-1 7 1 0,0-5 1 16,-2 4 1-16,-3 3 1 0,5-3 1 0,-6 1-1 0,4-1-4 0,-2 0-3 16,-2 3-5-16,-2-3-9 0,1 0-9 0,1 1-13 0,-1-1-11 0,2 3-8 0,-3-3-11 15,-5 0-11-15,7 1-7 0,-1-1-8 0,2 2-6 0,-8-1-5 0,6-5-3 16,1 5 3-16,-7-7 3 0,5 7 6 0,2-5 11 0,0 1 10 16,-2-3 14-16,-5 3 9 0,15 0 14 0,-9-6 9 0,2 4 9 0,-3-4 10 0,8 0 8 15,-7 0 4-15,7 0 7 0,-6 0 3 0,7-4 6 0,-9 4 3 0,8-6 3 16,-8 0 3-16,9 3 4 0,-7-3 4 0,7-3 4 0,-8 3 4 0,6-3 4 0,-5 5 6 15,7-7 9-15,-8 1 5 0,1-4 9 0,7 4 9 0,-9 1 5 0,2 0 9 0,-1-7 4 16,-1 5 6-16,-5 4 3 0,8-8 2 0,0 3 2 0,-3-2 0 0,-5 4 1 16,6-3-3-16,-6 1-5 0,8-2-3 0,-8 4-6 0,0 1-6 0,0 0-5 15,0-1-6-15,0-1-5 0,0 7-6 0,0-7-11 0,0 7-10 0,-8 0-9 16,8-1-12-16,-6 5-8 0,1-5-10 0,-3 5-12 0,0 0-7 0,3 0-9 16,-8 0-7-16,8 0-6 0,-9 0-11 0,7 5-5 0,-4 0-5 0,-5 3-7 15,11-2 0-15,-8-1-2 0,-1 4-1 0,2 1 1 0,3 1 2 0,-1-1 3 0,2-1-1 16,-5 6 3-16,7-5-2 0,-1 4 1 0,-6-4 2 0,7-1 2 0,-2 6 1 15,8-5 3-15,-5 1 4 0,5 2 0 0,-5-4 2 0,5 3 3 0,0-3-1 0,-8 0 4 16,8 1 2-16,8-1 3 0,-8 2 4 0,0-1 3 0,5-5 4 0,-5 5 4 16,5-7 8-16,-5 3 6 0,8-2 11 0,-2 1 11 0,7 1 11 0,-6-3 11 15,-1-3 10-15,2 6 7 0,5-6 6 0,-8 0 7 0,9 0 6 0,-2 0 5 16,-4 0 4-16,4-6 4 0,0 6 2 0,-5-3 2 0,7-3 0 0,-1 6-3 16,-8-9-7-16,9 3-3 0,-7 3-7 0,-1-7-2 0,-1-1-2 0,11 1-3 15,-11-4-5-15,1 4-4 0,2-5-6 0,-3 0-3 0,2-4-7 0,1 5-8 0,-3-6-7 16,-5 0-5-16,7 2-5 0,-7-7-2 0,0 1-2 0,7-1-4 0,-7 1-2 0,0-1-1 15,0 1-3-15,0-1-1 0,0 1-1 0,-7 0-1 0,7-1 0 0,0 4-1 16,0-3 1-16,-7 6 0 0,7-3-1 0,-5 6-2 0,5 2-1 0,0-2-1 16,0 0 0-16,0 5 0 0,-8 1-1 0,8 4-1 0,0 1-2 0,0-2-1 15,0 6-3-15,0 0-5 0,0-6-5 0,0 6-5 0,0 0-6 0,0 0 0 16,0 6-1-16,-7 0 1 0,7-2-1 0,0 1 1 0,-5 4 0 0,5 1-1 0,-8 5 5 16,8 0 2-16,0-2 4 0,-6 2 2 0,6 6 7 0,0-3 7 0,0 3 3 15,0 3 4-15,0-5 0 0,0 6 2 0,0-1-1 0,0 1 1 0,0 4 1 16,6-4 0-16,-6-1-1 0,8 1-3 0,-8-1-6 0,5 1-12 0,2-1-18 15,-7-6-21-15,8 9-25 0,-3-9-31 0,-5 7-28 0,7-6-40 0,-7 1-43 0,0-1-57 16,7 0-68-16,-7-5-89 0,0 7-100 0,0-7-34 0,0-4-5 0,-7 6 21 16,7-7 28-16,0-3 41 0,0-2 39 0,0-4 47 0,0 0 47 0,0 0 55 0,0 0 53 15,0 0 65-15,0-4 68 0</inkml:trace>
  <inkml:trace contextRef="#ctx0" brushRef="#br0" timeOffset="86679.08">20332 14317 0 0,'0'10'70'0,"0"1"127"0,-5-1 74 0,5-7 51 0,0 3 34 0,0-2 26 0,-7 1 22 0,7-5 26 0,0 0 27 0,0 0 28 0,7 6 29 0,-7-3 8 0,0-3 0 0,5 6-105 0,-5-6-162 0,0 6-82 0,8-6-42 0,-8 4-13 0,6-4 1 0,-6 0 5 0,0 5 9 0,5-5-4 0,-5 0-7 0,8 0-9 0,-8 0-8 0,5 0-14 16,2 0-9-16,0 0-13 0,0 0-11 0,-1 0-13 0,1-5-9 0,-1 5-16 16,1 0-15-16,6-4-19 0,-7 4-23 0,2-6-26 0,5 6-27 0,-8-6-29 0,9 6-35 15,-9-3-36-15,2-3-38 0,1 6-50 0,4-5-57 0,-5 1-91 0,-2-2-106 16,3 3-37-16,5-3-3 0,-7-3 21 0,-1 3 28 0,11-4 36 0,-11 1 41 0,8 0 44 15,-8-1 47-15,11-1 50 0,-5-4 53 0,-3 0 60 0,5 2 64 0</inkml:trace>
  <inkml:trace contextRef="#ctx0" brushRef="#br0" timeOffset="87153.64">20899 13971 0 0,'0'-4'34'0,"0"-8"147"0,0 3 81 0,0 4 56 0,0-9 43 0,0 5 43 16,0-3 40-16,0 3 41 0,0 0 37 0,0-2 35 0,0 7 30 0,0-1 27 15,0 1 28-15,0 4-115 0,0-6-199 0,0 6-95 0,0 0-43 0,0 0-19 16,0-3-12-16,0 3-16 0,0 0-15 0,0-6-18 0,0 6-15 0,0 0-12 0,-6-6-10 15,6 6-10-15,0 0-11 0,0 0-9 0,0 0-14 0,0 0-9 16,0 0-15-16,0 0-6 0,0 0-7 0,0 6-6 0,-8 0-3 0,8-3-1 16,-5 3-4-16,5 3 0 0,-7 0-1 0,7 1-1 0,-6 4 2 0,0 2 3 0,6 3 3 0,-7 2 6 15,-1-3 6-15,3 2 3 0,-1 0 4 0,6 4-2 0,-8 1-1 0,3-7-5 16,-2 8-7-16,7-7-6 0,-8 5-10 0,2-3-5 0,0 2-6 0,6-3-5 16,-7 1 0-16,7-3-7 0,0 1-5 0,-5-4-2 0,5 4-9 0,0-4-5 0,0 0-9 15,0-6-6-15,5 6-4 0,-5-6 2 0,0 3 5 0,0-3 5 16,0-3 2-16,7 2 3 0,-7-3 3 0,0 0 5 0,0-5 6 0,0 4 8 0,0-4 13 0,0 0 13 15,0 0 12-15,0 0 12 0,0 0 12 0,0 0 4 0,0 0 4 0,0 0 2 16,0-4 4-16,0-1 1 0,0-4 2 0,0 5 1 0,0-2-5 0,0 1-2 16,0-5-8-16,0 4-2 0,0-3-2 0,0 0-3 0,-7 0-1 0,7 3 2 0,0-3 2 15,0-1 2-15,0-1 0 0,0 2 2 0,7-5 1 0,-7 3 0 0,0 2-1 16,0-1-1-16,6-1-2 0,-6-2 0 0,0 4-4 0,6-3-2 16,2 3-5-16,-8 0-4 0,7-1-5 0,-7 1-5 0,5 4-7 0,3-5-1 0,-2 4-4 15,-1 1-2-15,3 5 4 16,-1 0 2-16,-1-4 5 0,0 8 5 0,6-4 7 0,2 0 3 0,-7 5 7 0,4 4 6 0,5-2 8 0,-3 2 4 0,-3-4 5 0,11 9 4 15,-7-4 2-15,-1 0 0 0,-1 0 0 0,-5 4-3 0,6-4-3 0,-6 5-5 16,-2-6-2-16,4 2-6 0,-4 3-8 0,-5-5-10 0,0 2-11 0,0 4-14 16,-5-5-12-16,-4-1-15 0,4 0-12 0,-2 0-15 0,-6 3-13 0,6-3-11 15,-5 1-12-15,-1-6-13 0,-1 6-14 0,2-6-15 0,-2 2-16 0,1 0-17 0,-8-3-19 32,10 3-39-32,-2 0-47 0,0-6-61 0,6 4-63 0,-5-4-18 0,5 0 5 15,-6 0 16-15,7 0 21 0,-2 0 27 0,3 0 29 0,-2-4 31 0,7 4 35 0,0-6 40 16,-8 0 42-16,8-3 55 0,0 3 63 0</inkml:trace>
  <inkml:trace contextRef="#ctx0" brushRef="#br0" timeOffset="88148.02">21140 14205 0 0,'19'-5'16'0,"0"1"133"0,1-2 82 0,-6 2 61 0,4-1 50 0,-4 1 45 0,-1-1 42 0,0-2 39 0,-5 4 35 0,4-3 34 0,-5 1 28 0,-2 1 27 0,10-5 25 0,-10 3-98 0,2 2-169 0,0-1-90 0,-2 5-51 0,-5-6-29 0,8 6-19 0,-8 0-14 0,0 0-20 0,0 0-14 0,0 0-17 0,0 0-17 0,-8-4-14 0,8 4-13 0,-5 0-12 15,-2 0-15-15,0 0-8 0,2 0-13 0,-10 0-12 0,10 0-12 0,-9 0-11 0,1 4-12 0,5-4-9 0,-3 6-12 0,-1-6-7 16,-2 9-6-16,7-3-7 0,-4-3-5 0,2 7-5 0,-3-5-6 0,4 4-2 16,-3 3-5-16,3-3-6 0,3 1-5 0,-9 4-5 0,7-4-3 0,1 0-5 0,-1 4 0 15,7-4 2-15,-5-1 3 0,-3 3 6 0,2-3 5 0,6 0 8 16,0 1 5-16,-5-1 5 0,5-4 6 0,0 1 6 0,0 4 7 0,0-5 11 16,0-1 9-16,5 2 10 0,-5-3 11 0,6-3 9 0,-6 6 10 0,8-6 15 15,-3 0 10-15,2 0 14 0,-1 0 12 0,1 0 14 0,0 0 9 0,5 0 12 0,-4-6 10 16,3 3 9-16,-3 3 9 0,4-6 7 0,2 2 7 0,-1-1 8 0,1-5 5 15,-9 4 4-15,8 1-2 0,0-4-3 0,0 5-4 0,-6-6-4 0,5 5-6 16,-5-4-3-16,6-3-4 0,-6 3-7 0,0-1-7 0,6 1-6 0,-6-6-8 0,-1 5-9 16,-6 0-8-16,6 0-10 0,1-3-7 0,-2 1-6 0,-5-2-7 0,8 4-5 15,-8 1-7-15,6 0-6 0,-6-1-6 0,0 4-5 0,0-3-6 0,7 4-6 16,-7 5-8-16,0 0-8 0,0 0-7 0,0 0-6 0,0 0-1 0,-7 5-1 0,7-1-1 16,-6 1 1-16,6 5 2 0,0 1 2 0,-8-1-1 0,8 3-1 0,-5 1 3 15,5 2-4-15,-7 3 5 0,7-5 4 0,0 2 4 0,0 2 3 0,0-3 2 16,0 0 0-16,0 0-1 0,0-5-1 0,7 4 3 0,-7 2 0 0,5-7 3 0,3 0 5 15,-2 1 3-15,1 1 5 0,-1-2 8 0,7-3 6 0,-5 3 8 0,4-3 8 16,0-2 10-16,3 0 6 0,-4 1 8 0,2-5 4 0,7 0 8 0,-8 0 7 16,3 0 4-16,4 0 6 0,-6-5 4 0,6 1 0 0,-7 0 2 0,9-7-2 0,-7 7-5 15,-1-8-6-15,6 3-7 0,-6-6-4 0,-1 6-6 0,2-6-5 0,-1 5-6 16,0-4-4-16,-7 0-5 0,7 0-5 0,-5-2-2 0,-3-2-6 0,3 3 1 16,-3-6-3-16,2 2 0 0,-7-2-2 0,7 3 2 0,-7-1-1 0,5-2 1 15,-5 1 3-15,0 2-2 0,0-2 4 0,0 5-1 0,0-3 2 0,0 6 1 0,0-3 2 16,0 6-3-16,0 0 1 0,0 5-5 0,0-1-3 0,0 5-6 0,0-7-7 15,0 7-11-15,0 0-10 0,0 0-9 0,-5 7-6 0,5-2-6 0,-7-1-4 16,0 5-1-16,7 0-4 0,-5 2-2 0,-3-1 1 0,3 5 1 0,5-2 2 0,-8 2 5 16,2 1 6-16,6 2 8 0,0-3 7 0,-7 0 7 0,7 6 1 0,0-8 5 15,0 1 0-15,0 7 2 0,0-7 3 0,7 0 2 16,-7 2 1-16,6-2 4 0,-6 1 0 0,8 1 3 0,-8-2 0 0,5 0 0 0,3 0 3 0,-3 2-2 16,-5-7 3-16,7 6 0 0,0-6-1 0,-7 0 1 0,5 3-4 0,-5-3 3 0,0 1-2 15,0-1-1-15,0-4-2 0,0 5-5 0,0-4-4 0,0-3-7 0,-5 3-7 16,-2 4-6-16,7-5-9 0,-7-1-5 0,2-4-8 0,-3 5-5 0,3-1-6 0,-3-4-4 15,2 0 1-15,-1 6-2 0,1-6 0 0,-2 0 5 0,3-6 2 0,-3 6 9 16,3-4 9-16,5 4 4 0,-5-5 9 0,-4 5 6 0,9-4 8 16,-5-1 9-16,5 1 6 0,0-2 3 0,0 0 3 0,0 3-2 0,0-3-1 0,0 0-2 15,0-3-2-15,0 4-3 0,0-3-1 0,5 2-2 0,-5-3-1 0,9 3-1 0,-4-3-4 16,0-2-2-16,3 1-1 0,-3 1-3 0,9 0-1 0,-7-1 2 0,7-1 1 16,-1 2 1-16,-1-1 4 0,7-5-1 0,-6 6 0 0,6-6 2 0,2 5-1 15,6-4 3-15,-9-2 4 0,8 7 4 0,1-6 5 0,-1 2 6 0,0 1 7 0,0-2 7 16,-2 4 10-16,-3 1 8 0,6-6 7 0,-9 5 8 0,3 1 10 0,-2-2 10 15,1 7 8-15,-8-5 2 0,0 0 7 0,9-3 1 0,-15 8 3 0,7-7-1 16,-5 2 2-16,-3 0-3 0,2 5-3 0,-1-8-4 0,-6 8-6 0,0-7-5 16,5 8-8-16,-5-7-6 0,0 1-11 0,-5 4-7 0,5-5-9 0,0 4-10 15,-6-3-7-15,-1-1-11 0,2 5-6 0,-3 1-9 0,-5-1-6 0,7-2-6 16,-7 4-7-16,5 3-5 0,-4-6-4 0,0 6-1 0,-3 6-3 0,3-3 3 0,0 4 0 16,-3-2 1-16,3 4 1 0,0 1 0 0,-2-1-2 0,1 7 0 0,0-7 1 15,0 6 0-15,0-1 5 0,7 6 0 0,-9-6 2 16,10 1 2-16,-9 1-1 0,9-2 1 0,-3 0 1 0,3 0 0 0,-3 2 0 0,8-1 2 0,-6-6 2 0,6 6 0 15,0-5 3-15,0 4 3 0,0-4 0 0,0-1 1 0,6 0 1 0,-6 7 2 16,8-5 1-16,-3-4 0 0,3 8 1 0,-3-3 1 0,9-3-1 0,-9 0-3 16,2 1-4-16,7-1-9 15,-1 2-2-15,-8-1-10 0,11-5-6 0,-5 5-11 0,-4-7-9 0,7 3-14 0,-7-2-13 0,-2 1-14 16,7 1-13-16,-5-3-13 0,1-3-16 0,-3 6-17 0,2-6-17 0,0 0-21 0,-2-6-22 0,3 6-42 0,-1-3-53 16,-2-3-72-16,2 1-82 0,0 1-23 0,-2-5 4 0,-5-1 16 0,8-1 23 0,-2 1 31 15,1-4 30-15,-1 0 39 0,1 0 39 0,-1-2 41 0,2 1 46 0,-3-3 56 16,2 2 63-16</inkml:trace>
  <inkml:trace contextRef="#ctx0" brushRef="#br0" timeOffset="88385.43">22540 13721 22 0,'7'0'123'0,"-2"0"64"0,3 6 49 0,0-6 42 0,-3 0 42 0,1-6 39 0,1 6 42 0,-1 0 37 0,2 0 38 0,-3 0 34 0,2 0 31 0,-1 0-24 0,0 6-60 0,1-6-70 0,1 0-80 0,-3 4-43 0,-5 1-23 15,8-5-23-15,-2 6-18 0,-1-3-20 0,3 3-20 0,-8 4-16 0,7-5-15 0,-1 4-14 0,0 1-14 0,-6-1-11 0,7 7-14 0,-2-7-9 0,-5 6-10 0,8 0-7 16,-8 4-5-16,0-5-5 0,8 7-7 0,-8-2-5 16,-8 0-5-16,8 2-12 0,0-3-13 0,-8 6-13 0,3 1-18 0,-2-1-21 0,1 2-25 0,-7-3-27 15,0 3-35-15,-1-3-35 0,1-2-40 0,-6 3-39 0,-1 0-41 0,7-3-66 16,-6 1-78-16,-7-1-75 0,5-6-67 0,2 3-13 0,1-2 12 0,-1-1 29 0,-1-6 36 16,1 0 45-16,-8 0 47 0,6-3 52 0,-4 0 51 0,6-6 53 0,-8 0 54 0,1 0 66 15,8-6 74-15</inkml:trace>
  <inkml:trace contextRef="#ctx0" brushRef="#br0" timeOffset="89396.54">13423 15328 0 0,'6'-4'5'0,"-6"4"117"0,5-5 68 0,-5 1 48 0,0-1 40 0,0-1 36 0,7 2 36 0,-7-5 32 0,0 3 32 0,0-4 29 0,0 0 23 0,0 6 25 0,0-2 22 0,0-3-83 0,0 5-147 0,0-2-74 0,0 0-38 0,0 3-21 0,0-3-11 0,0 1-15 16,0 5-13-16,0-4-11 0,0 4-10 0,0-6-8 0,0 6-5 0,0 0-5 16,0 0-4-16,0-3-2 0,0 3-2 0,0 0-3 0,0 0-3 0,0 0-6 15,0 0-4-15,0 0-7 0,0 0-8 0,-7-6-7 0,7 6-8 0,-5 0-8 16,-1 6-8-16,-1-6-8 0,1 0-10 0,-7 3-7 0,6 3-5 0,-7-2-6 0,1 1-4 16,0 1-2-16,2 3 0 0,-4 1-1 0,1-1 0 0,-4 1 3 0,5 4 0 0,0 1 1 15,-1-5 1-15,1 5 3 0,3 0 3 0,-4-6 2 0,7 6 0 0,-7 0 1 16,9-6-2-16,5 6 1 0,-8 1-2 0,3-7 3 0,5 6-4 0,0-6 3 15,0 6 1-15,0-5 0 0,0-1 0 0,0 0 4 0,0 2 2 0,5-1 4 16,-5 0 2-16,8-1 7 0,-3 0 7 0,1-3 6 0,2 3 10 0,4-4 9 16,-3 5 10-16,1-4 10 0,3-2 5 0,1 5 7 0,-1-4 6 0,0 1 3 15,5-2 2-15,-4 1 2 0,6-1 3 0,-1 2-5 0,-6 0-4 16,8-2-6-16,-8 1-8 0,6 0-8 0,-7-1-7 0,8 2-9 0,-8-2-7 0,4 1-4 0,-5-1-4 16,-3 1-3-16,-3 2-3 0,3-4 0 0,-3 3 0 0,2-1 1 0,-7 5 2 0,0-7 3 15,0 3 1-15,0 3 1 0,-7 0 0 0,7-2-3 0,-5 2-5 0,-3 0-3 16,3 2-4-16,-3-2-4 0,-3 1-4 0,4 0-6 0,-7 1-3 0,1-2-8 15,-1-5-10-15,2 5-10 0,-1-3-9 0,-6 3-7 16,6-3-7-16,-1 0-5 0,-6-3-4 0,1 3-4 0,6-2-2 0,0 1-2 16,-6-5-4-16,6 4-3 0,-8-4-6 0,8 0-5 0,3 5-7 0,-4-5-8 0,-1-5-13 15,9 5-7-15,1 0-6 0,-8-4-4 0,13 4-3 0,-7-5-12 0,0 1-9 0,7-2-22 16,-7-3-20-16,7 3-17 0,0 3-13 0,0-9-14 0,0 3-13 0,7 0-23 16,-7-1-27-16,7 1-2 0,0-7 10 0,-2 2 18 0,3 4 21 0,-3-4 24 0,9-6 29 0,-7 6 32 0,7-7 32 15,-4 2 31-15,3 0 29 0,8-1 34 0,-8 1 52 0</inkml:trace>
  <inkml:trace contextRef="#ctx0" brushRef="#br0" timeOffset="89633.43">13639 15261 0 0,'11'-6'14'0,"2"6"131"0,-5 0 83 0,-3 0 63 0,2 0 48 0,0-4 47 0,-2 4 44 0,-5 0 37 0,8 0 37 0,-8 0 32 0,0 0 32 0,0 0 28 0,0 0 26 0,0 0-91 0,0 0-164 0,0 0-92 0,7 0-57 0,-7 0-33 0,0 0-22 0,0 0-23 0,0 0-23 0,0 0-18 0,0 0-18 0,0 0-16 0,0 0-13 0,0 0-14 0,0 0-11 16,0 0-9-16,0 0-9 0,5 4-7 0,-5-4-4 0,7 6-6 0,-7-2-1 0,7 1-2 0,-2 4 2 0,3 3 0 0,-3 1 5 15,3-2 1-15,-2 8 6 0,1-4 1 0,-1 4 2 0,1 1 0 0,-7 5 1 16,6-7-8-16,1 6-10 0,-7 1-9 0,6 5-13 0,-6-2-18 0,0 2-20 0,0 0-19 16,5-1-13-16,-5 0-14 0,0 1-13 0,0-2-14 0,0 6-17 0,9-4-21 15,-9-5-22-15,0 5-17 0,7-6-17 0,-7 1-25 0,0-7-29 0,5 1-53 16,-5-4-54-16,8 0-40 0,-8 0-31 0,0-6-1 0,5 0 11 0,-5-3 26 0,0-6 30 16,0 0 33-16,0 0 38 0,0 0 38 0,0 0 40 0,-5-6 46 0,-3 6 54 15,8-3 60-15,-5-8 78 0</inkml:trace>
  <inkml:trace contextRef="#ctx0" brushRef="#br0" timeOffset="89822.25">13671 15808 86 0,'-8'-9'172'0,"-5"-2"58"0,7 7 50 0,-6-8 42 0,3 3 42 0,-3 0 34 16,6-1 36-16,1 1 26 0,-3-3 28 0,0 3 21 0,8 0 17 0,-5 3-71 15,5-3-124-15,0 5-86 16,0-1-62-16,0-1-41 0,0 6-32 0,5-3-24 0,-5-4-21 0,0 2-19 0,8 1-15 0,0 4-11 0,-3-5-10 0,1 1-2 16,1-2-5-16,7 2 1 15,-7-1 0-15,4 0-1 0,10 1-2 0,-9-2-7 0,8 0-6 0,-1 2-22 0,1-1-20 0,-1 1-30 0,1-2-32 0,4 1-39 0,-3 1-41 16,-2-1-65-16,1 5-79 0,7-4-66 0,-8 4-59 0,1-6-22 0,-1 6 1 15,-6-6 14-15,6 6 23 0,-6-4 34 0,8-1 38 0,-8 1 45 0,-2-1 46 0,4-1 50 16,-3 2 52-16,0-5 64 0,4 4 77 0</inkml:trace>
  <inkml:trace contextRef="#ctx0" brushRef="#br0" timeOffset="90659.22">14261 15495 0 0,'16'9'14'0,"-11"-3"132"0,-5 4 86 0,7-5 61 0,-1-1 47 0,-6-4 43 0,0 0 39 0,0 0 37 16,0 0 37-16,0 0 33 15,0 0 30-15,0-4 25 0,-6-1 27 0,6-2-97 0,0 7-167 0,0-3-96 16,-7-3-64-16,7 2-34 0,0-1-22 0,0-1-17 0,-5 3-17 0,5-7-15 0,0 5-17 0,-9-1-13 0,9 2-11 0,-7-2-10 15,7 3-7-15,-5-3-8 16,-1 6-7-16,1-5-8 0,-3 5-6 0,8 0-3 0,-13 0-6 0,6 0-4 0,0 0-5 0,2 0-2 0,-2 5-4 0,-6 1-2 0,-1-3-4 0,9 3-1 16,-11-2-2-16,11 7-2 0,-1-1-1 0,-6-1 0 0,3 0-5 0,4-3-2 15,-2 9-1-15,1-6-2 0,1 1-2 0,-4-1-3 0,2 6 1 0,7-5-3 16,-5-1 2-16,-2 2-3 0,7-2 2 0,0 1-2 0,-6 0 5 0,6 0-1 16,0 0 5-16,0-1 2 0,0 0 3 0,0 1 2 0,0-4 5 0,0 3 0 0,0 0 4 15,6-3 1-15,-6 3 3 16,0-3 2-16,7-3 0 0,-2 9 3 0,-5-8 3 0,7 1 1 0,2-1 5 0,-4 2 2 0,1-6 2 0,1 0 6 0,-2 5 1 15,9-5 4-15,-7 0 3 0,-1 0 4 0,7-5 0 0,0 5 6 0,-6-6 1 16,5 2 4-16,3-1 5 0,-3 1 6 0,-5-1 6 0,6-5 7 0,0 0 7 16,-2-1 4-16,5 2 7 0,-11 0 5 0,8 0 2 0,-8-3 7 0,11-1 2 0,-11 3 7 15,1 0 3-15,1-6 1 0,-1 7 0 0,2-1-3 0,-8-4-4 0,7 4-7 16,-7 0-6-16,0 1-4 0,0-2-8 0,0 2-2 0,0 0-4 0,0 2-6 31,0 4-5-31,0-7-8 0,0 5-7 0,0 5-9 0,0 0-7 0,0 0-8 0,0 0-9 16,0 0-5-16,0 0-7 0,0 0-2 0,0 0-2 0,0 5-3 0,0 5-4 15,0-7 1-15,0 4 1 0,0 2-1 0,0 6 2 0,0-6 0 0,0 6 6 16,0 0 4-16,5 4 4 0,-5-4 3 0,6 5 1 0,2-1 1 0,-8 0-2 0,5-4 1 16,3 5-2-16,5-7 1 0,-7 3-1 0,7-1 2 0,-6-1 0 0,7-4 2 15,-4 0 1-15,4 1 3 0,-1-7 3 0,1 5 4 0,5-9 4 0,-5 5 6 16,4-5 6-16,-4 0 2 0,4 0 6 0,3-5 1 0,-8 1 2 0,6-5 3 0,2-2-2 16,-3 1 2-16,1-5 1 0,1 0 1 0,-6 2 0 0,5-8-2 0,-1 3-1 15,-2-3-3-15,-4 2 0 0,7 0-2 0,-6-1-2 0,1-5 0 0,-9 7-2 16,10-3 2-16,-10 2-1 0,2-5 3 0,-2 3-1 0,-5 3 2 0,7-1 1 15,-7-7 3-15,0 7 2 0,8 0 2 0,-8-1 3 0,-8-5 4 0,8 6-2 0,0-1 2 16,0 1 6-16,-7-1 1 0,7 1 2 0,0 0 0 0,-5 4-1 16,5 0 2-16,-7 0 0 0,7 5-2 0,0 1-3 0,-5 4-8 0,5-5-7 0,0 10-12 15,0-4-9-15,0 4-10 0,0 0-11 0,-7 0-7 0,7 4-4 0,-8 2-6 16,8 3-2-16,-5-5-3 0,5 11-5 0,-8 0-1 0,8 0 0 0,-6 3 3 0,1 3 3 16,5-2 6-16,-8 5 8 0,8 1 6 0,-8-1 7 0,8 1 2 0,-5-5 2 15,5 5 1-15,0-7-1 0,0 6 0 0,0-3 2 0,0-2 0 0,0-4 0 16,5 4-1-16,-5-4 1 0,0-1 1 0,8 2 0 0,-8-3-1 0,8 7 1 15,-8-10-2-15,5 5 2 0,1 0-1 0,2-2 1 0,-3 2 0 16,3-4-1-16,-1 2 1 0,-7 2-1 0,5 1 1 0,2-7-2 0,-2 6 1 0,2-6-1 0,-7 0-2 16,8 3 0-16,-3-8-2 0,-5 7-5 0,8-7 0 0,-8 1-2 0,6-1-2 15,-6 1 0-15,0-5-1 0,0 0 0 0,5 4 2 0,-5-4-1 0,0 0 1 16,0 0 2-16,0 0 3 0,0 0 3 0,0 0 5 0,0 0 3 0,0 0 3 0,0 0 3 16,0 0-2-16,0 0 3 0,0 0-1 0,0 0-2 0,0 0-2 0,0 0-3 15,0 0-3-15,0-4-5 0,0 4-3 0,0 0-4 0,0 0-6 0,0-5-4 16,0 5-5-16,0 0-3 0,0-4-1 0,0 4-2 0,0-5-2 0,0 5-3 0,0 0 0 15,0-4-3-15,0 4-2 0,0 0-3 0,0-6-2 0,0 6-6 0,0 0-5 16,0-5-5-16,0 5-6 0,0 0-6 0,0 0-5 0,0-4-5 0,0 4-5 16,0 0-5-16,0-6-4 0,0 6-6 0,0 0-1 0,0 0-4 0,0 0-1 0,0 0 1 15,0 0-3-15,0-6-1 0,0 6-1 0,0 0-3 0,0 0-1 16,0 0-1-16,0 0-2 0,0 0-3 0,0 0-2 0,0 0-4 0,0 0-8 0,0 0-10 16,0-4-20-16,0 4-24 0,0-5-23 0,7 5-27 0,-7 0-39 0,0 0-38 0,0-4-8 15,0 4 5-15,0 0 14 0,0 0 19 0,0-5 19 0,-7-1 25 0,7 2 27 16,-5 4 29-16,-1-5 36 0,6 1 36 0,-8-1 39 0,3-2 59 0</inkml:trace>
  <inkml:trace contextRef="#ctx0" brushRef="#br0" timeOffset="91354.02">14510 15480 51 0,'0'0'121'0,"6"-4"37"0,-6 4 30 0,0-5 29 0,0-1 27 0,0 2 26 15,0 4 25-15,0 0 30 0,8-6 27 0,-8 3 28 0,0-3 30 0,0 1-46 0,0 5-86 0,0-4-45 0,-8-2-24 0,8 1-7 0,0 5-9 0,0-4-4 0,0 4-10 0,0-5-8 0,0 5-11 0,0 0-12 0,0 0-15 0,0 0-16 16,0 0-17-16,0 0-13 0,0 0-14 0,0 0-12 0,0 0-13 0,0 0-12 16,0 0-12-16,0 0-9 0,0-4-8 0,0 4-2 0,0 0 2 0,8 0 4 15,-8 0 4-15,6 0 1 0,1 0 3 0,-2 4 3 0,3 1 5 0,-2-5 4 0,-1 4 6 16,3 1 4-16,-3 5 6 0,11-5 3 0,-11 1 2 16,1 3-3-16,7 1-7 0,-6-1-5 0,-1 0-5 0,1 2-2 0,-1 2-6 0,2-1-1 0,-3 1-6 0,-5 2-5 15,8 0-2-15,-8 0-3 0,0 0-6 0,0 4-9 16,0-4-7-16,0 4-8 0,0 2-6 0,-8-7-5 0,8 5-6 0,0-4-3 0,-5 4-3 15,5-4 1-15,-8-1 0 0,8-4-2 0,-6 5 3 0,6-5 4 0,0-5 4 0,-7 4 9 0,7-5 10 16,-6 2 10-16,6 0 9 0,0-6 8 0,0 0 5 0,0 0 1 0,-7 3 3 16,7-3 1-16,-6 0 0 0,6-3 2 0,0 3 3 0,-7-6 4 0,7 0 6 0,-6 2 1 15,6-1 5-15,0 1 0 16,-5-1 1-16,5-5 1 0,0 5 2 0,0-5 5 0,0 0 3 0,0 1 3 0,0-2 4 0,0 2-1 0,0 0 0 0,0-1-7 16,0-5-5-16,0 6-6 0,0-6-6 0,5-1-4 0,-5 2-5 0,6 0-5 15,-6 0-4-15,7-2-6 0,-7 1-3 0,6 1-6 0,-6-2-5 0,7-2-9 16,-1 3-8-16,1-1-13 0,-1 3-11 0,2-1-13 0,-3 4-12 0,3-5-14 15,-3 6-15-15,0-2-18 0,-5 1-24 0,9 5-25 0,-4 1-30 0,2-1-30 0,1 1-28 16,-3 4-42-16,2 0-45 0,0 0-70 0,-2 0-80 0,3 0-23 16,-2 4 5-16,1 1 19 0,-1-1 27 0,-1-4 31 0,-5 5 39 0,7 1 44 0,-7-6 43 0,0 0 44 15,0 0 46-15,0 0 55 0,0 0 59 0</inkml:trace>
  <inkml:trace contextRef="#ctx0" brushRef="#br0" timeOffset="91654.17">14867 15510 82 0,'0'0'144'0,"0"0"37"0,0 0 31 0,0-6 27 0,0 2 28 0,0-1 29 0,0-1 33 0,0 3 32 0,0-3 36 0,7 2 30 0,-7 4 28 0,0-5-57 0,0-1-112 0,0 2-50 0,-7-2-18 0,7 3-13 0,0-3-5 0,0 1-9 0,0 1-10 0,-5-2-16 0,5 6-20 0,-7-5-22 0,7 5-24 0,-5-4-19 16,5 4-17-16,-7-5-13 0,7 5-15 0,-8-4-10 0,3 4-8 0,-3 0-9 15,2 0-5-15,1 0-5 0,-3 4-4 0,0-4-3 16,8 0 0-16,-5 5-1 0,-1-5 0 0,-1 4-1 0,7-4 3 0,-5 0 2 0,5 5 1 0,-9-5 1 0,9 0 3 31,0 6-1-31,0-6 0 0,0 0 2 0,0 0 3 0,0 0-1 0,0 0 7 16,0 0 5-16,0 0 8 0,0 0 8 0,0 4 9 0,9-4 9 0,-4 0 6 15,-5 5 3-15,7-5 8 0,-1 0 0 0,7 0 3 0,0 0-2 0,1 0 0 16,-1 0-4-16,-1-5-4 0,7 5-13 0,2 0-20 0,-3-4-31 0,9-2-36 0,-6 6-40 16,3-5-44-16,-4 1-45 0,7 4-48 0,-8 0-72 0,1-5-77 0,-1 5-81 15,0 0-81-15,1 0-27 0,-6 0-4 0,-1-4 19 0,-3 4 27 0,-1 0 38 16,-4-6 43-16,2 2 50 0,1-2 51 0,-8 1 54 0,0-5 57 0,0 1 66 0,-8-6 72 15</inkml:trace>
  <inkml:trace contextRef="#ctx0" brushRef="#br0" timeOffset="92048.77">15461 15848 58 0,'-5'3'140'0,"-2"-3"49"16,7 0 39-16,-9 0 35 0,4 6 32 0,-2-6 34 0,-4-6 34 0,2 6 31 0,2 0 30 15,2-3 28-15,-9 3 23 0,9 0-51 0,-3-6-93 0,3 6-64 0,-9 0-43 16,7 0-26-16,1 0-15 0,-1 0-14 0,2 0-12 0,-3 0-16 0,8 0-19 15,-6 0-14-15,1 0-12 0,5 0-13 0,-8 0-8 0,8 0-13 16,0 6-10-16,0-6-10 0,-8 0-9 0,8 0-9 0,0 0-9 0,0 0-6 0,0 0-4 0,0 0-4 16,0 3-4-16,0-3-1 0,0 0 0 0,0 0 3 0,0 0 5 0,0 0 8 15,0 0 8-15,8 6 4 0,-8-6 9 0,8 0 5 0,-3 0 4 0,1 0 1 16,2 0 1-16,4-6 0 0,-6 6 2 0,8-3-5 0,6 3-5 0,-7-6-13 16,5 0-22-16,2 3-29 0,1-9-29 0,-3 8-39 0,8-1-36 0,-7-4-43 15,9 5-39-15,-9-2-62 0,7-3-67 0,-5 3-87 0,-5 0-91 0,5-3-32 0,-2 0-5 16,1 3 19-16,-1-3 28 0,-6 0 37 0,1-7 42 0,-1 7 45 0,0-6 51 0,-6 0 49 15,4 0 53-15,-3 2 63 0,0-7 68 0</inkml:trace>
  <inkml:trace contextRef="#ctx0" brushRef="#br0" timeOffset="92332.19">16027 15343 0 0,'14'-4'4'0,"-9"-7"111"15,2 2 66-15,2 0 49 0,-9-1 41 0,5 1 44 0,-5-3 44 0,0-2 42 16,6 4 43-16,-6 1 39 0,-6 5 36 0,6-8 35 0,0 9 31 0,0-3-75 0,-5 1-136 15,5 1-67-15,0 4-30 0,-9-6-20 0,9 6-18 0,0-3-22 0,0 3-27 16,-7 0-25-16,7 0-24 0,0 0-22 0,0 0-22 0,0 0-17 0,0 0-14 16,-5 0-15-16,5 0-9 0,-7 3-10 0,7 3-7 0,0 3-9 0,-7 0-3 15,7 3-6-15,-5-3-5 0,5 5-2 0,-8 0-2 0,8 1-1 0,-7 1 0 0,7 2 2 16,0-3 1-16,0 6-1 0,-5-3 0 0,5 3-1 0,0-2-1 0,0 0-6 16,0 5-6-16,0-3-11 0,-7 3-9 0,7 0-11 0,0 0-12 0,0 1-15 15,0-1-16-15,0 6-13 0,0-7-17 0,0 3-14 0,0-2-13 0,0 1-15 16,0-6-15-16,7 5-20 0,-7-3-25 0,5-8-15 15,-5 8-13-15,7-6-24 0,-7-6-31 0,8 0-51 0,-8 7-59 0,5-13-33 0,-5 8-22 0,0-7 3 0,7 2 18 16,-7-6 27-16,0 0 27 0,0 0 39 0,0 0 42 0,0 0 39 0,-7-6 38 0,7-3 46 16,-5 3 51-16,-3 3 60 0,1-9 74 0</inkml:trace>
  <inkml:trace contextRef="#ctx0" brushRef="#br0" timeOffset="93890.95">15846 15723 0 0,'-14'-9'6'0,"7"5"119"15,-7-1 69-15,9-4 57 0,-8 3 47 0,8 2 48 0,-3-1 48 0,0-1 41 0,3 3 42 0,5 3 31 16,0-7 30-16,-6 7 28 0,6 0 23 0,0-5-85 0,0 1-148 0,6-1-81 0,-6 5-41 15,0-4-29-15,5-2-28 0,3 2-26 16,-8-1-26-16,8 0-22 0,-3 1-16 0,3-2-14 0,-3 0-5 0,9 2-4 0,-9-1-2 0,8 1-2 0,1-2-1 16,-2 1-2-16,2 1-2 0,-1-1-2 0,8 1-4 0,-11-2-1 0,11 0-3 0,-2 2 0 15,-6-1 0-15,7 5-3 0,7-4-1 0,-8-1-2 0,2-1-6 16,2 2-3-16,4 4-3 0,-1-5-5 0,1 1-3 0,-1-1 1 0,6 5-4 0,-6-7-4 16,0 4-2-16,0 3-2 0,0 0-4 0,-7-6-3 0,8 6-3 15,-7 0-1-15,-1 0-2 0,-6 0-1 0,0 0-2 0,0 6 0 0,1-6-2 0,-9 0-2 16,8 3 0-16,-6-3 2 0,0 7 0 0,0-2-1 15,-2-1 2-15,-5 1 3 0,8 5-2 0,-8-5 2 0,0 4-1 0,5 1 2 0,-5-4-1 16,0 7-2-16,0-2-5 0,-5-2-2 0,5 7-2 0,0-2-5 0,0-4-1 0,-8 3-4 16,8 2-3-16,0 0-1 0,0-6-3 0,-5 6-2 15,5-6-4-15,0 7 1 0,0-7-1 0,0 2 3 0,-7-2 3 0,7-5 3 0,0 8 6 0,0-8 2 0,0 1 3 16,0 1 3-16,0-6 7 0,0 4 3 0,0-4 3 0,0 5 5 0,0-5 4 16,0 0 1-16,-7 0 3 0,7 0 0 0,0 0 1 0,0 0 1 0,-7 0-1 15,7 0-3-15,-6 0 3 0,6 0-2 0,0-5 0 0,-7 5-3 0,7 0-4 0,-5-4 0 16,5 4 1-16,0-6-1 0,-8 1 1 0,8 5 3 0,0-4 2 15,-6-2 2-15,6 0 3 0,0 2 1 0,0-1 5 0,0 1 2 0,0-1 3 16,0-5 2-16,0 5 0 0,0-4 2 0,0-1-1 0,0 0 0 0,0-1 1 0,0-2-1 16,6 2-4-16,-6-4 0 0,8 2-4 0,-8-2-6 0,5 0-1 0,2 0-5 15,-1 0-3-15,1 2-3 0,7-3-3 0,-9-4-2 0,8 7-4 16,-7-2-1-16,7 0-2 0,3 0-1 0,-5 6-1 0,1-7 1 0,2 7-1 0,-1 0 1 0,-6-2 2 0,7 7 1 16,-4-1-1-16,-1 1 4 0,3-2 0 0,-4 2 6 0,4 4 0 15,-5 0 2-15,-2-6 0 0,3 12 4 0,-3-6 3 0,3 4 2 0,-2-4 2 0,-1 6 1 16,2 3 1-16,7-5 0 15,-7 7 0-15,-1-2 0 0,-1 0 0 0,3 7-1 0,0-7 1 0,-3 6 0 0,1-6-2 0,1 7-2 0,-1-2-2 0,2-4-3 16,-1 4-2-16,-2 2-6 0,-5-3-3 0,6 2-3 0,-6-6-5 0,0 7-4 16,6-2-7-16,-6 5-6 0,0-4-5 0,0 0-5 0,-6 0-6 0,6 3-3 15,0-2-3-15,-6-1-3 0,6-1-2 0,-5 2 2 0,5-7 3 0,-7 6 3 0,7-6 3 16,0-5 4-16,-8 8 3 0,8-9 5 0,0 3 2 0,0 0 5 0,0-6 2 16,-6 3 3-16,6-3 3 0,0 0 4 0,0 0 1 0,0 0 3 0,0 0 0 0,0 0 5 15,0 0 1-15,0 0 6 0,0 0 5 0,6 0 3 0,-6-3 6 0,0-3 2 16,8 0 3-16,-8 3 2 0,0-3 3 0,7-4 2 0,-7 1 0 0,5 0-1 15,-5-6 0-15,6 3-3 16,-6-1-1-16,6-2-4 0,-6 1 0 0,7-2-3 0,1 1-1 0,-8 2 1 0,5-8 0 0,3 7 0 0,-2-5 0 0,-1 4-1 16,3 0 1-16,-1-4-1 0,5 4-1 0,-5-4 1 0,6 4-2 0,-5 1-1 0,3-2-2 15,-4 1-2-15,7 2-1 0,-2-2-4 0,-6 6 1 0,8-2-5 0,-7 7 1 0,-2-2-4 16,9 1 1-16,-9 1-1 0,3 4-2 0,-1 0 1 0,-2 0 1 16,2 4 0-16,-7 1 1 0,7 1 0 0,-2-2 4 0,3 7-1 0,-8-2-1 0,5 1 2 15,3-1-1-15,-8 6 2 0,6 0 2 0,-6-5-1 16,0 4-1-16,7-4 0 0,-7 4-3 0,0 2 0 0,6-3-5 0,-6-2-3 0,0 2-2 0,0-1-3 0,0 2-3 15,0-4-5-15,0-1 0 16,0 7-7-16,0-13 0 0,8 8-6 0,-8-1-4 0,0-1-3 16,0-4-3-16,0-1-3 0,0 2 0 0,0-3 1 0,0-3-1 0,0 7 4 15,0-7 4-15,0 0 6 0,0 0 5 0,0 0 8 0,5 5 10 0,-5-5 11 0,0 0 14 0,0 0 13 0,0 0 12 0,0-5 8 0,0 5 7 0,0-7 6 16,8 4 5-16,-8-3 2 0,0 2-2 0,0-1 1 0,5-1 0 0,-5-3-4 16,0 5-4-16,0-7-8 0,5 1-7 0,-5 1-7 0,9 0-10 0,-9-1-5 15,5-4-4-15,-5 2-3 0,7 3-6 16,-7-6-2-16,8 6-3 0,-3-1-2 0,2-5 0 0,0 0-3 0,-2 6-4 0,2-7 1 0,7 7-3 0,-8-6 1 31,1 6-4-31,7 0 0 0,-9-1 1 0,8 1 0 0,-8-2 0 0,3 7-1 0,5-2 0 16,-7 1 1-16,1 5-1 0,-1 0 3 0,1 0-2 0,-1 0 4 0,-6 5-1 15,7 1 4-15,0-2 1 0,0 1 1 0,-7 1 2 0,5 3 1 0,3 1 1 0,-3-1 2 16,-5 6-1-16,8 0 1 0,-8-5-1 0,6 4 2 0,-1 1-1 0,-5-2-2 16,7 3 0-16,-7-2-2 0,0 1-3 0,8 1 0 0,-8-2 1 0,6-4-2 0,-6 3 0 15,6-1-2-15,-6 2 1 0,7-4 0 0,-2-1-1 0,3-4 2 0,-8 5 0 16,8 0 3-16,-3-5 0 0,1-1 4 0,1 1 3 0,-2-1 4 0,9-4 3 15,-7 0 6-15,-1 0 2 0,0 0 3 0,9 0 3 0,-10-4 1 0,9 4 1 16,-9-5 1-16,10-4-1 0,-3 2 0 0,-5-2 1 0,6 5-3 0,0-7-3 0,-2-2-2 16,-4 2-2-16,7 1-2 0,-1-4-4 0,-8 0-3 0,11 4 0 0,-11-6 0 15,9 3 1-15,-9-2-2 0,3 0 2 0,-3 0 2 0,2 0 1 0,0 2 4 16,0-2 1-16,-1 0 2 0,-6-4-1 0,7 4 5 0,-2 0 0 0,-5 6 4 16,0-6 4-16,8 0 0 0,-8 5 2 0,0 5-1 0,0-5-2 0,0 5-5 0,0 1-5 15,0 4-9-15,0 0-10 0,0 0-12 0,0 0-9 0,0 0-8 16,-8 0-8-16,8 4-6 0,-5 1-6 0,5 1-4 0,-7 3-4 0,1 1-4 0,-1 0-1 15,0 4 3-15,0-4 2 0,2 4 5 0,-3 2 9 0,3-7 7 0,5 6 7 16,-8 0 6-16,2 0 5 0,6-6-1 0,-5 6 3 0,5-6-3 0,0 7 4 16,-7-7 2-16,7 0-1 0,0 6 1 0,0-5 1 0,7 0 2 0,-7 4 2 0,5-4-2 15,-5-1 1-15,6 3 1 0,2-3 1 0,-3 0 2 0,3 0 3 0,-3 2 0 16,2-7 1-16,0 5 1 0,6-2 1 0,-6-2 1 0,6-1 2 0,-7 1-1 16,7-5 1-16,-6 4 1 0,7-4 1 0,-4 0 2 0,-1 0 2 0,3 0 5 15,1-4 1-15,-6-1 5 0,5 1 5 0,-4-1 7 0,3-2 4 0,-3 4 6 16,4-7 5-16,-3 5 3 0,-4-4 2 0,0-6 1 0,3 6-1 0,-8-3-1 0,5-1-3 15,-5-2-6-15,0 0-4 0,0-4-9 0,0 4-7 0,0-6-11 0,0 3-13 16,0-1-8-16,-5-2-10 0,5-3-9 0,-8 5-4 0,3-1-6 16,5-4-4-16,-5 4-1 0,-4 0-1 0,2 1 1 0,2 0-1 0,-3-1 2 0,8 1 2 0,-6 4 3 15,1 0 4-15,5 6 1 0,-8-6 5 0,8 5-1 16,-5 1 6-16,5-2 1 0,0 7 2 0,0-2-2 0,-7 3 0 0,7 3-2 0,0-6-2 16,0 6-2-16,0 0-2 0,0 0-4 0,0 0 0 0,7-4 0 15,-7 4 2-15,0 0 1 0,5 0 2 0,-5 0 2 0,8 0 4 0,-3 4 2 0,1-4 3 0,7 6 5 16,-6-3 4-16,7 3 8 0,-1-2 3 0,0 7 8 0,0-8 2 0,0 9 3 0,1-3 2 15,-2 1 1-15,0 4 1 0,3-4-1 0,-4-1 1 0,2 7 2 0,2-7 1 0,-3 0-1 16,-5 6 2-16,-2-3-4 0,9-3 1 0,-7 0-3 0,-7 0 1 0,6 6 1 16,-1-5-1-16,-5 0 1 0,0-1-2 0,0 6 1 0,-5-4-2 15,5 2-1-15,-6-2-2 0,-1 2 1 0,1-2-3 0,-2 2 2 0,3 3 0 16,-2-7-3-16,1 6 0 0,0 0-1 0,-9-5-3 0,10 4-2 0,-3 1-2 0,-3 1-2 16,3-2-3-16,1 0-1 0,1-5-2 0,0 6-2 0,6 0 0 0,-7 0-2 15,2-6-1-15,5 7 1 0,0-7-2 0,-8 0 0 0,8 2 2 0,0-2 0 16,0-5-1-16,0 8 2 0,8-8 2 0,-8 1 2 0,0 1 1 0,0-2 3 0,5 1 1 15,-5-1 1-15,7-4 1 0,-7 5 2 0,6-5-1 0,0 4 1 0,1-4-3 16,6 6-1-16,-7-6-3 0,2 0-8 0,4 0-7 0,2 0-13 0,-8-6-16 0,6 6-22 16,2-4-23-16,-1-1-31 0,-1 1-38 0,2-1-47 0,-1-5-51 0,-8 1-79 15,11-3-94-15,-11 3-84 0,1-6-75 0,2 2-21 0,-3-2 4 0,3 0 24 16,-1-4 28-16,-7 5 39 0,0-7 44 0,0 2 51 0,0-6 52 0,0 5 62 16,-7 1 62-16,7-5 77 0,0 0 80 0</inkml:trace>
  <inkml:trace contextRef="#ctx0" brushRef="#br0" timeOffset="98243.4">10596 16849 50 0,'0'0'122'0,"-8"0"38"0,8 0 31 16,-5-6 26-16,5 6 24 0,-7-6 21 0,7 3 19 0,-7-3 18 0,7 1 17 0,0 1 18 0,0-5 18 0,-5 3-52 0,5 2-92 0,0-2-50 0,0-3-28 0,0 3-15 0,0 1-8 0,0-4-6 0,0 5-4 0,0-2-3 0,0 2-1 0,0-1 0 0,0-1-2 0,0-4 3 0,0 5-2 0,0 1-2 0,0-1-2 0,0 1-1 15,0-2-4-15,0 3-1 0,0-3 0 0,0 0-3 0,0-3 3 0,0 9-1 0,-8-6 2 16,8-3-3-16,0 9-1 0,0-6-2 16,0 3-1-16,0-1-2 0,0-2-1 0,0 1-1 0,8 1-2 0,-8-2-4 0,0 6-3 0,0-6-5 0,0 2-5 15,0 4-5-15,5-5-3 0,-5 5-5 0,7 0-4 0,-7-5-3 16,7 5-2-16,-7 0-4 0,5-4-1 0,3 4-3 0,-1 0 0 0,-2 0 1 0,4 0-1 0,1 4 1 16,-2-4 0-16,-2 5-2 0,9 0 3 0,-10-1-4 0,9 2 1 0,-9 4-4 15,2-5 1-15,6 5-4 0,-6-1 0 0,0 6-1 0,-2 0-2 0,3-6 2 16,-3 6-3-16,1 0-2 0,2 0 0 0,-8 4-3 0,5-4 0 0,-5 4-1 15,7 0 0-15,-7 1-2 0,0 1-3 0,0-3-4 0,0 1-5 0,-7 2-6 0,7 3-7 16,0-5-7-16,-5 0-7 0,5 7-4 0,-8-7-6 0,2-1-5 0,6 3-4 16,-5-6-2-16,5 4-4 0,-8-4-5 0,3-5 2 0,5 4 2 0,0-4 1 0,-7-1 4 15,7-4 5-15,0 2 7 0,0-4 7 0,0-3 8 0,-7 6 9 0,7-6 8 16,0 0 8-16,0 0 9 0,0 0 4 0,0 0 4 0,0 0 7 0,0 0 2 16,0 0 6-16,0-6 1 0,0 3 4 0,0-4-1 0,0 2 2 0,-7 1 2 15,7-7 0-15,0 7-1 0,0-5 3 0,0 0 1 0,0-7 3 0,0 5 2 16,0-2 1-16,0 4 1 0,0-6-3 0,0 0-3 0,0 0-1 0,7-4-5 0,-7 4-3 15,0-5-4-15,0 0-5 0,7 0-3 0,-7 1-8 0,0 1-5 0,7-3-8 16,-7 2-2-16,5-2-5 0,-5 3-4 0,8-1 2 0,-3-2-4 16,1 7 0-16,2-5-1 0,-3 3 0 0,2 2-2 0,-7 4 0 0,9 1-1 0,-4 0-1 0,1-3 2 15,1 3 2-15,-2 3 3 0,4 3 2 0,-4-1 2 16,2-2 2-16,-1 1 2 0,1 5 3 0,-1 0-1 0,7 0 1 0,-6 0 3 0,0 0 3 0,-2 5-1 16,10 1 3-16,-10-2-1 0,2-1 0 0,0 8 1 0,6-7 1 0,-6 8-1 0,-1-3 1 15,0 6-1-15,-1-6 0 0,2 6 1 0,2-5 1 0,-4 5 0 0,2-2 0 16,-1 7-1-16,-1-4-2 0,-5-3 1 0,8 7-1 0,-8 1-3 0,8-8-5 15,-8 8-1-15,5 3 0 0,-5-5-2 0,0 1-4 0,0 3-3 0,0 3-1 16,0-7-7-16,0 5-6 0,-5-3-7 0,5 1-9 0,0-1-9 0,-8-2-12 16,8 1-12-16,0-4-12 0,-8-2-20 0,8-1-19 0,0-3-20 0,-5 4-19 0,5-7-22 15,0 2-26-15,-6-4-40 0,6 5-53 0,-7-6-66 0,7 1-73 0,-5-5-23 0,5 5 3 16,0-5 19-16,-9 0 27 0,9 0 32 0,-7 0 32 0,7-5 36 0,-5 0 37 0,5 1 40 16,0-2 42-16,0-3 54 0,0 0 62 0</inkml:trace>
  <inkml:trace contextRef="#ctx0" brushRef="#br0" timeOffset="98748.76">11161 16837 80 0,'9'0'169'0,"-4"-3"60"0,-5-3 48 0,0 6 42 0,0 0 37 0,0 0 35 0,0 0 34 0,0 0 29 0,0-5 30 0,0 1 25 0,0 4 28 0,0-4-64 0,0 4-110 0,0 0-83 0,0 0-67 0,0 0-41 0,0 0-30 0,0 0-26 0,0 0-24 0,0 0-21 0,0 0-17 0,0 0-16 0,0 0-16 0,-5 0-11 16,5 4-14-16,0 0-6 0,0 1-12 0,0-5-5 0,0 9-4 0,0-3-3 0,0 3 0 0,0-3 1 0,0 4 4 15,0-1 3-15,0-4 2 0,5 5 2 0,-5-1 1 0,7 3 3 0,-7-9-1 16,6 7 1-16,2-1 1 0,-2-3 1 0,1 3 3 0,-2-4-2 0,9 1 3 16,-9 4 2-16,10-6-2 0,-10 1 1 0,9-1 2 0,-9-4 0 0,8 5-2 15,1-5 0-15,-1 6 2 0,-5-6 3 0,5 0 0 0,-3 0 2 0,-1 0 0 0,3 0 5 16,-4 0 1-16,-3-6 4 0,9 6 1 0,-9-5 4 0,2 1 3 0,-1-1 6 16,2 1 6-16,-2-2 5 0,1 2 4 0,-2-7 1 0,4 7 3 0,-4-7 2 15,-5 2 1-15,7-1 2 0,-7 7 1 0,6-9 0 0,-6 3 2 0,0-1 0 0,0 1-3 16,0 0-2-16,0-6-2 0,0 3-4 0,0 3-4 0,-6 0-3 0,6-6-2 15,-7 5 0-15,2 1-3 0,5-2-1 0,-9 2-5 0,4-5-4 0,-2 9-3 16,1-5-4-16,-2-1-3 0,2 7-2 16,-1-1-6-16,2 1-1 0,-2-2 1 0,-5 6-3 15,4-3-3-15,1 3-2 0,2 3-5 0,-4-3-3 0,-1 0 2 0,2 6-3 16,3-2 1-16,-3 1-1 0,2-1 2 0,-1 1-2 0,1 1 3 0,-2 4-3 16,3-5 2-16,-3 5-2 0,3-1 4 0,0 0 1 0,-4 1 4 0,9 1 1 15,-5-1 4-15,5-1 1 0,-7 6 5 0,7 0 3 0,-8-6 3 0,8 6 3 16,0-2 2-16,0 2 2 0,0 6 2 0,0-8 0 0,0 2 1 0,0 0-2 15,0 4 0-15,0-4-3 0,8-1-2 0,-8 2-4 0,7-1-3 0,-2 0-3 0,-5-6-3 0,9 6-4 16,-4-6-10-16,0 6-5 0,3-5-8 0,5 0-11 0,-7-1-10 0,1-4-12 16,7 5-14-16,-9-5-17 0,8-1-18 0,1 1-23 0,-2 2-28 0,1-7-26 15,1 0-35-15,-2 0-57 0,2 0-67 0,-1 0-61 0,1-7-57 0,4 2-14 16,-5 1 10-16,0-1 18 0,0-5 26 0,0 1 33 0,0-6 35 0,1 0 39 16,-1 0 41-16,0 2 44 0,-2-8 48 0,-4 2 61 0,7-2 73 0</inkml:trace>
  <inkml:trace contextRef="#ctx0" brushRef="#br0" timeOffset="99032.81">11827 16746 0 0,'0'5'69'0,"-7"-5"105"0,2 4 63 0,5-4 51 0,-8 0 42 0,2 0 37 0,6 0 37 0,0 0 30 0,0 0 28 0,0 0 28 0,0 0 25 0,0 0 2 0,0-4-13 0,0 4-89 0,0 0-127 0,-7 0-70 0,7 0-37 0,0-5-24 0,0 5-17 0,0 0-13 0,0 0-13 0,-6 0-10 0,6 0-8 0,0 0-9 16,0-6-10-16,0 6-13 0,0 0-12 0,0 0-13 0,0 0-14 0,0 0-13 0,0 0-13 0,0 0-6 0,0 0-7 0,0 0-2 0,0 6-3 0,0-1 3 15,6-5-1-15,-6 4 2 0,7 2 7 0,-1-2-1 0,2 1 4 0,-3 4 4 0,8-3 3 16,-8 3 6-16,11 1 4 0,-3 1 4 0,-2-3 1 0,2 3-4 0,1 4-3 16,-1-6-6-16,-1 6-8 0,2-6-8 0,-1 7-9 0,0-1-12 0,0-2-8 15,1 7-11-15,-2-5-12 0,-6-1-13 0,1 0-15 0,7 1-18 0,-9 1-19 16,3-7-22-16,-3 6-21 0,-5-6-21 0,8 0-16 0,-2 3-20 0,-6-3-17 16,5 0-32-16,-5-5-38 0,7 2-38 0,-7-1-41 0,0-5-27 0,0 0-18 0,0 0 9 15,0 0 24-15,0 0 29 0,0 0 37 0,0 0 32 0,0 0 34 0,0 0 36 0,0 0 39 16,0-11 44-16,0 2 47 0</inkml:trace>
  <inkml:trace contextRef="#ctx0" brushRef="#br0" timeOffset="99253.08">12080 16907 0 0,'0'-9'1'0,"0"3"105"0,0-4 69 0,-7 5 51 0,7-4 45 0,0-1 39 15,-5 4 42-15,5-3 37 0,-6 0 37 0,6-2 36 0,-8 3 39 16,8 3 35-16,-5-5 36 0,-3-1-68 0,8 7-121 0,-5-7-70 0,5 7-32 0,-7-1-28 16,0 1-18-16,7-2-21 0,-7 6-20 0,7-4-18 0,-6 4-21 0,-1-5-19 15,7 5-21-15,-5 0-21 0,-4 0-23 0,9 0-17 0,-5 5-14 0,0-1-11 16,5 2-12-16,-8-2-7 0,2 5-5 0,-1 2-5 0,-1-2-5 0,-3 1-1 15,3 5-3-15,3 0 1 0,-8 3-1 0,6-2 0 0,-7 2 0 0,1 3-2 16,2-2-4-16,-2 5-7 0,-3-3-11 0,5 3-12 0,-1-6-12 0,-2 3-19 0,1 4-19 16,0-6-21-16,0-1-21 0,-1 3-27 0,9-2-27 0,-2-4-29 0,-1 6-28 15,3-7-39-15,-2-1-42 0,7-3-54 0,-7 1-54 0,7-1-45 0,0-1-34 0,7-4 2 16,-7-1 21-16,0 2 30 0,0-6 35 0,0 0 39 0,0 0 41 0,7 0 44 16,-2 0 43-16,-5-6 53 0,8-3 51 0,-8 0 59 0,7-1 74 0</inkml:trace>
  <inkml:trace contextRef="#ctx0" brushRef="#br0" timeOffset="99665.19">12289 16703 50 0,'0'-12'124'0,"5"9"43"0,-5-9 35 16,0 3 30-16,0 0 32 0,0-1 29 0,0 1 30 0,0-7 28 0,0 6 29 15,-5 0 28-15,5 1 32 0,0 0-41 0,0-1-82 0,-6-1-42 0,6 1-24 0,0 1-9 16,0 5-6-16,-5-1-3 0,5-1-8 0,0 3-3 0,0-4-7 0,0 7-9 16,-8 0-7-16,8 0-13 0,0 0-13 0,0 0-13 0,0 0-16 0,0 0-13 15,0 0-16-15,0 0-12 0,0 0-19 0,0 0-10 0,0 0-17 0,0 0-10 16,0 0-10-16,0 0-7 0,0 0-6 0,0 10-5 0,0-4-2 0,8-1-6 0,-8 5 1 15,0-1-3-15,0 0-3 0,5 7 2 0,-5-2 0 0,0 0 2 0,0 0 3 16,6 2-2-16,-6 2 5 0,5-3-2 0,-5 6-4 0,7-2 2 16,-7-5-3-16,9 7 0 0,-9-2-2 0,5 0-3 0,-5 2-2 0,7-3-8 0,-7 3-5 15,0-2-10-15,6-1-8 0,-6 9-11 0,0-14-7 0,5 11-11 0,-5-3-11 16,0-3-11-16,9-3-14 0,-9 6-19 0,7-8-21 0,-7 2-23 0,0 0-25 0,5 0-28 16,-5-6-27-16,0 1-28 0,6-1-25 0,-6 3-45 0,0-8-50 0,0-4-63 15,0 9-67-15,0-9-14 0,0 5 9 0,0-5 26 0,0 0 32 0,0 0 38 16,-6 0 42-16,1 0 45 0,5 0 46 0,-7-5 48 0,-2 1 46 0,9-1 56 0,-5 1 62 15</inkml:trace>
  <inkml:trace contextRef="#ctx0" brushRef="#br0" timeOffset="99882.77">12223 16965 40 0,'-5'-4'141'0,"5"-2"60"0,-6-3 50 0,-2 4 40 0,8-5 38 0,-5 5 36 16,5-5 30-16,-8 7 29 0,8-9 26 0,0 9 23 0,0-3 24 0,0 0-39 16,0-3-83-16,0 9-71 0,0-4-73 0,0-1-37 0,0 1-22 0,0-2-15 15,8 0-15-15,-8 6-11 0,0-3-9 16,5-3-7-16,-5 6-4 0,8-6-6 0,-8 3-4 0,0 3-6 0,6-6-10 0,-6 6-8 0,5 0-9 0,-5-5-11 0,7 5-5 15,-7 0-10-15,8 0-5 0,-2-4-6 0,0 4-6 0,1 0-4 0,-2 0-5 16,11 0-6-16,-11 0-2 0,6 0-6 16,5 0-6-16,-4 0-11 0,-1 0-16 0,5 0-20 0,3 0-23 0,-6 0-27 0,-1 0-28 0,7 0-31 0,-6 0-32 0,1 0-31 15,-1 0-32-15,0 0-46 0,0 0-55 0,1 0-80 0,-9 0-85 0,8 0-26 16,-6 0 6-16,7 0 27 0,-9-4 32 0,2 4 40 0,-1-5 43 0,8-1 44 16,-14 2 44-16,7 4 47 0,-2-11 45 0,-5 7 56 0,9-2 61 0</inkml:trace>
  <inkml:trace contextRef="#ctx0" brushRef="#br0" timeOffset="100356.53">12900 16721 34 0,'7'-5'127'0,"1"5"53"0,-2-4 42 15,-6-2 36-15,7 3 36 0,-1-3 32 0,-6 0 35 16,5-3 33-16,-5-1 32 0,0-1 33 0,7 8 30 0,-7-7-31 0,0 1-70 0,0-3-62 0,9 8-59 0,-9-6-28 15,0 6-20-15,-9-2-17 0,9-3-14 0,0 5-18 0,-7-1-19 0,7-1-20 16,-5 2-17-16,5-2-21 0,-6 1-19 16,-1 1-18-16,1 4-20 0,-2-6-14 0,1 6-13 0,2 0-8 0,-2 0-7 0,2 0-5 0,-10 0-4 0,10 6-4 15,-3-2-2-15,-3 1-1 0,3 1 1 0,-5-2-1 0,7 7 1 0,-6-7 0 16,4 5 2-16,-5 1 1 0,7 0 0 0,-6 0-1 0,3 0-1 0,-3 1-2 0,6-4 1 16,0 4 0-16,-2-1-1 0,1 5 0 0,2-9-1 0,-3 7 1 0,2-4-1 15,1-4-1-15,5 5 1 0,-8 1-2 0,8-7-1 0,-5 6 0 0,5-5-2 16,0 4 2-16,0-3-1 0,0-2 2 0,0 1-1 0,0 1 2 15,0-2 2-15,5 2 4 0,-5-1 5 0,8-1 8 0,-8 0 7 0,5 1 10 0,1-5 9 16,2 6 6-16,-3-3 8 0,2 3 7 0,7 0 7 0,-8-3 4 0,6 3 4 0,2 0 3 16,-7-6 3-16,4 4-2 0,5 1-4 0,-4-1-2 0,0-4-6 0,3 5 0 15,-4-1-3-15,2 2-4 0,2 0-6 0,-3-6-4 0,-7 3-3 0,10 3-4 0,-9 0-3 16,1-6-1-16,-1 3-1 0,-6 3 0 0,5-6 0 0,-5 4 3 0,0-4-3 16,7 0-1-16,-7 0-1 0,0 0 0 0,-7 5 0 0,7-1 2 0,0 2-1 15,0-1 1-15,-5-5-3 16,-1 4-4-16,6 1-8 0,-7 1-10 0,-7-2-10 0,7 2-13 0,2-2-12 0,-7-4-18 0,5 5-16 0,-6-1-18 0,-1 1-21 0,1 1-25 15,6-6-25-15,-5 4-28 0,0 1-27 0,-4-5-18 0,5 6-17 0,4-6-16 32,-7 3-20-32,9 4-24 0,-8-7-27 0,7 5-30 0,-2-5-27 0,8 0-20 15,-7 4-13-15,7-4 16 0,-5 0 25 0,5 0 34 0,0 0 37 0,0 0 32 0,0 0 35 0,0 0 34 16,0 0 38-16,5 0 40 0,2-4 41 0</inkml:trace>
  <inkml:trace contextRef="#ctx0" brushRef="#br0" timeOffset="100925.43">13279 16716 0 0,'0'0'86'0,"0"0"117"0,0 0 70 0,0 0 53 0,0-4 44 0,-6 4 39 0,-1-6 37 0,7 6 33 0,-6 0 31 0,-2-3 29 0,3 3 26 0,5-6 1 0,-8 6-14 0,8 0-111 0,0 0-165 0,0 0-83 0,0-6-46 0,0 6-27 0,0 0-20 0,0 0-18 0,0 0-20 0,0 0-13 0,-5 0-16 0,5 0-10 0,0 6-9 0,-5-6-9 0,5 6-8 0,0-6-6 0,-9 3-3 0,9 3-2 0,0-2-3 0,0 1 0 0,-5-1 3 0,5 1 0 0,0 1 4 16,0 4 0-16,0-5 1 0,0 5 2 0,-7-6-2 0,7 1 2 0,0-1-2 15,7 7-2-15,-7-7-2 0,0 1 0 0,0 1-2 0,0-2-1 0,5 2-4 16,-5-1-1-16,9-1-3 0,-9 0 1 0,5 1-2 0,0-5-3 0,3 6-2 0,-3-3-3 16,3 3-6-16,-8-6 0 0,13 6 1 0,-7-6 2 0,1 3 4 0,-1-3 3 15,2 0 3-15,-3 6 8 0,0-6 4 0,3 0 4 0,-2 0 6 0,1 0 9 16,1-6 10-16,-8 6 11 0,5-3 16 0,-5 3 9 0,6 0 7 0,-6-6 4 16,0 0 5-16,8 6 2 0,-8-3 1 0,0-3 1 0,0 1 1 0,5 1-2 15,-5 0-2-15,0-1-3 0,0-1-3 0,0 2-8 0,0-2-9 0,0 1-6 16,0-5-6-16,0 5-5 0,0-4-6 0,0 5-3 0,0-2-6 0,0-3-2 0,0-1-2 15,-5 4-2-15,5-3-4 0,0 0 0 0,-8 0-1 0,8 3 0 0,-6-3-2 16,6-3 0-16,-5 8 0 0,-3-7-2 0,8 8 0 0,-7-7-1 0,1 5 1 16,-2-5-2-16,3 4-1 0,0 2-3 0,-3-1-1 0,2 0 1 0,-1 5-1 15,7-4-3-15,-6 4 1 0,-1-6-2 0,1 6-3 0,-2 0-2 0,8 0 3 0,-5 0-4 16,-3 6 0-16,3-6-2 0,5 4 1 0,-5-4-2 0,-4 5 2 0,4 0-1 16,5-1 0-16,-7 8-2 0,-1-8 1 0,2 7 0 0,6-4 1 0,-5-1 2 15,-3 3 2-15,8 3 3 0,-5-3 0 0,-2 0 2 0,7 1 3 0,-7 4 2 16,7-8-1-16,-7 9 3 0,7-5 0 0,-6-6 3 0,6 5 0 0,0 2 2 0,-7-2 0 15,7 1 2-15,-5 1-1 0,5-3 1 0,0-3 0 0,0 4 0 0,-9 3 1 0,9-3 0 16,0 1 0-16,0-1-1 0,0 0 1 0,0 3-1 0,0-3 0 0,0 0-2 16,0 1-2-16,0 5 0 0,0-6-2 0,0 2-2 0,0-1 0 0,9-6-2 15,-9 5-1-15,5 2 0 0,2-2-3 0,-1-3-1 0,1 4-2 0,0-1-4 0,0-4 0 16,-2-1-7-16,8 5-3 0,-7-3-10 0,9 0-7 0,-10-3-9 0,9-3-10 16,-1 6-15-16,0-6-16 0,0 0-20 0,0 0-25 0,1-6-29 0,4 6-29 15,-5-3-53-15,0-3-66 0,6 0-77 0,-6 3-78 0,8-7-27 0,-8 5 1 0,0-4 16 16,-2-1 22-16,10-5 29 0,-8 4 33 0,1-2 39 0,-2-3 42 0,2 2 45 15,-1-1 50-15,-1 2 60 0,0-2 68 0</inkml:trace>
  <inkml:trace contextRef="#ctx0" brushRef="#br0" timeOffset="101446.02">13885 16730 0 0,'0'10'37'0,"0"1"155"0,0-1 84 0,-6-1 63 0,6-5 48 0,0 1 39 0,-8-5 36 0,8 0 30 0,0 0 23 0,0-5 21 0,-6 1 19 0,6 4 20 0,0 0 19 0,0 0-121 0,0 0-202 0,0 0-100 0,6-5-51 0,-6 5-22 0,0 0-16 0,0 0-9 0,0 0-8 0,0 0-4 0,0 0 1 0,0 0 0 0,0 0 1 0,0 0-4 0,0 0-2 16,0 0-11-16,0 0-6 0,0 0-14 0,-6 0-10 0,-1 5-7 0,7-5-6 16,-5 0-4-16,5 4-3 0,-8 1-3 0,8-5-3 0,-6 6-6 0,1-2-4 0,-3 7-8 15,3-7-5-15,-2 2-6 0,-2-1-5 0,4 3-5 0,-1-3-7 0,-1 1-3 16,-6 3-6-16,7-3-2 0,-1-3-5 0,1 9 0 16,-7-8-2-16,5 1 2 0,3-1 3 0,-2 1 5 0,0-1 7 0,2 2 6 0,-2 0 8 0,-1-6 7 15,3 3 7-15,5-3 6 0,-7 0 9 0,0 6 0 0,2-6 4 0,5 0 3 0,-8 0 1 16,0 0 1-16,3 0 2 0,5-6-1 0,-6 6-1 0,1 0-1 15,-2-3 0-15,-2 3 1 0,4-6 0 0,5 0 1 0,-7 6-1 0,1-4 2 0,1-1 2 16,5 1 2-16,-8-1 3 0,0 1 2 0,8-2 4 0,-5 0 3 0,5 3 4 0,-6-3 2 16,6 0 6-16,-8 3 1 0,8-3 3 15,0 1 4-15,0 1 1 0,-5 0 2 0,5-7 2 0,0 7 0 0,0-2 1 0,-8-3 0 0,8-2 0 0,0 2 3 16,0 5 0-16,0-6-1 0,0-1-4 0,0 1-5 16,0 5-5-16,0-4-2 0,0-1-5 0,0 7-3 0,0-9-3 0,8 3-3 0,-8 3-1 0,5-3-4 15,-5 3-5-15,8 3-3 0,-2-1-8 0,-6-7-1 0,5 7 0 16,3-2-1-16,0 0 1 0,-3 2 1 0,8-1-1 0,-8 0 3 0,4 5 0 0,3-4 2 0,-1 4 1 15,-3 0 5-15,5 0 0 0,1 0 6 0,-9 0 5 0,10 4 4 0,-3 1 4 16,-5 0 6-16,6-1 1 0,0 8 2 0,-7-3 3 0,1 1 1 0,6-1 1 0,-7 0 0 16,1 6-2-16,4-3-1 15,-2 1-2-15,-2 1-2 0,-7 2-6 0,5-1-1 0,3-2-5 0,-3 7-2 0,-5-4-3 0,6 2 0 0,-6 3-3 0,8-2-1 16,-8-1 0-16,0 9-1 0,0-9 0 0,0 6-5 0,0 1-6 0,0-1-7 0,0 1-11 16,-8-1-11-16,8-3-14 0,0 1-15 0,-6 5-17 0,1-5-9 0,5-2-12 15,-8 5-9-15,3-6-14 0,-2 2-17 0,7-3-17 0,-9-3-20 0,9 0-17 16,-5 0-19-16,5-2-11 0,0-2-30 0,-6-1-36 0,6 0-39 0,0-5-37 15,0-5-38-15,0 0-35 0,0 4-1 0,0-4 13 0,0 0 26 0,0 0 30 0,0 0 35 16,0 0 36-16,6-4 37 0,-6-5 36 0,0-3 50 0,5-3 49 0,-5 6 52 16,9-10 66-16</inkml:trace>
  <inkml:trace contextRef="#ctx0" brushRef="#br0" timeOffset="102188.52">14067 16834 96 0,'7'-6'165'0,"-7"-3"46"0,5 0 38 15,-5-1 33-15,7 4 31 0,-7-3 29 0,0-2 29 0,0 2 29 0,0 5 26 0,0-6 28 0,0-1 25 0,0 1-70 0,0 1-119 0,0 0-63 0,0 0-33 0,0-3-19 0,0 3-9 0,0-1-9 16,0-1-7-16,9 4-5 0,-9 1-7 0,0-3-8 0,0-3-5 0,0 8-7 0,0-6-7 0,0 6-5 0,0-2-6 0,0 2-9 0,0-1-7 0,0 5-7 15,0-4-7-15,0-1-9 0,0 5-9 0,0-6-9 0,0 2-6 0,0 4-10 16,5-6-5-16,-5 6-6 0,0 0-8 0,6-5-5 0,-6 5-3 0,0-4-2 0,7 4-4 16,-2 0-1-16,4 0 0 0,-4 0-2 0,2 0 1 0,-1 0 2 0,-1 4 2 31,11 1-1-31,-11 1 3 0,9 4-1 0,-9-1 3 0,10 0 0 0,-3 6 2 0,-5-6-1 16,-2 7 0-16,11 2 2 0,-11-3-1 0,1 6-1 0,-1-6-3 15,2 3-4-15,2 3-8 0,-9-7-6 0,5 6-8 0,-5-1-7 0,0 0-9 0,0 1-7 16,0-5-11-16,0 4-8 0,0-4-9 0,0 6-8 0,-5-8-4 0,5 2-5 15,-9-1 1-15,9-4 3 0,-7 5 5 0,7-6 7 0,0-3 6 0,-5 3 9 16,5-3 12-16,0 4 10 0,-6-5 13 0,6-5 13 0,0 4 14 0,0-4 16 16,-5 0 13-16,5 0 16 0,0 0 15 0,0 0 8 0,-8 0 10 0,8 0 7 0,0 0 7 15,-8-4 4-15,8-1 0 0,0-2 3 0,0 4-1 0,-5-3 0 0,5 1-2 16,0 1-3-16,0-2-6 0,0-3-10 0,0 0-10 0,-7 3-6 0,7-4-9 16,0 1-6-16,7-2-8 0,-7 2-2 0,0-4-5 0,0 1-2 0,0-3-3 0,5 6-4 15,-5-4-4-15,8-2-1 0,0 3-3 0,-8-2-3 0,5 1-1 0,1-3-2 16,-1 1-3-16,2 1 0 0,2 0-4 0,3-1-1 0,-6 0-2 0,8 0-3 15,-7 6-1-15,4 0-2 0,-4-3-2 0,7 3 0 0,-2 3 1 0,2 3-2 0,-9-1 0 16,8-2 1-16,1 6-1 0,-9 0 1 0,10 0 2 0,-9 6 0 0,7-6-1 0,-8 4 3 16,9-1 0-16,-7 3 2 0,-1 3-2 0,1 3 0 0,7-3 2 15,-9 0-5-15,2 1-2 0,-7 4-2 0,6-4-4 0,2 5-3 0,-8 0-5 0,6 0-8 16,-6 0-5-16,0 0-7 0,0-2-11 0,0 2-10 0,0 0-12 0,0 0-11 16,0-2-15-16,-6-1-14 0,6 3-12 0,0-2-17 0,-8-4-19 0,8 6-16 15,0-4-20-15,0-1-19 0,0-1-21 0,0 6-34 0,0-11-34 0,0 7-36 0,0-8-30 16,0 9-29-16,0-8-27 0,0 1 5 0,0-5 17 0,8 0 29 0,-8 0 31 15,0 4 36-15,0-4 34 0,6-4 38 0,-6 4 40 0,7-5 44 0,-2 1 46 0,-5-8 47 16,0 9 60-16</inkml:trace>
  <inkml:trace contextRef="#ctx0" brushRef="#br0" timeOffset="102505.2">14590 16892 0 0,'0'-10'73'16,"5"1"81"-16,-5 0 57 0,0-3 49 0,0 3 48 0,0 0 41 0,0-2 40 0,0 3 38 0,0-7 35 0,-5 4 36 0,5-4 38 0,0 6-1 0,0-5-25 0,-9-1-62 0,9 0-86 0,0 6-50 0,0 0-37 0,0-3-31 0,0 3-24 0,0-1-22 0,0 5-19 0,0-4-20 0,0 9-19 0,0 0-22 0,0 0-22 0,0 0-22 0,0 0-20 0,0 0-17 0,0 0-14 0,0 0-13 0,0 0-7 0,0 0-7 0,9 9-5 15,-9-4-2-15,0 5-2 0,0-1 1 0,5 3-2 0,-5-3 1 0,6 4 6 16,-6-2 2-16,7 4 3 0,-7-1 4 0,0 0 0 0,6 1-1 0,-6 1-4 0,7-3-6 16,-7 1-7-16,6 1-5 0,-6 1-6 0,7-2-6 0,-7 2-4 0,6-7-4 15,2 6-2-15,-8-6 0 0,5 1-4 0,3-1 2 0,-3 2 1 0,0-7 1 16,4 2 5-16,-4 3 5 0,10-5 7 0,-10-4 7 0,9 5 7 0,-9-5 7 16,3 0 5-16,5 0 8 0,-2-5 10 0,-4 5 5 0,7-4 5 0,-7-5 8 15,4 3 4-15,-3-4 2 0,5 5 6 0,-7-4 0 0,2-6 1 0,-3 5 0 0,10 1 0 16,-15-6 0-16,5 0 0 0,2 6-5 0,-2-7-4 0,-5 1-9 0,7 1-12 0,-7-5-11 15,0 4-12-15,0-4-12 0,0 4-9 0,0-4-10 0,-7-1-7 0,7 7-8 16,0-8-9-16,-5 6-7 0,-2 2-11 0,7-2-8 0,-5 3-15 0,5 3-9 16,0 4-13-16,-7-5-14 0,7 10-18 0,0-4-29 0,0 4-29 0,0 0-24 15,-8 4-25-15,8-4-48 0,0 6-57 0,0-2-62 0,0 6-62 16,0-6-19-16,0 8 1 0,0-3 18 0,0 1 29 0,8-7 36 0,-8 8 40 0,7-1 45 0,-2-1 48 16,2-3 44-16,-2 3 44 0,2-3 56 0,1-2 61 0</inkml:trace>
  <inkml:trace contextRef="#ctx0" brushRef="#br0" timeOffset="103200.07">15195 16676 0 0,'0'0'66'0,"0"6"128"0,-8-6 75 16,1 0 56-16,2-6 47 0,-4 6 44 0,4-4 41 0,0-1 37 0,-3-1 35 15,3 3 29-15,-3-7 27 0,8 5 9 0,-6-5-5 0,-1 4-111 0,7 2-172 0,0-6-92 16,-6 6-49-16,6-2-28 0,0 2-21 0,-7-1-20 0,7 1-21 0,0-1-13 16,-6-1-17-16,6 6-11 0,0 0-9 0,0-4-10 0,0 4-7 15,0 0-9-15,0 0-11 0,0 0-7 0,0 0-7 0,0 0-6 0,-8 4-2 0,8-4-2 16,0 6 1-16,0-1-2 0,-5 4 0 0,5-5 2 0,0 11 1 0,0-6 2 15,0 3 2-15,5 3 5 0,-5-2 2 16,0 2 7-16,0 0 5 0,0 0 2 0,8-2-1 0,-8-2-2 0,0 4-7 0,6-1-3 0,-6 0-5 0,0-4-4 0,0 1-6 16,0 4-4-16,0-7-5 0,0 3-2 0,0-2-3 0,0-3-3 0,0 3 0 15,0-3-1-15,0 3 5 0,0-5 4 0,-6 1 7 0,6-1 8 0,0-4 7 16,0 6 11-16,0-6 9 0,-8 6 9 0,8-6 9 0,0 0 12 0,0 0 9 0,0 0 10 16,0 0 8-16,0 0 8 0,0 0 6 0,0-6 5 0,0 6 3 0,0 0 3 15,0-6 1-15,-5 2 0 0,5-1-1 0,0 5-1 16,0-4-2-16,0-1-4 0,0 1-6 0,0 4-4 0,0-6-8 0,0 0-6 0,-7 3-6 0,7-3-5 0,0-3-6 15,0 3-2-15,0 1-5 0,0 1-4 0,0 0-4 0,0-7-1 0,0 7-4 16,0-7-3-16,0 7-3 0,7-7-3 0,-7 2-4 0,0-1-1 16,5 1-3-16,-5-1-3 0,8-1-2 0,-2 2 1 0,1-1-3 0,-1 1-1 15,1 0-2-15,-1-7-1 0,2 5 2 0,5 4-3 0,-3 1 1 0,-1-3 0 0,3-3 2 0,2 8 3 16,-1-1-1-16,-1 5 2 0,2-5 2 0,-1 5-2 0,1 0 1 0,-4 5 1 16,3 0 2-16,-5-1 1 0,5 8 0 0,1-8 1 0,-9 11 1 0,2-6-3 15,6 0-2-15,-13 6-9 0,7-3-4 0,0 1-9 16,-7-4-8-16,5 6-8 0,-5-4-9 0,0 3-8 0,0-5-11 0,0 6-10 0,0-4-8 0,-5 4-7 15,5-7-6-15,-7 6 0 0,7-2 1 0,-7 3 5 0,7-6 9 0,0 0 7 0,-7 1 11 16,7-1 9-16,-6-3 10 16,6 3 13-16,0-3 12 0,-7-2 15 0,7 1 14 0,0-5 11 0,0 0 12 15,0 4 9-15,0-4 11 0,0 0 8 0,0 0 4 0,0 0 5 0,-5 0 1 0,5-4 3 16,-8 4 3-16,8-5-1 0,0 1 3 0,0-2 2 0,-6 3 0 0,6-3 2 0,0 0 1 0,-5 3-2 0,5-9-1 0,0 8-2 16,0-5-1-16,0 0 0 0,-8 3 1 0,8-3-2 0,0-3 2 0,0 3-2 0,0-4-4 15,0 2-4-15,0-4-5 0,0 5-5 0,0-4-5 0,0 0-5 0,0-1-5 16,8 0-5-16,-8 0-5 0,5 0-5 0,1-4-4 0,-6 5-4 0,8-5-3 15,-3-2-5-15,2 6-3 0,-1 2-3 0,1-8-1 16,7 6-3-16,-9 6 1 0,8-6-4 0,-5 5 3 0,3 1-4 0,-4 4 2 0,7-5 1 16,-1 10 1-16,-8-4 1 0,11 4 0 0,-5 0 1 0,2 4 0 0,0 0 2 15,1 2 0-15,-2 3 4 0,1-4-1 0,1 11-1 0,-1-7 4 0,0 6-1 0,0 0 0 0,0 0 1 16,-5 4 0-16,3-5 1 16,1 6-1-16,-3-2 2 0,-4-3-1 0,2 6-2 0,-1-2-6 0,0 1-7 0,-6-1-7 0,8-4-14 0,-8 4-16 0,0-4-20 15,0 4-19-15,0-5-20 0,-8 1-24 0,8 1-24 0,-6-2-27 0,0 2-30 0,6-1-33 16,-7-6-44-16,-7 4-51 0,7-2-82 0,2-2-96 0,-1 1-28 0,1 0 5 0,-3-1 19 31,-5-4 32-31,6 1 34 0,1-2 37 0,0 1 42 0,-1 1 43 0,-1-6 45 16,3 0 48-16,-1 0 58 0,6-6 62 0</inkml:trace>
  <inkml:trace contextRef="#ctx0" brushRef="#br0" timeOffset="103524.26">16275 16761 0 0,'-8'13'19'0,"8"-2"135"0,0 4 73 0,0-11 48 0,-5 2 36 0,5-1 27 0,0-1 24 0,0-4 20 0,5-4 16 0,3-1 18 0,-8 5 20 0,0 0 20 0,0 0 23 0,0 0-96 0,0-6-164 0,0 6-78 0,-8-4-31 0,3 4-13 0,5 0-2 0,0 0 2 0,-6 0 1 0,-1 0 4 0,1 0 4 0,6 0-3 0,-8 0-2 0,8 0-5 0,-7 4-7 0,7-4-11 0,0 0-11 15,0 0-9-15,-5 0-12 0,5 0-8 0,0 0-8 0,0 0-2 0,0 0 0 16,0 0 4-16,0 0 5 0,5 0 4 0,-5 6 3 0,7-6 4 0,1 0 0 15,-8 0 0-15,13 0 3 0,-7 0 2 0,7 0-2 0,0 0 0 0,0 0 2 0,8 0-3 16,-10 0-7-16,10 0-7 0,-2-6-5 0,6 6-12 0,-6-4-11 0,2 4-15 16,-2 0-15-16,7-6-23 0,-5 6-23 0,-3-5-27 0,1 5-25 0,2-4-28 15,-8-2-32-15,1 6-26 0,-2-5-25 0,1 5-22 0,-7-4-26 0,7-1-43 16,-13 1-50-16,5-2-62 0,-5 2-68 0,0-1-9 0,0-5 13 0,0 4 28 0,0-3 35 16,-5 0 39-16,0 0 42 0,5 3 37 0,-8-3 41 0,2-3 38 0,-1 3 41 0,1 0 53 15,-1-1 60-15</inkml:trace>
  <inkml:trace contextRef="#ctx0" brushRef="#br0" timeOffset="103704.39">16575 16623 21 0,'0'-10'92'0,"-7"6"54"16,1-6 48-16,6 1 46 0,-5 4 45 0,-4-5 45 0,9 4 45 0,-7-3 43 15,2 3 42-15,5-3 42 0,-8 5 41 0,8-1-16 0,-6-1-44 0,6 3-50 16,0-4-53-16,0 7-34 0,0 0-26 0,0 0-26 0,0 0-27 0,0 0-28 0,0 0-30 16,0 0-27-16,0 0-26 0,0 0-22 0,0 7-22 0,0-7-14 0,-5 3-12 15,5 8-10-15,0-7-8 0,0 5-9 0,-8 6-7 0,8-5-7 16,-5 5-26-16,5 4-19 0,-7-5 0 0,7 7 0 0,0-2 0 0,-7 2 0 0,7-3 0 16,-7 1 0-16,7 2 0 0,0-2 0 0,-6-5 0 0,6 7 0 0,0-2 0 15,-7-4 0-15,7 3 0 0,0-2-55 0,0 2-45 0,-5-3-19 0,5 6-21 0,0-8-27 16,-8 2-27-16,8 0-32 0,0 4-33 0,0-4-33 0,0-1-36 0,0 2-48 15,-6-7-57-15,6 0-62 0,6 3-66 0,-6-3-11 0,0-3 10 0,0-2 27 16,8 1 36-16,-8-1 41 0,5-4 44 0,2-4 47 0,-1 4 50 0,1-5 50 0,0 1 51 16,0-8 64-16,6 3 68 0</inkml:trace>
  <inkml:trace contextRef="#ctx0" brushRef="#br0" timeOffset="103957.56">16972 16569 93 0,'-12'16'215'0,"-2"-7"83"16,1 6 60-16,0-6 39 0,5-4 30 0,3 5 18 0,-2-10 17 0,7 0 15 16,0 6 14-16,0-6 18 0,0 0 16 0,0 4-66 0,0 1-113 0,7 1-112 0,-7-6-115 15,0 4-53-15,0-4-24 0,0 0-4 0,0 3 3 0,0-3 13 0,0 6 16 16,0-6 11-16,5 0 12 0,-5 0 8 0,8 0 4 0,-8 0-1 0,8 5-3 16,-3-5-6-16,1 0-6 0,1 0-7 0,7-5-4 0,-9 5-6 0,8 0-2 15,1-6-7-15,-2 6-9 0,7-3-8 0,-4 3-11 0,4-4-13 0,-1 4-17 16,3-6-20-16,-2 6-21 0,-1-5-27 0,3 5-28 0,-1-4-37 0,-1 4-39 0,1 0-41 15,-8 0-46-15,2 4-57 0,-1-4-67 16,0 0-86-16,-5 5-91 0,-3-5-31 0,1 6 2 0,-6-6 21 0,0 0 29 0,0 0 38 0,0 0 45 0,0 4 50 0,-6-4 51 16,1 0 57-16,-3 0 55 0,0-4 64 0,-5 4 67 0</inkml:trace>
  <inkml:trace contextRef="#ctx0" brushRef="#br0" timeOffset="104171.77">16978 16858 0 0,'-13'19'21'0,"-1"2"142"15,2-6 85-15,1-2 61 0,-5 2 49 0,11-6 41 0,-8 2 35 0,13-7 31 16,0-4 25-16,6 6 28 0,-6-6 25 0,0 0 24 15,0 4 24-15,7-4-104 0,-7 5-177 0,5-5-95 0,-5 4-54 0,0-4-27 0,8 5-17 0,-8-5-11 0,8 0-5 16,-8 0-3-16,5 0-3 0,1 0-3 0,1 0-5 0,-2 0-7 0,4 0-6 0,-4-5-11 16,8 5-7-16,-8-4-11 0,11 4-9 0,-4-5-14 0,0 1-16 15,8-2-20-15,-6 2-20 0,-1-2-27 0,6 1-31 0,-6 1-38 0,8-1-39 0,-11-1-46 16,4 2-46-16,1-1-77 0,-3 1-90 0,0-2-77 16,1 3-71-16,1-3-18 0,-2 0 8 0,2 6 25 0,-9-3 30 0,8-3 41 0,-5 0 45 0,5 2 51 0,-7-1 54 15,7 1 58-15,-6-1 59 16,-1 1 73-16,1-8 78 0</inkml:trace>
  <inkml:trace contextRef="#ctx0" brushRef="#br0" timeOffset="104637.2">18008 16472 80 0,'0'-15'151'0,"5"6"44"0,-5-6 39 0,7-1 36 0,-7 2 36 0,0 0 36 16,8 5 36-16,-8-6 34 0,0 4 33 0,0-4 33 0,0 7 34 0,6-3-51 0,-6 1-104 0,0 5-51 0,0-4-27 0,0 3-14 0,0 2-9 0,0-1-13 0,0 1-12 0,0 4-17 0,0 0-15 0,0-5-14 0,0 5-14 0,0 0-15 0,0 0-20 0,0 0-20 31,0 0-20-31,0 0-19 0,0 0-15 0,0 0-16 0,0 0-17 0,0 0-8 16,0 0-6-16,0 0-3 0,0 5-7 0,0-1-1 0,0 5-3 0,6 2-2 0,-6-2 2 0,0 7 1 0,0-3 4 0,0 2 3 0,0 6 3 0,0 3 3 31,0-6 3-31,-6 7 0 0,6-1-2 0,0 2-3 0,-6 2-5 0,6-3-4 0,-8 5-7 16,8-2-6-16,-7 2-10 0,2-5-8 0,5 5-12 0,-8-2-12 0,2-4-11 0,6 6-16 0,-5-6-17 0,-3 1-18 0,8-7-21 0,0 3-23 0,0-2-24 15,-7 2-32 1,7-6-29-16,0-2-36 0,0 2-33 0,0-6-51 0,7 2-58 0,-7-1-57 0,0-6-54 0,8 1-8 0,-3-1 16 0,1 1 27 16,-6-5 33-16,8 0 38 0,-3 0 40 0,2-5 49 0,1 5 48 0,-2-4 50 0,0-5 51 0,6-1 60 15,-4-1 69-15</inkml:trace>
  <inkml:trace contextRef="#ctx0" brushRef="#br0" timeOffset="105094.7">18333 16676 76 0,'0'0'196'0,"-7"0"80"0,2 0 59 0,-3 6 45 16,8-6 35-16,-6 0 27 0,6 0 19 0,0 0 17 0,0 0 14 0,0 0 13 16,0 0 17-16,0 0-64 0,0 0-105 0,6 0-111 0,-6 0-112 0,8 0-58 15,-8 0-27-15,5 6-15 0,2-6-9 0,-1 3 6 0,-6-3 4 0,6 6 12 0,2 0 8 16,-1-6 8-16,-7 3 5 0,5 3-1 0,4-2-1 0,-4 1-5 0,-5-1-4 15,5 1-3-15,3-5-6 0,-3 6 0 0,3 4-5 0,-8-5-3 0,6-1-2 16,1 2-6-16,-1-2-4 0,1-4-6 0,-1 5-5 0,1-1-4 0,-1 1-2 16,1-5-3-16,0 6-3 0,0-6-3 0,6 4-2 0,-8-4-4 0,9 0-4 0,-2 0-3 15,2 0-5-15,-1-4-4 0,1 4-4 0,-2-6-3 0,-1 1-4 0,5 1-1 16,-6-1-2-16,4 1 0 0,1-6 3 0,-4 5 5 0,2-5 4 0,0 4 6 16,1-8 9-16,-9 4 8 0,10 1 6 0,-9 0 9 0,7-7 12 0,-13 5 7 15,5-2 8-15,2-2 8 0,2 0 3 0,-9 0 7 0,5 2 2 0,-5-8 0 0,0 6 0 16,-5-3 2-16,5 2 0 0,0 2-1 0,-9-5 2 0,2 4-6 0,7 0-3 15,-5 6-5-15,-8-6-4 0,7 5-6 0,-2 0-5 0,1 0-6 0,-5 6-6 16,0-2-8-16,4 2-5 0,-5-1-10 0,2 5-5 0,3 0-7 0,-5 5-7 16,0-1-1-16,0 2-5 0,0 3-1 0,7 0-2 0,-6 3 0 0,-2 1-2 0,7 2 0 15,-5 0 6-15,-3 5 2 0,10-1 3 0,-3 0 3 0,-3 2 2 0,3-3 3 16,3 7 4-16,-2-6 1 0,0 7 1 0,0-7 2 0,1-1 2 0,6 3-1 0,-7-2 1 16,7 1 1-16,0-5 1 0,0 4-1 0,0-4 1 0,0 0 0 15,7 0 1-15,-7-7 1 0,6 6 2 0,1-2-3 0,0 3 2 0,5-6-1 0,-4 0-3 16,3 1-6-16,2-1-13 0,2 3-11 0,-3-9-15 0,9 7-15 0,-9-5-19 0,7-1-22 15,-1 2-26-15,3-6-28 0,-2 5-31 0,7-5-29 0,-7 0-27 0,2-5-38 16,4 5-41-16,-5-6-44 0,1 2-44 0,2-1-37 0,-2-5-34 0,-2 7 1 16,1-9 20-16,-1 3 30 0,2-6 34 0,-3 6 41 0,-4-7 40 0,-1 1 41 0,1 6 40 15,-2-4 45-15,1-2 50 0,-7-6 50 0,2 7 69 0</inkml:trace>
  <inkml:trace contextRef="#ctx0" brushRef="#br0" timeOffset="105573.4">19024 16691 10 0,'5'-9'101'0,"-5"-6"62"0,0 2 51 0,0-2 47 16,-5 3 41-16,5-2 42 0,-8 0 38 0,8 0 37 0,-6 4 36 0,6-5 32 15,-5 0 30-15,-2 6-18 0,7-7-52 0,-8 7-64 0,8-6-71 0,-6 6-49 16,6 4-30-16,0-5-28 0,0 4-25 0,-5-3-26 0,5 9-27 0,0 0-19 15,0-6-24-15,0 6-19 0,0 0-19 0,0 0-16 0,0 0-14 0,0 0-6 16,0 0-2-16,0 0-2 0,5 6 0 0,-5-1 1 0,0 5 0 0,6 0 2 0,2 0 3 16,-8 4 2-16,7 0 4 0,-2 2 3 0,-5 2 8 0,6-3 1 0,2 6 3 15,-3-8-1-15,-5 7-7 0,8 0-5 0,-8-5-4 0,5-1-6 0,-5 5-1 16,0-4-2-16,0-5-2 0,0 4-4 0,0 2-5 0,0-7-5 0,0 1-6 0,0-1-5 16,-5 2-5-16,5-2-9 0,-8 1-4 0,8-4-3 0,-5 3-4 0,5-5-4 15,-8 1-1-15,8 1 1 0,-6-3 0 0,6 3 3 0,-5-6 5 0,5 6 9 16,-7-6 6-16,7 0 9 0,0 0 7 0,0 3 11 0,0-3 13 0,0 0 12 15,0 0 12-15,0 0 11 0,0 0 8 0,0 0 5 0,0 0 4 0,0 0 0 16,-8-3 3-16,8-3-1 0,0 6 0 0,0-6-2 0,0-3 4 0,0 4-6 0,0 1-3 16,0 0-5-16,8-7-9 0,-8 7-6 0,0-7-7 0,0 1-3 0,0 1-4 15,0 0-2-15,7-1-1 0,-7-5-1 0,5 4-3 0,-5-2-1 0,0 4-5 16,6-6-2-16,2-1-4 0,-3 2-3 0,-5-1-4 0,8-1-2 0,-3 2-3 0,3 0-1 16,-2 5-3-16,1-6-1 0,-1 0 0 0,1 6-2 15,7-1-2-15,-9-1 0 0,0 8 3 0,3-4-2 0,-2 2 2 0,9 1 2 0,-10 4 2 0,1 0-1 16,2 0 1-16,4 0 1 0,-6 0 0 0,2 4 1 0,-2 1 1 0,1 2 2 0,-2-4 1 15,3 3 3-15,-2 3 3 0,-1-3 2 0,3 3 3 0,-3 0 3 16,2-3 4-16,2 4 5 0,-9-1 7 0,5 0 2 0,-5 1 3 0,0 0 3 0,6 0 2 16,-6 0 3-16,0 1-2 0,0 2-1 0,0-4-1 0,-6 3-5 0,6-3-3 15,0 6-4-15,-5-6-8 0,5 6-4 0,-9-5-10 0,9 5-10 0,-7-6-10 16,2 6-7-16,5 0-10 0,-8-5-8 0,3 3-7 0,5 1-8 0,-6-2-5 16,6 3-7-16,0-6-5 0,-8 4-5 0,8-1-5 0,0-3-4 0,0 0-6 0,0 1-9 15,0-1-7-15,0-3-14 0,8 3-16 16,-8-4-18-16,0 1-27 0,6-2-26 0,-6 2-31 0,0-6-45 0,5 4-52 0,-5-4-83 0,0 0-94 15,0 0-35-15,0 0 2 0,8 0 15 0,-8-4 29 0,5-2 34 0,-5 2 38 0,0-7 44 0,0 2 48 16,0-1 47-16,0 1 52 0,0 0 58 0,0-6 65 0</inkml:trace>
  <inkml:trace contextRef="#ctx0" brushRef="#br0" timeOffset="105899.06">19721 16935 33 0,'0'0'132'0,"0"0"63"0,0 0 52 0,0-4 47 0,-7-1 44 0,7-5 44 0,0 7 40 0,0-3 39 0,-8-3 38 0,8 3 38 0,0-4 36 0,0 5-31 0,0 1-66 0,0-5-70 15,0 3-67-15,0 0-42 0,0 3-26 0,0 3-26 0,0-6-18 0,0 6-25 0,0 0-19 0,0 0-22 0,0 0-21 16,0 0-21-16,0 0-20 0,0 0-16 0,0 0-19 0,0 0-15 0,0 0-16 15,0 0-12-15,0 0-14 0,0 0-7 0,0 0-6 0,0 0-5 0,0 6 0 16,0-3-5-16,0 3 2 0,0 4-3 0,-5-5-1 0,-2 4-3 0,7 1-2 16,-7-1-4-16,2 6-5 0,-2-5-5 0,1 5-7 0,-2-1-13 0,-5-4-13 0,8 5-21 15,-9 0-26-15,7-6-25 0,-4 7-30 0,4-2-34 0,-7-4-38 0,1 5-47 16,7-6-47-16,-9 1-81 16,10-1-87-16,-1 0-50 0,-2 2-22 0,3-7 6 0,-3 2 22 0,3-6 35 0,5 6 38 15,-7-12 44-15,7 6 47 0,-7-6 52 0,7-3 56 0,0-1 58 0,-5 1 60 0,5-6 75 0,0 6 82 0</inkml:trace>
  <inkml:trace contextRef="#ctx0" brushRef="#br0" timeOffset="106119.78">19682 16575 0 0,'5'-15'10'0,"2"6"127"0,0-6 80 0,-2 6 60 16,-5-3 48-16,8 3 43 0,-1-5 36 0,-7 9 37 0,6-4 35 0,-6-3 35 0,8 8 35 16,-8-1 27-16,0-1 31 0,5 6-89 0,-5 0-156 0,0 0-90 0,0 0-57 15,0 0-37-15,0 0-25 16,0 0-22-16,0 0-19 0,0 0-15 0,0 0-18 0,-5 0-14 0,5 6-15 0,0-1-12 15,-8-1-11-15,8 2-11 0,0 4-5 0,0-5-7 0,0 0-5 0,-6 3-4 0,6 3-5 0,0-2-15 0,0 1-14 0,0 1-20 16,-7-1-25-16,7-1-28 0,0 0-31 0,0-3-39 0,0 4-44 0,0-1-64 0,0 0-80 16,0-3-84-16,7 3-81 0,-7-4-25 0,6-1 1 0,-6-4 23 0,8 6 28 15,-8-6 38-15,0-6 40 0,5 2 45 0,-5-1 49 0,5-10 52 0,-5 2 56 0,0-8 67 16,8 3 74-16</inkml:trace>
  <inkml:trace contextRef="#ctx0" brushRef="#br0" timeOffset="111578.88">8597 17665 36 0,'0'-6'71'0,"-8"0"19"0,8 2 17 0,0 4 16 0,-5-5 17 0,5 1 18 16,0 4 19-16,-8-6 20 0,8 1 21 0,0 5 3 15,0-4-8-15,0 4-16 0,-6 0-22 0,6 0-13 0,0-5-10 0,0 5-5 0,0-4-2 0,0 4-4 0,0 0-8 0,-5-6-7 0,5 6-7 0,0-6-12 0,0 6-9 0,-7-3-11 0,7-3-7 0,0 6-9 0,0-4-4 0,0-2-3 0,-8 1 0 0,8 1-5 0,0 4 0 0,0-5-1 16,-6 1-1-16,6-2-1 0,0 1 1 0,-6 1-1 0,6-2-5 15,0 3 2 1,0 3-2-16,0-6 2 0,-7 0-1 0,7 2 3 0,0-1-2 0,0 5 3 0,0 0-2 0,0 0 1 0,0-6-1 0,0 6 2 0,0 0-3 0,0-3 3 16,0 3 0-16,0 0 0 0,0 0-4 0,0 0-3 0,0 0-4 0,0 0-7 15,0 0-4-15,0 0-8 0,0 0-6 0,0-6-6 0,0 6-8 0,0 0-5 16,0 0-3-16,0 0-4 0,0-4-1 0,7 4-3 0,-7 0 2 0,6 0-3 16,0 0 0-16,2 0 0 0,-8 0 2 0,12 4 0 0,-6-4 6 0,2 6 3 0,-3-6 5 15,8 3 0-15,-5 3 0 0,3-1-1 16,-3-1-2-16,-1 8 2 0,-1-9-3 0,7 3 0 0,-8 3 2 0,3 1 1 0,-2-1 0 0,-6 2 0 0,7-1 1 15,-1-1 1-15,-6 6 1 0,0-6 1 0,0 6 1 0,7 1 1 0,-7-3-2 0,-7 1 3 16,7 1 0-16,0 1-1 0,0 2 0 0,-6-3 1 0,6 6-1 0,-7-8 1 16,7 7 0-16,-6-4-3 0,6 2-1 0,-8-3-1 0,3 4-2 0,5-4-2 31,-5 4-1-31,-3-4-1 0,8 0-1 0,-6 0-1 0,6-1-1 0,-7-3-3 0,7 3-3 16,-8-4-3-16,8-1 0 0,0 6-5 0,0-5 0 0,0-5-5 0,0 4-1 15,0-5-3-15,0 2-2 0,0-1-1 0,0-1 0 0,0 1-3 0,0 2 1 16,8-7-2-16,-8 3 3 0,7-3 1 0,-7 6 0 0,6-6 4 0,2 0 5 0,-3 5 6 15,-5-5 6-15,5 0 3 0,9 0 4 0,-7 0 5 0,-1-5 2 0,1 5 5 0,7-6 10 16,-9 6 8-16,8-3 9 0,-5-4 7 0,-2 2 8 0,1 1 8 0,-2-1 7 16,3-1 7-16,-2 2 7 0,-1-1 11 0,-5 5 9 0,8-4 6 0,-8-1 5 0,0 1 1 15,0-2-2-15,0 0-6 0,0 2-4 0,0-1-9 0,0-1-2 0,0 3-11 16,-8-3-7-16,8 2-9 0,-5-1-11 0,5 1-11 0,-6 4-11 0,-2-5-11 16,8 5-6-16,-5-7-9 0,5 7-8 0,-7 0-4 0,1 0-6 0,6 7-4 15,-8-7-5-15,2 5-1 0,6-1-4 0,-7 1 0 0,2-1-4 0,5 2 0 16,-7-3-2-16,0 8 3 0,7-7 3 0,-7 8 1 0,7-3 5 0,0 0 2 0,-6 1 6 15,6-1 1-15,-7 3 2 0,7-3 2 0,-6 0 3 0,6 1 0 0,0-1 3 16,-8 6 1-16,8-4-2 0,0-1-1 0,-5-1-2 0,5 0-2 0,0 0-1 0,0 3-2 16,-5-3-4-16,5 5 2 0,0-9-5 0,0 10 0 0,5-6-1 0,-5 3 1 15,0-5 1-15,0-1 0 0,5 3 3 0,-5 3 1 0,0-3 2 0,8-4 2 16,-8 5 2-16,0-6 3 0,0 1 3 0,6-1 4 0,-6 1 6 0,0-5 2 0,0 0 6 16,0 0 3-16,0 0 3 0,0 6 2 0,-6-2 1 0,6-4 2 0,0 6-1 15,-8-6-4-15,8 5-2 0,-5-5-6 0,0 0-7 0,-3 4-10 0,-5-4-9 0,5 6-10 16,-3-6-12-16,3 3-15 0,-5-3-15 0,8 6-17 0,-9-6-17 0,9 0-19 15,-10 4-22-15,9-4-21 0,0 0-24 0,-1 0-24 0,2 5-28 0,-2-5-69 16,-2 0-91-16,9 0-51 0,0 0-31 0,0 0-1 0,0 0 13 0,0 0 26 0,9-5 27 16,-9 1 35-16,7-5 35 0,-2-1 40 0,8 5 40 0,-7-5 47 0,2-5 47 0,4 6 71 15,2-6 87-15</inkml:trace>
  <inkml:trace contextRef="#ctx0" brushRef="#br0" timeOffset="113749.01">9417 17863 2 0,'0'0'74'0,"0"-4"47"0,0 4 34 15,0-5 26-15,0 5 23 0,0 0 20 0,0-6 16 0,0 6 17 0,0 0 17 0,0 0 16 0,0-4 16 0,0 4-27 0,0 0-51 0,0 0-49 0,0 0-48 0,0 0-27 0,0 0-19 0,7 0-9 0,-7 0-6 0,0 0-3 0,0 0-5 0,0 0-2 16,0 0-2-16,0 0 0 0,0 0 0 0,0 0 1 0,0 0 2 0,0 4 1 15,0 2 5-15,5-1 0 0,-5-1 1 0,0 1 0 0,0 2 0 0,0-4-2 16,7 3 0-16,-7 3-5 0,0-3-2 0,0-2-5 0,7 5-4 0,-7-4-3 0,7 1-2 16,-7 4-4-16,6-5-4 0,-6-1-2 0,7 1-2 0,-2-1 0 0,-5 2 0 15,9-2 2-15,-4 1 1 0,2-5 3 0,-1 5 1 0,-1-5-1 0,11 0 1 0,-11 4-2 16,1-4-1-16,7 0 2 0,-6-4 1 0,6 4-1 0,-6 0 1 0,5-5-4 16,1 5 0-16,-5-5-2 0,3 1 1 0,5-2-2 0,-11 2 0 0,8-1 1 15,-8-4 3-15,11 3 2 0,-11 2 0 0,1-7 4 0,1 7-1 0,-1-1 7 16,2-5 9-16,-1 6 7 0,-2-1 8 0,-5-1 3 0,0 3 4 0,0-4-2 0,0 2 1 15,0 1-2-15,0-1-4 0,0-5-6 0,0 5-7 0,-5 1-7 0,-2-5-7 16,7-3-11-16,-8 8-11 0,2-7-11 0,-1 2-11 0,-4 5-9 0,4-5-4 16,-7 3-4-16,7-3-4 0,-4 3-1 0,-5 1-3 0,5 1-2 15,-2-2 4-15,0 6-2 0,-1 0 3 0,1 0-2 0,1 0 2 0,-2 6-2 0,9-6 1 0,-11 4-1 16,11 1-1-16,-8 1-1 0,8 3 1 0,-9-3 0 0,7-2-2 0,1 5-1 16,-1 0-1-16,7 2 0 0,-7-1-2 0,0 0 2 0,7-1 0 0,0 0 2 15,-5 6-2-15,5-3 0 0,0 2 0 0,0 0-2 0,0-5 3 0,0 6 2 0,0 0 1 16,5 0 3-16,-5-6 2 0,7 7 3 0,0-2-1 0,0-4 3 0,-1 4-1 0,1-4 0 15,-2 5 6-15,9-6 1 0,-7 1 3 0,4-1 3 0,-3 3 1 0,5-9 1 16,1 8 0-16,-9-7 2 0,10 2-2 0,-3-2 1 0,0 1-1 16,-4-1 2-16,5-4-1 0,-2 5 2 0,-4-5 1 0,7 0 1 0,-1 0 0 0,1 0 1 0,-7 0 2 15,4-5-1-15,2 5 4 0,-5-4 2 0,4-1 0 0,0-5 4 16,-5 6 2-16,6-7 3 0,1 8 1 0,-1-9 3 0,-6 3 3 0,5-1 3 0,0-4 0 0,4 4 2 16,-11-5 2-16,8 0 0 0,1 2 1 0,-9-3-1 0,8 2 0 0,1-1-1 15,-7-4 0-15,6 4-2 0,-7-4 0 0,7-2-2 0,-8 1 0 0,9 2-4 16,-7-2-2-16,-1-4-2 0,1 3-3 0,-1 3 0 0,1-6-2 0,-1 3-2 0,-1-3-3 15,3 5 0-15,0-6 0 0,-8 7-3 0,5-3 0 0,-5 2-2 0,8-5 0 16,-8 9-2-16,0-6 3 0,0 3 3 0,5 2 4 0,-5 2 7 0,0 4 4 16,0 1 5-16,0 0 4 0,0 3 2 0,-5 2 1 0,5 4-3 0,0 0-2 0,0 0-6 15,0 0-6-15,0 0-8 0,-8 4-8 0,8 2-5 0,-5-3-7 0,-3 8-11 16,0 3-5-16,3 0-6 0,-1 2-4 0,-1 2-4 0,1 3-1 0,-1-2 2 16,1 5 1-16,-8 0 5 0,7 1 8 0,2-1 3 0,-3 1 5 0,3-1 3 15,5 2 2-15,-6-7 1 0,-2 5-1 0,8 1 2 0,0-7 0 0,-5 3 2 16,5-2-4-16,0 2 1 0,0-7-2 0,0 5 1 0,0-4 1 0,5 0-1 15,-5-2 1-15,0 2-1 0,8-6-2 0,-8 3 0 0,6-3 0 16,-6 1-1-16,5-1-1 0,3 0 0 0,-3-3 2 0,-5 4-2 0,7-5 0 0,0-1-1 0,0 1-1 0,-1-5 0 16,1 4 1-16,6-4 2 0,-7 6 1 0,-1-6 1 0,3 0 1 0,5 0 3 15,-5-6 3-15,-3 6 2 0,9-4 2 0,-9 4 2 0,8-5 2 0,1 1 2 16,-7-1 1-16,6 1 0 0,0-8 2 0,-7 8 1 0,6-7-3 0,2 2 2 16,-9 0 0-16,8 5-1 0,-5-8-1 0,5 3 0 0,-7-6 1 15,2 6 0-15,5 0 4 0,-8-1 3 0,2-1-2 0,0 2 4 0,-2-5 2 16,2 3 0-16,1-4 2 0,-8 6 1 0,5-1 2 0,3-4 2 0,-8 4 1 0,6 0 4 15,-6-1 0-15,0-2 2 0,5 4-1 0,-5 3-1 0,0-3-2 0,0 3-1 0,0-3-3 0,0 3 1 16,0 2-4-16,0-1 0 0,-5 1-2 0,5 4-6 0,0-5 1 0,0 5-4 16,0 0-6-16,0 0-3 0,0 0-4 0,0 0-3 0,0 0-7 0,0 0-3 0,0 0-7 15,0 0-2-15,0 0-6 0,-6 0-3 0,6 0-1 0,0 5-6 0,0-5-3 16,0 4 0-16,-8 1-1 0,8-1 1 0,0 2 2 0,0-2 4 0,-5 7 3 16,5-8 3-16,0 9 6 0,0-3 2 0,0 1 3 0,0-1 3 0,0-4 4 0,-8 11 5 15,8-7 0-15,0 0 3 0,8 1 1 0,-8-1-1 0,0 3 1 0,0-3-1 16,0 0-2-16,0 1-1 0,5-1 0 0,-5 2 0 0,8 4 1 0,-8-6-2 15,6 1 1-15,-6-1-2 0,5 0 1 0,2-2 0 0,-7 2 0 0,9 0 2 16,-4 0-1-16,-5-3-1 0,6 3-4 0,-6 3-2 0,7-8-3 0,-7 1-3 0,5-1-4 16,-5 5-3-16,0-3 2 0,0-1-2 0,0-1-2 0,0 1 0 0,0 2-3 15,-5-7-3-15,5 3-7 0,-7 3-1 0,7-1-1 16,-6-1 1-16,1-4 1 0,-4 6 3 0,2-2 1 0,2 1 2 0,-1-5-2 0,-2 0-1 0,3 4-2 0,-3-4 0 16,-4 0 0-16,12 5 5 0,-7-5 4 0,0 0 4 0,7 0 5 0,-5 0 2 0,5 0 3 15,0 0 0-15,0 0 0 0,0 0-3 0,0 0 0 0,0 0-2 0,0 0 3 16,0 0 0-16,0-5 2 0,0 1-1 0,0-1 0 15,0 1 1-15,5-2-3 0,-5 2 1 0,7-7-1 0,0 8 1 16,-7-9 0-16,5 3 5 0,10-1 1 0,-10 1 2 0,3 0 2 0,-2-7 0 0,6 5 0 0,-3 2 5 16,2-4 3-16,1 1 5 0,4 3 7 0,-5-6 3 15,-6 6 8-15,11 0 5 0,2-1 4 0,-4-1 4 0,-2 2 4 0,7-1 2 0,-4-5 4 0,4 12 0 16,-6-9 4-16,6 3 0 0,-6-1-2 0,8 5 2 0,-11-4 0 0,6 5-1 0,-5-8-1 0,2 8 0 16,-5-1 0-16,4-1 0 0,-5 3 7 0,-2-3 3 0,-5 2 5 0,8-1 5 0,-8 5 7 0,7-4 4 15,-7 4 3-15,0 0-4 0,0 0-5 0,0 0-5 0,-7 0-4 0,7-6-5 31,0 0-2-31,-8 3-5 0,8-3-6 0,-5 1-6 0,5 1-10 0,-7-2-8 16,0 2-8-16,2 4-10 0,-3-5-8 0,3 1-3 0,-3-1-2 0,2 5 1 16,1-6 0-16,-2 2-1 0,-2 4-2 0,4 0-3 0,-8 0-1 0,8-6-3 0,5 6 0 15,-8 0-4-15,0 0 2 0,3 6-4 0,-1-6 0 0,-1 0-1 0,7 4 0 16,-6-4 1-16,-2 6-1 0,8-1 1 0,-5-1 0 0,-2 5 1 0,1-3 1 16,6 3 2-16,-6 0 1 0,6 3 2 0,-7 1 1 0,-1 2 1 0,8-6 3 0,-5 7 2 15,5-2-2-15,-8 1 2 0,8 1-1 0,0-2 1 0,0 0-1 0,0 0-2 16,0 2 0-16,0-2 0 0,0 0-1 0,0 0 0 0,8 2-1 0,-3-1 1 15,-5-6 1-15,8 6 0 0,-1-5 1 0,-1-1 0 0,0 0 2 0,1 6 0 0,-2-3 3 16,3-9 1-16,5 8-2 0,-7-1-2 0,7-1-5 0,-5-5-1 0,5 8-2 16,-3-9-4-16,-1 3-12 0,3-1-12 0,-6-1-13 0,7 2-20 0,-5-3-21 15,-3-3-24-15,9 6-23 0,-14-6-25 0,5 4-25 0,3-4-37 0,-8 0-41 0,0 0-90 16,0 0-110-16,0 0-39 0,0 0-4 0,-8-4 14 0,8-2 26 0,-5 3 31 16,-2-3 35-16,0 2 40 0,-6-7 39 0,8 1 43 0,-9 1 42 0,2-6 54 15,-2 6 61-15</inkml:trace>
  <inkml:trace contextRef="#ctx0" brushRef="#br0" timeOffset="114585.96">11299 18191 96 0,'7'-6'166'0,"-7"-3"46"0,0 4 35 0,0-5 30 0,0 1 28 0,0 5 24 0,0-7 23 0,0 8 21 0,0-9 21 0,0 8 21 0,0-1 24 0,0 1-68 0,0-2-117 0,0-3-64 0,0 3-34 0,0 6-15 0,6-3-9 0,-6-4-6 0,0 7-4 0,0-5-5 15,8 5-5-15,-8-4-3 0,5-1-4 0,-5 5-6 0,8-6-7 0,-8 6-12 0,5-4-11 0,0 4-11 0,4-5-10 0,-4 5-7 16,2-4-4-16,-7 4-5 0,8 0-5 0,4 0 0 0,-5 0-4 0,-2 0-2 15,2 0-1-15,-1 4-2 0,8-4-1 0,-7 5-1 0,-2-1 1 0,4 2-1 0,3 3-1 16,-6 3 0-16,-1-9-3 0,11 8-1 0,-11 3 0 0,1-5-2 0,1 6-3 16,6 0-2-16,-5 0-2 0,-3 0-2 0,1 0-5 0,2-2-3 0,-8 7-7 15,5-4-5-15,3-1-4 0,-8 3-5 0,5-2-6 0,-5-2-1 0,0 0-2 16,0 0-2-16,0-4 0 0,0 5-1 0,0 0-2 0,0-6 3 0,0 1 4 0,-5 1 6 16,5-2 7-16,-8 1 4 0,3-1 8 0,5 0 5 0,-8-3 7 0,2 0 4 15,6-3 2-15,-5 3 4 0,-3 0 1 0,1-2 2 0,1 1 6 0,-1-5-2 16,7 0 2-16,-6 4 0 0,1-4 1 0,-3 0 2 0,8 0 3 0,-8 0 4 0,3-4 4 15,-1 4 3-15,6 0 3 0,-7-5 2 0,7 5 2 0,-5-4 5 0,-4 4 5 0,9-6 3 16,-5 0 4-16,5 3 1 0,0 3 0 0,-7-6 2 0,7 0-3 0,0 2-1 16,0-6-5-16,0 6-4 0,0 0-5 0,0-8-3 0,0 3-4 0,0 0-4 0,0-6-5 15,7 6-5-15,-7-6-5 0,5-1-5 0,-5-2-1 0,9 3-5 0,-4-6-4 16,2 6-2-16,-1-4-3 0,7 4 0 16,-5-3-2-16,-3 3 0 0,8-1-3 0,0-2-2 0,-5 3-1 0,3 6-1 0,2 0-1 0,0-3-2 0,1 3 0 0,-2 5 0 15,-4-6-3-15,4 10-7 0,0-5-11 0,4 5-15 0,-5 0-18 0,-4 0-21 16,7 0-27-16,-7 5-24 0,4-1-33 0,-5 2-31 0,1-2-28 0,1 1-49 15,-3 4-54-15,2-2-81 0,0 2-90 0,-2-4-31 16,-5 5-3-16,8-7 21 0,-8 7 29 0,0 1 36 0,0-8 39 0,0 3 44 16,0 0 47-16,0-6 45 0,0 4 46 0,0-4 56 0,0 0 62 0</inkml:trace>
  <inkml:trace contextRef="#ctx0" brushRef="#br0" timeOffset="115076.06">11988 18158 88 0,'0'0'192'0,"0"0"67"0,0 0 53 0,0 0 43 0,0 0 35 0,0 0 35 0,-5 0 31 0,0-6 28 0,5 6 25 0,0 0 25 16,-8-4 25-16,8 4-65 0,0 0-111 0,0 0-96 0,0 0-83 0,0-5-43 0,0 5-23 0,0 0-14 0,0 0-11 0,0 0-11 0,0 0-9 0,0 0-7 0,0 0-10 0,0 0-8 0,0 0-6 0,0 0-14 0,0 0-10 0,0 0-12 0,0 0-11 0,0 0-9 0,0 0-10 0,0 5-6 0,0-1-2 16,0-4-4-16,0 6 1 0,-6 3-4 15,6-5 2-15,0 7-2 0,0-2 1 0,0 1 0 0,0 5-6 0,0-6-6 0,0 6-5 0,0-6-6 0,0 3-4 16,0 1-5-16,0-4-4 0,6 3-3 15,-6-9-4-15,8 8-1 0,-8-1 0 0,5-6 0 0,0 1 2 0,4-1 5 0,-9 1 8 0,5 1 8 0,8-6 11 0,-6 4 11 0,0-4 7 0,0 0 6 16,-2 0 9 0,8 0 4-16,-5-4 3 0,-2 4 4 0,6-6 0 0,-3 6 3 0,2-5 1 0,-4 1 3 0,-2-1 1 0,11 1 1 0,-11-6 3 0,1 5-1 15,1-4 2-15,-1-3 4 0,2 8 1 0,-3-7 5 16,2 4 2-16,-1-5 4 0,-6 3 2 0,6-1 0 0,-6 0-1 16,7-4-3-16,-7 5-2 0,0-3-2 0,0 3-1 0,0 0-1 0,-7-6-2 0,7 6-7 0,-6 0-3 0,6-3-3 0,-6 3-5 15,6-1-2-15,-7 6-3 0,2-7-6 0,-3 8-1 0,2-9-3 0,-1 8-3 0,1-1-5 16,1 5-6-16,-11-6-6 0,11 6-4 0,-2 0-5 0,1 0-3 0,-8 6-4 15,7-6-3-15,2 5-3 0,-1-1-1 0,-7 1-3 0,5 2 2 0,3 2-2 0,-2-4 4 16,0 5 1-16,0-1 3 0,1 0 4 0,-1 1 4 0,2 1 1 16,5-7 1-1,-9 11 4-15,9-6 1 0,-5 0 0 0,5 3 3 0,-5-3 0 0,5 5 0 0,0-4 3 16,-8 6-3-16,8-7 5 0,0 4-2 0,0 2 2 0,0-3 2 0,0 2 0 16,0 0 1-16,0 0 3 0,0-4-2 0,8 5 0 0,-8 0-2 0,0-6 1 15,0 6-1-15,5-6-4 0,0 3-2 0,-5-4-9 0,9 2-11 0,-4 0-9 16,-5-4-13-16,7 3-13 0,-1 1-16 0,1-5-16 0,0-1-15 0,5 1-16 0,-4-1-20 15,-3 2-19-15,3-1-24 0,3-5-47 0,-4 0-54 0,2 0-60 0,2 0-64 0,-4 0-17 16,6-5 6-16,-5-1 19 0,3 2 23 0,-4-1 30 0,7-4 29 0,-9-1 33 16,2 4 33-16,5-3 38 0,-5-6 40 0,1 6 54 0,-3-1 64 0</inkml:trace>
  <inkml:trace contextRef="#ctx0" brushRef="#br0" timeOffset="115533.56">12628 18036 0 0,'6'0'32'0,"1"4"153"0,-1-4 91 0,-6 0 68 0,0 0 54 0,7-4 44 0,-7 4 43 0,0-6 36 0,0 6 32 0,0 0 30 0,0-10 26 0,0 10 25 0,0-5 23 0,0 5-118 0,0-6-198 0,0 6-109 16,0 0-66-16,0 0-34 0,0 0-23 0,0 0-18 0,0 0-19 0,0 0-15 0,0 0-13 0,0 0-11 0,0 0-12 0,0 0-5 0,0 0-9 0,0 0-7 0,0 0-7 0,-7 6-6 0,7-1-5 0,0-1-5 0,0 2-1 0,0 0 0 0,0 3 1 0,0 0 4 0,0 6 5 15,0-6 1-15,0 7 4 0,0 3 2 0,7-5 4 0,-7 7-1 0,0-2 1 0,0-1 0 0,6 3 0 16,-6 3 0-16,0-5-4 0,7 6-5 0,-7-1-9 0,0-3-7 0,7-3-8 0,-7 7-5 15,0-6-3-15,7-4-5 0,-7 5-8 0,5-6-4 0,-5 0-5 0,0 1-3 16,0-3-4-16,8-3 5 0,-8 0 4 0,0-5 4 0,0 7 12 0,0-7 10 0,0 2 9 16,0-6 14-16,0 0 8 0,0 0 12 0,0 0 10 0,0 0 12 0,0 0 11 15,0 0 9-15,0 0 4 0,0 0 5 0,0 0 1 0,0-6 0 0,0 2 1 0,0-1 0 16,-8-1-1-16,8 2 0 0,0-5 0 0,-5 0-3 0,-2 3-2 0,7-3-4 16,0-3 0-16,-7 3-4 0,0-4-2 0,7 1-2 0,-6 3-4 0,6-6-1 15,0 6-3-15,-7-6-2 0,7 0-5 0,0-4-5 0,0 4-6 0,0-3-4 16,0-3-1-16,0 2-5 0,0-2-4 0,7 3-5 0,-7-7-1 0,6 1-2 0,-6 5 2 15,7-7-1-15,0 7 2 0,-7-6-1 0,7 5-1 0,-2 2 0 0,3-7-4 16,-8 6 0-16,5 5-6 0,1-7-1 0,2 7-3 0,-8-6-3 0,5 5-6 0,2 6-2 16,-7-1-4-16,8 1-6 0,-8 3-8 0,6 3-5 0,-6-4-10 0,6 2-9 15,1 5-6-15,-7-4-14 0,5 4-10 0,4 0-14 0,-4 4-16 0,2-4-18 16,-1 5-21-16,-1 2-23 0,3-4-21 0,0 3-24 0,-3-1-20 0,2 5-46 16,-1-1-55-16,-6 0-58 0,6 1-55 0,-6 5-14 0,7-6 12 0,-7 6 22 0,-7 1 30 15,7-7 35-15,-6 6 39 0,0-6 40 0,-1 0 40 0,-6 3 42 0,5-3 42 0,-3-5 56 16,-1 1 68-16</inkml:trace>
  <inkml:trace contextRef="#ctx0" brushRef="#br0" timeOffset="115738.78">12504 18289 0 0,'-7'9'27'0,"2"2"144"0,-4-7 78 0,4 2 56 0,5-2 41 0,-5-4 37 16,-3 5 28-16,8-5 25 0,0-5 24 0,-5 5 23 0,5 0 23 0,0-4 25 16,0 4 28-16,0-6-103 0,0 2-178 0,5-1-88 0,-5 5-40 0,0-6-19 15,8 6-12-15,-8-3-5 0,5 3-3 0,-5-6-3 0,0 6-3 0,0-6-4 0,5 6-5 16,-5 0-12-16,0-4-13 0,9 4-16 0,-9 0-15 0,5-5-9 0,-5 5-15 15,7 0-5-15,-1-6-7 0,1 6-6 0,-1 0-8 0,2 0-11 0,-3-3-13 0,8 3-13 16,-7 0-22-16,9 0-19 0,-1 0-20 16,-4 0-29-16,3-4-27 0,3 4-32 0,-5 0-35 0,9 0-59 0,0-6-67 0,-8 6-81 0,7-6-82 0,1 6-24 0,-6-3 5 15,4 3 22-15,-4-6 30 0,4 0 34 0,-2 2 39 0,-4-1 43 0,0 0 44 0,3 1 50 16,-4-2 49-16,2-3 64 0,2 5 68 0</inkml:trace>
  <inkml:trace contextRef="#ctx0" brushRef="#br0" timeOffset="116086.8">13031 18152 0 0,'0'0'26'0,"0"6"144"0,0-6 84 0,-5 0 60 15,5 0 48-15,-8 0 45 0,3-6 39 0,-3 2 38 0,8-1 34 0,-6-1 32 16,6 3 29-16,-5-4 28 0,5 2 22 0,-7 1-109 0,7 4-187 0,0 0-102 16,0 0-53-16,0-5-33 0,0 5-23 0,0 0-23 0,0 0-22 0,0 0-18 0,0 0-18 15,0 0-12-15,0 0-12 0,0 0-7 0,0 0-4 0,0 0-9 0,0 5-5 16,0-1-3-16,0 8-2 0,0-9 0 0,0 8-1 0,0-1 5 0,0-1 3 0,0 6 2 16,7-6 3-16,-7 6-1 0,0-1 0 0,0 0-5 0,0 1-1 0,0 1-5 15,0-2-5-15,0-4-4 0,0 5-6 0,0 0-6 0,5-6-4 0,-5 6-5 16,0-5-4-16,6-1-3 0,-6 0-3 0,8 1 1 0,-8-5 0 0,5 5 3 0,3-5 3 15,-3 1 4-15,2-3 6 0,5 3 5 0,-4-6 10 0,4 6 8 16,-4-6 7-16,3 0 7 0,5-6 8 0,-5 6 5 0,1-6 6 0,2 3 7 0,-1-3 8 16,8 1 4-16,-8-5 7 0,-2 5 5 0,4-5 3 0,-1 1 3 0,-9 0 6 0,8 3 2 15,-8-4 5-15,3 1 4 0,-2 0 1 0,1-1 1 0,-1-1-3 0,-6-4-2 0,7 6-7 16,-7 0-3-16,0-7-6 0,0 7-6 0,0-6-8 0,0 6-8 0,0-6-8 16,0-1-9-16,0 7-11 0,0-6-12 0,-7 6-9 0,7-6-7 0,0 5-8 0,0 1-7 15,0 4-11-15,-6-5-11 0,6 6-9 0,0-1-15 0,0-1-15 0,0 6-17 16,-7 0-18-16,7 0-21 0,0 0-22 0,0 0-28 0,0 0-29 0,0 6-30 15,0-6-35-15,0 5-45 0,0-1-51 0,0 2-57 16,0 3-57-16,0-5-8 0,7 8 12 0,-7-9 27 0,6 8 31 0,-6-7 38 0,7 5 41 0,-1-3 43 0,2-2 47 0,2-4 49 16,-2 0 46-16,-2 0 57 15,9 0 64-15</inkml:trace>
  <inkml:trace contextRef="#ctx0" brushRef="#br0" timeOffset="116719.09">13639 18099 0 0,'11'-5'18'0,"-6"5"140"0,11 0 84 0,-11-6 64 0,-5 6 53 15,7-3 47-15,-7 3 43 0,0-7 38 0,0 2 33 0,0 1 34 0,0-1 30 16,-7-1 27-16,7 2 26 0,0-1-104 0,-5-4-175 0,5 5-102 0,-8-2-61 15,8 0-37-15,-8 2-27 0,3-1-20 0,5-1-21 0,-6 3-13 0,6-3-11 16,-5 2-14-16,5-1-11 0,0 5-12 0,0 0-9 0,-7-4-10 0,7 4-8 0,0 0-7 16,0 0-8-16,0 0-4 0,0 4-2 0,-9-4-2 0,9 5-2 0,0-1 0 0,-5 2-5 15,5-3 2-15,-7 3-1 16,7-1 2-16,0 5 2 0,-6 0 2 0,6-5 4 0,0 4 1 0,-5 1 4 0,5-1 1 0,0 3-2 0,0-3 2 0,0 0-3 0,0 1 2 31,0 4-1-31,0-4 1 0,0 5 0 0,0-6 1 0,0 1 1 0,5 4-3 0,-5 2-2 0,0-7-2 0,6 1-4 0,-6 4-2 0,7 1-1 0,-7-3-2 16,5-5-1-16,-5 8-6 0,9-3-4 0,-9-3-7 0,0 0-3 0,0 1-6 15,7-1-8-15,-7-4-3 0,0 5-6 0,0 1-5 0,0-7-6 0,-7 5-3 0,7-3-6 16,-9 3-1-16,9-3-4 0,-5-2 4 0,-2 7 1 0,1-8 5 0,1 9 6 16,-11-8 4-16,11 0 5 0,-9 1 10 0,9 0 8 0,-10-1 10 0,10 2 9 15,-9-6 8-15,9 6 11 16,-3-6 6-16,-5 3 8 0,7-3 7 0,1 0 5 0,-2 0 7 0,7 0 4 16,-9 0 5-16,9 0 7 0,0 0 2 0,0 0 4 0,0 0 3 0,0-3 2 0,0 3 2 15,0 0-2-15,0 0 1 0,0 0-4 0,0-6-2 0,0 0-3 0,0 2-4 0,0-1-1 16,9 0-4-16,-9 1-3 0,7 0-2 0,-2-2-3 0,1-3-2 0,2-2-3 0,-3 7-2 0,8-7-2 0,1-2-2 0,-9 3 0 0,15-5-2 15,-6 0 1-15,-1 0-2 0,6 0-2 16,2 0-2-16,-3-3 0 16,3 2-1-16,3 1 0 0,-4-3 4 0,-1 3 5 0,8-1 5 0,-7 7 12 0,4-6 8 15,-3 6 6-15,-2 0 11 0,1 0 5 0,0-3 9 0,-8 3 3 0,2 5 7 16,6-2 8-16,-6-3 3 0,-9 3 4 0,8 3 3 0,-7-4-2 0,1 2 1 16,-1 5-3-16,-6-4 2 0,7 4-2 0,-7 0-4 0,0-5-5 0,0 5-6 0,0 0-3 15,0 0-8-15,0 0-5 0,0-6-5 0,0 6-6 0,-7-4-7 0,7 4-7 16,-6-5-10-16,6 1-10 0,0 4-12 0,-7-5-11 0,1 1-6 0,6 4-6 0,-8-6-3 15,3 6-4-15,0-6-3 0,-3 6-3 0,8 0-4 0,-6 6-2 0,-1-6-2 16,-1 6-1-16,3-6-2 0,-2 4 1 0,0 1-1 0,2 4 3 0,-2-5 1 16,1 7 2-16,-2-7 3 0,2 8 2 0,-1-9 4 0,2 8 2 0,5-1 5 0,-8-1 1 15,2 0 5-15,1 1 1 0,5 5 3 0,-8-6 4 0,8 1 0 0,-5 1 2 16,-2-2 1-16,7 6 1 0,-9-5 1 0,9 4 0 0,0-4-1 0,-5 5 0 0,5-2-2 16,0-2-1-16,0 5 0 0,0-7-2 0,0 6 1 0,0-6-4 0,0 0-3 15,5 7-5-15,-5-7-8 0,0 0-6 0,9 1-7 0,-2-5-8 0,-7 5-7 16,5-5-4-16,3 4-6 0,-3-3 0 0,1 0-2 0,2 2-5 0,4-3-6 15,-6 0-10-15,2-5-19 0,5 4-27 0,-8 2-17 0,9-6-12 0,-1 6-12 0,-6-6-14 16,7 0-32-16,-9 0-39 0,0 0-71 0,3 0-84 0,5 0-42 0,-13-6-25 16,6 0 6-16,1 2 18 0,-1-1 35 0,-6 0 42 0,0-3 36 0,0 2 33 0,0-3 37 15,0 3 39-15,0-3 48 0,-6-2 55 0</inkml:trace>
  <inkml:trace contextRef="#ctx0" brushRef="#br0" timeOffset="117272.32">14510 18435 20 0,'-7'5'130'0,"2"-1"74"0,-2-4 59 0,0 6 48 0,0-6 40 0,1 6 37 0,-1-6 35 0,1 0 32 0,-2 0 30 0,3 0 26 0,5-6 27 0,-5 6-26 0,5 0-60 0,0 0-83 0,0 0-93 0,0 0-58 0,0 0-35 0,0 0-22 0,0 0-18 0,0 0-14 15,0 0-12-15,0 0-12 0,0 0-10 0,0 0-10 0,0 0-9 0,0 0-8 0,0 0-13 0,0 0-8 0,0 0-13 16,0 0-9-16,0 0-7 0,0 0-4 0,0-6-7 0,0 6 2 0,5 0 0 0,-5 0-2 15,5 0 0-15,3 0-1 0,-8 6-1 0,6-6 0 0,1 0 0 0,-1 0 0 16,8 0 0-16,-7 0-2 0,-2 0-6 0,8 0-7 0,1 0-10 0,-7 0-15 0,6 0-18 16,-2-6-21-16,2 6-20 0,3 0-24 0,-5 0-24 0,-4-4-32 0,6 4-30 15,0 0-36-15,1 0-35 0,-1-5-62 0,-3 5-79 0,-1-5-63 0,3 5-53 0,1-4-10 16,-6 4 16-16,5-4 25 0,-4-2 35 0,-2 0 38 0,1 3 38 0,-1-3 46 16,-1-3 47-16,2 3 48 0,2 1 51 0,-4 1 65 15,2-5 79-15</inkml:trace>
  <inkml:trace contextRef="#ctx0" brushRef="#br0" timeOffset="119011.77">15056 18289 0 0,'8'0'4'0,"-1"-6"116"0,-1 6 72 0,0 0 53 0,1-4 40 15,-7-1 39-15,5-1 37 0,-5-1 32 0,8 1 30 0,-8-3 31 0,6-3 29 16,-6 8 29-16,7-6 32 0,-7 0-73 0,6 1-134 0,-6-1-73 0,7 1-38 16,-7-2-21-16,0 7-13 0,6-5-15 0,-6 3-11 0,0-3-11 0,0 3-4 0,0-4-9 15,0 5-7-15,0 1-11 0,0-1-12 0,0 1-12 0,0-2-15 0,0 2-11 16,0 4-11-16,-6 0-6 0,6-5-10 0,0 5-5 0,-7-6-7 0,7 6-11 15,0 0-9-15,-6 0-11 0,6-3-6 0,-7 3-11 0,7 0-9 16,-6 0-4-16,-2 0-4 0,3 0-5 0,5 3-1 0,-13-3-3 0,7 6-3 0,-1-1-1 16,-6-1-1-16,7 2 4 0,-7-2 2 15,-2 5 3-15,3 3 4 0,0-3 2 0,-2 0 5 0,7 0 1 0,-4 1 3 0,-5 1 1 0,4-2 1 0,1 6 1 0,-5-1 2 16,5-4-2-16,3 6 2 0,-5-7-2 0,1 4-1 0,5-2-2 0,-5 5-4 0,4-7-6 16,3 6-4-16,-3-6-4 0,2 0-6 0,1 1-4 0,-3 1-5 0,8-1-3 15,0-1-2-15,-8-5-2 0,8 7 0 0,0-7 0 0,0 1-2 0,0 4 7 0,0-3 2 16,8 0 9-16,-8-6 8 0,8 4 9 0,-8 0 10 0,5-4 11 0,9 5 7 0,-9-5 10 15,3 0 9-15,4 0 4 0,0-5 6 16,-5 5 7-16,14-4 6 0,-10 0 3 0,10-2 5 0,-8-3-1 0,8-2 3 0,-3 7 0 0,1-7-3 0,0-2 1 16,1 3 1-16,-1-5-1 15,2 4 1-15,-3-2 0 0,-4-2 3 0,6-6-1 0,-6 6-1 0,-1 2 1 16,-3-8-1-16,4 7-3 0,1-5 1 0,-9 0-2 0,7-2-2 0,-8 3-4 0,2-3-1 16,7 2-5-16,-14 1-4 0,6 2-5 0,1-4-4 0,-2 1-2 0,4-2-6 0,-9 3-2 15,5-2-3-15,0 0-4 0,-5 7 0 0,0-8 0 0,8 3 0 0,-8 3 3 16,0-6 5-16,0 6 3 0,0 2 0 0,0-2 0 0,0 5 0 0,0-4-1 0,0 4 1 15,0 5-3-15,0-5-2 0,0 4-4 0,0 3-6 0,0-3-8 0,0 6-10 0,0 0-8 0,0 0-11 0,0 0-7 16,0 6 0-16,-8-3-2 0,8 3 3 0,0 4-1 0,-5-1-1 0,5 0 1 16,-5 6 2-16,5 1 4 0,-9 2 5 0,4 2 6 0,5 1 9 0,-7 2 6 0,7-2 5 15,-6 3 4-15,6-6 2 0,-7 7 1 0,7-5-1 0,-7 5 1 0,7-6 0 16,-7 2-1-16,7 3-1 0,0-6 2 0,0 7 1 0,-5-6-1 16,5-5-1-16,0 7-2 0,0-2-3 0,0 2-4 15,0-6-9-15,0 3-6 0,0-2-9 0,0-2-9 0,0-4-9 0,0 3-8 0,0-2-10 0,0-1-5 0,5-1-6 0,-5 0-3 16,0 1-1-16,7-5 3 0,0 1 2 0,0-2 9 0,-7-4 7 0,6 5 10 0,6-5 11 15,-3 0 8-15,-4 0 11 0,8-5 9 0,-8 5 8 0,11-4 9 0,-5-2 6 16,2 1 6 0,-6 1 9-16,6-5 4 0,1-1 4 0,-1 5 3 0,0-11 1 0,5 7 3 15,-4 0-1-15,-1-6 4 0,1 0 0 0,-2 0 4 0,7-4 3 0,-6 4 2 16,6 0-1-16,-4-4-1 0,4-2-2 0,-6 7-3 0,0-5-1 0,0 4-5 16,8-4 1-16,-10 4-2 0,1 0 0 0,-3 0-1 0,3 0 0 0,-6 2-3 0,8-2-1 15,-7 5 0-15,-2-1 3 0,1 2 1 0,-6 0 3 0,8 5 0 0,-8-1 0 16,0-2-3-16,0 7-3 0,0 0-9 0,0 0-4 0,0-4-9 0,0 4-9 0,0 0-8 15,0 0-9-15,-8 4-7 0,2-4-7 0,1 7-8 0,-2 2-4 0,-1-4-7 16,-4 5-4-16,5-1 0 0,-7 0-2 0,2 3 2 0,1 1 4 0,3 2 6 16,-5-6 7-16,0 6 6 0,0 0 7 0,0 0 5 0,7 1 4 0,-7-2 2 15,5-4 1-15,-4 3 2 0,5 1 1 0,0 2 0 0,-6-7 3 0,5 1-1 0,3 4 1 16,-1-2-1-16,6-3-2 0,-5 1-1 0,-2-1-3 0,7 0-5 0,-9 3-3 16,9-9-9-16,-5 8-5 0,5-1-6 0,0-6-8 0,0 1-4 0,0-1-3 0,0 1-2 15,0 1-1-15,0-2 3 0,5-4 3 0,-5 6 3 0,9-6 5 0,-9 0 7 16,7 5 4-16,-2-5 7 0,1 0 7 0,-1-5 8 0,3 5 6 0,5-6 6 0,-6 2 6 15,5-2 5-15,-5 1 2 0,6 1 5 0,1-5 5 0,-9 3 4 0,10-3 3 16,-9 0 7-16,0-3 6 0,6 3 4 0,-4-4 4 0,0 1 4 0,-3-3 4 0,1 6 2 16,-1-6 3-16,2 6 0 0,2-7-2 0,-4 7-3 0,2-6-8 15,-1 6-4-15,0-6-8 0,-6 5-9 0,8 1-7 0,-1 4-7 0,-7-5-7 0,0 6-7 16,5-1-7-16,-5-1-6 0,0 6-4 0,0 0-4 0,0 0-3 0,0 0 1 0,6 6 0 16,-6-6 1-16,0 5 1 0,0-1 1 0,8 2 4 0,-8 3-1 0,0-5 2 15,0 8 1-15,5-3 5 0,-5 0-1 0,0 0 0 0,8 6-1 0,-8-6 0 16,0 3-3-16,0 1-1 0,5-3-1 0,-5 0-4 0,7 0 1 0,-7-1-3 15,0 3-1-15,7-5 0 0,-7 4 0 0,7-7 0 0,-1 8 2 0,1-9 3 0,-1 8 0 16,1-7 6-16,-1 2 1 0,-1-6 1 0,11 4 4 0,-11-4 3 0,8 0 2 16,-8 0 2-16,9 0 7 0,-1-4 6 0,1 4 8 0,-7-6 7 0,6 2 10 15,-2-1 6-15,4-4 6 0,-10 3 7 0,9-4 8 0,-1 5 5 0,-8-4 3 16,3-7 4-16,5 7 2 0,-7-6 4 0,2 6-1 0,5-6-3 0,-13-1-6 0,12-2-18 16,-12 3-62-16,7-3 0 0,-2 2 0 0,2-3 0 0,-7-2 0 0,8 1 0 15,-3 2 0-15,-5-2 0 0,7 6 0 0,-7-10 0 0,7 3 0 0,-2 2 0 16,-5 0 0-16,7 4 0 0,-7-4 0 0,9 5 0 0,-4-7 0 0,-5 11 0 0,0-4 0 15,6 4 0-15,-6 0 0 0,0 5 0 0,0-1 0 16,0 6 0-16,0 0 0 0,0 0 0 0,0 0 0 0,0 0 0 0,0 6 0 0,0-1 0 0,-6 5 0 16,6 0 0-16,0-1-6 0,-5 6-33 0,5-1 3 0,0 7 5 15,-9-7 6-15,9 6 7 0,-7-1 5 0,7 0 8 0,0 2 1 0,-5-3 1 16,5 2 2-16,0 0 1 0,-7-2 0 0,7 2-1 0,0 1-1 0,-7-7 0 0,7 7-6 16,0-3-6-16,0-3-7 0,0 0-9 0,-5 4-7 0,5-4-8 0,0-1-9 0,0-4-8 15,0 5-11-15,0-2-6 0,0 2-17 0,0-3-13 0,5 2-20 0,-5-4-17 0,0-1-22 16,0 0-22-16,7 1-23 0,-7 1-23 0,0-1-20 0,7-7-14 0,-7 3-16 15,0-2-15-15,0 1-9 0,0-5-5 0,0 0 4 0,0 0 9 0,0 0 14 0,0 0 19 16,0 0 18-16,0 0 22 0,0-5 32 0,0 1 33 0,-7-2 35 0,7 3 33 0,0-3 43 16,-7 2 42-16,7-7 40 0,-5 7 31 15,5-2 31-15,-8 1 24 0,8-4 26 0,-7 5 28 0,7-6 26 0,-5 5 26 0,5-4 19 0,-7-3 14 0,7 8 11 16,-7-7 7-16,7 4-1 0,0-5-8 0,-5 3-5 0,5-1-6 0,0 0-9 16,0 0-10-16,0 1-13 0,0-1-17 0,0 4-16 0,0-3-18 0,0 0-18 15,5 3-18-15,-5-3-16 0,7 5-21 0,-7-1-16 0,7-4-21 0,-2 2-15 0,-5 2-13 16,7 1-11-16,6-1-10 0,-6 1-6 0,0 4-5 0,-2-6-3 0,11 6-1 0,-5 0-2 15,-4 0 0-15,7 0-2 0,-2 0 0 0,-1 0 3 0,10 0-2 0,-8 0-1 16,8 0-1-16,-10 6 0 0,10-6 0 0,-2 0-4 0,1 0 0 0,-1 4-1 16,-6-4-1-16,6 0-2 0,2 0-1 0,-3 0 1 0,-5 5 0 0,7-5 1 0,-8 0 1 15,3 0 3-15,-1-5 4 0,-4 5 8 16,4 0 5-16,-7 0 10 0,-1-4 8 0,7 4 11 0,-13-6 7 0,8 6 10 0,-3 0 9 0,2-4 6 0,-7 4 5 16,0 0 6-16,6-5 0 0,-6 5 4 0,0-6 2 0,0 6-1 0,7-3-3 15,-7 3 0-15,0-7-7 0,0 2-5 0,0 1-5 0,0-7-46 0,0 7-15 16,-7-1 0-16,7 1 0 0,0-1 0 0,0 1 0 0,-6-2 0 15,6 0 0-15,-7 2 0 0,7 4 0 0,-5-5 0 0,5 5 0 0,-8 0 0 0,8-6 0 0,-6 6 0 16,-1 0 0-16,1 0 0 0,-1 6 0 0,1-6 0 0,-2 0 0 0,3 5-7 0,0-1-30 16,-4 2 1-16,4 0 0 0,-10-2-1 0,10 1 0 0,-2-1 1 0,0 5 0 15,2-3-1-15,-8 3 0 0,5 3-1 0,2-3-4 0,1 0 0 0,-11 1-2 16,11-1 1-16,-2 3-3 0,1-3 0 0,1 0-1 0,5-3 1 0,-8 3-1 0,8 0 1 16,-8-3 1-16,8-3 1 0,0 9 4 15,0-8 2-15,0 1 5 0,0-1 4 0,0 2 3 0,8-2 5 0,-8-4 0 0,8 5 8 0,-3 0 1 0,1-5 6 16,1 4 5-16,-2-4 6 15,4 0 7-15,-2 0 6 0,4 0 11 0,-3 0 5 0,5 0 6 0,-8-4 6 0,2 4 4 0,0-5 8 0,6 0 3 0,-6 1 5 16,-2-2 3-16,9 2 4 0,-9-1 2 0,3 1 1 0,-2-8 0 0,1 9-1 0,6-3-5 16,-7-3-2-16,2 3-5 0,-3-3-3 0,2 5-32 0,-1-7-28 0,8 8 0 15,-7-9 0-15,-2 8 0 0,3-1 0 0,-3-5 0 0,1 6 0 0,-6-1 0 16,8-1 0-16,-3 6 0 0,2-3 0 0,-7 3 0 0,0 0 0 0,0 0 0 0,9 3 0 16,-9-3 0-16,5 6 0 15,-5-1 0-15,0-1 0 0,0 2 0 0,0 3 0 0,6-5 0 0,-6 8 0 0,0-3 0 0,0 0 0 0,0 0 0 0,0 6 0 16,0-6 0-16,0 3 0 0,0-3 0 0,0 5 0 0,0-4 0 0,0 0 0 15,0-1 0-15,0 3 0 0,0 1 0 0,0-4 0 0,0 3 0 0,0-3 0 16,0 0 0-16,0-3 0 0,0 3-41 0,0-5-8 0,0 1-8 0,0 1-7 0,0-6-4 16,0 4-8-16,0-4-12 15,0 0-10-15,7 6-15 0,-7-6-15 0,0 0-14 0,0 0-20 0,0 0-24 0,0 0-32 0,0 5-38 0,0-5-76 0,0 0-89 0,0 0-77 16,5-5-64-16,-5-1-16 0,0 2 9 0,0-2 21 0,0-3 32 0,0 0 35 0,0-6 41 16,-5-6 44-16,5 3 49 0,-7-1 54 0,1-7 60 0,6-3 76 0,-14 5 83 0</inkml:trace>
  <inkml:trace contextRef="#ctx0" brushRef="#br0" timeOffset="135582.4">1193 11396 0 0,'0'-13'1'0,"0"2"98"0,0-4 69 0,5 6 47 0,-5-1 36 16,0 1 33-16,0 0 33 0,-5-3 31 0,5 8 29 0,0-5 30 0,0 4 29 0,-8-1 30 0,8 2 27 0,0-2-64 0,0 6-122 0,0-3-61 0,0-3-31 0,0 6-15 0,0-6-9 0,0 2-7 0,0 4-4 0,-8-5-10 15,8 0-7-15,0 1-8 0,0 4-9 0,0 0-6 0,0-6-8 0,0 6-8 16,0-4-11-16,0 4-10 0,0 0-14 0,0 0-10 0,-5 0-14 0,5 0-10 0,0 0-9 0,0 0-12 16,0 0-10-16,0 0-13 0,0 0-13 0,0 0-13 0,0 0-11 0,0 0-6 15,5 4-3-15,-5 6 1 0,0-5 3 0,0 4 5 0,8 6 1 0,-8-5 2 0,8 10 1 16,-8-4 2-16,5 8 2 0,1-6 5 0,1 7 3 0,-1-1 5 0,2 0 3 16,-3 6 2-16,2-2-2 0,-1-3-3 0,7 5-2 0,-5 0 1 0,-3-1-4 0,2-5-8 15,0 0-8-15,-2 6-12 0,3-5-9 0,-1-1-12 0,-7-6-11 0,5 7-15 16,2-1-15-16,0-3-13 0,-7-2-12 0,5 2-22 0,-5-3-21 0,8 1-26 0,-8-4-24 15,0 5-44-15,0-6-50 0,6 0-78 0,-6 2-82 0,0-5-27 0,0 2 3 0,0-4 16 16,0 3 23-16,0-9 30 0,-6 9 31 0,6-9 37 0,0 7 38 0,-8-5 42 0,8-1 46 16,-5-4 57-16,-2 5 66 0</inkml:trace>
  <inkml:trace contextRef="#ctx0" brushRef="#br0" timeOffset="135787.47">983 12017 0 0,'-6'-6'7'0,"6"6"121"0,-8-4 77 0,2 4 53 0,-1-5 45 0,2 5 36 0,5-6 32 15,-7 6 31-15,7 0 29 0,-7-3 29 0,7-1 29 0,0 4 27 0,0-6 23 0,0 6-84 16,0-5-148-16,0 1-83 0,7-8-49 0,-7 8-27 0,7-1-17 0,-7-4-16 16,5 3-9-16,-5-3-16 0,7 0-12 0,7-1-13 0,-8-1-11 0,1-2-10 0,7 3-10 15,-2-4-7-15,-1 2-6 0,5-1-8 0,-5-8-7 0,2 6-7 0,7 2-7 16,-1-2-9-16,2-6-14 0,-3 8-23 0,-4-7-27 0,4 4-35 0,3-2-36 0,-2 3-48 16,7 0-55-16,-5-4-94 0,-2 4-106 0,1-3-51 0,-8 2-22 0,8 1-1 0,-1 1 15 15,-7-2 25-15,9 3 30 0,-10 2 43 0,5-2 46 0,3 1 48 0,-6 0 52 0,-8 0 59 16,9 3 62-16</inkml:trace>
  <inkml:trace contextRef="#ctx0" brushRef="#br0" timeOffset="136071.09">1589 11500 47 0,'0'-16'144'0,"0"7"59"0,0-1 51 0,0 1 43 0,7-2 37 0,-7 1 36 0,0 1 36 16,0 0 37-16,-7-2 33 0,7 1 36 0,0 1 31 0,0 5-39 15,0-7-80-15,0 1-68 0,0 5-61 0,0 1-39 16,0-5-24-16,0 9-16 0,0 0-12 0,0 0-15 0,0 0-14 0,0 0-16 0,0 0-17 0,0 0-18 0,0 0-18 16,0 0-18-16,0 0-19 0,0 0-17 0,0 0-17 0,0 0-17 0,0 0-16 0,0 0-12 15,0 0-9-15,0 0-7 0,0 0-2 0,7 4 1 0,-7 1-2 0,0-1 0 0,5 7 3 16,-5-2 3-16,8 1 3 0,-8 5 5 0,5 0 2 0,-5 0 3 0,8-2 6 16,-2 7 2-16,-6-4-1 0,5 3-10 0,-5-1-16 0,7 3-16 0,2-6-24 0,-4 3-20 15,-5-3-26-15,5 1-25 0,3-3-24 0,-8 2-23 0,5-6-24 0,3 3-24 16,-8-3-26-16,8 0-46 0,-3 0-55 0,1-3-72 0,-6-2-75 0,7 1-21 0,-1 1 12 0,2-3 26 15,-8-3 33-15,0 0 35 0,5 7 40 0,-5-7 38 0,0 0 40 16,0 0 42-16,0 0 42 0,0 0 58 0,0-10 64 0</inkml:trace>
  <inkml:trace contextRef="#ctx0" brushRef="#br0" timeOffset="136229.12">1569 11241 0 0,'-12'-15'3'0,"12"-1"113"0,-9 7 70 0,4 0 48 0,0 0 35 0,5-1 29 0,-8 5 24 16,8-1 24-16,0-4 20 0,0 5 23 0,0 1 17 0,-5-1 14 0,5 5 14 15,0 0-93-15,0 0-146 0,0 0-91 0,0 0-57 0,0 0-28 0,0 0-14 0,0 0-14 16,5 0-14-16,3 0-27 0,-3 5-30 0,0-1-56 0,4-4-69 0,-4 5-74 16,8 1-76-16,-6-2-24 0,7 7-3 0,-1-7 10 0,0 2 20 0,-7 3 15 0,6-5 16 0,2 1 22 15,-1 4 27-15,-8-3 35 0,11 4 40 16,-11-5 57-16,1-1 66 0</inkml:trace>
  <inkml:trace contextRef="#ctx0" brushRef="#br0" timeOffset="136953.94">1882 11304 0 0,'0'-9'5'0,"0"4"120"0,0-5 79 0,-7 1 55 0,7-3 40 0,-5-2 39 0,5 4 37 0,-9 1 36 0,9-1 36 0,-7 1 35 15,2-2 35-15,5 1 33 0,-6 7 30 0,6-7-79 0,0 5-143 0,-7-5-82 16,7 4-52 0,0 1-26-16,0 1-15 0,-6-1-17 0,6 1-18 0,0 4-23 0,0-6-19 0,0 6-26 0,0 0-21 0,0 0-21 0,0 0-19 0,0 0-12 0,6 0-8 15,-6-4-9 1,0 4-8-16,7 0-4 0,-7 0-5 0,6 4 1 0,-1-4 0 0,2 6 0 0,2-2 3 0,-4 1 4 0,8-1 7 0,-8 1 2 0,4 5 2 0,-2 1-8 15,-2-1-18-15,9 3-13 16,-9 1-19-16,3 2-12 0,-1-1-12 0,-2 3-12 16,2-3-8-16,0 6-8 0,-2-8-6 0,-5 2-5 0,8 6-1 0,-3-12-1 0,-5 6 3 15,8-6 10-15,-8-3 14 0,6 4 16 0,-6-7 17 0,5 3 15 0,-5-2 14 0,0 1 14 16,0 1 13-16,0-6 14 0,0 0 14 0,0 4 10 0,0-4 11 0,0 0 11 16,0 0 15-16,0 0 8 0,0 0 3 0,0 5 5 0,0-5 2 0,-5 0 3 15,5 0 1-15,-6 0 0 0,-2-5 4 0,8 5 0 0,-5 0 0 0,-3-4-2 16,3-2-2-16,-2 6-5 0,7-5-7 0,-7 1-3 0,2-2 1 0,-2 3-1 15,-1-3 1-15,8 2-1 0,-5-7 3 0,-3 7-4 0,2-7-5 0,6 2-3 0,-5-1-5 16,-2 1-6-16,7-6-6 0,-9 5-9 0,9-4-7 0,0-2-8 0,-5 1-7 0,5-3-6 16,0 3-7-16,0-1-5 0,0 2-2 0,0 1-5 0,0-2-5 0,5-1-1 15,-5 7-6-15,9 0-3 0,-9-1-1 0,7-1 0 0,-2 1 0 0,1 5 1 0,2-4 0 16,-3 3 3-16,10-1 3 0,-10 1-1 0,2 1 1 0,5 1 0 0,1 4 3 16,-5-6 1-16,3 0 2 0,5 6 3 0,-3 0 1 0,-8 0 2 0,9 0 1 0,-2 0 2 15,-6 6-1-15,7-6 3 0,-5 6-1 0,4-2 2 0,-6 1 1 16,0 4-2-16,9-5-2 0,-10 7-2 0,4-7-1 0,-4 11-12 0,-5-4-8 0,5-1-6 15,3-1-2-15,-8 0-3 0,5 7-1 0,-5-7-3 0,0 0-4 0,8 1-1 16,-8 1-2-16,0-2-1 0,0 1 5 0,0-5 2 0,0 5 9 0,0-6 10 16,0 6 12-16,-8-6 10 0,8 2 8 0,0 0 4 0,-5-3 4 0,5 3 6 0,-8-2 2 15,8 2 7-15,-5-1 4 0,5-5 3 0,-5 4 2 0,5-4 2 0,-9 0 0 16,9 5 3-16,-5-5 1 0,-2 0 2 0,-1 0 3 0,8 0 2 0,-6-5 3 0,0 5 4 16,-1 0 4-16,7-4 0 0,-5 4 3 0,5-5 0 0,-8-1-1 0,2 2-1 15,6-2-5-15,-7 3 0 0,7-9-7 0,-6 3-5 0,6 0-7 0,0-1-5 16,-5-5-5-16,5 0-5 0,0 0-4 0,0-3-5 0,0 2-5 0,0-2-2 0,0-3-1 15,0 2-1-15,5 1-1 0,1 3-1 0,-6-6 2 0,7 2 0 0,-1 5 4 16,2-2 2-16,-8 1 0 0,5 6 1 0,8-6 2 0,-7 5 0 0,2 1 1 0,-1-6 0 16,-2 11 2-16,4-7 0 0,1 1-3 0,-2 5 1 0,-3 1-2 0,3-1-3 15,-2-1-1-15,7 6-1 0,-6 0-3 0,-1 0-1 0,1 0 0 0,6 0-1 16,-6 6 0-16,0-1-2 0,-2-1 2 0,3 8 1 0,3-9-1 0,-11 8 1 0,8 3 1 16,4-5 0-16,-12 6 1 0,8-4 0 0,-2 2-1 0,0 2 1 0,1 1-1 15,-7-7-2-15,5 6-7 0,4-1-6 0,-9 2-3 0,5-7-12 0,-5 4-13 0,7-2-17 16,-7-2-20-16,0 1-21 0,6 1-21 0,-6-1-24 0,0-1-23 0,0 0-26 15,7 1-26-15,-7 1-35 0,0-1-39 0,0-1-69 0,0 0-80 0,0 0-48 16,0 3-28-16,6-8 8 0,-6 5 22 0,0 1 31 0,0-5 34 0,0 0 38 0,0-5 38 16,0 4 41-16,0-4 43 0,0 0 49 0,0 0 54 0,0 6 68 0,0-6 82 0</inkml:trace>
  <inkml:trace contextRef="#ctx0" brushRef="#br0" timeOffset="137554.81">2610 10815 7 0,'0'-4'77'0,"0"-1"39"0,0 1 28 0,0-1 28 0,-5-2 26 0,5 4 28 0,-7-3 27 0,7 1 22 0,-7 5 22 0,7 0 19 0,-5-4 19 0,-3 4-29 0,8-6-57 0,-5 6-40 15,-3 0-34-15,8-5-12 0,-6 5-6 0,1 0-11 0,5 0-10 0,-7 0-12 0,7 0-17 0,-9 0-6 0,9 5-6 0,-5-5 0 0,5 0-1 0,-7 0-1 0,7 6 1 0,-6-6-2 0,6 0-3 16,-5 4-5-16,5 1-6 0,-9-5-5 0,9 6-3 0,-7-3 0 0,7-3-1 0,0 7-1 15,-5-2-6-15,5-1-5 0,-6-4-4 0,6 5-9 0,0-1-6 0,-7-4-3 16,7 6-5-16,0-6-4 0,0 3-3 0,0-3-3 0,0 0-4 0,0 6-3 16,-6-1-3-16,6-5-5 0,0 0-6 0,0 0-4 0,0 4-6 0,0-4-5 0,0 6-2 15,0 0-2-15,6-2-5 0,-6-4 1 0,0 5-3 0,0-1 0 0,7-4 0 16,-7 5 2-16,6-5 3 0,-6 0 3 0,5 4 4 0,2-4 6 0,2 6 5 16,-4-6 8-16,1 0 9 0,1 0 8 0,-2 0 9 0,11-6 6 0,-11 2 7 15,9 4 3-15,-1-5 4 0,-8-4 5 0,9 5 2 0,-1-8 5 0,-1 3 4 0,2 0 5 16,-1-6 1-16,0-1 0 0,-7 2-5 0,6-1-2 0,2 2-2 0,-1-3-4 15,-8 1 0-15,11-3 1 0,-11 3-1 0,2 0 4 16,-1 5 1-16,0-4 4 0,-6 4 1 0,8 1 0 0,-8 3 0 0,0-4 0 0,0 0 2 0,0 6-4 0,-8 0-1 16,8-8-1-16,-6 9-7 0,0-8-3 0,-1 7-6 0,-5-7-7 0,3 7-9 15,-2-2-9-15,4-3-7 0,-12 5-7 0,6-1-4 0,0 5-5 0,0-6-4 16,-6 6-2-16,4 0-1 0,-4 0-1 0,6 0-4 0,-6 6-5 0,7-6 0 0,-9 5-5 16,10-1-1-16,-5 5-3 0,5 1-2 0,4 1-2 0,-7-2-2 0,7 0-2 15,2 7 0-15,-1-2 0 0,0 5-2 0,-1-3 1 0,-1 2 2 0,3 3 2 16,5-2 0-16,-8 1 1 0,8-1 2 0,0 0-1 0,0 1 3 0,0-4 0 0,0-2 1 15,0 5 1-15,0-4-1 0,0 0 2 0,0-6-1 0,8 6-1 16,-8 1 3-16,5-7 0 0,-5 4 3 0,8-2 1 0,-1-2 3 0,-1 1 2 0,0 1 3 0,-1-2 0 16,2 1 3-16,1-1 0 0,-2-3 2 0,7 4 1 0,-8-5 2 0,11 4-1 0,-11-5-3 15,8 2-7-15,1-3-9 0,-2 3-14 0,2-6-16 0,-1 5-16 0,-1-5-17 16,0 4-16-16,3-4-17 0,-2-4-20 0,6 4-18 0,-6 0-26 0,0-5-18 0,1-1-25 16,-2 3-25-16,8-3-42 0,-8-3-50 0,1 0-56 0,1 2-61 0,-2-7-12 15,2 4 11-15,-1-3 21 0,6 2 26 0,-12-4 31 0,6 0 35 0,1-4 34 16,-4 4 38-16,-2 0 38 0,5 2 44 0,-5-2 54 0,-3 0 62 0</inkml:trace>
  <inkml:trace contextRef="#ctx0" brushRef="#br0" timeOffset="137965.19">2944 10380 50 0,'0'-4'147'0,"0"-5"57"0,-8 3 46 0,8 0 39 0,0 3 37 0,-6-3 37 0,6 1 37 16,0 1 38-16,-7-2 38 0,7 3 35 0,0-3 29 0,-5 6-38 0,5-4-86 0,0-1-71 0,0 5-68 0,0 0-34 0,0 0-19 0,0-6-17 0,0 6-17 0,0 0-22 0,0 0-24 0,0 0-20 0,0 0-27 0,0 0-18 0,0 0-19 0,0 0-18 0,0 0-16 0,-7 0-15 0,7 0-9 0,0 6-10 0,0-1-8 0,-7-1-3 0,7 5-5 0,0-3 0 0,0 3-1 0,-5 0 0 0,5 3 0 15,0-3 0-15,0 5 1 0,0-4 3 0,0 6 0 0,0-7 2 16,0 6 0-16,0-6 2 0,0 7-1 0,0-7 1 0,0 0-1 0,0 6 0 0,0-6-2 0,0 1-3 16,5 1 1-16,-5-1 0 0,7-1-3 0,-7 0 1 0,7-3 1 0,-7 3-1 0,5 0 0 15,2-3-4-15,-1 4 1 0,2-6-2 0,-2 6-4 0,1-6-2 0,-2 2-2 16,9 0 0-16,-7-3 1 0,4 3 0 0,-4-6 3 0,7 6 5 0,-8-6 1 15,6-6 3-15,-4 6 3 0,5-6 6 0,-7 3 5 0,7-3 6 0,-5-4 7 0,4 0 6 16,-5 2 11-16,-2-4 8 0,2 3 13 0,1 0 12 0,-3-2 12 0,2-2 8 16,-7 3 11-16,7-1 6 0,-7 1 8 0,5 1 2 0,-5 0 5 0,0-1-1 15,0-1 0-15,-5 2-1 0,5-6-5 0,-7 6-4 0,7-1-9 0,-7 1-11 16,2-7-15-16,-3 6-9 16,-4-4-12-16,5-1-8 0,0 6-7 0,-6-6-8 0,0 0-3 0,7 6-5 15,-7 0-1-15,0-7-4 0,6 11-3 0,-4-5-3 0,2 1-6 0,2 3-6 0,2 3-4 16,-1-4-10-16,-1 7-12 0,1 0-21 0,-2 0-23 0,3 0-31 0,-2 0-28 0,1 7-30 0,6-4-31 0,-8 8-29 0,2-1-25 15,6-1-34-15,-7 7-37 0,7-2-66 16,-5-1-74-16,5 8-50 0,0-6-31 0,0 4 9 0,0-1 26 0,0 3 36 0,0-6 42 0,0 4 45 16,5-4 42-16,-5 0 45 0,7-2 42 0,-1-2 48 0,-6-1 52 0,8-1 65 0,-2-3 82 15</inkml:trace>
  <inkml:trace contextRef="#ctx0" brushRef="#br0" timeOffset="138374.91">3275 10234 0 0,'0'-10'7'16,"0"1"123"-16,-5 4 78 0,-2-5 60 0,7 0 52 0,-8 5 49 0,8-4 50 0,-5 3 43 15,-2-3 42-15,7 5 36 0,-7-1 34 0,7-2 28 0,-5 3 28 0,5-1-87 16,-8 0-152-16,8 5-85 0,0-4-50 0,0 4-39 0,0-6-28 0,0 6-32 16,-8 0-33-16,8 0-28 0,0 0-23 0,0 0-25 0,0 0-18 0,0 0-14 15,0 0-16-15,0 0-14 0,0 0-14 0,0 0-9 0,0 0-6 0,0 0-5 16,0 6-2-16,8 3 1 0,-8-4 1 0,0 6 5 0,8-6 4 0,-8 4 8 15,5 4 7-15,-5 2 5 0,7-3 7 0,0 3 5 0,-2-2 2 0,3 1-2 0,-8 2-8 16,7-1-3-16,5-2-3 0,-5-1 0 0,-2 2-2 0,3-4-3 0,-3-1-1 16,3 0-3-16,-2-3-3 0,-1 3-3 0,3-3 0 0,0-2 3 0,-3 1 4 15,2-1 6-15,-1-4 6 0,-1 6 5 0,4-6 5 0,-2 0 3 0,-2 0 3 0,-5 0 6 16,8 0 6-16,-3-6 13 0,1 6 10 0,-6-4 12 0,8-5 8 0,-3 3 9 16,2 0 9-16,-7-3 7 0,6 0 6 0,2 0 11 0,-8-6 5 0,6-1 6 15,1 7 5-15,-7-6 3 0,0 0-2 0,5 0-6 0,-5-4-8 0,-5 5-9 16,5-6-8-16,0 6-10 0,-7-1-11 0,7-5-61 0,-6 0 0 0,-2 7 0 15,8-8 0-15,-6 7 0 0,-1-5 0 0,2-2 0 0,-3 6 0 0,2-3 0 0,1-2 0 16,-3 6 0-16,3-1 0 0,-2-1 0 0,-2 7 0 0,4 0 0 0,5-1 0 16,-6 5-10-16,6 1-68 0,0-1-14 0,0 5-17 0,0 0-23 0,0 0-25 15,0 0-33-15,0 0-38 0,0 0-33 0,0 5-33 0,0-1-33 0,0-4-26 0,0 5-51 16,0 5-59-16,0-6-49 0,0 1-47 0,6 4-4 0,-6 3 20 0,5-3 33 16,4 4 42-16,-9-2 48 0,7-1 50 0,-2 0 50 0,3-1 49 0,-3 0 49 15,1-3 47-15,7-1 58 0,-6-5 74 0</inkml:trace>
  <inkml:trace contextRef="#ctx0" brushRef="#br0" timeOffset="138643.15">3705 9673 0 0,'5'-11'21'0,"-5"1"137"0,-5 1 79 0,5-6 60 15,-6 6 54-15,6-6 50 0,-7 5 50 0,7 1 47 0,-5 0 48 0,-4-3 40 16,9 3 37-16,-5 6 37 0,5-4 33 0,-7-2-98 0,7 4-174 0,0 5-90 16,-6-6-52-16,6 6-40 0,0-4-31 0,0 4-35 0,0 0-37 0,0 0-31 15,0 0-32-15,0 0-26 0,0 0-26 0,0 0-21 0,0 0-20 0,0 0-20 0,0 0-17 16,0 0-6-16,0 0-4 0,0 4 4 0,0 2 4 0,6-1 3 15,-6 4 9-15,7 1 5 0,-2 5 5 0,-5 0 6 0,9 4 7 0,-4-4 8 0,2 4 7 16,-1 1 7-16,-1-1 7 0,3 5 1 0,0-3-2 0,-3 3-2 0,1-5-9 16,2 2-8-16,-3 1-11 0,2-1-12 0,6-2-15 0,-6 1-13 0,0-5-15 0,-2 4-16 15,3 0-16-15,-3-5-18 0,3 2-18 0,-2-1-24 0,-1-6-21 0,2 6-23 16,2-5-19-16,-4 4-20 0,2-4-21 0,-7-1-44 0,6-4-52 0,-6 5-57 16,5-4-53-16,-5 3-9 0,0-5 13 0,0 2 24 0,0-6 28 0,0 9 37 15,0-9 37-15,0 5 39 0,-5-5 39 0,5 6 42 0,0-6 45 0,-6 0 57 0,6 0 70 0</inkml:trace>
  <inkml:trace contextRef="#ctx0" brushRef="#br0" timeOffset="138879.77">3655 10029 0 0,'-9'0'8'0,"9"-5"124"0,-7 5 77 0,7 0 57 0,-5 0 50 16,5 0 45-16,0 0 43 0,-7-6 45 0,7 6 45 0,0 0 43 0,-6-4 42 16,6 4 38-16,0 0 37 0,0 0-79 0,0 0-146 0,0 0-81 0,0 0-43 15,0 0-31-15,0 0-17 0,0 0-20 0,0 0-22 0,0 0-21 0,0 0-26 0,0-5-24 16,0 5-125-16,0 0-19 0,0-4 0 0,0 4 0 0,0 0 0 15,6-5 0-15,-6 5 0 0,0-4 0 0,0 4 0 0,0-6 0 0,7 0 0 0,-7 2 0 16,5-7 0-16,2 2 0 0,7 0 0 0,-1-7 0 0,-8-2-71 0,16 3-48 16,-10-4-20-16,5-2-21 0,3 3-20 0,1-3-32 15,-8 2-33-15,8 1-40 0,-7 3-39 0,5-1-72 0,-4 2-86 0,4 4-61 0,-2 1-47 0,-5-2-4 16,2 7 16-16,-5-6 30 0,4 5 40 0,-12-1 42 0,6 6 48 16,2-3 50-16,-8 3 51 0,0 0 56 0,-8 0 57 0,2 0 71 0,1 3 83 0</inkml:trace>
  <inkml:trace contextRef="#ctx0" brushRef="#br0" timeOffset="139794.97">587 12906 90 0,'-15'14'158'0,"9"-4"38"0,-7 1 32 0,0-1 35 0,0-1 34 0,0 0 36 0,-1-3 38 0,7 3 31 0,-4-3 27 0,-2 4 24 0,5-5 22 0,3-1-70 0,-2 0-123 0,0-4-65 0,2 5-34 0,5-5-22 0,0 0-12 16,0 0-19-16,0 0-26 0,0 0-22 0,0 0-28 0,0 0-15 0,0 0-14 0,0 0-11 16,0 0-10-16,0 0-11 0,0 0-10 0,0 0-2 0,0 0-1 0,0 0 9 15,5-5 9-15,2 5 9 0,0-4 4 0,-2 4 9 0,8-4 5 0,-5-1 7 16,3-5 6-16,10 4 7 0,-8-3 9 0,8-2 7 0,-3 2 9 0,3-5 4 0,-2-1 4 15,7 0-3-15,0 0-6 0,6-3-5 0,-1-3 0 0,10 2-7 0,-10-2 0 0,16 3-3 16,-7-6 1-16,12-6-2 0,-7 5-5 0,0-5 0 0,7 2 1 0,1-6-3 0,-3-1-3 16,3 0 2-16,0-2 1 0,5-8 2 0,-1 6-3 0,-4-5-3 0,5-1 0 0,8-3-4 15,-8 0 3-15,8-1-4 0,-1 0 1 0,1-5-2 0,6 5-1 0,-7-6 2 16,6 3-1-16,6-6-1 0,-4 3-5 0,4-8-1 0,2 5 1 0,0 0-5 0,4-7 0 16,2 2-2-16,0 4-3 0,-1-4 0 0,2-1 0 0,-2 0 0 0,1 0-6 0,5 1-2 15,-3-1 0-15,3 6 1 0,-7-4-3 0,9-1 3 0,-7-2-2 0,0 2 1 0,-2 3 3 16,4 2 4-16,-3-4 1 0,-5 8 2 0,5-5 1 0,1-1 0 0,-6 8 3 15,-3-2-1-15,3 5 1 0,5-5 0 0,-5 5-3 0,-8-4 2 0,8 4-1 16,-8-1-1 0,9 1-2-16,-10 0-7 0,1 6-3 0,-5-2-5 0,6 2-2 0,-7 4 0 0,1-1 0 0,-10 1 0 0,4 5-3 0,-1 0-2 0,-8 4 0 0,2 2-2 15,-7 4-1 1,-2-1 0-16,4 1 0 0,-9-1 0 0,-7 5 3 0,7 2 0 0,-15 2 0 0,10 1-2 0,-8 1-1 0,1 1 1 0,-9 1 1 0,3 3-1 16,-2-1-1-1,1 5 0-15,-6-4-1 0,-4 5 0 0,4-2-1 0,-7 6-2 0,-1-6 1 0,1 6 0 16,-1-4-2-16,-6 4 1 0,0 0 0 0,0 0 3 0,0 0 0 0,0 0 2 15,0 0 2-15,0 0 2 0,0 0 4 0,0 0 3 0,0 0 4 0,0 0 5 16,0 0 3-16,0 0 5 0,0 0 2 0,0 0 4 0,0 0 2 0,0 0 0 0,0 0-24 16,0 0-9-16,0 0 0 0,0 0 0 15,0 0 0-15,0 0 0 0,0 0 0 0,0 0 0 0,0 0 0 0,0 0 0 0,0 0 0 16,0 0 0-16,0 0 0 0,0 0 0 0,0 0 0 0,0 0 0 16,0 0 0-16,0 0 0 0,0 0-96 0,0 0-33 0,0 0-33 0,0 0-42 0,0 0-44 15,0 0-40-15,0 4-41 0,0 2-96 0,0 0-120 0,0-2-60 0,-6 1-27 0,6-1 6 16,0 1 22-16,-7-1 33 0,1 7 38 0,-1-7 47 0,1 1 52 0,-7 2 59 15,8-4 58-15,-9-3 58 0,-1 0 60 0,3 0 87 0,-8-3 100 0</inkml:trace>
  <inkml:trace contextRef="#ctx0" brushRef="#br0" timeOffset="157091.49">1419 13033 63 0,'0'-6'142'0,"0"3"46"0,0 3 37 0,-5-6 31 0,5 1 29 0,0 1 30 0,0 0 28 0,-7-1 29 0,7-1 29 0,-9 2 28 0,9-2 29 0,0 1-48 15,-5 1-96-15,5 4-54 0,0-6-34 0,0 1-15 0,0 1-8 0,-6 4-4 0,6-5 0 0,0 1-9 16,0 4-7-16,0 0-12 0,-7-6-10 0,7 6-15 0,0-4-13 0,0 4-15 0,0 0-16 0,0 0-16 0,0 0-18 0,0 0-14 0,0 0-18 0,0 0-13 0,0 0-14 0,0 0-16 0,0 0-11 0,0 0-14 0,0 0-9 16,0 4-5-1,0-4-4-15,0 6 2 0,0 3 0 0,7-5 5 0,-7 7 1 0,0-2 2 0,6 7 3 0,-6-3 3 0,5 7 5 0,4 1 9 0,-9 1 5 0,7 5 7 16,-2 1 8-16,1 2 3 0,2-2 1 0,-3 7-2 16,3-7-6-16,-3 6-2 15,2-3-2-15,7-2-5 0,-8 0-4 0,1 0-4 0,6 1-8 0,-7-6-7 0,7 1-4 0,-5-1-6 16,5 1-4-16,-3-6-9 0,-1 2-10 0,3-3-9 0,-6-3-9 0,8 0-3 15,-2-2-5-15,-4-2-4 0,5-1-10 0,-2-1-5 0,-4 0-4 0,7-3-7 16,-1-2-12-16,-8 1-12 0,11 1-14 0,-5-2-22 0,2-4-23 0,-5 0-26 0,4-4-31 16,-6-2-50-16,0 1-56 0,1 1-16 0,1-5 6 0,-3-2 17 0,1 1 19 0,-6-5 25 15,8 6 26-15,-8-6 29 0,5 2 34 0,-5-2 38 0,0-1 41 0,0 2 45 0,0-1 56 16</inkml:trace>
  <inkml:trace contextRef="#ctx0" brushRef="#br0" timeOffset="157312.91">1393 13511 14 0,'-13'15'123'0,"8"0"73"0,-11 0 58 16,11-6 47-16,-1 1 39 0,-1-1 38 0,-7-3 35 0,14 0 31 0,-5-2 28 0,-2-4 23 16,7 5 25-16,0-5-28 0,0 0-60 0,0 0-81 0,-7-5-101 0,7 5-60 15,0 0-41-15,0 0-29 0,0 0-16 0,0-4-14 0,7-8-13 0,-7 9-11 16,7-3-8-16,-2-4-7 0,3-4-6 0,-2 4-8 0,7-5-7 0,-1-4-11 0,2 5-5 16,4-7-6-16,-2-3 1 0,3 5-10 0,-1 0-13 0,3-5-23 0,-3 3-27 15,1 2-27-15,10-5-28 0,-10 3-31 0,-1 6-30 0,3-3-41 0,-8 2-42 0,6 2-75 16,2 0-82-16,-11 5-56 0,3-3-35 0,3 3 0 0,-5 0 17 0,2-2 28 15,0 7 38-15,-6-5 39 0,-1 3 40 0,0 2 44 0,1-7 45 0,1 7 53 0,-3-7 53 16,-5 7 67-16,0-1 80 0</inkml:trace>
  <inkml:trace contextRef="#ctx0" brushRef="#br0" timeOffset="157726.19">1893 13067 0 0,'9'0'16'0,"-9"0"129"0,7-4 69 0,-7-1 46 0,0 1 33 0,0-2 31 16,0 0 32-16,0-3 34 0,0 3 37 0,0 3 36 0,0-3 37 0,0-3 35 0,-7 5 35 15,7-1-91-15,0-1-160 0,0 2-77 0,-9-2-31 0,9 1-9 0,0 1 2 0,0-2-9 16,0 1-9-16,-5 5-15 0,5-4-18 0,0-1-21 0,0 5-21 0,-6 0-19 16,6 0-15-16,0-4-14 0,0 4-12 0,-7 0-9 0,7 0-10 0,0 0-11 0,0 0-9 15,0 0-9-15,-5 0-6 0,5 4-9 0,-9-4-4 0,9 5-7 0,-7-1-4 16,7 1-6-16,0 1-4 0,-5 3-5 0,5-3-1 0,0 4-2 0,-6-1-4 16,6 6-2-16,0-6 2 0,0 6-3 0,0 0-1 0,0-2 1 0,-7 2-2 0,7 1 3 15,0 2-3-15,0-3 2 0,7 6 1 0,-7-8 2 16,0 7-1-16,0-4 2 0,0 2 1 0,0-3-2 0,6 0 0 0,-6 0-1 0,0-2 0 0,5-2-1 15,-5-1 1-15,7 5 0 0,-7-6 3 0,9-5 3 0,-9 7 3 0,5-7 1 0,2 8 3 16,-1-9-1-16,-6 3 0 0,5-2 2 0,4 1 1 0,3 1 4 0,-6-6 6 16,2 0 3-16,-3 0 6 0,10 0 1 0,-10-6 5 0,2 1 1 0,0-5 6 0,6 0 5 15,-8-4 8-15,9-1 9 0,-9 2 9 0,3-8 13 0,5 2 9 0,-5-2 9 16,-3 3 8-16,0-6 9 0,4-1 7 0,-2 6 4 0,-2-7 4 0,1 7 2 0,-6 1 2 16,0-3-5-16,7 2-4 0,-7-2-4 0,-7 6-4 0,7-3-6 15,0 3-7-15,-6 0-5 0,1 0-9 0,-2 6-7 0,-2-5-7 0,4 3-8 0,-8 1-8 0,8 1-10 16,-11 0-9-16,11 3-14 0,-9 3-9 0,1-3-16 0,1 0-10 0,0 6-12 15,-3 0-10-15,2 6-10 0,2-6-11 0,4 6-11 0,-7-3-11 0,1 7-14 16,8-5-10-16,-11 4-20 0,11 1-20 0,-1 1-20 0,-1-1-16 0,7-1-41 16,-6 6-48-16,6 0-75 0,-8 0-80 0,8-2-30 0,0 2 1 0,0 6 14 0,0-3 23 0,0 1 29 15,0-3 30-15,0 2 38 0,0 2 43 0,0-4 42 0,-5 2 43 0,5 3 58 0,0-6 63 16</inkml:trace>
  <inkml:trace contextRef="#ctx0" brushRef="#br0" timeOffset="159048.09">1680 13189 52 0,'-8'0'132'0,"3"0"21"0,-3 0-12 0,8 0-4 0,-5-4 3 0,0 4 16 0,-4 0 24 0,2 0 30 0,2 0 34 0,-9 0 28 0,9 0 28 0,-3 0-41 0,-4 0-81 0,5 4-49 0,0-4-35 0,-6 0 26 0,8 5 56 0,-4-5 33 0,4 0 17 0,0 6-4 0,-3-6-16 0,3 0-20 0,-3 0-27 0,8 0-18 15,0 0-16-15,-8 0-12 0,8 0-13 0,0 0-10 0,0 0-15 0,0 0-10 32,0 0-11-32,0 0-7 0,0 0-7 0,0 0-8 0,0 0-6 0,0 0-4 15,0 0-8-15,0 0-4 0,0 0-6 0,0 0-3 0,-5 0-4 0,5 3-2 0,0 4-1 16,0-2 1-16,0-1-4 0,-6 1-1 0,6 5-2 0,0-1 2 0,-8 6-2 0,8 0-1 15,-5-2 1-15,5 2 0 0,0 6 1 0,-7-8 1 0,7 2-2 0,0 6-1 16,0-6-1-16,0-2-3 0,0 1-1 0,7 2-4 0,-7-1-1 0,5-1-3 16,3 0-3-16,-8-3-2 0,6 2-2 0,-1-2-3 0,11-1 0 0,-11-1 0 0,8 1-2 15,-8 1 2-15,9-7 3 0,-1 1 4 0,1-5 1 0,-2 4 4 0,1-4 3 0,1-4 5 16,-2 4 3-16,2-5 8 0,-1 1 5 0,0-7 5 0,6 1 7 0,-6 1 5 0,0-6 10 16,0 0 8-16,0 0 4 0,0-4 6 0,1 4 5 0,-2-10 2 0,2 7 5 15,-1-6 2-15,-8-1 4 0,9 1 2 0,-7-1 3 0,4-4 2 0,-4 4 3 16,2 1 0-16,-4-1-1 0,2 5 0 0,-1-3 2 0,-6 3 2 0,5 5 1 15,-5-4 2-15,0 4 3 0,-5 0-2 0,5 6-4 0,-6-7-6 0,-1 7-4 0,2 0-7 16,-11-2-8-16,11 3-9 0,-8 3-4 0,-6-1-6 0,6 2-11 0,-8-2-9 16,2 6-10-16,-1 0-13 0,-4 0-10 0,3 6-9 0,-6 4-7 0,4-1-4 0,-4 0-4 15,1 6 0-15,5 6-2 0,-6-3 0 0,4 7 2 0,2-1-1 0,2 0-2 16,-1 5-1-16,1 0 2 0,6 2 3 0,-1-1 0 0,9-2 2 0,-11 2 2 16,11-2 2-16,5 2 0 0,-6-6 1 0,6 6 0 0,6-6-3 0,-6 1-3 0,0-6-1 15,5 2 1-15,4 3 0 0,-2-11 1 0,4 8 2 0,-3-6 5 0,5-6 5 0,-1 6 4 16,2-6 5-16,4 1 8 0,-4-5 5 0,7-1 7 0,-3 2 12 0,8-2 14 15,-6-4 15-15,0 0 12 0,4-4 16 0,-3-6 12 0,5 5 13 0,-7-5 8 0,7-5 11 16,-7-3 9-16,7 3 4 0,2-10 3 0,-9 1 2 0,0-1 2 0,6-4-3 16,-4-1-7-16,-1 2-7 0,-8-6-8 0,7-6-8 0,1 7-6 0,-6-3-5 15,-1 2-6-15,0 1-4 0,-2-3-7 0,-3 7-1 0,0 0-4 0,-3 0-3 0,3 0-3 16,-8 4-3-16,0 1-1 0,-8 5-7 0,3-7-8 0,-3 7-16 0,0 4-14 16,-3-4-25-16,-10 4-28 0,9 6-33 0,-7 3-39 0,-2 3-49 0,3 3-53 15,-9 3-90-15,1 9-105 0,7 1-98 0,-7 7-98 0,-8 5-30 0,8-1-2 16,-6 6 20-16,0 4 26 0,1-1 40 0,-4 7 41 0,3-7 53 0,-2 1 55 0,11 6 63 0,-12-7 64 15,10-3 84-15,6 5 86 0</inkml:trace>
  <inkml:trace contextRef="#ctx0" brushRef="#br0" timeOffset="162268.84">10543 12145 0 0,'0'-6'24'0,"0"6"26"0,0 0 23 0,0 0 24 0,0 0 28 0,0 0 32 0,0 0 30 16,0 0 24-16,-6-4 18 0,6 4 16 0,0 0 13 0,0-6 12 0,0 6 5 0,0 0 2 0,0-5-2 0,0 5-3 0,-5 0-6 0,5-4-10 0,0 4-19 0,0 0-16 0,-7-6-17 0,7 6-11 0,0 0-11 16,0 0-5-16,0 0-5 0,-9-5-8 0,9 5-5 0,0 0-9 0,0 0-10 15,0-4-12-15,0 4-13 0,0 0-14 0,0 0-12 0,0 0-13 0,0 0-13 16,0 0-12-16,0 0-12 0,0 0-13 0,0 0-13 0,0 0-13 0,0 0-14 16,0 0-11-16,0 0-11 0,0 0-7 0,0 0-4 0,0 0 1 0,0 0 0 15,0 0 2-15,0 4 2 0,0 1 4 0,0 5 0 0,9-5 5 0,-9 5 4 0,0 1 4 16,7-3 8-16,-7 6 4 0,5 1 7 0,-5-3 3 0,6 1 5 0,2 2-2 15,-8 0-2-15,5 0 2 0,-5-2-2 0,8-2 0 0,-3 4-1 0,2-5 1 16,0 3-1-16,-7-2 1 0,5-2 1 0,3 0-2 0,-1 3 2 0,-2-8-1 0,4 5 1 16,-4-3-2-16,-5 3 2 0,5-4 0 0,3-1 0 0,-2 2 2 0,1 0 0 15,1-2 4-15,-3-4 1 0,1 5 2 0,2-5 3 0,-3 0 3 16,2 0 5-16,-1 0 5 0,1 0 8 0,0 0 6 0,0-5 10 0,-7 1 5 16,5-2 9-16,3 0 6 0,-3 2 6 0,1-1 4 0,2-4 4 0,-3-1 1 15,2 1 4-15,2-3 2 0,-9 3-1 0,5 0-3 0,1-6-1 0,-6 6-7 0,7-7-7 16,-2 2-5-16,-5 4-7 0,9-4-8 0,-9-2-6 0,0 1-6 0,0 2-5 15,5 4-5-15,-5-6-3 0,0 0-4 0,0 4-5 0,0-2-5 0,0 3 0 0,0-1-5 16,0 1-1-16,0 5-2 0,0-4-1 0,0 5-1 0,0 4-2 0,0 0-4 0,-5-6-5 16,5 6-7-16,0 0-11 0,0 0-15 0,0 0-13 0,0 0-24 0,0 0-24 0,0 0-15 15,0 0-18-15,0 6-20 0,0-2-20 0,-9 1-26 0,9-1-24 0,0 7-40 16,-5-2-45-16,5 1-80 0,0 5-89 0,0 0-36 0,0 0-8 0,-7 0 19 16,7-2 28-16,0 2 31 0,0 6 32 0,0-8 36 0,0 2 38 0,0-6 41 15,0 2 45-15,0-1 53 0,0-1 61 0</inkml:trace>
  <inkml:trace contextRef="#ctx0" brushRef="#br0" timeOffset="163137.44">11051 12324 1 0,'8'-9'89'0,"4"0"62"0,-5-1 40 0,-2-1 34 0,3 2 31 0,-1-1 28 0,-1 1 30 0,1-6 31 0,-1 5 29 0,-1-1 26 0,-5 2 26 0,8 5-20 0,0-5-40 0,-3-3-61 0,1 3-74 0,1 3-32 0,-7-3-10 0,5 4-6 0,-5 1-3 0,9 0-5 0,-9-1-9 0,0-1-7 0,0 6-12 0,0-4-6 0,0 4-6 0,0 0-5 0,0-6-5 0,0 1-10 16,0 5-8-16,-9 0-11 0,9 0-11 0,-5-4-13 0,-2 4-13 0,7 0-12 0,-6 0-11 0,1 0-10 0,-11 0-6 0,11 0-6 16,-8 0-7-16,7 0-4 0,-9 0-4 0,10 0-4 0,-9 0-2 0,1 0-3 15,8 0 2-15,-9 4-4 0,9-4 2 0,-10 0-1 0,9 5 1 0,-1-5-4 16,1 6-1-16,1-6 0 0,-3 4-3 0,0 2-2 0,3-1-4 0,-1-1 0 0,6 0-2 16,-7 1-1-16,7 1 0 0,-5 3-2 0,-4-3 1 0,9-3-2 0,-7 9 3 0,7-3 1 15,0-5 0-15,-5 5 0 0,5-3 4 0,0 3-3 0,0 3 3 0,0-3 1 16,0-5-1-16,-6 5 1 0,6 2 0 0,0-7 2 0,6 7-1 0,-6-7 2 15,0 7-3-15,0-7 3 0,0 5-4 16,5-3 1-16,-5 3-1 0,7-3 0 0,-7-3 1 0,9 9-1 0,-4-8 3 0,-5 1-2 0,7-1 3 0,-1 2 0 16,-1-2 5-16,11 1-1 0,-11-5 5 0,8 5 1 0,-7-5 5 0,9 0 3 15,-4 0 0-15,-3-5 5 0,5 5 1 0,-1-5 3 0,0 1 2 0,3-2 0 0,-2 2 4 16,-2-5-1-16,5 4 1 0,-5-5 0 0,1-1 1 0,2 1 3 0,-1 1-1 16,1 0 5-16,-2-7 1 0,2 7 3 15,-1-6 6-15,-6 6 3 0,7-6 0 0,-4 0 4 0,-2 5 0 0,-3-4 1 16,9-2-1-16,-7 7 1 0,-1-6-3 0,2 2-1 0,-3 2-1 0,3-4 0 0,-3 0 0 0,0 2-2 15,4 3-4-15,-9-5-2 0,5 0 0 0,-5 0-2 0,7 0 1 0,-7 6 2 16,0-6 2-16,0 6 2 0,0-6-1 0,0 5 2 0,-7 0 0 0,7 0 1 0,0-4-1 16,-5 5 1-16,5-2 1 0,-9 7-2 0,9-7-1 0,0 7-1 0,-5-1-3 15,5-5 0-15,0 10-3 0,-5-4-5 0,5-1-4 0,0 5-6 0,0 0-8 0,0 0-10 16,0 0-7-16,0 0-5 0,0 0-7 0,-8 0-1 0,8 5-2 0,0-1-2 16,0 2-2-16,-5-2-1 0,5 5-1 0,0-4 2 0,0 5 3 0,-8 1 3 0,8 2 9 15,0-3 1-15,0 4 6 0,0 2 1 0,-6-1 5 0,6-1 0 0,0-4 1 0,0 5 0 16,0 0-1-16,0-2 2 0,0 2 1 0,6 0 0 0,-6 0-3 0,0 0 1 0,0 0-1 15,0-5 0-15,0 3 0 0,0 1-3 0,8-2 0 0,-8 3-7 0,0-6-4 16,0 4-6-16,5-2-5 0,3-1-4 0,-8 5-3 0,5-6-3 0,0 1-3 16,-5-1-1-16,9 2-1 0,-4-1-1 0,2-1 3 0,6-5 1 0,-6 7 4 0,0-7 5 15,5 1 8-15,-6 4 5 16,8-2 8-16,-2-7 5 0,-3 0 5 0,3 0 5 0,-1 0 4 0,5 0 2 0,-5-7 1 0,2 4 3 0,2-3 3 0,-10 1-1 16,9-5 2-16,-1 5 0 0,-8-3 6 0,9-3-1 0,-9 1 3 0,2 1 1 15,7-2 1-15,-8 2 4 0,-6 0 3 0,7-1 6 0,-2-5 5 0,3 5 3 16,-8 1 5-16,0-6-1 0,8 6 2 0,-8-6-1 0,5 0-4 0,-5 6-3 0,0-7-3 15,0 1-3-15,0 1-2 0,0 0-4 0,0-7-3 0,6 7-5 0,-6 1-5 16,0-2-5-16,0-6-4 0,-6 8-1 0,6-2 1 0,0 3 4 16,0-2 6-16,0 4 3 0,0-3 4 0,0 8 3 0,-5-5 4 0,5 4 1 0,0 1-2 0,0 1-3 15,0 4-4-15,-8 0-10 0,8 0-7 0,0 0-10 0,0 0-8 0,0 0-7 16,0 4-7-16,-8 1-6 0,8 1-1 0,-5-2-4 0,5 7-6 0,-7-2-2 16,7 5 0-16,-6 0 3 0,0 2 4 0,6-1 5 0,-8-1 10 0,8 5 4 15,-7-4 6-15,7 4 3 0,-5-4-1 0,5 0-2 0,0 4 1 0,0-4-1 0,0 0 2 16,0 0-1-16,0 0 0 0,0 0 1 0,0-6 0 0,0 6 1 0,0-2-1 15,5 2 0 1,-5-3-4-16,7 1-4 0,-7 2-5 0,8-6-15 0,-2 6-18 0,0-4-16 0,1 2-16 0,-2 2-20 0,3-6-17 0,0 3-22 0,-3 1-23 0,1-3-26 16,1 0-27-16,-2-6-33 0,4 8-31 0,-2-8-47 15,-7 1-49-15,5-1-56 0,-5 1-55 0,0-5-8 0,0 0 10 0,0 0 25 0,0 0 30 0,0 0 35 0,0 0 36 16,0 0 41-16,0-9 42 0,0 4 45 0,0 1 46 0,-5-2 56 0,5-4 62 16</inkml:trace>
  <inkml:trace contextRef="#ctx0" brushRef="#br0" timeOffset="163295.2">11599 12257 88 0,'-6'-9'160'0,"-2"3"49"0,1-4 45 0,2 5 45 0,-1-5 43 0,-2 5 41 0,8 5 41 0,-5-4 35 0,5 4 35 0,-8-5 31 0,8 5 31 0,0-4-64 0,-5-2-118 0,5 6-62 0,0-6-36 0,0 6-25 0,0 0-25 0,0 0-23 0,0 0-27 0,0-3-23 0,0 3-20 0,0 0-21 0,0-6-17 0,0 6-17 0,0-6-16 15,5 6-16-15,-5-3-10 0,8 3-14 0,-8-6-8 0,5 6-7 0,3-5-9 0,-2 5-5 0,6-4-7 0,-4 4-11 0,4 0-15 0,-5 0-21 0,6-4-25 0,0 4-28 0,5 0-29 0,-2 4-39 0,-5-4-43 0,2 0-82 0,0 4-98 16,1 1-82-16,-9 1-64 0,10-3-25 0,-10 3 3 0,2 3 20 0,0-3 29 15,-2 0 38-15,3 3 43 0,-8-9 50 0,0 0 51 0,0 0 56 0,0 0 60 0,0 9 78 16,0-9 86-16</inkml:trace>
  <inkml:trace contextRef="#ctx0" brushRef="#br0" timeOffset="163516.47">11925 12467 0 0,'0'13'16'16,"5"2"137"-16,-5-3 90 0,0 2 63 0,0-10 48 0,0 5 43 0,0-3 46 15,0-2 37-15,0-4 36 0,0 0 33 0,0 0 30 0,0 0 31 0,0 0 27 0,0 0-94 16,0 0-162-16,0-4-99 0,8 4-68 0,-8-6-35 0,0 3-16 15,0 3-21-15,0-6-22 0,6 2-17 0,-6-1-18 0,0-1-13 0,5-4-14 16,-5 5-9-16,8 1-13 0,-8-7-14 0,7 7-16 0,-1 0-10 0,2-6-6 0,-8 6-10 16,5-2-11-16,0 0-14 0,4-3-16 0,-4 9-17 0,2-6-20 0,-1 2-19 15,1-1-20-15,0 5-28 0,0-4-23 0,-2 4-34 0,3-5-34 0,5 5-49 16,-7 0-57-16,-1 0-82 0,2-4-94 0,2 4-25 0,-4 0 3 0,1 0 24 0,1 0 30 16,6-6 36-16,-5 6 41 0,-3-6 40 0,1 2 47 0,1-1 48 0,-1 5 50 0,2-9 60 15,4 3 67-15</inkml:trace>
  <inkml:trace contextRef="#ctx0" brushRef="#br0" timeOffset="163894.96">12543 12178 0 0,'12'-9'24'0,"3"3"140"0,-10 1 73 16,4-3 55-16,-4 3 45 0,0-5 40 0,3-1 41 0,-8-4 36 0,5 6 36 15,-5-1 34-15,0 1 32 0,8-1 31 0,-8-1 29 0,0 2-103 0,0-1-179 16,0 7-83-16,0-9-34 0,0 9-21 0,0-3-18 0,0 0-14 0,-8 6-22 0,8-4-16 16,0 4-17-16,-5-5-20 0,5 5-17 0,-8 0-13 0,3 0-16 0,5 0-15 15,-5 0-11-15,-4 0-13 0,4 5-9 0,-2-5-8 0,-1 4-5 16,2-4-4-16,-7 6 1 0,8 0-4 0,-3-3 1 0,-5 3 0 0,7 0 2 0,-1-3 2 15,-7 7 0-15,9-5 1 0,-8-1 2 0,8 7 1 0,-3-7-2 16,0 2-1-16,3-1 2 0,-1 5 0 0,-2-6 0 0,8 1 0 0,-5-1 1 0,-3 7 3 16,8-7-3-16,0 1 4 0,0 5 0 0,-5-4 0 0,5 3-2 0,0-5 1 0,0 7-2 15,5-2 1-15,-5-3 1 0,0-3-3 0,8 9 4 0,-8-3-3 0,5-5 1 16,3 5 3-16,-2-3-2 0,-1 3 2 0,11-3 1 0,-11 4 2 0,8-1 2 16,1 0 0-16,-2-3 1 0,1 3 1 0,-7 2 0 0,14-1 2 0,-14-1 1 15,8 0-1-15,-2-3 1 0,2 3 2 0,-1 0-1 0,-8-2 0 0,11 2 0 0,-11 0 0 16,1-3-1-16,1 3 2 0,-1-4-1 0,1-1 2 0,-1 2-1 0,-6 4 1 15,7-5 1-15,-7-1-1 0,7 1 1 0,-7-1 1 0,0 2-2 0,0-1 4 16,0 5 4-16,-7-4 3 0,7-2 4 0,-7 1 1 0,7 0 5 0,-6-1-2 16,-1 0 2-16,1 2-3 0,-1-1-1 0,1-5-9 0,1 4-8 0,-3 1-13 0,-5-5-18 15,5 7-23-15,-2-7-29 0,1 0-27 0,-3 3-23 16,4-3-23-16,-4 0-23 0,5 0-19 0,-6 0-21 0,7 0-16 0,-1 0-18 0,1-3-34 0,-1 3-37 16,2 0-60-16,5 0-69 0,0 0-23 0,0 0-1 0,0 0 19 0,0 0 27 0,5 0 30 15,2-7 31-15,-1 7 34 0,1-5 33 0,7 5 35 16,-2-4 39-16,-6-7 48 0,8 7 55 0</inkml:trace>
  <inkml:trace contextRef="#ctx0" brushRef="#br0" timeOffset="164384.54">12966 12266 0 0,'12'0'21'0,"-3"0"138"0,-2-5 78 0,-2 5 60 0,-5-4 51 0,0-1 45 0,0 1 45 0,0-8 39 16,0 8 34-16,0-7 32 0,-5 7 29 0,5-5 25 0,0 4 25 0,-7 1-107 16,7-2-180-16,-9 6-98 0,9-6-46 0,-5 3-39 0,5 3-29 0,-7-6-25 15,1 6-24-15,1 0-20 0,5 0-15 0,-9 0-14 0,2 0-12 0,2 0-8 0,-1 0-7 16,-1 6-6-16,1-6-7 0,-2 3-3 0,1 3-3 0,2 0-1 0,-2-2-2 15,2 1 2-15,-2-1-2 0,-1 5 0 16,8-3 2-16,-5 3-3 0,-3-3 0 0,8 4-2 0,-6-5 1 0,6 4 0 0,0 1-2 0,-5-5-3 0,5 4-3 0,0-3 1 16,0-2-3-16,0 2 1 0,5 3-1 0,-5-5 3 0,6 1 2 0,-6 1 1 15,8-2 4-15,-3 1 1 0,10-5-2 0,-10 6 2 0,7-3 1 0,3-3 4 16,-9 7 4-16,12-7 4 0,-2 0 1 0,2 0 3 0,-4 0 1 0,4 0 1 16,-5 0 0-16,7-7 0 0,0 4 1 0,-8-3 4 15,2 1 3-15,7-5 5 0,-10 5 4 0,-4 1 4 0,7-5 4 0,-9 3 6 0,2-4 5 0,-1 5 8 16,1 1 3-16,0-7 7 0,-7 7 2 0,0-5 3 0,0 4 2 15,0 1-1-15,0-8 1 0,0 3-1 0,-7 3-3 0,0-3-1 0,1 0-5 16,-1 5-6-16,2-8-7 0,-4 3-4 0,-3 3-6 0,6-3-5 0,-7 4-1 0,0 1-5 0,-1 0-4 0,9-1-5 16,-10-1-4-16,3 6-3 0,0 0-5 0,-1 0-4 0,-1 0 0 0,2 0-4 15,-2 6-2-15,1-6-6 0,8 5-3 0,-11-1-3 0,11 5-6 0,-8-3 0 16,7 3 0-16,-2-3 2 0,1 3 4 0,2 1 1 0,-2-1 1 0,7 0 2 0,-5 2 0 16,-2-1 1-16,7 0 4 0,0-1 1 0,-8 0 2 0,8 2 3 15,0-2 2-15,0 1 1 0,0 1 3 0,0-3-2 0,0 3-1 0,8-2 1 0,-8 0-1 0,0 3 1 16,7-3 2-16,-7 1-1 0,5-1 1 0,-5 0 0 0,7 3-1 0,-2-3-5 15,10 0-3-15,-9 1-6 0,1-5-9 0,4 5-11 0,5-4-16 0,-11 3-12 16,8-4-11-16,1-1-15 0,-2 6-16 0,7-5-19 0,-6-1-22 0,6 1-25 16,-4 2-25-16,-2-7-39 0,6 3-46 0,-6-3-44 0,5 6-45 0,-4-6-27 15,-1-6-20-15,1 6 4 16,6-3 15-16,-15-4 26 0,16 2 26 0,-16 1 35 0,9-1 36 0,-1-1 36 0,-8-2 40 0,3 3 49 0,-2-4 49 0,7 3 52 0,-13-4 59 0</inkml:trace>
  <inkml:trace contextRef="#ctx0" brushRef="#br0" timeOffset="164794.29">13300 12383 0 0,'0'-10'44'0,"0"1"77"0,0 0 48 0,0-7 38 0,-8 7 37 0,8-2 34 0,-6 7 35 0,6-5 31 0,0-1 32 0,-7 4 31 16,7-3 31-16,0-2 2 0,-6 7-16 0,6-5-52 0,-7 4-73 0,7 1-39 0,0-2-19 0,0 0-15 0,-6 2-13 0,6-1-11 0,0-1-13 0,0 6-13 0,0-4-14 0,0-1-12 0,0 1-14 0,6-1-10 0,-6 5-11 0,0-4-13 0,0 4-12 0,0-6-13 0,7 6-12 0,-7-6-11 0,6 6-9 0,-6 0-8 0,7-3-8 0,-1 3-5 0,2 0-3 0,-3 0-6 0,0 0-2 0,9 0-4 0,-7 0-3 0,6 3 1 0,-7-3-4 0,7 6 2 0,-6-6 0 16,-1 6-1-16,8-2-1 0,-7 1-2 0,-2 4-1 0,3-5-1 0,-2 2-3 15,1 3-1-15,-7 3-1 0,6-3-3 0,-6 0-6 0,5 1-8 0,-5 4-11 16,0-4-9-16,0 5-11 0,0 0-8 0,0-6-8 0,-5 7-6 0,5-2-7 15,0 0-1-15,-6-4-7 16,6 0 1-16,-7 0 1 0,1-1 3 0,6 0 7 0,-8-3 10 0,8-1 11 0,-5-1 14 0,5 2 11 0,-7-6 12 0,1 6 8 0,6-6 9 16,-8 0 7-16,8 0 7 0,-6 0 7 0,-1 0 4 0,7-6 4 0,-5 6 7 15,-3-6 2-15,8 2 5 0,-6-1 1 0,1-1 0 0,5 2 1 0,-8-1 2 16,1 1 2-16,7-5 1 0,-6 3 2 0,6-4-1 0,-8 0 1 0,8 0-2 16,-5 1-3-16,5 0-3 0,-5-1-4 0,5-1-5 0,-8 1-2 0,8-3-2 15,0 2-3-15,0 1-4 0,0-4-5 0,0 4-1 0,0-4-4 16,0 4-4-16,8-5-2 0,-8 0-3 0,5 6-5 0,0-7-3 15,-5 7-3-15,8 0-5 0,-2-6-3 0,1 11 0 16,6-7 0-16,-7 1-1 0,2 5 3 0,4 1 2 0,-6 4-1 0,8-6 0 16,-2 6 1-16,-4 0 0 0,5 0 4 0,-2 0 2 0,5 6 2 0,-11-2 3 15,8 1 0-15,1 1 2 0,-2 4 0 0,-6-5-3 0,7 3-2 0,-5 3-11 16,4-2-11-16,-5 6-18 0,-2-5-16 0,2 4-18 0,1-4-20 0,-3 5-22 16,3 0-26-16,-8-2-20 0,6 2-25 0,-6 0-21 0,0 0-23 0,5 0-24 15,-5-6-25-15,0 0-14 0,0 3-9 0,0-3-1 0,8-5 3 0,-8 6 3 0,8-5 5 16,-3 0 2-16,-5-5 1 0,6 4-5 0,6-4-4 0,-3 0 15 0,3 0 21 0,-6-4 30 15,7 4 31-15,0-5 29 0,6 5 28 0,-4-5 22 0,-3 1 22 0,8-2 23 16,-7 2 23-16</inkml:trace>
  <inkml:trace contextRef="#ctx0" brushRef="#br0" timeOffset="165333.27">13969 12266 78 0,'7'-9'151'0,"6"4"46"0,-7 1 43 0,2-2 42 16,-8 0 42-16,5-3 42 0,-5 3 39 0,0-3 35 0,0 5 35 0,0-1 29 16,0-5 31-16,0 10-60 0,0-6-110 0,0 3-59 0,-5-3-35 0,5 0-23 15,0 3-22-15,-8-3-25 0,8 1-25 0,0 5-25 0,-6-4-22 0,6 4-19 0,-7-4-16 16,7-1-13-16,-6 5-11 0,6 0-13 0,-7-6-8 0,7 6-11 0,-6-4-9 15,6 4-7-15,-8 0-7 0,8 0-5 0,-5-6-4 0,5 6-5 0,-5 0-4 16,-3 0-3-16,8 0-2 0,-6 0-4 0,-1 6-3 0,7-6-2 0,-8 0-1 0,3 4-1 16,5-4-3-16,-7 6 1 0,0-1-1 0,2-5 0 0,5 4-1 0,-7 0 1 15,1 1 1-15,-2 1 2 0,8-3 2 0,-6 9 3 0,-1-9-1 0,2 3 3 16,5 4-2-16,-8-1 0 0,2 0 2 0,1-3-3 0,-3 3-4 0,8 3-3 16,-5-3-5-16,-2 4-7 0,-2-2-8 0,9-2-7 0,-5 1-8 0,-1 5-6 0,6-6-4 15,-7 1-7-15,1 4-3 0,6-2-2 0,0-3-3 0,-7 1-1 0,7-1 1 16,0 0 3-16,0-3 3 0,0 4 6 0,0-1 3 0,0-4 9 0,0-1 6 15,7 2 7-15,-7-1 7 0,0-1 7 0,6 2 6 0,1-6 9 0,-7 6 5 0,6-6 10 16,-1 0 8-16,11 0 10 0,-11 0 11 0,3-6 10 0,3 6 12 0,2-6 12 16,0 2 11-16,-5-1 9 0,5-5 9 0,-1 5 5 0,0-4 6 0,9-1 7 15,-8-5 4-15,-8 6 3 0,9-6 1 0,-1 6 1 0,0-7 0 0,-5 1-7 16,-3 2-2-16,8-2-8 0,-13 0-6 0,8 4-8 0,-2-2-5 0,-6-2-6 16,5 0-7-16,-5 5-7 0,0-4-6 0,0-2-5 0,0 1-8 0,0 1-4 0,-5 6-10 15,5-7-2-15,-6 0-6 0,6 0-4 0,-8 0-5 0,8 0-2 0,-5 0-2 0,-3 2-2 16,8-2 2-16,-5 0 0 0,-3 5 1 0,8-1-3 0,-6-2-1 0,-1 4-1 15,7-3 1-15,-6 3-2 0,6 4 0 0,-7 1-2 0,7-2-4 0,-6 2-1 16,6-1-2-16,0 1-8 0,0 4-7 0,0 0-7 0,0 0-5 0,0 0-4 16,0 0-4-16,0 0-2 0,0 0 0 0,0 0 0 0,0 0 1 0,0 4 1 15,0 1 3-15,0-1 2 0,0 6 2 0,0-5 6 0,0 4 7 0,0 3 3 0,0-3 5 16,0 1 6-16,6 4 3 0,-6-4 3 0,0 5 2 0,7 0 0 0,-7-2 1 16,0 2-1-16,0 0 0 0,6 4 0 0,-6-4 1 0,7 0-1 15,-7 4 1-15,0-5 1 0,6 7 0 0,-6-2-1 0,8 1 1 0,-8 0-8 0,5-2-7 0,-5 2-14 16,8 5-19-16,-3-6-16 0,-5 2-22 0,8-3-18 0,-2 2-24 0,-6-4-28 15,5 2-31-15,2-3-39 0,1 1-40 0,-8-2-72 0,6-6-85 0,0-2-65 16,-6 3-54-16,7-4-8 0,-7 2 15 0,0-7 29 0,0 0 32 0,0 0 35 16,0 0 39-16,0 0 43 0,0-7 49 0,5 2 51 0,-5 1 54 0,0-1 68 0,7-5 81 0</inkml:trace>
  <inkml:trace contextRef="#ctx0" brushRef="#br0" timeOffset="165694.79">14569 12158 90 0,'0'-4'156'0,"0"0"45"0,0-1 39 0,0-1 39 0,0 2 39 0,0-7 36 0,0 7 33 0,0-2 33 0,0 1 30 0,0-4 27 0,0 5 28 0,0-2-64 0,0 2-118 0,0-1-56 0,-8 5-22 0,8-6-20 15,0 2-13-15,0-2-18 0,0 1-16 0,0 1-16 0,0-1-13 0,-5 5-10 16,5-4-11-16,0 4-7 0,0-6-9 0,-6 6-9 0,6-3-12 0,0 3-9 0,-8-6-13 15,8 6-7-15,0 0-13 0,-5 0-9 0,-2-6-8 16,7 6-12-16,-6 0-10 0,6 0-8 0,-8 0-9 0,2 0-5 0,-1 6-4 0,7-6-4 0,-5 0 0 16,-2 6-3-16,0-6-2 0,0 3 0 15,1 3-4-15,-7-2 2 0,5 1 2 0,3-1 1 0,0 1 2 0,-3 5 0 0,2-4 2 0,-1-1 0 0,-1 5 1 0,8-6-1 16,-5 5 2-16,-1 2-2 0,-2-2 1 0,8-3 0 0,-5 4 0 0,5 3-3 16,-8-2-3-16,8-2-4 0,-5 0-6 0,5 7-6 0,0-7-9 0,-8 6-10 15,8 0-10-15,0-5-10 0,0 4-11 0,8 1-8 16,-8 0-10-16,0 0-12 0,5-2-12 0,3 2-13 0,-3 1-14 0,3-2-15 15,-2 0-17-15,-1-4-41 0,3 6-50 0,5-3-71 0,-5-4-77 0,2 6-27 0,-2-3 2 0,5-3 13 0,-7 0 22 0,8 1 26 16,-7-5 27-16,5 4 35 0,-6-2 33 0,8-4 40 0,-7-3 42 0,6 0 56 16,-2 0 64-16</inkml:trace>
  <inkml:trace contextRef="#ctx0" brushRef="#br0" timeOffset="166232.29">14795 12120 0 0,'0'-6'4'0,"0"1"111"0,8-4 66 0,-8 5 45 16,0-6 36-16,8 5 37 0,-3-5 39 0,-5-1 35 0,6 7 36 0,2-5 33 0,-8 3 29 16,5-3 28-16,-5 3 24 0,8 3-77 0,-8-3-138 0,0 0-66 0,0 2-34 15,0 4-16-15,0 0-13 0,0 0-20 0,0 0-25 0,0 0-18 16,0 0-20-16,0 0-14 0,0 0-9 0,7 4-9 0,-7 2-7 0,0 3-8 0,0-3-9 0,0 3-8 16,0-3-5-16,0 3-6 0,5 0-2 0,-5 7-2 0,0-7 0 0,0 6-2 15,0-6 0-15,0 6-6 0,0 1-7 0,0-3-14 0,0 1-17 0,0 1-10 16,0 6-8-16,0-8-5 0,0 8-1 0,0-6-3 0,0 4-2 0,7-5-1 0,-7 2-1 15,0-3-1-15,0-2 1 0,0-2 1 0,5 0 3 0,-5 3 10 0,0-8 16 16,0 1 8-16,0-1 7 0,7 2 7 0,-7-6 6 0,0 4 6 0,0-4 7 16,0 0 7-16,0 0 9 0,0 0 5 0,0 0 5 0,0 0 2 0,0 0 1 15,0 0 0-15,-7-4 2 0,7-2-3 0,0 2 1 0,0-1-1 0,-5 1 2 0,5-8-2 16,-7 3 2-16,7 4-2 0,0-5-2 0,-5-3-1 0,5 2-3 16,-7-4 2-16,7 6 2 0,-8-6 2 0,8 2-2 0,-5-3 0 0,5 1 1 15,0 1-2-15,-8-2-2 0,8 1-7 0,0-3-3 0,-6 3-8 0,6-4-2 16,0 4-5-16,6 0-6 0,-6-4-4 0,0 4-4 0,0 0-5 0,8 0-2 0,-8 6-2 15,5-6-4-15,-5 6-2 0,8-1-1 0,-1 5-3 16,-7 1-2-16,5-8 0 0,2 8-3 0,-2-1-1 0,2 0 2 0,6 1 0 0,-5 4 2 0,-2-6 2 0,6 2 1 0,-3 4 4 31,2-5 1-31,1 5 3 0,-3 0 3 0,3 0 2 0,-6 0 2 0,7 0 1 0,-5 0 4 0,4 5 0 0,-6-5 2 0,0 4 1 0,2-4 1 0,-1 6 0 16,-2-2 2-16,3 1-1 0,-2 0 0 0,-6-1-1 0,5 2 0 0,-5 0 0 0,8-2-1 31,-8 1 2-31,0 5-2 0,0-7 1 0,0 3 1 0,0 3 2 0,0 3 1 16,0-9-3-16,-8 9-2 0,3-3-5 0,5 0-3 0,-6 0-8 0,-2 1-5 0,-4 1-13 15,4-7-10-15,2 6-16 0,-7-1-16 0,8 2-25 0,-9-2-26 0,7-3-26 16,1 4-27-16,-6-5-25 0,3 3-20 0,4 3-40 0,-8-8-41 0,8 9-46 16,-4-9-45-16,9 3-35 0,-7 4-23 0,2-5 5 0,-1 4 19 0,6-5 29 0,0 2 37 15,-8-6 36-15,8 0 38 0,0 5 37 0,0-5 37 0,0 0 48 0,0 0 49 16,0 4 51-16,0-4 64 0</inkml:trace>
  <inkml:trace contextRef="#ctx0" brushRef="#br0" timeOffset="166470.77">15175 12032 0 0,'5'-6'16'0,"2"6"134"0,1-3 78 0,-8-3 59 0,0 0 49 0,6 2 47 0,-6-1 41 0,0-1 43 0,5 3 42 0,-5-7 39 0,8 5 35 0,-8 1 33 0,0-2 31 0,0 0-94 0,0 2-167 0,0-1-89 0,0 5-48 0,0-5-29 0,0 5-24 0,0-4-22 0,0 4-20 0,0-6-27 0,0 6-20 0,0 0-23 16,0 0-19-16,0-4-17 0,0 4-19 0,0 0-12 0,0 0-17 0,0 0-8 16,0 0-10-16,-8 4-3 0,8-4-8 0,0 6 0 0,0-2-3 0,-5 1-2 15,5 4 1-15,0 3 0 0,0-3 3 0,0 4 1 0,0 2-3 0,0-3-9 16,0 3-9-16,0 3-18 0,0-3-25 0,0 0-22 0,0 4-25 0,0 0-28 15,0-4-27-15,0 4-41 0,0 1-42 0,0 1-55 0,5-3-54 0,-5 1-56 16,0 2-56-16,0-2-28 0,0 1-14 0,0-5 17 0,0 4 28 0,0-4 39 0,0 0 38 0,0-6 43 16,0 1 44-16,0-6 51 0,0-4 53 0,8 5 57 0,-8-5 53 0</inkml:trace>
  <inkml:trace contextRef="#ctx0" brushRef="#br0" timeOffset="166818.06">15417 12236 0 0,'5'-9'5'16,"-5"-1"114"-16,6 1 71 0,1-6 55 0,-7 6 49 0,5-3 44 0,-5-2 42 0,9 6 39 15,-9-3 39-15,0 1 34 0,0 1 37 0,7-2 32 0,-7 2 29 0,0 5-78 16,0-2-143-16,0-3-75 0,0 3-41 0,0 2-30 0,0-2-25 0,0 6-21 16,0-5-22-16,0 5-16 0,0 0-18 0,0-4-16 0,-7-1-18 0,7 5-17 15,0 0-13-15,-9 0-16 0,9 0-10 0,-5 0-11 0,-2 0-8 0,1 0-8 0,1 0-8 16,5 5-6-16,-16-1-6 0,11 1-5 0,-1 1-5 0,-2-2-4 0,-5 2-6 16,8-1-3-16,-2 5-4 0,-7-6-5 0,8 1-2 0,-1 4-5 0,2-3-4 0,-9 3-6 15,9-3-7-15,-3 4-8 0,0-5-9 0,3-1-5 16,-3 5-4-16,3-3-2 0,0 3-2 0,-4-3 5 0,4-3 0 0,5 9 7 15,-7-8 2-15,1 1 5 0,6-1 3 0,-7 1 7 0,7-1 7 16,-7 2 8-16,7-6 4 0,0 5 7 0,0-1 8 0,0-4 2 0,0 0 3 0,0 0 1 0,-7 6 3 0,7-6 4 16,0 0 3-16,7 6 3 0,-7-6 4 0,0 4 4 0,0 1 4 0,7-5 6 15,-7 0 7-15,7 4 4 0,-7-4 6 0,6 0 9 0,1 5 7 0,-2-5 5 0,4 4 7 16,1-4 4-16,-2 0 8 0,5 6 4 0,-5-6 4 0,3 0-1 0,2 0 0 16,-6 5-2-16,6-5-6 0,1 0-2 0,-1 0-6 15,0 4-6-15,-2-4-5 0,5 0-6 0,-11 0-6 0,8 5-13 0,-8-5-21 0,11 0-23 0,-11 6-29 16,1-6-33-16,-1 4-27 0,3-4-39 0,-8 6-38 0,8-6-64 0,-8 5-81 0,0-5-66 15,0 0-62-15,0 4-20 0,0-4 1 0,0 0 15 0,0 0 29 0,0 0 34 16,0 0 40-16,0 0 43 0,0-4 44 0,0 4 48 0,-8-5 50 0,16-1 64 16,-8-4 78-16</inkml:trace>
  <inkml:trace contextRef="#ctx0" brushRef="#br0" timeOffset="167087.47">15696 12139 0 0,'5'-4'13'0,"-5"-2"129"0,8-3 79 0,-3-2 61 0,-5 2 53 16,7-1 49-16,-7 1 50 0,0-7 42 0,7 7 45 0,-7 0 41 0,0-6 39 0,7 9 39 0,-7-3 35 0,0 3-86 15,0 2-160-15,6-1-86 0,-6 5-46 0,0-6-40 16,0 6-31-16,0 0-28 0,-6-3-27 0,6 3-27 0,0 0-24 0,0 0-25 0,0 0-59 16,0 0-36-16,0 0 0 0,0 0 0 0,-7 3 0 15,7 3 0-15,0-1 0 0,0-1 0 0,-7 2 0 0,7 3 0 0,0 3 0 0,-7-3 0 0,7 0-15 0,0 6-6 0,-5-5 3 16,5 5-4-16,0-2-4 0,0-2-10 0,0 4-13 0,0-5-15 16,0 3-17-16,0 1-18 0,0-2-19 0,0 3-20 0,5-6-21 0,-5 4-18 0,7-2-19 15,-7 5-18-15,0-7-20 0,7 0-18 0,-7 6-14 0,0-6-22 0,0-3-26 0,7 4-41 16,-7-1-47-16,0-5-47 15,0 1-40-15,0-5-2 0,0 10 18 0,0-5 24 0,0 1 32 0,0-6 35 0,-7 0 33 0,7 0 39 0,-7 3 40 16,7-3 45-16,0 0 49 0,-7 0 58 0,2-3 69 0</inkml:trace>
  <inkml:trace contextRef="#ctx0" brushRef="#br0" timeOffset="167250.11">15638 12281 71 0,'-9'-5'156'0,"9"-5"58"0,-7 5 49 0,2 1 47 0,5-5 46 0,-6 3 40 0,1-4 42 0,5 5 38 0,-8-1 36 16,8-3 32-16,-8 5 30 0,8-1-56 0,0 1-108 0,0-2-72 0,0 6-57 0,0 0-39 15,0 0-34-15,0-6-26 0,0 6-30 0,0-3-27 0,0-3-22 0,0 6-25 16,8-6-19-16,-8 6-14 0,8 0-13 0,-3-3-10 0,-5 3-9 0,6-6-7 15,6 6-7-15,-3-5-5 0,-4 5-4 0,8 0-14 0,1 0-16 0,-7-4-18 16,4 4-23-16,2 0-23 0,-5 0-22 0,4 0-29 0,2 0-32 0,-8 4-35 16,1-4-36-16,6 0-54 0,-13 5-68 0,6-5-72 0,7 0-71 0,-13 6-17 0,8-6 11 15,-3 3 26-15,3-3 33 0,-8 6 39 0,5-6 41 0,0 0 44 0,-5 0 46 16,0 0 47-16,9 0 50 0,-4 0 60 0,2-6 67 0</inkml:trace>
  <inkml:trace contextRef="#ctx0" brushRef="#br0" timeOffset="167450.17">15988 12100 0 0,'7'5'24'0,"-7"-5"142"0,7 0 78 0,-7 0 64 0,5-5 54 0,-5 5 48 16,7-4 44-16,-7-2 41 0,0 2 36 0,8-1 31 0,-8 5 32 0,0-6 27 0,5 2 24 16,-5 4-109-16,0-6-186 0,0 6-95 0,0 0-52 0,7-5-38 0,-7 5-30 15,0 0-25-15,0 0-22 0,7 0-16 0,-7 0-14 16,5 5-8-16,-5-5-9 0,0 6-8 0,7-2-6 0,-7 2-7 0,9-1-3 0,-9-1-7 0,0 2-3 0,5 3-3 16,-5 0-4-16,0-3-11 0,0 3-13 0,0 1-22 0,0 5-24 0,0-6-31 31,-5 0-29-31,5 6-39 0,-9 1-41 0,9-2-48 0,-7 1-44 0,2 1-93 0,-9 2-111 0,9-3-58 0,-3 4-32 0,-4-4 5 0,-2 4 22 0,1-5 32 0,0 7 38 15,0-7 47-15,-1 0 48 0,1-2 52 0,3 1 57 0,-11-4 58 0,8 2 60 32,-1-1 81-32,-4 0 90 0</inkml:trace>
  <inkml:trace contextRef="#ctx0" brushRef="#br0" timeOffset="169369.24">2396 12896 63 0,'0'-3'144'0,"0"3"50"0,-7-6 42 0,7 6 37 0,-6-6 35 0,6 6 37 0,-8-3 32 0,8 3 34 0,-5-6 32 0,5 0 27 0,-5 6 29 0,5-4-56 0,-8-1-99 0,8-1-65 0,0 3-49 0,0 3-26 0,-6-4-14 0,6-2-15 0,0 0-13 0,0 6-13 0,0-3-12 15,0 3-14-15,0-6-12 0,0 6-11 0,0-6-11 0,0 6-9 0,0 0-9 16,0 0-11-16,0 0-9 0,0 0-13 0,0 0-15 0,0 0-9 0,0 0-11 0,0 0-8 16,0 0-9-16,0 6-4 0,0 0-1 0,0 3-3 0,0-3-1 0,0 1 2 15,6 4 1-15,-6-1 4 0,0-1 2 16,8 6 4-16,-8 0 5 0,5 0 3 0,-5-5 0 0,0 9 2 0,5-5-1 0,3 1 0 0,-8 1-2 0,6-3 0 15,1 1-2-15,1 1-3 0,-3 1 0 0,1-2-3 0,2 1-1 0,-3-5-1 0,3 5-1 16,5-6-1-16,-7 1-1 0,-1-1 2 0,2 2-1 0,7-1-1 16,-7-5 2-16,4-1 1 0,-4 0 2 0,2-4 3 0,2 5 2 0,-4-5 2 15,-2 0 6-15,11-5 1 0,-11 1 6 0,1 0 3 0,7-1 5 0,-5-5 2 0,-3-1 3 16,2 2 3-16,0-6 2 0,-2 2 5 0,3-3 2 0,-1 1 3 0,-2 1 2 0,3-5 5 16,-2 4-1-16,-1-4 4 0,-5 4-2 0,8-6-3 15,-8 3-2-15,0-3-1 0,8 2-3 0,-8 1-3 0,0-3-2 0,0 0-3 0,-8 2-5 0,8 4-3 0,0-3-6 0,-8-1-4 16,8-2-5-16,-5 3-4 0,-1-3-4 0,-2 2-8 0,3 4-2 0,-2-3-10 15,-1 2-6-15,8 2-10 0,-5 4-13 0,-2 1-13 0,0-3-17 0,7 8-24 16,-5-1-27-16,5 5-33 0,0 0-32 0,-8 0-42 0,3 5-42 0,5-1-64 16,0 2-73-16,0 4-54 0,-8-5-51 0,8 8-8 0,0-2 11 0,0 5 25 0,0-7 30 15,0 4 41-15,8 2 42 0,-8 0 48 0,0 0 48 0,0 0 54 0,0-6 53 16,0 1 64-16,0 1 78 0</inkml:trace>
  <inkml:trace contextRef="#ctx0" brushRef="#br0" timeOffset="170053.11">2839 12623 0 0,'7'-10'7'0,"-7"-5"120"0,6 0 78 16,-6 2 55-16,0-8 44 0,0 3 41 0,-6 3 39 0,6-6 40 0,-7 2 42 16,7 1 37-16,-6-3 36 15,6 2 33-15,-7-2 30 0,1 7-82 0,6 0-147 0,-8 0-82 0,3 4-48 0,5-1-26 0,-8 1-15 0,3 1-17 0,5 5-19 0,-8-1-26 16,8-1-26-16,0 6-27 0,0 0-24 0,0 0-19 0,0 0-16 0,-6 6-12 16,6-1-10-16,0-1-9 0,0 5-6 0,0 6-8 0,0 1-5 0,0 2-3 0,0 2-2 15,6 5 2-15,-6-1 3 0,0 6 6 0,8-7 4 0,-8 7 5 16,5-6 3-16,-5 6 2 0,8-6 0 0,-3 1 0 0,3-1-2 0,-2-5-1 0,1 6 0 15,-1-4-4-15,1-3-2 0,-1-3-1 16,2 4 1-16,-3-4-8 0,0 0-6 0,3 0-5 0,5-6-6 0,-5 6-1 0,-3-5-3 0,2-1-4 0,0-4-1 0,-2 5-3 16,-5-4 2-16,7-3 1 0,-1 3 6 0,-6-6 4 0,0 6 6 0,0-6 11 15,0 0 13-15,0 0 11 0,8 0 8 0,-8 0 8 0,0-6 5 0,0 6 7 16,0-9 6-16,0 3 3 0,0 0 6 0,-8-3 0 0,8 3 2 0,-6-1-4 31,6-5-4-31,-7 9-6 0,2-9-7 0,-2 3-6 0,0 0-4 0,-6 3-6 0,6-3-2 0,-7 0-1 16,9-1-5-16,-8 4-2 0,0-3-4 0,0 0-3 0,-1 3-2 0,1 2-3 15,8-7 0-15,-9 8-2 0,2 3-3 0,4-7-1 0,2 7-2 16,0-5-4-16,-1 10-2 0,2-5-4 0,-2 7-3 0,-2-4-3 0,9 3 0 16,-5-1-3-16,5 5-1 0,-6-1-1 0,6 0 1 0,0 1 1 0,0 1 0 15,0 2 3-15,0-3 1 0,0 4 2 0,6-2 2 0,-6 3 4 0,5-8 2 0,-5 4 0 16,9-1 2-16,-2-1-1 0,-7 3 2 0,5-9-3 0,2 7 1 0,-1-1 0 16,0-4 1-16,9 1 0 0,-10-2 3 0,1 2 2 0,7-1-1 0,-5-1 3 15,5-4-1-15,0 0 3 0,0 0 3 0,1 0 3 0,-4 0 4 0,4-4 2 16,1-1 5-16,-3-1 3 0,0-4 5 0,9 5-1 0,-8-4 6 0,0-1 0 15,0-5 5-15,-2 6 4 0,5-6 3 0,-5-4 4 0,1 4 4 0,4-5 5 0,-5 6 2 16,2-10 3-16,-5 4 3 0,4 1 2 0,-5-2 2 0,5-1 1 0,-4 1 4 16,-3-3 1-16,2-1 3 0,-7 1-2 0,7 0-2 0,-7-1 0 0,5-5-5 0,-5 6-1 15,0-4-1-15,0 1-7 0,0-1-3 0,0 4-4 0,-5 0-5 0,5-7-4 16,-7 7-4-16,0 0-5 0,2-4-1 0,-3 1-3 0,8 5 2 0,-7 1-3 16,-5-3 0-16,5 5-2 0,2-2 5 0,-3 7 1 0,3 0 1 0,-3-1-2 0,2 4 1 15,6 2-8-15,-5 5-5 0,5-2-10 0,-8 6-10 0,8 0-4 0,0 0-8 16,0 6-2-16,0-2-1 0,-8 5-2 0,8 2-4 0,0 4-3 0,0 4-2 15,0-4 1-15,0 10 0 0,0-1 5 0,0 0 8 0,0 4 6 0,0 3 12 16,8-7 4-16,-8 6 4 0,8 3 0 0,-8-8 1 0,5 4 0 0,1 0-1 16,2-5-2-16,-8 2-1 0,5-3 0 0,8-2-1 0,-6-3-2 0,0-3 1 0,-2 6-2 15,2-8-1-15,1 2-2 0,4-6 0 0,-5 7-1 0,-2-7 0 0,11 0-2 16,-11 2-8-16,1-1-10 0,1-4-11 0,7 3-19 0,-9-3-13 0,2-3-21 16,-1 1-19-16,-1 2-21 0,3-1-20 0,-8-5-19 0,8 4-17 0,-3-4-18 15,-5 0-17-15,0 0-23 0,7-4-23 0,-7 4-51 0,0-5-65 0,0-1-57 0,0 2-53 16,7-5-7-16,-7 0 15 0,-7 3 26 0,7-4 30 0,0-1 32 0,-7 2 35 0,7-4 33 15,-5 1 36-15,-3 3 44 0,-5 0 45 0,7-1 64 0,-1 1 75 0</inkml:trace>
  <inkml:trace contextRef="#ctx0" brushRef="#br0" timeOffset="170236.92">3073 12476 0 0,'-5'-4'6'0,"-3"4"120"0,2 0 84 0,1 0 58 0,-3 0 47 0,0 4 45 0,3-4 41 0,-2 0 36 0,7 0 34 0,0 0 30 0,-6 0 24 0,6-4 25 0,0 4 27 0,0 0-85 0,0 0-140 0,0 0-85 0,0 0-49 0,0 0-33 0,0 0-17 0,0 0-12 0,0-5-8 0,0 5-6 0,6-5-7 0,-6 1-3 0,7-2-5 0,-2 0-4 0,3 2-6 0,0-1-7 0,-3-5-14 0,9 1-10 0,-9 0-11 0,8-3-11 0,1 3-6 0,-2-6-12 0,1 6-17 0,1-7-9 0,-1 7-12 0,0 0-17 0,0-2-17 16,1 3-21-16,-2-3-23 0,-1 1-26 0,5 5-33 0,-11 1-31 0,2-1-35 0,5 5-38 16,-4-6-39-16,-1 6-71 0,-7 0-86 0,5 0-87 0,2 6-86 0,0-6-23 15,-7 5 9-15,0-1 28 0,0 1 34 0,0-5 44 0,0 6 49 0,0-2 47 16,0 2 52-16,-7-6 56 0,7 0 56 0,0 0 73 0,0 0 76 0</inkml:trace>
  <inkml:trace contextRef="#ctx0" brushRef="#br0" timeOffset="170553.7">3581 12632 0 0,'0'-4'3'0,"0"4"111"16,0-5 71-16,0 1 49 0,0 4 41 0,-5-6 40 0,5 0 41 0,-8 6 38 0,8-4 44 15,-5 4 33-15,5 0 35 0,-8-5 29 0,8 5 29 0,-6-5-78 0,6 5-137 16,-7 0-73-16,1 0-44 0,6 0-25 0,-7 0-15 0,1 0-22 0,6 0-17 0,-8 0-25 15,3 5-23-15,0-5-18 0,5 0-15 0,-8 5-10 0,8-5-15 0,-6 4-6 16,6-4-8-16,0 0-7 0,-7 0-4 0,7 0-5 0,0 0-2 0,0 0-6 16,0 0-2-16,0 0-5 0,0 0-4 0,0 0-4 15,0 0-2-15,0 0-4 0,0 0-3 0,0 0 1 0,0 0 1 0,0 0 3 0,7 0 5 0,-1 0 3 16,2-4 2-16,-8-1 3 0,10 0-2 0,-2 1 2 0,5-6 0 0,0 1 1 0,1-3 0 16,-1-2-14-16,6 1-15 0,-7-2-28 0,8-1-29 0,-1 2-41 0,-5 0-40 15,4-6-65-15,-4 5-71 0,4 0-108 0,-2 2-114 0,-5-8-48 0,2 12-14 0,2-6 8 16,-3-1 16-16,0 2 33 0,-4-1 38 0,-3 2 47 0,3-3 48 0,-8 2 54 15,0-1 56-15,0 2 70 0,0-3 71 0</inkml:trace>
  <inkml:trace contextRef="#ctx0" brushRef="#br0" timeOffset="171122.66">4005 11871 0 0,'0'-6'17'0,"0"-4"96"0,0 5 56 0,0-4 42 16,0 5 37-16,0-6 37 0,0-1 37 0,0 2 37 0,-5-1 36 0,5 1 35 0,-8-2 33 0,2 2 18 0,6 0 8 0,-7-2-59 0,-1-3-94 15,3 4-55-15,-1 5-30 0,6-4-18 0,-8-1-17 0,-5 4-19 0,8 1-21 0,-3 1-22 0,2-2-23 0,-6 6-20 0,4-3-17 0,2 3-18 0,-7 0-16 0,1 0-13 16,3 0-16-16,-2 3-10 0,-1-3-9 0,-4 6-10 0,11-2-4 0,-9 7-5 0,1-8-5 0,8 9-4 0,-9-8-3 0,9 5-5 15,-3 2-5-15,1-2-2 0,2 2-4 16,-3-2 0-16,2 6-1 0,1-6 0 0,5 0-1 0,-8 6 2 0,8-4-2 16,0 3 2-16,0-5 1 0,0 6 2 0,0-4 3 0,0 3 2 0,8-5 1 0,-8 2 5 15,0-1 3-15,5-1 2 0,1 0 3 0,2 1 2 0,-3-5 0 0,2 4 3 16,1-3 2-16,-3 4 4 0,9-5 2 0,-9 1 5 0,8-2 2 0,1-1 5 0,-2-3 5 0,2 6 5 16,-1-6 3-16,1 5 2 0,4-5 2 0,-5 0 3 0,7 0 1 0,-6 0 0 15,4 0 1-15,1 0 2 0,-4 0 1 0,4 0-1 0,0 0-3 0,-6 4-2 16,-1-4-2-16,2 0-6 0,-1 0-2 15,1 0-2-15,-7 6-1 0,6-6 1 0,-7 6 0 0,-6-3-1 0,5-3 1 16,-5 6-2-16,8 3 0 0,-8-3-1 0,-8-2 1 0,8 5-2 0,-5 2-6 0,5-1-9 16,-6-1-12-16,-7 1-18 0,6-1-14 0,-1 2-21 0,-4 4-19 0,5-5-24 15,-7 3-23-15,9-2-31 0,-8-2-33 0,0 0-39 0,5 3-41 0,-2-3-52 16,2-5-58-16,-5 5-56 0,5-3-55 0,-3-1-11 0,3 5 13 0,3-10 23 16,-3 6 30-16,3-6 36 0,5 0 37 0,-8 0 43 0,2-6 44 0,6 6 47 0,-5-6 51 15,5-3 56-15,0-1 66 0</inkml:trace>
  <inkml:trace contextRef="#ctx0" brushRef="#br0" timeOffset="172464.68">4187 11724 0 0,'7'0'32'15,"-7"-5"148"-15,0 1 80 0,-7-1 60 0,1-2 45 0,6 4 43 0,-7-3 45 16,1 1 37-16,6-5 35 0,-7 7 31 0,1-3 28 0,6 2 25 0,-7-1 21 16,7 5-117-16,-7-6-203 0,7 6-99 0,0 0-49 0,-7 0-31 0,7 0-19 15,-5 6-23-15,-3-6-24 0,8 0-20 0,-5 5-16 0,-1-1-10 0,6 2-10 0,-8-3-7 16,3 3-6-16,5-2-4 0,-7 7-5 0,7-8-2 0,-8 9-5 0,8-3-2 15,-6 1 1-15,6-1 1 0,0 0 1 0,0 3 3 0,0-3-3 0,0 1 2 16,0-1-3-16,0 0 2 0,6 3-2 0,-6-3 2 0,8 0 0 0,-8-3 1 16,7 3 1-16,-2-5-1 0,3 1 5 0,-2 2-1 0,-1-4 5 0,8 3 2 0,-6-6 2 15,7 0 4-15,-8 0 2 0,7-6 3 0,0 6 3 0,0-3 0 16,0-9 2-16,0 8 3 0,1-5 1 0,-2-1 0 0,2-1 3 0,-1-4-1 0,0 2 0 0,0 2 3 16,-2-2 0-16,5-3 2 0,-11 2-1 0,8-1 4 0,-8 6-1 0,3-7 2 15,-8 7 3-15,8-6-3 0,-8 6 0 0,0 0 2 0,0-3-2 0,0-1-1 16,0 2 1-16,-8 2-5 0,0-2-1 0,3-3-4 0,-3 4 0 0,3 1-3 0,0 0-5 15,-4-3 1-15,-3 9-3 0,6-7 0 0,-7 5-2 0,5-1-2 0,-4 2-2 16,0-1-3-16,4 5-6 0,1 0-2 0,-7 0-7 0,9 5-1 0,0-1-4 16,-8 7-1-16,5-1-2 0,8-1 0 0,-6 1-2 0,-1 4 0 0,1-4-2 15,6 11-2-15,-7-8 2 0,7 2 2 0,0 6 4 0,-6-7 1 0,6 5 4 0,0-4 1 16,0 0 3-16,0 4-1 0,6-5-1 0,-6 2 1 0,0-3-3 0,7 2-1 16,-7-6-4-16,6 6-7 0,1-4-8 0,-1-1-7 0,-6-1-12 0,8 0-9 15,5 1-11-15,-8 1-12 0,0-7-7 0,9 2-17 0,-7 3-12 0,7-5-18 16,-1-4-14-16,-8 5-17 0,9 1-10 0,-1-6-16 0,-1 0-9 0,2-6-18 15,-1 6-19-15,0-5-16 0,0 1-14 0,1-1-9 0,-1-5-9 0,-1 6-7 0,0-7-5 16,3 1 4-16,-10 1 8 0,9 0 19 0,-2-6 26 0,2 6 40 0,-8-3 45 0,1-1 44 16,7-2 44-16,-7 6 50 0,-2-7 53 0,-5 7 49 0,6-6 46 0,-6 6 46 15,0-3 49-15,0-2 41 0,0 4 43 0,0 1 29 0,-6-6 25 0,6 5 4 16,-5-4-3-16,-2 4-6 0,-2-4-2 0,-3 3-22 0,6-3-34 0,-8 4-26 0,7-4-26 16,-4-2-19-16,3 7-18 0,3 0-15 0,-10-6-16 0,10 6-13 0,-2-1-12 15,2 4-12-15,-2-3-12 0,-1-1-12 0,8 5-12 16,0 1-12-16,-5-1-8 0,5-1-11 0,0 2-13 0,0 4-8 0,0 0-8 0,0 0-9 15,0 0-13-15,0-6-8 0,0 6-8 0,0-3-6 0,0 3-5 0,5-6-3 0,-5 6-3 0,8 0 1 16,-1 0-5-16,-2-5 3 0,2 5 0 0,5 0 3 0,-4 5 0 0,5-5 3 16,-2 0 4-16,5 6 6 0,-5-3 3 0,1 3 3 0,-3-2 1 0,3 2 0 15,-6 3 0-15,7-4 2 0,-5 5-1 0,4-1 0 0,-6 7 0 0,-6-7 0 0,6 6-1 16,2 0-2-16,-1-6-3 0,-2 6-3 0,-5 0-2 0,8-2-4 0,-8 3-1 16,6-7 1-16,-6 2-4 0,0-2 1 0,0 0 3 0,0-2-1 0,0 2 1 0,0-4 1 15,0-1 5-15,0 2 6 0,0-3 1 0,0 3 9 0,-6-6 3 0,6 4 2 16,-8 1 5-16,8-5-1 0,-5 6 2 0,5-6-2 0,-7 3 0 0,-1-3-2 15,2 0 0-15,6 7-4 0,-6-7 1 0,-1 0-5 0,2 0-1 0,-3-7-2 16,2 7 0-16,-1 0 0 0,1-3-3 0,1 3 1 0,-2-6 2 0,-2 1-2 16,4 1 1-16,-2-2-1 0,1 3-2 0,1-7 0 0,-4 5 1 0,2-4 1 0,2-3 2 15,-1 3-3-15,6-1 0 0,-8-4-3 0,3-2 0 0,5 3-2 0,0-2-2 16,0-6-2-16,0 8 1 0,0-7-4 0,0 1 1 0,0-2-3 0,0 3-1 16,5-1-5-16,3-2-3 0,-2 6 0 15,-1-4-3-15,2 4 1 0,2 1 0 0,2-2-2 0,1 4 3 0,-3 0-1 0,9-1 2 0,-5 2 1 0,0 7 0 0,6-5 4 16,-4 3-1-16,4 0 3 0,1 6 2 0,-8-4 0 0,8 8 1 0,-7-4 3 15,-2 6 2-15,5 0-1 0,-3-3 1 0,-3 3-2 0,6 4-5 0,-11-1-11 16,9 6-11-16,-9-6-15 0,3 6-14 0,-3 0-16 0,2 0-14 0,0 0-12 16,0-2-12-16,-7 2-13 0,6 0-8 0,1 0-13 0,-7-5-11 15,5-1-3-15,-5 6-5 0,9-9 8 0,-4 3 7 0,0-6 14 0,-5 4 14 0,8-2 11 0,-3-5 11 0,3 0 11 16,5 0 5-16,-7-5 9 0,2-2 10 0,-3 4 8 0,8-3 8 0,-6-3 6 16,7 3 9-16,-9-3 6 0,3 0 4 0,-3-1 4 0,3-5 3 0,-2 6 12 15,-1-2 18-15,2 1 20 0,2-3 23 0,-4 2 22 0,-5 1 22 0,6 1 20 16,-6 0 17-16,0-6 16 0,0 6 12 0,0-3 12 0,0 3 12 0,0-6 7 15,0 5 13-15,0-5-2 0,0 6-3 0,-6-6-10 0,6 2-13 0,-5 1-8 0,5-2-10 16,-9 4-8-16,9 1-6 0,-7 0-8 0,7-1-5 0,-5-1-10 0,5 7-8 16,-6-1-10-16,6 1-11 0,-8-2-13 0,8 2-13 0,0 4-13 0,0 0-14 15,0 0-16-15,0 0-16 0,-5 4-14 0,5-4-14 0,-8 6-6 0,8-2-9 16,-5 5-4-16,-2-4-4 0,0 5-3 0,7 5-3 0,-7-6 3 0,1 6 4 16,-1 0 3-1,2 4 4-15,5-4 5 0,-8 0 2 0,8 0 3 0,0 4 5 0,-6-4-2 0,6 0 3 0,0 0 0 16,0 3 3-16,0-3-1 0,6 1 0 0,-6-3 4 0,0 2-4 0,0-4 1 15,0 2-1-15,8-2-2 0,-8-2 0 0,5 1-2 0,-5-1 1 0,7-3 0 0,-7 4 1 16,6-5 0-16,1-1 3 0,0 1 0 0,0-1 2 0,-7-4 4 0,5 0 1 0,3 0 3 0,-3-4 5 0,9 4 3 0,-9-5 6 16,2-4 1-16,7-1 8 0,-8 1 2 15,6-3 9-15,-3-1 5 0,3 2 7 0,-6-2 6 0,1-8 4 0,7 6 9 0,-9-4 5 16,2 4 7-16,0-3 3 0,-7-3 2 0,5 6 2 0,-5-9-2 0,7 5-2 16,-7-1-5-16,0-3-6 0,-7 2-62 0,7-3-2 0,-5-1 0 0,5 7 0 0,-14-6 0 15,9-3 0-15,-3-1 0 0,-5 4 0 0,7 0 0 0,-6-7 0 0,-2 7 0 16,1-6 0-16,-8 8 0 0,10-5 0 0,-2 5 0 0,0-5 0 0,-8 5 0 0,15 1 0 15,-6 1 0-15,-2 7 0 0,9-3 0 0,-3 7 0 0,0-2 0 0,3 7 0 16,5-1 0-16,-8 5 0 0,8 0 0 0,0 0 0 0,0 5 0 0,0 4 0 0,0 6 0 16,-5-5-18-16,5 9-25 0,0 1 1 0,0 1-1 0,5 7 3 0,-5-3 6 15,0 4 4-15,8-4 11 0,-3 3 9 0,-5 2 3 0,8-6 4 0,0 6 1 16,3-6 0-16,-3 1 0 16,-3-1 2-16,8 1 2 0,-6-6 0 0,7 5 1 0,-9-3 1 0,8-3 0 0,-5 3 1 0,3-2-1 0,5-1 1 0,-11-3-1 15,8 6-2-15,1-8-6 0,-7 8-7 0,4-6-15 0,-4-2-18 0,7 2-21 0,-9 0-27 16,9 0-25-1,-9-6-32-15,10 6-36 0,-10-6-38 0,2 7-42 0,0-7-43 0,-2 6-93 16,3-6-115-16,-8 0-60 0,7 3-33 0,-1-8 7 0,0 5 21 0,-6-3 35 0,7-6 41 0,-7 0 46 0,0 0 46 0,0-6 53 0,0-3 54 0,0 0 55 16,0-1 58-16,0-11 83 0,0 3 96 15</inkml:trace>
  <inkml:trace contextRef="#ctx0" brushRef="#br0" timeOffset="172873.24">5503 10493 28 0,'0'-10'97'0,"0"6"40"0,0-7 36 0,-8 2 35 0,8-1 36 0,-5 1 34 0,-3 0 35 0,8 3 33 0,-5-3 31 0,0-3 30 0,-4 8 29 0,4-1-34 0,-2-4-70 0,-1 3-39 0,3 2-19 0,-2-1-16 0,0 1-16 0,2-2-14 0,-2 0-16 0,1 3-16 16,-2-3-12-16,2 1-12 0,-1 1-8 0,2-2-11 0,-4 6-6 0,4-3-11 0,5 3-7 31,-5 0-12-31,5 0-11 0,0 0-13 0,0 0-10 0,0 0-14 0,0 0-11 16,0 0-14-16,-8 0-14 0,8 0-11 0,0 0-15 0,0 3-10 0,-5-3-9 0,5 6-4 16,0-2-4-16,-8 1-3 0,8 4 0 0,-8 3 2 0,8 1 1 15,-5 2 2-15,-1 0 4 0,6 6 0 0,-7-8 4 0,7 11 3 0,-6-3 1 16,-1 3 0-16,7 1 2 0,0-1-1 0,-8 0 2 0,8 4-2 0,0-1 1 0,0 1-2 15,8 2 0-15,-8-2 1 0,0 2-4 0,7 0 0 0,-1-2 2 0,1-4-1 16,-1 6-1-16,-1-6 4 0,11 5 3 0,-11-3-1 0,8-2-2 0,1 1 1 0,-2-6-3 16,2 5-9-16,-1 1-12 0,-1-1-13 0,8-3-10 0,-8 3-9 0,2-6-11 15,4 3-12-15,-4-8-12 0,7 8-19 0,-8-6-18 0,-1-2-21 0,7-3-21 16,1 4-20-16,-8-2-23 0,9-3-37 0,-8-5-41 0,6 7-51 0,-6-11-51 16,8 4-31-16,-10 1-20 0,2-5 5 0,2 0 18 0,-4-5 28 0,2 1 29 0,-5-1 35 15,5-5 35-15,-7 4 39 0,-1-9 39 0,2 6 51 0,1 0 55 0</inkml:trace>
  <inkml:trace contextRef="#ctx0" brushRef="#br0" timeOffset="173266.9">5725 10459 0 0,'0'-10'1'0,"0"5"104"0,0 1 69 0,0-1 47 0,0 1 42 0,0-2 40 16,-8 0 46-16,8 3 43 0,-6 3 41 0,6-6 40 0,-7 0 36 0,7 2 34 15,-6-1 31-15,6 5-69 0,-5-5-126 0,5 1-65 0,0-2-31 0,-8 6-20 16,8-4-13-16,0-1-20 0,-8 5-25 0,8-4-24 0,0 4-26 0,0 0-22 16,0 0-21-16,0 0-18 0,0 0-16 0,0 0-19 0,0 0-20 0,0 0-18 15,0 0-17-15,0 0-15 0,0 0-13 0,0 0-12 0,0 0-12 0,0 0-6 0,0 0-3 16,0 0-1-16,0 0 6 0,0 9 1 0,0-5 6 0,8 6 6 15,-8 0 8-15,0 6 9 0,8-1 8 0,-8 3 5 0,5 1 5 0,-5 6 6 0,6-5 4 0,-6 8 4 16,7-3 0-16,-7 1 0 0,6 2-5 0,-6 2-6 0,8-6-11 0,-8 5-10 16,7 0-16-16,-2-4-13 0,1-1-13 0,2-3-12 0,-3 1-12 0,3-1-10 15,-3-2-12-15,3-4-12 0,3-1-14 0,-4 2-18 0,7-3-18 0,-7 2-19 16,4-4-16-16,-3-7-18 0,5 7-23 0,0-7-41 0,-8 1-50 0,11-1-55 0,-11-4-54 16,9 0-14-16,-9 0 7 0,3-4 18 0,-3 4 28 0,2-5 30 0,-7 1 35 15,7-1 36-15,-7-1 39 0,0-4 44 0,0 5 45 0,-7 1 57 0,7-7 66 0</inkml:trace>
  <inkml:trace contextRef="#ctx0" brushRef="#br0" timeOffset="173772.73">5725 10839 0 0,'-14'-4'5'0,"1"4"116"0,0-5 76 0,0-1 56 16,0 3 48-16,-1-3 42 0,9 2 42 0,-2 4 38 0,-4-5 37 0,11 1 31 15,-9-1 27-15,2-2 25 0,7 7 21 0,-5-3-88 0,5-3-150 0,0 6-86 16,0 0-55-16,0-5-36 0,0 1-25 0,0 4-24 0,5-6-22 16,-5 1-18-16,0 1-19 0,7 0-8 0,2-1-9 0,-4-5-6 0,1 4-2 0,1-3-2 0,7-2-2 15,-9 7 2-15,8-11-2 0,0 6-2 0,0-1 1 0,6-1-2 0,-4 2-3 0,-4 0-10 16,10-1-11-16,-8 1-16 0,-2-3-19 0,10 3-19 0,-8 0-18 0,0 5-17 15,0-8-17-15,0 9-20 0,1-3-20 0,-2-3-17 0,2 3-15 16,-9 1-16-16,8-5-11 0,-6 7-1 0,0-3 4 0,-2 2 12 0,3 4 15 0,-1-5 18 16,-7-1 14-16,5 2 18 0,-5 4 19 0,0-6 30 0,0 1 34 0,9 1 34 15,-9 4 33-15,-9-5 36 0,9 1 34 0,0-2 31 0,0 2 26 0,0-1 23 0,-5-1 22 16,5 3 19-16,0 3 18 0,-7-6 12 0,7 0 13 0,-8 6-1 0,8-4-5 16,-5-1-10-16,5 5-11 0,-7-4-16 0,7 4-18 0,0-5-18 0,0 5-19 15,-7 0-18-15,7 0-21 0,0 0-17 0,0 0-20 0,0 0-15 0,0 0-13 16,0 0-13-16,-5 0-14 0,5 0-7 0,0 0-11 0,0 5-7 0,-8-5-4 0,8 4-6 15,0 1-3-15,-5 5-3 0,5-4 2 0,0 3 0 0,0 0 0 0,-8 1 3 16,8 4 1-16,0 2 4 0,-6-1 1 0,6-2 1 0,0 2 0 0,0-1 1 16,0 6 1-16,0-6 0 0,0 7 1 0,6-6-2 0,-6 4 3 0,0-4-4 15,8 4 1-15,-8-5-2 0,5 1-1 0,3 1-1 16,-8-3-1-16,5-2 0 0,2 4 1 0,0-5 0 0,-2-1 3 0,3-4 0 0,4 5 1 0,-3-10-1 0,-4 3-1 16,8 3 3-16,-7-6 1 0,7 0 2 0,-6 0 5 15,7 0 6-15,-2-6 4 0,-6 3 6 0,8-3 3 0,-7-3 4 0,6 0 2 0,-2-1 3 0,-3-5 6 0,-3 0 7 16,9 0 7-16,-7 0 7 0,-1-4 8 0,1 4 3 15,-2-4 6-15,-5 4-1 0,8-3-2 0,-8-3 1 0,0 6-4 0,0 2-2 16,0-8-1-16,0 6-5 0,-8 0-5 0,8 2-6 0,-5-2-6 0,-2 4-9 0,1-2-10 0,-1-2-6 16,0 6-10-16,0-7-4 0,-6 7-7 0,8 0-4 0,-9-3-2 0,9 3-8 15,-11-1-7-15,11 0-8 0,-1 6-9 0,-1-2-12 0,-6 2-17 0,7 4-26 16,-1-5-29-16,1 5-35 0,-1 5-35 0,1-5-31 0,-2 4-29 0,3 6-45 0,0-5-53 16,-4 4-76-16,4 6-81 0,-2-3-32 0,7 1-12 0,-8 8 18 0,3-7 28 0,5 0 40 15,-7 0 46-15,7 7 51 0,-7-8 47 0,7 2 48 0,-5 0 45 0,5-6 56 0,0 3 60 16</inkml:trace>
  <inkml:trace contextRef="#ctx0" brushRef="#br0" timeOffset="174310.71">6251 10465 0 0,'8'-6'10'0,"-3"0"123"0,-5-3 68 0,0 0 51 0,8 5 40 0,-8-11 37 0,0 3 37 0,0 3 38 0,0-6 36 0,-8 2 33 0,8 1 31 0,0 3 27 0,0-6 27 0,-5 6-88 0,5 0-154 0,-8 0-74 0,8-3-32 0,-5 3-20 0,5 5-10 0,0-6-13 0,-7 5-14 0,7-1-15 0,-7 3-15 0,7-4-14 0,0 7-10 15,-5-5-12-15,5 5-9 0,0 0-15 0,0 0-14 0,0 0-15 16,0 0-16-16,0 0-12 0,0 0-11 0,0 0-6 0,0 5-7 0,0 2-5 0,0 2-3 0,0 0-6 16,0 1-2-16,5-1-1 0,-5 6 0 0,0 0 4 15,7 0 7-15,-7 0 5 0,7 4 8 0,-7-4 5 0,5 3 1 0,-5 3 2 0,8-2 0 16,-3 2 0-16,-5-7 1 0,8 5-2 0,-8 0-1 0,6 2-1 0,-1-3-1 0,-5 3-1 16,7-2-4-16,-7-5-1 0,9 5-4 0,-4-3-4 0,-5-2-4 0,7-4-3 15,-7 5-5-15,6-6-5 0,-6 1-5 0,0-5-4 0,5 4-2 0,-5-3 2 0,0-2 6 0,0 1 2 16,0-5 8-16,8 0 7 0,-8 0 8 0,0 0 10 0,0 0 7 0,0 0 9 15,0 0 6-15,0 0 6 0,0 0 9 0,0 0 7 0,-8 0 8 0,8-5 3 16,-5 1 4-16,5-7 2 0,-6 7 0 0,6-5-1 0,-7 3-1 0,2-3 0 0,-4-1-2 16,9-1-1-16,-7 2-2 0,2-4-1 0,-1 1 0 0,-2-3 0 0,3 6-2 15,-3-4-2-15,3-2 0 0,-9 0-4 0,9 0-1 0,-3 0-3 0,1 0-6 16,2 0-4-16,-4 2-3 0,-1-8-3 0,2 6-3 0,8-3 1 0,-6 2-2 0,-1-3-2 16,1-1-5-16,6 1-7 0,-7-1-5 0,7 1-3 0,-6 1-6 0,6-3-1 15,0 2-3-15,0 3-1 0,0 2-3 0,0 1-1 0,0 2-2 0,6 1-1 16,-6 0-5-16,7 5-1 15,-7-4 0-15,6 3 2 0,1-3 0 0,-1 5 0 0,2-1 1 0,2-6 2 16,-1 6-1-16,3 0-2 0,-4 1 2 0,4-2 0 0,0 2 0 0,1 4 3 0,-5 0 1 0,3 0 2 0,-4 0 2 0,7 0 0 0,-7 4 3 31,-1-4 2-31,7 10 4 0,-5-5 2 0,-3 4 3 0,1-2 1 0,-6 2-4 0,7 0-3 16,-7 0-5-16,0 6 0 0,0-3-1 0,0 3 3 0,0-2-3 0,-7 1-5 16,7 2-9-16,-6-1-10 0,1-2-15 0,-3 8-13 0,0-6-16 0,3-2-13 15,-8 1-11-15,8 2-15 0,-4-1-14 0,2-6-18 0,2 6-24 0,-1-6-21 16,-2 3-25-16,3-3-37 0,-3 0-48 0,3-5-64 0,5 8-71 0,-7-9-20 0,0 3 4 15,7-1 17-15,-5-5 26 0,5 0 32 0,0 0 32 0,0 0 36 0,0-5 35 16,0-1 38-16,-8 3 40 0,8-3 53 0,8-4 60 0</inkml:trace>
  <inkml:trace contextRef="#ctx0" brushRef="#br0" timeOffset="174578.46">6377 9975 0 0,'5'-15'27'0,"1"2"142"0,0 1 75 0,1-2 53 0,1 0 44 0,-3 5 38 0,-5-6 38 0,8 0 33 0,-8 4 35 0,0 2 34 15,6-1 30-15,-6 1 29 0,0-1 30 0,0-1-105 0,0 7-181 0,5-5-86 0,-5 4-36 0,0 5-20 0,0 0-13 0,0 0-13 0,0 0-17 0,0 0-15 0,0 0-16 0,0 0-15 0,0 0-17 0,0 0-11 0,-5 0-16 0,5 5-12 0,-6-1-13 0,6 1-10 0,0 5-10 0,-8-1-6 0,3 6-3 0,-3 0-4 0,8 4 0 0,-7-4 1 0,1 5-2 16,0 5 1-16,1-6 4 0,-2 5 1 0,-1-3 0 0,2 1-1 0,6 5 2 16,-7-5-1-16,7 4-3 0,0-2-2 0,-6 0-1 0,6-4-1 0,6 4 3 15,-6 1-1-15,0-1-1 0,7-3 1 0,-1-3-4 0,2 6 0 0,-1-8 1 16,-2 2-3-16,1 3 1 0,0-6-3 0,9 4 0 0,-10-5-8 0,9 2-15 0,-9-7-20 15,10 6-25-15,-3-6-27 0,0 7-27 0,4-7-31 0,-5 0-31 0,-4 1-50 16,7 4-61-16,-2-4-95 0,-6 1-111 0,8-1-44 0,-7-1-6 0,5 0 12 16,-5 1 28-16,-7 1 37 0,5-2 42 0,-5 1 43 0,0-1 45 0,0-4 50 0,-5 5 48 15,-2-4 63-15,-5 3 68 0</inkml:trace>
  <inkml:trace contextRef="#ctx0" brushRef="#br0" timeOffset="177996.83">6702 10176 29 0,'0'3'64'0,"0"3"17"0,0-1 12 0,0-5 19 0,0 4 21 0,0 2 27 0,0-6 32 0,0 6 29 16,0-6 27-16,0 4 11 0,0-4-2 0,0 5-12 0,0-5-21 0,0 0-3 0,0 0 9 0,0 0 7 0,0 0 14 0,0 0-1 0,0 0-4 0,0 0-14 0,0 0-20 15,0 0-12-15,0 0-11 0,0 0-10 0,0 0-8 0,0 0-14 0,0-5-12 16,0 5-13-16,0-4-17 0,0-2-11 0,-9 0-12 15,9 2-8-15,0-1-11 0,0 5-7 0,0-9-7 0,0 3-2 0,0 2-4 0,0-1 0 0,0-4 1 0,0 2 4 16,0-2 5-16,0 0 3 0,0 3 4 0,0-3-1 0,0 0 2 0,0-1-1 16,0-1 3-16,0 2-2 0,0-1-2 0,0 1-7 0,-5-7-5 0,5 7-9 0,0-6-4 15,-5 1-6-15,5-2-5 0,0 1-5 0,-8-3-4 0,3-1 0 0,5-2-5 16,-8 3-3-16,8-7-3 0,-8 1-5 0,8 3 1 0,-5-3 0 0,5-1 3 0,-6 1-2 16,6 0 4-16,-8 5 2 0,8-5 4 0,-5 3 2 0,5 2 2 15,-8 0-1-15,8-1 4 0,-5 5 2 0,5 2 3 0,-7-2 5 0,7 6 4 0,-7-3 1 16,2 3 0-16,5-1 2 0,0 5-3 0,-7 1-1 0,-1 4-6 0,8-5-3 15,0 5-2-15,-5-7-4 0,5 7-4 0,0 0-6 0,-7 0-9 0,7 0-12 16,0 0-10-16,-7 0-8 0,7 0-4 0,-5 7-7 0,5-2-1 0,-7-1-2 16,7 5-2-16,0 2-1 0,-9-2 0 0,9 10 1 0,0-4-1 0,-5 0 4 15,5 4 4-15,0 6 4 0,0-5 7 0,0 5 3 0,5-1 4 0,-5 0 3 0,0 0 1 16,9 1 1-16,-9-1 1 16,7 1 3-16,-2 3-3 0,-5-2-1 0,7-2-6 0,0-5-1 0,-2 6-2 0,3-7 0 0,-1 3-2 0,-2-2 1 0,-5-4-1 0,7-1-1 15,0 2-2-15,-2-3-5 0,3 2-1 0,-3-4-3 0,3 4-3 0,-2-6 3 16,-1 1 3-16,3-1 1 15,0 0 3-15,-3 3-1 0,3-8-5 0,-3 5-1 0,0-3-2 0,4 3 0 0,-4-4 1 16,2-1 2-16,-1 2 2 0,1-6 4 0,-1 6 5 0,2-6 3 0,-3 4 1 0,2-4 1 0,-1 0 4 0,2-4 2 0,-2 4 5 16,1-6 4-16,-2 0 5 0,4 2 2 0,1-7 1 15,-2 8 3-15,-3-7 3 0,3-4 1 0,0 3 2 0,-3 1 5 0,1-4 3 16,1 5 6-16,-1-6 8 0,-6 4 6 0,7-4 6 0,-7 2 1 0,0 4 3 0,6-7 1 0,-6 1-1 0,0 6 2 16,0-6-1-16,0 0 1 0,0-4-2 0,0 5-3 0,-6-2-4 0,6 1-5 15,0-3-9-15,0 2-7 0,-7 1-8 0,7-3-2 0,0 3-6 0,-6-6-1 16,6 8-2-16,-7-2-2 0,7 0-1 0,0 0-1 0,-6 6-3 0,6-6 0 15,0 5-3-15,0 5-1 0,0-5-1 0,-5 6-1 0,5-1-2 0,0 5-1 16,0-6-7-16,0 6-5 0,0 0-3 0,0 0-4 0,0 0-5 0,0 0-1 0,0 0-3 16,0 0 2-16,0 0 1 0,0 6 1 0,5 3 1 0,-5-3 3 0,0-2 2 0,0 7 5 15,0-2 5-15,6 1 5 0,-6-5 6 0,0 8 5 0,7-1 2 0,-7-3 3 16,0 6 1-16,6-6-3 0,-6 6 3 0,0 1-1 0,0-7-1 0,7 4-2 16,-7 2 0-16,0-4 1 0,6 4-2 0,-6-2-2 0,0-3 1 0,7 1-2 15,-7 4 2 1,0-6-1-16,7 1-1 0,-7-7 1 0,7 8 0 0,-7-1 0 0,5-4-1 15,-5 3 2-15,8-5 1 0,-8 1 0 0,0-1 1 0,5 2-3 0,-5-6-3 0,8 5-11 0,-8-5-15 0,0 4-16 0,0-4-19 0,6 0-22 16,-6 0-18-16,0 0-22 0,5 0-24 0,-5-4-26 0,0 4-28 0,7-5-36 0,-7-1-39 16,0 2-52-16,8-1-58 0,-8-4-56 0,0-1-51 0,0 0-9 0,0-1 18 0,6 2 26 15,-6 0 30-15,0-7 35 0,0 2 37 0,0 4 41 0,0-3 42 0,0-2 46 32,0 0 49-32,-6 0 57 0,6 0 67 0</inkml:trace>
  <inkml:trace contextRef="#ctx0" brushRef="#br0" timeOffset="178139.27">6857 9604 81 0,'-13'-10'154'0,"7"1"47"0,1 3 37 0,-11-3 38 0,11 3 36 0,-3 3 37 0,3-3 36 0,0 3 30 0,-4 3 30 0,4-7 22 0,5 7 23 16,-7 0-71-16,7 0-119 0,0 0-71 0,0 0-42 0,0 0-32 0,0 0-25 0,0 0-27 0,0 0-29 0,0 0-26 0,0 0-23 0,0 0-16 0,0 0-14 0,0 0-7 0,7 7-6 0,-7-4-8 0,5 3-14 0,-5-3-19 0,9 9-23 0,-4-9-23 0,0 3-22 0,3 3-35 0,5-3-44 0,-5-2-61 0,-3 5-68 0,8-3-48 0,-7-1-39 0,7-1-10 0,-6 6 4 0,7-5 17 0,-9-5 25 15,3 5 34-15,5-1 36 0,-7 2 39 0,-1-2 40 0,2-4 49 0,1 6 53 16,-2-6 59-16,7 0 71 0</inkml:trace>
  <inkml:trace contextRef="#ctx0" brushRef="#br0" timeOffset="178502.77">7065 9585 0 0,'0'-9'3'0,"8"3"112"0,-8-3 72 0,0 0 56 0,-8-3 49 0,8 3 45 15,0-1 44-15,0 5 43 0,-6-4 38 0,6-1 37 0,-5 0 36 0,5-1 32 16,-8 8 30-16,8-7-78 0,-7 5-140 0,1-5-79 0,6 4-50 0,-6 6-36 16,-1-4-33-16,7-1-30 0,-5 5-28 0,-3-5-30 0,8 5-25 0,-8 5-23 15,3-5-21-15,-1 5-19 0,6-1-14 0,-5 2-10 0,-3 4-6 0,0-1-2 0,8 0-5 16,-5 6 1-16,-2 1 1 0,7-2 0 0,-6 1 0 0,6 1 4 0,-6 2 4 15,6-3 1-15,0 0 5 0,0-2 0 0,0 2-1 0,0 0 0 0,0 0-1 16,0 0-1-16,0-5-1 0,6 4-1 0,-6-4-1 0,6-1-1 0,-6 1 2 0,7 1-1 16,-2-2 2-16,3-5-1 0,0 1 4 0,-3-1 1 0,1 2 5 0,-1 0 1 15,11-6 3-15,-11 3 5 0,8-3 10 0,-7 0 9 0,9 0 11 0,-4 0 8 16,2 0 4-16,7 0 6 0,-6 0 2 0,-1-3 4 0,0 3 3 0,-2 0 2 16,5 0 0-16,-4-6 2 0,-1 6-1 0,-2 0-1 0,3 0-9 0,-6 0-6 15,2 0-9-15,-3 0-7 0,-5 0-3 0,8 0-4 0,-8 6 1 0,0-6-1 0,5 0 2 16,-5 0 2-16,0 3 2 0,0-3 7 0,0 6 1 0,0 0 2 0,-5-2 3 15,5 1 2-15,-8 4-1 0,3-5 1 0,-3 7-2 0,2-7-6 0,1 8-9 0,-2-3-14 16,-7 0-19-16,8 0-22 0,-1-3-26 0,-7 3-28 0,7 1-30 0,2-4-27 16,-1 3-25-16,-7-4-26 0,5-1-26 0,3 2-29 0,-2-2-24 0,0-4-42 15,2 5-48-15,-2-5-66 0,7 6-70 0,-8-6-25 0,8 0-6 0,-5-6 21 16,-3 6 32-16,8 0 33 0,-6-5 38 0,6 1 37 0,-5 4 43 0,5-6 40 0,0 2 44 16,0-5 56-16,-8 4 58 0</inkml:trace>
  <inkml:trace contextRef="#ctx0" brushRef="#br0" timeOffset="178739.2">7144 9330 0 0,'0'-15'10'16,"0"2"128"-16,0-2 79 0,0 5 61 0,0-1 49 0,-6-2 49 0,6 8 41 15,0-5 44-15,0 4 37 0,0-3 37 0,0 3 31 0,-7 6 33 0,7 0 31 16,0 0-89-16,0 0-159 0,0 0-92 0,0 0-61 16,0 0-40-16,0 0-36 0,0 0-29 0,0 0-26 0,0 6-23 0,0 0-19 0,7-3-17 0,-7 3-10 0,0 0-13 15,6 3-12-15,-6 0-7 0,5 1-5 0,2 5-3 0,2 0 4 0,-9-2 4 16,5 7 6-16,2-4 6 0,-1 2 2 0,-1 3 3 0,4 3 0 0,3-5-6 15,-6 6-15-15,2-1-17 0,-3-6-21 0,8 7-30 0,-6-5-24 0,7 5-28 16,-8-6-26-16,6 2-28 0,-4-7-29 0,3 5-24 0,5-10-28 0,-11 7-41 0,3-7-46 16,-3 6-60-16,0-10-62 0,9 5-29 0,-7-6-9 0,-7 7 14 0,6-7 31 0,1-4 34 15,-7 5 38-15,0-5 39 0,0 0 39 0,0 0 39 0,0 0 41 0,0 0 49 16,7-5 52-16,-7 5 63 0,-7-4 69 0</inkml:trace>
  <inkml:trace contextRef="#ctx0" brushRef="#br0" timeOffset="178928.03">7170 9600 0 0,'-5'-6'1'0,"-11"1"105"0,11 1 71 0,-1 4 51 0,-1-6 45 0,1 6 43 0,-2-3 41 16,3 3 41-16,-2-6 36 0,7 6 36 16,-7-6 31-16,7 6 30 0,0 0 27 0,0-3-71 0,0 3-128 0,0 0-73 0,-5 0-38 0,5 0-32 0,0 0-22 15,0 0-25-15,0 0-25 0,0 0-24 0,0-6-20 0,5 3-18 0,-5 3-15 0,0-7-12 16,0 2-11-16,7 1-10 0,0-1-10 0,-2-1-8 0,-5 2-5 0,14-5-3 16,-7-3-3-16,4 3-9 0,-4 0-9 0,7 0-18 0,-1-6-24 0,1 5-29 15,-2-5-31-15,2 6-34 0,-1-6-36 0,-1 6-36 0,2-1-41 0,-8-5-64 16,6 4-75-16,-4 2-70 0,3-1-64 0,-3 0-14 0,0 1 5 0,-3-2 29 15,8 7 38-15,-13-5 43 0,5 0 46 0,4-3 45 0,-4 8 49 0,-5-7 51 0,0 7 50 0,7-5 63 16,-7 4 73-16</inkml:trace>
  <inkml:trace contextRef="#ctx0" brushRef="#br0" timeOffset="179339.06">7268 9034 70 0,'-6'-12'126'0,"6"9"41"0,0-9 39 0,-7 3 34 0,7 4 30 0,0-3 28 15,-7 3 29-15,7-5 27 0,0 4 25 0,-7 1 14 0,7 1 6 0,0 4-39 16,0-6-67-16,-5 1-41 0,5 5-31 0,0-4-20 0,0 4-15 0,0-5-10 0,0 5-7 0,-8 0-4 15,8 0-3-15,0-4-4 0,0 4-1 0,0 0-6 0,0 0-4 0,0 0-7 0,0 0-5 16,0 0-8-16,0 0-8 0,0 0-9 0,0 0-8 0,0 0-11 0,0 0-11 0,0 0-11 16,0 0-13-16,0 0-12 0,0 0-11 0,0-6-8 0,8 6-1 15,-8 0-2-15,5 0 0 0,-5 0 0 0,7 0 2 0,0 0 2 0,6 0 1 0,-6 0 0 16,-2 0 3-16,9 0 1 0,-1 6 2 0,0-6 2 0,0 4 1 16,-8-4-4-16,9 5-3 0,-1-1-3 0,1 1-6 0,-2 5-1 0,1-5-3 0,1 5-5 15,-7 1-1-15,7-3 2 0,-4 6 1 0,-2 1 2 0,5 1 2 0,-7 2 1 16,7 3 1-16,-6-2-1 0,-1 5 1 0,-6 1-11 0,8-1-16 0,-3 2-19 15,-5-4-16-15,0 9-25 0,0-7-24 0,0 6-37 0,0-6-36 0,-5 5-41 0,-3-5-36 16,8 6-44 0,-6-1-37-16,-1-4-64 0,-6 3-79 0,7-3-59 0,-2 4-48 0,-5-4-6 0,8-1 18 0,0-5 32 0,-9 6 37 0,7-5 47 0,-7-1 47 0,9-4 51 15,-8 0 49-15,6 0 50 0,0-6 52 0,-6 1 65 0,6-1 76 0</inkml:trace>
  <inkml:trace contextRef="#ctx0" brushRef="#br0" timeOffset="179967.87">7678 9204 0 0,'0'0'9'0,"0"-5"128"0,0 1 81 0,0 4 64 0,-7-5 50 16,7-2 49-16,0 7 46 0,0-3 43 0,-6-3 38 0,6 1 35 0,0 5 30 0,0 0 26 0,0-4 25 0,0-2-93 0,0 6-157 0,0-5-93 0,0 5-58 0,0-4-37 0,0-1-24 0,0 5-26 0,0-4-20 0,0-2-21 0,0 2-17 0,0 4-13 0,0 0-7 0,0-6-9 15,0 6-6-15,-5-5-6 0,5 5-6 0,0 0-9 0,0-4-8 0,0 4-18 0,0 0-18 16,0 0-26-16,0 0-29 0,0 0-32 0,0 0-36 0,0 0-38 0,0 0-39 15,0 0-34-15,0 4-25 0,0-4-44 0,0 5-50 0,5 1-67 0,-5-6-74 0,0 0-30 16,0 4-12-16,6 2 20 0,-6-6 31 0,0 0 42 0,7 4 45 0,-7-4 50 16,0 0 49-16,0 0 44 0,5-4 42 0,-5 4 53 0,0 0 56 0</inkml:trace>
  <inkml:trace contextRef="#ctx0" brushRef="#br0" timeOffset="180535.83">7710 8803 98 0,'0'-6'169'0,"0"6"49"0,-6-4 37 0,6-1 40 0,0 0 38 0,-5 1 40 16,5 4 38-16,-7-6 36 0,7 6 33 0,0-4 31 0,0 4 28 0,-9 0-65 16,9 0-125-16,0 0-71 0,0 0-41 0,0 0-28 0,0 0-17 0,0 0-24 0,0 0-31 15,0 0-30-15,0 0-31 0,0 0-27 0,0 0-28 0,0 0-17 0,0 0-16 16,0 0-8-16,9 4-4 0,-9 2-1 0,0-6 2 0,7 9 1 0,-7-4 3 0,5-1 5 15,1 8 6-15,2-3 6 0,-3 1 7 0,3-1 9 0,-3 6 8 0,2-6 8 16,0 6 0-16,-2 4 0 0,10-4-4 0,-10 0-4 0,9 4-5 0,-9 1-1 16,11-4 0-16,-11 2-2 0,8 3-3 0,1-2-3 0,-7-1 1 0,4-3-8 0,-4 0-3 15,-1 0-7-15,2 0-6 0,-3 0-1 0,2-5-6 0,0-1-2 0,-2-5-4 16,-5 7 0-16,0-7-1 0,8 1-1 0,-8 1 2 0,0-6 1 0,0 0 7 16,0 0 7-16,0 0 11 0,0 0 12 0,0 0 10 0,0 0 12 15,0 0 10-15,0 0 11 0,0 0 7 0,0 0 8 0,0 0 2 0,0-6 4 0,0 1 3 16,-8 5-1-16,8-4-1 0,-5-7-4 0,-2 7 0 0,0-5-7 0,2 3-6 15,-3-4-8-15,2 1-8 0,-1-2-7 0,-4-2-6 0,4 4-3 0,-2-3-7 0,-3-3-3 16,6 6-5-16,-7-4 0 0,5 1-4 0,3-3-2 16,-9 1-1-16,9 6-1 0,-10-7-2 0,10 0-1 0,-2 0-1 0,0 6-3 0,-6-6-4 0,8-1 1 15,-3 2-4-15,2 1 1 0,1-2-4 0,-2-1 0 0,-2 5 2 0,4-2-5 0,5-2 1 16,-7 5-4-16,7 0 1 0,0 0-4 0,-6 1-1 0,6 0-3 0,0 3 1 16,0-4-1-16,0 5 0 0,6-5 2 0,-6 7-3 0,7-3 2 0,-7-3-3 15,5 0 1-15,4 2-1 0,-2 2 1 0,-2-4-1 0,1 3 1 0,7-2 3 0,-5 3 0 16,-3 0 4-16,9 1 0 0,-2-2 2 0,-4 0 2 0,5 6 2 0,-2-4 1 15,-3 4 2-15,5 0 3 0,-7 0 2 0,6 4 2 0,-3-4 4 0,-2 6 3 16,-2 0 4-16,1 3 2 0,1 0 4 0,-1-5 3 0,-6 11-1 16,8-3 3-16,-8 2 2 0,0-1 0 0,0-3-5 0,0 11-6 0,-8-7-9 0,8 0-10 15,-6 6-14-15,-1-5-15 0,7-2-16 0,-6 8-18 0,1-6-20 0,-2 0-17 16,-2-2-19-16,9 2-24 0,-5 0-28 0,-2 0-21 0,1-6-23 0,1 6-43 0,-3-5-48 16,8 1-72-16,-8-3-77 0,3 3-24 0,5-2 6 0,-6-3 19 0,-2-3 25 0,8 3 30 15,-5 0 34-15,5-2 36 0,-8-4 39 0,8 0 41 0,0 0 42 0,-7-4 56 16,7 4 62-16</inkml:trace>
  <inkml:trace contextRef="#ctx0" brushRef="#br0" timeOffset="180789.37">7828 8636 0 0,'0'-9'5'0,"5"-6"118"0,-5 2 73 0,0 1 57 0,9-2 50 0,-9 4 45 0,0-3 40 0,0 1 39 0,0 3 38 16,0 0 36-16,0-2 36 0,-9 3 31 0,9-3 32 0,0 8-78 0,0-4-140 0,0-2-75 0,-5 4-43 0,5 5-28 0,0 0-24 0,0-6-18 0,0 6-15 0,0 0-19 0,0 0-21 0,0 0-20 0,0 0-20 0,0 0-21 0,0 0-23 0,0 0-19 0,0 0-18 0,0 0-13 0,0 6-11 0,0-1-7 0,5-1-10 0,-5 8-6 0,9-9-5 0,-9 8-2 0,7-7 0 0,-2 11 6 16,1-6 3-16,1 7 8 0,-1-2 10 0,2 0 4 15,-3 0 6-15,2 2-6 0,0-1-11 0,-2-1-12 0,3 2-14 0,-1-2-22 0,-2 0-21 0,9 0-26 16,-9 2-27-16,-5-1-26 0,13-6-28 0,-5 6-27 0,-2-5-25 0,-6 4-31 16,7-4-27-16,-1-1-48 0,1 0-57 0,-1 3-54 0,1-8-50 0,-1 7-5 15,-6-4 22-15,5-1 28 0,4-1 35 0,-9-1 39 0,7-4 39 0,-7 0 39 0,0 6 41 0,0-6 44 16,5-6 43-16,-5 2 59 0,8-1 69 0</inkml:trace>
  <inkml:trace contextRef="#ctx0" brushRef="#br0" timeOffset="181152.46">8049 8627 0 0,'0'-15'2'0,"0"2"112"0,-5-3 74 15,-3 2 58-15,8-1 51 0,-5-1 48 0,5 2 43 0,-7-1 41 0,-2 2 39 16,9 4 37-16,-5-3 35 0,5 3 32 0,-6-1 29 0,6 5-75 0,-7 1-137 16,7-1-74-16,0 1-49 0,0-2-34 0,0 6-33 0,0 0-27 0,0 0-30 0,-6 0-25 15,6 0-26-15,0 0-20 16,0 0-22-16,0 0-18 0,0 0-20 0,0 0-11 0,0 0-10 0,0 6-9 0,0-2-6 0,0 1-3 0,0-1-1 15,0 5 4-15,-7-3 3 0,7 8 3 0,0-4 5 0,-6 5 7 0,6 0 4 0,-7 0 6 16,7 4 6-16,-6 0 2 0,-2 1 0 0,3-1-4 0,-3 1-11 0,3-4-9 0,0 2-8 16,-4 1-13-16,9-4-9 0,-5 6-8 0,-2-8-7 0,7 2-5 0,-8 0-6 15,8-6-4-15,0 6-3 0,0-6 1 0,-5 3-1 0,5-3 4 0,0-3 8 16,0-2 8-16,0-1 5 0,0-3 9 0,0 0 5 16,0 6 4-16,0-6 5 0,0 0 2 0,0 0 5 0,0 0 4 0,0 0 10 0,0 0 13 15,0 0 18-15,5 0 14 0,3 0 10 0,-8 0 11 0,7-6 8 0,-2 3 6 0,4 3 8 0,-4-4 6 16,8-2 2-16,-8 1 2 0,9-5 7 0,-7 4-4 0,6 2-3 0,-7-6-13 15,7 6-18-15,1-6-12 0,-7 5-11 0,6-4-11 0,-2-1-4 0,-3 4-8 16,4-3-4-16,-6 3-4 0,8 3-3 0,-7-7-11 0,-2 5-12 0,4-1-18 16,-4 6-21-16,2-3-22 0,-1 3-23 0,-6-7-26 0,7 7-28 0,-7 0-32 0,0-5-36 15,0 5-45-15,0 0-50 0,0 0-77 0,0 0-88 0,0 0-41 0,0 0-21 0,0 0 12 16,0 0 23-16,0 0 35 16,0 0 37-16,0 0 42 0,0 0 44 0,0 0 47 0,0 0 48 0,0 0 55 0,-7-4 57 0,7 4 71 0,-6-5 76 0</inkml:trace>
  <inkml:trace contextRef="#ctx0" brushRef="#br0" timeOffset="181389.01">8116 8383 0 0,'0'-15'1'0,"0"6"114"0,0-6 82 0,0-1 61 0,0 7 51 0,0-6 46 0,0 6 42 0,0 0 45 16,0-6 44 0,-9 5 45-16,9 5 39 0,0-5 36 0,0 5 36 0,0-5-71 0,-5 7-131 15,5-3-83-15,0 6-57 0,0-6-38 0,0 6-26 0,0 0-23 16,0 0-22-16,0 0-27 0,0 0-30 0,0 0-29 0,0 0-26 0,0 0-26 0,0 6-25 15,0-6-20-15,0 6-18 0,0-3-11 0,0 3-9 0,0-2-3 0,5 1-1 16,-5 5 1-16,9-5 0 0,-4 5 1 0,2 5 4 0,-1-6 5 0,1 6 5 0,-1 0 9 16,2 0 13-16,2-2 5 0,-2 2 5 0,-2 0-4 0,1 0-5 0,1-2-12 15,3 2-23-15,-3 1-17 0,-3-2-21 0,3 1-26 0,-3 1-24 0,9-7-27 16,-9 4-24-16,2-2-24 0,1-2-25 0,-2 7-26 0,-6-7-28 0,7 0-42 16,-1 1-46-16,-1 0-77 0,-5 0-88 0,7-4-25 0,-7 3 7 0,0-5 23 15,0 2 33-15,0-6 37 0,0 9 38 0,0-9 39 0,0 0 39 0,0 0 45 0,0 0 44 16,-7 0 58-16,7 0 61 0</inkml:trace>
  <inkml:trace contextRef="#ctx0" brushRef="#br0" timeOffset="181578.81">8160 8554 0 0,'-13'0'1'0,"7"0"104"0,-7 0 71 0,6 0 52 15,-7 0 41-15,9 0 45 0,-2 0 42 0,1 0 42 0,-2 0 41 0,2 0 32 16,6 0 29-16,-7 0 24 0,7 0 21 0,0 0-77 0,0 0-133 0,0-4-68 16,0 4-41-16,0 0-26 0,0 0-19 0,0 0-26 0,0 0-26 0,0 0-28 0,7-5-23 15,-7-2-17-15,0 4-13 0,6-3-6 0,-6 1-6 0,8 1-5 16,-2-7-8-16,1 3-8 0,7 3-10 0,-9-11-14 0,8 7-20 0,-6-2-19 0,7-2-26 15,-4 4-29-15,4-3-27 0,1 3-36 0,-10-1-38 0,9 1-66 0,-9 0-84 0,8-3-78 16,-5 9-77-16,-2-9-28 0,-1 9-2 0,-5-3 18 0,7-3 27 0,1 5 36 16,-8-8 40-16,0 9 45 0,0-3 46 0,0 1 52 0,-8-5 52 0,8 5 69 0,-7 1 75 15</inkml:trace>
  <inkml:trace contextRef="#ctx0" brushRef="#br0" timeOffset="181831.55">8179 8173 101 0,'0'-9'176'0,"0"3"53"0,0-3 47 0,7-2 40 0,-7 1 37 16,0 1 38-16,0 5 39 0,0-7 41 0,0 1 37 0,0 5 34 0,0 1 35 16,0-5-68-16,0 3-124 0,0-3-71 0,0 3-45 0,0 2-29 0,0-7-21 15,0 7-10-15,8-1-7 0,-8 1-14 0,5-2-17 0,-5 3-16 0,6-3-18 0,2 0-16 16,-3 3-15-16,3 3-14 0,-3-6-13 0,3 6-9 0,-2 0-10 0,6 0-12 16,-4 0-12-16,-2 0-10 0,7 6-10 0,-1 3-6 0,-3-3-9 0,2 3-2 15,-4 4-3-15,7 2-1 0,-7 6 0 0,4 3-15 0,-6 1-18 0,3 2-26 16,5 4-30-16,-13 2-33 0,7 1-34 0,-7 2-47 0,7 3-53 0,-7-5-80 15,-7 5-91-15,7 1-91 0,-7-3-87 0,2 2-32 0,-3 6 0 0,0-5 24 16,-3 3 37-16,6-4 47 0,-11 1 50 0,4-1 54 0,6-2 58 0,-8 3 61 16,-4-4 62-16,5 1 76 0,-7-3 77 0</inkml:trace>
  <inkml:trace contextRef="#ctx0" brushRef="#br0" timeOffset="183616.83">2780 13775 0 0,'6'-9'2'0,"-6"0"113"0,0-3 78 0,0 3 55 0,0 0 48 0,0-1 40 15,-6 0 38-15,6-4 35 0,-5 3 35 0,-2 1 33 0,-1 1 32 0,2 0 30 0,0-1 31 0,-1 5-75 0,2-5-137 0,-2 5-82 0,-2 1-50 0,-2-2-35 0,4 1-22 0,2 1-21 0,-4 4-19 0,4-5-18 0,-2 5-17 0,-4 0-17 0,3 0-16 16,-5 5-14-16,7-1-17 0,-7 1-9 0,-2 5-11 0,3-1-8 0,5 2-4 0,-6 3-6 16,0 6-4-16,2-5-4 0,-5 4-1 0,4 5-1 0,1 1 1 0,-5-1 0 15,5 1 1-15,4 4-3 0,-7 0 3 0,7-5-4 0,2 6 0 0,-1-6-2 16,6 1 0-16,-6-1 0 0,6 1-1 0,0-7-1 0,0-3 3 0,0 6 0 0,0-8 0 15,6 2 2-15,0-4 1 0,-1-1 3 0,2-1 5 0,1 0 4 16,5-3 5-16,-7-2 7 0,6-4 6 0,2 5 10 0,-1-5 9 0,1-5 6 0,-2 5 4 16,2-4 1-16,4-2 1 0,-4 3 0 0,6-3 1 0,-7-3-3 0,6 3-2 0,0-4-3 15,2 1-2-15,2-2-4 0,-2 3-6 0,-2-2-5 0,1-1-6 0,-1 6-4 0,2-4 0 16,-2 3 0-16,2 2 2 0,-11-1-2 0,11 5 0 0,-8 0 0 0,-6 0 2 16,5 0-1-16,-5 0 4 0,-1 5 2 0,-6-1 3 0,8 7 3 0,-8-2-1 15,0 2 2-15,0-1 1 0,0 4-3 0,0 0 1 0,-8 2-3 16,2 2 1-16,-1 3-4 0,2-2-2 0,-2 0-7 0,-5 1-7 0,4 1-9 0,-5-3-9 15,0 7-11-15,0-10-13 0,0 9-14 0,-6-9-18 0,6 4-14 0,0-1-12 0,-1-2-12 16,2-1-10-16,-2-1-12 0,1 2-12 0,1-7-13 0,3 1-15 0,-2-1-14 16,4-4-16-16,2-1-16 0,-4 2-14 0,4-6-27 0,-2 0-32 0,7-6-30 15,-6 6-23-15,6-4-32 0,0-1-31 0,0 1-10 0,0-5 0 0,0 3 18 0,0-3 25 16,0-3 31-16,0-2 34 0,0 0 36 0,6-1 37 0,-6 0 45 0,0-3 47 0,0-3 42 16,7 2 40-16</inkml:trace>
  <inkml:trace contextRef="#ctx0" brushRef="#br0" timeOffset="183881.89">2957 13609 0 0,'13'-13'18'0,"-7"-2"136"0,1 6 76 0,-7-7 55 0,0 7 41 0,6-6 37 0,-6 0 33 16,0 5 37-16,0-1 39 0,0-2 36 0,0 2 36 0,0 7 36 15,0-6 34-15,0 0-92 0,0 6-160 0,0-2-81 0,-6 2-35 16,6 4-16-16,0 0-6 0,0-5-11 0,0 5-8 0,0 0-17 0,0 0-20 0,0 0-21 0,0 0-21 0,0 5-21 16,0-5-17-16,0 4-19 0,0-4-21 0,0 6-14 0,0-2-22 0,6 1-12 15,-6 0 0-15,5 5-3 0,-5 0-9 0,7-1-1 0,2 6 1 16,-4-6 2-16,8 12 1 0,-8-6-2 0,3 3 2 0,5 1-4 0,-7 2-7 0,7-2-10 15,0 1-14-15,-6 5-18 0,5-7-21 0,3 2-20 0,-3 0-18 0,-5 4-22 16,6-5-24-16,0 2-27 0,0-2-29 0,1-1-31 0,-2-3-26 0,-1 6-19 16,5-8-12-16,-11 2-23 0,9-1-26 0,-1 2-25 0,-6-7-27 0,5-3-32 15,-5 3-35-15,6-3 2 0,-8-3 20 0,3 4 34 0,-2-2 39 0,-1-5 40 0,3 0 39 16,-8 0 38-16,0 0 36 0,0 0 42 16,0 0 46-16,0 0 46 0,0 0 63 0</inkml:trace>
  <inkml:trace contextRef="#ctx0" brushRef="#br0" timeOffset="184039.58">3204 13971 0 0,'-12'0'3'0,"-9"0"113"15,10-4 71-15,-5 4 54 0,-3-5 44 0,6-2 44 0,-6 4 41 0,-1-3 38 0,7 1 35 0,2-5 32 0,-5 6 27 0,11-1 26 16,-2-4 19-16,-4 2-84 0,2 4-144 0,9-3-81 0,-7 1-47 0,7 1-34 16,0-2-28-16,0 1-28 0,0 1-27 0,0-1-23 15,0 1-19-15,0-2-15 0,7-3-13 0,2 3-8 0,-4-3-5 0,1-1-2 0,1-4-3 0,6 4-2 16,-5-5 3-16,3 0-8 0,2 2-6 0,7-2-14 0,-8 0-16 0,3 0-21 0,4 6-22 16,-6-7-24-16,6 7-25 0,-7 0-34 0,9-2-38 0,-10 1-54 0,5 6-55 0,3-7-67 15,-6 7-62-15,-1-1-19 0,7 1 9 16,-6-2 21-16,1 6 30 0,-1-5 34 0,0 1 39 0,0 4 39 0,1-5 39 0,-2 1 46 0,1 4 48 0,-7-6 54 15,7 0 66-15</inkml:trace>
  <inkml:trace contextRef="#ctx0" brushRef="#br0" timeOffset="185035.04">3523 13556 99 0,'6'0'172'0,"1"0"49"16,-7 0 39-16,0 0 38 0,0 0 37 0,0 0 37 0,0 0 36 0,0 0 35 15,0 0 33-15,0-5 29 0,0 1 30 0,-7 4-68 0,7 0-122 0,-6-6-63 16,-2 1-39-16,8 5-22 0,-5-4-13 0,0-2-16 0,-3 6-17 0,2-3-17 16,-1-3-19-16,-1 6-14 0,3-6-15 0,-2 2-13 0,0 4-8 0,2-5-9 0,-2 5-7 15,1-6-7-15,-2 6-7 0,2-3-6 0,-1 3-1 0,7-6-2 0,-5 6-2 16,-3 0-1-16,2 0-2 0,1 0-2 0,5 0-5 0,-8 6-4 0,3-6-8 0,-2 3-6 15,-2 3-8-15,4-1-5 16,-1-1-7-16,-1 2-5 0,2 3-5 0,-3 1-3 0,0 1-8 0,3 2-2 0,-1 2-5 0,-2 0 0 0,3 0 0 0,-3 0 1 16,8 4 3-16,-5-4 0 0,5 3-2 0,-7 3-1 0,7-2-1 0,0-4-3 15,0 3-2-15,0 3-3 16,0-8-2-16,7 8-2 0,-7-6-3 0,0-2-3 0,5 2 0 0,3 0-2 0,-8 0-1 0,5-6 3 0,3 1 2 0,-8 1 2 0,6-8 4 16,-1 9 4-16,3-8 5 0,-8-4 4 0,8 5 4 0,-3-5 4 15,2 0 4-15,-1 0 4 0,-1 0 5 0,4-5 4 0,-2 1 4 0,6-1 2 0,-8-5 3 16,9-1 0-16,-9 1 2 0,8 1-1 0,1-6 1 0,-7 0 1 15,5-4 2-15,0 5 2 0,-4-5 0 0,5-2 4 0,-5 2 2 0,2-1 3 0,-2 1 0 0,-2 4 2 16,1-4 7-16,-1-1 1 0,1 1 4 0,-1 0 3 16,-6 4 4-16,8 0 4 0,-8 0 2 0,5-4-2 0,-5 10 4 0,0-6-1 0,-5 0-2 0,5 5-2 15,-8-1-3 1,8 2-5-16,-6 0-5 0,-1 3-4 0,1-4-4 0,6 6-7 0,-7-1-4 0,1 0-7 0,-2 1-4 0,8-2-8 0,-5 6-7 0,0-2994-7 0,5 5988-11 16,0-2994-8-16,0 0-4 0,0 0-4 0,0 0 1 0,0 6-3 0,0 3 0 15,0-4 1-15,5 5-1 0,-5-6 3 0,5 11 3 0,-5-6 4 0,8 6 2 16,-2-3 4-16,-6 1 3 0,7-2 2 0,6 2-1 0,-7 2-2 0,2 0 2 0,-3-5-1 15,3-1-2-15,5 2 1 0,-7-2-2 0,-1-5 0 0,10 2-2 0,-9-1 2 16,0-1 3-16,1-4 1 16,-2 0 7-16,11 0 4 0,-11-4 9 0,1 4 5 15,1-5 5-15,-2-1 3 0,4 2 3 0,-4-1 1 0,2-5 7 0,-1 5 2 0,-6 1 5 16,5-5 3-16,3 3 3 0,-8-3 5 0,8 3 0 0,-8-4 1 0,0 5-2 16,0 1 0-16,0-5-2 0,-8 3 0 0,8 1 0 0,-8 1-1 0,8-5-2 15,-5 3-2-15,-1 0-4 0,-1 2-5 0,2-1-3 0,-4-1-5 0,4-3-2 0,-2 5-1 16,1-1-2-16,1-5-1 0,-4 4-1 0,2-3-2 0,-5 4-1 0,6-5-1 15,0 1-3-15,-2 0 1 0,1-1-2 0,-4-1-1 0,3-2-1 0,3 2 0 16,-3-2-2-16,3 1-4 0,-3-3 1 0,8 2-2 0,-6-2-4 0,6 5 1 16,-7-5-3-16,7 6 0 0,0-6-4 0,0 0 1 0,0 0-5 0,7 2 0 0,-7 1-3 15,6-2 0-15,2-1-1 0,-3 2 1 0,3-3 0 0,5 7 1 0,-2-6 1 16,4 6 3-16,-9-6 0 0,7 5 4 0,8-1 0 0,-10 7 2 0,1-5 1 16,2 4 5-16,-1 1 2 0,0 4 1 0,0-6 2 0,1 6 0 0,-9 6 3 15,10-2 1-15,-10 1 4 0,9-1 3 0,-9 5 1 0,3 2 4 0,-3 5 3 0,3-3 4 16,-8 2 2-16,6-1 1 0,-6 7-1 0,5 2 2 0,-5-2 2 0,0-3-1 15,0 6 1-15,0-3-2 0,0 3-2 0,0-4-3 0,-5-2-2 0,5 9-3 0,0-14-4 16,0 7-1-16,-6-2-1 0,6-2-4 0,0-1 0 0,0-1-3 0,0 0 1 16,0-3-2-16,0 2-1 0,0-2 0 0,0-1-1 0,0-4-1 0,0 3 2 0,0 0-1 15,0-3-4-15,0-2-3 0,6 1-3 0,-6-1-5 0,0 1-2 16,0 2-3-16,5-4-1 0,-5 3-1 0,0-6 1 0,7 0-3 0,-7 0 2 0,9 0 1 16,-9 0 0-16,5 0 1 0,2-6 3 0,-1 3 5 0,-1-4 5 0,4 2 3 15,-2-4 5-15,-2 5 4 0,1-11 2 0,7 6 3 0,-5-3 1 0,4-3 1 16,-6 2 0-16,7-2 2 0,-5-5-1 0,5 1 2 0,-2 0-2 0,-3-5 2 15,5 3 1-15,-5-3 2 0,2 0 1 0,-2-7 1 0,-2 9 2 0,1-4 1 0,-1-2 4 16,1 3 3-16,-2-5 3 0,4 6 7 0,-9 0 6 0,5-1 4 0,-5 1 2 16,0 5 2-16,-5-7 2 0,5 7 2 0,-9 0 5 0,9-5 3 0,-5 3 6 15,-8 2 0-15,6 4 1 0,1-3 1 0,-7 2 0 0,8-2-2 16,-9 3-1-16,7 0 1 0,-1 0 1 0,-3 5 1 0,3 1-1 0,3-2-3 16,-3 7-6-16,8-2-10 0,-5 1-34 0,-3 5-14 0,8-4 0 0,0 4 0 15,0 0 0-15,0 4 0 0,0 1 0 0,0 5-27 0,0 1-5 0,0 2-6 0,0 2-2 0,8 0-3 16,-8 10 1-16,5-7 3 0,-5 9 5 0,8-5 10 0,-8 4 11 0,5-3 5 15,3 3 7-15,-2-3 0 0,-1 3-2 0,10-2 2 0,-9 0-2 16,2 1 1-16,2-1-1 0,-2-5 4 0,5 5 2 0,-7 0 2 0,6-3 0 0,2-2-1 16,-7 2-1-16,5-3-7 0,3-3-8 0,-2 1-8 0,-2-3-7 0,2 2-12 0,8-6-12 15,-15 3-16-15,7-3-17 0,0 0-22 0,0 0-23 0,0-3-24 0,-5 3-27 16,2-3-26-16,-1-3-27 0,-4 4-16 0,2-4-16 0,1 3-8 0,-2-1-7 0,-6-5-13 16,6 0-16-16,-6 0-30 0,0 0-35 0,7-5-39 0,-7-1-42 0,0 3 3 15,5-4 20-15,-5-2 32 0,0 4 35 0,-5-5 34 0,5 1 32 0,0 0 31 0,-7-7 31 16,7 7 37-16,-6-2 40 0,6 2 51 0,-6 0 65 0</inkml:trace>
  <inkml:trace contextRef="#ctx0" brushRef="#br0" timeOffset="185193.8">4181 13228 79 0,'-13'-9'158'0,"0"5"53"0,-1-8 47 0,2 9 44 0,-1-3 40 0,-1 1 40 0,2 1 41 0,-2-2 36 0,1 1 35 0,-1 5 32 0,9-4 30 0,-2 4-59 0,1 0-108 0,-1-4-70 0,1 4-47 0,6 0-31 0,-8-5-26 0,8 5-23 0,0 0-24 0,0 0-24 0,0 0-23 0,0 0-23 0,0 0-22 0,0 0-17 0,0 0-20 0,0 0-15 0,0-6-12 0,8 6-8 0,-8-4-9 0,6 4-5 0,-6-6-5 0,7 6-3 15,-1-5 1-15,6 1 1 0,-3-1-2 0,3-1-2 0,0-3-10 0,3 0-16 16,4 5-19-16,-6-8-30 0,6 3-30 0,-6-1-39 0,7 1-44 0,-1 4-79 0,-6-5-101 15,5 1-81-15,-4 3-69 0,7-3-23 16,-8-2-1-16,0 7 17 0,0-5 29 0,-2-1 37 0,5-5 45 0,-6 4 47 0,3-2 53 0,-5 3 54 0,0-5 59 0,3 0 75 16,-3 6 85-16</inkml:trace>
  <inkml:trace contextRef="#ctx0" brushRef="#br0" timeOffset="185446.58">4545 13301 0 0,'0'21'77'0,"0"-12"101"15,0 1 62-15,-6-1 46 0,6 3 39 0,0-9 36 0,-7 3 34 0,7-2 29 16,-6 1 30-16,6-5 24 0,0 6 24 0,-5-6-1 0,5 0-20 0,0 0-87 0,-7 3-128 0,7-3-64 0,-9 0-30 0,9 6-17 16,0-6-8-16,0 0-10 0,-5 0-6 0,5 0-3 0,0 0-4 0,0 0-1 0,0 0-3 15,-7 0-4-15,7 0-6 0,0 0-11 0,0 0-10 0,-6-6-12 0,6 6-11 16,0 0-10-16,0-3-9 0,6-3-10 0,-6 1-9 0,0 1-10 0,0-2-8 16,7 3-8-16,-7-9-7 0,5 3-4 0,4-1-1 0,-2-4-4 0,-2-2-2 15,8-3-12-15,-7 5-13 0,7-6-19 0,0 0-22 0,1 2-27 0,-2-3-28 0,2 6-34 16,6-4-40-16,-8 4-51 15,0 0-58-15,2 2-100 0,-1-2-121 0,0 5-46 0,0-1-10 0,0 2 16 16,1-4 27-16,-7 1 39 0,4 3 39 0,-3 0 46 0,5-2 48 0,-8-2 54 0,2-3 54 0,0 1 63 0,0 1 67 0</inkml:trace>
  <inkml:trace contextRef="#ctx0" brushRef="#br0" timeOffset="185715.07">4897 12589 0 0,'-7'-10'22'0,"2"1"137"15,-3-3 76-15,2-2 54 0,1 4 41 0,-11-3 37 16,11-1 38-16,-3-7 35 0,3 2 31 0,-9 4 35 0,9-6 29 0,5 8 32 0,-7-2 28 0,1 0-101 0,6 0-174 15,-7 2-87-15,7 1-39 0,-7-2-17 0,0 4-6 0,7 1-7 0,-5 0-8 16,5 3-10-16,-8-4-7 0,8 10-7 0,0-5-10 0,0 5-10 0,-5-4-10 16,5 4-6-16,0 0-7 0,0 4-11 0,0-4-8 0,0 5-12 0,0-5-13 15,0 6-13-15,0-2-7 0,0 2-8 0,0-1-9 0,5-1-6 0,-5 5-4 16,8-3-2-16,-3 3-5 0,2 7-2 0,0-2 0 0,0 0 3 0,-1 0 0 16,1 7 3-16,-2-2 5 0,4 2-4 0,-4 1-5 0,8-2-10 0,-8 5-15 15,3-1-14-15,0-3-12 0,3 2-15 0,-3-3-12 0,-3-1-14 0,2 1-16 0,-1-4-19 16,1-1-17-1,0-8-22-15,0 8-21 0,-2-3-27 0,8-9-32 0,-5 8-21 0,-2-7-17 0,-1 6-37 0,2-5-47 0,2-1-62 0,-4 1-67 0,1 1-17 16,-6-2 9-16,7 2 21 0,-2-6 31 0,-5 5 36 0,0-5 38 0,0 0 46 0,0 0 47 16,0 0 46-16,0 0 46 15,0 0 55-15,-5 4 63 0</inkml:trace>
  <inkml:trace contextRef="#ctx0" brushRef="#br0" timeOffset="185888.95">4818 12814 0 0,'-12'3'9'0,"-1"3"124"0,-1 0 76 0,1-6 60 16,0 0 50-16,2 0 48 0,-5 0 45 0,11 0 43 0,0 0 40 0,-8-6 36 15,5 6 33-15,0-6 29 0,8 3 25 0,-5-3-91 0,5 1-155 0,-6 5-90 16,6-4-52-16,0-2-38 0,-7 2-30 0,7-1-26 0,0 1-26 0,0-7-24 0,0 7-21 16,7-7-16-16,-7 2-15 0,6-1-10 0,-6 1-8 0,5-7-6 0,3 2-5 15,0 1-2-15,5-2-3 0,-3-1-1 0,6-4-2 0,-5 7-4 0,2-8-10 0,7 2-17 16,-6-2-28-16,4 3-27 0,1-1-35 0,-6 5-38 0,8-7-44 16,-2 7-57-16,-6 0-67 0,8-2-94 0,-8 5-111 0,6 2-42 0,-7 0-10 0,2 5 12 15,-8-2 21-15,6 0 36 0,-3 2 43 0,-2-1 50 0,-2 0 51 0,1 1 53 16,-6-2 59-16,7 2 65 0,-7-1 70 0</inkml:trace>
  <inkml:trace contextRef="#ctx0" brushRef="#br0" timeOffset="186142.69">5092 12413 105 0,'0'9'199'0,"0"-9"64"0,0 0 51 0,0 0 42 0,0 0 37 0,0 0 41 16,0-4 43-16,-5-1 42 0,5 1 39 0,0-8 38 0,0 8 35 0,0-6-64 16,-8 6-122-16,8-6-88 0,0 5-73 0,0-4-40 0,0 2-24 0,0 4-16 15,-7-8-12-15,7 7-19 0,0-2-22 0,0 1-22 0,0-3-20 0,0 3-19 16,0 5-16-16,0 0-17 0,0-6-14 0,0 6-36 0,0 0-7 0,0 0 0 0,0 0 0 15,0 0 0-15,0 0 0 0,0 0 0 0,0 0 0 0,0 0 0 0,7 6 0 16,-7-1 0-16,8-1 0 0,-8 5 0 0,5-3 0 0,-5 3 0 16,7 7 0-16,0-7 0 0,-2 0 0 0,3 6-19 0,-8 0-19 0,7 0-16 0,-1-2-17 15,0 2-22-15,1 1-23 0,-2-2-24 0,3 1-22 0,-8 1-25 0,6-7-19 16,1 6-23-16,-1-6-23 0,-1 0-19 0,-5 0-16 0,8-2-23 0,0-2-24 0,-3-1-48 16,-5 1-60-16,7-1-38 0,-1 2-27 0,-6-6 6 0,6 0 22 0,-6 0 30 15,8 0 33-15,-8 0 39 0,0 0 40 0,0 0 40 0,0 0 40 16,0 0 46-16,0-10 48 0,0 5 62 0,-8 5 78 0</inkml:trace>
  <inkml:trace contextRef="#ctx0" brushRef="#br0" timeOffset="186316.81">4982 12257 0 0,'-5'-21'14'0,"5"6"128"0,0-3 68 0,0 2 45 0,0 1 32 16,5 1 30-16,-5-5 32 0,6 4 28 0,-6 0 25 0,7 6 21 0,-2-5 17 15,4-1 14-15,-2 4 13 0,-2-2-102 0,1 4-171 0,1-3-88 0,-1 3-50 0,2 3-44 16,-3-3-41-16,9 9-68 0,-9-6-82 0,2 6-94 0,1 6-99 0,-8-6-43 15,5 5-13-15,2 5 3 0,0-4 12 0,-7 3 14 0,0 0 19 0,5 1 27 0,-5-1 30 16,0 2 44-16,0-1 50 0,0-1 63 0,0 1 67 0</inkml:trace>
  <inkml:trace contextRef="#ctx0" brushRef="#br0" timeOffset="187026.31">5314 12345 0 0,'0'3'10'0,"7"-3"126"0,-7 0 72 0,0 0 54 0,0-3 44 0,0-3 42 16,0 1 38-16,0 1 39 0,0-2 42 0,-7 1 35 0,7-3 34 0,0 3 32 15,-6-1 23-15,6-4-88 0,-7 5-160 0,-1-4-82 0,3 3-46 16,5-3-28-16,-7 5-22 0,0-1-17 0,2-5-23 0,5 4-21 0,-8-3-23 0,3 3-19 16,-3 2-16-16,2-5-12 0,6 4-8 0,-5 1-7 0,-2-8-8 0,7 9-3 0,-8-3-4 15,2-3-4-15,6 3-3 0,0-3-1 0,-6 0-3 0,6 3-3 0,0-4-5 16,0 5-3-16,0-5-6 0,0 5-1 0,6 1-1 0,-6-5-3 0,6 3 2 0,2 2-2 16,-1-1-1-16,-2-1 1 0,9 2 1 0,-1 4 1 0,-1-6 3 0,0 6 4 15,3 0 2-15,-2 0 7 0,6 6 2 0,-6-6-2 0,5 4-5 0,-4 2-7 16,7 3-8-16,-8-3-12 0,-1 7-12 0,0-2-15 0,3 4-16 0,-10 0-23 15,9-2-22-15,-9 2-22 0,3 6-20 0,-3-3-13 0,-5 1-10 0,8 2 3 0,-8-2 8 16,0 1 10-16,0-1 13 0,0-4 14 0,0 0 15 0,0-5 20 0,0 4 21 16,-8-10 27-16,8 6 31 0,0-5 29 0,0 0 34 0,-5-1 23 0,5 2 21 15,-8-6 12-15,8 0 8 0,-5 6 4 16,5-6 5-16,-5 0 3 0,5 0 1 0,-9 0 1 0,9 0 1 0,-5 0-3 16,-2-6-5-16,-1 6-6 0,8 0-8 0,-5-6-6 0,-2 2-4 0,0-1-3 0,2 5-1 15,-2-5 0-15,1 1-1 0,-2-2 1 0,2-3-1 0,-1 5-2 16,2-1-1-16,5-5-1 0,-9-1-3 0,4 1-4 0,0 5-4 0,5-3-5 0,-8-7-7 0,8 4-5 0,-5 2-3 0,5-6-9 15,0 6-4-15,-8-7-2 0,8 1-4 0,0 2-1 16,0-2-5-16,8 0-2 0,-8-5-4 0,0 7-2 0,5-8 0 0,3 6 0 0,-3 2-1 16,0-8 1-16,4 6-1 0,-4 2 2 0,2-2 1 0,7 6 0 0,-1-3-1 0,-8-3-1 0,9 12 1 15,-1-7 1-15,-1 1 0 0,2 3 1 0,-9 0-1 0,8 2-2 16,1 4 2-16,-1 0-2 0,0 0 1 0,-5 0 0 0,4 4-2 0,-5 2 0 0,5 0-2 16,-4-2 1-16,-3 7 3 0,2-4 2 0,0 4 1 0,-7-1 3 0,5 5 1 15,2-6-1-15,-7 1-1 0,0 4 1 0,9-4-1 0,-9 5 0 0,0-5-1 0,0-1 1 16,0 2 1-16,0-7-2 0,0 1-2 0,0 5 0 0,0-4-2 0,0-1 1 0,0-5 1 15,0 0 3-15,-9 4 1 0,9-4 0 0,0 4 2 0,0-4 1 0,0 0-1 16,-7 5 2-16,7-5-1 0,0 0-1 0,-5 0 0 0,5 6-1 0,-7-6-1 16,7 0-4-16,-7 0 0 0,2 0-2 0,-3 0-1 0,8 0-2 0,-7 0-1 0,2 0 0 15,-2 0 1-15,0 0 1 0,7-6 1 0,-5 6 1 0,-3-5-3 0,3 5 1 16,-3-4-2 0,8 0-2-16,-6-1 2 0,-1-5 0 0,7 4 2 0,-6-3 0 0,6 3 1 0,-8-3 0 0,8-6-1 0,0 6-1 0,0-7-1 0,0 2 1 15,0 1 2-15,0-2 0 16,0-6 3-16,8 8 0 0,-8-8 1 0,6 1 2 0,1 6-1 0,-7-6 1 0,14 5-2 0,-9-4-1 0,3 4 2 0,4 0-3 0,-5 6 1 15,5-5-1-15,-4 3 0 0,4 2 1 16,0 3-3-16,4 2 1 0,-5-1 0 0,1 5 0 0,2 0-1 0,-7 0 4 0,4 5-1 16,5-1 0-16,-11 8 2 0,1-3 1 0,7 6 0 0,-5-2-9 0,-1 2-15 0,-2 6-23 0,1-3-27 0,-6 3-27 15,8 2-29-15,-8-3-31 0,5 5-33 0,-5-7-30 0,0 3-24 16,8-2-23-16,-8 1-20 0,5-5-29 0,-5-1-32 0,8 0-26 16,-8-4-21-16,6 1-24 0,-1-1-23 0,2-5-3 0,7-1 11 0,-7-4 26 0,-1 0 33 0,7 0 35 0,0-4 33 15,0-1 34-15,-8-5 32 0,11-1 38 0,-5 1 40 0,2-4 40 16,0 0 43-16</inkml:trace>
  <inkml:trace contextRef="#ctx0" brushRef="#br0" timeOffset="187817.01">6154 11700 0 0,'0'-11'21'0,"-6"7"139"0,6-2 81 0,-8 3 56 0,3-7 45 0,-2 5 42 0,1-1 41 0,-1 3 37 0,0-9 39 0,0 3 32 0,2 5 31 0,-3-2 27 0,8 1 27 0,-5 1-107 0,-1-1-181 0,6 5-94 0,-8-4-53 0,3 4-29 0,5 0-19 0,-7-7-21 0,7 7-19 0,-9 0-21 0,9 0-21 0,-5 0-18 0,-1 7-15 0,6-7-10 0,-7 4-9 0,7 1-7 0,-5-1-7 0,5 1-4 15,-8 5-4-15,2-5-3 0,6 4 0 0,0 1-1 0,-7 1 2 0,7-1 1 16,-6-1-1-16,6 0 5 0,0 0-1 0,0 3 3 0,0-3 1 0,0 1 1 16,0-1 3-16,0-4-3 0,0 6-1 0,6-2 0 0,-6-4 0 0,0-1 0 0,7 2 2 15,-7-1-1-15,6-1 3 0,-6 1 2 0,8-5 2 0,-3 4 1 0,-5-4 1 16,7 0 2-16,-1 0 2 0,-1 0 3 0,4-4 6 0,-2 4 2 0,-2-5 0 16,3-4 3-16,3 3 3 0,-3 2-1 0,-3-5 1 0,2-3-1 0,0 3 0 0,0 0 2 15,-1-1-3-15,1 1 3 0,-2-6 0 0,3 4 3 0,-2 1 1 0,-6-3 2 16,7 2-2-16,-7 1 3 0,0-4-2 0,0 4 2 0,0 1 1 0,-7 0-1 15,7-3 1-15,-6 3-3 0,-2-1-1 0,8 1-2 0,-12 0-3 0,6-3-3 16,-1 9-3-16,0-7-4 0,0 5-1 0,-6-5-4 0,8 5-3 0,-9 5-6 16,9 0-3-16,-11 0-3 0,11 0-6 0,-1 5-1 0,-6-1-6 0,4 2 0 0,2 3-4 15,-1 0 0-15,1 3-3 0,-1 1 2 0,1 2 1 0,6 6-1 0,-8-3 2 16,8 1 2-16,-5 2 3 0,5-3 2 0,0 6 2 0,0-3 1 0,0-2-4 0,0 6-4 16,0-5-4-16,0 5-3 0,5-7 0 0,-5 1-1 0,8-4-1 0,-8 6-1 15,6-8-2-15,1 2 1 0,-1 0 0 0,1 0 1 0,-7-6 0 0,6 0 6 16,7-3 7-16,-6 4 8 0,-1-5 6 0,-1-5 6 0,11 6 6 0,-11-6 3 15,9 0 2-15,-9 0 2 0,8-6 2 0,-6 6 5 0,7-5 4 0,-8-5 6 0,6 4 3 16,2-3 3-16,-1 0 7 0,-6-1 5 0,7-4 7 0,-4 4 2 0,-1-5 5 0,3 0 1 16,-4 0 5-16,4-4 5 0,-5 4 4 0,-2 0 4 0,3-4 4 0,-3 5 3 15,-5-5 2-15,8 3 0 0,-8 2-3 0,0-1-4 0,0-1-4 16,0-2-5-16,0 3-5 0,0 0-3 0,-8 0-6 0,3 2-4 0,-3-2-6 0,8-1-7 16,-5-2-10-16,-2 3-2 0,0 0-7 0,2 0-5 0,-3 0-7 0,1 2-6 15,2-2-5-15,-4 0-2 0,9 5-3 0,-5 1-2 0,5-2-2 0,-5 1-1 16,5 7-2-16,-8-3-2 0,8 1-4 0,0 1-5 0,0 4-7 0,0 0-3 15,0 0 1-15,0 0-4 0,0-6-2 0,0 6 0 0,0-5 1 0,8 5 2 16,-8-4 2-16,5 4 1 0,-5-6 2 0,5 6 1 0,4-3 3 0,-4-3 3 0,2 2 6 16,1-2 3-16,-3 1 4 0,2 1 6 0,5-2 5 0,-4 1-1 0,-3 1 1 15,9 4 0-15,-9-5-1 0,11 1-3 0,-11 4 2 0,8-6-1 0,-8 6 2 0,11 0-1 16,-11 0 0-16,1 0 1 0,1 0-1 0,7 6 0 0,-7-6 2 0,-2 4 0 16,1 5 3-16,-6-4 1 0,6 10 3 0,1-5 1 0,-7 5 1 15,8 0 2-15,-8 3 0 0,5 7 2 0,-5-1-2 0,0 1 3 0,0-1-1 0,8 6 0 16,-8-6 0-16,0 1-1 0,0 3-3 0,0-7-2 0,0 3 0 0,0-6-1 0,0-2 1 15,0-1-1-15,0-1-2 0,0-3 2 0,0-2 2 0,6 0 3 0,-6-3 6 16,0-1 8-16,0-1 7 0,0 1 9 0,0-5 9 16,0 0 9-16,0 4 11 0,0-4 5 0,0 0 6 0,0 0 5 0,0 0 4 0,0 0 2 0,5-4 2 15,-5 4-2-15,7-5-58 0,-7 1-31 0,8-1 0 0,-2-1 0 0,0 2 0 16,1-5 0-16,-7-3 0 0,13 3 0 0,-5 0 0 0,-3-6 0 0,1 6 0 0,1-7 0 16,-2 7 0-16,4-6 0 0,-4 6 0 0,2-7 0 0,-1 7 0 0,-1 0 0 15,-5-2 0-15,9 2 0 0,-9 5-204 0,0-8-83 0,0 8-80 0,-9 4-126 16,9 0-141-16,0 0-57 0,0 0-14 0,-5 0 13 0,-1 0 28 0,-1 4 40 15,-7 1 45-15,9 2 51 0,-2-3 56 0,1 1 64 0,-7 4 68 0,0-3 79 0,0 3 84 16</inkml:trace>
  <inkml:trace contextRef="#ctx0" brushRef="#br0" timeOffset="196936.78">21654 1418 92 0,'0'0'157'15,"0"0"41"1,-5 0 30-16,5 0 19 0,0-6 18 0,0 6 11 0,0 0 11 0,0 0 9 0,0 0 6 0,0 0 7 0,0 0 8 0,0 0-79 0,0 0-127 0,0 0-66 0,0-4-38 0,0 4-19 0,0 0-8 0,0-6 2 0,5 6 11 0,-5 0 6 0,8 0 6 0,-8 0 10 0,6 0 10 0,-1 0 9 0,3 0 11 0,4 0 6 0,2 0 9 0,-1 0 5 16,0 0 4-16,6 0 1 0,2 6 3 0,-2-6-5 0,1 0-8 0,4 0 2 0,10 4 2 31,-8-4-1-31,6 0-1 0,2 6-1 0,3-1-4 0,3-1-3 0,5 1 0 15,-6-1-3-15,6 2 1 0,8-1-1 0,-1-1 0 0,1 1 0 0,5-1 4 0,0 3-5 16,2-2-4-16,6-1-6 0,-3-4-3 0,8 5-5 0,0-1-3 16,3-4-3-16,2 6-3 0,4-6-1 0,-2 5 3 0,6-5 1 0,1 4 5 0,7-4-1 15,0 0 0-15,-2 5 2 0,7-5 1 0,1 0 2 0,7 0 2 0,0 0-1 16,-2 0 0-16,8 0-2 0,0 0 0 0,-1 0-3 0,6 0-4 0,2 0-2 16,1 0-5-16,-4 0 1 0,9 0 0 0,0 0-3 0,-1 0-4 0,1 0-2 0,6-5-5 15,-4 5 0-15,3-4 2 0,0 4-2 0,-3-5 0 0,3-1 0 0,3 6 1 16,-8-4-1-16,5-1-3 0,2 1 0 0,-7-1-4 0,-3-2 2 0,10 3 3 15,-7-1-1-15,-7 1-4 0,6-1 0 0,3-1-1 0,-10 2-1 0,3-1 0 16,-9 1-2-16,6-1 0 0,-5-1-1 0,-1 2 4 0,-4 4-2 0,-3-6 0 0,2 6-2 16,0-3-2-16,-10 3 0 0,-3 0 3 0,0-6 0 0,-2 6 2 0,-11 0 0 15,7 6-1-15,-14-6 2 0,-1 0-1 0,-8 0 0 0,-3 3 0 0,-1-3 0 16,-7 6 2-16,-7-2 0 0,0-4 0 0,-5 0 1 0,-7 6 0 0,-6-6 0 16,-4 5 2-16,-2-5 3 0,-9 0 4 0,3 0 8 0,-10 4 9 0,2-4 3 15,-7 0-2-15,0 0 0 0,0 0-5 0,-7-4-14 0,2 4-17 0,-3 0-24 0,-5 0-31 16,7 0-29-16,-15 0-33 0,9-5-64 0,-8 5-79 0,-5 0-91 0,-1-6-95 0,-1 6-36 15,-5 0-8-15,-7-4 8 0,-1-2 20 0,-4 3 27 0,-4-3 33 0,-2-3 43 16,-10-1 45-16,4-1 44 0,-10-2 49 0,1 2 64 0,-1-4 71 0</inkml:trace>
  <inkml:trace contextRef="#ctx0" brushRef="#br0" timeOffset="197680.57">22428 885 1 0,'0'0'65'0,"0"0"43"16,0 0 28-16,0-4 26 0,0 4 24 0,-5-5 26 0,5 5 25 0,-5 0 23 0,5-6 20 0,-8 3 20 0,2 3 17 0,6-7-23 0,-7 7-48 0,1-5-42 0,-1 5-38 0,1-4-17 0,-2 4-5 0,3-5-5 0,-2-1-3 0,1 6-6 0,-1 0-6 0,0-4-2 0,0 0 1 0,2 4 0 16,-3-5 1-16,2 5 4 0,6-5 1 0,-5 5 4 0,-3-4 1 0,3 4 1 15,5-6-2-15,0 6-4 0,0 0-7 0,-7 0-8 0,7 0-9 0,0 0-8 0,0 0-11 16,0 0-7-16,0 0-9 0,0 0-7 0,0 0-9 0,0 0-8 0,0 0-11 16,0 0-6-16,0 0-9 0,0 0-6 0,0-6-6 0,0 6-4 0,7 0-4 0,-7-4-2 15,5-1-3-15,3 5-1 0,-3-6-2 0,1 3-2 16,2-3 1-16,-3 6-4 0,9-4 0 0,-7-1-2 0,6 5-1 15,0-4 1-15,-7 4-1 0,7 0-3 0,0 0 1 0,0 4 2 0,1-4-1 0,-9 5 3 0,10-1-1 0,-3 5 3 16,-5 2 2-16,6-7 2 0,-8 12 2 0,9-6 2 0,-9-2 4 16,11 7 1-16,-11 0 4 0,1 0 2 0,6 4 1 0,-4-4-1 0,0 5 1 0,-3-6 1 0,1 6-2 15,-6 1-1-15,7-8-1 0,-7 8 1 0,6-6-2 0,-6 3 0 0,0-3-3 0,0 0-2 16,0-1-3-16,0-5 0 0,0 2-1 0,0-2 2 0,0-3-1 16,-6 4 2-16,6-7 0 0,0 3 4 0,0-6 2 0,0 0 6 0,0 0 6 0,0 4 7 15,0-4 9-15,-7 0 8 0,7 0 5 0,0 0 6 0,-6 0 1 0,1 0 5 16,5 0 3-16,-8 0 5 0,0-4 3 0,3 4 0 0,-2-6 3 0,1 3 0 0,1-3-1 15,-11 2-5-15,16-2-5 0,-5 1-7 0,-9-5-1 0,14 5-2 0,-5-4-3 16,-3-1-1-16,3 1-4 0,5-1-4 0,-7-1-7 0,7-2-3 0,-7 4-7 0,7-6-6 16,0-1-6-16,-5 2-4 0,5-1-1 0,0-1-5 0,0-2-3 0,5 3-3 15,-5 0-4-15,7-4-3 16,-7 4-1-16,7 0-6 0,-2 0 1 0,3 0-3 0,-3 2-1 0,9 4-3 16,-9-3-1-16,2 3-4 0,7 3-11 0,-8-3-14 0,6 5-18 0,-4 4-15 0,5 0-20 0,0 0-25 0,1 0-24 0,-2 4-32 15,0 2-33-15,3-3-56 0,-2 8-69 0,-2-1-84 0,-3 0-93 0,5 0-30 0,0-2 1 16,0 3 21-16,-5-2 31 0,3 7 35 0,-6-7 37 0,2-3 45 0,2 3 43 0,-4 0 49 15,2-3 53-15,-1-2 63 16,-6 2 70-16</inkml:trace>
  <inkml:trace contextRef="#ctx0" brushRef="#br0" timeOffset="198438.73">23029 973 0 0,'5'-15'1'0,"3"0"103"0,5 6 64 0,-5-6 43 0,-3 0 36 0,1 2 35 0,1-2 36 0,-7-6 35 0,0 6 38 0,6 2 32 0,-6-2 35 0,0 0 30 0,0 6 31 0,0-6-71 0,0 5-126 0,0 0-61 0,0 0-24 0,0 0-13 0,0 6-9 0,0-1-7 0,0-4-14 0,-6 2-14 0,6 4-16 16,0-3-14-16,0 1-19 0,0 5-16 0,0 0-13 0,0 0-17 0,0 0-11 0,0 0-13 0,0 0-12 0,0 0-13 0,0 0-12 0,0 0-12 0,0 0-14 0,0 0-12 0,0 0-11 0,0 0-11 16,0 0-8-16,0 0-2 15,0 0 3-15,0 0 3 0,-7 5 4 0,7 4 3 0,0-2 4 0,0 2 4 0,0 0 7 0,0 6 3 16,0 0 5-16,0 0 3 0,0 4 9 0,0 2 3 15,0-3 8-15,0 1 2 0,7 2-2 0,-7-3 1 0,0 3-2 0,0-2-2 0,6 0-2 0,-6 1-2 0,7 1 0 0,-7-8-1 0,6 8-1 16,-6-6 0-16,7-2-2 0,0 1-1 16,-7 2 1-16,7-1-4 0,-2-6 1 0,-5 6 0 0,8-6-2 0,-3-3 1 0,-5-2 1 0,0 5-1 0,6-9 1 0,-6 6 1 15,0-6 3-15,0 0 2 0,0 0 2 0,0 0 6 0,0 0 4 0,0 0 4 16,0 0 10-16,0 0 4 0,0 0 4 0,0 0 2 0,0-6 3 16,0 3 1-16,0-3 0 0,0 2 1 0,0-2-3 0,0-3-1 0,-6 3-3 0,6-3-5 15,-5 0-3-15,5-6-7 0,-8 5-6 0,3-1-4 0,-2-2-6 0,0-2-2 0,-6 6-2 16,6-7-4-16,-6 2-4 0,7 4-2 0,-7-5-3 0,0 5-4 0,5-4-2 15,-2 4-2-15,-4 1-2 0,7 4-3 0,-7-5-3 0,8 4-4 16,-6 6-3-16,5 0-4 0,0 0 0 0,0 0-5 0,1 6 1 0,-6-2-2 16,3 2-1-16,4 3 2 15,0-4 0-15,-3 5 2 0,3 4 3 0,-3-4 0 0,0 0-1 0,3 5 2 16,5-6 3-16,-6 6-1 0,6-6 0 0,-8 3 3 0,8-3 2 0,0 0 4 16,0 0-1-16,0 1 2 0,0 1 2 0,0-7 2 0,0 6 0 0,8-1 2 15,-8-4 1-15,0 5 3 0,6-5 1 0,-1 1 2 0,-5 4 5 0,8-7 1 0,0 3 3 16,-3-2 0-16,3 1 0 0,-3 1 2 0,0-3 1 0,9 3 2 0,-1-6 1 0,1 6 4 15,-2-6 1-15,1 0 1 0,1 0 2 0,7-6 1 0,-11 0-4 0,11 3 1 16,-2-3 0-16,1 1-1 0,0-5 1 0,0 1-1 0,-1-1 0 0,1 1-3 16,-1-6-2-16,7 6 3 0,-8-6-1 0,3 5 2 0,-2-5 1 0,0 0 1 15,2 6 1-15,-9-6 3 0,2 0 2 0,5 2 0 0,-6-2 3 0,-8-1 2 16,11 2 2-16,-11-1 1 0,8-4 5 0,-8 4-1 0,4 0 1 0,-9-3 0 0,7-3 0 16,-7 7 4-16,0-6 1 0,5-1 3 0,-5 3 2 0,0-2 3 15,-5 0 1-15,5 7 2 0,-7-8 1 0,7 6 1 0,0-3 3 0,-9 9 0 0,4-7 2 16,5 5 2-16,-6 2 0 0,6 0-2 0,-7 5-9 0,7-2-11 0,0 0-14 15,-5 6-14-15,5 0-14 0,0 0-5 0,0 0-1 0,-9 6-4 0,9 4-6 16,-7-1-2-16,7 0-5 0,-5 2-4 0,-1 8-2 0,6-4 0 0,-7 4 2 0,1 2 7 16,6-3 8-16,-8 6 10 0,8-3 9 0,-5-2 2 0,5 2-1 0,0-3-3 15,0 1 2-15,0 2-2 0,5-3 3 0,-5 3-1 0,0-6 0 0,8-2 1 16,-8 7 2-16,6-4 1 0,-6-1 1 0,7-2 0 0,-1-4 0 0,-1 6-3 16,-5 0-2-16,7-5-5 0,2-1-9 0,-4 2-11 0,2-1-15 0,-1-1-17 15,-1 1-21-15,4-5-20 0,-2 4-24 0,-2-3-25 0,-5-2-26 0,6 1-29 16,2 1-32-16,-8-6-30 0,0 4-30 0,5-4-35 0,-5 0-36 0,0 0-63 0,0 0-73 0,0 0-16 15,0 0 13-15,0 0 25 0,0 0 30 0,-5-4 37 0,5-2 40 0,0-3 42 16,-8-2 45-16,2 2 44 0,1 5 44 0,-2-6 50 0,-2-1 55 0</inkml:trace>
  <inkml:trace contextRef="#ctx0" brushRef="#br0" timeOffset="198596.57">23303 973 0 0,'-14'-6'6'0,"1"2"118"0,0-6 72 0,0 6 55 16,8-2 46-16,-11 2 44 0,11-1 41 0,-8-4 42 0,13 3 38 0,-6 2 33 0,-2-2 30 0,8 1 26 0,0 1 24 0,0 4-86 0,0 0-149 0,0 0-79 0,0 0-46 0,0 0-31 0,0 0-24 0,0 0-26 0,0 0-26 0,0 0-24 0,0 0-23 0,0 0-17 0,0-6-14 0,0 6-8 0,8-3-5 0,-2 3-7 0,1 0-7 0,-1-6-4 0,6 6-5 0,2-4-3 0,-1 4-1 0,8-5-6 0,-2 5-15 0,1 0-22 0,-1-6-29 0,0 6-34 0,6-3-40 0,-4 3-67 0,6 0-80 0,-8 0-98 16,-1 0-100-16,1-7-42 0,9 7-9 0,-9 0 5 0,0 0 14 0,-7-5 28 0,9 5 33 15,-8-4 44-15,1-1 49 0,-9-1 55 0,8 2 58 0,1 0 72 16,-9-6 75-16</inkml:trace>
  <inkml:trace contextRef="#ctx0" brushRef="#br0" timeOffset="199006.95">23550 1153 100 0,'0'0'183'0,"-6"0"58"0,6 0 48 0,0 0 39 0,0 0 37 0,0 0 32 0,0 0 30 0,0 0 30 15,0 0 27-15,0 0 28 0,0 0 27 0,0 0-66 0,0 0-120 16,0 0-80-16,0 0-57 0,0 0-36 15,0 0-23-15,0 0-19 0,0 0-17 0,0 0-14 0,0 0-13 0,0 0-11 0,0 0-10 0,0 0-11 16,0 0-11-16,0 0-12 0,0 0-13 0,0 0-9 0,0 0-9 0,0 0-10 0,0 0-6 0,6 0-4 16,-6 0 1-16,0-3 0 0,6 3 2 0,-6-6 1 0,7 6-1 0,7-4 0 15,-9 4-4-15,8-6-12 0,1 1-17 0,6 1-26 0,-1-2-32 0,-7 6-34 0,7-5-37 16,2 1-55-16,-8-1-62 0,6 5-95 0,-6-4-108 0,6 4-44 16,-4-6-10-16,4 6 5 0,-7-4 16 0,2 4 31 0,-1-5 34 0,0-1 48 0,0 2 47 0,-7-2 54 15,6-3 57-15,-3 4 62 0,2-5 68 0</inkml:trace>
  <inkml:trace contextRef="#ctx0" brushRef="#br0" timeOffset="199606.89">24040 855 56 0,'-8'0'110'0,"8"-4"37"16,-8-1 28-16,3 5 30 0,5-6 28 0,0 6 26 0,-6-4 23 0,6 4 23 15,-8-4 21-15,8 4 13 0,0 0 10 0,0 0-40 0,0 0-71 0,-5-5-33 16,5 5-16-16,0-5-6 0,-8 5-2 0,8-4-3 0,0 4 0 0,0-6 3 0,-7 6 1 16,7 0-1-16,0-6-3 0,0 6-3 0,-5-4-5 0,5-1-6 0,0 5-3 15,0-6-4-15,-7 6-7 0,7-3-8 0,0 3-10 0,0-6-14 0,0 2-14 16,0 4-17-16,0 0-12 0,0 0-9 0,0 0-9 0,0 0-3 0,0 0-6 0,0 0-8 15,0 0-9-15,0 0-11 16,0 0-7-16,0 0-13 0,0 0-10 0,0 0-10 0,0 0-9 0,0 0-9 0,0-5-6 0,0 5-6 0,0 0-3 0,0 0 1 16,7 0 4-16,-7 0 1 0,5 5 1 0,2-5 3 0,1 4 4 0,-3-4 5 15,9 6 6-15,-9-3 6 0,11 8 7 0,-5-7 5 0,-4 8 8 0,7-8 3 0,-2 6 0 16,-1-2 0-16,-3 3-2 0,0-7-1 0,4 8-1 0,-6-3-1 0,0 0 1 16,-6 0-3-16,8 1-2 0,-1 1-2 0,-7-1-4 0,5-5 0 0,-5 4-2 0,0 1 3 15,0-1-1-15,0-4 1 0,7 5 2 16,-7-4-2-16,-7-2 1 0,7 1 3 15,0 1 1-15,0-2 2 0,0-1 2 0,-5 3 5 0,5-1 8 0,0-5 3 0,-7 4 5 0,7-4 2 16,-8 6 2-16,8-6-1 0,-6 6 4 0,6-6-1 0,-6 0 2 0,-1 0 1 0,7 3 1 0,-5-3-1 0,-3 0 0 0,8 0-3 16,-8 0-2-16,3-3-2 0,5 3-1 0,-6 0 1 15,6-6 1-15,-5 6 0 0,5 0 2 0,-7-6-2 0,7 2 0 0,-9 4-1 16,9-5 1-16,-5-1 3 0,5 3 5 0,-7-1 1 0,7-2 2 0,-6 1-2 16,6-5-2-16,0 4 0 0,-5 2-1 0,5-6-4 0,0 0 2 0,0 1-2 0,0 0-1 0,0-1-4 15,0-1-5-15,0 1-6 0,5-3-7 0,-5 2-3 0,6-4-1 0,-6 6-2 0,7-5-3 0,-7 4 0 16,5 0-4-16,4-5-4 0,-2 6-2 0,-7-1-3 15,5 1-3-15,1 3 1 0,7-4-1 0,-5 0-2 0,-3 6 2 0,8-6-5 0,-7 5-6 0,9 1-13 32,-3 4-14-32,0-5-23 0,1 5-21 0,1 0-27 0,-1 5-31 0,0-5-37 0,-6 4-41 15,4 5-59-15,5-3-71 0,-11-2-72 0,8 6-66 0,-7 0-19 0,2 0 2 0,-3-1 24 16,2 0 30-16,-1-3 39 0,2 3 39 0,-8-3 46 0,0 4 47 0,0-5 52 16,0-5 53-16,0 5 63 0,0-5 71 0</inkml:trace>
  <inkml:trace contextRef="#ctx0" brushRef="#br0" timeOffset="200239.16">24526 832 34 0,'-7'-5'111'0,"7"0"44"0,0 5 37 0,0-4 31 0,-5-2 29 0,5 6 27 0,0 0 26 0,0-6 24 0,-7 6 24 0,7 0 22 0,0-4 18 0,0 4-43 0,-6-5-84 0,6 5-57 0,-6-6-42 0,6 6-23 16,0 0-16-16,0 0-14 0,-8 0-12 0,8-3-10 0,-7 3-11 0,7 0-10 0,0 0-10 0,-5 0-9 0,5 0-4 0,0 0-4 0,-6 0-2 0,6 0-1 0,0 0-2 0,-8 0-5 0,8 0-3 0,-5 0-8 0,5 0-4 15,-8 3-3-15,8-3-3 0,0 0-5 0,-5 6 0 0,5-6-4 0,0 0-4 0,-8 5-4 16,8-1-2-16,0-4-1 0,0 6 0 0,-6-6-2 0,6 6 0 0,0-2 0 16,0 1 2-16,0 0 0 0,0-1 3 0,0 0 0 0,0 2 3 0,0-1 2 15,0 4 3-15,0-2 0 0,0-4 3 0,0 3 0 0,0-1 3 0,6-1-1 16,-6 2 2-16,8-3-1 0,-8 3 2 0,5-2 1 0,-5 1-2 0,8 1 4 15,-3-2-1-15,3 2 3 0,-2-6 3 0,-1 5 4 0,2-1 3 0,1-4 3 0,-2 5 6 16,7-5 3-16,-8 0 4 0,11 0 2 0,-11 0 2 0,8 0 4 0,1-5 6 16,-2 5 1-16,-6-4 5 0,7-1 3 0,0-1 3 0,1 2-1 0,-9-2 3 0,10 1-1 15,-10 1 0-15,9-2 2 0,-9 3 1 0,3-7 1 0,0 5 4 0,-3-1 0 16,-5-4 0-16,6 5 0 0,1 1-2 0,-7-7-1 0,0 7-5 0,0-5-5 16,0 0-2-16,0 3-5 0,0-4-4 0,0-1-6 0,0 2-4 0,-7 0-6 0,1-1-5 15,6 0-5-15,-5 0-10 0,-3 0-4 0,0 1-4 0,3 0-5 0,-9-1-3 16,9-1-4-16,-2 1-1 0,-6 5-5 0,6-3-2 0,0 3-3 0,-6-4-1 15,5 2-5-15,-3 2-2 0,4 5-4 0,-7-4 1 0,9 4 0 0,-2 0-4 0,1 4 1 16,-8-4-2-16,7 5-2 0,2 2-2 0,-2 2 5 0,-5-4 0 0,4 3 1 16,1 3 5-16,2-2 0 0,-1 0 2 0,-7 7 3 0,5-7-1 0,3 6 1 15,-3 0-1-15,2-5 3 0,1 5 3 0,-3-1-1 0,1-4 3 0,1 5 0 16,-2-6 0-16,8 6-1 0,-5-6 0 0,5 7-2 0,0-7-2 0,-5 0-1 0,5 6 0 16,0-5-1-16,0 1 2 0,0-2 0 0,0 1 0 0,0 4 0 0,5-4-2 15,-5 0-1-15,5 1-4 0,-5-4 1 0,8-1 0 0,-2 3 4 0,-6 3 2 0,7-3 4 16,1-3 1-16,3 3 2 0,-3-5 2 0,-3 1 1 0,8 4-1 0,1-9 4 15,-2 6-2-15,2-2 3 0,4 2 1 0,-2-6-2 0,2 5-4 0,-4-5-7 16,4 0-12-16,3 0-14 0,-9 0-18 0,8-5-23 0,-8 5-26 0,7 0-31 16,-3-6-36-16,2 6-51 0,-4-4-59 0,4 4-80 0,-4-6-89 0,-2 6-45 0,1-5-18 15,1 1 5-15,-2 4 20 0,2-5 28 0,-9 1 32 0,3-2 40 0,-3 3 43 0,3-3 47 16,-2-3 49-16,-6 3 58 0,5-4 62 0</inkml:trace>
  <inkml:trace contextRef="#ctx0" brushRef="#br0" timeOffset="200896.12">25088 812 0 0,'-8'-6'8'0,"8"6"47"0,0-4 24 0,0 4 21 0,-6-5 22 0,6-1 25 0,-7 6 28 0,7 0 27 0,0-3 22 0,0-3 22 16,-5 2 24-16,5 4-7 0,0-5-23 0,0 5-18 0,0-4-17 0,0-2-6 0,0 0-2 0,0 6-3 0,0-4-2 0,-9-1-10 0,9 0-10 0,0 5-7 0,0-4-2 0,0 4-2 0,-5-6-1 0,5 6 2 0,0 0 3 0,0-4 1 0,0-1 2 16,-7 5-2-16,7-4-2 0,0-1-4 0,0 5-7 0,0-7-7 0,-6 7-6 0,6-3-7 0,0 3-6 0,-5-6-7 15,5 6-8-15,0-5-7 0,0 5-10 0,0 0-6 0,-9-4-7 0,9 4-6 0,0-6-6 16,0 6-6-16,0 0-5 0,0 0-7 0,0 0-6 0,0 0-4 0,0 0-7 15,0 0-4-15,0 0-5 0,0 0-4 0,0 0-5 0,0 0-4 0,0 0-4 16,0 0-3-16,0 0-2 0,0 0-3 0,0 0-2 0,0 0-3 0,0 0 1 16,-7 0-5-16,7 0 0 0,0 0-2 0,-5 0-2 0,5 6-1 0,-8-6 1 0,8 0 0 15,-5 4-1-15,5-4 1 0,-6 5-2 16,6 1 0-16,-8-3 0 0,3 4 0 0,5-7-1 0,-7 5 2 0,7-1 1 0,-6 1-1 0,6-1 2 0,-8 2-1 16,8-2 1-16,0 1 1 0,-6 0 1 0,6-1 2 0,0 2 0 0,-7 0 1 0,7-2 1 15,0-4 1-15,0 5-1 0,-5-1 1 0,5 2 1 0,0-6 0 0,0 3-1 16,0-3 2-16,0 6-2 0,0-6 0 0,0 0-2 0,-7 5 1 0,7-5-4 15,0 4 2-15,0 2-2 0,0-6 0 0,0 6 2 0,0-2-1 0,0 1 1 0,0 0-1 16,0-1 2-16,0 0 1 0,0 2 1 0,0-1-1 0,0-1 3 16,0 1-1-16,0 5 1 0,0-4 0 0,0-1 2 0,0 5 0 0,0-7 0 0,0 7 0 15,7 1 0-15,-7-7-1 0,0 7 1 0,0-2-1 16,5-5 1-16,-5 6 0 0,0 0-1 0,7 0 2 0,-7-4-1 0,0 3 1 0,6-3 0 0,-6 1-1 0,8-1 0 16,-2-1 0-16,-6 5 2 0,7-4-1 0,-2-3 0 0,-5 9-1 0,8-12 1 15,-2 3-1-15,-1 3 0 0,-5-2 2 0,8 1-1 0,-3-1 0 0,2-4 2 0,2 5 0 16,2-5 1-16,-4 6 0 0,-2-6 1 0,9 0-1 0,-7 0 1 0,7 0 0 15,-1 0 0 1,-8 0 0-16,9 0 0 0,-2 0-2 0,1-6-3 0,-6 6-5 0,5 0-10 0,4 0-11 0,-5-5-14 0,-6 5-15 0,2 0-15 0,7-4-18 16,-7 4-20-16,-1 0-21 0,-1-5-19 0,-5 5-24 0,8 0-25 15,-8 0-26-15,0 0-23 16,0 0-47-16,0 0-55 0,0 0-64 0,0 0-65 0,0 0-17 0,0 0 9 16,0 0 21-16,0 0 31 0,0-4 33 0,0-2 34 0,-8 6 37 0,8-3 41 0,-5-3 41 15,-1 6 42-15,6-6 58 0,-7 3 63 0</inkml:trace>
  <inkml:trace contextRef="#ctx0" brushRef="#br0" timeOffset="201566.15">25401 757 0 0,'5'-4'79'0,"-5"-1"62"0,0 0 42 0,0 1 37 0,0 4 31 0,0-6 33 0,0 2 32 0,0-1 31 0,0 1 32 0,0-1 28 0,-5-2 27 0,5 4-12 0,0-3-36 0,0 1-59 0,0 1-65 0,0 4-36 0,0-6-17 0,0 1-11 0,0 5-7 0,0-4-15 0,0 4-14 0,0-4-13 0,0 4-13 0,0 0-17 0,0 0-11 16,0-5-15-16,0 5-13 0,0 0-12 0,0 0-14 0,0 0-14 0,0 0-14 0,0 0-14 16,0 0-14-16,0 0-12 0,0 0-7 0,0 0-4 0,0 0-4 0,0 5 1 15,5-1 0-15,-5 5 0 0,0-3 5 0,6 3 1 0,-6 0 0 0,7 3 6 16,-7-3 5-16,6 5 6 0,2-4 10 0,-8 6 3 0,5-7 4 0,2 4 3 16,-7 2-1-16,6 1-1 0,-6-2 2 0,6 1-3 0,2 1 1 0,-8-7 0 15,7 6-1-15,-2-6 0 0,-5 0-2 0,7 1-1 0,-7 1-3 0,7-2-1 16,-7 1-2-16,5-6 1 0,-5 6 0 0,8-6 1 0,-1 8-1 0,-7-8 4 0,6 7-1 15,0-7 4-15,-6 5 0 0,7-4 2 0,-2-1-1 0,-5 2 4 16,8 3 0-16,-8-3 4 0,6 0-1 0,1-6 5 0,-7 3-2 0,6-3 3 0,-6 6 0 0,0-6 1 16,0 0 1-16,0 0 6 0,7 0 6 0,-7 0 4 0,0 0 10 0,0 0 7 15,0 0 6-15,6 0 8 0,-6 0 5 0,8-6 7 0,-8 3 1 0,5 3 6 16,-5-6 1-16,8 0 2 0,-8-3 1 0,5 3-2 0,-5-3-1 0,5 0-7 16,4-6-3-16,-9 5-6 0,5-5-12 0,-5 0-66 0,7 2 0 0,-7-8 0 15,8 3 0-15,-8 3 0 0,0-10 0 0,6 6 0 0,-6-1 0 0,0-4 0 16,0-1 0-16,6 1 0 0,-6 0 0 0,0 3 0 0,0-2 0 0,0 2 0 0,0 1 0 15,7 2 0-15,-7 2 0 0,0 1 0 0,0 6 0 0,0 0 0 0,0-1 0 16,0 4 0-16,0 3 0 0,0 3 0 0,0 0 0 0,0 0 0 0,0 0 0 16,0 0 0-16,0 0 0 0,0 0 0 0,0 0-57 0,0 0 2 0,0 3-1 15,5 3 4-15,-5 0 2 0,0 3 2 0,7-5 6 0,-7 5 2 0,0 6 4 0,7-3 2 16,-7-3 1-16,0 4 0 0,7 2-2 0,-7-3-6 0,0 2-11 0,6-6-13 16,-6 7-14-16,0-4-17 0,7-1-18 0,-7-1-23 0,0 0-22 0,0 1-30 15,5 0-33-15,-5 0-43 0,0 0-46 0,0-1-83 0,0 0-96 0,0-3-47 0,0 3-19 16,0-3 8-16,-5 4 22 0,5-5 30 0,0 0 34 0,0-5 40 0,-7 0 42 15,7-5 47-15,-6 5 52 0,-1-9 58 0,0 3 61 0,0-4 83 0,2-4 78 0</inkml:trace>
  <inkml:trace contextRef="#ctx0" brushRef="#br0" timeOffset="204337.45">26228 587 0 0,'5'-10'23'0,"-5"5"89"0,8 1 52 0,-8-5 37 0,0 3 31 0,0-3 31 0,0 3 28 0,5-3 27 0,-5 3 29 0,0 2 25 0,-5-5 29 0,5 4 9 0,0-2-4 0,0 4-56 0,0-3-85 0,0 6-48 0,0-5-25 0,-8 1-14 0,8 4-7 0,0-6-6 16,0 6-10-16,0 0-5 0,-5-5-9 0,5 5-10 0,0 0-11 0,0-4-9 0,0 4-13 0,0 0-11 0,-8 0-11 15,8 0-11-15,0 0-9 0,0 0-8 0,0 0-10 0,-8 0-9 0,3 4-7 16,5-4-8-16,-6 0-7 0,-1 5-4 0,7-5-4 0,-6 6-3 0,-1-2-1 16,1 1 2-16,-8 4-1 0,7-2 0 0,2 2 0 0,-8 0 2 0,7 0 1 0,-7 6-2 15,6 1 2-15,-7-2 0 0,8 1-1 0,-6 5 0 16,3-2-2-16,2-3-2 0,-4 11-2 0,4-7-4 0,-7-1 0 0,9 7 1 16,-2-1-1-16,1-3-3 0,0 3 2 0,-1 1-2 0,7-1 0 0,-8 6 1 0,8-7-3 0,0 3 2 15,0-3-1-15,0 7 0 0,0-6 2 0,8 0-2 0,-1 1 0 0,-1-1-7 0,0 1-7 16,1-5-8-16,-2 5-4 0,9-7-4 0,-7 3-1 0,4-2-11 15,5-5-8-15,-4 5-11 0,0-4-13 0,8 0-10 0,-6-5-10 0,-1-1-16 0,6 2-17 16,-6-1-27-16,7-6-27 0,-9 1-72 0,10-1-85 0,-8 1-51 0,6-5-33 0,-6 0-1 16,8-5 13-16,-8 1 23 0,6-1 23 0,-7 1 28 0,7-6 28 0,-6-5 35 15,3 4 35-15,-5-2 47 0,2-8 52 0,0 6 71 0,-6-3 81 0</inkml:trace>
  <inkml:trace contextRef="#ctx0" brushRef="#br0" timeOffset="204810.5">26410 769 99 0,'-8'-6'168'0,"8"0"48"0,0 6 35 0,0-4 33 0,0-1 35 0,0 0 29 0,0 1 30 16,0-2 26-16,0 2 23 0,0-1 23 0,0 1 23 0,0-1-73 0,0-2-124 15,0-2-69-15,8 4-40 0,-8 1-18 0,5-2-11 0,3 1-10 0,-8 1-14 16,5-5-9-16,2 3-9 0,0 3-5 0,-2-4-6 0,2 2-7 15,1 1-4-15,4-1-6 0,-5 5-5 16,-2-6-6-16,2 6-7 0,2 0-5 0,2 0-6 0,-4 0-7 0,-2 6-6 0,9-1-7 0,-7-1-6 0,-1 1-5 0,-1 2-2 0,3 2-2 16,0-4-3-16,4 3-2 0,-12 7-1 0,12-4-1 0,-4-1 2 0,-8 4 0 15,7-4 1-15,-2 4 0 0,1 2-1 0,-6-3-6 0,8 2-1 0,-8 0-13 16,0 0-10-16,0 4-8 0,0-5-6 0,0 2-1 0,0-1-3 0,-8-2-2 0,8 2-2 0,-6-4-3 16,6-2 2-16,-5 5-1 0,5-4 1 0,-7-6 7 0,-1 8 8 15,8-8 10-15,-6 1 13 0,0 1 9 0,-1-2 8 0,2-1 5 0,-3-3 3 0,0 6 3 16,3-6 7-16,-1 0 2 0,-1 0 6 0,2 0 3 0,-4 0 4 0,4 0 7 31,5-6 4-31,-7 6 4 0,1-3 8 0,1-1 4 0,5-2 5 0,-9 1 5 16,9-5 2-16,-7 4 3 0,7-3 1 0,0 4 1 0,-5-5-2 0,5 1 0 15,0 0-9-15,0-1-8 0,0-5-5 0,0 6-10 0,5-6-11 0,-5-1-8 16,7 2-7-16,2-5-8 0,-4 4-9 0,1-6-5 0,6 3-8 0,-3-2-8 0,3 0-4 16,-1 7-5-16,-3-8-2 0,5 6-5 0,0 2-4 0,1 2-16 0,-2 1-18 15,2 1-25-15,-1 4-23 0,0-1-31 0,0 2-30 0,0 4-38 0,0 4-36 0,-7-4-73 16,7 6-89-16,0 3-56 0,-5-4-42 0,2 5-5 0,6-4 12 0,-11 3 26 15,1 0 34-15,2-3 41 0,-3 3 42 0,3-3 44 0,-3-3 48 0,-5 4 51 16,0-2 52-16,7 4 71 0,-7-5 84 0</inkml:trace>
  <inkml:trace contextRef="#ctx0" brushRef="#br0" timeOffset="205205.17">26781 763 0 0,'0'-6'9'0,"0"-3"122"0,0 0 76 0,0-1 55 0,0 1 46 0,0-3 41 0,0 3 37 0,0-6 39 16,0 2 37-16,0 2 37 0,0-4 34 0,0 6 30 0,0 3 28 0,0-3-87 0,0 5-154 0,0-5-83 0,5 3-49 0,-5 0-35 0,0 6-25 0,0-4-21 0,0 4-21 0,8-5-23 0,-8 5-23 0,0 0-20 0,0 0-20 0,5 0-14 0,-5 0-8 0,0 5-8 0,7-5-5 0,0 4-1 0,-7 2-2 0,5 4 1 0,3-1 0 0,-8 0 4 0,7 2 3 0,-2 5 2 16,4-2 3-16,-4-1 4 0,-5 8 2 0,5-6-1 0,3 4 1 0,-3-1-2 0,3 3-1 0,-8-2-13 0,6 2-17 0,1 1-6 15,-1-2-7-15,2 1-4 0,-8-2-1 0,5-4-2 0,2 4 0 0,-1-4-2 0,1-1 1 16,0 2 1-16,0-7 1 0,-2 4 0 0,3-7 1 0,-8 3 10 0,5-3 18 15,1 0 9-15,-6-3 8 0,8 3 5 0,-8 0 7 0,5-6 7 0,-5 0 8 0,0 0 10 16,0 0 11-16,7 0 9 0,-7 0 10 0,0-6 5 0,9 6 4 0,-9-6 6 16,0 3 4-16,5-3 2 0,-5 0 4 0,0-3 0 0,0 3 0 0,6-1-2 15,-6-8-7-15,0 3-7 0,0 3-12 0,7-6-9 0,-7 2-10 0,0-8-8 16,0 6-6-16,0-3-6 0,5-3-5 0,-5 2-8 0,0 1-5 0,0-9-6 16,0 9-6-16,9-7-6 0,-9 6-3 0,0-5-4 0,5 3 2 15,-5 3-5-15,7-3 0 0,-7 2-1 0,0 5-4 0,0-2-6 0,0 7-9 0,6-1-13 0,-6 5-10 16,0 1-18-16,0-1-20 0,0 5-18 0,0 0-19 0,0 0-19 0,0 0-22 15,7 5-23-15,-7-5-25 0,6 4-25 0,-6 5-24 0,8-3-30 0,-8 3-32 16,5 3-61-16,-5 1-72 0,5-4-34 0,4 6-18 0,-9 0 11 0,5-4 24 0,-5-3 31 16,0 7 37-16,0-4 38 0,7-1 43 0,-7-1 40 0,0-4 43 0,-7-1 48 15,7 2 53-15,0-6 68 0,0 4 79 0</inkml:trace>
  <inkml:trace contextRef="#ctx0" brushRef="#br0" timeOffset="205537.54">27301 645 96 0,'7'-9'162'0,"-2"-1"43"0,3 1 33 0,-8-6 28 0,7 5 28 0,-7-1 28 15,0 2 28-15,6 0 29 0,-6-1 25 0,0 4 27 0,0-3 23 0,0 3-66 16,0 3-125-16,0-3-60 0,0 2-27 0,0-1-13 0,0 1-8 0,-6-1-1 16,6-2-1-16,0 7-4 0,0-3-3 0,0-3-7 0,0 6-3 0,-7-5-2 15,7 5-4-15,0-4 1 0,0 4-3 0,0-6-1 0,0 6-3 0,0 0-4 16,0 0-6-16,0 0-11 0,0 0-7 0,0 0-16 0,0 0-10 0,0 0-14 0,0 0-14 15,0 0-14-15,0 0-14 0,0 0-11 0,0 0-8 0,0 0-5 0,0 0-1 0,7 0-3 16,-7 6 0-16,0-2 5 0,6 1 1 0,1 1 3 16,-1-3 5-16,-6 9 4 0,5 1 6 0,3-4 4 0,0 6 6 0,-3 1 3 0,1-2 1 0,-6 1-2 15,7 1-2-15,-2 2-2 0,-5 1-2 0,0 2-8 0,0-3-7 0,0 3-13 16,0 3-21-16,-5-5-16 0,-2 2-15 0,1 1-16 0,1-1-12 0,-3 3-18 16,0-5-23-16,3 2-26 0,-8-3-28 0,0 3-29 0,0-2-29 0,-1-4-37 15,1 3-44-15,0-2-80 0,2-1-92 0,-4-1-31 0,2-4 0 0,2 5 17 0,-10-6 24 0,8 1 32 16,-1 4 36-16,-4-8 41 0,5 4 45 0,-7-5 43 0,8-1 45 0,-8 2 55 15,1-2 60-15</inkml:trace>
  <inkml:trace contextRef="#ctx0" brushRef="#br0" timeOffset="206215.77">28077 1016 96 0,'0'-9'163'0,"-9"3"48"0,9-1 41 0,0 1 38 0,0 1 37 0,0-5 36 0,-5 4 34 0,5 2 29 0,0-1 24 0,0 0 22 0,0 1 19 0,0 4-74 0,0-6-128 0,0 6-70 0,0-4-40 0,0 4-26 0,0 0-19 16,0 0-23-16,5-5-20 0,-5 5-16 0,0 0-16 0,0 0-10 0,9 0-4 15,-9 0-5-15,7 0 1 0,-2 5-2 0,-5-5-3 0,8 0-1 16,-8 4-2-16,5-4-2 0,-5 6-1 0,6-2-2 0,-6 1-4 0,0 0-2 0,8-1-3 0,-8 2-5 16,0 0 0-16,0-2-4 0,0 1-2 0,0-5-2 0,0 6 1 0,0-2 1 0,0-1 1 15,0-3 1-15,0 6 1 0,0-6 2 0,0 0 3 0,0 0 1 0,-8 0 5 16,8 0 0-16,0 5 3 0,0-5 3 0,0 0-1 0,-6 0 1 0,1 0 2 16,5 0 1-16,-8 0 0 0,3-5-1 0,-2 5 0 0,-2-6 0 0,4 6-1 15,-1-3-2-15,-1-7-3 0,-6 5 2 0,5-5-2 0,3 4 1 0,-8-3 1 16,7 0-2-16,-2-1-2 0,-4-4 1 0,5-2-5 0,2 7 1 0,-10-6-1 15,10 0 0-15,-9-4 1 0,9 4 4 0,-3-3 5 0,-5 2 3 0,7-4-1 0,-1 1-3 16,2-1 0-16,5 1-2 16,-9 0-2-16,9-7-1 0,-5 7 2 0,5 0-2 0,0-1-1 0,0 1-1 0,0 4 2 0,0-4-8 0,0 4-6 0,0 0-6 15,5 6-1-15,-5-1-3 0,0 1-5 0,0 4 1 0,0-2 1 0,0 4 0 16,0-3-3-16,0 6-2 0,0 0-1 0,0-5-3 16,0 5-4-16,0 0-4 0,0 0-6 0,0 0-2 0,0 0-4 0,0 0 0 0,0 0 2 0,0 0 2 0,0 5 0 15,0 1 4-15,0-3 2 0,0 9 4 0,9-3 4 0,-9 1 3 0,5-1 4 0,2 6 6 16,-7 4 5-16,6-4 6 0,0 6 4 0,9-3 2 15,-10 1 2-15,2 2-2 0,0 3 1 0,6-6 0 0,-6 3-4 0,-2-2-1 0,9 2-2 0,-9-2-2 16,9-1-2-16,-7 8-2 0,4-7 2 0,5 0-3 0,-11 2 1 16,8-3-1-16,1 3-1 0,-2-2 0 0,1-1-1 0,1 3 1 0,-2-2 0 0,2 2-2 15,-1-3 0-15,0-3-1 0,-7 0 1 0,7 4 0 0,0-9-1 0,0 4 0 0,-8 1-1 16,4-9 2 0,-4 4 2-16,2-1 0 0,-1-5 2 0,1 1 1 0,-7 1 2 0,0-6 0 0,0 0 0 0,0 0 0 0,0 0 1 0,0 0 2 0,0 3-2 0,0-3-3 31,0 6-8-31,-7-6-14 0,1 6-18 0,6-6-20 0,-7 0-23 0,2 0-24 0,-4 0-23 0,9 3-29 0,-10-3-27 0,2 0-31 0,2 0-33 0,-1 0-52 15,-6 0-63-15,7 0-76 0,-2 0-74 0,3 0-19 0,-2-3 9 0,1 3 25 0,-1-6 33 32,0 6 36-32,7-6 37 0,-7 3 43 0,7-3 41 0,0 1 46 0,0 1 46 15,0-5 59-15,0 3 65 0</inkml:trace>
  <inkml:trace contextRef="#ctx0" brushRef="#br0" timeOffset="206594.79">28324 904 0 0,'13'-4'15'0,"-8"-2"114"0,3 3 64 0,5-3 49 0,-7 2 42 0,1-1 38 0,-1-1 39 0,2-4 39 0,-3 5 41 0,-5-4 41 0,7 3 37 0,-1-2 30 0,0 3 23 0,-6-4-72 0,7-3-123 0,-7 8-63 0,8-7-34 0,-8 8-17 0,5-7-12 0,-5 5-15 0,0 1-17 0,0-8-26 0,0 8-28 0,0-1-21 0,0-4-27 0,-5 3-19 0,5-3-17 0,-8 0-14 0,1 2-16 0,7-2-12 0,-6 0-13 0,-7-2-12 16,8 3-7-16,-3-3-9 0,2 1-4 0,-1 1-1 0,-4-2 1 0,3 2-1 0,-5 0 1 0,6-1 0 0,1 0-2 16,-8-1 0-16,7 2 0 0,2 5 1 0,-1-5-1 0,-7-3-1 0,5 3 1 0,3 3-1 15,-2-3 1-15,7 5 1 0,-7-1 0 0,0-4 1 0,7 2-3 0,-6 4-1 16,6-3-2-16,0 1-1 0,0-5-4 0,0 5-2 0,0 1-3 0,0-1-1 15,0-5-4-15,6 6 1 0,-6-7-4 0,7 7 1 0,-7-1-3 0,7-1 1 16,0-3 2-16,-2 5 1 0,8-2 0 0,-5 3 4 0,3-3 2 0,5 0 4 0,-5 6 3 16,1-3 4-16,4 3 2 0,-5 0 4 0,2 3 2 0,0-3 3 0,0 6 4 15,0 3 1-15,0-3 0 0,1 3 0 0,-9 1 4 0,10 4 4 0,-3 2 0 16,-5-3 1-16,-2 7 1 0,9 1 0 0,-7 1-1 0,-7-1 0 0,6 7 0 16,-1 3 0-16,-5-2-1 0,0 1-3 0,0-2-1 0,0 6-9 0,0 2-9 0,-5-8-10 15,5 2-10-15,-6-2-10 0,6 2-8 0,-7-6-7 0,1 6-3 0,6-11-10 16,0 2-5-16,-8-2-12 0,8-1-12 0,0-3-13 0,-5 0-11 0,5 0-8 15,0-6-10-15,0 1-15 0,0 1-16 0,0-1-20 0,0-1-18 0,0 0-31 0,0-3-32 16,0 3-53-16,0-3-60 0,0-2-50 0,0 5-41 0,5-3-7 0,-5-2 14 16,0 1 24-16,8 1 29 0,-2-6 35 0,-6 3 38 0,7-3 41 0,-1 6 41 0,-1-6 46 15,11 0 48-15,-11-6 57 0,8 6 73 0</inkml:trace>
  <inkml:trace contextRef="#ctx0" brushRef="#br0" timeOffset="207526.16">29001 930 97 0,'0'-5'167'0,"7"-1"47"0,-7 2 37 0,6-2 38 16,-6 1 36-16,-6-5 34 0,6 7 33 0,0-3 32 0,0 2 28 16,0-1 30-16,0-4 24 0,0 2-63 0,0 2-124 0,0-4-63 0,-7 3-31 0,7 2-18 0,0-5-13 15,0 4-10-15,0 1-12 0,0-8-13 0,0 8-10 0,0-7-13 0,-6 2-11 16,6 5-12-16,0-5-11 0,0-3-10 0,-8 3-10 0,8 0-8 15,0-1-9-15,0-4-8 0,-5 4-9 0,5-1-12 0,0 1-7 16,0 1-10-16,0 0-4 0,0 0-6 0,0-3-1 0,-7 3-3 0,7 3-3 0,7-3-2 0,-7 5-2 16,0-5-6-16,0 3-2 0,0 0-4 0,5-3 0 0,-5 3 2 0,8 2-4 0,-2-5 1 15,1 4 1-15,-1 1-1 0,-1-2 1 0,11 0 1 0,-4 3 1 0,-6-3 1 16,7 0 3-16,6 6 2 0,-6 0 1 0,2 0 3 0,2 0 0 0,-2 6 1 16,-2 3 2-16,5-3 2 0,-4 4-2 0,-1-1 0 0,1 6 1 0,-2 0-2 15,2 0 0-15,-1-2 1 0,-8 2 0 0,2 6-1 16,0-8-1-16,-2 7-4 0,3 1-3 0,-8-2-4 0,0-1-5 0,0 3-6 15,0-8-5-15,0 8-5 0,0-1-2 0,0-1-3 0,-8 0-5 0,8-4-1 0,-5 0 0 0,5 0-1 0,-7 0 1 16,7-2 2-16,-7-3 5 0,7 4 5 0,0-8 7 0,-5 4 8 16,5 1 5-16,0-7 7 0,-8-1 7 0,8 3 6 0,-5-6 5 0,5 5 8 15,0-5 4-15,-8 4 5 0,8-4 2 0,0 0 4 0,-6 0 2 0,6 0 3 0,-5 0 4 16,5-4-3-16,-7 4 2 0,-2-5-1 0,9-1-2 0,-5 3 1 0,5-1 0 0,-7-7-1 16,7 7-2-16,-6-8 0 0,6 3-1 0,-5 0-1 0,5-6-3 0,0 6-2 15,0-7-3-15,0 1-4 0,0 2-2 0,0-1-1 0,0-2-5 0,5-3-1 0,-5 5-5 16,6-7-5-16,1 2-6 0,-2-2-1 0,4 3-5 0,-2-6-4 0,4 3-3 15,-3 2 0-15,5 1-5 0,-8-3 1 0,9 2 0 0,-9 4-2 0,10 0 3 0,-2 5-3 16,-2 1 2-16,-3 0 1 0,5 3 1 0,0 0-1 0,6 6 3 0,-6 0 2 16,1 6 0-16,-2 0 2 0,1-2 2 0,1 5 0 0,-2 0 4 0,-6 6-1 15,7-2994 1-15,-5 5988 1 0,-3-2990-1 0,9 2-2 0,-7-8-4 0,-7 7-7 16,6 5-11-16,-6-6-12 0,7 1-13 0,-7-1-18 0,0 1-12 0,0 0-15 16,0-2-13-16,0 2-13 0,0 1-9 0,0-8-12 0,0 2-12 0,0 1-13 0,0-2-11 15,0-4-7-15,0-1-2 0,6 6 7 16,-6-9 11-16,8 3 14 0,-8-3 14 0,5-2 13 0,0-1 12 0,3 3 8 15,-2-6 7-15,9 5 10 0,-10-5 9 0,1 0 14 0,7-5 16 0,-6 5 12 0,7 0 16 16,-8-6 8-16,6 3 7 0,-4-1 9 0,5-7 11 0,-7 7 11 0,-1-2 14 0,2-4 16 0,2 0 15 0,-9 6 15 16,5-6 17-16,1 1 8 0,-6-2 12 0,7 1 9 0,-7 1 6 0,0-6 9 15,5 6 10-15,-5-7 1 0,0 7 5 0,0-6-1 0,0 6-3 0,0-6-1 16,0 5-2-16,0-4-3 0,9 4-4 0,-9-5-2 0,0 5-2 16,0 0-3-16,0 0-7 0,0 1-10 0,0 0-7 0,0 2-14 0,0 4-13 0,0 3-13 15,0-6-11-15,0 6-17 0,-9-5-11 0,9 5-16 0,0 0-12 0,0 0-9 16,0 0-8-16,0 0-3 0,-5 5-4 0,5 1 0 0,0-3-4 0,-7 4 2 0,7-2-2 0,-6 4 4 15,1 1 3-15,5-1 2 0,-9 0 2 0,2 3 2 0,7-3 2 0,-5 4 2 16,-1-2 0-16,6-1 0 0,-7 5 1 0,1-6 0 0,6 1 0 0,0 4 0 16,-8-4 0-16,8 5 0 0,0-6-2 0,0 6 1 0,0 1 0 0,0-7-1 0,0 0 2 15,0 6 0-15,8-6-2 0,-8 7-1 0,6-5 1 0,1-4-2 0,-7 4 1 16,6-1 1-16,-1-1 1 0,11-3 1 0,-11 0 2 0,1 3 2 0,6-5 2 0,4 1 2 16,-11-5 0-16,7 4 5 0,3-4 2 0,-3 0 1 0,0 0 4 15,3 0 2-15,-3-4 4 0,0-1 3 0,4 1 8 0,-5-2 5 0,1 3 4 0,-3-9 4 16,3 3 6-16,-6-1 2 0,7 5 3 0,-5-8 2 0,-3 2-3 0,2-5 0 15,-7 7-2-15,7-10-3 16,-7 5-1-16,0-2-8 0,0 1-6 0,0-3-8 0,0 2-10 0,-7-4-9 0,7 2-12 16,-7-2-10-16,2 0-10 0,-3 1-5 0,-5-1-9 0,7 6-7 0,-6-7-7 0,3 7-10 0,-3-1-11 0,1 2-13 15,-5 4-16-15,11-3-17 0,-9 3-17 0,1 3-23 16,1 2-21-16,-2 4-24 0,1 0-29 0,6 4-32 0,-5 2-35 0,0 3-63 16,3 3-71-16,-3-3-56 0,1 4-42 0,2 2-5 0,-3-1 16 0,6 2 29 0,-7-1 34 0,5-1 41 0,-4 2 42 0,6-3 45 15,-2 2 48-15,-5 0 50 0,8 0 52 0,-3-2 64 0,8-2 80 0</inkml:trace>
  <inkml:trace contextRef="#ctx0" brushRef="#br0" timeOffset="207982.74">30051 612 0 0,'-7'-10'3'0,"7"4"112"0,0-3 67 0,-9 3 45 0,9-3 38 0,0 5 34 0,0-1 37 0,0-5 31 0,-5 4 35 0,5 3 29 0,0-3 32 0,0 0 27 0,0 3 28 0,0-3-71 0,5 2-133 0,-5-1-62 0,0-4-31 0,0 2-13 0,9 4-5 0,-9-3-11 15,0 1-12-15,7 1-15 0,-7-7-13 0,0 11-15 0,5-4-12 0,-5-1-13 0,8 1-13 16,-8 4-15-16,0-6-15 0,5 6-14 0,-5 0-12 0,0 0-10 0,6 0-9 16,-6 0-8-16,8 0-3 0,-8 6-6 0,5-2-1 0,-5 5-2 0,7-4-1 15,-1 5-1-15,-6 1 1 0,8 4-1 0,-2-2 3 0,-6 2 0 0,7 6 1 0,-7-3-3 16,5 7 2-16,4-6-2 0,-9 5-8 0,0 2-8 0,5-3-8 0,-5 3-22 15,0-3-25-15,0 7-22 0,5-6-15 0,-5 1-22 0,0-1-25 0,0 0-25 16,0 0-22-16,0-3-21 0,8 3-16 0,-8 0-16 0,0-4-16 0,7 4-24 16,-7-3-27-16,6-6-34 0,-6 3-36 0,8-9-29 0,-3 7-28 0,-5-1 8 15,5-11 23-15,3 5 28 0,-2-4 35 0,-6 5 32 0,0-10 28 0,0 0 33 0,0 0 36 16,0 0 41-16,0 0 45 0,0 0 53 0,0-4 70 0</inkml:trace>
  <inkml:trace contextRef="#ctx0" brushRef="#br0" timeOffset="208156.08">30056 949 0 0,'-5'-10'10'0,"-2"1"123"0,-2-6 69 0,4 9 54 15,5-9 43-15,-6 12 40 0,6-7 36 0,-7-1 38 0,7 8 36 0,0-9 32 16,0 8 25-16,0-1 27 0,0 5 21 0,0-6-91 0,0 2-160 0,0 4-85 16,7-4-46-16,-7-1-28 0,0 0-25 0,6 5-17 0,-1-4-22 0,4-2-21 15,-2 0-20-15,-2-3-16 0,3 3-13 0,3 3-9 0,-3-3-10 0,4 2-2 0,2-1-2 16,-1 1-5-16,1 4-8 0,4-6-15 0,-5 6-18 0,5 0-26 0,-4 0-28 0,6 0-32 16,-1 0-29-16,-6 0-56 0,6 0-64 0,-4 6-81 0,4-6-83 15,-7 4-36-15,8-4-7 0,-8 5 12 0,2-5 21 0,-1 4 30 0,0-4 34 0,-5 0 42 16,3 6 45-16,-3-6 46 0,-3 0 48 0,3 0 61 0,-1 0 67 0</inkml:trace>
  <inkml:trace contextRef="#ctx0" brushRef="#br0" timeOffset="208597.58">30649 822 20 0,'7'-4'92'0,"-7"-2"40"15,0 0 34-15,0 2 34 0,0-1 31 0,0-1 30 0,0 6 25 0,0-3 26 0,0-3 23 16,0 2 25-16,0-1 22 0,0-5-32 0,0 4-66 0,0 2-41 0,0-1-22 16,0 0-19-16,0-5-13 0,0 6-14 0,0-1-11 0,6 1-9 0,-6-1-2 15,0-2 0-15,0 4 2 0,0-3-1 0,0 1 1 0,0 1-1 0,0-2 1 16,8 1-4-16,-8 5-4 0,0-4-6 0,0 0-4 0,0 4-6 0,0-5-5 0,0 5-7 16,-8-6-8-16,8 3-11 0,0-4-10 0,0 7-16 0,0-5-11 0,-6 1-11 15,6 4-12-15,0-5-8 0,0-1-7 0,-7 6-8 0,7-4-6 0,-8-1-7 16,8 1-5-16,-5-1-7 0,5 5-3 0,-6-4-2 0,-2-2-3 15,3 0-1-15,-3 6-3 0,3-4 1 0,-3 4-1 0,2-5-1 0,-6 5 0 0,4 0-1 16,2 0 0-16,-1 0 0 0,-4 0-2 0,4 5 3 0,-2-1-2 0,-2 2 1 0,4 0 0 16,-7 3 1-16,7 0 2 0,-4 1 0 0,3 4 2 0,-5 2 0 15,8-3 1-15,-2 2 4 0,0-1-2 0,2 2 3 0,-10-1 3 0,10-1-1 0,5 2 2 16,-8 3-2-16,2-5 2 0,6 2-1 0,0 2 1 0,0-3-1 0,0 4 1 0,0-4 0 16,0 0 2-16,6 0 0 0,2 4 0 0,-3-4 2 0,3-1 0 0,4 2-1 15,-5-1 2-15,5-2-2 0,1 2 0 0,1 0-3 0,7-6-7 0,-9 6-9 16,-1-6-10-16,10 1-13 0,-2 1-16 0,1-1-15 0,-6-1-21 0,4-5-25 0,1 7-29 15,2-7-24-15,-8 1-27 0,6 1-28 0,1-2-33 0,-6-4-59 0,4 6-66 16,-4-6-53-16,-2 0-43 0,2 0-6 0,4 0 15 0,-11 0 25 0,7-6 31 16,-1 2 38-16,-7 4 41 0,7-11 40 0,-6 7 39 0,-1-2 44 0,2-3 47 0,-8 4 60 15,0-5 76-15</inkml:trace>
  <inkml:trace contextRef="#ctx0" brushRef="#br0" timeOffset="209197.43">31255 934 84 0,'0'-4'151'0,"0"-1"42"0,7-5 34 0,-7 4 30 16,-7 1 27-16,7-5 31 0,0 1 25 0,0 0 31 0,-8 0 26 0,8 2 23 0,-6-2 25 0,6-2-68 0,-6 7-115 0,6 0-60 0,-7-6-32 0,2 0-16 0,-3 4-9 0,8-3-9 0,-6 3-10 0,-1-3-7 0,1 5-10 0,1-5-10 0,-2 3-11 15,-2 0-8-15,4-3-9 0,-2 4-5 0,1 1-5 0,1-6-1 0,-4 5-5 0,2 1-2 16,2-1-3-16,-9-2-4 0,9 4-5 0,5 3-7 0,-15-6-6 0,10 6-5 15,5-5-6-15,-12 5-6 0,5 0-5 0,7 0-6 16,-8 0-7-16,3 0-5 0,-3 0-4 0,2 0-4 0,1 5 0 0,-3 1-3 0,-5-3-4 16,7 4 0-16,-1 2-2 0,2-4 0 0,-11 5 4 0,11-1 1 15,-1 0 2-15,-1 3 5 0,1-3 3 0,-7 4 2 0,6-2 0 0,0 5 0 0,7-7 1 0,-5 4 1 0,-3-2-1 16,1 5 2-16,7-7 0 0,0 6-1 0,-5-2 0 0,5-2 0 0,0 4 2 0,0-2-2 16,0-3 2-16,0 4 1 0,5 2-1 0,-5-5 0 0,7 2 1 0,-7 2 0 15,8-6 1-15,-3 3 2 0,2 1 1 0,5-4 3 0,-4-4 2 0,-2 5 2 16,7 1 1-16,-8-7 3 0,11 6 2 0,-4-5-1 0,-1-1 4 0,5-4 3 0,-5 5 2 15,10-5 5-15,-9 0 2 0,0 0 5 0,8 0 5 0,-6-5 4 0,-2 1 5 16,8-1 3-16,-8 1 4 0,4-2 3 0,-5-3 4 0,2 3 1 0,-5-4 1 16,-3 1 1-16,2 4 0 0,-1-5-2 0,0 1-3 0,-6 0-3 0,8-3-5 15,-8 3-4-15,0 0-4 0,0-1-8 0,0 1-6 0,-8-3-10 0,8-2-6 0,-6 0-11 16,0 5-12-16,-1-6-12 0,2 4-13 0,-3-2-12 0,2-2-8 0,-1 6-11 16,1-7-12-16,1 5-9 0,-2 3-7 0,-2-2-15 0,4 0-13 0,-2 0-23 15,1 5-24-15,1-1-21 16,-4 3-21-16,2 3-33 0,7 0-40 0,-5 0-40 0,5 3-43 0,-6-3-37 0,-2 11-34 0,3-7-4 0,5 2 9 0,-8 4 23 0,1 0 29 15,7-2 38-15,-5-2 40 0,5 3 39 0,-7 3 42 0,7-3 47 0,0-4 50 0,0 5 50 16,0-1 64-16</inkml:trace>
  <inkml:trace contextRef="#ctx0" brushRef="#br0" timeOffset="209591.67">31365 979 91 0,'8'-6'158'0,"-8"0"43"0,5 2 35 0,-5-1 33 0,0 0 35 0,0-5 32 0,0 6 34 15,0-5 30-15,-5-2 28 0,5 1 30 0,-8 5 23 0,8-5-60 0,-8 1-118 0,8 0-54 31,-5 0-26-31,5-3-12 0,-6-3-5 0,-1 7-6 0,7-2-9 0,-6 0-11 0,6 0-11 0,0-1-9 0,-8 2-11 0,8 0-11 0,0 5-9 0,0-8-16 16,0 8-13-16,0-6-18 0,0 6-13 0,0-2-18 0,0 6-12 0,8-4-12 16,-8-1-12-16,6 5-10 0,-6-4-10 0,7 4-5 0,-1-5-6 0,-1-2-2 0,3 7 0 15,5 0 1-15,-5-3 3 0,2 3 3 0,-1 3 3 0,3-3 3 16,8 7 3-16,-8-2 0 0,2-1 2 0,-1 1 2 0,-1 5 0 0,7-6 2 0,-6 10-2 0,3-2 1 16,-5-3-1-16,2 4 1 0,-6-2-2 0,6 5 0 0,-6-2-1 0,0-6-2 15,-2 12-1-15,3-4-5 0,-8-1-6 0,0-2-9 0,5 8-6 0,-10-7-6 16,5 5-8-16,0-4-6 0,-8 6-5 0,3-8-3 0,5 2 1 0,-7 0-1 0,0 0 3 15,0-6 4 1,7 0 4-16,-6 1 7 0,-1 1 12 0,7-7 9 0,-5 2 11 0,-3-2 11 0,8-4 10 16,-6 0 8-16,1 0 10 0,-3 0 7 0,0 0 7 0,3 0 4 0,-3 0 3 0,3 0 3 0,0-4 3 0,-4 4 0 0,4-6 1 0,-2 2 1 15,1-1-1-15,-1-1 1 16,0 2 1-16,0-2 0 0,2-3-2 0,-2 4 0 0,1-5-3 0,-2 7 0 16,8-9-2-16,-6 3 1 0,6-1-4 0,-7-1-1 0,2-2-7 0,5 4-6 0,0-7-7 0,0 6-4 0,-9-4-9 0,9 0-4 0,9-2-8 31,-9 1-6-31,0 2-5 0,5-1-8 0,2-2-7 0,-7 1-12 0,6 1-13 15,8-2-11-15,-7 1-12 0,-2 2-16 0,2-2-19 0,7 5-19 0,-8 0-23 0,6 0-23 16,2 6-26-16,-9-5-27 0,8 9-26 0,-5-5-35 0,5 5-36 0,1 5-74 16,-2-1-91-16,1 1-42 0,1-1-21 0,-9 2 10 0,8-2 25 0,1 1 36 0,-2 4 38 15,2-3 40-15,-8 0 44 0,1-2 44 0,7 1 45 0,-14-1 51 0,7 2 54 0,-2-3 74 16,-5 3 82-16</inkml:trace>
  <inkml:trace contextRef="#ctx0" brushRef="#br0" timeOffset="210040.67">31702 915 83 0,'0'0'164'0,"-5"0"51"0,5-6 40 15,0 1 37-15,0 1 39 0,0-2 36 0,0-3 35 0,0 5 32 0,0-1 29 0,0-4 25 0,0-3 26 0,0 3-66 0,0 3-114 0,0-2-74 0,0-2-48 0,0 0-29 0,0 4-13 0,5-3-16 0,-5 0-19 0,0-1-14 0,0 1-17 0,0-3-10 0,0 3-11 0,8 4-7 0,-8-5-6 0,0 6-7 16,8-5-6-16,-8 4-8 0,5-2-4 0,-5 4-7 0,7-3-4 0,-1 1-6 0,0 1-4 0,1-2-5 0,1 6-3 0,-3-5-2 0,2 5-6 0,0 0 0 0,6 0-3 0,-6 0 1 0,5 5-1 0,0 1 0 0,2-2 0 0,-7 1 3 0,11 1-1 0,-4 4 2 0,-1-1-2 0,1 0 0 0,-2 1-1 0,2 4-1 15,-1-2-1-15,-1 1 1 0,2 2 1 0,-1 0-1 0,0 0 0 0,-7-2 0 0,-1 2-3 16,11 0 0-16,-11 0-2 0,3 0-3 0,-8 0 2 0,5 0 0 0,-5-2-3 16,0 2-1-16,5 0-8 0,-5 6-4 0,-5-8-6 0,5 2-3 15,0-6-4-15,0 6 0 0,-5-5 3 0,5 4 1 0,0-8 1 0,-8 4 5 16,8-5 1-16,-5-1 6 0,5 2 2 0,0-2 7 0,-8-4 8 0,8 5 5 0,-8-5 9 0,8 0 4 16,-5 0 5-16,-1 0 3 0,6 0 3 0,-7 0 2 0,1-5 0 0,-1 5-2 15,1-4-4-15,6-2-1 0,-7 2 2 0,0-1 1 0,0-1 2 0,2 2 1 0,-3-2-2 16,3-3 4-16,-3 4 1 0,8-5 1 0,-6 1 3 0,1 0 2 0,-2-3 0 15,7 3 5-15,-8 0 2 0,2-6 1 0,6 5-2 0,-6-5-3 0,6 0-1 0,-7 2-4 16,7-2-6-16,0 0-8 0,0 0-5 0,0 0-10 0,0 0-4 0,0-4-8 16,7 5-6-16,-7-6-7 0,6 6-6 0,-6-5-5 0,6 3-2 0,2-4-5 0,-1 7-5 15,-2-2-1-15,1 4-3 0,2-4-2 0,5 7-5 0,-8-3-9 0,2 8-9 16,7-4-12-16,-8 2-15 0,7 5-17 0,-6 0-17 0,4 0-23 0,5 5-22 16,-11 5-27-16,8-4-22 0,-8 3-29 0,9 0-27 0,-7 1-53 0,7 1-62 0,-8-1-59 15,1-1-59-15,-2 6-12 0,3-6 13 0,-8 0 26 0,6 3 32 0,-6-3 38 16,0 1 41-16,0-1 41 0,-6-4 39 0,-2 5 46 0,8-4 48 0,-5-2 60 0,-2-4 68 15</inkml:trace>
  <inkml:trace contextRef="#ctx0" brushRef="#br0" timeOffset="210395.58">32082 855 0 0,'7'0'7'0,"-7"-4"118"0,5 4 68 16,-5 0 48-16,8-5 39 0,-8-1 39 0,6 6 35 0,-6-4 38 0,0 0 34 0,0-1 32 16,5 0 33-16,-5 1 30 0,0-2 29 0,0-4-81 0,8 5-143 0,-8-4-70 15,5 3-31-15,-5-3-18 0,0 5-10 0,7-2-15 0,-7-4-14 16,0 5-13-16,9 0-14 0,-9 1-18 0,0-2-13 0,0 6-17 0,0 0-17 0,0 0-14 15,5-4-18-15,-5 4-11 0,0 0-14 0,0 0-5 0,0 0-7 0,0 4-5 0,0 2-9 16,0-2-4-16,5 1-6 0,-5 4 2 0,0 3-1 0,8-3 2 0,-8 1 3 16,0-1 3-16,0 6 6 0,5 0 2 0,-5-2 1 0,0-2-4 0,0 8-2 0,8-4-6 15,-8 0-10-15,0 0-7 0,0 4-10 0,0-4-6 0,0-1-6 0,0 2-5 16,0-1-5-16,6-2-1 0,-6 2-2 0,0-6 2 0,7 3 1 0,-1-3 2 0,2 0 3 16,-8 0 9-16,5-3 11 0,3-2 8 0,-3 2 13 0,2-1 12 0,0-5 10 0,5 0 11 15,-4 0 13-15,-3 0 12 0,9 0 10 0,-9 0 9 0,11-5 6 0,-11-1 10 16,8-4 4-16,1 5 8 0,-9 1 4 0,8-5 4 0,-8 0 1 0,3-3 1 15,0 3-2-15,-3-1-2 0,1-4-9 0,1 4-8 0,-7-5-9 0,6 0-10 0,2 6-7 16,-8-6-7-16,0 0-10 0,0 0-8 0,7-4-11 0,-7 4-9 0,0 0-11 16,0 0-9-16,0 2-12 0,-7-2-8 0,7 0-8 0,0 0-9 0,0 2-7 15,-8 1-11-15,8 3-9 0,0 0-13 0,-6-1-14 16,6 5-18-16,0 1-19 0,-7-1-23 0,7-2-26 0,0 7-23 0,0 0-22 0,-6 0-24 0,1 7-23 0,5-7-46 16,-8 5-54-16,8 4-67 0,-8-5-71 0,8 6-18 0,-5 0 8 0,-1 0 27 0,6 0 32 0,-7-1 40 15,7 0 46-15,0 2 42 0,-5-1 42 0,5 0 44 0,5 0 46 0,-5-2 56 16,0 3 66-16</inkml:trace>
  <inkml:trace contextRef="#ctx0" brushRef="#br0" timeOffset="210885.26">32518 939 0 0,'6'0'8'0,"1"0"122"0,-2-5 72 0,-5 1 54 0,9-1 46 0,-2-5 44 0,-2 4 41 0,-5-3 43 0,6 3 38 16,-6-3 40-16,8 0 38 0,-3 3 33 0,-5-4 26 0,8 5-83 0,-3-4-153 16,-5 3-78-16,7 2-44 0,-7 0-30 0,0-1-30 0,7 0-26 0,-7 5-25 0,0-4-27 15,0 4-26-15,5 0-24 0,-5 0-25 0,0 0-16 0,0 0-12 0,0 0-5 0,8 4-2 16,-8 1-5-16,0 0-7 15,0-1-1-15,7 6 6 0,-7-5 3 0,0 4 2 0,0 1 4 0,5 5 4 0,-5-6 3 0,0 6 2 0,0 1 0 0,0-2 4 0,0 0-4 16,-5 6-7-16,5-5-8 0,0-2-6 0,0 8-2 0,-7-6-6 0,7 0-5 0,0-2-7 0,0 2 0 16,0 0-3-16,-8-5-1 0,8 4 1 0,0-4-2 0,0 1-2 0,0-1 2 15,0-7 2-15,0 3 6 0,0 3 7 0,0-9 3 0,0 0 3 0,0 6 3 16,0-6 4-16,0 0 8 0,0 0 10 0,0 3 5 0,0-3 3 0,0 0 8 16,0 0 9-16,0 0 3 0,0 0 4 0,0 0-1 0,0 0 1 0,0 0 2 0,0-3 4 0,-5-3-1 15,5 1-2-15,-7 1-7 0,7-2-8 16,0-3-6-16,-7 5-2 0,7-7-10 0,-5 1-7 0,5 1-5 0,-8 0-2 0,8-6 2 0,-5 5 2 0,5-5 1 0,-8 0-3 15,8 0 1-15,-6 0 4 0,1 0 4 0,5-3 1 0,-7 2 2 0,7-2 2 16,-9-1 0-16,4-2 1 0,5 3 0 0,-7-3-1 0,7 2 0 0,0 0-4 0,-6-7-2 16,6 8-6-16,0-7-2 0,0 5-2 0,0-3-3 0,0 2-2 0,6 1-3 15,-6 1-4-15,0 0-3 0,7-1-5 0,-7 7-2 16,5-3-4-16,-5 5-2 0,9-2-3 0,-2 8 2 0,-2-5 2 0,-5 4 0 0,6 3-2 0,2 3-1 16,5 0 2-16,-8 0 1 0,2 0 2 0,5 0 0 0,3 3 3 0,-10 3 6 15,9 4 8-15,-1-5 2 0,0 4-1 0,6 1 3 0,-6 5 0 0,0 0 2 0,1-6 2 0,-2 6 0 0,1 1 1 16,1-7 2-16,-9 4 6 0,9 2-1 0,-7-4-4 0,-7 4-3 0,6-6-4 15,-6 5-1-15,7-4 1 0,-14 0-4 0,7 5-5 0,-6-5-7 0,6-1-11 0,-14 6-12 16,7-5-17-16,-6 4-18 0,2-4-18 0,-2 4-19 0,-3-4-20 0,-2 1-23 0,5 2-26 16,-6-3-26-16,6 1-22 0,-5-1-37 0,4-1-43 0,-1-4-51 0,3 5-51 15,0-6-34-15,-1 6-21 0,-1-6 6 16,2-4 19-16,3 6 30 0,-3-6 35 0,6 6 36 0,-7-6 39 0,5 0 38 0,3 0 39 0,-1-6 48 0,6 6 51 0,0-6 55 0,-7 6 68 0</inkml:trace>
  <inkml:trace contextRef="#ctx0" brushRef="#br0" timeOffset="211169.46">32921 715 0 0,'13'-7'2'0,"-5"4"106"0,-2-3 66 15,-1 1 46-15,2 1 39 0,1-7 37 0,-2 7 38 0,1 0 35 0,-1-7 36 0,-6 8 35 0,5-9 34 0,-5 8 31 0,8-1 36 0,-8-5-68 0,0 5-121 0,8 1-61 0,-8 4-27 0,0-5-20 0,0 5-11 0,0 0-21 0,0 0-21 0,0 0-19 0,0 0-22 0,0 0-22 0,0 0-24 0,0 0-19 0,0 0-21 0,0 0-18 0,0 0-22 16,0 0-13-16,0 5-10 0,-8-5-6 0,8 9-2 0,0-5-2 0,0 7 4 0,-8-7 1 0,8 11 1 0,0-4 6 0,0 2 4 0,-5 2 4 0,5 1 2 0,0 2 1 0,0-3 0 0,-6 6 1 0,6-8-3 0,0 7-2 0,0-4-4 0,-7 2 0 0,7-3 1 16,0 1-3-16,0-2-2 0,0-1-4 0,7 2-9 0,-7-5-2 0,0 5-3 0,6-6-5 15,-6 1-6-15,5 0-8 0,-5 0-9 0,8 0-11 0,0 1-10 0,-8-4-18 16,5-1-18 0,-5 3-23-16,6 3-21 0,1-9-15 0,-7 9-13 0,6-9-20 0,-6 3-24 15,8 3-15-15,-8-5-16 0,0 1-16 0,0-5-22 0,7 6-15 0,-7-6-10 0,0 0-22 16,0 0-26-16,0 0-21 0,0 0-18 0,0 0 6 0,0 0 19 0,-7-6 28 0,7 6 33 0,0-5 32 15,-8 1 31-15,8-1 37 0,-6-5 35 0,6 7 35 0,-7-3 32 0,1-3 43 0,6 3 60 16</inkml:trace>
  <inkml:trace contextRef="#ctx0" brushRef="#br0" timeOffset="211358.19">32934 943 7 0,'-13'-4'93'0,"8"-5"58"0,-9-2 49 0,9 7 39 0,-10-7 34 15,10 7 35-15,-4-5 34 0,4 3 34 0,0 2 31 0,5-1 29 0,-8-1 29 0,2 3-18 16,6-4-46-16,-7 2-53 0,7 5-60 0,0 0-40 0,0 0-27 0,0 0-20 16,0 0-12-16,0 0-16 0,0-4-22 0,0 4-15 0,7-5-19 0,-7 5-17 15,0 0-14-15,0 0-20 0,0 0-16 0,6-6-18 0,2 6-15 0,-8 0-12 0,5 0-9 16,0 0-9-16,9 0-6 0,1-4-2 0,-10 4-2 0,14 0-9 0,-6 0-10 0,1 0-12 15,-2 0-17-15,9 4-16 0,-10-4-16 0,5 0-25 0,-5 6-25 0,2-6-30 16,2 5-30-16,-4-5-69 0,2 4-83 0,-5-4-67 0,-3 5-58 0,9-5-10 0,-9 0 11 16,3 0 21-16,-1 0 30 0,-1 0 35 0,0 0 35 0,1-5 43 0,-7 5 43 0,5-4 46 15,3-1 48-15,-8 5 67 0,0-6 81 0</inkml:trace>
  <inkml:trace contextRef="#ctx0" brushRef="#br0" timeOffset="212591.76">33292 699 76 0,'0'0'148'0,"0"-5"41"0,0 1 33 0,0-2 30 0,8 1 26 0,-8 1 25 0,0 0 25 0,0-1 26 0,0-1 25 0,0 3 25 0,0-4 24 0,0 2-57 0,0 1-104 0,0 4-57 0,0 0-29 0,0-11-14 0,0 11-5 0,0 0-6 0,0 0-4 0,0-9-4 0,0 9-7 16,0-4-7-16,0 4-6 0,0 0-7 0,0 0-10 0,0 0-9 0,0 0-11 0,0 0-7 0,0-5-8 0,0 5-6 16,0 0-8-16,0 0-14 0,0 0-13 0,0 0-8 0,0 0-12 0,-8 5-7 0,8-5-13 0,0 0-6 0,0 0-9 0,0 0-1 15,-5 4 0-15,5-4 0 0,0 5-1 0,-7-1 2 0,7 7-2 0,-7-7 7 16,2 8 6-16,5-3 7 0,-7 4 2 0,-1 2 5 0,8-1 6 0,-5 2 2 16,-2 3 6-16,0-5-4 15,7 7-1-15,-5-2-4 0,-2-4-4 0,7 5-1 0,-9-1-2 0,9 0-3 0,0 2-3 0,-5-3-7 0,5 3-6 0,0-2-2 0,0-1-6 16,0 3-2-16,5-2-6 0,-5 2-4 0,9-3-2 0,-9-3-4 0,7 4-3 0,-2-4-6 0,-5 4-10 15,7-4-5-15,0-4-8 0,-2 2-8 0,10 2-13 0,-10-6-14 0,2 3-18 0,0-3-16 16,-2-3-16-16,3 3-37 0,-3-5-46 0,3 1-66 0,-8-1-70 0,6 2-38 16,-1-1-22-16,3-5 4 0,-8 4 15 0,0-4 23 0,8 0 29 0,-8 0 33 0,0-4 33 0,5 4 35 31,-5-5 37-31,0-1 49 0,0 6 56 0</inkml:trace>
  <inkml:trace contextRef="#ctx0" brushRef="#br0" timeOffset="213032.33">33273 904 63 0,'0'-4'141'0,"7"-2"46"0,-7 3 36 15,7 3 31-15,-7-6 28 0,5 2 29 0,-5-1 28 0,8 5 28 0,-8-6 28 0,5 6 26 16,-5-3 25-16,8 3-53 0,-8-7-96 0,0 7-60 0,6-5-38 0,-6 5-20 0,5-4-12 16,-5 4-9-16,8-5-3 0,-8 5-11 0,8-6-9 0,-3 6-8 0,3 0-8 0,-3 0-8 15,-5 0-10-15,5 0-9 0,4 0-8 0,-4 0-10 0,2 0-7 0,-7 0-7 0,8 0-7 16,-3 0-5-16,2 0-8 0,-7 6-5 0,7-6-7 0,-2 5-7 0,-5-1-6 0,7 1-5 15,-7 2-4-15,6-4-1 0,-6 3 0 0,0-1-1 0,8 5-1 0,-8-7 1 0,0 7 0 16,0 1 1-16,0-1-3 0,0-1 2 0,0 0-3 0,-8 1-5 0,8 0-5 16,0 6-14-16,-6-7-8 0,6 1-13 0,-7-1-14 0,7 6-11 0,-5-6-4 0,-2 3-7 0,7-3-5 15,-7 0-5-15,7 0-2 0,-5 1 1 0,5 1-4 0,0-7 4 0,-8 6 6 16,8-5 10-16,0-1 9 0,0 1 12 0,0-5 13 0,0 0 10 0,0 0 11 0,0 0 12 16,0 0 12-16,0 0 13 0,0 0 15 0,0 0 17 0,0 0 16 0,0 0 17 0,0 0 14 15,0 0 13-15,0 0 10 0,0 0 3 0,0 0 3 0,0 0 0 0,0-5 0 0,0 1-2 16,0-1-1-16,8 1-6 0,-8-2-9 0,0 2-11 0,0-7-11 0,5 1-13 0,-5 5-15 15,0-4-5-15,7-1-8 0,-7 1-3 0,7 0-2 0,-7-3-2 0,5 3-4 0,-5 0-6 16,7-1-6-16,-7-5-6 0,6 5-2 0,-6-4-5 0,8 4-4 0,-8-4-4 0,6 4-5 16,-6-1-4-16,7-2-3 0,-7 3-6 0,5-1-6 0,4 1-9 0,-9 1-7 0,0 4-10 0,5-5-12 15,-5 6-16-15,0-1-18 0,0 5-24 0,0 0-26 0,0 0-29 0,0 0-29 16,0 0-19-16,0 0-10 0,0 0-11 0,0 0-9 0,0 0-27 0,0 5-33 0,0-1-48 16,0 6-54-16,0-1-31 0,0-4-24 0,-5 5 13 0,5 1 26 0,0-1 37 0,0-7 37 15,0 7 33-15,-9 1 28 0,9-7 31 0,0 7 33 0,-5-7 43 0,5 5 50 0,-7-3 56 0,7-2 72 16</inkml:trace>
  <inkml:trace contextRef="#ctx0" brushRef="#br0" timeOffset="213411.11">33534 934 59 0,'6'-4'143'0,"-6"-1"51"15,7-5 40-15,-7 4 36 0,0-3 34 0,6 3 33 0,-6-3 35 0,0 0 32 16,0 3 32-16,0-4 31 0,0 1 30 0,0 4-48 0,0-5-89 0,0 6-59 0,0-1-46 16,0 0-24-16,0-5-16 0,0 10-12 0,0 0-13 0,0 0-16 0,0-6-18 0,0 6-21 15,0 0-22-15,0 0-20 0,0 0-23 0,0-4-20 0,0 4-23 0,0 0-18 16,0 0-19-16,0 0-13 0,0 0-8 0,0 0-3 0,0 0-1 0,0 4 2 0,0 2 4 15,8 0 7-15,-8-2 8 0,0 1 8 0,5 4 11 0,-5 1 10 0,0-1 6 0,8 3 7 0,-8-3 8 16,0 6 3-16,5-6 3 0,-5 6-5 0,0-5-3 0,8 4-6 0,-8-4-5 16,0 4-3-16,6-4-4 0,-6 0-5 0,0 5-5 0,0-6-3 0,5 6-3 0,-5-6 0 15,0 3 0-15,0-3 1 0,0 4 0 0,0-2 1 0,0-1-1 0,0-5 1 0,0 5 1 16,0-1-1-16,0-5 1 0,0 7-1 0,7-7 2 0,-7 1 0 0,0 1 1 0,0-6 0 16,0 0 1-16,0 4 0 0,0-4 3 0,0 0 5 0,0 0 3 0,0 0 10 0,0 0 4 15,0 0 9-15,0 0 9 0,0 0 8 0,0 0 7 0,0 0 3 0,8 0-2 0,-8-4 1 16,0 4 4-16,6-6 3 0,-6 1 1 0,0-5 4 0,0 5 3 0,0 1 0 0,6-5-1 15,-6 3-14-15,0-3-17 0,0-1-13 0,0 4-10 0,0-8-1 0,0 4-4 16,7 1-18-16,-7-6-3 0,0 0 0 0,0 2 0 0,0-2 0 0,5-1 0 0,-5 2 0 16,0-1-16-16,8 0-12 0,-8 0 10 0,8 2 4 0,-8-2 0 0,0-1 3 0,5 2-2 15,-5 4-2-15,6-4-5 0,-6 4-4 0,0 0-3 0,0-1-4 16,5 8-6-16,-5-3-8 0,0 6-13 0,0-4-12 0,0 4-17 0,0 0-20 0,0 0-24 0,0 0-23 0,0 0-22 16,0 0-13-16,0 0-8 0,0 0-12 0,-5 4-13 0,5 2-17 0,0 3-16 0,0-4-12 15,-6 5-14-15,6 0-31 0,-5 0-41 0,5-2-51 0,-8 7-53 0,8-3-5 0,-8-3 13 16,8 0 20-16,-5 0 22 0,5 1 30 0,-7 1 30 0,7-1 36 15,-6-1 37-15,6-4 39 0,-6 5 40 0,6-1 54 0,-8-4 60 0</inkml:trace>
  <inkml:trace contextRef="#ctx0" brushRef="#br0" timeOffset="213758.28">33748 778 0 0,'0'0'1'0,"8"-5"99"0,-8 1 66 0,0 4 49 0,0-6 37 0,7 6 38 0,-7-6 36 0,0 2 35 0,0-1 34 0,0 5 30 0,5-5 34 0,-5 5 28 0,0-4 29 0,0-2-64 0,0 6-122 0,7-4-61 0,-7 4-31 0,0-5-19 0,0 5-14 0,7-4-14 0,-7 4-16 0,0 0-17 0,0-5-12 0,0 5-17 0,0 0-14 0,0 0-15 0,0 0-18 0,0 0-12 0,0 0-18 0,0 0-12 0,0 0-13 0,0 0-9 0,0 0-11 0,0 0-4 0,0 0-6 15,0 0-3-15,5 5 0 0,-5-1-2 0,0 5 3 0,0-3 0 0,0 3 5 0,0 0 3 0,0 3 3 0,0 1 4 0,0-4 4 0,0 6 0 0,0 1 1 16,0 2 1-16,0-3-1 0,0 0 1 0,-5 6-2 0,5-3-4 0,0-2 0 0,0 2-2 16,0 2-2-16,0 0-3 0,0-2-2 0,-7 3-4 0,7 0-7 0,0-8-11 15,0 7-17-15,0-1-20 0,0 0-22 0,0 1-26 0,0-4-28 0,0 2-34 0,-7-3-43 0,7 0-49 0,-5 0-59 16,-2-2-94-16,-1-2-109 0,3 5-39 0,-9-7-4 0,9 0 15 0,-10 1 30 0,3-5 34 16,-9 4 40-16,9-3 41 0,-7-2 47 0,6 2 50 0,-6-6 53 0,-1 0 63 0,1 4 63 15</inkml:trace>
  <inkml:trace contextRef="#ctx0" brushRef="#br0" timeOffset="-213906.85">29680 1335 0 0,'-9'-6'28'0,"2"1"75"0,2 1 44 0,-1-1 30 0,-1 1 24 0,1-2 21 0,-2-4 19 0,3 5 21 0,-2 1 19 0,1-1 18 15,6-5 20-15,-8 5-6 0,8 1-17 0,-6-2-49 0,6 3-64 0,0 3-34 0,-7-6-19 0,7 0-3 0,0 6 3 0,-5-4 5 0,5 4 0 0,0 0 1 0,-8-5-2 0,8 5-1 0,0 0-3 16,0 0-2-16,0 0-6 0,0 0-5 15,-6-6-9-15,6 6-11 0,0 0-11 0,0 0-16 0,0 0-13 0,0 0-17 0,0 0-9 0,0 0-12 0,0 0-9 0,0 0-9 16,0 0-8-16,0 0-8 0,0 0-5 0,0 0-3 0,0 0-7 0,0 0-2 16,6 0-1-16,-6 0 5 0,0-4 10 0,0 4 14 15,8 0 13-15,-8 0 8 0,5 0 7 0,2 4 6 0,-1-4 3 0,2 0 7 16,5 6 9-16,0-1 9 0,0-5 9 0,-2 4 8 0,5 2 9 0,2-6 1 16,3 6-5-16,-4-3-9 0,3 3-7 0,-1-2-5 0,8 1-6 0,-7-1 0 15,6 2 2-15,0-1-2 0,1-1-6 0,-3 1-7 0,10 1-4 0,-8-2-5 0,6 2-5 0,2-2-1 0,-2-4-6 16,7 5 3-16,0-1-4 0,-1 1 1 0,1 1-1 0,8-2 1 15,-2 1-4-15,0 1 0 0,0-3 0 0,2 4-3 0,5-4 3 0,-1 3 0 0,-4-1 1 0,11 5 4 16,-5-6 3-16,-1 1 0 0,6 1 5 0,0-3-3 0,-5 3 0 0,5-2 0 16,8 2-4-16,-8-1 2 0,2-1-3 0,4 1 1 0,-6-5-1 0,2 4 0 15,-2 2-2-15,-1-1-3 0,2-5-5 0,-7 4-1 0,1-4-4 0,-3 5-1 0,5-1-3 16,-4-4 2-16,-7 7-1 0,4-2-1 0,-4-1 2 0,-4 1-2 0,7-5-1 0,-10 4 1 16,-3 2 3-16,6-1 0 0,-3-5 1 0,-3 4 1 0,-3 1 2 0,1-1 1 15,-5 2 0-15,6 0 1 0,-6-2 2 0,-3 1 0 0,2-1-2 0,-5-4 1 16,3 5 1-16,-3 1-1 15,-3-6-3-15,3 4-1 0,-3 1 1 0,3-5 1 0,-2 6 0 0,1-6 3 16,0 3 4-16,-8-3-1 0,7 0 0 0,-6 7 1 0,8-7-2 0,-7 0 3 0,-2 0 0 0,8 0-1 0,-8 0-2 0,1 0-1 0,1 0-2 0,5 0 0 16,-6 0-3-16,-1 0-2 0,2 0-8 15,-1-7 1-15,-6 7 0 0,7 0 1 0,-9 0 2 0,9 0 0 0,-9 0-5 0,2 0 2 16,1 0 3-16,-3-3 2 0,2 3 1 0,-7 0 2 0,7 0 0 0,-7 0 2 0,0 0 3 0,0 0 0 0,0 0 1 0,0 0-4 16,0 0-1-16,0 0-2 0,0 0 1 0,0 0-5 15,0 0-2-15,0 0-2 0,0 0-1 0,0 0-1 0,0 0-1 0,0 0-4 0,0 0-4 0,0 0-3 0,0 0-5 0,0 0-7 16,0 0-7-16,0 0-11 0,0 0-6 0,0 0-16 15,0 0-16-15,0 0-23 0,0 0-17 0,0 0-29 0,0 0-25 0,0 0-29 0,0 0-30 16,-7 0-35-16,7 3-39 0,-7-3-79 0,2 0-102 0,5 0-44 0,-8 0-12 0,1 7 13 0,2-7 26 16,-4 0 34-16,4 0 37 0,0-7 40 0,-9 7 43 0,7-3 45 0,-6-8 50 0,-1 7 51 0,-4-11 57 0</inkml:trace>
  <inkml:trace contextRef="#ctx0" brushRef="#br0" timeOffset="-174885.49">23374 2081 0 0,'0'-5'20'0,"0"1"36"0,0 0 26 0,0 4 26 0,0-5 29 0,0-1 29 0,0 6 31 0,0-4 26 0,0-2 26 0,0 6 12 0,0-5 5 0,0 1 0 0,0 4-6 0,0-6-8 0,0 1-8 0,0 1-12 0,0 4-14 0,-6 0-16 0,6-5-21 16,0 1-18-16,0-2-21 0,0 6-11 0,0-3-11 0,-7-3-5 0,7 6-6 0,0-6-3 15,0 2-3-15,0-1-2 0,0 5-4 0,0-6-3 0,-6 2-5 16,6-1-6-16,0 1-6 0,0-1-4 0,0 1-5 0,-8 4-4 0,8-6-8 0,0 0-3 16,0 3-6-16,-5-3-8 0,5 0-5 0,0 2-8 0,0 4-6 0,-7-5-5 15,7 1-5-15,0 4-2 0,-7-5-2 0,7 5-1 0,-5-4-4 0,-2 4-5 0,7 0-2 16,-8-6-2-16,3 6-2 0,-3 0 0 0,2 0-1 0,1 0-2 0,-3 0-3 16,-5 0 2-16,7 0-4 0,-1 0 0 0,2 0-3 0,-4 0 0 0,2 6 1 15,-4-6-1-15,4 4 1 0,1-4-1 0,-2 5 0 0,3-1-4 0,-2 1 3 16,1-1-3-16,0 2-2 0,-2 3 0 0,1-3-1 0,2 0-3 0,-3 3-2 0,8-5 2 15,-6 5 4-15,6-3 4 0,-5 3 0 0,5 3 1 0,-8-3 5 0,8 0-2 16,0-5 2-16,0 7-1 0,-5 4 5 0,5-5 2 0,0-1 2 0,0 0 2 16,0 1 3-16,0 1 0 0,0-8-2 0,5 9 0 0,-5-3 0 0,0 1 1 15,8-1 0-15,-8-4 2 0,5 5-1 0,-5 0 1 0,6-5 0 0,-6 4 1 16,8-5 1-16,-3 7-1 0,2-7-1 0,-7 1 0 0,8 2-2 0,-2-4 1 0,0 3-2 16,1-1 0-16,-2-1 3 0,3-4 0 0,-2 4 3 0,7-4 1 0,-8 0 2 15,2 0-1-15,7-4 4 0,-7 4 3 0,5-4 1 0,-5-1 4 0,1-1 4 0,3 3 1 16,-3-4 4-16,-3-2 1 0,3 4 1 0,-1-5 3 0,5 1-1 0,-5 0 0 15,-2-3 1-15,-5 3 1 0,8 0 1 0,-2-6 1 0,1 6 0 0,-1-7 0 16,-6 7-2-16,5-2 0 0,-5-2-1 0,7 3-5 0,-7-1 0 0,0 1-3 16,9 1-3-16,-9-6 0 0,0 12 0 0,5-9-4 0,-5 3-3 0,0 3 0 0,0-3-4 15,0 5-4-15,0 4-2 0,0 0-3 0,0-5-9 0,0 5-7 0,0 0-7 16,0 0-10-16,0 0-11 0,0 0-5 0,0 0-4 0,0 0-1 0,0 0 2 16,0 5 3-16,0-1 1 0,7 1 3 0,-7-1 3 0,0 7 3 0,0-1 6 0,0-1 10 15,6 1 7-15,-6-1 11 0,0 6 12 0,0 0 5 0,5-4 5 0,-5 2-1 16,0 2-2-16,0 1-2 0,0-7-1 0,9 6-2 15,-9-1 0-15,0 2-4 0,0-3-2 0,0-4-10 0,7 6-11 0,-7-3-14 0,5 2-15 0,-5 0-13 0,6-5-12 16,2 2-15-16,-8 4-16 0,5-6-26 0,-5 1-32 0,8-1-41 16,-3 0-43-16,2 3-43 0,-7-8-36 0,7 1-21 0,-2 5-14 0,3-7 7 0,-1-3 18 15,-2 6 21-15,-5-6 24 0,8 0 26 0,-2-6 29 0,-1 3 35 16,3 3 39-16,-8-10 43 0,7 5 43 0</inkml:trace>
  <inkml:trace contextRef="#ctx0" brushRef="#br0" timeOffset="-174554.27">23837 1950 72 0,'5'-9'138'0,"9"3"40"0,-7-4 34 0,-7 5 30 0,6-4 28 0,-1-1 30 0,-5 4 29 0,0-3 30 0,7 4 31 0,-7 1 24 0,0-2 25 0,0 1-59 0,0 1-107 0,0-2-54 0,-7 6-27 0,7-3-16 0,-5-3-12 0,5 6-16 0,-6-4-16 0,6 4-18 0,-7 0-19 0,1-5-19 0,-2 5-18 0,3 0-17 0,-2 0-11 0,1 0-14 0,0 0-7 15,-2 0-11-15,1 0-9 0,2 0-6 0,-3 5-5 0,2-5-2 16,1 4 0-16,-10 2 1 0,9-3-1 0,0-3 2 0,-1 6-2 0,2 3 3 0,-3-3-1 0,-5-2 3 15,7 1-2-15,-1 4 4 0,1-3-1 0,-2 4 3 0,8-5 0 0,-5 4-2 16,-3 1-1-16,3-4 0 0,5 3 1 0,-5-3 2 0,-4 3-2 0,2 0 2 16,7 1 0-16,-5-5 0 0,5 5 2 0,-8-1 0 0,8 1-1 0,-6-5 0 15,6 4-4-15,0 1 2 0,0 1-1 0,0-7 1 0,0 7 0 0,0-3 2 0,0 3 2 16,0-7 3-16,6 7 1 0,-6-1 4 0,8-5-2 0,-3 4 0 0,-5 1 0 16,7-1 2-16,2-4 0 0,-4 5-4 0,8-4-4 0,-8 3-16 0,3 0-18 15,5-5-13-15,-7 7-16 0,7-7-13 0,-5 8-14 0,4-9-21 0,-6 8-28 16,7-7-36-16,0 0-38 0,1 2-48 0,-2-6-50 0,-4 5-25 0,4-5-10 0,0 0 9 15,2 0 19-15,-1-5 23 0,-1 5 20 0,2-10 27 0,-1 6 24 0,1-1 34 0,-2-4 36 16,2-3 42-16,-9 3 42 0</inkml:trace>
  <inkml:trace contextRef="#ctx0" brushRef="#br0" timeOffset="-174317.05">24135 1866 0 0,'0'-10'1'0,"0"7"97"15,0-3 69-15,-6-3 45 0,6 3 36 0,0 2 37 0,0-2 32 0,0-3 32 0,0 4 32 16,0 1 28-16,-6-2 26 0,6 2 25 0,0 4 24 0,0-5-71 0,6-1-126 15,-6 6-64-15,0-3-34 0,0 3-23 0,0 0-17 0,0 0-17 0,0 0-22 16,0 0-19-16,0 0-22 0,0 0-19 0,0 0-20 0,0 0-17 0,0 0-16 16,0 0-14-16,0 0-12 0,-6 3-6 0,6 3-3 0,0-6 1 0,0 5 3 0,0 5 5 15,0-6 8-15,6 5 8 0,-6 2 7 0,0 4 9 0,0-2 10 0,0 2 9 16,0 0 4-16,6 6-1 0,-6-8-4 0,0 2-9 0,-6 6-10 0,6-3-12 16,0-3-11-16,0 4-18 0,0 0-15 0,0-4-25 0,-6 6-23 0,6-8-25 0,0 2-22 15,0 6-36-15,0-7-46 0,0-1-54 0,0 2-56 0,0-3-46 0,0 1-33 16,0-4-5-16,0 2 7 0,0-2 21 0,0 1 24 0,0-4 30 15,0-6 35-15,0 9 34 0,0-9 37 0,0 0 46 0,0 0 51 0,0 0 57 0,0 0 72 0</inkml:trace>
  <inkml:trace contextRef="#ctx0" brushRef="#br0" timeOffset="-173963.85">24279 2023 0 0,'6'-9'1'16,"2"0"101"-16,-3-7 64 0,2 5 47 0,-1 2 35 0,2 0 36 0,-8-1 34 15,6 1 33-15,-6 3 31 0,7 0 29 0,-2 2 30 0,-5-1 26 0,9-4 26 16,-9 5-69-16,0-2-121 0,0 0-63 0,5 3-27 0,-5-3-18 0,0 6-12 15,0 0-16-15,0 0-15 0,0 0-15 0,0 0-15 0,0 0-14 0,0 0-13 16,0 0-12-16,0 0-15 0,0 0-12 0,0 0-15 0,0 0-10 16,0 0-9-16,0 0-10 0,-5 0-11 0,5 0-10 0,-9 0-4 0,9 6-5 0,-5-3-3 15,-2-3 0-15,1 6-2 0,6 0-4 0,-14 3-4 0,7-5-5 0,2 5-6 0,-9-3-4 0,9 3-4 16,-8 3-2-16,6-8-1 0,-7 5 0 0,8 0-4 0,-7 2-4 0,6-7-5 16,-6 8-4-16,7-3-1 0,-2-5 1 0,3 1 5 0,-3 4 3 0,8-3 3 15,-5-2 4-15,5 1 3 0,-7 1 3 0,7-6 3 0,0 0 4 0,0 4 5 16,0-4 4-16,0 0 3 0,0 0 0 0,0 0 4 0,0 0-1 0,0 0-2 0,0 0 5 15,0 0 7-15,7 6 7 0,-7-6 6 0,5 0 9 0,-5 5 8 0,8-5 4 16,-3 0 10-16,3 4 3 16,5-4 5-16,-7 4 3 0,1-4 4 0,6 0 3 0,-7 5 3 0,8 1-1 0,-7-6-6 0,6 4-5 0,-8-4-4 0,9 5-7 15,-2 1-6-15,-6-3-7 16,8 9-4-16,-7-8-4 0,7 1-2 0,-9 5-10 0,2-7-15 0,-1 8-22 0,1-1-23 0,-1 0-33 16,2-1-37-16,-3 0-59 0,0 2-71 0,3-2-74 0,-8 1-74 0,6 1-27 15,-6-3-8-15,0 3 8 0,7-2 11 0,-7 1 24 0,-7-4 32 0,7 3 35 0,0-4 43 0,-6-5 45 0,6 0 50 0,0 0 61 16,0 0 70-16</inkml:trace>
  <inkml:trace contextRef="#ctx0" brushRef="#br0" timeOffset="-173354.83">24806 2047 1 0,'0'-5'31'0,"0"-5"19"0,-6 5 14 0,6 1 17 0,-5-1 18 0,-2 1 24 0,-1-2 25 0,8 3 24 0,-6-3 22 0,0 0 9 0,-1 2 1 0,2-1-7 0,-2 5-8 0,-2-6-2 0,4 2 5 0,-8-1 0 0,8 5 4 0,-4-4-6 31,4-1-6-31,-2 5-12 0,1-4-13 0,1 4-10 0,5-6-6 0,-8 6-3 16,0-6-5-16,8 6 0 0,-5-3-2 0,5 3 0 0,-7-6-6 0,7 6-2 15,0 0-3-15,0 0-7 0,0 0-6 0,0 0-5 0,0-6-5 0,0 6-5 16,0-4-2-16,7-1-3 0,-7 5-1 0,0 0-5 0,5-4-6 0,-5 4-6 0,0 0-7 15,0-5-9-15,8 5-10 0,0-4-8 0,-8-2-8 0,5 0-7 0,1 3-9 16,1-3-7-16,-2 1-10 0,9 1-5 0,-7-7-11 0,4 7-2 0,-2-2-7 0,3 3-2 16,-5 3 0-16,5-6 1 0,-4 6 5 0,4 0 3 0,-6 0 5 0,2 6 2 15,5-3 2-15,-8-3 3 0,3 10 2 0,-2-5 0 0,-1 5 2 0,3 1 0 16,-8-2 1-16,7 6-5 0,-7-6-5 0,0 7-8 0,0-1-12 0,0 3-9 16,0-3-7-16,-7 4-6 0,7-4-11 0,-8 4-9 0,3 2-8 0,-1-3-5 15,-2-3-6-15,3 6-5 0,-3-2 2 0,3-5 4 0,-3 2 5 0,2-3 11 16,6 2 9-16,-5-6 7 0,-2 6 8 0,-1-4 9 0,8-7 8 0,-6 6 10 0,6-5 9 15,-6-1 7-15,-1 1 7 0,7 1 8 0,-5-6 6 0,5 0 4 0,0 4 4 16,0-4 6-16,0 0 7 0,-7 0 7 0,7-4 7 0,-9 4 9 0,9 0 7 16,0-6 4-16,-5 6 6 0,5-5 4 0,0 1 1 0,0 4 1 0,0-5-2 0,0-1 1 15,0 2 0-15,0 0-2 0,0-7 2 0,0 8-1 0,0-4-4 0,0-2-3 16,0 4-6-16,0-5-6 0,0 5-6 0,5-4-1 0,-5-1-3 0,9 0-3 16,-9-1-4-16,7-2-5 0,-7 4-2 0,5-6-5 0,2 4-7 0,-1-4-5 15,0 2-5-15,9-3-5 0,-10 1-1 0,1 6-2 0,7-6 0 0,-5 6-2 0,5-1-3 16,-7-1 0-16,7 2 0 0,-6 0-1 0,7 5-2 0,-9-2-1 0,8 0-3 15,0 3-2-15,-7-3-1 0,8 6-4 0,-7 0-1 0,5 0-1 0,-6 0 0 0,8 0-3 16,-2 6 3-16,-4-3-2 0,3 9 2 0,-3-8 1 0,-3 5 4 0,11-4 2 16,-11 5 3-16,1-1 3 0,1 6-3 0,-2-5-7 0,4-1-13 0,-9 6-16 15,0-4-19-15,5 4-18 0,-5-7-22 0,0 7-25 0,0-4-30 0,-5 4-53 16,5-6-62-16,0 4-71 0,0-2-69 0,-9 5-27 0,9-3-1 0,0-4 16 0,-5 6 24 16,5-3 31-16,0-3 33 0,-7-4 34 0,7 3 33 0,0-2 42 0,0-6 43 0,0 0 55 15,0 0 66-15</inkml:trace>
  <inkml:trace contextRef="#ctx0" brushRef="#br0" timeOffset="-173007.86">25374 2063 0 0,'6'-10'1'0,"-1"-1"100"0,4 1 64 0,-2 1 46 0,-7-6 36 0,5 6 37 0,-5-1 34 0,6-1 33 0,-6 2 34 0,0 0 27 0,0-1 28 0,0 4 24 0,0-3 23 0,0 3-73 0,-6 2-129 0,6-1-63 0,0 5-30 0,0-4-17 0,0-1-13 0,-5 5-17 15,5 0-17-15,0-4-21 0,0 4-19 0,-7 0-19 0,7 0-17 0,0 4-13 16,-9-4-14-16,9 0-8 0,-5 5-8 0,5-1-8 0,-6-4-7 0,-1 9-8 15,2-3-5-15,-3 3-5 0,0 3-1 0,3-3-1 0,-1 0 2 0,-7 1 5 0,5 5 3 16,3-6 7-16,-9 6 0 0,9-6 3 0,-2 6 2 0,-1 1-1 0,3-7-1 16,-3 6-1-16,2 0-4 0,6-5-2 0,-5 4-3 0,5-1-3 0,0-2 0 15,0 5-4-15,0-7 2 0,0 4-3 0,0-2-3 0,0-2-1 0,5 7-1 0,-5-7 0 16,6 1-1-16,2-5 5 0,-3 4 5 0,3-3 5 0,-1 4 8 0,-2-10 9 16,9 5 10-16,-9-5 7 0,8 0 8 0,1-5 10 0,-9-1 14 0,11 2 10 15,-4-7 9-15,-1 2 7 0,5-1 8 0,-5-5 7 16,2 0 1-16,0 0 3 0,0 2 1 0,1-2-3 0,-7 0-5 0,5-4-6 0,-5 5-2 0,-2-7-10 15,3 6-10-15,-1-4-10 0,-1 0-6 0,0-1-9 0,-6 1-8 0,0 4-10 0,0-4-9 16,0-2-16-16,0 2-15 0,0 1-24 0,-6-3-26 0,0 6-29 0,-1 0-28 16,-1 2-28-16,3 2-25 0,-9 1-25 0,2 5-31 0,-2 5-46 15,-4-4-59-15,4 8-66 0,-4 1-68 0,-3 1-29 0,3-2-7 0,2 7 17 16,-3 2 35-16,6-3 34 0,-6 1 43 0,7 4 38 0,-1 0 39 0,5-2 42 16,-3-4 44-16,3 6 55 0,0-3 57 0</inkml:trace>
  <inkml:trace contextRef="#ctx0" brushRef="#br0" timeOffset="-172663.72">26423 2081 0 0,'0'0'21'0,"0"0"7"0,-8-5-12 0,8 1-7 16,0 4-3-16,0-4 5 0,-5-1 13 0,5 5 9 0,0-6 14 0,-8 6 11 0,2 0 13 15,1-4-12-15,5 4-25 0,-8-6 6 0,-5 6 24 0,13 0 40 0,-13-5 49 16,8 5 38-16,-4-4 32 16,2 4 12-16,2-6 1 0,-1 6-1 0,6 0-3 0,-7 0-4 0,1-5-1 0,6 5-10 15,-8 0-12-15,8 0-13 0,0 0-15 0,0 0-20 0,0 0-23 0,0 0-21 16,-5-4-23-16,5 4-17 0,0 0-17 0,0 0-11 0,0 0-8 0,0 0-6 16,5 0-5-16,-5 0-4 0,8-5-5 0,-8 5-5 0,6 0-4 0,1-4 0 0,4 4-2 15,-4 0 1-15,12-6 2 0,-6 6 0 0,8-3 2 0,-2 3 1 0,1-6-5 0,-1 0-12 16,1 6-22-16,8 0-37 0,-10 0-42 0,1 0-58 0,-1 0-61 0,3 0-59 15,-8 0-51-15,1 6-22 0,-2 0-2 0,2-3 6 0,-9 3 11 0,3-2 14 0,-1 1 19 0,-7-1 27 16,0 1 36-16,0 1 45 0,-7 3 47 0,-1-3 56 0,3-6 71 0</inkml:trace>
  <inkml:trace contextRef="#ctx0" brushRef="#br0" timeOffset="-172485.44">26292 2215 0 0,'-14'3'7'0,"8"3"117"0,-6-1 66 0,3-1 44 0,4 0 37 0,0-4 31 0,-3 6 29 0,3-6 27 15,-3 5 25 1,8-1 24-16,0-4 23 0,0 0 24 0,0 0 24 0,0 0-81 0,0 0-143 0,0 0-71 0,0 0-34 0,0 0-21 0,0 0-9 15,0-4-7-15,8-1-6 0,-8 5-5 0,5-6-5 0,3 6-6 0,-3-4-5 0,9 4-10 16,-2-4-10 0,2-1-10-16,-1 5-13 0,6-6-7 0,-1 6-7 0,3-3-19 0,-3 3-28 15,3-7-28-15,-2 7-39 0,8 0-37 0,-7 0-37 0,-1 0-67 0,7 0-77 0,-8 7-84 16,3-7-82-16,-2 0-31 0,1 0-6 0,0 0 11 0,-2 0 15 0,-5 0 35 0,2 0 37 0,4 0 43 16,-14 0 47-16,9-7 46 0,-1-2 50 0,-8 4 64 0,3-5 70 0</inkml:trace>
  <inkml:trace contextRef="#ctx0" brushRef="#br0" timeOffset="-171880.38">27418 2032 0 0,'5'-5'41'0,"4"1"36"0,-9 4 23 0,7-5 24 16,-7 5 24-16,5-4 30 0,-5 4 31 0,8 0 29 0,-8 0 27 0,6-6 29 16,-6 6 26-16,5-3-11 0,-5-3-37 0,0 6-13 0,8-6-2 0,-8 2 0 15,0 4 3-15,0-5-6 0,0-1-9 0,0 6-15 0,0-4-17 0,0-1-13 16,0 1-11-16,0-1-9 0,0 5-8 0,0 0-12 0,0-4-10 0,0-2-14 15,0 6-18-15,0 0-15 0,-8 0-18 0,8 0-15 0,0 0-11 0,0 0-14 16,0 0-13-16,0 0-16 0,0 0-15 0,0 0-12 0,0 0-12 0,-5 0-4 16,5 6-6-16,0-6 0 0,0 0-1 0,-6 4 1 0,6 1 2 0,0-1 3 0,-8 1 4 15,8-1 2-15,-5 2 7 0,5-1 7 0,-7-1 4 0,7 2 5 0,-9 0 2 16,4-3-1-16,5 3 1 0,-6-2-2 0,-1 1-2 0,2-1-3 0,-4 1-3 0,4-5-3 16,-2 6-1-16,-4-2-2 0,3-4-3 0,-5 0-5 0,0 5-3 0,7-5-5 15,-9 0-6-15,3 0-1 0,0 0-1 0,-1-5-1 0,-1 5 1 0,2-4 1 16,-2 4 5-16,1-6 1 0,0 1 4 0,0 1 1 0,7 4 6 0,-7-5 4 0,5 1 8 15,1-2 5-15,2 3 5 0,-1-3 3 0,6 0 6 0,-6 2 1 0,6-1 1 16,0 5 0-16,0-10-2 0,0 5-5 0,0 1 0 0,0-5-3 0,0-3-2 16,0 3-3-16,6 3-1 0,-6-3-2 0,6 0-1 0,-1-1 0 0,2 1-4 0,1 3 0 15,-2-3-2-15,1 3 4 0,-1-3 1 0,7 3 4 0,0 3 3 16,0-3 2-16,-7 2 3 0,14-1 5 0,-6 5 3 0,-1-6 3 0,-1 6 4 0,8-4 2 16,-7 4 1-16,5 0 1 0,-2 4 0 0,2 2-1 0,-4-6 1 0,4 9-1 15,3-3-2-15,-8 3 0 0,6 0-2 0,-7 1-2 0,2 4-3 0,-1 2-3 0,0-2-4 16,0 2-1-16,1 3-3 0,-9-5-10 0,3 5-11 0,-3 6-12 0,0-5-14 0,-5-1-20 15,0 5-21-15,0 0-16 0,-5 1-14 0,5-1-9 0,-5 6-4 0,-3-6-11 16,3 1-9-16,-9-1-10 0,7 1-8 0,1-1-5 0,-7-3-5 0,5-8-4 16,3 7-5-16,-2-10-7 0,0 0-12 0,2 1-18 0,5-8-24 0,-7 1-34 15,7 2-34-15,-8-1-8 0,8-1 11 0,0-4 15 16,-5 0 18-16,5 0 25 0,0 5 24 0,0-5 26 0,0 0 30 0,0 0 33 0,0 0 35 0,0 0 40 0,0-5 57 16</inkml:trace>
  <inkml:trace contextRef="#ctx0" brushRef="#br0" timeOffset="-171205.46">27985 2008 0 0,'7'-9'14'0,"6"3"131"0,-13 2 71 0,6-7 50 0,-6 7 39 0,0-1 32 0,0-4 29 0,0 5 27 15,0-2 23-15,-6 0 20 0,6 3 18 0,-8-3 15 0,8 6 12 0,-5-6-103 0,-2 2-171 0,7 4-87 0,-7 0-48 0,2-5-28 0,-2 5-11 0,-1 0-15 0,3 0-8 0,-9 5-10 0,9-5-9 0,-10 4-3 0,9-4-2 0,-7 6-2 0,8 0 2 0,-4-3-1 0,-3 3 0 0,6 0 1 16,1-2 0-16,-11 1 0 0,11-1-3 0,-2 5-1 0,1-3 1 0,0-1-2 0,6-1 4 0,-8 8 0 15,1-9 1-15,7 7 1 0,-5-5 0 0,5-1 1 0,-6 1 1 0,6 5-1 0,0-5 4 16,-8 5 0-16,8-4 1 0,0-1 3 0,0 3 0 0,0-3-1 0,0 5 0 0,0-5-4 16,0 1-2-16,0-3 0 0,8 4 3 0,-2-2 1 0,-6-1 2 0,5 1 4 15,2 5 0-15,7-10 3 0,-8 3 3 0,6 3 2 0,-4-1 0 0,5-5 3 16,5 4 3-16,-4-4-1 0,-1 0 5 0,8 0 2 0,-9 0 3 0,8-4 0 16,-1 4 2-16,-7-5 3 0,2-4 2 0,4 3 5 0,-2 2 8 0,-4-5 4 15,-6-3 2-15,8 3 5 0,-7 4 2 0,-2-5 4 16,3-3 1-16,-3 2-1 0,-5 1 1 0,0 1-6 0,0-2-5 0,0 2-4 0,0-1-3 0,0-5-5 15,-5 6-4-15,-3-1-7 0,8-4-3 0,-5 4-6 0,-2 1-4 0,-7-3-6 0,8 3-6 16,-1 5-3-16,2-5-5 0,-11 3-5 0,11 0-2 0,-8 3-1 0,7 3-7 16,-7 0-2-16,6 0-5 0,-5 3 0 0,-3 3-4 0,10 0 2 0,-9 3-1 0,9 0 2 15,-10 1 2-15,9 5 1 0,-7-5 0 0,8 4 4 0,-4 1-1 0,4 1-2 16,-2-3-1-16,1 1 0 0,1 1-3 0,5 1 0 16,-8 2-2-16,8-3 1 0,0 1 2 0,0-2-1 0,0-4 1 0,8 4-1 15,-8 2 2-15,5-3 3 0,1-4 1 0,1 2 7 0,-2 5 3 0,4-7 6 0,3 0 5 0,0 1 1 16,3-1 5-16,-10 2 1 0,14-1 2 0,-4-5 5 0,-3 4 5 0,8-5 4 0,-1 2 8 15,2-6 3-15,-9 4 5 0,8-4 2 0,0 0 3 0,4 0 2 16,-3-4 4-16,-3-2 4 0,1 2 3 0,2-5 2 0,6-2 4 0,-9 1 3 0,8 1 4 0,-5-6 0 16,-3 0-1-16,2 0-5 0,8 0 0 0,-10-3-1 0,1 2-2 15,0-2-1-15,1 3-6 0,-6-4-1 16,-2-2-1-16,2 3-4 0,-1 2-4 0,-8-4-5 0,9 1-7 0,-7 0-7 0,-7-1-4 0,6 1-3 0,-6-2-4 0,0 3-1 0,0-7-4 16,0 10-2-16,0-3-5 0,-6-3-1 0,-1 2 2 0,7 4 2 0,-6 0 1 15,-2 0 1-15,3 6-3 0,-2 0-3 0,7-1-3 0,-6 4-8 0,0 3-4 16,6-3-5-16,-8 6-3 0,1 0-4 0,2 0 1 0,-3 6-3 0,2-3-6 15,6 3-3-15,-13 4-7 0,6-1-1 0,1 6 2 0,0 0 3 0,-1 0 5 16,2-2 5-16,-3 2 6 0,2 6 7 0,6-8 2 0,-7 7 4 16,7 1 1-16,0-8 2 0,0 8 3 0,0-2 1 0,0-5 2 0,7 5 2 0,-7-4 3 0,6 0 2 15,2 0 0-15,-3 4 2 0,2-4 2 0,5 0-2 0,-5 0 4 0,1 0-1 0,-3-2-1 16,9 2-11-16,-9 0-15 0,2 0-20 16,7-2-23-16,-8-2-26 0,1 5-32 0,6-2-42 0,-7-6-47 0,1 7-68 0,-1-4-79 0,-6-1-60 0,5-1-49 0,-5-4-16 15,7 5 5-15,-7-6 21 16,0-4 29-16,0 0 35 0,-7 0 36 0,7 0 42 0,-5 0 46 0,-1-4 50 0,-1 4 53 0,1-6 63 15,6-3 79-15</inkml:trace>
  <inkml:trace contextRef="#ctx0" brushRef="#br0" timeOffset="-171047.36">28319 2130 0 0,'-9'-4'11'0,"2"-5"124"0,2 4 65 0,-1-2 46 0,6 4 33 0,-8-3 27 0,8 1 21 0,0 1 19 0,0-2 21 0,0 6 16 0,8-5 19 0,-8 1 16 0,0 4 15 0,6-4-92 0,-6 4-153 0,5-5-71 0,2 5-33 0,2-6-12 0,-4 6-5 0,1-4-3 0,1-2-2 0,6 6-2 0,0-5-5 0,-7 1-4 0,7 4-3 0,0-6-4 0,0 6-3 0,0 0-17 0,0 0-20 0,1 0-30 15,-2 0-38-15,2 0-47 0,-1 0-58 0,0 6-95 0,0-2-112 0,-7-4-48 0,6 5-16 0,2 1 1 0,-7-2 9 0,-1-4 13 0,-1 6 19 0,4-6 25 0,-2 0 35 16,-7 0 41-16,0 0 46 0,0 0 56 0,0 0 65 0</inkml:trace>
  <inkml:trace contextRef="#ctx0" brushRef="#br0" timeOffset="-170805.25">28734 2360 0 0,'0'0'39'0,"0"0"130"0,0 4 65 0,0-4 44 0,0 0 27 0,0 0 22 16,0 0 21-16,0 0 20 0,0 0 22 0,0 0 24 0,0 0 24 0,0 0 15 15,0 0 12-15,-7-4-100 0,7 4-159 0,0 0-74 0,-5 0-33 0,5 0-9 16,0 0 2-16,-9 0 1 0,9 0 1 0,0 0-6 0,0 0-11 0,0 0-11 0,0 0-16 16,0 0-16-16,0 0-16 0,0 0-12 0,0 0-11 0,9-5-3 15,-9 5-4-15,5 0 0 0,2 0-3 0,-1 0-1 0,1 0 1 0,7 0-8 0,-2 0-9 16,0 0-13-16,8-6-20 0,-1 6-19 0,2-3-24 0,-2 3-47 0,1 0-61 15,7-6-91-15,-3 6-106 0,-4-4-41 0,7-1-14 0,-1 5 4 0,-7-4 12 0,7-1 22 16,0-5 29-16,-7 4 34 0,1-3 39 0,-1-1 43 0,2 1 46 0,-3-6 58 0,-4 0 65 16</inkml:trace>
  <inkml:trace contextRef="#ctx0" brushRef="#br0" timeOffset="-170020.77">29464 2042 0 0,'0'0'13'0,"5"-4"124"0,-5 4 68 0,8-6 45 0,-8 1 32 15,0 1 24-15,5-1 20 0,-5 1 23 0,0-2 20 0,0-3 22 0,0 3 24 16,0 2 25-16,0-1 23 0,8-1-87 0,-8-3-149 0,0 5-70 0,0-1-30 16,0 1-11-16,0-8 0 0,0 9 3 0,0-3 3 0,0-4 1 0,-8 5-2 15,8 1-6-15,0-5-1 0,0 3-5 0,0 0-8 0,-5 3-9 0,5-3-10 16,-8 1-9-16,8 1-8 0,-5-2-10 0,5 6-7 0,-8-5-6 0,8 5-6 0,-6-4-8 16,1 4-7-16,-2-6-6 0,-1 6-8 0,2 0-7 0,1-3-6 0,-3 3-6 15,3 0-4-15,-2 0-8 0,-2 0-2 0,-2 0-6 0,4 0-3 0,2 3-5 16,-9-3 0-16,7 0-3 0,-4 6 0 0,3-2 0 0,0-4-4 0,3 5-4 15,-1 1-2-15,-2-2-2 0,3 1 0 0,-2 1 4 0,-1 3 2 0,3-3 4 0,5 3 5 16,-7 0 3-16,0 1 2 0,2-1 3 0,5 3 1 0,-8-3 4 0,3 0 2 16,5 1 4-16,-8-1 1 0,8 3 2 0,-6 1-2 0,6-4-1 0,-5 2-5 0,5-2-4 15,0 1-4-15,0 1-3 0,0-3-5 0,0 3-1 0,0-2-3 16,0 0 0-16,0 3 3 0,5-3 0 0,-5 1 1 0,6-7 3 0,2 8 3 0,-8-7 4 16,13 8 7-16,-8-8 7 0,2 1 6 0,0-1 10 0,-2 1 6 0,10-1 8 0,-10-4 5 15,3 0 4-15,3 0 3 0,5 0 8 0,-11 0 7 0,8-4 7 0,-8-1 10 16,9 1 5-16,-1-1 3 0,-8 1 2 0,11-8 1 0,-11 8 1 0,8-7-3 15,-7 2-2-15,2 5-1 0,4-5 2 0,-6-3 1 0,-6 3-4 0,13 0-3 0,-13-2-8 16,8 3-6-16,-3-3-5 0,3 1-6 0,-8 1 0 0,6-2-1 0,-6 2-4 16,7-1-3-16,-7 1-2 0,0-1-3 0,6 5-7 0,-6-5-7 0,0 5-6 15,0 1-8-15,0-1-5 0,0 5-7 0,0 0-9 16,0 0-6-16,0 0-8 0,0 0-4 0,0 0-4 0,0 0-1 0,0 0 1 16,0 0 1-16,0 5 1 0,0-1 1 0,0 1 3 0,7 5 6 0,-7-1 3 0,0 3 6 0,0-3 3 0,0 0 1 15,0 0-5-15,6 6-7 0,-6-5-10 0,0 5-11 0,8-6-13 0,-8 6-11 16,5-6-13-16,0 7-13 0,-5-7-15 0,8 6-16 0,-2-6-23 0,1 3-25 15,1-3-24-15,-3 0-26 0,9 1-13 0,-9-5-11 0,8 4-11 0,-5-2-10 0,5-4-10 16,0-3-7-16,0 6-4 0,-2-6-3 0,5 0 14 0,-5 0 22 0,1-6 27 16,4 3 33-16,-5-4 31 0,2 2 33 0,7 1 37 0,-8-1 34 0,3-5 35 0,-3 1 29 15,0 0 29-15,4 3 33 0,-5-4 38 0,-4-1 44 0,7 2 39 0,-9 0 37 0,2-7 32 16,4 7 31-16,-3 0 26 0,-8-2 30 0,8-2 10 16,-3 3 3-16,-5-5-8 0,7 0-17 0,-7 6-20 0,0-6-28 0,7 0-22 0,-7 0-22 15,0 2-19-15,0-2-15 0,0-1-10 0,0 2-6 0,0-2-11 0,0 7-6 0,0 0-11 16,0-2-9-16,0 1-10 0,0 7-14 0,0-3-12 0,0 2-9 0,0-1-13 0,0 5-10 15,-7 0-13-15,7-6-12 0,-7 6-15 0,2 6-11 0,5-6-11 0,-8 0-9 16,0 5-6-16,3-1-3 0,-8 2-2 0,8-3-2 0,-9 3 1 0,7-2-1 16,-4 7 0-16,3-2-4 0,-5-3 2 0,-1 3 4 0,9 1-2 0,-10-1 2 0,10 0 0 15,-9 3-1-15,9-3 1 0,-3 1-3 0,1-1 1 0,1 0-3 0,0 2 0 16,6-1-1-16,-5-1 1 0,5 1-3 0,-7-1 2 0,7 2 0 0,0-2 1 16,0 1-2-16,0 1 1 0,0-3-1 0,0 3 0 0,7-2-1 0,-7 0-1 15,0 3 2-15,5-3-1 0,1 1-2 0,0-7-1 16,1 8-3-16,1-1-6 0,-3-4-4 0,9 3-7 0,-9-5-8 0,10 5-9 0,-3-3-12 0,-5-6-13 0,14 5-14 15,-10-5-11-15,1 4-10 0,2-4-10 0,-1 0-11 0,0 0-19 0,7-4-25 0,-8 4-30 16,3-5-34-16,-3-1-35 0,8 2-36 0,-7-5-23 0,0 4-15 0,0-5 5 16,0 4 15-16,-7-3 22 0,8 0 21 0,-2-6 24 0,-4 6 25 0,-3-7 34 15,1 7 38-15,2-6 41 0,-3 0 42 0</inkml:trace>
  <inkml:trace contextRef="#ctx0" brushRef="#br0" timeOffset="-169815.45">30115 1944 46 0,'0'-19'82'0,"0"1"34"0,0-3 36 16,0 6 37-16,-6-3 37 0,6-3 34 0,0 2 30 0,0 0 29 0,0 5 31 0,0-7 10 0,-8 8-4 0,8-2-13 0,0-1-23 0,0 7-16 0,0-6-17 0,0 10-21 0,0-5-26 0,0 4-30 0,0 3-29 0,0 3-23 0,0-6-19 0,0 6-22 0,0 0-20 0,0 0-22 0,0 0-21 0,0 0-20 0,0 0-14 0,0 0-10 0,0 0-8 0,0 0-2 0,0 6-1 0,0-3 2 0,0 9 4 0,0-8 5 0,0 5 3 0,8 2 7 0,-8-2 5 0,0 1 9 0,0 5 6 0,0 0 8 0,6-2 4 0,-6 2-2 15,0 0 1-15,0 4-10 16,0-4-12-16,-6 6-11 0,6-3-5 0,0-3-11 0,0 6-11 0,-8-3-10 0,8 1-17 0,0-3-17 0,-6 2-17 0,6-3-22 16,0 6-21-16,0-8-27 0,0 2-23 0,0 0-37 0,0 0-43 0,0 0-62 15,0-6-73-15,0 0-46 0,0 7-32 0,6-11-2 0,2 5 14 0,-8-7 24 0,6 8 29 16,1-11 33-16,-2 4 34 0,4-4 38 0,-4-4 40 0,0-1 50 0,3-1 54 0,-1-3 61 15,-1 0 74-15</inkml:trace>
  <inkml:trace contextRef="#ctx0" brushRef="#br0" timeOffset="-169516.18">30388 1881 0 0,'8'-15'8'16,"-3"5"119"-16,1-3 67 0,2 2 43 0,-3 1 31 0,3 1 28 0,-1 0 23 0,-7-1 25 0,5 5 26 0,2 5 23 0,0-6 23 0,-2 3 22 16,3-3 20-16,-8 6-88 0,5 0-148 0,3 0-73 0,-8 0-34 0,6 0-13 15,-6 0-5-15,5 0-5 0,-5 0-3 0,0 6-4 0,0-3-5 0,0 3 0 0,0-1 0 16,-5-1 0-16,-1 6-1 0,6-1-5 15,-8-4-5-15,-5 11-3 0,8-7-4 0,-9 0-4 0,9 1-6 0,-10 1-3 16,2-2-5-16,2 6-6 0,-10-5-11 0,8-1-15 0,-1 0-18 0,-4 3-14 0,4-3-9 0,2-3-7 0,-1 3-4 0,-1-5-5 16,2 5-6-16,-2-3-4 0,1-1-4 0,0-1-4 0,7 2-2 0,-1 0 2 15,1-6 3-15,-1 3 3 0,1-3 9 0,-2 6 3 0,8-6 4 0,-5 0 1 16,5 0 1-16,0 4 2 0,0-4 5 0,0 0 2 0,0 0 5 0,0 0 0 16,0 0 5-16,0 0 1 0,0 0 3 15,0 0 2-15,0 0 4 0,5 0 5 0,-5 0 5 0,8 5 5 0,-2-5 3 16,-6 0 4-16,7 4 3 0,-1-4 2 0,1 5 3 0,-1 1 2 0,2-6 1 0,5 4 0 0,-8 1-2 0,9 1-3 0,-2-2-2 15,-4 7-3-15,4-7-4 0,7 0 1 0,-5 7-4 0,-1-7-15 0,1 7-18 0,4-1-29 16,-5-1-28-16,0 0-58 0,6 0-67 0,-4 2-89 0,-3-1-93 0,0 5-38 16,9-6-14-16,-10 1 3 0,5-5 8 0,-11 4 17 0,8-2 19 0,1-7 30 15,-7 0 38-15,-2 0 44 0,1-7 47 0,1-2 62 0,-1 4 68 0</inkml:trace>
  <inkml:trace contextRef="#ctx0" brushRef="#br0" timeOffset="-168867.91">30630 1935 0 0,'-13'-6'15'0,"5"6"39"0,-5 0 19 0,7-4 19 0,1 4 26 0,-2-5 29 0,7 5 35 0,-8 0 33 0,8-4 31 0,0-1 28 0,-6 5 26 0,6 0-5 0,0-4-27 0,0-2-13 0,0 0-4 0,0 6 2 0,0-3 5 0,0-3-5 15,0 6-12-15,0 0-20 0,0-9-26 0,0 3-20 0,0 1-16 0,0 1-13 16,0-2-9-16,0 3-7 0,6-3-5 0,-6 2-5 0,0-1-2 0,8-1-5 0,-8 2-6 16,7-2-8-16,-7 1-8 0,5-4-9 0,-5 9-8 0,6-10-7 0,-6 6-9 15,8-1-4-15,-3 5-4 0,3-6-6 0,-8 3-4 0,5-3-6 0,3 0-6 0,-2 6-5 16,-1-4-3-16,3 4-5 0,-1-5-2 0,-1 5-1 0,2 5 1 0,-3-5-2 15,0 0-1-15,3 4-4 0,5 2-1 0,-7 0-3 0,8 3-1 0,-7-4-2 16,5 5 1-16,-6-1-1 0,8 0 0 0,-7 7 1 0,6-1 0 0,-7-6 2 16,-1 6 0-16,8 0 2 0,-6 0 0 0,0-2 0 0,0 2-2 0,-7 0-6 15,6 0-9-15,-6-2-12 0,0 2-13 0,0 6-13 0,0-8-15 0,0 2-13 0,0 0-11 16,-6 4-12-16,-1-4-4 0,7-1-5 0,-7 2-7 0,0-7-3 0,7 6-7 16,-5-6 6-16,-3 3 10 0,8-8 9 0,-5 5 16 0,5-4 16 0,-6-1 13 15,6 2 18-15,-8-6 12 0,8 0 14 0,-5 5 7 0,5-5 10 0,0 0 7 0,-7 0 9 16,7-5 4-16,-8 5 5 0,2 0 2 0,6-6 0 0,-6 2-1 0,-1 4-1 15,7-5-1-15,-5-4 1 0,-2 5 0 0,7-2 2 0,0 0 3 0,-7 2 2 16,7-7 4-16,-7 8 6 0,7-7 5 0,0 5 2 0,0-4 2 0,0-1 2 0,0-1 5 16,7 7 4-16,-7-11 1 0,0 6 0 0,7-1-4 0,-7-1-2 0,7-4-7 15,-2 6-5-15,2-4-6 0,-1 1-6 0,0-3-7 0,2 2-2 0,-1 4-7 16,6-6 0-16,-7-1 1 0,-1 7-1 0,8-6 0 0,-6 0-2 0,7 6 0 0,-8-2-4 16,1 1 1-16,6 7 0 0,-7-7-3 0,1 5 1 0,7-5-2 0,-9 4-1 15,8 6 0-15,-8-5-5 0,4 5-9 0,-4 0-5 0,10 0-2 0,-10 5-3 16,9-5-2-16,-9 6 2 0,3-2 0 0,5 2 0 0,-7 3 2 0,-1 0 0 0,2 1 2 15,2 1 3-15,-4-2 0 0,-5 6 2 0,7 0 3 0,-1-6 2 0,-6 7 0 16,0-1-4-16,0-2-7 0,0 2-8 0,-6-6-12 0,6 6-11 0,-7 0-14 16,7-6-11-16,-5 6-15 0,5-5-12 0,-9 1-16 0,9 2-21 0,-7-3-16 15,7 1-31-15,0-1-29 0,0-5-44 0,-5 4-52 0,5 1-58 16,0-1-61-16,0-4-18 0,0 5 7 0,0-4 17 0,0 3 23 0,0-5 26 0,0-4 29 0,0 5 33 16,0-5 36-16,0 0 40 0,0 0 44 0,0 0 53 0,0 0 63 0</inkml:trace>
  <inkml:trace contextRef="#ctx0" brushRef="#br0" timeOffset="-168487.98">31196 1969 0 0,'6'-9'3'0,"1"5"111"0,7-8 65 0,-9 3 41 0,2 3 31 0,-1-3 26 0,0 5 25 0,2-5 25 0,-1-3 27 0,-2 9 28 0,2-3 33 0,0-3 27 0,-2 3 31 0,-5 1-72 0,8 1-125 0,-1-2-58 0,-7 3-19 0,6 3-4 0,-6-6 3 0,0 6 4 0,0-4 0 0,0 4-6 0,0 0-10 0,0 0-14 16,0 0-17-16,0 0-16 0,0 0-16 0,0 0-17 0,0 0-16 0,-6 0-17 0,6 4-23 0,-7-4-15 0,7 6-13 15,-8-6-8-15,3 3-9 0,5 3-5 0,-7-2-2 0,0 1-5 0,2 5-1 16,-2-5-2-16,-7 4-2 0,8 3 0 0,-1-3-3 0,2 0 1 0,-3 1 3 0,2 5-2 0,-1-5-2 0,1 4 0 16,1-4-5-16,-2 5-2 0,7 0-4 0,-9-6-4 0,9 6 0 0,0 0-2 0,-5-5 0 15,5 3-3-15,0-2-2 0,5 4-3 0,-5-5 1 0,0-1-2 0,9 0 3 16,-2 0 1-16,-7 6 4 0,5-3 3 0,1-8 3 0,7 5 4 0,-5 0 2 0,-3-3 7 16,2-1 2-16,5-1 7 0,3-4 7 0,-10 0 7 0,9 0 7 0,-1 0 6 15,0-4 7-15,-7-1 4 0,6-1 5 0,2 2 5 16,-1-5 4-16,0 0 6 0,0-3 4 0,-5 3 2 0,-3 0 3 0,0-1-2 0,9-4-4 0,-7 4-4 15,-7-5-4-15,6 0-6 0,2 0-7 0,-8 0-3 0,0 0-2 0,0 2-10 16,0-2-9-16,0 0-17 0,0-4-21 0,-8 4-20 0,2-6-21 0,6 8-21 0,-7-8-22 0,2 7-21 16,-4-1-21-16,4 2-19 0,-8-2-19 0,8-1-20 0,-3 11-21 0,-5-4-35 15,0-1-41-15,7 6-55 0,-7 4-63 0,0 0-35 0,7 0-19 0,-9 0 8 16,10 4 25-16,-9 2 29 16,9-2 31-16,-10 5 34 0,9-4 34 0,0 1 37 0,-1 4 36 0,2-5 50 0,5 5 52 0,-8-7 63 0,2 3 76 0</inkml:trace>
  <inkml:trace contextRef="#ctx0" brushRef="#br0" timeOffset="-168093.49">31749 1789 0 0,'8'-6'4'0,"-8"3"71"15,0-3 45-15,0 0 41 0,0 2 35 0,0 4 31 0,0 0 28 0,5-5 25 0,-5 1 23 0,0-1 27 0,0 5 24 0,0-4 10 16,0-2 2-16,0 6-28 0,0-6-49 0,0 6-31 16,0-3-25-16,0 3-19 0,0-6-17 0,0 6-9 0,0 0-4 0,0 0-3 0,0 0-6 0,0-6-5 15,0 6-7-15,0-4-13 0,0 4-13 0,0-5-11 0,0 5-9 0,-5-4-7 16,5 4-9-16,-8 0-9 0,8-5-12 0,-7 5-13 0,7 0-15 0,-6 0-11 0,0 0-12 16,6 0-10-16,-7 0-6 0,2 5-11 0,-11-5-5 0,11 4-9 0,-1 1-7 15,-6-1-5-15,3 2-7 0,4 3 0 0,-8-3 0 0,8 4 5 0,-11-1 4 0,11 6 2 31,-9-6 7-31,9 6 0 0,-8-5 3 0,6 4 2 0,-7 2 3 0,8 2-1 16,-6-3 1-16,4 0-3 0,2 6 0 0,1-3-5 0,-3 1-8 0,0 2-4 0,3-2-7 0,5-4-6 0,-8 4-6 0,8 1-11 0,0-1-11 0,0 0-8 0,0 1-6 16,0 5-4-16,8-7 1 0,-3 3 3 0,3 3-1 0,0-5 0 0,3 2-1 15,2 3-2-15,0-5-3 0,1 5-4 0,-2-3-4 0,9-2-3 0,-10-1-2 0,10 3-8 16,-8 0-15-16,8-8-20 0,-10 1-22 0,10 2-36 0,-9-1-40 0,7-6-37 31,-6 0-35-31,1 1-32 0,-1 1-30 0,6-1 0 0,-7-7 11 0,2 3 21 0,-7-6 24 16,4 4 29-16,5-4 32 0,-11 0 32 0,2 0 37 0,5-4 40 0,-4-2 44 0,-8 3 45 15,7-3 58-15</inkml:trace>
  <inkml:trace contextRef="#ctx0" brushRef="#br0" timeOffset="-167443.75">31912 1984 36 0,'0'-6'112'0,"0"2"36"0,0-1 26 0,0 1 22 0,0-1 20 0,-5 1 21 0,5-2 22 0,0 0 19 0,0-3 18 0,0 3 13 0,0 2 18 0,0-1-49 0,0 5-81 0,0-4-51 0,-7-1-32 0,7 1-9 0,0-2 1 0,0 0 1 0,0 3 3 0,0-3-4 0,0 1-2 0,0 1 2 16,0-2 2-16,0 6 1 0,0 0 5 0,0-5-1 0,0 1-1 0,0 4 0 15,-8-6-4-15,8 6-4 0,0 0-7 0,0 0-6 0,0-3-7 0,0 3-7 16,0 0-8-16,8-6-6 0,-8 6-8 0,0 0-5 0,0 0-6 0,0 0-5 0,0 0-3 16,0-4-5-16,0 4-4 0,0 0-5 0,0 0-4 0,0 0 0 15,0 0-3-15,7 0-1 0,-2 0-2 0,-5-5 0 0,6 5 4 0,2 0-2 16,-3 0 4-16,3-6 0 0,-8 6-1 0,12 0 2 0,-5 0 3 0,0 0 1 0,-1 0 2 16,7 0 0-16,-6 0-2 0,-1 0 0 0,-1 0-3 0,3 6-2 0,5-6-5 0,-5 5-2 15,-3-1-4-15,0 2-2 0,4-3-3 0,-4 3-1 0,8 3-2 0,-5 1 0 0,-2-5 0 16,1 4 0-16,-2 7-1 0,-5-7 2 0,8 0 0 0,-2 6 2 0,-1-3-2 0,-5 1 2 15,8-4 2-15,-8 2-1 0,5 5 2 0,-5-7-2 16,0 4 1-16,0-2 0 0,0-2-1 0,0 1 0 0,0 5 1 0,-5-6-2 0,5 1 1 0,0 1 0 0,-8-1 1 16,8-1 0-16,0-4-3 0,-5 5 3 0,-1-7-2 0,6 8 2 0,-8-7-2 15,8 2 1-15,-5 0-1 0,5-2 0 0,-7 1 0 0,7-1-1 0,-6 1-2 0,6-1-3 16,-8-4-2-16,2 6-5 0,6-6-6 0,-7 5-4 0,7-5-3 0,-5 0-2 16,5 0 0-16,-9 4-5 0,9-4 2 0,0 0-1 0,-5 0 0 0,0 0 0 15,5-4-1-15,-8 4 4 0,8 0 1 0,-5-5 1 0,5 5 5 0,-8-6 1 0,8 6 2 16,0-4 1-16,-8-1 2 0,8 1 1 0,-5-1 2 0,-1 1 1 0,6-2 1 0,-7-4 2 15,1 5-1-15,6-4 4 0,-7 3 1 0,1-3 5 0,6 0 1 0,0-1 4 16,-7-1 4-16,7 1 2 0,0-3 3 0,-7 2 4 0,7-4 3 0,0 0 3 0,0 6 4 16,0-4 5-16,7-8 4 0,-7 6 6 0,7 2 10 15,-7-2-1-15,6-1 0 0,1 2-5 0,-1-2-5 0,1 2-2 0,-1 4-6 0,-1-5-4 0,11 6-11 0,-11 0-6 16,3-1-9-16,2-1-7 0,-1 7-8 0,3-1-11 0,-6 1-9 0,8 4-11 0,-7-6-11 16,-2 6-12-16,9 6-8 0,-9-6-22 0,8 4-24 0,-6 1-28 0,2-1-27 15,1 7-53-15,-2-1-64 0,-3-1-82 0,9 0-83 0,-7 1-34 0,-1 5-4 0,2-4 12 16,-3 4 23-16,3-6 27 0,-3 0 32 0,-5 1 38 0,7-4 40 0,-7-3 47 0,0-3 47 15,0 0 62-15,0 0 68 0</inkml:trace>
  <inkml:trace contextRef="#ctx0" brushRef="#br0" timeOffset="-166970.16">32336 1950 18 0,'-7'-6'88'0,"7"3"40"0,-5-3 36 0,5 6 33 0,-9-6 35 0,9 2 31 0,0-1 30 0,-5 1 29 0,5-1 29 0,0 1 29 0,0-2 26 0,0 0-24 0,0 6-61 0,0-3-34 0,0-3-19 0,0 1-11 0,0 1-9 0,5-2-15 0,-5 1-14 0,0 5-16 15,0-4-15-15,9-2-16 0,-9 6-17 0,0 0-18 0,0 0-17 0,0 0-20 0,0 0-18 0,0 0-19 0,0 0-23 0,0 0-15 0,0 0-13 0,5 0-8 16,2 0-8-16,-7 6 0 0,6-6 1 0,-1 4 3 0,3 1 2 0,5 1 3 15,-7 3 1-15,7 0 3 0,-5 3 2 16,4-3 5-16,-6 0 6 0,2 1 1 0,-3 5-4 0,3-5-2 0,-1 4-5 0,-7 1-3 0,6-5-4 0,-6 5-2 0,0-2-3 0,0-2 2 16,0 4-2-16,6 0-2 0,-6-2 1 0,0-3-1 0,0 1-2 0,0 4-1 15,5-6 4-15,-5 1-4 0,0-1 0 0,7-4 0 0,-7-1 0 0,0 2 1 16,0 0-1-16,8-2 2 0,-8-4 4 0,0 0 8 0,0 5 8 0,0-5 9 0,0 0 10 16,0 0 8-16,0 0 9 0,6 0 9 0,-6 0 7 0,0-5 4 0,0 5 3 0,7-4 6 15,-7-2 3-15,0 6 2 0,6-6 0 0,-6 2-1 16,0-1-6-16,5-4-6 0,3 3-4 0,-8-3-8 0,0 5-6 0,8-8-9 0,-8 9-3 0,5-8-4 0,-5 1-5 15,0 1-5-15,6 0-4 0,-6-1-5 0,0-5-7 0,7 4-4 0,-7 2-2 16,5-4-4-16,-5 1-3 0,0-3-3 0,9 6-5 0,-9-4-3 0,0 1-4 16,7 3-4-16,-7-1-5 0,0 5-8 0,0 1-9 0,5-5-10 0,-5 3-13 15,0 6-15-15,0 0-21 0,0 0-24 0,0 0-31 0,0 0-35 0,0 0-37 0,0 0-28 16,0 0-19-16,0 0-28 0,0 6-30 0,0-2-42 0,0 1-47 0,6-1-56 0,-6 5-54 16,0-3-4-16,0 3 17 0,0 3 32 0,8-3 40 0,-8 0 47 0,0 1 50 0,0-5 41 15,0-1 40-15,0 8 41 0,0-12 47 0,-8 3 54 0,8-3 65 0</inkml:trace>
  <inkml:trace contextRef="#ctx0" brushRef="#br0" timeOffset="-166670.39">32824 1828 0 0,'7'-6'1'0,"-7"-3"105"0,0 4 68 0,6 1 46 0,-6-6 35 0,0 5 38 0,0-1 38 0,-6 3 36 0,6-9 36 0,0 8 33 0,0-5 32 0,0 4 31 0,0 1 33 0,0 4-69 0,0 0-125 0,0 0-67 0,0 0-33 0,0 0-21 15,0 0-15-15,0 0-18 0,0 0-25 0,0 0-21 0,0 0-23 0,0 0-20 0,0 0-17 0,0 0-15 16,0 0-17-16,0 0-8 0,0 0-3 0,6 0-4 0,-6 4-3 0,7 1 0 16,-7-1 4-16,6 1 1 0,2-1 5 0,2 8 1 0,-1-3 5 0,-4 0 1 0,10 1-1 15,-10-1-1-15,9 2 1 0,-9 4-5 0,3-2-7 0,-3 2-6 0,3 0-2 0,-2 0-10 16,-6 4-10-16,5-4-23 0,-10 6-32 0,-1-3-25 0,-2 1-22 0,3 2-27 15,-8-3-28-15,-1 3-39 0,-6 2-49 0,1-3-79 0,0 1-90 0,-6-2-81 0,-2-1-72 16,1 3-25-16,-1-2 7 0,1-5 28 0,-6 7 40 0,6-2 40 0,-6-4 40 0,5 0 44 16,-6-2 47-16,1 2 56 0,-2 1 59 0,2-7 73 0,1 0 80 0</inkml:trace>
  <inkml:trace contextRef="#ctx0" brushRef="#br0" timeOffset="-119292.1">23719 2927 0 0,'7'0'12'0,"-7"-4"88"0,0 4 50 0,0 0 36 0,6-5 30 0,-6 5 27 0,0-6 23 0,0 6 24 0,0-4 25 0,0 4 22 0,0 0 23 0,0-6 9 0,0 6 1 0,0 0-54 0,0 0-87 0,0 0-43 16,0 0-26-16,0 0-11 0,0 0-8 0,0 0-4 0,0 0-4 0,0 0-6 0,0 0-6 0,0 0-6 0,0 0-7 0,0 0-6 0,0 0-6 0,0-5-6 0,0 5-3 0,0 0-7 15,0 0-1-15,0 0-5 0,0 0-2 0,0 0-2 0,0 0-6 0,0 0-5 0,0 0-3 16,0 0-8-16,0 0-6 0,0 0-7 0,0 0-8 0,0 0-11 0,0 0-13 16,0 0-9-16,0 0-11 0,0 0-6 0,0 0-1 0,0 0-2 0,0 0-1 15,0 5 2-15,0 1 2 0,0-2 0 0,8 7 2 0,-8-3 3 0,0 3 6 0,0-2 5 16,0 7 8-16,0-2 6 0,5 5 4 0,-5-4 4 0,0 4-3 0,0-4-4 16,0 6-1-16,0-3-3 0,0 1-1 0,0-4-3 0,0 5 0 0,0-6-8 15,0 0-5-15,0 2-12 0,7-1-13 0,-7-6-9 0,0 6-12 0,0-5-8 16,0-1-12-16,0 0-13 0,0-3-14 0,0 3-14 0,0-4-16 0,0 2-12 15,0-4-16-15,0 3-18 0,0-6-20 0,6 4-32 0,-6-4-36 0,0 5-41 0,0-5-48 16,0 0-23-16,0 0-11 0,0 0 8 0,0 0 20 0,0 0 24 0,0-5 25 16,0-5 28-16,0 7 30 0,0-9 35 0,0 3 38 0,0-6 46 0,0 6 49 0</inkml:trace>
  <inkml:trace contextRef="#ctx0" brushRef="#br0" timeOffset="-118914.04">23752 2711 98 0,'6'-3'167'0,"-6"-3"45"0,0 6 34 0,0-4 30 0,0 4 28 0,6 0 26 0,-6 0 24 0,0-6 19 16,0 6 19-16,0 0 16 0,0 0 14 0,0 0-79 0,0 0-129 0,0 0-73 16,0 0-47-16,0 0-29 0,0 0-23 0,0 0-17 0,0 0-20 0,0 0-9 15,0 0-3-15,0 6-5 0,7-6-3 0,-7 4-11 0,0-4-13 0,8 6-19 16,-8 3-19-16,5-5-33 0,1 7-45 0,-6-7-49 0,8 7-53 0,-3-2-45 0,2 1-36 0,1-1-15 16,-2 0-5-16,0 3 5 0,1-3 13 0,-2 1 21 0,3-5 27 0,-2-1 30 15,1 1 34-15,-1-1 46 0,-6-4 49 0,5 6 55 0,-5-6 69 0</inkml:trace>
  <inkml:trace contextRef="#ctx0" brushRef="#br0" timeOffset="-118581.8">24051 2869 0 0,'7'0'89'0,"-2"0"72"0,-5-6 45 0,9 6 34 16,-2-3 27-16,-7 3 30 0,0-6 31 0,5 0 30 0,-5 6 31 0,0 0 27 16,0-4 25-16,0 4-16 0,0 0-39 0,0 0-81 0,6-5-106 0,-6 5-53 15,0 0-23-15,0 0-11 0,0 0-3 0,0 5-10 0,5-1-12 0,-5 2-13 0,0 0-15 16,8 3-12-16,-8 0-11 0,0 0-6 0,8 6-8 0,-8 1 3 0,5-3 0 15,-5 7 2-15,0 5 1 0,7-7-2 0,-7 9-8 0,0-5-6 0,6 5-6 16,-6 1-8-16,0-4-2 0,6 0-7 0,-6 0-6 0,0 1-4 0,8-1-2 0,-8-3-2 16,7-2-1-16,-7 2-2 0,5-3-2 0,-5-3 1 0,7 0-2 0,-7-2-1 15,7-1 2-15,-7-3-1 0,5 0 2 0,-5-3 3 0,0 3 4 16,8-3 6-16,-8-6 5 0,0 4 6 0,0-4 9 0,0 0 10 0,0 0 7 0,0 0 8 16,0 0 9-16,0 0 3 0,0 0 0 0,0 0 3 0,0 0-1 0,0-4 5 15,0-2 3-15,0 0 0 0,-8 3 2 0,8-8-1 0,-5 1-6 0,5-5-1 16,-7 6-7-16,7-10-7 0,-7 4-3 0,7-3-1 0,-5-9 3 0,-2 5 4 15,7-8 2-15,-8-1 0 0,2 3 2 0,6-7-2 0,-6 1 2 16,-1 0-1-16,7 0-2 0,-5 1 2 0,5-3 1 0,-8 8 1 0,8-2 0 0,0 0-1 16,0 6-2-16,0-1-3 0,-8 6-3 0,8 1-2 0,0-3-2 0,0 6 1 0,0-3-2 0,0 8-3 15,0-5-2-15,0 4-4 0,0 2-5 0,8-1-6 0,-8 6-5 0,0-7-5 16,8 8-6-16,-8-3-3 0,5 0-4 0,2 2-3 0,-1-1-5 0,0 1-1 16,2 4-5-16,4-5-3 0,-5 5-1 0,5-4-8 0,1 4-13 0,1 4-16 15,-1-4-24-15,0 5-19 0,0-1-19 0,1 1-24 0,-2 5-25 0,1-1-53 0,1 2-64 16,-2 3-83-16,2 0-84 0,-8 1-34 0,6 1-4 0,-3 2 13 0,-9 3 26 0,5-6 34 15,-10 3 40-15,5-2 41 0,-9-1 38 0,4-2 43 0,-2-4 47 0,1 6 60 16,-8-9 68-16</inkml:trace>
  <inkml:trace contextRef="#ctx0" brushRef="#br0" timeOffset="-118439.31">24040 3054 96 0,'0'0'166'0,"0"-5"50"0,0 5 43 0,0 0 42 0,5 0 41 0,-5 0 38 0,0 0 35 16,0-6 33-16,0 6 31 0,0 0 30 0,0 0 27 0,0 0-67 0,0 0-122 0,0-4-65 0,0 4-38 0,0 0-26 0,0 0-23 0,0 0-24 0,0 0-23 0,0 0-21 0,0 0-18 0,0 0-14 0,0 0-15 0,0 0-13 0,0 0-12 0,0 0-13 0,6-5-12 0,-6 5-10 0,0 0-9 0,0 0-6 0,0 0-5 0,7 0-3 0,-7-4-2 0,5 4-4 0,4-5 0 0,-2 1-2 0,-2-2 0 0,6 0-1 0,5 2 4 0,-4-1-1 0,8-1 2 0,-1 3-3 0,-7-7-7 0,9 5-16 0,-2 1-24 0,1 4-22 0,0-5-25 0,0-2-30 15,-1 4-28-15,-1 3-41 0,3-6-43 0,-2 6-91 0,-6 0-114 0,8 0-59 0,-11 0-31 16,4 0 2-16,1 6 16 0,-10-6 30 0,1 3 37 0,2-3 41 0,-3 7 41 15,-5-7 47-15,0 0 45 0,-5-7 55 0,-3 7 57 0,2-3 83 0,1-3 86 0</inkml:trace>
  <inkml:trace contextRef="#ctx0" brushRef="#br0" timeOffset="-117712.31">24938 2844 0 0,'12'-5'34'0,"-6"-1"73"0,2 2 40 0,-2-1 35 0,1 1 31 0,-7-5 29 16,5 3 26-16,3 0 28 0,-8 3 24 0,0-9 22 0,0 8 21 0,6-1-5 0,-6 0-22 0,0 1-52 0,-6 0-68 0,6-2-35 0,0-3-15 0,0 3-16 0,-8 1-15 0,8 1-9 0,-5-2-10 0,5 1-5 15,-7 1-8-15,7-2-4 0,-6 3-9 0,-2-3-4 0,8 2-5 0,-6-2-7 16,-1 1-1-16,7 5-2 0,-5-4-4 0,5 4-3 0,-7 0-2 0,7-6-4 16,-7 6-8-16,7 0-5 0,0 0-12 0,-7 0-5 0,7 0-3 0,-6 0-4 0,-1 0-1 15,7 6-5-15,-6-6-3 0,-2 4-4 0,3 1-6 0,5 1-3 0,-5-2-3 16,-9 5-1-16,7-3 1 0,-1 3 0 0,3 1 0 0,-1 1 3 0,-2-2 5 15,-5 5-1-15,8 0 2 0,-3-2-1 0,2 3-2 0,1-2-3 0,-2-4-4 16,-1 12 0-16,2-6 0 0,0-2 2 0,-1 2-1 0,7 0 3 0,-5 0 1 0,5 4-4 16,0-5-2-16,-7 2-1 0,7 2-2 0,0 3 1 0,0-6 5 0,7 4-1 15,-7 2 2-15,0-3-1 0,5 1 0 0,2 2 0 0,-7-3 2 0,6 3 0 16,0-2 2-16,2 0-1 0,4-5-2 0,-6 7-9 0,2-2-11 0,5-5-15 0,-8 6-14 16,9-5-14-16,-9-1-12 0,10 2-15 0,-1-1-20 0,-4-6-22 0,4 6-21 15,-1-6-45-15,1 1-53 0,-2-1-79 0,1-3-88 0,1-2-27 16,6 1 1-16,-9 0 16 0,2-5 22 0,8 0 25 0,-8-5 28 0,1 0 31 0,4 1 32 0,-5-6 38 15,0 1 39-15,1-3 51 0,-2 3 61 0</inkml:trace>
  <inkml:trace contextRef="#ctx0" brushRef="#br0" timeOffset="-117152">25562 2972 0 0,'7'-5'1'0,"-1"-5"95"15,2 4 65-15,-8-3 40 0,5 3 31 0,-5 1 31 0,8-3 30 0,-8 3 31 16,0-1 29-16,0 2 25 0,0-2 23 0,0 1 21 0,0 1 18 0,0-2-75 15,0 1-127-15,-8 5-62 0,8-4-32 0,-5-1-16 0,5 5-7 0,0-4-10 0,-8 4-16 16,2-6-10-16,6 6-13 0,-7-3-10 0,1 3-5 0,6-6-7 0,-7 6-3 16,1 0-5-16,-2-6-3 0,3 6-5 0,5 0-3 0,-7 0-4 0,1 0 1 0,0 0-7 15,-9 6-3-15,10-6-4 0,-2 0-7 0,0 6-3 0,-5-3-3 0,4 3-4 16,-4-2 0-16,5 1-3 0,-6 4-2 16,7-3-1-16,-7 3 0 0,8-3-3 0,-11 4-1 0,11-1 1 0,-1 0-3 0,-1 1 2 0,2 1 0 0,-3-1 1 15,0-1 0-15,3 0-1 0,-1 0 2 0,-2 2 3 0,3 5 2 0,-3-7-1 16,3 0 0-16,-2 6-1 0,7-6-1 0,-7 1 1 0,7 5-1 0,-5-5-2 15,5-1 0-15,-7 2 0 0,7-1-1 0,0-1 0 16,0 0-1-16,0 1-1 0,0 1 1 0,7-8-1 0,-7 9 0 0,0-8 2 0,5 5-1 0,-5-3 2 0,7-2 1 16,-7 1 2-16,7-5 4 0,-7 5 1 0,5-5 3 0,3 4 4 0,-3-4 0 0,3 0 3 15,-2 0 2-15,-1 0 2 0,11 0 3 0,-11-4 4 0,2-1 4 16,4 5 5-16,5-5 9 0,-11-5 5 0,8 6 7 0,1-5 9 0,-9-3 3 0,8 3 6 16,1-6 4-16,-2 6 2 0,-5-6 2 0,5 0 3 0,-4 0-1 0,5 2 0 0,-7-3 1 15,1 2-4-15,6-5-6 0,-7 4-6 0,1 0-4 16,-1 0-6-16,1 6 0 0,-1-7-5 0,-6 7 0 0,8 0-3 0,-8 3 1 0,0-3-2 0,5 5 0 15,-5-1-3-15,0 5-5 0,0 0-2 0,0 0-4 0,0-6-10 0,0 6-8 0,0 0-13 16,0 0-12-16,0 0-7 0,0 0-7 0,0 0-3 0,0 0-6 16,0 6 1-16,0-1-1 0,0-1 0 0,-5 0 1 0,5 7 3 0,0-2 3 0,0 7 6 15,0-7 7-15,-8 6 7 0,8-1 4 0,0 2 5 0,-6-3 1 0,6 2-5 16,0-1-7-16,-7 2-6 0,7-3-11 0,0 2-12 0,0 0-10 0,0-4-10 16,0 2-7-16,0-3-11 0,0 4-10 15,7-2-7-15,-7-3-10 0,0 1-6 0,6-1-10 0,-6 0-5 0,8-3-5 0,-8 4-3 0,5-5-3 0,3-1-3 16,-3 1-1-16,0 5-23 0,4-10-25 0,-4 5-25 0,2-1-23 0,7-4-20 0,-8 0-19 0,6 0-31 15,2 0-36-15,-1 0-10 0,-6-4 2 0,12 4 14 0,-6-5 20 0,0-1 24 16,0-3 25-16,6 5 37 0,-4-5 41 0,4 3 37 16,-6-4 36-16,6 0 34 0,-7-4 45 0</inkml:trace>
  <inkml:trace contextRef="#ctx0" brushRef="#br0" timeOffset="-116906.31">25946 3098 13 0,'6'-14'97'0,"1"0"52"0,1-7 41 0,-3 6 39 0,3-4 35 0,-8 4 38 0,0 0 36 16,0-3 35-16,0 2 30 0,0 7 31 0,0-6 29 0,-8 6-27 0,8-7-55 0,-5 11-55 0,5-5-56 0,-8 1-32 0,8 0-18 0,-7 3-20 0,7 3-17 0,0-3-22 0,-6 0-22 0,6 2-22 0,-6-1-16 0,6 5-17 0,-7-6-16 0,7 6-13 0,-5 0-11 0,5 0-12 0,-8 0-9 0,2 0-12 0,-1 0-7 0,7 6-10 0,-6-6-5 0,1 5-5 0,-2-1-3 0,-2 2 0 0,4 0-2 0,-2-3 0 0,1 7 2 0,1-5-1 0,-4-1 3 0,2 7 1 0,-4-2 4 16,3-3-1-16,3 4 2 0,-3-1-1 0,3 0 2 0,-2 1-2 0,0 1 1 0,2 4 1 15,-3-6-1-15,1 4 2 0,2-2-1 0,-3 5 1 0,8-7 0 0,-6 4-2 16,1-2 1-16,5 5 0 0,0-2 1 0,-8-6-1 0,8 7 0 0,0 0 2 0,0-4-2 16,0 2 2-16,0-3-1 0,8 4 5 0,-8-2-1 0,0 1-1 0,5-3 0 15,1 0-4-15,2 6-6 0,-3-7-8 0,2-5-3 0,6 5-12 0,-6 2-10 16,5-2-7-16,-4-2-10 0,5 2-11 0,-2-5-13 0,5 1-15 0,-5 1-19 15,1-2-16 1,9-4-18-16,-8 5-27 0,1-5-31 0,-2 0-43 0,7-5-50 0,-6 5-46 0,1-4-45 0,-1-2-10 0,0 1 7 0,0-5 16 0,0 7 24 0,0-9 27 16,-2 3 30-16,-4-6 33 0,7 6 33 0,-7-7 42 0,-1 7 45 0,0-10 52 0,2 5 68 31</inkml:trace>
  <inkml:trace contextRef="#ctx0" brushRef="#br0" timeOffset="-116701.41">26141 2936 0 0,'0'-18'1'0,"0"2"99"0,0 1 71 0,-5 1 50 0,5 4 38 0,-6-5 40 0,6 6 39 16,-8-6 38-16,8 6 37 0,0-1 33 0,-5 4 33 0,5-3 32 0,-7 3 28 15,7-3-71-15,0 4-125 0,0 5-72 0,0 0-44 0,0 0-26 0,0 0-19 16,0-4-25-16,0 4-24 0,0 0-24 0,0 0-24 0,0 0-13 0,0 0-15 16,0 0-6-16,7 4-8 0,-7-4-3 0,5 5-6 0,-5 0 0 0,0-1-2 0,8 8-1 15,-8-3 2-15,6 1 1 0,-6 4 1 0,5-4 0 0,-5 5 2 0,0 0-3 16,8 3-5-16,-8-3-7 0,0 6-7 0,0-2-11 0,0-1-14 0,0 3-19 16,0 3-18-16,0-4-22 0,0 4-17 0,0-3-21 0,0-3-16 0,0 1-25 15,-8 2-23-15,8-7-26 0,0 5-26 0,0-3-47 0,0-2-53 0,0 0-73 0,0-4-77 16,0 6-28-16,0-7-3 0,0-5 19 0,0 5 22 0,0-3 32 0,0-6 31 0,8 5 38 15,-8-5 41-15,0 0 41 0,5 0 42 0,2-5 56 0,-7-1 59 0</inkml:trace>
  <inkml:trace contextRef="#ctx0" brushRef="#br0" timeOffset="-116339.28">26318 3021 0 0,'7'-21'11'0,"-1"6"125"0,-1-3 72 16,-5 2 51-16,7 1 43 0,2 2 37 0,-9-2 32 0,5 4 33 0,0-4 32 16,-5 6 30-16,8 5 28 0,-8-5 30 0,5-3 29 0,-5 8-88 0,0-1-151 15,0-1-76-15,8 2-35 0,-8 4-24 0,0 0-17 0,0 0-15 0,0 0-14 16,0 0-15-16,0 0-14 0,0 0-19 0,0 0-13 0,0 0-12 0,0 0-12 15,-8 0-9-15,8 4-13 0,-5-4-8 0,5 6-10 0,-8-1-3 0,3 5-3 0,0-4 0 16,-4 3-1-16,2 0 3 0,2 0 1 0,-1 1 0 0,-7 1 1 16,5-1-8-16,-4 3-11 0,-2-2-10 0,8-2-14 0,-6 7-10 0,-2-7-10 0,9 0-8 15,-8 6-7-15,-3-6-6 0,5 3-3 0,4-3-4 0,-6 4-2 0,7-7 0 16,-1 3 1-16,0 3 4 0,0-3 10 0,2-4 9 0,-3-1 9 0,3 0 8 16,5 2 9-16,-6-1 6 0,6-1 5 0,0-4 4 0,0 0 1 0,0 5 4 0,0-5 0 15,0 0 1-15,0 0 2 0,0 0 1 0,0 0 5 0,0 6 6 0,0-6 11 16,0 0 10-16,6 4 11 0,-6-4 10 0,5 0 9 0,3 6 8 0,-8-6 6 15,5 5 10-15,9-5 6 0,-7 4 7 0,-1 1 6 0,7-1-2 0,-6-4 1 16,4 6-5-16,-3-2-6 0,5 1-9 0,0 1-10 0,-8-3-6 0,9 4-11 0,-7-2-4 16,7-1-6-16,-8 1-7 0,1-1-8 0,-2 2-4 0,3-2-4 0,-2 1-4 15,1 0-2-15,-7-1-2 0,6 2-1 0,-6 0-9 0,5-2-9 0,-5 1-19 16,0-1-26-16,7 1-21 0,-7-1-21 0,0 2-24 0,0-1-24 0,0 4-29 16,0-2-27-16,0-4-51 0,0 3-54 0,0-2-89 0,-7 1-102 0,7 1-34 0,-5-2-1 15,5-4 23-15,-6 5 32 0,6-1 36 0,-7-4 36 0,1 0 39 0,-2 0 42 16,3 0 43-16,-2-4 46 0,-7-1 59 0,8 1 63 0</inkml:trace>
  <inkml:trace contextRef="#ctx0" brushRef="#br0" timeOffset="-115629">26675 3039 0 0,'0'0'1'0,"0"0"92"0,8-5 54 0,-8 5 34 0,0 0 27 0,0-4 26 0,0 4 25 0,-8 0 28 0,8-5 27 0,0 1 25 0,0 4 27 0,0-6 19 0,-5 6 15 0,5 0-60 15,0-6-98-15,0 6-48 0,0-4-21 0,-7 4-9 0,7-5-5 0,0 5-7 0,0-6-11 0,-6 6-14 0,6-3-10 0,0-3-13 0,-6 6-10 16,6-4-13-16,0-1-11 0,-7 1-6 0,7 4-10 0,-8-5-5 16,8-2-6-16,-5 4 0 0,5-3 3 0,0 1 4 0,-8 1 1 0,8-2-1 0,-6 1 1 15,6 5-2-15,-5-4-4 0,5 0 0 0,0-1-4 0,-7-1-2 0,7 2-3 16,0-2-1-16,0 1-2 0,0 1-6 0,0-2-10 0,0 1-6 0,0 1-5 16,0-1-3-16,0 1-5 0,7 4 1 0,-7-6 1 0,5 3 4 0,1 3 0 0,-6-6 3 15,8 0-1-15,-3 6 0 0,3-4-1 0,-1 4 0 16,-1 0 0-16,7 0 0 0,-8 0 1 0,3 0 1 0,5 4-1 0,-7-4-1 0,7 6-2 0,-5 3-2 15,5-3-2-15,-8 3-2 0,0 0-1 0,4 1 1 16,-2 1-1-16,-2 4 0 0,1-2 2 0,2 2 1 0,-8 1 1 0,5 2-1 0,-5 2-3 0,0 0-8 16,8-2-13-16,-16 2-8 0,8 5-9 0,0-6-11 0,-5 7-11 0,5-7-8 0,0-1-3 0,-8 3-2 15,2-2 0-15,6-4-3 0,-5 0 0 0,5-2 3 0,-7-2 7 0,-2-2 10 16,9-2 16-16,-5 2 13 0,5-5 14 0,-5 1 13 0,5-5 16 0,0 6 8 16,-8-6 7-16,8 0 3 0,-5 4 4 0,5-4 1 0,0 0 3 0,-8 0 0 15,8-4 0-15,-8 4 0 0,8 0-1 0,0-6 0 0,-5 6-1 0,5-5-1 16,-6 5 0-16,6-4 0 0,0-2 1 0,0 3 1 0,-7-4 3 0,7 2 2 15,0-4 1-15,0-1-1 0,0 5 3 0,-6-4-1 0,6-7 0 0,0 7-3 0,6-6-2 16,-6 2-3-16,0-2-3 0,0 0-3 0,7-4-3 0,-7-2-2 0,6 1-4 16,-6 1 0-16,5-5 0 0,3 5 1 0,0-2-3 0,-3 3-2 0,3-1-2 0,-3 4-3 15,0 0-1-15,11 0-1 0,-11 0 0 0,1 5 0 0,2 1 1 0,5-2-1 16,-8 7 0-16,2-5-3 0,5 3-2 0,-4 3-2 0,4-3-3 0,-3 6 0 16,1-6 0-16,-2 6 0 0,5 0 0 0,0 0-2 0,-7 6 1 0,7-6 0 15,-6 6 0-15,-1 3 0 0,8-5-1 0,-7 1 1 0,-2 4 0 0,3 6-2 16,-3-5 2-16,1 1 1 0,-6 2 0 0,8 2-5 0,-8 6-5 0,0-8-11 15,5 7-17-15,-5 0-18 0,0 4-15 0,0-3-19 16,0-3-16-16,-5 1-18 0,5 2-15 0,0-3-12 0,0 3-14 0,0-6-15 0,0 4-13 16,0-5-15-16,0 2-16 0,0-7-34 0,0 0-42 0,0 1-56 0,0-1-60 0,0 3-15 0,0-9 8 0,5 7 18 15,-5-5 24-15,0 1 25 0,7-6 26 0,-7 0 30 16,0 4 30-16,0-4 35 0,9 0 40 0,-9-4 53 0,5 4 61 0</inkml:trace>
  <inkml:trace contextRef="#ctx0" brushRef="#br0" timeOffset="-115247.88">27276 3058 0 0,'5'-9'61'0,"3"-1"127"0,-8 5 70 0,5-4 50 0,2-1 36 0,-7 0 30 0,7-1 26 0,-7 2 29 0,0 0 27 0,5 0 28 0,-5 2 30 0,0-2 13 0,0 4 5 0,0 1-102 0,0 4-164 0,0-6-81 15,0 6-39-15,0 0-19 0,0 0-11 0,0-5-6 0,0 5-10 0,-5-4-11 0,5 4-14 0,-7 0-19 0,7 0-16 0,-7 0-15 0,7 0-19 0,-5 4-13 0,-3-4-15 0,3 5-5 0,-3 1-6 0,2 3-3 0,1-3 0 0,-2 4 2 0,-1-5 1 0,2 4 3 0,-1 4 6 16,1-2 2-16,1 5 4 0,5-7 3 0,-8 4 2 0,0 2 1 0,3 0 0 0,5 0 1 15,-6 0-1-15,-1 0-2 16,7 0 1-16,0-2-1 0,0 2 1 0,-6 1 0 0,6-7-3 0,6 6 1 0,-6-6-3 0,0 6 1 16,0-5 2-16,7-1 1 0,-7 6 2 0,6-6 1 0,-1 3-1 0,-5-3 2 0,8 0 4 0,0-3 1 15,-3 3 3-15,1 0 3 0,1-3 4 0,-1-2 3 0,9 2 4 0,-10-3 6 16,1 3 4-16,7-6 6 0,-5 6 5 0,4-6 10 0,-5-6 8 0,6 6 8 0,0-6 9 16,-6 6 5-16,4-3 7 0,-3-7 5 0,5 4 5 0,-7-3 4 0,1 0 2 15,-2-2 1-15,4-2-1 0,-4 1-6 0,2-3-4 0,-7 2-8 16,6-2-9-16,-6 0-6 0,0-4-10 0,0-2-8 0,0-3-9 0,0 6-12 0,-6-3-10 0,6-2-12 15,-7-3-10-15,2 7-14 0,-4-5-14 0,4 3-15 0,-2 8-17 0,1-8-12 16,1 7-18-16,-11 4-17 0,11 1-17 0,-8 0-20 0,7 3-20 0,-9 2-21 0,3-2-19 16,5 6-22-16,-6 0-26 0,8 0-40 0,-9 6-51 0,9-2-69 0,-10 7-77 15,9-3-21-15,-1 3 7 0,-4-2 21 0,3 7 27 0,0-7 35 0,3 6 35 0,-8-1 38 16,7-4 42-16,-2 5 43 0,1-2 45 0,2 2 59 0,-1 0 64 0</inkml:trace>
  <inkml:trace contextRef="#ctx0" brushRef="#br0" timeOffset="-114557.41">27913 2931 1 0,'0'0'62'0,"-6"0"47"0,6 0 36 0,-7-4 34 0,7 4 32 0,0 0 30 0,0-4 29 0,-5-1 24 0,5 5 29 0,0-6 24 0,0 6 27 0,-9-4-18 0,9-2-39 0,0 6-35 0,-5-5-29 0,5 5-23 0,0-4-16 16,-7-2-14-16,7 1-15 0,-6 5-9 0,6-4-5 0,0-1-6 0,0 1-8 0,-5 4-5 15,5-6-8-15,0 3-7 0,-8 3-9 0,8-6-5 0,-8 0-7 0,8 6-5 16,0-4-5-16,0 4-4 0,-5-5-5 0,5-1-7 0,0 6-8 0,0 0-7 16,0 0-4-16,0 0-7 0,0 0-7 0,0 0-2 0,0 0-5 0,0-4-4 15,0 4-5-15,0 0-6 0,0 0-6 0,0 0-7 0,0 0-4 0,0 0-8 16,0 0-5-16,0 0-5 0,0 0-7 0,0 0-3 0,0 0-5 0,0 0-1 16,0 0-6-16,0 0 1 0,0 0-4 0,5 0 1 0,-5 4 0 0,8-4 1 0,0 6 3 15,-3-1 3-15,1-1 4 0,1 2 3 0,-2 0 3 0,4 3 2 0,3-5 2 16,-6 5 2-16,7-4 1 0,-5 5 1 0,4 1 0 0,0-1 2 0,-4-1-2 15,4 0 0-15,2 1 2 0,-9 1-2 0,9-1-1 0,-1-1 0 0,-8 6 0 16,11-6-1-16,-4 0-2 0,-1 3 1 0,5-3-1 0,-3 0 2 0,-2 6-1 0,-3-6-1 16,4 1 1-16,-5 1-1 0,6-3 1 0,-6-2-1 0,-2 3-1 0,3-4 2 15,-2 5 1-15,-1-4 1 0,3-1 1 0,-8-5 1 0,0 4 1 0,7 1 2 16,-7-5-3-16,0 0 5 0,0 0-1 0,0 0 1 0,0 0 1 0,0 0 1 0,0 0 2 16,-7 4 3-16,7-4 0 0,0 6 3 0,0-2 2 0,0-4 0 0,-8 5 3 15,8 1 1-15,-5-3 2 0,5-3 3 0,-6 7-1 0,-2-2 0 0,3-1 0 16,-2 5-2-16,1-3-2 0,-1-2-2 0,0 1-3 0,-5 4-3 0,4-3-1 0,-3 4-3 15,3-5-3-15,-4 4-1 0,3-5-5 0,-2 7-2 0,4-2-1 0,-6-2-3 16,0 2 2-16,7 0-2 0,-7 1 0 0,0-1 0 0,6 2 0 0,-5-1 1 16,-3-1 0-16,10 0-3 0,-9 1-2 0,9 1-7 0,-10-2-10 0,9 1-6 15,0-1-5-15,-6 1-4 0,3 0-3 0,4-6-4 0,-2 8-8 0,1-3-5 16,1-5-9-16,-3 2-9 0,0 3-11 0,8-4-8 0,0-5-9 0,-5 4-3 16,5 2 2-16,0-6-4 0,0 0-6 0,0 5-6 0,0-5-2 0,0 0-9 0,0 0-3 15,0 0-7-15,0 0-7 0,0 0-6 0,0 4-2 0,0-4-16 0,5 0-20 16,-5 6-44-16,0-6-59 0,8-6-52 0,-8 6-50 0,8 0-14 0,-3-4 5 0,1-1 15 15,-6-1 23-15,7 2 25 0,-2-5 29 0,4-2 30 0,-9 1 31 0,5 1 39 16,2-6 43-16,-7 0 58 0,6 2 71 0</inkml:trace>
  <inkml:trace contextRef="#ctx0" brushRef="#br0" timeOffset="-113404.11">28650 3005 2 0,'0'0'56'0,"0"-5"31"0,0 5 20 0,0-6 28 0,-8 3 28 0,8-3 30 0,0 2 29 0,0 4 27 15,0-5 23-15,-5 1 21 0,5 4 17 0,-7-5-22 0,7 5-44 0,0-7-22 0,-7 4-10 0,7 3-7 0,-5-6-1 0,5 6-12 0,0-5-16 0,-7 1-14 0,7-2-13 0,0 6-9 0,-8-5-6 16,8 5-5-16,-5-4-2 0,5 4-4 0,0-4-3 0,0 4-3 0,0-5-7 0,0 5-3 16,0-6-5-1,0 6-5-15,0-4-5 0,0 4-6 0,0-6-8 0,0 6-5 0,5-5-5 0,-5 1-6 0,0 4-4 0,8-6-4 0,-8 6-2 0,7-5-7 16,-7 5-2-16,5 0-4 0,2-4-4 0,0 4-2 0,-2 0 0 0,8 0-2 15,-5 0-4-15,3 0-3 0,-3 4 1 0,5-4-4 0,0 5-3 0,1 1-3 0,-2-2-2 16,1 1 0-16,1 5-5 0,-2 1 2 0,0-3-3 0,3 3 1 0,-1 4-3 16,-4 0-1-16,3-2-2 0,-5 2-1 0,5 0 0 0,-7 4 1 0,1-4 0 15,-1 6 1-15,1-3 0 0,-1 1 0 16,1 7 1-16,-7-7-3 0,0-1-1 0,7 3-5 0,-7-2-6 0,0 2-4 0,0-8-6 0,0 7-2 16,-7-4-2-16,7-3-2 15,0-2 1-15,-7-2 0 0,7 0-1 0,-6 1 0 0,6-1-1 0,-7-3-1 16,1 0 0-16,6-3 3 0,-7 3 6 0,1-2 6 0,-1 1 5 0,7 1 3 15,-6-6 4-15,-2 0-1 0,3 0 2 0,-3 0 0 0,3 0 1 0,0 0 1 0,-4 0 5 16,4 0 3-16,-2-6 3 0,-1 1 1 0,2 5 2 0,0-4 2 0,-1-2 0 16,2 3 5-16,-3-9 4 0,2 9 4 0,-1-7 6 0,7 4 3 0,-6-3 5 0,6 0 2 15,-7-2 2-15,7-2-1 0,0 1 4 0,-5-3-2 0,5 2 1 16,0-2-2-16,0 0 0 0,0-4-5 0,0 5-1 0,5-7-5 0,-5 7-6 0,7-6-7 16,-7 5-4-16,6 0-7 0,-6 2-4 0,7-3-6 0,-1 2-1 0,2 4-5 15,-3 1-1-15,2-6-1 0,-1 9-1 0,0-3-3 0,2 0-3 0,-1 3-2 16,-2 2-1-16,4-1-3 0,1 1 2 0,-2-1-4 0,-3 5 0 0,3 0-12 0,5-7-17 15,-7 7-21-15,1 7-23 0,6-7-26 0,-7 0-27 0,1 5-30 0,7-1-32 16,-9 1-51-16,3-1-63 0,-3 5-85 0,1-3-96 0,2 3-34 0,-3 3-6 0,2-8 18 16,-7 5 29-16,8-4 36 0,-8 5 40 0,0-10 43 0,0 0 43 0,0 0 48 15,0 0 47-15,0 0 62 0,0 0 67 0</inkml:trace>
  <inkml:trace contextRef="#ctx0" brushRef="#br0" timeOffset="-112851.99">29308 3107 0 0,'0'0'1'0,"0"0"100"0,0 0 63 0,0-4 39 0,6 4 29 0,-6-5 28 0,0-1 24 0,0 2 31 0,0-5 28 0,0 3 31 0,0 3 25 0,0-4 25 0,-6 2 26 0,6 1-75 0,0-1-125 0,0-1-61 0,0 2-29 0,-8 4-10 0,8-5-3 0,-5 1-10 0,5-1-8 0,-7 5-14 0,7-4-17 0,0 4-14 0,-8-6-17 0,8 6-11 0,0 0-11 0,-5 0-10 15,5 0-8-15,-7 0-8 0,7 6-7 0,-7-6-5 0,7 4-4 0,-5-4-5 0,5 5-1 0,0-1-3 16,-8 1-1-16,8-5-2 0,0 10-3 0,-5-5 0 0,5-1-1 0,0 1 0 15,0 5-1-15,0-4 2 0,0 3 0 0,0 1-1 0,0-5 3 0,0 4-2 0,0 1-1 16,0 1 2-16,0-2-1 0,0-5 3 0,5 6 2 0,-5 1 3 0,8-1 2 16,-3-5 2-16,-5 4 0 0,7-5 2 0,0 2 2 0,-2 3 0 0,3-4 1 15,-1-1 3-15,-2 2 3 0,3 0 2 0,3-6 2 0,-3 4 2 0,5-4 2 0,-7 5 1 16,1-5 5-16,7 0 3 0,-9 0 5 0,8-5 5 0,-8 5 5 16,11-4 4-16,-11-2 7 0,3 0 4 0,3 2 6 0,-3-1 3 0,-1 0 4 0,-2 1 3 15,1-6 0-15,2 1 3 0,-3 4 1 0,-5-11-2 0,8 7-1 0,-3-1-2 16,-5-4-5-16,0 4-5 0,0-5-7 0,0 0-7 0,0 0-5 0,0 0-9 0,-5 0-6 15,5 2-7-15,-8-2-7 0,3 0-4 0,-3 0-6 0,2 2-3 0,1 1-6 16,-2-2-5-16,-7-1-5 0,9 7-3 0,-8-3-3 0,6 1-4 0,-7 5-3 16,1-5-3-16,-1 5-4 0,9 1-1 0,-8 4-2 0,0-5-2 0,0 5-1 0,7 5-1 15,-7-5 1-15,6 4 1 0,-6 1 2 0,-1 5 4 0,9-5 1 0,-8 5 5 16,5 1 2-16,-3-3 4 0,4 3 3 0,-2-2 2 0,-3 7 3 0,6-7 3 16,1 0 0-16,-4 6 0 0,2-6 2 0,2 7 0 0,-1-7-2 0,-1 6 1 15,7-6-2-15,-6 6 1 0,6-4-2 0,-8-3-2 0,8 3 3 0,0 4 0 0,0-5 0 16,0-1 0-16,0 0 3 0,0 1-1 0,0 4 1 0,8-2 0 0,-8-3 2 15,6 1 1-15,-6-1 1 0,7 0 1 0,-1 3 2 0,-1-3 0 16,2 0 1-16,2 1 0 0,2-5-1 0,-4 4 1 0,7 1-2 0,-7 0-3 0,4-5-4 0,2 5-8 16,0-5-12-16,1 4-15 0,-1-3-15 15,-1-2-15-15,2 5-16 0,7-9-23 0,-10 6-23 0,1 0-26 0,9-3-33 0,-10-3-51 0,5 0-57 16,2 0-71-16,-4 0-74 0,4 0-20 0,-5 0 5 0,0-3 18 0,8-3 24 0,-8 0 30 0,1-3 30 16,4 5 37-16,-5-7 36 0,0 2 44 0,1-1 45 0,-2 1 56 15,8 0 62-15</inkml:trace>
  <inkml:trace contextRef="#ctx0" brushRef="#br0" timeOffset="-112535.99">29822 3054 75 0,'0'-5'172'0,"0"-1"59"0,0 2 44 0,0-5 35 0,0 4 28 0,0 1 28 0,0-2 28 0,8-4 28 0,-8 5 29 0,0-1 30 0,0 3 27 0,0-3-52 0,0 2-99 0,0-1-78 0,5 1-69 0,-5-1-30 0,0-2-14 0,0 4-4 0,0-3-4 0,0 1-5 0,0 1-6 0,-5 4-12 0,5-6-11 0,0 1-17 0,0 1-15 0,-8 0-17 0,8-1-17 0,-8 5-14 0,3-6-13 0,5 2-11 0,-7-2-10 0,0 6-7 0,2-5-8 0,-3 1-8 0,-4 4-4 0,5-6-8 0,0 6-1 16,2 0-3-16,-3-5-2 0,-5 5 2 0,7 5-1 0,1-5 0 0,-2 6-1 15,-7-6 1-15,7 4 2 0,1 1 1 0,-8 1-2 0,7 4 3 0,2-5 4 0,-1 3 1 16,-7-3 4-16,5 5 2 0,3 1 1 0,-2 4 4 16,1-6 1-16,-8 1 1 0,7 4 1 0,2 2 1 0,-3-7-1 0,2 4 0 0,6 2 0 0,-5 0-3 15,-3 0 1-15,8 4-2 0,-7-4-2 0,7 0-2 0,-6-6-1 16,6 6-4-16,0 1-2 0,0-2-3 0,0 0-6 0,0-4-2 0,0 0-2 0,6 5-2 0,-6-6-2 16,7 1-2-16,-7-1-4 0,8 3-2 0,-3-3 0 0,1 0-3 15,2 1 1-15,-3-5-4 0,2 4 0 0,7 1-9 0,-8-4-6 0,6 3-13 16,2-3-13-16,-1-3-17 0,-1 3-17 0,2-2-28 0,-1 1-35 0,8 1-67 0,-10-6-80 0,2 0-54 15,0 0-43-15,6 0-10 0,-4 0 9 0,-3-6 19 0,0 1 26 0,4 1 29 16,-5-5 31-16,1 3 37 0,-3-3 35 0,3-1 48 0,-6-1 50 0,-1 2 64 0,3-1 82 16</inkml:trace>
  <inkml:trace contextRef="#ctx0" brushRef="#br0" timeOffset="-112156.36">29920 3021 86 0,'0'-12'169'0,"0"3"52"0,0 3 39 0,0-3 33 0,0 5 30 0,0-5 29 15,0 4 26-15,0-2 27 0,0 4 24 0,0-3 25 0,0 1 26 16,0 5-64-16,5-4-110 0,-5 4-74 0,0 0-52 0,0-6-24 0,0 6-11 0,8 0-13 15,-8 0-12-15,0-5-10 0,0 5-9 16,7 0-6-16,-7 0-11 0,0 0-4 0,0 0-6 0,5 0-4 0,-5 5-7 0,7-5-5 0,-7 6-6 0,7-2-4 16,-2 7-2-16,-5-8 0 0,8 9 5 0,-3-3 1 0,-5 1-3 0,8-1 1 15,-8 6-3-15,6 0-6 0,-6-2-5 0,7 7-6 0,-7-4-8 0,0 3 0 16,6 1-6-16,-6-1-1 0,0 0-3 0,0-5-4 0,0 7-7 0,7-7-1 0,-7 6 0 16,0-5-2-16,0-6-1 0,6 6-1 0,-6-6-1 0,0 1 0 0,7 0 2 0,-7-5-2 15,0 1 1-15,6-2 0 0,-6 1 0 0,0-1 2 0,5 1-1 16,-5 1 3-16,9-6 0 0,-9 0 3 0,0 0 1 0,0 4 4 0,0-4 5 0,7 0 2 15,-7 0 1-15,5-4 4 0,-5 4-1 0,8-6 3 0,-8 1 5 0,5 1 3 16,1-1 6-16,-6-5 3 0,8 5 2 0,-3-5 0 0,-5 0 1 0,7-4 0 0,-1 4-4 16,-6-4 0-16,8-2-2 0,-2 2 0 0,-6-5 0 0,7 0-5 0,-2-2 0 15,-5 3-7-15,9-3-5 0,-9 2-5 0,5 1-1 0,-5-3-4 0,5 2-2 16,-5 4-1-16,0 0-3 0,0 0-1 0,8 2-2 0,-8 1-2 0,0 3-1 0,0 0-3 16,0 3-6-1,0 1-3-15,0 5-4 0,0 0-12 0,0 0-11 0,0 0-15 0,0 0-20 0,0 0-14 0,0 0-12 0,-8 0-16 0,8 5-16 0,-5-5-13 16,5 10-17-16,0-5-17 0,-5 4-16 0,5 3-17 0,-9-3-19 0,9 1-20 15,0-1-21-15,-5 6-37 0,5-5-40 0,0 4-52 0,-7 1-59 0,7-6-12 0,0 7 11 16,0-3 24-16,0-2 26 0,0-2 30 0,0 1 37 0,7-4 36 0,-7 3 38 0,0-4 43 16,0-5 46-16,5 0 54 0,-5 0 63 0</inkml:trace>
  <inkml:trace contextRef="#ctx0" brushRef="#br0" timeOffset="-110478.73">30630 2918 11 0,'0'0'31'15,"0"-6"14"1,0 6 16-16,0-4 14 0,0 4 16 0,-8-6 20 0,8 1 22 0,0 5 17 0,0-4 13 0,-5-2 12 0,5 1 15 0,0 1 12 0,-8-1 12 0,8 1 7 0,-5-2 1 0,5 3 0 0,-8-3-2 0,8 0-1 0,0 2-4 0,-6-1-11 0,6-1-18 0,0 2-9 0,0-1-7 0,-5 1-8 0,5 4-7 0,0-5-11 0,0 1-6 0,-7 4-7 15,7-6-5-15,0 0-3 0,0 6-6 16,0-3-3-16,0-3-4 0,0 6-5 0,-8-6-7 0,8 6-3 0,0 0-7 0,0-4-7 0,0 4-4 0,0-5-5 31,0 5-6-31,0 0-4 0,0 0-7 0,0 0-3 0,0 0-5 0,0 0-6 16,0 0-5-16,0 0-2 0,0-5-5 0,0 5-5 0,0 0-2 0,0 0-5 16,0 0-5-16,0 0-4 0,0 0-6 0,0 0-8 0,0 0-9 0,0 0-4 0,0 0-7 15,0 0 0-15,0 0-2 0,-6 5-1 0,6 0 2 0,0-1 3 0,0 2 1 16,-7 3 4-16,7 3 2 0,0-3 6 0,0 0 3 0,-6 6 7 0,6 1 7 15,0 2 4-15,0-3 5 0,-5 4 2 0,5 0-2 0,0 1 1 0,0 1-3 0,0-2-1 16,0 5-3-16,-7-5-2 0,7 5-2 0,0-3-3 0,0 3 0 0,0-5-2 16,0 1-2-16,0-1 1 0,7 2-2 0,-7-8-3 0,0 2 0 0,0-6-2 15,0 7 2-15,0-7 0 0,0-4 1 0,5 5-1 0,-5-5 0 0,0 4 3 16,0-2-1-16,6-7 2 0,-6 3 0 0,0 3 4 0,0-6 0 0,0 4 4 0,0-4 4 16,0 0 1-16,0 0 2 0,0 0 4 0,0 0 1 0,0 0 4 0,0 0 2 15,0 0 3-15,0 0 3 0,0 0 4 0,0 0 4 0,0 0 0 0,0 0-4 16,0 0-4-16,0 0-3 0,0 0-2 0,0 0-4 0,0-4-4 0,0-2-4 0,0 3-4 15,-6-4-7-15,6-2-5 0,0 4-6 0,0-5-6 0,0 1-2 0,-5 0-4 16,5-7 2-16,0 6-1 0,0-4-1 0,0 5 1 0,0-6-4 0,0 0 2 0,5 5-1 16,-5-4 1-16,0-2 2 0,0 7-1 0,6-2 0 0,-6 3 1 0,0-3-1 15,7 1-2-15,-7 1 0 0,6 4 0 0,-6-1 0 0,8 2 0 0,-1-1-1 0,-2 1 2 16,-5-1 3-16,6 1 1 0,2 4 2 0,-3-6 3 0,3 6 2 0,5 0 2 16,-7 0 3-16,-1 0 3 0,10 0 4 0,-9 0 4 0,7 6 4 0,-8-6 1 15,9 4 5-15,-7 1-1 0,6-1 4 0,-6 1-1 0,5 5 0 0,-5-5-1 16,-1 4-1-16,8-2 1 0,-7 2-3 0,-2 0 2 0,3 1-3 0,-2 4 1 0,-1-4 0 15,3 1-1-15,-8 2 0 0,5-3 1 0,-5 4 0 0,0-2 2 0,0-3 2 16,0 5-1-16,0-4 3 0,0 0-2 0,-5 0 0 0,-3-1-3 0,3 6-7 16,-1-6-6-16,-2 3-8 0,3-9-8 0,-10 7-7 0,9 1-7 15,-7-7-8-15,1 1-11 0,-2-1-7 0,1 7-12 0,-1-7-12 0,4 2-15 0,-4-6-17 16,-1 3-14-16,10 3-16 0,-9 0-17 0,1-6-22 0,0 3-49 0,2-3-56 0,-4 6-70 16,2-6-68-16,2 4-25 0,-5-4 2 0,5 0 14 0,-1 0 21 0,3 0 27 15,-3 0 33-15,-2 0 31 0,1 0 37 0,1 0 39 0,5 0 44 0,-5 0 57 0,-1-4 64 16</inkml:trace>
  <inkml:trace contextRef="#ctx0" brushRef="#br0" timeOffset="-108142.72">28747 3182 0 0,'0'0'17'0,"6"-5"31"0,-6 5 11 0,8-7 8 0,-8 4 5 0,5-3 5 0,-5 1 5 0,7 1 6 0,-7-2 7 0,6 2 8 16,-6-1 7-16,6 1-19 0,2-7-35 0,-1 7-13 0,-7-2-1 0,5-3 6 0,4 4 8 0,-4-1 13 0,-5-2 14 0,5 3 15 0,3-1 16 0,-3-4 11 0,-5 5 10 0,8 1 8 0,-8-1 7 0,6-1 5 0,-6 2 2 0,7-1 2 15,-7 1-1-15,0 4-2 0,6-5-1 0,-6 1-4 0,0-2-8 0,0 6-5 16,7-6-7-16,-7 2-5 0,0-1-4 0,0 5 0 0,0-6-1 0,6 3 2 0,-6-3 0 16,0 2 4-16,0-1 1 0,0 1 2 0,0-1 1 0,0-5-1 15,0 4 0-15,0 1 0 0,0-5-2 0,0 5-2 0,0 1-4 0,7-5-3 0,-7 3-6 16,0-4-7-16,0 5-6 0,0-5-7 0,0 5-4 0,0 1-4 0,0-5-6 0,0 3-5 16,0 3-6-16,0-3-8 0,0 0-7 0,0 6-6 0,0-4-6 0,-7-1-5 15,7 5-3-15,0-6-7 0,0 6-2 0,0 0-7 0,0-4-3 0,-6 4-7 0,6 0-7 16,0-5-6-16,-7 5-5 0,7 0-4 0,-6 0-4 0,-1 0-3 0,1 0-2 15,-2 5-3-15,3-5-3 0,-3 4-2 0,3-4-2 0,-9 6-1 0,9-1 2 16,-2 5 0-16,-7-4 2 0,8 3 0 0,-1 0 5 0,-6 0 0 0,7 1 2 16,-1 5 0-16,1 0 4 0,-1 0-1 0,2 0 3 0,-4 0 3 15,9-2 1-15,-5 7 4 0,5-4-1 0,-5 2 4 0,5 1 1 0,0-4 3 0,0 4 2 0,0-4 5 16,0 6 1-16,0-7 3 0,0 0 3 0,0 7 3 0,5-7 2 0,-5 0 2 16,0-4 5-16,5 6 1 0,4-3 1 0,-9-4 4 0,5 6-2 0,2-3 0 15,-1 1 3-15,1-2-3 0,-1-2 0 16,2 0 0-16,-3 7 0 0,2-7-1 0,5 0-2 0,-4 1-2 0,4 1-4 0,-3-2-1 15,1 1 0-15,-2-1-4 0,5 1-1 0,-7 0-1 0,7-6-1 0,-6 8 0 0,6-9 0 0,-7 7-1 0,1-4-1 0,7-1 0 16,-9-1 2-16,3 1 2 0,-3-1-2 16,-5 2 3-16,6-1 1 0,2-1 0 0,-8 2 3 0,0-6 1 0,5 3 2 0,-5-3 1 0,0 0 4 0,-5 6 0 15,5 0 0-15,0-2 3 0,-8 1-1 0,8-5 0 0,-6 4 2 0,1 1-1 16,-3 1 0-16,-4-2-2 0,5 1 1 0,-6-1-4 0,6-4-2 16,-6 6-3-16,0 0-1 0,7-6-6 0,-7 4 0 0,0-4-3 0,-1 0-3 15,2 5-4-15,4-5-4 0,-4 0-6 0,0 0-5 0,4 0-7 0,-5 0-4 0,7 0-7 16,-1 0-3-16,2-5-9 0,-4 5-6 0,4 0-8 0,0-4-7 0,-3 4-8 0,8 0-10 15,-5-6-11-15,5 6-8 0,-8-6-12 0,8 2-11 0,0 4-11 0,0-5-15 16,0 1-20-16,0-2-21 0,0 1-33 0,0 1-40 0,0-1-63 0,0-5-77 0,8 4-49 16,-8 3-33-16,5-7-3 0,3-1 15 0,-3 7 24 0,0-5 31 0,4-2 32 15,-4 1 36-15,2 7 41 0,-1-9 42 0,1 3 51 0,7 0 56 0,-9-1 64 0,2 1 82 16</inkml:trace>
  <inkml:trace contextRef="#ctx0" brushRef="#br0" timeOffset="-107103.66">29600 3182 0 0,'0'-5'14'0,"0"-2"38"0,-7-2 29 0,7 4 32 0,0 1 36 0,-5-6 32 0,5 5 32 15,-8-4 30-15,8-1 27 0,-6 4 19 0,1-3 13 0,5 4 6 0,-8-5 4 0,8 6-2 0,-7-1-3 0,7-4-11 0,-6 2-15 0,6 2-19 0,-8 1-23 0,8-1-20 0,0 5-12 0,-5-6-12 0,5 2-9 0,0 4-6 0,0 0-10 16,0-5-8-16,0 5-11 0,0-4-12 0,0 4-10 0,0-5-11 0,0 5-7 0,0-4-12 15,0 4-10-15,5 0-11 0,-5 0-9 0,0 0-13 0,0-6-10 0,0 6-9 16,0 0-8-16,8-6-7 0,-8 6-6 0,6 0-3 0,1 0-5 0,-7 0 0 16,8 0-3-16,-3 6 0 0,1-6 0 0,2 0 0 0,-3 6 1 0,2-2 3 15,-1 1 1-15,2 4 5 0,-8-5 1 0,6 7 3 0,1-2 2 0,-7 1 1 0,5 5 0 16,-5 0 0-16,0 0-2 0,8 0 0 0,-8 4-1 0,0-1 1 0,0-2-1 16,0 8 0-16,-8-3-4 0,8-3-1 0,0 1-3 0,-5 2-2 0,5-2-3 15,-7 1-2-15,1-1-1 0,6 0-1 0,-8 1-4 0,8-1 1 0,-6 1 0 16,6-4-2-16,0-3 0 0,-7 2 0 0,7 0-3 0,0 0 0 0,0-6-1 0,0 1-2 15,0-1 1-15,0 2 0 0,0-7-1 0,0 5 2 0,7-3-1 0,-7 0 3 16,0-6 2-16,0 0 0 0,0 4 0 0,0-4 3 0,0 5 4 0,0-5 3 16,0 0 5-16,0 0 4 0,0 0 5 0,0 0 2 0,6-5 5 0,-6 5 1 0,0-4 3 15,8 4 2-15,-8-12 2 0,0 8 5 0,0-1 1 0,6-5 1 0,-6 1-1 16,0-6-2-16,7 6-3 0,-7-6-5 0,0 0-4 0,0 0-6 16,5-4-2-16,-5-1-4 0,8 1-3 0,-8 0-4 0,6-2-6 0,-6 3-1 0,7-7-6 15,-7 1-1-15,6 3-4 0,-1-3-1 0,2-1-1 0,-7 7-1 0,9-1-1 16,-9-2 0-16,5 2 0 0,1 5 0 0,-6-2-1 0,7 7 3 0,-7-2-3 15,5 3 0-15,-5-3-1 0,9 8-2 0,-9-4 1 0,7 2-2 0,-7 1 0 0,5-1-1 16,-5 5 0-16,6-6 0 0,0 6 0 0,-6 0-1 0,7 0 1 0,-7 0 0 0,8 0 1 16,-3 0 1-16,2 6 1 0,-7-6 3 0,7 5 1 0,-2-5 0 0,2 4 4 15,1 1 2-15,-8 2 0 0,5-4 4 0,2 3 0 0,0-1 5 0,-2 3 2 16,3-2 3-16,-8-1 0 0,8-1 4 0,-3 7 2 0,-5-7 1 0,6 7 2 0,1-7 2 16,-7 5 3-16,5 1 2 0,-5 1 4 0,0-1 1 0,9-1-1 0,-9 0 0 15,0 6 0-15,0-6-1 0,5 7-2 0,-5-2 2 0,0-4-3 0,-5 11-1 16,5-8 1-16,0 2-4 0,0-1-3 0,-9 2-4 0,9-1-2 0,0-2-3 15,-5 1-1-15,5-2-1 0,0 1-1 0,-7 2-2 0,7-6-2 0,0 6-2 16,0-5-2-16,-6 1-6 0,6-2-5 0,0 1-6 0,0-1-10 0,0-3-8 16,0-3-8-16,0 9-15 0,0-8-11 0,0-4-19 0,0 5-15 0,0-5-17 0,0 4-20 15,0-4-18-15,0 0-19 0,0 0-17 0,0 5-19 0,0-5-19 0,0 0-25 0,0 0-72 16,0 0-96-16,0 0-56 0,0 0-36 0,0 0 1 0,0-9 16 0,0 4 30 16,0-5 30-16,0 1 35 0,0-1 35 0,0-5 40 0,0 1 41 0,0-2 45 15,6 1 52-15,-6-3 76 0,7-1 92 0</inkml:trace>
  <inkml:trace contextRef="#ctx0" brushRef="#br0" timeOffset="-106408.41">30175 2951 14 0,'5'-9'79'0,"-5"-2"34"0,0 3 27 0,0-3 32 0,0 7 33 0,0-7 31 0,0 1 28 0,0 5 27 0,0-4 24 0,-5 5 23 0,5-2 24 0,0 3-30 0,-8-9-61 0,8 8-27 0,0-1-12 0,-6-1-10 0,6 6-6 0,0-4-15 0,0 4-18 0,0 0-14 0,-7-5-11 16,7 5-10-16,0 0-4 0,0 0-6 0,0 0-7 0,0 0-7 0,0 0-11 0,0 0-7 0,0 0-11 0,0 0-10 0,0 0-11 0,0 0-10 0,0 0-11 0,0 0-9 0,0 0-9 0,0 0-6 0,0 0-7 15,0 0-1-15,0 0-3 0,0 0 0 0,0 0 1 0,0 5 1 0,0-1 1 0,0 2 4 16,-8-1 5-16,8 5 3 0,0-4 5 0,0 3 7 0,0 0 4 0,0 0 3 16,0 1 3-16,0 1-1 0,-5-1-1 0,5 3-3 0,0 2-3 0,0-1-2 15,0 2-4-15,0-1-3 0,0-1-3 0,0 2-3 0,0 2 0 0,0-3-7 16,0 4-3-16,0-4-2 0,0 4-2 15,0-4-3-15,0 5-2 0,0-6-5 0,0 7 3 0,0-7-4 0,0 5-1 0,0-4-1 0,0 0-1 0,0-6-1 0,0 6-1 16,5-6 1-16,-5 7-1 0,0-7 0 0,0 1 0 0,0-5-1 0,0 4-1 16,8-3 2-16,-8 4-2 0,0-7 0 0,0 3 0 0,0 0 1 0,7-3 0 0,-7 3-1 15,0-6 0-15,0 4 0 0,0-4-1 0,6 5 0 0,-6-5-1 0,0 0 4 16,0 0 0-16,0 0 3 0,0 0 3 0,0 0 2 0,0 0 5 0,0 0 5 16,0 0 1-16,0 0 0 0,0 0 2 0,0 0-2 0,0 0 0 15,0 0-5-15,0-5 1 0,0 1-5 0,-6-2-1 0,6-3-3 0,0 3-2 0,0 3-6 16,-7-7-6-16,7-1-2 0,0 2-4 0,0-1-1 0,0-5-1 0,-8 5 2 0,8-4 0 15,0-1 1-15,-5 6 3 0,5-7 3 0,-5 2-1 0,5 0 0 0,0 0-2 0,-9-2 2 16,9 1-1-16,0 2 4 0,-5 2-3 0,5 1 3 0,-7 1 0 0,7-2 1 16,0 3 0-16,0 3-1 0,-6-1-3 0,6 3-2 0,0-4-1 0,-8 7-5 15,8 0-1-15,-6-5-3 0,6 5-2 0,-7 0 0 0,7 0-4 0,-5 0-1 16,5 0-1-16,-8 0-1 0,2 0 0 0,1 5 2 0,-3-5 1 0,8 7 3 16,-5-7 1-16,-2 3 4 15,-2 3 1-15,4-1 4 0,-1-1 1 0,-1 0 1 0,1 2 1 0,6-1 0 0,-7-1 0 0,7 1-1 0,-6 1 1 0,-1 4-1 0,7-5 1 16,-6-1-2-16,6 1 2 0,0-1-2 0,-8 6 1 0,8-5 2 0,-5 4-2 15,5-2 0-15,-8 2 2 0,8 0 0 0,0-3 1 0,-5 3 0 0,5 0 0 16,0 3 1-16,0-3 2 0,0 0 2 0,0 1 1 0,0-1 1 0,0 3 1 0,0-3 0 16,0 0 1-16,0 1 0 0,0-1 3 15,0 2 2-15,5-1-1 0,-5-7 3 0,0 9 2 0,8-9-1 0,-8 7-1 0,5-5 1 0,-5 1 0 0,8-3 2 0,-8 3 0 16,6 0 2-16,1-2-1 0,-1 1 2 0,1-1-1 0,-1 2 2 16,1-6 1-16,-1 0-1 0,8 4 1 0,-7-4-1 0,6 0 1 0,-2 0-1 0,-3 0-1 15,4 0-1-15,2-4-4 0,-1 4-4 0,1-6-8 0,-4 6-15 0,5-4-21 16,-1-1-22-16,-9 5-25 0,0-4-26 0,3-2-26 0,-2 0-38 15,1 6-40-15,-1-3-79 0,-6 3-90 0,0 0-85 0,0-6-77 0,0 6-21 0,0-9 4 16,0 3 22-16,-6 3 32 0,6-3 37 0,-7 0 40 0,1 6 44 0,-2-3 46 0,3-3 51 16,-8 2 57-16,7 4 74 0,-1 0 80 0</inkml:trace>
  <inkml:trace contextRef="#ctx0" brushRef="#br0" timeOffset="-106012.03">30270 3484 20 0,'0'0'102'0,"0"0"45"0,0 0 33 0,-5 5 29 0,5-5 25 0,0 0 27 0,0 0 24 0,-6 0 25 0,6 0 23 0,0 0 26 0,0 0 24 0,0 0-31 0,0 0-59 0,0 0-48 0,0 0-44 0,0 0-17 0,0 0-3 0,0 0-5 0,0 0 0 0,0 0-4 0,0 0-3 0,0 0-3 0,0 0-5 0,0 0-3 16,0 0-6-16,0 0-7 0,0 0-9 0,0 0-10 0,0 0-10 0,0 0-13 16,0 0-7-16,0 0-11 0,0 0-5 0,6 0-6 0,-6 0-3 0,0 0-8 15,0 0-6-15,5-2996-2 0,-5 5987-6 0,7-2991-3 0,-7 0-3 0,8 0-2 0,-8 0 0 16,6 0-1-16,0 0-1 0,-6-6-2 0,7 6-6 0,-2 0-5 15,2 0-7-15,2-4-4 0,-4 4-5 0,1 0-4 0,1 0-2 0,-2-5-6 0,-5 5-7 16,14 0-13-16,-7 0-18 0,-1 0-23 0,-1 0-30 0,3 0-31 0,0 0-33 16,-8 0-40-16,5 0-43 0,1 0-75 0,-6 0-95 0,8 0-75 0,-8 0-71 0,5 5-19 15,-5-5 2-15,0 0 22 0,0 0 34 0,0 0 40 0,0 0 46 0,0 0 47 16,0 0 53-16,0 0 54 0,0 0 56 0,0 0 74 0,0-5 81 0</inkml:trace>
  <inkml:trace contextRef="#ctx0" brushRef="#br0" timeOffset="-104576.69">31125 3152 30 0,'0'-6'71'0,"0"2"32"0,0 4 32 16,0-5 31-16,0 1 33 0,0-1 32 0,0-1 26 0,0 2 25 0,0 4 23 0,0-6 4 0,0 1-6 0,0 1-14 0,0 4-18 0,0-5-14 0,0-1-16 0,0 2-16 0,0 0-20 0,-8-1-19 0,8-1-19 0,0 3-15 15,0-4-10-15,0 2-7 0,0 1-5 0,0-1-4 0,0-1-4 0,-5 2-8 0,5-1-5 0,0 1-5 0,0-1-6 0,0 1-6 0,-8-2-5 16,8-4-7-16,0 5-7 0,-7-1-8 0,7 3-5 0,0-3-7 0,-5 2-6 0,5 4-8 16,-7-5-7-16,7 1-11 0,-5 4-6 0,5-5-9 0,-7-2-7 0,7 7-3 15,-8-3-2-15,3 3 0 0,5 0 0 0,-8 0-4 0,2-6-4 0,6 6-3 16,-5 6-3-16,-3-6 0 0,0 3-1 0,3 4 3 0,-8-2 1 0,8-1 4 0,-4 1-1 15,-3 5-1-15,6-1-2 0,-7 0-2 0,0 3 1 0,6 1-2 0,-5-4 2 16,4 6-1-16,1 0 0 0,2-4 0 0,-4 3 2 0,4 0 1 0,0-4 5 0,-3 5 2 16,3 0 0-16,5-6 0 0,-8 7-1 0,8-7-2 0,-6 6-1 0,6-6 1 15,0 0 3-15,0 3 0 0,0-3 5 0,0 0 0 16,0 1-1-16,0-1-1 0,0-4-3 0,6 5-2 16,-6-4 0-16,8-2 4 0,-8 7 1 0,5-7 3 0,3 1 1 0,-3-1 5 0,0 1 3 0,4 1 2 0,-4-2 3 15,2-4 2-15,6 6 1 0,-6-6 2 0,5 0 2 0,-4 3 0 0,5-3 0 0,-7-3 3 16,6 3 3-16,2 0 4 0,-7-6 3 0,4 2 1 0,-3-2 2 0,5 1 2 0,-7 1 5 15,7-1 4-15,-5 1 1 0,4-7 4 0,-5 7 2 0,-2-5 1 0,10-3 2 16,-10 3-1-16,3-1-2 0,-2 1-5 0,-6 0-2 0,5-7-5 0,-5 6-3 0,7-4-5 16,-7 0-4-16,9 4-6 0,-9-5-2 0,0 0-4 15,0 6-3-15,0-7-1 0,0 7-5 0,0-2-2 0,0 3-3 0,0-3-3 0,0 8-5 0,0-4-5 16,0 7-9-16,0 0-10 0,-9-5-12 0,9 5-7 0,0 0-8 0,0 0-1 16,0 5-3-16,-7-5 1 0,7 10-1 0,-5-4 1 0,5 3 3 0,-6 1 0 15,-2-1 2-15,8 6 6 0,-5 0 5 0,5 0 11 0,-8 0 9 0,8 0 4 0,-7-6 6 16,7 5 2-16,0 0-1 0,0-2 0 0,0 1-1 0,0-4 2 0,7 2 2 15,-7-2 1-15,0-2 3 0,8 2 1 16,-3 0 2-16,-5-3 3 0,8-2 3 0,-2 5 5 0,-1-4 0 0,2 1 4 0,7-2 4 0,-8-4 2 0,1 6 4 0,7-6 4 16,-7 3 2-1,4-3 5-15,2 0 4 0,0 0 6 0,0 0 4 0,-7-3 4 0,9 3 3 0,-3-6 5 0,0 2 1 0,3-2 2 16,-3-3 4-16,0 4-1 0,2-5 0 0,-1 5 2 0,0-5-4 0,0 0-1 0,0-4 0 0,-8 4-3 0,9-4-6 16,-7 4-1-16,-1-5-4 0,8 0 0 0,-7 2-4 0,-7-2-5 0,5 0-6 0,2-4-6 15,-7 4 0-15,0-5-6 0,7 1-2 0,-7 3-5 0,0-4-3 0,0 7-2 16,0-8-2-16,-7 6-6 15,7 2-1-15,0-1-6 0,-7 4-5 0,7-5-1 0,-5 4-1 0,5 7-6 0,-7-5-2 0,7 3-8 0,-6-4-4 0,-2 10-7 0,2-5-9 16,6 5-8-16,-7 0-6 0,2 0-7 0,-4 5-3 0,4-5 3 0,0 6-1 16,-3 4 3-16,-5-5 0 0,5 3 4 0,3 3 3 0,-1-2 3 0,-1 0 5 0,1 3 7 31,-2-3 8-31,8 4 7 0,-5-2 8 0,5-1 5 0,0 5 8 0,0-2 3 16,0-2 9-16,0 5 6 0,0-2 8 0,5 0 7 0,-5 0 8 0,8 2 6 15,-2-2 5-15,1 0 3 0,-1 0 4 0,7 2 4 0,-5-1 4 0,-3-1 3 0,8 2 1 16,1-3 2-16,-2-4-3 0,-6 6-1 0,8 0-4 0,-2-5-2 0,-5 5-5 15,7-6-4-15,-8 2-4 0,1-1-4 0,-2-1-2 0,4 0-5 0,-4-3-2 0,0 3-2 16,-5-3-2-16,8-3-3 0,-8 3-3 0,0 0 0 0,0-6-5 0,0 4 4 16,0 1-2-16,0-1 2 0,0-4 3 0,-8 6 2 0,8-2 4 0,0 1-3 15,-5-5 2-15,0 5-1 0,-4-1-2 0,9-4-5 0,-5 6-4 0,-2 0-10 0,-6-6-13 16,6 3-15-16,0-3-11 0,2 0-16 0,-8 0-19 0,5 0-15 0,2 0-15 16,-6 0-15-16,3 0-15 0,4 0-17 0,0-3-19 0,-3 3-19 0,-5 0-19 15,5-6-13-15,8 6-14 0,-5-6-26 0,-1 6-33 0,6-4-60 0,-7 4-68 0,7 0-36 16,0 0-25-16,0-5 6 0,7-4 19 0,-7 3 29 0,0 2 29 0,6-1 34 15,-1-5 40-15,3 1 37 0,0-2 39 0,5 1 50 0,-8 1 53 0,9 0 67 0,-2-7 75 16</inkml:trace>
  <inkml:trace contextRef="#ctx0" brushRef="#br0" timeOffset="-104071.24">31796 3191 0 0,'0'0'32'0,"0"0"123"0,0 0 65 0,0 0 45 0,-7-5 33 0,7 1 28 0,0 4 25 0,-8-5 22 0,3-2 23 0,5 4 19 0,-7-3 14 0,7 1 13 0,0 5 4 0,-7-4-95 0,2-2-153 0,5 6-74 0,-8 0-34 0,1-4-15 0,7 4-4 0,-6-5-7 0,6 5-3 0,-6 0-8 0,-1 0-8 0,7-4-3 0,0 4-5 0,-5 4-5 0,5-4-8 0,-8 0-3 0,8 5-4 0,-8-5-2 0,8 4-2 0,0-4-5 0,-5 6 1 16,5-2-4-16,0 1 3 0,-6 1-1 0,6-3 0 0,-5 4 1 0,5-2 3 15,0 4 0-15,-7-5 0 0,7 2 0 0,0 3-1 0,-9-4-6 0,9-1-1 0,0 8-4 16,0-8-1-16,0 1-2 0,0-1-4 0,0 1 1 0,0-1 0 0,0 2 2 16,0-1 2-16,0-1 2 0,9 1 2 0,-9 2 1 0,7-7 4 0,-7 3 4 15,5 3 2-15,1-6 2 0,-6 0 6 0,5 4 3 0,3-4 3 0,5 0 4 16,-6 0 1-16,-1 0 0 0,0 0 3 0,9-4 2 0,-3 4 1 0,-5-6 2 0,6 3 0 15,0 3 1-15,0-7 3 0,-8 2 2 0,9 1 1 0,-1-7 5 0,-8 7 2 16,11-1 4-16,-11-4 3 0,2 5 2 0,-1-8 0 0,0 3-2 0,2 4-4 16,-8-5-1-16,7 1-3 0,-7-7-3 0,0 7-4 0,0-6-4 0,0 6-4 0,0-6-6 15,0 0-6-15,-7 6-6 0,7-5-8 0,-8 3-6 0,8 1-6 0,-6 1-4 16,0-2-5-16,-1 2-6 0,2 5-7 0,-4-1-4 0,-3 1-6 0,6-2-4 16,-1 6-5-16,1 0-3 0,-7 0 0 0,6 0 1 0,-5 6 2 0,5-2 1 0,-6 5 0 15,6-4 3-15,-5 5 4 0,4 4 2 0,-5-4 5 0,7 1 2 0,-1 3 7 0,-6 0 2 16,5 2 6-16,3-7 0 0,-1 6 2 0,-6 0-1 0,12 0 2 0,-9-6 2 15,4 5-1-15,-2-4 1 0,7 6 0 0,-6-7 1 0,6 0 2 0,-5 1-1 16,5-1 1-16,0 3 0 0,0-3-1 0,0 0 1 0,0 1 0 0,0-5 2 16,0 4 2-16,5-3 1 0,-5 4 3 0,6-7 3 0,1 9 1 0,-2-9 1 0,4 7 2 15,-2-5-1-15,-2 1-1 0,6-3 0 0,-3 9 3 0,5-8-1 0,0 1 3 16,0-5 0-16,0 4-2 0,1 2-7 0,-1-6-9 16,6 4-15-16,-7-4-19 0,2 5-17 0,4-5-16 0,-2 0-20 0,-4 0-18 0,0 0-25 0,3 0-27 0,-4-5-51 15,2 5-56-15,-5 0-94 0,4-4-107 0,2-2-38 0,-8 2-6 0,1-1 17 0,-1 1 24 16,1-2 29-16,-1-3 32 0,-1-2 36 0,3 1 39 0,-8-5 40 0,8 6 44 0,-8-10 59 15,0 4 65-15</inkml:trace>
  <inkml:trace contextRef="#ctx0" brushRef="#br0" timeOffset="-103723.31">32179 2951 0 0,'0'-5'57'0,"0"-5"57"0,-6 5 37 0,6-3 32 0,0 3 33 0,-8-5 30 0,8 4 31 0,0 1 27 0,0-5 29 0,0 5 29 16,0 1 28-16,0-1-11 0,0 1-31 0,0-2-43 0,0 6-49 0,0-3-28 0,0-3-12 0,0 0-11 0,0 6-14 0,0-4-10 0,0 4-10 0,0 0-14 0,0-5-15 0,8-1-11 0,-8 6-17 0,0 0-10 0,0 0-10 0,6 0-9 0,-6-4-7 0,7 4-9 0,-7 0-5 0,6 0-8 0,2 0-2 0,-3 4-6 15,3-4-3-15,-3 0 2 0,2 6-1 0,0-6 2 16,5 5 2-16,-4 5 0 0,-3-4 1 0,9-3-1 0,-9 7-1 0,11-1 0 0,-11 2-2 15,8-2 1-15,1 1-2 0,-9 1-2 0,8 2-2 0,-8 2-3 0,11 1-4 0,-11-7-3 0,1 6-2 0,1-1-1 16,7 6-6-16,-14-6-1 0,7 1 1 0,-2 1-3 0,-5 2-1 0,0-3-2 16,0 4-1-16,0-4-2 0,-5 4-4 0,5-5 1 0,-7 7-3 0,-1-7-2 0,-5 6-6 15,7-5-16-15,-7-2-14 0,5 7-27 0,-3-10-26 0,-1 5-31 0,-9 0-24 16,10-6-36-16,-5 1-38 0,-3-1-54 0,-1 6-62 0,8-5-99 0,-8 1-112 0,1-8-44 16,-2 9-5-16,3-3 17 0,-8 1 28 0,7-6 41 0,-1 1 43 0,0 0 44 0,-1-5 46 15,3 0 48-15,-3 0 54 0,10 0 64 0,-9-5 68 0</inkml:trace>
  <inkml:trace contextRef="#ctx0" brushRef="#br0" timeOffset="-101321.06">32668 2981 1 0,'6'-5'61'0,"-6"5"32"0,0 0 19 0,0-4 15 0,0 4 10 0,0-5 18 0,0 5 23 0,0 0 18 0,0-7 15 0,0 4 17 0,0-3 13 0,0 6-25 0,7-5-51 0,-7 5-29 0,0-4-18 0,0 4-7 0,0-6 2 0,0 6 4 0,6-5 6 15,-6 5-7-15,0-4-11 0,0 0-5 0,0 4-5 0,8 0-1 0,-8-5-2 0,0-1 1 16,0 6-1-16,0 0 0 0,5-4-4 0,-5-2-2 0,0 6 2 0,0-5 0 0,0 1 2 16,0 4-1-16,0-6 0 0,0 6 0 0,0-5-3 0,0 1-4 0,0 4-1 15,0-5-5-15,0 1-7 0,0 4-2 0,0 0-3 0,0 0-2 0,-5-6-2 0,5 6-6 16,0 0-5-16,0 0-7 0,-8-3-9 0,8 3-7 0,0 0-5 0,-6 0-8 0,6 0-3 16,0 0-4-16,-7 0-2 0,7 0-8 0,-6 0-8 0,-2 0-6 0,8 0-7 0,-5 0-3 15,-3 0-5-15,8 3 0 0,-5-3 3 0,0 6 1 0,-4-6 2 0,9 4 1 0,-5 1 3 16,-2-1 0-16,7 1 1 0,-8 1 1 0,3-2 3 0,5 1-1 0,-7 1 1 0,7-2 0 15,-7 2 3-15,7 3-1 0,-5-5-1 0,5 1-2 0,0 1 5 16,0-2-2-16,0 1 1 0,0 1-1 0,0-3 1 0,0 4 4 16,0-2-1-16,0-1 4 0,0 1 1 0,0-5 4 0,5 10 1 0,-5-7 2 0,0 3 4 0,7-1 2 0,-7-1 3 15,7 2 6-15,-2 0 6 0,-5-2 3 0,8 5 3 0,-1-4 3 0,-2-1 2 0,4 2 1 16,-4 3 5-16,0-4 3 0,3 2 2 0,-3 2-1 0,3-4 1 0,-2-1 0 16,1 0-2-16,-1 7-2 0,2-7-3 0,-3 1-2 0,-5 5-3 0,7-4-3 15,-1 3-2-15,-1-4-4 0,-5-1-3 0,9 6 0 0,-9 1-2 0,0-1-4 0,0-5 0 0,7 4-1 16,-7 1-3-16,0-1 2 0,0 0-3 0,-7 3 1 0,7-3-2 0,0 0 3 0,-9 1 5 15,9-1-1-15,-5 3-1 0,5 1 1 0,-6-2-2 0,-1-7 4 0,2 5-2 16,-3 2 2-16,2-1-2 0,-1-1-1 0,1-3-1 0,-2 3-4 0,3-5-4 0,-3 7-5 16,3-8-8-16,0 3-1 0,-9 0-5 0,7-2 0 0,-1 1-4 0,3-5-2 0,-2 4 0 15,7 2-2-15,-7-6 3 0,2 4 0 0,-3-4 1 0,3 0 1 0,5 5 5 0,-8-5 3 16,8 0 6-16,0 0 5 0,-6 5 5 0,6-5 6 0,0 0 8 0,0 0 7 16,0 0 9-16,0 0 7 0,0 0 6 0,0 0 7 0,0 0 9 0,0 0 8 15,0 0 3-15,0 0 5 0,0 0 5 0,6-5 1 0,-6 5 0 0,8 0-2 0,-8 0-3 16,0-5-5-16,5 5-5 0,-5-4-8 0,8 4-5 0,-8 0-8 15,5-6-8-15,2 6-5 0,-7 0-4 0,7 0-8 0,-2-4-6 0,3 4-5 0,-1 0-5 0,-2 4-3 16,-5-4-4-16,9 0-3 0,-4 0-5 0,-5 6 1 0,5-6 3 0,-5 4-2 0,8 1 0 16,-3 0-1-16,-5-5 0 0,8 10 3 0,-8-4 1 15,6-3 1-15,1 7-2 0,-7 1 2 0,6-2 3 0,2-5 1 0,-3 7 1 0,2 2 0 0,-7-1-2 0,6-3-1 0,-1 0-3 16,4 6 0-16,-2-5-3 0,-2 5-1 0,3-6-1 0,3 6-3 0,-3-6-5 16,-3 7-13-16,2-7-19 0,7 6-24 0,-8-6-27 0,1 0-29 0,-2 7-34 0,4-7-39 15,-4 1-42-15,2 1-85 0,-7-2-101 0,6 1-69 0,1-1-51 0,-7 2-9 16,6-7 11-16,-6 5 24 0,8-4 35 0,-8 2 39 0,0-7 43 0,0 0 47 0,0 0 49 0,0 0 55 15,0 0 56-15,0-7 77 0,-8-2 91 0</inkml:trace>
  <inkml:trace contextRef="#ctx0" brushRef="#br0" timeOffset="-90629.38">25491 3934 8 0,'0'0'48'0,"0"0"19"0,0-5 18 0,0 5 20 0,5 0 21 0,-5-7 27 0,0 7 28 0,0-4 30 16,0 4 24-16,0 0 14 0,8-5 4 0,-8 5-10 0,0 0-17 0,0 0-8 0,0-5 2 0,0 5-1 0,7 0 2 0,-7 0-7 0,0 0-9 0,0-4-17 0,0 4-20 0,0-6-14 0,0 6-15 0,0 0-10 0,0 0-10 16,0-4-8-16,0 4-7 0,0-5-8 0,0 5-5 0,0-4-11 0,0-1-6 0,0-2-9 0,0 7-11 0,-7-3-6 15,7-3-7-15,0 6-8 0,0-5-6 0,-8 5-7 0,8-4-4 0,-5 4-4 0,5-6-6 16,-7 6-5-16,0 0-2 0,2 0-2 0,-2-3-3 0,-1 3 1 0,2 0-3 15,0 0 1-15,-1 3 2 0,2-3-1 16,-9 0 0-16,7 0 0 0,1 6 0 0,-6-6 1 0,3 4 1 0,-2 1-1 0,4-5 2 0,-6 6-2 0,5-3 0 0,-3 4-1 16,3-2 1-16,3-1-1 0,-3 1-1 0,3-1 0 15,-2 2-1-15,0-2-1 0,2 1-1 0,-2 0 1 0,-1-1-3 0,8 3-1 0,-5-2 0 0,5-1-1 16,-8 1 0-16,8-1 0 0,0 2-1 0,-6-3 1 0,6 3-1 0,0-1 1 16,0-1 3-16,0 2-1 0,0 0 2 0,0-3 4 0,0 3 0 0,6-1 4 0,-6 3 1 15,0-2 4-15,8-1 3 0,-3 4 2 0,-5-2 5 16,8-4 3-16,-1 3 3 0,-2 3 1 0,9-3 7 0,-9-2 1 0,3 1 2 0,5-1 1 0,-2 1-1 0,5 5 2 15,-11-4-4-15,8-1 0 0,1-1-2 0,-2 1-1 0,1 5-3 0,1-6-2 16,-9 1-3-16,8 4-3 0,1-3-4 0,-2 4-3 0,-5-5-2 0,5 5-3 16,-4-7 0-16,5 8 1 0,-7-1-1 0,1-4-1 0,6 3-1 0,-7-3 2 15,1 3-2-15,-1-5 1 0,-6 5 0 0,7-4 1 0,-7 5 1 0,6-4 1 16,-6-1 1-16,0-1 2 0,8 2 3 0,-16-2-1 0,8 5 3 0,0-4 2 0,0 1 0 16,-6-6 3-16,-1 4 1 0,7 1-2 0,-6 1 2 0,-7-6-1 0,5 4-1 15,3 2-1-15,-2-6 0 0,-5 5-2 0,5-5-2 0,-6 0 0 0,-1 0-3 0,9 0-2 16,-10 0-2-16,3 0-1 0,0 0 0 0,-2 0-2 0,7 0-1 0,-4 0-1 15,-5-5-2-15,11 5-3 0,-8 0-6 0,0-6-9 0,5 6-14 0,-3-4-15 16,3 4-18-16,3 0-21 0,-3-6-21 0,3 6-16 0,-2 0-19 0,0-5-22 16,2 5-27-16,5 0-37 0,-7 0-40 0,7 0-37 0,0-4-37 0,0 4-27 15,0 0-27-15,0 0 6 0,0 0 19 0,7 0 25 16,-7-6 30-16,5 1 28 0,2 5 30 0,-7-4 34 0,7 4 38 0,-2-5 40 0,8 1 44 0,-5-2 44 0,-2 2 57 0</inkml:trace>
  <inkml:trace contextRef="#ctx0" brushRef="#br0" timeOffset="-90298.65">25907 3815 47 0,'-6'-9'124'0,"6"4"42"0,-5-5 34 0,-2 5 31 0,7 1 28 0,-9-1 26 0,9 1 25 0,-5-3 26 0,5 7 23 0,-7-5 22 0,7 1 23 0,0 4-49 0,0 0-90 0,0 0-54 0,0 0-39 0,-6-5-26 0,6 5-22 0,0 0-16 0,0 0-16 0,0 0-15 0,0 0-16 0,0 0-13 0,0 0-10 0,0 0-8 0,0 0-7 0,0 0-3 0,0 5-2 0,6-1 0 0,-6 1 2 0,0 2 4 0,0 2 4 0,0-5 7 0,7 7 6 0,-7-7 3 0,0 5 6 0,5 3 1 0,-5 2 1 0,0-1-2 16,0-3-3-16,9 4-4 0,-9 7-5 0,0-2-3 15,0-3-8-15,0 2-2 0,0 6-7 0,0-3-3 0,0 3-4 0,0-5-1 0,0 6-1 0,0-5-1 0,0-1-3 16,0 0 1-16,0 1-3 0,0 1 0 0,0-3-2 0,0-2-6 0,0-1-6 16,0-2-8-16,0 1-9 0,7 2-14 0,-7-7-12 0,5 1-16 0,-5-1-15 0,6 2-19 15,1-2-16-15,-7-3-22 0,6-2-22 16,2 2-28-16,-3-1-29 0,-5-5-17 0,7 4-17 0,-7-4-15 0,0 0-15 0,6 0-24 0,-6 0-31 0,0 0-5 15,0 0 0-15,0-4 16 0,-6-1 23 0,6-5 28 0,-7 4 32 0,2 1 33 0,-3 1 35 16,2-2 29-16,-1-3 29 0,1 4 30 0,-6-5 37 0</inkml:trace>
  <inkml:trace contextRef="#ctx0" brushRef="#br0" timeOffset="-90125.49">25841 4221 0 0,'-5'-10'3'0,"-9"1"73"0,9 0 54 0,-8 3 43 15,6 0 36-15,0-3 37 0,-6 3 33 0,6-1 34 0,2 1 36 0,-3 1 32 16,2 1 27-16,1-2 15 0,5 0-3 0,-8 3-41 0,8-3-66 0,0 1-48 16,-8 1-37-16,8-2-26 0,0 6-21 0,0 0-18 0,0 0-18 0,0-4-21 15,0 4-17-15,0 0-20 0,0-5-13 0,0 5-10 0,0-4-10 0,0-1-7 0,0 5-10 16,8-6-7-16,-8 6-7 0,0-4-5 0,0 4-8 0,8-6-8 0,-8 6-2 15,5 0-6-15,1-5-2 0,-6 5-3 0,8 0-1 0,4 0 1 0,-4-4-1 0,-3 4 0 32,9 0 3-32,-1 0-4 0,0 0-3 0,-2 0-10 0,10 0-15 0,-8 0-20 0,8 0-25 0,-10 4-33 0,10-4-34 0,-3 0-69 0,-5 0-88 0,8 0-74 15,-2 0-68-15,-6 5-24 16,5-5-3-16,-4 0 11 0,4 0 19 0,-2 0 27 0,-4 0 35 0,-6-5 38 0,8 5 43 0,-7 0 48 0,6-4 51 0,-13 4 68 0,6-5 80 0</inkml:trace>
  <inkml:trace contextRef="#ctx0" brushRef="#br0" timeOffset="-89699.51">26181 4065 66 0,'-6'-5'146'0,"6"5"45"16,0-4 34-16,-7-2 28 0,7 2 29 0,0-1 29 16,0-1 32-16,0 3 31 0,0-4 28 0,0-2 29 0,0 4 21 0,0-1-53 0,0 2-100 0,0 0-66 31,0-1-44-31,0-1-22 0,0 3-6 0,0-3-8 0,0 0-8 0,0-3-15 16,0 9-14-16,0-6-16 0,0 6-13 0,0-3-13 0,0 3-8 0,0 0-10 15,0 0-10-15,0 0-5 0,0 0-7 0,0 0-4 0,0 0-5 0,0 0-4 0,0 0-4 16,0 0-6-16,0 0-4 0,0 0-3 0,0 0-3 0,0 0-4 0,0 0 1 15,-7 0-2-15,7 3 1 0,-7 3-2 0,7-1-1 0,0-1-1 0,-5 2-1 0,5 0 1 16,0 3 0-16,-8-4-2 0,8 3 2 0,-5 3 1 0,5-2 0 0,-6 1 0 16,6 1 1-16,0-1 0 0,-8-1 2 0,8 0-2 0,0 7 1 0,0-7 0 15,-5 0 2-15,5 1-2 0,0 1 1 0,0 4-1 0,0-6 3 0,5 1-3 16,-5-1 1-16,0 0-1 0,8 3-1 0,-8-3 0 0,6 0 1 0,-6 1-1 16,5-5 0-16,3 4 3 0,-3 1-3 0,2 1 1 0,0-7 0 0,0 2 1 0,-1 3 0 15,7-5 1-15,-6 1 3 0,-1 1 2 0,7-6 1 0,-5 0 4 0,5 0 1 0,-8 0 5 16,9 0 1-16,-9-6 6 0,2 1 7 0,-1 1 7 0,8-1 10 15,-7 1 7-15,-2-6 5 0,-5 5 7 0,8-5 0 0,-2 4 3 0,-6-3-1 0,7 0-1 16,-7 0-3-16,0-3-1 0,0 3-4 0,0-6-4 0,0 2-8 0,0-2-6 16,0 0-9-16,-7 0-10 0,7 0-5 0,-6-4-7 0,-2 4-4 0,8-4-3 15,-5 5-2-15,-2-2-3 0,1 1-1 0,-2 0-2 0,2 0-2 0,-1 6-5 0,2 0-1 16,-9-1-8-16,9 1-11 0,-3 4-11 0,3-6-18 0,-3 11-20 0,0-5-20 16,3 5-21-16,-8 0-23 0,7 0-20 0,-1 5-22 0,1 6-26 0,-1-6-25 0,0 4-43 15,-5 4-55-15,12-2-60 0,-13 5-64 0,7 2-22 0,6-3 4 0,-8 1 22 16,3-2 26-16,5 0 35 0,-7 0 34 0,7 2 38 0,0-7 37 0,-8 0 39 15,8 1 43-15,0 1 53 0,8-8 57 0</inkml:trace>
  <inkml:trace contextRef="#ctx0" brushRef="#br0" timeOffset="-89037.38">26675 4148 3 0,'0'-10'71'0,"8"4"46"0,-8 3 37 0,0-3 37 0,0 1 32 0,0 1 31 15,0-2 28-15,0 2 29 0,-8-1 30 0,8 1 29 0,0-1 28 0,0-5-16 0,0 4-45 0,0 1-37 0,0 1-30 0,0-1-21 0,-5-5-22 0,5 6-14 0,0-1-13 0,0-1-13 0,0 3-7 0,0-4-12 0,0 2-13 0,0 1-15 16,0 4-19-16,0-5-15 0,0 5-15 0,0 0-15 0,0 0-14 15,0 0-16-15,0 0-13 0,0 0-13 0,0 0-9 0,0 0-10 16,0 0-9-16,0 5-6 0,0-1-3 0,0 1-2 0,0 5 0 0,0 1 0 0,0-1 3 0,0-1 1 16,0 6 4-16,0 0 5 0,-7-6 3 0,7 5 0 0,0 0 2 0,0 2 2 15,0-1 0-15,0 3 1 0,0-3-1 0,0 0 1 0,0 0-1 0,0 0 1 16,0 0-1-16,0-1 0 0,7-5-1 0,-7 6 1 0,0 0 2 0,0 0-2 0,5-6 1 16,-5 6 0-16,8-6 0 0,-2 3-1 0,-6-3 1 0,7 0-1 0,-7 1 1 15,0-5-1-15,6 5 2 0,-6-4-1 0,0-2 1 0,5 1 2 0,-5-5-1 16,0 0 4-16,0 0 4 0,0 4 4 0,0-4 1 0,0 0 4 0,0 0-3 0,0 0 3 15,0 0-3-15,0 0 2 0,0-4-3 0,0-1 1 0,-5 1-2 0,5-2 0 16,0 0-2-16,-6 2-2 0,6-1-3 0,-7-1-4 0,1-3-5 0,-2 0-2 16,8 5 2-16,-5-8 0 0,-2 3-1 0,1 0 2 0,0-6 1 0,-1 6-1 0,-1-7 1 15,8 1 1-15,-5 1 0 0,-3 0 1 0,2-7 0 0,6 7-1 0,-5-5 1 16,-2-2 0-16,7 3 1 0,0-1 0 0,-8-7 0 0,8 7 0 0,0-6-1 16,0 7 3-16,8-3-1 0,-8 2-1 0,0 0-2 0,0-1 1 0,7-1 0 15,-7 8 0-15,0-1-1 0,5-2 1 0,-5 7 1 0,6-1 0 0,-6 1 0 0,0 4-2 16,8-5 0-16,-8 4-3 0,5 1-1 0,-5 1-3 0,8 4-1 0,-1-6 0 15,-1 6-1-15,0-3 1 0,1 3-1 0,-2 0-2 0,3 0-3 0,-2 0-1 16,7 0 1-16,-8 3-3 0,3-3 1 0,5 6 1 16,-5 3 0-16,-3-3 3 0,9 4 2 0,-7-1-1 0,-2 0-1 0,1 1 2 0,2 4 0 0,-8-2 0 15,5 1 3-15,-5 2-1 0,8 0 2 0,-8 0 1 0,0-6 0 16,0 6 1-16,0 1 1 0,0-2-1 0,-8-4 1 0,8 3 0 0,-5-2 0 0,5-1 0 0,-8-1 0 16,2 6-1-16,1-6-2 0,-11-3-2 0,11 3-4 0,0 1-10 0,-8 1-10 15,5-7-14-15,-5 5-12 0,7-4-13 0,-7-1-16 0,5 2-15 0,3 0-20 0,-8-3-18 16,7 3-20-16,-1 0-19 0,-1-6-24 0,3 3-32 15,-3 3-42-15,2-6-40 0,6 4-37 0,-5-4-41 0,5 0-35 0,0 0-2 0,-7 5 11 0,7-5 26 16,0 0 28-16,0 0 30 0,0 0 34 0,0 0 33 0,0 0 37 0,0 0 45 0,7-5 48 0,-2 5 49 16,-5 0 66-16</inkml:trace>
  <inkml:trace contextRef="#ctx0" brushRef="#br0" timeOffset="-88644.26">26949 4256 57 0,'0'0'136'0,"0"0"46"0,0 0 36 0,0 0 32 0,0 0 28 0,0 0 30 0,0 0 29 0,0 0 28 0,0 0 27 0,0 0 22 0,-5-5 26 0,5 5-52 0,0-6-95 0,0 6-59 0,0 0-43 0,0-4-22 0,0 4-13 0,0 0-10 0,0 0-11 0,0 0-13 0,0 0-13 0,0 0-12 0,0 0-13 0,0 0-10 0,0 0-10 0,0 0-9 0,0 0-10 0,0 0-6 0,0 0-7 0,0 0-7 16,0 0-4-16,0 0-3 0,0 0-5 0,0 0-3 0,0 0-1 0,0 0-1 16,0 0-1-16,0 0-1 0,0 0 2 0,0 0 3 0,0 0 4 0,0-6 2 15,5 6 4-15,3 0 2 0,-8 0 2 0,5-5 0 0,1 5-2 0,2 0 0 0,4-4 0 16,2 4-2-16,-1-5 1 0,1 5-5 0,-2 0 0 0,7-4-7 0,-6 4-8 15,6 0-15-15,-4-6-25 0,4 6-28 0,-6-3-28 0,0 3-33 0,5 0-33 16,-4 0-59-16,-1 0-72 0,-8 0-87 16,11 0-89-16,-11 0-34 0,8 0-9 0,-7 3 9 0,2-3 17 0,-1 0 30 0,-7-3 36 0,5 3 42 0,-5 0 44 0,6-6 48 15,-6 6 49-15,0-6 65 0,8 3 69 0</inkml:trace>
  <inkml:trace contextRef="#ctx0" brushRef="#br0" timeOffset="-88329.55">27515 3983 59 0,'0'-6'135'0,"0"-4"43"0,0-1 35 0,0 2 32 0,0 5 30 0,0-5 31 16,0-3 33-16,-5 3 29 0,5 4 30 0,0 1 26 0,0-2 27 0,0 2-50 16,0-1-95-16,-8 1-52 0,8-1-35 0,0 5-18 0,0-7-10 0,0 7-11 15,0-3-12-15,0 3-16 0,0 0-21 0,0 0-18 0,0 0-17 0,0 0-19 0,0 0-17 16,0 0-14-16,0 0-14 0,0 0-12 0,0 0-11 0,0 3-9 0,-5 4-9 15,5-2-3-15,0-1-6 16,0 5 1-16,0 1-2 0,0 0 2 0,0 6 2 0,0-3 3 0,0 2 6 0,0 6 3 0,0-7 0 0,0 5 3 16,0-3 0-16,0 2 3 0,0 1-1 0,0 2 0 0,5-3 1 0,-5 3-2 0,8-2 1 0,-8-4 1 15,5 3-2-15,3 3 0 0,-8-6-2 0,6 3-7 0,1-2-13 0,-1-1-14 16,-6-2-19-16,8 2-19 16,-3 0-19-16,3 0-21 0,-8-6-19 0,5 0-24 0,0 3-27 0,-5-3-41 0,9 1-46 0,-9-5-48 0,0-1-47 0,5 1-38 15,-5-1-30-15,0-4 1 0,0 0 20 0,0 6 27 0,0-6 29 16,-5 5 31-16,5-5 32 0,0 0 38 0,-9 0 38 0,4-5 46 0,0 5 48 0,-3-6 49 0,3 2 64 0</inkml:trace>
  <inkml:trace contextRef="#ctx0" brushRef="#br0" timeOffset="-88140.72">27391 4226 0 0,'-5'-5'2'0,"-2"1"111"15,-4-2 66-15,11 3 50 0,-8-3 39 0,0 0 38 0,8 3 38 0,-5-3 32 16,5 6 33-16,0-6 24 0,0 2 26 0,0 4 23 0,0 0 23 0,0-5-77 16,0-1-134-16,0 6-74 15,0-3-39-15,0 3-24 0,5-4-15 0,-5 4-16 0,8-6-19 0,0 1-16 0,-3 1-15 0,1-2-8 0,1 6-13 0,-2-6-7 0,9 3-11 16,-1-3-7-16,-8 6-10 0,11 0-6 0,-3-5-2 0,6 5-11 0,-7 0-16 15,2 0-20-15,-1 5-25 0,0-5-32 0,6 0-31 0,-6 6-54 0,0-3-60 0,1-3-101 16,-2 6-111-16,1 0-49 0,1-2-14 0,-2-4 3 0,2 5 12 0,-8-5 23 16,1 6 27-16,-2-6 38 0,4 0 39 0,-4 0 49 15,2 0 52-15,-7-6 62 0,6 1 70 0</inkml:trace>
  <inkml:trace contextRef="#ctx0" brushRef="#br0" timeOffset="-87840.28">27829 4177 0 0,'0'4'11'0,"-6"2"121"0,6-6 64 0,0 0 39 16,0 0 29-16,0-6 24 0,0 2 23 0,0-1 26 0,0-1 29 0,6 3 31 16,-6-1 31-16,0-2 28 0,0 1 30 0,0 1-84 0,0-8-145 0,0 9-66 15,0-3-25-15,0 1-7 0,0 1 5 0,0-2 1 0,0 2 3 0,0-1-5 0,0 1-11 16,0-1-10-16,0 5-20 0,0-6-13 0,0 6-17 0,0 0-16 0,0 0-16 16,0 0-12-16,0 0-14 0,0 0-11 0,0 0-10 0,0 0-9 0,0 0-7 15,0 0-7-15,0 0-9 0,0 6-2 0,0-1-5 0,0 4 2 0,0-5 0 0,0 6 1 16,0 1 3-16,0-2 4 0,6 6 6 0,-6-2 7 0,0 2 3 0,0 0 3 15,0 0 2-15,7 0 0 0,-7 4 1 0,0-4 1 0,0 4-1 0,5-4-1 16,-5 6 3-16,0-8 0 0,0 1-1 0,8 1-3 0,-8 1-3 0,8-2-10 0,-8 1-8 16,5-5-10-16,-5 0-14 0,6-1-9 0,-6 0-9 0,0-3-8 0,7 3-8 15,-7-4-8-15,0 1-4 0,0-6-1 0,0 0-3 0,0 0-5 16,0 0-9-16,0 0-10 0,0 0-12 0,0 0-13 0,0 0-12 0,0 0-34 0,-7-6-38 16,7 6-59-16,-6-5-67 0,1 1-41 0,5-1-32 0,-8-5-4 0,0 5 5 0,3-4 19 15,-2-1 23-15,1 0 33 0,0-5 32 0,-2 6 40 0,1-6 39 0,7 0 50 16,-5 0 53-16,-1 2 61 0,6-2 71 0</inkml:trace>
  <inkml:trace contextRef="#ctx0" brushRef="#br0" timeOffset="-87650.99">27803 4011 35 0,'0'0'107'15,"5"-6"38"-15,-5 2 30 0,7 0 27 0,-7-1 31 0,8 5 26 0,-8-6 24 0,6 3 20 16,-6-3 20-16,0 6 17 0,6-6 17 0,-6 6-48 0,0-4-84 16,0 4-50-16,7 0-35 0,-7 0-21 0,0 0-16 0,0 0-16 0,0 0-22 0,0 0-17 15,0 0-15-15,0 0-12 0,0 0-13 0,0 0-16 0,0 0-17 0,0 0-27 16,-7 4-35-16,7-4-46 0,0 6-49 0,0-6-65 0,0 9-67 0,0-3-26 15,-6-1-8-15,6-1 7 0,0 0 9 0,0-4 17 0,0 11 19 0,0-11 23 0,0 4 28 16,0 1 37-16,0-5 39 0,6 7 49 0,-6-4 60 0</inkml:trace>
  <inkml:trace contextRef="#ctx0" brushRef="#br0" timeOffset="-86848.05">28029 4235 23 0,'0'-5'104'0,"-5"5"46"0,5 0 37 0,-6 0 33 15,-1-4 31-15,7 4 28 0,0 0 30 0,0 0 28 0,-6-5 28 0,6 5 24 16,0 0 27-16,0-4-37 0,0 4-68 0,0-6-54 0,0 6-45 0,0-3-28 15,0-3-17-15,0 0-15 0,6 3-10 0,-6 3-12 0,7-6-11 16,-7 0-11-16,6 2-8 0,-6-1-11 0,5-1-7 0,3-1-7 0,0 1-5 0,-3 1-3 0,2 1 0 16,-1-2 0-16,8 0-3 0,-7 3-3 0,-2-3-4 0,8 1-8 0,-7 5-3 15,7-4-4-15,-6 4-7 0,0-6-4 0,6 6-5 16,-6 0-4-16,-2 0-2 0,9 6-8 0,-9-6-2 0,3 4-5 0,-1 1-4 0,-1 1-3 0,2-3-1 0,-3 9-2 16,0-8 0-16,4 7 0 0,-4-4 1 0,2 4 1 0,-7-1-1 0,6-1 2 15,1 3 1-15,0-3 0 0,-7 4-1 0,7-2 1 0,-7-1-3 0,0-1-4 16,5 6-4-16,-5-6-5 0,0 1-7 0,0 1-5 0,0-1-6 0,-5-1-6 15,5 0-5-15,0-3-5 0,0 3-6 0,-7-3-1 0,7-3-4 0,-7 3-3 0,7 0 0 16,0-2 4-16,-7 1 5 0,7-1 8 0,-6-4 3 0,6 5 5 0,-7-5 5 16,7 0 7-16,0 0 3 0,-5 0 6 0,-4 0 3 0,9 0 5 0,-5 0 4 15,5-5 3-15,-5 5 1 0,5-4 1 0,-8 4 1 0,8-5 1 0,-6 1-1 0,6-2 3 16,-7 0 3-16,7 3 3 0,0-3 4 0,-8 0 3 0,8 3 2 0,-5-8 4 16,5 7 0-16,0-5 4 0,0-1 1 0,0 4 1 0,-6-3 1 0,6-6 2 15,0 6-1-15,6-1 0 0,-6-5-3 0,0 4 0 0,0-2-5 0,5-2-2 0,-5 6-4 16,8-7 0-16,-8 2-5 0,7 4 0 0,-1-5-2 0,2 6 1 0,-8-6-1 0,5 5-3 15,0 1 1-15,4 4-1 0,-4-5-2 0,2 4 2 0,-1-3 0 16,1 4 2-16,0 5-1 0,5-4 4 0,1 4 0 0,-5-6 0 0,3 6-2 16,5 6 1-16,-5-6-2 0,1 4 0 0,4 1 0 0,-5-1 1 0,2 1-1 15,0 5 0-15,0 1-2 0,-7-2-1 0,9 1-3 0,-10 5 0 16,1-6-2-16,7 6 0 0,-13-2-1 0,7-2 1 0,1 5 1 0,-8-1-1 0,0-2 1 0,6-4 0 16,-6 6-1-16,-6 0 0 0,6-5-1 0,0 4-1 0,0-4-2 0,-8 1-2 15,8-1-1-15,0-1 0 0,-7-5 0 0,7 7-2 0,-5-8 0 0,-3 3-2 0,8 0-1 16,-6-3-1-16,6-3-4 0,-5 6-1 15,5-6-4-15,-8 0 0 0,8 0-1 0,-7 0 3 0,1 0-1 0,6 0 0 0,-6 0 0 0,-1 0 1 0,2-6 1 0,5 6 1 16,-8-3 2-16,2-3 2 0,-1 0 4 0,7 3 2 0,-6-3 3 0,6 1 2 16,-5 1 4-16,-3 0 2 0,8-7 3 0,0 1 3 0,-8 5 2 0,8-5 5 15,-5 1 2-15,5 0 2 0,0-1 4 0,0-1 1 0,0-4 3 16,0 6 0-16,0-4 4 0,5-2 1 0,-5-1 2 0,8 5 1 0,-8-2-1 0,8-2-1 16,-3 0-2-16,1 0-2 0,1 6-2 0,-1-6-5 0,2 5-2 0,4 1-2 0,-6 0 0 15,0 3-1-15,9-3 2 0,-4 3 0 0,-3 3-2 0,4-4-2 16,2 2 0-16,-1 5-1 0,6 0 2 0,-6 0 1 0,-1 0-1 0,2 0 2 0,4 5-1 15,-2 2 2-15,-5-4-6 0,2 8-1 16,2-7-1-16,-3 6-3 0,-5-5-3 0,6 4 1 0,-8 7-1 0,-5-7-3 0,8 0 0 0,-2 6-2 0,-6-6 2 0,0 7-4 16,0-5 1-16,0 2-11 0,-6 2-12 0,6 0-17 0,-8 0-18 0,3-2-20 15,-3-2-21-15,3 4-21 0,-2-5-24 0,7 3-31 0,-7-2-26 0,2-2-49 16,-2 1-57-16,-1 1-51 0,3-3-52 0,5-3-28 16,-8 4-21-16,8-3 7 0,0 0 23 0,-6-3 29 0,6-3 32 0,0 0 36 0,6 6 37 0,-6 0 38 0,0-6 43 15,8 0 51-15,-8 0 51 0,5 0 54 0,3-6 58 0</inkml:trace>
  <inkml:trace contextRef="#ctx0" brushRef="#br0" timeOffset="-86043.24">28824 4251 0 0,'8'-6'2'0,"-8"2"111"15,5-2 69-15,-5 1 50 0,0 1 40 0,0-1 39 0,-5 1 32 0,5-2 33 0,0 3 33 0,-8-9 30 0,8 9 29 0,-5-3 28 0,0 0 25 0,5-3-76 0,-9 3-137 0,9 3-72 0,-5-1-44 0,5 4-23 0,-7-6-18 0,7 1-14 0,0 5-17 0,-8-4-13 0,8 4-18 0,0 0-12 0,0 0-15 0,0-6-13 0,0 6-10 0,0 0-9 0,-6 0-9 0,6 0-8 0,0 0-6 0,0 0-5 0,0 0-4 0,0 6-4 0,-6-6-1 0,6 4-3 0,0 1 0 0,-7 1-1 16,7-2 0-16,0-1 0 0,0 8 1 0,-5-7 3 16,5 8 1-16,0-9 1 0,0 9 0 0,0-3 1 0,0 0 1 0,0-5-1 0,0 7-1 0,0-1 0 0,0-5-1 15,0 5 0-15,5-1 2 0,-5-5 0 0,7 7-3 16,-7-7 3-16,6 7-3 0,0-7 3 0,-6 2 0 0,8-1 1 0,4-1 1 0,-3 0 2 0,-4 1 1 0,0-5 0 16,8 6 2-16,-5-6 1 0,5 0-2 0,-7 0 3 15,7-6 0-15,0 6 2 0,-6-5 2 0,7 1-1 0,-1 4 3 0,-8-4 0 16,9-7 3-16,-9 7 0 0,2-2 2 0,7 1 4 0,-8-5 3 0,1 5 2 0,-2-4 4 0,-5 5 1 15,8-6-2-15,-8-1 1 0,0 7 0 0,6-7-3 0,-6 2-2 0,0-4-2 0,-6 1-5 16,6 3-1-16,-8-1-3 0,8-1-4 0,-5 4-6 0,5-4-5 0,-7 1-4 16,1 1-3-16,0-2-2 0,-2 7-4 0,1-6-2 0,2 5-5 0,-3 1-1 0,8 4-2 15,-6-5-2-15,1 5 0 0,-3 5 1 0,3-5-1 0,-2 4 4 16,0 1-1-16,-6-1 0 0,6 6 2 0,1 1 0 0,-1-2 3 0,1 1 1 0,-1 1 3 16,1 2 2-16,-2-4 2 0,3 6 3 0,5-3 0 0,-8 1 0 0,8-4 1 15,-5 6-1-15,5-4 0 0,0 3 0 0,0-5 0 0,0 2 0 0,0 4 1 16,0-5 0-16,0-1 0 15,5 0 1-15,-5 0 0 0,8 3 2 0,-3 3-1 0,3-6 2 0,-2 0-1 16,1 1 3-16,-1-5 1 0,7 5 1 0,0 0 0 0,-6-1 2 0,7-4 0 0,-1 5 1 0,-2-5 3 0,2-1 2 0,2 1 2 0,4 1 0 31,-6-2 6-31,0-4 6 0,-2 0 9 0,5 6 8 0,-4-6 8 0,0 0 7 0,3-6 6 16,-10 6 4-16,9-4 5 0,-9 4 5 0,3-6 0 0,-1-3-1 0,-7 4-3 16,5-5 0-16,-5 5-5 0,7-4-5 0,-7-7-11 0,0 7-7 0,0-1-11 15,0-4-7-15,0-2-10 0,0 1-6 0,0 1-4 0,0 1-3 0,-7-8-6 16,7 6-3-16,-5-4 0 0,5 0-5 0,0-1 1 0,0 1-2 0,-7 4 1 0,7-6-1 15,0 8-1-15,-8-8 2 0,8 7-2 0,0 0-3 0,0 0 0 0,0-2-3 16,0 7 2-16,0 0-1 0,0-1 3 0,0-1 0 0,0 8 0 0,0-4-1 0,0 2-3 16,0 1-3-16,0 4-2 0,0-5-3 0,0-1-2 0,8 6 1 0,-8 0 1 15,7 0 2-15,-2 0 0 0,-5 0 1 0,7 6-2 0,5-6 2 0,-4 5 1 16,5-1 2-16,-7 1 4 0,6 2 3 0,2 2 4 0,-1-4 3 0,8 5 2 16,-10-1 4-16,2 0-1 0,7 7 2 0,-8-7 1 0,3 0 0 0,-2 6 1 15,6-6-1-15,-11 3 0 0,3 3-1 0,1-8 0 0,-3 4 1 0,-4 5 0 0,2-7 1 16,-1 0 1-16,-6 6 2 0,0-6 1 0,0 7 0 0,0-7 0 0,0 6 2 15,-6 0 2-15,-1-6 2 0,2 7 1 0,-4-7 3 0,4 6 0 0,-8-6 0 16,8 0 1-16,-11 3-2 0,11-3 0 0,-9 0-3 0,2-5-1 0,4 7-3 16,-4-7 1-16,5 2-2 0,2 4-1 0,-8-5-3 0,5-1-2 0,2-4-2 0,1 5-2 15,5-1-2-15,-7 2-2 0,7-1 1 0,-9-1-1 0,9 1 0 0,0 1 0 16,-5-6 0-16,5 0 1 0,0 4-1 0,0-4 0 0,0 6 0 0,0-6 0 16,0 5 3-16,5-1 0 0,-5-4 1 0,9 4 3 0,-9-4 0 0,7 5 1 15,-7-5 1-15,11 6 0 0,-3-6 2 0,-3 0 1 0,3 4-1 0,4-4-1 0,0 0-4 16,3 5-17-16,-2-5-22 0,-7 0-21 0,7 0-24 0,0 0-26 15,0 0-29-15,1 0-30 0,-9 0-31 0,8 0-67 0,-8 0-83 0,11 0-81 0,-11-5-74 0,3 1-27 16,-3 4 2-16,1-6 23 0,2-3 33 0,-1 0 37 0,-2-1 39 0,-5-1 40 16,6-4 46-16,-6 2 45 0,0-8 48 0,0 2 67 0,8 1 74 0</inkml:trace>
  <inkml:trace contextRef="#ctx0" brushRef="#br0" timeOffset="-85748.41">29627 4065 0 0,'5'0'14'0,"-5"0"127"0,8-5 76 0,-2 5 54 0,-6-4 44 0,7-2 42 0,-7-3 38 0,6 3 37 0,-6-4 38 0,5 5 33 0,2-4 33 0,-7 3 30 0,9 2 30 0,-9 0-92 0,5-1-159 0,-5-1-85 0,0 3-44 0,6-3-27 0,-6 0-18 0,0 6-19 0,0-4-18 0,0 4-19 0,0 0-20 0,0 0-18 0,0 0-16 0,0 0-16 0,0 0-16 0,0 0-11 0,0 0-11 0,0 4-5 0,-6-4-6 0,1 6-4 0,5 0-3 0,-9 3-2 0,2-4 1 0,2 3-3 0,-1 7 2 0,-1-3 2 16,1 2-1-16,-2-4 5 0,3 3 0 0,5 2 4 0,-7 0 0 0,1 0 1 15,6-6 0-15,-8 12 0 0,2-6-1 0,6-8 0 0,0 8-1 0,0 0-1 16,0 0-1-16,0 0 0 0,0 0 0 0,6 0 1 0,-6-1-1 0,8-5-2 15,-2 6 1-15,1 0-1 0,-2 0 1 0,3-6-3 0,5 0-3 0,-7 6-7 16,-1-3-11-16,11-3-12 0,-11 0-13 0,8 1-16 0,-8-1-19 0,4-3-17 16,-2 4-19-16,4-5-18 0,-5-1-22 0,1-4-26 0,1 5-28 0,-3-1-48 0,2-4-56 15,0 0-67-15,-7 6-71 0,5-6-30 0,2-6-6 0,1 6 16 0,-3 0 25 16,2-4 29-16,-7-1 34 0,7 1 34 0,-2-1 39 0,3-5 43 0,0 0 44 0,-8 5 56 16,5-5 61-16</inkml:trace>
  <inkml:trace contextRef="#ctx0" brushRef="#br0" timeOffset="-85523.82">29925 4108 0 0,'8'-4'77'0,"-8"-1"78"0,0 1 51 16,7 4 42-16,-7-5 43 0,5-1 38 0,-5 2 39 0,0-2 34 0,7 6 36 0,-7-5 33 15,0 1 36-15,7-1-1 0,-7 1-23 0,0-2-64 0,5 6-94 16,-5-4-48-16,8-1-24 0,-8 5-24 0,0-6-25 0,5 6-22 0,-5 0-22 0,0 0-18 16,0 0-18-16,8 0-16 0,-8 0-16 0,6 6-13 0,1-6-15 0,-7 5-12 15,6-1-10-15,1 6-8 0,-7-5-8 0,6 4-2 0,1-3-1 0,-7 9-1 16,6-6-1-16,-1 1 0 0,-5-1-1 0,9 6-5 0,-9 0-2 0,0-2-2 0,0 2-4 15,0 0-1-15,0 6-3 0,0-8-10 0,0 8-10 0,-9-6-20 0,4 3-27 16,5 3-32-16,-6-6-42 0,-1 4-52 0,1-4-58 0,-7 4-128 0,6-5-152 0,1 5-66 16,-7-3-24-16,0-7 2 0,6 6 15 0,-5-6 25 15,-3-4 33-15,10 5 44 0,-9-10 45 0,1 0 58 0,5 0 58 0,-3-4 70 0,4-2 73 0</inkml:trace>
  <inkml:trace contextRef="#ctx0" brushRef="#br0" timeOffset="-82756.11">25719 4920 35 0,'0'0'62'0,"0"0"19"0,0 0 16 0,0 0 22 0,0 0 26 15,0 0 30-15,0 0 29 0,0 0 30 0,0 0 27 0,0 0 3 0,-7 0-12 0,7 0-12 0,0-5-12 0,-5 5-5 0,5 0 0 0,-9-4 2 0,9 4 1 0,-5 0-8 0,5-6-11 0,0 6-15 0,-7-4-15 0,7 4-12 16,-6-5-10-16,6-1-7 0,-7 6-7 0,7-3-3 0,-7-4-4 0,7 2-5 16,-7 1-6-16,7 4-10 0,-5-5-9 0,5 1-11 0,-7-2-14 0,7 3-11 15,-6-3-13-15,0 0-11 0,6 3-11 0,-8 3-8 0,1-6-7 0,7 0-4 16,-5 2-8-16,-4-1-7 0,4-1-4 0,0 6-5 0,-3-3 0 0,3 3-3 0,-9-6-2 15,7 6-1-15,-6 0-1 0,7 0 0 0,-7 0-1 0,0 0 2 0,7 0-2 16,-9 0 2-16,3 6 1 0,0-6-2 0,-3 3 3 0,9 3-2 0,-7-1 2 16,0-1-3-16,7 2 2 0,-1 0-2 0,-4 3-2 0,4-3-1 0,-2-3-4 0,9 3-2 15,-5 3-1-15,5-5-2 0,-6 1-1 0,6 5-4 0,0-4 1 0,0 3 1 16,0-3 1-16,0 3 4 0,0-5 4 0,0 7 3 0,6-7 6 0,-6 7 7 0,5-7 7 16,-5 5 8-16,9-3 8 0,-2 3 6 0,-2-3 9 0,1 3 4 0,1-3 7 15,7 3 2-15,-9-3 6 0,8 1-1 0,-7-1 0 0,9 3 1 0,-10-3 1 0,9 3-3 16,-1 3-3-16,0-9-3 0,0 3-7 0,0 3-4 0,0 0-4 0,0-3-3 15,1 4-6-15,-1-5-3 0,-8-1-2 0,9 6-5 0,-2-5-2 0,-4-1-4 16,-2 1-5-16,0 1-2 0,1-2-2 0,-2 1 0 0,2 1-3 0,-7-6 0 16,7 4 2-16,-7-4-1 0,0 0 1 0,0 0 0 0,0 0 1 0,0 6 5 15,0-6 6-15,0 5 5 0,-7-5 7 0,7 4 6 0,-7 0 3 0,2 1 5 16,-2-5 3-16,1 6 2 0,0-3 4 0,-2 3 2 0,1 0 0 0,-7-3 2 0,9 3-2 16,-8 0-4-16,0-6-5 0,7 4-4 0,-7 1-6 0,0-5-5 0,5 0-4 15,-4 4-4-15,6-4-1 0,-7 0-2 0,5 5-2 0,3-5-3 0,-9 0-4 0,9 0-6 16,-2 0-9-16,-1 0-7 0,8 0-9 0,-6 0-8 0,0 0-11 0,6 0-8 15,-7 0-9-15,7 0-13 0,0 0-10 0,-5 0-14 0,5 0-14 0,0 0-17 16,0 0-16-16,0 0-15 0,0 0-8 0,0 0-22 0,0 0-27 0,0 0-33 16,0 0-36-16,0 0-42 0,5-5-45 0,-5 5-15 0,0 0-8 0,7 0 12 0,-1 0 21 15,0-4 27-15,2 4 29 0,-1 0 32 0,-2-5 32 0,9 5 40 0,-9-4 43 16,10-2 45-16,-9 0 47 0</inkml:trace>
  <inkml:trace contextRef="#ctx0" brushRef="#br0" timeOffset="-82035.13">25928 5018 55 0,'0'-4'127'0,"-8"-2"41"0,8 6 36 0,0-6 31 0,-6 3 30 0,6-3 28 0,-7 0 28 0,7 3 26 0,0-3 25 0,0 6 21 0,0-5 20 0,-6 1-53 15,6 4-99-15,0 0-55 0,0-6-32 0,0 6-21 0,0-4-13 0,0 4-13 0,-5 0-14 0,5-5-11 0,0 5-14 0,0 0-12 0,0 0-12 0,-7 0-7 16,7 0-10-16,0 0-9 0,0 0-8 0,0 0-9 0,-9 0-11 0,9 0-8 16,0 0-12-16,0 5-6 0,-5-5-6 0,5 4-4 0,0 2-2 0,0-2 0 15,-7-4 1-15,7 5 1 0,0 4 2 0,0-3 4 0,0 0 5 0,0 3 6 0,0-3 6 16,7-2 6-16,-7 5 5 0,0-4 5 15,5 5 3-15,-5-4 2 0,9-3 2 0,-2 9 1 0,-2-9 0 0,1 3 1 0,-6 3 3 0,13-5 2 0,-5 1 4 0,-3 1 5 16,2-2 4-16,5 2 2 0,3-6 5 0,-10 5 2 0,9-5 4 0,-1 4 2 16,0-4 3-16,-7 0-1 0,6 0 2 0,2 0-1 0,4 0 0 0,-2 0-4 15,-4 0-3-15,0-4 0 0,3 4-2 0,-2-5 6 0,-7 5 3 0,7-6 4 16,-8 2 2-16,9-2 3 0,-7 1 3 0,-1 5 4 0,1-4 4 0,-7-1 2 16,6 1 2-16,-6-2 0 0,7-3 3 0,-7 3-6 0,0 3-6 0,0-9-8 15,0 8-8-15,-7-7-9 0,7 4-8 0,0-5-7 0,-6 3-10 0,6 0-9 0,-7-2-9 16,1 1-6-16,-1 1-8 0,0 0-4 0,-5-1-2 0,4-1-3 15,-3 2-3-15,-2-1-1 0,-2 6 0 0,3-1-5 0,0-1 2 0,-4 3-3 0,5-4 0 0,-2 7 0 16,5 0-3-16,-4 0 0 0,0 0-3 0,5 7-3 0,-6-4-5 0,7 3 0 16,-2 3-1-16,3-3 0 0,-3 3-3 0,1 0 1 0,1 1 2 0,0 1 1 15,-1-2 3-15,2 5 1 0,-3-3 1 0,8-2 3 0,-6 6 2 0,-1-2 5 0,7-2 2 16,0 5 2-16,0-7 2 0,0 6-1 0,0-6 1 0,0 6 1 0,0-5 2 16,7 5 0-16,-1-2 1 0,2-2 1 0,-3-2 5 0,2 7-1 0,-1-7-2 15,0 6 0-15,9-6-8 0,-10 0-7 0,9 3-9 0,-1 1-14 16,-6-4-13-16,5 2-19 0,0-1-16 0,2-4-21 0,-1 3-18 0,-8 0-21 0,16 1-19 0,-8-5-31 15,-7-1-34-15,14 7-47 0,-6-7-52 0,-1 2-46 0,-1-6-40 0,2 4-6 16,-1-4 14-16,6 0 24 16,-6 0 28-16,0-4 31 0,0 4 33 0,1-6 31 0,-2-4 35 0,-6 5 42 0,8-4 46 0,-2-1 52 15,-4 1 70-15</inkml:trace>
  <inkml:trace contextRef="#ctx0" brushRef="#br0" timeOffset="-81497.38">26318 5027 80 0,'-6'-6'149'0,"6"6"40"16,-8-3 33-16,8-1 31 0,-5 4 28 0,5-6 28 0,-7 0 27 0,7 6 27 0,0-3 26 0,0 3 25 0,0-6 23 0,0 0-61 0,0 6-111 0,0-3-56 0,0 3-29 0,0-6-16 0,0 6-8 0,0 0-11 0,-6 0-11 0,6 0-9 0,0 0-14 0,0 0-12 0,0 0-11 0,0 0-12 0,0 0-13 0,0 0-12 0,0 0-11 0,0 0-11 0,0 0-12 0,0 0-10 0,0 0-10 0,6-5-9 0,-6 5-6 0,0 0-5 0,0 0-3 0,0 0 1 0,7 0 0 0,-7 0 0 16,5 0 4-16,3 0 2 0,-2 5 4 0,1-5 3 0,-1 6 5 0,-1-3 5 15,2 3 4-15,7 0 4 0,-1-3 2 0,-8 3 2 0,11 0-2 0,-11 1 0 0,9-1 0 16,-1 3-3-1,-8 3 1-15,9-3-2 0,-2 0-2 0,-4 1 0 0,-3-1-1 0,2 6 1 0,0-4-1 0,-2-1 2 0,2 3-2 0,2-2-1 0,-9 4-1 16,0-5-4-16,5-1-1 0,-5 0-4 0,0 6 1 0,0-9-2 0,0 3 3 0,0 1 0 16,-5-5-1-16,5-1 3 0,0 1 3 0,0-1 0 0,-9 2 5 0,9-1 2 15,0-5 2-15,-7 4 1 0,2-4 1 0,5 0-4 0,-7 6-1 0,0-6-2 16,7 0-3-16,-5 0-2 0,-3 0-4 0,1 0-5 0,-5 0-3 0,5-6-5 16,2 6-3-16,-3 0-2 0,3-4-2 0,-3 4 1 15,2-5 3-15,-7-1 3 0,5 2 3 0,3 4 3 0,-3-5 3 0,3 1 1 0,5-1 6 0,-5-5 2 0,-4 4 8 31,2 3 5-31,7-9 7 0,-5 9 9 0,5-8 8 0,-6 3 7 0,6-3 9 0,0 1 6 16,0 1 7-16,0-2 1 0,0-2 3 0,0 3 0 0,0-5 1 0,0 4 1 16,0-2-1-16,6 4-3 0,-6-3-2 0,5 3-6 0,2-6-3 0,-7 6-6 15,9-1-6-15,-4 4-5 0,0-3-6 0,3 0-2 0,-3 3 0 0,3 1-2 16,0 1-1-16,3-2-3 0,2 2-2 0,-5 4 0 0,4-5-5 0,0 5-1 16,3-4-3-16,-3 4-3 0,0 0-3 0,4 4-1 0,2-4-3 0,-4 5 0 15,-2-1-4-15,-1 2 0 0,-3-2-1 0,5 1-1 0,0 1-3 0,1 3 0 0,-7 0-2 16,4-3 2-16,-3 4-1 0,-3-7 2 0,3 8 0 0,-1-1 0 0,-1-1-1 15,0 3 0-15,1-3 1 0,-7 0 1 0,0 0 3 0,5 1-2 0,-5 1-2 0,0 3-5 16,0-5-5-16,0 2-10 0,0 4-7 0,-5-5-8 0,5-1-8 0,0 0-8 16,-7 6-11-16,7-6-16 0,-6-3-15 0,6 4-26 0,-6-1-25 0,6 0-22 15,-7-3-19-15,7 3-27 0,-8-3-30 0,8 4-43 0,-5-5-49 0,5-1-51 0,-8 5-52 16,8-3-13-16,0-1 10 0,-6-1 21 0,6 1 30 0,0-5 34 0,0 6 39 0,0-6 35 16,0 0 37-16,0 0 41 0,0 4 46 0,0-4 53 0,6 0 67 0</inkml:trace>
  <inkml:trace contextRef="#ctx0" brushRef="#br0" timeOffset="-80803.61">27152 5224 5 0,'0'0'72'0,"-6"-6"43"0,6 0 35 0,-7 3 35 0,7 3 32 0,-8-6 30 0,3 0 29 0,5 3 25 0,-7-3 28 0,0 6 23 0,2-5 25 0,5 1-21 0,-8 0-49 0,1 4-35 0,2-5-25 0,5-1-21 0,-9 2-16 0,4-2-15 0,0 6-13 0,5-5-9 0,-8 1-6 0,2-2-8 0,6 1-4 0,-7 5-9 0,7-4-7 0,-6-1-7 0,6 1-10 0,-7 4-9 16,2-6-7-16,5 2-9 0,-9 4-9 0,9-5-8 0,0 5-12 16,-5-6-10-16,-2 6-11 0,7-4-10 0,-6 4-10 0,6-6-10 0,-5 6-7 0,-4 0-9 15,9-5-8-15,-7 5-7 0,2 0-3 0,-3 0-7 0,2 0-3 0,1 0-2 0,-8 5-6 16,6-5 1-16,0 6-3 0,0-2 0 0,1 2 0 0,-6-6 0 0,4 5 3 15,2 5 1-15,-1-6 2 0,1 5 3 0,-2-4 1 0,3 5 0 16,-3 1 1-16,3-7 2 0,5 7 0 0,-5-3 0 0,5 3 1 0,-9-2 1 0,4-3 4 0,5 3-1 16,0 1 1-16,0-1 0 0,0-4 1 0,0 5 0 0,0-1-2 0,0-3 1 15,0 4-2-15,0-1 2 0,0-4-1 0,0 5 2 0,5-5 0 0,-5-1 2 16,0 1-2-16,9 1 1 0,-9 4 1 0,5-6 1 16,-5 1 3-16,5-1 0 0,3-4 4 0,-8 5 5 0,5 1 8 0,3-6 4 0,-2 4 6 0,1-4 3 15,-1 0 2-15,7 0 6 0,-6 0 1 0,-1 0 8 0,8 0 6 0,-2-4 6 0,-4-2 9 16,3 6 5-16,2-5 7 0,3 1 5 0,-5-5 4 0,1 3 2 0,-3-4 3 0,3 5 6 15,1-4 3-15,1-1 3 0,-9 1 0 0,0 0 0 0,9-7-3 0,-7 5-4 16,1 2-6-16,-3-4-5 0,-5-2-9 0,7 3-5 0,0-2-7 0,-7 1-7 16,0-3-7-16,0 1-6 0,0-3-10 0,0 3-4 0,0-6-7 0,0 2-6 15,-7 4-1-15,7-4-3 0,-7 1-5 0,2-3-1 0,5 6-2 0,-8-4 2 16,1 5-2-16,2-2 2 0,-4 2-1 0,9 0-1 0,-5 3-2 0,0-4 1 16,5 11-2-16,-8-5-2 0,8 3-2 0,-6 3-3 0,6-3-5 0,0 0-3 0,0 6-7 15,0 0-5-15,-7 0-5 0,7 0-7 0,0 0-3 0,0 0-2 0,0 0-2 16,0 0-1-16,0 0 2 0,0 0 1 0,0 6 1 0,0-6 3 0,0 6 5 15,-6-3 2-15,6-3 4 0,0 6 5 0,0-2 4 0,0 1 5 0,0-1 5 0,0 1 5 16,0 5 6-16,0-4 2 0,0 3 3 0,0 1 0 0,6-1 2 0,-6 2 0 16,0-1 1-16,0 4 2 0,0 0 2 0,7-3-1 15,-7 4 0-15,6 0 1 0,-6-2-2 0,0 2-2 0,8 6 0 0,-8-8-3 0,5 1 0 0,-5 7-1 0,5-7-1 16,4 6 1-16,-9-5-1 0,5 4-5 0,2-1-5 0,-7-3-10 0,8 6-9 16,-3-8-11-16,2 8-13 0,0-6-15 0,-2-2-12 0,3 2-21 15,-1 0-18-15,-1 0-23 0,0 0-22 0,6-6-22 0,-4 7-22 0,-2-7-27 0,7 0-23 16,-8 1-40-16,11 0-46 0,-11-6-50 0,8 2-49 0,-7-2-9 15,9 2 11-15,-10-6 24 0,9 0 30 0,-9 0 33 0,8-6 34 0,-6 2 37 0,5-2 35 0,-4 2 41 16,-1-6 42-16,-1 0 53 0,1-4 63 0</inkml:trace>
  <inkml:trace contextRef="#ctx0" brushRef="#br0" timeOffset="-80487.84">27471 5295 0 0,'0'0'55'0,"0"0"66"0,0 0 40 0,0 0 34 0,-8 0 31 0,8 0 30 0,0 0 31 0,0 0 30 0,-5 0 26 0,5 0 24 0,0 0 22 0,-6 0-11 0,6 0-35 0,-8 0-53 0,8 0-63 0,-5 0-35 0,5 0-17 0,-7 0-15 0,7 0-12 0,-9 6-13 0,9-6-13 0,-5 0-12 0,5 0-13 0,0 0-6 0,0 0-5 0,-6 5-4 0,6-5-3 0,0 0-3 0,0 0-2 0,0 0-3 0,0 0-1 0,0 0-3 0,0 0-2 0,0 0-3 15,0 0-4-15,0 0-4 0,0 0-6 0,0 0-3 0,0 0-2 0,6-5 2 16,-6 5 3-16,5 0 5 0,4 0 2 0,-9 0-1 0,7-6-2 0,-2 6-4 15,9 0-5-15,-9-4-2 0,10 4-3 0,-3-5 1 0,0 5-2 0,1-4-9 16,8 4-9-16,-7-5-23 0,-1 5-27 0,6-4-31 0,-7 4-31 0,8-6-30 0,-8 6-34 16,1 0-33-16,1-6-30 0,-2 6-61 0,2 0-65 15,-1 0-83-15,-8-4-80 0,3 4-25 0,5 0 4 0,-7 0 21 0,-6-5 31 0,7 5 36 0,-1-6 40 0,-6 2 41 16,0-1 46-16,0-4 45 0,0 5 48 0,-6-8 63 0,6 3 67 0</inkml:trace>
  <inkml:trace contextRef="#ctx0" brushRef="#br0" timeOffset="-79981.77">27863 4969 98 0,'0'-6'164'0,"5"2"47"0,-5-1 39 0,6-4 39 0,-6 3 38 0,7 2 38 0,-7-7 39 16,0 7 35-16,0-1 31 0,0-5 29 0,0 6 25 0,0-1-71 0,0-1-128 16,0-4-65-16,0 5-33 0,0 1-19 0,0-1-16 0,0-5-16 15,0 7-19-15,0-3-20 0,-7 0-19 0,7 3-20 0,0 3-18 0,0-6-19 0,0 6-15 0,0 0-16 16,0 0-14-16,0 0-11 15,0 0-13-15,0 0-8 0,0 0-10 0,0 0-7 0,0 6-8 0,0 3-4 0,0-3-2 0,0 3 0 0,0 0 2 0,0 0 7 16,0 7 7 0,7-1 8-16,-7-2 10 0,0 2 4 0,0 5 6 0,0-6 0 0,0 6 4 0,5-5 1 0,-5 4-1 0,0 2 0 0,0-3-3 0,9-3-2 0,-9 4-3 15,0 2-1-15,5-8-2 0,-5 7 0 0,7-4-4 0,-7-3-3 0,6 1-6 16,0 1-5-16,-6-3-2 0,7 1-3 0,-7 2-2 0,8-6-4 0,-8 3-3 0,5-3-1 16,-5-5-2-16,7 5 0 0,-7-3-5 0,0-1 4 15,7-1 1-15,-7 1 9 0,0-5 11 16,0 0 12-16,0 0 12 0,0 0 6 0,0 0 10 0,0 0 5 0,0 0 7 0,0 0 3 0,0 0 5 0,-7-5 3 0,7 5 4 0,-7-4 1 15,7-1 0-15,0-1-2 16,-5-3-4-16,5 5-7 0,-8-1-10 0,8-5-4 0,-7 0-3 0,7 5-1 0,0-5 1 0,-6 1-3 0,6-6 4 0,0 6-1 31,-6-3-1-31,6 3 0 0,0-4 2 0,0 2-3 0,0 1 0 0,0-5 0 0,0 6-3 16,6 0 2-16,-6-1-2 0,0-1 1 0,0 1-2 0,6 5-2 0,-6-4-1 16,7 5-3-16,-7-2-2 0,8 3 0 0,-3-3-2 0,-5 6 2 0,7-6 1 15,0 3 0-15,-2 3 0 0,3 0-3 0,4 0 1 0,-5 0-4 0,5 0-1 16,-4 0 1-16,5 3 3 0,-7 3 2 0,7-6 1 0,0 9 2 0,0-3 0 0,-8 3-1 15,11-5-1-15,-11 7 0 0,8-1 0 0,-7-1 2 0,2 1 2 0,-3 4 1 16,-5-4 3-16,7 1 0 0,-7-1 1 0,0-1 2 0,0 6 0 0,0-6-2 16,0 0-3-16,-7 7-6 0,2-7-5 0,5 0-5 0,-8 2-7 0,2-1-5 0,1 0-5 15,-8-1-5-15,6-4-11 0,-2 5-9 0,4-5-15 0,-8-1-13 0,8 1-21 0,-3-5-19 16,-5 6-22-16,7-2-19 0,-1-4-21 0,1 0-43 0,-2 6-57 0,-4-6-73 16,5 0-77-16,2 0-28 0,-2 0 1 0,-1 0 12 0,3 0 22 0,-2 0 28 15,0 0 31-15,2-6 37 0,-3 6 37 0,1 0 41 0,7-4 42 0,-6 4 56 0,6 0 63 16</inkml:trace>
  <inkml:trace contextRef="#ctx0" brushRef="#br0" timeOffset="-79177.11">28460 5179 0 0,'14'0'16'0,"-8"0"131"0,-6 0 71 0,7-4 49 0,-7 4 40 0,0 0 33 0,0-5 31 0,0-5 28 0,0 4 29 0,-7 1 24 0,7-5 25 0,0 5 24 0,0 1 22 0,-6-1-98 0,6 1-165 0,0-2-81 0,-6 2-39 0,6-1-16 0,0-1-11 0,-8 2-9 0,8-2-7 0,-7 6-9 0,7-5-9 0,-5 1-10 0,5 4-9 0,-8-5-11 0,8 5-9 0,-6-4-9 0,6 4-8 0,-5 0-10 0,5 0-9 0,-8 0-8 0,1 0-5 16,1 0-7-16,0 0-5 0,-1 0-4 0,-6 0-1 0,7 4-3 15,-7 1 0-15,0-5 0 0,5 4 2 0,-4 1 2 0,1 5-1 0,-5-4 1 0,11-1-2 16,-9-1-3-16,1 6-3 0,8-1-4 0,-2-4-5 0,-7 5-4 0,8-5-3 16,-1 5-3-16,2 1-4 0,-4-7-4 0,9 5-4 0,-5 0-3 0,5-3-1 15,-5 0 1-15,5 3-1 0,0-3 5 0,0 3 2 0,0-5 6 0,0 1 5 16,0-1 5-16,5 2 4 0,-5 3 7 0,5-3 4 0,-5 0 5 0,9-2 6 0,-9-4 3 15,5 5 3-15,2-1 7 0,-1 1 4 0,1-1 5 0,0 2 9 0,0-6 6 16,-2 5 7-16,8-5 3 0,-5 4 6 0,3-4 4 0,-4 0 6 0,7 0 7 16,-1 0 7-16,-8-4 7 0,11 4 11 0,-5-5 8 0,2 5 6 0,-5-6 2 0,4 2 2 15,-6-1 0-15,7 1 1 0,-5-1 2 0,-3-5 2 0,1 4-2 0,2 2 0 16,-3-7-6-16,2 7-6 0,1-5-6 0,-8 0-10 0,6-3-6 16,-6 3-8-16,0 0-6 0,6-2-5 0,-6 3-8 0,0-3-6 0,0 1-9 0,0-5-5 0,0 10-6 15,0-4-5-15,-6-1-4 0,6 1-4 0,0 3-7 0,0 2-8 0,0 4-9 16,0 0-13-16,0-6-11 0,0 6-15 0,0 0-4 0,0 0-5 0,0 0 0 15,-6 6 2-15,6-2-2 0,0 2 2 0,-8-1 0 0,8-1 1 0,0 6 4 16,0-1 6-16,-7 2 7 0,7-2 3 0,0 7 9 0,0-7 9 0,-5 6 6 16,5-6 1-16,0 6-1 0,0-5 0 0,0 4 1 0,5-4-2 0,-5-1 2 0,0 3 1 15,7-3 3-15,-7-5 1 0,8 5 5 0,-2 2 3 0,0-7 7 0,1 1 8 16,-2 1 6-16,3-2 10 0,-2 2 6 0,1-2 9 0,-1-4 10 0,-1 0 10 0,11 0 9 16,-11 0 11-16,8 0 10 0,-8 0 7 0,11-4 9 0,-5-2 5 0,-3 2 3 15,5-2 4-15,-6 1 1 0,5 1-2 0,0-7-1 0,-4 2-5 0,5 0-3 16,-7-1-4-16,-1 0-8 0,3-1-6 0,0 2-9 0,-3 0-7 0,3-7-6 15,-3 7-8-15,-5-6-5 0,5 2-3 0,-5-2-6 0,9 0-4 0,-9 4-3 0,0-2-2 16,0-2-4-16,0-1-6 0,-9 2-4 0,9 1-2 0,0-2-4 16,-5-1-4-16,5 5 0 0,-5-2-3 0,5 4-4 0,-8 3-4 0,8-3-3 0,-5-2-5 0,5 7-7 15,-8-2-3-15,8 2-5 0,-8 4-5 0,3 0-4 16,5 0-8-16,-6 0-5 0,-2 0-3 0,3 4-5 0,-3 2-1 0,8-2-4 0,-5 1 1 0,-2 4 2 16,0 3 0-16,7-3 3 0,-5 1 4 0,-2-1 0 0,7 0 4 0,0 3 5 0,0-3 4 15,0 0 7-15,0 1 4 0,0-1 8 0,0 2 2 0,7-1 7 16,-7-1 4-16,5 6 2 0,2-6 5 0,0 1 4 0,-2 1 5 0,3-1 4 15,-3-1 2-15,9 6 8 0,-9-6 4 0,3 0 4 0,5 3 3 0,-5-3 1 0,2 0 4 16,-1 1-3-16,3-1 3 0,-6 3-2 0,1-8-2 0,-1 5 1 0,2-4-3 16,-3 5-3-16,2-5-3 0,-7-1-2 0,6 1-6 0,0 5 0 0,-6-4-6 0,0-2-2 15,0 1-4-15,8-1 0 0,-8-4-1 0,0 0 1 0,0 5 0 0,0 1 1 16,-8-2 3-16,8 1 1 0,0-5 1 0,-6 6 1 0,6-3-2 0,-6-3-3 16,-1 7-3-16,2-3-8 0,-3-4-7 0,2 5-9 0,-7 0-13 0,6-5-15 15,-7 4-20-15,9-4-19 0,-8 6-23 0,8-6-26 0,-11 0-26 0,5 0-26 0,3 4-23 16,-5-4-20-16,8 0-12 0,-9 0-27 15,9 0-26-15,-2 0-42 0,-1 0-45 0,3 0-43 0,-3-4-44 0,8 4-2 0,-6 0 17 16,6 0 29-16,0 0 34 0,0 0 36 0,6-6 38 0,-6 2 33 0,8-6 35 0,-8 6 41 16,13-3 46-16,-6-2 53 0,-2 0 66 0</inkml:trace>
  <inkml:trace contextRef="#ctx0" brushRef="#br0" timeOffset="-78656.19">29066 5115 0 0,'-7'0'14'16,"-5"-4"121"-16,5 4 67 0,2-5 45 0,-11 5 33 0,16-6 33 0,-5 2 31 0,-1-2 32 0,-1 1 29 0,7 1 28 0,-6-1 26 0,-2 1 22 0,8-2 20 0,-5 6-87 0,5-3-153 0,0 3-74 0,-7-6-33 0,7 6-20 0,0 0-11 0,0 0-17 0,0 0-22 0,0 0-20 0,0 0-24 0,0 0-14 0,0 0-14 0,0 0-11 0,-6 0-12 0,6 0-8 0,-6 6-10 0,6-3-6 0,0 3-3 0,0-2-1 0,-8 1 1 0,8 4 4 0,0-3 6 0,0 4 5 0,-7-5 8 0,7 5 3 16,0-1 3-16,-5 0-1 0,5 1 2 0,0 1 1 0,0-1-2 0,0-5 0 15,0 3-2-15,0 3 2 0,0-2-3 0,0-3 0 0,5-3-1 0,-5 3 0 16,0 4-1-16,7-5 2 0,-7-1 2 0,0-4 3 0,8 5 2 0,-2-5 10 15,0 4 10-15,-6-4 10 0,7 0 9 0,-2 0 10 0,9 0 5 0,-7 0 8 0,4 0 5 16,-3-4 7-16,5 4 8 0,-6-5 3 16,5 1 6-16,3-1 4 0,-4 1 4 0,2-2-1 0,2 0-2 0,-10 3-2 0,7-9-3 0,-5 9-2 0,1-3 0 15,-2-3-2-15,1 5-2 0,-1-1-2 0,-1-5-6 0,-5 4-4 0,7-3-4 16,-7 3-7-16,0-3-4 0,0 0-7 0,0-1-7 0,0 5-6 0,0-5-9 0,-7-1-5 16,7 2-8-16,-5 5-3 0,-1-5-7 0,6-3-5 0,-7 9-1 0,1-9-4 15,-9 8-3-15,10-1-5 0,-2-1 0 0,2 3-6 0,-10-1-1 0,10-2-4 16,-3 6-2-16,-3 0-2 0,3 0 3 0,1 6-1 15,-5-6 0-15,5 4 0 0,-6-1 0 0,5 3 2 0,3-1 1 0,-8-1 0 0,7 8 5 16,-2-9-1-16,3 3 6 0,-2 3-1 0,1-3 5 0,0 3 0 0,-2 0 1 0,8 1 1 0,-7-4-1 0,2 3 1 16,5 1 1-16,-8-1-1 0,8-4-1 0,-6 5 0 0,6 1 1 0,0-1-2 15,-5-1 0-15,5 0 2 0,0 0 0 0,5 3 0 0,-5-3 1 0,0 1 1 16,6-1 2-16,-6 0 0 0,8 2 2 0,-3-1 2 0,2 0 0 0,1-1 2 16,-2 0 1-16,7 6 1 0,-8-4-1 0,9-1 2 0,-1-1-1 15,0 0-2-15,0 1-2 0,0 1-4 16,0-1-12-16,0-6-8 0,6 6-15 0,-4-6-15 0,-3 6-16 0,0-5-22 0,2 0-23 0,-1-1-25 0,-1 2-25 0,2-2-28 0,-1-4-27 15,1 0-56 1,-2 0-63-16,2 0-70 0,-9 0-65 0,3 0-17 0,-3 0 6 0,2-4 23 0,0-2 28 0,-2 2 35 0,3-1 35 0,-8-4 40 0,7-1 39 0,-7-4 44 31,5 4 42-31,-5-11 60 0,8 7 67 0</inkml:trace>
  <inkml:trace contextRef="#ctx0" brushRef="#br0" timeOffset="-78333.58">29756 5149 24 0,'-13'0'104'0,"6"0"45"0,-5 5 38 0,7-5 35 0,-2 0 32 0,-2 0 29 0,4 0 29 0,-2 0 27 0,1 0 26 0,6 0 23 0,-5 0 23 0,5 0-36 0,-9 0-70 0,9 0-52 0,0 0-38 0,0 0-28 0,0 0-18 0,-7 0-17 0,7 0-13 0,0 0-11 0,0 0-11 0,0 0-10 0,0 0-7 0,0 0-8 0,0 0-3 0,0 0-9 0,0 0-8 0,0 0-9 0,0 0-8 16,0 0-11-16,0 0-7 0,0 0-1 0,7-5 2 0,-7 5 0 0,9 0 3 15,-9 5-1-15,5-5-1 0,1 0-5 0,1 0-4 0,-2 6-2 0,4-6-2 0,3 4-7 16,0 2-10-16,-5-6-16 0,6 5-21 0,6-1-32 0,-4-4-41 0,-3 4-40 16,0 1-37-16,4 1-58 0,2-3-62 0,-4-3-84 0,-2 6-90 0,-6 0-36 15,7-3-6-15,0-3 14 0,-6 6 23 0,0-6 34 0,-2 6 39 0,-5-6 42 16,0 0 47-16,0 0 45 0,0 0 48 0,0 0 58 0,0 4 63 0</inkml:trace>
  <inkml:trace contextRef="#ctx0" brushRef="#br0" timeOffset="-78137.66">29620 5340 0 0,'0'4'60'0,"0"-4"85"16,0 0 53-16,0 0 45 0,0 5 41 0,0-5 40 0,0 0 40 0,0 0 35 0,0 0 34 16,0 0 33-16,0 0 26 0,0 0-4 0,0 0-23 0,0 0-70 0,0 0-96 15,0 0-52-15,0 0-31 0,0 0-18 0,0 0-16 0,7 0-18 0,-2 0-16 16,-5 0-20-16,8 0-19 0,-2 0-14 0,1 6-10 0,-1-6-10 15,-1 0-8-15,2 4-9 0,7-4-9 0,-8 5-24 0,6-5-29 0,4 6-34 0,-5-3-42 0,2-3-44 16,-5 7-43-16,4-3-56 0,0 1-61 0,3 0-103 0,-3-1-121 0,0 2-49 16,-4-2-16-16,5 1 5 0,-7 0 19 0,6-1 29 0,-3-4 40 0,-4 0 45 15,2 0 48-15,-1-4 53 0,-6-6 56 0,5 0 63 0,-5-4 68 0</inkml:trace>
  <inkml:trace contextRef="#ctx0" brushRef="#br0" timeOffset="-75595.71">30680 5076 20 0,'0'0'97'0,"8"-4"43"15,-8 4 35-15,0 0 26 0,0 0 20 0,6 0 22 0,-6-6 22 0,7 6 21 0,-7-3 24 0,0 3 21 0,0 0 25 0,0 0-32 0,0-6-63 0,6 6-42 0,-6 0-31 0,0-6-19 0,0 6-15 0,0 0 1 0,0-3 2 0,7-3 1 0,-7 6-1 0,0 0-2 16,0 0-3-16,0-6-4 0,0 6-3 0,0-4-6 0,0 4-8 0,0 0-6 16,0-5-11-16,0 5-7 0,0-6-10 0,0 3-6 0,0-1-9 0,-7-2-8 15,7 6-9-15,0-6-9 0,-6 3-8 0,6-3-11 0,-7 0-10 0,1 3-6 0,6-3-9 16,-8 1-6-16,3 1-4 0,0-2-2 0,-9 2-1 0,7-1-3 0,-1 1 1 0,3 4-6 16,-9-5-4-16,9 5-2 0,-8 0-5 0,-1 0-2 0,9 5-2 15,-10-5-1-15,9 4-2 0,-7 1-1 16,1-1 0-16,-2 6-2 0,8-5-3 0,-6 4-2 0,3 3 1 0,-3-3 2 0,6 1 3 0,-2-1 6 0,3 6 1 0,-8-6 4 15,6 3 0-15,0 1 4 0,2-4 0 0,-2 6 2 0,-1-4 0 0,3 3 2 16,-3 0 1-16,2-4-1 0,1 5-3 0,5-4-4 0,-8-3-1 0,8 3-4 16,-8-2-2-16,8 6-3 0,0-5 1 0,0-1-3 0,0-4 2 0,0 5-1 0,8-1 3 15,-8-3 0-15,8 4 4 0,-3-5 1 0,-5-1 6 0,6 5 3 0,2-3 5 16,-3-1 6-16,10-1 4 0,-10 1 4 0,2-5 4 0,0 6-3 16,6-6-2-16,-8 4 0 0,3-4 3 0,3 0 9 0,-4-4 18 0,7 4 11 0,-7-6 7 15,4 6 7-15,-2-5 6 0,3 1 3 0,1-1 4 0,-7-1 1 0,9-3 2 0,-4 0 6 16,2 5 7-16,-5-8 6 0,5 3-1 0,-7-1-8 0,7 1-12 0,-6 0-11 15,-1-3-6-15,2 3-9 0,-8 0-5 0,5-2-6 0,-5-2-5 0,5 3-4 16,-5-5-2-16,0 0-4 0,0 0-2 0,8 0-5 0,-8 5 0 0,0-4-5 0,0 1 0 16,0-2-4-16,0 3-1 0,0 3-2 0,0 0-4 0,-8-1-2 0,8 4-4 0,0 3-4 15,0-3-5-15,0 6-5 0,0 0-9 0,0-6-7 0,0 6-7 0,0 0-3 16,0 0-5-16,0 0 0 0,0 6 1 0,0-6 2 0,0 9 1 0,-5-3 1 16,5 0 3-16,0 1 4 15,0 4 4-15,0-1 7 0,0 5 6 0,0-6 8 0,0 6 4 0,0 0 3 16,0-5 2-16,0 5 0 0,0-2 0 0,0 2-1 0,0 0-2 0,0-4 1 0,0 2 0 0,5 2 0 0,-5-6-1 0,0 3 0 15,8 1-1-15,-2-4-1 0,-6 2 1 0,7-1-3 0,-1 0-2 0,1-5-6 0,0 4-5 16,-7 1-7-16,12-5-11 0,-5 4-10 16,-1-3-10-16,0-2-14 0,2 2-11 0,-1-6-13 0,6 4-15 0,-7-4-14 0,-1 0-14 0,8 0-10 0,-6 0-10 15,7 0-9-15,-8-4-10 0,7 4-16 16,-6-6-15-16,6-4-21 0,1 5-16 0,-9 1-8 0,8-1 3 0,-8-5 8 0,9 5 16 0,-7-4 14 16,6-1 19-16,-6 0 17 0,5-1 18 0,-4 2 23 0,-2 0 25 0,1-1 40 15,-1 1 46-15,-1-3 43 0,2-2 47 0,-7 1 35 0,9 3 28 0,-4-5 23 0,-5 0 18 16,0 0 18-16,7 6 19 0,-7-7 17 0,0 2 14 0,0 1 10 0,0-2 8 0,0 3-9 15,0-3-9-15,0 8-13 0,-7-5-6 0,7 3-9 0,0 0-11 0,0-2-4 16,0 7-8-16,-5-2-10 0,5-3-9 0,0 5-12 0,0-1-12 0,-9-1-9 0,9 6-11 16,0-4-9-16,0 4-11 0,0-6-10 0,0 6-13 0,-7 0-7 0,7 0-10 0,0 0-9 15,0 0-10-15,0-5-10 0,0 5-8 0,-5 5-11 0,5-5-6 0,-6 0-8 16,-1 0-4-16,7 6-7 0,-6-6-2 0,-2 4-3 0,8-4-2 0,-5 6 1 0,-2-1-1 16,0-1 2-16,2 1 0 0,-3 5 6 0,1-6-1 0,2 1 3 0,-4 4 2 15,4 3 0 1,0-3 3-16,-3-3-1 0,3 1 0 0,-3 8 1 0,2-3 0 0,6-3-2 0,-7 0 0 0,1 6-2 0,6-6 0 0,0 7-2 0,-7-7-1 15,7 6 1-15,0-6-3 16,0 6-2-16,0 1-2 0,0-3-6 0,0-2-7 0,0 4-6 0,7 0-8 0,-7-2-9 0,6-4-8 0,-6 6-7 0,7-3-6 0,-1 1-4 16,-6-4-7-16,8 2-6 15,-3-2-5-15,8 1-9 0,-8 0-7 0,4-5-4 0,-4-1-5 0,10 1-4 0,-3 1-3 16,0-2-5-16,-4-4-2 0,5 5-11 0,-2-5-13 0,10 0-36 0,-8-5-46 0,0 5-58 16,0-4-58-16,1-2-25 0,-1 1-8 0,-1 1 11 0,0-1 16 0,3-5 22 15,-10 0 25-15,9 1 26 0,-2-2 27 0,-3 2 32 0,2-4 37 0,-4-3 48 0,-2 5 54 0</inkml:trace>
  <inkml:trace contextRef="#ctx0" brushRef="#br0" timeOffset="-75373.9">31241 4969 0 0,'6'-19'1'0,"-6"-2"105"0,0 3 69 0,0-3 48 0,-6 2 42 0,6 4 41 16,0-3 42-16,0 2 37 0,-6 2 36 0,6-1 33 0,0-1 32 0,-7 7 30 0,7 4 24 0,0-5-74 0,0 6-131 0,0-1-70 0,0 5-36 0,0 0-23 0,0 0-18 0,0 0-24 0,0 0-22 0,0 0-23 0,0 0-18 0,0 0-18 0,0 0-15 0,0 0-13 0,0 0-5 0,0 0-2 0,0 0 2 0,0 5 0 0,0-1 0 0,0 6-1 0,0-5-2 0,0 4-2 31,0 3 3-31,0 1-1 0,0 2 0 0,0 0 3 0,0 0-2 0,0 4 0 0,0 2-3 0,0-3-6 0,0 1-13 0,-5 2-11 0,5-3-15 0,-8 3-17 0,8 3-19 0,0-5-20 0,-6 5-22 0,6-3-19 16,-7 3-19-16,7-5-23 0,0 0-26 0,-6 1-26 0,6 1-24 0,0-2-25 0,0-1-19 15,0-2-26-15,0-2-31 0,0 1-38 0,0 1-45 0,0-7-43 0,0 4-40 16,0-2-3-16,6-7 18 0,-6 1 28 0,7 1 36 0,-7-2 36 0,6 2 39 16,2-6 37-16,-8 0 36 0,12-6 44 0,-6 2 47 0,-6-2 54 0,14 1 68 0</inkml:trace>
  <inkml:trace contextRef="#ctx0" brushRef="#br0" timeOffset="-75041.66">31386 5139 88 0,'5'-14'158'0,"-5"0"47"0,5-1 40 0,-5 4 40 0,9-2 39 16,-9-2 37-16,5 0 36 0,-5 0 34 0,0 2 31 0,0 1 31 0,0 3 33 16,0-6-60-16,0 10-113 0,0-5-60 0,0 1-28 0,0 5-20 0,0-1-16 15,0-1-20-15,0 6-26 0,0-4-21 0,0 4-18 0,0 0-20 0,0 0-14 16,0-6-21-16,0 6-16 0,0 0-17 0,0 0-17 0,0 0-14 0,0 6-10 0,-5-6-9 16,5 4-6-16,-9-4-2 0,9 6-2 0,-5 3 0 0,0-4 1 0,-3 5-2 15,3-1 1-15,-3 0 0 0,-5 3 2 0,7-3-2 0,-1 1-1 0,-7 4-7 16,9-4-6-16,-8-1-7 0,7 3-5 0,-9-3-7 0,10 4-4 0,-9-2-5 0,9-1-5 15,-2-1-1-15,-1 1-7 0,2-5-1 0,0 4-6 0,-6 1 1 0,12-5 4 16,-8 5 2-16,2-4 7 0,6-1 3 0,-7-1 3 0,7-4 2 0,0 4 3 16,0-4-2-16,0 0 2 0,0 0 1 0,0 0 3 0,0 0 3 0,0 5 5 0,0-5 4 15,0 0 5-15,0 6 10 0,7-6 11 0,-7 3 13 0,6-3 12 0,2 6 12 16,-8-6 10-16,12 6 9 0,-6-6 9 0,0 3 5 0,2 3 4 0,4-6 2 0,-5 6 1 16,5-2-2-16,-4-4-3 0,5 5-6 0,0-1-12 0,0-4-10 0,-7 5-11 15,7-5-12-15,-8 4-12 0,11 2-15 0,-3-6-21 0,-8 5-24 0,0-1-25 16,9 2-27-16,-7-6-22 0,-1 6-28 0,2-2-28 0,-8-4-32 0,6 5-38 15,-6-5-79-15,7 4-97 0,-7-4-60 0,0 0-40 0,0 0 1 0,0 0 19 0,0 0 32 16,0 0 33-16,0 0 42 0,0 0 38 0,-7-4 42 0,7-1 44 0,-6 1 47 0,6-8 53 16,0 8 72-16,0-7 88 0</inkml:trace>
  <inkml:trace contextRef="#ctx0" brushRef="#br0" timeOffset="-74436.58">31776 5063 62 0,'-7'-6'120'0,"7"-3"22"0,-7 3 9 0,2 0 9 0,-3 2 8 0,1 4 22 16,1-5 31-16,0 5 22 0,-1-6 22 0,2 6 18 0,-3-3 17 0,0-1-57 16,3-2-96-16,-1 6-39 0,1-6-10 0,-2 6 9 0,7-3 23 0,-9-3 13 0,4 6 11 15,5-6-8-15,0 6-15 0,-7-3-9 0,7 3-1 0,0-6-1 0,0 6 4 0,0 0 3 16,0-5-1-16,0 1 1 0,0 4-1 0,0-6 0 0,0 2 0 0,0-1-3 16,0 5-1-16,0-4-4 0,0-1-1 0,0-1-3 0,0 2-6 0,0-2-6 15,0 1-6-15,7 1-6 0,-7-1-5 0,0 1-6 0,5 4-5 0,-5-6-5 16,9 6-7-16,-9-4-4 0,7 4-8 0,-7-5-6 0,5 5-4 0,-5 0-8 0,6 0-4 15,-6 0-7-15,5 0-4 0,3 0-4 0,-8 0-2 0,8 5-2 0,-3-1-3 0,2 2-1 16,-1-2-2-16,0 5 1 0,1-4 0 0,1 5-2 0,-3 1 0 0,2-2 0 16,0 5 2-16,-2-3-2 0,3 4 2 0,-1 0-2 15,-1-8 0-15,-6 8-1 0,6 0-1 0,-6 0-6 0,0 0-8 0,7 4-6 0,-7-4-8 16,0 0-8-16,0 0-7 0,-7 0-8 0,7 0-10 0,0-7-3 0,-6 6-1 0,6-2-2 0,-6 3-4 16,6-6 2-16,0-5-2 0,-7 5 6 0,7-3 7 0,0 3 10 0,-8-3 8 15,8-6 12-15,0 6 11 0,-5-6 10 16,5 0 11-16,0 4 8 0,0-4 4 0,-7 0 4 0,7 0 3 0,0 0 2 0,0 0 4 0,0 0-1 0,-7 0-1 0,7-4-1 15,-5 4-4-15,5 0-4 0,0-6-3 0,-8 6-4 0,8-6-3 0,0 6-4 16,-7-4-2-16,7-1-1 0,-6-1-2 0,6 2 0 0,0-1 1 0,-6 1 2 0,6-5 2 16,-7 3 4-16,7-3 6 0,0 3 3 0,-5-3 6 0,5-2 4 0,0 3 2 15,0-3 1-15,-8 1 4 0,8-5 1 0,8 6 2 0,-8-6-1 0,0 6 0 0,0-7-3 16,5 2-1-16,-5 1-5 0,7-2-5 0,-1-1-6 16,0 2-5-16,1 4-5 0,1-5-5 0,-3 0-2 0,2 6-3 0,0-6 1 0,-2 6-1 0,3-1 0 15,-1-1 2-15,5 7 2 0,-5-5 4 0,-2 3 2 0,9 2 2 0,-7-1 5 0,4 5 5 16,-4-6 3-16,7 6 4 0,-1 0 1 0,-7 0 1 0,9 0 3 0,-4 6 2 15,-3-1-1-15,5-1 0 0,-8 2-2 0,9 3-2 0,-7-5-2 0,6 7-2 0,-7-1-2 16,1-1-2-16,-1 6-2 0,-1-6 1 0,-5 0-3 0,8 6 0 0,-8-3-3 16,8-5 0-16,-8 8-4 0,0-3 0 0,0 3-2 0,0-6-1 0,0 4 0 0,-8-2-1 15,8 4-3-15,-8-5-7 16,8 3-7-16,-5-2-10 0,5-2-10 0,-6 7-9 0,-1-7-10 0,7 0-6 0,-6 6-11 0,-1-6-9 0,1-3-12 0,6 4-9 16,-7-1-15-16,7-4-17 0,-7-1-17 0,7 2-16 0,-7-1-15 0,7-1-15 0,0 2-22 15,0 0-22-15,-5-6-49 0,5 0-57 0,0 0-58 0,0 0-50 0,0 4-12 16,0-4 8-16,0 0 21 0,0 0 27 0,0 0 34 15,0 0 34-15,0 0 37 0,0-4 38 0,0 4 43 0,0-6 44 0,0-4 58 16,0-1 71-16</inkml:trace>
  <inkml:trace contextRef="#ctx0" brushRef="#br0" timeOffset="-74063.79">32244 4959 0 0,'8'-5'14'0,"-3"1"128"0,-5-1 71 0,7-1 52 0,0-4 39 0,-7 5 31 0,0 1 31 0,5-1 31 0,-5 1 31 0,-5-2 33 0,5 6 34 0,0-4 31 0,0 4 33 0,0-5-89 0,0 5-156 0,0 0-83 0,0 0-38 0,0 0-20 0,-7-6-14 0,7 6-8 0,0 0-8 0,0 0-16 0,-7 0-21 0,7 0-20 0,-5 0-21 0,5 6-20 0,-8-6-18 0,8 0-16 0,-7 5-12 0,2-1-5 0,-2 2-7 0,7-2-3 0,-7 1-1 0,2 4-4 0,-3 1 1 0,3-4 1 0,-3 3 5 0,2 6 2 15,-1-6 1-15,1 0 1 0,-2 6 1 0,3-3-1 0,-3 1 3 0,3 2-2 16,5-6 3-16,-5 6-4 0,-4 0-1 0,9-6-3 0,-7 7 0 0,7-1-5 16,0-2-1-16,-5 2-2 0,5 0 3 0,0-4-2 0,0 2 1 0,5 2 0 0,-5-6 1 15,0 7 0-15,0-7 0 0,7 0 0 16,-7 2 2-16,9-1 2 0,-4 0 6 0,-5-1 2 0,5-4 6 0,3-1 10 0,-8 2 9 0,5-1 13 0,3-5 10 0,-2 4 11 31,1-4 5-31,7 0 12 0,-9 0 7 0,3-4 11 0,4 4 12 0,-5-5 8 0,5-1 11 0,-4 2 8 16,4-1 4-16,-5-4 1 0,5-1-8 0,-3 0-5 0,-4-1-5 0,8 2-5 0,-8-4-5 15,4 1-8-15,-9-3-8 0,5 1-84 0,2 1-3 0,-7-8 0 0,0 6 0 16,6-4 0-16,-6 0 0 0,0-1 0 0,-6 1 0 0,6-2 0 0,-7 3 0 0,7-1 0 16,-5-2 0-16,-4 6 0 0,4-3 0 0,-2 2-23 0,1 7-75 0,-8-6-19 0,7 6-18 0,2 0-31 15,-9 2-30-15,9 2-39 0,-3 5-42 0,-4 0-52 0,-2 0-52 0,9 5-88 0,-8 2-105 0,5 2-34 16,-5 0-1-16,-1 1 16 0,9-1 29 0,-8 6 35 0,8 0 44 15,-11 0 46-15,11-6 52 0,-3 6 57 0,3 0 59 0,-1-2 66 0,-2 2 69 0</inkml:trace>
  <inkml:trace contextRef="#ctx0" brushRef="#br0" timeOffset="-61605.43">25457 6047 0 0,'0'0'49'0,"-6"-4"49"0,6 4 36 0,0-5 32 0,0 1 33 0,0 4 30 0,0-6 30 0,-6 3 28 0,6-4 26 0,0 2 30 0,0 5 26 0,-7-4-13 0,7-1-33 0,0-1-31 0,0 2-29 0,-5-1-20 0,5 5-18 0,0-4-15 0,0-1-17 0,-8-5-10 0,8 4-13 0,0 3-10 0,0-3-14 0,-6 0-11 0,6 3-10 0,0-3-12 16,0 2-9-16,0-5-11 0,0 3-5 0,0 0-10 0,0 3-8 0,0 3-8 15,0-6-5-15,0 1-6 0,0 5-8 0,0-4-4 0,0 4-5 0,0-6-7 16,0 6-8-16,0 0-8 0,0 0-9 0,0 0-10 0,0 0-10 0,0 0-8 15,0 0-7-15,0 0-5 0,0 0-1 0,0 0 0 0,0 0 0 0,0 0 1 0,0 6 3 16,6-2 2-16,-6 1 5 0,0 1 5 0,8 3 6 0,-8-3 7 0,0 3 6 0,0 1 6 16,5-1 7-16,-5 6 2 0,0-5-2 0,0 4 2 0,0 1-2 0,0 1 0 15,0-3-1-15,0 7-2 16,0-5-1-16,0 4-3 0,-5 0-2 0,5-5-2 0,0 7-3 0,0-8-4 0,0 8-5 0,0-6-4 0,0 4-3 0,0-5-3 16,0 2-4-16,0-3-2 0,0-2-4 0,5 4 0 0,-5-5-1 0,0-1 1 0,0 0 1 15,7 1 2-15,-7 1 1 0,0-8 6 16,0 4 5-16,6-2 2 0,-6-1 5 0,0 1 5 0,0-5 4 0,0 0 2 0,0 0 5 0,0 0 5 0,0 0 5 15,0 0 7-15,0 0 10 0,0 0 8 0,6 0 11 0,-6 0 8 0,8-5 8 16,-8 1 5-16,7 4 4 0,-7-5 3 0,5-5 0 0,-5 4 0 16,0 1 0-16,7-5-2 0,0 1-3 0,-7 0-4 0,5-1-7 0,-5-1-7 0,8 2-11 0,-8-1-8 15,7 1-6-15,-7-7-8 0,6 7-3 0,-6-6-4 0,0 1-4 0,6 4 0 16,-6-5-2-16,0 0-3 0,7 2-3 0,-7-2-2 0,0 4 0 0,0-3-2 16,5 5-1-16,-5-6-2 0,0 4-2 0,0 1-3 0,0 5-1 0,0 1-3 0,0-1-3 15,0 5-6-15,8-4-8 0,-8 4-8 0,0 0-7 0,0 0-9 0,0 0-6 31,0 0 1-31,0 0 0 0,0 0 1 0,0 0 2 0,0 0 1 0,0 0 3 16,0 4 3-16,0 1 3 0,0-1 7 0,0 1 7 0,0 1 9 0,6-2 11 0,-6 7 6 16,0-7 9-16,0 2-1 0,0 3 2 0,7-4-2 0,-7 5 0 0,0-6 0 15,0 7-1-15,6-1 0 0,-6-5 0 0,0 4 1 0,7 1-1 0,-7-1-1 16,0-4-1-16,6 5-2 0,-6 0 1 0,8-1 0 0,-8 0-1 0,5 2 0 16,-5-2 1-16,8 1 0 0,-8 1-1 0,5-7 0 0,0 6-2 0,-5-1-1 0,9 2 0 15,-4-7 2-15,2 7-2 0,-7-7 0 0,8 2-1 0,-2 3 1 0,0-5 1 16,1 1 1-16,5 1 2 0,-5-6 2 0,0 3 2 0,-1-3 3 0,6 7 3 0,-3-7 2 15,-4 0 2-15,8 0 5 0,0-7 2 0,-5 7 4 0,3-3 5 0,2-3 6 16,-6 1 5-16,6 1 5 0,1-5 5 0,-9 3 1 0,8-3 2 0,1-1 6 16,-9-1 2-16,2 2 3 0,7-1 2 0,-8 1 0 0,1 0 0 0,-2-7 0 15,4 5-4-15,-2-2-4 0,-2 4-5 0,-5-7-6 0,0 2-4 0,6-1-5 16,-6-4-3-16,0 4-7 0,-6 0-4 0,6-4-7 0,-5 4-5 0,5 0-5 16,-7-3-5-16,-2 2-1 0,4-4 1 0,-2 7-2 0,-4-2-3 0,2 0-2 0,2 0-2 15,-4 5 0-15,3-5-5 0,3 6-2 0,-8-2 2 0,6 7-3 0,0 0-2 16,7-1-5-16,-5-1-13 0,-3 6-14 0,8-4-17 0,-7 4-16 0,7 0-11 15,-5 0-14-15,5 0-8 0,-8 4-6 0,8-4-4 0,0 6-2 0,-6-6 1 0,6 5-2 16,0-1 4-16,-5 0 3 0,5 1 7 0,0 1 6 0,0-2 8 0,0 1 2 16,0 4 7-16,0-3 1 0,0 0 3 0,0 3-4 0,0-5-6 0,0 5-5 0,5-3-9 15,-5 3-19-15,6-3-25 0,-6 4-38 0,8-1-41 0,-3-4-57 0,2 5-62 16,-7-1-20-16,13-4 2 0,-6 5 13 0,0 0 18 0,-2-1 22 0,3-4 22 0,-3 5 26 16,3 1 24-16,-2-7 36 0,-1 7 40 0,2-7 47 0,2 1 57 0</inkml:trace>
  <inkml:trace contextRef="#ctx0" brushRef="#br0" timeOffset="-60750.5">26078 5949 0 0,'0'-3'28'0,"-9"-3"41"0,2 2 21 0,7-1 25 0,0 1 26 0,-5-2 32 0,5 6 32 0,-6-6 29 0,6 3 27 0,0-3 22 0,-7 1 23 0,7 1-10 0,0-2-34 0,-6 1-16 0,6 1-7 0,0 4-1 0,-8-4 0 0,8-1-7 0,0-1-12 0,0 6-17 0,-5-4-18 0,5-2-13 0,0 6-7 0,0-5-8 16,0 5-6-16,0 0-7 0,0 0-10 0,0 0-12 0,0 0-11 0,0 0-12 16,0 0-14-16,0 0-12 0,0 0-14 0,0 0-9 0,0 0-7 0,0 0-4 0,0 0-7 15,0 0-2-15,0 0-1 0,0 5-2 0,0-5 3 0,5 6 0 0,-5-2 2 16,0 7 1-16,8-7 1 0,-8 5 2 0,0-3 2 0,0 3 1 0,6 6-4 15,-6-5-4-15,0-1-4 0,7 6-3 0,-7 0-5 0,0 0-5 0,0-2-3 16,0 2-3-16,0 0-2 0,6 0-1 0,-6 0-4 0,0 4-1 0,0-4-4 16,0 4-5-16,0-5-6 0,0 2-9 0,0-1-8 0,-6 3-8 0,6-2-9 0,0-2-8 15,0 1-1-15,0-6-4 0,0 7-3 0,0-7 1 0,0 1-2 0,0-1-2 16,0-4 0-16,0 5-3 0,0-4 3 0,0-1 4 0,6-1 3 0,-6 2 7 16,0-6 7-16,0 3 4 0,0-3 4 0,0 0 6 0,0 0 7 0,0 0 7 0,0 0 9 15,0 0 10-15,0 0 8 0,0 0 7 0,0 0 3 0,0 0 5 0,0 0 4 16,0 0 3-16,-6 0 4 0,6-3 3 0,-7-3 0 0,7 2 1 0,-6-1-2 0,6-1 0 15,0-4-7-15,-8 1-2 0,8-2-3 0,-5 3 0 0,5-3 2 0,0 1 2 16,0 1 1-16,-7-6 1 0,7 6 2 0,0-6 0 0,0 0 2 0,0 6-2 16,7-6-1-16,-7 6-4 0,0-7-2 0,0 7-1 0,5-1-2 0,-5 1-2 15,0 4-1-15,8-5 0 0,-8 4-2 0,6 1 0 0,1-5-3 16,-1 10-1-16,-6-5-2 0,5 1 2 0,2 4 0 0,2-5 4 0,-4 5 2 0,2 0 4 16,5 0 0-16,-4 5 0 0,-1-5 0 0,6 4-1 0,-7 1 2 0,-1 1-1 15,8-2 0-15,-6 1-1 0,7 1 1 0,-8 4-6 0,1-5-3 0,-1-1-4 0,7 5-6 0,-8 1 0 16,3-5-2-16,0 4 0 0,-3-2 1 0,3 2-1 0,-3 0-2 15,-5-3 1-15,5 3 1 0,4 0 0 0,-9 3 1 0,0-8 1 0,5 5 1 0,-5 0-1 16,0-3 0-16,0 3-4 0,0 3-6 0,0-9-5 0,0 8-9 0,-5-7-6 16,5 6-7-16,0-5-9 0,0 4-7 0,-9-3-8 0,9-2-10 0,0 7-9 15,-5-7-6-15,5 2-10 0,0-3-6 0,-5 3-8 0,5-2-6 0,0-4-5 0,0 5-6 16,0-5-5-16,0 0-11 0,0 0-8 0,0 0-9 0,0 0-11 0,0 0-11 16,0 0-10-16,0 6-11 0,0-6-10 0,0 3-12 0,5-3-5 0,-5 0-7 15,0 0 0-15,5 0-2 0,4-3 2 0,-4 3 4 0,2-6 3 0,-1 1 7 0,2 1 14 16,-2-2 18-16,1-3 21 0,-2 5 21 0,3-1 23 0,-2-5 23 0,1-1 28 15,-1 2 30-15,-1 3 28 0,2-2 29 0,-7-6 38 16,9 2 43-16,-4 3 35 0,0-6 35 0,-5 6 28 0,8-1 28 0,-8 0 25 16,0-4 22-16,5 4 22 0,-5 1 19 0,0-3 7 0,8 9 3 0,-8-8-7 0,0 1-8 0,0 6-23 0,0-1-31 0,0 1-17 15,0-1-10-15,0-1-12 0,0 6-14 0,8-4-13 0,-8 4-15 0,0 0-16 16,0-6-18-16,0 6-19 0,0 0-17 0,0 0-10 0,0 0-8 0,0 0-5 16,0 0-5-16,0 0-4 0,0 6-9 0,5-6-5 0,-5 4-7 0,0 2-5 0,6-1-2 15,-6-1-4-15,0 5 0 0,8-3 0 0,-8 3 2 0,5 0-5 16,-5 3-3-16,0-3-6 0,8 1-8 0,-8-1-3 0,0 0-7 0,0 3-2 0,5 1-3 15,-5-4-7-15,0 2-9 0,7-2-11 0,-7 7-14 0,0-7-18 0,0 1-14 16,7 4-18-16,-7-4-15 0,0 1-18 0,0 2-16 0,5-3-21 0,-5 1-21 0,0-1-22 16,7-1-19-16,-7 0-26 15,0-3-27-15,0 3-44 0,0-4-46 0,0-5-47 0,0 4-46 0,0-4-4 0,0 12 13 0,0-12 24 0,0 0 27 0,0 0 34 0,0 0 33 16,-7 0 37-16,2-6 36 0,5 0 44 0,-7 2 45 0,0-6 54 0,2 0 70 16</inkml:trace>
  <inkml:trace contextRef="#ctx0" brushRef="#br0" timeOffset="-60564.39">26343 5985 0 0,'0'-9'4'0,"0"-3"112"0,0 3 70 0,0 3 50 0,0-3 38 0,0 5 33 0,0-5 31 0,0 3 27 0,0-3 27 0,0 3 23 0,0-3 23 0,0 3 22 0,0 1 22 0,0 1-82 0,0 4-139 0,0 0-74 0,0 0-42 0,9-4-29 0,-9 4-17 0,0 0-22 0,0 0-19 0,0 0-15 0,0 0-12 0,0 0-11 0,0 0-4 0,0 0-11 0,0 4-10 0,5-4-18 0,-5 4-23 0,0 1-24 0,5 1-22 0,-5-2-22 0,8 1-18 0,-3 1-40 15,-5 3-50-15,8 1-73 0,0-5-85 0,-8 5-40 0,5-1-17 0,1 0 1 16,-6-3 12-16,8 4 24 0,-8-5 30 0,5-1 33 0,-5 5 37 0,0-3 36 0,8-6 40 15,-8 0 53-15,0 5 59 0</inkml:trace>
  <inkml:trace contextRef="#ctx0" brushRef="#br0" timeOffset="-60295.55">26623 5985 0 0,'0'-5'1'0,"8"-5"100"0,-8 1 72 0,0 3 52 0,5-3 44 0,-5-1 40 16,0 1 40-16,0 3 34 0,0-9 35 0,0 10 33 0,-5-5 30 0,5 5 28 15,0-3 30-15,0 3-67 16,0-1-124-16,-8 2-67 0,8-2-40 0,0 6-29 0,0 0-22 0,0 0-25 0,0 0-24 0,0-5-22 0,0 5-23 0,0 0-19 0,0 0-21 16,0 0-15-16,0 0-14 0,0 0-12 0,0 0-11 0,0 5-6 0,0 1-6 31,0-2-3-31,0 7 1 0,0-7 3 0,0 5 2 0,0 1 5 0,0 1 3 16,-6-2 7-16,6 6 5 0,0-2 1 0,0 2 3 0,0 1-3 0,0 2 1 0,0-3-3 15,-5 6-4-15,5-3-4 0,0 3-3 0,0-2-12 0,0 0-15 0,0 2-10 16,0-3-10-16,0-3-13 0,5 6-13 0,-5-3-16 0,0 1-21 0,6-4-17 15,-6 0-22-15,0 4-20 0,8-4-22 0,-8 0-22 0,5-6-25 0,3 6-36 16,-8 1-47-16,7-2-62 0,-7-4-68 0,6-1-23 0,-6 0 5 0,0 3 17 16,6-3 28-16,-6-3 31 0,0-3 34 0,0-3 35 0,0 0 36 0,0 0 39 0,0 0 40 15,0 0 55-15,7-3 60 0</inkml:trace>
  <inkml:trace contextRef="#ctx0" brushRef="#br0" timeOffset="-59788.67">26741 6141 0 0,'0'-4'1'0,"0"4"106"0,5-5 64 0,-5 5 43 0,0-7 28 0,9 7 28 16,-9 0 24-16,0-3 28 0,0-3 25 0,0 6 29 0,0 0 26 0,0 0 27 16,0 0 27-16,0 0-71 0,0 0-126 0,0 0-63 0,0 0-33 0,0 0-14 15,0 0-7-15,0 0-11 0,0 0-11 0,0 0-14 0,0 0-17 16,0 0-16-16,0 0-10 0,0 0-15 0,0 0-12 0,0 6-12 0,0-6-11 0,7 3-9 16,-7 4-6-16,0-2-1 0,0-1-3 0,0 1 3 0,0-1 1 0,0 2 1 0,0 3 0 15,0-4-1-15,0-1-2 0,0 2-2 0,5 4 0 0,-5-5 0 0,0-1-1 16,6 1 0-16,-6-1 1 0,8 2 1 0,-8-1 2 0,5-1-1 0,3 1 3 0,-3 2 1 15,-5-4 2-15,14 3 3 0,-9-6 0 0,3 5 2 0,-1-5 0 0,7 4 0 16,-9-4 2-16,8 0 1 0,-8 0 2 0,9 0-1 0,-1 0 3 0,-5-4 1 16,4 4-2-16,1-5 2 0,-6-1 1 0,5 3 2 0,-4-4 2 0,3 2 6 15,-3 1 6-15,-3-1 4 0,2-5 2 0,2 5 3 0,-4 1 1 0,-5-5 2 16,6 3 3-16,-6 0 2 0,7-3 0 0,-7 3 1 0,0-3 3 0,0 5-3 0,-7-5-5 16,7-3-4-16,0 9-9 0,-6-8-6 0,1 1-7 0,-4 6-3 15,2-5-3-15,2 4-7 0,-3-5-4 0,2 4-2 0,1-3-2 0,-8 3-3 0,6 1-3 16,-7 1-1-16,8-1-4 0,-1 1 2 0,-6-2-4 0,7 6-2 0,-1-3-4 0,1 3-3 15,-2 0-6-15,3 0 0 0,-3 3-5 0,3-3 1 0,5 6 0 16,-5-2 0-16,-4 1 1 0,4 4 0 0,5-3 0 0,-7 3 4 16,-1-3 1-16,3 4 4 0,5-1 4 0,-7 0 5 0,0 1 3 0,7 1 4 0,-5-1 0 0,5-1 2 15,-8 0 3-15,8 0-2 0,0 2 3 0,-5-1-1 0,5 0 3 0,0-1 0 0,0 0 0 16,0-3 1-16,0 3 2 0,0 3-1 0,0-3 1 0,5 0-2 16,-5 1 2-16,8-1 1 0,-8-4 0 0,5 5-2 0,-5 1-2 0,7-1-1 0,0-7-3 0,-2 7-4 15,3 1-7-15,-1-1-8 0,-2-5-8 0,4 4-12 0,1-5-17 0,-2 6-19 16,5-5-25-16,-7 0-22 0,7-1-19 0,0 2-44 0,-6 0-58 0,6-6-87 15,1 4-96-15,-1-4-33 0,-2 0-7 0,2 0 11 0,8-4 18 0,-15 4 27 0,6-12 30 16,9 8 36-16,-8-6 39 0,1 0 38 0,-4 1 38 0,4 0 57 0,1-7 63 16</inkml:trace>
  <inkml:trace contextRef="#ctx0" brushRef="#br0" timeOffset="-59425.46">27674 5998 4 0,'5'0'88'0,"-5"-4"55"0,0 4 42 0,0-5 33 0,0 1 32 0,-5-1 30 0,5 1 31 0,0-2 28 0,0 0 31 0,0 3 29 16,0-3 25-16,0 0-16 0,-9 3-48 0,9 3-53 0,0-6-59 0,0 2-32 0,0 4-14 0,0 0-12 0,-5-5-8 15,5 1-10-15,0-2-10 0,0 6-10 0,0 0-9 0,0 0-10 0,0-6-10 0,0 6-8 0,-7-3-7 0,7 3-9 0,0 0-11 16,0 0-9-16,0 0-10 0,0-6-11 0,0 6-9 0,-6 0-10 0,6 0-10 15,0 0-10-15,-8 6-7 0,2-6-6 0,-1 3-7 0,7 3-4 0,-5-6-5 0,-2 6 0 16,0 3-4-16,-6-5 0 0,6 5 2 0,2-3 0 0,-4 3 0 0,4 3 5 16,0-3-1-16,-8 0 2 0,5 1 1 0,2 4 0 0,-1-4 0 0,1 0 0 15,-2 4 2-15,3 1-3 0,-3-5-2 0,3 5-2 0,-2-6-2 0,0 6-1 16,7 1-3-16,-5-2 0 0,5-4-5 0,0 4 0 0,-7 2-3 0,7-3-5 0,0 2-5 16,0-1-7-16,7 2-6 0,-7-3-9 0,0 2-8 0,5 0-12 0,-5 6-11 15,7-8-13-15,0 8-5 0,-2-7-10 0,-5 0-9 0,8 6-15 0,5-5-12 16,-7-2-12-16,1 8-8 0,-1-6-18 15,7 0-17-15,-5-6-43 0,2 6-55 0,4-5-50 0,1-1-45 0,-3 0-11 0,0-3 4 16,9-2 18-16,-8 1 22 0,1-5 27 0,-2 0 29 0,7 0 30 0,-6 0 30 0,0-5 38 0,1 1 41 0,4-5 54 16,-5 3 71-16</inkml:trace>
  <inkml:trace contextRef="#ctx0" brushRef="#br0" timeOffset="-58983.12">28084 6448 0 0,'5'6'31'0,"3"-6"107"0,-8 0 62 0,5 0 48 0,1 0 39 16,-6-6 37-16,0 6 36 0,0 0 33 0,0-3 33 0,8-3 32 0,-8 0 29 0,0 2 11 16,0-1-3-16,0 5-75 0,0 0-120 0,0-10-67 0,0 7-39 0,0-3-24 15,0 1-17 1,0 1-12-16,0-2-15 0,0 0-15 0,0 2-14 0,0-6-13 0,0 6-14 0,0-2-9 0,0-3-7 0,0 0-7 0,0 2-10 0,0-2-4 16,0 0-7-16,0 3-5 15,0-3-2-15,-8 0-6 0,8-1-4 0,0-5-2 0,0 4-3 0,0 3 0 16,0-3-2-16,-6-4 1 0,6 6-1 0,0-6 1 0,0 2 1 0,0 1-1 0,-5-6 1 0,5 3 0 0,0-1 2 0,0 2-1 0,0-5 0 0,0 4-1 31,0-4 2-31,0 4 0 0,0 0 2 0,0 0 3 0,0 0 4 0,0 2 1 0,-8 4 3 0,8-6 0 16,0 3 4-16,0 9 1 0,0-7 1 0,0 1 3 0,0 3 2 0,0 0 0 0,0 3 1 15,0 3 1-15,0-6-6 0,0 6-3 0,0 0-4 0,0 0-6 0,0 0-4 16,0 0-7-16,0 0-6 0,0 0-3 0,0 0-8 0,0 0-6 0,0 0 0 0,0 0-3 0,-5 0-5 0,5 6 1 16,0-3 1-16,0 3-2 0,-7 0 5 0,7 3 1 15,0 1 3-15,-9-1 4 0,9 6 2 0,-5 0 3 0,5-2 2 0,0 2 6 0,0 6-2 0,-6-3 2 0,6-3-1 16,0 6 1-16,-7 2 0 0,7-2-1 0,0-3 2 0,0 2-2 15,-5 0 0-15,5-2 1 0,0 2 0 0,0 1-3 0,0-2-2 0,5-4-2 16,-5 4-2-16,0-4-2 16,0 3-5-16,7-2-4 0,-7-1-11 0,6-1-11 0,-1 2-9 0,4-1-12 15,-9-2-11-15,7 2-15 0,-2-6-15 0,3 6-17 0,-3 0-20 0,1-6-16 16,2 1-15-16,-3 1-14 0,2-1-16 0,0-7-31 0,0 7-41 0,-1-5-57 0,1 1-66 16,-2-3-34-16,3-3-21 0,-2 0 7 0,-1 0 19 0,3-3 29 0,-8-3 32 15,7 1 30-15,-7 1 35 0,0-2 31 0,0-3 37 0,-7 0 49 0,7-1 55 0</inkml:trace>
  <inkml:trace contextRef="#ctx0" brushRef="#br0" timeOffset="-58793.67">27997 6293 0 0,'-5'0'6'0,"-2"-6"115"0,0 2 68 0,7-2 44 0,-5 1 35 15,5 5 28-15,-7-4 27 0,7-1 25 0,0-1 22 0,0 2 22 16,0 4 23-16,0-4 21 0,0-1 24 0,7-1-80 0,-7 6-140 0,0-3-68 0,0 3-32 16,5-7-14-16,-5 7-7 0,7-5-5 0,0 5-7 0,-2-4-4 0,3-1-4 15,-2 5-4-15,1-6-8 0,-1 6-8 0,7-4-11 0,0 4-9 0,0-5-12 0,-8 5-10 16,11 0-8-16,-3-4-14 0,-2 4-16 0,9 0-21 0,-13 0-26 0,13 0-31 15,-7 0-34-15,-7 0-40 0,7 0-40 0,0 4-84 0,0-4-98 0,1 0-65 0,-9 5-41 16,8-5-11-16,1 0 6 0,-7 4 19 0,6-4 24 0,-8 0 36 0,3 0 36 16,-2-4 45-16,-1 4 47 0,2-5 50 0,7 1 53 0,-14-1 75 0,6 1 87 15</inkml:trace>
  <inkml:trace contextRef="#ctx0" brushRef="#br0" timeOffset="-58415.72">28453 6141 44 0,'0'-4'146'0,"0"-1"60"0,-5-2 41 0,5 4 38 0,0-3 31 0,-8 1 31 16,8 1 31-16,0-2 33 0,-6 2 30 0,6-1 28 0,0 1 24 0,0-1-42 15,-5-1-82-15,5 2-79 0,0-2-78 0,-8 6-39 0,8-5-15 0,0 5-15 16,-7-4-11-16,7 4-17 0,0 0-16 0,0 0-20 0,-6 0-16 0,0 0-15 16,-1 4-13-16,7-4-12 0,-5 5-10 0,-3-5-9 0,2 6-6 0,-1-2-7 0,7 7-3 15,-6-7-4-15,1 1 2 0,-3 5-3 0,8-1 2 0,-8-3 0 0,3 4 1 16,-2 4 4-16,1-4 0 0,1-1 2 0,5 0-1 0,-9 7 3 0,2-7-2 16,2 6-3-16,5-6-1 0,-6 6-4 0,-2-4-4 0,8 3-3 0,0-5-5 15,-5 6-3-15,5-4-3 0,0 2-2 0,0-3 0 0,0 4-1 0,0-2-2 0,0 1 1 16,0-3-2-16,5 0-1 0,-5 6-1 0,8-7 4 0,-8 0 4 0,6 1 3 15,-1-5 5-15,2 5 4 0,2-1 3 0,-4-3 3 0,1 3 1 0,1-3 6 16,-2-2 2-16,11 1 5 0,-11-5 5 0,1 0 4 0,7 0 5 0,0 0 7 16,-6 0 6-16,5-5 9 0,-5 1 8 0,6-6 9 0,-7 5 6 0,7-4 9 15,-6-3 6-15,1 8 7 0,4-7 5 0,-5-2 4 0,-2 4 4 0,3-3 2 0,-8 3-1 16,6-6-1-16,1 6-8 0,-7-7-7 0,0 7-7 0,6-6-9 0,-6 2-7 16,-6 2-9-16,6-4-10 0,0 0-8 0,-7 7-10 0,7-6-5 0,-6-2-10 0,-2 1-8 15,3 1-8-15,-2 4-8 0,7-5-6 0,-6 6-8 0,0-1-9 0,-2 1-12 16,1 4-11-16,2-5-16 0,-3 4-14 0,2 1-21 0,1 5-18 0,-3-4-18 15,1 4-19-15,7 0-12 0,-6 4-11 0,0-4-20 0,-1 5-26 0,2 4-43 16,-3-2-54-16,2 2-50 0,-1 0-53 0,1 0-8 0,1 2 12 0,-3 5 24 0,8-7 31 16,-8 4 30-16,3-2 34 0,-2-2 32 0,7 7 30 0,-6-7 41 0,6 1 43 0,-5-1 55 15,5 2 67-15</inkml:trace>
  <inkml:trace contextRef="#ctx0" brushRef="#br0" timeOffset="-57784.65">28630 6298 0 0,'0'-5'1'0,"7"-1"100"0,-2 2 71 0,-5-7 48 0,8 7 39 0,-8-1 36 0,5-1 33 16,-5-2 34-16,0 3 31 0,0-1 28 0,8 3 30 0,-8-9 27 0,0 8 27 0,0-1-71 0,0 5-122 0,0-6-66 0,6 2-35 0,-6 4-21 0,0-5-12 0,0 5-14 0,0-4-12 0,0 4-17 0,0 0-15 0,0 0-18 0,0-5-15 0,0 5-21 16,0 0-17-16,0 0-18 0,0 0-14 0,0 0-10 0,0 0-11 0,0 0-6 15,0 5-3-15,0-1-3 0,0 1-4 0,0 5 1 0,0-5 1 0,0 4 3 16,5 1 3-16,-5 1 6 0,0-3 7 0,0 7 5 0,0 0 5 0,0 0-1 0,8 0 1 16,-8 0-2-16,0 0-2 0,0-2-3 0,8 7-2 0,-8-4-2 0,0 2-1 0,0-3-1 15,5 4-2-15,-5-4-3 0,0 0-5 0,0 0 0 0,8 4-4 0,-8-4-2 16,0-6-1-16,5 6-4 0,-5-5-5 0,0 5-2 0,5-6-6 0,-5 0 0 15,0-3-2-15,0 3 1 0,9-3 3 0,-9 0 3 0,0-2 3 0,0 1 6 16,0-5 3-16,0 4 3 0,0-4 9 0,0 0 11 0,0 0 13 0,0 0 10 0,0 0 13 16,0 0 6-16,0 0 3 15,0 0 2-15,0 0 0 0,0 0-1 0,0-4 2 0,0-1-2 0,0 1-1 0,0-2-3 0,-9-3-6 0,9 3-6 0,0-4-10 16,-5 0-6-16,5-4-9 0,-5 5-2 0,-3-6-2 0,8 0-4 0,-5 0 1 16,5-4 1-16,-8 4-1 0,0-4-1 0,8-1-1 0,-5-1-2 0,-1-1 0 15,6 1-3-15,-8 2 0 0,8-5-3 16,0 3 1-16,0-3-3 0,0 5 0 0,0-5-1 0,0 3-1 0,0-3-2 0,0 5 0 0,0-2-3 0,8 3 1 0,-8-1-2 15,6 4-1-15,-6 5-2 0,0-4-1 0,5 4-1 16,-5-1-2-16,8 7 2 0,-8-2-1 0,8 1 0 0,-8 1 2 0,5-1 3 0,-5 5 2 0,8 0 6 0,-3 0 3 16,0 0 5-16,4 0 5 0,-4 0 4 0,2 5 5 0,-1-1 1 0,7 1 6 15,-5 1 0-15,-3-2 4 0,8 7-1 0,-7-7 3 0,9 7-3 0,-10-2-1 0,9 1-2 16,-9-1-2-16,8 7-5 0,-5-7-1 0,5 0 0 0,-7 6-2 0,1-6 0 16,-1 7-1-16,-6-7-1 0,7 6-2 0,-7-1-5 0,6-4-8 15,-6 5-7-15,-6 0-10 0,6-6-6 0,-7 7-8 0,7-7-10 0,-6 6-8 0,-1-6-9 16,-6 0-8-16,7 7-10 0,-2-7-7 0,-5-3-9 0,8 3-13 0,-9 0-11 15,9 3-14-15,-10-8-13 0,9 7-17 0,-7-8-40 0,8 1-54 0,-9 2-73 0,7-1-80 16,1-1-28-16,-6 2-3 0,3 0 11 0,-1-6 17 0,2 0 24 0,-5 0 28 0,5 0 31 16,-3 0 35-16,3 0 38 0,3-6 43 0,-8 0 56 0,6 2 64 0</inkml:trace>
  <inkml:trace contextRef="#ctx0" brushRef="#br0" timeOffset="-57360.89">29113 6125 82 0,'0'0'149'0,"0"-3"40"0,5 3 34 0,-5-6 30 0,0 1 31 0,0 1 29 0,7 4 32 0,-7-6 26 0,0 2 30 0,0-1 23 0,5 1 26 0,-5-1-65 0,0-1-111 0,0 2-55 0,7-2-30 0,-7 1-13 0,0 1-12 0,0-2-11 0,0 1-12 0,0 1-13 0,0-1-13 0,0 5-12 0,0-4-9 0,-7-2-12 0,7 3-5 0,0-4-10 0,0 7-12 0,-5 0-9 0,5-5-11 16,-7 5-8-16,7 0-6 0,-5 0-7 0,-2 0 1 0,-1 0-6 0,3 5-3 0,-3 2 0 0,2-4-2 0,-7 3-3 0,6-2-1 0,1 5 0 16,-7-4 0-16,8 5 4 0,-11 1 1 0,11-1 3 0,-1-1 1 0,-1 0-2 15,-7 1-1-15,9 1-3 0,-2-1-3 0,1 4-5 0,0-4-2 0,-2-1-3 16,1 0-2-1,7 3-3-15,-5 1 2 0,-3-4-3 0,8 6 0 0,-6-3 0 0,6-3 0 0,0 4-1 0,-5-2-2 16,5 4 3-16,0 0-3 0,0-2-2 0,5-3-5 0,-5 4-10 0,0 2-9 0,6-1-15 0,-6-1-13 0,8 2-20 16,-3-1-22-16,2 3-19 0,1-2-17 0,-2-2-22 0,0 5-22 0,6-4-52 15,-4 0-64-15,5-2-60 0,-2 2-57 0,5-6-13 0,-4 7 9 0,0-11 20 0,3 5 25 16,-4-6 32-16,2 1 35 0,2 0 31 0,-3-5 36 0,0 0 35 0,2 0 41 0,-7-5 55 16,4 0 72-16</inkml:trace>
  <inkml:trace contextRef="#ctx0" brushRef="#br0" timeOffset="-56713.15">29268 6396 0 0,'0'0'27'0,"-7"0"99"0,7-6 51 0,0 6 40 16,0 0 28-16,0-6 29 0,0 6 29 0,-5-4 29 0,5 4 30 15,0 0 31-15,0-5 29 0,0 5 12 0,0-5-1 0,0 5-66 0,0-4-107 0,0-2-50 32,0 6-21-32,5-4-12 0,-5-1-3 0,0 5-4 0,0-4-9 0,0 4-11 0,7-5-10 0,-7-2-11 15,0 7-12-15,0-3-8 0,7-3-10 0,-7 6-5 0,0-5-7 16,5 1-7-16,-5-2-6 0,8 3-3 0,-8-3-7 0,0 2-3 0,7-1-1 15,-7-5-7-15,0 4-3 0,5-3-5 0,-5 4-4 0,8-1-3 0,-8-2-3 16,0-3-5-16,0 8-1 0,6-9-5 0,-6 3-1 0,0-1-2 0,0 1-6 0,5 0-1 16,-5-3-4-16,0-3-2 0,0 6-4 0,8-4-2 0,-8-2 1 15,0 4-2-15,0-8-1 0,0 4 0 0,0 0 1 0,0 0-2 0,0-4 0 0,0 4-2 16,0 0 2-16,0 2 0 0,-8-2-1 0,8 0 1 0,0 6 0 0,0-1 1 16,0 1-1-16,0 3-1 0,-5 0 1 0,5-3-3 0,0 9 1 0,0 0-5 15,0-5 0-15,0 5-2 0,0 0-2 0,0-4-5 0,0 4-2 0,0 0-2 16,0 0-4-16,0 0 0 0,0 0-4 0,-6 4 0 0,6-4 0 0,0 5 0 0,-8-5 1 15,8 6 0-15,-5-3 3 0,5 3 1 0,-7 4 4 0,7-5 3 0,0 5 3 16,-8-1 2-16,8 0 3 0,-5 3 3 0,5 1 0 0,0 2 3 0,-7-6 1 16,7 6 0-16,0 0 1 0,-7 0 1 0,7 0 0 0,0 0-1 0,0 4 1 15,0-4-1-15,-5 0 1 0,5 4 0 0,0-5 0 0,0 6-2 0,0-6 0 0,0 5-1 16,0-4 0-16,0 4-2 0,0-4 0 0,0 6 0 0,5-6 0 16,-5-2-1-16,0 1-2 0,0 7 1 0,7-7-2 0,-7 0-1 0,7-2-5 0,-7 3-3 15,5-2-2-15,3 2-2 0,-8-6-2 0,7 6-2 0,-2-5-2 0,3-1-6 16,-8 2 2-16,6 4-1 0,7-11 1 0,-5 5 3 0,-3-3 1 0,1-2 7 0,6 1 4 15,-3 1 7-15,-4-6 4 0,8 0 3 0,-8 0 6 0,11 0 5 0,-3 0 5 0,-8-6 5 16,1 1 4-16,9 1 5 0,-10-2 0 0,1-3 2 0,7 0 1 0,-5-1 1 16,-3-1 2-16,3-2-1 0,-2 3 0 0,1-4 2 0,-7 2-1 0,6-3-1 15,1 2 2-15,-7-2-3 0,6 0-1 0,-6 0-3 0,0 2-1 0,0-8-3 16,0 6-3-16,0 2-1 0,0-2-3 0,0-5-2 0,0 6-1 0,-6 0 0 16,6-2-3-16,-7 5 4 0,7-2-1 0,0 4 1 0,-6-3 2 0,6 8 0 15,0-7 0-15,0 8-4 0,-7 3-7 0,7-6-2 0,0 6-4 0,0 0-3 0,0 0-4 16,-6 6-2-16,6-6-1 0,0 9-3 0,-8-4-2 0,8 5-3 0,-5 0-2 15,5-1 2-15,-8 0-1 0,8 6 5 0,0 0 4 0,-5-4 5 0,5 3 4 16,0 0 6-16,0 2 5 0,0-1 0 0,0-2 2 0,0-2 3 0,0 4-1 0,5-2 2 16,-5 2 2-16,8-6-4 0,-8 7 4 0,5-5-3 0,-5 2 2 0,8-4-2 15,-2 3-3-15,-6 2-1 0,7-4-4 0,-1-1-2 0,1 0-3 0,-7 1-11 16,6 1-12-16,2-1-22 0,-8-7-28 0,5 3-21 0,0 3-23 0,-5-3-22 0,0-3-26 16,8-3-21-16,-8 6-21 0,0-6-25 0,0 0-31 0,0 0-73 15,0 0-92-15,0 0-57 0,0 0-36 0,0 0 5 0,0-9 24 0,-8 3 31 0,8-3 34 0,0 0 36 16,-5-1 37-16,5-5 39 0,-5 0 37 0,5-4 43 0,-8 5 49 0,8-7 71 15,0 2 87-15</inkml:trace>
  <inkml:trace contextRef="#ctx0" brushRef="#br0" timeOffset="-56539.29">29522 6034 56 0,'8'-6'159'0,"-8"3"62"0,0-4 45 0,0 7 32 0,0-5 26 0,0 5 26 0,0-4 19 0,0-1 22 0,0-1 20 0,5 2 24 0,-5 4 20 0,0 0-50 0,0 0-91 0,5-5-87 0,-5 5-83 0,0 0-44 0,0 0-24 0,0 0-13 0,0 0-6 0,0 0-4 0,0 0-6 0,8 0-8 0,-8 0-6 0,0 0-12 0,0 5-13 0,0-1-23 0,6 2-20 0,-6-1-22 0,7-1-24 0,-7 1-19 0,0 5-19 0,8-4-39 0,-8-2-51 0,5 5-72 0,-5 2-79 0,6-7-45 0,2 7-25 16,-8-1 2-16,5-5 11 0,-5 4 23 0,7-5 29 0,-7 6 31 0,0-5 34 16,0 1 35-16,6-3 37 0,-6 4 51 0,0-2 57 15</inkml:trace>
  <inkml:trace contextRef="#ctx0" brushRef="#br0" timeOffset="-56176.54">29782 6257 0 0,'8'0'2'0,"-3"0"110"0,-5 0 65 0,7 0 46 0,0-4 36 16,-7 4 36-16,5-4 36 0,-5-1 33 0,8-1 35 0,-8 3 30 0,8-4 33 15,-8 2 27-15,5-4 30 0,1 3-72 0,-6 2-132 0,0-1-63 16,7 1-31-16,-7-1-18 0,0 1-10 0,0-2-17 0,0 0-19 0,0 2-20 0,-7-1-20 16,7-1-18-16,-6 6-20 0,1-3-15 0,5-3-16 0,-8 6-16 0,-5-4-14 15,6 4-11-15,0 0-9 0,-6 0-9 0,6 0-7 0,-5 0-9 0,5 0-10 0,-6 4-7 16,6-4-7-16,-5 6 0 0,7-6-2 0,-2 3-1 0,-7 3 1 0,7 3-1 16,1-3-2-16,1 0-1 0,-11 3 0 0,11-5-3 0,-1 1 1 0,-1 5 5 15,7-5 9-15,-6 4 5 0,-2-2 5 0,8-4 3 0,0 8 2 0,0-7 2 16,0 0 0-16,0 7 3 0,0-7 7 0,0 1 5 0,0 1 7 0,8 4 9 15,-2-5 6-15,-6-1 7 0,7 5 6 0,-1-3 7 0,-1-2 5 0,11 7 9 0,-11-8 6 16,8 9 7-16,-8-8 4 0,4 5 5 0,3-3 6 0,0 3 5 0,-5 0 4 0,6-3 1 16,-6 4-3-16,5-5-2 0,-5 4-6 0,6-5-2 0,-6 7-4 15,0-7-2-15,-2 2-5 0,3 0-1 0,0-6-5 0,-8 3-5 0,5 3-9 0,-5-6-8 16,0 0-6-16,6 5-7 0,-6-5 0 0,0 0-1 0,0 0 1 0,0 0 3 16,0 0-2-16,-6 4 1 0,6-4-3 0,-5 6 3 15,5-6-2-15,-8 4-4 0,8-4-9 0,-8 5-10 0,3-5-13 0,-2 4-19 0,0 1-20 0,2-5-22 16,-3 0-27-16,-4 6-30 0,5-6-37 0,-5 0-41 0,4 4-40 0,1-4-64 0,-5 6-74 15,0-6-70-15,3 0-69 0,-3 0-16 0,6 0 11 0,-8 0 23 0,7 0 33 0,-4 0 34 16,4 0 41-16,1-6 46 0,-2 6 48 0,8-4 51 0,-5 4 52 0,-2-6 63 16,7 1 70-16</inkml:trace>
  <inkml:trace contextRef="#ctx0" brushRef="#br0" timeOffset="-55827.94">29920 6186 0 0,'5'-12'8'0,"10"3"120"0,-10-6 70 0,2 6 48 0,0 0 39 0,-7-7 35 15,5 7 32-15,-5-1 30 0,8-4 29 0,-8-2 30 0,0 7 27 0,0 3 27 16,0-3 30-16,5 0-84 16,-5 3-143-16,0 3-71 0,0-4-27 0,0 2-16 0,0 1-7 0,0 4-6 15,0-5-10-15,0 5-7 0,0-6-10 0,0 6-12 0,0 0-9 0,0 0-15 0,0 0-12 0,0 0-16 0,0 0-13 0,0 0-13 0,0 0-11 0,0 0-10 16,0 0-8-16,-5 0-7 0,5 6-3 0,0-1-5 0,-8-1-2 0,8 1-1 16,0 2 1-16,0 2 1 0,-5 0 1 0,5 0 1 0,0 1 4 0,0 1 2 15,0-1-2-15,0 4 0 0,-7 0-2 0,7-3 0 16,0 4-2-16,0-2 0 0,0 2-2 0,0 6 1 0,0-8-2 0,0 7-2 0,0-4-1 0,0 2-2 15,7 1-3-15,-7 2 0 0,0-3-1 0,0 3-3 16,0 3-1-16,5-5-3 0,-5 6 1 0,8-7-2 0,-8 9 0 0,5-9-4 0,-5 1-2 0,8 2 0 16,-2-3-3-16,-6-3-1 0,7 6-4 0,-1-12-3 0,1 1-7 0,-7 4-9 0,6-10-8 15,1 8-12-15,-7-9-13 0,6 3-14 0,-6 0-15 0,5-2-15 0,-5 1-16 0,0-5-12 16,0 0-15-16,0 0-7 0,0 0-9 0,0 0-17 0,0 0-22 0,0 0-47 16,0 0-56-16,0 0-71 0,0 0-73 0,0-5-19 0,-5 1 7 0,5-2 20 15,-6-3 27-15,6 3 26 0,-7-4 31 0,1 5 30 0,-1-4 31 0,7-1 40 16,-6 1 46-1,-7-6 62-15,13 4 67 0</inkml:trace>
  <inkml:trace contextRef="#ctx0" brushRef="#br0" timeOffset="-55623.37">29862 6384 0 0,'-9'-4'4'0,"4"-1"113"15,5 5 70-15,-7-5 48 0,7 1 41 0,0-2 31 0,-6 6 30 0,6-4 27 16,0-1 27-16,0 5 24 0,0-4 25 0,0 4 27 0,6-5 23 0,-6-2-76 16,0 7-136-16,7-3-68 0,-7 3-37 0,0 0-21 0,5-6-13 0,4 6-8 15,-9-5-3-15,5 1-6 0,2 4-6 0,-7-6-5 0,6 6-6 0,-1 0-10 0,3-3-6 16,5 3-11-16,-6-6-9 0,0 6-10 0,6-4-7 0,-6 4-8 0,5 0-5 15,-5-5-7-15,6 5-6 0,0 0-5 0,0 0-9 0,-7-6-10 0,7 6-16 16,0 0-18-16,-8 0-22 0,11 0-17 0,-11 0-21 0,8 0-18 0,-7 0-23 0,2 0-24 16,-3 0-26-16,2 0-30 0,-7 0-32 0,6 0-61 0,2 0-76 0,-8 0-56 15,0 0-52-15,0 0-6 0,0 0 14 0,0 0 24 0,0 0 29 0,0 0 36 16,0 0 35-16,-8-4 38 0,8 4 42 0,-6-6 44 0,6-3 48 0,-7 4 61 0,7-1 77 16</inkml:trace>
  <inkml:trace contextRef="#ctx0" brushRef="#br0" timeOffset="-55214.55">30180 6013 44 0,'-13'0'86'16,"13"0"30"-16,-6 0 31 0,-1-4 32 0,-1 4 34 0,8 0 30 0,-5 0 30 16,5-5 29-16,0 5 27 0,-5 0 11 0,5 0 2 0,0-6-19 0,0 6-28 15,0 0-16-15,0-4-11 0,0 4-12 0,0-5-11 0,0 5-16 0,0-4-16 0,0-1-10 16,0 5-11-16,0-4-10 0,5-2-5 0,-5 0-10 0,5 6-9 0,-5-3-12 16,8-3-9-16,-1 6-7 0,-1 0-10 0,-6-6-9 0,8 6-10 0,-3 0-8 15,0-3-9-15,3 3-8 0,-2 3-8 0,7-3-8 0,-6 6-3 0,-1-6-8 16,7 6-2-16,-5 3-3 0,5-3-6 0,-2 3-4 0,-4 0-5 0,7 1-4 15,-1 4-1-15,-8 2-1 0,11-3-3 0,-11 2-2 0,8 6-5 0,-8-7-2 16,4 5-1-16,-4 2-4 0,8-2-4 0,-13 5-3 0,5-5 0 0,3 5-1 0,0 2 4 16,-8-3-4-16,0 7-3 0,0-6-5 0,0 6-6 0,0-2-9 0,0-1-5 15,-8 1-8-15,8 2-9 0,-8-6-6 0,8 1-8 0,-5-1-10 0,-1 0-10 0,-1-5-13 16,2 2-11-16,-4-6-12 0,4-2-9 0,-2 2-12 0,1-6-10 0,1 6-18 16,-11-9-19-16,11 3-26 0,-8 0-29 0,-1-3-61 0,7-2-78 0,-4-4-56 15,-2 5-46-15,5 1-7 0,-5-6 11 0,0 0 21 0,7 0 24 0,-7 0 31 0,0-6 35 16,8 6 39-16,-9-5 42 0,7 1 49 0,-6-2 51 0,8 1 65 0,-4 1 83 0</inkml:trace>
  <inkml:trace contextRef="#ctx0" brushRef="#br0" timeOffset="-54645.14">30740 6439 0 0,'0'-6'9'0,"0"6"132"0,-7-4 89 0,7 4 68 0,0-5 57 0,0-1 49 0,-5 2 46 16,5 1 42-16,0-3 43 0,-7 1 38 0,7 1 35 0,0 4 31 0,0-6 29 0,0 6-91 0,0-6-158 0,0 6-99 0,0 0-71 0,0-4-39 0,0 4-30 0,0 0-23 0,-7-5-17 0,7 5-21 0,0 0-21 15,0 0-16-15,0-5-12 0,0 5-9 0,0 0-5 0,0 0-10 0,0 0-41 0,0 0-5 0,0 0 0 0,0 0 0 0,0 0 0 0,0 0 0 0,0 0 0 0,0 0 0 0,0 0 0 0,0 0 0 16,0 0 0-16,0 0 0 0,0 0 0 0,0 0-53 0,0 0-36 0,0 0-20 15,0 0-22-15,0 0-22 0,0 0-22 0,0 0-25 0,0 0-25 0,0 0-29 0,7 10-28 16,-7-6-31-16,0 2-27 0,0 0-63 0,7 3-76 0,-7-3-45 0,0 1-27 16,5-1 7-16,-5-1 22 0,7 5 34 0,-7-4 38 0,0-3 41 0,0-3 42 0,0 0 45 15,0 0 46-15,0 0 49 0,-7-3 51 0,7-3 69 0,-5 0 85 0</inkml:trace>
  <inkml:trace contextRef="#ctx0" brushRef="#br0" timeOffset="-53665.3">30968 6073 48 0,'0'-6'85'0,"7"6"27"0,-7-5 23 0,6 5 25 0,-6-4 27 0,5-2 27 0,-5 6 27 0,0 0 23 15,7-5 21-15,-7 5 5 0,0 0-7 0,0-4-24 0,0 4-30 0,0 0-18 0,9 0-8 0,-9 0-6 0,0 0-4 0,0 0-9 0,0 0-12 0,0-5-12 0,0 5-12 0,0-4-10 0,0 4-8 0,-9-6-6 0,9 3-9 16,0 3-4-16,-7-7-10 0,7 7-7 0,-5 0-14 0,5-5-9 0,-6 5-12 0,-1 0-10 15,1-4-9-15,-2 4-6 0,3 0-8 0,5 0-4 0,-7 0-5 0,0 0-3 16,2 0-6-16,-3 4-6 0,1-4-4 0,2 5-3 0,-4-5-2 0,4 7-1 16,0-4-1-16,-3 3 0 0,8-2 1 0,-5 1-1 0,-3-1 0 0,2 1-1 0,-1 1 0 15,7 3 0-15,-6-3 2 0,-1-2-1 0,1 7-1 0,6-7 2 0,-7 5-3 16,7-3 1-16,-6 3 0 0,6-3-1 0,0 4-1 0,-7-5 0 0,7 4 0 16,0-5-1-16,0 2 2 0,0 3-1 0,0-4 1 0,0 5 3 0,0-4 3 15,7 3 5-15,-7-5 5 0,6 5 4 0,-6-3 9 0,7 3 3 0,-1-4 5 0,1 5 6 16,-1-4 4-16,1 3 5 0,-1 1 1 0,7-5 4 0,-5 4 2 0,2 1-2 15,4-4 1-15,-7 3-1 0,6 0-2 0,1-3-2 0,-1 3-3 0,0 0-4 16,-2 3-5-16,-4-8-4 0,7 5-3 0,-7-3-2 0,-1 3-4 0,-1 0 0 16,11-3 1-16,-16 0 1 0,5 3 2 0,-5-3 3 0,6-3 0 0,-6 1 2 0,0 2 3 15,0-1 0-15,8-1 2 0,-8 2 0 0,-8 0 3 0,8-3 2 0,0 3 1 16,0-1 1-16,-6-1 0 0,6-4-1 0,-5 6-2 0,5-2-4 0,-8 1-2 0,0-1-9 16,3 1-6-16,-1-5-9 0,-1 6-10 0,2-2-9 0,-11-4-6 0,11 6-11 15,-8-1-11-15,7-1-11 0,-7-4-10 0,-1 6-11 0,1-6-13 0,6 3-13 16,-7-3-15-16,4 6-14 0,2-6-14 0,3 0-13 0,-9 0-12 0,7 4-12 15,7-4-11-15,-6 0-21 0,6 0-23 0,0 0-28 0,0 0-26 0,0 0-22 16,0 0-17-16,0 0-13 0,0 0-8 0,0 0-2 0,0 0 0 0,0 0 14 0,0 0 26 16,0-4 25-16,6-2 28 0,1 3 37 0,-1-3 36 0,2 2 37 0,-3-1 37 0,3-5 31 15,-3-1 32-15</inkml:trace>
  <inkml:trace contextRef="#ctx0" brushRef="#br0" timeOffset="-53142.97">31209 6223 15 0,'0'0'113'0,"-7"0"60"0,1-4 43 0,6-1 38 0,-5 5 34 0,-2-6 31 0,7 2 34 0,-9-1 29 0,9 1 30 16,-5 4 24-16,5-5 23 0,0 5-32 0,0 0-61 0,-7-4-73 0,7 4-80 0,0 0-41 0,0-6-21 0,0 6-19 0,0 0-14 0,-6 0-18 0,6 0-17 0,0 0-18 0,0 0-17 0,0 0-12 0,0 0-13 0,0 0-7 0,-5 0-8 0,5 6-5 0,0-6-8 0,0 0-2 0,0 4-5 0,-9 1-4 0,9-5 0 0,0 4-3 0,0 1 3 0,0-1 1 0,-7 2 2 15,7-1 3-15,0 4 2 0,0-2 1 0,0-4 1 0,0 8 1 0,0-7 3 0,0 0-3 0,7 7 0 0,-7-7-1 0,0 7 1 0,9-7-1 0,-9 7 1 0,5-7 0 0,-5 2 0 0,6 3 1 16,-6-5 3-16,7 1 0 0,-2 1 1 0,4-3 2 0,-2 4 3 0,-2-2 0 0,1-1 4 16,7-4 4-16,-5 5 2 0,4-5 4 15,-6 0 3-15,8 0 4 0,-7-5 4 0,5 5 4 0,-5-4 4 0,6 4 4 16,-6-5 3-16,5-2 3 0,-5 4 5 0,6-3 4 0,-7 1 4 0,1 1 5 0,-1-5 3 0,-1 3 4 0,3 2 0 16,0-7 1-16,-3 7-2 0,-5-7 0 0,0 7-5 0,8-7-1 0,-8 3-3 0,0 3 0 15,0-4-5-15,0-3-3 0,0 3-8 0,0-1-4 0,0 1-8 0,-8-6-7 16,8 5-5-16,-5-1-5 0,5-2-5 0,-8 4-3 0,0-3-2 0,3 3-4 0,-1-6-3 15,-1 6-5-15,1 5-3 0,-7-7-5 0,6 7-4 0,1-2-6 0,0 1-5 16,-1 1-3-16,-6 4-2 0,6 0-2 0,0 0-1 0,2 4-1 0,-2 1-3 16,-7 1 2-16,8-2-2 0,-1 7 2 0,2-2 1 0,-9 1 1 0,7-1 3 0,1 0 4 15,1 3 3-15,-2-3 3 0,-2 1 5 0,4-1-1 0,-2 6 2 0,1-5 3 16,1-1-1-16,5 6 3 0,-9-6 0 0,9 3 0 0,0 2 1 0,-7-6 0 0,7 7 4 16,7-4-2-16,-7-1 0 0,0 5 1 15,0-6-2-15,9 0 3 0,-9 7-2 0,5-7-1 0,1 0-1 0,-6 6-2 0,7-6-5 0,-2 3-4 0,4 3-8 16,3-8-6-16,-6 4-8 0,1 5-12 0,7-7-10 0,-9 0-16 0,2 1-17 0,5-1-21 15,3 2-22-15,-10-7-21 0,9 2-27 0,-9-1-45 0,10-1-55 0,-3 2-69 16,0-3-70-16,-4-3-28 0,5 0-5 0,-2 0 12 0,5 0 22 0,-11-3 28 0,8-3 31 16,-8 2 35-16,9-1 38 0,-7-1 39 0,7-4 43 0,-8 5 55 0,1-4 59 15</inkml:trace>
  <inkml:trace contextRef="#ctx0" brushRef="#br0" timeOffset="-52702.53">31541 6308 0 0,'6'-15'51'0,"-6"5"90"0,8 4 54 0,-8-3 46 15,0-2 43-15,5 3 36 0,-5 3 35 0,0-1 30 0,0 3 31 0,7-4 28 16,-7 2 25-16,0 5 0 0,0-4-17 0,0 4-74 0,0 0-100 0,0-5-60 15,0 5-36-15,0 0-29 0,0 0-26 0,0 0-20 0,0 0-22 0,0 0-15 0,0 0-16 16,0 0-13-16,0 0-11 0,0 0-9 0,0 0-4 0,0 0-5 0,0 0-1 16,0 0-2-16,0 5 2 15,0-1-1-15,0 1-1 0,0 2 5 0,-7-4 3 0,7 3 2 0,0-1 4 0,0-1 5 0,-5 0 1 0,5 2 2 0,-8-1-2 0,8-1-1 16,-6 1-1-16,6 1-2 0,-5-2 0 0,-3 2-1 0,0-6-1 0,8 5 0 16,-5-1-2-16,-3-4-4 0,3 0-5 0,0 6-9 0,-4-6-10 0,4 0-8 0,-8 3-10 15,6-3-10-15,0 0-7 0,0-3-10 0,-5 3-10 0,6 0-7 0,-8 0-8 16,7-6-4-16,-7 2-5 0,9 4-1 0,0-5 1 0,-3-1 6 0,3 2 8 0,-3 4 5 15,0-6 9-15,3 1 8 16,-1 1 9-16,6-1 6 0,-7-1 6 0,7-2 11 0,-6 3 5 0,6-1 7 0,0 3 7 0,0-9 6 0,0 3 7 0,0 3 3 16,0-3 4-16,6 0 4 0,-6-1 4 0,7 0 5 0,-7-1 5 0,6 2 4 31,-1 0 3-31,-5 0 4 0,8-1 4 0,0-1 2 0,-3 7 5 0,3-2 0 0,-3-3 2 16,0 5 1-16,4 4 1 0,3-5-2 0,-6-1 1 0,2 6-1 0,5-4-2 15,-8 4 1-15,9 0-2 0,-7 0-2 0,6 0-5 0,-8 4-3 0,9-4-3 0,-1 6-5 16,0-1-3-16,-5-1-4 0,3 1-4 0,2 5-3 0,-6-1-3 0,6-3-2 15,-6 4-6-15,0 4 1 0,-2-4-5 0,3-1 0 0,-3 6 1 0,3 0-2 16,-2-6-2-16,-6 6 1 0,0 1-1 0,0 2-1 0,0-3-3 0,0 0 1 16,0 4-2-16,-6-4-2 0,6 3-1 0,-8 3-1 0,8-2-1 0,-5 2-1 0,-3-6-2 15,3 3 1-15,5 1-3 0,-7 2-2 0,0-8 0 0,0 8-9 0,1-6-9 16,-1-2-8-16,7 1-6 0,-5 2-7 0,-3-1-10 0,8-6-11 0,-6 0-17 0,6 3-15 16,-5-9-14-16,5 9-18 0,-8-8-16 0,8 1-19 0,0-1-18 0,0 1-15 15,0-1-15-15,-8 2-41 0,8-1-53 0,0-5-69 0,0 4-77 0,0-4-22 16,0 0 7-16,0 0 16 0,0 0 28 0,0 0 28 0,0 0 33 0,0 0 35 0,-5-4 36 15,5-1 38-15,0-1 42 0,0 2 55 0,0-5 62 0</inkml:trace>
  <inkml:trace contextRef="#ctx0" brushRef="#br0" timeOffset="-52070.65">31686 6249 0 0,'0'-5'1'0,"5"-1"97"0,-5-4 69 0,6 5 47 0,-6 1 38 0,0-1 37 0,0-1 36 0,0 2 34 0,0-5 35 0,0 4 30 0,0 1 28 0,5-2 27 0,-5 0 25 0,0 2-68 0,0-1-126 0,0-1-65 0,0 3-34 0,0-3-21 0,0 2-15 0,0-1-16 0,0 1-16 0,0 4-14 0,0 0-18 0,0 0-12 0,8-5-11 0,-8 5-11 0,0 0-9 0,0-7-7 0,0 7-10 0,0 0-8 0,0 0-9 0,0 0-11 0,0 0-8 0,0 0-11 0,0 0-12 0,0 0-6 0,0 0-6 0,0-3-4 16,0 3-5-16,0 0-1 0,0 0 1 0,8 0-1 0,-8 3-1 0,5 4 1 16,-5-7 3-16,7 5 3 0,-7 4 2 0,6-5 9 0,0 2 5 0,-6 3 6 0,7 0 1 15,1 3 2-15,-3 1 1 0,2-4 1 0,-7 2-1 0,7 5-3 0,-2-2-1 16,-5-6-1-16,8 7 3 0,-1 0 1 0,-7 0 2 0,6 0-3 0,-6 0 0 0,6 0-1 15,-6-2 1-15,0 2-2 0,0-6 1 0,7 7-1 0,-7-5-1 0,0 2 2 16,0-4 5-16,0 3-1 0,0-9 2 0,-7 8 1 0,7-7 5 0,0 2 5 16,0-2 4-16,0-4 6 0,-6 5 1 0,6-5 3 0,0 0 5 0,0 0 1 15,-6 4 1-15,6-4 1 0,-7-4 0 0,7 4-1 0,-8 0 1 0,8-5-4 0,-5 1-3 16,-2 4-4-16,7-6-5 0,-7 2-5 0,7-1-2 0,-5-1-6 0,5-3-1 16,-8 3-2-16,8 2-1 0,-7-1-1 0,7-5-3 0,0 7 0 0,0-8 0 0,0 7-1 15,-6-8 0-15,6 8 3 0,0-6-1 0,0 0 1 0,0 1 1 0,0 0 1 16,0-1 0-16,0-1 0 0,0 1-2 0,0 1 1 0,0-6 0 15,6 5-3-15,-6-4 0 0,0 4-2 0,0-5-1 0,7 5-3 0,-7-4-2 0,8 4-1 16,-8-4-1-16,5 4-1 0,2 0-5 0,-7-1-1 0,7 2-2 0,-2 0-2 0,3 5 0 16,-8-8-1-16,7 9-2 0,-1-3 0 0,0 1 2 0,1 5 4 0,-2-4 2 15,3 4 1-15,-2-6 4 0,1 6 0 0,-1 0 5 0,-1 0 3 0,11 0 4 0,-11 0 3 16,8 6 5-16,-7-6 1 0,9 4 6 0,-10 1-1 0,9 1-3 0,-9-6 2 16,8 10-1-16,-6-5 0 0,0-1 0 0,6 5 0 0,-6-3 2 0,-1 3 2 0,-6 0-2 15,7-3 0-15,-1 4-1 0,-6-1 0 0,5 0-1 0,-5-3 1 0,0 3 2 0,0 3 0 16,0-9 0-16,0 8-1 0,0-3 1 0,0 3-2 0,-5-7-3 0,5 7-1 15,-6-1 1-15,6-5-2 0,-7 5 0 0,7-1-3 0,-6-5 0 0,6 7-4 16,-7-8 0-16,7 9-3 0,-6-8-1 0,6 5-1 0,-7-3-1 0,7 3-1 0,-7-4 0 16,0-1-1-16,7 8-4 0,-5-8-2 0,5 1-5 0,0 4-3 0,-8-5-9 15,8 7-3-15,0-7-8 0,0 2-6 0,-5 0-5 0,5-3-9 0,0 8-8 0,0-11-8 16,0 4-6-16,0-4-6 0,0 6-7 0,0-6-7 0,0 4-9 0,0-4-6 16,0 0-7-16,0 5-13 0,0-5-9 0,0 4-13 0,0-4-10 0,0 0-17 0,0 0-18 15,0 5-36-15,0-5-44 0,0 0-60 0,0 0-63 0,0 0-23 0,0 0-2 0,0 0 16 16,0 0 21-16,0 0 27 0,0-5 30 0,0 1 33 0,-8-1 33 0,8 1 37 0,0-6 40 15,0 5 51-15,-6-4 55 0</inkml:trace>
  <inkml:trace contextRef="#ctx0" brushRef="#br0" timeOffset="-51518.26">32232 6223 45 0,'5'-4'118'0,"-5"4"42"0,0-5 38 0,0-1 32 0,0 2 30 0,0-1 28 0,0 5 28 0,0-4 27 0,0-1 28 0,0 1 25 0,0-2 27 0,0 6-46 0,0-6-83 0,0 2-51 0,0-1-27 0,0-1-22 0,0 6-14 0,0-3-14 0,0-3-12 0,0 6-8 0,0 0-11 0,-5-4-11 0,5 4-12 16,0 0-12-16,0 0-15 0,0 0-12 0,0-5-12 0,0 5-14 0,0 0-11 16,-7 0-8-16,7 0-10 0,0 5-9 0,-7-5-5 0,7 0-7 0,-5 4-5 0,-3 2-5 15,8-6-1-15,-5 3-1 0,-3 3 0 0,2-1 2 0,-1-1 3 0,7 8 3 16,-6-8 4-16,-2 1 0 0,3 4 2 0,-3-5 0 0,3 7 2 0,0-7-2 16,-4 8 0-16,2-3-3 0,2-4-1 0,-3 3-1 0,3-2-2 0,5 3-1 15,-6 2-3-15,-2-1-2 0,8-5 1 0,0 5-2 0,-5-1 0 0,5 0 0 0,0 0-1 0,-7 3 1 16,7-3 1-16,0 1 1 0,0-1 0 0,0 0-2 0,0 3 2 0,7 3 4 15,-7-8 0-15,0 4 2 0,5-1 1 0,-5-1 0 0,0 2 3 0,8-1-2 16,-2-1 3-16,-6 0 2 0,5-3 1 0,3 4 2 0,-8-1 5 0,5-3 2 16,2-3 5-16,2 3 5 0,-4-2 9 0,0-4 9 0,3 5 11 0,-3-5 11 0,9 0 10 15,-7 0 9-15,-1-5 11 0,2 1 8 0,5 4 6 0,-8-9 5 0,2 3 5 16,0 2 4-16,-2-7 4 0,2 7-5 16,1-7-6-16,-3 2-8 0,2-5-8 0,-7 3-9 0,7 2-10 0,-7-6-9 0,5 2-11 15,-5-2-6-15,0 3-11 0,0-6-7 0,0 3-9 0,0-1-8 0,0 2-4 0,0 1-9 0,0-8-4 0,-5 6-11 0,5 0-10 16,-7 2-17-16,0-3-16 0,7 2-17 0,-5 4-16 15,-3 1-24-15,1 0-20 0,-5-3-30 0,5 8-31 0,2-7-35 0,-3 8-37 0,3 3-53 16,-9 0-61-16,7 0-77 0,-7 0-80 0,9 0-21 0,-8 3 8 0,8 3 21 0,-4 3 29 0,-3-3 37 16,4 4 40-16,3-1 46 0,-9-4 48 0,9 5 49 15,-2-1 53-15,1 3 61 0,-8-3 65 0</inkml:trace>
  <inkml:trace contextRef="#ctx0" brushRef="#br0" timeOffset="-44671.23">30752 7025 1 0,'0'0'34'0,"0"0"28"0,0 0 23 0,0-5 23 0,0 5 25 0,0-6 27 0,0 3 27 0,0 3 24 0,0-6 24 0,0 2 11 0,0-1 5 0,0 1 0 0,0-1-7 0,0-2-6 0,8 4-12 0,-8-3-9 0,0 1-11 0,0 1-11 16,0-2-13-16,0 2-13 0,0-1-15 0,0 1-10 0,0-7-9 0,7 11-7 0,-7-4-4 0,0-2-6 0,0 1 0 0,5-5-2 0,-5 5-3 15,0 1-2-15,8 0-4 0,-8-1-1 0,6-1-3 0,-6 3-4 0,0-4-5 0,5 2-2 16,-5 1-5-16,0 4-7 0,0-5-2 0,8-1-5 0,-8 6-4 0,0 0-5 16,0 0-9-16,0 0-4 0,0 0-5 0,0 0-7 0,0 0-5 0,0 0-7 15,0 0-6-15,0 0-5 0,0 0-7 0,0 0-5 0,0 0-8 0,0 0-4 0,0 0-4 16,0 0-1-16,-8 0-1 0,8 0-1 0,-5 6 2 0,5-1-2 0,-6-1 3 15,6 1-3-15,-8 2 3 0,3 2 1 0,-2 0 3 0,-1 0 0 0,2 1 5 16,0 1 0-16,-1-1 1 0,-5 4 1 0,5 0 1 0,0-3-2 0,1 4 0 0,-7-6 1 16,5 4-2-16,-2 2 1 0,2 1 2 0,2-7 0 0,-9 6 0 0,10-1-1 15,-1-4 1-15,-7 5 0 0,5-5 0 0,3-1 0 0,-3 2 0 0,2-1 0 16,1-1 0-16,-2 0 0 0,-1 1 1 0,8-5 0 0,-6 1 2 0,-1 4 0 0,7-5 2 16,-6-1 1-16,6-4 4 0,0 5 0 0,-5-5 3 0,5 0 2 0,0 0-1 15,0 0 3-15,0 0 0 0,0 0 4 16,0 0 1-16,0 0 4 0,0 0 2 0,0 0 0 0,0 0 1 0,0 0 2 0,0 0-4 0,0 0-2 0,0 0-3 15,0 0-4-15,0 0-2 0,0 0-5 0,0 0-3 0,0 0-5 0,0 0-1 16,0 0-4-16,5 0-1 0,1 0 0 0,-6 0 2 0,7 4 5 0,-1-4 2 0,2 0 4 16,-1 6 2-16,-2-6 2 0,9 4 4 0,-1 1 1 0,0 0 4 0,-7-1 1 15,14 2-2-15,-6 0 1 0,-4-3-3 0,4 7-2 0,-1-5-7 0,8-1-5 16,-9 7-1-16,0-7-4 0,3 8-1 16,4-3 0-16,-6-6-1 0,-1 9 1 0,2-3 0 0,-1-5 3 0,0 7-1 0,0-7 1 0,-7 7-3 0,7-7-12 15,-5 5-14-15,-3-3-18 0,0-2-20 0,4 1-15 0,-4 1-17 0,-5-6-16 0,0 0-20 31,0 3-18-31,0-3-19 0,0 6-24 0,0-6-24 0,-5 6-48 0,5-2-57 0,-9 1-59 16,9-5-56-16,-5 4-23 0,5 2-5 0,0-6 12 0,-5 4 22 0,5-4 29 0,-8 0 30 16,3 0 33-16,5-4 34 0,-8 4 37 0,2-6 43 0,-1 2 53 0,7-1 60 15</inkml:trace>
  <inkml:trace contextRef="#ctx0" brushRef="#br0" timeOffset="-44133.5">31163 7025 84 0,'0'-5'153'0,"7"-4"44"0,-2 3 33 0,4-3 28 0,-9 5 26 0,7-8 27 0,-2 3 26 0,1 0 29 0,-6-1 27 0,7 5 25 0,-1-4 27 0,2 3-64 0,-8 2-110 0,5-2-60 0,2 1-30 0,-1 1-14 0,-6-7-4 0,6 11-2 0,2-4-3 0,-1 0-3 0,-7-1-8 16,0-1-6-16,5 6-10 0,-5-3-6 0,0 3-7 0,0-7-5 15,0 7-7-15,0 0-6 0,0 0-6 0,0-5-8 0,0 5-9 0,0 0-9 16,0-4-10-16,-5-1-7 0,5 5-11 0,0 0-9 0,-7-6-7 0,7 6-12 0,-8-4-6 16,2 4-7-16,0 0-5 0,-1-5-4 0,2 5-5 0,-3 0-4 0,2 0-2 0,-1 0-3 15,1 5-2-15,-6-5 1 0,3 4-1 0,4-4 0 0,-2 6 3 0,1-1-1 16,1-1 2-16,-4-4 0 0,2 5 0 0,2 2-1 0,-1-4-1 0,-2 8 0 16,8-7 3-16,-5 0-1 0,5 1 1 0,-8 1 1 0,8-2-1 0,0 7 0 15,-7-7 0-15,7 2 1 0,0-1 1 0,0 4 1 0,0-5 0 0,7 2 3 16,-7-2 2-16,0 7 4 0,8-8 1 0,-8 9 6 0,5-8 6 0,3 1 3 0,-2 5 4 15,-6-1 1-15,5-4 5 0,2 5 0 0,2-4 4 0,-4 3 0 0,1-5 2 16,1 5-1-16,-2-3 3 0,4 3 0 0,-2-4-4 0,-2 5 0 0,1 1-5 0,1-7 1 16,-1 6-2-16,2-5 1 0,-8 4 2 0,5-3-1 0,2-2 0 0,-7 7-1 15,6-7 3-15,-6 2-2 0,0-3 2 0,0 7 0 16,6-5 5-16,-6 1 0 0,0-3 2 0,0 9 0 0,-6-8 0 0,6 1 0 0,0 5-1 0,-6-6-1 16,6 6-1-16,-7 0-1 0,2-4-1 0,5 3 0 0,-8-5-2 0,2 5-5 0,-1 2-8 15,-4-7-9-15,4 8-5 0,-2-9-7 0,4 3-10 0,-8 3-7 0,8-3-8 16,-4-2-7-16,2 1-7 0,2-1-9 0,-9 1-9 0,9-5-6 15,5 6-8-15,-8-6-5 0,1 4-4 0,2-4-7 0,5 0-5 0,-7 6-11 0,2-6-13 0,5 0-17 16,0 0-15-16,0 0-15 0,-7 0-15 0,7 0-20 0,0-6-20 0,0 6-32 16,0 0-30-16,0 0-31 0,0 0-26 0,0 0-27 15,0-10-23-15,7 5 6 0,-7 1 19 0,5-1 28 0,2-5 33 0,5 4 31 0,-4-3 33 0,5 0 36 16,-2-1 37-16,5-1 39 0,-5 2 43 0,10-4 40 0,-9 1 55 0</inkml:trace>
  <inkml:trace contextRef="#ctx0" brushRef="#br0" timeOffset="-43643.54">31560 7090 84 0,'-5'-7'155'0,"-3"7"45"0,-3 0 36 0,3-5 32 0,0 5 31 0,3-4 30 0,-3-1 30 0,3-1 28 0,0 6 26 0,5-4 23 0,-9 4 24 0,9-5-64 0,-5 1-115 0,5 4-62 0,0 0-35 0,0 0-20 0,-7-5-11 0,7 5-12 0,0-4-9 0,0 4-18 0,0 0-15 0,0 0-14 0,0 0-14 0,0 0-15 0,0 0-12 0,0 0-13 15,0 0-13-15,0 0-7 0,0 0-10 0,-6 0-8 0,6 0-4 0,0 4-7 16,0 1-3-16,0-5-3 0,-7 4 0 0,7 1 3 15,0-1-1-15,0 2 6 0,-7-6 3 0,7 9 3 0,0-4 4 16,0 2 1-16,-7-4 3 0,7 3-2 0,0-1 2 0,0-1-2 0,-5 0 2 0,5 7-2 0,0-7 1 0,0 1-1 0,0 1 0 16,0-2-1-16,5 2 0 0,-5-1 0 0,0-1 2 0,7 2-1 0,0-3 2 0,-7 3 1 15,7-2 3-15,-1-4 1 0,1 5 2 0,-2-5 1 0,9 0 0 0,-9 6 1 16,8-6 3-16,-5 0 1 0,5 0 0 0,1-6 7 16,-9 6 7-16,8 0 9 0,1-5 9 0,-2 5 9 0,-4-4 5 0,5-2 10 0,-7 3 5 0,-1-3 7 0,2 2 7 15,2-1 6-15,-4-5 1 0,-5 4 4 0,6 1 0 0,-6-4-3 16,0-1-8-16,0 6-9 0,0-7-9 0,0 1-10 0,-6 1-9 15,6 4-11-15,-5-5-9 0,-4 1-7 0,2 0-12 0,2 3-4 0,-1-4-7 0,-2 5-4 0,3-4-3 0,-8 3-6 16,6 2-3-16,0 4-2 0,-6-5-5 0,6 5 0 0,-6 0-1 0,7 0-1 16,-7 0 1-16,5 5 0 0,-5-5-1 0,8 4 1 0,0 2 1 0,-9-3-2 15,7 8 2-15,1-7 0 0,-1 2-1 0,0 4 1 0,0-1 1 0,2-4 0 0,-2 5 1 16,7-1 0-16,-6 3 1 0,6-3 1 0,-8 0 3 0,8 1-2 0,0-1 5 16,-6 2-4-16,6-1 2 0,6 5 2 0,-6-6-1 0,0 0 2 0,0 0 2 0,8 3 0 15,-8 1 3-15,6-3 2 0,1 4 1 0,-7-2 0 0,5-3 2 0,2 4 2 16,7-2 0-16,-8-1 0 0,1 5-3 0,7-6-6 0,-4 1-9 0,-2-1-13 0,5 2-15 15,0-1-21 1,1-5-23-16,-2-1-22 0,1 5-17 0,1-3-19 0,-1-2-16 0,0-4-19 0,-2 5-19 0,-4-5-30 0,7 6-35 0,-8-6-33 0,6-6-28 16,-3 6-29-16,-2-5-24 15,4 1-10-15,-6-2-2 0,3 6 13 0,0-9 23 0,-3 5 25 0,2-7 26 0,-1 7 31 16,0-7 30-16,-6 2 41 0,7 5 43 0,-7-11 42 0,8 9 41 0</inkml:trace>
  <inkml:trace contextRef="#ctx0" brushRef="#br0" timeOffset="-43173">31762 7176 57 0,'0'-13'129'0,"0"-2"42"0,-5 5 34 0,5-1 30 0,0-4 29 0,-8 7 26 16,8-3 27-16,-7 1 26 0,7 5 22 0,-6-4 24 0,6 3 22 0,-6 2-51 0,6-1-94 0,-7 1-52 15,7-1-28-15,-5 1-17 16,5-2-12-16,0 6-7 0,-8-6-8 0,8 6-8 0,0-4-8 0,0 4-8 0,0 0-5 0,0 0-8 16,0 0-4-16,0 0-10 0,0 0-4 0,0 0-5 15,0 0-8-15,0 0-3 0,8-5-4 0,-8 5-3 0,0 0-2 0,0 0-3 0,5-6-1 0,-5 6-2 0,7 0-4 0,-7 0 2 0,6 0-2 0,0 6-3 0,-6-6-2 16,7 0-2-16,1 5-3 0,-3-1-4 0,2 2-6 0,0-6-3 0,-2 10-4 16,3-5-5-1,-1-1-3-15,-1 5-5 0,0-3 1 0,1 3-4 0,-2 3-4 0,3-3-2 16,-8 0 0-16,6 1-1 0,1-1 0 0,-7 2-1 0,6-1 1 0,-6 5 0 0,0-6-1 0,0 0-4 0,0 7-2 0,-6-7-7 15,6 6-7-15,0-6-3 0,-7 6-7 16,7-6-4-16,-6 1-5 0,-2-1 0 0,8 2 0 0,-5-1-1 0,-2-1 1 0,7-3-1 0,-6 3 0 16,6-3 4-16,-6-2 6 0,6 1 9 0,0-1 6 0,-7 1 9 0,7-5 9 0,0 0 7 0,0 0 5 15,0 0 5-15,0 6 2 0,0-6 5 0,0 0 1 0,-8-6 1 0,3 6 1 0,5 0 1 16,0-5 1-16,-7 1-5 0,7-1-1 0,0 1-4 16,-7-8-2-16,7 9-4 0,0-6-2 0,-5 3-1 0,5-4-6 0,0-1 2 0,-8-2 2 0,8 4-1 0,-7-3 0 15,7-2 4-15,0 4 1 0,0-3 0 16,0-2 3-16,0 4-1 0,0-8 0 0,0 4 1 15,0 0 1-15,7 0-4 0,-7 2 2 0,8-3-4 0,-8 2-4 0,5-1-3 0,2 2-3 0,0 1-3 16,-7-3-3-16,5 6-3 0,3 0-2 0,-1 0 1 0,-1 2 0 16,0 4 0-16,1-3-2 0,-2 1 1 0,3 5-2 0,-2 0 1 0,1 0 1 0,-1 0-1 15,-1 5 1-15,11 1 1 0,-11-3 1 0,2 4 1 0,-1 2 1 0,8 0 1 16,-7 0-2-16,-2 2 0 0,1-1 3 0,-6 5 0 0,8-2 3 0,-3-2-3 0,3 5-6 0,-8-2-11 16,5 5-16-16,-5-4-12 0,0 0-17 0,0-2-15 0,0 2-19 15,0 1-16-15,0-2-20 0,0 5-18 0,0-10-19 0,-5 6-20 0,5 0-20 16,0-5-17-16,-8 5-17 0,8-6-27 0,0 0-32 0,-5 3-37 0,5-3-32 0,0 0-30 15,-8-3-24-15,8 4 4 0,0-5 17 0,0-5 26 0,0 0 31 0,0 4 30 16,0-4 31-16,0 6 35 0,0-6 35 0,0 0 47 0,8 3 47 0,-3-6 49 0,-5 3 63 16</inkml:trace>
  <inkml:trace contextRef="#ctx0" brushRef="#br0" timeOffset="-42693.54">32062 7254 66 0,'6'-9'138'0,"2"-1"45"0,-8-4 35 0,6 4 35 0,-6 1 31 0,0-3 35 0,0 3 38 0,7 0 35 0,-7 0 34 0,0-1 33 0,0-1 32 0,0 1-52 0,0 5-96 0,0-4-54 0,0 3-30 0,0 2-19 0,0-5-11 0,0 3-11 0,0 3-10 0,5-4-18 0,-5 7-22 0,0 0-17 0,0-5-20 0,0 5-18 0,0 0-17 0,-5-4-17 0,5 4-17 0,0 0-13 0,0 0-12 0,0 0-9 0,0 4-13 16,-7-4-6-16,7 0-9 0,-6 5-5 0,6 2-5 0,-8-4-3 0,2 3-3 0,-1-1-2 0,7 3 2 15,-5-2 1-15,-4 3 5 0,4 2 1 0,0-7 3 0,-3 7 0 0,3-1 2 16,-3-1 0-16,0 0 1 0,8 0-1 0,-5-2-1 0,-1 7-1 0,-1-10-2 0,7 6 1 16,-6 0-2-16,6 0 2 0,-7-1-2 0,7 1-2 0,0 5 0 15,-6-10-1-15,6 5 0 0,0 5 0 0,0-12 2 0,0 9-1 0,0-3 2 0,6 0 0 16,-6-3 2-16,0 4 1 0,7-5 1 0,-7 5 3 0,6-7 5 0,-6 3 1 0,7-2 3 15,-1 1 0-15,-1-5 6 0,3 0 3 0,0 6 3 0,-3-6 3 0,3 0 9 16,-3-6 5-16,0 6 5 0,4-5 5 0,-4 5 7 0,2-4 4 16,-1-2 4-16,2-3 4 0,-2 0 3 0,1-1 3 0,-2 4 3 0,3-8 1 0,-2 4 0 0,-1-5-3 15,3 0-4-15,-3 6-5 0,-5-6-3 0,7-4-7 0,-7 4-8 0,9 0-5 16,-9 2-6-16,0-8-6 0,0 6-9 0,5-3-2 0,-5-3-5 0,0 2-3 16,0 1-3-16,0-3-2 0,0 2-3 0,0-2 1 0,0 3-2 0,0-1 0 0,0-2 1 15,0 2 0-15,0 5-2 0,0-2 2 0,-5 1 2 0,5 6-1 0,0-6 0 16,0 5-5-16,0 5-3 0,-9-4-3 0,9 3-7 0,0 2-5 0,0-1-7 0,0 5-8 15,0 0-7-15,-7 0-3 0,7 0 0 0,0 0-2 0,0 5 0 0,-5-1 0 16,5 2-3-16,0-1 0 0,-8 4 4 0,8 1 3 0,0 1 3 0,-5-3 7 0,5 7 7 16,-6 0 6-16,6 0 5 0,0 0 5 0,-8 0 2 0,8 0 3 0,0 4-2 0,0-5 3 15,0 2 1-15,0-3 2 0,0 2-1 0,0 6 3 16,0-7 2-16,8 0 0 0,-8 0 2 0,6 2 1 0,-6 2 1 0,5-3 1 0,-5 1-4 0,8-2 1 16,-3 0-5-16,2 6-12 0,2-5-17 0,-9-2-18 0,5 2-23 0,0 0-20 0,-5 0-22 15,8 0-29-15,-3 0-28 0,3-5-35 0,-8 5-29 0,6-6-51 0,-6 0-58 0,7-3-77 16,-1 3-87-16,2-3-31 0,-8 3-4 0,5-5 18 0,3-4 29 0,-8 6 35 15,5-6 35-15,2 0 43 0,0 0 44 0,-2 0 47 0,2-6 45 0,1 2 58 0,4 4 61 16</inkml:trace>
  <inkml:trace contextRef="#ctx0" brushRef="#br0" timeOffset="-42475.01">32387 7464 49 0,'-6'0'142'0,"6"6"54"0,-7-6 45 0,7 0 40 0,-6 0 33 0,6 0 36 0,0 0 33 0,0 0 31 0,-5 0 32 0,5 0 30 0,0 0 31 0,0 0-40 0,0 0-81 0,0 0-68 0,0 0-56 0,0 0-28 0,0 0-22 0,0 0-14 0,5 0-15 16,-5-6-14-16,0 6-12 0,6-3-13 0,-6 3-16 0,7-6-12 0,-7 6-13 16,6-6-15-16,2 6-14 0,-8-4-14 0,7-1-14 0,-2 5-9 0,1-5-7 0,2 5-4 0,5-4-4 0,-6-2-8 15,-1 6-8-15,0-4-17 0,6 4-20 0,-4-5-28 0,-2 1-27 0,1 4-34 0,4-6-28 16,-3 6-37-16,0-6-38 0,-8 6-60 0,5-3-73 0,1-3-91 0,1 6-96 16,-7-5-35-16,5 1-3 0,-5-2 21 0,9 3 31 0,-9-3 40 15,0 2 44-15,7-7 45 0,-7 7 49 0,0-7 52 0,0 2 52 0,0-1 66 16,5 1 71-16</inkml:trace>
  <inkml:trace contextRef="#ctx0" brushRef="#br0" timeOffset="-41975.8">32668 7014 0 0,'0'-3'6'15,"0"-7"116"-15,0 1 66 0,0 4 45 0,6-5 32 0,-6-1 26 0,0 1 21 16,0 6 30-16,7-5 32 0,-7-2 34 0,0 1 36 0,0 5 33 0,0-5 30 0,0 1-74 0,0 5-138 16,0-7-62-16,-7 1-29 0,7 5-5 0,0-4 1 0,0 3 5 15,0 2 2-15,0-1-11 0,0 1-16 0,0 4-19 0,0-5-22 0,0 5-18 0,0 0-19 0,0 0-17 0,0 0-15 16,0 0-16-16,0 0-19 0,0 0-15 0,0 0-18 0,0 0-5 0,0 0-7 0,0 0-7 0,0 5-2 15,-6-1-4-15,6 1-1 0,0-1 1 0,0 7 2 0,0-2 3 16,0 1 1-16,0 5 6 0,0 0 6 0,0 0 6 0,0 0 5 0,0 4 3 0,0-4-2 0,0 4 0 0,0-4-1 16,0 3-1-16,-8 3 2 0,8-2 0 0,0-5-4 0,0 7 1 0,0-2 1 15,0-4-2-15,-5 4-1 0,5-4-6 0,0 3-3 16,0-2-2-16,0-1 0 0,0-1 2 0,0 2 4 0,0-3-4 0,0 2-4 0,0-6-3 0,5 6-1 16,-5-6-4-16,0 7-3 0,8-7-5 0,-8 2-3 15,0-1 2-15,6-1 2 0,-6 0-2 0,0-3 4 0,7-2 1 0,-7 1 6 16,0-5 6-16,0 6 8 0,0-6 9 0,0 0 9 0,0 0 5 0,0 0 5 0,0 0 4 0,0 0 3 15,0 0 3-15,0-6 1 0,0 1-1 0,0 1 1 0,0-2-2 0,-7-3-7 0,7 0-7 0,0 3-5 0,0-4-7 16,0 1-6-16,0 0-2 0,-6-3 2 0,6 0-1 0,0 0-2 0,0 3-1 0,0-6 1 16,0 2 0-16,0-3-3 0,0 2 0 0,0 4-1 0,0-4 3 15,0-2 3-15,0 1 2 0,6 2-1 0,-6-2 1 0,0 4-2 16,7-4-1-16,-7 7 0 0,6-3 0 0,-6 1-1 0,8 5-1 0,-8-4 0 0,5 3 1 0,-5 2-3 0,7-1-2 0,-7 5-3 0,6-4-6 16,-1 4-5-16,-5 0 1 15,9 0 0-15,-2 0 1 0,-2 0-4 0,3 4 0 0,-8 1 3 0,11-1 0 0,-3-4 2 16,-3 11-3-16,2-7 1 0,7 8 3 0,-8-9 4 0,1 8 6 0,-2-3 7 15,9 3-1-15,-7-2-3 0,-1 1 2 0,1 1 2 0,-1-1 2 0,2-1 1 0,-8 0-1 0,5 0 1 0,-5 3 1 0,5-3 2 0,-5 1 2 0,0-1 0 0,-5-4-2 16,5 5 1-16,-5-1-7 0,5-3-7 0,-8 3-10 0,2 1-10 0,-1-5-17 16,1 5-14-16,-6-4-13 0,3-3-12 0,-3 6-15 0,6-3-19 15,-1 0-19-15,-7-2-22 0,9 5-20 16,-9-4-25-16,9 1-21 0,-3-2-17 0,-4 2-39 0,3-6-43 0,4 5-57 0,-1-1-59 0,-1 2-18 16,2-3 4-16,-3-3 17 0,2 0 26 0,6 6 32 0,-7-6 30 0,7 0 37 15,-6 0 35-15,6 0 40 0,0-6 42 0,0 6 51 0,-8 0 59 0</inkml:trace>
  <inkml:trace contextRef="#ctx0" brushRef="#br0" timeOffset="-40969.51">32889 7251 0 0,'13'-6'18'0,"1"-4"107"0,-9 0 60 0,8 6 45 0,-5-6 36 0,-2 1 35 0,6 4 32 0,-4-5 35 0,-8 4 34 0,6-3 33 0,-6 3 34 0,0 3 23 0,7-7 16 0,-7 5-68 0,0-1-118 0,0 2-60 0,0-2-26 0,-7 1-16 0,7 1-10 0,0-1-11 0,0-1-15 0,-6 2-18 0,6 0-18 0,0-1-21 15,0 5-18-15,-8-6-20 0,8 3-16 0,-7 3-14 0,7-7-15 0,-5 7-15 0,5 0-12 0,-6 0-12 16,6-5-11-16,-8 5-5 0,3 0-4 0,-3 0 0 0,8 5-5 0,-5-5 0 15,-2 0 1-15,0 7 0 0,2-7-2 0,-3 3 0 0,1 3-1 0,2-1 4 0,-4-1-1 16,4 0 4-16,0 2-1 0,-3 3 2 0,2 2 2 0,-1-7 0 0,1 7 2 0,-1-1 2 16,2 3-6-16,5-2-6 0,-9-1-6 0,4 4-5 0,-2-4-4 0,7 4-3 15,-6-4-3-15,6 5-1 0,0-6-1 0,-7 6 0 0,7-5 0 0,0-1 0 0,0 0-2 16,0 3 2-16,7-3 4 0,-7 0 6 0,0 1 9 0,0-4 8 0,6 3 4 0,1-3 6 16,-7-3 3-16,5-3 7 0,4 6 3 0,-4-2 3 0,2-4 1 0,-1 5 0 15,1-5 5-15,-1 0 1 0,2 0 3 0,2-5 5 0,-1 5 5 0,3-4 6 16,1 4 3-16,-6-6 4 0,5 3 0 0,1-3 3 0,-5 2-1 0,-2-7 3 0,6 7 7 0,-4-7-1 15,-2 7 0-15,1-5-1 0,-1-3 1 0,-6 3-6 0,5 0-3 0,3-1-2 16,-8-1-6-16,8 2-3 0,-8-4-6 0,0 1 0 0,5 3-2 0,-5-6-5 16,0 2-7-16,0 1-4 0,0-2-2 0,0 4-3 0,0 1-1 0,0 0-3 0,0-1-2 0,0 4-2 15,0-3-3-15,0 4-3 0,0 5-2 0,0 0-7 0,0 0-10 16,0-6-2-16,0 6-4 0,0 0-1 0,-5 0 0 0,5 6 0 0,0-1-1 0,-8-1-2 0,8 1 1 16,-8 1-1-16,3-2 2 0,5 7 2 0,-6-1 1 0,6-1 6 0,-7 0 3 15,7 0 5-15,-6 3 6 0,6-3 3 0,0 1-2 0,0-1 1 0,-8 0 2 16,8 3 1-16,8-3 1 0,-8-5 3 0,0 5 1 0,6 2 3 0,-6-1 0 0,7-4 3 15,-7 3-1-15,6-6 2 0,-1 3-1 0,3 4 4 0,-8-5-1 0,8-1 2 0,-3 1 2 16,1 1 1-16,1-2 2 0,-1 2 2 0,-6-6-1 0,8 5 3 0,-1-5 2 0,-2 0 3 16,1 0 1-16,-6 0 3 0,6-5 3 0,1 5 1 0,1-6 0 0,-3 6 5 0,2-4 7 15,0-2 4-15,-7-3 6 0,5 4 0 0,3-5 4 0,-1 4 4 0,-7-3 3 0,6 0 3 0,0-1 1 16,1-1-2-16,-7 2-3 0,5-4 0 0,-5 1-4 16,8 3-8-16,-8-6-12 0,0 2-8 0,8-2-3 0,-8 0-6 0,0 0-3 0,5 0-8 15,-5 0-10-15,0 0-2 0,0 2 2 0,0-3-4 0,0 2-3 0,0 4-2 16,0-4-1-16,0 4 2 0,6 0 2 0,-6-1 1 0,0 8-2 0,0-3-4 0,0 2-6 15,0 4-6-15,0-5-1 0,0 5-8 0,0 0-11 0,0 0-4 0,0 0-1 0,0 0-1 0,-6 0 3 16,6 5-2-16,-5-1-4 0,5 2 0 0,-8-3 1 0,8 3 1 16,0-1 6-16,-8-1 5 0,8 2 4 0,0 4 9 0,-5-5 4 0,5 4 7 0,0-5 3 0,0 7-1 15,0-2 3-15,0-2 2 0,0 2 1 0,0 0 4 0,0 1 1 0,0-1 0 0,5 2-1 0,-5-1 2 16,8-1 2-16,-8 0-2 0,0 6-3 0,8-6 1 16,-3 3 1-16,-5 1 2 0,0-3 2 0,6 4-2 0,1-2 0 0,-7 1-2 0,5 2 2 0,-5-6 4 0,0 6 4 15,0-6-2-15,9 7-2 0,-9-7 1 0,0 6 1 16,0-4 1-16,-9 2 1 0,9-3-4 0,0 1-8 0,0-2-7 0,-5 1-9 0,-2-1-8 0,7 1-8 0,-6 0-7 0,6-6-4 15,-5 2-3-15,-3 3 3 0,8-3 0 0,-8-2-2 16,8-4 3-16,-5 0 4 0,5 6 5 0,0-6 7 0,-7 0 7 0,7 0 5 0,0 0 8 16,-6 0 9-16,6 0 4 0,0 0 5 0,-6-6 2 0,6 6 2 0,0-4-4 0,0-2 0 0,0 3-6 0,0 3-2 15,0 0-2-15,0-12-1 0,0 8 2 0,0-1 0 0,0 0 0 0,0-5-1 16,0 6-1-16,0-1-2 0,0-5-3 0,6 4-1 0,-6 3-1 16,6-8 4-16,1 1-2 0,-7 7-2 0,5-7 1 0,3-1-1 0,0 1 1 15,-3-4 1-15,8 4-1 0,-8-5 2 0,9 6 2 0,-1-6 2 0,1 0-1 0,-2 5 0 0,2-5-1 16,-1 1 1-16,-1 0 2 0,2 5 1 0,-1-6 2 0,0 4 0 0,-7-2 2 0,7 3 0 15,0-1 3-15,-5 1 0 0,-3 1 8 0,0-2 9 0,4 7 9 16,-4-5 9-16,-5 3 4 0,7 3 8 0,-7-4 3 0,0 2 2 0,0 1 2 0,8-1 5 16,-8 5 0-16,0-6 0 0,0 2-2 0,-8-1 0 0,8 1-8 0,0 4-11 0,0-5-9 0,-7 5-11 15,7-4-9-15,0 4-7 0,-5-6-7 0,5 6-5 0,-9 0-6 0,4 0-5 0,5 0-1 16,-5 0-6-16,-3 6 0 0,3-6-5 0,5 4 1 0,-8-4 1 0,0 5 0 16,3-1 6-16,-1 1 0 0,-2-1 3 0,3 2 1 0,-3-1 1 0,3-1 2 0,-2 8-1 0,0-9 3 0,2 3 2 0,5 3 0 0,-7-5 1 15,-1 2-1-15,3 3 3 0,5-4 0 16,-7 1-4-16,7 4 4 0,0-5 4 0,-7-1 5 0,7 5 3 0,0-3 2 0,0 3 2 0,0-3 2 0,0 4 1 0,0-1 2 15,0-4 1-15,0 5 1 0,7-1 1 16,-7 0-1-16,7 3 4 0,-7-3-5 0,5 0 1 0,-5 1-6 0,8-1-2 0,-1 3 0 0,-7-3-2 0,5 0-1 0,2 1 1 0,0-5 1 16,-7 4 0-16,5 1-2 0,-5 1-1 0,8-7 1 0,-3 5 0 0,-5-3 1 0,8-2-1 15,-8 1-3-15,6 1-9 0,-1-3-9 0,-5 3-10 0,0 0-17 0,8-2-19 16,-8-4-17-16,0 0-14 0,0 5-18 0,0-5-21 0,0 0-17 0,0 0-19 0,0 0-19 0,0 0-21 16,0 0-17-1,0 0-11-15,0 0-35 0,0 0-42 0,0 0-52 0,0 0-53 0,0 0-30 0,0 0-14 0,0 0 8 0,0-5 24 0,0 1 25 0,0-2 31 0,-8 6 33 0,8-9 35 16,-5 3 36-16,5-3 35 0,0 3 52 0,-6-3 56 0</inkml:trace>
  <inkml:trace contextRef="#ctx0" brushRef="#br0" timeOffset="-40456.39">33437 7005 0 0,'0'-4'14'0,"0"4"41"0,0-5 22 0,0 5 18 0,0 0 18 0,0 0 21 0,0 0 21 0,0 0 23 0,0 0 22 0,0-4 20 0,0 4 18 0,0 0-11 0,0-5-27 0,0 5-19 0,0 0-12 0,0 0-10 0,0-7-4 0,0 7-5 0,0-3-6 0,0 3-9 16,0-6-10-16,0 6-10 0,0-5-7 0,0 5-7 0,0-4-2 0,0 4-3 0,0-6 2 0,0 6 1 15,0-4 4-15,0 4 2 0,0-5 4 0,0 5 1 0,0-4 4 0,0 4 1 16,0 0 2-16,0-5-1 0,0 5 1 0,0 0-1 0,0 0-3 0,0-6-3 0,0 6-2 16,0 0-2-16,0 0-3 0,0 0-3 0,0 0-4 0,0 0-7 0,0 0-2 0,0 0-4 0,0 0-5 15,0 0-4-15,0 0-6 0,0 0-5 0,0 0-3 0,0 0-6 0,0 0-5 0,0 0-6 16,0 0-5-16,0 0-3 0,0 0-4 0,0 0-2 0,0 0-2 0,6 0-2 0,-6 6-4 15,0-6 0-15,7 5-1 0,-2-1 4 0,-5 1-1 0,9-1 2 0,-9 6 4 16,5-5 1-16,0 4 1 0,3 3 0 0,-3-3-2 0,-5 1-3 0,8-1-2 0,0 6 0 0,-3-5-4 16,-5 4 0-16,6 1-4 0,1 1 0 0,-1-7-4 0,-6 4-2 15,7 2-3-15,-7 0 0 0,6 6-5 0,-6-8 1 0,7 1 0 0,-7 2 1 0,0-1 2 0,0-1 2 0,0 2 1 16,-7 2-2-16,7-3-2 0,-6 1-7 0,6 2-8 0,-7-3-15 16,1 0-21-16,-1 4-21 0,1-4-22 0,1 0-26 0,-3 0-28 0,0-2-30 0,-5 2-34 0,3-6-52 0,1 3-56 15,-3 1-96-15,-2-7-110 0,1 3-36 0,1 0-4 0,0-3 18 0,-3-1 31 0,1-1 34 16,9 2 40-16,-8-3 41 0,0-3 44 0,0 0 47 0,7 0 49 15,-7 0 61-15,0 0 64 0</inkml:trace>
  <inkml:trace contextRef="#ctx0" brushRef="#br0" timeOffset="-37417.57">27334 7732 71 0,'0'0'142'0,"7"0"39"0,-7 0 28 0,6-4 24 0,-6 4 19 0,0 0 18 0,5-5 19 0,-5 5 18 0,0-4 21 0,8 4 19 0,-8 0 23 0,0-5-57 0,0 5-103 0,8 0-51 0,-8-6-29 15,0 6-9-15,0 0 2 0,0 0 4 0,0-4 6 0,0 4 3 0,0 0 4 0,0 0 1 16,0 0 0-16,0-5-6 0,0 5-4 0,0-4-10 16,0-1-10-16,-8 5-8 0,8-7-14 0,-8 7-9 0,8-3-12 0,-5 3-10 15,-1-6-10-15,6 6-10 0,-7-5-9 0,1 1-11 0,-1 4-8 0,-1-6-5 0,-4 3-5 0,5 3-3 0,2-6-1 16,-3 6-1-16,3 0 0 0,-9-4 1 0,9 4-1 0,-2 0-1 0,-1 0-1 16,2-5-3-16,-1 5 0 0,1 5-1 0,-7-5-1 15,5 0 0-15,3 4-1 0,-1 2-2 0,-7-6-2 0,5 9 0 0,-4-5-3 16,6 1 0-16,0 4 0 0,-9-2 0 0,10 2 2 0,-2 0 0 0,0 2 3 0,2 2 0 0,-3-1 0 15,1-3 2-15,2 6-3 0,-4-6 1 0,9 7 0 0,-5-7 1 16,0 0 2-16,5 1 0 0,0 4 2 0,-8-4-1 0,8 1 3 0,0-1-2 16,0-1-1-16,0 0 0 0,0 1-1 0,0-4-1 0,0 3 2 0,8-4 1 15,-8 5 0-15,0-6 2 0,5 1 1 0,0 0 2 0,-5-1 2 0,9 2 2 0,-4 0 3 0,2-6 3 0,1 4 2 16,-3-4 7-16,2 0 8 0,5 0 9 0,-4 0 7 0,-1-4 6 0,5 4 8 0,-7-6 3 16,10 0 6-16,-2-3 2 0,-2 4 4 15,5-5 3-15,-11 6 3 0,8-10 3 0,1 4 2 0,-2-1-1 0,2 1-1 0,-1-3-2 0,-8 2-3 16,9-4-2-16,-1 2-3 0,-6 3-2 0,-1-4 1 15,1-2-4-15,-1 7-3 0,-1-6-2 0,3-6-3 0,-8 8-6 0,8-2-4 0,-8 1-4 0,0-2-4 16,0-2-5-16,0 3-7 0,0-6-3 0,0 8-5 0,0-7-4 0,0 4-3 0,0-3-3 0,-8 1-2 0,8 3-3 16,0-6 0-16,-8 3-3 15,8 2 0-15,-5-3 1 0,5 5-2 0,0-1-1 0,-6-1 1 0,6 2 1 16,-7 4-1-16,7 1 0 0,0 0 0 0,0 3 0 0,-6-4-3 0,6 10-6 0,0 0-6 0,0-5-4 0,0 5-6 0,0 0-5 16,0 0-3-16,0 5 0 0,0 1-2 15,-7 4 0-15,7-5 1 0,-8 8-2 0,8-3-1 0,0 4 1 0,-5 2 3 0,-2 3 4 16,7 1 6-16,0-1 7 0,-7-4 7 0,7 5 2 0,-5-1 5 15,5 0 1-15,0 1 0 0,-8 0 0 0,8 0 1 0,0-7 0 0,0 8 1 0,0-3-1 16,0-3 1-16,0 6 2 0,0-8 0 0,0 2-1 0,8 6-1 0,-8-8 1 0,5 2 0 0,-5 6 0 0,7-7 1 0,0 0-1 16,-7 0 2-16,5 2-1 0,3-1 1 0,-1-2 0 0,-1 2-1 0,1 0 0 15,4-6 2-15,-3 6 0 0,0-6 2 0,3 3 0 0,-4-3 2 16,-2 1 0-16,9-7 3 0,-7 8 0 0,4-7 2 0,-2 2 1 16,3 0 2-16,-4-3 3 0,3-3 2 0,-3 0 3 0,-1 0 0 0,5 0 3 15,-5-3-2-15,-2-3 1 0,8 0 1 0,-5 2 1 0,-2-1 1 0,7-4 2 0,-5-1 1 0,-3 5-1 0,3-5 2 0,-3 0 2 16,0 0-2-16,9-4-2 0,-7 5 0 0,1-6 1 0,-3 4-4 0,-5-2-1 31,7-2 1-31,0-1-3 0,-2 2-2 0,2 0-3 0,-7 0 1 0,6-2-4 16,2 2-1-16,-8-5-1 0,6 3 0 0,-6 2-2 0,7-5-1 0,-7 4-2 0,0 0 1 15,0 0-2-15,0 0-1 0,0 0 0 0,0 2 2 0,0-2-2 0,0 6-3 16,-7-3 1-16,7-1-2 0,0 7-2 0,0-3-3 0,-6 0-1 0,6 3-2 16,0 0-1-16,-8 3-1 0,8-3-5 0,0 6-5 0,-6-4-4 0,6 4-2 0,-7 0-3 15,7 0 0-15,-5 4-1 0,-2-4 0 0,0 6-2 0,7-3 2 0,-5 3 0 16,-3 0 0-16,1-2 1 0,7 5 1 0,-5-4 4 0,-4 5 1 0,4-5 5 15,5 5 1-15,-5 0 1 0,-3-1 3 0,8 2 0 0,-5-2-1 0,5 0 2 0,-8 7-1 16,8-7-1-16,-6 6 5 0,6-6-2 0,-7 7 2 0,7-2 3 0,-6 1 0 16,6-2 0-16,0 3 3 0,0-1-2 0,0-1 0 0,0 2 2 0,0-2-1 15,0 0 1-15,0 7-1 0,0-12 2 0,6 6 0 0,-6-2-1 0,7 2 0 16,-1 0 0-16,-6-6 1 0,8 1-2 0,-3 4 2 0,3-2 1 0,2-3 1 0,-1 1 2 16,3-7-1-16,-4 8 3 0,4-1 1 0,0-4 2 0,-5-3-1 0,13 3 3 15,-8 0 0-15,2-3 2 0,-1-3 0 0,0 0-1 0,0 0 0 0,6 0-8 16,-4-3-12-16,-4 3-17 0,2-6-20 0,0 0-21 0,1 3-24 0,-2-3-23 0,-4 0-28 15,4 2-35-15,-5-1-34 0,-2-1-68 0,3-1-81 0,0 1-80 0,-3-3-74 16,-5 3-23-16,6-4 6 0,-6 0 23 0,0 6 30 0,0-6 36 0,0 1 38 0,0-6 41 16,0 4 43-16,0-2 47 0,0-2 51 0,0 6 67 0,0-7 73 15</inkml:trace>
  <inkml:trace contextRef="#ctx0" brushRef="#br0" timeOffset="-36742.89">28089 7728 6 0,'8'-5'77'0,"-8"1"42"0,5-1 34 0,-5-1 32 0,6 2 30 0,-6-1 27 0,0 1 28 0,8-1 26 0,-8-2 26 0,0 4 24 0,5-3 27 0,-5 1-22 0,0-5-49 0,0 7-36 0,7-3-30 0,-7-3-17 15,0 3-12-15,0 2-12 0,0-7-11 0,-7 7-10 0,7-1-9 0,0-5-9 0,0 5-10 0,-5 1-11 0,5-5-9 16,-8 3-13-16,8 0-11 0,-6 2-11 0,6-1-12 0,-5 1-10 0,-3-2-13 16,8 1-7-16,-5 1-9 0,-2-1-10 0,7 1-8 0,-9-2-4 0,4 0-7 0,-1 3-5 15,-1 3-4-15,2-6-5 0,-3 6-4 0,0-4-4 16,3 4-4-16,-1 0-1 0,-1 0-2 0,1 0-1 0,-2 4-3 0,3-4 0 15,-2 6-1-15,0-3-1 0,-5 3 2 0,4 0-1 0,3-2 2 0,-2 5 0 0,0-4 1 16,2 5 2-16,-3-1 0 0,1 3 1 0,1-3 2 16,0 6 0-16,-1-6 3 0,2 0-1 0,-4 1 2 0,9 5 0 0,-5-6 1 0,5 6 0 0,-7-6 0 15,7 3 2-15,0-3-2 0,0 6 1 0,0-6 0 0,0 1 3 0,7 0 0 0,-7-5 2 0,5 5 0 16,-5-1-1-16,9 0 0 0,-4-3 2 0,2 0 0 0,-1 3 3 0,0-4 2 16,1-1 1-16,1 2 3 0,-3-6 3 0,9 4 1 15,-1-4 5-15,-6 0 5 0,5 0 5 0,0 0 7 0,2-4 8 16,-1 4 7-16,-8-6 6 0,11 2 7 0,-4-1 5 0,-1-4 8 0,5 3 6 0,-11 0 4 0,8-3 2 0,-7 0 4 0,7-1 1 15,-6 5-1-15,-7-5-2 0,7 0-3 0,0 1-3 0,-7-2-3 0,6 2-7 0,-6 0-6 16,0-1-5-16,0-1-7 0,0 1-7 16,0 1-3-16,0 5-5 0,0-7-5 0,0 1-4 0,0 5-6 0,0 1-5 15,0-1-9-15,0 5-7 0,0-4-8 0,0 4-9 0,0 0-9 0,0 0-7 0,0 0-3 0,0 0-3 16,0 0-1-16,0 4-1 0,0 1 0 0,0 4-1 0,0 1 1 0,0 5 1 0,0-6 3 16,0 6 6-16,0 6 7 0,0-8 7 0,0 7 5 0,0 0 5 0,0 4 2 0,0-3 2 0,7-3 1 15,-7 6-1-15,0-3 1 0,0-2 1 0,0 6-1 0,0-11-1 0,5 5 1 16,-5 2 0-16,0-2-2 15,8-1 2-15,-8 3 2 0,0-6-1 0,0 3 1 0,6-2 1 0,-6-1-1 16,0-2-2-16,5 2-2 0,-5 0-9 0,0 0-11 0,8 0-14 0,-8-6-16 0,0 6-16 0,7-5-16 0,-7-1-19 16,0-4-20-16,0 5-24 0,6-4-27 0,-6-3-24 0,0 3-23 0,0-6-38 15,0 0-45-15,0 0-78 0,0 0-93 0,0 0-28 0,0 0 2 0,0 0 16 0,0 0 27 0,0-9 32 16,0-3 33-16,0 3 38 0,0 0 40 0,0-7 41 0,0 7 40 0,0-11 53 0,0 7 58 0</inkml:trace>
  <inkml:trace contextRef="#ctx0" brushRef="#br0" timeOffset="-36370.32">28271 7753 0 0,'8'-5'1'0,"-8"-5"106"0,5 0 67 0,-5 5 47 0,8-4 38 0,-8 3 36 0,6-3 32 0,-6 5 34 0,0-8 32 0,5 9 33 0,-5-8 30 0,0 7 31 0,7-2 30 0,-7 3-68 0,0-3-124 0,9 2-59 0,-9-1-27 0,0-1-16 0,0 6-10 0,0 0-11 0,0 0-11 0,0 0-14 16,0 0-14-16,0 0-14 0,0 0-11 0,0 0-18 0,0 0-14 0,0 0-20 15,0 0-20-15,0 0-17 0,0 0-16 0,-9 6-13 0,9-6-7 0,0 5-8 16,0-1-7-16,0 5-3 0,-7-3-3 0,7 3-5 0,0 0-1 0,0 3-2 15,0 1 2-15,0-2 1 0,0 2 4 0,0 3 4 0,0-1 1 0,0 3 2 0,0-2-1 16,0-2 1-16,0 1-1 0,7 4 0 0,-7-4 0 0,9 0-1 0,-9 0 2 16,5 0-2-16,1-6 0 0,-6 5 0 0,12 0 1 0,-4-2 0 0,0-3 1 15,-3 4 0-15,1-2 2 0,1-7 0 0,-1 8 2 0,7-9 1 0,-6 9 2 16,-1-9 3-16,0-3 2 0,1 6 1 0,1-6 5 0,-3 0 2 0,1-6 4 16,7 6 2-16,-6-3 5 0,1-3 3 0,-2 0 2 0,0-3 4 0,1-1 5 0,-2 5 3 15,-5-4 2-15,8-6 2 0,-2 5 1 0,1-5-1 0,-1 6 0 0,-6-6-4 16,5 0-2-16,-5 0-2 0,7 2-3 0,-7-2-5 0,9-1-1 0,-9-2-8 15,0 3-4-15,0-6-8 0,0 8-10 0,0-2-12 0,0-6-12 0,0 8-10 16,0-2-8-16,0 1-7 0,-9-2-7 0,9 7-10 0,0 0-11 0,-7 3-16 16,7-3-19-16,0 3-21 0,-5 6-24 0,5-4-23 0,-6 4-23 0,-1 0-20 0,7 4-19 15,-6-4-23-15,-2 6-22 0,8 3-44 0,-5-3-51 0,-2 3-66 0,7 0-73 0,0 7-14 16,-6-7 12-16,6 6 27 0,6-6 36 0,-6 6 38 0,0-5 41 0,7-1 42 16,-2 6 42-16,3-6 44 0,-2-3 45 0,7 4 54 0,-8-5 63 0</inkml:trace>
  <inkml:trace contextRef="#ctx0" brushRef="#br0" timeOffset="-35865.19">28858 7851 0 0,'6'5'8'0,"1"-5"120"0,-7 0 72 0,0 0 49 0,0-5 36 16,0 5 37-16,0-6 34 0,0-4 33 0,0 1 34 0,0 0 31 15,-7 3 27-15,7-3 29 0,0 4 25 0,-6 1-83 0,6-8-151 0,0 8-78 0,-7-1-43 0,7 1-20 16,0-1-14-16,-6-1-15 0,6 2-17 0,-8-1-18 0,8 1-18 0,-5-2-15 16,5 0-13-16,-8 6-13 0,8 0-14 0,-5-4-8 0,5 4-10 15,-5 0-7-15,5 0-6 0,-9 0-4 0,4 0-2 0,5 0-3 0,-7 4 0 16,-1-4 0-16,2 6-1 0,0 0-1 0,-1-2 0 0,2 1 0 0,-3 5 0 0,2-5 2 0,-1-1 0 15,1 5 2-15,-1 3 0 0,2-3 2 0,-4-4 2 0,9 5-1 0,-5-1 0 0,0 0 2 16,5 1 0-16,0 1 1 0,-8-1 0 0,8-1 2 0,0-5 0 0,0 7-1 16,0-7 1-16,0 7 1 0,0-7 0 0,0 1 2 0,0-1-1 0,0 6 1 15,0-10 0-15,8 5 0 0,-8 0 3 0,5-5 1 0,0 4 2 0,-5-4 3 16,9 0 1-16,-4 0 2 0,2 0 0 0,-1 0 3 0,7 0 2 0,-5-4 3 0,-3 4 7 16,8-5 5-16,-7 0 7 0,9 1 6 0,-1-2 6 0,-9 2 3 0,8-5 8 15,-8 4 5-15,9-5 3 0,-7-1 4 0,-1 7 6 0,1-5 1 0,-1-1 0 16,1-1-2-16,-1 1-3 0,1 1-5 0,-7 0-7 0,0-6-5 0,7 6-7 0,-7-7-7 15,-7 7-9-15,7-6-5 0,0 6-6 16,0-7-5-16,-7 7-6 0,1-6-4 0,6 6-2 0,-7-3-3 0,1 3-2 0,-1 0-3 16,1 0-1-16,-1 3-1 0,1-3-2 0,-2 3-1 0,3-4-2 0,-3 5-3 0,3 1-2 0,-9 4-6 15,9-5-2-15,-2 5-2 0,-1 0-5 0,2 0 0 0,0 0-1 0,-1 5 2 0,2-1-2 16,-3 1 1-16,2 1 1 0,-1 4 3 0,1-1-1 0,-1 0 5 0,2 1 1 16,-4 1 1-16,4 4 5 0,0-6 1 0,5 6 4 0,-8-6 1 0,3 7 0 0,5-7 0 15,-8 6 0-15,8-6 2 0,0 7 0 0,-8-2 0 0,8-4 0 0,0 3 0 16,0-1 3-16,0 2 1 0,0-4 1 15,0 3 0-15,0 2 2 0,8-4 0 0,-8-2-1 0,8 5 2 0,-8-4-1 16,5 6-7-16,3-7-9 0,-3 4-14 0,0-2-12 0,4-1-14 0,3 5-17 0,-6-6-14 0,1 6-13 0,7-6-15 0,-2 1-19 16,-6 1-16-16,8-1-21 0,-2-1-19 0,2 0-18 0,-1-3-20 0,0 3-17 15,0-3-31-15,0-2-34 0,6 2-51 0,-5-6-53 0,-2 0-17 0,1 0 6 16,1 0 16-16,-2 0 28 0,2-6 28 0,-1 2 31 0,0-7 34 0,0 7 32 0,-2-7 39 16,-3 2 40-16,5-1 48 0,-6 1 55 0</inkml:trace>
  <inkml:trace contextRef="#ctx0" brushRef="#br0" timeOffset="-35515.69">29093 7905 85 0,'0'-11'158'0,"0"-4"47"0,0 5 41 0,-8-3 37 0,8 2 36 0,0-4 35 0,0 6 34 0,-6-1 30 0,6-4 31 0,0 4 30 0,0 4 26 0,0-3-60 0,0 0-114 0,0 3-56 0,0 2-31 0,0-5-20 0,0 3-13 0,0 0-14 0,0 2-12 0,0-1-13 0,0 5-13 0,0-4-11 0,0 4-9 0,0 0-5 0,0 0-10 0,0 0-4 0,0 0-7 0,0 0-13 0,0 0-12 0,0 0-13 0,0 0-13 0,0 0-9 0,0 0-11 0,0 0-9 0,0 0-6 0,-5 0-7 0,5 4-6 0,0 1-5 0,0-1-8 0,0 2-4 15,0 4-6-15,-8-5-3 0,8 5-1 0,0-1 2 0,0 0 3 0,0 3 3 0,0 2 3 16,-7 0 0-16,7-5 0 0,0 6-5 15,0 0-8-15,-6 0-3 0,6 0-5 0,0 0-1 0,0-2-1 0,0 2-1 0,6 0 2 0,-6 0-1 16,0-2-1-16,7-2 1 0,-7-1-2 0,8-1 2 0,-3 3 2 0,1-3 4 0,2-5 10 0,-3 1 3 0,3-1 6 16,-1 1 3-16,5 1 2 0,-7-6 1 0,10 0 3 0,-9 0 2 0,7 0 3 15,-8-6 5-15,11 6 4 16,-11-5 7-16,1-4 5 0,6 5 6 0,-3-2 6 0,3-3 6 0,-6 0 3 0,2 3 0 0,-3-4 2 0,3-1-3 0,-3 4 3 16,-5-4-2-16,7 1-3 0,-7-5-1 0,7 6-7 15,-7-6-5-15,0 6-8 0,0-7-6 0,5 1-6 16,-5 2-10-16,0-1-9 0,0 2-10 0,0-1-10 0,0-2-11 0,0 6-10 0,0-3-11 0,0 3-9 0,0 0-12 15,0-1-15-15,-5 5-16 0,5 1-20 0,0-2-30 0,0 6-29 0,0 0-36 16,0 0-40-16,0 0-29 0,0 0-27 0,0 0-42 0,0 0-52 0,0 10-67 0,0-5-70 0,5 5-18 0,-5-5 9 16,8 4 25-16,-8 1 35 0,0 5 42 15,7-6 46-15,-2 1 52 0,-5-1 53 0,8-4 50 0,-2 5 46 16,-1-4 58-16,3 3 63 0</inkml:trace>
  <inkml:trace contextRef="#ctx0" brushRef="#br0" timeOffset="-35009.56">29522 7928 0 0,'8'0'7'0,"-3"0"122"0,-5 0 75 0,5 0 55 15,-5-4 42-15,0 4 39 0,0-6 36 0,0 2 36 0,8-5 35 0,-8 4 36 0,0-5 33 16,0 4 32-16,0 1 28 0,0 1-82 0,0-2-148 0,0 3-83 0,0-3-49 0,-8 2-28 16,8-1-18-16,0 5-17 0,0-6-18 0,-5 3-19 0,5-4-20 0,0 7-18 15,-5-5-21-15,5 5-16 0,0 0-15 0,-8 0-14 0,8 0-11 0,0 0-8 16,-6 0-5-16,-1 0-5 0,7 0-1 0,-6 5-3 0,-1 2 0 16,1-4-1-16,6 3-1 0,-8-1 3 0,3 5-2 0,-3-7 5 0,8 7 0 0,-5-5 3 15,-3 5 2-15,8 1 4 0,-6-2-1 0,6-5 2 0,0 6 2 0,-5 0-1 16,5 0 2-16,0-4 0 0,0 3 0 0,0-3 0 0,0 1-1 0,0 4 1 0,5-7 3 15,-5 2-1-15,6 0 1 0,-6 3 2 0,8-9 0 0,-3 6 1 0,3-3 0 16,-3-3 2-16,3 6 1 0,-2-6 1 0,7 0 1 0,-6 0 3 0,-1-6 3 0,7 6 2 16,-8-3 0-16,9 3 6 0,-7-6 5 0,1 0 4 0,3-3 7 0,-3 3 7 15,-3 2 7-15,2-7 5 0,-1 8 4 0,2-7 6 0,-8 1 3 0,6 3-2 16,-6-4 1-16,7 0 0 0,-7-4-4 0,0 5-3 0,0-2-5 0,0 1-7 0,-7-5-8 16,7 6-7-16,-6 0-6 0,6-7-9 0,-8 7-6 0,8-6-5 0,-6 6-4 15,-1 0-5-15,2-3-1 0,-3 3-2 0,2 0-3 0,1 3 0 16,-3-3-5-16,1 5-1 0,1-2-1 0,-2 0-3 0,-2 6-2 0,2-4-4 15,2 4 0-15,-1 0-1 0,1 0-2 0,-1 4 0 0,1-4 2 0,-2 6-1 0,-5 4 3 0,8-5 1 16,-3-1 2-16,2 7 1 0,1-2 1 0,-2-5 2 0,-1 12 1 16,2-6 2-16,1 0 4 0,-3-1-2 0,3 0 2 0,-2 7 0 0,-2-7 1 0,9 0-1 15,-5 6 0-15,5-5 0 0,-6 1 1 0,6 2-1 16,0-3 2-16,-7 4-1 0,7-2 1 0,0 3 1 0,0-8 0 0,0 8 2 0,7 0 0 0,-7-3 2 0,0 1 0 16,6 1 1-16,-6-4-1 0,5 5 2 0,4 0 1 0,-2-6 0 0,-2 6 0 15,3 1 1-15,3-7 2 0,-3 6-1 0,4-6 2 0,2 6 1 16,-1-5 0-16,-8-1 2 0,9-4 2 0,-1 5-1 0,0-1 1 0,0-3-7 0,0 0-8 0,0-3-13 15,0 3-15-15,1-6-17 0,-2 4-18 0,2-4-19 0,-8 0-17 0,6 0-24 16,-4 0-23-16,-2 0-29 0,1-4-35 0,-1 4-56 16,-6-6-72-16,5 3-81 0,-5 3-87 0,7-6-25 0,-7 0 5 0,0 3 19 0,0-9 30 0,0 8 32 0,0-5 35 15,-7 0 37-15,7-6 42 0,0 3 45 0,0-2 49 0,-5 1 64 0,5-3 71 16</inkml:trace>
  <inkml:trace contextRef="#ctx0" brushRef="#br0" timeOffset="-34524.82">30004 7793 93 0,'7'-6'163'0,"-1"0"46"0,-6 6 38 0,7-9 36 0,-7 5 33 0,0-1 34 0,6-1 32 0,-6 2 27 0,0-1 31 0,0 1 25 0,5-2 28 0,-5 0-69 15,0 2-116-15,0-1-61 0,0 5-33 0,0-4-19 0,0-1-11 0,0 5-13 0,0-6-14 0,0 2-11 0,0 4-15 16,0-5-12-16,0 1-10 0,0 4-10 0,-5-5-9 0,5-2-12 0,0 7-8 0,0-3-11 16,-6 3-9-16,6-6-9 0,0 6-8 0,-7-5-7 0,7 5-5 15,-6 0-4-15,6-4-7 0,-7 4-4 0,7 0-2 0,-6 0-4 0,-1 0-2 0,1 0-1 16,-2 0-2-16,3 0-2 0,-3 0 2 15,3 0-3-15,-2 4-2 0,0-4-2 0,2 5 2 0,-2 1 1 0,-6-3-1 16,6 4 0-16,0-2 1 0,2-1-2 0,-3 5-3 0,-5 2 2 0,7-7-3 16,-1 5 1-16,2 7 3 0,-9-7-1 0,7 6 0 0,1 0 1 0,1 0 0 0,-3 0-1 0,0-2 1 15,3 2 1-15,5 6-1 0,-7-8 2 0,0 8 3 0,7-7-1 0,0 5 4 16,0 2-1-16,0-6 0 0,0 3 2 0,0 1 1 16,0 2 2-16,7-3 3 0,0-2-1 0,-2 3 2 0,3 1 0 0,0-1 3 0,-3 0 0 0,8 1 0 0,-8-5 0 0,9 4 0 0,-1 2-6 15,0-6-10-15,0-2-16 16,1 7-14-16,-1-5-19 0,-1-1-20 0,2-5-28 0,-1 6-24 0,0-4-31 0,0-1-31 0,-7-1-49 15,7 0-58-15,0 0-90 0,-8-3-98 0,11 0-35 0,-11-3 1 16,3 3 17-16,-3 0 25 0,-5-6 31 0,0 0 37 0,0 0 40 0,6-6 41 16,-6 6 45-16,0-6 47 0,0 3 57 0,-6-3 65 0</inkml:trace>
  <inkml:trace contextRef="#ctx0" brushRef="#br0" timeOffset="-33552.07">30343 8261 9 0,'0'0'48'0,"-7"-5"25"0,7 5 28 15,-6-6 31-15,6 6 36 0,0-4 33 0,-5 4 33 0,5-5 30 0,-9 5 26 0,9 0 11 0,-7-4-1 0,7 4 0 0,0-6 0 0,-5 6-1 0,5 0-1 0,0 0-11 0,0 0-13 0,-7-3-19 0,7 3-24 0,0 0-17 0,0 0-16 0,0 0-5 16,0 0-6-16,0 0-6 0,0 0-5 0,0 0-12 0,0 0-8 0,0-6-10 16,0 6-8-16,0-6-6 0,0 3-7 0,0-3-7 0,0 0-5 0,0 2-6 15,7-1-10-15,-7 1-6 0,0-5-7 0,0 3-8 0,0-3-5 0,0 3-4 16,0-3-3-16,0 3-6 0,0-3-3 0,0 0-7 0,0-1-3 0,0-1-5 16,0 1-7-16,0 1-1 0,0 0-6 0,0-1-4 0,0-1-3 0,0-4-4 0,0 6-3 15,-7-1-1-15,7 1-3 0,0-6-2 0,0 5-1 0,-6-4-2 0,6 4 0 16,0-5-1-16,-6 5-1 0,6-4 1 0,-8-1-1 0,8 0-1 0,0 0-1 0,-7 2-2 15,7-2 2-15,-5-1-2 0,5 2 3 0,0 4-1 0,-6-4 1 0,6-2-3 16,0 7 0-16,0 0-1 0,-8-1-1 0,8 5-1 0,0-5 1 0,0 4 0 16,0 6 0-16,0-4 0 0,0 4-3 0,0 0-3 0,0 0-2 0,0 0-2 0,0 0-6 15,0 0 1-15,0 0-3 0,0 0-1 0,0 0-3 0,0 0-4 16,0 0 1-16,0 0-1 0,0 0 1 0,0 0 1 0,0 0 2 0,0 4 4 16,-5-4 0-16,5 6 6 0,0 0 0 0,-8-2 5 0,8 1 0 0,0-1 2 0,-5 2 3 0,5 3 2 15,0 0 0-15,-8-3-1 0,8 9 0 0,-6-6-1 0,6 1-1 0,0 4 0 16,0 2 2-16,-7-1-1 0,7-2-1 0,0 2 2 0,0 5-1 0,0-6 2 15,0 0 2-15,0 7 1 0,0-8 1 0,0 8 0 0,0 0 2 0,0-3 0 16,0-3-1-16,0 4 2 0,7 0-2 0,-7 1 1 0,0-4 0 0,6 2-1 16,-6-3 1-16,0 6-1 0,8-8-1 0,-3 2 1 0,-5 6-1 0,8-12 2 15,-3 4-1-15,3 2 0 0,-2-4 1 0,-1 3 2 0,2-5-2 0,1 2 2 16,-2-2 1-16,7-3-1 0,-8 4 1 0,11-5 2 0,-11 3 2 0,8-3-2 16,1 1 3-16,-2-3 0 0,-1-3 1 0,5 6-2 0,-5-6 2 0,-3 0 0 0,12 0 2 0,-15 0 0 15,9 0 2-15,-1 0 1 0,0-6-1 0,-7 6 3 0,6-3 0 0,-3-3 3 16,3 1 2-16,-6 1 3 0,-1 0 2 0,11-1 4 0,-16-5 5 0,5 4 1 0,1-3 0 15,1-2 0-15,-1 2 1 0,-6-1-1 0,8-5-2 0,-8 6-3 0,0-6-2 16,0 2-3-16,7-2 0 0,-7-6-7 0,0 8-2 0,0-8-5 0,0 1-7 16,0 7 0-16,0-8-4 0,0 2-1 0,-7 4-1 0,7-4-1 0,0 4-1 15,0 0 0-15,0 6 0 0,-8 0 0 0,8-3 0 0,0 3 1 16,0 3-1-16,0 3-4 0,-6-1-3 0,6-2-7 0,0 6-3 0,0 0-7 0,0 0-2 0,-7 0-4 16,7 0-1-16,-6 0-2 0,6 6-1 0,-5-2-1 15,5-1 0-15,-7 8 0 0,7-7 0 0,-9 8 4 0,9-3 4 0,-5 0 4 0,5-3 7 16,0 7 4-16,0-2 5 0,-6-1 1 0,6-1 3 0,0 6 3 0,0-6-1 0,0 6 2 15,0-5 1-15,0-1 1 0,0 6 1 0,0-6 1 0,0 3 1 16,0 3 1-16,0-6 0 0,6 0 3 0,-6 1 1 0,5 5 2 0,-5-9 1 0,9 3 2 0,-2 0 1 0,-7 1-1 16,5-5 4-16,1 5-2 0,1-5 1 15,-1-1-1-15,2 2-2 0,-1-2-6 0,-2 1-9 0,1-1-11 0,2-4-9 0,-3 5-11 0,-5-5-13 0,8 0-11 16,-8 0-12-16,5 0-17 0,3 0-14 0,-8 0-19 0,6-5-20 0,-6 1-18 16,0-1-19-16,5 5-14 0,-5-10-13 0,0 6-12 0,0-7-10 0,8 7-14 0,-8-7-12 15,0 2-23-15,0-1-29 0,0-5-22 0,0 6-17 0,-8-6-19 0,8 2-12 0,0-2-10 16,-5 0-7-16,5 0 14 0,-6 0 18 0,6-4 27 0,-8 4 30 0,3-4 38 15,5-2 44-15,-8 7 61 0,8-5 66 0,-5 4 59 0,-3-6 57 0,2 8 50 0,6-8 49 16,-5 7 50-16,-2 0 52 0,7-6 43 0,-8 5 39 0,8 2 35 0,-6 3 31 16,6-4 21-16,-7 2 12 0,7-1-17 0,-6 7-36 0,6-3-47 0,0 0-51 15,-5 3-38-15,5 0-31 0,0 2-16 0,0 4-17 16,0-5-14-16,0 5-17 0,0 0-19 0,0 0-19 0,0-4-20 16,0 4-17-16,0 0-17 0,0 0-11 0,0 0-11 0,0 0-6 0,0 0-6 0,0 0-6 0,0 0-10 0,0 9-14 0,0-5-18 15,0 2-18-15,5 4-20 0,-5-5-19 0,6 4-15 0,-6 1-14 0,7-1-19 16,-7 3-24-16,6 2-40 0,2-4-44 0,-8 3-50 0,12-2-47 0,-12-1-31 15,6 4-23-15,7-4 7 0,-5-1 21 0,-3 0 28 0,3 3 30 16,3-3 30-16,-3 1 33 0,-1-1 34 0,7 0 39 0,-4-3 45 0,-2 3 46 0</inkml:trace>
  <inkml:trace contextRef="#ctx0" brushRef="#br0" timeOffset="-32745.08">30799 8045 56 0,'12'6'130'0,"2"-6"50"0,-1 0 43 0,0 0 39 0,-7 0 42 0,7 0 39 0,-5-6 39 0,-3 6 37 0,3-5 35 0,-3 5 31 0,0-4 31 0,-5-1-40 0,9 1-84 0,-4-2-50 0,-5-3-36 0,7 3-25 0,1-3-19 0,-8 3-21 0,0 2-22 0,5-7-18 0,-5 8-22 0,0-1-16 0,0-7-19 0,0 7-16 0,0-2-17 0,0 0-15 0,-5 2-16 0,5-1-17 16,-8 0-12-16,8 1-14 0,-7-2-12 0,7 2-8 0,-5 4-11 0,-4 0-8 0,4-5-10 0,0 5-4 0,-3 0-5 0,3 5-2 0,-3-5-3 0,2 0 0 0,-7 4 1 0,6 2-2 16,1-2 4-16,-7 1-1 0,6 0 4 0,0 5 0 0,0-4 2 0,-6 3 1 0,8-3 5 0,-1 1-1 0,-2-1 2 15,8 3 1-15,-5-3 0 0,-2 3-2 0,-1 3 0 0,8-9-1 0,-6 3-1 16,6 3 1-16,0-5 1 16,0 7-1-16,0-7-1 0,0 2 3 0,0 3-1 0,0-3 1 0,0-2 3 0,6 5 4 0,-6-4 4 0,8 1 5 0,-1 3 8 0,-7-3 7 15,13-2 6-15,-7 5 6 0,-1-3 4 16,8 3 6-16,-6 0 5 0,7-3 2 0,-1 3 4 0,0-3 3 15,0 4 3-15,6-5 1 0,-6 4-3 0,1-5-3 0,-2 2-4 0,1 3-6 0,1-3-7 0,-9 0-4 0,9-3-4 0,-7 3-5 16,-1-2-3-16,-1 1-5 0,2-1-3 0,2 2-1 0,-9-1-6 0,0-5 0 16,5 4 1-16,-5 2 1 0,0-6 2 0,0 0 3 0,0 0 2 15,0 5 3-15,0-1 2 16,-5 2 1-16,5-2 1 0,-9-4 0 0,2 5-2 0,2-1-6 0,-1-4-10 0,-1 5-16 16,1 1-14-16,-2-6-18 0,3 4-17 0,-9 1-19 0,9-5-20 0,-10 6-20 0,10-6-18 0,-4 0-15 0,4 0-13 15,-8 0-10-15,8 0-9 0,-3 0-2 0,2 0-2 0,-1 0 0 0,1 0-1 0,6 0 0 0,-7-6-2 16,1 6-2-16,6-5-1 0,0 5-3 0,0 0-5 0,-7-4-8 15,7 4-13-15,7-6-13 16,-7 1-10-16,6 1-3 0,-6-1 1 0,7-5 7 0,-1 6 4 0,1-1 15 0,-1-5 16 0,2 5 19 0,-3-5 21 0,3 1 24 0,2 3 23 0,-1-3 32 16,3 0 38-16,1-3 40 0,-6-1 43 0,5 4 35 0,2-6 31 0,-1 3 28 0,-1-2 29 15,2 1 23 1,-7-3 23-16,4 1 17 0,-3 1 17 0,5 0 18 0,-7-1 14 0,2 0 11 16,-3 0 4-16,3 0-4 0,-1 0-11 0,-2 0-8 0,2 8-9 0,-2-8-9 15,-5 3-7-15,7 3-7 0,1-6-8 0,-8 11-5 0,0-5-8 0,5 4-7 16,-5-5-13-16,0 4-13 0,8 1-19 0,-8 5-18 0,0 0-18 0,0 0-19 15,0 0-16-15,0 0-21 0,0 0-17 0,0 0-13 0,0 0-13 0,0 0-11 16,0 0-10-16,0 5-8 0,0 5-4 0,0-4-1 0,0 3-3 0,6 0 3 16,-6 6 4-16,0 0 3 0,0 0 5 0,5-2 5 0,-5 2 6 0,0 6 4 15,7-6 0-15,-7 3 0 0,9 3-4 0,-9 2 2 0,5-3-4 0,-5-1 1 16,6 2-3-16,1-3 0 0,-2 3 1 0,-5-2 0 0,9 2 1 0,-2-3-1 16,-7-3 1-16,5 0-5 0,1-1-6 0,-6 0-6 0,7 1-8 0,-1-6-9 0,-6 7-11 15,8-7-13-15,-8 0-15 0,0-3-16 0,0 3-18 0,0-3-12 0,5 0-14 16,-5-6-7-16,0 0-10 0,0 0-7 0,0 0-10 0,0 0-14 0,-5 0-17 15,5 0-14-15,0 0-14 0,-8 0-8 0,8-6-2 0,-6 0-1 0,6 3-1 16,-7-3 3-16,1 0 4 0,6 3-1 0,-5-3 0 0,-2-3 1 0,-2 5 7 16,9-8 14-16,-5 3 22 0,-2 4 21 0,1-5 27 0,1 1 23 0,-4 0 26 0,2-1 27 15,2-1 31-15,-1 2 28 0,-2-1 26 0,3 1 30 0,-3 3 28 0,1-3 31 0,2 0 34 16,-2 3 25-16,2-4 23 0,-2 5 18 0,-1-4 21 0,8 5 15 0,-5-2 11 16,5 0 6-16,0 3-3 0,-8-3-2 0,8 0-8 0,0 3-7 0,0-3-7 15,0 6-15-15,0-5-16 0,0 1-15 0,0-2-17 0,0 3-17 0,8 3-16 16,-8-6-21-16,0 2-15 0,5-2-16 0,-5 1-16 0,0 5-13 0,8-4-16 0,-8-2-13 15,7 6-11-15,-2-5-11 0,2 1-6 0,-2 4-5 0,2-5-4 0,1 5-6 16,5-4-8-16,-2 4-12 0,-4 0-18 0,7-6-18 0,-1 6-22 0,1 0-26 16,-7 0-28-16,4 0-31 0,2 0-32 0,-5 0-38 0,-3 0-39 0,8 0-62 15,-7 0-75-15,2 0-82 0,-1 0-80 0,-7 0-19 0,5 0 9 0,2 0 26 0,-7 0 35 16,0-4 42-16,7-1 45 0,-7 5 49 0,0-6 49 0,0-4 53 0,0 5 53 16,0-4 66-16,0-1 72 0</inkml:trace>
  <inkml:trace contextRef="#ctx0" brushRef="#br0" timeOffset="-32442.53">31325 7997 0 0,'0'6'3'0,"8"-3"108"0,-2-3 64 0,1 6 41 0,-7-6 32 0,6-6 29 0,-1 6 28 0,3 0 34 0,-8-3 33 0,8-3 34 0,-3 6 35 0,-5-6 31 0,8 6 33 0,-8-4-68 0,0 4-128 0,5-5-59 0,-5 5-22 0,0 0-8 0,0-6 3 0,0 3-4 0,0 3-7 0,0-4-12 16,0-2-18-16,0 1-11 0,0 5-11 0,0-4-10 0,0-2-7 0,0 6-7 0,0-6-6 0,0 6-4 0,0-4-7 15,0 4-5-15,0 0-4 0,0-5-4 0,0 5-4 0,0-5-3 0,0 5-3 0,0 0-17 16,0 0-79-16,0-4 0 0,0 4 0 0,5 0 0 0,-5 0 0 15,9 0 0-15,-9 0 0 0,5 0 0 0,2 0 0 16,-7 4 0-16,14-4 0 0,-8 5 0 0,1 0 0 0,-2-1 0 0,2 2 0 16,0 4 0-16,6-5 0 0,-6 8 0 0,-2-2 0 0,9-1 0 0,-9 5 0 0,3 0 0 0,-3 3 0 15,3-2 0-15,-8-1 0 0,8 3 0 0,-3 3 0 0,-5-8 0 0,0 8 0 0,0-3 0 16,0 3 0-16,0-2 0 0,-5-4 0 0,-3 4 0 0,8-4 0 16,-8 0 0-16,3 0 0 0,-3-2 0 0,3 2-86 0,-9-4-130 15,9 4-65-15,-8-7-128 0,-1 3-151 0,2-2-83 0,-1 0-44 0,-1 3-6 0,2-8 14 16,-2 1 28-16,1-1 36 0,-8-4 45 0,10 0 50 0,-10 0 61 0,3-4 64 0,-3-5 74 15,9-3 79-15,-7 3 103 0,-8-6 114 0</inkml:trace>
  <inkml:trace contextRef="#ctx0" brushRef="#br0" timeOffset="-8237.87">25693 8618 94 0,'0'0'164'0,"0"-6"46"0,-7 2 36 0,7 4 32 0,0-5 31 0,0 1 32 0,0-2 31 0,-6 0 30 0,6 2 32 0,0-1 30 0,0 0 29 0,0 1-63 0,0 4-114 0,-7-6-65 0,7 6-33 0,0 0-17 0,0 0-12 0,0 0-10 15,0 0-11-15,0 0-17 0,0 0-16 0,0 0-14 0,0 0-19 16,0 0-16-16,0 0-19 0,0 0-12 0,0 0-17 16,0 0-14-16,0 0-10 0,0 0-10 0,0 0-10 0,0 0-3 0,0 0-1 15,0 0 4-15,0 0 1 0,7 6 4 0,-7-2 1 0,0 1 2 0,0 4 3 0,6 3 0 16,-6-3 2-16,0 4 3 0,7-2 4 0,-7 5-1 0,0-2 6 0,5 5-4 0,-5-3-2 0,0-2-3 0,9 5-5 15,-9-4-1-15,0 0-3 0,0-2-1 0,5 7 0 16,-5-4 0-16,0-1 0 0,0-2 1 0,7 8-2 0,-7-6-2 0,0-2-7 0,0 1-8 16,6 2-5-16,-6-7-14 0,0 6-15 0,0-6-23 15,0 1-25-15,0 1-33 0,0-1-33 0,0-1-46 0,0-5-52 0,0 1-81 0,0 1-93 0,0-6-52 0,0 0-26 0,0 0 0 16,0 0 14-16,0 0 24 0,0 0 31 0,0 0 40 0,0 0 41 0,0-11 48 16,0 3 48-16,-6-3 56 0,6-4 58 0,-7 0 73 0,7 2 80 0</inkml:trace>
  <inkml:trace contextRef="#ctx0" brushRef="#br0" timeOffset="-8064.22">25641 8383 0 0,'6'-6'6'0,"-6"3"123"0,0-3 82 0,7 0 58 0,-7 3 44 15,0-3 35-15,5 6 29 0,-5-5 25 0,0 1 24 0,0 4 23 0,0-4 19 0,7-1 23 16,-7-2 15 0,0 7-91-16,7-3-153 0,-7 3-95 0,0 0-63 0,7-6-36 0,-7 6-19 0,6 0-14 0,-6 0-6 0,7 0-7 0,-7 0-6 15,5 0-16-15,4 0-21 0,-4 6-31 0,-5-6-34 0,7 3-52 0,-1 4-52 0,-1-2-99 16,3-1-114-16,0 0-47 0,-3 1-16 0,1 1 1 0,-6 3 11 0,8-3 14 0,-3-3 21 15,-5 3 29-15,7 0 35 0,-7-2 46 0,0-4 48 0,0 9 59 0,0-4 66 0</inkml:trace>
  <inkml:trace contextRef="#ctx0" brushRef="#br0" timeOffset="-7606.65">25914 8587 0 0,'6'0'37'0,"7"0"96"0,-13 0 51 0,7-4 41 0,-1 4 36 0,0-5 34 16,1 0 37-16,-7 1 33 0,8 4 31 0,-3-6 28 0,-5 6 24 0,8-4 3 15,-2 4-13 1,-1 0-73-16,-5-5-107 0,8 5-57 0,-8 5-28 0,7-5-19 0,-7 4-14 0,6-4-15 16,-6 6-15-16,6 3-16 0,-6-4-14 0,7 5-9 0,-7 0-11 0,5-1-5 0,-5 6-7 0,0-6-5 0,8 12-5 0,-8-8-4 15,0 2-3-15,6 6-7 0,-6-3-4 0,0 3-7 16,0-2-6-16,7-4-6 0,-7 3-2 0,0 3-3 0,0-8 1 0,6 8-1 0,-6-6 0 0,0 0-1 0,0-6 3 31,0 6-3-31,5-5 1 0,-5-1 1 0,0 1-1 0,0-1 3 0,0 2 1 0,7-7 0 16,-7 1 1-16,0 5-1 0,0-4 1 0,0-1 1 0,0-1-1 0,0-4 1 15,0 4 2-15,0-4 3 0,0 0 2 0,0 0 4 0,0 0 4 0,0 0 3 16,0 0 4-16,0 0 4 0,0 0 0 0,0 0 1 0,0 0 0 0,0 0 0 0,0-4 2 16,-7 4 2-16,7-4 4 0,0-7 2 0,-5 7 4 0,5-2 0 0,-6-3 1 15,-1-2 0-15,7 2 1 0,-6-5 3 0,-2 3 4 0,3-4 2 0,5-4 5 16,-7 4 0-16,1 0 1 0,0-3-4 0,-1-7-3 0,7 5-6 0,-8 1-6 16,3-6-4-16,-1 1-5 0,6-6-6 0,-8 7-4 0,8-3-8 0,-5-2-3 15,-3 3-3-15,8 1-4 0,0 0-3 0,-7-2-2 0,7 7-1 0,0-5 1 0,0 9-1 16,0-4-1-16,0 4-1 0,0 0-1 0,0 6-1 0,0-1-3 0,0 1-1 15,7-3-4-15,-7 9-3 0,0-3 0 0,0 1-6 0,8 1-1 0,-3 0-3 16,-5 4 0-16,8-5-2 0,-2 5 0 0,-1 0-8 0,3-7-7 0,-1 7-12 0,5 7-17 16,-5-7-18-16,6 5-24 0,0-1-28 0,-2 0-33 0,-4 1-37 0,7 4-42 15,-1 3-77-15,-7-3-91 0,9 1-66 0,-10-1-52 0,3 6-7 0,3 0 12 16,-3-5 25-16,-8 4 33 0,5 1 38 0,-5 1 44 0,0-7 46 0,0 4 51 16,-5-2 54-16,5-2 54 0,-8 0 73 0,8 3 87 0</inkml:trace>
  <inkml:trace contextRef="#ctx0" brushRef="#br0" timeOffset="-7416.33">25940 8734 0 0,'-7'0'7'0,"2"5"122"0,-3-5 76 0,2 0 53 0,6 0 42 0,-7-5 33 0,7 5 30 0,0 0 26 0,0 0 26 0,0 0 24 0,0 0 22 0,0 0 25 0,0 0 22 0,0 0-84 0,0 0-145 0,0 0-79 0,0 0-44 0,0 0-25 0,0 0-12 0,0 0-8 0,0 0-5 0,0-4-4 16,7 4-7-16,-7 0-5 0,6-6-8 0,2 6-10 0,-3-3-11 0,8 3-8 15,-7-6-12-15,9 6-10 0,-2-4-10 0,-2 4-6 0,4-5-4 0,-3 5-8 0,0-6-6 16,9 6-19-16,-10 0-25 0,10 0-34 0,-8 0-35 0,1 0-45 0,-2 0-46 0,2 0-83 15,-1 6-104-15,-1-1-70 0,2-5-50 0,-1 4-15 0,-7 2 4 0,7-6 13 16,-8 3 21-16,3 3 37 0,0-6 39 0,-3 0 52 0,3 0 51 0,-3 0 58 16,-5-6 59-16,5 6 76 0,4-3 91 0</inkml:trace>
  <inkml:trace contextRef="#ctx0" brushRef="#br0" timeOffset="-6992.27">27008 8764 0 0,'0'-9'39'0,"0"3"45"0,-6 2 27 0,6-2 29 16,0 1 29-16,-5 1 27 0,5-2 28 0,-9 3 24 0,9-3 23 0,0 2 19 0,-7-1 23 15,7-1-14-15,0 6-33 0,0-3-23 0,-5-4-16 0,5 2-9 0,0 5-3 16,0-4-5-16,0-1-10 0,0 5-6 0,0-6-5 0,-8 2 2 0,8 4 0 15,0-4 5-15,0 4 0 0,0-5 0 0,0 0-4 0,-6 5-4 16,6-4-6-16,0 4-7 0,0-6-7 0,0 6-11 0,-5-6-8 16,5 6-13-16,0-4-10 0,0 4-13 0,0 0-11 0,0-5-11 0,0 5-13 15,0 0-8-15,0 0-11 0,-8-6-9 0,8 6-10 0,0 0-8 0,0 0-8 0,-5 0-9 0,-2 0-4 0,7 0-8 16,-7 0-5-16,0 6-3 0,1-6-3 0,-1 5-3 0,2-5-1 16,-9 4-3-16,7 8 0 0,-7-8-4 0,9 6 2 15,-8-6-2-15,8 6 1 0,-9-1 1 0,7 3 2 0,-1-3-1 0,-4 0 1 0,5 0 1 0,2 6-1 0,-3-5 0 0,3 5 0 16,-3 0-3-16,8-1 0 0,-6 2-2 15,1-1 0-15,5-2-6 0,0 8-2 0,-7-6-3 0,7-2-6 0,0 7-2 0,0-5-2 16,7-1-4-16,-7 6-4 0,0-5-7 0,5 4-10 0,1-4-12 0,2 3-12 0,-3-2-12 16,8 2-14-16,-6-3-13 0,0 0-15 0,6 0-14 0,-1 0-15 0,-3 0-21 0,9-5-20 0,-13 3-38 15,16-2-46-15,-7-2-71 0,-2 0-80 16,1 3-26-16,1-8 5 0,4 1 19 0,-4-1 25 0,-2 2 29 0,2-3 34 0,-1-3 33 0,1 0 37 0,-2 0 38 16,1-3 40-16,1 3 53 0,-9-6 59 0</inkml:trace>
  <inkml:trace contextRef="#ctx0" brushRef="#br0" timeOffset="-3313.68">27647 8797 21 0,'0'-4'98'0,"0"-1"40"0,6 5 25 0,-6-5 25 0,0 1 28 0,0-2 24 0,7 2 26 0,-7-1 25 0,5 5 22 0,-5-4 23 0,0-1 22 0,0-1-32 0,9 2-68 0,-9 4-46 0,0-6-36 16,0 1-11-16,0 5 0 0,5 0-4 0,-5 0-12 0,0-4-7 0,0 4-8 0,0 0-4 0,0-6-9 0,0 6-2 16,0-3-7-16,0-3-6 0,0 6-5 0,-5-4-7 0,5 4-5 0,0-5-9 15,0 5-8-15,0-6-8 0,-9 3-6 0,9 3-10 0,-5 0-9 0,5-7-9 0,-7 7-7 0,1-5-9 16,-2 5-7-16,2-4-5 15,-1 4-7-15,2 0-1 0,-9 0-4 0,9 0-3 0,-10 0 0 0,10 0 0 0,-9 4-1 16,9-4 2-16,-8 5 0 0,-1 2 1 0,7-7-1 0,-7 3 1 0,1 3-1 0,8-1 0 16,-9-1 1-16,9 2-1 0,-2 3 0 0,-6-5 2 0,7 1-2 0,-2 1-1 0,3-2-1 15,-2 7 1-15,-2-7-1 0,4 1 2 0,-1-1 0 0,-1 2 0 0,7 3 2 16,-5-4-1-16,5-1-1 0,-9 2 2 0,9 0-2 0,0-2 0 16,-5 1 1-16,5 1 2 0,0-2-1 0,0-1 2 0,0 8 0 0,5-7 2 0,-5 2 0 0,0 0 0 15,9 3 1-15,-9-3 3 0,5-3 1 0,2 7 1 16,-1-5 2-16,-1-1 3 0,4 7 1 0,-2-7 2 0,6 2 0 0,-7 3 3 0,7-3 2 15,-6-2-1-15,5 1 3 0,0-1 2 0,1 1-3 0,-5 1 0 0,5-2-1 0,1 1 2 0,-1 1-4 16,-8-2 0-16,0 2-1 0,9-1-2 0,-7-1-1 0,1 0-1 16,-3 1-4-16,-5 1 1 0,7-3-1 0,-7 3 2 0,7 0 2 0,-7-3 2 15,0 3 3-15,0 0 1 0,0-2 1 0,0 1 2 0,-7 4 1 0,7-5 2 0,-7 2 1 0,2 3 1 0,-3-3-1 0,1 0-2 16,2 3-5 0,-9-5-12-16,9 1-15 0,-8 5-20 0,-1-5-23 0,1-1-19 0,0 1-19 0,0 1-21 0,-1 4-18 0,9-10-18 0,-10 4-17 0,4 1-28 0,-2-1-28 15,6-4-34 1,-2 5-33-16,-2-5-36 0,11 0-28 0,-7 6-18 0,7-6-9 0,-5 0 11 15,5 0 20-15,0 0 25 0,0 0 27 0,0 0 28 0,0 0 29 0,0-11 36 0,5 2 37 0,2 5 40 16,-1-6 42-16</inkml:trace>
  <inkml:trace contextRef="#ctx0" brushRef="#br0" timeOffset="-2861.95">27958 8925 0 0,'8'0'8'0,"-8"0"119"0,-8 6 68 0,8-6 48 0,-5 4 36 0,-2-8 36 0,0 4 36 0,2 0 34 0,-3-6 34 0,1 2 31 0,1 4 27 0,0-5 22 0,-1-1 20 0,7 6-84 0,-5 0-147 0,5-4-77 0,-9 4-39 0,9-6-20 0,0 6-13 0,-5 0-17 16,5 0-18-16,0 0-20 0,0-5-19 0,0 5-12 0,0 0-15 0,-7 0-8 0,7 0-8 0,0 0-9 0,-6 0-6 0,6 0-5 16,0 5-6-16,0-5-3 0,-5 6-2 15,5-6-3-15,0 4-2 0,0 2 2 0,0 3-1 16,0-3 1-16,0-2 1 0,0 5-1 0,0 2 2 0,0-7-1 0,0 7 1 16,0-1-1-16,5-1 2 0,-5-5 0 0,6 7 0 0,1-8 0 0,-2 9 1 0,4-3 0 15,-9-3 1-15,12-2 0 0,-6 5 0 0,0-4 0 0,9-1 1 16,-10 2 3-16,9-6 0 0,-9 6 2 0,10-6 2 0,-3 0 1 0,0 0 0 0,2-6 3 15,-1 0 0-15,0 2 1 0,0-1 1 0,0 1 3 0,1-5 1 0,-7 3 3 16,-2-3 2-16,3-3 4 0,3 9 3 0,-11-8 4 0,8-2 2 0,-8 3 2 16,0-1 2-16,5 1 0 0,-5 1 1 0,-5-6 0 0,5 6 0 0,0-7 0 0,-8 7-4 15,2-6-2-15,1 6-4 0,-3 0-3 0,3-3-8 0,-2 3-5 0,-2 0-3 16,-2-1-5-16,4 1-4 0,-6 3-1 0,0 0-1 0,7 2-5 0,-7-1-2 16,5 0-1-16,-4 5-5 0,5-4 0 0,-5 4-4 0,4 4 3 0,3-4-1 0,-9 5 1 15,9 4 1-15,-3-3 0 0,1 0-2 0,1 3 2 0,0 1-1 0,-1-1 3 16,7 0 0-16,-5 6 3 0,5-3 1 0,-9-3 2 0,4 4 4 0,5 2 1 15,0 0 0-15,-7-5 1 0,7 4 0 0,0 1 0 0,0 1 1 0,0-3-1 0,7-2 0 16,-7 4-3-16,0 0 0 0,5-6-2 0,4 4-2 0,-9-1-7 16,5-3-7-16,2 0-8 0,-1 1-12 0,7-1-9 0,-5 2-11 0,4-2-15 0,-5-3-13 15,6 4-21-15,-1-6-23 0,2 5-21 0,5-4-19 0,-6 1-39 16,8-2-43-16,-9-4-46 0,8 5-51 0,0-5-40 0,-9 6-29 0,9-6-1 0,0-6 13 0,0 6 22 16,-9-5 28-16,10 5 32 0,-3-4 37 0,-4-7 35 0,-1 7 37 0,8-1 45 0,-8 1 50 15,0-6 51-15,-2-1 69 0</inkml:trace>
  <inkml:trace contextRef="#ctx0" brushRef="#br0" timeOffset="-2397.56">28330 8993 57 0,'-6'-8'137'0,"6"-3"48"0,-14 1 38 0,7 1 34 16,2-2 31-16,-9 2 31 0,9 5 30 0,-3-2 29 0,3-3 27 0,-2 3 26 0,0 2 24 16,0-2-52-16,1 1-95 0,6 5-61 0,-7-4-42 0,2-1-25 0,5 5-14 15,0-4-10-15,0 4-12 0,0 0-10 0,0 0-12 0,0 0-12 16,0 0-9-16,0 0-10 0,0 0-7 0,0 0-7 0,0 0-10 0,0 0-6 0,0 0-10 0,0-6-7 16,0 6-7-16,0-3-7 0,0 3-5 0,0 0-4 15,5 0-3-15,2 0-4 0,-7 0-3 0,6 0-1 0,1 0-3 0,0 0-1 0,0 3-2 0,-2-3 1 16,3 6 2-16,-3-2-1 0,3 1 2 0,-2-1-2 15,-1 1-1-15,11 1-3 0,-11-2 1 0,1 7-2 0,1-7 0 0,-2 6-1 0,-5-1 0 0,8 2 0 0,0-2-1 16,-8 1 1-16,5 5 0 0,-5-6 1 0,6 0-1 0,-6 3 0 0,0 3 1 16,7-6 0-16,-7 0 1 0,0 1-2 0,0-1-2 15,0-3 2-15,0 3 0 0,0-3 0 0,-7-2 0 0,7 1 2 0,0-1-2 0,0 2 1 0,-6-1 1 0,1-5 0 16,5 4 0-16,-8-4-1 0,0 0 1 0,3 0-5 0,-2 0-1 0,1 0-2 16,1 0-2-16,-4 0 0 0,9 0 0 0,-7-4-2 0,2 4-1 0,-1-5 0 15,-2-1-2-15,3 6 0 0,5-4 2 0,-8-1-1 16,8-5 2-16,-5 7 2 0,5-9 5 0,-7 9 1 0,7-9 4 0,0 3 0 0,-7 0 2 15,7-1 2-15,0-5 3 0,0 6 2 0,0-6 2 0,0 0 2 0,7 0 1 0,-7 0 0 0,0 2 2 16,7-2 1-16,-2-1 2 0,3 2 0 0,-8 1 2 0,5-2-2 0,3-1 0 16,-2 5 1-16,-1 4-1 0,2-4 0 0,7 1-3 0,-8 4 0 0,6-3 1 15,-4 4-1-15,5 1-1 0,-7 4-2 0,7-6-1 16,0 6-2-16,-6 0-2 0,5 6-2 0,3-6 0 0,-4 4-3 0,2 1-3 16,-6 4-1-16,7-3-1 0,-1 4-1 0,0 1 0 0,-7 2-2 0,7 2 1 0,-8 0-2 0,11 0 2 15,-11 3-2-15,2 3 2 0,-1-2-2 0,-1 0-2 0,4 2-7 16,-9 3-14-16,7-6-10 0,-7 3-12 0,0-2-10 0,5 2-13 0,-5-8-9 0,0 7-12 0,6-5-13 15,-6-5-13-15,0-1-14 0,0 6-18 0,0-11-15 0,0 7-16 0,8-1-10 0,-8-5-9 16,0-1-27-16,5 1-40 0,3-1-45 0,-8 2-47 0,7-3-36 0,-2-3-30 0,2 0 0 16,5 0 14-16,-4 0 24 0,-3 0 28 15,9 0 31-15,-9-3 31 0,11 3 34 0,-11-6 35 0,8 6 48 0,1-4 52 0,-2-1 52 16,1 1 69-16</inkml:trace>
  <inkml:trace contextRef="#ctx0" brushRef="#br0" timeOffset="-1909.61">28897 9101 75 0,'7'-9'151'0,"0"0"49"0,-2-3 41 0,-5 3 38 0,8-1 35 0,-8 1 35 0,5-6 36 0,-5 0 34 16,0 6 36-16,6-2 31 0,-6 3 32 0,0-3-54 0,0 1-103 0,0 1-59 0,0 3-38 0,0-3-22 0,0 4-21 0,-6-5-15 0,6 6-15 0,0-1-16 0,0-1-21 0,0 2-18 0,0-2-17 0,-5 1-19 0,5 5-13 0,0-4-19 0,-8 4-13 0,8-5-12 0,0 5-13 0,-5 0-10 0,-2 0-4 0,7 0-9 15,-7 0-4-15,0 0-6 0,1 5-2 0,-1-1-1 0,1 1-3 0,-7 1 0 0,6-2-1 0,1 7-1 16,-2-1 1-16,-5-1 1 0,8 0-1 0,0 6 2 0,-4-5 1 0,-3 5 1 16,4 0-1-16,2 0 1 0,0-6 0 0,-1 6-2 0,2-2-1 0,5-1-1 0,-8-3-2 15,2 6-2-15,6-6 0 0,0-5-1 0,-7 7-1 0,7-2 0 0,0 1-2 16,0-4 1-16,0 3-1 0,7-5 1 0,-7 1-2 15,6 5 3-15,-6-5 0 0,8 1 1 0,-3-3 4 0,2-3 2 16,-1 7 2-16,0-7 3 0,2 5 1 0,-1-5 2 0,-2 0 4 0,9 0 0 0,-1-5 4 0,-8 5 0 16,9-7 3-16,-1 4 0 0,0-3 2 0,-6 1 2 0,6-5 1 0,1 1 2 15,-1 0 2-15,-2-1 1 0,-3-1 1 0,4-4 2 16,-4 2 1-16,-2-2-1 0,0 0 2 0,1 0-2 0,-2-4 2 0,3-2-2 0,-8 3-2 16,6-1-1-16,-6-7-4 0,0 7 0 0,0-6-4 0,0 1-1 0,0 6-2 0,0-9-2 0,-6 9-4 0,6-7-1 15,-8 6-1-15,3-5-2 0,5 3-2 0,-7 3-1 0,1-3 2 0,0 2-2 16,-2 5 0-16,1-6 0 0,2 6 2 15,-3 4-3-15,2 1-1 0,1-3-4 0,5 8-3 0,-8-1-1 0,8 0-4 16,-5 5 2-16,-2 0-1 0,7 0 0 0,-7 5 0 0,7 4-1 0,-7 3 2 0,7-3-2 0,-6 1 1 0,-1 4-1 16,7 6 2-16,-6-6 1 0,6 5 3 0,-7 2 4 0,7-3 2 0,0 3 0 0,0-2 1 15,7 5 0-15,-7-3 0 0,0-2 1 16,6 5 0-16,1-3 2 0,-7 1 2 0,6-1-2 0,1-2 2 0,0 5 0 0,0-3 2 0,-2 3-2 0,8-6 1 0,-7 3 0 0,2 4-2 16,4-7-5-16,-4-3-13 15,-2 4-13-15,7-4-16 0,-8 0-15 0,9 0-19 0,-7 0-21 0,4-5-28 16,-3 4-28-16,0-4-31 0,4-7-51 0,-6 9-59 0,0-3-89 0,1-3-102 15,6 3-35-15,-7-5-6 0,2-4 16 0,-3 5 26 0,3-5 29 0,-1 0 35 0,-2-5 39 0,2 1 41 0,-2-1 47 16,2 1 48-16,1-8 60 0,-2 3 63 0</inkml:trace>
  <inkml:trace contextRef="#ctx0" brushRef="#br0" timeOffset="-1652.68">29335 9232 0 0,'0'12'1'0,"0"-8"106"0,0 1 68 0,0-1 45 0,0-4 35 0,0 0 34 0,0 5 32 0,0-5 32 0,0 0 33 0,0 0 31 0,0 0 31 0,0 0 29 0,-8 0 26 0,8 0-75 0,0 0-129 0,0 0-67 0,0 0-32 15,-8 0-19-15,8 0-7 0,0-5-12 0,0 5-9 0,-5 0-14 0,5 0-18 16,0 0-15-16,0 0-17 0,0 0-10 0,0 0-11 0,0 0-5 0,0 0-8 16,0 0-5-16,0 0-7 0,0 0-5 0,0 0-2 0,0 0-2 0,0 0-1 15,0 0 0-15,5 0-1 0,3-4-2 0,-8 4-1 0,8 0-3 0,-3 0 0 0,8-5-3 16,-8 5-2-16,9-4-2 0,-7 4-3 0,4-6-6 0,5 6-6 0,-3-6-16 15,-2 3-21-15,-3 3-24 0,4-6-25 0,2 0-31 0,-1 3-31 0,0-3-36 16,-7 2-37-16,7 4-69 0,-6-5-80 0,7 1-83 0,-9-1-79 0,0-2-30 16,3 4 0-16,-2-3 20 0,1 1 31 0,1 1 38 0,-8-7 43 0,0 7 43 0,0-5 50 0,0-1 51 15,0-1 52-15,-8-4 69 0,8 2 73 0</inkml:trace>
  <inkml:trace contextRef="#ctx0" brushRef="#br0" timeOffset="-1177.96">29477 8858 0 0,'0'-6'14'0,"0"-4"132"0,0-1 77 0,0 8 55 0,0-7 38 0,5 1 32 15,-5-3 29-15,0 3 28 0,-5 0 28 0,5 3 27 0,0-3 28 0,0 5 28 0,5-7 27 16,-5 7-87-16,0-2-159 0,8 1-79 0,-8 1-42 0,0-2-19 0,6 3-2 0,-6-3-7 16,7 2-2-16,-7 4-10 0,0-5-8 0,0 5-11 0,0 0-14 0,6-6-13 15,-6 6-15-15,0 0-15 0,0 0-15 0,0 0-14 0,7 0-9 0,-7 6-11 16,0-1-7-16,6-1-4 0,-6 2-3 0,0 3-1 0,8 0 1 0,-8 1 0 0,5 5 1 16,-5 0 0-16,0-1 5 0,0 6-1 0,5-2 0 0,-5 9 1 0,0-9 1 15,0 6 0-15,0 7-1 0,0-7-1 0,0 1 1 0,0-1-3 0,0 6-3 16,0-8-2-16,0 5-1 0,0-5-2 0,8-2-6 0,-8 0-1 0,6 0-1 15,1-2-3-15,1 3 3 0,-8-8-3 0,5 2 1 0,1-3 0 16,2 1-1-16,-8-4-1 0,5 2 2 0,2-1 3 0,-7-4 2 0,0-2 5 0,6 1 6 0,-6-5 5 16,0 0 7-16,0 0 4 0,0 0-1 0,0 0 2 0,0 0 1 0,0 0-1 15,0 0 1-15,0-5 0 0,-6 1 3 0,6-2-2 0,0-4-1 0,-7 5-2 16,7-5-3-16,-5 1-4 0,5 0-4 0,-8-3-4 0,8 3-1 16,0 0 1-16,-6-6-1 0,6-1 0 0,0 2 2 0,-5 4-1 0,5-8 0 0,0 2 1 0,0 2-1 15,0-1 1-15,0 2-2 0,0-8 2 0,0 6-1 0,0 2-1 0,0-2 0 16,5 0-1-16,-5 0-2 0,6 6-3 0,-6-1-2 0,8-1-1 0,-8 1-3 15,5 1-2-15,2 4-1 0,-1 1-1 0,2-2-1 0,-2 2-4 0,1 4 2 0,-2 0-3 16,9 0 2-16,-7 4 1 0,4 2 1 0,5-2 3 0,-5 1 3 0,10 4 0 16,-9 6 4-16,7-5 0 0,-6 5 1 0,6 0 3 0,-4 0 2 15,4 0 2-15,-6-2 2 0,0 2 1 0,0 0 0 0,-8 4 3 0,9-10 0 0,-7 6 1 16,-1 0 1-16,-1 0 3 0,-5 0-1 0,8-6 4 16,-8 7 0-16,-8-7-1 0,8 0 2 0,-5 0-2 0,5 6 0 0,-6-9-6 0,-1 4-7 15,-7-1-12-15,9 0-16 0,-2-3-20 0,-4-1-22 0,3-1-28 0,-5 2-28 0,-1 0-34 0,9-2-37 0,-10 1-50 16,3-5-59-16,5 4-80 0,-6-4-88 0,6 0-41 0,1 5-18 0,-5-5 10 15,4-5 23-15,-2 5 31 0,4 0 37 0,-2-4 41 0,1-1 44 0,6 1 47 16,0-2 49-16,0 0 58 0,0-3 62 0</inkml:trace>
  <inkml:trace contextRef="#ctx0" brushRef="#br0" timeOffset="-179.68">30004 9077 0 0,'13'-6'15'0,"0"3"134"0,-8-3 81 0,11-4 59 0,-11 5 47 0,3 1 42 0,-8-5 38 0,5 3 36 0,1-3 39 0,-6-3 36 0,0 9 34 16,8-8 33-16,-8 3 30 0,0 3-95 0,0-1-164 0,5-4-94 0,-5 5-56 0,0 1-28 0,0-2-20 0,0 1-16 0,0 1-14 0,0 4-16 0,0-5-16 0,0 1-18 0,0 4-18 0,0-6-13 0,0 2-15 15,0 4-12-15,-5-5-8 0,5 5-11 0,-8 0-6 0,8 0-7 0,-6 0-2 0,6 0-5 0,-5 0-4 0,-3 5-3 0,3-5-5 0,-2 4 1 0,-7 2-3 0,8 3-1 0,-1-5-1 16,1 7-5-16,-1-2-1 0,-6 1-2 0,7 5-5 0,-2-6-6 0,-5 6-6 0,8-6-6 0,-2 7-9 0,0-2-6 0,2 2-9 16,-2-7-6-16,-1 6-8 0,3-2-3 15,-2-2-5-15,7-2-3 0,-7 7 2 0,2-7 1 0,5-5 2 0,0 7 7 0,0-2 7 0,0-3 9 0,0 4 8 0,0-5 11 16,5-1 8-16,-5 1 10 0,7-5 10 0,0 4 9 0,-7-4 9 0,5 6 10 15,3-6 9-15,-1 0 6 0,5 0 3 0,-5-6 11 0,-2 6 15 0,8-4 9 0,-5 4 8 16,5-5 6-16,-7 1 3 0,7-1 4 0,-6-2 6 16,4 4 1-16,-2-8 3 0,3 7 4 0,-4-2-3 0,-3-3 3 0,1 0-2 0,2-1-9 15,-3-1-10-15,2 2-9 0,-1 3-8 0,2-7-7 16,-2 4-5-16,1-3-5 0,-2 3-5 0,-5-1-5 0,9 1-7 0,-9 0-7 0,5 3-3 0,-5-3-5 16,0 3-1-16,5 6-6 0,-5 0-6 0,0 0-3 15,0 0-5-15,0 0-1 0,-5 0-2 0,5 6-2 0,-5-3 1 16,5 9-3-16,-9-8-5 0,9 5-5 0,-5 0-6 0,-2 6-5 0,7 0-5 0,-6-5-2 15,-2 5 3-15,8-1 1 0,-6 2 2 0,6-3 1 0,0-2 0 0,0 4 1 0,0 0 1 0,6-6 3 16,-6 4 6-16,8-1 9 0,-2-3 6 0,1 1 11 16,-2-5 7-16,4 4 7 0,-4-5 4 0,8 2 6 0,-6-1 3 0,7-1 8 0,-4 2 6 0,4-6 7 15,-7 0 6-15,6 6 7 0,1-12 7 0,-1 6 7 0,6 0 4 16,-7-6 4-16,2 2 6 0,-1-1 2 0,-1-1 4 0,2 2 0 0,-1-5-1 0,1 0-1 16,-2 3-4-16,-1-3-5 0,5-3-3 0,-11-1-4 0,9 4-6 15,-9-6-3-15,3 4-6 0,4-4-6 0,-12 2-6 0,7-3-6 0,0-4-3 16,-2 7-4-16,-5-8-4 0,0 2-3 0,8 1-4 0,-8-3-3 0,0 1-3 15,0 1-3-15,0 4-5 0,-8-4-4 0,8 4-2 0,0 0 0 0,0 0-4 0,-5 6-2 16,5-1-4-16,-7 7-5 0,7-9-2 0,-7 12-4 0,7-3-3 0,-5 3-4 16,-2 0-3-16,7 3-1 0,-8-3-6 0,3 6-1 0,-3 3-2 0,2 1 1 15,6-1 1-15,-5 2 0 0,-3-1 5 0,8 5 2 0,-8-6 4 0,8 6 2 16,-5 0 4-16,5-5 4 0,0 3 3 0,0-2 4 0,0 4 6 0,0-6 3 0,5 6 4 16,3-6 5-16,-8 7 3 0,8-7 6 0,-3 6 3 0,9-2 6 0,-9-2 4 15,10 4 4-15,-10-5 3 0,9 3 0 0,-1 2 5 0,0-4-1 0,-2 4 2 16,5-2 0-16,-4-4 2 0,-6 6-1 0,8-3-2 0,-7-3-2 0,4 0-5 0,-4 1-4 15,-1-1-2-15,-6 3-2 0,8-3-1 0,-1-5-2 0,-7 5 1 0,0-3 2 16,0 3-3-16,0-4 0 0,0 5-1 0,-7-4-3 0,7-2 1 0,-8 5-3 0,2-4-3 16,-1 1-5-16,1-2-6 0,1-4-9 0,-2 5-8 0,-7-5-15 15,8 0-16-15,-6 0-17 0,-4 0-18 0,11 0-17 0,-9 0-17 0,9-5-13 0,-8 1-11 16,6 4-6-16,-5-6-6 0,5 1-2 0,-1 1 4 0,3-1 3 0,-3 1 5 0,2-2 8 16,1 3 14-16,5-4 13 0,0-2 13 0,-8 4 14 0,8-1 12 0,0 2 9 15,0-1 11-15,0 1 4 0,0-1 8 0,0 1 5 0,8-2 5 0,-8 0 3 16,5-3 4-16,1 3 2 0,2 2 5 0,-3-5 0 0,10 4 4 0,-10-5 4 15,9 4 6-15,-9-3 9 0,8 3 12 0,6 3 14 0,-3-7 10 0,-4 5 14 0,-1 1 11 16,10-1 11-16,-8-2 10 0,8 4 12 0,-10 3 8 0,10-6 9 0,-8 1 11 16,-2 1 9-16,4 4 9 0,-1-6 4 0,-4 1 0 0,4 1-1 0,-7-1-3 0,6 1-5 15,-6 4-5-15,5-6-3 0,-5 2-4 0,-1-2-7 16,0 1-3-16,2 1-4 0,-8-7-4 0,7 7-10 0,-2-1-7 0,-5-5-10 16,8 1-8-16,-8 3-8 0,6-3-8 0,-6-1-9 0,0 1-9 0,0 0-6 15,0-3-6-15,0-3-7 0,0 6-5 0,0 0-7 0,-6-6-9 0,6 5-2 0,-8 1-3 0,8-2-5 16,-5 7-2-16,-2-5-5 0,-1 3 1 0,8 2-5 0,-6-1 0 0,0-1-2 0,-1 6-1 15,7-4-2-15,-5 4-2 0,-2 4 2 0,0-4 0 16,0 6 0-16,7-1 2 0,-6-1-2 0,-1 6 5 0,1-1 1 0,-2 2 2 0,3-2 1 16,0 1 3-16,-3 1 0 0,8 2 2 0,-6-4 2 0,-1 6 2 15,7 1 0-15,-8-2 0 0,8 2 2 0,-5-1 1 0,5-2-1 0,0 2-1 0,0-1 1 16,0 2 0-16,0-3 1 0,0 2 0 0,5-1 0 0,3 2 1 0,-8-7-1 0,7 6-1 0,-1 0-2 16,2-5 3-16,-3-1-2 0,0 6 0 0,3-6-4 0,-2 3-4 15,1-8-10-15,6 5-11 0,-6 0-15 0,5-3-17 0,-5 3-24 0,5-4-23 16,-4 2-33-16,4-7-34 0,2 3-44 0,-9-3-47 0,8 6-111 0,1-6-138 0,-7 0-54 15,6-6-13-15,0 6 10 0,0-3 22 0,1-4 31 0,-1-2 38 0,-3-2 40 16,4 2 47-16,1 0 50 0,-3-7 53 0,8 1 60 0,-7 2 65 0</inkml:trace>
  <inkml:trace contextRef="#ctx0" brushRef="#br0" timeOffset="73.31">31320 8867 0 0,'0'0'45'0,"5"0"141"0,-5 0 81 0,8-6 55 0,-8 6 42 0,6-3 40 0,-6-3 35 16,7 0 38-16,-7-3 37 0,6 3 35 0,-6 3 32 0,5 3 24 0,-5-4 17 0,8-2-110 0,0 6-185 0,-8-5-95 0,5 5-51 0,-5 0-25 16,8 0-14-16,-8 0-13 0,0-4-17 0,0 4-19 0,0 0-19 0,0 0-17 0,5 4-13 0,-5-4-11 0,0 0-7 0,0 5-11 15,0 1-6-15,0-2-3 0,0 5-2 0,0 0 0 0,0 3-1 0,0-3 0 16,0 6 2-16,0-6 2 0,0 6 2 0,0 4-2 0,-5-4 1 0,5 0-5 16,0 4-8-16,-8-4-13 0,8 3-13 0,0-3-22 0,0 6-22 0,0-2-24 15,-5 2-29-15,5-8-25 0,0 7-29 0,0-1-33 0,0 0-32 0,0-4-64 16,5 6-74-16,-5-7-85 0,0 5-82 0,8-4-25 0,-8 0 7 0,5-2 26 0,0 2 33 0,-5-3 39 15,9-3 43-15,-4 0 43 0,-5 1 44 0,7-5 50 0,-1-1 51 0,-6 1 67 16,8 2 72-16</inkml:trace>
  <inkml:trace contextRef="#ctx0" brushRef="#br0" timeOffset="273.95">31346 9473 0 0,'0'9'7'0,"-7"-4"123"15,1-1 83-15,6 2 58 0,0-3 47 0,0-3 37 0,0 0 35 0,0 0 37 0,0 0 35 0,0 0 34 0,0 0 35 0,0 0 31 0,0 0 27 16,0 0-83-16,0-3-147 0,6-3-87 0,-6 6-58 0,0-4-32 15,0-1-16-15,7 5-15 0,-7-6-13 16,0 3-16-16,0 3-18 0,0-6-16 0,0 6-21 0,0 0-11 0,0 0-12 0,0-4-12 16,0 4-12-16,0 0-13 0,0-5-15 0,0 5-23 0,0 0-20 0,0 0-33 15,0 0-30-15,0 0-36 0,0 0-34 0,6-6-34 0,-6 6-33 0,0 0-65 16,0 0-77-16,0 0-79 0,5 6-75 0,3-6-22 0,-8 0 8 0,0 0 23 0,8 0 34 0,-8 0 43 0,0 0 46 16,0 0 47-16,0 0 50 0,5-6 49 0,-5 2 50 0,0-2 65 0,0 2 72 0</inkml:trace>
  <inkml:trace contextRef="#ctx0" brushRef="#br0" timeOffset="516.99">31697 9199 0 0,'5'0'7'0,"-5"-4"124"0,8 4 80 16,-8-5 57-16,8-2 46 0,-3 4 38 16,-5-3 37-16,7 1 37 0,-1 1 35 0,-6-2 41 15,6 1 34-15,-6 1 34 0,7-1 34 0,-7 1-83 0,8-2-148 0,-8 6-87 0,0-4-55 0,5-2-31 0,-5 1-15 0,0 5-15 0,0-4-13 0,0 4-17 16,7-5-16-16,-7 5-18 15,0-6-22-15,0 6-14 0,0 0-17 0,0 0-10 0,0 0-8 0,0-4-8 0,0 4-7 0,0 0-6 0,0-5-5 0,0 5-6 0,0-4-5 16,7 4-4 0,-7 0-7-16,5-6-2 0,-5 6-3 0,8 0-9 0,-1 0-10 0,-1-3-16 0,0 3-22 0,1 0-27 0,6 0-23 0,-7 3-29 0,7-3-31 0,-8 6-32 15,11-6-36-15,-4 4-61 16,0 1-73-16,-4-1-83 0,4-4-83 0,-6 6-22 0,7-1 3 0,-5-1 25 0,-3-4 33 0,2 5 42 0,0 1 43 0,0-6 45 0,-7 4 50 16,0-4 48-1,6 6 53-15,-6-6 67 0,0 0 70 0</inkml:trace>
  <inkml:trace contextRef="#ctx0" brushRef="#br0" timeOffset="688.1">31820 9257 0 0,'-5'9'52'0,"-2"-3"127"32,1-1 78-32,0-1 63 0,6 2 52 0,-7 0 48 0,7-2 44 0,0-4 41 0,0 0 42 15,0 0 36-15,0 0 34 0,0 0 15 0,0 0 7 0,0 0-99 0,0 0-156 16,0 0-93-16,0 0-59 0,0 0-40 0,0 0-32 0,0-4-23 0,0 4-22 16,7-6-23-16,-1 6-23 0,-6-6-18 0,6 6-15 0,1-4-14 0,6 4-12 0,-7-5-16 15,7 5-20-15,-8-6-24 0,11 6-25 0,-4-4-32 0,0 4-39 16,3 0-39-16,-4 0-44 0,10 0-54 0,-9 0-57 0,2 0-106 0,-8 4-125 0,7-4-50 15,0 6-10-15,-8-6 13 0,11 5 26 0,-11-1 37 0,-5 2 43 0,0 0 51 0,0-6 56 16,0 4 56-16,-5 1 60 0,-3-1 66 0,0-4 72 0</inkml:trace>
  <inkml:trace contextRef="#ctx0" brushRef="#br0" timeOffset="1402.3">30519 10283 0 0,'0'-10'20'0,"0"1"105"16,0 0 56-16,-7-3 43 0,7-3 34 0,0 2 31 16,-5 4 31-16,5-7 29 0,-9 2 28 0,9-5 28 0,0 3 27 0,-7 2 14 15,7-1 8-15,0 0-70 0,-5 0-112 0,5 0-56 0,0 7-25 0,0-6-10 0,0 2-6 0,0 3-5 0,0 3-9 16,0-3-10-16,5 0-7 0,-5 5-11 0,0-2-9 0,0 0-10 0,7 2-8 16,-7-1-12-16,9-1-10 0,-9 3-9 0,0-3-10 0,5 2-9 0,2 4-8 15,-7-5-8-15,6 1-5 0,-1-1-4 0,4-2-5 0,-9 4-2 0,7 3-7 16,-2-6 0-16,1 1-5 0,1 5 0 0,-1-4-2 15,9 4-3-15,-10 0-1 0,1-6-2 0,2 6-4 0,-3 0-2 0,8 0-1 0,-5 6-1 16,-2-6-1-16,-1 0-1 0,10 4 0 0,-9 1 0 0,2 1 2 0,2-3-3 0,-2 9 2 16,-2-8-1-16,1 5 0 0,-1 0 1 0,1 2 0 0,0-1 2 0,0 0 0 0,-2-1-2 15,-5 0 2-15,7 6 1 0,-7-3 0 0,0-3 1 16,0 4-1-16,0-2 0 0,0-2 0 0,0 1-1 0,-7 5 1 0,7-6-2 0,-5 1-2 16,5 0 0-16,-7-6-3 0,7 8-4 0,-7-3 0 0,7-5-6 0,-7 5-4 15,7-3-2-15,0-1-1 0,-6-1-1 0,6 2-2 0,0 0 1 0,0-2 0 0,-7 1 2 0,7-5 1 0,0 0 4 16,0 6 4-16,0-6 5 0,0 0 2 0,0 0 5 0,0 0 5 0,-6 0 2 15,6 0 4-15,0 0 2 0,0 0 3 0,-8 0 0 0,8-6 1 16,-5 6-2-16,5-5 2 0,0 1-1 0,-5-2-3 0,5-4 0 0,0 5-2 0,0-1 0 0,-8-3 0 16,8 0 1-16,0 0-1 0,0-2 1 0,0 1 3 0,0-4 3 0,0 0-2 15,0 4 1-15,0-5 1 0,8 0-2 0,-8 0-1 0,5-4 0 0,0 4-1 16,-5-3-1-16,8 2 0 0,-2-4-2 0,1 7-2 0,-1-2-3 16,1 0-3-16,0 0-5 0,5 0 0 0,-5 5-1 0,-1 1-2 0,8-2 0 0,-7 7 2 15,6-1 1-15,-7 1 0 0,7 4 0 0,-1 0 2 0,-5 0 0 0,6 0 0 0,-6 4 1 16,6 5 3-16,0-4 1 0,-7 5 1 15,7 1 1-15,0-1 1 0,-8 4-1 0,9-4 0 0,-7 5-1 0,6 0 0 0,-6-2 0 16,0 2-2-16,-2 0 1 0,3 0 0 0,-2-6 0 0,1 6 0 0,-1 1-1 0,-6-2-2 0,5-6 0 0,-5 7-1 16,0-4-4-16,7 4-5 0,-7-6-10 0,0 1-10 15,0 4-12-15,0-3-17 0,0-2-14 0,0 0-18 0,0 0-18 0,0-3-21 0,0 3-19 16,0 3-22-16,0-8-21 0,0 7-20 0,0-8-36 16,0 1-42-16,9 2-51 0,-9 3-49 0,0-4-35 0,0-5-30 0,0 7 4 0,5-4 19 15,-5-3 25-15,0 6 31 0,0-6 34 0,0 0 35 0,0 0 37 0,7 0 36 0,-1 0 48 0,-1 0 53 0,-5-6 54 16,8 3 70-16</inkml:trace>
  <inkml:trace contextRef="#ctx0" brushRef="#br0" timeOffset="1833.83">31060 10103 0 0,'-8'-6'7'0,"8"-4"117"0,-6 5 70 0,6 1 49 0,0-7 37 0,-5 7 38 0,5 0 34 0,-8-1 35 0,8-1 35 0,-8 3 33 0,8-9 33 0,0 8 28 0,0-1 30 0,0-1-83 0,0 2-144 0,-5-1-74 0,5 1-39 0,0 4-18 0,0-5-14 0,5 1-13 0,-5 4-17 0,0-6-18 0,0 6-20 0,0-6-14 0,0 6-18 0,0 0-16 15,0 0-13-15,0 0-12 0,0 0-11 0,0 0-10 0,0 0-8 0,0 0-4 0,0 0-5 0,0 0-3 16,0 6-2-16,0-6 0 0,8 6 0 0,-8-6 0 0,8 4-1 0,-3 1 1 15,-5-1 2-15,6 5 1 0,2-3 5 0,-8-1 1 0,5-1 1 0,3 8 1 16,-1-9 1-16,-2 3 1 0,2 3-1 0,-2-5 1 0,2 2-2 0,1 3 0 16,-3-4 2-16,9 1-3 0,-9-2-1 0,11 2-2 0,-5-1-2 0,1-5-4 0,-3 4 0 15,3 1-3-15,1-5 1 0,1 0-2 16,-2 0-1-16,0 0 2 0,3 0-2 16,-3-5 3-16,0 5 1 0,-4-4 2 0,5-1 4 0,-7-1 4 0,6 2 3 0,-4-2 6 0,-2 1 1 0,1 1 3 0,-1-7 3 0,-6 3-1 0,5 3 3 0,3-4-2 15,-8-3 1-15,0-3-1 0,0 6-1 0,8-4-1 0,-8 1 0 0,-8-3-2 16,8 2-2-16,0 4 0 0,0-6-4 0,-8 0-1 0,8 5-1 15,-5 1-3-15,-1-6-1 16,-1 9-4-16,7-3-1 0,-6 3-2 0,-2 1-4 0,3 1-3 0,-2-1-2 16,-5 5-4-16,5 5 1 0,-1-5-2 0,-4 4 1 0,5 7-2 0,2-2 1 0,-10 1 0 15,9 1 2-15,-7-2 0 0,8 5 4 0,-3-3 0 0,-5 4 3 16,7-6 2-16,1 4 2 0,-2 2 1 0,-2-3 1 0,9-3 1 0,-5 4 0 0,-2-2 3 16,7 5-3-16,-6-7 1 0,6 0-2 0,0 6 0 0,0-6-1 0,0 1-1 15,0 1-1-15,0-2-4 0,0 1-6 0,6-1-8 0,-6 7-7 0,7-11-9 16,-2 4-10-16,4 1-11 0,3-1-10 0,-6 0-14 0,7 3-15 0,-5-3-13 15,4-3-20-15,0 1-16 0,-4-1-18 0,4 3-24 0,2-4-24 0,-1 2-36 0,0-4-43 16,-7 3-49-16,6-1-48 0,2-5-26 0,-1 4-9 0,0-4 11 0,-5-4 21 0,5 4 27 16,-8-5 29-16,9 5 33 0,-9-6 34 0,2 3 40 0,7-4 40 0,-8-2 49 15,1 4 50-15</inkml:trace>
  <inkml:trace contextRef="#ctx0" brushRef="#br0" timeOffset="2257.05">31483 10097 0 0,'0'-15'3'0,"0"6"112"0,-7-1 73 0,7 1 55 0,-6-7 45 0,6 7 41 0,-7-2 39 15,7 2 37-15,-7 0 40 0,7-1 35 0,-7 4 35 0,7-3 31 0,0 3 33 16,-5-3-77-16,5 5-137 0,0 4-79 0,0 0-47 0,0-5-31 0,0 5-22 0,0 0-21 15,0 0-20-15,0 0-22 0,0 0-21 0,0 0-21 0,0-4-21 0,0 4-15 16,0 0-16-16,0 0-8 0,0 0-7 0,5 0-1 0,2 0-3 0,-7 0 0 0,7 0-4 16,0 4 2-16,6 1-3 0,-8-5-1 0,9 4 1 0,-9 5 1 0,8-3 1 15,3-1 4-15,-5 5-1 0,2 0-2 0,0-5-4 0,-6 4-3 0,7 1-2 16,-1-1-1-16,0 6-2 0,-7-4-1 0,6-3-1 0,-3 3-6 0,-4-2-7 0,1 1-12 16,1 5-17-16,-2-10-13 0,4 9-16 0,-2-9-11 15,-2 4-14-15,-5 3-15 0,6-8-14 0,-6 5-15 0,5-3-16 0,-5-3-13 0,0 3-13 16,0-1-6-16,0-1 1 0,0-4 7 0,0 0 12 0,0 0 13 0,0 0 10 0,0 0 13 0,0 0 8 15,0 0 16-15,0 0 13 0,0 0 15 0,0-4 15 0,-5-1 18 0,5-1 18 16,0 3 17-16,0-3 22 0,-6 2 14 0,6-5 13 0,0 4 15 0,-5-6 15 16,5 6 13-16,0-4 18 0,0-1 12 0,-7 1 9 0,7-2 12 15,0 1 9-15,-9 1 9 0,9-2 7 0,-5-2 3 0,5 4 0 0,-7-3 0 0,7 3 1 16,0-6-2-16,-6 6-1 0,6-1-4 0,-5 0-6 0,5-1-1 0,-9 8-5 16,9-7-7-16,0 5-7 0,-7 1-12 0,7 4-11 0,0-5-17 0,0 5-10 0,0 0-17 0,0 0-12 15,0 0-13-15,0 0-10 0,-5 5-10 0,5-5-8 0,0 9-7 0,0-5-8 16,-6 2-1-16,6 3-4 0,-8 6 1 0,8-5 4 0,-5 4 1 0,5 1 4 15,-8 1-4-15,8-2-9 0,-5 0-12 0,5 0-15 0,-7 2-16 16,7-2-19-16,-7 5-21 0,7-3-25 0,0-7-25 0,0 6-26 0,-7-1-32 0,7-4-30 0,0 5-60 16,0-9-69-16,0 1-75 0,0 4-71 0,-6-2-19 0,6-2 11 0,0 2 22 0,-7-4 30 0,7-1 35 15,0-4 40-15,0 0 41 0,-5 6 44 0,5-6 44 16,-8-6 48-16,8 6 63 0,0-9 69 0</inkml:trace>
  <inkml:trace contextRef="#ctx0" brushRef="#br0" timeOffset="2479.29">31841 9804 0 0,'0'-9'61'0,"6"0"154"0,-6 3 86 0,0-3 62 0,5-3 48 0,-5 8 34 0,0-5 29 0,7 4 27 0,-7-5 24 0,9 5 26 0,-9 1 24 0,5-2 17 0,-5 6 12 0,7 0-130 0,-1 0-210 16,0 0-106-16,-6 0-58 0,8 6-28 0,-1-2-13 0,-2-4-3 0,-5 5 2 16,6 1-2-16,-6 3-5 0,8-5-2 0,-3 5-6 0,-5-3-6 0,8 3-5 0,-8 3-7 15,0 1-4-15,5-4-3 0,-5 6 0 0,0 0-3 0,0 0-1 0,0 0-2 0,0 0-3 0,0 0-1 0,0 4-3 0,0-4-3 16,0 4-5-16,-5-4-10 0,5 3-12 0,0-2-16 15,-8 2-18-15,8-3-24 0,0 6-25 0,0-8-29 0,0 7-28 16,-5-4-29-16,5-2-28 0,0 5-26 0,0-3-26 0,5-2-45 0,-5-1-57 0,0 2-65 0,0 1-65 16,0-2-17-16,8-4 12 0,-8 4 25 0,0-7 36 0,0 2 39 15,0-4 42-15,0-5 40 0,0 0 41 0,0 4 41 0,0-4 43 0,0 0 55 0,0-4 62 0</inkml:trace>
  <inkml:trace contextRef="#ctx0" brushRef="#br0" timeOffset="2655.8">31808 10103 0 0,'-6'-6'9'16,"6"2"127"-16,-6-2 83 0,-1 1 63 15,7 1 48-15,0-1 41 0,-8-1 37 0,8 2 31 0,0 0 28 0,0-1 29 16,0-1 26-16,8 3 25 0,-8-4 25 0,0 2-88 0,7 1-154 0,-1-1-91 0,-6-1-60 0,6-3-36 0,1 5-18 0,-2-1-19 16,3-5-12-16,5 4-10 15,-7 2-10-15,6-1-8 0,-3-1-13 0,3-3-8 0,0 5-11 0,-4-1-16 0,10 1-20 0,-10 4-27 0,5-5-29 0,-1-2-33 0,2 7-31 16,-1-3-33-16,0 3-37 0,-7 0-55 16,7 0-58-16,-5-6-95 0,-3 6-106 0,8 0-43 0,-8-5-8 0,4 5 14 0,-4 0 22 0,2 0 37 0,-7-4 40 15,6 4 44-15,2-6 44 0,-8 6 49 0,0 0 52 0,0-4 61 0,0 4 68 0</inkml:trace>
  <inkml:trace contextRef="#ctx0" brushRef="#br0" timeOffset="3018.18">32113 9917 0 0,'0'4'18'0,"8"-4"133"0,-8 5 74 0,0-5 50 0,0 0 39 0,5-5 33 0,-5 5 32 0,7-4 30 0,-7 4 29 0,9-6 30 0,-4 2 28 16,-5-5 30 0,5-2 27-16,-5 7-96 0,8-7-163 0,-8 1-82 0,5 1-37 0,-5 0-16 0,8 0-6 0,-8-3-5 15,6 8-3-15,-6-7-8 0,0 7-8 0,0-5-10 0,0 4-10 0,0 1-10 16,0-2-12-16,0 0-10 0,0 3-11 0,0-3-11 0,0 0-11 0,0 6-8 15,-6-4-8-15,6 4-8 0,-8-5-9 0,8 5-6 0,-5 0-3 0,5 0-6 0,-8 0-6 0,3 5-3 0,5-5-1 0,-5 4-1 0,-4 2 0 0,2 0-1 32,2-3 4-32,-3 3-3 0,3 4 0 0,5-1 2 0,-6 0-1 0,-2 2 3 0,3-1 1 0,-2 5-1 0,7-6 3 15,-6 0-1-15,6 6 0 0,0-5 0 0,-8 5-1 0,8-6 1 0,0 1 0 0,0 4 2 0,0-2 1 0,8 1-1 0,-8-4 1 0,0 2 0 16,6 5-1-16,-6-7 2 0,7 4-1 0,-2-2 1 0,3-2 1 0,-2 7 1 16,-6-7 0-1,5 6 1-15,3-6 0 0,-3 7 0 0,2-7-1 0,2 6 2 0,-4-6 1 16,0 7 0-16,3-7 0 0,-3 0-1 0,3 6-2 0,-2-6 2 0,-6 3 1 15,7-3-1-15,-1-3 0 0,-6 1 1 0,8 4 0 0,-8-7 1 0,5 1 0 16,-5 2 0-16,0-4-2 0,0 3 2 0,8-6 1 0,-8 0 1 0,0 5 4 0,0-5 0 16,0 0 2-16,0 0 0 0,-8 0 1 0,8 4-8 0,0-4-13 0,-5 0-17 15,-3 0-21-15,2 0-24 0,-1 0-30 0,1 0-34 0,-2 0-36 0,3-4-36 0,-3 4-34 16,-2-5-62-16,1 5-70 0,2-6-79 0,2 3-81 0,-3-4-23 0,-3 2 8 0,3 1 24 16,8-7 33-16,-5 7 41 0,-2-5 43 0,7 0 48 0,-6 3 48 0,6-4 48 15,0-1 50-15,0 2 59 0,0 0 69 0</inkml:trace>
  <inkml:trace contextRef="#ctx0" brushRef="#br0" timeOffset="3873.41">32329 9980 0 0,'0'4'10'0,"0"2"127"0,0 0 82 0,0-6 57 0,0 0 46 15,0 0 36-15,0 0 35 0,0 0 32 0,0 4 30 0,0-4 31 0,0 0 29 0,0 0 31 16,0 0 29-16,0 0-87 0,0 0-149 0,0 0-88 0,0 0-54 16,0 0-29-16,0 0-16 0,0 0-12 0,0 0-12 0,0 0-10 0,0 0-11 0,0 0-12 0,0 0-16 15,0 0-15-15,0 0-14 0,0 0-14 0,0 0-13 0,0-4-9 0,0 4-12 16,-5 0-4-16,-4 0-4 0,9 0-3 0,-5 4-3 0,5-4-1 0,-7 0-3 0,7 5-2 15,-6-5-6-15,1 4-9 0,5-4-5 0,0 5-4 0,-9-1-9 0,9-4-4 16,0 6-4-16,-7-1-6 0,7-5-3 0,0 0-6 0,0 4-3 0,0-4-1 0,0 5-1 16,0 2 4-16,7-4 6 0,-7-3 8 0,9 6 6 0,-9-6 9 0,5 5 7 15,1-5 9-15,1 0 5 0,-2 4 4 0,9-4 10 0,-7 0 4 0,4 0 3 16,-3 0 6-16,5 0 0 0,0 0 3 0,1 0 2 0,-7-4 0 0,4 4 4 0,2-5 6 16,2 5 7-16,-9-6 8 0,0 6 9 0,6-3 7 0,-4-4 6 0,-8 2 7 15,6 1 4-15,1-1 3 0,-7-5 5 0,6 5-1 0,-6-4 2 0,0 5-1 0,0-8-2 16,0 3-8-16,0 0-8 0,-6-1-9 0,6-4-11 0,-7 4-8 15,7-1-10-15,-6-3-6 0,-2 5-4 0,1-2-9 0,2 1-5 0,-7 5-3 0,5-5-3 0,-1 5-2 16,-5-4 2-16,7 9-4 0,-6-4 4 0,4 4-1 0,-5 0 0 16,7 0-1-16,-7 0 1 0,5 4-1 0,3 1 2 0,-1-1-1 0,-6 7 3 0,3-2 1 15,4-3-1-15,-2 4-2 0,1 4-3 0,1-4 1 0,5-1-2 0,-9 0-2 0,2 3-1 0,7 1-1 16,-5-4-3-16,5 2-1 0,-7-1-2 0,7 5-4 16,0-6-1-16,0 1-3 0,7-1 2 0,-7 3 2 0,0-3 3 0,5-4 0 0,2 3 0 0,2 3 2 0,-9-2 2 15,11-3 2-15,-4 4 2 0,-2-1 1 0,9-4 3 0,-7 5 0 16,-1-6 1-16,7 1 2 0,0 0-2 0,-7-1 2 0,7 3 0 15,2-2-1-15,-10-1 2 0,9-4 0 0,-1 0 1 0,-6 5 1 0,5-5 3 0,0 0 1 16,-4 0 1-16,-2 0 4 0,7-5 2 0,-8 5 3 0,3-4 4 0,5 4 3 0,-7-5 7 0,1-2 5 0,-2 7 10 16,11-4 7-16,-11-1 9 0,1 0 6 0,2-5 3 0,-3 6 5 0,8-1 9 15,-6-4 0-15,0 3 5 0,-2-4 1 0,3 5-1 0,-1-4-1 0,7-1-4 0,-9 6-3 0,0-7-5 16,3 8-6-16,-3-4-8 0,-5 2-7 16,8 1-4-16,-8-1-3 0,6 5-7 0,-6 0-9 0,0-6-5 0,0 6-7 0,0 0-6 0,0 0-4 0,0 0-6 0,0 0-2 15,0 6-1-15,7-1-2 0,-7-5-1 0,0 4 0 0,-7 1 1 16,7 5 1-16,0 1-2 0,0-7 5 0,-6 6 4 0,6-1 4 0,-8 2 3 15,8-1 2-15,-5 4 0 0,5-4-2 0,-8-1 0 0,3 0-4 0,0-2-5 0,-4 2-2 16,4 0-2-16,-2 0 1 0,7-3-3 0,-8-1-1 0,3 5 1 16,-2-10 1-16,7 6-2 0,-7-2 1 0,7-4 3 0,-5 5 2 0,-3-5 1 0,8 0 6 0,-5 0 4 0,5 0 2 0,-8-5 1 0,8 5 4 15,-6-4 0-15,6 4 3 0,-5-6-2 0,5 0-1 0,-7 2 1 0,7-1 3 16,-9-1 0-16,9-3 1 0,-5 5-1 16,5-5-3-16,0 4 5 0,0-6-1 0,0 1 0 0,0 6 0 0,0-6-2 0,0 1-2 0,0-2 3 0,0 1 1 0,0 1 2 15,0-2 1-15,5 3-3 0,-5-3 3 0,9-4-1 0,-9 6 2 0,7-6-1 16,-7 6 0-16,5-7-1 0,1 1-2 15,-6 6 0-15,8-4-3 0,-3 1-1 0,3-2-2 0,-3 4 1 0,2 1-2 0,0 0-3 16,-2-1 0-16,3 4-2 0,-8-3-3 0,7 3-4 0,-2 1 1 0,4 5 2 16,-4-4-1-16,-5 4-2 0,5 0-3 0,3 4 1 0,-3-4-2 0,3 5-4 0,-2 1 1 0,1-2 1 0,-1 7 2 0,2-7 2 15,-3 11 1-15,2-6 2 0,4 1 1 0,-2 4-2 0,-9 2 2 16,7-1 3-16,-2-1 4 0,3 6-1 0,-3-6 5 0,-5 5 1 0,6-4-1 0,-6 4-4 0,0 1-1 16,8-4 1-16,-8 2 1 0,0 2 1 0,0 0-4 0,0-2-1 15,-8 3-4-15,8 0-1 0,0-3-3 0,0 1 1 0,-6 2 2 0,6-8 3 0,0 8 2 0,-5-3 3 0,5-3-1 0,0 0-7 16,-8 0-4-16,8-1-5 0,0 0-8 15,0 1-6-15,-5-3-8 0,5-3-10 0,0 0-17 0,0 1-20 0,0-1-20 0,0-3-23 0,0 3-18 0,0-3-20 0,0-2-21 0,0-4-17 16,0 0-16 0,0 0-16-16,5 5-18 0,-5-5-21 0,0 0-46 0,0 0-56 0,0-5-56 0,8 5-50 0,-8-4-8 0,0 4 15 15,5-10 23-15,-5 5 29 0,6-1 34 0,-6-3 34 0,0-1 36 0,0 1 36 16,8 0 42-16,-8-6 45 0,0-1 59 0,0 2 69 0</inkml:trace>
  <inkml:trace contextRef="#ctx0" brushRef="#br0" timeOffset="8578.09">32877 10093 0 0,'0'0'1'0,"5"0"7"0,-5-6 2 0,7 6 1 0,-7 0 1 0,8 0 0 0,-8 0 1 0,5-5-7 0,-5 5-10 0,7 0-7 16,0-4-6-16,-7 4 0 0,0 0 2 0,5 0 7 0,-5 0 7 0</inkml:trace>
  <inkml:trace contextRef="#ctx0" brushRef="#br0" timeOffset="8855.89">32942 10063 0 0,'0'0'15'0,"0"0"29"0,0-4 16 0,-8-1 10 0,8 5 8 0,0 0 5 0,0-6 6 0,0 6 3 0,0 0 1 0,-5-3-14 16,5 3-24-16,0 0-37 0,0 0-45 0,0 0-28 0,0-7-18 0,0 7-9 0,-8 0-6 16,8 0 1-16,0 0 4 0,0-5 3 0,0 5 8 0,-5 0 9 0,5 0 13 0</inkml:trace>
  <inkml:trace contextRef="#ctx0" brushRef="#br0" timeOffset="9542.56">32981 9947 0 0,'0'-5'33'0,"0"5"25"0,-7 0 12 0,7-7 10 0,0 7 9 0,0 0 11 0,-6-3 11 0,6-3 10 0,0 1 12 0,-8 1 3 16,8 4 3-16,0-6-20 0,-7 2-35 0,7 4-19 0,-5-5-11 0,5 5-4 0,-6 0 1 0,6-4-4 0,0 4-4 0,-8-5-5 0,8 5-3 0,0 0-7 0,0 0-8 0,0 0-10 15,0 0-6-15,0 0-9 0,0 0-4 0,0 0-2 0,0 0-2 0,0 0-2 0,0 0-2 0,0 0 4 0,0 0 4 0,0 0 8 0,0 0 8 0,0 0 17 0,0 0 18 0,0 0 19 0,0 0 18 0,0 0 18 0,0 0 16 0,0 0 15 0,0 0 14 0,0 0 11 0,0 0 14 0,0 0 10 0,0 0 7 0,0 0 5 0,0 0-3 16,0 0-7-16,0 0-11 0,0-6-10 0,0 6-13 0,-5-4-7 0,5 4-9 0,0-6-5 0,0 6-7 0,-8-5-4 16,8 1-6-16,0 4-6 0,0-6-9 0,0 1-8 15,-5 1-8-15,5 4-5 0,0-5-4 0,0 5-3 0,0-4 0 0,0 4-6 0,0-6-6 0,0 6-5 0,0 0-5 16,0 0-8-16,0 0-7 0,0 0-7 0,0 0-7 0,0 0-7 15,0 0-6-15,0 0-5 0,0 0-3 0,0 0-5 0,0 0-3 0,0 6-4 0,5-6 1 0,-5 4-4 16,8 1 2-16,-8-1 0 0,5 7 0 0,-5-2 3 0,8 1 3 0,-2 1 3 0,-6 2 4 0,5-3 2 16,-5 4 0-16,7 2 0 0,-7-7 1 0,0 6 0 0,8 0 0 0,-8 0-1 0,0-2 3 15,0 2-3-15,0 0 1 0,-8-4 0 0,8 3 2 0,0 0-1 16,0-4-1-16,-7 5 1 0,7-6 1 0,0 1 1 0,0 4 1 0,0-7 0 0,0 2-1 16,0 0 1-16,0-3 4 0,0 3-1 0,0-4 0 0,7-1 2 0,-7 2-2 0,0 0 1 0,0-2 0 15,8-4 3-15,-8 5 4 0,0-5 1 0,0 0 6 0,0 0-1 0,0 0 3 16,0 0 2-16,0 0 3 0,0 0 8 0,0 0 8 0,0 0 5 0,6 0 3 0,-6 0 5 15,0-5 4-15,0 5 2 0,0-4 1 0,0-2 1 0,0 0 2 0,7-3 2 16,-7 3 1-16,0 3 1 0,0-7-4 0,0 5-8 0,0-4-7 0,0 2-9 0,0-2-6 16,0 0-3-16,0-1-3 0,0 1-5 0,0 4-2 0,6-11-8 0,-6 11-3 0,0-10-4 15,0 7-1-15,0 3-4 0,5-11-7 0,-5 7-1 0,8-2 0 0,-8 2 1 16,8 0-3-16,-8-1-2 0,5 0-1 0,-5-1-3 0,6 2 0 16,-6 5-1-16,7-5-3 0,-7-3-1 0,6 9-2 0,-6-8-2 0,0 7 3 0,8-2-2 15,-8 2-1-15,0 4 2 0,0-5-1 0,0 5 0 0,7-4-2 0,-7 4-5 0,0 0-4 0,0 0-3 0,0 0-1 16,0 0-1-16,0 0-3 0,0 0-1 0,0 0 1 0,5 4-1 0,-5 1 3 0,0-1 1 15,6 2 1-15,-6 3 2 0,0-3 2 0,0 4 4 0,6-1 5 0,-6 0 4 16,0 0 6-16,0 2 2 0,7-1 4 0,-7 5 3 16,0-6 1-16,0 1 2 0,0-1 1 0,0 3 1 0,0-3-1 0,0 0 3 0,0 1 2 0,0-1 0 0,0-4 0 0,0 5 1 15,0 1-1-15,0-2-4 0,0-5-8 0,0 2-8 0,0 3-10 0,0-4-9 16,0-1-14-16,0 3-12 0,0-2-17 0,0-1-13 0,0 1-9 0,0-1-14 0,0 2-16 16,0-3-21-16,8-3-23 0,-8 6-31 0,5-6-35 0,-5 5-34 0,7-5-34 0,0 0-32 15,-7 0-30-15,13 0-1 0,-6 0 14 0,-1 0 19 0,0-5 23 0,1 5 23 0,-2-6 28 16,3 6 33-16,5-3 34 0,-7-3 42 0,1 2 44 0,-2-1 43 0,4 1 62 0</inkml:trace>
  <inkml:trace contextRef="#ctx0" brushRef="#br0" timeOffset="9904.34">33241 10038 90 0,'0'-5'160'0,"-7"-4"43"0,7-1 32 0,0 1 28 0,-5-6 28 0,5 5 25 0,0-1 29 0,-7 2 28 0,7 0 29 0,0 0 26 0,-9-1 27 0,9 4-66 0,0-3-115 0,0 3-63 0,-5 2-37 0,5-1-18 0,0 5-8 16,0 0-9-16,0-4-9 0,0 4-14 0,0 0-16 0,0-5-18 0,0 5-21 0,0 0-17 0,0 0-16 0,0 0-14 0,0 0-13 0,0 0-10 0,0 0-7 0,-6 5-3 0,6-5-2 0,0 0-2 0,0 4 0 0,-7 1-2 0,7-1 4 0,0 2 4 0,0-2 4 0,-5 1 2 0,5 1 4 15,0 4 1-15,0-5 4 0,0-1 3 0,0 1 1 0,0 5 1 0,0-7-2 0,0 8 1 0,0-1 1 0,0-4-2 0,0 3-4 0,0-5 0 0,5 5-1 0,-5 2 1 0,0-7 2 0,0 8 2 0,7-3 0 0,-7-4 0 0,0 3-2 0,0 3 0 0,0-7 2 0,6 7 0 16,-6-1 0-16,0-5 0 0,0 4 2 0,0-5 2 0,0 6 2 0,0-5-1 0,0 4-3 0,0-2-1 0,5-2 3 0,-5-1 0 0,0 1 2 0,0-5 1 0,0 4 2 0,0 2-2 16,0-6 3-16,0 3 1 0,0-3 1 0,0 0 1 0,0 0 0 0,0 0 2 15,9 6 1-15,-9-6 1 0,0 0 1 0,0-6 3 0,7 6 2 0,-7 0 4 0,5-3 2 16,2 3 4-16,-7-6-1 0,7 6 2 0,-7-4 0 0,5-1-1 0,-5 1 1 0,8-1-1 15,-8-2 1-15,7 3 1 0,-7-1-1 0,5 0-3 0,-5 1-6 0,0-2-4 0,7 2-5 16,-7-1-3-16,7-4-3 0,-7 3-1 0,0 2-3 0,5-2-2 0,-5-3-3 0,0 4-6 16,0-1-9-16,0-2-11 0,8 3-12 0,-8-4-12 0,0 2-13 0,0 2-10 15,0-4-14-15,0 3-12 16,0 2-17-16,0-1-15 0,0 1-18 0,0 4-18 0,0-5-20 0,0 5-39 0,0 0-45 0,0-4-45 16,0 4-43-16,0 0-35 0,0 0-28 0,0 0 1 0,0 0 12 0,0 0 22 0,0 0 29 15,0 0 28-15,0 0 31 0,0 4 35 0,-8 1 35 0,8-5 50 0,0 4 52 0,0-4 52 16,0 0 66-16</inkml:trace>
  <inkml:trace contextRef="#ctx0" brushRef="#br0" timeOffset="10567.98">33363 10009 0 0,'0'5'13'0,"0"-1"126"0,0-4 70 0,0 0 45 0,9 0 34 0,-9 0 27 0,0-4 19 15,0-5 23-15,5-6 20 0,-5 5 22 0,0-1 22 0,0 2 21 16,0 5 18-16,0-1-96 0,0 1-157 0,0-1-80 0,0-2-36 0,0 7-15 0,0-3-4 0,0-3-1 16,0 6 5-16,0-5-1 0,0 5-4 0,0-4-5 0,0 4-7 0,0-6-10 0,0 6-4 0,0 0-6 15,0 0-4-15,0 0-8 0,0 0-6 0,0 0-5 0,0 0-7 0,0 0-5 0,0 0-8 31,0 0-4-31,0 0-5 0,0 0-5 0,0 0 2 0,0 0-1 0,0 0 3 0,0 0 3 16,7 0 0-16,-7 6 3 0,0-2 3 0,0 1 4 0,8 1 2 0,-8-3 4 0,0 4 2 0,5-2 4 0,-5 4 1 16,0-5 1-16,0 5 0 0,0-3-1 0,0 3-2 0,7 3 0 15,-7-8-1-15,0 5-1 0,-7 0 0 0,7 2-1 0,0-7-2 0,0 8 0 0,0-3-3 16,0-4 2-16,0 3-2 0,0 3 0 0,0-2 0 0,0-3 0 0,-5 4 0 0,5-5-1 16,0 4 1-16,0-5-1 0,0 6-2 0,0-5 1 0,0 0 0 0,0-1-2 0,0 3 2 15,0-2 2-15,0-5-1 0,0 4 0 0,0-4 0 0,0 5 3 0,0-5 1 16,0 0 1-16,0 0 1 0,5 4-1 0,-5-4 2 0,0 0 4 0,0 0 1 0,0 0 0 0,0 0 4 15,0 0 0-15,0 0 1 0,0 0-1 0,0-4 3 0,0 4 0 0,7 0 3 0,-7-5 0 16,0 5 2-16,7-4 2 0,-7 4-2 0,0-5 2 0,0-2 1 0,0 3-2 16,0-1 1-16,5 5-2 0,-5-9 5 0,0 3-2 0,0 2 0 0,0-1 0 0,7-4 0 0,-7 3-3 15,0-4 0-15,0 5 0 0,0-4-1 0,6-1-2 0,-6 1 0 0,0 0-4 16,8-3-2-16,-8 3 0 0,0 3 0 0,6-7-2 0,-6 8-6 0,0-5-3 0,7 0 0 0,-7-1-4 16,5 2-1-16,-5 5-2 0,0-1-4 0,9-4-5 0,-9 2-4 0,0 4-1 15,5 3-3-15,-5 0-3 0,0 0-6 0,0-6-3 0,0 6 0 0,0 0-2 0,0 0-3 16,0 6 1-16,5-6 0 0,-5 3 1 0,0 4 1 0,0-2 4 0,8 4 0 0,-8-5 3 15,0 5 3-15,0 2 5 0,0-7 2 0,5 8 4 0,-5-3 3 0,0 0 0 0,0 1 3 16,0-1 0-16,0-4 3 0,0 5 1 0,0 1 2 0,-5-3 0 0,5 3 2 0,0-2-1 16,0 1 0-16,0-4 0 0,-8 3 0 0,8 0 2 0,0 1 0 0,0-5 0 0,0 4 0 15,0-2 0-15,0 2 0 0,0-4 0 0,0-1-1 0,0 5 1 0,0-3-1 0,0-6 2 16,0 0-2-16,0 5 4 0,0-5 0 0,0 4 5 0,0-4 2 0,0 0 9 16,0 0 5-16,0 0 8 0,0 0 9 0,0 0 7 0,0 0 3 0,0 0 10 0,0 0 2 0,8 0 5 15,-8 0 3-15,0-4 1 0,5-1 3 0,-5 5-1 0,0-6 0 0,8 3-4 16,-8-7-3-16,8 5-7 0,-8 1-10 0,0-8-7 0,5 8-6 0,-5-6-4 0,0 0-6 0,0 6-2 15,0-5-6-15,6-2-1 0,-6 1-5 0,0 1-2 0,0-2-4 0,7 3-5 0,-7-3-1 16,0 1-3-16,6 1 0 0,-6-2 1 0,0 2-4 0,7 0 0 0,-7-1-1 16,0 0 1-16,6-1-6 0,-6 8-2 0,0-3-1 0,7 2-3 0,-7-1-3 0,0 1-2 0,0-1-5 15,0 5-2-15,0 0-7 0,0 0-5 0,0 0-4 0,0 0-5 0,6 5-3 0,-6-5-4 16,0 4-4-16,0 1-2 0,0 5-5 0,0-7-3 0,0 8-6 0,0-1-4 16,0 0-3-16,0-1-4 0,0 0-4 0,-6 2-8 0,6-2-4 0,0 7-9 0,-7-7-8 15,7 1-8-15,-6-1-5 0,6 2-10 0,0-1-10 0,-7-5-8 0,7 4-6 0,0-5-17 16,0 6-19-16,-6-5-31 0,6 0-33 0,0-1-31 0,0 3-31 0,0-7-29 0,0 0-25 15,0 5 3-15,0-5 11 0,0 0 22 0,0 0 25 0,0 0 27 0,0 0 27 0,0 0 36 16,0 0 37-16,6-5 43 0,-6 5 43 0,7-11 45 0,-7 6 58 0</inkml:trace>
  <inkml:trace contextRef="#ctx0" brushRef="#br0" timeOffset="10851.83">33619 9844 0 0,'6'-9'46'0,"-6"-3"42"0,0 3 19 0,7-1 15 0,-7 1 18 0,0 0 25 0,5 3 33 16,-5-3 30-16,0 3 30 0,0 0 24 0,8-3 23 0,-8 5-15 0,0 4-34 0,0-5-32 0,0 5-29 0,0-4-3 0,0 4 13 0,0 0 3 0,0 0-1 0,0 0-14 0,0 0-23 0,0 0-16 0,0 0-15 0,0 0-8 0,0 0-6 0,0 0-5 0,0 0-5 0,0 0-6 0,0 0-4 0,0 0-8 0,0 0-9 0,0 0-8 0,0 0-7 0,0 0-7 0,0 0-11 0,0 0-7 0,0 0-4 0,0 0-5 0,0 0-4 0,8 4-1 0,-8-4-5 0,5 5-5 0,-5-1-3 0,6 1-2 0,-6-1-1 0,0 2 1 0,5 0 0 0,-5 3 0 15,7-3 3-15,-7 3-3 0,9 0 0 0,-9-5-2 0,5 11-3 0,2-3-3 0,-7-3-2 0,6 0 0 0,-6 6-1 0,6 0 1 0,-6-5 0 0,7 4 2 0,-7 0 0 0,8 0-1 0,-8 2 1 16,5-1-2-16,-5 3 1 0,0-2-1 0,0-2 0 0,6 5 2 0,-6-4-1 15,0 0-1-15,0 4 0 0,0-4-3 0,0 0-2 0,0 0-3 0,0-1-2 0,-6 2-13 16,6-3-21-16,0 2-26 0,-5 0-36 0,-3 0-36 0,1-2-36 0,1 2-54 0,-7-3-62 16,-1 2-83-16,2 0-95 0,-7 0-34 0,-1-4-8 0,0 5 8 0,8-6 15 0,-7 1 29 15,-8 1 36-15,7-8 44 0,1 3 49 0,-2 0 49 0,3-6 49 0,-1 4 60 0,-2-4 63 0</inkml:trace>
  <inkml:trace contextRef="#ctx0" brushRef="#br0" timeOffset="15472.06">27308 10145 55 0,'0'-4'128'0,"0"-1"40"0,0 5 30 0,0 0 26 0,5-5 22 0,-5 1 23 0,0-2 21 0,0 2 20 0,0-1 22 0,0 1 18 0,0-1 22 0,0 5-53 0,0-6-92 0,0 2-55 0,0 4-34 0,0-6-15 0,0 1-9 0,0 5-4 0,0-4-5 0,0-1-5 0,0 5-5 0,0-6-4 16,-5 6-6-16,5-4-5 0,0 4-8 15,-7-4-4-15,7 4-7 0,0-5-5 0,-7 5-3 0,7 0-5 0,-5 0-2 0,5 0-6 0,-8-6-4 0,3 6-5 0,-3 0-3 0,8 0-4 16,-6 0-3-16,1 0-4 0,-10 0-5 0,9 0-1 0,-1 6-3 0,1-6-3 0,1 0 1 0,-11 0-3 15,11 5 0-15,-1-5-3 0,-1 4 0 0,1-4-3 0,-2 4 1 0,1-4-1 16,2 6-3-16,-1-6 0 16,6 5-2-16,-6-1-1 0,6-4-1 0,-7 5 0 0,-1 1-1 0,8-2-1 0,0 2 0 0,-5-1-2 0,5-1 1 0,0 1 3 0,0 5-2 15,0-6 1-15,0 6 2 16,0-6-3-16,0 3 1 0,5 2 0 0,-5 0 2 0,8-3-2 0,-8 3 3 0,7 0 0 0,-1-3 2 0,0 4 1 0,-1 1 3 0,2-8 3 31,7 7 3-31,-7-5-1 0,4 4 2 0,-3-2 2 0,5 2 5 0,0-4 3 16,1 5 0-16,-2-6 4 0,2 1 0 0,-1 4 3 0,-1-2 2 0,0-4-1 15,3 3-1-15,-2-1-2 0,-2 5-3 0,5-7 2 0,-5 3 0 0,1-2-1 16,2 1-2-16,-7 4-3 0,-1-3 0 0,8 0-2 0,-7-2-3 0,-7 1 2 0,5-1-2 16,3 2 0-16,-8-2 1 0,0-4 3 0,0 0 2 0,0 5-1 15,0-5 3-15,0 5 1 0,0-1 6 0,0-4 2 0,0 6 3 0,-8 0 2 0,3-6 0 16,5 3-3-16,-7-3 1 0,-2 6-2 0,4 0-3 0,-8-6-4 0,8 4-1 0,-9 1-7 16,1-5-7-16,0 4-11 0,0 1-14 0,-6-5-10 0,4 4-12 0,-4-4-11 15,6 6-14-15,-6-6-12 0,7 0-11 0,-2 6-11 0,1-6-11 0,0 0-8 16,0 0-9-16,7 0-8 0,-1 0-5 0,1 0-9 0,-2 0-5 0,1 0-14 0,7 0-14 15,0 0-12-15,0 0-8 0,0 0-6 0,0 0-3 0,0 0-12 0,0 0-14 16,0 0-18-16,0-6-21 0,7 0-8 0,-7 6-3 0,8-4 13 0,-2-1 21 0,1 1 24 16,4-1 30-16,-3-5 26 0,5 4 26 0,0-3 24 0,1-1 24 0,-2 0 26 0,7 0 37 15</inkml:trace>
  <inkml:trace contextRef="#ctx0" brushRef="#br0" timeOffset="15708.34">27550 10029 0 0,'0'0'4'0,"5"-5"113"0,-5 5 73 0,0-6 53 0,0 2 43 0,0-1 40 0,8 1 34 0,-8-1 37 0,0-5 32 0,0 4 31 0,0-3 29 0,0 3 29 16,5 3 26-16,-5-3-80 0,0 2-141 0,0 4-78 0,5-5-49 0,-5 5-32 0,0 0-23 0,0-4-19 0,9 4-18 0,-9 0-18 0,0 0-16 0,5 0-13 0,-5 4-14 0,7 1-9 0,-7-5-11 0,8 10-7 0,-8-7-6 0,5 8-2 0,-5-1 2 0,7 5-1 0,-7-6-1 0,0 6 2 0,7 4-2 0,-7-4 0 0,0 4 0 0,0 2-2 0,0-3 0 0,0 2-10 15,0 5-14-15,0-6-19 0,0 6-20 0,0-1-19 16,0 0-19-16,0 1-23 0,0-1-22 0,0 0-23 0,0-3-24 0,-7 3-30 0,7-5-37 0,0 2-49 15,0-6-56-15,0 3-55 0,7-2-51 0,-7-7-9 0,0 6 13 0,0-6 25 16,0 0 28-16,0 1 34 0,0-4 35 0,0-6 37 0,0 5 37 0,0 5 44 16,0-10 46-16,0 0 53 0,0 0 64 0</inkml:trace>
  <inkml:trace contextRef="#ctx0" brushRef="#br0" timeOffset="15882.44">27529 10376 73 0,'-6'-9'173'0,"6"-3"64"0,0-2 49 0,-8 4 40 0,8-3 37 0,0 2 34 0,-5-4 34 0,5 6 29 16,0-1 28-16,0 1 27 0,0 0 25 0,0-3-58 0,0 3-106 0,0 3-89 15,5-1-82-15,-5 1-42 0,8-3-26 0,-2 3-18 0,-6 0-17 0,7 2-13 0,-1-1-17 16,2-1-15-16,5 3-10 0,-8-3-11 0,0 2-7 0,9 4-9 0,1-5-6 16,-3 5-8-16,0-4-6 0,1 4-13 0,8 0-15 0,-7 0-21 0,4 0-24 15,3 0-28-15,-10 0-32 0,10 0-39 0,-9 4-41 0,7-4-80 0,-6 5-94 0,6-1-70 16,-4 2-54-16,-3-3-14 0,0 3 3 0,-4-6 20 0,5 5 29 0,0-1 38 16,-8-4 39-16,4 6 47 0,-4-6 47 0,2 0 53 0,-1 0 56 0,-6 0 72 0,6 0 88 15</inkml:trace>
  <inkml:trace contextRef="#ctx0" brushRef="#br0" timeOffset="16893.76">27985 10313 0 0,'0'5'42'0,"-7"-1"122"0,7 2 66 0,0-6 48 16,0 0 37-16,-5-6 32 0,5 2 24 0,-7-1 27 0,7 5 25 15,0-6 26-15,0 3 25 0,0-4 15 0,0 2 9 0,0 1-89 16,0-1-144-16,0 1-72 0,0-2-29 0,0 2-15 0,7-1-6 0,-7-4-5 0,0 9-1 16,0-7-6-16,0 2-5 0,0 1-8 0,0-1-10 0,-7-1-11 0,7 2-13 0,0 1-13 0,0-3-15 15,-8 6-11-15,8-5-12 0,-5 5-9 0,5-4-8 0,-7 4-6 0,0-6-5 16,7 6-5-16,-5-6-4 0,-3 6-3 0,1 0-5 0,1 0-1 0,0 0-1 0,-1 0-4 15,2 0 0-15,-4 6-5 0,-3-6-4 0,6 0-6 16,1 6-5-16,-3-2-5 0,0 1-3 0,3 1-5 0,-2-3-1 0,1 7-2 0,0-5 0 0,-2 4-2 16,1-2 1-16,2 2 0 0,5 0 0 0,-6 1 4 0,6-5 2 0,-8 4 6 15,8 1 6-15,-5 1 3 0,5-1 5 0,0-7 1 0,0 7-1 0,0 1 2 16,0-2-2-16,0-3-1 0,0 3-3 0,5-5 3 0,-5 6 0 0,0-5 0 16,8 0 2-16,-2 5-1 0,-6-4 3 0,5-3 2 0,2 3 0 0,1 0 6 0,-2-6 3 15,0 4 6-15,1 1 6 16,6-5 3-16,-5 0 3 0,3 4 3 0,-4-4 4 0,7-4 5 0,-2 4 5 0,0 0 9 15,-5-5 7-15,6 1 8 0,1 4 8 0,-1-6 4 0,-1 0 7 0,-5 3 3 0,5-9 7 0,2 8 4 0,-7-1 4 0,-1 0 3 16,-1-5 3-16,11 6 1 0,-16-1-4 0,5-5-5 0,2 4-6 0,-7-3-8 16,0 4-6-16,0-5-7 0,0 1-6 15,0 0-6-15,0 0-6 0,0 2-5 0,0-2-4 0,0 0-7 0,0-1-4 0,0-1-5 0,-7 8-5 0,7-9-3 0,0 8-2 16,0-1-4-16,-5-1-4 0,5 6-5 0,0 0-5 0,0 0-7 0,0 0-5 16,0 0-4-16,0 0-2 15,0 6 1-15,-8-6 0 0,8 9 0 0,0-4 0 0,0 2-2 0,0 2-2 0,0 0 0 0,0 1-3 0,0 4 3 0,0-4 3 0,0 5 3 16,8-6 6-16,-8 1 1 0,0 4 2 0,5-2 1 0,-5-3 0 15,7 1 1-15,-7-1 0 0,6-4 3 0,-6 5 0 0,5-4 7 16,4 3 3-16,-2-3 4 0,-2-2 4 0,-5 1 2 0,8-1 1 0,3 1 1 0,-3-1 1 16,-3 2 2-16,2-6 0 0,0 6-1 0,6-6 3 0,-6 0-1 0,6 0 2 0,-7 0 3 15,7 0 1-15,0 0 1 0,-5-6 3 0,2 6 0 0,4-6 5 16,-7 2 2-16,-1-1 6 0,8 1 5 0,-7-1 6 0,-2 1 2 0,3-2 6 0,-8 0 3 0,5-3 1 16,-5 3 1-16,0-3-2 0,0 0-1 0,0 3-4 0,0-3-2 0,0-1-6 0,-5-5-4 15,-3 0-7-15,8 6-11 0,-5-6-11 0,-2 0-9 0,0 6-6 16,0-5-7-16,1 0-9 0,-1-2-4 0,2 1-3 0,-4 6-5 0,9-6-3 0,-5 5-2 15,0-1 1-15,-3 2 0 0,8 0-3 0,-6 0-1 0,6 2 1 0,0 3-2 16,0-1 1-16,0 0-5 0,0 5-2 0,-7-4-2 0,7 4-5 0,0 0 0 16,0 0-1-16,0 0-2 0,7-6 2 0,-7 6 0 0,0 0 6 0,0 0 3 0,6-4 5 15,2 4 4-15,-3 0 5 0,0 0 8 0,4 0 5 0,-4 0 9 16,2 0 6-16,6 0 8 0,1 0 6 0,-1 0 6 0,0 4 3 0,-2-4 5 0,5 0 2 16,-5 6 4-16,9-2 2 0,-7 1 1 0,0 0 0 0,1-1 2 0,-2 3-2 0,0-2 0 15,3-1-1-15,-10 5 2 0,9 0-4 0,-9-3-1 0,2 3 0 0,1 3-2 16,-8-3 0-16,6 0-2 0,-6 6 3 0,0-6 0 0,0 7 2 0,0-7 2 15,0 6-2-15,-6-6 1 0,6 7 0 16,-8-1-1-16,1-6 1 0,2 6-4 0,-3-6-1 0,2 1-3 0,6-1-2 0,-5 1-7 0,-3 0 0 0,1-6-6 0,1 8-3 16,6-9-4-16,-6 3 0 0,6 0-1 0,-7 3-4 0,7-5-2 0,0-4-3 0,0 5-2 15,0-5-3-15,0 10 0 0,0-4-1 0,0-6-2 0,0 3 1 32,0 3-2-32,7-6 4 0,-7 5-1 0,0-5 4 0,6 4 1 0,0-4 3 0,-6 6 0 15,7-6 4-15,1 0 0 0,-3 4-1 0,1-4-3 0,2 0-4 0,4 0-10 16,-4 0-5-16,4 0-11 0,0-4-8 0,2 4-16 0,-7-6-11 0,4 2-15 0,5 4-13 15,-4-5-15-15,-6-4-14 0,8 3-11 0,-7 0-13 0,4-3 1 0,-3 0-1 16,-3 5 4-16,3-11 4 0,-1 3 4 0,-7 3 2 0,5-6 11 0,-5 2 10 16,7 1 13-16,-7-2 17 0,0-5 15 0,0 4 15 0,-7 0 18 0,7 2 17 0,0-8 15 15,0 6 19-15,-5-4 16 0,5 1 18 0,-7 2 23 0,7-4 27 16,0 7 20-16,0-8 20 0,-8 6 17 0,8 2 16 0,0-2 15 0,-5 0 18 0,5 4 12 16,0 3 13-16,0-3 4 0,0 8-3 0,0-4-5 0,0 2-14 0,0 5-17 15,0 0-25-15,0 0-22 0,0 0-23 0,0 0-19 0,0 0-17 0,0 0-14 16,0 0-16-16,0 5-11 0,0 2-15 0,0-4-8 0,5 8-6 0,-5-3-5 0,0 3 1 15,8 4 3-15,-8 0 7 0,0-6 3 0,0 10 6 0,7-3-1 0,-7-2 0 16,0 5-2-16,0-4-5 0,0 6-1 0,5-3-2 0,-5-2-6 0,0 2-5 16,0 1-7-16,0-4-13 0,0 6-12 0,7-8-16 0,-7 1-18 0,0 2-22 0,0-1-19 15,0-1-21-15,0 2-24 0,0-7-30 0,7 6-25 0,-7-6-24 0,0 7-40 16,0-7-49-16,5 0-54 0,-5 1-60 0,0-1-36 0,0-4-22 0,8 5 6 16,-8-4 22-16,0-1 30 0,0-5 32 0,0 0 39 0,0 0 40 0,0 0 39 0,0 0 41 15,0 0 49-15,0 0 53 0,-8-5 59 0,8-1 73 0</inkml:trace>
  <inkml:trace contextRef="#ctx0" brushRef="#br0" timeOffset="17067.38">28598 10371 89 0,'-8'-4'176'0,"8"-2"58"0,0 0 49 0,-6 3 44 0,6-3 41 0,0 1 36 0,0 1 35 0,-5-2 35 0,5 6 31 0,0 0 30 0,0-3 28 0,0 3-65 0,0-6-118 0,5 2-81 0,-5-1-63 0,0 5-38 0,0-6-27 0,6 6-23 0,-6-3-22 0,0-4-20 0,8 7-18 0,-8-5-13 0,5 5-19 0,3-4-13 0,-1 4-12 0,-2-5-7 0,2 5-10 0,5 0-10 0,-4-4-16 0,5 4-19 0,-2 0-25 0,-3 0-34 0,5 0-33 0,0 4-41 0,1-4-41 0,-2 5-69 0,1-5-82 0,-7 4-85 0,7-4-81 0,0 5-32 0,-7 2-2 0,2-7 13 15,-1 3 23-15,-2 3 36 0,4-6 41 0,-4 0 49 0,-5 0 50 0,5 0 55 16,-5 0 55-16,0 0 70 0,0 0 74 0</inkml:trace>
  <inkml:trace contextRef="#ctx0" brushRef="#br0" timeOffset="17272.74">28935 10547 0 0,'0'15'14'0,"0"-6"130"0,0-3 75 15,0 3 53-15,0-3 39 0,0-6 35 0,0 0 33 0,8 0 32 0,-8 0 29 0,0 0 32 16,5-6 31-16,-5 6 33 0,0 0 33 0,0 0-80 15,0-6-151-15,0 6-81 0,0 0-46 0,0 0-22 0,7-3-11 0,-7-3-12 16,0 6-12-16,0-5-12 0,0 1-11 0,0-2-16 0,0 1-16 0,0 1-19 16,8-2-22-16,-8 6-23 0,0-3-20 0,6-3-12 0,-6 2-10 0,0-1-3 0,6 5-6 0,-6-6-7 0,7 2-10 15,-2-2-16-15,3 6-18 0,-2-5-18 0,1 5-24 0,-1-4-22 0,-1 4-23 16,3-5-29-16,0 5-32 0,4 0-46 0,-6 0-53 0,0 0-93 0,1 0-104 16,1 0-37-16,-3 0-5 0,1 0 18 0,2 0 28 0,5-4 34 15,-6 4 39-15,-2-6 43 0,2 2 41 0,-2-1 48 0,-5-4 49 0,7 3 60 0,1-4 63 0</inkml:trace>
  <inkml:trace contextRef="#ctx0" brushRef="#br0" timeOffset="17525.09">29243 10206 0 0,'0'-6'10'0,"0"-4"127"0,0-1 76 15,0 2 54-15,0 0 41 0,0 0 40 0,0-2 42 0,0 1 39 0,0-4 41 16,5 5 36-16,-5-2 36 0,0 1 28 0,0 1 31 0,0 4-89 0,0-1-152 0,8 2-86 16,-8 0-48-16,0 4-25 0,0 0-17 0,0 0-19 0,0 0-27 0,0 0-25 15,0 0-31-15,0 0-20 0,0 0-22 0,0 0-13 0,0 0-12 0,0 0-8 16,0 4-8-16,0 0-6 0,0 2-5 0,0 3-3 0,-8 2-1 0,8-1-1 15,0-1 3-15,0 6 6 0,0-6 3 0,0 7 3 0,0-2 5 0,0-1-1 0,0 2 1 16,0 1-2-16,0-2-2 0,0 1 0 16,0 4-2-16,0-4-2 0,0 0-2 0,0 4-9 0,0-4-5 0,8 0-10 15,-8 0-13-15,5 4-15 0,-5-4-12 0,7-1-18 0,0 2-17 0,-2-7-20 0,-5 6-25 0,8-2-21 0,-1-1-25 16,-2-3-28-16,3 6-31 0,-2-6-62 0,-6 0-79 0,5 1-58 0,3 1-45 0,-8-1-3 16,0-1 11-16,8 0 26 0,-8-3 30 0,0-2 35 0,0-4 37 0,0 0 39 15,-8 5 42-15,8-5 45 0,0 0 50 0,0 0 66 0,-8-5 82 0</inkml:trace>
  <inkml:trace contextRef="#ctx0" brushRef="#br0" timeOffset="17792.53">29208 10376 0 0,'-5'-9'10'0,"5"3"128"0,-7-3 80 0,7-2 59 0,-6 1 45 0,6 7 43 15,0-7 38-15,0-1 37 0,0 1 34 0,0 5 32 0,0-4 30 0,0 5 27 16,0-2 25-16,0 2-94 0,0-1-154 0,0-1-92 0,6 3-55 0,-6-4-32 16,0 2-21-16,7 5-20 0,-7-4-17 0,5-1-19 0,-5-1-17 0,9 2-16 15,-9 4-12-15,7-3-10 0,-2 3-9 0,1-6-8 0,2 6-8 0,-3-5-10 16,3 5-14-16,-3 0-13 0,9 0-17 0,-9 0-18 0,3 0-17 0,4 0-20 0,2 0-21 15,-9 5-25-15,11-5-26 0,-5 6-27 0,-4-3-34 0,7 1-56 0,-2-4-69 16,-6 6-72-16,8-1-64 0,-2-1-18 16,-4-4 9-16,-3 5 24 0,1-5 30 0,2 7 34 0,-1-7 38 0,-2 0 41 0,-5 0 41 0,6 3 46 0,-6-3 47 0,0 0 61 15,0-3 69-15</inkml:trace>
  <inkml:trace contextRef="#ctx0" brushRef="#br0" timeOffset="18076.12">29477 10297 3 0,'0'0'61'15,"0"0"29"-15,0 0 21 0,5 0 20 0,-5 0 23 0,8 0 25 0,-8 0 28 0,6 0 24 0,-6 0 21 0,7-5 15 0,-1 5 15 0,-6 0-34 16,7 0-59-16,-1 0-37 0,2 0-25 0,-8-4-12 0,5 4-9 0,0 0-12 16,3 0-17-16,-8 0-12 0,6 0-13 0,-6 0-1 0,0 0 2 0,7 0 9 15,-7 0 13-15,0 0 10 0,0 0 11 0,0 0 10 0,0 0 12 0,8 0 7 16,-8 0 9-16,0 0 9 0,0-5 8 0,0 5 3 0,0-4-3 0,0 4 0 0,0-6-5 16,0 2-2-16,0 4-5 0,0-5 1 0,0-1 1 0,0 3 3 0,0-4 4 0,0 7 1 15,0 0 3-15,0-5 1 0,0 5-1 0,0-4-3 0,0 4-8 0,5-5-10 16,-5 5-11-16,0 0-14 0,0 0-18 0,0 0-13 0,0 0-21 0,0 0-12 15,0 0-13-15,0 0-10 0,0 0-10 0,0 0-8 0,0 0-6 0,6 5-5 16,-6-1-3-16,0 1 2 0,0 2-1 0,8-4 4 0,-8 8 1 0,0-7 6 16,0 6 3-16,5-1 5 15,-5 3 0-15,0-3 1 0,0 6 0 0,0-6-2 0,0 6 2 0,0-6-3 0,0 6-1 0,0-5-2 0,0 4-1 16,0 2-2-16,0-7-3 0,7 6-6 16,-7-6-8-16,0 7-10 0,0-7-11 0,0 0-13 0,0 1-18 0,0-1-15 0,6 2-17 0,-6 4-14 0,0-11-14 0,0 5-18 0,0 1-20 15,8-5-20-15,-8 5-21 0,0-5-15 0,0 1-13 0,0-6-20 0,0 3-19 16,0 3-45-16,0-6-54 0,0 0-46 0,0 0-38 0,0 0-4 0,-8-6 13 0,8 6 27 15,-6-3 29-15,6-3 34 0,-7 1 38 0,7-5 34 16,-5 1 36-16,-3 0 40 0,8-1 45 0,-6-5 58 0,1 0 76 0</inkml:trace>
  <inkml:trace contextRef="#ctx0" brushRef="#br0" timeOffset="18238.54">29503 10152 0 0,'0'-16'7'0,"6"7"124"0,-6-1 78 0,0-4 57 16,0 4 45-16,0 4 39 0,0-3 37 0,0 4 28 0,0-1 24 0,0 2 19 31,0 0 21-31,0-1 15 0,0-1 14 0,7 6-94 0,-7-3-157 0,0 3-92 0,0 0-60 0,6 0-34 0,-6-7-24 0,0 7-19 0,8 7-14 0,-3-7-11 15,-5 3-3-15,5-3-3 0,3 6-6 0,-8-1-10 0,6 3-13 0,1-2-19 16,1 3-23-16,-3 2-31 0,-5-1-29 16,6-1-62-16,2 0-75 0,-3 1-75 0,-5 0-75 0,7 6-28 15,-1-7-6-15,-6 1 6 0,8-1 17 0,-8 6 25 0,0-9 30 0,0 3 36 0,0-3 39 0,-8 1 45 0,8-1 49 0,-6-1 63 0,6-1 71 0</inkml:trace>
  <inkml:trace contextRef="#ctx0" brushRef="#br0" timeOffset="18959.97">29724 10459 0 0,'0'6'38'0,"0"-6"112"16,0 0 56-16,0 0 35 0,0 0 27 0,0 0 25 0,0-6 25 0,0 0 30 15,0-3 29-15,0 5 30 0,6-1 28 0,-6 1 12 0,0-2 7 0,0-3-83 16,6 3-134-16,-6-4-58 0,0 5-22 0,0-4-4 0,0-1 3 0,0 1-2 16,0-3-5-16,7 3-11 0,-7 0-12 0,0 3-12 0,0-3-9 0,0 0-8 0,0 3-7 15,0-4-7-15,0 5-8 0,0 1-6 0,0-1-8 0,0 5-5 0,0-4-8 16,0 4-7-16,0-6-10 0,0 6-7 0,0-4-10 0,0 4-6 0,0 0-11 0,0 0-5 15,8 0-7-15,-3 0-4 0,-5 4-6 0,7 2-1 0,0-6 0 16,-2 4-1-16,-5 5 4 0,7-4 2 0,1 5 2 0,-3 1 6 0,2-1 0 0,0 3 2 16,-2-2 4-16,3 4 0 0,0-2 0 0,-8 2-2 0,5 0-6 0,1 0-5 15,-6 0-6-15,7-2-7 0,-7 2-3 0,0 0-5 0,5 0 0 0,-5 0-2 16,0 0-3-16,0-2-2 0,0 2 0 0,0 0 2 0,0-6 0 0,0 3 4 16,0-4 6-16,0 2 7 0,0 0 6 0,0-4 6 0,0 3 6 0,0-3 5 0,0-2 5 15,0-4 5-15,0 5 6 0,0-5 7 0,0 0 8 0,0 0 9 0,0 0 12 16,0 0 5-16,0 0 4 0,0 0 2 0,0 0 3 0,0 0 0 0,0-5 1 0,-5 1 1 15,5-2 0-15,0 0 1 0,0 3-4 0,-7-3-3 0,7 0-8 0,0-3-7 16,-6 0-11-16,6 5-6 0,0-8-4 0,-5 3-1 0,5 0-3 0,0 3-1 16,0-3-2-16,0 0-4 0,0-1-2 0,0-1-2 0,0 1-4 0,0-4-4 15,0 4-2-15,0 1-2 0,0 0-2 0,0-3-3 0,5 3-2 0,-5-4-1 16,6 1-3-16,1 3-2 0,-7-1-3 0,5 0 1 0,4 0-4 0,-9 1-1 16,5 5-2-16,2-8 0 0,-1 9 0 0,-1-3-2 0,3 1 2 0,0 1-1 0,-3-2 2 15,9 6-1-15,-9 0 2 0,3 0 1 0,-1 0 1 0,5 6 5 0,-5-2 1 16,-2 1 2-16,8 1 4 0,-5 3 2 0,-2 1 2 0,7-1 1 0,-6 1 2 15,-1 0 2-15,1 6 0 0,-1-7 3 0,-1 6 2 0,-5-6 1 0,9 7-1 16,-9-2-1-16,7-4 0 0,-7 3-1 0,0-2-2 0,0 4 2 0,0-5-2 0,0-1 0 16,0 0 0-16,0 1 1 0,-7 1-1 0,7-2 1 0,0-3 0 15,0 2-1-15,0-3 1 0,-9 0 1 0,9-1 2 0,0 2 1 0,0 0 4 0,-5-6 3 16,5 0 1-16,0 0 3 0,0 3 2 0,-6-3-1 0,6 0 5 0,0 0-1 16,0 0 3-16,-7 0-1 0,7-3 4 0,-6 3-2 0,6 0 0 0,0-6 1 0,-7 0-2 15,7 2 0-15,-6-1-1 0,6-4-1 0,-7 5 0 0,7-2-1 0,0-3 1 16,-6-2-2-16,6 7-2 0,0-7-3 0,0 1-1 0,-8-3-1 0,8 2-2 15,0 1-2-15,0 1-1 0,0 0-1 0,0-1-3 0,0-4-1 0,0 2-1 0,0 3-2 16,8-4-2-16,-8 1 0 0,6 3-1 0,-6-1 1 0,7 0-1 0,-7 0 1 16,6 1 0-16,1-1 1 0,-1 4 1 0,1-3 0 0,-7 4-1 0,6 1 1 15,-1 4-1-15,4-6-2 0,-2 6-2 0,6 0 0 0,-8 0-1 0,1 6 2 16,2-2-1-16,-3 1 1 0,8 1 0 0,-5 3-1 0,-2-3 1 0,6 3 2 0,-3 5 0 16,1-4 0-16,-2 6 1 0,-1-7 2 0,-1 6 1 0,2-2-3 0,-3-1-5 15,0 2-8-15,3 0-14 0,-2-5-12 0,-6 6-14 0,7-4-15 16,-7-1-16-16,0 3-21 0,0-2-21 0,0-2-22 0,0 0-25 0,0 3-47 0,0-8-55 0,-7 5-82 15,7 0-93-15,0 3-32 0,0-9-5 0,-6 9 15 0,6-8 22 0,0-4 28 16,0 5 31-16,0-5 35 0,0 0 38 0,0 0 40 0,0 0 42 0,0-5 57 0,0 1 62 16</inkml:trace>
  <inkml:trace contextRef="#ctx0" brushRef="#br0" timeOffset="19703.46">30316 10507 0 0,'0'0'44'0,"9"-5"125"0,-9-4 69 15,0 5 54-15,0-2 41 0,5 2 39 0,-5-7 34 0,0 8 35 0,0-9 35 0,0 3 30 0,6 5 30 0,-6-5 15 0,0 3 8 0,7 0-99 0,-7 3-155 0,0-3-81 0,5 0-42 0,-5 2-24 0,0 4-16 0,0 0-14 0,0 0-16 0,0-5-18 0,0 5-16 0,0-5-15 0,0 5-16 0,-5 0-14 0,5 0-13 0,0 0-12 0,-7 0-9 0,7 5-8 0,-6-5-6 0,1 5-5 0,5-5-2 0,-9 4-4 0,2 8 1 0,7-9-3 0,-5 3 1 0,-2 4-1 0,7-5 1 0,-6 4-3 0,0 1-5 0,6-4-2 16,0 3-6-16,0 0-7 0,0 1-3 0,0-1-1 0,0 2-2 0,0-7 0 16,0 7 0-16,6-7 2 0,-6 5 1 0,6-3 2 0,1 3 3 0,-2-3 7 15,-5-2 7-15,7 1 6 0,2 1 12 0,-4-6 5 0,1 3 7 0,1-3 5 0,-2 6 5 16,9-6 3-16,-7 0 2 0,-1-6 6 0,-1 6 3 0,3 0 7 15,0-3 5-15,-8-3 6 0,5 1 6 0,1 1 1 0,2-2 5 0,-8 1 2 0,5-5 1 16,3 7 2-16,-8-3 1 0,0-3-3 0,7-1 0 0,-7 4-5 0,0-3-4 16,0 0-5-16,5 3-7 0,-5-3-5 0,-5 0-5 0,5-3-5 0,0 8-5 0,0-5-2 15,0 0-3-15,-7 3-6 0,7-3-4 0,0 3-4 0,-8 0-3 0,8 2-6 16,-5-1-3-16,5 5-3 0,-8 0-6 0,2 0-3 0,6 0-6 0,-5 0-1 16,-3 5-2-16,0-1 1 0,8 2-3 0,-5 0-2 15,-1 3-1-15,-1 1-1 0,2-1-1 0,-4 0 2 0,9 3 1 0,-5-3 0 0,5 0 1 0,-7 6 2 16,7-6 1-16,-6 7 1 0,6-7-1 0,0 6 3 0,0 0 0 15,0-6 3-15,0 6 4 0,6-5 2 0,-6-1 4 0,0 0 5 0,7 3 1 0,-7-3 7 0,0 1 3 16,5-1 3-16,-5-4 5 0,9 5 4 0,-4-5 3 0,2-1 4 0,-1 8 7 0,-6-9 4 16,5-3 7-16,3 6 5 0,0-2 8 0,3-4 6 0,-3 5 11 15,-3-5 7-15,3 0 5 0,-1 0 6 0,-2 0 3 0,9 0 0 0,-9-5 4 0,3 5-2 16,-8 0 0-16,5-4-4 0,3-2-2 0,-2 6-5 0,-6-3-4 0,5-3-8 16,-5 0-6-16,7-3-8 0,-7 3-7 0,9 2-4 0,-9-5-4 0,0 0-2 15,5-3-4-15,-5 3-7 0,0-1 0 0,0 0-6 0,0 2-2 0,0-7-3 0,0 4-1 16,0-4-3-16,0 5-1 0,0-3-4 0,7 2-2 0,-7-4-2 0,0 6-3 15,0-5-3-15,0 3-1 0,0 2 0 16,0-1-2-16,0 1-1 0,6 0-2 0,-6 3-1 0,0-3-2 0,0 3-4 0,0 0-3 0,5 2-3 0,-5 4-3 0,0 0-3 16,0-5 1-16,0 5-3 15,9 0-2-15,-9 0 2 0,0 0 1 0,7 5 0 0,-2-5 2 0,-5 4 2 0,6 2 4 0,1 0 3 0,-1 3 3 0,2-3 5 16,-1 3 4-16,-2-5 5 0,-5 5 2 0,6 3 3 0,2-9 4 0,-3 8 1 16,3-1 1-16,-3-1 0 0,-5-5 1 0,8 7 1 0,-8-1 1 0,6-1 0 15,-6 0 4-15,0-3 0 0,0 3 0 0,0 1 6 0,0 1 3 0,0-2 0 0,0 1 4 0,-6 4-2 16,-2-4 2-16,8-1 0 0,-5 3 0 0,-3-3-2 0,3 0 1 0,-3 6-3 15,2-5 0-15,1-1-3 0,-2-3-2 0,-1 3-2 16,2 0-4-16,-1-3-2 0,1-2-1 0,1 7-2 0,-2-7-2 0,-2 2 1 0,9-1-1 0,-5-5-2 16,5 4 0-16,-6 0-1 0,6-4-1 0,0 0-2 0,0 5 3 0,0-5-1 0,0 0 2 15,0 6 3-15,0-6 2 0,0 4 4 0,0-4 2 0,0 0 4 0,6 5 6 16,-6-5 4-16,5 0 7 0,-5 6 1 0,9-6 2 0,-2 0 1 0,-7 0 1 0,5 0-1 16,1 0-4-16,1 0-7 0,-1 0-7 0,2 0-18 0,4 0-21 0,-6 0-29 31,2 0-31-31,-3 0-39 0,3 0-43 0,-3 0-62 0,-5-6-72 0,8 6-104 0,-8-5-120 0,6 1-45 0,-6-2-13 0,0 1 9 0,0 1 20 0,0-5 33 31,-6-1 37-31,6-5 43 0,-8 0 48 0,3-3 54 0,-3-3 54 0,3 2 71 0,-3-5 73 16</inkml:trace>
  <inkml:trace contextRef="#ctx0" brushRef="#br0" timeOffset="24738.99">24095 9183 0 0,'-5'0'29'0,"5"-3"37"0,-6 3 17 0,6-6 21 0,-5 1 25 0,5 5 26 0,-7-4 24 0,-2-2 22 0,9 1 24 0,-5 5 22 0,-2-4 21 0,1-1-13 0,6 5-32 0,-5-4-19 0,-3 4-8 0,8 0 2 0,-8-6 5 0,3 6-6 0,5-4-10 0,-6-2-13 0,6 6-8 0,0-5-6 0,-8 1-9 0,8 4-5 15,0-5-5-15,0 5-10 0,0-6-7 0,0 6-11 0,0 0-9 0,0 0-10 16,0 0-12-16,0 0-11 0,0-4-14 15,0 4-10-15,0-5-12 0,8 5-11 0,-8 0-8 0,6-4-9 0,-1 4-8 0,3 0-2 0,0 0-7 0,-3-6 0 32,8 6-2-32,-8 0 2 0,11 0-2 0,-5 0 2 0,2 6 1 0,0-6 0 0,0 0 0 15,1 4 1-15,-7 1 1 0,5-1 0 0,0-4 0 0,1 6 0 0,-5-1 0 16,5-1 1-16,-7 7 1 0,1-7 2 0,-1 2 2 0,-6 3 3 0,7 0 1 0,-7 1 3 16,6 1 3-16,-6-1 1 0,-6 4 1 0,6-4 1 0,0 5 1 0,-7 0-1 15,1-2 2-15,-1-4 0 0,1 6-3 0,-1 1 0 0,1-7-4 0,-2 6-4 16,3-1-4-16,-3-4-4 0,3 0-3 0,-2-1-2 0,0 2-8 0,7-2-2 15,-5-3-5-15,5 4-4 0,-7-7-4 0,7 3-1 0,0 3 1 0,0-3-3 16,0-2-1-16,0 1 1 0,0 0 1 0,0-1-1 0,0 2 0 0,0-2 1 0,7 2 1 16,-7-1 5-16,5-5 7 0,-5 4 8 0,7 2 4 0,0-6 8 0,-7 3 6 15,5-3 5-15,3 6 7 0,-3-6 5 0,3 5 4 0,5-5 9 0,-7 0 8 16,1 0 11-16,-1 0 14 0,1 0 10 0,-1 0 13 0,-1 0 9 0,4-5 10 16,-2 5 8-16,-7-6 3 0,5 6 5 0,-5-3 1 0,8-3 0 0,-8 2 2 0,0-1-2 15,5-1-5-15,-5 2-4 0,0-2-7 0,0 2-12 0,0-6-12 0,-5 6-16 16,5-2-14-16,0 2-8 0,0-1-12 0,0-1-7 0,-8 6-7 0,8-3-7 0,0 3-6 15,0 0-9-15,-5-7-9 0,5 7-8 0,0 0-12 0,0 0-7 0,0 0-2 16,0 7-2-16,-7-7-3 0,7 3-3 0,0 3 0 0,-9-1-1 0,9 5-1 16,-5-1 2-16,5 0 1 0,-6 1 4 0,6 1 6 0,-7 2 4 0,7-2 4 0,0 2 6 15,-6 3 1-15,6-7 1 0,0 6 2 0,0 0 2 0,0 0 1 0,0-6 2 16,6 6-1-16,-6 1 3 0,0-7 0 0,7 6 2 0,-7-1 1 0,6 0 2 16,-6-3 0-16,5 2 3 0,-5-2 1 0,9 3 1 0,-9-3 0 0,7 4 1 0,-2-6 0 15,-5 4 0-15,8-1 2 0,-8-3-2 0,5 6 2 0,-5-6-1 0,0 1 2 16,0-1 0-16,6 3 1 0,-6-3 4 0,0-5 2 0,0 1 2 15,0 4 2-15,-6-3 3 0,6-2 3 0,0 1 2 0,0 1-1 0,-5-2-4 0,5-4-2 16,-8 6-11-16,3-6-13 0,5 5-16 0,-7-5-17 0,-2 4-23 16,4-4-26-16,-1 5-33 0,-7-5-36 0,6 0-60 0,1 0-65 0,-7 0-91 0,5 0-100 0,-5 0-38 15,8 0-5-15,-9 0 15 0,9 0 22 0,-10 0 29 0,9-5 32 0,-7 5 39 16,0-4 40-16,5-1 48 0,-3 5 50 0,6-6 61 0,-11-4 68 0</inkml:trace>
  <inkml:trace contextRef="#ctx0" brushRef="#br0" timeOffset="90644.54">11343 708 49 0,'0'-9'127'0,"0"9"41"0,0-5 31 0,0-5 26 0,0 5 22 0,9 5 23 0,-9-4 22 0,0 0 23 0,0-1 23 0,5-1 26 0,-5 3 28 0,0-9-42 0,0 12-82 0,0-4-50 0,0-1-28 0,0-1-14 0,0 6-1 0,0-4-1 15,7-1 1-15,-7 5 0 0,0-4-1 0,0 4-6 0,0 0-5 0,0-5-9 16,0 5-12-16,0 0-14 0,0 0-12 0,0-4-13 0,0 4-16 0,0 0-14 0,0 0-13 16,0 0-17-16,0 0-18 0,0 0-14 0,0 0-14 0,0 0-12 0,0 0-5 15,-7 4-5-15,7 1 0 0,0 4-2 0,0 1-1 0,0-1 3 0,0 6-1 16,-5 0 4-16,5 4 6 0,0 2 6 0,0-3 5 0,-9 6 8 0,9-3 8 0,0 3 1 15,-5 1 1-15,5-6-1 0,0 5-3 0,-5 0-5 0,5 1-3 16,0-1 2-16,0 0 0 0,-8-3 2 0,8 3 0 0,0 1 0 0,0-6 0 16,-5 5 1-16,5-3-1 0,0-3-3 0,0 3 1 0,0-2-9 0,0-4-14 0,0 0-8 15,0 0-10-15,0-6-12 0,0 0-15 0,5 1-17 0,-5-5-16 0,0 5-21 16,0-4-17-16,8-3-15 0,-8 3-18 0,0-2-15 0,5 1-16 0,-5-1-26 16,5-4-28-16,-5 6-50 0,9-6-59 0,-9 0-34 0,5-6-18 0,-5 6 7 0,7-4 19 15,1-5 27-15,-3 3 26 0,2-3 29 0,0-6 29 0,-7 5 33 0,5-4 32 0,2-2 43 16,-1-2 48-16</inkml:trace>
  <inkml:trace contextRef="#ctx0" brushRef="#br0" timeOffset="92114.37">11343 671 0 0,'-5'0'6'0,"0"4"116"0,-8-4 64 0,5 4 43 16,2-4 29-16,-1 0 26 0,7 0 22 0,-6 0 23 0,6 0 22 0,0 0 21 15,0 0 22-15,0 0 23 0,0 0 22 0,0 0-77 0,0 0-138 0,0 0-62 16,0 0-29-16,0 0-11 0,0 0-1 0,0 0-4 0,0 0-4 0,0 0-7 0,0 0-10 15,0 0-11-15,0 0-11 0,0 0-13 0,0 0-13 0,0 0-15 0,0-4-13 16,6 4-11-16,-6 0-10 0,7 0-6 0,-1-4-5 0,2 4 0 0,5 0-1 16,-8 0 0-16,9-5 3 0,-2 5 0 0,8 0 4 0,-8 0 4 0,9 0 3 0,-3 0 0 15,9 0 2-15,-6 5 0 0,3-5 1 0,2 4-1 0,8-4 1 0,-8 0 2 16,14 4-2-16,-8-4 2 0,7 0 0 0,0 0 0 0,6 0-1 0,0 0 1 16,0 0-2-16,7-4 0 0,1 4 1 0,0-4-1 0,0 4-1 15,4-5 0-15,-4 5-1 0,5-6 0 0,0 3-1 0,8-4 2 0,-8 2-1 0,7-4 1 0,1 3-2 16,-2 2-1-16,1-5-1 0,7 0-2 0,-7-3 3 0,6 3 0 0,0-1 3 15,1 1-1-15,1 0 0 0,-2-6 2 0,8 3-4 0,-8-1-1 0,8 4 0 0,-2-3-1 16,2-2 2-16,-3 4 3 0,3-4 0 0,1 4 2 0,-2-5-3 0,-1 6 0 16,9-1-1-16,-9-5-1 0,1 6 0 0,7 0 2 0,-6-3 4 0,-3 3 1 15,4 5-1-15,4-5-2 0,-6-3-1 0,2 9 0 0,3-3-1 0,-5-3 3 16,0 3 2-16,1 1 0 0,-3 1-2 0,4 0-2 0,-9 4-1 0,8-5-2 16,-3-1-1-16,-2 6 0 0,-3-4 2 0,0 4 0 0,2-6-1 0,-2 6 0 0,0-5-2 15,-4 5 0-15,4-4-1 0,-6 4 3 0,6 0 5 0,-5-6 8 0,-3 6 7 16,9-5 4-16,-6 5 2 0,-1 0 1 0,1-4 0 0,-3 4 1 0,3 0-1 0,0 0 2 15,-2-5 2-15,2 5-1 0,-1 0 0 0,1 0-2 0,-8 0-4 0,7 0-8 16,-6 0-8-16,6 5-3 0,-7-5-3 0,1 0-2 0,6 0 2 0,-7 4-2 16,2-4 2-16,-1 0-1 0,-1 5-2 0,1-5 0 0,-1 6-3 0,-7-6 1 15,9 4 0-15,-9-4 2 0,9 5-1 0,-10-5 0 0,10 6 2 0,-9-6 0 0,4 4 2 16,-5-4-1-16,3 6-1 0,-1-6 1 16,0 0 1-16,-6 0 2 0,-2 0 1 0,4 0 2 0,-4 0-1 0,-5 0 5 15,1 0 1-15,-2-6 3 0,1 6 3 0,1 0 3 0,-8-4 3 0,1-2 3 16,-6 6 5-16,5-5 3 0,-7 1 3 0,1-2 2 0,-7 1 1 0,2 1 1 0,5-1 0 0,-12 1-2 0,4-2-2 15,3 2-2-15,-10-1-2 0,2 5-3 0,0-6-3 0,1 2-3 0,-2-2-3 16,-4 6 4-16,-2-5 1 0,-1 1 4 0,3 4 5 0,-3 0 5 0,-5-5 5 0,7 5 4 0,-7 0 2 16,0 0 3-16,0 0 2 0,0 0 1 0,0 0 0 0,0 0-1 0,0 0-3 0,0 0-7 15,0 0-6-15,0 0-8 0,0 0-10 0,0 0-8 0,0 0-10 0,0 0-5 16,0 0-5-16,0 0-7 0,0 0-8 0,0 0-1 0,0 0-5 0,0 0-4 16,0 0-3-16,0 0-1 0,0 0-2 0,0 0-1 0,0 0 1 0,0 0-2 0,0 0-1 15,0 0 2-15,0 0 3 0,0 0 1 0,0 0 7 0,0 5 1 0,0-5 2 16,0 4 6-16,0-4 2 0,0 5 4 0,0 1 2 0,0-6 3 0,0 4 4 0,0-4 2 15,0 6 4-15,0-6 0 0,9 5 0 0,-9-1-1 0,0-4 0 0,0 6-2 16,0-2 0-16,0 1 1 0,0-5-1 0,5 4 0 0,-5 1 0 0,0-5 1 16,0 6-4-16,0-2 2 0,0 1 0 0,0 5 0 0,6-4 2 0,-6-1-2 15,0-1 1-15,0 5-1 0,0 0 0 0,7-3 0 0,-7 3-1 0,0 3 1 0,0-3 0 16,0 0 1-16,0 1-2 0,0-1 1 0,0 6-2 0,0 0 1 0,0 0 0 16,0 0 0-16,0-1 1 0,0 6-2 15,0-2 1-15,5 3 1 0,-5-2 0 0,0 6 1 0,0-1 1 0,9 1-1 0,-9-1 0 0,0 0 2 0,5 0-1 16,-5-3 2-16,7 3 0 0,-7 0-1 0,6-4 0 0,-6-2 1 0,8 3 1 0,-8-1-2 15,5-6 0-15,-5 7 1 0,8-7-1 0,-8-1 0 0,0 2 1 0,5-5-2 16,-5 5-1-16,0-6 2 0,7 6-1 0,-7 0 1 0,0-5-2 0,7 5 2 16,-7-6-2-16,0 6 1 0,0-6 1 0,5 3 0 0,-5-3-2 0,0 0 0 15,0 0 2-15,0 1-1 0,7 1-1 0,-7-1 1 0,0-1-1 16,0-5-2-16,8 7 1 0,-8-2-5 0,0-3-7 0,5 4-3 0,-5-1-2 0,0 0-1 0,0 0-2 16,0 3 1-16,7-3-2 0,-7-3-1 0,0 3-2 0,7 0-4 15,-7-5 2-15,0 7 1 0,0-7 0 0,0 2 5 0,0 0 6 0,0-6 5 0,0 3 0 0,0-3 2 16,0 0 1-16,0 0 2 0,0 0 5 0,0 0 4 0,0 0 4 0,0 6 3 15,0-6 3-15,-7 0 2 0,7 0-2 0,0 0 3 0,-7 0-2 0,2 0-2 16,-3 0-2-16,1 0-3 0,2 0-2 0,-9 0-2 0,1-6-3 0,0 6-5 0,0 0-3 31,-6-3-3-31,1 3-3 0,-3-6-5 0,-6 6 3 0,1 0-4 0,0 0 1 0,-6-6-1 0,0 6 3 0,-2 0 4 0,-3 0-1 0,-2 0 1 0,-9 0 2 32,9 0 1-32,-5 0 2 0,-7 0 3 0,3 0 1 0,-3 6 2 0,-8-6-1 15,7 0 1-15,-7 6 1 0,-6-6 1 0,-1 3 0 0,3-3 1 0,-8 6 0 0,-1-6 1 16,-1 4-2-16,-4-4 0 0,-9 5-1 0,2-5-1 0,-1 4 0 0,-7 2 0 15,7-6 1-15,-5 5-1 0,-1-5 1 0,-7 4-1 0,6 1 2 0,0 1 1 16,-3-6 1-16,3 4 0 0,0 2-2 0,0-2 2 0,-3 1 0 0,3-1-1 16,0 1 1-16,2 1-1 0,-2-2-1 0,2 7 2 0,4-11-3 0,-5 3 3 0,0 4 0 15,0-4-2-15,6 3-1 0,-5-1 1 0,3-5 0 0,-3 4 2 0,7-4-2 0,-9 0 3 16,7 6 0-16,1-6 1 0,-8 0 2 0,7 0 1 0,1 0-3 0,0 0 0 16,-3 0-1-16,3 0 0 0,0 0-3 0,-1 0 3 0,1 4-1 0,-3-4 0 15,11 0-2-15,-9 5 0 0,7 1-4 0,-7-6 1 0,6 3 0 0,3 3 1 16,-3-2 1-16,0 2 0 0,0-1-2 0,8-1-1 0,-8 5-1 0,8-3 2 15,0-1 0-15,-1 4 2 0,7-5 0 0,-1 8 2 0,3-8-2 0,-3 1 0 16,6-1-1-16,4 7 1 0,-4-7 1 0,9 1 1 0,-8-1 5 0,13-4 1 0,-7 6-2 16,9 0 2-16,-9-2 1 0,14-4 0 0,-7 5-3 0,2-5 2 0,5 0-1 15,-1 4 0-15,0-4 1 0,1 0-1 0,8 5-2 0,-1-5-2 0,-2 0-3 0,2 0-1 16,6 0-1-16,-8 6-2 0,10-6-1 0,-5 0 1 0,5 0-4 16,4 0 2-16,-7 4 0 0,8-4-2 0,-2 0-2 0,3 5-1 0,5-5 3 0,0 6-1 15,-6-6 1-15,6 3 0 0,6-3 1 0,-5 0-1 0,5 7 2 0,-6-7-2 16,6 3 1-16,0-3 0 0,2 0 0 0,-3 6-1 0,8-6 5 0,-7 0-3 0,7 0 0 15,0 0 0-15,-6 0 1 0,6 0-1 0,0 0 0 0,0 0 2 0,0 0-2 16,-6 0 1-16,6 0-2 0,-5 0-1 0,5 5 0 0,0-5-5 0,-7 0-3 16,-2 0-5-16,4 0-1 0,5 4-4 0,-7-4 1 0,1 0-2 0,1 6 0 15,-3-6 2-15,8 0-1 0,-8 4-1 0,3-4 0 0,5 0 1 0,-7 0-4 0,7 5 0 16,0-5-2-16,0 0-1 0,0 0-1 0,0 0-1 0,0 0 0 0,0 0-2 16,0 0 1-16,0 0 0 0,0 0 1 0,0 0 2 0,0 0 1 0,0 0 3 15,0 0 4-15,0 0 4 0,0 0 7 0,0 0 4 0,0 0 0 0,0 0 1 16,0 0-4-16,0 0-2 0,0 0-5 0,0 0-4 0,0 0-4 0,0 0-7 15,0 0-2-15,0 0-5 0,0 0-4 0,0 0-5 0,0 0-4 0,0 0-5 16,0 0-3-16,0 0-4 0,0 0-6 0,0 0-5 0,0 0-8 0,0 0-13 0,0 0-17 16,0 0-37-16,0 0-45 0,-6-5-57 0,6 1-58 0,0 4-49 15,0-6-43-15,0 2-9 0,-6-1 4 0,6-1 16 0,0-4 21 0,-8 7 25 0,8-8 29 0,0 7 32 16,-7-7 37-16,7-2 50 0,-5 1 54 0,-1-1 55 0,6-2 72 0</inkml:trace>
  <inkml:trace contextRef="#ctx0" brushRef="#br0" timeOffset="92635.79">11320 729 30 0,'-8'4'58'0,"2"-4"18"15,-1 0 19-15,1 0 20 0,-2 0 19 0,3 0 20 0,5-4 21 0,-8 4 19 0,3 0 22 0,5 0-1 0,-5 0-13 0,5 0-10 0,0 0-7 0,-9 0-4 0,9 0-4 0,0-5-3 0,0 5-5 0,0 0-10 0,0 0-6 0,0 0-10 16,-5 0-4-16,5 0-6 0,0 0-7 0,0 0-3 0,0-4-4 0,0 4-2 0,0 0-3 16,0 0 0-16,0-5-3 0,0 5-3 0,0 0-3 0,0 0-4 15,0 0-4-15,0 0-5 0,0 0-6 0,0 0-6 0,0 0-10 0,0 0-10 0,0-7-7 16,0 7-11-16,0 0-10 0,0 0-8 0,0 0-8 0,0 0-9 0,0 0-4 0,0-3-8 15,5 3-3-15,-5 0-5 0,9-6-4 0,-9 6 2 0,5-5-1 0,8 5 2 16,-8-4-1-16,9-2 2 0,-7 1 3 0,7 5 2 0,4-4 4 16,-4 0 0-16,6-1 5 0,-1 5 3 0,-1-6 2 0,3 6 3 0,5-3-1 0,-7 3 4 0,7 0-2 15,0-7 2-15,6 7-2 0,-6 0 1 0,6 0-2 0,2 0 0 0,4 0-1 16,-4 0 0-16,5 0 0 0,0 0-1 0,-2 7-2 0,11-7 0 0,-9 0-2 16,6 0 1-16,0 0-3 0,2 0 0 0,-2 0-1 0,0 0-1 0,2 0 1 0,4 0-1 15,-7 0 0-15,11 0-1 0,-4 0 2 0,-7-7 0 0,9 7 0 0,-1-5-1 16,1 5 0-16,-1-4-1 0,-1-1 0 0,1 5 0 0,1-6 1 0,0 2-1 15,-1-1 2-15,-1 1 0 0,1-1 1 0,-5 1 0 0,4-8 1 0,2 8 1 16,-2-1 3-16,2-1-1 0,-2-3 5 0,-5 5-2 0,7-1 3 0,-8-5 0 0,0 4 2 16,7-3-1-16,-6 3 3 0,-2 3-2 15,-4-3 2-15,7-3-1 0,-2 5-2 0,-6-1-9 0,6-2-14 0,-12 4-23 0,8-3-27 0,-10 1-33 0,-4 5-37 16,-1 0-61-16,0-4-78 0,-7 4-74 0,2 0-74 0,-10 0-27 0,-4 0-6 0,-2 0 5 16,-5 0 14-16,0 0 23 0,-5 0 30 0,-8 4 39 0,-1-4 41 0,-5 0 47 15,-1 0 50-15,-6-4 63 0,0-2 71 0</inkml:trace>
  <inkml:trace contextRef="#ctx0" brushRef="#br0" timeOffset="93351.47">12393 778 92 0,'7'-5'163'0,"-7"1"46"0,0-2 39 0,7 0 30 0,-7 2 27 0,0-6 23 0,0 6 25 0,5-2 24 0,-5 6 23 0,0-4 24 0,0-1 25 0,0 1-64 0,0 4-117 0,0-5-61 0,0 5-31 0,0 0-20 0,0 0-13 0,0 0-7 0,0 0-5 0,0 0-7 0,0 0-8 0,0 0-12 0,0 0-11 16,0 0-17-16,0 0-16 0,0 0-21 0,0 0-20 0,0 0-20 0,0 0-19 0,0 0-13 15,0 0-3-15,0 0-3 0,8 9-1 0,-8-4 2 0,0 5 0 0,5-6 2 16,-5 10 3-16,8-2 3 0,-8 1 4 0,6 2 10 0,-1 0 6 0,-5 5 11 16,8-1 12-16,-8 0 0 0,8 2 0 0,-8-3-1 0,5 3-5 0,-5 2 2 15,8-3-1-15,-8 5 2 0,5-1-2 0,-5 0 3 0,5 0 0 0,-5 7 1 0,9-7 1 16,-9 1 1-16,0-1-2 0,5 6-3 0,-5-12-5 0,0 7-8 15,7-6-7-15,-7 5-11 0,6-3-14 0,-6-8-15 0,7 7-15 0,-7-4-17 0,0-2-17 16,6 0-17-16,-6 0-23 0,0-4-23 0,8 5-30 0,-8-6-33 0,0 2-39 0,0-2-46 16,0 2-51-16,0-2-26 0,0 0-14 0,0 2 8 0,0-7 18 0,-8 1 25 15,8-1 26-15,-6 2 31 0,-1 0 31 0,1-6 35 0,-1 0 38 0,2 0 45 0,-9 0 45 16</inkml:trace>
  <inkml:trace contextRef="#ctx0" brushRef="#br0" timeOffset="94896.6">11559 1281 11 0,'0'0'72'0,"0"0"25"0,0 0 18 0,0 0 12 0,0 0 10 0,0 5 12 0,0-5 14 0,0 0 20 15,0 0 24-15,0 4 21 0,0-4 24 0,0 0-26 0,0 0-56 0,0 0-26 0,0 5-10 0,0-5 2 0,0 0 6 0,0 0 11 0,0 0 12 0,0 0 8 0,0 0 6 0,8 0 0 0,-8 0-5 0,0 0-4 0,0 0-5 0,0 0-1 16,0 0 0-16,0 0 2 0,0 0 0 0,0 0-1 0,0 0-1 0,0 0-12 16,0 0-7-16,0-5-13 0,0 1-11 0,0-1-9 0,0 5-9 0,0-10-9 15,0 5-6-15,0 1-9 0,0-5-7 0,0 3-10 0,6-4-7 0,-6-1-6 0,0 7-3 16,0-5 2-16,0 0 2 0,5-3 0 0,-5-3 2 0,0 6-4 0,0-6-6 16,0 6-4-16,0-6-7 0,7 0-5 0,-7 2-2 0,0-2-5 0,0-1-3 0,0-2-5 15,0 3-2-15,0-6-3 0,0 3-5 0,0-1-2 0,0 3-4 0,0-4-1 16,-7 2-2-16,7 2 2 0,0-2 0 0,0 3 1 0,0 6 0 0,0-7 1 15,0 5 2-15,0 7 0 0,0-5 1 0,0 4 1 0,0 1 0 0,0 4 1 16,0 0-1-16,0-6-1 0,0 6-5 0,0 0-4 0,0 0-10 0,0 0-5 16,0 0-10-16,0 0-7 0,0 0-8 0,0 0-5 15,0 0-4-15,-5 6-1 0,5-6 0 0,0 4 1 0,-6 1-1 0,6 4 5 0,0-5 4 0,0 7 5 0,-8-2 8 16,8 7 7-16,-5-7 8 0,5 6 6 0,0 0 10 0,-8 0 4 0,8-2 3 16,-5 7 3-16,5-4-1 0,0-1-1 0,-8 3 1 0,8-2-2 0,0-1 0 0,0 3-2 15,-6-3 2-15,6 4 0 0,0-4 0 0,0 0 0 0,0 0 2 0,0-2-2 16,0 2-2-16,0 0 1 0,0-6-1 0,0 7-1 0,0-7 2 0,0 6 0 15,6-6 0-15,-6 3 0 0,8-3-2 16,-8 0-1-16,5-5 1 0,-5 7-2 0,8-2 0 0,-3-3 0 16,-5-2 1-16,8 6-1 0,-2-5-1 0,-1-1 0 0,2 1 1 0,1 1 0 0,-2-2 0 0,0 1 3 0,6-5 2 0,-4 6 1 0,0-6 3 15,-3 0 0-15,8 0 2 0,-8 0 4 0,4-6 1 0,-2 6 5 0,-2-5 2 0,7 1 1 16,-12-2 3-16,15 1 3 0,-10 1 2 0,2-1 1 16,0-5 1-16,-2 0 1 0,-5 5 2 0,8-4 0 0,-1-1 1 0,-2 1 0 0,-5-6-2 0,7 5 1 15,-7-1-1-15,7-2-3 0,-7 4 0 0,0-6 1 0,0 0-5 0,0 4-2 16,0-2 2-16,0-3-3 15,0 1-3-15,0 1-2 0,0 4-2 0,-7-5-2 0,7 5-2 0,0-4-1 0,0 4-2 0,-7 1-2 0,7 0-1 0,0 3-1 0,0 0-5 16,0-3-1-16,0 9-7 0,0 0-6 0,0 0-9 0,0 0-8 0,0 0-11 16,0 0-9-16,0 0-11 0,0 0-4 0,0 0-3 0,0 0 1 0,-5 0 1 0,5 9 2 15,0-3 4-15,0 3 4 0,0-3 4 0,-7 3 5 0,7 6 10 0,0-6 8 16,0 7 11-16,0-7 8 0,0 6 10 0,-8 0 6 0,8-6 0 0,0 1 1 16,0 5-2-16,0-6-1 0,0 0-3 0,0 3-1 15,0-9-2-15,0 9 0 0,0-3-1 0,8-5-1 0,-8 5 0 0,0 2-1 0,0-7 1 0,7 2 1 0,-7 3 3 16,5-3-2-16,-5-2 0 0,7 5 2 0,-7-3 0 0,7-1 1 0,-2-1-1 15,3 1 1-15,-2 1-2 16,-6-2 3-16,7 2 2 0,6-2 2 0,-7-4 3 0,2 5 0 0,-3-5 2 0,2 4 1 0,-1-4 0 0,8 0 3 0,-7-4 1 0,-2 4 2 31,3-5 2-31,-2 5 5 0,-1-4 4 0,3-6 4 0,-3 4 3 0,2 1 2 16,0 1 0-16,0-7 0 0,-7 2 1 0,6 5 1 0,1-5 5 0,-7-3 0 16,5 3 1-16,-5-6-3 0,0 6 0 0,8-7-1 0,-8 7-1 0,0-6-4 15,0 0-4-15,0 2-6 0,0 2-3 0,0-8-2 0,-8 4-3 0,8 0-3 16,0 5-2-16,0-4 2 0,-5 1 3 0,5 1 1 0,0 3-2 0,0 3 0 0,0 2-4 15,-7-1-5-15,7 5-4 0,0 0-5 0,0 0-7 0,0 0-9 0,0 0-7 0,0 0-11 16,0 0-11-16,0 0-9 0,0 0-12 0,0 0-4 0,0 0-3 0,0 0 3 16,7 5 2-16,-7-1 4 0,0 2 6 0,0 3 5 0,5 3 8 0,-5-9 9 15,8 7 8-15,-2-1 12 0,-6 2 7 0,5-1 8 0,3-1 5 0,-8 1 3 16,7 4 1-16,-1-4 2 0,2 1 1 0,-8-1 1 0,5-1 1 0,0 6 2 16,4-6-1-16,-9 0 0 0,5 3 0 0,2-3-1 0,-7 4-1 0,6-2-2 0,-6-1-3 15,7-1-3-15,-7 1-1 0,0-1-5 0,7 2-3 0,-7-7-3 0,0 7-5 16,0-7 1-16,0 2-1 0,0-6 3 0,0 4 3 0,0-4 7 0,0 0 5 0,0 0 9 15,0 0 14-15,0 0 10 0,0 0 13 0,0 0 7 0,0 0 8 0,0 0 6 16,0 0 1-16,0 0 0 0,-7-4 2 0,7-2-2 0,-7 2-2 0,7-2-3 16,0 1-1-16,-6-4-8 0,6-1-5 0,-7 5-13 0,7-8-11 0,-5 1-5 15,5 3-7-15,0-1-1 0,0-4 0 0,-9 4-4 0,9-5 1 0,0 0-3 0,9 0-1 16,-9 2-5-16,0-2-4 0,0 0-7 0,5 0-3 0,-5 0-1 0,7 0-2 16,-7 6-1-16,6-4 2 0,-6 1-2 0,7 3 0 0,-7-1-2 0,7 5 0 0,-7-1-3 15,7 3 2-15,-7-1-2 0,5 4 3 0,-5-6 1 0,8 6 1 0,-3 0 1 16,3 0 0-16,-8 6 2 0,6-6 1 0,-1 4 2 0,2-1 1 15,2 8 3-15,-4-7-1 0,8 8 2 0,-8-3 2 0,3 0 2 0,0 1 2 0,-3 4 4 16,-5-4 4-16,6 5 1 0,1 0 3 0,-7 0 1 0,6 0-1 0,-6-2 3 16,8 2 1-16,-8 0 1 0,0 0-1 0,0 0-2 0,5-2-7 0,-5 2-9 0,0-3-12 15,0 1-17-15,0-4-18 0,0 2-21 0,0-2-22 0,0 1-33 0,0 0-35 16,0-1-35-16,0 2-35 0,-5-2-69 0,5 0-83 0,0 1-66 16,0 1-56-16,-8-1-10 0,8-1 9 0,-6-3 24 0,6 3 29 0,-7-5 36 0,7 2 37 0,-6-1 44 15,1-5 47-15,-3 0 46 0,0 0 49 0,8-5 65 0,-5-1 82 0</inkml:trace>
  <inkml:trace contextRef="#ctx0" brushRef="#br0" timeOffset="95354.22">13482 891 3 0,'0'-6'70'0,"7"2"44"0,-7-1 36 0,0-1 33 0,0 3 31 0,-7-4 28 0,7 2 26 0,0 1 28 0,-9-1 25 0,9-1 27 0,0 2 33 0,0 0-16 0,-5-1-41 0,5-4-28 0,-7 3-26 0,7 0-16 0,0 2-12 0,-6-7-7 0,6 8-9 0,-5-3-5 0,5 2-4 0,0-1-3 16,-9 1-5-16,9 4-13 0,0-6-12 0,-7 0-15 0,7 6-16 0,0-4-15 15,0 4-14-15,0 0-17 0,0 0-16 0,0 0-17 0,0 0-18 0,0 0-17 0,0 0-21 16,0 0-16-16,0 0-20 0,0 0-16 0,0 0-16 0,0 0-8 0,0 4-1 0,0 2 3 16,0 0 5-16,0 3 6 0,0 1 3 0,0-1 7 15,0 6 4-15,-5 0 10 0,5 4 7 0,0 2 10 0,0-3 14 0,0 6 13 16,0-3 11-16,0 2 4 0,0 3 1 0,0-4-9 0,0-1-12 0,5 3-12 15,-5 0-12-15,0 1-9 0,0-6-11 0,7 7-11 0,-7-7-14 0,9-1-16 0,-4 3-22 0,-5-2-20 0,6-4-25 16,-6 6-23-16,7-8-23 0,-7 2-19 0,5-6-22 0,-5 6-29 16,9-5-32-16,-9 4-47 0,7-4-50 0,-7 1-43 0,5-1-34 0,-5-7 0 0,0 8 19 0,0-1 26 15,0-6 30-15,0 1 36 0,-5 1 35 0,5-6 37 0,-7 3 39 0,-2-3 44 16,9 0 48-16,-12-3 54 0,6-3 70 0</inkml:trace>
  <inkml:trace contextRef="#ctx0" brushRef="#br0" timeOffset="95938.51">12810 1007 87 0,'0'-6'165'0,"7"3"51"0,-1-1 37 0,-6-2 34 0,0-3 28 0,0 3 33 16,0 6 29-16,0-6 32 0,0 2 29 15,0-1 26-15,0 5 29 0,-6-5-63 0,6 5-112 0,0 0-67 0,0 0-46 0,0-4-22 0,0 4-10 0,0 0-9 16,0-6-8-16,0 6-14 0,0 0-15 0,0 0-17 0,0 0-19 0,0 0-15 0,0 0-17 15,0 0-21-15,0 0-20 0,0 0-18 0,0 0-18 0,0 0-14 0,-7 6-9 16,7-6-5 0,0 4-5-16,0 1 0 0,0 4-1 0,-5-3 2 0,5 4 2 0,0 5 6 0,0-6 6 0,0 12 8 0,0-6 11 15,0-2 10-15,0 7 11 0,0-5 4 0,0 4 2 0,0-4 0 16,0 4 1-16,5-4-2 0,-5 3-1 0,0-3 1 0,7 1-1 0,-7-7 1 0,6 6-2 0,-6 0-2 0,0-6-3 0,6 1-1 0,-6-5-1 16,0 5-1-16,7-5 0 0,-7-1 0 0,0 1 2 0,0-5 2 0,0 6 6 15,0-6 3 1,0 0 3-16,0 0 4 0,0 0 5 0,0 0 5 0,0 0 5 0,0 0 9 0,0 0 7 0,0 0 10 0,0 0 11 0,0 0 3 0,0 0 2 0,0-6-5 15,0 6-2-15,-7-5-4 0,7 1-4 0,-6-7-5 16,6 7-5-16,-6-5-4 0,6 0-5 0,-7-3-9 0,2 3-8 0,-3-6-10 0,8 2-12 0,-8-2-6 16,3 0 1-16,-1 0-2 0,6 0-2 0,-7-4-4 0,2-1-1 0,5 1-3 15,-9-2-2-15,9 2-1 0,0 1-3 0,0-3 2 0,0 2-2 0,0-2 2 16,0 7-1-16,0 0 2 0,9 0-6 16,-9-2 2-16,0 11-1 0,0-5-2 0,5 1 1 0,-5 5-5 0,0-1 0 0,7-1-1 0,-7 3 0 0,6 3-5 0,-1-7 1 15,3 7-3-15,0 0-1 0,-8 0 0 0,12 0 3 0,-6 0-1 0,0 7 5 16,9-7 0-1,-4 3 5-15,-3 3 3 0,5-1 2 0,-1 5 3 0,-5-7 0 0,5 3 4 16,-4 3-2-16,5-3 2 0,-7 4 0 0,-1-5 1 0,2 4 1 0,2-5 2 16,-9 6 4-16,5 0-1 0,-5-6 2 0,0 8 4 0,0-3 4 0,0 1 3 15,0-7 0-15,0 8 5 0,0-1 2 0,-5-1 3 0,-4 3 5 0,9-3 2 16,-7 0 3-16,-4 0 2 0,4 7-2 0,1-7 0 0,-9 1 0 0,10-1-2 16,-7 6-7-16,-3-4-7 0,10-1-7 0,-9-1-12 0,1 0-8 0,6 0-14 0,1 3-13 15,0-9-17-15,-6 3-17 0,12 0-18 0,-8-2-20 0,0 1-21 0,8-1-21 16,-5-4-18-16,5 5-17 0,-6-5-21 0,6 4-23 0,0-4-33 0,0 6-36 0,0-6-42 15,0 0-43-15,0 0-21 0,0 0-9 0,0 0 12 0,0 0 22 0,6-6 29 16,-1 6 31-16,3-4 31 0,-8-1 33 0,8-4 37 0,-3 5 40 0,2-8 45 0,-1 3 47 16</inkml:trace>
  <inkml:trace contextRef="#ctx0" brushRef="#br0" timeOffset="96184.28">13026 919 8 0,'5'0'116'0,"-5"-4"72"0,7-2 55 0,0 1 47 0,-7 1 43 0,0-2 38 0,0 3 33 0,0-7 32 16,0 5 30-16,5-1 33 0,-5 3 29 0,0-4-13 0,0 2-44 0,0 1-72 0,0 4-92 0,0-5-52 0,0-1-28 0,0 6-22 0,0 0-21 0,0 0-18 0,0 0-11 0,0-4-14 0,0 4-15 0,0 0-18 0,0 0-20 0,0 0-21 0,0 0-25 0,0 0-26 0,0 0-21 0,-5 4-14 0,5-4-13 0,0 6-4 0,0-1-5 0,0-1 1 0,-7 8 1 0,7-3 0 0,0 0 2 0,0 6 6 0,-7 0 6 0,7 0 7 0,0 4 6 0,-5-1-2 0,5 3-3 16,0-2-16-16,0 2-14 0,0-3-23 0,-8 1-26 0,8 2-19 0,8-2-18 0,-8-5-21 15,0 7-26-15,5-8-25 0,-5 2-24 0,7-6-34 0,-7 6-36 0,7 1-38 16,-7-7-39-16,5 0-44 0,3 6-45 0,-1-3-1 0,-7-3 17 0,5-5 23 0,3 5 29 15,-2-3 31-15,-6-1 37 0,5-1 36 0,3-4 37 0,-8 0 45 0,8 0 44 16,-8-4 52-16,5 4 63 0</inkml:trace>
  <inkml:trace contextRef="#ctx0" brushRef="#br0" timeOffset="96726.9">13176 1105 0 0,'5'-14'4'0,"3"-1"113"0,-8 0 74 0,0 0 56 0,5 0 48 0,-5 6 45 16,0-6 43-16,0 6 36 0,-5-6 35 0,5 5 31 0,0 0 29 0,0 5 30 15,0 0 30-15,0-5-78 0,0 6-140 0,0 4-75 0,-8 0-47 0,8 0-34 16,0 0-32-16,0-5-24 0,0 5-27 0,0 0-23 0,0 0-18 0,0 0-18 15,0 0-20-15,0 0-20 0,0 0-15 0,-5 5-14 0,5-5-13 0,-7 0-6 0,7 4-4 16,-7 2-3-16,0 3-3 0,1-4 1 0,6 5 0 0,-7-4 2 0,-7 3 3 0,9 1 4 16,-2-1 8-16,1 0 5 0,1 6 7 0,-3-3-2 0,0-3-6 0,3 0-6 15,5 0-7-15,-6 7-6 0,-2-7-7 0,3 1-2 0,5-5-2 0,-7 4 0 16,-1-3-1-16,8-2 1 0,0 1 0 0,-5 1 0 0,5-2-3 0,0-4 6 16,0 0 4-16,0 6 7 0,0-6 7 0,0 0 9 0,0 0 7 0,0 0 7 0,0 0 6 15,0 0 2-15,0 0 3 0,0 0 4 0,0 0-1 0,0 0 3 0,0 0-1 16,0 0-1-16,0 0 0 0,0 0-4 0,0 0-2 15,0 0-7-15,0 0-4 0,0 0-4 0,0 0-7 0,0 0-7 0,5 0-6 0,-5 0-2 0,0-6 2 16,8 6 0-16,-8 0 0 0,7 0 3 0,-7 0 1 0,5 0 0 0,3 0 1 16,-8 0 4-16,6 0 3 0,-1 0 5 0,3 0 2 0,0 6 5 0,-8-6 4 0,5 0 0 15,1 3-2-15,1-3-1 0,-7 0 1 0,5 6 1 0,4-6 4 0,-4 4 3 16,-5-4 2-16,7 0 3 0,-1 5 2 0,1-5-1 16,0 0 2-16,0 6 0 0,-2-6 1 0,3 0 0 0,-3 0 4 0,1 0-1 0,2 0 4 0,-1 0 2 0,-2 0 2 15,4-6 4-15,1 6 4 0,-10-5 4 0,8 1 2 0,-3-2 6 0,3 3 0 16,-8-3 4-16,6 2 1 0,1-7 3 0,-7 7 6 0,6-7 3 0,-6 2 5 15,0-1-1-15,0 1 3 0,7-1-2 0,-7-1-1 0,0 2-4 0,0-1 0 16,0 1 0-16,0-6 1 0,0 5 0 0,0-1 1 0,0-2-2 0,0 4-3 16,0-3-4-16,-7-2-3 0,7 0 0 0,0 5-2 0,0-2-3 0,0 1 1 15,0-5 1-15,0 12-1 0,-6-7 0 0,6-1-3 0,0 8-1 0,0-4-3 0,0 7-6 16,0-5-7-16,0 5-12 0,0 0-9 0,0 0-15 0,0 0-11 0,0 0-13 16,0 0-12-16,0 0-3 0,0 5-3 0,0 2 1 0,0 2-2 0,0-4 3 15,0 8 2-15,0 2 5 0,-7 1 7 0,7 2 8 0,0 2 9 0,0 0 8 16,0 4 11-16,0-3 5 0,-6 3 6 0,6-6-3 0,0 3-8 0,0-2-11 0,0 0-10 15,0-4-18-15,0 4-17 0,0-5-20 0,0-2-20 0,6 3-24 0,-6-2-21 16,0-4-36-16,7 2-35 0,-1-1-36 0,-6 5-29 0,0-6-31 0,7 1-30 16,-1-1-52-16,-6 2-61 0,8-7-27 0,-8 6-11 0,5-5 12 0,-5-1 26 0,0-4 32 15,0 0 36-15,0 0 43 0,5-4 49 0,-5-1 43 0,0 1 42 0,8-2 44 16,-8-4 45-16</inkml:trace>
  <inkml:trace contextRef="#ctx0" brushRef="#br0" timeOffset="96900.43">13247 1153 0 0,'0'-3'14'0,"-8"3"130"0,8-6 76 0,-5 6 57 16,5-4 45-16,0 4 37 0,0 0 30 0,-5-6 24 0,5 1 21 0,0 1 22 0,0 4 17 0,0-6 23 0,0 6 22 0,0-5-93 0,0 5-160 0,5-4-86 0,-5 4-46 0,0 0-35 0,0 0-24 0,0-5-14 0,5 5-7 0,-5 0-6 0,8-4-5 0,-8 4-2 0,5 0-5 0,3-6-6 0,-2 2-9 0,7 4-21 0,-6-5-26 0,7 5-35 0,-4-6-43 0,4 6-40 0,1-4-44 0,-4 4-89 0,2 0-113 0,8 0-61 0,-8 4-35 0,0-4-7 0,0 0 4 0,-2 0 14 0,5 0 18 0,-5 0 31 0,1 0 36 0,-3-4 49 15,-2 4 52-15,-7-6 55 0,5 1 59 0,-5 1 82 0,6-1 89 16</inkml:trace>
  <inkml:trace contextRef="#ctx0" brushRef="#br0" timeOffset="102343.45">14830 671 0 0,'-8'-5'7'0,"8"-1"16"16,-6 3 5-16,6-4 3 0,-5 2 2 0,5 1 2 0,-8-1 0 0,8-1-3 0,-8 6-6 0,3-4-6 0,5-1-7 0,-6 1-11 0,6-1-10 0,-7 5-3 0,2-4 0 0,5-2 4 0,-9 0 3 0,9 6 4 0,-7-4 6 0,7-1 10 0,-5-1 9 0,-1 6 16 0,6-4 16 0,-7-1 17 0,7 5 15 0,-6-4 24 0,6-1 27 0,0 1 22 0,-8-2 20 0,8 0 17 16,0 6 13-16,-5-3 10 0,5-3 8 0,0 0 2 0,0 3-4 0,0-3-3 15,-7 2-6-15,7-1-10 0,0 1-12 0,-7-8-12 0,7 12-17 0,0-3-13 16,-5-3-9-16,5 1-8 0,0 1-4 0,0-2-3 0,-8 1-3 0,8 1-2 0,0 4-1 15,0-5-4-15,0 5-2 0,-7-4-3 0,7-2-4 0,0 6-4 0,0 0-2 16,0-4-9-16,0 4-6 0,0 0-9 16,0 0-9-16,0 0-9 0,0 0-11 0,0 0-8 15,0 0-10-15,0 0-11 0,0 0-9 0,0 0-10 0,0 0-8 0,0 0-5 0,0 4-3 0,0 2-1 0,0 3-3 0,0 0 2 0,0 6-2 16,-5 1 2 0,5 2 2-16,0 6 3 0,-9-3 2 0,9 7 6 0,-5-3 5 0,5-1 1 0,-5 6-1 15,5 0-2-15,-8-6 1 0,8 4-2 0,0 3-1 0,-5-7 1 0,5 4-2 0,0 2 1 0,0-6 2 0,0 7 0 0,0-3 0 0,0-2-1 16,0 2-6-16,5-4-9 0,-5 1-10 0,0-1-13 0,8 1-15 0,-8-5-20 15,5-1-21-15,0 0-23 0,-5 1-25 16,9 1-25-16,-4-8-26 0,2 2-43 0,-7 6-49 0,8-8-54 0,-8 2-58 0,5-6-27 0,-5 6-18 0,0 0 9 0,7-6 19 0,-14 6 27 16,7-9 34-16,0 4 34 0,-5-1 36 0,-3-4 37 0,1-1 38 0,-7 2 48 15,4-6 51-15</inkml:trace>
  <inkml:trace contextRef="#ctx0" brushRef="#br0" timeOffset="103545.14">13794 1286 0 0,'11'-11'54'0,"-2"2"57"16,-2 5 34-16,-2-5 25 0,3 3 24 0,-3-4 23 0,1-1 20 0,-6 7 23 16,8-1 22-16,-8 1 18 0,5-5 17 0,-5 9-14 0,7-6-39 0,-7 0-48 0,0 3-53 15,6 3-24-15,-6 0-10 0,0 0-5 0,0-6-2 0,0 6-5 0,0 0-4 16,0 0-7-16,0 0-9 0,0 0-6 0,0 0-7 0,0 0-6 0,0 0-9 15,0 0-9-15,0 0-8 0,-6 6-6 0,6-6-3 0,-7 0-6 0,7 3-9 16,0-3-4-16,-5 6-6 0,5 0-1 0,0-6-1 0,-8 4 1 0,8 1 1 0,0-1 2 16,-6 1 3-16,6-1 5 0,0 2 5 0,0-1 5 0,-5-1 4 15,5-4 8-15,0 0 9 0,0 0 13 0,0 0 10 0,0 0 8 0,0 0 10 0,0 0 7 16,0 0 7-16,0 0 5 0,0 0 4 0,0 0 3 0,0 0 0 0,5 0-1 16,-5 0-6-16,0 0-5 0,0 0-8 0,0-4-7 0,0 4-13 0,0 0-11 15,0 0-18-15,0 0-9 0,6-5-10 0,-6-1-8 0,0 2-6 0,0-5-4 0,0 4-5 16,0 1-5-16,-6-8-4 0,6 3-3 0,0 0-6 0,0-6-3 0,0 6-3 15,0-7 0-15,0 7 4 0,0-6 0 0,-5 0 3 0,5-4-1 0,0 4 1 0,0-3-1 16,-8 3 1-16,8-6-1 0,0 2 1 0,0-2 0 0,-5 3 0 0,5-1-2 16,0-2 0-16,0 3-1 0,-7-3 0 0,7 2 0 0,0 4 0 0,0-3-1 15,0 2 2-15,0-4-2 0,0 7 1 0,0 1 0 0,0-2 1 0,0 4 0 16,0 6 0-16,0-5 1 0,0 4 0 0,0-2-1 0,0 7-1 16,0 0-5-16,0 0-2 0,0-3-5 0,0 3-5 0,0 0-6 0,0 0-8 0,0 0-6 0,0 0-7 15,-9 3-1-15,9-3 0 0,-5 7 2 0,5 2-1 0,0-4 2 0,-6 5 2 16,6-1 1-16,-7 6 5 0,7 0 6 0,-6-2 4 0,6 2 7 0,-7 6 6 15,7-2 8-15,-6 2 4 0,6-3 2 0,-7 6-2 0,7-3 0 0,0-2-1 0,0-1 1 16,0 3-3-16,0-2 4 0,0 2-3 0,0-3 1 0,7 6 0 0,-7-8 1 16,0 3 0-16,6 1 3 0,1-1-1 0,-7-4 1 0,6 0-1 0,1 0 1 15,-7 0 1-15,6-2 1 0,-1 2 2 0,4-6-1 0,-9 3 2 0,7-3-2 0,-2-5 1 16,3 5-1-16,-8-3 1 0,5-1-2 0,1-1 0 0,2 1 3 0,-3 1 3 16,2-6 3-16,-1 4 3 0,2-4 2 0,-2 0 1 0,1 0 3 0,-2-4-1 15,9 4 3-15,-9-6 0 0,3 1 1 0,5 1 0 0,-5-1 0 16,-3-1 3-16,0-3-1 0,3-1-1 0,5 7 1 0,-13-9-3 0,6 3 1 0,1-1-1 0,-1 1 0 15,2 0-2-15,-3-6-1 0,-5 3 0 0,8-2 2 0,-8 4-3 0,5-3 2 16,-5-2-3-16,8 0-1 0,-8 0-2 0,0 0-5 0,6 5 0 0,-6-4-2 16,0 1-1-16,0-2 0 0,5 3 0 0,-5 3 0 0,0 0-1 0,0-1 0 15,0 1-1-15,0 3 2 0,0 0 0 0,0 2 0 0,0 4 2 0,0-5-1 0,0 5-2 16,0 0-3-16,-5-5-5 0,5 5-3 0,0 0-8 0,0 0-5 0,0 0-10 0,0 0-5 16,0 0-9-16,0 0-2 0,0 5-3 15,-6-5-1-15,6 5-1 0,0-1 1 0,0 2 0 0,-8 0 2 0,8 3 5 0,0 1 5 0,0-1 6 0,-5 0 4 16,5 3 6-16,0 3 2 0,0-6 7 0,0 4 3 0,0-2 0 0,-8-1 0 15,8 5 2-15,0-6-3 0,8 0-1 0,-8 1-2 0,0 1 2 16,0-1 1-16,0-1 0 0,5 0 4 0,-5 0-1 0,0 3 4 0,8-9 0 0,-2 9 1 0,-6-8 2 16,5 1 0-16,2 4 0 0,-7-5 1 0,8 2 2 0,-2-1 2 15,0-5-2-15,1 4 2 0,-2-4-2 0,2 0 2 16,2 0 0-16,-4 0-1 0,1 0 5 0,-6-4 1 0,12 4 5 0,-3-5-1 0,-4-1 4 0,-5 2 2 0,7-5 3 0,-1 4 0 16,-1 1 3-16,-5-8 1 0,8 3 0 0,0 0 1 0,-8-2 1 0,5 1-1 15,-5-3-4-15,0 2-1 0,7-4-3 0,-7 2-2 0,0-2-1 0,0-1-1 16,0 2 0-16,7 1-4 0,-7-8-2 0,0 6-3 0,0 2-1 0,0-2-4 15,0-1-2-15,0 6 0 0,0-4-2 0,0 9-1 0,0-4-2 0,0 3-4 0,0 2-6 16,0 4-7-16,0 0-12 0,0 0-5 0,0 0-13 0,0 0-4 16,0 0 1-16,0 0-1 0,0 0 0 0,5 4 3 0,-5 2 0 0,0-1 1 0,8 4 3 0,-8 1 6 15,0-1 5-15,7 0 8 0,-7 7 8 0,5-1 11 0,-5-6 11 0,0 6 4 16,7 0 2-16,-7 0 1 0,0-6 0 0,0 6-1 0,7 0 0 0,-7-5-2 16,0-1 1-16,0 0-2 0,5 1 0 0,-5 1-1 0,0-1-1 0,8-1 0 0,-8-5 0 15,0 1 0-15,0 4 0 0,0-3 1 0,8 0 0 0,-8-6 4 16,0 0 2-16,0 0 5 0,0 3 4 0,0-3 8 0,0 0 5 0,0 0 7 0,0 0 8 15,0 0 8-15,0 0 14 0,0 0 7 0,0 0 6 0,0 0 2 0,0 0 0 16,0-3-1-16,0-3-2 0,0 0-5 0,0 3-4 0,0-3-6 0,0-3-8 16,5 0-6-16,-5-1-8 0,0-1-10 0,0-4-12 0,6 6-9 0,-6-5-8 0,5-1-2 15,-5 0-2-15,7 0 0 0,-7 0-1 0,9-4-1 0,-4 5-1 0,-5-5 0 16,7 3-2-16,-1-4-1 0,-1 7 0 0,4-2-2 0,-9 0 0 0,7 6-2 16,-2-1 0-16,-5 5-4 0,6-4-2 0,-6 2-7 0,0 7-4 0,0 0-4 15,0-5-2-15,0 5 0 0,0 0 1 0,7 5 1 16,-7-5 3-16,6 10 0 0,2-4 3 0,-8-1 0 0,0 5 2 0,7 3 6 0,-7-2 1 0,5 4 8 0,-5-2 9 15,6 2 4-15,-6 0 2 0,0 0-1 0,8-2 0 0,-8 2 0 0,0 0 0 0,0 0-2 16,0 0-1-16,0-6 2 0,0 7-2 0,5-7-1 0,-5 1 0 0,0-1-1 16,0-4-2-16,0 5 1 0,0 1 1 0,8-7-1 0,-8 2 2 0,0-3 2 15,0 3-1-15,0-6 0 0,0 4-3 0,0-4-11 0,0 5-14 0,0-5-17 16,5 0-18-16,-5 0-23 0,0 0-29 0,0 0-29 0,0 0-35 16,0 0-42-16,0 6-52 0,0-6-76 0,0 0-87 0,0 0-49 0,0 0-28 0,0 0 4 0,0 0 21 15,0 0 29-15,0 0 31 0,0 0 40 0,0 0 42 0,0 0 45 0,0-6 45 0,0-3 55 16,0 3 56-16,0 3 69 0,0-7 74 0</inkml:trace>
  <inkml:trace contextRef="#ctx0" brushRef="#br0" timeOffset="104269.86">15122 846 80 0,'-6'-6'148'0,"-1"2"43"0,1 0 35 0,-7-6 33 0,6 6 34 0,1-2 33 0,-7 0 35 0,13-3 31 0,-13 3 30 0,13-3 28 0,-6 5 25 0,-2-1-59 15,3-5-111-15,5 4-53 0,-7 2-27 0,7-1-16 0,0 0-11 0,0 1-16 0,-8-2-20 0,8 6-22 0,0 0-25 0,0 0-21 0,0 0-23 0,0 0-19 0,0 0-18 0,0 0-14 0,0 0-17 0,0 0-11 0,0 0-10 0,8 0-9 16,-8 6-6-16,0-2-1 0,7 6 3 0,-7 0 1 0,5 0 3 0,-5-1 6 16,8 6 4-16,-8 0 9 0,0 0 7 0,6-2 6 0,-6 7 1 0,5 1 4 0,-5-2-1 15,0 0 2-15,8 5-1 0,-8-4 1 0,0 0 0 0,0 4-2 0,0-3 1 16,0-3-1-16,0 1-1 0,0 2-1 0,0-6-1 0,0 3-1 0,0-3-2 0,0 1-1 16,0-7-5-16,0 6 0 0,0-6-5 0,0-3 0 0,0 3-5 0,7-3-2 15,-7-2 2-15,0 1 0 0,0-5 1 0,0 4 4 0,0-4 7 0,0 0 7 16,0 0 7-16,0 0 14 0,0 0 14 0,0 0 18 0,0 0 16 0,0 0 9 15,0 0 3-15,0 0 2 0,0-4 1 0,0-5-2 0,-7 3-1 0,7-3-4 16,0-3-4-16,-8 3-8 0,8-6-9 0,-5 2-10 0,-1-2-16 0,6 0-13 0,-8-4-20 16,3-2-5-16,5 7-2 0,-7-5-2 0,7-6-1 0,0 7-1 0,-8-3-2 15,8-3 0-15,0 5-3 0,0-2 1 0,0-3-2 0,0 6-1 0,0-3 0 16,8 2 1-16,-8 4-1 0,0 0 0 0,7 0-2 0,-7 2 0 0,5 1 1 16,-5 3-3-16,8 0 2 0,-8 3-3 0,6-3 0 0,-1 5-2 0,3-1 1 0,-1-2-2 15,-1 7-3-15,0-3 2 0,1 3-2 0,-2-6-2 0,9 6 1 0,-7 0-2 16,6 6-1-16,-7-6 0 0,7 3 1 0,-5 4-1 0,2-2 0 0,-1-1-2 15,-4 1 1-15,2 5 3 0,1-6 0 0,-2 6 0 0,-1 0 2 0,-5-4 4 0,8 3 0 16,-8 1 5-16,0-1 2 0,0 0 5 0,0 3 6 0,0 2 4 0,-8-6 4 16,3 3 4-16,5-2 5 0,-6 7 1 0,-2-7 3 0,-4 6-3 0,3-6-8 0,4 7-12 15,-8-7-15-15,8 0-16 0,-9 6-20 0,7-6-25 0,-6 3-25 0,7-3-24 16,-2 1-22-16,-4-1-25 0,6 0-24 0,0 3-38 0,-1-3-39 0,-1 0-42 16,3 1-39-16,5-5-42 0,-6 4-36 0,6-3 0 0,-8-2 17 0,8 2 26 15,0-6 32-15,0 0 33 0,0 5 33 0,0-5 34 0,8 0 37 0,-2 0 42 0,-6 0 45 0,5-5 47 16,3-1 66-16</inkml:trace>
  <inkml:trace contextRef="#ctx0" brushRef="#br0" timeOffset="105027.56">15272 860 0 0,'5'-5'14'0,"3"-4"128"0,-3-1 78 0,3 1 55 0,0-6 43 0,-3 5 40 16,-5-1 36-16,6 2 36 0,-6-4 33 0,8 1 31 0,-8-2 31 0,0 4 29 0,5 1 30 0,-5-7-92 0,0 7-158 0,7 4-84 0,-7-5-45 0,0 5-29 0,6 1-15 0,-6 0-17 0,0 4-15 0,0-5-17 0,0 5-14 0,0 0-16 0,0 0-19 0,0 0-17 0,0 0-20 0,0 0-16 0,0 0-19 0,0 0-7 0,0 5-2 16,0 3-2-16,0-3 1 0,0 5 1 0,0 1 0 0,0 4 1 0,-6-2 2 0,6 2 3 0,0 6 5 0,0-2 6 0,0-1 6 0,0 3 7 0,-7-2 6 0,7 5-6 0,0-3-11 0,0-3-17 0,-5 3-19 0,5-2-16 0,0-5-19 0,0 6-21 15,0-5-22-15,0 3-30 0,0-3-30 0,5 0-28 0,-5 0-25 0,0-6-20 0,7 7-23 0,-1-7-27 0,-6 1-30 16,7-1-21-16,0-4-9 0,0 1-21 0,-2-2-19 0,8 1-11 0,-5-5-5 16,-2-5 19-16,6 5 34 0,-3-4 31 0,2-2 34 0,-4 1 33 0,7-4 32 0,-7 5 39 15,-2-6 41-15,6-1 35 0,-3 1 35 0,0 1 50 0,-3 4 28 0,2-8 21 16,0 1 45-16,-2 3 43 0,-5-6 43 0,7 6 39 0,1-6 38 15,-8 5 37-15,5-5 38 0,-5 0 39 0,8 2 36 0,-8-2 39 0,0 0 35 0,6 0-10 0,-6 6-37 16,0-7-29-16,0 7-28 0,0-2-24 0,0 7-21 0,0-5-22 0,0 0-16 16,-6 3-20-16,6 0-21 0,0 2-21 0,0-1-19 0,0-1-20 0,0 6-18 0,0 0-21 15,0 0-20-15,-8-3-20 0,8 3-19 0,0 0-18 16,0 0-18-16,-5 0-12 0,5 3-14 0,-8-3-8 0,1 6-10 0,2-1-7 0,-2-1-6 0,0 2-6 16,2 4-5-16,-3 0 1 0,-5-2-1 0,7 3 4 0,-6-2 3 0,3 1 7 0,4 1 6 15,-2-1 4-15,1 3 2 0,1-2 2 0,-11-1 4 0,11 4-2 0,5-4 3 16,-6-1 0-16,-2 0 1 0,3 3 2 0,-3-3-2 0,8 1 2 15,-5-7 0-15,5 3 1 0,-7 3-3 0,7-3 1 0,0 0-1 0,-7-3-1 0,7 3-1 16,0-6-3-16,0 0-1 0,0 0-3 0,0 0-3 0,0 0-1 0,0 0-5 16,0 0-1-16,0 0-3 0,0 0-5 0,0 0-3 0,0 0 3 0,7 6 4 0,-7-6 3 15,7 0 7-15,-7 0 2 0,5 0 5 0,3 3 4 0,-3-3 4 0,3 6 3 16,-2-6 3-16,6 4 2 0,2-4 5 0,-8 5 4 0,6-1 2 0,4-4 2 16,-5 5-6-16,2-5-4 0,-5 6-5 0,4-2-7 0,0-4-6 0,3 6-2 15,-10-6-7-15,9 5-3 0,-9-5-5 0,10 0-4 0,-9 0-3 0,0 0-4 0,6-5-4 16,-4 5-2-16,0 0-5 0,3-6 2 0,-6 2-2 0,2-2 3 0,2 6 1 0,-4-5 4 15,2-4 4-15,-1 5 2 0,-6-2 5 16,6-3 4-16,2 3 4 0,-8-3 4 0,7-1 3 0,-2-1 6 0,-5 4 4 0,6-4 6 0,-6 1 1 0,8-5 3 16,-8 6 4-16,5-6 0 0,-5 0-2 0,8 5 2 15,-8-8-1-15,5 3 2 0,-5-1 3 0,7-4 5 0,-7 7 9 0,0-2 8 0,0-6 10 16,0 8 12-16,7-2 9 0,-7 0 11 0,0 0 13 0,0 6 10 0,0 0 11 0,0 2 9 0,0-2 4 16,0 4 0-16,-7 1-5 0,7 4-9 0,0 0-11 0,0 0-15 15,0 0-16-15,0 0-19 0,0 0-21 0,0 0-20 0,0 0-20 16,0 0-15-16,0 4-8 0,-7 1-6 0,7 1-4 0,0 4 1 0,-5-1 2 0,5 0 3 0,-8 6 4 0,3 0 5 15,5 0 5-15,-8 4 6 0,8 2 9 0,-6-3 9 0,1-3 9 0,5 4 1 16,0 2-2-16,-7-8-2 0,7 8-1 0,0-7-5 0,0 0-5 0,0 6-9 16,7-5-10-16,-7-2-15 0,0 2-16 0,5-3-16 0,-5 3-15 0,6-2-17 15,-6 1-15-15,8-4-18 0,-8 1-21 0,5 3-25 0,3-5-31 0,-3-4-26 16,-5 5-21-16,7 1-27 0,-7-7-28 0,7 2-33 0,-7-3-36 0,7 3-37 0,-7-6-39 16,0 0 0-16,6 4 16 0,-6-4 25 0,7-4 31 0,-7 4 38 0,0-6 41 0,6 3 40 15,-6-3 38-15,0 2 44 0,0-7 44 0,0 7 49 0,-6-7 66 0</inkml:trace>
  <inkml:trace contextRef="#ctx0" brushRef="#br0" timeOffset="105201.2">15670 958 0 0,'-14'-9'5'0,"1"-1"115"0,-1 5 70 0,7-4 52 0,-4 3 48 16,-2 2 42-16,0-2 40 0,6 1 38 0,1 1 34 0,0 4 31 0,-1-6 29 0,-1 3 23 0,3 3 25 0,5-6-83 0,-6 6-144 0,6 0-75 0,0 0-39 0,0 0-30 0,0 0-22 0,0 0-23 0,0 0-19 0,0 0-18 0,0 0-17 0,0 0-13 0,0 0-13 0,0 0-8 0,0 0-12 0,6-4-8 0,-6 4-6 0,0 0-7 0,5-5-1 0,3 5-6 0,-1 0-5 0,5 0-5 0,-5-6-6 0,14 6-13 0,-10-3-20 0,1 3-26 0,9-7-24 0,-1 7-38 0,-2 0-38 0,-5-5-67 0,7 5-73 0,-6 0-95 15,5 0-102-15,-6-4-41 0,0 4-9 0,0 0 7 0,0 0 18 0,1 0 30 0,-9 0 38 0,8-5 45 0,-5 5 45 16,-2-6 56-16,-6 6 58 0,7-4 69 0,-7 0 72 16</inkml:trace>
  <inkml:trace contextRef="#ctx0" brushRef="#br0" timeOffset="105549.27">15970 671 1 0,'5'-11'86'0,"3"-4"57"0,4 6 36 0,-5-6 29 0,5 6 24 0,-4-7 24 16,-3 1 21-16,2 6 23 0,5-4 18 0,-5 1 19 15,2-3 16-15,-4 6-23 0,-5 0-47 0,6 5-58 16,1-8-64-16,-2 9-29 0,-5-3-7 0,0 1-4 0,9 1 2 16,-9-2-1-16,0 6 1 0,0 0-1 0,0 0 1 0,0-5 2 0,0 5 4 0,0-4 3 15,0 4 7-15,-9-5 1 0,9 5 0 0,0 0 0 0,0-4-4 0,0 4 0 16,0 0-2-16,0 0-5 0,0 0-5 0,0 0-5 0,0 0-6 0,0 0-9 15,0 0-9-15,0 0-11 0,0 0-14 0,0 0-17 0,0 0-14 0,0 0-13 16,0 0-11-16,-5 0-2 0,5 4-3 0,0 5-2 0,0-4-3 0,0 5 0 16,0 1-3-16,-7-1 1 0,7 4 0 0,0 5 4 0,0 2 0 0,0-3 4 15,0 7 8-15,0-1 1 0,0 0 4 0,0 1-5 0,0 5-5 0,0-6-5 0,0 4-1 16,0-3-6-16,0 5-1 0,0-2-10 0,0-1-13 0,0-3-12 0,0 0-15 16,7 0-15-16,-7 4-21 0,0-7-23 0,5 3-25 0,-5 1-30 0,0-6-35 0,0 5-40 15,9-3-41-15,-9 3-63 0,0-5-72 0,0 0-59 0,0-5-50 0,0 7-10 16,0-2 14-16,0-4 24 0,-9-6 31 0,9 6 38 0,-5-9 41 0,-2 3 45 0,1-5 49 15,6 2 50-15,-5-6 53 0,-11-6 63 0,11 6 74 0</inkml:trace>
  <inkml:trace contextRef="#ctx0" brushRef="#br0" timeOffset="106907.54">16557 1110 11 0,'5'-5'103'0,"-5"5"56"0,0 0 44 16,0 0 34-16,0 0 31 0,0 0 31 0,0 0 27 0,0 0 31 0,0 0 29 0,0 0 29 0,0 0 27 0,0 0-24 0,0 0-51 0,0 0-61 0,0 0-66 0,0 0-34 0,0 0-17 0,0 0-14 0,0 0-7 0,6-4-12 0,-6 4-15 0,0 0-13 0,0-6-14 0,0 6-11 15,0-4-8-15,0-1-7 0,0-1-4 0,0 2-5 0,0-7-4 0,0 7-6 0,0-5-8 0,0 0-3 16,0-3-7-16,0 3 2 0,0-1 4 0,0-4 2 0,0 4 0 0,0-5-3 0,7 0-5 16,-7 0-7-16,0 2-5 0,5-2-4 0,-5-6-6 0,9 8-3 0,-9-1-1 15,0-7 2-15,5 2-3 0,-5 4-3 0,0-6-7 0,7 3-1 0,-7-7-4 16,6 6-3-16,-6-2-1 0,0-3 1 0,0 0-1 0,7 5-1 0,-7-5-1 0,0-1-1 15,0 5-3-15,0-5 1 0,0 10-3 0,0-3 5 0,0 2 0 0,0 2 3 16,0 4 2-16,0 1-1 0,0 4 1 0,0 1-2 0,0 4-1 0,0 0-5 16,0 0-5-16,0 0-7 0,0 0-8 0,0 0-7 0,0 0-4 0,0 0-3 0,0 0-3 15,0 4-1-15,-7 1-1 0,7 4 0 16,-6 1 1-16,6 4 0 0,-7 2 4 0,7 2 3 0,-5 3 7 0,-4 3 6 0,4-5 8 0,-2 6 6 0,7-1 4 0,-6-3 3 16,1 3 0-16,-4-6-2 0,9 7-2 0,-7-5 0 0,7 0 1 15,0-2-1-15,-5-3 1 0,5 6 0 0,0-8 0 0,0 7 1 0,0-4 1 0,0-1 1 16,5 3 1-16,-5-2-1 0,0-2 2 0,0 0-1 0,7 0 0 0,-7-2 0 15,0 3-1-15,9-2 1 0,-4 2-1 0,-5-6-2 0,6 6-1 0,1-5 0 16,-2 4-3-16,-5-4 1 0,9 1-4 0,-4-1-2 0,8-1 1 0,-6 0-2 16,-1-3 0-16,2 3 0 0,2-3 0 0,-1-2 1 0,-4-4 2 0,10 6 0 0,-10-6 4 15,9 0 1-15,-9 0 2 0,3 0 4 0,5-6 4 0,-7 2-1 0,6-2 3 16,-3 1 2-16,-4-5 2 0,8 1 0 0,-8 4 2 0,3-9 0 0,5 3 3 16,-7 1-2-16,1 1 3 0,-1-6-2 0,2 0-1 15,-1 6 1-15,-2-6-2 0,1 2 0 0,0-2 2 0,1-6-1 16,1 6 0-16,-8 2-1 0,5-8 0 0,-5 6-3 0,8-3-3 0,-8 2 0 0,6 2-3 0,-6-5 1 0,0 4 0 0,0 0 0 15,0 0 1-15,0 2-1 16,0 1 2-16,0-2 0 0,0 4 1 0,0 6 2 0,0-5 2 0,-6 4 0 0,6-2-2 0,0 4-2 0,0 3-3 0,0 0-8 16,0 0-8-16,-8-6-3 0,8 6-5 0,0 6-4 0,0-6-2 0,-5 3-5 0,-3 4 1 15,1 2-4-15,7-4-3 0,-6 5-2 0,0-1 0 0,1 6 0 0,-2-5 4 16,-1 5 4-16,2-6 7 0,-1 6 5 0,1 0 3 0,6-2-1 0,-5-2 4 16,5 5-1-16,-8-7 0 0,8 6 0 0,-8-2 2 0,8-2 1 0,0-1 2 0,0 4 1 15,0-4 2-15,0-1-1 0,0 0 2 0,0 3-2 16,8-3 2-16,-8 1 0 0,8-1 1 0,-8-4 0 0,5 5 1 0,1-4 0 0,-6-3 3 0,7 3 0 0,7 0 1 15,-7-3 0-15,-2 3 0 0,1-6-3 0,7 4-3 0,0-4-5 0,1 0-5 16,-1 0-8-16,0 0-8 0,0 0-8 0,0-4-6 0,0 4-7 0,0-6-10 16,1 3-6-16,4 3-6 0,-13-6-5 0,11-3-3 0,-4 3-1 0,0 0-2 0,-4-3 5 15,-1 3 2-15,5-1 6 0,-5-4 3 0,-2 1 6 0,3 0 4 0,-8 0 4 16,5 0 7-16,-5-3 7 0,8 2 5 0,-8-4 6 0,6 2 4 0,-6-2 4 16,0-1 2-16,0 2 5 0,0 0 2 0,0 0 7 0,0-2 11 0,0-4 12 15,0 7 14-15,0-3 12 0,-6 2 10 0,6 4 11 0,0 1 11 0,0-3 9 0,0 3 2 16,0 4 2-16,0 1-3 0,0 4-5 0,0 0-4 0,0-6-10 0,0 6-12 15,0 0-18-15,0 0-20 0,0 0-13 0,0 0-12 0,0 0-9 0,0 0-13 16,0 6-4-16,0-2-3 0,0 7 1 0,0-8 3 0,6 9 6 0,-6-3 7 16,7 1 6-16,-7 4 7 15,6-4 8-15,-6 5 9 0,8-2 3 0,-8 2 4 0,5-3-2 0,-5 2 1 0,8 0 0 16,-8 0-1-16,5 2-2 0,-5-1-1 0,0-2 0 0,0 2-4 0,5 5 0 0,-5-6 0 0,0 0-3 16,0 2 0-16,0-5-2 0,0 2 0 0,0-4-1 0,0 3-1 0,0-3-6 0,0 0-4 0,0-3-5 0,0-2-2 15,0-4-3-15,0 5-2 0,0-5 5 0,0 0 2 0,0 0 6 0,0 0 10 16,0 0 7-16,0 0 9 0,0 0 8 0,0 0 6 0,0 0 3 0,0 0 4 15,0 0 1-15,0 0 5 0,0-5 2 0,0-5 0 0,0 7-3 0,0-9-1 16,-5 3-7-16,5-1-9 0,0-1-8 0,0-2-11 0,0 4-6 16,0-7-6-16,0 2-1 0,0-1 0 15,5-4 1-15,-5 4 1 0,0-4-1 0,0-2 0 0,9 1-1 0,-9 2 0 16,5-2-2-16,2 0 0 0,-7 1 1 0,8 4-2 0,-3 0 0 0,-5 2-2 0,7-2 1 16,-7 4-3-16,7 1-2 0,-7 5-3 0,5 1-3 0,-5 4-4 0,0-4-3 0,7 4-3 0,-7 0-6 0,6 0-3 0,-6 0 3 0,8 4 3 31,-2 0 3-31,1 1 1 0,-2 1 3 0,-5 3 0 0,9 0 4 0,-4 3 4 15,0-3 5-15,3 5 8 0,-3-4 5 0,-5 6 8 0,8-3 4 0,-8 2 7 0,8 0-1 16,-8 0 0-16,5-2-2 0,-5-2-1 0,0 5 1 0,0-7 1 0,0 6-2 16,0-6 2-16,0 0-2 0,0 1-5 0,0 1-2 0,0-2 1 0,0-5-4 15,0 2 0-15,0 3-2 0,0-4-5 0,0-1-11 0,0 2-16 0,0 0-17 16,0-2-27-16,0 1-22 0,0 1-31 0,0-2-32 0,0-1-31 0,0-3-40 16,0 6-40-16,-5-1-62 0,5-5-72 0,0 4-62 0,0-4-53 0,0 6-6 0,0-6 15 15,0 0 28-15,0 0 33 0,0 0 41 0,0 0 41 0,0 0 46 0,0 0 44 0,0-6 49 16,0 2 49-16,5-1 62 0,-5-4 74 0</inkml:trace>
  <inkml:trace contextRef="#ctx0" brushRef="#br0" timeOffset="107223.55">17506 596 71 0,'7'-4'140'0,"-7"-7"43"0,0 7 35 0,0-5 33 0,0 4 30 0,0-5 30 0,0 1 28 0,0 3 28 0,-7-3 26 0,7 3 24 0,0 2 25 0,0-5-57 0,-7 4-99 0,7-2-51 0,0-2-22 0,-5 4-13 0,5 1-8 0,0-2-6 0,0 1-7 0,0-4-7 0,-8 5-5 0,8-2-6 0,0 2-5 0,0 4-7 0,0-6-5 0,0 6-8 0,0-5-11 0,0 5-9 0,-7-4-11 0,7 4-13 0,0 0-10 0,0 0-16 15,0 0-12-15,0 0-14 0,0 0-18 0,0 0-9 0,0 0-13 0,0 0-8 16,0 0-4-16,0 0-7 0,0 4-2 0,7 1-6 0,-7 5 1 0,0 0 0 16,0-1 0-16,0 6 3 0,0-1 3 0,0 2 5 0,8 2 6 0,-8 9 7 15,0-9 6-15,0 7 2 0,0 3 1 0,0-1 1 0,0 0-1 0,-8 4 1 0,8-7 1 16,0 6-2-16,0-2-2 0,0-3-2 0,0-1-3 0,0 0-9 15,0 0-15-15,0 1-13 0,0-5-12 0,0 4-14 0,8-4-13 0,-8-2-18 0,0 3-26 16,5-6-26-16,-5 0-29 0,7 3-28 0,-7-2-27 0,0-1-45 0,7-6-50 0,-7 6-64 16,5 0-68-16,3-5-30 0,-8-1-8 0,7 0 10 0,-7 0 23 0,5 3 31 15,-5-9 35-15,7 3 43 0,-7-6 40 0,0 0 43 0,0 0 43 0,0 0 53 0,0 0 58 16</inkml:trace>
  <inkml:trace contextRef="#ctx0" brushRef="#br0" timeOffset="107792.87">17768 885 0 0,'5'-4'5'0,"0"-1"115"0,-5-4 68 0,0-3 49 0,9 8 43 0,-9-7 37 0,0 3 37 16,0 3 34-16,0-10 36 0,0 9 30 0,0-3 29 0,0 3 27 0,0 3 29 0,0 3-81 15,0-6-142-15,0 6-71 0,0 0-39 0,0-4-28 0,0 4-21 0,0 0-21 16,0 0-24-16,0 0-23 0,0 0-22 0,0 0-20 0,0 0-17 0,0 0-11 15,0 0-12-15,0 0-11 0,0 4-8 0,0 2-3 0,0-3-3 0,0 8 0 16,0-1-3-16,0 0 5 0,5 0 3 0,-5 4 5 0,0 0 10 0,0 2 6 16,0-1 6-16,0 3-1 0,0-2 4 0,0 2-2 0,0 2 1 0,0-4-3 15,-5 3-3-15,5-1 2 0,0-3 1 0,0 6-2 0,0-8-2 0,0 2-2 0,0-4-4 16,0 3-2-16,0-9-3 0,0 4-2 0,0 1-1 0,0-5 0 16,0 1-1-16,5-2 3 0,-5 2 1 0,0-6 7 0,0 0 6 0,0 3 7 0,0-3 5 15,0 0 9-15,0 0 10 0,0 0 3 0,0 0 5 0,0 0 1 0,0 0 4 0,0-3 3 16,0-7 3-16,-5 4 1 0,5 1 2 0,0-5-5 0,0 5-5 0,0-4-9 15,-9-1-6-15,9 1-6 0,-5-7-12 0,5 7-3 0,0-6-4 0,-5 0-3 16,5 0-2-16,-8 0-5 0,8 2-3 0,0-8-3 0,-6 7-5 0,6-5 1 16,0 0-2-16,0-2 1 0,-7 3 0 0,7-7 0 0,0 6-1 0,0-1 1 0,7-4 0 15,-7 5 0-15,0-7 2 0,0 7-2 0,6 0 0 0,-6-2-2 16,0 3-1-16,8-3 1 0,-8 6-1 0,5 2-1 0,-5-2-1 0,5 5-1 0,-5-1-4 0,9 2 2 16,-4 0-2-16,-5 5-2 0,7-2-1 0,-1 0-2 0,1 3-1 0,0 3-1 15,5 0-1-15,-4 0-3 0,-3 0 2 0,1 3-1 0,7 3-1 0,-6 0 2 16,7-2 0-16,-9 5-1 0,3 0-1 0,5 2 0 0,-5-1-2 0,-3 0 0 15,1-1 3-15,1 6 2 0,-1-6-1 0,-6 6 5 0,8 0 2 0,-8-6 0 16,0 6 6-16,0 1 2 0,0-7 0 0,-8 6 4 0,8-6 7 0,-6 6 7 0,6-5 6 16,-7-1 2-16,-4 6 2 0,3-6-2 0,0 7 0 0,-5-6-8 0,8-2-12 0,-9 3-13 15,2 5-18-15,4-7-16 0,-3 0-16 0,-2-3-20 0,6 3-22 0,0 0-26 16,-6-3-22-16,6-2-25 16,2 2-23-16,-4 3-30 0,9-4-31 0,-5-5-39 0,0 4-45 0,5-4-49 0,0 6-46 0,0-6-7 0,0 0 12 0,0 0 23 15,0 0 29-15,0 0 32 0,0 0 34 0,5 0 35 16,0 0 37-16,4 0 42 0,-9-6 45 0,5 2 51 0,2-1 64 0</inkml:trace>
  <inkml:trace contextRef="#ctx0" brushRef="#br0" timeOffset="108124.19">18091 708 86 0,'9'-3'158'0,"-9"-3"45"0,0-3 39 0,0-2 37 0,0 7 38 0,0-5 35 0,0-7 35 0,0 7 36 0,0-2 33 0,0 2 34 0,0-4 39 0,0 1-58 0,-9 3-108 0,9-6-57 0,0 6-30 0,0-1-18 0,0 1-13 0,-7 3-16 0,7-3-20 0,0 3-17 0,0 2-20 0,0-1-21 16,0 1-21-16,0 4-21 0,0 0-27 0,0 0-17 0,0-5-21 0,0 5-19 0,0 0-17 0,0 0-13 0,0 0-12 0,0 0-4 0,0 0-6 0,0 5-3 0,0 4 0 0,0-5 2 0,0 5 2 0,0 3 4 0,0 3 4 0,0-2 1 0,0 2 6 0,-5 6 5 0,5-3 7 15,0 1 4-15,0 7 4 0,-6-7-3 0,6 6-4 0,0-7-10 0,0 6-15 0,-7-3-16 16,7-2-13-16,0 2-13 15,0-3-11-15,0-3-12 0,0 1-11 0,0-2-18 0,0-1-21 0,0 2-27 0,0-5-24 0,7 1-25 0,-7-2-17 16,0 1-28-16,0-1-26 0,0 0-31 0,0-3-32 0,6 4-43 0,-6-5-49 0,5 1-12 16,-5-6 2-16,7 4 23 0,2-4 29 0,-4 0 36 15,2-4 39-15,-1 4 37 0,-1-6 37 0,4 1 45 0,3 1 46 0,-6-8 46 16,2 8 54-16</inkml:trace>
  <inkml:trace contextRef="#ctx0" brushRef="#br0" timeOffset="108676.05">18242 840 75 0,'8'-13'150'0,"-3"-2"47"0,-5 0 41 0,6-4 39 15,-6 4 36-15,7 0 39 0,-7-4 36 0,0 5 36 0,5-2 34 0,-5 1 29 0,0 2 32 16,0-1-56-16,9-2-104 0,-9 5-59 0,0 2-37 0,0 0-23 0,0 5-19 15,0-8-20-15,0 12-22 0,0 0-22 0,0 0-24 0,0 0-21 0,0 0-19 16,0 0-20-16,0 0-18 0,0-4-18 0,0 4-16 0,0 0-12 16,0 0-9-16,-9 4-5 15,9 2-5-15,-5 0-4 0,-2 3 0 0,1 0-2 0,1 1 0 0,-3-1-1 0,0 3 1 0,3 2 4 0,-1-6 3 0,-7 7 4 0,5-4 5 0,-4-1 0 32,5 4-2-32,2-4-1 0,-10-1-6 0,10 0-2 0,-3 3-4 0,2-3-2 0,1 1-4 0,-2-7 1 0,-2 8-1 0,4-7 0 0,-1 2-1 0,6 0 1 15,-7-2-1 1,7 1-2-16,-5 0 3 0,5-5 2 0,-9 4 4 0,9-4 3 15,0 0 3-15,0 0 4 0,0 0 3 0,0 0 1 0,0 0 2 0,0 0-1 0,0 0 0 16,0 0-1-16,0 0-1 0,0 0-1 0,0 0-2 0,0 0-4 0,9 0-2 16,-9 0-4-16,0 0-4 0,0 0-1 0,0 0 0 0,5 0 2 0,-5 4 0 0,7-4 1 15,-1 0 2-15,-1 0 1 0,4 0 0 0,-2 6 2 0,-2-6 1 0,1 5 3 16,2-5 4-16,5 4 3 0,-6-4 2 0,5 5 0 0,-7 2 1 0,2-7-1 16,6 3-1-16,-5 3 0 0,-2-6 1 0,-1 5 0 0,3-1 1 0,5 2 1 15,-7-3 2-15,1 3 1 0,-2-2 1 0,11-4 1 0,-11 5-2 0,1 1-5 16,1-2-6-16,-1 2-9 0,2-6-11 0,-3 5-11 0,2-1-11 0,-1-4-14 0,0 5-11 15,2-5-10-15,-1 0-7 0,-7 0-5 0,5 0-6 0,4 0-2 0,-4 0-1 16,0 0 5-16,-5-5 8 0,8 5 7 0,-3-4 8 0,3-1 12 0,-2-1 10 0,1-4 12 16,-7 5 15-16,6 1 11 0,1-5 8 0,-1-1 12 0,-6 5 9 15,7-4 7-15,-7-3 12 0,0 3 6 0,0-1 9 0,0 1 9 0,0-6 12 0,0 0 9 16,0 6 11-16,0-6 9 0,0-1 8 0,0-2 9 0,0 3 8 0,0-4 6 16,0 4 5-16,0-4 2 0,0 5 0 0,0-7-1 0,0 6 1 0,0 2-4 15,0-3-6-15,-7 1-3 0,7 6-5 0,0 0-6 0,0 3-8 0,0 0-9 0,0 3-14 16,0 3-14-16,0 0-13 0,0-6-16 0,0 6-13 0,0 0-12 0,0 0-17 15,0 0-7-15,0 0-8 0,0 0-7 0,0 6-3 0,0-3-4 0,-6 9-3 16,6-3 1-16,0 4 0 0,0-2 5 0,0 5 6 0,-7 2 6 0,7 1 6 16,0-4 5-16,0 4 10 0,0 1 3 0,0 1 3 0,0-8 0 0,0 7 1 0,0-4 0 15,0 3 0-15,0-5-3 0,0 2 1 0,0-2-1 0,7 0-2 0,-7 0-5 16,0 2-4-16,0-1-7 0,6-6-7 0,-6 6-11 0,0-5-12 0,7 4-17 0,-7-4-17 16,0-1-14-16,0 0-13 0,0-3-15 0,0 4-21 0,6 1-21 0,-6-7-29 15,0 5-23-15,0-9-21 0,0 5-21 0,0-1-18 0,7 2-36 0,-7 0-39 16,0-6-55-16,0 0-57 0,7 3-19 0,-7-3 4 0,0 0 17 0,7 0 31 0,-2-3 35 15,3 3 39-15,-3-6 39 0,-5 0 38 0,6-3 40 0,2 3 41 0,-8-1 51 16,5 1 56-16</inkml:trace>
  <inkml:trace contextRef="#ctx0" brushRef="#br0" timeOffset="108900.69">18321 855 45 0,'-8'0'142'0,"8"0"57"0,0 0 43 0,0 0 36 0,0 0 34 0,0 0 33 0,0 0 34 0,0 0 33 0,0 0 30 0,0 0 28 0,0 0 27 0,0 0-43 0,0-4-83 0,8-1-74 0,-8 5-71 0,0-6-37 0,5 6-16 0,2 0-16 0,-7-4-12 0,6 4-15 0,0 0-13 0,2-4-12 0,-1 4-14 0,-2-5-11 0,9 5-12 0,-9-5-10 0,8 5-10 0,1-4-6 0,-1 4-8 0,0-6-4 0,0 6-4 0,1 0-5 0,-2-6-3 0,1 6-5 0,1 0-8 0,-2 0-16 0,2 0-18 0,-1 0-24 0,1 0-31 16,-9 0-36-16,8 0-43 0,-8 0-55 0,3 0-65 0,0 0-97 0,-8 0-109 16,0 0-43-16,0 0-14 0,0 0 4 0,0 0 16 0,0 0 30 0,0 0 34 0,0 0 43 15,0 0 48-15,-8 0 52 0,-5 0 57 0,7-4 65 0,-6 4 68 0</inkml:trace>
  <inkml:trace contextRef="#ctx0" brushRef="#br0" timeOffset="109260.08">18333 690 21 0,'0'0'85'0,"0"0"38"0,0-6 30 0,0 6 30 0,0-5 26 0,0 5 26 16,0 0 19-16,0 0 18 0,0 0 16 0,0-4 14 0,0 4 11 0,0 0-46 16,0 0-81-16,0-4-47 0,0 4-32 0,0 0-27 0,0 0-24 0,0 0-20 15,0 0-21-15,0 4-11 0,-7-4-12 0,7 0-28 0,0 4-34 0,-5-4-45 16,5 5-46-16,0 1-50 0,-8-2-52 0,8 1-17 0,0 1-1 0,0-3 7 0,-6 4 9 16,6-2 10-16,0-1 13 0,-7 1 15 0,7-1 19 0,0 2 32 0,-6-2 39 15,6-4 46-15,-5 5 63 0</inkml:trace>
  <inkml:trace contextRef="#ctx0" brushRef="#br0" timeOffset="151338.19">13605 1798 14 0,'0'0'72'0,"0"0"24"0,0 0 16 16,0 0 19-16,6-4 19 0,-6 4 21 0,0-5 22 0,0-1 22 0,7 3 23 0,-7 3 22 0,0-6 22 0,0 0-29 0,0 6-61 0,0 0-25 0,0-4-6 0,0 4 1 0,0-5 2 0,0 1-3 0,0 4-7 0,0-9-11 0,0 3-9 15,0 6-7-15,0-6-11 0,0 6-7 0,-7-3-9 0,7-3-7 16,0 0-3-16,0 6-6 0,0-4-2 0,0 4-4 0,0 0-3 0,0 0-4 0,0 0-3 0,0 0-7 0,0 0-9 0,0-5-8 15,0 5-11-15,0 0-10 0,0 0-13 0,0 0-9 0,0 0-11 0,0 0-11 16,0 0-7-16,0 0-5 0,0 0-4 0,0 0-2 16,0 0 1-16,0 5 0 0,0 5 4 0,0-4 3 0,0 3 5 0,0 1 2 0,0-1 7 0,0 0 5 0,0 6 5 15,0 0 6-15,0-5 1 0,0 4 2 0,0 2 1 0,7-1 1 0,-7-2-1 0,0 2 1 16,0-1-2-16,0 2-1 0,0-2 0 0,0-4 0 0,5 5 0 0,-5-5 1 16,0 4-1-16,0-4 1 0,0-1 0 0,0 3 1 0,0-3-2 0,9 0 0 15,-9 0-2-15,0 1-11 0,0 1-15 0,0-7-18 0,0 7-17 0,0-3-23 16,0 3-23-16,7-7-29 0,-7 1-32 0,0 1-29 0,0 4-29 15,0-5-24-15,0-5-20 0,0 0-30 0,0 9-29 0,0-9-4 0,0 4 9 0,0-4 19 0,0 6 25 16,0-6 28-16,0 0 31 0,0 3 34 0,0-3 34 0,0 0 33 0,0 0 29 0,-7-3 30 16,7-3 44-16</inkml:trace>
  <inkml:trace contextRef="#ctx0" brushRef="#br0" timeOffset="151873.37">13605 1822 61 0,'0'-9'129'0,"0"4"43"0,0 1 37 16,0-6 35-16,0 5 32 0,0-1 34 0,-5 3 30 0,5-3 31 0,0 0 29 0,0 2 27 15,0 4 28-15,0 0-55 0,0-5-100 0,0 5-53 0,0 0-25 0,0-4-26 16,0 4-22-16,0 0-23 0,0 0-18 0,0 0-19 0,0 0-21 0,0 0-17 16,0 0-17-16,0 0-15 0,0 0-15 0,0 0-10 15,0 0-9-15,-8 0-8 0,8 0-4 0,-8 4-3 0,8-4 1 16,-5 5-1-16,5 5 2 0,-6-4 0 0,-2-3 1 0,3 8 1 0,-3-1 1 0,1-1 1 16,2 0 3-16,-2 1 0 0,0-4 2 0,2 3 0 0,-3 0 0 0,3 1-2 0,-3-5-1 15,2 5-1-15,1-5-5 0,-2 4-1 0,7-3-5 0,-9 0-6 0,9-2-4 0,-5 1-9 0,5-1-4 0,-7 1-6 16,7-5-6-16,-6 4-2 0,6 2-6 0,0-6-1 0,0 0-2 0,0 0 2 15,0 0-1-15,0 0 4 0,0 0 2 0,0 0 4 0,0 0 3 0,0 0 8 16,0 0 5-16,0 0 4 16,0 0 6-16,0 0 5 0,0 0 4 0,0 0 1 0,6-6 1 0,-6 2 1 0,7-1-1 0,-7 1 2 0,5-5 2 0,-5 3 0 15,9-3 2-15,-2-2 1 16,-2 1-1-16,1-5 0 0,2 6 0 0,-3-6 1 0,3 0-1 0,-3 2 1 0,2-2 1 0,5 0-1 0,-5 0 1 0,1 2-1 0,-3-2 1 16,3 3 0-16,-2-1 3 15,-1 2 1-15,-5 2 6 0,8-1 1 0,0 4 0 0,-8 3 1 0,0-3-2 0,0 6-2 0,0 0-2 0,0 0 1 0,0 0 0 0,0 0 1 16,0 0-3-16,5 0-2 0,-5 6-2 0,0-6-2 0,6 3-3 0,-6 3-2 15,0 0-4-15,7 3 2 0,-7-5 2 0,5 7 3 0,-5-7 4 0,9 5 2 16,-9 6 0-16,0-3 2 16,7-3 0-16,-7 0 0 0,0 1 2 0,5 5 0 0,-5-6-1 0,6 1 2 0,-6-1 2 0,5 2 0 0,-5-1-3 0,8-1-11 0,-8 0-16 15,8 1-21 1,-3-5-25-16,-5 5-37 0,7 1-46 0,0-2-63 0,-2-3-72 0,-5 3-59 0,15 0-53 0,-15 1-18 0,5-1-2 0,2 3 9 0,0-8 14 16,-2 5 26-16,-5 0 29 15,8-3 37-15,-8-1 38 0,0-5 49 0,0 0 51 0,0 0 61 0,0 0 75 0</inkml:trace>
  <inkml:trace contextRef="#ctx0" brushRef="#br0" timeOffset="153008.63">13565 1774 8 0,'0'0'70'0,"0"0"36"0,0-6 31 15,8 6 30-15,-8 0 31 0,0-4 29 0,0 4 27 0,0-5 25 0,6 5 21 0,-6-4 20 0,0 4 19 0,0-5-31 0,0 1-62 0,0 4-34 0,0 0-18 0,5-6-20 0,-5 0-19 0,0 6-20 0,0-3-21 0,0 3-20 0,0 0-17 0,0 0-15 0,0 0-13 0,0 0-10 0,0 0-10 16,0 0-7-16,0 0-8 0,0 0-7 0,-5 0-5 0,5 3-5 0,0-3-5 0,-6 0-3 16,6 6-2-16,0 0 3 0,-8-2-1 0,8 1 1 0,-5-1 3 0,5 1 1 15,-8 5 1-15,1-4 3 0,7 3 1 0,-5 0 2 0,-2 1 1 0,7-5 0 16,-7 4 1-16,2 1-3 0,5-4 0 0,-8 3 0 0,8-3-2 0,-5-3 1 15,5 3 0-15,-8-2-1 0,8 1 1 0,0 1-1 0,0-6-1 0,0 4 1 0,0-4 1 16,-6 5-1-16,6-5 1 0,0 0 1 0,0 6 0 16,0-6 0-16,0 0 1 0,0 3 0 0,0-3 0 0,0 0 2 0,0 0 2 0,0 0 2 0,0 0 0 15,0 0 1-15,0 0 5 0,0 0 1 0,0 0 2 0,0 0 3 0,0 0 6 0,0 0 3 16,0 0 5-16,0 0 6 0,0-3 0 0,0 3 1 0,0-6-1 0,6 6-4 16,-6-5-2-16,0 1-6 0,0-2-3 0,0 1-2 0,8 1-6 0,-8-2-3 15,0-3-6-15,5 5-6 0,-5-7-6 0,0 1-5 16,8 5-4-16,-8-4 0 0,5 5-2 0,-5-6 2 0,7 5 0 0,-7-1 1 0,7 3 4 0,-2-3-1 0,-5 0 2 15,7 2 0-15,-7-1 2 0,8 1 2 0,-3-1-2 0,-5 1 1 0,8-2 2 16,-8 6 0-16,6-6 0 0,-6 6 2 0,5-3 0 0,-5 3 1 0,8-6 2 16,-8 6-1-16,0 0 2 0,0 0-1 0,8-6 0 0,-8 6 1 0,0 0-1 0,5 0 0 15,-5 0 3-15,0 0-2 0,0 0-1 0,6 6 2 0,-6-6-1 0,0 0 1 16,0 0-1-16,7 0-1 0,-7 0 1 0,0 0 1 0,5 6 1 0,-5-6 2 16,0 3-1-16,9-3 2 0,-9 0 2 0,0 0 0 0,7 6-1 0,-7-6 4 15,0 0 0-15,5 6 3 0,-5-6 2 0,6 4 0 0,-6-4 3 0,0 5-1 0,5-1 1 16,-5-4 1-16,8 5-4 0,-8-1 2 0,8 2-2 0,-8 3 0 15,5-3-2-15,-5 3 0 0,7-3-2 0,0 3-1 0,-7 0-3 0,5 1-2 0,3 1-1 16,-1-1-2-16,-7-1-2 0,5 0-4 0,2 1-6 0,0 1-7 0,-7-2-10 16,5 1-17-16,3-1-16 0,-3 0-24 0,3 6-20 0,-2-3-32 0,1-3-38 0,-1 0-45 15,1 1-49-15,-1-1-56 0,1 3-54 0,-1-3-20 0,-1 0-2 0,4-5 12 16,-2 7 20-16,-7-7 25 0,5 1 33 0,3 1 32 0,-3-2 35 0,-5 2 41 16,6-6 44-16,-6 5 47 0,0-5 58 0</inkml:trace>
  <inkml:trace contextRef="#ctx0" brushRef="#br0" timeOffset="154090.79">13787 2404 40 0,'0'-6'81'0,"0"2"31"0,-6 1 31 0,6-3 31 0,0 1 33 0,0 1 27 0,0-2 28 0,0 0 22 0,0 2 20 0,0 4 5 0,0-5-6 0,0-1-24 0,0 3-42 0,0-3-18 16,0 2-15-16,0-1-13 0,-7 5-20 0,7-4-21 0,0-1-19 0,-6-2-13 0,6 4-16 0,0 3-9 0,0-6-5 0,-7 1-9 0,7 5-6 0,0-4-6 0,-6 4-6 0,6-6-10 0,0 6-7 0,-8-4-9 0,8 4-9 0,-5-5-7 0,5 5-6 0,-8 0-6 0,8 0-3 0,-5 0-6 16,-2 0-1-16,0 0-2 0,7 0-2 0,-5 5-2 0,-2-5-4 0,-1 4 1 0,3 2-3 0,5-2-1 0,-7 1 1 15,0 4-1-15,2-2 1 0,-3 2 0 0,0 0 1 0,3 0 1 0,5 2 1 0,-6-1 0 16,1 0-3-16,5 1 1 0,-7-4 1 0,7 4 0 0,-9-7 2 0,9 8 3 16,0-3-1-16,0-4 1 0,-5 5 0 0,5-6-1 0,0 5-3 0,0-4 1 15,0 5 0-15,0-4-2 0,5-1 3 0,-5-1 0 0,0 2 2 0,0-3-1 16,9 3 0-16,-9-2 0 0,0-4 2 0,7 5-1 0,-2 1 1 0,-5-3 1 0,6 3 3 15,-1-6 1-15,-5 6 1 0,8-2 0 0,0 1 1 0,-3-1 0 0,2-4 2 0,0 6 0 16,-2-2-1-16,-5-4 1 0,8 5 0 0,-1 0-1 0,-2-5 0 0,-5 4 1 16,7 2-1-16,0-6 2 0,-7 6-1 0,5-6 0 0,-5 3 0 0,8 3-1 15,-8-6-2-15,0 6 2 0,0-2 1 0,5-4 0 0,-5 0 2 0,0 9 2 16,-5-4 3-16,5-1 1 0,0 2 3 0,0 0-1 0,-8-3 4 0,8 3 0 16,-5-1 2-16,-2 5 2 0,0-6 1 0,2 1 1 0,-2-1 2 0,-1 1-1 0,3 1-1 15,-2-2-4-15,0-4-4 0,2 5-6 0,-11 1-9 0,11-2-12 0,-1-4-9 16,1 6-11-16,-2-3-13 0,-2-3-10 0,4 6-11 0,-2-6-14 0,1 4-15 0,1-4-21 15,5 5-23-15,-8-5-30 0,8 6-32 0,0-6-25 0,-8 0-22 0,8 0-32 16,0 0-37-16,0 0-12 0,0 0-2 0,0 0 12 0,0 0 17 0,8 0 22 16,-8 0 24-16,8 0 29 0,-3 0 33 0,-5 0 35 0,6-6 37 0,1 1 36 0,-2-5 42 15</inkml:trace>
  <inkml:trace contextRef="#ctx0" brushRef="#br0" timeOffset="154335.73">13865 2413 101 0,'6'-4'175'0,"-6"-1"48"0,0-1 34 0,0 2 31 0,-6 1 28 0,6-8 29 15,0 7 31-15,0-2 25 0,-7-4 19 0,7 5 17 0,0-1 15 0,0 3-78 16,0 3-132-16,0 0-77 0,0 0-50 0,0 0-23 0,0 0-8 0,0 0-12 16,0 0-9-16,0 0-17 0,0 0-15 0,0 0-15 0,0 0-8 0,0 0-4 0,0 0-2 15,0 3-1-15,0-3 1 0,0 6 0 0,0-1-5 0,0-1 0 0,0 2-2 16,0 4-1-16,0 1-1 0,7-8 1 0,-7 12 2 0,0-6 1 0,6 1 6 0,-6 5 1 16,0 0 2-16,8-6 1 0,-8 7-1 0,0-1 0 0,6 3-1 0,-6-3-3 15,0 0-3-15,7-1-9 0,-7 6-12 0,0-5-13 0,5 0-6 0,-5 4-13 16,7-4-12-16,-7 0-12 0,7-2-15 0,-7 2-15 0,0-4-19 0,5 2-24 15,-5-3-31-15,8 1-28 0,-8-2-27 0,7-3-11 0,-7 3-7 0,6-3-7 0,-6-2-11 16,0 0-6-16,8-4-5 0,-8 0-6 0,0 0 0 0,0 5 13 16,0-5 22-16,0 0 29 0,0 0 34 0,0 0 31 0,0 0 30 0,0-5 26 0,0 1 22 0,-8 0 24 15,8-2 32-15</inkml:trace>
  <inkml:trace contextRef="#ctx0" brushRef="#br0" timeOffset="154524.94">13892 2668 44 0,'0'-9'78'0,"-7"-1"34"16,1-1 37-16,-2 2 37 0,8-1 34 0,-6 5 33 0,-1-4 30 0,2 5 31 15,-3-8 26-15,8 9 6 0,-6-3-8 0,1 0-14 16,5 2-18-16,-8-1-17 0,8 0-17 0,0 1-31 0,0 4-34 0,0 0-31 0,0-6-29 0,0 6-22 15,0-4-20-15,0 4-22 0,0-5-16 0,0 5-20 0,0 0-16 0,0 0-15 0,0-4-15 16,0 4-11-16,8 0-7 0,-8 0-5 0,5-6 0 0,-5 6-1 0,6 0 0 16,2 0 0-16,-3-6-1 0,2 6-2 0,7-3-9 0,-8 3-11 0,6 0-16 15,2-6-17-15,-1 6-18 0,0 0-33 0,0-5-42 0,0 5-49 0,0 0-50 0,0 0-53 16,1 0-52-16,4-4-16 0,-4 4-1 0,-2 0 13 0,2-6 20 0,-8 6 28 16,6-3 31-16,4 3 34 0,-5-6 36 0,-4 6 45 0,-2-4 47 0,9-1 48 0,-7-1 66 15</inkml:trace>
  <inkml:trace contextRef="#ctx0" brushRef="#br0" timeOffset="159907.17">14229 2537 23 0,'0'0'48'0,"8"-6"9"0,-8 6 5 0,0 0 0 0,0 0 2 15,0 0-1-15,8 0 0 0,-8-6 3 0,0 6-1 0,0 0-8 0,5-3-16 0,-5 3-13 0,0-6-11 0,6 1-1 0,-6 5 6 0,0-4 11 0,5 4 12 0,-5-6 15 0,0 6 18 0,0-3 16 0,0 3 18 0,7-6 14 0,-7 6 16 16,0 0 10-16,0-4 7 0,0 4 3 0,9 0 1 16,-9-5-1-16,0 5-1 0,0 0-4 0,0 0-3 0,0-6-7 0,0 6-8 0,0-4-9 0,0 4-5 0,0-6-11 0,0 6-8 15,0 0-10-15,0-5-10 0,0 5-3 0,0 0-6 0,0-4-4 0,0-1-5 16,0 1-2-16,0 4-5 0,-9-6-3 0,9 2-4 0,0 4-6 0,0-5-4 16,-7-1-5-16,7 6-3 0,0-3-5 0,0 3-4 0,0-7-4 0,-5 7-7 0,5-5-4 15,0 1-4-15,-6 4-1 0,6 0-4 0,0-5 0 0,-5 5-4 0,5-6-3 16,0 6 1-16,-8-4-2 0,8 4 0 0,-8 0 0 0,8 0-2 15,0-3 0-15,0 3 0 0,-5 0-1 0,5 0 0 0,0 0-4 0,0 0-1 0,-7 0-1 16,0 3-4-16,7-3 0 0,0 0-1 0,-5 4 0 0,5-4-2 16,-7 6 0-16,7-1 1 0,0-1-1 0,-8 1 4 0,8 5 0 0,-5-4 1 0,5 3 2 0,-7 1 3 15,7-1 2-15,-7 2 3 0,7-1 1 0,0-1 0 0,-5 6 2 0,5-6 1 16,0 0 1-16,-8 7-2 0,8-7 2 0,0 1-2 0,0 0-3 0,0 0 1 0,0-1-2 16,0 3-1-16,0-3 2 0,0 0-3 0,0 1-1 0,8-1 1 0,-8 2 1 15,5-1-2-15,-5-6 0 0,0 5-1 0,7-4 3 0,0 5-1 0,-7-5 0 16,5 1 0-16,3-2 1 0,-1 2 2 0,-2-3 1 0,2 3 3 0,0-2 2 0,-2-4 1 15,3 5 3-15,0-5 0 0,-3 6 3 0,1-6-2 0,-1 0 4 0,-5 0 2 16,7 0 4-16,2-6 7 0,-4 6 6 0,2-5 4 0,-7 5 9 0,6-4 7 0,-6-2 8 16,5 3 6-16,-5-3 4 0,0 2 1 0,9-7 4 0,-9 7 3 0,0-7-1 15,0 2-2-15,0-1-5 0,0 1-4 0,0 0-7 0,0-7-4 0,0 2-10 16,0-2-11-16,0 1-9 16,0 1-5-16,0 0-6 0,-9-1-2 0,9 0-1 0,0 6 0 0,0-6 3 0,0 6 9 0,0-1 1 0,0 4 3 0,-5-3-2 15,5 9-3-15,0 0-5 0,0-5-4 0,0 5-8 0,0 0-9 0,0 0-6 0,0 0-10 16,0 0-7-16,0 0-12 0,0 0-7 15,0 0-6-15,0 0-1 0,0 5-1 0,0-1 3 0,5 1 4 0,-5 1 8 0,0 4 6 0,0-5 7 0,9 5 11 16,-9-1 6-16,0 6 9 0,7-6 8 0,-7 6 6 16,5-1 3-16,-5-4-3 0,0 6 1 0,6-7 0 0,-6 1-2 0,0-1-2 0,7 6-2 15,-7-9-4-15,6 3-6 16,-6 0-5-16,8 1-11 0,-8-5-7 0,7-1-10 0,-2 7-7 0,-5-7-11 16,6 1-10-16,2 1-16 0,-8-2-18 0,5-4-28 0,3 6-35 0,-3-6-30 15,-5 3-31-15,8-3-33 0,-2 0-33 0,-1 0-27 0,-5-3-21 0,8 3-1 0,-1-6 11 16,-7 2 18-16,6-2 21 0,-6-3 26 0,0 3 29 0,8-3 36 0,-8 4 37 15,0-5 38-15,0 1 36 0</inkml:trace>
  <inkml:trace contextRef="#ctx0" brushRef="#br0" timeOffset="160302.37">14400 2443 0 0,'-8'-4'3'0,"8"-1"107"0,0-1 58 0,0 3 37 0,0-4 27 0,0 2 23 0,0 1 22 0,0-1 20 0,0 5 18 0,-5-6 17 0,5 2 13 0,0 4 17 0,0 0 16 0,0 0-77 0,5-3-129 0,-5 3-58 0,0 0-16 0,0-6-5 0,0 6 4 0,0 0 1 0,0-5-1 0,0 5 0 0,0 0 1 0,0 0-3 0,0 0-2 0,0 0-5 0,0 0-10 0,0 0-13 0,0 0-17 0,0-4-12 0,0 4-10 0,8 0-9 0,-8 0-10 0,6 0-6 0,-1-6-8 0,3 6-4 0,-1 0-3 0,-1 0-3 0,2 6 0 0,2-6 1 0,-2 4 5 0,5 1 5 0,-7 1 7 0,8-3 3 16,-7 7-1-16,5-1 1 0,-6 3 1 0,2-3 1 0,-2 0 1 0,6 6 0 15,-4 0 1-15,-8 0-2 0,6-5 1 0,-1 3-1 0,3 1-1 0,-8 2-1 0,5-1 1 16,-5-1-3-16,0-4-2 0,7 5-4 0,-7-5-6 0,0-1-3 0,0 0-3 16,9 3-4-16,-9-3 1 0,0-4-3 0,0 5 2 0,0-6-1 0,0 1-1 15,0-1 0-15,0 1-2 0,0-5 2 0,0 6 4 0,0-6 4 16,0 0 5-16,0 0 8 0,0 0 5 0,0 4 5 0,0-4 5 0,0 0 6 0,0 0 2 15,0 0 7-15,0 0 7 0,0 0 4 0,0 0 2 0,0 0-3 0,0 0-2 0,0-4-2 16,-9-2-4-16,9 1 0 0,0 1 3 0,-7-1 0 0,7-5-3 0,0 6-4 16,-5-7-4-16,5 2-5 0,-8-6-9 0,8 6-1 0,-5-7-1 0,5 1 6 15,-6 1 7-15,6 0 2 0,0-1-2 0,0-5-4 0,-8 7-9 0,8-8-6 0,8 2-2 16,-8 4-4-16,0-3-3 0,0-3-3 0,6 8-1 0,-6-2-4 0,0-1-4 16,5 2-5-16,-5-1-11 0,8 6-4 0,-8-1-1 0,5 4-6 0,-5-3-10 0,7 3-12 15,2 2-16-15,-9 4-15 0,5-5-14 0,1 5-22 0,-6 5-19 0,7-5-40 16,-1 4-46-16,1 2-63 0,-1 3-72 0,1-3-28 0,-7 9-1 0,6-6 12 15,2 1 21-15,-3-1 25 0,-5 0 30 0,0 7 32 0,8-5 29 0,-8-4 37 0,0 4 38 16,0-2 49-16,0-2 57 0</inkml:trace>
  <inkml:trace contextRef="#ctx0" brushRef="#br0" timeOffset="160541.43">14763 2355 0 0,'0'-6'21'0,"0"-3"134"0,9 0 70 0,-9 0 51 0,0-1 35 0,0-5 31 15,0 5 29-15,0-4 22 0,0 4 20 0,0-5 19 0,0 4 17 0,0 3 17 16,0 3 16-16,0-1-106 0,0 6-173 0,0-3-84 0,0 3-36 0,0 0-20 0,0 0-11 15,0 0-9-15,0 0-12 0,0 0-7 0,0 0-12 0,0 0-4 0,0 0-6 16,0 0-1-16,0 3-3 0,5 3-2 0,-5-1-5 0,0 3 0 16,0 3-4-16,7-2 1 0,-7 1 2 0,6 5 5 0,-6 4 3 0,5 2 8 0,-5-3 5 15,8 2 5-15,-8 0 3 0,8 4-1 0,-3-3-4 0,-5-3-6 0,6 6-5 0,-6-3-12 16,8-8-9-16,-8 8-18 0,0-6-18 0,5 4-12 0,-5-5-13 0,8 2-13 16,-1-1-15-16,-7-2-20 0,5-4-28 0,-5 6-38 0,7-4-45 0,-7 3-40 15,5-5-39-15,-5-4-36 0,0 5-33 0,7-5-2 0,-7 5 13 0,0-10 20 0,0 6 20 16,0-6 26-16,-7 0 26 0,7 3 35 0,-5-3 37 0,-2 0 45 0,2-3 47 0,-2 3 46 15,-1-6 61-15</inkml:trace>
  <inkml:trace contextRef="#ctx0" brushRef="#br0" timeOffset="160712.63">14700 2635 0 0,'-8'-6'2'0,"-4"0"107"0,3 2 65 0,4-5 49 0,-8 4 42 0,8 1 39 15,-3-2 38-15,-5 0 30 0,7 3 30 0,-1-9 23 0,1 12 20 0,6-4 18 16,0-1 13-16,-7 0-87 0,7 5-146 0,0 0-75 0,0 0-39 0,0 0-31 16,0-4-22-16,0 4-22 0,0-6-21 0,0 6-13 0,0 0-13 0,7 0-8 15,-7-4-6-15,0 4 0 0,6-5-1 0,-6 5 2 16,7-4 4-16,-1 4-5 0,1-6-7 0,-1 0-18 0,7 3-24 0,0-3-31 15,1 1-34-15,-2 1-60 0,8-2-68 0,0 3-74 0,-1-3-73 0,2 2-28 0,-3-7-4 0,8 7 4 0,-7-7 14 0,1 7 21 16,7-5 23-16,-8-1 35 0,2-4 39 0,-10 2 45 0,1-3 46 0,4-3 61 16,-5 2 70-16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0-06T04:25:44.7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12946 6116 0 0,'0'6'11'0,"-7"-6"102"0,7 3 57 0,0-3 39 0,0 0 28 0,0 0 19 0,0 0 16 0,0 0 16 0,0 0 16 0,0 0 16 0,0 0 18 0,0 0 12 0,0 0 7 0,0 0-62 16,0 0-107-16,0 0-52 0,0 0-24 0,0 0-7 0,0 0 3 0,0 0 10 0,0 0 6 0,0 0 9 0,0 0 2 0,0 0 0 0,0 0-1 0,0 0-5 0,-5 0-11 0,5-3-9 15,0 3-12-15,-6 0-12 0,6-6-11 0,-7 6-8 0,7 0-10 0,-6-5-8 16,-2 1-7-16,8 4-9 0,-7-6-4 0,2 2-7 0,-2 4 0 0,2-5-6 16,-10 1 1-16,10 4-1 0,-3-5-2 0,-3 5 0 0,3-6-1 0,-5 6-3 0,7 0 0 15,-6 0 1-15,4 0 1 0,-5 0-1 0,7 0-1 0,-6 0 0 0,3 6-3 0,-3-6-3 16,6 5 0-16,-8-5-3 0,7 4 0 0,2 1-3 0,-9 5 1 0,9-6 0 15,-8 7-1-15,6-8-2 0,-7 9-2 0,1-3 0 0,7 4 1 0,-7-2-2 16,0 5 2-16,0-3 0 0,0 2 3 0,-1-1-1 0,2 2-1 0,-2-3 2 16,1 7 0-16,-6 1 0 0,6-2 0 0,1 6 0 0,-2-1 1 0,1 0 0 15,0 4-1-15,0-1 0 0,-1 6 0 0,1-3 0 0,1-2-1 0,0 8 1 16,-3-2 0-16,10-1 1 0,-9 1-1 0,9 0 2 0,-11-4 0 0,11 3 0 0,-1 1 0 16,-1 6-1-16,2-4 0 0,-4-3-1 0,9 6 1 0,-7-4-2 0,7-2 2 15,-5 6 0-15,5-5-2 0,0 5 0 0,0-5 3 0,0 6 0 0,0-7 0 16,0 7 2-16,0-7 0 0,5 7 3 0,-5-6-1 0,7 5 3 0,2-3-1 15,-4 1 3-15,2-1-1 0,-1-3 1 0,8 1 3 0,-7 0-1 0,4 0-2 0,2 1 1 16,2-1-1-16,-3-4-1 0,8 4-1 0,-7-6 2 0,6 8-3 0,-6-8 2 16,5 2 1-16,3 0 1 0,-2-2 0 0,7-4 2 0,-5 6 1 0,3 0 2 0,-3-7-1 15,5 3 3-15,0 2 0 0,1-7 0 0,-3 3-2 0,3 1-2 0,-1-7 0 16,8 7 1-16,-10-10-2 0,2 4 0 0,7-5-2 0,0 7-1 0,1-6-3 0,-11-2-1 16,17-4 0-16,-8 3 0 0,2-3-1 0,-2 1 5 0,1-5 2 0,-6-1 7 15,5 1 3-15,-1-5 6 0,3 0 4 0,-7-5 3 0,4 5 4 0,-4-9 2 16,5 5 4-16,-6-8 4 0,-1 3 4 0,7 0 4 0,-5-6 2 0,6-1 2 15,-6 2 2-15,5-5 1 0,-1 0 2 0,-4-1-3 0,6-5-3 0,-1 1-1 0,0 0-5 16,-5-1-3-16,4-5-1 0,-2 2-5 0,2-6-4 0,-4 4-4 0,-3 0-4 16,5-3-3-16,-5-2-5 0,2 6-6 0,-5-5-5 0,3 4-3 0,-3-4-1 0,4 0 0 15,-5 1 3-15,1 3 2 0,-3-4 1 16,3 0 6-16,-9-1 3 0,8 7 7 0,-8-12 2 0,2 6 6 0,-9-1 6 0,11 1 4 0,-11-6 3 0,-5 3 4 16,6-2 2-16,-6-1 3 0,0 1-2 0,-6 0-2 0,1-4-19 15,-3 3-37-15,0 0 0 0,-4-2 0 0,0 2 0 0,-3 1 0 0,3-6 0 0,0 8 0 16,-9-8 0-16,8 5 0 0,-13 1 0 0,6 1 0 15,1-7 0-15,-1 6 0 0,-6-1 0 0,0 3 0 0,0-8 0 0,2 11 0 0,-5-5 0 0,-2 0 0 16,-1 5 0-16,0 0 0 0,-8 0 0 0,6 4 0 0,-3 6 0 0,-10-1 0 16,7 1 0-16,-4-1 0 0,-2 5 0 0,2 7 0 0,-11-8 0 0,5 6 0 15,-3 2 0-15,1 2 0 0,2 1 0 0,-10 1-5 16,7 3-34-16,-5 1-7 0,-1 1-6 0,6 4-12 0,2 0-5 0,0 0-9 0,-4 0-6 0,5 4-9 16,5 1-6-16,-2-5-11 0,2 10-12 0,6-5-13 0,-1 5-14 0,0-4-15 0,9 3-16 15,-1 6-22-15,5-6-20 0,2 7-26 0,6-2-27 0,-8-1-64 0,15 2-79 0,-4 1-59 16,5 2-47-16,-2-3-6 0,5 6 15 0,3-2 27 0,-2 1 33 0,1-1 36 15,6 0 41-15,-6 2 44 0,6-7 45 0,0 0 48 0,0 0 52 0,-8-2 68 0,8-3 83 16</inkml:trace>
  <inkml:trace contextRef="#ctx0" brushRef="#br0" timeOffset="53436.49">26578 3353 0 0,'0'-6'5'0,"0"6"5"0,0 0 0 0,0 0 0 0,0 0-1 0,0 0-2 0,-5 0-2 0,5 0-4 0,0 0-7 0,0 0-3 0,-8-6-3 0,8 6 1 0,-8 0 2 0,8 0 2 0,0 0 4 15</inkml:trace>
  <inkml:trace contextRef="#ctx0" brushRef="#br0" timeOffset="-54371.97">24208 5149 0 0,'6'5'14'0,"1"-5"139"0,-1 0 102 15,-6 6 78-15,7-6 68 0,-7 0 54 0,6 0 45 0,-6 0 39 0,0-6 33 0,0 6 32 16,5 0 31-16,-5 0 26 0,0-5 30 0,0 5-99 0,0 0-166 0,0 0-114 16,0 0-87-16,0 0-56 0,0 0-43 0,0 0-25 0,0 0-20 0,0 0-18 15,0 0-19-15,0 0-22 0,0 0-25 0,0 0-32 0,0 0-33 0,0 0-50 16,0 0-55-16,0 0-88 0,-5 5-100 0,-1-5-120 0,6 0-124 0,-7 6-50 15,7-6-12-15,-6 0 13 0,-1 4 25 0,1-4 35 0,-1 0 40 0,-7 0 46 16,9 0 54-16,-8 0 61 0,6-4 68 0,-5-2 84 16,-3-3 89-16</inkml:trace>
  <inkml:trace contextRef="#ctx0" brushRef="#br0" timeOffset="71508.92">2826 8104 5 0,'-14'-4'28'0,"1"4"17"0,0-6 16 0,2 6 17 0,-4 0 16 0,3-5 15 0,-7 5 14 0,5-4 6 0,1 4 2 0,-1 0 8 0,2-5 11 0,1 5 12 15,-5-4 12-15,5 4 3 0,-2 0 2 0,-2-6-4 0,3 6-7 0,0 0-7 0,-1-4-3 0,5 4-4 0,-3 0 0 0,4-5-3 16,-2 5 0-16,4 0-7 16,-2 0-5-16,1 0-10 0,1-6-15 0,-4 6-7 0,9 0-6 0,-7 0-2 0,7 0 0 0,0 0-3 0,0 0-2 0,-5 0-2 0,5 0-1 15,0 0-7-15,0 0-5 0,0-4-8 0,0 4-8 0,0 0-4 0,0 0-9 16,0 0-4-16,0 0-8 0,0 0-8 0,0 0-9 0,0 0-11 0,0 0-9 0,0 0-6 16,0 0-5-16,0 0-2 15,0 0-3-15,0 4 1 0,5-4 1 0,-5 6 4 0,7-6 4 0,2 5 9 0,-4-1 6 0,1-4 7 0,6 6 8 0,-3-2 6 16,3 1 6-16,2-1 5 0,4-4 2 0,-4 5 1 15,6 1 4-15,-1-6 5 0,7 4 1 0,1-4 2 0,-4 0 3 0,11 0-3 0,-2 0-1 0,2 0-5 0,6 0-1 16,-1-4-2-16,-2 4 0 0,10-6 1 0,-2 1 1 0,0 5-2 0,2-4 1 0,4-1-5 16,1 1-4-16,7-2-4 0,-7-3-3 0,8 3-3 15,3 2-2-15,-5-2 1 0,8 1-2 16,-1 1-3-16,7-1-2 0,-6 1-2 0,5-2-3 0,0-3-1 0,8 3 1 0,-8 3 0 0,8-3 1 0,-3 0-1 0,4 2-5 0,-1-7 1 16,4 8-1-16,-3-1-2 0,4-2 0 0,0 1 1 0,-5 1 3 0,6-2 1 15,-9 0-3-15,11 2-2 0,-3-1 0 0,-6 0 1 0,5 1 3 0,-5-2 3 16,9 6 4-16,-10-4-2 0,1-1 1 0,2 5 2 0,4-4 2 0,-7-1 3 15,2 5 0-15,-1-6 3 0,-6 2 5 0,6 4 1 0,0-6 4 0,0 1-4 0,-7 5-5 0,8-4 0 16,-8-2-1-16,8 6 1 0,-8-3 3 16,0-3-3-16,3 2-3 0,-3 4-5 0,0-5-3 0,-7-1-3 0,9 3 0 0,-8 3-4 0,-1-7 1 0,2 2-1 15,-1 1-1-15,-7 4 0 0,8-5-3 0,-8 1-2 0,0 4-3 0,1 0-1 16,-7-6-1 0,8 6 2-16,-10-4-2 0,3 4 1 0,0-5-2 0,-1 5 0 0,-7 0-2 0,0-5 0 15,2 5 1-15,-2 0-1 0,-5-4-1 0,-3 4 2 0,2 0-1 0,-5 0 0 0,3-6 2 0,-9 6-1 0,4 0-1 0,-5 0 0 0,4-6-1 16,-4 6 0-16,-1 0 1 0,-7 0-1 0,7 0 0 0,-5 0 0 0,-8 0 1 31,6 0 2-31,-6 0 2 0,0 0 1 0,-8 0 2 0,9 0 8 0,-7 0 7 0,-7 0 10 0,6 0 8 0,-6 0 7 0,0 0 11 0,0 0 5 0,0 0 7 0,0 0 2 16,0 0 3-16,0 0 2 0,0 0 1 0,0 0-2 0,0 0-1 31,0 0-5-31,0 0-9 0,0 0-9 0,0 0-22 0,0 0-29 0,0 0 0 0,-6 0 0 16,6 0 0-16,-7-4 0 0,7 4 0 0,-6 0 0 0,6 0 0 0,-8-5 0 15,8 5 0-15,-5-4-6 0,0 4-16 0,5 0-3 0,-8 0-6 0,8 0-5 16,0-5-6-16,0 5-7 0,0 0-8 0,0 0-11 0,0 0-13 0,0 0-20 15,0 0-22-15,0 0-30 0,-6 0-33 0,6 0-40 0,0 0-45 0,0 0-85 0,-7 0-102 16,-1 0-75-16,8 0-58 0,-5 0-15 0,-1-6 13 0,-7 6 20 0,5-4 33 0,-5-1 38 16,2 1 45-16,-10-8 49 0,3-1 54 0,-3 2 58 0,3-7 62 0,-3 2 83 15,-6-2 89-15</inkml:trace>
  <inkml:trace contextRef="#ctx0" brushRef="#br0" timeOffset="72491.86">4266 7063 53 0,'6'0'134'0,"-6"-4"44"0,0-1 33 0,7 1 30 0,-7-1 25 0,0 1 27 0,0-2 32 0,0-4 27 0,0 5 33 15,0-1 29-15,0-3 29 0,5 5-44 0,-5-5-86 0,0-3-56 0,8 9-38 0,-8-8-13 0,0 7-2 16,0-6-3-16,6 5 1 0,-6-4-8 0,0 3-7 0,7 2-12 0,-7-2-12 0,0 6-13 0,0 0-13 0,0-5-14 0,0 5-13 0,0 0-13 0,0 0-12 16,0 0-16-16,0 0-14 0,0 0-12 0,0 0-13 0,0 0-13 0,0 0-9 15,0 0-8-15,0 5-8 0,-7-5-2 0,7 6-2 0,0-2-2 0,-6 2 0 0,6 3 2 16,0 0-1-16,0 1 2 0,-8 4 2 0,8-2 2 0,0 1 3 0,0 2 1 15,-5 0 2-15,5 4 1 0,-7-4 1 0,7-1-2 0,0 7 1 0,-6-2-1 16,6-4 0-16,-6 4-1 0,6-4-1 0,-8 3 0 0,8-2 1 16,-7-1-2-16,7-1-1 0,0-4 2 0,0-1-1 0,0 1 0 0,-5-1 0 0,5 2-1 15,0-7 1-15,0 2-1 0,0 0 0 0,0-3 2 0,0-3 1 0,0 6 1 0,0-6 2 16,0 0 1-16,0 0 4 0,0 0 4 0,0 0 2 0,0 0 3 0,0 0 3 16,0 0 0-16,0 0 2 0,0 0-1 0,5-6 1 0,-5 3 0 0,0-3-1 15,7 0-2-15,-7 2 0 0,0-7-2 0,8 2-3 0,-8-1-1 0,6 1-2 0,-6-6-1 16,0 6-3-16,6-6 2 0,1-1 1 0,-7 2 2 0,5 1 0 0,3-8 0 15,-8 6 4 1,6 0 0-16,1 2 1 0,-1-8 4 0,-6 6-2 0,5-3 3 0,2 2 2 0,-7-2 2 0,9 3 0 0,-4-1 2 0,-5 2 4 0,5 0-1 0,-5 5-1 16,8-2-1-16,-8 1 0 0,0 5-5 0,5 1-3 0,-5-2-6 0,0 6-3 15,0 0-3-15,0 0-3 0,8 0-5 0,-8 0-3 0,8 0-2 0,-8 6-3 16,5-2-1-16,1 7-3 0,2-7 1 0,-8 7 1 0,5-2 5 16,3 5 2-16,-1 0 4 0,-2 2 2 0,2-1 1 0,-2-1 1 0,2 6 0 0,1-6-1 0,-3 5-5 15,3-4-10-15,-2 4-17 0,-6 1-19 16,5-4-32-16,2 2-36 0,2 3-46 15,-9-2-51-15,5 0-130 0,-5 1-163 0,6 4-79 0,-6-5-25 0,0 2-5 0,0-2 11 16,0-5 23-16,0 2 30 0,-6-1 38 0,6-6 45 0,-5 0 53 0,-4-3 58 0,2-3 66 16,2-3 72-16,-1 0 110 0,6-3 108 0</inkml:trace>
  <inkml:trace contextRef="#ctx0" brushRef="#br0" timeOffset="74507.5">2820 8657 46 0,'0'0'116'0,"-8"0"38"0,3-5 33 0,5 5 27 0,-8-4 28 0,8-2 24 0,-5 0 25 0,5 2 21 0,-8-1 23 0,8-1 20 0,-6 6 20 0,6-3-47 0,-5-3-87 0,5 2-46 0,0 4-24 0,-7-5-14 0,7 5-14 16,0-4-7-16,-8 4-11 0,8-6-8 0,0 6-7 0,0 0-4 0,-6 0-2 0,6-6-6 15,0 6-7-15,0 0-2 0,-6-4-8 0,6 4-4 0,0 0-6 0,0 0-1 16,0 0-4-16,0 0-3 0,0 0-2 0,0 0-5 0,0 0-6 0,0 0-10 15,0 0-8-15,0 0-11 0,0 0-9 0,0 0-13 0,0 0-11 0,0 0-11 16,0 0-12-16,0 0-8 0,0 0-7 0,0 0-3 0,0 0-3 0,6 0 1 16,-6 0 3-16,6 4 4 0,2 2 5 0,-1 0 4 0,4-2 5 0,-3 5 7 0,5 0 9 15,0 2 7-15,0-1 8 0,-7 0 6 0,7 4 3 0,0 1 1 0,0 1 1 16,0-2 2-16,-5-1-1 0,4 2 2 0,-5 6-3 0,-2-8 2 0,2 7 2 0,-1 0 0 16,2-2 0-16,-8 3-2 0,6 0-3 0,-6 1-4 0,0-1-6 0,0-2-5 15,0 1-6-15,0-1-5 16,0 0-4-16,0-5-6 0,0 1 0 0,0 1 1 0,-6-7 4 0,6 0 0 15,0-3 8-15,0 0 7 0,0-3 11 0,0 3 19 0,0-6 24 0,-8 0 28 16,8 0 28-16,0 0 16 0,0 0 6 0,0 0 6 0,-6 0 4 0,6-6 4 0,-7 6 2 0,7-3 3 16,-5-9 0-16,-2 8-3 0,0-5-4 0,2 4-16 0,5-11-15 0,-8 7-22 0,1 0-22 0,1-6-8 0,-2 0-4 15,8 0-5-15,-5 0-2 0,5 2-5 0,-5-8-9 0,5 6-6 0,0-4-5 16,0 4-6-16,0-4-3 0,0 5-5 0,0-5-4 0,5-2-2 16,-5 6-8-16,5-3-2 0,-5-3-1 0,8 2-4 0,-8 1-1 0,6 2-8 15,1 1-6-15,1-3-10 0,-3 2-10 0,2 2-15 0,0-1-15 0,-2-1-19 16,2 7-17-16,-1 0-23 0,8-1-22 0,-7 5-26 0,-2-4-24 0,9 2-29 0,-7 4-27 0,4 3-44 15,5-6-53-15,-11 6-58 0,8 0-63 0,0 0-13 0,0 6 11 0,-7-6 25 16,7 3 30-16,-5-3 36 0,4 7 38 0,-5-2 39 0,-2-1 43 0,2-4 43 0,-7 5 45 16,8-1 55-1,-3 2 64-15</inkml:trace>
  <inkml:trace contextRef="#ctx0" brushRef="#br0" timeOffset="74955.07">3223 8690 0 0,'0'0'8'16,"0"0"121"-16,0 0 73 0,0 0 50 0,0 0 41 0,0 0 41 0,0-5 36 0,-8 1 34 0,8 4 33 0,0-5 27 0,-5-1 28 0,5 6 24 0,0 0 25 0,0-4-87 0,0 4-152 0,0 0-78 0,0 0-44 0,0 0-26 0,0 0-19 0,0 0-24 0,-6-4-23 0,6 4-22 0,0 0-22 0,0 0-17 0,0 0-20 0,0 0-14 15,0 0-18-15,0 0-12 0,0 0-15 0,0 0-5 0,0 0-2 0,0 0-3 16,6 4 3-16,-6 0 2 0,0 7 5 0,0-7 5 0,0 8 8 0,0-9 5 16,5 8 7-16,-5-1 3 0,8-1 7 0,-8 0 6 0,8 1 2 0,-8-4 3 15,5 3-4-15,-5 0-3 0,7-3-2 0,0-2-1 0,-2 6-2 0,-5-6-2 16,8 2 0-16,-1-6 0 0,-2 6 2 0,2-2 3 0,0-4 3 0,-2 0 5 0,3 0 2 15,-3 0 6-15,3 0 5 0,-2-4 3 0,-1 4 8 0,3-6 4 0,0 0 6 16,-3 2 9-16,2-1 8 0,-7-4 7 0,6 3 6 0,-1 2 8 0,4-5 4 16,-9 4 5-16,7-5 6 0,-7 4 0 0,0-3 3 0,5 3 4 0,-5-3 0 0,0 5 0 15,0-7-1-15,0 8-5 0,0-4-6 0,0-2-9 0,-5-2-6 16,5 7-9-16,0-5-8 0,-7 0-6 0,7-3-6 0,-9 3-9 0,4 0-4 0,5-1-8 16,-6 5-6-16,-1-5-7 0,2 4-6 0,-3 2-2 0,8-1-4 0,-8 0-2 15,3 5-7-15,-1 0-4 0,-2 0-4 0,3 0-7 0,-3 0-3 0,3 5-2 0,-2 4-4 16,0-3 1-16,2 4-1 0,-2-1-2 0,-6 0-6 0,6 2 1 0,0 5-4 15,2-2-2-15,-3-6 0 0,0 7-1 0,3 0 4 0,-1-4 0 0,6 2 3 0,-7 2 1 16,7-5 1-16,-5 5-1 0,5-6 1 0,0 1 0 0,-9 0 1 0,9 0 0 16,0 0-2-16,0 5 2 0,9-12 0 0,-9 8-3 0,0-1-8 0,5-1-6 15,2 3-10-15,-7-3-12 0,6 0-12 0,-1 0-10 0,11 1-11 0,-11-4-16 16,2 3-19-16,5 1-30 0,3-5-36 0,-3-1-38 0,0 7-37 0,1-7-35 0,1-4-33 16,7 5-4-16,-9-5 13 0,8 6 17 0,-8-6 23 0,7 0 27 0,1-6 25 15,0 6 32-15,-8-5 34 0,7 5 42 0,2-4 44 0,-3-2 44 0,-4 1 61 0</inkml:trace>
  <inkml:trace contextRef="#ctx0" brushRef="#br0" timeOffset="75201.62">3699 8842 0 0,'6'-11'1'0,"-6"4"102"0,0-4 68 0,5 1 49 0,-5 0 43 0,-5 0 39 16,5 0 39-16,0-3 33 0,-6 2 34 0,6-4 33 0,-7 5 30 0,2 1 31 15,5 0 29-15,-9 0-67 0,9-7-123 0,-5 11-65 0,5-5-34 16,-7 1-21-16,7 4-18 0,-6-5-17 0,6 4-18 0,0 2-14 0,-5 4-16 16,5-5-13-16,0 5-16 0,0-6-14 0,0 6-15 0,0 0-15 0,0 0-14 0,0 0-12 15,0 0-14-15,0 0-11 0,-9 0-10 0,2 0-12 0,7 6-5 0,-5-6-9 0,5 5-2 16,-7-1-3-16,1 2-3 0,6 0-2 0,-6-2 1 0,-2 6-1 0,1-2 0 15,2 3 1-15,-9-2 2 0,9 1 3 0,-3 1 1 0,3 2 2 0,-3-3 0 16,2 5-5-16,-1 0-4 0,1-6-8 0,-1 6-8 0,1 0-9 0,6 0-11 0,-8-2-10 16,3 2-12-16,5 0-11 0,-5-3-11 0,5 1-11 0,0 1-12 0,0-4-11 15,0 5-14-15,0-5-6 0,0 4-3 0,0-4-4 0,5 1 0 0,0 4-6 16,-5-7-10-16,8 3-24 0,-2-2-31 0,7-3-26 0,-6 3-24 0,-1-3-30 0,7-2-38 16,-5 1-4-16,5-5 15 0,-2 0 16 0,-4 0 22 0,7 0 22 0,-1-5 24 15,-1 1 30-15,-3-2 33 0,2 0 40 0,1 3 44 0,-3-9 42 0,-4 3 58 0</inkml:trace>
  <inkml:trace contextRef="#ctx0" brushRef="#br0" timeOffset="75556.08">3784 8809 0 0,'0'-12'1'0,"0"-2"103"0,0 0 70 0,0 5 48 16,-7-2 39-16,7-4 39 0,-7 5 36 0,2 1 35 0,5 0 36 0,-8 0 31 15,8-3 31-15,-7 3 28 0,7-1 27 0,-5 6-70 16,5-1-126-16,0-4-68 0,0 3-37 0,0 0-24 0,0 6-16 0,0-4-19 16,0 4-23-16,0 0-22 0,0 0-22 0,0 0-21 0,0 0-20 0,0 0-20 0,0 0-21 15,0 0-15-15,0 0-15 0,0 0-10 0,0 0-5 0,5 0-4 0,-5 4 0 0,7 2 0 16,-7 0 0-16,8-2 3 0,-3 6 4 0,2-6 5 0,0 6 7 0,-2 4 7 15,3-4 9-15,-3 5 7 0,3-6 5 0,-2 6 2 0,-1 1-3 0,2-2-2 0,2 0-2 16,-4 0-3-16,2 2-4 0,-1-1-3 0,-6-1-2 0,5-4-1 0,4-1-2 0,-9 3-1 16,7-3-1-16,-7 0-4 0,5-5-2 0,-5 7 0 0,0-7-2 0,6 2 2 15,-6-6-1-15,0 5 2 0,0-5 6 0,0 0 6 0,7 0 5 0,-7 0 9 0,0 0 13 16,0 0 9-16,0 0 8 0,0-5 8 0,0-1 9 0,6 6 7 0,-6-10 6 16,8 5 6-16,-8 1 6 0,0-5 4 0,7 0 0 0,-7-3 2 0,5 3-3 15,-5-6-7-15,0 6-7 0,6-6-8 0,-6-1-9 0,0 7-5 0,8-6-7 16,-8 2-5-16,0-2-7 0,0 0-4 0,0 0-8 0,5-3-3 0,-5 2-6 0,0 1-3 15,0 1-5-15,0-2-6 0,0 7-5 0,0 0-2 0,0-6-8 0,0 11-4 16,0-2-11-16,0-4-16 0,0 10-15 0,0 0-22 0,0 0-24 0,0 0-27 16,0 0-29-16,0 0-33 0,0 0-35 0,0 0-24 0,0 4-15 0,-5 2-43 15,5 0-54-15,0 3-71 0,0 1-76 16,0-1-19-16,0 0 12 0,5 3 26 0,-5 2 34 0,0-6 42 0,0 7 41 0,0-3 47 16,8 2 47-16,-8-4 39 0,5-1 39 0,-5-5 53 0,8 7 63 0</inkml:trace>
  <inkml:trace contextRef="#ctx0" brushRef="#br0" timeOffset="75839.66">4260 8895 96 0,'-8'5'159'0,"1"-5"39"0,2 0 27 0,5 0 23 0,-9 0 22 0,4-5 22 0,5 5 21 15,0-4 22-15,0 4 21 0,0 0 24 0,0 0 26 0,0 0-64 0,-5-5-117 0,5 5-52 0,0 0-23 0,0 0-2 0,-8 0 1 0,8 0 2 0,0-4 2 0,0 4-2 0,0 0-1 0,0 0-5 0,0 0-4 0,0 0-7 16,-5 0-8-16,5 0-9 0,0 0-10 0,0 0-10 0,0 0-10 0,0 0-11 15,0 0-8-15,0 0-8 0,0 0-9 0,0 0-7 0,0 0-9 0,0 0-11 16,0 0-5-16,0 0-11 0,0 0-9 0,0 0-8 0,0 0-7 0,0 0-5 16,0 0-8-16,5-6-6 15,-5 6-8-15,0 0 1 0,8-3 6 0,-8 3 3 0,5 0 4 0,0-6 3 16,4 6-1-16,-4-6-10 0,10 3-20 0,-9 3-24 0,12-6-32 0,-4 0-34 16,-1 2-36-16,8-1-58 0,-11-1-68 0,3 3-76 0,8-1-71 0,-7-2-29 0,6 1-6 0,-8 1 10 0,0-2 18 0,-4 0 31 0,5-3 36 0,-7 4 47 15,6-5 47-15,-3 1 49 16,-9 0 53-16,5-1 64 0,1-5 71 0</inkml:trace>
  <inkml:trace contextRef="#ctx0" brushRef="#br0" timeOffset="76355.32">4605 8524 0 0,'0'0'18'0,"6"0"131"0,-6-4 66 0,5-2 41 0,-5 1 32 0,0-3 30 0,8 3 29 16,-8-4 28-16,0-3 28 0,7 3 28 0,-7-6 27 0,0 6 31 0,6-1 30 15,-6 4-85-15,0-3-156 0,6-1-66 0,-6 1-18 0,0 0-6 0,0 3 2 0,0-3-5 16,0 3-5-16,0-3-7 0,0 3-9 0,0 1-8 0,0 1-11 0,0 0-14 15,0 4-20-15,0-5-20 0,0 5-24 0,0 0-21 0,0 0-18 0,0 0-13 0,0 0-12 16,0 0-12 0,0 0-11-16,0 0-11 0,0 0-6 0,0 0-6 0,0 0-3 0,0 9 1 15,0-5 1-15,7 7 4 0,-7-2 5 0,0 0 5 0,0 3 5 0,5 1 7 16,-5 7 3-16,0-4 5 0,0 2 7 0,8 1 2 0,-8 2 0 0,0 3-4 16,6-6-10-16,-6 7-9 0,7-5-12 0,-7 5-7 0,6-1-12 0,-6-4-3 15,5 4-7-15,-5-3-6 0,8-3-7 0,0 1-7 0,-3 2 0 0,-5-7-3 0,8 5 1 16,-3-4 3-16,0 0 0 0,4-2 6 0,-2-2 5 0,-7-1 5 0,5-1 1 15,-5 3 5-15,6-9 6 0,-6 7 10 0,0-5 12 0,0-5 11 0,0 4 13 0,0-4 13 16,0 0 14-16,0 0 11 0,0 0 12 0,0 0 8 0,0 0 5 0,0-4 4 16,-6 4 7-16,6-5 7 0,-5 1 5 0,5-5 7 0,-7 3 5 0,7 0-1 15,-9-3 0-15,9 3-11 0,-5-3-11 0,5 0-6 0,-5-1-7 0,5 1-2 16,-8-3 0-16,8 3-3 0,0 0-3 0,0-1-7 0,0 1-9 0,0-6-12 0,0 4-13 16,0 1-9-16,0 1-7 0,0 0-6 0,8 0-1 0,-8-3-5 0,5 3-3 15,0 3-3-15,4-2-4 0,-2 3-2 0,-2-4 0 0,1 3-3 0,2 0 1 16,-3 2 1-16,8 4-1 0,1-5 1 0,-7 5 3 0,6-6 1 0,1 6 4 15,-4 6 3-15,11-6 4 0,-8 5 2 0,1-5 3 0,-2 4 2 0,8 8 4 0,-8-8 1 16,1 6 5-16,1-6 1 0,-2 6 3 0,-3-1 2 0,-4 3 0 0,1-3 1 16,1 6 2-16,-2-6-5 0,-5 6-4 0,0 0-4 0,-5-2-11 0,5 2-3 15,-7 0-4-15,1 0-6 0,1-2-5 0,-11 2-6 0,5 0-7 0,3-3-6 16,-5 1-5-16,1-4-9 0,-8 2-12 0,8-1-8 0,-2-1-8 0,1 1-6 0,0-5-7 0,0-1-8 16,-1 7-10-16,9-7-21 0,-8 1-23 0,-1 1-29 0,7-6-33 0,2 0-30 15,-3 4-29-15,-5-4-35 0,7 0-37 0,6 0-5 0,-5 0 12 0,-2-4 19 16,7 4 23-16,0-6 25 0,0 6 28 0,0-5 35 0,0-5 37 0,0 5 38 15,7-4 41-15,-7 5 41 0,5-6 58 0</inkml:trace>
  <inkml:trace contextRef="#ctx0" brushRef="#br0" timeOffset="77081.68">5145 8608 0 0,'13'-5'10'0,"0"1"127"0,-7-2 74 0,7 0 55 0,-5 2 45 0,-3-1 40 0,2-4 36 0,-1 3 36 0,-6 2 34 0,6-1 34 0,-6 1 34 0,0-1 33 0,8-2 31 0,-8 4-86 0,0 3-150 0,0 0-80 16,0 0-45-16,0 0-24 0,0 0-18 0,0 0-13 0,0 0-14 0,0 0-17 0,0 0-14 0,0 0-18 15,0-6-18-15,0 6-15 0,0 0-17 0,-8 0-16 0,8 0-15 0,0 6-15 0,-6-6-15 16,0 0-13-16,6 3-7 0,-7 4-7 0,2-7-4 0,-3 5-4 0,0 4-2 16,3-5-2-16,-8 2-3 0,7 3-1 0,-2 0-3 0,-4 3-2 0,6-3-3 0,0 1-2 15,-1 4-2-15,-6-4-5 0,6 0-9 0,0 4-5 0,2-4-5 0,-3-1-7 16,1 3-5-16,7-3-3 0,-5 0-4 0,-2 0 0 0,7 1-2 0,-7 1 4 16,7-7 1-16,0 7 4 0,0-7 7 0,0-4 6 0,0 0 9 15,0 5 7-15,0-5 8 0,0 4 6 0,0-4 10 0,0 6 13 0,7-6 12 0,-7 0 14 0,7-6 14 16,-2 6 11-16,-5-4 10 0,7 4 10 0,6-5 7 0,-6 1 10 15,0-1 8-15,6-5 7 0,0 4 6 0,-7-3 5 0,6 0 3 0,2-1-1 0,-7-1 0 16,4 8-2-16,-3-13-6 0,5 5-1 0,-6 7-2 0,-1-5 0 0,0 0-1 0,2-3-2 16,-1 8-5-16,-2-7-2 0,1 2-4 0,-6 0-5 0,0 5-5 0,8-8-6 15,-8 8-6-15,5-6-4 0,-5 6-6 0,0-2-7 0,0-3-5 0,0 5-9 16,0 4-5-16,0 0-9 0,0 0-8 0,0 0-10 0,0 0-15 0,0 0-14 16,0 0-13-16,0 0-10 0,0 4-5 0,-5 1-4 0,5-1-7 0,0 2-1 15,-8 3-3-15,8 0 4 0,0 3-3 0,0-3 2 0,-6 4 1 0,6 2 6 0,0 1 5 16,0-2 9-16,0 1 9 0,0 1 7 0,6-2 3 0,-6-4 5 0,0 3 3 15,8-2 4-15,-3 4 1 0,3-6 1 0,-8-5 3 0,5 6 5 0,2-5 4 0,0 4 7 16,-2-3 6-16,3-6 10 0,5 6 11 0,-6-6 7 0,-1 4 9 0,-1-4 5 16,11 0 4-16,-11-4 7 0,8 4 5 0,1-6 7 15,-9 0 6-15,8 2 8 0,1-1 6 0,-2-4 5 0,2 3 4 0,-1-3 1 0,-1 0-3 0,2-1-2 16,-1-1-3-16,0 1-2 0,0 1 1 0,-7 0-2 0,7 0-2 0,-5-7-2 16,-3 5-5-16,2-2-4 0,0 4-9 0,-2-7-6 0,2 5-4 0,-7-2-6 15,8-2-4-15,-8 0-4 0,0 0-6 0,5 2-1 0,-5-2-6 0,0 0-3 16,0 0 1-16,0 0-5 0,0 5-1 0,0-4-2 0,0 4 0 0,0 1-2 0,0 4-2 15,-5 1-3-15,5-2-3 0,0 0-6 0,0 6-4 0,0 0-14 16,0 0-14-16,0 0-20 0,0 0-20 0,0 0-11 0,-8 0-7 0,8 0-2 0,0 6 0 0,-7 0-2 16,7 3 3-16,0 0-2 0,-5-5 2 0,5 7 3 0,-7 5 4 0,7-7 10 15,0 0 13-15,0 6 16 0,0-6 20 0,0 7 11 0,0-7 6 0,0 0 6 0,7 1-1 16,-7 4 4-16,5-2 2 0,-5-3 4 0,7 4 2 0,1-2 8 0,-8-1 6 16,5 0 8-16,2 0 5 0,0-2 6 0,-2 3 5 0,2-2 1 0,2-2 1 15,-4 2-1-15,1 0 2 0,1-3-2 0,-2-3 1 0,-5 3 1 0,9 3-1 0,-9-3-1 16,5-2-2-16,-5 2-2 0,0-6-5 0,0 5-5 0,0-5-1 0,0 4 0 15,0-4 1-15,0 5 6 0,0-5 4 0,0 4 4 0,0-4 1 0,-5 6 3 16,5-6-2-16,-9 4 0 0,4-4-5 0,-2 5-8 0,1-5-10 0,1 5-16 16,-4-5-18-16,2 0-16 0,-5 0-16 0,5 0-21 0,-6 0-21 0,6 0-20 15,-5 0-19-15,5 0-14 0,-6-5-13 0,8 5-13 0,-3-5-9 0,2 5-4 16,-1-4-5-16,1 4-4 0,6-6-3 0,-8 6-36 0,8 0-47 0,0 0-44 0,8-9-42 16,-8 9-21-16,6-4-15 0,1-1 7 15,-1-1 17-15,2-4 20 0,5 5 26 0,-1 1 23 0,0-5 28 0,-5-1 34 0,13-4 34 0,-8 2 54 0,4 3 55 0</inkml:trace>
  <inkml:trace contextRef="#ctx0" brushRef="#br0" timeOffset="77508.73">5919 8471 0 0,'14'-5'11'0,"-1"5"130"0,-6-6 78 0,-2 6 56 0,4 0 44 0,-9-4 40 0,5-1 38 0,-5 5 37 0,0-4 36 0,0-1 33 0,-5 5 34 0,5-4 28 0,0-2 26 0,0 6-90 0,0 0-160 0,0-6-90 0,-9 6-54 0,9-4-32 0,0 4-20 0,0 0-16 0,-5 0-24 0,-2-5-20 0,7 5-21 16,0 0-19-16,-8 0-17 0,3 0-15 0,5 0-13 0,-7 5-10 0,0-5-9 0,2 4-5 15,5-4-4-15,-8 6-1 0,3 0-1 0,-3-2 2 0,2 5-1 0,1-4 4 16,5-1 3-16,-7 7 1 0,-2-2 2 0,4 1 1 0,5 1 2 0,-7-7 0 15,1 11-2-15,6-11-4 0,-5 7-5 0,5-1-7 0,0-1-6 0,0 0-3 0,0-3-3 16,0 3-2-16,0-4 0 0,0-1 1 0,0 2-1 0,5 0 2 0,-5-2 1 16,6 1 4-1,-6-1 2-15,7-4 8 0,-2 6 7 0,4-6 7 0,3 0 9 0,-6 0 3 0,7 0 5 0,0 0 2 0,-6-6 3 0,13 2 1 0,-8 4 2 16,-3-5 2-16,9 1 2 0,-5-2 1 0,0-4 8 0,-7 5 4 0,7-4 7 0,-6 3 7 16,4-3 8-16,-2 5 5 0,-2-8 4 0,-2 3 4 0,-5 0 4 0,8 3-1 15,-8-7 3-15,0 8 0 0,0-4-2 0,0-7-2 0,0 5-5 0,-8 2-7 16,8 0-9-16,-5-1-11 0,-2 0-10 0,-2-5-6 0,4 6-8 0,-1 4-5 15,-6-5-5-15,4 4-6 0,-5-3-3 0,7 3-4 16,-7 6-3-16,0-3-2 0,-1 3-2 16,9 0-3-16,-10 3 0 0,3-3-2 0,0 6-3 0,-1 0-1 0,5 3-2 15,-3 1 2-15,4-1-1 0,-7 0 2 0,7 6 4 0,1 1 0 0,1-2 2 16,-3 1 3-16,-5 1 2 0,7 2 2 0,-1 1 0 0,1-5 2 0,6 7-4 0,-8-2 0 16,1 2-1-16,7-8-2 0,0 7-1 0,-5-4-5 0,5-2-5 0,0 0-6 15,0 7-3-15,5-12-8 0,-5 6-6 0,0-6-9 0,7 6-2 0,1-5-6 16,-2-1-2-16,1 0-5 0,-1 1-7 0,-1-5-10 0,11 4-9 0,-5-9-11 0,-4 6-13 15,14 0-18-15,-10-2-23 0,2-4-38 0,7 5-45 0,0-5-52 0,-8 0-56 16,7 0-29-16,2-5-12 0,6 5 7 0,-9-4 16 0,3-2 22 0,3 0 26 0,-4-3 29 16,7 0 32-16,-8-6 37 0,7 0 41 0,1 0 49 0,-7 2 51 0</inkml:trace>
  <inkml:trace contextRef="#ctx0" brushRef="#br0" timeOffset="77745.39">6532 8471 0 0,'0'9'25'0,"-7"-2"142"0,7 2 76 0,0-4 50 0,-5-1 37 15,5-4 21-15,0 0 16 0,0 0 15 0,5 0 13 0,-5 0 18 0,0 0 13 0,0 0 24 0,0 0 23 0,0 0-101 0,0 0-170 0,0 0-80 0,0 0-32 0,0 0-8 0,0 0 2 0,0 0 13 0,0 0 15 0,0 0 9 0,0 0 8 16,0 0 2-16,0 0-1 0,0 0-7 0,0 0-14 0,0 0-16 0,0 0-17 0,0 0-20 16,0 0-24-16,0-4-21 0,0-1-22 0,0 5-19 0,7-6-22 0,-7 3-18 15,6-4-20-15,-1 2-24 0,4 1-25 0,-2 4-26 0,-2-5-24 0,9-1-33 16,-1 2-35-16,-1-1-54 0,2 1-56 0,-1 4-55 0,0-5-43 0,-2 5-7 15,5 0 12-15,-3-4 22 0,-3 4 28 0,4 0 35 0,-7 4 36 0,-1-4 39 0,1 0 39 16,-1 5 47-16,-6-5 47 0,0 0 56 0,-6 4 75 0</inkml:trace>
  <inkml:trace contextRef="#ctx0" brushRef="#br0" timeOffset="77918.67">6467 8642 0 0,'-13'10'18'0,"7"4"135"0,-2-10 77 0,1 7 56 0,7-7 40 0,-5 1 28 15,5 2 20-15,0-7 21 0,0 0 19 0,0 0 22 0,0 0 23 0,0 0 19 16,0 0 18-16,0 0-104 0,0 0-174 0,0 0-93 0,0 0-49 0,0 0-20 0,5-7-6 15,-5 7 2-15,7 0 5 0,1 0 3 0,-8 0-3 0,12 0-5 0,-5 0-8 16,6-5-12-16,-5 5-16 0,3 0-22 0,1-4-29 0,9 4-31 0,-10 0-35 0,10 0-47 16,-7-5-52-16,6 5-74 0,-1 0-80 0,-1 0-61 0,-4-6-47 15,7 6-15-15,-3-4 3 0,1 4 19 0,1-4 25 0,-6-1 36 0,-2-4 42 0,8 3 43 16,-8-4 45-16,2-1 51 0,-1 2 52 0,0-4 64 0,0 1 78 0</inkml:trace>
  <inkml:trace contextRef="#ctx0" brushRef="#br0" timeOffset="78171.42">7105 8487 0 0,'0'14'39'0,"-7"-1"153"0,7-7 80 0,0 3 54 0,0-9 41 0,0 0 30 0,0 0 20 15,0-5 19-15,0-14 19 0,0 1 19 0,0 6 19 0,0 3 23 0,0 3 25 16,0 6-117-16,0 0-198 0,0-4-89 0,0 4-34 0,0 0-14 0,7 0-4 0,-7 0 1 16,0 0 5-16,0 0 4 0,0 0-3 0,0 0-3 15,0 0-6-15,0 0-12 0,0 0-15 0,0 0-12 0,0 0-16 0,0 0-12 0,0 4-12 0,-7 2-8 16,7-1-4-16,0-1-1 0,0 1 3 0,0 5-1 0,0 1 2 0,0-3-3 0,0 3-6 15,0-2-14-15,0 7-13 0,0-2-19 0,0-4-18 0,0 4-26 0,0 2-27 16,0-3-26-16,0 2-27 0,0 0-49 0,0 0-58 0,-5-6-65 0,5 6-64 16,0 1-47-16,0-2-38 0,0-1 3 0,0 2 18 0,0-5 29 0,0 5 32 0,5-10 39 15,-5 5 40-15,0-6 39 0,0-4 44 0,0 0 53 0,7-4 58 0,-7-2 57 16,0-3 74-16</inkml:trace>
  <inkml:trace contextRef="#ctx0" brushRef="#br0" timeOffset="78329.34">7105 8192 0 0,'0'-9'23'0,"0"5"141"0,0-8 77 0,0 9 54 0,0-3 34 0,0 0 20 16,0 3 9-16,0 3 11 0,0-6 15 15,0 1 12-15,7 5 15 0,-7-4 10 0,5 4 12 0,-5 4-115 0,8-4-180 0,-2 5-99 0,1 1-55 0,-1-3-28 16,-1 3-18-16,-5 3-2 0,7-3 9 0,2 4-8 0,-4-1-13 0,-5 0-36 0,7 3-44 16,-1 3-60-16,-1-6-64 0,-5 0-46 0,9 6-34 0,-9-5-11 0,7-1 8 0,-2 6 15 15,-5-6 21-15,0 1 23 0,0 1 23 0,0-1 30 0,0-1 31 0,6 0 44 16,-6 6 50-16,0-6 57 0,-6 3 67 0</inkml:trace>
  <inkml:trace contextRef="#ctx0" brushRef="#br0" timeOffset="79009.7">7241 8666 0 0,'0'4'21'0,"-5"-4"136"16,5 0 71-16,0 0 49 0,0-4 35 0,-8 0 35 16,8-6 33-16,0 0 35 0,0-11 30 0,0 3 32 0,0 2 25 0,0 2 24 0,8 4 21 0,-8 1-104 15,0-7-180-15,0 7-84 0,5 0-36 0,-5-6-19 0,0 0-1 0,7 5-8 0,-7-4-9 16,7 4-11-16,-7-4-13 0,7 4-11 0,-1 0-10 0,-6-1-8 0,7 7-8 15,-7-5-5-15,5 4-4 0,3 1-6 0,-2-2-6 0,-6 0-7 0,5 3-5 16,3-3-7-16,0 6-8 0,-3 0-7 0,3 0-4 0,2 0-2 0,-1 0 3 16,-4 6-2-16,2-3 1 0,6 3 2 0,-6 0 0 0,0 3 0 0,6-5 5 0,-8 5 2 15,1 6 0-15,2-3 1 16,-1-3 2-16,-2 4 1 0,4-2-1 0,-4 5-5 0,-5-2-9 0,5-1-10 0,-5 2-12 0,8 1-9 0,-8-2-4 0,0 0-11 16,0 0-6-16,0 2-6 0,5-7-6 15,-5 6-2-15,0-6 0 0,0 3 0 0,0-8 2 0,0 6 8 0,-5-6 11 16,5 0 13-16,0-4 19 0,0 0 11 0,0 0 12 0,0 6 13 0,0-6 14 0,0 0 5 0,0 0 7 0,0 0 1 0,0 0 3 15,-8 0 3-15,8 0 0 0,-5-6 0 0,5 6-2 0,-5-4-3 0,5 4-2 16,-9-4-3-16,9-6 1 0,-5 6 2 0,5-2 2 0,0 0 5 0,-7 2 8 16,7-7 0-16,0 8-1 0,0-7-3 0,-8 1-4 0,8 3 2 15,0-4-2-15,0 0 2 0,0 0 0 0,8 1-5 0,-8 0-4 0,0-7-8 0,7 7-13 16,-7-2-8-16,5 3-11 0,-5-6-4 0,9 2-3 0,-4 3-5 0,-5-1-4 0,5 5-3 0,3-4-6 16,-3 5-3-16,3-2-2 0,-2 0-1 0,1 2-1 0,-1 4 0 0,1 0 1 15,7 0 3-15,-9 0 2 0,8 4 4 0,-7 2 4 0,9 0 5 0,-10-2 8 0,9 5 2 16,-9 0 3-16,10-3 3 0,-3 3 2 0,-5 6-2 0,-2-4-1 0,9-3 2 15,-7 7-5-15,-1-4 2 0,-1 4-1 0,11-6 0 0,-11 1-1 0,1-1-1 16,1 0-1-16,-2 3-2 0,4-3 0 0,-2 1-3 0,-2-1 0 0,1-4 1 0,2-1 4 31,-8 2 2-31,5 0 5 0,3-2 2 0,-3-4 2 0,2 5 2 0,0-5 3 0,-7 0 5 16,5 0 4-16,2 0 0 0,1-5 6 0,-3 5 3 0,3-4 5 0,-2 4 8 0,-1-6 5 0,3 0 9 0,0 2 5 0,-3-7 9 0,1 8 8 16,1-3 4-16,-2-3 3 0,-5 5 6 0,9-8 2 0,-9 3 1 0,7 0 1 15,-2-1 2-15,-5 1 0 0,0-6-3 16,6 4-6-16,-6 1-7 0,0-3-9 0,0 2-9 0,0-4-13 0,7 0-8 0,-7 6-7 0,0-4-4 0,0 1-3 0,0-3 0 31,0 6 1-31,0-4-1 0,0 1-1 0,0 9-4 0,0-9 1 0,0 9-5 16,0-3 0-16,0 6-4 0,0 0-3 0,0 0-7 0,0 0-4 0,0 0-9 15,0 0-6-15,0 0-7 0,0 0-8 0,0 0-7 0,0 0-3 0,0 0 0 0,0 6-1 16,0-3 3-16,0 9 1 0,0-9 6 0,0 9 5 0,0-3 4 0,0 0 6 16,0 1 7-16,0 5 3 0,0-5 5 0,0-1 1 0,6 0 3 0,-6 6 1 0,0-3 1 15,0-3-2-15,0 0-4 0,0 0-8 0,0 1-11 0,0 1-11 0,8-1-19 16,-8-1-18-16,0-4-20 0,0 5-25 0,5-6-24 0,-5 1-23 0,0 0-29 15,0-1-29-15,0 2-27 0,0-6-23 0,0 0-40 0,0 0-51 0,0 0-66 0,0 0-67 16,0 0-14-16,0 0 11 0,0 0 26 0,0-6 33 0,-5-3 36 0,5 4 38 16,0-5 42-16,-8-3 40 0,8 1 39 0,0-2 41 0,-6-1 55 0,6-4 61 15</inkml:trace>
  <inkml:trace contextRef="#ctx0" brushRef="#br0" timeOffset="79167.42">7810 8216 0 0,'0'-15'10'0,"-8"6"128"0,8-4 82 0,0 1 59 0,-8 3 44 0,8-6 38 0,0 10 31 0,0-5 26 0,0 7 25 0,0-7 18 0,0 4 19 0,0 6 18 0,0-5 13 0,0 5-98 0,0 0-163 0,0 0-98 15,8-4-64-15,-8 4-42 0,0 0-27 0,0 0-32 0,0 0-32 0,0 0-17 16,0 0-14-16,0 0-13 0,0 4-18 0,0 1-24 0,8-5-21 0,-8 10-51 16,5-4-58-16,-5-3-73 0,6 7-75 0,1 1-26 0,-7-2 1 0,5-3 21 0,4 3 28 0,-2 1 26 15,-2-1 22-15,1-4 29 0,-6-1 31 0,7-4 36 0,-1 6 41 0,2-6 54 16,-3-6 64-16</inkml:trace>
  <inkml:trace contextRef="#ctx0" brushRef="#br0" timeOffset="79387.88">8155 8192 100 0,'0'0'213'0,"0"0"77"0,0 0 56 0,0-4 51 0,0-5 46 16,0 3 44-16,0 0 38 0,0-3 34 0,0 3 33 0,0 3 24 0,0-3 24 16,0 1-71-16,0 5-129 0,0 0-116 0,0 0-109 0,0 0-59 15,0 0-30-15,0 0-31 0,0 0-29 0,0 0-25 0,0 0-20 0,0 0-15 0,0 0-9 0,0 5-4 16,0 1-2-16,0 3-1 0,0-3 0 0,0 3-3 0,0 6-1 0,0-2 2 16,0 2 0-16,0 6 3 0,0-2 6 0,0-4-5 0,0 4-5 0,0 5-18 15,0-3-22-15,-8-3-31 0,8 6-31 0,0-3-23 0,0-2-16 0,0 6-14 0,0-7-11 16,0 2-18-16,0 1-17 0,0-2-20 0,0-1-20 0,8-2-24 0,-8 3-22 15,5-5-25-15,0 2-24 0,-5-7-34 0,8 6-32 0,-8-6-6 0,6 3 12 16,1-8 16-16,-7 1 24 0,0 0 28 0,0-5 32 0,0 0 33 0,0 0 36 0,0 0 40 16,0 0 44-16,0 0 46 0,0-5 61 0</inkml:trace>
  <inkml:trace contextRef="#ctx0" brushRef="#br0" timeOffset="79546.38">8044 8550 0 0,'-13'-5'9'0,"6"-2"127"15,-2 4 78-15,4-3 58 0,5-3 47 0,-6 9 39 0,6-6 31 0,-7 1 24 0,14-3 23 16,-7 8 22-16,0-5 21 0,6-1 18 0,-6 3 19 0,5-4-93 0,4 2-155 15,-2 1-92-15,-2-1-56 0,8-1-34 0,-7 2-28 0,7-1-15 0,0 5-7 0,1-4-3 16,-2-1-4-16,9 1-7 0,-2-2-7 0,-1 0-19 0,3 2-23 0,-2 4-31 16,7-5-34-16,-7-1-37 0,9 6-33 0,-10-4-54 0,9 4-65 0,-6-5-76 15,3 5-82-15,-4-4-33 0,0 4-5 0,-1-5 7 0,1 5 17 0,6-4 30 0,-12 4 35 16,4-6 41-16,3 0 44 0,-9 3 46 0,8 3 48 0,-2-6 59 0,-5 0 64 16</inkml:trace>
  <inkml:trace contextRef="#ctx0" brushRef="#br0" timeOffset="79688.2">8734 8417 62 0,'-8'5'139'0,"8"-1"37"16,-6-4 20-16,-1 6 6 0,2-6-4 0,5 0 1 0,-7 0 1 0,7-6 4 0,0 6 4 0,0 0 3 16,-7 0 3-16,7-4-66 0,0 4-106 0,-7 0-65 0,7 0-45 0,-6 0-20 0,6-5-7 15,-7 5 0-15,1 0 4 0,6 0-11 0,-8 0-18 0,3 0-24 0,0 0-27 0,-3 0-7 16,2 0 0-16,-1 0 6 0,-1 0 8 0,3 0 11 0,-1 0 11 0,-2 0 14 16,8 0 18-16,-5 5 22 0,-3-5 23 0</inkml:trace>
  <inkml:trace contextRef="#ctx0" brushRef="#br0" timeOffset="79925.12">8544 8422 12 0,'0'0'89'0,"0"0"47"0,0 0 38 16,6-5 36-16,-6 5 34 0,0-6 31 16,0 6 33-16,0-4 32 0,0-1 32 0,0 1 30 0,0-1 32 0,0 1-26 15,0-2-57-15,0 0-42 0,0 3-36 0,0-3-23 0,0 0-14 0,0 3-14 0,0-3-7 0,0 1-12 0,0 1-10 0,0 4-12 16,0 0-15-16,0-4-13 0,0 4-14 0,0 0-14 0,0 0-12 16,0 0-14-16,0 0-16 0,0 0-19 0,0 0-17 0,0 0-21 0,0 0-17 0,0 0-15 15,0 0-13-15,0 0-7 0,0 0-5 0,0 0 0 0,0 8 0 0,0-3 0 16,0 1 3-16,0 3 5 0,0 0 3 0,0 3 8 15,0 1 7-15,0-4 8 0,0 2 7 0,0 5 5 0,0-3-1 0,0-4-11 0,0 2-14 16,0 5-15-16,0-7-17 0,0 0-19 0,0 0-18 0,0-3-20 0,0 3-25 0,0-3-24 0,0-3-29 16,0 4-30-16,0-2-35 0,0-5-55 0,0 4-64 0,0-4-62 0,0 0-56 0,0 0-13 15,0 5 12-15,0-5 22 0,0 0 28 0,0 0 34 0,0-5 36 0,0 1 38 16,0-1 41-16,0-5 43 0,0-1 47 0,0 7 59 0,0-11 70 0</inkml:trace>
  <inkml:trace contextRef="#ctx0" brushRef="#br0" timeOffset="80098.35">8544 8213 0 0,'6'-6'3'0,"2"0"110"0,-1 2 65 0,-2-1 40 16,1 5 28-16,2-9 21 0,-3 5 17 0,3-2 16 0,-3 0 17 0,-5 3 13 15,8 3 12-15,-2-6 11 0,-1 6 12 0,3 0-90 0,-1 6-139 0,-1-6-74 16,2 3-37-16,-3 3-21 0,0 0-11 0,3-6-14 0,-2 9-18 0,-6-5-36 0,7 1-44 16,-1 5-50-16,1-4-54 0,0 3-45 15,-7-3-39-15,7-3-13 0,-2 7 0 0,-5-5 8 0,7 5 11 0,-1-5 18 16,-6 5 20-16,8-5 27 0,-8-1 33 0,0 2 41 0,6-2 44 0,-6 1 50 0,0 4 64 0</inkml:trace>
  <inkml:trace contextRef="#ctx0" brushRef="#br0" timeOffset="80683.2">8934 8407 0 0,'16'0'12'0,"-11"0"125"16,1 0 71-16,-1 0 49 0,11-5 41 0,-11 1 35 0,2-1 37 0,-7 5 34 0,6-4 36 0,-1-2 35 16,3-3 32-16,-8 3 29 0,0-3 27 0,0 3-91 0,8 1-159 0,-8-3-83 15,0 3-41-15,0-2-24 0,0 4-19 0,-8-3-17 0,8 1-19 0,0 1-23 16,-8-2-21-16,3 1-20 0,5 1-17 0,-6 4-18 0,-1-5-11 0,2 5-9 0,-11 0-10 15,11 0-4-15,-6 0-4 0,3 0-2 0,-5 5 0 0,6-5-1 0,-5 4 2 16,-3 1-2-16,10 5 1 0,-9-5 1 0,1 1-1 0,8 4-3 0,-3-5 1 16,2 3-3-1,-7 3-5-15,6-8-5 0,1 9-2 0,-1-3-6 0,7-3-2 0,-6 3-2 0,1-5-2 0,5 5-5 0,-9-3 1 0,9-1-1 0,0-1 0 0,-7 2 3 32,7 0 2-32,0-6 6 0,7 4 2 0,-7 1 8 0,0-1 6 0,0-4 6 15,9 5 7-15,-9-5 2 0,5 4 5 0,-5-4 4 0,6 0 7 0,1 0 6 16,-1 0 4-16,1 0 3 0,-1 0 5 0,1 0 2 0,-1 0 3 0,7 0-1 0,-5 0 4 15,-3-4-1-15,9 4 0 0,-9-5 3 0,2 5 4 0,1-4 1 0,4 4 0 16,-5-5-3-16,-2 1-3 0,3 4 0 0,0-6-5 0,-3 6-2 0,1-6-2 16,-1 6-7-16,2-4-3 0,-7 4-4 0,9 0-5 0,-9 0-4 0,0 0-5 0,0 0-3 15,5 0-3-15,-5 0 1 0,0 0-1 0,7 4 2 0,-7-4-1 0,0 6 3 16,0 0 2-16,0-2 2 0,0 5 3 0,0-4 1 0,0-1 2 0,0 7 1 16,0-7-2-16,0 8-1 0,0-9-2 0,0 8 1 0,0-7-3 0,0 0 1 15,6 7 4-15,-6-11 4 0,5 4 9 0,-5 1 13 0,8-5 11 0,0 6 12 0,-3-6 14 16,1 0 11-16,-6-6 14 0,13 6 9 0,-5-5 10 0,-1 1 9 0,-2-2 5 15,9 1 6-15,-9-3 4 0,8 3-1 0,-5-4-3 0,3-3-7 0,-4 3-8 16,7-6-7-16,-1 6-3 0,-8-7-5 0,11 7-2 0,-11-6-6 0,8 2 2 0,-7-2-1 16,2-6 0-16,-3 8-1 0,2-2 2 0,-1-6-1 0,2 3 1 0,-2-3 1 15,1-3-2-15,-7 5-5 0,5-6-4 0,-5 1-7 0,0 0-4 0,7 0-5 16,-7-1-2-16,0 1-31 0,0-1-24 0,0 5 0 0,7 1 0 0,-7-2 0 16,0 6 0-16,0 2 0 0,0-2 0 0,0 5 0 0,0 0 0 0,0 6 0 15,0-2 0-15,0 6 0 0,0 0 0 0,0 0 0 0,0 0 0 0,0 0 0 16,-7 6 0-16,7-6 0 0,-7 9-16 0,7-4-38 0,-5 5 1 0,-2 5 3 0,1-2-1 15,-2 8 6-15,2 0 6 0,-1-3 9 0,2 7 6 0,-3-1 12 0,8 6 4 16,-6-7 3-16,-1 6 0 0,7-4-1 0,0 5-1 0,-6-6-6 0,6 6-14 16,0-7-13-16,6 3-15 0,-6-3-25 0,0-3-29 0,7 5-38 0,-7-7-37 15,6 3-47-15,-6-2-49 0,0 1-104 0,8-1-127 0,-8 0-68 0,0 1-36 0,0 1 0 16,0-8 19-16,0 2 29 0,-8 0 37 0,2-5 42 0,6-1 50 0,-7 0 56 16,1-3 55-16,-6-6 62 0,3 5 64 0,4-10 90 0,-8-1 100 0</inkml:trace>
  <inkml:trace contextRef="#ctx0" brushRef="#br0" timeOffset="89201.58">3033 9737 17 0,'0'-6'102'0,"-5"6"51"0,5-5 37 0,-7 5 28 0,7 0 27 0,-6-4 23 0,6 4 21 0,-5-6 22 0,5 6 23 0,0 0 20 16,0 0 20-16,0 0-30 0,0 0-60 0,0 0-58 0,0 0-49 0,0 0-27 0,0-5-11 0,0 5-4 0,0 0-1 0,0 0 1 0,0 0-3 0,0-4-2 0,0 4-3 0,0 0-3 0,0 0-4 0,0 0-3 15,0-6-8-15,0 6-4 0,0 0-8 0,0-4-5 0,0 4-8 0,0 0-4 16,0 0-9-16,5-5-7 0,-5 5-11 0,0 0-9 0,0 0-12 0,0 0-12 16,0 0-11-16,0 0-12 0,0 0-9 0,0 0-8 0,0 0-8 0,0 0-6 15,0 0-5-15,0 0-2 0,0 9-1 0,0-3 3 0,0-2 1 0,0 1 4 0,0 5 6 16,0-5 4-16,6 5 4 0,-6-1 8 0,7 0 5 0,-7 6 5 0,0 1 5 15,5-2 5-15,-5 1-1 0,8 1 1 0,-8-3-2 0,8 1-1 0,-8 7 0 0,0-6-2 16,5 4 0-16,-5-4-1 0,0 4 2 0,6-4-1 0,-6 3 1 0,0-2-6 16,8-2-8-16,-8 1-9 0,0 1-11 0,5-2-13 0,-5-6-15 0,0 7-16 15,8 0-17-15,-3-4-25 0,-5-2-25 0,7 5-22 0,-7 0-17 0,7-2-42 16,-2 1-50-16,-5 2-61 0,7-6-66 0,1 7-26 0,-3-2-7 0,-5-4 12 0,7 4 19 16,0-4 28-16,-7-4 32 0,5 3 35 0,3 1 36 0,-8-5 36 0,8-5 34 15,-8 4 48-15,0-4 54 0</inkml:trace>
  <inkml:trace contextRef="#ctx0" brushRef="#br0" timeOffset="89439.2">3294 10048 0 0,'8'-15'15'0,"-8"6"127"0,5-6 74 0,-5 6 55 16,8-1 43-16,-8 0 35 0,0-1 30 0,0 2 30 0,6 5 27 0,-6-5 26 16,0 4 25-16,0-2 24 0,0 4 21 0,0 3-91 0,0-6-157 0,0 6-87 15,0 0-47-15,0 0-29 0,0 0-23 0,0 0-15 0,0 0-11 0,0 0-12 16,0 0-14-16,0 0-10 0,0 6-9 0,0-6-9 0,0 3-5 0,-6 4-4 0,6-2-4 15,6-1-4-15,-6 5-2 0,0 0 0 0,0-3-2 0,0 9 3 0,0-5 1 16,5-1 2-16,-5 0-1 0,0 6-8 0,0-3-13 0,0-3-18 0,8 4-19 16,-8 2-25-16,0-4-24 0,0 4-26 0,0-2-25 0,8-3-29 0,-8 4-33 0,0-2-47 15,5 1-57-15,-5-4-67 0,7 2-69 0,-7-1-17 0,6-4 6 0,-6 3 20 0,5-3 29 16,-5-3 34-16,0-3 36 0,0 4 37 0,0-4 40 0,0 0 42 0,9-4 44 0,-9-5 55 16,0 4 61-16</inkml:trace>
  <inkml:trace contextRef="#ctx0" brushRef="#br0" timeOffset="89613.42">3360 9765 0 0,'-6'-19'17'0,"6"-1"131"16,-7 1 75-16,7-2 51 0,-5 8 43 0,5-2 37 0,-8 0 35 0,8 6 34 0,0 3 31 0,0 2 28 0,0-1 23 0,0-1 22 15,0 3 15-15,0 3-103 0,0-6-174 0,0 6-92 0,0 0-46 0,0-4-29 16,0 4-18-16,0 0-24 0,0 0-20 0,0 0-22 0,0 0-23 0,0 0-27 0,0 0-27 16,0 0-27-16,0 0-24 0,0 0-15 0,0 0-13 0,0 4-15 0,0 2-18 0,8-3-32 15,-8 3-40-15,5 3-48 0,-5-3-52 16,7 3-44-16,-1 0-36 0,-1 7 0 0,4-7 20 0,-2 6 27 0,-2 0 31 0,3 0 28 0,-8-6 26 0,5 6 29 15,1-2 34-15,-6 2 44 0,0 1 47 0,8-7 52 0,-8 6 70 0</inkml:trace>
  <inkml:trace contextRef="#ctx0" brushRef="#br0" timeOffset="89993.65">3646 9984 0 0,'9'6'22'0,"-4"-6"139"0,1 0 79 0,1 0 52 0,-7 0 35 0,5-6 32 16,-5 2 28-16,0-1 25 0,0-4 23 0,0-1 25 0,9 1 21 0,-9-3 25 15,0-2 24-15,0 4-103 0,0-3-175 0,5 2-87 0,-5-4-40 0,0 5-16 16,0 1 4-16,0 0-1 0,0 3-1 0,0-3 1 0,-5 3 0 0,5-3-6 15,0 3-6-15,-9 6-10 16,9-4-11-16,-5-1-15 0,5 5-11 0,-7 0-19 0,7 0-14 0,-6 0-16 0,1 0-15 0,-4 0-13 16,2 0-8-16,2 5-10 0,5-1-7 0,-7 2-6 0,1-1-2 0,0-1-4 0,-2 2 2 0,1 3 0 0,2-3 6 0,5 3 0 15,-6-5 5-15,6 7 5 0,-8-7 2 0,8 1 4 0,0 1 2 0,0 4 0 16,-5-5 2-16,5-1 0 0,0 1 1 0,0-1 0 0,0 2 0 0,5-2 1 16,-5 1-1-16,0 1 5 15,8 4 0-15,-8-5 2 0,6-1 4 0,-6 1 2 0,5 5 0 0,2-7 4 0,1 8 2 0,-2-1 1 0,0-4 3 0,1 3 2 16,-2 0 2-16,2-5 1 15,2 7 2-15,-4-2 0 0,1-2-1 0,1 2 2 0,-2-4 0 0,4-1 0 0,-4 6-2 0,2-5 2 0,-1 4 0 0,-1-3 0 0,3 4 2 16,0-5 0-16,-8-1 3 0,5 5 0 0,-5-3 2 16,6-2 3-16,-6 6 0 15,0-6 7-15,0 3 0 0,8 2 3 0,-8-4 3 0,0-1 1 0,0 5-2 0,-8-3 2 16,8-1-3-16,-6 5 1 0,6-4-3 0,-5 3-2 0,5-3-4 0,-8-3-3 16,0 1-7-16,3 2-7 0,-1 3-9 0,-1-4-8 0,2 2-9 0,-4-4-8 15,4 3-10-15,-2-6-9 0,1 5-9 0,1-1-9 0,5-4-9 0,-9 6-12 0,2-6-12 16,7 0-19-16,0 0-21 0,0 0-22 0,0 0-24 0,0 0-24 0,0 0-20 15,7 0-24-15,-7 0-24 0,9 0-38 0,-4-6-43 0,1 6-11 0,1-4 6 16,7-1 18-16,-9-4 24 0,8 2 29 0,0-2 35 0,0-2 36 0,1 4 36 0,-2-8 36 16,1-1 34-16,6 2 38 0,-6-5 53 0</inkml:trace>
  <inkml:trace contextRef="#ctx0" brushRef="#br0" timeOffset="90214.24">4116 9814 0 0,'13'-19'8'16,"-1"10"122"-16,2-6 76 0,-8 3 55 0,7 3 50 0,-13 0 44 0,7-1 48 15,-7 1 43-15,0 3 43 0,0 1 36 0,0 1 35 0,0-2 33 0,0 6 28 16,0-4-85-16,0 4-152 0,0 0-80 0,0 0-47 0,0-5-30 0,0 5-24 0,0 0-28 15,0 0-31-15,0 0-24 0,0 0-28 0,0 0-18 0,0 0-21 16,0 0-16-16,0 0-14 0,0 0-14 0,0 0-13 0,0 0-12 0,0 0-12 0,0 5-7 16,0-1-1-16,0 2-1 0,0-2 2 0,0 1 1 0,0 5 3 15,0 1 2-15,0 2-1 0,0 2 1 0,0 6-6 0,0-3-9 0,0 1-10 0,0 2-18 16,0 3-11-16,0 1-22 0,0-7-20 0,0 6-24 0,0-3-27 0,0 3-28 16,0-4-25-16,0 4-17 0,6-3-13 0,-6 1-27 0,7-2-34 0,-7 1-42 0,6-2-48 15,-6-1-28-15,8 3-21 0,-8-2 8 0,5-4 22 0,3-5 31 0,-8 4 35 16,5-4 37-16,-5-5 36 0,5 4 33 0,-5-2 30 0,9-4 44 0,-9-3 49 0,0 0 55 15,0 0 70-15</inkml:trace>
  <inkml:trace contextRef="#ctx0" brushRef="#br0" timeOffset="90404.14">3979 10121 92 0,'-8'-4'178'16,"3"-5"59"-16,-1 4 48 0,-2-5 40 0,3 4 42 0,5-3 36 16,-8 4 29-16,8-1 29 0,0 2 23 0,0 0 20 0,0-1 18 0,0 5-76 0,0 0-127 0,0-6-87 15,0 3-66-15,0-4-41 0,8 2-27 0,-3 1-25 0,-5-1-23 0,8-1-17 16,-2 2-14-16,7-1-9 0,-6-4-5 0,7 5-5 0,-4-2-2 0,4-4-1 15,-1 5-1-15,-1-1-2 0,2 3-4 0,5-3-12 0,-4 2-19 0,4 4-23 0,-6-5-29 16,6 5-34-16,-6-4-37 0,7 4-61 0,-7 0-73 0,1 0-73 0,4 0-74 16,-4 0-26-16,-2 4-5 0,2-4 10 0,-1 0 16 0,0 5 27 0,0-5 37 0,-2 0 40 15,-4 0 44-15,2 0 48 0,-4 0 50 0,8 0 64 0,-8 0 68 0</inkml:trace>
  <inkml:trace contextRef="#ctx0" brushRef="#br0" timeOffset="90633.26">4676 9984 0 0,'0'6'31'0,"6"0"147"0,-6-6 75 0,0 4 52 0,0-4 38 0,0 0 27 16,0 0 20-16,5-4 21 0,3-8 20 0,5 8 22 0,-5-7 22 0,-8 11 21 15,5-3 23-15,-5-3-109 0,0 6-186 0,0 0-85 0,0 0-33 0,0 0-12 0,0 0-4 16,0 0 3-16,0 0 5 0,0 0-4 0,0 0-5 0,0 0-10 0,0-4-11 16,0 4-13-16,0 0-17 0,0 0-19 0,5 0-20 0,-5 0-14 0,0-5-16 15,9 5-12-15,-2-4-17 0,-7 4-18 0,5-5-21 0,9-2-26 0,-9 4-27 16,8-3-30-16,-6 1-28 0,7 1-56 0,-1 4-64 0,1-6-63 0,-4 6-62 0,3-4-24 15,3 4 1-15,-5 0 13 0,-3 0 22 0,4 0 32 0,-6 0 36 0,1 0 41 0,0 0 44 16,-7 0 48-16,0 0 46 0,0 0 62 0,0 0 70 0</inkml:trace>
  <inkml:trace contextRef="#ctx0" brushRef="#br0" timeOffset="90799.78">4761 10117 0 0,'0'10'34'0,"-8"-1"150"0,8 0 84 0,-6 3 56 0,6-8 34 15,0 1 23-15,0-5 14 0,0 0 11 0,0 0 10 0,0 0 10 0,0 0 11 16,0 0 15-16,0-5 13 0,0 5-117 0,6 0-194 0,-6 0-92 0,8 0-44 15,-8-4-10-15,5 4 2 0,-5 0 11 0,8-5 15 0,-3 5 11 16,2-7 7-16,7 7 7 0,-1-4 2 0,-8-1-14 0,9 0-21 0,-1 1-32 0,0-2-33 16,0 6-39-16,1-4-43 0,-2-1-56 0,1 5-61 0,1-4-88 0,-1 4-93 0,0-5-39 15,-2-1-13-15,5 6 2 0,-5-4 14 0,1-2 27 0,-3 6 34 0,3-5 38 16,-6 1 43-16,7-1 42 0,0-1 44 0,-6 6 56 0,0-4 62 0</inkml:trace>
  <inkml:trace contextRef="#ctx0" brushRef="#br0" timeOffset="91670.5">5777 10210 87 0,'0'0'153'0,"0"-4"38"0,6-2 26 0,-6 6 27 0,0-6 22 0,5 6 28 0,-5 0 29 0,0-4 32 0,0 4 33 0,0-5 31 0,7 5 34 0,-7-6-57 0,0 3-109 0,0-3-54 0,0 2-24 0,0-5-2 0,8 4 10 0,-8-6 4 0,0 1 2 16,0 0-5-16,0 1-9 0,0-6-16 0,0 0-16 0,6 6-14 0,-6-5-12 15,0 0-11-15,0-2-15 0,0 1-9 0,0 1-11 0,0 4-12 0,0-11-15 0,0 8-13 16,0-1-14-16,0-2-11 0,0 1-5 0,0 2-9 0,0-8-3 0,0 6-6 15,0-3-10-15,-6-3-3 0,6 2-3 0,0 1-2 0,0 3-3 0,0-6 0 16,0 2 1-16,0-1 0 0,-8 1 0 0,8 0 2 0,0 4-1 0,0-5 0 16,-7 6 0-16,7 0 1 0,0-2-1 0,0 1 1 0,0 0 1 0,-5 6 0 0,5-1 1 15,0 1 1-15,0-2-2 0,-6 2 1 0,6 5 0 0,0-1-1 0,0-2-1 16,0 7-4-16,-8-3-3 0,8 3-5 0,0 0-4 0,0 0-6 0,0 0-5 16,0 0-6-16,0 0-5 0,0 0-8 0,0 3-3 0,0-3-5 0,0 0 3 0,0 7-1 15,-5-2 3-15,5 4 6 0,0 1 3 0,0-1 4 0,0 6 4 0,0 0 6 16,-8 0 3-16,8 4 7 0,0 1 5 0,0-1 5 0,-5 6 6 0,5-1 2 15,0 0-1-15,0 1-3 0,0-1-8 0,0 1-7 0,0-1-7 0,0 6-2 16,0-6-2-16,0 1-4 0,0-1 1 0,0 1-6 0,0-1-5 0,5 0-5 16,-5-5-6-16,8 1-1 0,-3-1-3 0,-5-4 3 0,8 4 0 0,-2-4 5 0,-1 0 7 15,2-6 3-15,1 6 1 0,-2-6 3 0,7-2 1 0,-8 2 8 0,11-4 6 16,-11 5 8-16,8-7 7 0,1 3 6 0,-2-6 2 0,-6 0 6 0,7 0 1 0,0 0 3 16,1 0 5-16,-1 0 1 0,-1-6 3 0,2 3 1 0,-1-3 6 0,0 2 1 15,0-1 4-15,1-4 4 0,-9 2 4 0,8-2 6 0,-8 0 5 0,11-1 6 16,-11 1 7-16,3-2 4 0,-2 1 2 0,-1-4 3 0,3 4 0 0,-8 1 0 15,5-7 0-15,2 2-3 0,-7-1-2 0,0-4-7 0,0 4-2 0,7-4-8 16,-7 5-6-16,0-7-6 0,0 2-6 0,0 0-3 0,0-2-5 0,0 3 0 0,0 3-1 16,0 0-4-16,0 0 2 0,0 2-4 0,0 1-2 0,0 3-5 0,0 3-2 15,0 2-3-15,0 4-7 0,0 0-4 0,0 0-8 0,0 0-4 0,0 0-9 0,0 0-4 16,0 0-7-16,0 0-2 0,0 0-1 0,0 4 1 0,0 8 2 0,0-9 2 16,0 13 3-16,7-7 3 0,-7 6 7 0,6 0 2 0,-6 4 6 0,0 1 5 15,7-1 4-15,-2 1 5 0,-5-1 4 0,0 2 0 0,8-8-1 0,-8 7 1 16,6-4-3-16,-6-3 0 0,0 2-4 0,7-1-1 0,-7-4-1 0,0 1-1 0,6-3-1 15,-6 3-1-15,7-7-3 0,-7 7-6 0,0-7-11 0,6 2-11 0,-6-1-12 16,8 4-14-16,-8-9-17 0,5 4-14 0,-5 2-19 0,0-6-16 0,5 0-16 0,4 0-24 16,-9 0-25-16,5 0-37 0,-5-6-39 0,7 2-87 15,1-1-106-15,-3-4-42 0,-5-1-3 0,7-1 15 0,0-4 25 0,-2 2 28 0,-5-8 33 0,8 2 36 16,-8-5 34-16,5 3 40 0,-5-6 45 0,0 2 51 0,0-9 59 0</inkml:trace>
  <inkml:trace contextRef="#ctx0" brushRef="#br0" timeOffset="91834.9">6232 9409 0 0,'-5'-6'31'0,"-3"3"150"16,1-7 84-16,2 4 58 0,5 1 44 0,-9 1 31 0,9-2 19 0,-5 1 16 0,5-4 15 0,0 5 11 0,-5-2 10 0,5 6 10 0,0 0 9 0,0 0-127 0,5-3-201 0,-5 3-109 0,0 0-62 0,0 0-28 0,0 0-9 0,0 0 1 0,0 3 9 15,0-3-2-15,5 6-4 0,-5-2-14 0,9 1-17 0,-9 4-26 0,5-3-26 0,2 3-51 16,-7 0-58-16,8 1-69 0,-3 1-68 0,2 3-31 0,0-4-11 0,-2 4 3 16,-5 1 11-16,8-6 20 0,-3 6 28 0,3-6 34 0,-2 7 38 0,-6-7 42 0,5 2 46 15,2-2 55-15,-7 1 65 0</inkml:trace>
  <inkml:trace contextRef="#ctx0" brushRef="#br0" timeOffset="92206.87">6532 9829 0 0,'11'9'25'0,"-2"1"148"0,-2-5 90 0,-2-5 61 15,2 0 46-15,0 0 38 0,-7-5 33 0,0-5 36 0,5 1 35 0,-5-1 32 0,0-1 32 16,0-2 27-16,0 4 26 0,0-3-108 0,0-3-185 0,0 6-103 0,0 0-63 16,-5-1-27-16,5 5-12 0,0-5-10 0,0 5-8 0,0 1-13 15,-7-2-17-15,7 2-17 0,-7-1-13 0,7 5-15 0,-5-6-14 0,-2 6-11 0,-2 0-14 0,4 0-13 16,-1 6-10-16,-1-6-8 0,-7 5-5 0,9-1-2 0,-8 6-3 0,8-5-1 15,-11 5 0-15,4 1-2 0,6-2-1 0,-8 4-2 0,7-1 1 0,2-3-3 16,-1 6 0-16,-2-6 0 0,8 1 2 0,-5 5-2 0,5-6-1 0,-8 6-1 16,8-6-2-16,0 6-1 0,0-5 1 0,0 1 2 0,0 2 4 0,0-3 5 15,8 1 5-15,-8-1 6 0,5 4 4 0,-5-4 6 0,8-1 3 0,-2 0 5 16,-1 3 3-16,2-3 3 0,1 0 2 0,-2-5 2 16,7 7 3-16,-8-2 1 0,11-2 1 0,-11 2 0 0,8-4 3 0,-8 3 0 0,9-2 1 0,-1-1 2 0,1-1 1 15,-7 1 3-15,5 5 3 0,0-4 7 0,3-1 8 0,-3-1 6 0,-5 1 5 0,6-1 1 16,0 2 2-16,-7-2 0 0,-1 1 2 0,3 0-2 0,0-1 0 0,-3 3 0 15,3-2-4-15,-8-1 0 0,5 1-2 0,-5-5-6 0,0 4-7 0,0-4-4 16,0 6-3-16,0-3 2 0,0 3 0 0,0-1-3 0,-5-1 0 0,-3 2-2 16,8 0-4-16,-5-2-5 0,-3 1-5 15,-5 1-10-15,7-3-7 0,-2 1-15 0,-5 2-13 0,8-1-16 0,-9-5-17 0,9 4-16 0,-2 1-18 0,-6-5-22 0,6 0-24 16,0 0-22-16,2 0-24 0,-2 0-28 0,-7 0-30 0,8 0-39 0,6 0-43 0,-7-5-43 16,2 1-44-16,-4-1-19 0,9-1-13 0,-5 2 11 0,5 1 22 0,0-3 31 15,0-3 35-15,0 3 40 0,0-4 38 0,5-1 44 0,-5-2 43 0,9-1 50 0,-4-2 50 16</inkml:trace>
  <inkml:trace contextRef="#ctx0" brushRef="#br0" timeOffset="92435.43">6928 9643 0 0,'7'-15'36'0,"7"6"140"15,-8 0 81-15,1-7 64 0,-2 7 55 0,3 3 46 0,-8-3 42 0,8 3 38 16,-8-3 33-16,0 6 29 0,0 3 29 0,0 0 24 0,0 0 15 0,0 0-106 16,0 0-178-16,0 0-101 0,0 0-57 0,0 0-40 0,0 0-32 0,0 0-26 15,0 0-24-15,0 0-15 0,0 0-15 0,0 0-11 0,0 0-7 0,0 3-9 16,0 3-8-16,0-3-4 0,0 3-8 0,0 3-4 0,0 1-1 0,0 5 3 15,0 0-1-15,0 0 3 0,0-1 4 0,-8 6-6 0,8 4-11 0,0-5-17 0,0 11-21 16,0-6-27-16,0 1-27 0,0 4-28 16,0 0-25-16,0 0-29 0,0 1-27 0,8-2-18 0,-8-3-10 0,0 5-14 0,0-2-12 0,5-1-25 0,-5-5-32 15,6 4-32-15,-1-7-34 0,-5 0-24 0,8 2-13 0,0-3 12 0,-8-3 25 0,0-6 33 16,5 7 34-16,-5-5 30 0,0-8 26 0,0 7 28 0,0-10 32 0,0 0 43 16,-5 5 48-16,5-5 51 0,-8 0 67 0</inkml:trace>
  <inkml:trace contextRef="#ctx0" brushRef="#br0" timeOffset="92635.69">6851 10108 0 0,'-7'-5'14'0,"-4"-1"132"0,3-4 77 0,0 5 62 16,-5 1 48-16,8-7 45 0,0 7 43 0,-4 0 38 0,9-7 39 0,-5 8 31 16,-2-9 28-16,7 8 25 0,0-1 23 0,0-1-98 0,0-3-166 0,7 5-95 15,-7-1-52-15,0 1-33 0,5-2-27 0,-5 0-24 0,9 2-21 0,-4-7-21 16,0 8-18-16,3-3-13 0,-3 2-9 0,3-1-6 0,5-4-6 0,-7 2-5 16,7 4-6-16,0-3-9 15,1 1-8-15,-2 1-19 0,1 4-16 0,6-6-23 0,-4 2-22 0,-3 4-33 0,8 0-29 0,-7-5-34 0,-2 5-37 0,10 0-62 0,-8 0-71 31,0 0-83-31,6 0-83 0,-6 5-28 0,2-5 2 0,-10 0 20 0,9 0 30 16,-1 0 38-16,-7 0 40 0,1 0 46 0,-1 0 48 0,-1-5 49 0,-5 1 52 0,7-1 63 16,-7-1 70-16</inkml:trace>
  <inkml:trace contextRef="#ctx0" brushRef="#br0" timeOffset="93043.87">7328 10185 0 0,'0'0'19'0,"0"0"140"0,0 0 81 0,0 0 59 0,0 0 48 0,0 0 37 0,0 0 34 0,0 0 29 0,0 5 27 0,5-1 28 0,-5-4 23 0,0 0 25 0,0 0 24 0,0-4-102 0,0 4-174 0,5 0-91 0,-5 0-52 0,0-5-29 15,0 5-17-15,0 0-9 0,9 0-10 0,-9 0-7 0,0-6-9 0,5 6-7 0,-5-3-10 0,7 3-8 0,-7-6-9 0,6 2-10 0,1 4-8 16,0-5-8-16,0 1-11 0,6 4-17 0,-8-5-19 0,9-2-18 0,-2 7-22 16,2-4-23-16,-1-1-28 0,0 0-32 0,0 5-35 0,0-4-44 0,1-2-55 0,-2 2-94 15,0 4-114-15,3-5-47 0,-4 1-8 0,2-1 13 0,2-1 26 0,-3 2 32 16,0-2 36-16,2-3 42 0,-1 4 44 0,-8-5 50 0,11 1 50 0,-5-7 59 16,-4 7 64-16</inkml:trace>
  <inkml:trace contextRef="#ctx0" brushRef="#br0" timeOffset="93501.84">8049 9697 0 0,'0'10'31'0,"-5"-6"143"0,-3-4 76 0,8 0 50 15,-5 0 38-15,5-4 27 0,-7 4 23 0,7-6 18 0,-9-3 15 0,9 9 16 0,-5-6 10 0,5 6 16 16,0 0 8-16,0 0-111 0,0-3-184 0,0 3-86 0,0 0-40 0,0 0-18 16,0 0-6-16,0 0-5 0,-6 3-2 0,6-3 0 0,0 0-3 0,-7 6 4 15,7-6-1-15,-6 5 1 0,6-1-3 0,0 2-5 0,-7-2-9 0,7 7-8 16,-6-7-6-16,6 7-5 0,-7-7 0 0,7 5-1 0,0 0 0 0,0 3 1 15,0-3 1-15,0 1 0 0,0-1 0 0,0 0-2 0,0 2 0 0,7-1-3 16,-7-1 3-16,6 1 2 0,1-5 3 0,-1 4 4 0,1-3 1 0,-1-2 5 16,8 1 3-16,-2 1 5 0,-4-2 4 0,3-4 3 0,2 6 2 0,0-6 3 0,8-6 3 15,-7 6 1-15,-2-4 1 0,7-2-2 0,-6 1 0 0,0 1 2 0,8-7 3 16,-10 2 5-16,2 5 6 0,0-5 4 0,1-3 6 0,-9 3 8 0,10-1 9 0,-9 1 8 16,1 0 6-16,-1-3 7 0,-1 3 6 0,2 3-1 15,-7-3 5-15,0 0-5 0,0-1-3 0,0 1-6 0,-7-2-7 0,7 1-9 0,-5 1-6 0,-1 0-11 16,-1-1-9-16,1-1-9 0,-2 1-10 0,1 1-7 15,-4 4-4-15,3-5-7 0,-5 6-3 0,8-1-3 0,-9-1-2 0,1 6 0 16,6-3-3-16,-7 3-1 0,4 0-5 0,-4 0-3 0,7 0-2 0,-6 3-4 0,-1 3-3 0,2-1 0 16,-2-1-1-16,8 6-3 0,-6-5-3 0,4 10 0 0,-3-5 0 0,3-1-2 15,-4 6-1-15,3 0-1 0,4 0-1 0,-1 0-3 0,-1-2-3 0,1 8-5 0,6-6-9 16,-7 3-5-16,1 1-5 0,6 2-5 0,-7-8-5 0,7 7-6 0,0-4-5 0,0 2-7 16,0-3-5-16,7 1-4 0,-7-2-4 0,6-1 0 0,1 2-4 0,-1-3 0 15,1 1 4-15,4-4-6 0,-2 2-2 0,3-2-4 0,1 1-5 0,1 1-10 0,-2-7-16 16,2 0-30-16,4 2-33 0,-4-1-37 0,6-1-42 0,-6-4-27 0,4 0-17 15,3 0 3-15,-2 0 12 0,-1-4 18 0,-4 4 20 0,6-5 25 0,-1-5 22 16,-7 6 34-16,8-1 33 0,-8-4 41 0,4-3 43 0</inkml:trace>
  <inkml:trace contextRef="#ctx0" brushRef="#br0" timeOffset="94607.31">8478 9819 0 0,'0'-11'7'0,"-5"2"123"0,5 0 78 0,-7-1 59 0,7-5 46 0,-6 5 44 0,1 1 38 0,-3-6 39 0,0 6 36 0,8-2 31 0,-5 1 28 0,-2 1 25 0,7 0 23 0,0 3-89 0,-7 2-150 0,7-1-89 16,0-1-50-16,0 6-33 0,0-4-25 0,0 4-20 0,0 0-23 0,0 0-20 15,0-6-21-15,0 6-20 0,0 0-17 0,0 0-15 0,0 0-17 0,0 0-12 0,0 0-12 16,0 0-9-16,0 0-4 0,0 0-4 0,7 6-4 0,-7-2 3 0,7 2-1 16,-7-1 3-16,5-1 7 0,3 2 5 0,-8 3 7 15,8 0 7-15,-3 1 11 0,1 5 5 0,1-4 5 0,-7 2-1 0,5 2-5 0,4 0-8 0,-9 4-9 0,0-4-10 16,0 6-8-16,0-8-7 0,0 7-4 0,0-1-6 0,0 1-8 0,0-6-2 0,-9 7-5 16,9-7 1-16,0-1-1 0,0 2 5 0,-5-3 6 0,5 1 7 15,0-4 11-15,0 2 8 0,0-7 7 0,-7 8 7 0,7-9 5 0,0 3 8 0,0-6 6 16,0 0 7-16,0 0 6 0,0 0 5 0,0 0 9 0,0 0 6 0,0 0 8 0,0 0 11 15,0 0 11-15,0 0 5 0,0 0 1 0,0 0 2 0,0 0 2 16,0 0 1-16,0-6 4 0,0 3 2 0,0-4 0 0,0-2 0 0,0 4 1 0,-6-1-2 16,6-3-3-16,0 0-10 0,-5-1-8 0,5 4-5 0,0-3 0 0,-8 0 1 15,8-1-1-15,0-4-2 0,0 4-4 0,0-1-2 0,0-3-6 0,0 5-7 16,0-6-8-16,0 4-8 0,0-4-8 0,8 2-5 0,-8-2-6 0,5 0-5 16,1 5-5-16,-6-4-4 0,7-2-6 0,-2 7-3 0,4-6-5 0,-4 6-2 0,8-1-4 15,-8 1 1 1,11 3 2-16,-11 1 0 0,8 1 2 0,1-2 3 0,-7 2 4 0,4 4 4 15,2 0 5-15,0 0 4 0,1 4 3 0,-9-4 4 0,10 6 3 0,-1 3 4 0,-9-3 4 0,0 3 1 0,9 1 3 0,-7-1 1 0,-7 6 1 0,6 0 2 16,1 0 1-16,-7-2-3 0,0 2-1 0,0 6-3 0,0-8 0 0,0 7-3 16,0-4 0-16,0-2-1 0,0 0-2 0,-7 0 1 15,7 2-1-15,0-7 1 0,0 0-1 0,-6-3 0 0,6 3-2 0,0-3 0 0,0 0-2 0,0-2 3 16,0-4-3-16,0 0 2 0,0 5-1 0,0-5 4 0,0 0 3 0,0 0 4 0,0 0 6 16,0 0 6-16,0 0 6 0,0 0 7 15,0-5 2-15,0 5 3 0,0 0 5 0,6-4 3 0,-6-2 2 0,0 0 5 0,0 2 3 0,0-7 4 16,0 8 1-16,0-7 0 0,0 5-4 0,-6-4-5 0,6-1-4 0,0-1-4 0,0 1-1 15,0 1-1-15,0 0-2 0,0-1 0 0,0-5-3 0,0 4-3 0,0-2-4 16,0-2-3-16,0 5-6 0,0-5-4 0,0 1-3 0,6-2-3 0,-6 7-4 0,0-6-5 16,7 6-3-16,-7-1-6 0,7 1-3 15,0 3-4-15,-7 1-2 0,5-5-2 0,2 6-4 0,-7 4-1 0,6-5-2 0,2 5-1 0,-2 0 0 0,1 0 0 16,-2 0 2-16,3 0 2 16,-2 5 2-16,-1-1 3 0,3 2 5 0,-3-2-1 0,11 7 4 0,-11-2 3 0,1 1 0 0,1-1 3 0,-1 0 3 0,1 6 0 0,-1 1 0 0,-6-2-4 31,7 1-3-31,-1 1-4 0,-6-3-4 0,8 1-3 0,-8-4-3 0,5 5-6 15,-5-4-5-15,0 2-6 0,8-3-5 0,-8-5-7 0,0 4-8 0,0 3-6 16,5-8-8-16,-5 1-6 0,0-1-9 0,0 2-7 0,0-3-8 0,7 3-9 16,-7-1-9-16,0-5-5 0,0 0 0 0,0 4-2 0,7-4 2 0,-2 0 1 15,-5 0-2-15,7 0-2 0,1-4-1 0,-3 4-3 0,2-5-4 0,0-1-4 16,-2-3 0-16,3 5 7 0,5-5 9 0,-7-3 10 0,-1-2 12 0,11 4 11 0,-11-3 14 16,2-2 27-16,-1 4 33 0,7-8 29 0,-13 4 27 0,8 0 34 0,-3 0 36 0,1 2 37 15,-6-2 30-15,8-6 25 0,-8 8 23 0,5-2 19 0,-5 0 19 0,0 0 14 16,0 0 12-16,0 6-1 0,0-6-9 0,0 5-6 0,0 1-3 0,0 0-13 15,0 3-15-15,0 2-19 0,0 4-22 0,0 0-21 0,0 0-23 0,0 0-27 16,0 0-26-16,0 0-26 0,0 0-26 0,0 0-22 0,0 0-18 0,0 0-16 16,0 0-13-16,0 4-8 0,0 6-8 0,0-5-2 0,8 10 1 0,-8-5 5 0,0 5 6 15,7-1 8-15,-7 5 7 0,5 2 6 0,-5-3 9 0,0 1 3 0,7 6 1 16,-7-1-2-16,7 1-4 0,-7-1-5 0,5 2-5 0,-5-3-4 0,0-2-3 16,8 3-5-16,-8-6-2 0,5 3-6 0,-5-8-3 0,8 7-3 0,-8-4-6 0,6-7-3 15,-6 6-4-15,5-6-3 0,-5 1-3 0,0 1 0 0,7-7-2 0,-7 1 3 16,0 5-3-16,0-6 5 0,0-4 3 0,0 0 7 0,0 0 8 0,0 0 10 15,0 0 12-15,0 5 10 0,0-5 13 0,0 0 6 0,0 0 6 0,0 0 5 16,-7-5 5-16,7 1 5 0,-5-2 4 0,5 2 4 0,-6-1 7 0,6-4-1 0,-8-1 0 16,8 4-6-16,-5-8-3 0,-3 4-5 0,3-5-2 0,5 0-1 0,-7 0 0 15,0 2 3-15,2-8 3 0,-2 3 1 0,-1 3 1 0,8-10-2 0,-5 6-4 0,-3-1-3 16,2-5-1-16,1 1-4 0,5 0-5 0,-8 5-5 0,8-5-9 0,0-1-5 16,-8 5-3-16,8-5-2 0,0 7-6 0,0-3-2 0,0 2-5 0,0 4-1 15,0 0-7-15,8 2-3 0,-8-2-3 0,0 6-6 0,0-3-2 0,8 3-3 16,-8 6-2-16,5-4-1 0,1 2-2 0,-6 1 0 0,8-1 1 0,-3-1 0 0,3 6 0 15,-1-4 2-15,-2 4-3 0,2 0 4 0,0 0 1 0,6 4 7 0,-8 2 5 16,9-6 6-16,-9 9 5 0,11-4 4 0,-11 2 2 0,8 2 2 0,-8 0-1 16,11 0 1-16,-11 6 1 0,1-5 2 0,1 5 1 0,-1-6 1 0,2 6 2 0,-3 4-1 15,-5-4-3-15,7 0-4 0,-7 4-4 0,0-4-6 0,0 5-3 16,0-1-7-16,-7-4-6 0,7 4-6 0,-5-4-5 0,-3 6-11 16,2-8-7-16,-1 1-13 0,-4 1-13 0,4-5-14 0,-2 5-17 0,4-6-18 0,-8 1-17 0,8-5-37 15,-4 4-37-15,-3-2-67 0,6-2-70 0,-2-1-43 0,3 1-28 0,-3-5 0 0,3 0 13 16,-2 0 20-16,0 0 27 0,2 0 31 0,5-5 31 0,0-4 39 0,0 2 37 0,0-2 49 15,0 0 54-15,0-1 64 0,5 1 73 0</inkml:trace>
  <inkml:trace contextRef="#ctx0" brushRef="#br0" timeOffset="94860.09">9443 9428 0 0,'7'-4'69'0,"-1"-2"134"0,-6 2 78 0,7-1 60 0,-7-4 48 0,5 2 43 0,-5-2 38 0,0 4 34 0,0-5 32 0,9 5 29 15,-9 1 26-15,0-1 7 0,0 1 0 0,5-2-121 0,-5 6-187 0,0 0-101 0,0 0-52 0,0 0-38 0,0 0-26 0,0 0-20 0,0 0-21 0,0 0-12 0,0 0-12 0,0 0-8 0,0 0-1 0,0 6-6 16,0-2 0-16,0 1-1 0,0 4 0 0,7-3 1 0,-7 3 2 0,0 0 4 16,6 7 4-16,-6-7 3 0,0 6 8 0,0 0 2 0,0 4 0 0,0 1-1 15,0-7-2-15,0 8-6 0,0 3-2 0,0-5-14 0,-6 2-14 0,6 4-17 0,0-1-17 16,-7 0-14-16,7-5-13 0,0 5-19 0,-5 1-15 0,5 4-11 0,0-4-11 16,0-1-11-16,0 1-10 0,0-1-17 0,0-5-17 0,0 7-19 0,0-7-18 15,5-1-29-15,-5 3-34 0,7-8-34 0,-7 2-31 0,6-3-29 0,-6-3-29 0,0 0-1 16,5 1 13-16,-5-5 19 0,0-1 24 0,8 1 29 15,-8-5 37-15,0 0 39 0,0 0 41 0,0 0 50 0,0 0 48 0,0 0 47 0,-8-5 62 0</inkml:trace>
  <inkml:trace contextRef="#ctx0" brushRef="#br0" timeOffset="95049.59">9358 9887 0 0,'-5'-10'5'0,"-9"1"115"0,7 3 71 0,-6-3 54 16,7 0 46-16,-7 3 44 0,8-3 39 0,-3-1 36 0,2-1 34 0,6 7 29 16,-7-5 26-16,7 4 24 0,0 1 22 0,0 4-87 0,0-6-148 15,0 0-83-15,0 3-42 0,7-3-33 0,-7 6-25 0,6-6-26 0,-6 2-21 0,8-1-19 16,-8 1-16-16,5 4-13 0,0-5-9 0,3 1-8 0,-2-2-8 0,1 1-3 15,6 5-3-15,-7-4-2 0,7-2-4 0,0 1-6 0,1 5-8 0,6 0-14 0,-8-4-19 16,0 4-22-16,2-6-24 0,6 6-29 0,-6-4-29 0,-2 4-39 0,-1 0-47 16,5 0-78-16,-5 0-89 0,2 0-55 0,2 4-29 0,-10-4-3 0,9 0 13 15,-9 0 26-15,3 0 32 0,-3 0 38 0,3 0 41 0,-8-4 44 0,6 4 46 0,-6 0 51 16,0-11 56-16,0 8 72 0,0-3 76 0</inkml:trace>
  <inkml:trace contextRef="#ctx0" brushRef="#br0" timeOffset="95524.18">9671 9741 0 0,'6'0'4'0,"1"-4"110"0,-7 4 67 0,6-6 47 0,2 1 40 0,-8 1 40 16,7-2 40-16,-7 1 41 0,0 1 40 15,5-2 37-15,-5-3 32 0,0 3 32 0,0-3 29 0,0 0-73 0,0-1-132 0,0 0-62 0,0 0-29 0,0 0-19 16,0-5-15-16,0 6-16 0,0-1-22 0,0 1-22 0,0 0-18 0,0-3-20 16,0 9-11-16,0-3-14 0,0-4-9 0,0 10-14 0,0 0-17 0,0-5-12 0,0 5-14 15,0 0-10-15,0 0-11 0,0 0-11 0,0 0-11 0,0 0-8 16,0 0-14-16,0 0-4 0,0 0-4 0,0 0-3 0,0 0-2 0,6 5 0 0,-6 2-1 15,0-4 3-15,0 6 0 0,6 3 1 0,-6-3 3 0,7 0-2 0,-7 7-2 0,8-7-3 16,-8 6-7-16,5-1-10 0,-5 0-13 0,8 1-12 0,-2 5-10 0,-6-6-10 16,5 1-8-16,3 0-5 0,-1 3-6 0,-1-3-4 0,0-3-3 0,1 1 4 0,-2-4 8 15,3 2 13-15,5-1 14 0,-7-4 17 0,1 3 16 0,7-5 15 0,-9-4 12 16,2 5 10-16,5-5 10 0,-4 0 11 0,-1 0 8 0,-2-5 11 0,9 1 10 0,-9-2 5 31,3 3 4-31,-3-3 6 0,-5-4 8 0,7-1 7 0,0 7 7 0,-7-5 7 0,7 0 7 0,-7-3 8 0,6-3 6 0,-6 6 5 0,0 0 2 16,7-1-1-16,-7 1 0 15,0-2 0-15,0 1 0 0,0 1-3 0,0 0-4 0,0-1-6 0,0-1-5 0,-7 7-4 16,7-6-5-16,0 0-5 0,0 6-3 0,0-2-7 0,0 2-4 0,0-1-7 0,0 5-7 0,-6-6-10 0,6 6-14 0,0 0-12 16,0 0-15-16,0 0-13 0,0 0-11 0,0 0-7 0,0 0-6 0,0 6-6 0,0-1-4 15,-7-1 0-15,7 2-1 0,0 3 4 0,0 0 7 0,0 7 4 0,-7-1 9 16,7-1 8-16,0 5 8 0,0 2 7 0,0-3 5 0,-7 7 4 0,7-6 2 16,0 5 0-16,0-3 1 0,0-3-2 0,0 7-2 15,0-5 1-15,0-1 1 0,0 2-1 16,0-8 0-16,0 7-4 0,0-4-2 0,0-3-10 0,0 2-11 0,0-1-16 15,0 2-17-15,0-3-21 0,0-2-27 0,0-2-24 0,0 1-31 0,0 1-36 16,0-2-36-16,0 1-64 0,0-1-74 0,0-4-81 0,-5 6-77 0,5-6-22 0,0-1 6 16,-8 1 22-16,8-5 31 0,-5 0 35 0,5 0 42 0,-6 0 44 0,-2-5 45 0,3 1 51 15,5-1 51-15,-7-6 66 0,-1 1 69 0</inkml:trace>
  <inkml:trace contextRef="#ctx0" brushRef="#br0" timeOffset="95871.95">10232 9463 54 0,'5'-5'139'0,"-5"-1"52"0,0-4 43 0,0 6 40 0,0-1 35 0,0-4 37 0,0-1 37 16,0 5 33-16,8-4 33 0,-8-1 29 0,0 4 26 0,0 1-51 0,0-5-94 0,0 5-65 0,0 1-51 0,0-1-31 0,0 5-20 0,0-4-18 0,0 4-14 0,0 0-18 0,0-6-21 0,0 6-19 0,0 0-18 0,0 0-14 0,0 0-13 0,0 0-14 16,0 0-12-16,0 0-12 0,-8 0-7 0,8 6-7 0,-5-6-9 0,5 4-5 0,-8 1-3 15,8 4-3-15,-7-3-2 0,2 3 2 0,-2 0 0 0,7 1 4 0,-12 5 4 16,12 0 2-16,-8-6 4 0,-5 7 2 0,7-1 0 0,1-1-1 0,-3 6 0 16,0-6-4-16,8 1-3 0,-5 1-3 0,-3 2-2 0,3-3-4 0,0 0-2 15,5 4-7-15,-9-4-3 0,9-1-9 0,0 6-7 0,0-5-7 0,0-1-12 16,0 5-14-16,9-4-12 0,-9 0-20 0,5-2-16 0,-5 2-19 0,5 1-22 15,3-7-27-15,-3 6-33 0,3-6-55 0,0 3-64 0,3-3-57 0,-3-5-45 0,-3 5-10 0,8-4 11 16,-6 1 20-16,0-6 27 0,-2 0 33 0,10 0 32 0,-15 0 36 0,5-6 38 16,3 1 43-16,-2-4 46 0,-1 5 59 0,2-5 76 0</inkml:trace>
  <inkml:trace contextRef="#ctx0" brushRef="#br0" timeOffset="96108.63">10459 9403 0 0,'7'-10'23'0,"-1"1"139"0,-1 0 81 0,3-2 56 15,0 2 46-15,-8 5 37 0,5-5 30 0,3 2 32 0,-3-2 30 0,0 4 31 16,4-1 27-16,-2 2 29 0,-2-1 29 0,1 1-102 0,2-1-175 16,-3 5-88-16,8-4-45 0,-6 4-24 0,0 0-13 0,-2 0-9 0,3 0-3 0,-1 4-7 15,-2 1-6-15,4-1-9 0,-4 1-7 0,0 5-9 0,-5-1-8 0,8 3-10 16,-8-3-10-16,0 4-7 0,6 2-10 0,-6-1-6 0,-6 2-3 0,6 3-7 16,0 1-9-16,-8-1-17 0,3 5-22 0,0-3-28 0,-4 3-32 0,4 1-38 15,-2-1-44-15,-6 1-66 0,-1-1-75 0,1 0-124 0,0 4-141 0,2-3-62 0,-5 1-18 16,11-4 6-16,-8 5 20 0,0-5 31 0,0-1 38 0,0-2 46 0,7 1 51 0,-2-5 57 15,-4-5 63-15,6-1 75 0,-7 0 80 0</inkml:trace>
  <inkml:trace contextRef="#ctx0" brushRef="#br0" timeOffset="101343.56">3081 11764 0 0,'0'9'30'0,"0"1"57"0,5-1 29 0,-5 0 18 0,0-3 11 0,0 0 17 0,0-3 17 0,0 3 22 0,0-6 26 0,0 0 24 0,0 5 23 0,0-5-6 0,0 0-25 0,0 4-33 0,0-4-41 0,0 0-16 0,0 0-3 16,0 0 4-16,0 0 13 0,0 0 2 0,0 0-1 0,0 0-7 0,0 0-12 0,0 0-10 0,0 0-10 15,0 0-5-15,7-4-7 0,-7 4-7 0,0-5-7 0,0-1-4 0,0 6-7 16,0-3-4-16,0-3-5 0,7-4-1 0,-7 5-3 0,0-4 0 0,0 3-1 16,5-3-4-16,-5 0-4 0,0-2-1 0,7 2-4 0,-7-2 2 0,0-2-1 15,0 1 1-15,0-2-3 0,8 1-3 0,-8-8-2 0,0 6-6 0,0-4-2 0,5 5-6 16,-5-6-7-16,0 0-2 0,0 1-2 0,0 0-2 0,0-5-3 0,0 3 0 15,0 2-3-15,0-5-1 0,0 4-3 0,0-5-2 0,-5 6-3 0,5-5-4 16,0 3 0-16,0 3-2 0,0-1 1 0,0-2 3 0,-8 6 1 0,8-3 0 16,0 3 4-16,0-1 1 0,0 2 0 0,0 4 4 0,0 1 0 0,0 0 4 0,0-1 6 15,0-1 2-15,-7 7 3 0,7-1 0 0,0 1-2 0,0 4-7 0,0 0-6 0,0-6-6 16,0 6-10-16,0 0-9 0,0 0-9 0,0 0-10 0,0 0-8 0,0 0-7 16,0 6-6-16,0-6-3 0,-5 4-1 0,5 1 0 0,0-1 2 0,0 7 3 15,0-1 5-15,0 5 4 0,-7-6 5 0,7 6 7 0,0 0 5 0,0 4 7 16,0-1 6-16,0-3 4 0,-7 6 2 0,7-2-1 0,0-1-1 0,0 3-3 15,-5 3-2-15,5-5-2 0,0 6 0 0,-8-1-1 0,8 0 0 0,0 0-1 0,0 1 4 16,0-1-3-16,-5 1 2 0,5-1-2 0,0-3-2 0,0 3-4 0,0 1-6 16,5-7-11-16,-5 6-14 0,0-8-6 0,0 4-10 0,8 0-5 0,-8-2-9 0,5-3-12 15,-5 0-15-15,7 0-13 0,0 0-14 0,-2-2-15 0,-5-1-14 0,7-3-12 16,1 0-8-16,-3 6-13 0,2-11-15 0,0 7-42 0,6-7-54 0,-5 7-60 16,-3-7-57-16,1-4-14 0,1 0 9 0,7 0 19 15,-9 0 24-15,2 0 28 0,-1-4 28 0,7-7 30 0,-5 7 32 0,-3-7 38 16,2 2 41-16,5-1 56 0,-4-5 67 0</inkml:trace>
  <inkml:trace contextRef="#ctx0" brushRef="#br0" timeOffset="102164.83">3497 11475 0 0,'0'-15'18'0,"0"6"117"0,8-1 67 0,-8 1 53 0,0-2 43 0,-8 1 38 0,8 5 40 0,0-5 31 0,-6 1 33 0,6 5 28 0,-7-7 27 0,7 7 18 0,0-2 12 0,0 1-83 0,-8 1-133 0,8-5-74 0,0 9-42 0,-5-6-25 0,5 0-19 15,0 3-15-15,-7-3-16 0,7 6-16 0,0-3-10 0,0-3-12 0,-7 6-9 16,7-6-12-16,-5 6-7 0,5 0-10 0,-7 0-8 0,7-4-12 0,-6 4-9 15,6 0-11-15,-8 0-9 0,8 4-10 0,-6-4-6 0,-1 0-7 0,2 6-6 0,5 0-5 16,-8-3-1-16,2 3-1 0,1 3 1 0,-3-3-1 0,3 3 0 16,-2 6 3-16,7-6 4 0,-9 7 3 0,4-3 6 0,-1 7 3 0,-1-5 5 0,2 4 4 15,-3 2 3-15,0-2 0 0,3 5 0 0,5-6-7 0,-6 3-1 0,-2-2-7 16,3 2-6-16,-3-3-6 0,8 1-5 0,-5-4-8 0,5 0-8 0,0 0-5 0,-7 0-5 16,7 0-5-16,0-6-1 0,0 1 1 0,0-1 2 0,0-4 5 0,0 6 6 0,7-6 4 15,-7-1 9-15,0 5 6 0,5-3 8 0,3-6 7 0,-8 5 11 0,5-1 7 16,-5-4 9-16,8 0 5 0,-2 5 7 0,-1-5 2 0,3-5 2 0,0 5 2 15,-3 0-2-15,2-4 4 0,-1-1 0 0,-1-1 3 0,4 2 3 0,3-5 1 16,-4 4 3-16,-3-6 4 0,9 2 2 0,-9-2 3 16,2 2 3-16,-1 0 7 0,2-1 5 0,5-1 7 0,-8 1 4 0,-5-3 7 0,7 2 4 0,0 1 5 15,-7 1-1-15,5-6 1 0,-5 6-3 0,0 0-3 0,8-7-4 0,-8 7-3 16,0-6-3-16,0 6-4 0,0-3-3 0,-8-1-4 0,8 2-5 0,0 2-3 0,0 5-6 16,0-8-4-16,0 9-6 0,-5-3-7 0,5 6-3 0,0 0-8 0,0 0-7 0,0 0-13 15,0 0-13-15,0 0-12 0,-7 0-9 0,7 6-7 0,0-3-6 16,0 4-2-16,-7-2-5 0,7 4-1 0,0 1-2 0,-5-1 0 0,5 0 1 0,-7 7 3 15,7-7-2-15,0 6 9 0,0-1 5 0,0-3 6 0,-6 3 6 0,6 1-1 16,0-6 2-16,6 1 0 16,-6 5-1-16,0-6 2 0,0 1 1 0,7 1 0 0,-2-1 0 0,-5-1 5 0,7-4 7 0,-7 5 1 0,7-5 7 0,-2-1 3 0,3 1 5 15,-1-1 4-15,-1 3 3 0,2-2 4 0,2-5 2 0,-2 4 2 16,-2-4 3-16,7 0 3 0,-6-4 4 0,7 4 3 0,-9-5 3 0,8-2 6 0,1 3 2 16,-2-1 4-16,2-4 5 0,-1-1 6 0,-8 1 6 0,11-3 6 0,-5 3 6 0,1-6 4 15,-3 6 6-15,3-6 6 16,-6 5 4-16,7-4 2 0,-5-1 3 0,-3 6-1 0,1-7-1 0,2 3-1 0,-8-2-3 0,5 0-4 15,-5 0-5-15,0 0-6 0,7 2-6 0,-7-2-6 0,0 0-6 0,0-4-5 0,-7 4-7 0,7 0-5 0,0 0-5 16,-5 0-2-16,5 2-4 0,-8 2-4 0,8-4-2 0,-6 6-3 0,1-1-3 16,5 1 0-16,-8 0-2 0,0-3-2 0,8 8-2 0,-5-1-4 0,5 1-5 15,-6-1-3-15,6-1-11 0,-7 6-8 0,7 0-7 0,0 0-7 0,0 0-6 16,0 0-6-16,0 0-4 16,-5 6 1-16,5-6-4 0,0 5 1 0,-9-1-2 0,9 1 1 0,0-1 0 0,0 2 4 0,0 0 4 0,0 3 5 15,0 0 9-15,0-3 6 0,0 3 6 0,0 0 3 0,0 1 4 0,0 1 2 0,9-1 4 0,-4-1 0 16,-5 0 3-16,7 6 3 0,-1-6 3 0,-1 7 2 0,3-7 2 0,0 6 1 15,-3 0-1-15,9 0-2 0,-9-6-1 0,2 6 2 0,1-2 3 0,4 3-1 0,-5-2 2 16,-2 1 1-16,8-6-1 0,-5 7 1 0,-2-7 1 0,-6 6-1 0,5-6 2 16,2 1 1-1,2 1 1-15,-9-1 3 0,0-1 0 0,5 0 3 0,-5 0 0 0,0-2 2 0,0-2 0 0,0 4 6 0,0-5-1 16,0 2 4-16,-5-1 0 0,5-1 2 0,-9 1 2 0,9-1-2 0,-7 3 1 16,2-2 0-16,-1-1 0 0,-2 1-4 15,3-1-4-15,-3-4-2 0,3 6-5 0,-2-6-11 0,-5 5-6 0,4-5-8 16,1 0-5-16,2 0-8 0,-3 4-8 0,2-4-11 0,1-4-12 0,-3 4-8 0,0 0-9 15,8 0-8-15,-5-5-7 0,-1 5-10 0,6 0-12 0,-7-6-10 0,7 6-16 16,0 0-15-16,-5-4-18 0,5 4-16 0,0-5-14 0,0 5-18 0,0-4-22 16,0 4-34-16,0-5-40 0,0 5-54 0,0-7-59 0,0-2-16 0,0 5 2 0,5-1 17 15,2-5 28-15,-7 5 32 0,6-4 32 0,-1-1 34 0,3 4 34 0,5-3 41 16,-7 0 42-16,2-1 49 0,-3-1 51 0</inkml:trace>
  <inkml:trace contextRef="#ctx0" brushRef="#br0" timeOffset="102892.36">4018 11245 0 0,'0'-10'1'0,"0"1"105"0,6 5 66 0,-6-8 47 0,0 9 38 0,7-3 35 0,-7 1 37 0,0-5 32 0,0 7 34 16,0-3 29-16,0 6 30 0,0-4 29 0,0-1 29 0,0 5-70 0,0-6-125 0,0 6-65 0,0-4-28 0,0 4-19 0,0 0-11 0,0 0-13 0,0 0-14 0,0 0-15 0,0 0-15 0,0 0-15 0,0 0-16 0,0 0-15 0,0 0-15 16,0 0-17-16,0 0-13 0,0 0-13 0,0 0-12 0,0 0-12 0,0 0-14 0,0 0-7 15,0 0-3-15,-7 0 3 0,7 4 3 0,0 2 4 0,0 3 2 0,0-3 3 16,0 3 2-16,0 6 3 0,0-6 3 0,0 10 0 0,0-4 6 0,0 6 2 0,7-2 5 16,-7-1 1-16,0 3-4 0,0 3-3 0,0 0-6 0,0 5-9 0,0-3-2 0,0 2-16 15,0 2-16-15,6-2-13 16,-6 2-13-16,0 0-11 0,0-1-10 0,7-5-12 0,-2 0-12 0,-5 0-13 0,9 0-17 0,-9 1-15 0,5-5-19 0,2 0-15 15,-7 0-15-15,6-7-7 0,0 2-8 0,2 6-29 0,-1-12-42 0,-2 7-47 16,3-7-45-16,-2 0-29 0,-1-3-21 0,3-2 3 16,-8 1 21-16,5-1 25 0,2-4 29 0,0 0 32 0,-7-4 30 0,7 4 35 0,-7-5 39 0,6-5 47 0,-6 6 52 15</inkml:trace>
  <inkml:trace contextRef="#ctx0" brushRef="#br0" timeOffset="103098.31">3986 11616 0 0,'-15'0'7'0,"10"0"120"15,-9 0 76-15,9 0 53 0,-3 0 43 0,-5 0 38 0,7-4 36 0,6 4 31 16,-5-5 28-16,-2 5 24 0,7-4 20 0,0 4 20 0,0 0 20 0,-8-7-86 16,8 7-148-16,0 0-78 0,0 0-47 0,0 0-25 0,0 0-20 0,0-5-18 0,0 5-15 0,8 0-14 0,-8 0-9 15,0-4-6-15,7 4-3 0,-7-5-4 0,5 5-7 0,1-4-5 0,2-2-9 16,5 1-10-16,-8 1-7 0,9-1-5 0,-1 1-5 0,8-2-8 0,-11 0-15 0,11 3-20 16,-3-7-24-16,-4 5-27 0,5-1-29 0,1 2-29 0,-1-1-30 0,1 1-64 15,0-1-82-15,-7-2-73 0,7 4-69 0,-6 3-24 0,4-6-1 0,-4 6 18 0,-2-3 27 16,2 3 35-16,-8-6 38 0,6 6 43 0,-4-6 41 0,-2 2 46 0,1-1 46 0,-1 1 66 15,-6-1 76-15</inkml:trace>
  <inkml:trace contextRef="#ctx0" brushRef="#br0" timeOffset="103383.54">4363 11886 64 0,'-8'4'162'0,"3"1"65"0,-3-5 50 0,-2 4 44 16,1-4 40-16,2 0 38 0,2-4 36 0,-1 4 34 0,-1-5 34 0,1 1 26 16,6 4 26-16,-8-6-54 0,8 2-102 0,0-1-83 0,-5 5-78 0,5 0-43 15,0-6-29-15,0 3-20 0,0 3-18 0,0-7-19 0,0 7-17 0,0-5-19 0,0 5-16 32,0-4-15-32,0 4-9 0,0-5-10 0,5 5-9 0,-5-4-9 0,0 4-9 0,8-6-7 15,-2 6-7-15,-6-4-3 0,7-1-5 0,-1 5-8 0,-1-6-7 0,11 3-13 16,-11 3-18-16,8-6-22 0,0 0-21 0,0 2-29 0,-7-1-29 0,7 1-43 15,2-1-45-15,-3 5-97 0,0-6-115 0,1 2-48 0,1-1-13 0,-2 1 8 16,2-8 19-16,-1 8 30 0,-8-1 36 0,11-4 39 0,-11-1 45 0,1 1 47 0,7-6 49 16,-5 4 56-16,-8-2 63 0</inkml:trace>
  <inkml:trace contextRef="#ctx0" brushRef="#br0" timeOffset="103845.88">4682 11177 0 0,'0'-4'23'0,"0"-1"139"0,-6-1 75 0,6 2 51 0,-7-7 39 15,7 7 33-15,0-1 32 0,-6-5 29 0,6 1 29 0,0 0 28 0,0 2 26 0,0 2 26 16,0 5 24-16,0-4-102 0,0 4-174 0,0 0-85 0,0-5-38 0,0 5-18 16,0 0-9-16,0 0-13 0,0 0-15 0,0 0-17 0,0 0-16 0,0 0-19 15,0 0-18-15,0 0-12 0,-8 5-13 0,8-5-9 0,0 4-12 0,0-4-6 16,0 12-10-16,0-9-3 0,0 8 0 0,0-1 0 0,0 3 5 0,0-2 4 16,0 4 5-16,0-2 9 0,-5 2 8 0,5 6 3 0,0-2 1 0,0-1-5 0,0 3-7 15,0-2-9-15,-7 5-10 0,7 1-13 0,0-1-16 0,-6 0-11 0,6 1-10 16,0 5-5-16,-6-6 1 0,6 6-6 0,-7-6-2 0,7 1-8 0,0-1-5 15,0-6-4-15,-8 7 0 0,8-6 2 0,0-4 3 0,0 0 11 0,0-6 11 0,8 6 11 16,-8-6 9-16,0-2 5 0,0-2 1 0,0-1 7 0,0 1 6 0,0-5 11 0,0 4 11 16,0-4 12-16,0 0 15 0,0 0 14 0,0 0 18 0,0 0 10 0,0 0 8 15,0 0 5-15,0 0 5 0,7-4 4 0,-7 4 6 0,0-5 2 16,0 1 4-16,0-1 0 0,0-2 2 0,0 4-4 0,0-8-4 0,0 7-7 0,0-5-12 16,0 3-7-16,0-3-3 0,0 0-2 0,0-3-2 0,6 3-4 15,-6-1-2-15,0 1-5 0,6-7-5 0,-6 7-6 0,7-6-3 0,-2 6-6 16,-5-6-2-16,8 6-1 0,-2-6-4 0,1 5 1 0,-1 1-2 0,7-3-1 0,-5 3 2 0,-3 6-3 15,8-9 0-15,-8 8-1 0,11-1 1 0,-5 1 0 0,-3 4 3 0,5-5 1 16,-1 5 1-16,-5 0 1 0,6 0 0 0,-6 5 2 0,7-5-1 0,-9 4 0 16,0 1 0-16,8-1-2 0,-5 2 1 0,-8 3 3 0,8-3-1 0,-3 9 0 0,-5-6-2 15,6 1-6-15,-6 5-6 0,0-6-7 0,0 6-8 16,-6 0-9-16,6-2-7 0,-5 3-9 0,-3-2-8 0,0 1-14 0,3-6-9 0,-3 7-16 0,3-7-14 0,0 0-16 16,-9 6-15-16,7-6-19 0,1 3-19 0,-8-8-39 0,7 5-52 0,-6-3-65 15,8 3-69-15,-9-4-21 0,9-1 0 0,-2 3 15 16,-2-2 19-16,4-1 25 0,0-4 27 0,-3 0 31 0,8 0 32 0,0 0 38 0,-5 0 40 0,5 0 54 0,0 0 61 15</inkml:trace>
  <inkml:trace contextRef="#ctx0" brushRef="#br0" timeOffset="104288.33">4924 11490 0 0,'5'-9'16'0,"3"3"128"0,-3-4 72 0,-5 1 55 0,8-2 46 0,-8 7 41 0,6-5 40 0,-6-2 38 0,0 1 36 0,0 5 35 0,5-5 30 0,-5 7 24 0,0-3 26 0,0-4-93 0,7 5-158 0,-7 1-83 0,0-2-44 0,9 1-28 0,-9 5-21 0,0-4-19 15,0 4-18-15,0 0-20 0,0 0-17 0,0 0-15 0,0 0-13 0,0 0-12 0,0 0-12 0,0 0-8 16,0 0-14-16,0 0-7 0,0 0-6 0,0 0-4 0,0 0-1 0,0 4-4 16,0 1-2-16,5 1 0 0,-5 3-2 0,0-3-1 0,0 4 2 0,6-1-4 15,-6 0-5-15,7 1-5 0,-7 4-6 0,5-4-8 0,-5 5-10 0,9 0-11 16,-9 0-11-16,7 0-11 0,-7-2-9 0,5 2-10 0,1-6-6 0,1 7-11 0,-1-2-9 16,7-4-2-16,-6-1 7 0,0 3 6 0,-2-8 12 0,10 5 12 0,-10-4 14 15,9 1 13-15,-9-6 12 0,10 4 11 0,-9-4 13 0,0 0 10 0,6-4 11 16,-4 4 13-16,-2-6 14 0,1 1 10 0,-1-4 10 15,-1 5 9-15,3-8 9 0,-8 8 10 0,8-5 6 0,-3-6 10 0,-5 6 8 16,7-3 9-16,-7 3 8 0,6-6 6 0,-6 6 7 0,0-7 8 0,0 4 4 0,0-4 0 16,0 7 0-16,0-6-5 0,0 0-7 0,0 6-2 0,0-6-7 0,0 6-4 0,-6-7-2 15,6 7-2-15,0-2-6 0,-7 2-4 0,7 5-7 0,0-8-7 0,0 9-8 0,0-3-10 0,-5 3-12 16,5 3-10-16,0 0-11 0,0 0-16 0,0 0-9 0,0 0-14 0,0 0-14 16,0 0-6-16,0 3-7 0,0 3-3 0,-8-3-6 0,8 3 2 0,0 4-1 15,-8-1 2-15,8 6 7 0,-5 6 1 0,5-8 2 0,-6 7-2 0,6 5-1 16,-7-7-8-16,7 6-6 0,-6 7-13 0,6-7-16 0,-8 0-16 0,8 7-15 0,-5-7-18 15,5 4-16-15,-7-4-15 0,7 0-17 0,0-3-14 0,0 3-12 0,0-4-11 16,0 0-13-16,0-1-16 0,0-4-21 0,0 0-59 0,0-2-69 0,0 2-47 0,7 0-30 16,-7-5 4-16,0-1 15 0,0 2 27 0,5-7 28 0,-5 2 30 0,0-1 33 15,0-5 36-15,0 0 37 0,0 0 43 0,8-5 49 0,-8-5 67 0,0 4 83 16</inkml:trace>
  <inkml:trace contextRef="#ctx0" brushRef="#br0" timeOffset="104523.67">5327 11295 0 0,'0'-15'28'0,"0"-6"145"0,0 7 82 0,0 0 57 0,0-1 43 0,0 0 37 0,0 0 31 0,5 2 30 0,-5 2 29 0,0 1 26 0,0 1 25 0,8 4 24 0,-8 1 22 0,0-2-111 15,8 2-188-15,-8-1-97 0,5-1-51 0,-5 6-24 0,0 0-13 0,0 0-4 0,0 0-4 0,8 0-6 16,-8 6-5-16,5-6-5 0,-5 5-7 0,5-1-4 16,-5 2-4-16,9-2-4 0,-4 5-9 0,-5-4-1 0,7 5-6 0,-1 5-1 0,-6-6-6 0,8 6-3 0,-8-6-5 15,6 12-5-15,-6-7-2 0,0 0-5 0,0 7-5 0,0-2-9 0,0 2-18 16,0 3-15-16,0 0-20 0,-6 1-20 0,6 3-22 0,-8-4-18 0,8 6-18 31,-6 4-13-31,6-4-13 0,-7-2-14 0,7 1-15 0,0 2-21 0,-5-6-18 0,5-1-25 16,0 0-24-16,0 0-46 0,5-5-51 0,-5-3-42 0,0-2-31 0,7 1-3 15,-1-2 17-15,-6-1 22 0,8-9 22 0,-8 8 27 0,6-7 33 0,1 2 36 0,-7-6 37 16,0 0 46-16,5 0 47 0,2 0 60 0,-7-6 75 0</inkml:trace>
  <inkml:trace contextRef="#ctx0" brushRef="#br0" timeOffset="104998.83">5321 11631 40 0,'-7'-10'154'0,"1"5"72"0,-1-4 56 16,-1 5 45-16,8-8 38 0,-5 8 34 0,-2-5 31 0,7 3 26 16,-7 1 25-16,7 1 21 0,0-1 23 0,0 5-44 0,0-4-83 0,0 4-94 0,0-6-104 15,0 0-57-15,7 6-34 0,-7-3-23 0,7 3-20 0,-7-6-13 0,5 2-11 16,3-1-9-16,-1-1-5 0,-1 2-3 0,1-1-5 0,4 1-5 0,-3-1-3 0,5-2-3 16,0 4-4-16,6-3-2 0,-6 3 0 0,1-3 2 0,5 6-2 0,-7-6 5 15,8 6-1-15,-6-4 0 0,4-1 1 0,-4 5-3 0,-1-4-2 0,8 4 2 16,-9-5 0-16,0 5-4 0,8-6-3 0,-6 6-6 0,-2-4-3 0,2 4-7 0,-8-6-3 15,6 6-4-15,2 0-3 0,-7-3 1 0,-1-3 0 0,7 6 2 0,-5 0 5 16,-8-5 3-16,5 1 5 0,1 4 5 0,-6-6 6 0,7 1 8 0,-7 5 6 16,0-4 10-16,6-2 6 0,-6 3 8 0,0-3 6 0,0 2 4 0,0-2 9 0,0 1 3 15,-6 1 5-15,6-2 1 0,0 1 0 0,0 1 2 0,-7-1-1 0,7 1-2 16,-6-2 1-16,6 0 1 0,-5 6 0 0,5-3 1 0,-8-3 2 0,8 3-5 16,-8 3-4-16,3-6-3 0,5 0-4 0,-6 6-2 0,-1 0 0 0,7-4-2 15,-5 4 1-15,5 0-3 0,-9-5-2 0,9 5-6 0,0 0-4 0,0 0-6 16,0 0-6-16,0 0-3 0,0 0-7 0,-5 0-6 0,5 0-4 0,0 5-8 0,0-5-4 15,-7 4-2-15,7-4-3 0,0 6 0 0,-6 0 1 0,6-3 1 0,-5 3 0 0,5 3 1 16,-9 1 0-16,2-1 1 0,7 2 0 0,-5-2 1 0,5 1 2 16,-7 5 1-16,7-6-3 0,-7 6 0 0,7 0-1 0,0 0 0 0,-5 4-3 0,5-4-2 15,0 0-1-15,0 4-1 0,0-4 0 0,0 0-3 0,0-2-2 0,5 2-5 16,-5-1-1-16,7 2-3 0,0-1-4 0,-7-2-3 0,5-1-2 0,11-3-9 16,-11 0-9-16,1 0-13 0,6 1-7 0,-3 1-5 0,3-8-11 0,-1 9-11 15,5-8-11-15,-5 1-16 0,-4-5-17 0,7 4-18 0,-2-4-22 0,2 0-31 16,-1 0-29-16,0 0-68 0,-2-4-83 0,-4 4-54 0,7-5-39 0,-1 1-5 15,-8-8 8-15,3 9 25 0,5-8 28 0,-7 1 35 0,1 1 35 0,-2 0 41 0,4-7 43 0,-2 2 47 16,-2-1 51-16,1 2 72 0,2-8 86 0</inkml:trace>
  <inkml:trace contextRef="#ctx0" brushRef="#br0" timeOffset="105504.58">6057 11752 0 0,'0'0'8'15,"0"0"124"-15,0 0 76 0,-9 7 56 0,9-7 43 0,0 0 40 0,0 0 34 0,0-7 33 0,-5 3 30 0,5-1 27 0,0 5 23 0,0 0 22 0,0 0 17 0,0 0-92 0,0 0-158 0,0 0-86 0,0 0-53 0,0 0-30 0,0 0-21 0,0 0-17 16,0-4-17-16,0 4-18 0,0 0-12 0,0 0-12 0,0 0-6 0,0 0-4 0,0-5-2 0,5 5-3 0,-5 0-2 16,0 0-1-16,9 0-4 0,-2 0 0 0,-2 0-1 0,3 0 1 0,-2 0 2 0,7-6-2 0,-1 6-1 15,-5 0-11-15,6-4-17 0,-1 4-25 0,9-5-26 0,-8 5-29 16,1-4-29-16,5-1-57 0,-7 5-67 0,1-7-88 0,6 4-92 0,-6-3-39 0,1 1-8 15,7-5 8-15,-9 7 16 0,-1-3 28 0,-3-3 36 0,5 0 38 0,-7-3 43 0,7 3 45 16,-5-6 46-16,-8 6 61 0,7-7 70 0</inkml:trace>
  <inkml:trace contextRef="#ctx0" brushRef="#br0" timeOffset="105933.33">6278 11393 0 0,'-6'9'28'0,"-2"-5"141"0,8-4 74 0,-5 0 51 0,-3-4 38 0,3-5 30 0,5 3 22 15,0-9 23-15,-7-19 21 0,7 0 23 0,0 14 25 0,0 10 24 0,0-5 29 16,7 11-103-16,-7-1-176 0,0 0-79 16,5 1-30-16,-5-2-8 0,0 2-4 0,8 4 3 0,-8-5 1 0,5 5 1 0,-5-4-4 0,0 4-6 0,8-6-6 15,-8 6-14-15,0 0-13 0,6-6-15 16,-6 6-15-16,5-3-13 0,2 3-14 0,-7 0-9 16,9 0-10-16,-4 0-4 0,2 0-3 0,-1 0-2 0,-1 0-2 0,3 0-1 15,0 3-1-15,3 3 0 0,-4 0 1 0,7-2-1 0,-7 5-2 0,4-3-1 16,-5 3-2-16,9 0 0 0,-10 3 0 0,3-3-2 0,3 6-1 0,-4-2-7 0,1 2-4 15,4 0-11-15,-5 0-11 0,-2 4-10 0,3-4-12 0,0 4-8 0,-8 1-7 16,5-1-4-16,1 5-7 0,-6-3-2 0,7-2-5 0,-7 1-7 0,0-1-6 0,5 0 0 16,-5-4 9-16,0 6 7 0,0-8 14 0,0-2 11 0,0 2 12 0,0-1 10 15,0-3 11-15,-5-4 8 0,5 5 11 0,0-7 9 0,0 3 9 0,-7-6 13 16,7 4 14-16,0 1 7 0,-6-5 2 0,6 6 6 0,-5-6 7 0,5 0 5 16,-8 0 6-16,0 0 4 0,3 0 6 0,5 0 4 0,-7 0 4 0,1-6 2 0,0 1 4 15,-2 1 3-15,1-2 2 0,2 3 1 0,5-3 2 0,-6-3 0 0,-2 0-5 16,3 2-5-16,5-2-5 0,-8-6-11 0,8 6-8 0,-7-7-10 0,7 7-10 15,0-6-10-15,-6-3-7 0,6 3-11 0,0-6-10 0,0 8-8 0,6-8-5 0,-6-3-10 16,0 5-6-16,7-1-7 0,-7 1-6 0,8-6-11 0,-3 5-14 0,3 1-18 16,-8 1-20-16,6 2-22 0,-1 2-26 0,2-2-23 0,1 1-25 0,4 6-23 15,-5 4-22-15,-2 1-43 0,11-2-51 0,-11 2-81 0,8 4-90 0,1 0-26 0,-2 4 4 16,-6-4 24-16,8 6 31 0,-2-6 38 0,-5 4 39 0,5 1 41 0,-4-5 41 16,-1 5 41-16,5-5 42 0,-5 4 57 0,-2-4 62 0</inkml:trace>
  <inkml:trace contextRef="#ctx0" brushRef="#br0" timeOffset="106393.2">6773 11348 0 0,'0'9'8'0,"-6"-4"131"0,-2 1 93 0,2-2 64 0,-1-4 45 0,7 0 37 0,-5 0 28 0,-3-4 24 0,2-2 21 0,-1 6 18 0,1-5 18 0,6 5 16 0,0-4 19 0,0 4-90 0,0 0-149 0,0 0-96 0,0 0-67 0,0-5-29 16,0 5-10-16,0 0-4 0,0 0-3 0,0 0-2 0,0 0 0 0,0 0-6 15,0 0-4-15,0 0-7 0,0 0-8 0,0 0-13 0,-7 0-19 16,7 0-17-16,0 5-19 0,0-5-15 0,0 0-9 0,0 0-7 0,0 4-1 0,-5 1-3 15,5-5-3-15,0 6 2 0,0-2 4 0,0 1 3 0,0 1 7 0,0-2 6 16,5 2 4-16,-5 3 5 0,0-5 6 0,0 1 4 0,7 1 2 0,-7-2 2 0,6 1 0 16,-6 4 5-16,7-3 3 0,-1-6 4 0,-6 4 3 0,8-4 4 0,-3 6 1 0,2-6 3 15,-1 0 3-15,2 0 0 0,5 0 4 0,-8 0-1 0,4 0 2 0,1-6 1 0,-2 2 2 16,5-2 0-16,-5 3 1 0,3-3 0 0,2 1-2 0,-6 1-1 0,6-7 3 16,-6 7-2-16,0-5 4 0,-2 3 4 0,3-4 5 0,-3 1 11 0,3 3 7 15,-2-3 7-15,-1 4 9 0,-5-5 6 0,7 1 5 0,-7 3 3 0,0-3 2 0,8 3 1 16,-8-3-3-16,-8 0 0 0,8-1-1 0,0 1-8 0,-7-3-8 0,2 3-9 15,5 0-13-15,-6-1-8 0,-2 1-11 0,3-3-5 0,-3 3-5 0,3 0-6 16,-9 3-4-16,7 3-4 0,1-3-4 0,-1 2-5 0,1-1-5 0,-7 5-3 16,8 0-6-16,-3 0-5 0,0 0-3 0,-5 5-3 0,8-5-1 0,0 10-2 15,-4-7-1-15,4 3-1 0,-8 3 1 0,5 0 0 0,2 3 4 0,-1-3 1 0,-6 5 2 16,7 0 2-16,-1-2 2 0,1 1 2 0,-1 2-3 0,2 0-3 0,-4 0-7 16,4 0-8-16,0-2-7 0,-3 7-10 15,8-4-5-15,-5-3-7 0,5 2-4 0,0 5-7 0,0-5-5 0,0-2-6 0,0 2-4 16,5 1-5-16,-5-2-2 0,8 1-2 0,-3-2-4 0,0 3-6 0,9-7-3 15,-7 6-3-15,6-6-6 0,1 3-17 0,-9-3-24 0,16 0-48 0,-8 1-59 0,1-5-57 16,-4-1-47-16,11 1-13 0,-8 2 5 0,6-7 14 0,-6 0 24 0,8 0 23 0,-8 0 27 0,6-7 27 0,-7 2 29 0,8 1 38 16,-8-1 43-16,4-5 58 0,0 1 73 0</inkml:trace>
  <inkml:trace contextRef="#ctx0" brushRef="#br0" timeOffset="106636.03">7236 11280 0 0,'0'-9'64'0,"0"-7"110"0,-8 2 67 0,8-1 53 0,-5-1 48 0,-3 7 44 0,2-6 40 0,1 6 38 0,-2-6 37 0,7 11 32 0,-9-7 32 0,4 2 2 0,-1 5-7 0,6-2-96 0,-7 2-139 0,7-1-75 0,-5-1-42 16,5 3-34-16,0 3-25 0,0 0-22 0,0 0-22 0,0 0-22 0,0 0-17 16,0 0-19-16,-9 0-13 0,9 0-11 0,-7 3-9 0,2-3-9 0,5 6-5 15,-6-1-2-15,6 5-6 16,-7-6-3-16,1 5-5 0,6 2 3 0,-8-1-2 0,3-1-1 0,-2 6 4 0,0-6 1 0,7 6 0 0,-5 0 0 0,-2-5-6 0,7 4-12 16,-8 2-14-16,3-3-16 0,5 2-14 0,-8 0-17 0,8 3-17 0,-6-2-15 15,6-2-21-15,0 1-16 0,0 4-23 0,0-4-15 0,0 0-19 0,0 0-10 16,0 4-13-16,6-4-26 0,2 0-36 15,-3 0-40-15,3-2-39 0,-1 2-31 0,-2 0-21 0,9-5 5 0,-9-1 21 0,9 2 25 0,-1-2 32 0,-8-5 29 0,11 1 32 16,-4-5 32-16,-1 0 33 0,5 0 47 0,-5 0 50 16,2-5 52-16,0-4 67 0</inkml:trace>
  <inkml:trace contextRef="#ctx0" brushRef="#br0" timeOffset="107277.95">7554 11222 0 0,'-5'-12'14'0,"-3"3"133"0,1 0 79 0,1 0 57 0,0-1 44 0,-6-1 42 0,4 1 37 0,2 5 35 16,-7-4 31-16,6-1 30 0,1 6 23 0,-7-1 22 0,5-1 19 15,3 3-105-15,0 3-172 0,-4 0-98 0,4 0-60 0,5 0-36 0,-7 0-25 0,-1 0-20 16,2 3-22-16,6-3-16 16,-5 6-12-16,-3-1-9 0,3-1-10 0,-2 6-3 0,0-5-4 0,7-1 0 15,-7 7 1-15,1-1 1 0,-1-1 3 0,2 0 3 0,5 1 1 0,-9-5 3 16,4 4 2-16,5 3-2 0,-5-3 0 0,5 1-1 0,-8-1-2 0,8 0 1 0,-5 3-4 0,5-3 0 0,0 1-6 0,0-1-6 0,0 0-3 16,0 3-4-16,0-3-4 0,0 0 2 0,5 1-5 0,-5-1 3 0,8-4-1 15,-3 1 1 1,-5 3 3-16,5-3-1 0,4-2 2 0,3 2 5 0,-6-3 5 0,8-3 7 0,-7 6 6 0,6-6 8 0,-8 0 4 15,9 0 6-15,-2 0 2 0,2-6 1 16,-1 3 4-16,0-3 4 0,0 2 2 0,0-2 4 0,1-3 1 0,-2-2 7 16,-6 7 4-16,7-5 6 0,-5 3 9 0,-3-3 9 0,1 0 8 0,2-3 7 15,-3 8 6-15,-5-5 5 0,7-2 5 0,-7 1 0 0,0 1 1 0,0-1 2 16,0 0-4-16,-7-4-4 0,7 5-8 0,-5-6-8 0,5 4-8 0,-8 1-8 0,2-3-8 16,1 2-9-16,-3 1-8 0,1 1-6 0,-5 4-8 0,5-5-5 0,2 6-8 15,-9-1-6-15,7-1-5 0,1 6-6 0,-7 0-6 0,5 0-6 0,3 0-5 16,-3 0-5-16,-2 6-4 0,1 3-2 0,4-3-1 0,-2 3 1 0,-1 0 0 0,2 1 2 15,1 1 2-15,-3 2 4 0,-4-3 3 0,12 4 6 0,-7-2 4 0,0 1 2 16,1-3 4-16,-1 4 2 0,7 1 0 0,-5-5-1 0,-4 5 0 0,9-6 1 0,0 6-1 16,0 0 1-16,0-5-2 0,0 4 1 0,0 1 1 0,0 1 1 0,0-7 2 15,9 6 0-15,-9 0-1 0,5-6 3 0,2 6 3 0,-1-2-1 16,1-1 1-16,0 0-3 0,5 4-6 0,-4-7 0 0,3 2-2 0,4-1 1 0,-10-1 0 16,9 1-3-16,-1-1 0 0,6-4-1 0,-6 1-1 0,0-2 1 0,7 1 2 15,-8-5-1-15,8 0 5 0,-1 0 4 0,2-5 6 0,-8 1 4 0,6-2 0 0,-6 1 3 16,8 1 2-16,-3-5 2 0,-4-3 2 0,4 9 3 0,-5-12 3 0,0 5 7 15,1 1 5-15,-2-3 11 0,-4 3 13 0,5-6 10 0,-7 6 11 0,-1-6 5 16,3 5 8-16,0-4 9 0,-3-1 6 0,-5 5 6 0,0-3 6 0,0-2 5 0,0 4 5 16,0-2 3-16,0-2-1 0,0 0-5 0,0 0-6 0,0 6-6 0,0-1-3 15,-5-5-6-15,5 5-1 0,-8 5-5 0,8-4-5 0,0 3-5 0,-8 2-5 16,8-1-11-16,0 1-13 0,0-2-16 0,0 6-15 0,0 0-13 0,0 0-11 16,-5 6-7-16,5-6-6 0,-6 4-7 0,6 1-5 0,0-1-4 0,-8 6-3 0,8 0-3 15,0 0-2-15,-5-1 4 0,5 7 5 0,-8-7 8 0,8 6 6 0,0 0 5 16,0-6 3-16,0 6-1 0,0 0-8 0,0 0-4 0,0-5-10 0,0 3-9 15,0 2-11-15,0-4-13 0,0-2-14 0,8 6-15 0,-8-6-19 0,5 1-21 16,-5-1-19-16,8-3-27 0,-8 4-26 0,6-1-24 0,-1-4-25 0,-5-1-47 0,8 2-57 16,-8-1-62-16,8-1-61 0,-3 2-11 0,-5-6 8 0,6 0 23 0,-6-6 29 0,7 2 34 15,-2-1 38-15,-5-5 40 0,9 5 41 0,-9-11 42 0,7 4 46 0,-7-4 58 16,5-4 67-16</inkml:trace>
  <inkml:trace contextRef="#ctx0" brushRef="#br0" timeOffset="107451.79">7925 10937 108 0,'-5'-15'205'0,"5"2"67"16,-7-3 49-16,-1 7 43 0,8-2 34 0,-5 2 29 0,5 5 24 0,-7-5 19 0,7 3 15 0,0 0 12 0,0 6 10 0,0 0-88 0,0 0-141 0,0 0-109 0,0 0-95 0,0 0-43 0,0 0-26 0,0 0-18 0,0 0-14 0,0 6-21 15,0 0-21-15,7-2-24 0,-7 5-20 0,5-4-35 0,-5 5-42 0,0-1-79 16,8 3-97-16,-8 2-46 0,7-6-18 0,-2 3-3 0,-5 4 4 0,0-5 14 16,9 4 19-16,-9-4 30 0,0 5 35 0,0-5 39 0,0-1 42 0,0 6 53 0,0-6 56 0</inkml:trace>
  <inkml:trace contextRef="#ctx0" brushRef="#br0" timeOffset="107783.54">8015 11274 76 0,'9'0'189'0,"-9"0"72"0,7 0 53 0,-7-3 44 15,0-9 37-15,0 8 37 0,0-6 34 0,0 6 33 16,5-6 31-16,-5 1 28 0,0-3 26 0,0 9-57 0,8-8-103 0,-8 7-102 0,5-5-97 0,-5 3-50 16,6 2-23-16,-6-1-20 0,0-1-14 0,0 6-16 0,0 0-20 0,0 0-14 0,0 0-18 0,0 0-13 15,0 0-11-15,0 0-14 0,0 0-13 0,0 0-7 0,0 0-7 0,0 6-4 16,0-1-3-16,0-1-1 0,0 2-1 0,0 3-1 15,0-5-3-15,0 7-9 0,0-2-8 0,0 6-6 0,0-5-6 0,-6 4-9 0,6 2-7 0,0-3-10 0,0 2-8 16,-5 0-8-16,5 0-4 0,0 0-3 0,0-2-2 0,0-2 4 16,0 4 5-16,5-5 11 0,-5-1 14 0,0 0 11 0,6 1 14 0,-6-5 14 0,8 1 13 15,-3-3 16-15,2 3 16 0,-7-6 10 0,6 4 12 0,2-4 9 0,-2 0 13 16,1-4 11-16,-2 4 8 0,9-6 10 0,-7 3 6 0,-1-3 6 0,1 1 5 16,-1 1 6-16,2-7 6 0,-3 7 0 0,0-5 0 0,3-1-4 0,-8-1-3 0,6 1-6 15,1 1-11-15,-7 0-11 0,0-3-5 0,8 3-10 0,-8-6-10 0,5 6-13 16,-5 0-16-16,0-7-16 0,0 1-18 0,0 6-17 0,0-6-17 0,0 2-15 15,0 1-13-15,0-2-14 0,0 4-10 16,0 1-18-16,0 0-18 0,0-1-22 0,0-1-22 0,-5 7-21 0,5-1-23 0,0 1-46 0,0 4-59 0,0 0-79 0,0 0-85 16,0 0-27-16,0 0-1 0,0 0 16 0,5-6 23 0,-5 6 30 0,6 0 35 0,-6 0 38 15,8 0 40-15,-3 0 45 0,3 0 47 0,-3 0 63 0,-5-4 68 0</inkml:trace>
  <inkml:trace contextRef="#ctx0" brushRef="#br0" timeOffset="108636.45">8505 11083 0 0,'0'6'80'0,"-6"-6"95"0,6 0 50 0,0 0 35 0,0 0 24 0,0 0 22 16,0 0 19-16,0 0 19 0,-7-6 23 0,7 6 20 0,0 0 20 0,0-4-13 0,0 4-27 15,0 0-95-15,0 0-129 0,0 0-66 0,0 0-26 0,0 0-15 0,0 0-4 16,-5 0-6-16,-4 0-3 0,9 4-6 0,-5-4-10 0,-2 6-11 0,7-1-6 16,-6-1-5-16,6 1-6 0,-5 2-4 0,-3-4-2 0,8 3 0 0,0 3 4 0,-8-3 3 15,8-2 2-15,0 5 2 0,-5-4 0 0,5 1 3 0,0-2-1 0,0 7 3 16,0-7 2-16,0 2 2 0,5-3 4 0,-5 3 4 0,0-2 6 0,8 1 4 0,-8 1 6 15,8-6 3-15,-3 3 5 0,1-3 5 0,1 6 3 0,-2-6 3 0,9 0 2 16,-7 0 0 0,-1 0 2-16,8-6 0 0,-2 6-2 0,-5-3-4 0,5 3-3 0,3-6-4 0,-4 1-4 0,2 5-3 0,-5-4 1 0,5-2-2 0,-2 3 6 15,-3-3 2 1,-1 2 8-16,-1-1 8 0,2-1 4 0,-3 2 9 0,-5-2 6 0,5 1 5 0,-5 1 3 0,0-1 1 0,0 1 0 0,0-2-2 0,0 2-6 0,-5-7-5 16,5 8-3-16,-5-4-10 0,5-2-7 0,-8-2-10 0,2 7-7 0,-1-5-6 15,-1 4-5-15,3-5-6 0,-9 4-3 0,9 2-5 0,-3-7 1 0,3 11-7 16,-3-3-3-16,-3 3-3 15,4-6-7-15,-1 6-2 0,2 6-2 0,0-6-6 0,-6 3-2 0,5 3-4 0,-2-1-1 0,4 5-5 0,-1 0-3 0,-1-5-3 0,2 4 0 16,-4 6-2-16,4-6 0 16,-2 1-1-16,1 5 1 0,1 0-2 0,-3 0 0 0,8 0-2 0,-8-5 2 0,8 3 1 0,-5 1 1 0,5 2 1 0,-7-1 4 0,7-6 3 15,0 6 5-15,0 0 6 0,0-5 6 0,7 4 4 0,-7-4 6 0,5-1 6 16,-5 0 7-16,8 3 1 0,0-3 3 0,-3-5 3 0,1 7 1 0,1-7 0 16,7 1 5-16,-9 1 1 0,8-2 1 0,-8 2 1 0,11-3 1 0,-4-3 2 15,0 6-2-15,8-6 3 0,-6 0 3 0,-1 0 10 0,6-6 5 0,-6 6 8 0,0-3 10 31,5-3 6-31,-4 2 10 0,6-2 7 0,-6 1 7 0,4-5 8 0,-4 5 6 16,-2-4 10-16,2-1 10 0,-1 4 4 0,-8-3 1 0,11 0-1 0,-5-1-6 16,-4 1-1-16,-1-2-8 0,1 1-5 0,-1 1-6 0,1-1-8 0,-1 0-9 0,-6 0-6 15,8 6-10-15,-8-5-5 0,5-3-9 0,-5 3-4 0,0 4-4 0,0 1-5 16,0-5-3-16,0 9-7 0,0-6-7 0,0 2-8 0,-5 4-10 0,5 0-9 16,0 0-11-16,-8 0-8 0,2 0-12 0,-1 0-8 0,7 4-10 0,-6-4-7 15,-1 6-10-15,1 3-6 0,-1-5-6 0,1 7-1 0,1-8-6 0,-4 9 0 16,2-3-2-16,2 1 1 0,-3-1-1 0,3 6 3 0,-1-6 6 0,-2 1 2 0,8 1 2 15,0-2 5-15,-5-5 3 0,5 8 4 0,0-3 4 0,0 0 7 0,0-3 5 16,0 3 7-16,0-5 7 0,0 1 11 0,5 1 9 0,-5-2 7 0,8 1 6 0,-8-5 7 16,6 6 6-16,-6-2 5 0,5-4 6 0,3 0 2 0,-3 0 3 0,2 0 2 15,2 0 3-15,-4-4 1 0,1 4 0 0,1-6 5 0,6 6 2 0,-7-5 8 16,1 1 5-16,-1-7 10 0,7 7 7 0,-5-1 10 0,4-5 9 0,-5 1 10 16,-2 3 14-16,10-3 9 0,-10-1 11 0,2 1 8 0,5-6 3 0,-4 6 2 15,0-7 0-15,-3 2-5 0,6-1-5 0,-4-1-9 0,2 2-11 0,-4-5-10 0,2 4-14 16,-7-4-12-16,6 0-12 0,-6-2-12 0,5 1-9 0,-5-2-8 0,0 1-7 15,8-3-2-15,-8 5-5 0,-8-2 0 0,8-3-2 0,0 5-1 0,-5-5-1 0,-1 3 1 16,6-3-3-16,-7 5 3 0,7-2 2 0,-5 3 3 0,-4 2-1 0,2 2-2 16,7 4 1-16,-5 1-8 0,5 0-8 0,-6 3-7 0,6 6-11 0,-5 0-3 15,5 0-5-15,-8 6-1 0,0-1-1 0,8 3-5 0,-5 3-4 0,-2-2-4 16,0 12-2-16,-6-8-2 0,6 7 1 0,2 0 1 0,-2-2 7 0,0 2 4 0,7 5 6 16,-5-6 2-16,-3 7 1 0,8-3-1 0,0-2-3 0,0 3-2 0,0-6-1 15,0 3-7-15,0 3-9 0,8-5-10 0,-8 2-8 0,5-8-18 0,2 8-16 16,0-3-23-16,-2-3-22 0,2 0-26 0,1 4-28 0,-8-4-29 0,5 0-31 15,2 0-65-15,0 0-76 0,-2-2-58 0,3 2-47 0,0 0-4 0,-8-5 11 0,5-1 25 16,-5 2 32-16,0-2 38 0,6-3 40 0,-6-2 42 0,0-4 43 0,0 6 46 0,0-6 49 16,0 0 64-16,0 0 80 0</inkml:trace>
  <inkml:trace contextRef="#ctx0" brushRef="#br0" timeOffset="108856.76">9313 11134 0 0,'6'9'64'0,"-6"0"175"0,0-9 96 0,0 0 68 0,0 0 52 0,0 0 38 0,0 0 30 0,0-9 26 0,-6-6 24 0,6 0 23 0,0 5 18 0,0 5 22 0,6 1 17 0,-6-1-154 0,0 5-252 0,7-6-125 0,-1 6-62 0,-6-4-32 0,7 4-17 0,-1-3-4 16,2 3-4-16,-3-6 2 0,-5 6-2 0,8 0-9 0,-3-5-9 0,0 5-21 16,4 0-26-16,-4 0-28 0,2 0-33 0,1 5-34 0,-2-5-37 0,0 6-42 15,1-6-42-15,-2 3-87 0,2 1-102 0,7 2-59 0,-8-1-34 0,1-1 1 0,-2-4 17 16,4 5 32-16,-4 2 39 0,2-4 44 0,-1 3 46 0,-6-1 48 0,0-1 52 0,5 2 52 15,-5-6 59-15,0 4 76 0,0 1 88 0</inkml:trace>
  <inkml:trace contextRef="#ctx0" brushRef="#br0" timeOffset="109030.02">9295 11451 95 0,'-8'9'213'0,"2"0"82"0,-1-3 63 16,-1 0 42-16,3-3 32 0,5-3 30 0,0 6 21 0,5-6 22 0,-5 0 23 15,0 0 20-15,8 0 18 0,-8 0-72 0,0 0-119 0,0-6-119 0,0 6-112 0,7 0-64 16,-7 0-35-16,6-3-14 0,-6 3-3 0,8-6-5 0,-3 6-2 15,0 0-14-15,3-6-18 0,5 6-23 0,-7-4-27 0,7-1-36 0,0 5-37 0,0-4-50 16,1 4-56-16,-2-5-103 0,2 5-122 0,4-6-53 0,-4 6-13 0,-1-4 3 16,8 4 14-16,-9-6 25 0,-1 6 35 0,5-3 40 0,3-8 42 0,-7 1 50 0,1 5 49 15,1-8 61-15,-1 3 64 0</inkml:trace>
  <inkml:trace contextRef="#ctx0" brushRef="#br0" timeOffset="109457.2">10172 11383 0 0,'8'10'2'0,"-3"-1"115"0,-5 0 88 0,8-3 54 16,-8-2 29-16,0 1 23 0,5-5 15 0,2 0 14 15,-7 0 15-15,7-5 13 0,-2 5 13 0,-5 0 15 0,7 0 13 0,-7-4-70 0,8 4-117 0,-8 0-86 16,0 0-67-16,0 0-21 0,0 0 2 0,0 0 8 0,0-6 8 0,0 1 6 0,-8 5 5 16,8-4 3-16,-7 4 4 0,7-6 3 0,-5 6 0 0,5-3-8 0,-7-3-15 15,7 6-2-15,-7-4 2 0,7-2 5 0,-5 1 6 0,5 1 4 0,0-2 5 16,0 1 1-16,-8 1 6 0,8-1 1 0,0 1 5 0,0-8-1 0,0 9 4 0,8-6-5 15,-8-3-3-15,0 8-7 16,5-5-7-16,-5-2-6 0,7 1-8 0,-7 1-4 0,7-6-9 0,-2 6-2 0,2-6-6 0,1-1-7 0,-3 7-4 0,3-6-6 16,-2 2-3-16,-1-2-3 0,2-5-1 0,-7 6-2 15,9 0 2-15,-4-2 2 0,1 1 0 0,-6 1 1 0,7-2 2 0,-2 1-1 0,-5 6 1 0,0-4 4 0,0 1-2 16,0-2 4-16,0 4 1 0,0 1-1 0,0 0-2 0,0-1-4 0,-5 4-1 16,5 1-5-16,0 1-4 0,-7-1-6 0,7 5-7 15,-6-6-7-15,6 6-10 0,-5 0-6 0,-4 0-4 0,9 6-6 0,-7-1-4 0,2-1-2 16,-1 1 0-16,-2 5 0 0,3-4 1 0,-3 3 0 0,1 0 2 0,2 6 2 0,-2-6 5 0,0 7 5 15,2-1 7-15,5-1 2 0,-8 6 5 0,3-6 1 0,-3 5 3 0,8-4-1 16,-6 6-1-16,6-8 0 0,-5 8 1 0,5-6 0 0,-8 3-1 0,8 3 0 16,0-8 1-16,0 2-4 0,0 6-2 0,0-8-3 0,0 2-4 15,0 0-7-15,8 0-10 0,-3 0-9 0,-5-2-12 0,6 2-11 0,2-4-17 0,5 2-18 0,-8-3-22 16,2 1-20-16,5-2-20 0,-5 0-24 0,6 1-25 0,1-4-41 0,-2-1-48 0,2-1-74 16,-8-4-86-16,6 0-33 0,4 0-10 0,-5 0 12 0,2-4 25 0,-5-1 32 15,4-5 35-15,-6 1 38 0,0-2 36 0,9-4 42 0,-10 5 44 0,-5-9 53 16,6 4 61-16</inkml:trace>
  <inkml:trace contextRef="#ctx0" brushRef="#br0" timeOffset="109630.48">10295 10802 0 0,'-12'-12'5'0,"6"-2"122"0,1 4 94 0,-4 1 61 0,2 5 48 0,2-7 33 0,-1 7 28 0,6-2 22 0,-8-3 17 0,3 3 13 0,5 1 7 0,0 1 11 0,0 4 12 0,0 0-95 0,0-5-151 0,0 5-104 0,5 0-83 0,3 5-37 0,-8-5-21 0,6 0-14 15,-1 4-15-15,2 1-13 0,2 1-17 0,-4 3-12 0,1-3-10 0,6 4-39 16,-3-1-51-16,-2 0-73 0,4 1-81 0,-6 1-42 0,3-1-22 0,0-1-2 0,-3 0 7 15,8 0 18-15,-13 2 24 0,6-1 29 0,2 0 31 0,-1-1 36 0,-7-4 36 16,5 5 52-16,-5-5 57 0</inkml:trace>
  <inkml:trace contextRef="#ctx0" brushRef="#br0" timeOffset="110340.28">10506 11210 0 0,'-8'12'26'0,"3"-8"145"0,-3 1 87 0,8-1 57 0,-8-4 43 0,8 0 30 16,0 0 22-16,0-4 22 0,8-1 19 0,5-5 21 15,-5 4 19-15,-8-3 21 16,5 4 23-16,-5-5-109 0,5 7-179 0,-5-7-94 0,9 5-51 0,-9-5-21 0,7-1-3 0,-7 2 3 0,0 5 8 0,5-6 6 0,-5-1 2 0,0 1 2 16,0 5 0-16,0-4-4 0,0 3-5 0,0-1-6 0,0 1-8 0,6 1-10 15,-6 1-9-15,0-2-10 0,0 6-7 0,0-6-7 0,0 6-8 0,0 0-7 16,0 0-8-16,0 0-12 0,0 0-8 0,0 0-9 0,0 0-7 0,0 0-4 0,0 0-1 16,0 0-2-16,0 6 1 0,8-6 0 0,-8 6 1 0,0-2 0 0,5 1 1 15,-5 1 4-15,8 1 6 0,-3 4 0 16,-5-2 3-16,7 1-4 0,0 1-1 0,-7 3-10 0,5-5-11 0,-5 6-14 0,8 0-9 0,-8-6-11 0,7 6-7 0,-7 0-7 15,0-5-9-15,0 5-3 0,0-6-4 0,5 6-2 0,-5-6 2 0,0 1 2 16,0 1 7-16,0-2 11 16,0 1 9-16,0-1 10 0,0-3 14 0,0-3 10 15,0 3 13-15,0-6 13 0,0 6 15 0,0-6 15 0,0 0 17 0,0 0 17 16,0 0 18-16,0 0 10 0,0 0 8 0,0 0 7 0,0 0 3 0,0 0 4 16,9-6 4-16,-9 6 2 0,0-6 1 0,0 3 0 0,0-3-5 0,0 3-5 0,0-3-10 15,0 0-6-15,0 2-8 0,0-5-6 0,0 4-4 0,5-1 0 0,-5-4-3 16,0 7-2-16,0-9-3 0,0 8-5 0,0-6-3 0,0 0-6 0,5 1-4 0,-5-1-5 15,0 1-6-15,8-6-3 0,-2 6-5 0,-6-6-5 0,7 5-4 0,1-5-4 16,-3 6-5-16,1-6-3 0,2 6-5 0,-3-7-5 0,2 5-3 0,-1 4-4 16,1-4 0-16,0 7-2 0,0-2-3 0,-2 0 0 0,3 2-1 0,-8 4 0 15,5 0 0-15,1 0 5 0,-6 4 4 0,8-4 2 0,-8 12 6 0,5-8 4 0,2 7 4 16,-7-4 4-16,9 4 2 0,-4 5 3 0,-5-2-1 0,6 0 0 0,1 0-1 0,-7 2-4 16,5-1-6-16,4-2-1 0,-9 1-4 0,5 7-1 0,2-11-3 0,-1 4 0 15,1 2-3-15,-7-7 2 0,6 1 0 0,2-1 1 0,-3 0 2 16,2 3 4-16,0-9 2 0,-2 6 5 0,2-3 7 0,1 0 4 0,4-2 3 0,-5-4 2 15,-2 5 3-15,3-5 4 0,5 0 1 0,-7 0 1 0,6 0 1 0,-3-5 3 16,-4 1-2-16,8 4 2 0,-8-12 3 0,3 9 0 0,5-3 1 0,-7-3 0 16,1 3 2-16,-1-3 0 0,2 0-1 0,-8-1 2 0,7 1-1 0,-2-3 0 15,-5 3-2-15,0-6 2 0,6 6-2 0,-6-7 0 0,0 2-4 0,0 1-2 0,0-2-2 16,0-1-2-16,0 2 1 0,0 0 0 0,-6-7 1 0,6 7 0 0,0-5 5 16,0 4 3-16,-5 0 1 0,5 0 3 0,0 2 6 0,-7 1 1 0,7-2 4 15,0 4 1-15,0 6-2 0,0-5-4 0,-8 4-6 0,8-1-7 0,0 6-10 0,0 0-9 16,0 0-12-16,0 0-9 0,0 0-10 0,0 0-5 0,0 0-8 0,0 0-3 15,-6 6-2-15,6-1-3 0,0-1-1 0,-7 1 3 0,7 5 5 16,-6-1 5-16,6 0 5 0,0 3 6 0,-5-3 6 0,5 4 4 0,0 2 5 0,0-3 0 16,-8 3 1-16,8-8 0 0,0 8-1 0,0 0 1 0,0-4 1 0,0 3 1 0,0-5 0 15,8 6 0-15,-8-4 1 0,0 2-4 0,0-3 0 0,5 1-11 16,-5-2-12-16,0 6-13 0,6-11-15 0,-6 6-16 0,0 0-18 0,7-6-19 0,-7 8-21 0,6-9-22 16,-6 3-24-16,0-2-22 0,8-4-23 0,-8 6-19 0,0-6-15 0,0 0-33 15,0 0-41-15,0 0-67 0,0 0-72 0,0 0-18 0,0 0 8 0,0 0 20 16,0-6 32-16,0 2 32 0,0-2 36 0,0-3 35 0,-8-1 37 0,8 0 37 0,-6 0 39 15,-1-3 52-15,1-2 60 0</inkml:trace>
  <inkml:trace contextRef="#ctx0" brushRef="#br0" timeOffset="110814.55">10862 10806 48 0,'0'-9'150'0,"7"-1"68"0,-7-5 57 0,8 4 49 0,-8 3 45 0,0-3 40 0,5 1 37 0,-5 5 34 16,0-5 34-16,0 5 27 0,0 1 28 0,0-1-47 0,0 1-90 0,0 4-86 0,0 0-84 0,0-6-54 0,0 6-44 0,0 0-32 0,0 0-30 0,0 0-24 0,0 0-25 0,0 0-21 0,0 0-22 0,0 0-20 0,0 0-21 0,0 0-18 0,0 0-15 0,0 0-18 16,0 6-19-16,0-2-21 0,0 1-26 0,0-1-23 0,0 1-27 0,0 5-33 15,7-5-40-15,-7 1-67 0,0 4-80 0,0-1-42 0,0-5-25 0,0 7 4 0,7-7 13 16,-7 1 25-16,0 1 30 0,0-6 35 0,5 3 41 0,-5-3 41 0,0 0 43 16,0 0 50-16,8-3 55 0,-8 3 66 0,7-6 79 0</inkml:trace>
  <inkml:trace contextRef="#ctx0" brushRef="#br0" timeOffset="111066.59">11202 10614 0 0,'0'0'41'15,"0"-4"157"-15,7-1 89 0,-7 0 63 0,0-3 46 0,0-4 41 0,0 9 34 16,0-12 29-16,0 4 27 0,5 1 24 0,-5 1 23 0,0 5 22 0,7-1 21 0,0-1-129 16,-2 6-214-16,-5-4-107 0,8 4-56 0,-1 0-26 0,-2 0-17 0,-5 4-9 15,9-4-5-15,-9 6-5 0,0 3-3 0,5-3-3 0,-5 3-3 0,0 6-4 0,0 0-3 16,0 0-4-16,0-2-7 0,0 8-1 0,0-2-8 0,0 5-2 15,-5-3-3-15,5 1-1 0,0 4-3 0,-9-3-10 0,9 3-10 0,-5-2-14 16,5 0-16-16,-7 5-18 0,7-5-22 0,-8 6-13 0,8 0-11 0,-5-2-9 0,-2 3-7 16,7-4-13-16,0 4-15 0,-7-2-12 0,7-4-11 0,0 3-4 0,7-2-2 15,-7-3-2-15,7-3 2 0,-7 5 0 16,5-11-2-16,-5 5-32 0,8-3-46 0,-1-2-65 0,-2-4-69 0,4-1-20 0,-9-3 5 0,5 3 12 0,0-3 20 0,-5-6 22 16,0 0 25-16,0 0 28 0,0 0 31 0,0 0 34 0,8 0 37 0,-8 0 54 0,0-12 59 15</inkml:trace>
  <inkml:trace contextRef="#ctx0" brushRef="#br0" timeOffset="111319.76">11182 11201 0 0,'-12'-9'46'0,"3"0"109"0,4-1 64 16,-2-1 50-16,7-4 47 16,-6 2 36-16,1-2 33 0,5-1 32 0,-8 7 28 0,8-9 27 0,0 3 27 0,0-1 3 15,8 5-5-15,-8-2-86 0,5-1-126 0,-5 4-70 0,6-5-39 0,1 5-28 0,-2 1-20 0,4-6-13 16,-9 4-15-16,5 2-7 0,2-1-11 0,-1 1-7 0,8 3-9 0,-7-4-4 0,-2 5-8 16,9-4-2-16,-9 3-4 0,10 2-3 0,-10-1-3 0,9 5-2 0,-1 0-1 0,-8 0 1 15,9 0 2-15,-1 5 1 0,0-5-3 0,0 4-1 0,1 7-1 0,-2-7-2 16,-4 8-3-16,4-3-2 0,0 0-3 0,1 6-4 0,-5-6-4 0,5 1-6 0,1 5-1 15,-9 0-6 1,2 0-3-16,-1-5-2 0,7 4 0 0,-13-1-2 0,8-2 0 0,-3 5-4 0,1-1-5 0,1-8-8 0,-7 8-14 0,6 0-17 0,-6-4-20 0,7 3-23 16,-7-5-26-16,0 6-25 0,8-4-29 0,-8-1-30 0,0-1-29 0,-8 0-37 15,8 0-35-15,0 3-60 0,0-8-66 0,-7 1-54 0,7-1-43 0,-6 2 1 16,6-6 20-16,-7 0 32 0,1 0 35 0,6 0 41 0,-5-6 41 0,-3 2 43 0,0-5 44 16,3 3 46-1,5-3 49-15,-6-2 61 0,-1-2 76 0</inkml:trace>
  <inkml:trace contextRef="#ctx0" brushRef="#br0" timeOffset="111478.31">11352 10830 0 0,'0'-15'8'0,"0"2"119"0,0-2 65 0,5 4 45 15,-5-4 30-15,7 7 31 0,1-3 29 0,-8 1 27 0,5 5 28 0,2 1 22 16,0-7 22-16,-7 7 15 0,5-1 19 0,2 1-94 0,-1 4-157 0,2-6-77 0,-2 6-40 16,1 0-18-16,-7 0-9 0,5 0-21 0,4 6-23 0,-4-2-32 0,-5 1-34 15,7-1-33-15,-1 1-35 0,-6 1-55 0,5 3-65 0,3 1-73 0,-8 1-73 16,8-3-29-16,-8 3-7 0,5-7 6 0,-5 7 12 0,0-1 22 0,6-1 28 0,-6 0 32 15,0-3 36-15,0 3 42 0,0 0 42 0,0 3 55 0,7-8 65 0</inkml:trace>
  <inkml:trace contextRef="#ctx0" brushRef="#br0" timeOffset="112141.65">11736 11007 0 0,'7'5'109'0,"-7"-5"128"0,5 0 79 0,-5 0 61 0,7-5 46 0,-7-2 43 15,0 4 38-15,0-3 33 0,0-3 31 0,0 3 28 0,0-3 24 0,0 5-2 16,0-7-16-16,0 7-131 0,0-7-193 0,0 7-104 0,0-7-53 0,0 7-30 0,-7 0-22 15,7-7-18-15,0 8-16 0,-5-4-17 0,-2 2-12 0,7 1-11 0,-8 4-9 16,3-5-9-16,-2 5-12 0,7 0-13 0,-7 0-12 0,-6 5-8 0,6-5-5 16,1 4-4-16,0 1-3 0,-6 5-1 0,3-4-2 0,-3-1-4 0,6 3-4 15,-7 3-2-15,5-7-5 0,3 7-1 0,-2-1 2 0,-5-1 1 0,4 0 4 16,1 1 2-16,2 1 3 0,-1-1 4 0,-2-1 1 0,8 0 4 0,-5-3 2 16,5 3 5-16,-8-4 7 0,8 5 5 0,0-4 9 0,-5-2 6 0,5 1 6 0,0 1 8 15,0-3 3-15,5 1 6 0,-5-4 5 0,0 6 3 0,8-1 3 0,-8-5 4 16,5 4 4-16,-5-4 5 0,8 0 3 0,-2 0 2 0,-1 5 2 0,2-5-2 15,-7 0 1-15,14 0 1 0,-8 0 1 0,1-5 0 0,-2 5 2 0,3 0 1 16,5-4 1-16,-7 4 7 0,1-5 5 0,7 5 7 0,-7-6 9 0,4 2 6 0,-5 4 11 16,1-3 9-16,1-3 7 0,-3 1 8 0,2 1 9 0,0-2 6 0,-2 0 6 0,3 2 2 15,-1-7 4-15,-7 8-3 0,5-3-4 0,-5 2-9 0,7-1-8 0,-7-4-7 16,0 2-8-16,7 4-9 0,-7-3-5 0,0 1-9 0,0 1-9 16,0 4-8-16,0-6-10 0,0 6-8 0,0 0-13 0,0 0-11 0,0 0-10 0,0 0-6 15,0 0-2-15,0 0-4 0,0 6 0 0,0-2-1 0,-7 1-3 0,7 1-1 0,0 4-2 16,-7-1 1-16,7 0 0 0,0 0 5 0,0 2 5 0,0-1 8 0,-5 0 5 0,5 4 3 15,0-4 2-15,0 4-3 0,5-4 1 0,-5 1 1 0,0-1 0 16,7-1 0-16,-7 0 0 0,7 1 4 0,-7 1-2 0,5-7 4 0,3 2 4 0,-2-3 5 16,1 3 3-16,-1-2 3 0,1 1 6 0,7-5 2 0,-9 6 4 0,8-6 5 15,-8 0 6-15,11 0 7 0,-11-6 5 0,9 6 8 0,-1-5 7 0,-8 1 4 16,9-2 4-16,-7 3 2 0,6-3 4 0,-8-3 2 0,3-1 4 0,-2 4 5 16,7-3 3-16,-6 0-1 0,-1-6 2 0,2 6-3 15,-3-7-4-15,-5 1-5 0,5 1-8 0,4-2-2 0,-9-2-6 0,5-1-3 0,-5-2-6 0,0 2-7 16,7-1-6-16,-7-4-7 0,0-1-5 0,0-5-5 0,0 8-5 0,0-8-4 0,0-1-1 15,-7 2 1-15,7 0 4 0,0 0-15 0,0-5-2 0,0 10 0 0,0-7 0 16,0 9 0-16,0-4 0 0,-5 11 0 0,5-4 0 0,0 10 0 0,0-7 0 16,0 11 0-16,0 1 0 0,0 4 0 0,0 0 0 0,0 0 0 0,0 0 0 15,0 0 0-15,0 9 0 0,-9 1 0 0,9 1-9 0,-5 2-9 16,5 8 4-16,-5 3 7 0,5 0 10 0,-8 1 10 0,8 3 9 0,-6 2-12 0,6 0-10 16,0 0 0-16,-7-2 0 0,7 2 0 0,0-2 0 0,0 2 0 0,0-6 0 0,0 1 0 15,0-6 0-15,0 7 0 0,0-3 0 0,0-2 0 0,7-3 0 16,-7 2 0-16,0 0 0 0,6-2 0 0,-6 2 0 0,0-4-71 0,8 3-53 0,-8-5-25 15,0 7-29-15,5-8-38 0,-5 2-43 0,0 0-50 0,0-5-55 0,0 5-102 16,0-6-122-16,0 6-42 0,0-6 2 0,0-3 19 0,-5 4 27 0,5-5 35 0,0-1 42 16,-8-4 45-16,2 0 49 0,-1-4 57 0,-1-1 58 0,3-5 66 0,-1 1 69 0</inkml:trace>
  <inkml:trace contextRef="#ctx0" brushRef="#br0" timeOffset="116203.7">17962 4041 0 0,'0'5'1'0,"0"-5"101"0,0 0 65 0,0 0 42 0,0 0 29 0,0 0 28 16,0 0 25-16,0 0 28 0,0 0 26 0,0 0 26 0,0 0 25 0,0 0 24 0,0 0 19 0,0 0-73 0,0 0-129 0,0 0-64 0,0 0-30 0,0 0-13 0,0 0-7 0,0 0-4 0,0 0-6 15,0 0-10-15,0 0-8 0,0 0-10 0,0 0-7 0,0 0-6 0,0 0-6 16,0 0-6-16,0 0-3 0,0 0-7 0,0 0-4 0,0 0-8 15,0 0-8-15,0 0-9 0,0 0-10 0,0 0-11 0,0 0-12 0,0 0-11 0,0 0-4 0,0 0-5 16,6 0-2-16,0 4 1 0,1-4 1 0,-7 6 2 0,13-6 5 0,-7 4 7 0,7 1 4 16,2-1 10-16,4 1 10 0,0 5 10 0,6-4 11 0,2-1 6 0,5-1 5 15,1 1 3-15,7-1 2 0,-2 2 0 0,8-6 4 0,0 4-2 0,-2-4 0 16,16 5-3-16,-9-5-2 0,15 0-1 0,-6 0-2 0,11 0 1 0,-8 0 2 0,17-5 0 16,-1 5-2-16,-1-4-3 0,12-2 1 0,-5 6-5 0,7-4 0 0,5-1-3 15,7 1-1-15,0-1 3 0,1-1-1 0,6-4 2 0,4 5-2 0,4 1-1 16,4-5-9-16,1-1 2 0,6 5-1 0,1-4 0 0,-2-3 0 0,8-3-2 0,0 7 2 15,0-6-3-15,6 2 0 0,1-3-3 0,5 2-2 0,-6 4-4 0,7-7-3 16,1 2 0-16,-1 4 3 0,5-4-2 0,-5 4-4 0,8-1 3 0,-8 1 3 0,5 1-2 16,1 0-1-16,-6 3 1 0,6-4 3 0,-1 5 5 0,3 1 6 15,-8-1 1-15,5 5 1 0,-5-4 3 0,1 4 0 16,-2 0 2-16,1 0-4 0,0 0 1 0,-7 4 2 0,1-4-2 0,-2 5-2 0,-4-1-1 0,-2 1-3 0,1-5-6 16,0 7-7-16,0 2-1 0,-8-4 1 0,3-1 0 0,-9 2 1 0,7-3 2 15,-7 7 3-15,-4-5-1 0,4 1 1 0,-6 4 0 0,-7-5 4 0,8-1-2 0,-7 1-1 16,-1-1 1-16,-4 2 2 15,-3-2 0-15,-6 1-1 0,0 0-4 0,1-5-2 0,-6 4-4 0,-8 3 0 0,1-2-3 0,-7-1 0 0,-1 1-1 0,-4-5-1 16,-6 4 1-16,-10-4 2 0,1 0 0 0,-5 0-1 0,0 0-2 16,-14 0-4-16,0 0-6 0,-7 0-6 0,0 0-7 0,-11-4-4 0,3 4-4 0,-11-5-1 15,0 5-7-15,0-4-11 0,-6 4-20 0,-7-5-23 0,0-2-28 0,0 3-32 0,-7-1-39 16,2 0-39-16,-3 1-80 0,-5-6-91 0,0 5-74 0,-6-4-61 0,1-1-19 16,-9-1 2-16,1 1 18 0,-8 1 26 0,3 0 36 0,-17-7 42 0,11 7 47 15,-16-11 51-15,9 7 55 0,-16-8 58 16,1 2 78-16,1-2 88 0</inkml:trace>
  <inkml:trace contextRef="#ctx0" brushRef="#br0" timeOffset="117076.42">19042 3146 77 0,'-5'-9'145'0,"-3"5"40"0,8-7 34 15,-5 1 29-15,-3 5 29 0,2 1 28 0,1-1 31 0,-2-5 31 0,-1 6 30 0,2-1 30 0,6-1 30 0,-5 3-56 0,-3-4-105 0,8 2-50 0,0 1-23 0,-5-1-11 0,5 5-8 0,0 0-3 0,0-6-7 0,0 2-9 0,0 4-10 16,5-5-18-16,-5 1-14 0,0 4-15 0,0 0-16 0,0-5-16 0,0 5-16 0,8 0-21 0,-8 0-17 0,0 0-15 0,5 0-8 0,-5 0-11 16,6 0-8-16,-6 0-5 0,8 0-8 0,4 0-4 0,-6 5-2 0,7-5-3 0,-5 4 1 15,5 1 1-15,0-1 4 0,0 2 7 0,6 3 12 0,-6 3 3 0,8-3-1 16,-10 0 1-16,9 6 0 0,-6 0 2 0,-1 0-1 0,6-2 3 0,-6 8 0 15,-1-2-3-15,2 0 3 0,-1 1-2 0,1-1-5 0,-2 5-8 0,-6-3-13 16,7-2-12-16,-5 5-14 0,-3-3-9 0,-5 3-11 0,7-5-5 0,0 0-4 16,-7 7-4-16,0-7-3 0,0-1 1 0,0 3 2 0,-7-6 0 0,7 3 3 0,-7-3 9 15,2 1 8-15,5-3 14 0,-8 2 15 0,3-6 10 0,-3 2 11 0,2-1 9 16,-1-5 8-16,2 4 5 0,-4-9 2 0,4 4 4 0,-2 2 0 0,1-6 4 16,1 4 5-16,-11-4 8 0,11-4 9 0,-8 4 9 0,7 0 8 0,-2-6 6 15,-4 2 5-15,6-1 4 0,-8 1 5 0,7-1 4 0,2-5 5 0,-3-1 8 0,-3 7 7 16,3-5 4-16,1-2-3 0,7-2-5 0,-6 1-6 0,-2-1-10 0,8 2-10 15,0-2-9-15,-5-2-9 0,5-6-10 0,0 8-6 0,0-8-9 0,5 2-9 16,-5-1-9-16,8 1-10 0,-2-5-11 0,-6 3-9 0,7-3-5 0,6 5-7 0,-7 1-3 16,2-3-5-16,4 6-4 0,-6 2-3 0,8-3-8 0,-2 2-10 0,2 4-17 15,-1 1-19-15,-1-3-25 0,2 9-24 0,-1-3-28 0,6 1-32 0,-6 5-37 16,8 0-47-16,-2 0-76 0,-7 5-92 0,8 1-55 0,0-3-35 0,-1 4-2 0,2-7 15 16,-9 5 31-16,7-1 36 0,-6 1 40 0,1-1 44 0,-1 2 45 0,-6-6 51 0,-2 4 54 15,2-4 59-15,0 5 72 0,-2 0 86 0</inkml:trace>
  <inkml:trace contextRef="#ctx0" brushRef="#br0" timeOffset="117914.59">19745 3405 46 0,'0'-4'164'0,"0"4"73"16,0-5 51-16,0 1 39 0,0-2 28 0,0-3 30 0,-5 3 27 0,5 1 30 16,-5-5 30-16,5 7 29 0,0-3 32 0,-8-3-42 0,8 3-74 0,0 2-95 15,0-7-106-15,-6 7-47 0,6-1-24 0,-7 1-9 0,7-2-3 0,-8 1-4 0,3 1-9 16,5-2-9-16,-7 3-10 0,0-4-11 0,2 2-16 0,-2 5-13 0,1-4-16 15,-2 4-11-15,2 0-10 0,-6 0-9 16,4 4-5-16,-5 1-6 0,2-5-7 0,-5 7-3 0,5 2-3 0,-2-5-5 0,-2 7-7 0,4-2-3 0,-2 0-2 0,0 1-3 16,-1 5 3-16,9-6-4 0,-10 6-2 0,10-6-3 0,-9 7 0 15,9-7-2-15,-3 6 0 0,0-6-2 0,3 6 0 0,5-5-2 0,0 5-1 0,0 0 0 16,-6-6-1-16,6 6 0 0,6-5 2 0,-6 4 0 0,0-4 5 0,5-1 4 16,-5 7 1-16,8-7 3 0,0 2 3 0,-3-2 2 0,2-5 0 0,0 7 2 15,-2-1 3-15,10-5 1 0,-10 4 1 0,9-5 5 16,-9 2 1-16,8-6 2 0,1 4 5 0,-1-4 3 0,0 0 4 0,0-4 5 15,1 4 3-15,-2-6 1 0,1 2 6 0,1-5 1 0,4 4 6 0,-4-5 4 16,-2-1 8-16,7-2 4 0,-4 2 6 0,-1-2 6 0,-4-3 4 0,4 1 6 0,6 1 0 0,-6-2 4 0,-9 3 4 0,8-7 3 16,1 5 5-16,-2-4 1 0,-4-1 0 0,-2 1-1 15,7 0-5-15,-8 4-2 0,2-6-5 0,2-3-4 0,-9 5-7 0,5-6-4 16,1 5-4-16,-6-2-5 0,0-4-5 0,7 3-7 0,-7-7-8 0,0 6-4 0,0-6-6 16,0 5-5-16,-7-5-2 0,7 8-2 0,0-8-1 0,-6 6-1 0,6-1-3 15,0 1-2-15,-5-1-1 0,5 5-2 0,-9 1-3 0,9-2 1 0,0 8 4 0,-7-2-3 16,7 6 1-16,0-3 0 0,-5 3-1 0,5 4-4 0,0 1-4 0,0 4-9 15,0 0-7-15,0 0-7 0,0 0-10 0,0 0-1 16,0 4 2-16,-7-4 3 0,7 5 8 0,0 4 6 0,0 3 4 0,-6-3 3 0,6 6 3 0,0-2 4 0,0 8 5 0,-6-2 6 16,6 1 8-16,0 5 9 0,0-7 9 0,-8 13 5 0,8-7-2 0,0 0-1 15,0 0-9-15,0 7-2 0,-7-3-3 0,7-4-2 16,0 6-1-16,0 0 3 0,-5-7 0 0,5 3-1 0,0-4-1 16,0 5-3-16,0-9-1 0,0 1-2 0,0 2 1 0,0-3-2 0,0 3-2 0,0-6-2 0,0 4-1 0,0-5-6 0,5 5-4 0,-5-3-10 15,0-2-5-15,0 1-6 0,7-2-3 0,-7 3-1 0,8-7 0 0,-8 6 1 16,6-6-2-16,0 3-2 0,-6-3 1 0,7-5 0 0,-2 7 0 0,2-7 2 15,7 1 1-15,-8-5 9 0,1 4 9 0,-2-4 5 0,9 0 7 0,-7-4 5 16,4-1 0-16,5 1 4 16,-5-2 4-16,-3-3 4 0,4 0 5 0,8-3 4 0,-8 3 8 0,1-6 11 0,1 6 3 15,-2-7 6-15,2 3 3 0,-1-2 1 0,1-5 1 0,-2 7 2 0,1-8 0 0,1 6-3 16,-7-4 4-16,4-1-5 0,-5 1-3 0,9 0-5 0,-10-5-4 0,3 0-6 0,-2 3-6 0,7-3-3 0,-6-1-5 0,-1-3-2 16,0 2-4-16,1-2 0 0,-2 3 0 15,3-5-2-15,-8 6-1 0,6 0-3 0,-6-1 4 0,7 1-3 0,-7-1 1 16,0 5-2-16,6 1 2 0,-6 4 1 0,0-4 2 0,-6 10 3 0,6-6 1 0,0 5 4 15,0 5-1-15,0-1-3 0,-7 2-1 16,7-1-3-16,0 5-3 0,0 0-7 0,0 0-7 0,-6 0-4 0,6 5-1 0,-8-1-1 0,8 2-2 0,-5 3-4 0,5 3-5 0,-7-3 0 16,7 4-4-16,-6 2 2 0,0 6 3 0,-1-8 2 0,7 13 3 0,-8-7 6 15,3 5 9-15,5-3 1 0,-6 1 2 0,-2 5 0 0,3-5 0 0,5 4 0 0,-8 2 2 0,8-4-2 16,-7-3 1-16,7 3-1 0,-6 1-1 0,6-6-2 0,-6 2 2 0,6-3 1 16,0-3-2-16,0 4 2 0,0 2 0 0,-5-8 3 0,5 1-2 15,5 2-2-15,-5-1-5 0,0-1-7 0,0 2-11 0,6-3-9 16,-6 2-9-16,0-6-15 0,6 2-16 0,-6-1-15 0,7-1-18 0,1 1-19 0,-3-5-20 0,-5 4-24 31,8-3-30-31,-2-2-19 0,-1 1-17 0,3-5-15 0,-1 0-10 0,-1 0-39 0,0 0-51 16,1 0-61-16,-2-5-66 0,3 1-18 0,-2-2 9 0,-6-3 22 0,7 4 30 0,-7-5 37 15,6 1 39-15,-6-1 37 0,0-1 37 0,0 2 36 0,-6-6 41 0,6 5 55 16,-7 1 62-16</inkml:trace>
  <inkml:trace contextRef="#ctx0" brushRef="#br0" timeOffset="118057.09">20138 3259 5 0,'-8'0'117'0,"-5"0"79"0,7-6 57 0,1 6 47 0,-2 0 42 16,-7 0 38-16,8-4 40 0,6 4 29 0,-7-5 29 0,2 5 23 0,5 0 21 0,0 0-22 0,0 0-45 0,0 0-90 0,0 0-115 0,0 0-62 0,0-4-31 0,0 4-28 0,5 0-23 0,-5-5-19 0,0 5-20 16,7-4-12-16,-7 4-8 0,6 0-7 0,-1 0-2 0,4-6-7 0,3 6-6 0,1-6-19 15,1 6-25-15,-2 0-29 0,0-4-34 0,3 4-35 0,4-5-36 0,-6 5-53 16,6 0-68-16,-7 0-96 0,9 0-109 0,-8 0-45 0,1 0-11 0,-2 0 2 16,0 0 15-16,3 0 27 0,-2 0 35 0,-2-5 45 0,2 5 47 0,-6-4 50 0,0-2 53 15,0 2 64-15,6-1 69 0</inkml:trace>
  <inkml:trace contextRef="#ctx0" brushRef="#br0" timeOffset="118404.48">20535 3493 94 0,'-7'6'171'0,"1"-3"48"0,-2-3 37 0,3 6 29 15,-2-6 31-15,0 6 29 0,2-6 32 0,-3 0 27 0,1 0 26 0,7 0 20 16,-5 0 16-16,5 0-74 0,0 0-121 0,0 0-76 0,0 0-48 0,0 0-23 16,0 0-7-16,0 0-9 0,0 0-11 0,0 0-12 0,0 0-17 0,0 0-9 15,0 0-9-15,0 0 0 0,0 0 1 0,0 0-3 0,0 0-3 0,0 0-4 0,0 0-6 16,5-6 4-16,-5 6 11 0,0 0 6 0,7-6 12 0,1 6 6 0,-3 0 4 15,2-3-1-15,0 3-5 0,6 0-11 0,0-6-17 0,-2 2-19 0,5 4-18 16,2-5-29-16,3-1-31 0,-2 2-51 0,-1-1-55 0,1 1-94 0,1-1-103 0,-1 5-90 16,2-6-79-16,-3 2-27 0,3-2-2 0,-2 3 19 0,1-3 28 0,-8 0 33 15,3-3 39-15,-2 4 45 0,-2-5 49 0,4 1 56 0,-3 5 58 0,-5-8 72 0,-2 3 82 16</inkml:trace>
  <inkml:trace contextRef="#ctx0" brushRef="#br0" timeOffset="118929.2">20946 3103 76 0,'-8'-11'155'0,"3"7"51"0,-11-5 37 0,11 3 40 0,-1-4 35 15,-7 1 38-15,5 4 38 0,3-5 36 0,-2 5 32 0,1 1 32 0,6-5 27 0,-6 3-52 16,6 0-104-16,0 2-64 0,0-1-42 0,0-1-25 0,6 3-11 0,-6-3-19 16,0 2-20-16,6-1-27 0,-6 5-28 0,7-4-20 0,-7-1-18 0,5-2-15 15,3 7-15-15,-2-3-11 0,1-3-15 0,4 6-11 0,-3-5-13 0,5 5-7 16,0-4-9-16,1 4-2 0,-9 4-1 0,8-4 1 0,0 5 5 0,0 1-1 16,1-3 2-16,-1 4-1 0,-1 2-2 0,-3 0 0 0,1 0 2 0,-2 2 0 15,5-1 0-15,-5 5-1 0,-3-2 0 0,1 2-1 0,2 0 1 0,-3 0 1 16,2 4-1-16,-7-4 0 0,6 5-7 0,-6-6-3 0,0 7-6 0,0-7-2 15,0 5-1-15,0-4-1 0,0 0 1 0,0-2 1 16,-6 7-3-16,6-10-3 0,-7 5 0 0,7 0-3 0,-5-6 2 0,-3 1 1 0,8-1 4 0,-6 3 6 0,1-3 7 0,5-5 2 16,-8 1-1-16,0 1 2 0,3-3 1 0,5 3 3 0,-8 0 6 0,3-2 1 15,0-4 6-15,5 5 1 0,-9-5 2 0,9 4 1 0,-5-4 3 0,-2 0-1 0,7 0 2 16,-6 0 1-16,6 0 3 0,-7 0 3 0,7-4 1 0,-7 4 6 0,7-5 8 16,-7 1 3-16,7 4 4 0,0-6 5 0,-5-3-1 0,5 3 8 0,0 1 6 0,0-5 9 15,-8 1 9-15,8 0 1 0,0-1-7 0,0-1-7 16,0-2-4-16,8-8-11 0,-8 6-8 0,5-4-6 0,-5 1-8 0,7-8-5 0,0 3-5 15,0-3-7-15,-1 3-14 0,1-3-15 0,7-2-21 0,-9 3-11 0,8 1-5 0,-8 3-6 16,11 3-9-16,-5 3-11 16,2-1-16-16,0 2-14 0,1 4-20 0,-2 1-22 0,1 5-26 0,1-1-34 15,7 5-36-15,-10 0-44 0,1 0-53 0,2 0-83 0,4 5-97 0,-2-1-34 0,3 5 0 0,-7-3 18 0,1 3 25 0,1 0 34 0,-1 3 36 16,-6-8 43-16,5 5 44 0,-5-3 50 16,-2-3 53-16,3 8 61 0,-8-7 67 0</inkml:trace>
  <inkml:trace contextRef="#ctx0" brushRef="#br0" timeOffset="119684.89">21467 3186 0 0,'0'0'28'0,"0"-4"129"0,0-1 73 0,0-2 49 0,-7-2 40 0,7 0 34 0,0 3 34 0,-8-3 32 0,8 0 31 0,0 3 29 0,-6-4 29 0,6 5 22 0,0-4 21 0,0 3-92 0,0-2-160 0,-6 3-77 0,6-1-34 0,0 3-17 0,0-4-10 0,-7 2-11 16,7 5-11-16,0 0-13 0,0-4-17 0,0 4-12 0,0 0-12 0,0 0-15 15,0 0-14-15,-5 0-18 0,5 0-22 0,0 0-17 0,0 4-18 0,-8-4-11 16,8 5-5-16,0 2-4 0,-8-4 1 0,8 3-2 0,0 3 2 0,-5 1 1 0,5-1-1 15,0 2 5-15,0-1-1 0,-6 4 5 0,6-4 1 0,0 5 2 0,0-5 4 0,0-1-1 16,6 0-6-16,-6 1-2 0,0 0-3 0,5 0-4 16,-5-4-2-16,8 3-1 0,0-5 0 0,-3 1 3 0,2-1 4 0,-1-4 5 0,0 6 3 0,2-6 7 15,-1 0 5-15,4 0 7 0,2 0 5 0,-5 0 5 16,4-6 6-16,0 2 9 0,3-1 10 0,-2 1 6 0,-2-5 4 0,5 3 2 0,-5-4 3 0,-4 0 4 16,7 0 5-16,-2 1 5 0,-6-7 9 0,2 7 8 0,-2-6 6 0,1 6 4 31,-2 0 5-31,3-7-2 0,-8 7-3 0,6-2 1 0,-6-2-3 0,0 4-4 0,0-3 0 15,0-3-8-15,0 6-7 0,-6 0-9 0,6-7-9 0,-8 7-10 0,3-6-5 16,-2 6-10-16,7 0-3 0,-14-1-5 0,8-1-3 0,-1 1-2 0,2 5 2 0,-9 1-2 16,7 0-5-16,1-1-4 0,-7 5-3 0,5-6-3 0,-3 6-5 0,4 6 0 15,-6-6-2-15,5 5-3 0,-4-1 0 0,5 5-5 0,-6-3-3 0,0 9-3 16,7-5-7-16,-6 4-1 0,4-4-1 0,-4 4 1 0,5 6 3 0,-6-6 2 0,5 5 3 16,3 2 2-16,-1-2-1 0,-7 1 0 0,5-1 0 0,8 0-2 0,-5 2-4 15,-2-3-1-15,7-3-1 0,-6 6-4 0,6-8-2 0,0 2-5 0,6-1-5 16,-6 2-5-16,0-7 1 0,7 6-5 0,-2-6-2 0,3 1-7 0,5-1-6 15,-7 3-7-15,7-3-5 0,-5 0-3 0,4-3-4 0,0 3-2 0,3-3-2 16,-4-2-4-16,2 1-5 0,7-5-9 0,-8 4-8 0,3-4-8 0,4 0-2 0,-6 0-4 16,6-4 2-16,-7 4-2 0,9-5 1 0,-1 1-2 0,0-2-1 0,-1 0-1 15,-7 3-2-15,7-8 1 0,2 1 1 0,-2 1 9 0,2 0 10 0,-2-1 13 16,1-1 10-16,-1 2 11 0,2-6 10 0,-10 5 12 0,10-5 10 0,-9 0 12 0,7 6 16 16,-6-4 18-16,0-8 21 0,1 6 23 0,-2 2 28 0,-6-2 22 15,7-6 24-15,-5 8 19 0,-3-8 21 0,3 1 18 0,-8 7 17 0,6-8 16 0,-6 6 19 16,0 2 13-16,0-8 14 0,0 6 6 0,0 2 2 0,0 4-6 0,-6-6-11 0,6 0-11 15,-8 4-10-15,3 3-14 0,-3-3-12 0,3 1-10 0,-3 1-11 16,2-2-11-16,1 7-10 0,-2-1-10 0,7 1-10 0,-8-2-9 0,2 3-8 0,-1-3-8 16,1 6-4-16,6-6-12 0,-5 6-11 0,5 0-21 0,-8 0-53 0,8 6 0 15,-8-6 0-15,8 6 0 0,-5-3 0 0,-1 3 0 0,-1-2 0 0,2 5 0 16,-4 2 0-16,4-2-3 0,-2 7-34 0,1-3 2 0,1 2 3 0,-11-1 3 16,11 2 5-16,-2 2 4 0,0 3 3 0,2-2 5 0,-3 5 1 0,1-3 1 15,7 3 0-15,-5-5 0 0,5 1 4 0,-7 5-2 0,7-6-3 0,-7 0-5 0,7-5-3 16,0 7-8-16,0-8-7 0,7 2-5 0,-7 0-6 0,7 0-5 0,-7 0-3 15,5-6-2-15,2 7-7 0,1-7-8 0,-3 0-10 0,2-3-12 0,5 3-9 16,-5-3-12-16,2 3-12 0,2-3-10 0,-4-6-9 0,7 4-11 0,-9-4-9 0,8 0-17 16,0 0-14-16,-5 0-19 0,3 0-19 0,2-4-38 0,2 4-45 0,-10-6-60 15,9 0-65-15,-1 3-26 0,0-3-4 0,-2-3 13 0,4 3 21 0,-9-3 28 16,7 3 30-16,-8-3 34 0,3-1 35 0,5 1 38 0,-7-6 42 0,1 6 55 0,-2-7 57 0</inkml:trace>
  <inkml:trace contextRef="#ctx0" brushRef="#br0" timeOffset="120111.56">22123 2912 0 0,'6'-10'3'0,"1"5"113"16,1-5 75-16,-3 5 53 0,2-4 45 0,0 5 41 0,-7-5 41 0,5-3 37 0,-5 8 34 0,8-7 32 0,-8 7 30 0,7-5 29 0,-7 4 32 0,5 1-75 0,-5-2-137 0,7 6-75 0,-7-6-49 0,0 6-30 0,0 0-25 0,7 0-25 0,-7 0-24 15,0 0-22-15,0 0-16 0,0 0-15 0,0 0-10 0,5 0-9 16,-5 6-6-16,8-6-8 0,-8 6-10 0,6 3-2 0,1-5-1 0,-1 5 1 0,1-3 0 0,-7 9 0 16,6-6 2-16,2 1 1 0,-3 4 3 0,2 1-3 0,-7-5-1 0,6 9-5 15,-1-4-5-15,-5-1-4 0,9 7-3 0,-9-2-2 0,7 2-5 0,-7 1-1 0,5-2 1 16,3 5 1-16,-8-6-1 0,5 2 1 0,-5-3 1 0,6 3-1 0,-6-6-1 16,8-2-1-16,-3-3-1 0,-5 0-3 15,7 0-2-15,-7-4 0 0,0-2 1 0,0 1-1 0,0-5 5 0,7 0 2 0,-7 0 1 0,0 0 7 0,0 0 5 0,0 0 3 16,0 0 6-16,0 0 6 0,0 0 3 0,0 0 10 0,0 0 13 15,0 0 10-15,0 0 10 0,7-5 1 0,-7 1-3 0,0 4-2 0,6-12-5 0,-6 3-2 16,7 4-35-16,-7-5-33 0,5-3 0 0,3-2 0 0,-2 0 0 0,-6-4 0 16,7-2 0-16,-1 1 0 0,1 1 0 0,-1 0 0 0,2-5 0 0,-3 3 0 15,0-3 0-15,4 6 0 0,-4-3 0 0,2-2 0 0,1 2 0 16,-3 6 0-16,2-3 0 0,-7 9 0 0,0-7 0 0,7 5 0 0,-7 2 0 0,0 5 0 16,0-1 0-16,0 5 0 0,0 0 0 0,0 0 0 0,0 0-53 0,0 0-125 15,0 0-44-15,0 0-33 0,0 0-28 0,0 5-40 0,-7-1-40 0,7 1-82 0,-7 5-97 16,7 5-52-16,-5-6-30 0,-3 6 7 0,1-6 26 0,2 6 41 0,-4 1 47 0,4-7 52 15,-8 0 57-15,7 1 48 0,-7-5 47 0,6 4 54 0,-7-9 59 0,2 7 77 16,6-7 91-16</inkml:trace>
  <inkml:trace contextRef="#ctx0" brushRef="#br0" timeOffset="120554.08">22971 2820 95 0,'0'-9'157'0,"0"3"42"0,5-9 32 0,-5 5 29 0,7 0 29 0,-7 2 29 0,6-4 30 0,-6 3 31 15,0 0 32-15,8-2 32 0,-8 1 33 0,0 1-63 0,6-1-117 0,-6 1-52 0,0-2-17 0,0 7-10 0,7-5-1 0,-7 3 0 0,0-3-4 0,0 3-6 0,0 3-7 0,0-3-12 0,0 6-10 0,0-6-13 16,0 6-11-16,0 0-9 0,0 0-9 0,-7-4-5 0,7 4-10 0,0 0-7 16,0 0-7-16,0 0-9 0,-6 0-14 0,6 4-11 0,-8-4-17 0,8 0-11 15,-6 6-12-15,6 0-7 0,-7-3-10 0,2 3-3 16,-2 3-8-16,-7 1-7 0,8 4-6 0,-6 1-5 0,3 1-7 0,-1-3-1 0,-3 2 2 0,-3 5 4 16,5-1 3-16,-2 2 3 15,0-2 1-15,-1-1-1 0,2 3-3 0,4-6 0 0,-4 3 0 0,0 7 0 0,5-6 1 0,-7 1 0 0,8 5-1 0,-1-1 1 0,2 1-4 0,-4-1 1 16,2 6-1-16,2-6 5 0,5 6 1 0,-6-7 3 0,6 3 3 0,6 2-1 15,-6-3-1-15,5-1-3 0,2-3-5 0,2 3-5 0,-4-6-5 0,8 1-8 16,-8 2-11-16,16-6-13 0,-7 4-15 0,-1-4-18 0,-1 3-22 0,2-3-18 16,4 1-19-16,-4-2-29 0,7-4-31 0,-8 5-25 0,-3-6-17 0,11 1-26 0,-8-1-34 15,1 2-54-15,-2-2-66 0,2-5-44 16,-1 8-31-16,1-8 3 0,-4 1 20 0,-2-5 30 0,5 0 32 0,-5 0 42 0,-3 0 43 0,8-5 41 0,-13 1 38 0,6-8 46 16,1 8 48-16,-1-5 63 0,-6-2 79 0</inkml:trace>
  <inkml:trace contextRef="#ctx0" brushRef="#br0" timeOffset="121701.49">23229 2887 64 0,'0'0'128'0,"0"-5"35"15,-5 1 28-15,5 4 26 0,0-5 26 0,0 5 27 0,0-4 23 0,0 4 25 0,0 0 21 0,0 0 21 0,-6-6 17 0,6 6-58 0,0 0-100 0,0-3-45 0,0 3-16 0,-7-6-2 0,7 6 1 0,0-6-2 0,-6 2-6 16,6 4-7-16,-8-5-6 0,3-1-4 0,5 6-7 0,-7-4-2 0,7 4 0 0,-6-5 2 0,0 1 0 0,6 4-4 0,-8-5 1 0,8 5-5 16,0-4-4-16,0 4-7 0,0 0-5 0,0 0-6 0,0 0-7 0,0 0-4 15,0 0-7-15,0 0-7 0,0 0-5 0,0-6-11 0,0 6-8 0,0 0-10 0,0 0-12 16,0-6-12-16,0 6-8 0,8 0-9 0,-8 0-6 0,0 0-4 0,0 0-5 16,6 0 4-16,-6 0 2 0,6 0 3 0,1 0 4 15,-2 6-1-15,3-6 1 0,5 0-1 0,-2 6 2 0,5-2 2 0,-4 1 3 0,7 4 2 0,-6-5 2 0,1 7 4 16,6-1 3-16,-8-1-1 0,0 1-3 0,9-1-3 0,-10 6-3 0,-4-4 0 15,7 4 1-15,-7-2-1 0,-1 2 2 0,-1 1 2 0,4-2 0 16,-2 5 1-16,-7-4 0 0,5 4-2 0,-5 1 1 0,0-1-4 0,0 0-6 0,0 1-3 16,-5 5-3-16,5-6-1 0,0 2-3 0,-7-7 1 0,7 0-1 0,-9 0 0 15,4 2 3-15,-1-7-2 0,6 0 2 0,-7-3 1 0,7 3 3 16,-5-4 6-16,-4 2 9 0,9-4 5 0,-7 3 3 0,2-6 5 0,-1 4 2 0,-1-4 4 0,7 5 0 16,-6-5 2-16,-2 0 3 0,3 0 4 0,-2 0 6 0,0 0 3 0,7-5 4 0,-5 5 4 15,-2-4 5-15,-1 4 5 16,8-6 3-16,-5 3 5 0,-3-4 3 0,8-2 4 0,0 4 4 0,-6-1 3 0,6-3 3 0,0 0-6 0,-5 5-4 0,5-12-9 15,0 6-8-15,0 0-7 0,0-3-8 0,0-2-8 0,5-6-8 0,-5 8-6 16,0-8-9-16,6 1-7 0,-6 1-9 0,8-5-11 16,-3 5-17-16,3-2-16 0,-1-3-14 0,5 6-8 0,-5-7-10 0,6 6-13 0,-7-2-18 0,7 1-18 15,-1 7-19-15,2-8-29 0,-1 6-33 0,1 2-38 0,-2 4-37 0,7-6-55 0,-6 3-61 16,1 8-73-16,-1-6-75 0,-1 6-24 0,7-6 5 0,-4 4 22 0,-3 6 31 16,0-3 35-16,2-3 41 0,-7 1 45 0,6 5 52 0,-6 0 54 0,0 0 54 0,-2-4 64 15,-5 4 70-15</inkml:trace>
  <inkml:trace contextRef="#ctx0" brushRef="#br0" timeOffset="122213.9">23732 2912 0 0,'0'0'16'0,"0"0"130"0,8 0 71 0,-8-4 50 16,0 4 37-16,0-6 39 0,0-3 37 0,0 3 38 0,0 1 37 0,0 1 34 0,0-5 32 0,0 3 32 0,0 3 31 0,0-3-92 0,0 0-159 0,0 6-79 0,0-4-36 0,0 4-19 0,0-5-11 0,0 5-18 0,0 0-23 0,0 0-21 0,0 0-25 0,0 0-22 15,0 0-24-15,0 0-18 0,0 0-19 0,0 0-11 0,0 0-12 0,0 5-7 16,0-1-7-16,5 8 1 0,-5-9-2 0,0 7 3 0,7-1 2 0,-7 6 4 0,0-4 5 15,6 4 6-15,-6-2 7 0,0 2 8 0,6 6 4 0,-6-2 2 0,0-1-2 16,0 3 1-16,7-2-3 0,-7 2-3 0,0 1-4 0,0-2-4 0,0 1-2 0,0 2-4 16,0-2-3-16,0-3-3 0,0 2-5 0,0 0-5 0,0-6-6 0,0 1-5 15,0 1-1-15,0-7-4 0,0-5 2 0,0 7 3 0,0-7-1 0,8 1 8 16,-8-5 4-16,0 4 6 0,0-4 4 0,0 0 7 16,0 0 8-16,0 0 7 0,0 0 9 0,0 0 4 15,0 0 6-15,0 0 3 0,0 0 4 0,0 0 2 0,0 0 1 0,0 0-3 0,0 0-6 0,0 0-5 0,0 0-6 0,0-4-2 0,0-1-5 16,-8 1-3-16,8-2-4 0,0 1-2 0,0 1-5 15,0-5-2-15,-7-3-3 16,7 3-4-16,0-1-3 0,-6 1 3 0,6-6 0 0,-6 0 1 0,6 0 3 0,0 2 0 16,-7-8-2-16,7 2 1 0,-5-5-1 0,5 4 2 0,-8-5 0 0,8 6 2 15,0-5 2-15,-6-1 2 0,6 1 1 0,0 0 3 0,0-2 4 0,-7 3 1 16,7-3-3-16,0 7 2 0,0-5-1 0,0 5 0 0,0-2-2 0,0 6 0 16,7-3-2-16,-7 2-2 0,0 2-5 0,6 4-3 0,-6 1-3 0,8 0-4 0,-8 3-5 15,5-4-1-15,2 5-2 0,-1 1-1 0,0-2 1 0,9 1-1 0,-10 5 1 16,9-4 1-16,-9 4 1 0,10 0-1 0,-3 0 4 0,0 0 0 0,2 4 4 0,-1-4 0 15,-1 5 2-15,2 1-1 0,-1-2 0 0,1 1-1 0,-2 1-1 0,2 4 2 16,-1-7 1-16,-8 3-2 0,2 3 3 0,0 1 0 0,-2-5 0 0,2 4-1 16,1 3 2-16,-8-4 1 0,5 2 2 0,-5 0 2 0,0-1-1 0,-5 3 1 15,5-3 2-15,-8 0 0 0,1 1-1 0,2-1-2 0,-2 6-1 0,-5-5-6 16,-1-1-6-16,-1 2-14 0,2-2-16 0,-2 1-16 0,1 5-19 0,-1-6-21 0,-4 1-21 16,5-5-27-16,0 4-34 0,0 3-32 0,-1-3-34 0,2-5-55 0,-2 5-65 0,1-3-74 15,0 3-75-15,7-3-21 0,-6 0 8 0,4-2 24 0,-5 1 29 0,7-1 34 16,-1-4 39-16,1 0 44 0,-2 0 46 0,3 0 48 0,5 0 47 0,0-4 61 15,0 4 66-15</inkml:trace>
  <inkml:trace contextRef="#ctx0" brushRef="#br0" timeOffset="122514.26">24390 2589 0 0,'0'0'2'0,"0"0"119"0,0 0 93 0,0 0 62 0,5-3 49 16,-5 3 37-16,0-6 38 0,0 6 34 0,0-6 34 0,-5 6 36 0,5-4 36 0,0 4 33 0,0-5 36 0,0 5-70 0,0 0-129 0,0 0-89 0,0 0-71 0,0 0-36 0,0 0-17 0,0 0-16 0,0 0-12 0,0 0-19 16,0 0-18-16,0 0-20 0,0 0-23 0,0 0-21 0,0 0-27 0,0 0-14 0,0 0-16 15,5 0-9-15,-5 5-9 0,8-1-3 0,-2 2 1 0,-6 0 4 0,7 3 10 16,6 1 4-16,-7-1 5 0,2 0 4 0,5 6 4 0,-8 6 6 0,9-8 10 16,-9 7 0-16,2-1-2 0,1 2-1 0,-2 3-1 0,0 0-11 15,-6 1-14-15,7 3-21 0,-14 2-19 0,7 4-19 0,-6 0-16 0,0 7-20 0,-2-8-19 0,1 5-20 16,-4-2-24-16,-2 3-27 0,0-5-29 0,-1 0-38 0,1-5-40 0,-8 0-73 15,11 0-83-15,-11-4-71 0,3-1-60 0,-3 1-12 0,7-6 11 0,-12-5 28 16,7 7 30-16,-2-7 39 0,3 0 39 0,-8-2 44 0,-1-3 46 0,8 1 54 0,-7-1 57 16,0-4 76-16,-5-1 83 0</inkml:trace>
  <inkml:trace contextRef="#ctx0" brushRef="#br0" timeOffset="123534.48">25314 3152 90 0,'-5'4'160'0,"5"1"43"0,-7-5 30 16,7 0 22-16,-7 6 17 0,7-6 13 0,0-6 12 0,0 6 14 0,0 0 12 0,0 0 12 0,0 0 13 0,0 0-72 0,0 0-123 0,0 0-67 0,0 0-39 0,0 0-19 0,0 0-5 0,0 0 6 0,0 0 12 0,0 0 10 0,0 6 8 15,0-3 5-15,7-3 3 0,-7 7 1 0,0-2 1 0,0-1 2 0,0 1 2 0,0-1 2 0,7 2 5 16,-7-2-1-16,0-4 2 0,0 5-2 0,0 0-2 0,-7-1 0 0,7 2 0 16,0-6 4-16,0 6 3 0,-7-2 0 0,7-4 3 0,-5 5-1 0,-2-1-5 15,7-4-1-15,-8 5-6 0,3-5-3 0,-9 4-2 0,9 2-7 0,-3-6-11 0,-5 0-7 16,0 5-9-16,-1-5-5 0,2 0-8 0,1 0-4 0,-5 0-4 0,4-5-2 15,0 5-1-15,-3-6 4 0,1 2 2 0,4-1 3 0,-3 1 7 0,-1-5 8 16,2 3 9-16,-2-4 9 0,1 0 7 0,8-4 8 0,-11 0 3 0,3 4 6 16,8-11 2-16,-1 8 4 0,-2-2 11 0,3 0 2 0,-2-4 4 0,1 5-6 15,6-7-11-15,-8 6-9 0,8-4-12 0,0-2-12 0,0 3-10 0,0-7-11 0,0 5-9 16,8-3-3-16,-8 2-3 0,6-3-11 0,1 0-11 0,-7 0-10 0,13 5-6 16,-7-7-2-16,-1 3 6 0,3-3 1 0,-3 7 0 0,11 0 1 0,-11-1 2 15,1 1-2-15,6-2 2 0,-3 8-2 0,-4 4 1 0,8-6 2 0,-5 3 1 0,-3 3 3 16,3 4-3-16,-3 1-1 0,0-2-1 0,4 2-5 0,-4-1-2 0,-5 5-3 15,7 0-4-15,1 5 4 0,-8-5 1 0,5 4 2 0,-5 2 7 0,0 3 4 16,7 0 3-16,-7 3 4 0,7 3 4 0,-7-2 1 0,5 8 3 0,-5-3 6 0,0 6 6 16,0-3 3-16,0 2 4 0,0 3-1 0,0 2 0 0,0-4-4 0,0 6-2 15,0 1-4-15,0-4-3 0,0 4-2 0,0-3-1 0,0 2 0 0,0-1 0 16,8 0-1-16,-8 0 0 0,0 0 2 0,8-3 2 0,-8-2 1 0,5 1 1 0,1-1-2 16,-6-5 3-16,5 2-3 0,-5-3 0 0,7-3-2 0,2 4 1 0,-9-4-2 15,5 0 0-15,-5 0-7 0,7-2-6 0,-7-1-9 0,6-3-11 0,-6 6-9 16,0-6-7-16,5-3-13 0,-5 3-9 0,0-5-15 0,8 6-17 0,-8-5-11 15,8 0-13-15,-8-1-12 0,0 2-15 0,5-6-11 0,-5 6-11 0,0-6-12 0,6 3-11 16,-6-3-16-16,8 0-16 0,-3 6-34 0,-5-6-42 0,8 0-61 0,-1 0-68 0,-7 0-22 16,5-6 5-16,2 6 17 0,0-3 24 0,6-3 27 0,-8-4 31 0,3 0 34 15,-2 0 36-15,7-3 38 0,-5-2 40 0,-3 0 51 0,8 0 59 0</inkml:trace>
  <inkml:trace contextRef="#ctx0" brushRef="#br0" timeOffset="123922.33">25641 2878 0 0,'6'-5'34'0,"1"1"148"0,-2 4 81 0,2-6 55 0,0 3 43 0,-7-3 34 0,0 0 33 0,0 6 29 0,7-4 31 0,-7-1 26 0,0 5 28 0,0 0 24 0,0 0 27 0,0 0-115 16,0 0-195-16,0-6-92 0,0 6-41 0,0 0-23 0,-7 0-12 0,7 0-10 0,-7 6-11 0,0-6-8 15,7 0-11-15,-5 5-10 0,-2-1-10 0,1-4-8 0,-8 6-9 0,7 0-10 0,-7-3-9 0,4 3-11 16,-3-2-9-16,-1 1-4 0,1-1 0 0,0 1 1 0,0 1 2 0,0 3-1 0,-8-9 2 16,9 6 0-16,0-2-2 0,-9 2 2 0,8-1 0 0,-6-5-2 0,6 4 2 15,-8-4 1-15,3 0-1 0,5 0 1 0,-6 0-2 16,-2 0 2-16,9-4 0 0,-7 4 0 0,-2-5 0 0,2-1 2 0,6 2-1 0,-5-7 1 15,2 7 2-15,5-7 0 0,-2 7 1 0,0-5-1 0,6 0 0 0,0 3-2 0,2-4 2 0,5-1-2 16,0 2 1-16,0 0-1 0,0-1-2 0,5-5 0 16,-5 0-1-16,7 6-3 0,0-7-1 0,-2 2-2 0,3 4-3 0,5-5 0 0,-7 2-2 0,6-2-1 15,2 4-2-15,-1-2 1 0,8 3-1 0,-10-1 2 0,10 2 1 0,-9-1 0 16,7 1 5-16,2 4 2 0,-2 1 4 0,1-2 2 0,0 0 6 0,-2 6 5 0,3 0 4 16,-3 0 4-16,3 0 4 0,-2 0 2 0,1 6 1 0,-1 0 0 0,0-2 2 15,-6 5 0-15,8 0-1 0,-8 3 0 0,-3 2 1 0,4 0-3 0,1 6-3 16,-3-1 1-16,-5 0-4 0,-2 1-1 0,2 9-3 0,0-3-5 0,-7 2-6 15,7 8-14-15,-7-9-14 0,-7 13-18 0,7-7-19 0,-7 7-16 0,0-1-14 0,2 1-17 16,-2-1-14-16,1-5-20 0,-8 0-17 0,7-1-26 0,2 1-33 0,-9-4-26 16,9-5-24-16,-8-1-42 0,5 0-52 0,2-3-60 0,-1-6-65 0,1 4-17 15,-7-5 6-15,13 2 19 0,-8-3 28 0,3 2 29 0,-2-6 35 0,7 2 42 0,0-1 44 16,0-1 45-16,0 1 45 0,0-5 58 0,7-1 66 0</inkml:trace>
  <inkml:trace contextRef="#ctx0" brushRef="#br0" timeOffset="124790.4">26272 3084 0 0,'0'0'47'0,"0"-5"161"0,0-1 85 0,0 3 58 0,0-4 43 0,0-2 33 0,0-2 28 0,0 2 24 0,0-4 24 0,0-3 23 0,0 5 22 0,0 2 21 0,0 0 27 0,0 5-131 0,6-8-214 0,-6 3-102 0,0 4-43 0,0-5-18 0,0 5-3 0,0-3 0 16,0-3 4-16,-6 7-1 0,6-7 1 0,0 7-1 0,0-7-3 0,-7 7-6 0,7-1-6 0,0 1-10 0,0-2-8 0,-5 3-8 15,5-3-9-15,0 6-8 0,0-6-5 0,0 6-8 0,0-4-5 0,0 4-4 16,0-5-6-16,0-1-4 0,5 6-4 0,-5 0-1 0,0-4-5 0,7 4-2 16,-1-5-1-16,-6 5-4 0,8-4-3 15,-2 4-2-15,6 0 1 0,-4-5-1 0,5 5 3 0,-7 0-1 0,6 0-1 0,7 5 3 0,-6-5 0 0,8 4 2 16,-7 1-1-16,4-1 2 0,1 7-2 0,-4-1 1 0,4-4-1 0,-7 3 3 0,8 4 1 16,-8-2 0-16,-3 4 2 0,3 0-1 15,-6-2 3-15,-1 2-3 0,3 1-8 0,0-2-6 0,-8 5-7 0,0 2-1 0,0-3 0 0,-8 1 1 0,8 2 1 16,-8-2 0-16,3-5 2 0,-1 7-2 0,-1-2 3 15,2-4-1-15,-4 0 1 0,4-2 7 0,-2 2 7 0,1-6 10 16,1-3 8-16,5 4 4 0,-9-5 4 0,2-1 5 0,2 1 0 0,5-5 5 0,-7 4 2 0,7-4 5 0,-7 0 7 0,2 0 7 16,5 0 9-16,-8 0 6 0,8 0 8 0,-7-4 6 0,7 4 5 0,0-5 5 0,-5 1 3 15,5-1 0 1,0 1 2-16,0-2-1 0,-7-4 2 0,7 5-2 0,0-4-5 0,0-1-5 0,0 1-7 0,0-3-9 0,0 3-7 0,0 0-6 16,0-6-9-16,7 0-5 0,-7 0-4 0,0 0-7 0,5 2-2 0,2-3-4 15,1-4-5-15,-3 7-3 0,2-8-1 0,0 6-3 0,-2-3-2 0,11 2-1 16,-11 2-1-16,8-1-4 15,-8 2-1-15,9-3-3 0,-1 7-5 0,-8-2-2 0,11 2-4 0,-4 5-2 16,0-2-1-16,-4 3-4 0,4 3-2 0,2 0-1 0,-9 0-4 0,10 0-2 0,-3 3 2 0,-5 3 0 0,6-2 3 0,-7 5 2 0,1 2 0 16,-1-2-6-16,7 1-7 0,-13 5-14 0,8 0-15 0,-3 0-8 0,3 4-6 0,-8-4-7 15,5 3-8-15,-5 3-6 0,0-2-7 0,5 5-2 0,-5-5-3 0,9 1 4 16,-2-4 2-16,-7 2 9 0,5-3 12 0,1 1 15 0,2-7 18 0,-3 0 11 0,3 1 7 16,4-5 9-16,-5 0 9 0,-2-1 11 15,10-4 10-15,-10 0 6 0,9 0 4 0,-9 0 5 0,8-4 3 0,-5-1 1 0,5 0 7 0,-7 1 5 0,7-6 7 16,-6 1 8-16,6 4 7 0,-6-5 9 0,0-1 7 0,6-3 8 0,-8 5 7 15,1-2 6-15,2-4 5 0,-3 6 6 0,2-5 2 0,2 3 3 0,-4-4 1 0,-5 6-4 16,6-6-1-16,-6 6-7 0,7-7-3 0,-7 1-5 0,5 2-5 0,-5 4-9 31,0-6-6-31,0 0-8 0,0 0-2 0,0 0-1 0,0 5-1 0,0-5-1 16,0 6-3-16,0 0-5 0,0 3-4 0,0 3-6 0,0-3-7 0,0 6-8 0,0-6-7 0,0 6-10 0,-5 0-5 0,5 0-9 0,0 0-10 0,-7 6-8 16,7-6-7-16,-6 6-5 0,6-3-2 0,-5 7 0 0,-4-5-2 0,9 4 5 15,-7 1 2-15,2 5 5 0,-3-4 6 0,2 2 6 0,1 2 4 0,5 6 6 31,-8-8 4-31,3 7 0 0,-2-4 1 0,7 2 0 0,0-3-1 0,-7 4 1 16,7-4-3-16,0 0 1 0,0 0 0 0,0 0-2 0,0-2 2 0,7 2 1 0,-7-6-1 16,7 3 1-16,-7 1 0 0,5-3 1 0,3-5 3 0,-3 4 2 0,1-3-1 15,2 0 2-15,4-2 1 0,2 1 2 0,-8-1 2 0,6-4 2 0,-3 0 0 0,3-4 2 16,1 4 3-16,1-5 0 0,-4 1 1 0,4-8 1 0,1 8 5 0,-3-6 0 16,0 6 9-16,-4-6 5 0,5 1 3 0,-7-6 6 0,6 4 5 0,-4 1 3 15,-2-3 1-15,1-2-2 0,-7 4 4 0,6-4-1 0,-6 2-1 0,0-3-3 16,0 2-2-16,-6-5-38 0,6 4-6 0,-7 0 0 0,1 0 0 0,-9-3 0 15,10 2 0-15,-7 1 0 0,-3 6 0 0,3-6-23 0,0 5-44 0,-3-5-11 16,1 6-9-16,4 0-9 0,-4 3-10 0,1 3-13 0,6-3-19 0,-7 0-25 16,9 6-31-16,-2 0-26 0,1 0-29 0,-8 0-17 0,7 6-13 0,2 0-34 0,5 3-37 15,-8-5-53-15,2 5-57 0,1 2-39 0,5-2-30 0,-8 7 7 0,8-7 22 0,0 6 38 16,-5-6 43-16,5 0 47 0,5 3 45 0,-5-3 43 0,0 1 41 0,8-1 51 16,-8-4 53-16,5 5 57 0,1-4 72 0</inkml:trace>
  <inkml:trace contextRef="#ctx0" brushRef="#br0" timeOffset="125042.83">27268 2927 85 0,'21'-9'156'0,"-9"-7"49"0,8 7 43 0,-7-6 40 0,0 6 39 0,0-6 38 0,0 0 39 0,0 5 37 0,-8-4 38 0,4-2 35 0,-4-3 37 0,2 5-56 0,-1-2-107 0,-1-2-57 0,4 3-27 0,-9-4-22 0,7 4-12 0,-7 0-11 0,0-4-8 15,0 5-10-15,0-2-13 0,0 2-14 0,0 4-14 0,0-5-15 0,-7 5-13 16,7 5-14-16,0-4-14 0,-9 3-138 0,9 2-6 0,0-1 0 0,0 5 0 16,-5-4 0-16,5 4 0 0,0 0 0 0,0 4 0 0,0 1 0 0,0 5 0 15,0-1 0-15,0 0 0 0,0 6 0 0,0 1 0 0,0 2 0 0,0 3 0 16,0 3 0-16,0-5 0 0,0 11 0 0,0-6 0 0,0 5 0 0,-6 0 0 15,6 1 0-15,0 4 0 0,0-4 0 0,0 4 0 0,0-1 0 0,0 1 0 0,0 2 0 16,0-3-41-16,0-4-65 0,0 7-16 0,0-8-19 0,6 2-21 0,-6-6-28 16,5 1-28-16,-5-7-27 0,9 2-25 0,-9 0-22 0,0-5-18 0,7-1-45 0,-7 2-52 15,0-7-66-15,0 0-66 0,5-3-13 0,-5-2 9 0,0-4 27 0,0 0 33 16,0 0 40-16,0 0 42 0,0 0 48 0,0-4 46 0,0-2 45 0,0-3 47 0,0 0 61 16,-5 3 67-16</inkml:trace>
  <inkml:trace contextRef="#ctx0" brushRef="#br0" timeOffset="125216.31">27391 3225 0 0,'-5'-10'80'16,"-2"0"72"-16,-4-4 52 0,3 5 43 0,-5-6 42 0,7 4 40 0,-7-3 43 15,-2 0 37-15,10-2 40 0,-9 2 37 0,9 0 34 0,-8 0-6 0,5 2-29 0,2 3-68 16,6-1-86-16,-5 1-50 0,-2 4-31 0,7-5-26 0,0 10-20 0,0 0-28 16,0-10-28-16,0 10-28 0,0-5-24 0,7 5-23 0,-7-6-19 0,5 6-18 15,1 0-13-15,2-3-11 0,5 3-8 0,-8-6-8 0,9 6-6 0,6-4-14 16,-1 4-22-16,-6 0-25 0,6 0-27 0,7 0-36 0,-8 0-44 0,11 0-69 16,-10 0-86-16,0 0-93 0,6 0-94 0,2 0-38 0,-6 0-6 0,3 0 9 0,3 0 15 15,-2 0 31-15,-4-5 39 0,5 1 43 0,1-1 50 0,-3-2 56 0,-4-2 59 16,7 0 75-16,-8-6 78 0</inkml:trace>
  <inkml:trace contextRef="#ctx0" brushRef="#br0" timeOffset="125610.93">28279 2869 0 0,'5'-9'7'0,"-5"3"117"16,0 0 70-16,8-3 50 0,-8 3 38 0,-8-3 36 0,8 0 36 0,0-1 35 0,0 4 33 16,0-3 32-16,-5-1 30 0,5 0 32 0,0 2 28 0,0-4-76 0,-8 3-139 15,8 0-70-15,0-2-34 0,0 1-17 0,0 1-5 0,0-1-10 0,-5 1-11 16,5 3-12-16,0-3-11 0,0 0-11 0,-7 3-9 0,7-3-12 0,0 3-11 0,0 3-12 16,0-3-11-16,-7 0-12 0,7 2-8 0,0-1-12 0,-7 1-7 0,7 4-9 15,0-5-8-15,-6 5-8 0,6 0-9 0,-7 0-8 0,2 0-6 0,-4 5-7 16,9-5-4-16,-10 4-4 0,2 1-5 0,2-1-3 0,-9 8 0 0,10-9-2 15,-9 12 0-15,9-5-2 0,-8-1 2 0,-1 6 0 0,2 0 3 0,-2 0 1 16,1 0 1-16,1 3 2 0,-2-2 1 0,1 2 0 0,8 3 2 0,-11-6-1 16,5-2-6-16,4 8-5 0,-7-6-7 0,9 3-4 0,-9-3-5 0,9 6-5 0,-2-8-5 15,-1 8-2-15,3-2-8 0,-2-4-6 0,7 3-11 0,-7 3-10 0,7-2-11 16,-5 2-6-16,5-3-5 0,0 1-2 0,5 2-1 0,-5-3-5 0,7 3-3 16,0-6-5-16,-2 4-6 0,3-10-6 0,4 6-7 0,2 0-11 0,-1-6-10 15,0 1-18-15,6-1-23 0,1-4-39 16,0 2-52-16,0-4-66 0,4 3-68 0,-3-6-22 0,5 0 3 0,0 0 12 0,-2 0 23 0,-3-6 26 0,6 3 28 0,-1-4 34 0,1-2 37 15,-4-2 42-15,4 2 46 0,-1 0 56 0,-7-1 62 0</inkml:trace>
  <inkml:trace contextRef="#ctx0" brushRef="#br0" timeOffset="126132.42">28558 2972 29 0,'5'0'102'0,"4"-5"40"0,-2 5 32 0,-7 0 30 0,5-7 28 16,1 4 26-16,-6-3 28 0,0 1 25 0,8 1 28 0,-8-2 27 0,5 1 31 0,-5 1-34 0,0 0-66 0,0-7-41 0,0 7-21 0,8-2-13 0,-8-3-8 0,0 3-5 0,0-3-8 0,0 0-1 0,0 3-4 0,0-3-2 0,-8 3-7 0,8-3-10 16,0 3-11-16,0 2-12 0,0-5-10 0,-5 4-11 0,5 1-10 0,0-2-9 0,0 0-10 0,-8 6-8 0,8-3-11 0,0-3-13 0,0 6-10 0,0 0-12 0,-6-6-11 0,6 6-7 0,0 0-8 0,0 0-7 15,-5 0-5-15,-2 6-5 0,7-6-4 0,-9 6-5 0,4-3 0 0,-1 3-3 16,-6 0-1-16,3 3-1 0,-3 0 0 0,6-5-2 0,-7 7-1 0,0 5-4 16,6-7 0-16,-5 0 0 0,4 0 2 0,-4 6-2 0,4 1 1 15,2-7-3-15,1 6-4 0,-3 0-5 0,1 0-7 0,1-2-4 0,0 2-5 0,6 0-7 16,-7 0-4-16,7 4-6 0,0-5-1 0,0 2-5 0,0 3 3 0,7-5-1 0,-7 2-1 15,6-2 4-15,0-4 0 0,1 5 6 0,1-5 5 0,3-1 5 0,-3-4 8 16,4 5 11-16,2-6 11 0,-1-4 9 0,0 5 9 0,0-5 5 0,5 0 2 16,-4-5 2-16,4 1 5 0,-2-2 3 0,3 2 6 0,1-5 6 0,-8 4 8 0,8-11 7 15,-1 7 7-15,-6-1 5 0,0-4 3 0,5 4 4 0,-9-5 5 0,3 0 1 16,1 6 2-16,-7-7 0 0,2 2-1 0,-3 4-2 0,2-4-5 0,-7-2-4 16,0 7-7-16,0-6-11 15,0 2-13-15,-7-8-16 0,7 6-18 0,-5 2-19 0,-3-2-21 0,2 0-22 0,-7 0-26 0,6 6-32 0,-7-6-33 0,4 0-37 0,-3 5-44 16,-3-4-44-16,-3 4-47 0,6 4-58 0,1-3-65 0,0 3-51 0,-3 6-41 15,2 0-5-15,2 0 16 0,-5 0 29 0,11 0 38 0,-8 6 44 0,8 0 45 0,-4-3 50 16,2 3 54-16,7 0 53 16,-5-2 51-16,5 1 61 0,0-5 74 0</inkml:trace>
  <inkml:trace contextRef="#ctx0" brushRef="#br0" timeOffset="126542.71">28800 2936 0 0,'5'0'51'0,"4"-5"140"0,-9 5 75 0,0-4 51 15,0-5 41-15,0 3 37 0,0 2 35 0,0-7 34 0,0 1 39 0,0 1 34 16,0 4 32-16,-9-5 21 0,9 1 16 0,0 3-112 0,0-3-189 0,-5 3-87 16,5-3-43-16,0 5-17 0,-7-5-7 0,7 3-9 0,0 0-11 0,0-3-14 15,-8 3-18-15,8 2-16 0,0 4-13 0,0-5-15 0,0 5-11 0,0 0-10 16,0-5-8-16,0 5-9 0,0 0-8 0,0 0-10 0,0 0-11 0,8 0-6 0,-8 0-10 16,0 0-4-16,0 0-3 0,7 0-3 0,-7 0-1 0,5 5 1 0,4-5 0 15,-4 5 2-15,0 5 0 0,8-4 5 0,1 3 0 0,-1 1 7 0,0-1 5 16,0 6 6-16,1 0 1 0,-2 0 3 0,1 3 4 0,1-3 2 0,-2 6 0 0,2-2 1 15,-1-1 0-15,-8 7 1 0,3-5 2 0,-2 5 2 0,1-6-2 0,-1 5-1 16,-1 1 0-16,-5-5-4 0,8-1-2 0,-8 0-5 0,0 2-4 0,0-7-4 16,-8 0-3-16,8-4 0 0,0 0 1 0,-5 0-3 0,5-1-4 0,-6-4 3 0,6-1 2 15,-7 2 6-15,1-6 7 0,6 0 7 0,-8 5 6 0,3-5 9 0,-2-5 6 16,1 5 10-16,0-6 8 0,-2 2 7 0,1-1 11 0,2 1 8 0,-3-1 10 16,2-5 8-16,1 0 3 0,-3 0 5 0,3 0 1 0,-2 1 2 15,0-7 0-15,0 7 2 0,7-6 4 0,-6 2-3 0,-1-2-3 0,7-5-8 0,0 6-54 16,-6 0-29-16,6-7 0 0,0 6 0 0,0-4 0 0,0-2 0 0,0 8 0 0,6-8 0 15,-6 3 0-15,7-1 0 0,-7 4 0 0,6-6 0 0,1 3 0 0,0 3 0 16,0-6 0-16,6 8 0 0,-8-2 0 0,1 0-59 0,7 0-81 0,2 6-24 16,-3-1-22-16,-5 1-32 0,6 3-29 0,0 1-39 0,-2 1-36 0,10 4-58 0,-8-6-62 15,0 12-72-15,6-6-67 0,-6 0-14 0,7 4 12 0,-8-4 30 0,9 5 36 0,-8 1 41 16,-1-6 42-16,2 3 47 0,-1 3 50 0,1-6 53 0,-2 0 57 16,-6 6 65-16,2-6 71 0</inkml:trace>
  <inkml:trace contextRef="#ctx0" brushRef="#br0" timeOffset="126937.39">29268 2848 0 0,'-7'0'25'0,"2"0"142"16,5-4 75-16,-8 4 53 0,3-5 42 0,5-1 40 0,0 2 40 0,0-1 39 0,-8-4 36 16,8 5 39-16,0-8 31 0,0 9 30 0,0-9 26 0,0 8-107 0,0-1-183 15,0 0-90-15,0-3-43 0,0 2-20 0,0 0-13 0,8 3-18 0,-8-3-18 16,0 1-23-16,0 5-23 0,0-4-18 0,0 4-15 0,0 0-14 0,5 0-9 0,-5 0-10 16,8 0-9-16,-3 0-6 0,-5 4-4 0,7 1-3 0,0 1-2 0,6 3-1 15,-6-3-1-15,-2 2 3 0,3 6-1 0,3-2 3 0,-3 3 1 0,5-2 1 16,-7 2 3-16,1 0 1 0,7 0-2 0,-9 3 3 0,2-3 0 0,-1 6 0 15,-6-8 0-15,5 8-2 0,4-2-9 0,-9-1-6 0,0 3-8 0,7-2-10 0,-7 1-7 16,0-1-7-16,0 0-7 0,-7 1-3 0,7-4 1 0,0-2-2 16,0 0 1-16,0-3-1 0,-9-1 2 0,9-1 6 0,0-4 7 0,-5-1 12 0,5 2 12 0,-6-6 9 15,6 0 10-15,-7 0 10 0,7 0 7 0,-5-6 4 0,5 6 4 0,-9 0 3 16,4-4 1-16,5-1 6 0,-7 1 7 0,1-1 5 0,6-5 7 0,-5 4 4 16,5-3 5-16,-8 3 7 0,8-3 2 0,-8 0 4 0,8-1 3 0,-5-1 3 15,-1 2 1-15,6-1-1 0,0-5 0 0,-8 5-3 0,8-4-7 0,0 4-5 16,-5-4-7-16,5 4-6 0,0-5-11 0,0 0-9 0,0 2-6 15,5-2-7-15,-5 0-10 0,8 0-11 0,-8 0-12 0,6 0-16 0,-1 0-17 0,3-4-17 16,0 4-21-16,-3 0-25 0,1 2-26 0,1-2-28 0,7 0-28 0,-9 0-34 16,8 6-38-16,-8-7-41 0,11 7-45 0,-11 0-72 0,8 3-85 0,1 1-42 0,-7 1-23 15,4-2 9-15,2 3 25 0,0 3 34 0,1-6 41 0,-7 6 42 0,6 6 45 16,-7-6 51-16,2 0 51 0,-3 3 56 0,0 3 57 0,3-2 73 0,-8 1 82 0</inkml:trace>
  <inkml:trace contextRef="#ctx0" brushRef="#br0" timeOffset="127379.23">29588 2931 0 0,'0'0'25'0,"5"-4"140"0,-5 0 77 0,7-1 52 0,-7-1 44 16,6 2 39-16,-6-2 40 0,8-3 41 16,-8 3 42-16,6-3 36 0,1 4 34 0,-7 1 29 0,5-5 27 0,-5 3-109 0,0 0-185 0,8 2-93 0,-8-1-42 15,0-1-23-15,6 6-17 0,-6 0-19 0,0 0-20 0,0-4-24 0,7 4-21 0,-7 4-17 16,6-4-13-16,-1 6-5 0,2-1-6 16,-7-1 0-16,9 8 0 0,-4-3-4 0,1 0-4 0,1 0 3 0,-7 6 0 0,5 1 1 0,4-3 2 0,-2 7 3 15,-7-4-1-15,0 2-1 0,5 2-4 0,-5 5-3 0,0-6-4 0,0 2-6 0,0 1-4 16,0 4-3-16,0-7-1 0,0 5-3 0,0-3-2 0,0-2-4 0,0-1-1 15,0 3 1-15,0-8-5 0,6 2-1 16,-6-3 0-16,0 1 0 0,0-8 1 0,0 5 0 0,0-5 1 0,0-1 3 0,0-4 3 0,0 0 6 0,0 0 6 0,0 0 6 16,0 0 7-16,0 0 3 0,0 0 2 0,0 0 2 15,0 0 2-15,0 0 1 0,0-4 0 0,0-1 1 0,-6 5-1 0,6-4-3 0,0-2-1 16,0-3-7-16,-5 3-6 0,5-4-7 0,0 1-6 0,-7-2-2 0,7 2-5 0,-9-4 0 16,9-3 1-16,-5 2 1 0,5-1-3 0,-7-4 0 0,1-2 0 0,1 3 0 15,5-7 1-15,-9 1 1 0,2-1 2 0,2 1 0 0,-1-1 0 16,6 1 1-16,-7 0 0 0,7-2 1 0,-6 3-4 0,6-3 1 0,0 4 0 0,0-5-2 15,0 5-2-15,6-5 0 0,-6 9-2 0,7-7-2 0,-7 5-1 0,6 7-4 16,-1-8-2-16,2 11-6 0,-7 1-2 0,9 0-5 0,-4-1-3 0,1 5-2 16,1 5-2-16,-7-6 0 0,5 6-2 0,11 0-1 0,-11 6-2 0,7-1 1 15,-5-1 1-15,6 2 3 0,-6 3 3 0,5-5 3 0,3 11 3 0,-3-4 7 16,0 2 0-16,-4-3 4 0,5 5 0 0,-7-1 1 0,1 2 2 0,-2-2-1 0,4 2 0 16,-4-7-6-16,2 6-12 0,-7-2-19 0,0 2-21 0,0 0-25 0,0 0-26 15,-7-6-32-15,7 6-30 0,-5 1-29 0,-4-3-29 0,4-2-32 0,-2 4-36 16,1 0-48-16,1-6-54 0,-11 1-55 0,11-1-53 15,-2-4-5-15,0 5 19 0,2-4 32 0,-3-2 38 0,-4 1 42 0,5-5 42 0,0 4 43 16,2-4 43-16,-3 0 45 0,1-4 46 0,7-1 55 0,-6 1 63 0</inkml:trace>
  <inkml:trace contextRef="#ctx0" brushRef="#br0" timeOffset="128119.77">29751 2829 47 0,'0'-5'121'0,"0"1"41"0,0-1 34 0,0 5 31 0,0-4 29 0,0-2 26 0,0 6 26 0,0-6 29 0,0-3 26 0,0 3 28 0,0 2 30 0,0-1-44 0,5 0-81 0,-5 1-46 0,0 0-21 0,0-2-14 0,0 0-4 0,0-3 0 0,0 4-5 0,0 1-1 0,0-2-1 0,7 1-6 16,-7-5-3-16,0 7-8 0,0-3-9 0,0 2-7 0,0-2-10 0,7 1-10 15,-7 1-10-15,0 4-9 0,0 0-13 0,0-6-12 0,0 6-13 0,0 0-13 0,0 0-13 16,0 0-16-16,0 0-14 0,0 0-13 0,0 0-15 0,0-5-9 0,0 5-10 15,0 0-7-15,-7 5-6 0,7-5-4 0,-7 6-2 0,7-2-1 0,0 1 0 16,-5 5 1-16,5-4 2 0,-8 7 2 0,8-2 5 0,0-2 5 0,-7 6 5 16,7-1 7-16,0 0 1 0,-6 1 2 0,6 6 0 0,0-8 0 0,0 8 1 15,0-6 0-15,0 3 2 0,0 3 0 0,6-2 1 0,-6 0 0 0,7 2 1 0,-7-3 1 16,8 2-2-16,-3-4 1 0,2 2 0 0,0-3 2 0,-2 1 1 0,2-2 1 16,6 0 3-16,-6 0-1 0,5-4 1 0,-4 1-1 0,5-2 3 0,-7-5 1 15,6 6 4-15,2-5 1 0,-1 1 4 0,0-3 5 0,-5 4 12 0,4-7 7 16,0 0 4-16,3 0 4 0,-3 0 1 0,-5 0 5 0,6 0 3 0,0-7 4 15,0 4 1-15,-7-3-10 0,7 1-61 0,0-5 0 0,-8 6 0 0,11-5 0 16,-11-2 0-16,3 1 0 0,-3-4 0 0,9 4 0 0,-9-5 0 0,2 0 0 0,-7 0 0 16,6 2 0-16,2-8 0 0,-2 6 0 0,-6-3 0 0,7-1 0 0,-7-2 0 15,5 3 0-15,-5-3 0 0,0-3 0 0,0-2992 0 0,0 5992 0 0,0-2998 0 16,0 1 0-16,0 1 0 0,0-3 0 0,0 8 0 0,0-6 0 0,0 8 0 16,0-2 0-16,-5 4 0 0,5 2 0 0,0 5 0 0,0-2 0 0,0 2 0 15,0 4 0-15,0 0 0 0,0 0 0 0,0 0-114 0,-7 0-69 0,7 4-20 0,0 2-18 16,0 3-19-16,-6 0-18 0,6 1-22 0,0 1-19 0,-8 2-18 0,8 2-36 15,0 6-40-15,-6-6-51 0,6 3-57 0,0-2-19 0,-7 3-3 0,7-1 19 16,0-3 28-16,0 6 35 0,0-8 36 0,-5 2 43 0,5 0 42 0,0 0 44 0,0-6 45 16,0 1 57-16,0 1 59 0</inkml:trace>
  <inkml:trace contextRef="#ctx0" brushRef="#br0" timeOffset="128641.7">30270 3005 74 0,'0'-5'162'0,"7"-1"55"0,1 3 41 0,-8-7 40 0,6 1 37 0,-6 4 37 0,6-5 40 0,1-1 38 0,-7 1 38 0,5 1 39 0,-5-6 38 0,7 5-49 0,-7 1-97 16,9-2-68-16,-9 2-51 0,5-1-24 0,-5 1-14 0,0-1-13 0,0 5-19 0,6-5-19 0,-6 5-23 0,0 1-27 0,0-1-26 0,7 5-27 16,-7 0-24-16,0 0-19 0,0-4-21 0,0 4-14 0,0 4-13 0,5-4-8 15,-5 5-7-15,0-1-3 0,9 5 0 0,-9-3 1 0,5 9 1 0,-5-6 3 0,7 6 2 16,-7 0 6-16,6 0 5 0,-6 4 2 0,0-4 3 0,0 10 0 0,5-7 0 16,-5 2-4-16,0 5-2 0,0-1-3 0,0 1-1 0,0-1-2 0,0 1-1 15,0-1-3-15,0 1-1 0,0-7-3 0,0 2 0 0,0 0-5 0,0-2-3 16,0-3-2-16,0 0-4 0,0 0-6 0,8-5-4 0,-8-1-6 0,0 2-10 15,0-1-2-15,0-7-3 0,0 3 2 0,0 0 1 0,0-6 6 0,0 0 5 0,0 3 10 16,0-3 9-16,0 0 10 0,0 0 12 0,0 0 6 0,0 0 8 0,0 0 6 16,0 0 8-16,0 0 5 0,0-3 1 0,0-3 0 0,0 0-2 0,-8-3-4 15,8 5-5-15,0-7-6 0,0 2-10 0,-5-6-7 0,5 5-10 0,-6-5-3 16,6 0 0-16,-7 2-3 0,7-8 0 0,-5 7-1 0,-4-9 0 0,9 2 1 16,-5-3 2-16,5-1 2 0,-7 1 0 0,1-1-1 0,6 1 1 0,-5 0 1 15,5-6-1-15,0 5 0 0,0 1 2 0,0 0 0 0,0-1 0 0,0 1 0 16,0 5 0-16,5-1-4 0,-5 1 1 0,6 4-2 0,1-5 1 0,-7 12-1 15,5-7-1-15,4 4-4 0,-9 1-3 0,5 1-2 0,2 3-3 0,-1-3-2 16,-6 5 0-16,5 4-2 0,3-6-1 0,0 1-2 0,-3 5 1 0,9 0-1 16,-9 0-1-16,3 0 3 0,4 5-1 0,-5-5 2 0,5 6 1 0,-4-2 4 0,5 2 2 15,-2 3 0-15,5 0 0 0,-11-3 2 0,8 3-3 0,-8 6 0 0,11-5-1 16,-11-1 0-16,1 6 2 0,-6-6 2 0,7 7 1 0,-7-7 1 16,0 0 2-16,0 6 2 0,0 0 0 0,-7-5-5 0,1-1-4 0,1 6-10 0,-2-4-13 0,-2-1-7 15,4-1-4-15,-8 0-3 0,-1 1-4 0,7 1-12 0,-4-1-14 0,-2-5-18 16,0 4-19-16,-6-5-22 0,4 5-25 0,2-3-27 0,2-1-25 0,-5-1-25 15,5 2-19-15,-1 0-43 0,3-2-56 0,-3 1-65 0,1-1-66 0,2-4-20 0,2 5-1 16,-5-5 23-16,6 4 27 0,6-4 37 0,-6 0 39 0,6 0 44 0,0 0 44 0,0 0 48 16,0 0 46-16,0 0 56 0,0-9 59 0</inkml:trace>
  <inkml:trace contextRef="#ctx0" brushRef="#br0" timeOffset="128910.43">30641 2692 0 0,'15'-9'15'0,"-9"-2"132"0,2 2 75 0,2-1 56 0,-2-5 46 0,-2 6 39 0,1-1 39 0,-7 1 36 0,6 0 37 0,1-3 38 0,0-3 37 0,0 11 34 0,-2-6 36 0,-5 6-89 0,7-2-155 0,-7 2-80 0,6-1-36 0,-6 1-25 16,0 4-19-16,0 0-20 0,0 0-18 0,0 0-21 0,0 0-20 0,0 0-14 15,0 0-14-15,6 4-13 0,-6-4-14 0,0 9-13 0,8-3-14 0,-8 3-10 16,0 0-14-16,7 3-3 0,-7 3 1 0,0-2-18 0,5 2-11 0,-5 0 0 16,0 4 0-16,0-5 0 0,0 7 0 0,0 2 0 0,0-3 0 0,0 1 0 15,0 1 0-15,0-1 0 0,0 3 0 0,0 1 0 0,0-1 0 0,0 0 0 0,-5 1 0 16,5-1 0-16,0 1 0 0,0-1 0 0,0 6 0 0,0-6 0 15,0 1-74-15,0-1-47 0,0-5-15 0,0 5-22 0,0-9-19 0,0 6-28 0,5-8-26 0,-5 2-23 16,0 0-23-16,0-5-16 0,0-1-16 0,0-4-14 0,8-1-13 0,-8 2-19 16,0-6-14-16,0 0-35 0,0 0-39 0,0 0-18 0,0 0-1 0,0 0 19 0,-8-6 32 15,8 2 35-15,-5-1 41 0,5-4 37 0,-7-1 38 0,7 0 40 0,-8 0 38 16,2 0 41-16,0-3 43 0</inkml:trace>
  <inkml:trace contextRef="#ctx0" brushRef="#br0" timeOffset="129083.55">30714 3118 0 0,'-7'-15'38'0,"1"4"61"0,-1-2 49 0,1-3 45 0,-2 2 40 0,3-1 45 15,0 2 39-15,-3-3 42 0,8 2 38 0,-6 4 35 0,-1-4 35 0,-1 4-1 0,8-1-18 16,-5 1-32-16,5 1-37 0,0 5-36 0,0-7-33 0,0 7-30 0,0-2-26 15,0 1-28-15,0 5-30 0,0-4-27 0,0 4-25 0,0 0-23 0,0-6-20 16,0 6-19-16,5-5-19 0,-5 5-16 0,8 0-17 0,-1-4-11 0,-7 4-11 16,6 0-11-16,2 0-6 0,-3 0-3 0,8 0-1 0,-7 0-13 0,7 0-15 15,1 0-21-15,-7 0-24 0,5 4-32 0,0-4-34 0,3 0-46 0,-2 5-46 0,-7-5-104 16,7 6-120-16,-1-6-63 16,2 0-31-16,-1 4-4 0,0-4 9 0,0 0 28 0,1-4 36 0,-1-2 39 0,-3 1 46 0,4 1 49 0,1-5 55 0,-3 3 59 0,8-3 64 15,-7-6 88-15,-7 5 92 0</inkml:trace>
  <inkml:trace contextRef="#ctx0" brushRef="#br0" timeOffset="129417.77">31202 2659 26 0,'7'-6'124'0,"7"6"53"16,-9-4 37-16,2-7 26 0,5 8 19 0,3-9 17 0,-10 8 15 15,9-5 16-15,-1 0 17 0,0-3 23 0,0-3 25 0,0 6-28 0,0 0-56 0,-2-1-57 0,5 1-59 0,-11-3-15 0,3-2 3 0,2 4 11 16,-10 1 17-16,9 5 12 0,-9-7 16 0,5 1 7 0,-5 5 7 0,0 1-6 15,0-1-10-15,0 1-11 0,0 4-17 0,0-6-17 0,0 6-15 0,0 0-16 0,-5-4-14 32,5 4-15-32,0 0-15 0,0 0-13 0,-9 0-16 0,9 0-13 0,-5 4-10 0,0-4-10 15,-3 0-8-15,8 6-7 0,-13-2-7 0,5 1-6 0,3-1-4 16,-1 7-7-16,-7-7-2 0,0 11-6 0,6-6-4 0,-5 1-1 0,-3 4-1 0,10 2 5 16,-9-1-1-16,9 3 5 0,-10 3-1 0,9-2 3 0,-7 2 2 0,8-3 2 15,-9 6 4-15,7 1-2 0,1-6-1 0,1 7 1 0,-2-3 0 0,-2 3 2 0,4-2 0 16,5 0 0-16,-7 1-1 0,7-1-1 0,0 1 1 0,0-1-1 0,0 1-2 15,0-1-6-15,0 0-6 0,7-5-8 0,-2 5-11 0,-5-3-13 0,9 3-15 16,3-5-22-16,-6 1-19 0,1-6-20 0,7 7-19 0,-9-7-16 0,8 0-15 0,-7 0-20 16,9 2-19-16,-3-7-25 0,0 0-27 0,3 2-41 0,-3-7-50 0,-5 8-56 15,6-12-58-15,0 3-10 0,-2-3 16 0,5 0 23 0,-3 0 29 0,-3-3 30 0,4-4 32 16,-7 2 33-16,7 1 38 0,-8-7 43 0,1 7 46 0,5-5 55 0,-5 0 64 16</inkml:trace>
  <inkml:trace contextRef="#ctx0" brushRef="#br0" timeOffset="129810.04">31423 2912 0 0,'-6'-10'18'0,"-1"-5"134"0,2 6 72 16,-4 0 53-16,4-6 43 0,0 5 40 0,5-1 40 0,-8-2 34 16,8 4 34-16,0 3 29 0,-5-3 25 0,5 3 22 0,0 0 22 0,0 6-100 0,0-4-173 15,0 4-81-15,5-5-39 0,-5 5-24 0,0 0-19 0,0-5-15 0,8 5-17 0,-8 0-13 16,5-4-13-16,0 4-4 0,4 0-6 0,-4 0-1 0,2-4-2 0,7 4-5 16,-8 0-3-16,6 0-5 0,2 4-3 0,-1-4-2 0,-1 4-1 0,7 1-2 0,-6 0-4 15,8-1-5-15,-7 8-2 0,4-9-5 0,-4 9-3 0,-2-8-2 0,1 5-5 16,6 0-3-16,-12 2-2 0,7-1-5 0,-1 5-1 0,-8-6-2 0,11 0-1 15,-11 6-2-15,1 1 1 0,-1-7 3 0,11 6 2 0,-16 0 0 0,5 0 1 16,-5-2-1-16,7 2 2 0,-7 0-3 0,0 0 1 0,0-2-9 0,0 2-4 0,0 0-8 16,-7-4-5-16,7 3-8 0,0-5-2 0,-5 2-2 0,-3-1-2 0,8-1 4 15,-8-4 4-15,8-1 3 0,-5 2 5 0,-1-6 5 0,1 0 5 0,5 0 8 0,-7 0 10 16,-2-6 11-16,9 2 11 0,-5-1 14 0,-2 1 13 0,1-7 13 0,1 1 11 16,5 5 3-16,-9-4 4 0,2-5 2 0,2 3 4 0,-1 1 2 0,6-4 2 15,-8 4-3-15,3-4-4 0,-3 4-4 0,8-5-5 0,-5 0-45 0,-2 6-35 0,0-7 0 16,7 2 0-16,-7 4 0 0,1-3 0 0,-1-2 0 0,7 0 0 0,-5 0 0 15,-3 6 0-15,8-6 0 0,0 0 0 0,0 0 0 16,0 2 0-16,0 1 0 0,0-3 0 0,8 1 0 0,-3 0 0 0,2 5 0 16,-1-6 0-16,1 4-58 0,0 1-33 0,5 1-12 0,-4 5-16 0,5-7-18 0,-2 7-19 15,5-2-18-15,-5 6-18 0,1 0-27 0,4 0-29 0,-5 0-39 0,10 6-47 0,-9-6-87 16,0 4-107-16,8 1-42 0,-6 5-9 0,6-4 12 0,-8-3 27 0,0 3 30 0,2-2 39 0,-7 1 41 16,4 1 43-16,-4-2 49 0,2-4 53 0,-9 5 61 0,0-5 65 0</inkml:trace>
  <inkml:trace contextRef="#ctx0" brushRef="#br0" timeOffset="130298.43">31880 2790 0 0,'0'0'44'0,"0"0"159"0,0 0 86 0,6-6 59 0,-6 2 45 16,0-1 40-16,0 0 38 0,6-3 33 0,-6 2 33 0,0-3 29 0,8 3 26 15,-8 1 25-15,7 1 21 0,-7-2-128 0,5 6-220 0,-5 0-110 0,6-5-52 0,-6 5-27 16,8 0-11-16,-8 0-14 0,5 5-11 0,-5-5-8 0,8 6-4 0,-8-2-7 16,5 1-1-16,2 1-5 0,-7 3-6 0,7 1-1 0,0-1-5 0,-7 0 0 0,6 6 2 15,-6 1 3-15,7-2 0 0,-7 1 1 0,0 4 2 0,6-4-5 0,-6 4-6 0,0 2-4 16,0-3-2-16,0 3-4 0,0-2 1 0,-6 5-3 0,6-3-1 0,0 1-4 15,0 5-7-15,-7-9-10 0,7 6-11 0,0 1-13 0,0-6-10 0,0 2-5 16,-6 3-6-16,6-10-1 0,0 6-2 0,0-6-3 0,0 1 1 0,0 1-2 16,6-7 0-16,-6 0 4 0,0 1 11 0,0-5 11 0,0-1 16 0,0-4 16 0,0 5 16 15,0-5 7-15,0 0 8 0,0 0 2 0,0 0 4 0,0-5 5 0,7 1 4 0,-7-1 6 16,0-5 3-16,0 5 5 0,0-5 2 0,0 0 1 16,-7 1-2-16,7-6 1 0,0 6-1 0,0-6 1 0,0 0-1 0,-6-4 2 0,6 5-1 15,0-7 1-15,-7 2-4 0,7-6-3 0,-7 5-1 0,7 1-23 0,-7-5-29 0,2 5 0 16,5-6 0-16,-8 1 0 0,3 3 0 0,-3-3 0 0,8 6 0 0,-6-7 0 15,1 5 0-15,5-5 0 0,-7 6 0 0,7-5 0 0,-8 3 0 0,8 3 0 0,0-1 0 16,-6-2 0-16,6 3 0 0,0 2 0 0,0 1 0 0,6 1 0 0,-6 0 0 16,0 3 0-16,0 2 0 0,8-1 0 0,-8 1 0 0,7 4 0 0,-7 1 0 0,5-2 0 15,1 0 0-15,-6 6 0 0,8 0-20 0,-3-3-15 0,3 3-2 0,-3 3-2 16,9-3 2-16,-7 6 1 0,6 0 3 0,-7-2 1 0,7 5 2 0,0-4 1 0,0 5 2 16,0 5 1-16,-8-6 3 0,9 6 4 0,-1-6 1 0,-5 6 2 0,5 1 3 15,-8-3 6-15,3 2 2 0,-2 5 5 0,-1-6 4 0,-5 0 3 0,8 1 3 16,-8 1 3-16,0-2 4 0,0 1 2 0,-8-5 2 0,8 5 1 0,-5-2 3 15,-1 2-8-15,-2-4-10 0,3 4-10 0,-2-7-9 0,1 3-13 0,-8-2-15 0,2 0-15 16,3 3-16-16,-1-3-20 0,-3 1-26 16,5-7-30-16,-5 3-30 0,0 3-36 0,0-3-37 0,7 0-43 0,-8-2-45 0,2-4-91 0,-1 5-116 0,5-5-39 0,-3 0-3 15,4 0 17-15,-1-5 24 0,2 1 37 0,0-2 41 0,-1 0 45 0,2 2 46 0,5-7 52 16,0 2 52-16,-9-4 61 0,18-2 65 0</inkml:trace>
  <inkml:trace contextRef="#ctx0" brushRef="#br0" timeOffset="130487.75">32173 2501 0 0,'13'-3'48'0,"1"-3"164"0,-1 6 92 0,-1-4 65 15,-5-1 50-15,5-1 46 0,1 6 42 0,-6-4 42 0,0-2 36 0,-2 1 35 0,11 5 30 0,-11 0 28 0,1 0 26 0,1 5-135 0,7 1-222 0,-9-2-118 0,2 2-59 0,-1-1-26 0,7 5-12 0,-5-1-15 0,-3 0-17 16,1 6-13-16,-6-5-15 0,7 9-8 0,-1-5-14 0,2 7-50 0,-8-2 0 0,0 2 0 16,0-3 0-16,0 6 0 0,0 1 0 0,-8-6 0 0,2 10 0 0,-1-4-63 15,-4-1-102-15,3 1-53 0,-5 5-57 0,0-2-95 0,-1-2-111 0,-4 2-94 0,4 3-78 16,-5-4-25-16,-1 0 0 0,1 1 28 0,-6-4 36 0,4 6 47 0,-6-5 52 0,1-7 59 15,2 6 63-15,-2-8 67 0,0 3 68 0,-1-5 87 0,1-2 87 0</inkml:trace>
  <inkml:trace contextRef="#ctx0" brushRef="#br0" timeOffset="131632.84">28955 3922 74 0,'-7'-4'144'0,"-6"4"39"0,7-5 31 0,-7 0 25 0,1 1 22 0,-2-2 19 0,8 2 17 0,-7-1 18 0,0 1 17 0,0-1 17 0,0 5 20 0,5-7-67 0,-2 4-108 0,1 3-59 0,-3-6-34 0,4 6-14 0,-4 0-6 0,0 0-2 0,4 0-1 16,2 0 0-16,-1 0-1 0,1 0 0 0,-6 0-4 0,12 0-4 0,-9 0-4 0,4 0-3 16,0 0-5-16,5 6-2 0,-8-6-2 0,8 0-3 0,0 0-1 0,0 3-4 15,0-3-2-15,0 7-3 0,0-7-2 0,0 0 6 0,0 5 5 0,0-5 8 16,8 4 12-16,-8 1 6 0,5-5 8 0,0 4 2 0,4 2-1 0,-4-2 0 15,2 1-3-15,6-5 1 0,1 5-3 0,-2-1-1 0,8 3-6 0,1-7-7 0,-3 5-8 16,8-1-13-16,0-4-12 0,6 5-8 0,0-1-9 0,2-4-3 0,3 6-4 16,3-6 0-16,-1 3-2 0,8-3-1 0,-2 6 5 0,0-1 2 0,8-5 1 15,-6 4 6-15,8 2 4 0,5-6 4 0,-1 6 3 0,1-3 3 0,3-3 4 16,8 6 1-16,-4-6 3 0,4 5 3 0,8-1 1 0,-8-4 1 0,7 4 2 16,-1 2-2-16,2-6 1 0,0 5-4 0,5-1-4 0,-5 1-6 0,0-5 0 0,5 7-4 15,-7-4-3-15,2 3-2 16,-8-1-1-16,7 5-2 0,-6-6-4 0,1 1-5 0,-1-1-1 0,-1 1-5 0,-8 5-2 0,-3-4-2 0,-1-1 1 0,-1-1-1 0,-6 5 1 15,0-3-1-15,-7-2 2 0,-5 1 1 0,-1 1-1 0,0-3 2 16,-7 3 2-16,-5 0 1 0,-1-2-1 0,-7 1 3 0,-1 1 0 0,-2-6-1 0,-4 4 2 0,-6-4 1 16,8 0 3-1,-14 3 3-15,7-3 1 0,-7 0 3 0,0 0-2 0,0 0 2 0,0 0-1 0,0 0 0 0,0 0-1 0,0 0 0 0,0 0 0 0,0 0-3 0,0 0 1 16,0 0-8-16,-7 6-13 0,7-6-12 16,-8 0-14-16,8 0-11 0,-6 0-12 0,0 0-12 0,-1 0-11 0,2 0-16 0,-4 0-13 0,2 0-15 0,2 0-16 15,-1 0-17-15,-1 0-18 16,1 0-20-16,-7 0-17 0,6 0-27 0,1 0-27 0,-7 0-64 0,5 0-85 0,3 0-57 0,-2 0-45 0,-5 0-6 0,4 0 15 0,1 0 23 15,-5 0 30-15,5-6 34 0,-6 3 35 16,5-1 40-16,-3-7 45 0,-1 7 48 0,3-11 53 16,-3 4 70-16,1 1 87 0</inkml:trace>
  <inkml:trace contextRef="#ctx0" brushRef="#br0" timeOffset="134309.81">20633 4553 33 0,'0'-4'122'0,"5"-2"50"0,-5 6 42 0,7-4 34 0,-7-1 28 0,7 5 31 0,-14-4 28 0,7-1 33 0,0-2 30 0,0 4 31 0,0 3 26 0,0-6-35 0,0 1-73 0,0 1-60 0,0-2-49 15,0 1-27-15,0 1-15 0,0 0-7 0,-7-1-6 0,7-1-8 0,0 6-7 0,0 0-13 0,0-4-10 0,0-2-11 0,0 6-8 0,0-5-9 16,0 1-9-16,0 4-11 0,0-5-7 0,0 5-9 0,0 0-9 0,0 0-8 16,0 0-7-16,-5-6-8 0,5 6-11 0,-8 0-11 0,8 6-10 0,-5-6-11 15,-3 0-7-15,2 5-3 0,-7-1-6 0,5 1-2 0,-4 1-2 0,1 4-1 0,-5-1-4 16,5 0 0-16,-10 1-3 0,9 4 1 0,0 2 1 0,-8-1 4 0,6-1 0 15,-4-4 2-15,4 5-1 0,1-2-5 0,6 2-5 0,-6 1-6 0,7-6-5 16,-1 4-4-16,0-5-5 0,0 6-5 0,2-4-2 0,5 2-5 0,0-3 1 0,0 1-6 16,0 4 1-16,5-6-1 0,-5 1 0 0,7-1 7 0,0 0 7 0,0 7 7 15,-1-7 4-15,7 0 7 0,-6 2 2 0,6-1 4 0,1-1 7 16,-1 3 3-16,-3-3 4 0,4 0 5 0,6-5 3 0,-6 8 3 0,5-3 0 0,-6-4 1 16,8 5 2-16,-10-6 0 0,9 5-1 0,-7-4 1 0,1 5 2 0,4-4-1 15,-11 3-2-15,5-4 0 0,-5-1 1 0,6 2-2 0,-5-2 2 0,-8 1 0 0,6-5 4 16,-6 6 0-16,5-3 3 0,-5-3 5 0,0 0 3 0,-5 6 7 0,5-6 2 15,0 0 5-15,0 6 4 0,-6-6 4 0,-2 3 1 0,3 3 1 0,-3-6-1 0,1 6-3 16,-5-2-3-16,0-1-10 0,-1 3-12 0,-1-1-14 0,-7 5-14 0,9-4-18 16,-8-3-19-16,2 3-20 0,5 0-19 0,0-6-26 0,-6 3-25 0,4 3-21 15,10-6-27-15,-9 4-28 0,1-4-31 0,8 0-36 0,-3 0-41 0,8 5-51 16,-6-5-45-16,6 0-23 0,0 0-6 0,0 0 13 0,0 0 24 0,0 0 30 0,0-5 35 16,6 1 36-16,-6-2 38 0,8 3 41 0,-3-9 42 0,3 9 47 0,-3-9 52 15</inkml:trace>
  <inkml:trace contextRef="#ctx0" brushRef="#br0" timeOffset="134784.54">20938 4744 97 0,'13'-9'167'0,"1"-1"47"0,-9 4 39 0,2-3 37 16,-7 3 37-16,6 3 37 0,-6-7 35 0,0 5 32 15,0-1 29-15,-6 3 25 0,6-4 19 0,-7 2-71 0,2 5-129 0,-4-4-70 0,4 4-43 0,0-5-28 16,-3 5-18-16,-5 0-21 0,0 0-22 0,7 5-22 0,-7-5-20 0,0 4-14 0,0 1-14 16,0 2-5-16,0-4-7 0,-1 3-5 0,2-1-6 0,-2-1-2 0,8 5-4 0,-6-3-2 15,4 3-3-15,0-3-3 0,3 4-3 0,5-5-1 0,-6 4-4 16,1 1-3-16,5-6-1 0,0 6-3 0,-7 0 1 0,7 0-4 0,0 5 0 0,0-6 0 15,0 0-2-15,7 6 2 0,-7 0 1 0,0-5 0 0,5-1 3 0,1 6-1 16,-1-4 4-16,-5-1-2 0,16-1 2 0,-11 0 3 0,2 1 0 0,5-4 2 16,-4-1 3-16,4 4 1 0,2-5 2 0,-1 2 2 0,0-6 1 0,5 4 4 15,-4-4 1-15,4 0 1 0,-2-4-1 0,2-2 4 0,-4 2 4 0,4-1 8 16,-5 1 5-16,7-7 6 0,0 1 8 0,-8 1 9 0,2 0 6 0,-1-6 6 0,0 6 6 16,0-3 7-16,-7-1 12 0,2 4 9 15,-3-6 9-15,2 3 2 0,-7 3-2 0,0-6-7 0,6 6-4 0,-6-7-5 0,-6 2-7 0,6 0-3 0,-7 0-9 16,7 4-5-16,-5-5-7 0,-3 0-10 0,2 0-13 0,1 0-9 0,-3 6-11 0,-5-5-3 15,5 4-3-15,-2 0-3 0,-4 0-2 0,7 5-3 16,-6-5-3-16,-1 5-4 0,1 5-5 0,0-4-1 0,0 4-5 0,-1 0-1 0,9 0-4 0,-8 4 0 16,8-4-4-16,-3 5-2 0,-5-1-2 0,7 7 2 0,-1-1 2 0,7 0 0 0,-6 0 1 15,-2 4 0-15,3 0-1 0,-2 2 2 16,7 2 0-16,-6 3-2 0,6-6-3 0,-6 4-3 0,6-1-3 0,0 3-6 0,0-2-3 0,6 2-3 0,-6-3-6 0,6-3-6 16,-6 4-5-16,7-4-5 0,-2 0-2 0,3 0-8 0,-2 0-5 15,1-6-9-15,4 5-9 0,5-3-12 0,-11-2-16 0,8 0-17 0,1 3-22 0,-2-5-39 16,2-1-44-16,-1 3-53 0,6-3-56 0,-6-6-42 0,8 6-34 0,-11-6-3 15,11 0 11-15,-8-6 23 0,6 6 27 0,1-6 34 0,-1-3 34 0,-6 3 39 0,6-1 40 0,2-5 50 16,6 3 52-16,-9 0 56 0,8-2 69 0</inkml:trace>
  <inkml:trace contextRef="#ctx0" brushRef="#br0" timeOffset="135178.7">21531 4817 85 0,'13'-15'159'0,"0"-4"49"0,0-1 44 0,-5 6 44 0,-3 0 41 0,1-2 42 0,-6 1 42 0,7 2 37 0,-7-1 42 0,0 2 37 0,0 3 36 0,0-1-56 0,0 6-107 15,0-1-62-15,0 0-39 0,0 5-25 0,0-4-20 0,0 4-28 0,0 0-26 0,0 0-31 0,0-6-26 0,0 6-26 0,0 0-27 0,0 0-26 0,0 0-24 0,0 0-18 0,0 0-19 0,0 0-13 0,0 0-9 0,-7 6-8 0,7-6-5 0,-6 4 0 16,1 1 0-16,5 4 2 0,-8-5 3 0,0 7 1 0,8-2 2 0,-5 7 5 0,-1-7 2 0,-1 0 4 0,-6 6 0 0,5-6-2 0,3 7-1 16,-2-7-4-16,0 1 1 0,-6 0-5 0,8 0-3 0,-3 0 0 0,-3-1-2 15,4-3 0-15,-7-3-4 0,1 3 0 0,8-1-1 0,-11-1-1 0,5 2 4 16,4-6-2-16,-7 0 4 0,2 0 1 0,0 0 2 0,5-6 1 16,-6 6 3-16,-1-4 2 0,9-1 1 0,-3-4 3 0,-4 3 3 0,5-3 3 0,0 5 2 0,2-8-4 15,5 3 1-15,-8 4-3 0,8-5 2 16,0 1-1-16,-8 0 3 0,8-1 3 0,0-1 2 0,0 1 1 0,0 1 0 0,0 0 3 0,0-7 1 0,8 7 0 15,-8-2-1-15,8 3 0 0,-8-2 0 0,5-6 1 0,2 7 0 0,0-1 0 16,-7 1-4-16,12 0-2 0,-4-3-1 0,-3 8-1 0,2-6-1 0,5 6-2 0,-4-2-3 16,5 2 1-16,0 4 0 0,-8-5 0 0,9 5 3 0,-1 0 1 0,0 5 1 15,0-5 0 1,0 4-1-16,-7 2-1 0,9-2-1 0,-4 1 0 0,2 4 0 0,-5 3 1 0,4-3 3 0,-5 4 1 0,-2 2 4 0,3 6-1 0,-1 3 3 16,-1 1 0-16,-6-1 0 0,0 6 2 0,0 3 2 0,0 2-2 0,0-2 3 0,-6 1-2 15,6 6-4-15,-7-5-4 0,7-1-6 0,-8 0-7 0,3-1-5 0,-2-3-9 16,0 0-10-16,7-7-11 15,-5 3-9-15,-3-7-11 0,3 5-8 0,5-9-15 0,-8 4-14 0,2-4-16 16,1 0-14-16,5 4-13 0,-7-10-17 0,-1 6-17 0,8 0-19 0,-6-5-16 0,6-1-19 0,-6 2-47 0,6-2-56 0,-7-3-67 0,7-3-65 16,0 4-15-16,0-7 8 0,-5 4 22 0,5-4 26 0,0 0 31 0,0 0 32 0,0 0 37 15,5-4 38 1,-5-6 42-16,7 4 44 0,-7-3 58 0,6-2 66 0</inkml:trace>
  <inkml:trace contextRef="#ctx0" brushRef="#br0" timeOffset="136000.99">21765 4686 55 0,'0'-9'162'0,"8"-3"68"0,-8 3 53 0,5-1 48 0,-5-4 42 0,0 4 44 0,0 0 41 0,0-1 35 0,0 7 33 16,0-1 27-16,0-4 25 0,-5 5-54 0,5-2-99 0,0 0-96 0,0 2-94 0,-8-6-52 0,8 6-27 0,-5-2-25 0,5 2-23 15,-8-1-22-15,8 1-21 0,0-1-15 0,-6-2-13 0,6 4-11 0,0 3-5 0,0 0-6 16,0 0-4-16,0 0-5 0,0 0-6 0,0 0-8 0,0 0-10 0,0 0-8 15,0 0-10-15,0 0-9 0,0 0-7 0,0 0-5 0,0 0-1 0,0 0 1 16,0 0 2-16,0 0 4 0,6 3 5 0,-6 4 3 0,8-2 5 0,-8-1 5 16,5 1 5-16,3-1 5 0,-3 6 7 0,9 0 6 0,-9-6 8 0,2 8 4 15,1-3 2-15,4 0 0 0,-5 6 3 0,-2-5 0 0,11 5-1 0,-11-2 4 0,1 2 1 16,1 6 0-16,-7-6 3 0,5 3-1 0,-5 3-4 0,0 2-7 0,0-3-5 16,0-1-9-16,0 1-5 0,-5-1-4 0,5 2-3 0,-7-3-3 0,7-2-1 0,-6-1 0 15,6-2-1-15,-5-2-3 0,5-1 3 0,-9-5 3 0,2 4 3 0,7-5 9 16,0 2 9-16,-5-2 12 0,5-4 9 0,0 0 13 0,0 0 9 0,0 0 6 15,-7 0 8-15,7 0 4 0,-7 0 6 0,7 0 4 0,0-4 4 0,-5-2 3 16,5 2 2-16,-8-1-1 0,8 1 1 0,-7-7-1 0,7 7-5 0,0-7-4 0,-5 7-7 16,5-5-9-16,0-1-5 0,0-1-7 0,0 1-3 0,0 1-1 0,0-6-5 15,0 0-3-15,0 0 0 0,0 0-5 0,0 2-2 0,5-2-4 0,-5 0-3 16,7-4-2-16,-7 5-1 0,8-7-3 0,-3 2-1 0,2 4-1 0,0-4-1 16,-2 4-2-16,-5-3-4 0,16 2-2 0,-11 1-5 0,1 1-2 0,6-2-5 0,2 2 0 15,-7 4-3-15,4 1 0 0,5 0 0 0,-5-1-2 0,2 4 1 0,2 1-4 16,-4 1 3-16,2 4-1 0,0 0-1 0,1 4 2 0,-2 1 4 0,2 4 3 15,-1-2 1-15,-8 2 2 0,3 6 3 0,0-1 0 0,-3 2 2 0,1 2-7 16,-6 1-15-16,7 2-13 0,-7 3-15 0,0 1-17 0,0-1-16 0,0 1-14 0,0-1-11 16,-7 0-12-16,7 1-6 0,0-7-3 0,0 9-5 0,0-14-1 0,0 8 1 15,7-7 8-15,-7-4 9 0,5-1 15 0,-5 0 14 0,9-3 14 0,-2-2 19 16,-2 2 13-16,1-6 14 0,0 0 11 0,1 0 6 0,1-6 9 0,-3 6 3 0,9-10 4 16,-9 5 3-16,3-4 3 0,4 5 4 0,2-6 3 0,-9-4 5 0,9 2 4 15,-7-1 2-15,-1 4 7 0,7-6 8 0,-5-1 11 0,-3 2 7 0,2-1 11 16,-1-1 10-16,-1 2 8 0,4 0 10 0,-9 0 7 0,7-2 5 0,-7-2 6 0,5 3 5 15,-5-1 3-15,8 2 2 0,-8 0 2 0,0-6-1 0,0 5-1 0,5 0-3 16,-5 2 0-16,0 1-4 0,0-2-1 0,0 4-3 0,0 1 0 0,0 5-5 16,-5-8-4-16,5 9-8 0,0-3-9 0,0 6-12 0,0 0-13 0,0 0-14 15,0 0-17-15,0 0-15 0,0 0-13 0,0 0-12 0,0 0-8 0,0 0-10 0,-8 6-4 16,8-3-4-16,0 9-3 0,0-3 1 0,-5 1 5 0,5 4 4 0,0 2 5 16,-7-3 4-16,7 7 7 0,-9 0 6 0,9-2 3 15,0 2 2-15,0 1 1 0,0-2-1 0,0-1-1 0,0 7 0 0,0-5 2 0,0 0-4 0,0-2 1 0,0-3 0 16,9 6-1-16,-9-6 1 0,7-2 0 0,-7 2-2 0,5-4-1 0,-5-1 2 15,8 3-1-15,-3-8 2 0,1 5 1 0,-6-4 2 0,13-1 2 0,-6-1 2 16,0 1 2-16,0-5 2 0,-1 0 2 0,6 0 6 0,-4-5 6 0,5 5 5 16,-7-4 6-16,7-1 8 0,-5-1 8 0,-3-4 5 0,9 1 5 0,-9 0 5 15,2 3 2-15,1-9 2 0,-3 5-1 0,2 1 0 0,-7-6 1 0,7 0-6 0,-7 0-2 16,5 0-7-16,-5-3-3 0,0-2-5 0,-5 6-9 0,5-5-24 0,-7-2-9 16,7 3 0-16,-7 3 0 0,2-6-24 0,-10 2-22 0,10 5-13 0,-4-2-12 15,-1 1-15-15,-4 2-11 0,7 4-18 0,-6-3-19 0,7 3-21 0,-7 0-31 16,0 3-35-16,6 2-33 0,-7 4-34 0,9 0-62 0,-3 0-74 0,2 4-70 0,1 2-68 0,-3 3-15 15,3-4 8-15,-2 5 22 0,7 5 28 0,-9-6 38 0,9 1 39 0,0 5 50 16,9-5 50-16,-9 4 56 0,7-4 58 0,-7-1 71 0,5 3 74 0</inkml:trace>
  <inkml:trace contextRef="#ctx0" brushRef="#br0" timeOffset="136250.97">23024 4768 0 0,'0'0'31'0,"0"0"149"0,0-5 79 0,0 5 60 0,0-4 44 0,0-2 41 0,0 2 37 0,0-1 39 0,0-4 37 0,0 2 31 0,0 7 30 15,0 0 27-15,-9-3 25 0,9 3-118 0,0-6-196 0,0 1-100 0,0 5-46 0,0 0-25 0,0 0-18 0,0-4-13 0,0 4-13 0,0-6-16 0,0 6-17 0,0 0-14 16,0 0-13-16,0-3-12 0,0 3-13 0,0-6-8 0,0 2-11 0,0 4-7 0,9-5-9 0,-4-1-5 0,0 6-5 0,3-3-12 16,-3-4-15-16,11 2-22 0,-5 5-25 0,2-4-22 0,0 4-29 0,1-5-30 15,6 5-34-15,-9-6-47 0,9 6-54 0,0 6-93 0,-8-6-103 0,9 0-42 16,-10 5-8-16,10-5 15 0,-8 4 28 0,0 1 35 0,0 2 40 0,-7-4 43 0,2-3 45 15,-3 6 52-15,3-1 52 0,-8-5 62 0,-8 10 66 0</inkml:trace>
  <inkml:trace contextRef="#ctx0" brushRef="#br0" timeOffset="136411.07">23081 4973 87 0,'0'5'198'0,"-7"4"72"0,7-3 54 0,-6 0 41 0,6-3 26 0,0-3 27 16,-5 0 26-16,5 0 24 0,0 0 26 0,0 0 25 0,0 0 23 0,0 0-65 15,0 0-116-15,0 0-104 0,0 0-103 0,0 0-53 0,0 0-31 0,0 0-9 16,5 0-2-16,-5-3-6 0,6 3-8 0,1 0-7 0,-1-6-7 0,1 6-13 0,6 0-16 15,1-6-26-15,-1 6-31 0,-2-3-34 0,2 3-33 0,8-6-38 0,-8 6-41 16,6-5-70-16,-1 5-87 0,3 0-70 16,-2-4-57-16,1-2-20 0,7 2-4 0,-8 4 17 0,7-5 24 0,-8-4 36 0,10 3 41 0,-8-4 47 0,6 1 45 0,-8 0 52 15,9-6 53-15,-1-1 67 0,-6 2 81 0</inkml:trace>
  <inkml:trace contextRef="#ctx0" brushRef="#br0" timeOffset="136821.44">24245 4558 0 0,'21'5'21'0,"-8"-1"150"15,1-4 103 1,-9 6 74-16,8-6 51 0,-5 0 38 0,-2 0 26 0,1 0 20 0,-2-6 17 16,4 2 16-16,-9 4 15 0,5-5 14 0,2 0 16 0,-1 5-115 0,1 0-187 0,-1 0-125 0,2 0-88 0,-3 0-42 0,0 0-21 0,3 0-2 15,-8 0 5-15,6 0 5 0,-6 0 7 0,0 0 4 0,0 0 3 0,0 0 0 0,0 0-1 16,0 0 1-16,0 0-1 0,0 0 4 0,0 5 2 0,0 0 3 16,0-1 4-16,-6-4 2 0,6 6 5 0,-8 0 2 0,3-2 2 0,0 1 1 0,-3 4 1 0,2-5-1 15,-1 7-2-15,-6-7-2 0,8 8 0 0,-9-8-9 0,1 6-5 0,5-6-9 16,-5 0-8-16,0 2-10 0,7-1-7 0,-7-5-7 0,1 4-4 0,-2-4-2 15,8 0 1-15,-7 0 1 0,6 0 0 0,-6 0 3 0,7 0 2 0,-2-4 3 16,-5 4 3-16,8-5 6 16,-2-1 5-16,0 2 4 0,2 0 5 0,5-1 4 0,-7 0 3 0,-1 1 2 0,8-2 3 0,0 0 3 0,-6-3 4 0,6 3 5 15,0 2 10-15,0-5 0 16,0 0 1-16,0-3-1 0,0 3-2 0,6 0 2 0,-6-1-1 0,8 1 1 0,-8-6 1 0,7 0 0 0,-2 4-2 0,-5 3-1 0,14-3-2 16,-14 1-5-16,5 1-3 0,8-2-2 0,-5 2-1 0,-2 5 4 0,7-1 2 15,-6 1 3-15,6-2 2 0,-2 0 0 0,5 6 2 0,2-4-1 0,-4 4 4 0,4 0-3 31,-4 4-2-31,7-4 0 0,-3 6-2 0,3 0 0 0,-3 3-1 0,3-5-3 16,-2 5-3-16,-6 2-6 0,6-2-2 0,1 1-4 0,-8 5-1 0,0 0-1 16,4-6 0-16,-11 12-1 0,1-8 0 0,6 7 2 0,-12 0 0 0,9-2-7 0,-9 13-9 15,0-7-21-15,-9 6-19 0,9-2-24 0,-12 2-25 0,6 3-25 0,1 1-29 16,-4 2-27-16,-3-3-28 0,5-2-33 0,-5 3-29 0,4-6-47 0,1 1-52 16,2-10-40-16,-1 8-38 0,-2-9-20 0,8-3-14 0,-5 0 15 0,5 0 27 0,0-5 33 15,0-6 38-15,0-4 40 0,0 9 37 0,0-9 42 0,0 0 41 0,5 0 49 16,3 0 49-16,-2-4 50 0,6-5 59 0</inkml:trace>
  <inkml:trace contextRef="#ctx0" brushRef="#br0" timeOffset="137470">24982 4583 0 0,'8'-10'33'0,"-2"-5"147"0,-6 0 81 0,0 6 55 0,0-7 41 0,0 2 35 0,0 4 30 0,0 1 28 0,0 0 29 0,-6-1 24 0,6 4 26 0,0 1 22 0,0 1 23 0,0 4-119 0,-8 0-197 0,8-5-95 0,0 5-43 0,0 0-18 0,0 0-12 16,-5 0-7-16,5 0-8 0,0 0-12 0,-7 0-13 0,7 0-9 0,-6 5-11 15,6-1-7-15,-8 1-7 0,2 1-5 0,-1-2-4 0,2 2-9 0,-2 3-9 0,0 0-4 16,0-3-7-16,1 9-1 0,-1-5-2 0,1-1 4 0,-2-4 0 0,3 5 3 16,5 4-1-16,-5-10-1 0,5 12-1 0,-8-7 1 0,8-4-4 0,-6 5-3 15,6-1-1-15,0 3-1 0,0-3-4 0,0-4-3 0,0 3 2 0,6-2 0 16,-6 3 1-16,8-9 3 0,-8 5 2 0,5 2 4 0,0-4 2 0,3-3 4 16,-2 6 2-16,1-6 5 0,-1 0 5 0,8-6 6 0,-2 6 6 0,1-3 6 0,1-4 5 15,-7 2 4-15,12 1 5 0,-6-7 10 0,-1 7 6 0,2-5 8 0,-8 0 6 16,6 3 6-16,-3-4 7 0,3-1 3 0,-6 2 5 0,-6 0 1 0,8-1 0 0,-3 0 0 15,-5-4 0-15,0 4-4 0,0 1-4 0,0-3-6 0,0-2-10 0,-5 4-8 16,5-3-7-16,-8 2-8 0,8-4-9 0,-6 6-8 0,-1-1-4 0,2 5-6 0,-4-4-5 16,4 5-7-16,-2-2-4 0,1 0-7 0,-8 6-3 0,7 0-4 15,2 6-2-15,-8 0-1 0,-1-2-4 0,9 5-2 0,-8 0-2 0,-1 2-5 16,7 4-3-16,-5 0-5 0,5-2-1 0,-6 2 0 0,6 6-2 0,1-8-3 0,-2 7 0 0,3 0-4 16,0-2-3-16,5 3 0 0,-8-1-2 0,8-1 3 0,-6 0 3 0,6 2 2 15,6-3 6-15,-6 3 6 0,0-2 5 0,8-5 7 0,-3 6 4 0,0-5 8 16,3-1 5-16,-2-4 6 0,7-1 8 0,1 6 4 0,-7-9 4 0,5 3 5 15,8-5 6-15,-8 1 2 0,7 2 8 0,1-7 3 0,0 3 6 0,1-6 6 16,-3 3 3-16,3-7 7 0,3 2 5 0,-4 1 4 0,7-1 6 0,-3-5 3 16,4 1 2-16,-1 0 3 0,-3-7 0 0,3 5 0 0,-7-2-1 0,4-8 0 0,4 7 0 15,-8 0-1-15,5-7 0 0,-6 7 1 0,0-5 0 0,1 4 1 0,-1-4 0 16,-4 0-1-16,-3-1-4 0,0-1-2 0,2 3-3 0,-1-2-3 0,-6-4-5 16,-1 3-5-16,2-3-3 0,-3 0-4 0,-5 5-2 0,0-5-6 0,0-1-7 15,0 1-7-15,-5 3-7 0,5 3-2 0,-8-1-2 0,2-2-2 0,-1 6 1 16,1 1 0-16,-1 4-3 0,1 1-3 0,-2-1-6 15,3 4-8-15,-8 1-14 0,7 5-5 0,-1 0-3 0,-1 0-3 0,3 11-2 16,-9-7 0-16,9 7-4 0,-2-1-3 0,-7 3-2 0,8 2 0 0,-1 6 0 0,2-3 3 0,-3 3 5 0,2-2 6 16,-1 5 5-16,1-3 6 0,1 1 2 0,5-2 3 0,0 5 1 0,0-6 2 15,0 7 2-15,0-7 2 0,0 5 1 0,0-5 0 0,5 1 2 0,1 0-1 0,-6-6-2 16,7 5-5-16,-1 2-12 0,2-6-14 0,-3-2-16 0,2 8-21 0,-1-7-28 16,0 0-24-16,9 0-32 0,-10 2-34 0,-5-7-34 0,7 6-42 15,0-6-43-15,-2 6-68 0,-5-3-79 0,8-3-52 0,-8-5-42 0,0 5 2 0,7-4 18 16,-7 2 34-16,0-7 37 0,0 0 44 0,0 0 44 0,0 0 46 0,0 0 50 0,0 0 51 0,-7 0 53 15,-1-7 66-15,8 7 80 0</inkml:trace>
  <inkml:trace contextRef="#ctx0" brushRef="#br0" timeOffset="137651.87">25367 4773 0 0,'-13'-5'17'0,"0"-4"125"0,-1 3 76 0,1-3 62 0,8 0 52 0,-9 2 49 0,9-2 46 0,-2 0 41 0,-1 0 39 0,3 3 31 0,-3-3 30 0,8 3 19 0,0 3 14 0,0-4-92 0,0 2-157 0,0 1-90 0,0-1-60 0,0-1-41 15,0 2-31-15,8 4-32 0,-8-4-28 0,5-1-21 0,3 0-22 0,-1 1-11 16,-2-2-12-16,2 6-5 0,5-6-5 0,1 2-8 0,1-1-7 0,-1 5-17 15,7-6-21-15,-9 6-23 0,10-4-27 0,-2 4-35 0,1 0-39 0,0 0-64 16,-1 0-70-16,1 0-94 0,6 0-99 0,-7 0-39 0,1-5-9 0,-1 5 12 0,8 0 20 16,-7-4 33-16,-1-1 37 0,0 1 44 0,1-2 45 0,6 0 53 0,-7-3 56 0,0 0 70 15,1-1 71-15</inkml:trace>
  <inkml:trace contextRef="#ctx0" brushRef="#br0" timeOffset="138039.7">26383 4504 0 0,'13'5'110'15,"-7"1"118"-15,2-6 72 0,-3-6 55 0,3 6 38 0,-8-9 35 0,5 3 31 16,-5-3 30-16,0 0 29 0,0-1 28 0,0-1 27 0,0 7-1 0,7-7-21 16,-7 2-115-16,0 0-176 0,0 5-87 0,7-8-39 0,-7 3-17 0,0-1-4 0,0 5-6 15,0-4-2-15,-7-1-6 0,7 1-8 0,0 3-8 0,-7-3-9 0,7 3-8 16,-5 1-13-16,-3 1-7 0,3 0-9 0,-3-1-9 0,2 5-9 0,1-6-8 0,-11 6-8 16,3 0-7-16,3 0-6 15,-6 0-4-15,-2 6-1 0,-1-6-3 0,6 5-1 0,-8-1-2 0,2 5 2 0,1 0-3 0,-3-3 1 0,2 3-2 0,6 7 4 0,-8-7-1 16,8 0-1-16,2 2-3 0,-2 5-2 0,-2-3-5 0,9 2-4 0,0-6-2 15,-1 6-2 1,-7 0-2-16,7 0-1 0,7 0 1 0,-5 0-2 0,5-2 0 0,-6 2 0 0,6-6 2 0,0 7 2 0,0-2 4 0,6-4 4 0,-6 5 5 16,5-5 3-16,-5 4 4 0,7 1 3 0,2-6 3 0,3 7 2 0,-6-7 3 15,0 6 1-15,9-6 3 0,-2 7 2 0,-2-7 1 16,2 6 0-16,1-1 2 0,-1-4 0 0,0 5 1 0,0-5 0 0,0-1 2 0,0 0-1 0,0 3 0 0,-8-3-1 16,9 0 2-16,-1 1 0 0,-5-5 0 0,-2-1 0 0,1 8 3 0,-2-9 3 0,-5 3 2 15,8-6 3-15,-8 5 6 16,0-5 5-16,0 0 4 0,0 4 6 0,0-4 3 0,-8 6 1 0,8-6 0 0,-5 0 0 0,-2 0-5 0,1 0-9 0,-2 4-13 31,2-4-17-31,-6 0-20 0,-2 0-20 0,9 0-26 0,-8 0-27 0,-3 0-35 16,5 0-37-16,-2 0-37 0,-7 0-43 0,6 0-63 0,1-4-80 0,2 4-71 0,-2 0-70 15,-2-6-15-15,3 6 10 0,0-4 23 0,3 4 31 0,2-5 35 0,2 5 39 0,-1-6 45 16,-1 6 47-16,7 0 50 0,0 0 54 0,7-10 64 0,-7 5 72 0</inkml:trace>
  <inkml:trace contextRef="#ctx0" brushRef="#br0" timeOffset="138911.19">26799 4665 0 0,'0'21'42'0,"7"-12"154"0,-7-3 81 0,0-6 56 0,-7 0 42 0,2-6 33 15,-3 2 29-15,3-10 26 0,-3-21 31 0,2 0 21 0,1 16 23 0,-2 4 22 16,7 9 19-16,-9 2-129 0,4-1-214 0,5 0-102 0,-5 5-47 0,5 0-22 0,-8 0-9 16,3-4-6-16,-3 4-5 0,8 0-7 0,-8 0-9 0,3 0-8 0,-1 4-5 15,-1-4-8-15,1 0-5 0,-2 5-6 0,3 0-3 0,-2-1-4 0,1-4-3 16,0 6-2-16,6 4-4 0,-7-5-1 0,-1-1-2 0,3 5-2 0,5-3 1 0,-8 3-3 15,2 3-1-15,6-8 2 0,0 6-2 0,-5-2 1 0,5 3 2 0,0-2-1 16,0-2 0-16,5 2 2 0,-5 0 1 0,6-3 2 0,-6 3 2 0,8 0 2 16,-3-3 1-16,3-3 3 0,-1 9 6 0,-1-8 0 0,7 1 3 0,0-1 0 15,0 2 2-15,-2-6 2 0,5 4 3 0,-3-4 1 0,6 0-2 0,-7 0 3 0,7-4 1 16,-6 4 3-16,6-6 1 0,1 2 0 0,-6-1 3 0,4 1 2 0,-4-1 2 16,-1-5 8-16,0 4 8 0,0-3 8 0,1 0 10 0,-7 3 5 0,6-3 10 15,-8 0 4-15,1-3 7 0,-6 3 2 0,8-1 0 0,-8 1 2 0,0 0 2 16,0-3-3-16,0-3-2 0,-8 6-8 0,2 0-9 0,1-7-13 0,-3 7-9 0,3 0-7 15,-2-6-10-15,-7 6-7 0,1-1-10 0,-6-1-3 16,6 7-6-16,0-7-2 0,-5 7-6 0,-3 0-3 0,1 4 0 0,0 0-2 0,-4 0-3 0,3 0-1 16,3 4-1-16,-3 0-1 0,2 1-2 0,6 5-4 0,-6-5-1 0,4 4-3 0,2 3-5 15,2-3-5-15,4 1-7 0,-7 4-6 0,8-4-7 0,-1 0-3 0,2 4-3 16,5-4-4-16,-8 5-2 0,8-5-2 0,0 0 1 0,-8 4-1 0,8-5 2 0,8 3 1 16,-8 2 6-16,0-4 7 0,8-1 8 0,-3 0 7 0,8 0 9 0,-7 3 6 15,9-3 7-15,-4 1 4 0,10-1 6 0,-8 0 1 0,5-3 4 0,3 4 2 16,-2-5 4-16,7-1-2 0,-5 2 0 0,3-3-4 0,3 3-3 0,-7-6-4 0,4 0-5 15,3 0-3-15,-1 0-7 0,1 0-2 0,-2-6-4 0,1 6-2 0,-6-3 1 16,6-3-1-16,0-3 1 0,-8 5 4 0,3-2 6 0,-1-4 9 0,0 0 8 16,-1 6 17-16,-7-6 17 0,2 1 22 0,-1-3 21 0,0 3 18 0,-5 0 16 15,3 0 12-15,-4-1 8 0,-1-1 8 0,2-4 7 0,-1 6 3 0,-2-1 5 16,1-4 0-16,2 4 0 0,-8 0-9 0,5-1-10 0,3 7-14 0,-8-5-15 0,5 4-14 16,-5 1-11-16,0-2-14 0,7 0-10 0,-7 6-13 0,0 0-11 0,0 0-14 15,0 0-10-15,0 0-10 0,0 0-10 0,0 0-5 0,0 0-3 0,0 0 0 16,0 6-3-16,7 0 2 0,-7-2-1 0,0 1 1 0,5 4 5 0,-5 1 6 0,0-1 7 15,8 7 10-15,-8-2 7 0,0 1 5 16,0 1 6-16,0-2 2 0,0-1-5 0,-8 2-1 0,8 1-2 0,-5-2-2 0,5 0-2 0,-7 0-2 0,0 2 0 16,7-7-1-16,-5 0-2 0,-3-3-1 0,3 3 0 0,5-3-1 0,-8 0 1 0,2-6-3 15,1 3 2-15,-2-3-4 0,-1 0-3 0,2 0 0 16,-1-3 0-16,-4-3-1 0,3 0 1 0,0 2 2 0,-3-7-3 0,4 2-1 0,1 0-1 0,-2-7 0 16,-4 7 0-16,6 0 1 0,0-6 1 0,-1-1 3 0,-1 2 5 0,3 4-1 15,-2-3 4-15,7 2 1 0,-7-4 1 0,7 0 2 0,0 7 2 0,0-6 1 16,0 2 0-16,0-3 2 0,0 2 2 0,0 4-2 0,0-7 0 0,7 2 1 0,0-1 2 15,-7-1-3-15,5 2 2 0,3 4-2 0,-1-3-3 0,-1-2-2 0,0 4-1 16,-1 2 0-16,10-1-1 0,-9 1 0 0,1 0 0 0,4 3 1 0,-3 0 0 0,5 2 0 16,-7-1 0-16,7 5 1 0,2-6 2 0,-4 6 0 0,2 6 2 0,0-6-1 15,1 5 2-15,-1-1 1 0,0 2-1 0,0 4-1 0,8-1-1 0,-10 6-3 16,1-1-2-16,2 2 0 0,-1-3 1 0,1 7 2 0,-7 1-1 0,6 2 0 0,-7 3 2 16,-1-4 0-1,3 9-3-15,-8 2 0 0,0 3 1 0,0-2-3 0,0 4-3 0,-8 0-8 0,8 4-8 0,-5 1-16 0,-1-4-15 0,-2 4-17 0,-4-3-13 0,3-1-14 16,4-6-17-1,-1 2-15-15,-1 0-19 0,2-7-19 0,-4 2-16 0,9-2-18 0,-5-1-18 0,-2-9-15 16,7 1-11-16,0 2-20 0,0-8-26 0,-6 2-40 0,6-1-46 0,6-3-48 0,-6-1-42 0,0-6-6 0,7 6 15 0,-7-5 25 0,5-5 28 16,4 0 33-16,-4 0 36 0,2-5 36 0,4 1 38 0,-2-2 44 0,3-3 47 0,2 0 56 15,-9-7 69-15</inkml:trace>
  <inkml:trace contextRef="#ctx0" brushRef="#br0" timeOffset="139781.71">27847 4763 0 0,'-5'-19'26'0,"5"3"141"0,-7 7 76 0,1-6 51 0,-8 6 39 0,7-6 33 0,2 5 31 0,-1 1 28 0,6-2 24 0,-8 7 24 0,8-5 19 0,-5 4 20 0,5 5 22 0,0-4-110 0,0 4-181 0,0 0-89 0,-8-6-42 0,8 6-17 16,0 0-2-16,0 0-5 0,0 0-5 0,0-6-1 0,0 6 0 0,0 0 0 15,0 0 4-15,0 0 0 0,0 0 1 0,0 0-2 0,0 0-2 0,0 0 0 16,-5-4-3-16,5 4 0 0,0 0-4 0,0 0-2 0,0-5-5 0,0 5-5 31,0 0-4-31,0-6-8 0,0 6-7 0,0-4-5 0,0 4-9 0,0-5-5 16,5 1-11-16,-5 4-6 0,0-5-5 0,8 1-8 0,-8 4-4 0,5-6-3 0,-5 0-7 0,8 6-1 15,-2-4-3-15,6 4 0 0,-4-5-4 0,4 5 2 0,-5 0-1 16,6 0-2-16,-5 5 3 0,3-5 1 0,1 4 3 0,-3 2 0 0,3 4 4 16,-6-5-2-16,7 4 4 0,-5 1 0 0,-3-1 0 0,2 7 3 0,5-6-1 0,-12 4 0 15,8 0 3-15,-1 7 1 0,-7-8-4 0,5 8-5 0,-5-6-8 0,0 4-10 16,0-1-10-16,0 3-5 0,0-2-5 0,0-4-3 0,-5 6 1 0,5-8 0 16,-7 1 4-16,7 2 1 0,0-7 4 0,-8-3 5 0,8 3 6 0,0-5 14 0,-5 1 13 15,5 1 16-15,0-6 14 0,0 0 9 0,-7 0 9 0,7 0 5 0,0 0 3 16,-7 0 2-16,7 0 6 0,-5 0 0 0,5-6 3 0,-8 6 1 0,8-5-5 15,-7 1 1-15,7-1-5 0,-6 1 0 0,6-2-4 0,0 2 0 0,-6-1-2 0,6-1-2 16,0-4-1-16,0 5-5 0,0-4-2 0,-7 5-5 0,7-5-1 0,0-3-3 16,0 3-4-16,0-1-1 0,7-4-2 0,-7 4-6 0,0-5 0 0,6 0-4 15,-6 0-2-15,6 2-1 0,-6-2-1 0,7 0-2 0,1 0-2 0,-3 0-1 16,2-4-3-16,0 4-2 0,-2 1-5 0,10-2-1 0,-10 1-1 0,9 6-1 0,-9-4 0 16,9 1-3-16,-7 8 2 0,4-6-1 0,5 6 2 0,-11-2 0 0,8 2-2 15,1-1 1-15,-2 5-2 0,1 0 0 0,1 0 3 0,-2 5-1 16,2-5 3-16,-1 10-2 0,0-6 1 0,-2 1 1 0,4 4 0 0,-1 3 0 0,-4 1 0 0,-1-4 1 15,3 6 0-15,-6-3 2 0,8 2 5 0,-7 0-1 0,-2 0 0 16,-5 7-3-16,8-8-4 0,-8 8-5 0,0-6-9 0,5 4-9 0,-5-1-9 0,-5 3-8 16,5-8-7-16,0 8-8 0,0-6-7 0,0 0-6 0,-8-2-11 0,8 2-4 15,0-4-4-15,0-1-2 0,0-1-3 0,0-5 7 0,0 7 5 0,8-7 8 0,-8 2 8 16,5-1 7-16,-5-5 10 0,8 4 9 0,-2-4 11 0,-1 0 8 0,2 0 8 16,2-4 9-16,2 4 5 0,-4-5 8 0,6-1 7 0,-5 2 4 0,3-7 3 15,-4 7 5-15,7-5 2 0,-9-1-1 0,8-1 2 0,-7 1 5 0,1 1 2 16,6 0 8-16,-7-6 8 0,2 6 8 0,-3-7 8 0,2 2 11 0,1 4 9 0,4-5 9 15,-12 0 8-15,7 0 7 0,-2 6 5 0,3-7 7 0,-2 2 5 0,1 1 7 16,-1-2 1-16,-1 6 1 0,-5-7-1 0,7 1-1 0,2 6-3 0,-9 0-6 16,0-3-6-16,5 8-7 0,-5-7-5 0,0 7-11 0,0-1-7 0,0 5-10 15,0 0-16-15,0-4-14 0,0 4-16 0,0 0-19 0,0 0-13 0,0 0-10 0,0 0-10 16,-5 4-7-16,5-4-8 0,-9 5-4 0,9-1-1 0,-7 7-2 0,2-7 0 16,5 8 5-16,-6-3 4 0,-1 4 7 0,1-2 8 15,6 5 6-15,-8-2 5 0,8-1 4 0,-5 2 3 0,-2 1 0 0,7-2 3 0,0 0 0 0,-6 0 2 0,6 2 0 16,0-7 1-16,0 6 1 0,0 0-2 0,0-6 2 0,0 6 0 0,0-5-1 15,0-1 0-15,0 3-1 0,0-3 1 0,6 0-1 0,-6 1 1 0,7-1 0 16,-2-4 2-16,-5 5 1 0,8-4-1 0,-2 3 2 0,1-4 1 0,-1-1 0 16,-1 2 3-16,2-6 3 0,2 4 4 0,3-4 0 0,-6 0 3 0,8 0 4 15,-7 0 6-15,4-4 7 0,-3 4 6 0,5-6 5 0,-6 2 10 0,5-1 3 16,-5-4 6-16,6 3 1 0,-8-4-21 0,9 5-45 0,-9-8 0 0,3 3 0 16,5-1 0-16,-5-4 0 0,-3 2 0 0,0-8 0 0,4 6 0 0,-9-3 0 0,5-1 0 15,2-7 0-15,-7 7 0 0,0 0 0 0,0-5 0 0,0 3 0 0,0 2 0 16,-7-5 0-16,7 9 0 0,-5-6 0 0,-4 8 0 0,4-2 0 0,0 0 0 15,-3 6 0-15,3-1 0 0,-11 1 0 0,11 4 0 0,-9-2 0 0,9 4-74 0,-8 3-98 16,6 0-32-16,-5 0-38 0,5 3-37 0,-6 4-46 0,5-2-49 0,2-1-99 16,-6 5-120-16,3 6-42 0,4-6-2 0,-1 3 19 0,-1 1 31 0,7-4 40 15,-5 6 44-15,5-3 50 0,0-3 53 0,0 4 55 0,0-2 57 0,0-7 62 0,5 8 66 16</inkml:trace>
  <inkml:trace contextRef="#ctx0" brushRef="#br0" timeOffset="140128.61">29079 4612 0 0,'0'-11'1'0,"0"-2"96"0,0 4 64 0,6-3 39 0,-6-2 32 16,8 4 24-16,-3 1 18 0,-5-7 17 0,8 7 20 0,-1-6 19 0,-7 6 19 0,5-6 24 0,2 5 26 0,-2 1-64 0,2-6-116 0,-7 6-50 0,8 0-18 0,-2-3-5 0,-6 3 1 0,7 3 10 0,-7-3 13 0,6 5 11 0,-6-1 9 15,5-5 5-15,-5 4 4 0,0 6-1 0,0-3-6 0,0 3-5 0,0-6-8 0,0 6-11 0,0 0-8 16,0 0-12-16,0 0-12 0,0 0-16 0,0 0-13 0,0 0-15 0,0 0-16 15,0 0-15-15,0 0-16 0,0 0-13 0,0 0-13 0,0 0-11 0,0 0-7 16,-5 6-6-16,-1-6-5 0,6 3-3 0,-7 3 0 0,1 4-2 0,-2-1 1 16,-4 0 2-16,5 2-2 0,2-1 2 0,-10 5 2 0,2-2 4 0,7 2 2 0,-7 0 0 15,0 4-2-15,0-4-3 0,0 6 0 0,5-3-2 0,-3 6-3 0,-2-3-1 16,0 3-3-16,6 1-2 0,-5 3-2 0,4-2 1 0,1 8-4 0,2-6-3 16,5 2-4-16,-8-2-2 0,8 8-3 15,8-8-5-15,-8 2-4 0,5 0-5 0,2-6-4 0,7 4-11 0,-1-1-10 0,0-5-11 0,0 5-16 0,6-5-19 16,1 4-20-16,-1-7-25 0,0 5-26 0,9-3-55 0,-11-2-63 0,11-4-83 0,-10 4-91 15,9-5-32-15,-1-4-1 0,1 5 14 0,-8-5 24 0,6-5 30 0,-6-1 35 0,8 1 37 16,-6-5 42-16,-3-5 43 0,3 1 50 0,3-5 64 0,-4-3 68 0</inkml:trace>
  <inkml:trace contextRef="#ctx0" brushRef="#br0" timeOffset="140571.07">29627 4680 68 0,'0'-3'146'0,"0"-9"49"0,5 8 38 0,-5-1 37 0,0-5 36 0,0 6 34 16,0-1 37-16,0-4 34 0,0 3 31 0,0 0 31 0,0-3 31 0,0 3-51 15,0 2-98-15,0-5-61 0,0 4-36 0,0-5-20 0,0 4-12 0,0 2-13 16,0-1-14-16,0-4-15 0,8 3-16 0,-8 2-15 0,0-1-13 0,0 1-12 16,6-1-13-16,-6-2-14 0,7 4-13 0,-1-3-14 0,-1 1-11 0,2 1-11 0,2 4-12 15,-4-6-7-15,8 6-10 0,-8-5-8 0,11 5-8 0,-5 5-5 0,2-5-4 16,0 6-6-16,6-2-3 0,-4 1-1 0,4 4 1 0,-6 3-1 0,6 1 1 15,-7-3 0 1,9 4 0-16,-10 7 0 0,5-8 1 0,3 8 0 0,-14-6 4 0,10 4-2 0,-10 2 3 0,2-3-1 0,0 1-1 0,-7 7-3 0,0-7-6 0,0-1-8 16,0 3-8-16,0-2-7 0,-7 2-4 0,0-3-4 0,2-3-1 0,-2 4 1 15,-1-4 0-15,3-5 5 0,5-1 3 0,-7 2 4 0,0-1 6 0,2-5 5 16,-3-1 8-16,8-4 10 0,-8 5 9 0,3-5 12 0,-1 0 10 0,6 0 10 16,-7 0 10-16,7-5 6 0,-5 5 5 0,5-4 5 0,-9-1 3 0,9-1 3 0,-5 2 5 15,5-2 2-15,-7 1 3 0,7-4 3 0,0-1 3 16,0 6 0-16,-6-7 3 15,6-4-4-15,0 6-4 0,0-4-6 0,0 1-3 0,0-3-10 0,6 0-5 16,-6 2-7-16,0-8-8 0,7 7-16 0,-7 0-23 0,5-7 0 0,4 7 0 16,-4-5 0-16,2 4 0 0,-1 0 0 0,-1-4 0 0,11 5 0 0,-4-6-16 0,-5 5-36 15,6 1-12-15,-1-2-19 0,2 2-21 0,-9 0-25 0,8 5-27 0,1-3-27 16,-1 3-27-16,0 0-30 0,0 3-32 0,1 6-30 0,-2-5-29 0,1 5-56 16,1 0-70-16,-2 5-55 0,8-5-49 0,-8 6-3 0,2-2 22 0,-1 1 33 15,0 1 41-15,0-3 43 0,-8-3 45 0,9 7 43 0,-7-7 47 0,-1 5 48 0,-6-5 48 16,7 0 65-16,-7 0 77 0</inkml:trace>
  <inkml:trace contextRef="#ctx0" brushRef="#br0" timeOffset="141044.99">30251 4628 0 0,'8'4'15'0,"-8"-4"131"15,6 0 73-15,-1 0 53 0,2 0 45 0,1-4 41 0,-2 4 39 0,-6-6 39 16,6 6 40-16,1-6 39 0,-2 6 35 0,2-4 32 0,-7-1 32 0,9 5-95 16,-9-6-166-16,5 6-85 0,-5-4-47 0,0 4-28 0,6 0-25 0,-6 0-21 15,0 0-19-15,0 0-23 0,0 4-20 0,7-4-20 0,-7 6-18 0,0-1-13 0,5 5-14 16,-5-4-4-16,0 3-6 0,9 4 1 0,-9 2 0 0,0 0 3 0,5 0 4 15,-5 4 1-15,0 7 1 0,0-7-2 0,0 5 0 0,0 1-2 0,0-1 1 16,-5 0 1-16,5-5-2 0,0 7 0 0,0-3-6 0,-9 3-5 0,9-7-1 0,0-1-4 16,0 3-2-16,0-2 0 0,0-4-1 0,0 0-2 0,0 0 0 15,0-6 0-15,0 6-3 0,0-5 0 0,9-5 1 0,-9 5-2 0,0-6 3 0,0 1 2 16,0-5 5-16,0 4 6 0,0-4 5 0,0 0 5 0,0 0 6 0,0 0-1 16,0 0 1-16,0 0 1 0,0 0 0 0,0-4 2 0,0-5-2 0,0 3 4 0,0-3 2 15,-9 3 3-15,9-4 0 0,0 1-2 0,0 0-5 0,0-6 1 0,-5 0 0 16,5 5 3-16,-7-8 4 0,1 3 4 0,6 0 3 0,-5-6 1 0,-4 3 2 15,9-7-1-15,-7 6-5 0,2-7-38 0,-2 4 0 0,7-5 0 0,-6 3 0 16,0-5 0-16,6 5 0 0,-8 0 0 0,8-6 0 0,0 5 0 0,0 1 0 0,0 0 0 16,8 3 0-16,-8-1 0 0,6 1 0 0,-6 2 0 0,6-2 0 0,1 3 0 15,-2 3 0-15,2 0 0 0,2 0 0 0,-4 0 0 0,8 6-19 0,-8 0-19 16,4-1-1-16,-4 0-1 0,8 10 0 0,-8-5-1 0,3 5 1 0,5 0 1 16,1 0 2-16,-9 5 1 0,10-1 2 0,-10 8 5 0,9-3 0 0,-1 0 3 15,-8 1 2-15,3-1 4 0,-2 6-2 0,-1 0 3 0,2-6 2 0,2 6 2 16,-9 1 4-16,0-2-1 0,-9 0-1 0,9 0-2 0,-7 2-8 0,-4-2-5 0,3 5-6 15,-5-3-6-15,8-2-7 0,-9 1-7 0,2 1-7 0,-1-2-12 0,-1-1-15 16,1 2-21-16,0-6-23 0,0 7-23 0,-1-7-26 0,9 1-25 0,-8 0-26 16,-1 0-52-16,7-4-63 0,-5 3-82 0,6-5-84 0,-8 2-27 0,7-6 1 0,2 3 19 15,-1-3 26-15,-2 0 37 0,3-3 37 0,5 3 42 0,-8-6 44 0,8 2 46 0,0-1 51 16,0 1 63-16,0-8 69 0</inkml:trace>
  <inkml:trace contextRef="#ctx0" brushRef="#br0" timeOffset="141234.81">30551 4553 0 0,'13'-4'36'0,"8"-6"151"0,-10 5 83 0,10-4 64 0,-8 2 55 0,-2-2 50 0,4 0 48 0,-1 3 48 0,-4-3 45 0,-2 0 40 0,5 3 40 0,-7 2 31 0,1-2 31 0,0 1-125 0,0 1-208 0,-2 4-107 0,-5 0-53 0,7 0-35 0,-7 0-27 0,6 0-26 0,-6 4-22 0,0 7-21 0,6-7-73 16,-6 7-25-16,0-3 0 0,0 7 0 0,8-1 0 0,-8 2 0 0,0 3 0 16,-8 1 0-16,8-1 0 0,-6 5 0 0,6-3 0 0,-6 7 0 0,-6-2 0 15,5 2-103-15,-7 2-129 0,1-2-120 0,-1 6-137 0,-4-4-101 0,5 4-76 0,-6-4-27 16,-2 4 2-16,2-4 16 0,-1-6 22 0,-4 4 41 0,3-7 47 0,-6 3 58 15,9-5 62-15,-8-4 78 0,0 0 82 0,-1-5 101 0,1-5 103 0</inkml:trace>
  <inkml:trace contextRef="#ctx0" brushRef="#br0" timeOffset="157192.19">20535 6411 0 0,'-7'-6'20'0,"7"6"65"0,-6-5 35 16,-2 1 26-16,3-2 22 0,5 0 24 0,-7-3 24 0,0 4 25 0,2 1 24 0,-3-2 22 0,8-3 22 0,-7 5-2 0,2-1-19 0,5-2-34 0,-9 4-46 0,9-3-19 0,0 1-9 0,-5-5-2 0,5 10 1 0,0-9-1 0,0 5-6 0,0-1-5 0,0-1-3 16,0 2-4-16,0-2-4 0,0 1-5 0,0 1 0 0,0-1-6 0,0-5-6 0,0 6-8 15,5-1-8-15,-5-1-9 0,0-4-10 0,0 5-10 0,9 1-10 0,-9-1-10 16,0-1-11-16,0 2-8 0,5-1-10 0,-5 5-7 0,7-4-11 0,-7-1-7 0,8 5-6 16,-8 0-6-16,5-4-4 0,2 4-4 0,-7 0-5 0,7 0-2 0,-2 0-3 15,-5 4 1-15,8-4 1 0,-2 5 0 16,1-1 2-16,-1 1 1 0,-1-1 1 0,2 7 1 0,2-2 2 0,-4 1 1 0,1 5 1 0,1-5 1 0,-2 10 4 0,3-5 0 15,0 4-1-15,-8 6 0 16,5-7 0-16,-5 6-2 0,6-3 0 0,-6 3-5 0,0 1-9 0,0-1-8 16,0-5-3-16,0 2-7 0,0-3-13 0,0 3-12 0,-6-6-17 0,6-2-18 0,0 2-17 0,0-6-17 0,-5 7-15 0,5-11-14 15,0 4-13-15,0-5-7 0,-8 2-9 16,8-1-19-16,0-1-24 0,-8 2-31 0,8-6-39 0,0 0-50 0,0 0-56 0,-5 0-11 16,5 0 10-16,-7-6 22 0,7 2 21 0,-6-7 25 0,6 7 26 0,0-5 28 0,-5 0 31 0,5-6 36 0,0-1 41 0,0 2 47 15,0-1 57-15</inkml:trace>
  <inkml:trace contextRef="#ctx0" brushRef="#br0" timeOffset="157380.87">20606 6062 93 0,'0'-15'166'0,"0"2"49"0,0-3 39 0,0 2 36 0,0 4 36 0,0 1 32 0,0 0 30 0,0 3 26 15,-5 0 22-15,5 3 19 16,0-3 15-16,0 6-76 0,0 0-131 0,0-6-75 0,0 6-49 0,0 0-30 0,0 0-22 0,0 0-18 0,0 0-22 0,0 0-19 0,0 0-14 16,0 0-12-16,0 0-9 0,0 0-2 0,0 0 0 0,0 0-1 0,0 0 2 0,5 6 0 15,-5-6 3-15,6 6-11 0,-6-3-14 0,8 3-23 0,-8 0-22 0,5-2-28 16,-5 5-31-16,8-4-54 0,-3 5-61 0,2-5-72 0,0 4-69 0,-2 1-27 15,2 0-6-15,1-5 6 0,-3 4 12 0,3-3 25 0,-2 3 30 0,-6-3 37 16,5-2 39-16,2 2 43 16,-7-6 43-16,9 5 58 0,-4-5 68 0</inkml:trace>
  <inkml:trace contextRef="#ctx0" brushRef="#br0" timeOffset="157791.2">20983 6141 0 0,'8'0'5'0,"-3"5"117"15,3-5 77-15,-3 0 51 0,2-5 34 0,-7 5 31 0,7-4 27 0,-7-1 25 0,7-2 25 16,-7 4 22-16,0 3 22 0,0-6 20 0,0 6 20 0,0 0-82 31,0 0-138-31,0 0-81 0,0 0-50 0,0 0-21 0,0 0-13 0,0 0-9 0,0 0-8 16,0 0-9-16,0 0-7 0,0 6-4 0,0-3-3 0,0 4-7 0,0 2-5 15,0 0-7-15,0 0-10 0,0 2-7 0,6 5-6 0,-6-3-2 0,0 2 3 0,0 6-1 16,0-3 0-16,0 1 1 0,0 7-1 0,7-3-4 0,-7 3-3 0,0-3-1 16,0 7-2-16,5-6 0 0,-5 6 0 0,9-6-1 0,-9 1 1 0,5-1 0 15,-5 0 0-15,5-3-2 0,-5-3 2 0,8 1-1 0,-3-3 1 0,-5-2-2 16,8-4 2-16,-8 5-1 0,8-6 0 0,-8-3 0 0,0 3 0 0,5-5 0 0,-5 1 1 15,0 1 2-15,0-6 5 0,0 0 4 0,0 0 6 0,0 0 0 0,0 0 4 0,0 0-3 16,0 0 2-16,0 0-1 0,-5 0 1 0,5-6 3 0,-8 6 3 0,8-5 9 16,-8 1 7-16,8-5 5 0,-5 0 3 0,-3-3 1 0,3 3 7 0,5-6 2 15,-5 2 6-15,-4-2 0 0,4-6 1 0,-2 2 2 0,1-5 2 0,-1-6-2 16,0 5-2-16,0-8-5 0,2 3-9 0,-3-10-4 0,3 7-6 0,-3-7-8 16,2 6-10-16,6-5-5 0,-7 5-6 0,2-5-4 0,5 11 0 0,-9-8-1 15,9 8-3-15,0-2-2 0,0 5-1 0,-5 1-4 0,5 0 1 0,0 3-1 16,0 8-3-16,0-2-2 0,0 0-3 0,5 6 0 0,-5-2-5 0,0 7-1 0,9-5-2 15,-9 3-2-15,5 2 0 0,2-2-2 0,-1 6-3 0,2 0 0 0,5 0-2 16,-8 6-5-16,9-2-7 0,-1 2-14 0,-1-1-21 0,-3 3-26 0,9 3-24 16,-5 4-36-16,0-6-33 0,1 10-58 0,-9-4-64 0,8 0-92 0,1 4-93 0,-7 1-37 15,-2-1-9-15,3 0 12 0,-3 1 22 0,-5 5 35 0,0-6 39 0,-5 2 45 16,-3-7 46-16,3 5 51 0,-2-4 52 0,-7-5 65 0,1 4 70 0</inkml:trace>
  <inkml:trace contextRef="#ctx0" brushRef="#br0" timeOffset="157980.54">20795 6459 0 0,'-7'10'25'0,"2"-6"143"0,-3 1 77 0,0-1 55 0,8-4 41 0,0 0 35 0,-5 0 31 0,5-4 32 0,0 4 30 0,0-5 28 0,0 5 30 0,0-4 27 0,0-2 26 0,5 2-110 0,-5-1-185 0,8-1-95 0,-8 3-49 0,8-3-16 0,-3 0 1 0,2 2-5 0,5 4-3 16,-4-5-9-16,4-1-10 0,2-1-14 0,-1 1-11 0,6 1-11 0,-7 1-10 16,9-2-6-16,-2 0-3 0,2 6-4 0,-2-4-2 0,-1 4-22 0,3-5-32 15,-2 5-35-15,1 0-38 0,-6 0-47 0,4 5-48 0,3-5-87 0,-10 0-104 16,9 4-93-16,-7 2-86 0,1 0-31 0,-1-6-5 0,-2 4 10 0,-3-4 18 0,4 0 33 15,-3 0 40-15,-9-4 48 0,0-2 55 0,0 0 59 0,0-3 66 0,0-6 82 16,0 6 85-16</inkml:trace>
  <inkml:trace contextRef="#ctx0" brushRef="#br0" timeOffset="173475.16">22129 5998 85 0,'0'-4'157'0,"7"-1"42"0,-7 1 35 0,0-1 28 0,8 1 28 0,-8-2 26 0,0 0 28 0,0 3 27 0,0-3 28 0,0 0 25 0,0-3 23 0,0 5-62 0,0-1-116 0,0 1-61 0,0-2-35 0,0 0-15 0,5 6-8 16,-5 0-6-16,0-3-4 0,0 3-5 15,0-6-8-15,0 6-7 0,0 0-8 0,0 0-10 0,0-5-4 0,0 5-7 16,0 0-4-16,0 0-3 0,-5-4-6 0,5 4-2 0,0 0-4 0,0 0-6 0,0 0-6 0,0 0-6 0,0 0-5 0,0 0-11 16,-8 0-8-16,8 0-8 0,-7 0-7 0,7 0-7 0,-6 4-5 0,0-4-7 15,1 5-6-15,-2 1-3 0,-2-3-3 0,-3 3-4 0,6 4-1 0,-7-1-3 16,5 0 0-16,-3 3 0 0,-2 3 1 0,-2-2 4 0,4-4 2 0,-2 11 2 0,0-4 2 15,5-3-1-15,-3 7 1 0,-4-4-2 0,9 2 0 0,-1 3-1 0,1 3-3 16,1-5-1-16,-3 2 0 0,0 1 2 0,3 5-4 0,5-9 1 0,0 6 2 16,0 1-2-16,0-1 0 0,0 1 2 15,0 4 2-15,5-4 0 0,-5-1 0 0,8 6 2 0,0-7 0 0,-3 3 1 0,8-3-5 0,-7-3 5 16,9 1 9-16,-10-3-1 0,14 1-3 0,-6 2-8 0,1-2-9 0,-2-4-12 16,9 4-15-16,-10-5-23 0,10 1-24 0,-8 1-25 0,8-3-28 0,-4 2-44 15,-2-1-47-15,4-2-81 0,1 1-89 0,-1-4-45 0,-6 2-18 0,0-1 4 0,6-4 17 0,-6 3 26 0,5-5 31 16,-2 1 36-16,-3-5 41 0,-2 0 42 0,-3 0 44 0,4-5 53 0,2 1 58 0</inkml:trace>
  <inkml:trace contextRef="#ctx0" brushRef="#br0" timeOffset="174676.48">22847 6195 46 0,'5'-5'118'0,"-5"1"39"0,0-2 25 0,0-4 26 0,8 5 24 15,-8-1 27-15,0 3 25 0,0-3 26 0,0-3 29 0,0 5 27 0,0-1 30 0,0-2-42 0,0 4-83 0,0-3-44 0,0 1-28 0,0 1-11 0,0-2-2 0,0 2-5 0,0-1-11 0,0 1-7 0,5-1-9 0,-5-1-12 16,0 6-11-16,0-4-11 0,0-2-14 0,0 6-8 0,8 0-10 0,-8-5-4 16,0 5-5-16,0 0-2 0,0-4-1 0,0 4-1 0,0 0-1 0,0 0-2 15,0 0-2-15,0 0-7 0,0 0-5 0,0 0-6 0,0-6-11 0,-8 6-5 0,8-5-6 16,-5 5-10-16,-3 0-7 0,8 0-7 0,-12-4-6 0,5 4-7 0,2 0-8 16,-10 0-2-16,3 0-5 0,5 0-1 0,-14 4 1 0,10-4 1 0,-1 5 0 0,-4-5 0 15,5 6 3-15,-2-2-2 0,-7 1 3 0,8 1-1 0,-3 4-1 0,4-5 0 16,3-1 0-16,-5 1-3 0,6-1-1 0,1 2-5 0,0-2-1 0,-1 1-4 15,7 1-4-15,-5-3 0 0,5 4-1 0,0-2 1 16,0-5-1-16,0 9 2 0,0-5 1 0,5 2 2 0,-5-3 4 0,7 3 4 0,-1-1 4 0,0 5 3 16,1-4 3-16,1-2 4 0,5 5 5 0,-2-4 8 0,4 5 5 0,-3-5 4 15,0 4 1-15,4-2 3 0,-5 2 1 0,1-4 2 0,9 3 1 0,-10-2-1 16,5 3 1-16,-4 2 1 0,0-7-1 0,-4 7-1 0,4-7-1 0,-5 2-4 0,0 3-1 16,-2-5-2-16,3 1 0 0,-3 1 1 0,-5-3 2 0,0 9-1 0,8-8 4 15,-8 1 1-15,0-1 0 0,0 2 3 0,0 3 6 0,-8-4 0 0,8-1 2 16,-5 8 2-16,5-8 1 0,-8 1-7 0,3 1-7 0,-2 1-10 0,0-1-9 0,2-1-13 15,-10-1-10-15,10 8-13 0,-9-9-12 0,9 3-12 16,-11-1-13-16,5-5-16 0,4 4-14 0,-7 2-17 0,7-6-16 0,-4 4-11 0,6-4-9 0,-3 0-7 16,-5 0-7-16,6 0-7 0,1 0-12 0,0-4-18 0,-1 4-25 15,7-6-25-15,-8 2-20 0,8 4-41 0,0-5-47 0,0 5-8 0,0-6 10 0,0-3 18 0,0 3 22 16,0-3 27-16,8-1 24 0,-1 7 30 0,-1-12 30 0,7 3 37 0,-8 3 40 0,11-6 40 16,-5 6 53-16</inkml:trace>
  <inkml:trace contextRef="#ctx0" brushRef="#br0" timeOffset="175113.4">22997 6228 84 0,'6'0'154'0,"1"0"46"0,-7 0 37 0,5-5 37 0,-5 5 37 0,9-4 34 0,-9-1 34 16,0 5 32-16,0 0 30 0,0 0 27 0,0-6 29 0,0 6-63 0,0-4-111 16,0 4-56-16,0-5-34 0,0 5-16 0,0 0-13 0,-9-4-18 0,9 4-17 0,0 0-18 15,0 0-20-15,0 0-17 0,0 0-15 16,0 0-15-16,0 0-17 0,0 0-15 0,0 0-15 0,0 0-18 0,0 0-14 0,0 0-14 0,0 0-8 0,0 0-8 16,0 0-3-16,0 4-3 0,0-4-2 0,0 5-2 0,0-1-2 0,-5 2 1 15,5-1 3-15,0 4 2 0,0-2 5 0,0-4 4 0,0 8 5 0,0-7 1 16,5 6 2-16,-5-1-1 0,0-4-1 15,9 5 2-15,-4 1-2 0,-5-7 1 0,5 5 1 0,8-3-1 0,-5 3-1 0,0-3 1 0,3 4 0 0,-4-5-1 16,6-1 1-16,0 1 1 0,6-1 1 0,-6 2 2 0,1-6 2 0,6 4 0 0,-8-4 2 16,8 0 2-16,-1 0 1 0,2-4 6 0,-3-2 1 0,3 6 6 0,-10-4 0 15,10-1 5-15,-2 1 6 0,-7-8 6 0,9 9 7 16,-10-8 11-16,5 7 10 0,-11-5 8 0,8-1 11 0,-8 5 7 0,4-5 4 0,-2-1 5 0,-7 2-3 0,5-1 2 16,-5 1 0-16,0 0-4 0,-5-3-5 0,5-3-5 15,-7 2-10-15,7 4-10 0,-9-7-13 0,-2 2-10 0,4 4-14 0,-7-4-7 0,2 4-9 0,-7-5-5 16,6 5-5-16,-6 1-1 0,-1 4-5 0,1-5-1 15,-2 4-2-15,-6 1-2 0,9 5 1 0,-3-4-4 0,9 8 1 16,-8-4-2-16,8 5-4 0,-2 1-1 0,1-2-1 0,8 2-4 0,-9 3-4 0,7-4-6 0,1 5-5 0,-1-1-4 0,1 7-3 0,6-7-5 16,-7 6-1-16,1-6-3 0,6 6-3 0,0 0-3 0,0-6-2 0,-5 6 1 15,10 1-1-15,-5-2 4 0,0-6 3 0,6 7 6 0,1 0 4 0,-1-4 2 16,1 2 2-16,6-3-5 0,1 1-4 0,-1 4-16 0,-2-6-16 0,9 1-16 16,-6 4-9-16,4-4-15 0,3 0-11 0,-3 1-27 0,3 2-34 0,-2-4-43 15,0 3-46-15,2-3-45 0,-2 0-42 0,7 1-21 0,-8-5-9 16,3-1 16-16,-3 1 27 0,3-5 28 0,6 0 26 0,-8 0 31 0,1 0 30 0,-1 0 39 0,-6-5 42 15,6 1 46-15,2-1 47 0</inkml:trace>
  <inkml:trace contextRef="#ctx0" brushRef="#br0" timeOffset="175492.81">23692 6405 79 0,'8'-9'151'0,"-2"-3"47"0,1 3 41 0,-7 0 35 15,6-1 35-15,-6-4 34 0,0 4 33 0,0-1 35 0,7 1 31 0,-7 1 29 0,0 0 29 0,0 3-59 0,0-4-109 0,6 5-58 0,-6-4-35 0,0 3-22 0,0 2-19 0,0 0-15 0,0 4-15 0,0 0-21 0,8-5-22 0,-8 5-18 0,0 0-19 0,0 0-14 0,0 0-15 0,0 0-11 16,0 0-12-16,0 0-9 0,5 0-6 0,-5 0-3 0,7 5-3 0,-7-5 0 0,6 4-3 0,-6-4 1 0,0 4 0 0,6 2 1 0,-6-1-2 0,7-1 4 0,-7 1 1 0,0 5 0 15,0-4 3-15,8-1-3 16,-8 5 0-16,-8-7-5 0,8 7-2 0,0 1-1 0,-7-8-2 0,7 9 1 0,-6-3-2 0,6-5-1 0,-6 6-3 0,-1-5-3 0,2 4-5 16,-3-3-7-16,8 0-7 0,-13-2-6 0,7 1-6 0,-1-5-8 0,1 6-7 15,-2-6-6-15,-5 3-5 16,8-3-6-16,-9 0-7 0,7-3-1 0,-6 3-3 0,2 0 2 0,3-6 2 0,-4 1 7 0,5 1 4 0,-6-2 8 0,6 0 4 0,-7 2 9 16,9-1 9-16,-2-4 8 0,1 3 14 0,0-3 6 0,-1 0 12 0,7 2 7 15,-8-2 4-15,8 0 10 0,0 0 5 0,0-1 7 0,8-5 8 0,-8 4 6 16,0-4 4-16,7 7 2 0,-7-6 2 0,6 2-3 0,0-3-4 0,1 6-2 0,-2 0-3 15,4-1 1-15,-4 0 3 0,8-1-1 0,-6 8 0 0,0-3-4 0,5 2-2 0,1-1-4 16,1 5-4-16,-9-4-2 0,11 4-2 16,2 0-1-16,-5 0 0 0,0 4-2 0,0-4-1 15,6 5-4-15,-6-1-5 0,0 5-6 0,6-3-3 0,-6 3-5 0,2 7-5 16,-3-7-1-16,0 6-5 0,2-1-1 0,-1 7-2 16,-1-2-5-16,-3 0-13 0,-4 5-15 0,1 7-23 0,1-3-24 0,-2 2-21 0,-5 3-20 15,0 3-20-15,0-2-19 0,9-1-24 0,-9 3-17 0,0-8-19 0,0 2-15 16,0-2-16-16,0 2-32 0,0-11-38 0,7 7-28 0,-7-7-18 0,0-1-30 0,5-2-33 15,-5 2-1-15,6-7 15 0,2-1 26 0,-8 0 30 0,5-1 31 0,-5 0 31 16,8-3 30-16,-8-6 34 0,5 0 45 0,2 0 49 0,-7-6 47 0,7 2 59 0</inkml:trace>
  <inkml:trace contextRef="#ctx0" brushRef="#br0" timeOffset="175997.46">24143 6424 0 0,'0'-13'11'0,"0"-2"126"0,-8-1 70 0,8 2 51 0,-6 4 40 0,6 1 35 16,-6-3 37-16,-1 3 32 0,7 0 32 0,-5 3 30 0,5-3 24 15,-8 5 23-15,8-1 24 0,-8-5-89 0,8 4-156 0,0 1-77 0,-5 1-35 0,5-1-18 16,0-1-10-16,0 2-10 0,0 0-11 0,0-1-11 0,-6-1-12 0,6 3-5 16,0-4-7-16,0 2-5 0,0 5-7 0,0-4-7 0,0-1-8 0,6-1-6 0,-6 2-11 15,0-1-6-15,0 1-6 0,0 4-7 0,5-5-7 0,-5 1-5 0,8-2-5 16,-8 6-4-16,8-6-5 0,-3 2-2 0,2 4-2 0,-1-5-1 0,0 5-1 16,9 0 1-16,-10 0 1 0,9 0-1 0,-1 0 1 0,0 5-1 0,0-5 2 15,6 4-2-15,-6 2 0 0,1 4 1 0,-2-5 0 0,1 4 0 0,6-5-2 16,-12 7 0-16,7 5-2 0,-1-7-3 0,-8 0-3 0,9 6-2 0,-7 0-1 15,-1-5-4-15,1 8-7 0,-7-3-9 0,6 6-8 0,-6-8-12 0,8 7-14 0,-8 0-12 16,-8-2-9-16,8 3-8 0,0-1-4 0,-6-1-4 0,-1-4 4 0,7 4 0 16,-6-10 1-16,-6 6 9 0,3-6 8 0,4 3 10 0,-2-8 11 0,-7 7 14 15,8-7 18-15,-1-4 14 0,-6 4 13 0,7-4 7 0,-7 5 8 0,8-5 4 16,-2-5 3-16,-7 5 0 0,8 0 2 0,-1-4 0 0,1 4 0 0,-7-4 2 0,6-2 4 16,1 1 5-16,-2 1 5 0,8-8 8 0,-5 9 9 0,-3-8 9 0,3 1 4 15,-2 1 7-15,7 0 5 0,-7-1 6 0,7-5 3 0,-5 6 4 0,5-6 0 0,0 0 3 16,0 0-7-16,0 2-3 0,0-2-5 0,0-6-10 0,0 6-10 0,5-3-10 15,2-3-7-15,0 8-9 0,-7-8-6 0,5 2-9 0,8 0-3 0,-5 5-8 16,-2-7-2-16,7 6-4 0,-6 2-6 0,6-3-1 0,-2 2-5 0,-2 4 0 16,3 1-1-16,1 4-1 0,1-5 0 0,-2 10 0 0,2-6 0 0,4 6-2 0,-4 0 1 15,-1 0-1-15,8 6-2 0,-3-3 2 0,-5 4 0 0,6 2 1 0,-6 0-1 16,8 0 1-16,-3 2-3 0,-4 5-7 0,-1-3-9 0,-1 2-11 0,2-6-12 0,-1 12-14 16,-8-8-13-16,9 2-13 0,-7 0-15 0,-1 0-14 0,-1 0-15 0,-5 0-12 15,8-5-15-15,-8 4-14 0,8-4-13 0,-8 4-7 0,0-4-7 0,0 0-5 16,0 1-4-16,0-4-18 0,0 4-21 0,0-7-27 0,0 8-25 0,5-9-27 15,-5 3-21-15,0-1-20 0,0-1-13 0,7 2 7 0,-7-2 18 16,7-4 24-16,-2 5 27 0,3-5 29 0,-1-5 29 0,-7 5 40 0,12-4 42 0,-5 4 42 0,-2-6 42 16</inkml:trace>
  <inkml:trace contextRef="#ctx0" brushRef="#br0" timeOffset="176360.63">24729 6396 45 0,'6'-6'122'0,"-1"-4"48"0,-5-4 37 0,9 4 36 0,-9 1 35 0,7-3 34 0,-7 3 37 0,5-6 33 0,-5 2 35 0,7 2 30 0,-7-4 35 0,6 6-38 0,-6-5-76 0,6 3-43 0,-6-4-29 0,8 6-17 0,-8-6-9 0,7 6-11 0,-7-1-13 0,5 0-13 0,-5 5-18 0,0-4-14 0,0-1-16 0,0 5-15 16,0 1-17-16,6-1-20 0,-6 5-19 0,0-7-17 0,0 7-22 0,0 0-15 15,0 0-18-15,0 0-15 0,0 0-12 0,0 0-10 0,0 0-8 0,0 0-5 16,0 0-6-16,-6 0-4 0,6 7-1 0,-5-2-2 0,5-1 2 0,0 1-1 16,-7 5 3-16,-1-1-1 0,8-4 4 0,-6 5 2 0,6 0 1 0,-6 4 4 15,-1-4 3-15,7-1-1 0,-5 6 0 0,-2-4 0 0,7 3 0 0,-9 0-2 0,4 2 1 16,5-1-2-16,-6-2-2 0,6 1-4 0,0 2-1 0,-7-1-4 0,7-1-1 16,0 6-3-16,0-6-3 0,7 1 0 0,-7 1 1 15,6-2-1-15,-6 0-1 0,5 0 1 0,4-4 2 0,-2 5 0 0,-2-6 6 0,2 1 1 0,-1 1 8 16,8-8 2-16,-2 3 3 0,-6 4 4 0,7-10 5 0,0 5 4 0,1-5 4 0,6 6 5 15,-6-6 5-15,-4-6 7 0,4 6 8 0,-1-5 8 0,1 1 7 0,-2-8 4 16,1 9 7-16,-5-8 5 0,5 1 5 0,-8-3 1 0,3 2 2 0,-2-4-1 0,-1 2-3 16,-5-2-6-16,8 0-3 0,-8-6-9 0,0 8-8 0,0-8-12 15,0 3-10-15,0-1-12 0,-8-2-13 0,3 3-15 0,-1-3-15 16,-2 2-18-16,3 0-15 0,-8-2-20 0,5 7-18 0,-5-1-23 0,1 2-23 0,-2-3-22 0,-5 5-21 16,6 2-21-16,-6 5-23 0,-1-1-21 0,6 1-18 0,-4 4-30 0,-1 0-32 15,4 0-61-15,-4 4-71 0,7 1-40 16,-2-1-21-16,1 5 8 0,-1 2 27 0,2-1 31 0,6 0 37 0,-7-1 39 0,5 0 37 0,3 2 43 0,-2-2 42 0,0 1 49 15,2 5 54-15,5-5 67 0,-7-1 82 0</inkml:trace>
  <inkml:trace contextRef="#ctx0" brushRef="#br0" timeOffset="178208.83">26391 6219 59 0,'-8'-5'133'0,"8"5"39"0,-8 0 31 16,8-6 26-16,-5 2 24 0,5 4 25 0,-8-5 24 0,8 1 26 0,-5-1 27 0,5 5 26 0,0-4 28 0,-5-2-48 0,5 0-91 0,-9 2-48 0,9-1-27 0,0-1-8 0,-7 3 1 0,7-3 4 0,-5 2 0 0,5-1 4 0,-6 1 1 16,6-1-5-16,0-2-8 0,-7-2-11 0,7 4-16 0,0 1-10 0,0-2-9 15,0 2-12-15,0-5-9 0,0 9-10 16,0-11-11-16,0 7-10 0,0-2-12 0,0 1-13 0,7 1-12 0,-7-2-10 0,0 1-8 0,0 1-2 0,6-1-5 0,-6 5-4 16,5-4-5-16,2-2-4 0,-7 6-3 0,9-3-5 15,-4 3-3-15,0 0-4 0,3 0-3 0,-3 0 0 0,11 0-3 0,-11 0 0 0,9 3 0 0,-1-3-3 16,-1 6 0-16,-5-2 2 0,5 5 0 0,1-4-2 0,1 5 3 15,-2 1-1-15,2-1 0 0,-1-1-1 0,1 6 2 16,-9 0-1-16,8 0 1 0,-8 4-1 0,3-5 2 0,0 6-4 0,-3 4 1 0,2-3-4 0,-7 1-9 0,0-2-7 0,0 5-6 16,0-1-6-16,0 1-5 0,0-1-3 0,-7-3-4 0,7 1 1 0,-5-1-1 15,5-1 4-15,-8-6 3 0,0 0 5 0,8 2 5 0,-5-7 8 0,-1 6 10 0,-1-11 9 16,2 7 10-16,-4-8 8 0,4 3 6 0,-2 0 7 0,1-2 7 0,1-4 2 16,-4 5 3-16,-3-5-1 0,5 0 0 0,0 0 1 0,-6 0 0 0,6-5 2 15,2 5 1-15,-2-4 0 0,-5-2 6 0,4 0 2 0,3 3 5 16,-3-3 3-16,8 1 4 0,-6-5 1 0,1 1 6 0,5 5-1 0,-8-11 4 0,8 4-3 15,-8 2-1-15,8-5-1 0,0 0-1 0,0-2-5 0,0-2-2 0,0 3-8 16,0-6-5-16,0 2-6 16,8-2-7-16,-8 3-5 0,8-1-7 0,-3-2-7 0,-5 1-5 0,6 1-2 0,2 4-1 15,5-4-6-15,-8 1-2 0,2-3-6 0,5 6-1 0,-5 2-13 0,6-2-13 16,1 4-18-16,-9-3-22 0,11 5-21 0,-5-2-24 0,1 1-27 0,2 5-27 0,4-5-31 0,-2 5-31 0,2 1-47 0,-4-1-51 0,4 5-76 31,3-4-84-31,-8 4-38 0,5-6-14 0,3 6 14 0,-10 0 27 0,10 0 37 0,-8-3 38 0,1 3 44 0,-2-7 43 0,-6 7 46 16,2 0 50-16,-3-5 54 0,3 1 60 0</inkml:trace>
  <inkml:trace contextRef="#ctx0" brushRef="#br0" timeOffset="178919.2">26944 6204 0 0,'5'0'51'0,"-5"0"114"0,8 0 61 0,-8 0 46 0,5-5 36 0,-5 1 35 0,0-1 33 0,6 1 32 0,-6-2 34 0,0 6 33 0,0-6 31 0,0 6 13 0,0-4 1 0,0 4-88 0,0-5-138 0,0 5-67 0,-6 0-34 0,6 0-19 0,0-6-12 0,0 6-16 0,0 0-19 16,0 0-22-16,0 0-25 0,0 0-22 0,0 0-21 0,0 0-17 0,0 0-19 0,-5 0-12 15,5 6-11-15,0-6-9 0,0 5-5 0,0-1-2 0,0 2-4 0,0 0 2 32,0 3 3-32,-8-5 5 0,8 5 4 0,0 2 7 0,8-7 4 0,-8 8 5 15,0-3 0-15,0 0 2 0,5 1 0 0,-5-5 2 0,6 4-2 0,2 1 0 16,-8 1 3-16,5-7 1 0,11 5 0 0,-11-3 1 0,1 3 2 0,6-3 2 16,-3-3 3-16,3 4 2 0,1-2 3 0,1-5 0 0,-4 4 0 0,4-4 1 15,6 0 5-15,-6 0 0 0,-1 0 3 0,0-4 4 0,5 4 3 0,-4-5 4 0,-1-2 3 16,0 4 7-16,0-3 5 0,-7 1 6 0,7 1 5 0,-5-2 8 0,4-3 6 15,-12 0 4-15,6 3 1 0,2-4 2 0,-3 1-3 0,-5-2-2 0,0 3-1 16,0-3-4-16,0 1-7 0,0-4-7 0,0 4-7 0,-5-4-7 0,-3 4-8 0,2-5-7 16,1 0-9-16,-2 6-4 0,-1-7-7 0,-5 7-4 0,7-6-2 0,-7 6-2 15,0 5-4-15,0-7-3 0,-1 1-2 0,2 5-1 0,0 1-5 0,-3-2-1 16,3 6-4-16,0 0-2 0,-3 0 1 0,1 6-2 0,4-2-3 0,-11 1-1 16,15 1-1-16,-6 4-2 0,-2-1 0 0,1 0 0 0,8 1 2 0,-11 1 0 0,11 4 3 15,-9-6-1-15,9 4 2 0,-3-2 0 0,3 5 0 0,-2-3 1 0,7-4 1 0,-7 6 1 16,0-3-3-16,7 2 0 0,0 0 0 0,0-5-1 0,0 6-4 0,0-4-5 15,0 2-4-15,0-3-7 0,7 4-4 0,0 2-8 0,0-7-8 0,-2 11-6 16,3-4-6-16,3-7-13 0,2 4-10 0,3 2-12 0,-5 0-9 0,1-4-9 16,9 3-11-16,-2-5-5 0,-1 2-4 0,3-1-1 0,6-1-5 0,-1-3-2 15,-8-3-4-15,9 3-10 0,-1-6-11 0,1 0-6 0,-1 0-3 0,-1 0 8 0,2 0 11 16,5-6 13-16,-6-3 12 0,0 5 12 0,-6-1 13 0,6-5 13 0,-1-1 12 16,-6 2 28-16,8-1 33 0,-6-5 37 0,-3 6 42 0,1-6 35 15,1 2 35-15,-6-2 26 0,-2-1 24 0,8-4 21 0,-13 7 24 0,7-8 19 0,-2 6 20 0,-1-3 15 16,-3-3 20-16,0 2 2 0,-3 1-4 0,1 2-7 0,1-4-9 0,-7 7-8 15,6-8-8-15,-6 6-15 0,0 2-14 0,0-8-17 0,0 12-18 0,0-6-14 16,-6 6-15-16,6-7-18 0,-7 7-16 0,1 3-18 0,6-3-15 0,-5 0-18 16,-3 3-18-16,0 3-15 0,3-4-11 0,-1 2-8 0,-6 5-7 0,3 0-9 15,4 0-2-15,-8 0-4 0,5 5-4 0,-5-5-3 0,1 10-2 0,0-4 0 0,4-2 0 16,-4 5 0-16,-2 2 1 0,1-2 4 0,0 7-1 0,7-7 3 0,-7 6 1 16,0 0 0-16,5 0 0 0,-4-2 3 0,5 2-2 0,-5 0 0 0,4 4 2 0,3-4-2 15,-1-1-1-15,-2 7 1 0,3-7-2 0,-2 0-1 0,7 2 1 0,0-1-2 16,-9-2 1-16,9 1-5 0,0 7-3 0,0-7-5 0,9 0-5 0,-9 2-6 15,7-2-3-15,-2 1-5 0,3 1-3 0,-2-2-8 0,-1 0-5 0,10-5-11 0,-10 6-11 16,9-4-10-16,-1 2-10 0,0-3-11 0,6 1-11 0,-6-2-13 0,5 1-12 16,3 1-13-16,-1-7-16 0,-1 0-27 0,1 1-37 0,6 0-46 15,-8-5-50-15,9 0-49 0,1 0-43 0,-4-5-9 0,3 0 9 0,-7 1 20 0,4-6 28 0,3 5 30 16,-6-5 33-16,3 1 32 0,-4-6 37 0,-1 6 45 0,1-6 48 0,-1-1 54 16,-5 2 69-16</inkml:trace>
  <inkml:trace contextRef="#ctx0" brushRef="#br0" timeOffset="179329.71">28077 6150 0 0,'-14'-9'3'0,"1"5"113"0,0-8 67 0,0 9 45 0,7-3 35 0,-7 1 33 15,5 1 27-15,3-2 29 0,-2 2 27 0,7 4 27 0,-7-5 25 0,7 5 27 0,0 0 23 0,0-4-74 0,0 4-130 0,0 0-61 0,0-5-27 0,0-1-9 0,0 2-2 0,0 4-3 0,0-6-2 0,7 1-5 0,-7 5-5 16,0-4-7-16,0-2-8 0,0 6-7 0,7 0-11 0,-7-5-11 0,0 5-13 0,0 0-15 16,5 0-13-16,-5 0-13 0,0 0-8 0,8 0-8 0,-2 0-6 0,-6 5-5 15,7-5-4-15,-1 6-4 0,-1 3-3 0,3-3-1 0,0 4-3 0,-3-5-2 0,2 4-2 16,-1 1-3-16,-1 5-2 0,4 0 0 0,-2-6-4 0,-2 4-2 15,3 2-4-15,-3 6-3 0,1-8-2 0,-6 7-4 0,8 1-3 0,-8-2-6 0,5 0-5 16,-5 5-5-16,7-3-7 0,-7 3-3 0,7 0-1 0,-7 1-3 0,7-1 0 16,-7-5-2-16,6 2 1 0,1-3 1 0,-7 3-1 0,5-8 5 0,3 2 6 0,-2-6 6 15,-1 3 7-15,3-8 14 0,-1 7 15 0,-7-11 12 0,6 4 14 0,2-4 11 16,-3 0 8-16,0 0 10 0,-5-4 10 0,9-2 6 0,-4 1 5 0,2-5 3 16,-7 1 0-16,6-2 0 0,1 1 3 15,-7 1-6-15,7-6-1 0,0 0-6 0,-7 2-52 0,5-2-31 0,-5-6 0 0,8 6 0 0,-8-3 0 0,5-2 0 16,-5 0 0-16,8 2 0 0,-8-3 0 0,0 2 0 0,6 0 0 0,-6-1 0 15,0-5 0-15,5 6 0 0,-5-1 0 0,0 7 0 0,7-8 0 0,-7 6 0 0,0 2 0 16,0-2 0-16,9 4-10 0,-9 1-60 0,0 1-8 0,0 5-14 0,0-1-9 16,0 5-20-16,0 0-16 0,0 0-22 0,0 0-21 0,0 0-14 0,0 0-10 15,0 0-11-15,0 5-16 0,-9-1-13 0,9 1-17 0,0 5-18 0,0-1-19 16,0 0-48-16,0 7-61 0,-7-1-43 0,7-1-35 0,0 2 5 0,0-3 23 0,0 7 25 16,-5-4 27-16,5-2 31 0,-6 0 33 0,-2 0 36 0,8 2 37 0,-5-7 42 15,5 0 46-15,-8 1 61 0,8-5 77 0</inkml:trace>
  <inkml:trace contextRef="#ctx0" brushRef="#br0" timeOffset="179660.87">28584 6542 87 0,'0'0'176'0,"-5"3"57"0,5 3 44 0,0-6 39 0,-7 6 29 0,7-6 30 0,-9 0 25 0,9 0 24 0,0 0 24 0,0 0 21 0,0 0 21 0,0 0-64 0,0 0-115 0,0 0-79 16,0 0-57-16,0 0-33 0,0 0-15 0,0 0-10 0,0 0-6 0,0 0-5 0,0 0-3 0,0 0-1 0,0 0-1 0,0 0-1 0,0 0 0 16,0 0-1-16,0 0-2 0,0 0-7 0,0 0-4 0,0-6-7 0,0 6-7 15,9 0-4-15,-9 0-5 0,0-6-4 0,7 6-4 0,-7-3-6 0,5 3-8 0,1 0-5 16,2-6-10-16,-3 6-10 0,10-5-6 0,-3 5-18 0,-5-4-19 0,11 4-26 15,-4-6-29-15,-1 6-32 0,0-3-36 0,5 3-38 0,-4-6-40 0,-1 6-67 16,8-4-79-16,-9 4-84 0,8-5-87 0,-8 5-32 0,2-6-1 0,-1 2 19 0,6-2 31 16,-12 1 41-16,6 1 43 0,0-5 49 0,-7-1 50 0,1-1 53 0,0 2 55 15,0-6 67-15,-2 2 74 0</inkml:trace>
  <inkml:trace contextRef="#ctx0" brushRef="#br0" timeOffset="180117.7">29169 6025 0 0,'7'-12'36'0,"2"3"151"0,-4-6 84 0,-5 2 61 0,6-2 51 0,-6 0 46 16,7 0 40-16,-7-1 41 0,5 2 34 0,-5-1 35 0,0 2 29 0,0 3 29 16,9-1 28-16,-9 1-122 0,0 5-203 0,0 1-100 0,0 4-51 0,0 0-32 15,0 0-23-15,0 0-24 0,0 0-24 0,0 0-19 16,0 0-21-16,0 0-16 0,0 0-11 0,0 0-11 0,-9 0-9 0,9 4-8 0,0 7-7 0,-5-7-4 0,5 7-5 16,0 4-1-16,-7-7 2 0,7 12 0 0,-6-5 7 0,1 10 3 0,5-7 6 15,-9 7 3-15,2-1 4 0,7 1-1 0,-5-1 0 0,-1 6 0 0,6-6-5 0,-7 6-7 16,7-2-7-16,-6-3-11 0,6 4-6 0,0 0-6 0,0 1-4 0,0-6-8 15,0 7-5-15,0-7-6 0,0 6-1 0,6-8 1 0,-6 5 1 16,7-3 0-16,-7 0 5 0,6-5 4 0,-6-4 8 0,5 3 7 0,-5-2 7 0,0-5 4 16,7-3 1-16,-7-3 9 0,0 0 7 0,0-1 9 0,0-4 10 0,0 0 7 15,0 0 4-15,0 0 5 16,0 0 0-16,0 0 3 0,0 0 1 0,0 0 3 0,-7-4 3 0,7-1 2 0,-5-4 2 0,5-1 1 0,-6 5-1 0,6-11-4 16,-7 7-5-16,1 0-3 0,6-6-7 0,-8 0 0 0,8 0 1 0,0 2-5 15,-7-2 3-15,7-6-2 0,0 6-5 0,0-3 1 16,0 2-3-16,0-2-2 0,7-1-1 0,-7 4-3 0,8-6-3 0,-8 8-3 0,6-2-3 0,1 4-1 0,-1-4-4 15,-1 7-1-15,2-3 0 16,2 1-1-16,-4 5 0 0,8-4 2 0,-8 3 0 0,11 2 2 0,-5 4 2 0,2-5 0 0,0 5 1 0,1 0 2 0,-1 0 3 0,7 5 0 31,-9-1 3-31,10 2 2 0,-8-1 2 0,6 4-1 0,-6 1 5 0,1 1-1 16,6-3 1-16,-9 7 2 0,-3-4 0 0,4 4-1 0,-6-2 2 0,7 2 0 16,-5 1 2-16,-8-2-4 0,5 0 2 0,-5 6 0 0,-5-5-1 0,5-2-4 15,-8 2-4-15,3 0-6 0,-3 0-8 0,2 0-12 0,1 0-12 0,-2 0-12 0,-7-5-18 16,9-1-19-16,-8 0-21 0,-3 0-25 0,11-3-24 0,-8 4-29 0,-1-5-28 15,9 1-44-15,-8-2-54 0,0-4-71 0,5 4-85 0,-3 1-34 0,-2-5-7 0,6 0 13 16,-1 0 22-16,-4 0 31 0,5-5 36 0,2 5 39 0,5-4 40 0,-8 0 43 16,8-7 44-16,-5 7 56 0,5-8 61 0</inkml:trace>
  <inkml:trace contextRef="#ctx0" brushRef="#br0" timeOffset="180859.74">29540 6351 0 0,'21'-9'7'0,"-2"-7"117"0,1 1 72 0,-6 6 54 0,4-6 45 0,-4 0 42 0,4 0 39 0,-2-4 36 0,-11 4 39 0,8-4 35 0,-8 5 34 0,11 4 29 0,-11-5 32 0,1 6-80 0,0-1-143 0,1 1-75 0,1 4-39 0,-3-5-25 0,-5 4-22 0,7 1-17 0,-7 1-19 0,0-2-16 16,0 2-21-16,0 4-17 0,0 0-19 0,0 0-13 0,0 0-17 0,0 0-13 16,0 0-14-16,0 0-10 0,0 0-9 0,-7 0-7 0,2 4-6 0,-3-4-6 15,8 6-4-15,-7-2-4 0,-5 1-2 0,7 4 2 0,-11-2-2 0,11 2 4 16,-8 0-1-16,-1 0 1 0,7-3 3 0,-4 9 0 0,-2-5 0 0,0-1-3 0,0 0-2 16,5 2-7-16,-5-2-3 0,8 1-5 0,-3 5-8 0,-3-5-6 0,3-1-8 15,1 6-5-15,1-4-8 0,6-1-8 0,-8 3-5 0,3-2-8 0,5-1-5 16,-5-1-1-16,5 0 0 0,0-3 1 0,0 3 4 0,0 0 5 0,0-3 6 0,0 0 8 15,0-2 7-15,0-4 10 0,0 5 10 0,5-5 12 0,0 0 14 0,-5 0 15 16,8 0 16-16,-2 0 15 0,1-5 14 0,1 5 12 0,3-4 7 0,-3-2 7 16,4-4 7-16,-6 5 4 0,8-4 2 0,-2 3 0 0,-4-3 2 0,5-7-3 15,-7 7-3-15,6 0-7 0,-3 0-7 0,-4-6-7 0,8-1-12 0,-13 7-4 0,5-6-6 16,4 0-4-16,-2 0-5 0,-2 0-6 0,-5 2 0 0,6-2-6 0,0 0-2 16,-6 6-3-16,7-6-5 0,-7 6-2 0,0-1-5 0,0 4-4 0,8-3-8 15,-8 3-7-15,0 6-10 0,0 0-5 0,0 0-5 0,0 0 0 0,0 0-2 0,-8 6 0 16,8 3 1-16,0-3-1 0,0 4 1 0,-7-1 3 0,7 6 2 0,0-1 4 15,-6 2 3-15,6-3 8 0,-6 7 5 0,6-1 4 0,0-4 2 0,-5 4 0 16,5 2-1-16,0-3 0 0,5 3 2 0,-5-6-1 0,0-2 2 0,6 7 0 16,0-4 1-16,1-1 1 0,1-2 3 0,-3 2 4 0,2-6 7 0,5 6 2 15,-5-5 4-15,6-1 7 0,1 2 10 0,-1-7 5 0,0 2 7 0,0-1 7 0,6-1 6 16,-6-4 1-16,0 0 7 0,7-4 0 0,-8 4 2 0,3-5 0 0,4-5 0 16,-6 4 1-16,6-3 2 0,-6 0 0 0,0-6-5 0,0 6-3 0,1-7-2 0,-2 1-4 15,1 1-4-15,-7-2-3 0,7 2-3 0,-6-5-2 0,-1 3-3 0,2-2-4 16,-2 3-4-16,-6-4-4 0,0-1-5 0,7-5-5 0,-7 6-3 15,0-1-6-15,0-5-6 0,0 7-5 0,0-6-5 0,-7 3-2 0,7 2-2 0,0 4-3 16,-6 0-3-16,6 0-1 0,-8 6-4 0,8-1-4 0,0 0-3 0,-6 5-7 16,6 1-4-16,0 4-4 0,0 0-6 0,-7 0-4 0,7 0 0 0,-5 4-5 15,-3 1 3-15,2 2 0 0,6 2 0 0,-5 0 5 0,-3 0-1 0,3 1 4 0,-2 5 4 16,7-4 5-16,-9 2 4 0,4 2 4 0,5 1 9 0,0-7 4 0,-6 6 6 16,6-6 3-16,0 6-1 0,0-5 3 0,6-1 2 0,-6 6 2 15,5-6 4-15,-5 6 7 0,9-4 6 0,-2 3 4 0,-2 0 7 0,8 2 5 0,-7-1 4 0,7-2 3 16,0 1 3-16,1 2 3 0,-7-1 2 0,7-1 2 0,-4 2 0 0,5 2-1 15,-1-3-6-15,-4 1-2 0,4-2-5 0,-7 0-2 0,-1-5-6 0,1 6-4 16,-1-4-2-16,-6-1-2 0,0-1-1 0,8 0-1 0,-16 0-2 0,8 3 1 0,0-8 0 16,-6 1 1-16,-1 5 2 0,1-6-1 0,-1 1 0 0,1 0 0 0,-7-5-5 15,8 4 0-15,-9-4-7 0,-1 0-10 0,5 0-9 0,1 0-11 0,-3 0-15 16,-2 0-14-16,1 0-19 0,8-4-16 0,-9 4-22 0,1-5-19 0,8 0-21 16,-11 1-18-16,11 0-17 0,-1-2-16 0,-7 1-14 0,6 1-13 0,1-2-13 15,-1-3-16-15,1 3-20 0,6 1-39 0,0-5-51 0,-8 1-51 0,16 5-50 0,-8-7-5 16,6 7 13-16,1-7 24 0,-1 2 30 0,1-1 31 0,6 1 33 0,-7 0 36 0,15-3 34 15,-16 3 43-15,14-1 44 0,-6-4 57 0,0-2 68 0</inkml:trace>
  <inkml:trace contextRef="#ctx0" brushRef="#br0" timeOffset="181491.58">30590 6293 61 0,'0'0'140'0,"0"0"45"0,0-6 33 0,0 2 28 0,-5 4 25 0,5-6 26 0,-7 1 25 0,7 1 21 0,-8-1 23 0,2-1 20 0,6 2 18 0,-7 0-53 0,1 4-98 0,6-5-63 0,-5-1-43 0,5 3-19 0,-7 3-7 0,-2-7-6 0,9 2-9 15,-5 1-6-15,5 4-9 0,-6-5-7 0,-1 5-5 0,7-6-7 16,-5 6-7-16,5-4-4 0,-9 4-4 0,9 0-4 0,-7-5-2 0,7 5-4 0,-5 0 0 16,5 0 1-16,-6 0-2 0,6-4 0 0,-8 4 1 0,8 0 1 0,-5 0-2 0,5 0 0 15,0 0-1-15,0 0 0 0,-8 0-3 0,8 0-3 0,0 0-4 0,0 0-4 16,0 0-3-16,0 0-4 0,0 0-4 0,-5 0-3 0,5 0-6 0,0 0-2 16,0 0-2-16,0 0-4 0,0 0 0 0,0 0-2 0,0 0-1 0,0 0-1 15,0 4-1-15,0-4 0 0,-7 0 0 0,7 5-2 0,0-5-1 0,-7 4 3 0,7 2-1 16,0-6 2-16,0 5 0 0,0-1 0 0,0 1-1 0,0-5 2 0,0 0 0 15,-5 10 0-15,5-4 0 0,0-6 2 0,0 5 0 0,0-1 3 0,5 0 1 16,-5 2 4-16,0-6-1 0,0 5 5 0,0-5 4 0,0 4 2 0,7 1 4 0,-7-5 5 16,7 6 3-16,-7-6 2 0,5 4 4 0,-5-4 3 0,8 6 2 15,-3-6 0-15,-5 0 0 0,8 5 0 16,-2-5 3-16,-1 0-1 0,2 4-1 0,7-4 0 0,-7 0-1 0,-1 0 0 0,8 0 0 0,-7 0 1 0,4 0 1 0,-4 0-1 16,7-4-1-16,-2 4 1 0,-6-5 2 0,7 5 0 15,-5-6 2-15,5 2 1 0,-7 4 2 0,-1-6-3 0,10 1 0 0,-9 1-2 0,2-1-3 0,-3-5-2 0,0 6-3 16,-5-1-2-16,8-4-3 0,-2-3-2 0,-6 8-4 0,7-7-4 0,-7-2-2 15,6 4-6-15,-6-3-3 0,0 3-5 0,0-6-3 0,0 2-2 0,0 1-5 0,0-2-1 16,0 4-2-16,0-3-3 0,-6-2-3 0,6 4-1 0,-7 1-3 0,1 1-4 16,6 0-4-16,-8 0 0 0,3-3-2 0,0 8-3 0,-3-7-1 0,2 7-2 0,-1-1-1 15,-1 5-3-15,3 0-1 0,-9 0 1 0,9 0-3 0,-3 0 4 16,-5 5-1-16,7 5 4 0,-6-5 0 0,4 4 3 0,-5 1 0 0,2 0 4 0,4 4 3 16,-7-4 2-16,8 5 2 0,-6 0 5 0,-4-6 0 0,11 6 4 0,-9 1 3 15,9-2-2-15,-3-1 3 0,-4 2-1 0,5-3 1 0,2 1-1 0,-2-4 0 16,-1 6 2-1,3-3-3-15,5 2 2 0,-8-6 0 0,2 3 0 0,6 4 2 0,0-5-2 0,-5-1 1 0,5 0 1 0,0 6 1 0,0-6-1 0,0 3 1 0,5 1 1 16,-5-3-1-16,6 0 2 0,-6 6 2 0,8-7-1 0,-3 4 0 0,3-2 2 16,-1 5 0-1,-2-2-1-15,9-4 3 0,-9-1 0 0,8 6 1 0,1-5 0 0,-2-1 3 0,2 0-1 0,-1 1 0 0,1 1 0 0,4-8-2 0,-5 9-5 0,7-8-6 16,-1 1-11-16,-6 1-13 0,6-2-17 0,-4-4-19 0,4 4-25 0,-6-4-24 16,0 0-32-16,0 0-33 0,-6 0-33 0,5 0-34 0,-5 0-78 0,-7 0-96 0,0 0-66 15,6 0-50-15,-6 0-9 0,0-4 14 0,-6-6 26 0,-1 5 34 0,2-11 37 16,-2 7 43-16,0-6 43 0,-6 2 48 0,0-2 50 0,0-5 49 0,-6 1 74 15,4-2 88-15</inkml:trace>
  <inkml:trace contextRef="#ctx0" brushRef="#br0" timeOffset="190398.08">25549 5927 1 0,'0'-6'63'0,"0"0"39"0,-6 3 29 0,6-3 26 0,-8 1 25 0,3 5 25 0,-2-4 26 0,1 4 22 0,0 0 22 0,-1-6 19 0,7 6 20 0,-8-5-25 0,3 5-48 0,-2 0-31 0,0-4-25 0,7 4-12 0,-5 0-8 0,5-4-7 0,-7 4-6 0,7 0-8 0,0 0-7 0,0 0-5 0,0 0-4 0,0-5 0 16,0 5-1-16,0 0 1 0,0 0-4 0,0 0-2 0,0 0-7 0,0 0-5 16,0 0-4-16,0 0-2 0,0-6-5 0,0 6-4 0,0 0-3 0,0 0-6 0,0 0-6 15,0 0-6-15,0 0-9 0,0 0-3 0,0 0-10 0,0 0-3 0,0 0-5 16,0 0-7-16,0 0-7 0,0 0-7 0,0 0-5 0,0 0-5 0,7 0 1 0,-7 0-2 15,0 0 6-15,5 0 0 0,-5 6 2 0,7-6-1 0,-7 5 1 0,7-1-2 32,-2 0-3-32,3-4 0 0,-1 11 4 0,-1-7-1 0,0 7 2 0,1-8-2 0,-2 9-2 0,3-3-6 0,-2 1-2 0,1-1-3 0,-1 0-2 0,7 3 2 15,-5 1-2-15,5-4 2 16,-8 2 3-16,9-2 1 0,-9 7-1 0,10-7 3 0,-3 0 0 0,-5 1 1 0,5 5 1 0,2-4 1 0,-1-2 0 0,1-5 1 16,-9 6-2-16,8 1 1 0,-8-8 0 0,11 4-2 0,-11-2 2 0,1-1-1 0,2 1 0 15,-3-1-1-15,2-4 0 0,-7 6 2 0,0-6 2 0,0 0 4 0,0 0 2 16,0 0 4-16,0 0 2 0,0 0 0 15,0 0 2-15,0 0 2 0,0 0 0 0,0 0 1 0,0 3 2 0,-7-3-4 0,7 0-1 0,-5 6-4 0,-3-6-4 0,8 0-5 16,-11 5-4-16,3-1-5 0,0-4 1 16,3 6-4-16,-8 0 0 0,8-2-3 0,-9 1-3 0,7 4 0 0,-6-5-1 0,-1 7 0 0,9-7 0 0,-8 8 1 15,7-9 1-15,-2 8-2 0,-4-3 1 0,3-2-1 0,-1 3 0 0,2-4 0 0,3 5-3 32,-9 1 2-32,7-7-1 0,-6 5-1 0,7-3-1 0,-7 3-1 0,6-3-1 15,-5-3-6-15,5 9-1 0,-6-8-4 0,6 5-5 0,-5-3-6 0,5-2-9 16,-1 1-8-16,2 0-14 0,-7-1-13 0,8 2-17 0,5 0-17 0,-8-2-16 0,2 1-16 15,6-5-12-15,-7 6-16 0,7-3-18 0,0-3-19 0,0 4-21 0,0 2-18 0,-6-1-22 0,6-5-39 0,0 4-41 0,6 2-60 0,-6 0-60 0,0-3-13 16,0 3 9-16,7-1 21 0,-7-1 27 0,6 2 32 0,-6-2 35 0,8 1 37 31,-8-5 36-31,5 4 43 0,2-4 41 0,-7 0 55 0,6 5 59 0</inkml:trace>
  <inkml:trace contextRef="#ctx0" brushRef="#br0" timeOffset="190634.5">25374 6654 0 0,'0'4'4'0,"0"2"117"0,0-6 79 0,0 0 58 0,0 0 46 0,0 0 44 0,0 0 41 0,0 0 43 0,6 0 42 0,-6 0 40 0,0 0 38 0,0 0 34 0,0-6 30 0,0 6-75 16,5-4-138-16,-5 4-80 0,0 0-50 0,0 0-31 0,0 0-16 0,0-5-18 0,0 5-21 0,0 0-19 0,0-6-24 0,0 6-20 0,0 0-18 16,0 0-16-16,0-4-14 0,0 4-14 0,0 0-14 0,0 0-13 0,0 0-12 15,9 0-6-15,-9 0-8 0,7 0-4 0,-2-5-5 0,1 5-3 0,7 0-4 0,-5 0-5 16,4 0-3-16,8 0-12 0,-8 0-15 0,7 0-20 0,2 5-18 0,5-5-34 15,-7 0-37-15,2 0-47 0,2 4-50 0,6-4-76 0,-5 6-89 0,3-6-96 16,-1 5-96-16,0-5-33 0,1 4-3 0,-2-4 19 0,2 6 33 0,-3-6 42 0,3 0 45 16,1 6 52-16,-10-6 57 0,8 0 62 0,-7-6 64 0,2 6 77 0,-10-6 78 15</inkml:trace>
  <inkml:trace contextRef="#ctx0" brushRef="#br0" timeOffset="191377.17">31235 5818 40 0,'0'0'112'0,"0"0"42"0,-7-4 37 0,7 4 31 0,-5-5 31 0,5-1 31 0,0 2 32 0,-8-1 30 0,8-1 28 0,0 2 30 16,-6-1 28-16,6 1-37 0,-7-1-77 0,7-5-41 0,0 4-22 0,0 3-12 0,-6-9-8 0,6 8-6 0,0-5-9 0,-5 4-7 0,5-5-15 0,0 5-11 0,0-5-10 0,0 4-14 0,0 3-13 0,0-3-11 0,0-3-15 15,0 3-14-15,5 3-12 0,-5-3-17 0,0 6-17 0,6-4-14 0,-6-1-11 0,7 5-10 16,-1 0-7-16,2 0-5 0,-3 0-3 0,2 5-2 0,-1-1-3 0,8 2 0 16,-2 3-3-16,2 0 2 0,-1 0-1 0,0 12 0 0,5-6 3 0,-4 4 0 15,4 2 1-15,3-3 1 0,-3 7 2 0,-4-1-2 0,-1 6-3 0,8-2 0 0,-9 2-3 0,2-2 1 16,-8 3-2-16,1 2 0 0,-2-3-4 0,4 4 0 0,-9 0-1 0,0-4-5 16,-9 3-10-16,4-3-5 0,-2 4-9 0,-6 0-8 0,-1 2-11 0,2-9-15 15,-2 8-19-15,-4 0-27 0,-1-7-31 0,-2 2-41 0,2 4-41 0,-7-4-73 16,0-6-85-16,-1 5-81 0,1-3-79 0,0-7-25 0,-5 5-1 0,-1-3 19 0,5-3 25 15,-6-3 33-15,1-6 38 0,-3 1 46 16,3 1 48-16,7-7 56 0,-8 0 58 0,-1-4 72 0,11-4 77 0</inkml:trace>
  <inkml:trace contextRef="#ctx0" brushRef="#br0" timeOffset="193375.84">32264 5809 0 0,'-7'0'35'0,"7"0"48"0,-5-6 31 0,-3 6 32 0,1-4 33 0,2 4 29 0,-2 0 30 0,0-5 26 0,7 5 24 0,-5-6 20 0,-3 6 22 0,8 0-18 0,0-4-38 0,-5 4-26 0,5-5-22 15,0 5-20-15,-8-4-16 0,8 4-20 0,0-5-20 0,0 1-15 0,-6 4-13 0,6-6-9 0,0 0-4 0,-7 3-1 0,7-3-1 16,0 0 1-16,-6 2-1 0,-2-1-2 0,8 1-2 0,-5-1-4 0,5 1-7 15,-8-2-4-15,8 1-8 0,-5 1-5 0,0-2-4 0,5 0-10 0,-9 3-8 0,2-3-10 16,2 6-11-16,-3-4-10 0,8 4-10 0,-5 0-10 0,-1-5-5 0,-2 5-7 16,3 0-4-16,-2 5-2 0,1-5-4 0,-2 4-1 0,2-4-1 0,-1 6-1 15,2-3-1-15,-4 9 0 0,-1-8 3 0,2 7-1 0,3-7 4 0,-3 5-1 0,0 0 3 16,3-3-3-16,-1 3 1 0,-1 3-2 0,1-3 0 0,-1 0-3 0,1 1-1 16,6-1 3-16,-7 6-1 0,7-5 3 0,-7-1 0 0,7 6 3 0,0 0 0 15,0-4 7-15,0 2 2 0,0 2 7 0,0-6 6 0,7 7 5 0,-7-1 12 16,7-6 3-16,-7 6 7 0,6 0 2 0,1-6 4 0,-1 6 1 0,-6 1 6 0,7-7-2 0,-1 4 3 15,-1-2 1-15,3 4-1 0,0 0-2 0,-3-6 0 0,3 5-3 0,-3-3-5 16,0 4-2-16,4-6-5 0,-4 1 0 0,-5 4-4 0,7-4-2 0,-1 0-2 0,2-1-3 16,-8 0 0-16,0-3-5 0,6 3 2 0,-6-4-4 0,0 2 2 15,0 2-1-15,0-4-1 0,0-5 4 0,0 4 2 0,0-4 2 0,0 4 4 0,0-4 3 16,-6 6 1-16,6-6 2 0,-8 5-1 0,2-5 1 0,6 0-3 0,-7 4-2 0,2-4 4 16,-9 0-5-16,9 0 0 0,-3 5-3 0,3-5-4 0,-11 0-1 0,11 0-5 15,-1 0-4-15,-1 0-3 0,-6 0-1 0,7 0-1 0,-1 0 1 0,0 0-1 16,0 0 1-16,7 0-3 0,-5 0-3 0,5 0 1 0,-8 0-2 0,8 0-2 0,0 0-1 15,0 0-5-15,0 0 1 0,0 0 0 0,0 0 0 0,0 0-1 0,0 0-1 16,0 0 4-16,0 0-3 0,0 0 3 0,0 0 0 0,0 0 4 0,0 0 5 0,0 0 5 0,0 0 7 16,0 0 7-16,0 0 5 0,8 0 9 0,-8 6 4 0,5-6 4 0,-5 4 3 15,7-4 3-15,-7 6 3 0,7-1 6 0,0-1 3 16,-1 5 2-16,1-3 1 0,-1 3-3 0,1-3-4 0,-1 4-2 0,-1-1-5 16,11 6-6-16,-11-6-4 0,8 6-4 0,-8-5-3 0,9 4-3 0,-7 1-4 0,7 1-5 15,-8-2-5-15,6 5-5 0,-4-4-5 0,-2 0-6 0,-1-2-9 0,3 2-15 0,-3 0-14 0,2 0-26 0,2-5-27 16,-4 4-32-16,-5-4-44 0,0 5-50 0,5-5-75 0,-10-1-82 0,5 0-93 15,0 2-95-15,-5-1-33 0,5-1-4 0,-9-3 14 0,2 3 29 0,2-5 36 16,-8 1 41-16,7-5 49 0,-7 0 50 0,6 0 60 0,-7-5 64 0,1-4 73 0,8-4 76 16</inkml:trace>
  <inkml:trace contextRef="#ctx0" brushRef="#br0" timeOffset="-208188.52">22513 7797 37 0,'7'-4'114'0,"-7"4"43"0,0-6 38 0,0 0 30 0,9 2 30 0,-9 4 28 0,0 0 26 0,0-5 29 0,0 1 25 0,0 4 25 0,0-5 22 0,0-1-37 16,0 2-74-16,0 4-47 0,0-5-31 0,0 1-20 0,0-2-13 0,0 0-6 0,0 2-5 0,0-1-5 0,0 1-6 0,-9 4-3 0,9 0-6 0,0-5-7 0,0-1-4 0,0 6-9 0,0 0-10 15,0 0-11-15,0 0-12 0,0 0-11 0,0 0-11 0,0 0-12 16,0 0-12-16,0 0-15 0,0 0-14 0,0 0-12 0,0 0-13 0,0 0-5 0,-7 0-2 16,7 6 1-16,0-1 6 0,0-1 1 0,0 1 3 0,0 5 4 0,0 0 1 15,0-1 1-15,0 6 2 0,0-6 3 0,0 7 4 0,0-2 0 0,0 1 6 0,0 4-1 16,0-4-6-16,0 4-6 0,0-4-8 0,0 5-4 0,-5-6-4 0,5 6-3 15,0 1 1-15,0-3-1 0,0 1-2 0,0 2-7 0,0-3-8 0,0 3-15 16,0-2-12-16,0 0-15 0,0 2-13 0,0-3-14 0,0-3-18 0,0 0-16 16,0 0-18-16,0-6-23 0,5 7-24 0,-5-7-18 0,0 0-19 0,0 1-27 0,0-1-27 15,0-3-50-15,0-1-58 0,0-5-43 0,0 4-32 0,0-4 1 16,0 0 16-16,0 0 25 0,0 0 30 0,0 0 35 0,0-4 36 0,0-1 36 0,0-5 35 0,-5-5 45 16,5 0 49-16,-6 0 58 0,6-3 77 0</inkml:trace>
  <inkml:trace contextRef="#ctx0" brushRef="#br0" timeOffset="-207983.84">22418 7485 0 0,'5'-11'8'0,"-5"7"123"15,0-5 80-15,5 3 56 0,-5-4 47 0,0 5 38 0,0 0 36 0,0-5 31 0,0 6 30 0,0-1 28 16,0 5 25-16,0-4 22 0,0 4 21 0,0 0-90 0,0-6-157 0,0 6-89 16,0 0-59-16,0 0-39 0,0 0-28 0,0 0-21 0,0 0-22 0,0 0-20 15,0 0-15-15,0 0-19 0,0 0-19 0,0 6-24 0,0-6-26 0,0 4-27 16,0 5-30-16,9-3-31 0,-9 3-29 0,0-4-59 0,0 5-70 0,5-1-63 0,-5 1-59 15,7 1-17-15,-7-2 0 0,0 1 18 0,8-5 23 0,-8 5 31 16,0-1 37-16,5 1 38 0,-5-1 41 0,0 2 42 0,0-7 48 0,0 5 61 0,0-3 74 0</inkml:trace>
  <inkml:trace contextRef="#ctx0" brushRef="#br0" timeOffset="-207557.52">22755 7723 0 0,'7'-4'1'0,"-1"-7"110"0,-1 7 72 0,4-5 51 0,-9-3 41 0,7 3 38 15,-2 0 38-15,-5-6 35 0,7 6 34 0,-7-1 30 0,0-1 33 0,0 2 30 16,7-1 30-16,-7 1-71 0,0 0-127 0,0 3-72 0,0-4-41 0,0 5-24 16,0 1-14-16,0 4-20 0,0-6-23 0,0 6-21 0,0 0-22 0,0 0-21 15,0 0-19-15,0 0-15 0,0 0-16 0,0 0-13 0,0 6-8 0,0 3-11 0,0-5-8 16,0 8-4-16,0-3-6 0,0 6 2 0,0-2 4 0,0 2 2 0,0 6 5 16,0-3 5-16,0 3 3 0,5 3 4 0,-5 1-1 0,0-1-4 0,0 1-3 0,0 3-5 15,0-4-3-15,0 6-5 0,8-5-2 0,-8 3-3 0,0-2 0 0,7-4-4 16,-2 5 1-16,2-9-2 0,0 6 0 0,-2-8 0 0,3 3 0 0,-8-5 0 15,5 1 1-15,3 1 0 0,-2-3 5 0,-1-2 2 0,3-2 0 0,0 0 1 0,-8 3 1 16,5-8 0-16,-5 1 2 0,0-1 5 0,0-4 8 0,0 0 7 0,0 0 11 16,0 0 7-16,0 0 7 0,0 0 3 0,0 0 0 0,0 0 1 0,0-4 2 0,0-1 0 15,0 1 1-15,-5-8 2 0,5 3-1 0,-8 0-4 16,8-2-8-16,-8-2-8 0,3-3-8 0,-1-4-6 0,-2 1-3 0,3 0-1 0,5-5-2 0,-8 0 2 16,3-3 0-16,-2-1-2 0,0-2-1 0,2 2-2 0,-2-6-1 0,7 4-2 15,-8-3-2-15,8-3 0 0,-5 2-2 0,5 1-1 0,0-1-4 0,0-2 0 16,-7 8-1-16,7-2 1 0,0 2 1 0,0-2-1 0,0 6-1 0,7-1 0 15,-7 1-2-15,0 5-3 0,0-2 0 0,5 3-2 0,-5 3-2 0,8-1 0 16,-8 2-2-16,7-2-2 0,-2 7-1 0,2 0-1 0,0-1-1 0,6 5 0 0,-8-1-3 16,9 2 3-16,-1-1 0 0,0 1-10 0,0 4-15 0,6 4-21 0,-6 1-23 15,1-1-25-15,-2 2-29 0,9 3-36 16,-8 6-41-16,1-6-98 0,-4 12-124 0,3-6-62 0,-5 0-30 0,0 4-3 0,-3-4 12 0,1 4 24 0,1-4 36 0,-7-1 38 16,0 2 43-16,-7-3 47 0,7-2 46 0,-6-7 56 0,1 5 59 0,-3 2 88 0,0-7 93 15</inkml:trace>
  <inkml:trace contextRef="#ctx0" brushRef="#br0" timeOffset="-207304">22801 7802 103 0,'0'5'182'0,"0"-5"56"0,0 0 43 0,0 0 44 0,0 0 40 0,0 0 40 0,0 0 42 0,0 0 36 0,0 0 39 0,0 0 32 0,0 0 34 0,0 0-70 0,0 0-123 0,0 0-80 15,0-5-51-15,0 5-32 0,0 0-18 0,0 0-20 0,0-5-20 0,0 5-22 0,0-4-24 0,0 4-17 16,0-6-19-16,0 6-16 0,0-6-13 0,0 6-13 0,7 0-8 0,-7 0-10 0,0-4-5 0,0-1-8 15,0 5-4-15,5-4-5 0,-5 4-4 0,8 0-4 16,-8-5-2-16,7 5-2 0,-2-6-4 0,2 6 0 0,5-4-3 0,-4 4-2 0,5 0-2 0,-2-5-13 0,5 5-14 16,-3 0-28-16,6-4-32 0,-7 4-38 0,8 0-38 0,-8 0-60 0,9 0-68 15,-8 0-113-15,6 0-130 0,-6 0-53 0,0 0-16 0,6 0 7 0,-6-6 15 16,-6 6 33-16,6-6 38 0,-6 2 48 0,0-1 52 0,-2 1 57 0,3-7 59 0,-8-2 70 16,0 1 76-16</inkml:trace>
  <inkml:trace contextRef="#ctx0" brushRef="#br0" timeOffset="-206073.15">23790 7562 0 0,'0'-4'42'0,"0"4"33"0,0-6 16 0,8 1 18 15,-8 1 19-15,0 4 25 0,0-5 27 0,0 1 26 0,0-2 23 0,0 6 22 0,0-6 21 0,0 3-18 0,0-3-45 0,0 2-21 0,5 4-13 0,-5-5 2 0,0-1 2 0,0 2-2 0,0-1-9 0,0 5-12 0,0-4-18 0,7-1-9 0,-7-1-12 0,0 2-2 16,0-2-5-16,0 3 2 0,0-3 3 0,0 0 1 0,0 2-5 0,0-1-1 0,0 0-6 16,0 1-1-16,0-6 0 0,0 5 1 0,-7 1-2 0,7-8-4 0,0 9-4 0,0-8-3 15,0 1-5-15,0 7-5 0,-5-7-2 0,5-1-2 0,0 7 2 0,0-7 3 16,0 2 4-16,-8 5-2 0,8-8 0 0,0 9-3 0,-6-3-7 0,6-3-2 15,-5 3-3-15,5 2-4 0,0-1-5 0,-8 5-7 0,8-6-9 0,-7 2-7 0,7 4-9 16,-6-5-12-16,6 5-11 0,-6 0-10 0,6 0-9 0,-7 0-6 0,2 5-2 16,-3-1-4-16,2 2-3 0,-1-1 1 0,1 5 0 0,-7-1-1 0,5 0 2 15,-5 7 4-15,8-2-1 0,-9 2 6 0,2-1 4 0,4 3 4 16,-3-3 7-16,3 4 2 0,3 1 1 0,-9-1 1 0,7-3 0 0,1 2 0 0,-6 3-1 0,3-2 0 16,4-5 0-16,-2 5-1 0,1 2 0 0,0-2 0 0,-1 1-2 0,-1-1 2 15,8 0 0-15,-5 2-1 0,-1 3 1 0,6-6-1 0,-8 3-2 0,8 3-1 16,0-4 0-16,-5 0-1 0,5-2 0 0,5 3 0 0,-5 2-2 0,0-2 2 15,8-3-1-15,-8 2 1 0,6 0 0 0,-1-2-3 0,3-3-2 0,-1 6-8 0,-1-2-13 16,0 1-10-16,1-1-11 0,7 0-12 0,-9-4-11 0,8 6-19 0,1-3-17 16,-2 3-21-16,-4-6-24 0,11 3-33 0,-7-2-36 0,2-1-74 0,-1-2-84 15,6 2-51-15,-6-6-30 0,8 2-1 0,-3-1 14 0,3-6 20 0,-10 1 26 0,9-5 31 16,0 0 36-16,0 0 35 0,-1-5 40 0,-7 1 47 0,8-6 51 0,1-1 68 16,-9 2 84-16</inkml:trace>
  <inkml:trace contextRef="#ctx0" brushRef="#br0" timeOffset="-205614.66">24358 7601 0 0,'6'-5'6'0,"1"-4"118"0,-1-1 68 0,2 4 50 16,-8-3 37-16,5-1 35 0,0 1 34 0,-5 0 33 0,8-3 32 16,-8 3 32-16,0 0 29 0,0 3 28 0,0-3 24 0,0 5-83 0,0-1-146 0,0-1-74 15,-8 2-40-15,8-2-22 0,-5 3-16 0,5-3-20 0,-5 6-19 16,5-6-20-16,-14 2-20 0,7 4-19 0,1 0-18 0,-1 0-11 0,2 0-11 0,-9 0-9 15,1 4-7-15,5-4-7 0,-5 6-5 0,0 0-4 0,2 3-5 0,-2-5 3 16,-3 2 1-16,5 3 2 0,4 0 2 0,-6 2 2 0,0-7-1 0,-1 5 2 16,9 3-2-16,-3-3 2 0,-4 0-2 0,5 1 1 0,2-1 0 0,-2 3 0 15,7-8 0-15,-8 5 1 0,2 2 0 0,6-7 1 0,-6 1-1 0,6 4 1 0,0-3-3 16,0-2 2-16,0 2-1 0,0-1-3 0,0-1 1 0,0 2-2 0,0-3 3 16,0 3 2-16,0-2 0 15,6-4 3-15,-6 5 5 0,6 1 6 0,-6-3 5 0,8 4 7 0,-1-2 6 0,-2-1 9 0,2 1 9 0,0-1 7 0,-2 2 9 0,3-1 4 16,-3-1 7-16,9 1 5 0,-7-1 3 0,6 2 4 0,-7 0 2 0,7 3 0 15,-8-9-2-15,11 10-4 0,-11-5-6 0,8-1-5 0,-7 1-6 16,7-1-9-16,-6 2-1 0,-1 0-9 0,2-2-3 0,-2 1-3 16,-6 0-3-16,7-1-5 0,-2 2 0 0,-5-2 0 0,0 1 0 0,0-1 4 0,0 1 1 0,0 2 1 0,0 2 3 0,-5-4-1 15,-2-1 2-15,1 5-6 0,6-3-6 16,-14 3-10-16,7-3-6 0,2 4-13 0,-9-1-12 0,1-4-18 0,1 5-17 0,-2-1-18 0,1-4-17 0,0 5-12 16,-6-4-17-16,6 3-12 0,-7-3-13 0,8-2-7 0,-3 5-4 0,-4-4-5 15,6-1-2-15,0 2-2 0,2-6 2 0,-5 6 1 0,11-3 0 0,-8-3-7 0,8 6-9 16,-3-6-14-16,0 0-15 0,3 0-10 0,5 0-4 0,0 0-1 15,-6 0-2-15,6 0 3 0,0 0 3 0,0-6 0 0,0 3 3 0,6-3-9 0,-6-4-11 0,5 5 4 16,3-4 11-16,0 5 22 0,-3-11 27 0,8 3 22 0,1 3 21 0,-2-6 17 16,7 2 17-16,1-8 16 0,-8 6 16 0,8 2 17 0,7-8 36 0</inkml:trace>
  <inkml:trace contextRef="#ctx0" brushRef="#br0" timeOffset="-205140.52">24585 7656 96 0,'0'0'171'0,"0"0"48"0,-6 3 38 16,6-3 35-16,-7 0 37 0,2 0 36 0,5-3 35 0,-9 3 33 0,4 0 32 0,-2-6 28 0,7 6 28 0,-6-4-66 0,6 4-118 0,0-5-67 0,-5 5-46 0,5 0-19 0,0-6-10 0,0 6-16 0,0 0-19 0,0 0-22 0,0 0-24 0,0 0-16 15,0 0-20-15,0 0-14 0,0 0-14 0,0 0-16 0,-9 6-13 0,9-6-8 16,-7 5-11-16,7-5-8 0,0 4-4 0,0 2-5 0,-5 3 0 0,5-5-1 0,0 7 1 16,0-8 2-16,0 9 0 0,0-3 5 0,0 1 0 0,0-1 2 0,0 0 0 15,0 3-1-15,0-3-1 0,5 1 2 0,-5-5-3 0,7 4 1 0,-7 1-1 16,9 0 2-16,-4 0-2 0,-5-6 1 0,6 6-1 0,6-5 2 0,-3 4 0 0,-4-2 1 15,8 2 1-15,0-4 3 0,0-1 2 0,1 2 1 0,-1-6 2 0,-1 3 0 16,7-3 2-16,-3 0 1 0,2 0 4 0,-4-3 0 0,4 3 1 0,-4-6 1 16,5 2 6-16,-7-1-1 0,3-1 4 0,-4-4 2 0,2 1 5 0,0 0 0 15,1 3 4-15,-9-3 3 0,3 0 2 0,-1-3 2 0,-7-1 1 0,6 2 0 0,-6-2 2 16,8 1-2-16,-8-1-1 0,-8 2-4 0,8-2-1 0,-6-2-5 0,6 4-3 16,-7-2-4-16,-1-2-2 0,3-1-6 0,-1 7-6 0,-7 0-4 15,5-6-6-15,-5 6-5 0,2 3-7 0,-4-4-2 0,3 5-5 0,0 1-3 0,-4-2-4 0,5 6-1 16,-10 0-3-16,9 6-1 0,1-6-1 0,-5 4-1 0,-3 5 2 0,7-3-1 15,-1 4 3-15,-1-1 2 0,1 2 4 0,0-2 2 0,7 6 0 0,-6-5 5 16,3 5-1-16,4-2 3 0,-8-2 0 0,8 4 1 0,-4-2 1 0,9-2 0 0,-7 2 0 16,2 3 2-16,5-1-3 0,0-6 0 0,0 0 0 0,0 7 0 0,0-6 2 15,0 4-1-15,5-5 1 0,-5 3 2 0,7 2-2 0,2-4 1 0,-4-1 1 16,1 6-4-16,6-5-4 0,-3-1-11 0,3 6-14 0,-1-6-15 0,5 6-15 16,-4-5-22-16,8 5-20 0,-8-6-25 0,7 6-24 0,2 0-36 0,-3-6-39 0,3 6-69 15,-1-6-75-15,-1 7-55 0,1-7-43 0,-2-3-1 0,3 3 15 0,-2-5 24 16,1 1 30-16,-1 1 35 0,0-6 37 0,1-6 39 0,-6 6 40 0,4-5 47 0,3-4 51 15,-8-1 64-15,6 1 79 0</inkml:trace>
  <inkml:trace contextRef="#ctx0" brushRef="#br0" timeOffset="-204713.79">25275 7842 0 0,'15'-12'19'15,"-10"3"138"-15,2-1 80 0,0 6 58 0,-2-1 47 0,-5-4 39 0,0 3 37 0,8 0 31 16,-8 2 30-16,0-1 24 0,0 1 26 0,0 4 26 0,0-5 24 0,0-1-95 16,0 6-172-16,5 0-87 0,-5 0-48 0,0 0-27 0,0 0-17 15,0 0-15-15,0 0-14 0,0 0-8 0,0 0-12 0,0 0-6 0,0 0-8 16,0 0-10-16,0 0-9 0,-5 0-13 0,5 0-12 0,-8 6-10 0,3-6-8 0,5 5-5 15,-7-1-3-15,0 1-3 0,2-1 1 0,-2 2-1 0,-6 0 2 0,5 3-3 16,2-4 1-16,-7-1-5 0,0 2-2 0,0-2-4 0,8 5-4 0,-11-9-3 0,5 5-8 16,-2 2-7-16,5-4-8 0,-4 3-7 0,0-6-3 0,-3 5-6 0,1-5-2 0,4 4-3 15,-3-4 3-15,-1 0 0 0,7 0 2 0,-7 0 4 0,2 0 5 0,6 0 4 16,-8-4 9-16,7 4 9 0,2-5 7 0,-8-1 5 0,7 3 3 0,-2-4 6 16,8 2 2-16,-5 1 3 0,-2-5 3 0,7 3 4 0,-6-3 2 0,6 0 3 15,0-3 4-15,0-1 3 0,0-2 2 0,0 6 3 0,0-7 1 0,0 2 4 16,6-1 6-16,-6-1 3 0,0 2 0 0,7 1-1 0,-7-2-1 0,5 5 2 15,3-5-2-15,-2 6 1 0,-1-6-3 0,3 6-2 0,-3-3-1 0,2 8-1 0,2-5 0 16,2 3 1-16,-4 1-3 0,7 1 1 0,-9-1 3 0,8 1-1 0,0 4 1 16,0 0 0-16,6 0-3 0,-4 0-1 0,-3 0 2 0,8 4-5 0,-7 1-1 15,5-1 0-15,-4 7-5 0,-1-2-2 0,8 1-5 0,-10 0-3 0,2 4-2 0,2 1-2 16,-10 0-1-16,9 4-1 0,-9-4 3 0,8 3-2 16,-5 7 2-16,-2-1-1 0,-1-3 0 0,3 3-1 0,-8 1 0 0,8-1 0 15,-8 1 2-15,0-1 1 0,0 1-1 0,5-7 1 0,-5 6 0 0,-5-3 0 0,5 3-2 0,0-5 0 0,-8 2 0 16,8-3-4-16,-8 3-11 0,8 2-10 0,-5-8-10 0,5 6-12 15,-6-3-13-15,-2 3-18 0,3-6-20 0,-3 3-17 0,3-2-14 0,-2-1-18 16,0-2-17-16,2 2-25 0,-2 0-26 0,-1 0-33 0,8-6-35 0,-13 6-55 16,13-6-61-16,-6 7-49 0,1-7-43 0,5 0-1 0,-8 0 19 0,8 3 22 0,-8-3 29 0,8-3 30 15,8-2 36-15,-8 5 38 0,0-9 43 0,8 5 49 0,-3-5 53 0,1 0 60 16,7 0 77-16</inkml:trace>
  <inkml:trace contextRef="#ctx0" brushRef="#br0" timeOffset="-204116.18">25556 7866 80 0,'-7'0'173'16,"7"-6"56"-16,-6-3 38 0,-2 3 30 0,8 3 25 0,-5-9 25 0,5 8 24 0,-7-1 25 0,7 1 23 0,0-2 21 0,0 2 22 0,0-1-62 0,0 0-106 0,0 5-80 0,0-4-62 0,-6-8-26 0,6 12-5 0,0-9-1 0,0 5 5 0,0-1-4 16,0-1-6-16,0 2-1 0,0-1-6 0,-6 1-6 0,6-2-5 0,0 0-7 15,0 2-4-15,0-1-9 0,0 1-4 16,0-1-8-16,-7-1-7 0,7 6-4 0,0 0-6 0,0-4-3 0,0 4-5 0,0-9-4 15,0 4-3-15,0 5-7 0,7-7-5 0,-7 7-2 0,0-3-7 0,0 3-3 16,6-6-4-16,-6 1-4 0,6 5-2 0,1 0-2 0,-7-4-2 0,5 4-1 0,3-6-1 0,5 6 0 0,-7 0 1 0,7 0 4 16,0 0 0-16,0 0 2 0,1 6 0 0,-2-2 0 15,2 1 0-15,-1 1-1 0,-1-3-1 0,2 9-1 0,-1-3 1 0,1 1-1 0,-9-1 1 0,8 6-1 16,-8 0 1-16,3 0-1 0,-8-2 2 0,8 8 1 0,-8-6 1 0,5 3 0 0,-5 3 1 16,0-2-1-16,-5-4-1 0,5 4-1 0,0-4-4 0,-8-1-3 15,8 2-3-15,-8-1 0 0,3-2-2 0,5-4 4 0,-6 3-1 0,6-3 5 16,-7 0 0-16,2-3 5 0,5 3 3 0,-9-5 5 0,9 1 3 0,-5 1 5 0,5-6 5 0,-7 4 5 15,1-4 3-15,6 0 2 0,-7 0 0 0,0 0-1 0,0 0 0 0,7-4-5 16,-5 4-1-16,-2-6-4 0,1 6-6 0,6-5-2 0,-6 1-2 0,-2-5-2 16,8 3-2-16,-7 3-2 0,7-3 0 0,-5-3-2 0,5 3 0 0,0-4-1 15,-9-1 0-15,9 4 2 16,0-4 0-16,0 1 1 0,0-5 1 0,0 0 1 0,0 2-1 0,0-2 0 16,0 0-1-16,0 0-1 0,9 0-2 0,-9-4 0 0,5 4-1 0,2-3 0 15,-7-3-1-15,8 2-3 0,-2-2-2 0,0 8-2 0,1-7-2 0,-2 4-1 16,2 2 1-16,0 1 2 0,6-2 0 0,-6 5 0 0,-2-1 2 0,9 2 0 15,-7 5 1-15,4-7 0 0,-3 7-2 0,11-1 4 0,-6 5 0 0,2-4 1 16,-3 4-1-16,8 0 1 0,-7 0-3 0,5 4 0 0,-4-4 1 0,4 9-1 16,-2-4 0-16,2 5-1 0,-4-1-1 0,-2 2 1 0,0-1-1 0,3 5 2 15,-2-2 0-15,-2 1 1 0,-3 2 1 0,-1 4 5 0,-1-7 0 0,0 8 2 0,-6-6 0 16,0 4-1-16,0 1 2 0,0-1 2 0,0 0-1 0,0-4 0 0,-6 4 0 16,6 2-3-16,-6-7-4 0,-1 5-13 0,-1-4-14 0,8 0-17 0,-5-2-17 15,-1 2-18-15,-2 0-20 0,3-3-22 0,5-3-23 0,-8 4-23 0,1-2-22 16,7-1-26-16,-6 5-22 0,6-6-47 0,0 0-56 0,-6 1-62 0,6 1-58 0,0-1-22 15,0-7-1-15,0 7 17 0,6-5 27 0,-6 1 32 0,0-3 36 0,6-3 38 16,1 0 35-16,-7 0 41 0,8 0 41 0,-3-3 55 0,3-3 59 0</inkml:trace>
  <inkml:trace contextRef="#ctx0" brushRef="#br0" timeOffset="-203733.58">26286 7704 0 0,'6'-5'21'16,"-6"-4"137"-16,7 2 78 0,-7 4 54 0,0-8 47 0,0 7 42 0,0-5 39 0,0 3 38 0,0 2 36 0,0-1 35 0,0-1 29 0,0 2 31 0,0-2 31 0,0 1-102 0,0 5-174 0,-7-4-86 0,7 4-46 0,0 0-25 0,0 0-18 0,0-5-18 0,0 5-20 0,0 0-21 0,-6 0-19 0,6 0-18 0,0 0-16 16,-8 0-15-16,8 5-12 0,-6-5-15 0,6 4-9 0,-7 1-11 0,2 1-4 15,-4 4-6-15,4-1-2 0,0-3-1 0,-3 7 0 0,-5-2 1 0,5-1 1 0,3 4 0 16,-1 1 2-16,-1-2-1 0,1 3-4 0,-1-1-4 0,1-1-6 0,-1 2-8 16,0 2-10-16,0-3-8 0,7 1-10 0,-5-2-10 0,5 5-12 0,-8-4-4 15,8 0-6-15,0-2 1 0,0 2 3 0,0 0 3 0,0 0 7 0,8-2 5 16,-8-2 9-16,5 5 9 0,2-7 10 0,-7 0 10 0,7 1 9 0,0-1 11 15,6 2 13-15,-7-7 9 0,1 2 9 0,-1-1 7 0,7-1 7 0,-5-4 7 0,5 6 8 16,-3-12 9-16,4 6 5 0,-7-4 10 0,7-1 7 0,-1-1 7 0,0-4 9 16,0 1 4-16,-2 0 7 0,-4 0 5 0,7-3 0 0,-9-3 4 15,3 6-5-15,5-4-3 0,-5-2-8 0,-8 3-6 0,5-2-7 0,1 0-6 0,-6-6-9 0,0 5-8 16,0-4-8-16,0 1-7 0,0-7-8 0,-6 5-7 0,6-5-7 0,-5 6-7 16,5-6-6-16,-8 5-7 0,-5-5-8 0,5 11-8 0,3-5-8 0,0 4-12 15,-4 0-12-15,-3 6-14 0,6-1-18 0,-7 1-19 0,5 4-20 0,-4 1-24 0,6 4-23 16,-2 0-24-16,-5 0-24 0,8 0-23 0,-4 4-18 0,-1 5-37 0,2-4-46 15,3 5-70-15,-3-1-81 0,0 6-25 0,3 0-2 0,-8 0 20 0,7 0 30 0,-1 0 36 16,1-2 37-16,-1-2 40 0,7 2 41 0,-7 3 41 0,0-7 41 0,7 2 53 16,0 2 61-16</inkml:trace>
  <inkml:trace contextRef="#ctx0" brushRef="#br0" timeOffset="-203449.73">26847 7830 0 0,'-9'0'16'0,"4"5"131"0,-2-5 74 0,7-5 52 16,-8 5 37-16,3 0 36 0,5 0 33 0,-7-4 30 0,7-1 30 0,0 1 29 15,0-2 25-15,-7 6 26 0,7 0 23 0,0-4-97 0,0 4-167 0,0-5-83 16,0 5-42-16,0 0-15 0,0-5-10 0,-5 1-8 16,5 4-10-16,0 0-12 0,0-6-12 0,-8 6-10 0,8 0-9 0,0 0-9 0,0-6-10 0,0 6-9 15,0 0-8-15,0 0-8 0,0 0-11 0,0 0-9 0,0 0-11 0,0 0-7 0,0 0-5 16,0 0-4-16,0 0-6 0,0 0 0 0,0 0 1 15,8 0 2-15,-3 0 1 0,-5 0 4 0,7 0 3 0,5 0 4 0,-4 0 1 0,4 0-1 0,2 0-5 16,4 0-14-16,-4 0-21 0,7 0-28 0,-3-4-36 0,8 4-56 0,-7 0-63 0,1 0-104 16,0 0-120-16,1 0-50 0,-3 4-18 0,3-4 3 0,-11 0 13 0,11 0 22 15,-8 6 28-15,-6-6 37 0,5 0 45 0,-4 0 50 0,-8 0 55 0,0 0 65 0,0 0 72 16</inkml:trace>
  <inkml:trace contextRef="#ctx0" brushRef="#br0" timeOffset="-203276.4">26833 7958 0 0,'-15'11'1'0,"10"-4"119"0,-2 4 98 0,0-7 65 15,2 2 49-15,5 0 31 0,-8-3 22 0,8-3 21 0,0 0 20 0,0 0 24 16,0 0 27-16,0 0 27 0,0 0 28 0,0 0-73 0,0 0-129 0,0 0-97 16,0 0-78-16,0 0-39 0,0 0-20 0,0 0-6 0,8-3 5 0,-8 3 0 0,0 0 0 15,5 0-11-15,-5 0-9 0,7 0-13 0,0 0-15 0,-2 0-20 16,3 0-19-16,-1 3-26 0,7-3-30 0,-4 0-27 0,-2 0-27 0,11 6-34 0,-6-6-40 16,0 0-74-16,7 0-92 0,-6 6-84 15,4-6-77-15,1 0-29 0,2 0-3 0,-3 3 11 0,3-3 23 0,-2-3 32 0,-1 3 39 0,3-6 43 0,-1 0 45 0,0-3 52 16,-7-1 56-16,5-1 73 0,-4-2 79 15</inkml:trace>
  <inkml:trace contextRef="#ctx0" brushRef="#br0" timeOffset="-202675.46">27510 7807 26 0,'0'0'121'0,"0"0"56"0,0 0 45 0,-8 0 40 0,8 0 40 0,0 0 38 0,-5-5 40 0,5 5 37 0,0 0 35 0,0 0 35 0,-7-5 31 0,7 5-27 0,0 0-65 0,0-4-62 0,0 4-64 0,0 0-35 0,0 0-22 0,-7 0-20 0,7 0-18 0,0 0-24 0,0 0-21 0,0 0-19 16,0 0-17-16,0 0-15 0,7-6-14 0,-7 6-16 0,0 0-12 0,0-6-14 31,0 6-10-31,0 0-9 0,0 0-7 0,7-4-9 0,-7 4-6 0,5-5-4 0,-5 5-5 16,8-4-6-16,-3 4-5 0,3-5-4 0,-2 5-5 0,7-6-12 0,-5 6-11 15,5 0-25-15,-8-4-23 0,9 4-28 0,-2 0-29 0,1 4-35 0,1-4-37 0,-2 6-67 16,2-6-80-16,-1 5-91 0,1-1-87 0,-2 1-34 0,-1-1-3 0,-3 2 18 16,0 0 26-16,-3-2 39 0,1 1 44 0,1 0 46 0,-7-1 48 0,0-4 54 15,0 0 55-15,0 6 71 0,0-2 74 0</inkml:trace>
  <inkml:trace contextRef="#ctx0" brushRef="#br0" timeOffset="-202501.97">27536 8021 0 0,'-7'6'11'0,"7"-2"127"0,0-4 78 15,0 0 54-15,0 0 40 0,0 0 33 0,0 0 26 0,0 0 29 0,0 0 30 0,0 0 27 16,0 0 28-16,0 0 24 0,0 0 27 0,0 0-94 0,0 0-155 0,0 0-94 0,0 0-52 16,0 0-35-16,0 0-21 0,0 0-14 0,0 0-15 0,0 0-13 0,7 0-15 15,-7 0-11-15,6 0-18 0,-6 0-19 0,8 0-29 0,-3 0-31 0,3 0-37 0,-3 5-49 16,0-5-54-16,9 0-96 0,-7 4-110 0,6-4-43 0,1 5-9 15,-2-5 1-15,2 0 13 0,-1 6 18 0,1-6 19 0,-2 0 33 0,7 0 35 0,-6 0 46 16,0-6 49-16,1 1 60 0,-2 1 66 0</inkml:trace>
  <inkml:trace contextRef="#ctx0" brushRef="#br0" timeOffset="-201743">28208 8070 0 0,'5'0'2'15,"-5"-4"70"-15,5 4 48 0,-5-5 40 0,0 5 37 0,0-6 35 0,0 2 33 0,0-2 34 0,9 1 33 0,-9 1 31 0,0-1 29 0,0 1 12 0,0-2 3 0,0 3-32 0,0-9-57 0,0 9-33 0,5-3-25 0,-5-4-21 0,0-1-16 0,0 8-16 0,0-7-17 0,7 1-13 0,-7-3-14 0,0 3-12 16,0 0-9-16,0-1-7 0,6 1-11 0,-6-6-9 0,0 4-9 0,7-2-8 15,-7 3-6-15,7-4-12 0,-7-2-5 0,7 1-8 0,-7 1-8 16,5-6-6-16,3 0-7 0,-8 7-6 0,5-12-5 0,3 5-4 0,-2 1-5 0,-1-5-2 0,-5-1-6 16,7 1-3-16,2 0-4 0,-4-7-3 0,1 7-1 0,1-6 1 0,-2 2-3 15,3-2 0-15,0 2 0 0,-3-2-1 0,-5 6-3 0,6-1 2 0,-6 1-2 16,7 3 1-16,-7 2 3 0,0 4 1 0,0 0-1 0,0 1-2 0,0 4 2 0,0 1 2 16,0 5 0-16,0-1 5 0,0-2-1 0,0 4-1 0,0 3-3 15,-7 0-5-15,7 0-4 0,0 0-5 0,0 0 0 0,-6 3-3 0,1 9-1 0,5-8 1 0,-8 5 1 16,0 6-3-16,3 0-2 0,-2 4-1 0,1 1-2 0,1 5 2 0,-11-6 3 15,11 11 1-15,-1-6 5 0,-2 0 1 0,-5 5 3 0,8 0 2 0,-2 1 0 16,-7-5 0-16,8 3-2 0,-1 2 2 0,2-6-2 0,-4 0 0 0,4 7-1 0,0-7 0 16,5-5-1-16,-8 5 1 0,8-3-2 0,0-2-2 0,0-1 0 0,0 3 0 15,0-2 0-15,0 2-2 16,0-7 1-16,8 5 0 0,-8-4 3 0,5 4-3 0,-5-4-2 0,5-1-4 16,4 6-3-16,-4-5-8 0,2-1-7 0,-1 2-5 0,1 2-7 0,0-3-10 0,0 0-11 0,-2 0-11 15,8-1-10-15,-5-5-16 0,-2 6-11 0,6 0-11 0,2-6-11 0,-8 6-12 0,6-6-10 0,4 3-18 0,-5-3-23 16,2 1-41-16,0-1-56 0,0-4-75 0,0-1-84 0,0 2-24 0,1-6 0 0,-2 0 16 15,2 0 22-15,-1-6 26 16,0 2 28-16,0-1 33 0,-2 1 35 0,5-5 42 0,-11-3 45 0,8 3 59 0,-8-6 65 0</inkml:trace>
  <inkml:trace contextRef="#ctx0" brushRef="#br0" timeOffset="-200984.84">28740 7821 0 0,'7'-4'40'0,"-7"-6"121"0,6 0 68 0,2 0 52 0,-8 0 41 15,0 5 36-15,5-4 31 0,-5-1 28 0,0 1 31 0,0 3 29 0,7-4 28 0,-7 5 20 16,0-4 8-16,0 3-87 0,0 2-142 0,6-1-74 0,-6 1-39 0,0 4-22 15,0-5-15-15,0-2-10 0,0 7-6 0,-6 0-10 0,6-3-9 0,0 3-13 16,-7-6-15-16,7 6-19 0,-5 0-16 0,5 0-18 0,-8 0-16 0,8 0-11 16,-6 0-10-16,-1 6-9 15,1-6-6-15,-1 3-4 0,2 4-6 0,-4-2 0 0,-1-1-3 0,2 5-3 0,3 2 2 0,-11-2 2 0,11 1 1 0,-1 0 4 0,-7-1 0 16,5 6-1-16,3 0 0 0,-2 0-4 0,-5 0-1 0,5-2-5 0,-1 2-1 0,3 0-4 16,-3 0-3-16,8 0-3 0,-6 0-4 0,6-6-5 0,-5 5-2 0,5 0-2 15,0 2 3-15,0-5 3 0,0-4 2 0,0 4 5 0,0-1 5 0,5-1 4 16,-5 3 4-16,6-9 4 0,2 7 4 0,-3-5 8 0,3-1 3 0,-8 1 8 15,7 1 8 1,5-2 6-16,-5-4 1 0,-2 6 4 0,8-6 3 0,-5 0 4 0,3-6 0 0,5 6 3 0,-11-4 0 0,8-2-1 0,1-3 3 0,-2 4 3 16,1-5-1-16,-7 1 2 0,7 0-2 0,-6-3 2 0,5 3 0 0,-4 0-2 0,-1-1 0 15,-2 1 1-15,-5-7-3 0,9 6 3 0,-9-4-2 0,0 5-1 0,5-6-1 16,-5 0 2-16,0 0-6 0,0 0 0 0,-5 0-4 0,5 2-1 0,0-2-2 16,0 0-2-16,-9 5-4 0,9-4-3 0,0 4 1 0,-5 1-3 0,5-3 0 0,-7 3-5 31,7 5-5-31,0-1-9 0,-8 5-7 0,8 0-8 0,0 0-6 0,0 0-1 15,-6 0-2-15,6 5 0 0,-6-1-1 0,6 5 0 0,-7-3-3 0,7 9-1 16,-5-5 0-16,5-1 1 0,-8 6 6 0,2-5 4 0,6 4 6 0,-7 1 8 16,7 1 1-16,-6-7 4 0,6 6-2 0,0-2 0 0,0-2 1 0,0-1 0 0,0-1 3 15,0 0 2-15,0 1 0 0,0 0 1 0,6 0 0 0,-6-4 4 0,7 3 1 16,-7-3 2-16,6-2 5 0,2-1-1 0,-3 3 6 0,2-1 0 0,-1-1 6 0,0-4 0 16,2 6 4-16,4-6 3 0,-3 0 2 0,1-6 6 0,3 6 0 0,1-4 3 15,-1-1 1-15,0-1 3 0,0 3-1 0,8-7 2 0,-8 5 0 0,6-5 3 16,-7 0 1-16,8-4 1 0,0 4 1 0,-7-4 2 0,6-2-1 0,-6 7 2 15,0-6 0-15,0 0 2 0,6 0-3 0,-11-4 3 0,5 5-1 0,-6-2-2 0,5-2-2 16,-7-1-4-16,2 3-4 0,1-4-2 0,-8 2-4 0,6 2-2 0,-6-2-3 16,0 3-6-16,0-1-2 0,0 2-6 0,0-1-6 0,-6 6-5 0,6-7-4 0,-8 12-5 15,1-5-6-15,2-2-4 0,-2 7-6 0,2 4-5 0,-10-5-6 16,10 5-2-16,-9 5-3 0,1-5-2 0,6 9-1 0,-5-3 0 0,0 3 2 0,-4 1 0 16,5 5 2-16,-2-6 4 0,0 6 2 0,6 0 6 0,1 0 2 0,-8-2 2 15,14 2 5-15,-7 1 2 0,2-2 2 0,5-4 0 0,-8 4 2 0,8-4 2 16,0 5-1-16,0-5 2 0,0-1 3 0,0 0 1 0,0 3 1 0,8-3 2 0,-8-4 2 15,5 5 2-15,2-1 1 0,1 0 0 0,-2-2 3 0,0 2 1 0,1 0 3 16,6 0 2-16,0 1 1 0,-2-5 2 0,5 5 5 0,-4 1-1 0,0-2 5 16,3 1 0-16,-4-1 5 0,2 0 1 0,2 3 0 0,-3-3-1 0,0-3-2 15,-4 1 0-15,-2-1-3 0,1 3 0 0,-1-3 1 0,-1 0-1 0,-5-3-1 0,0 3-2 16,7 3 2-16,-7-9-4 0,-7 6 1 0,7-2-2 0,0 1 2 0,0-1-2 16,-5 1 3-16,-1 1-4 0,6-2-6 0,-7 2-12 0,1-6-13 0,-9 5-19 15,10-5-19-15,-2 0-20 0,2 0-24 0,-10 0-28 0,2 0-29 0,7 0-34 16,-7 0-36-16,0-5-59 0,0 5-69 0,0-6-87 0,5 2-90 0,-10-2-28 0,12 1 3 15,-7 1 21-15,0-5 30 0,-1 3 33 0,7 3 39 0,2-9 41 16,-3 3 46-16,-3 3 48 0,11-3 52 0,-8 0 64 0,8-1 69 0</inkml:trace>
  <inkml:trace contextRef="#ctx0" brushRef="#br0" timeOffset="-200720.04">29295 7498 70 0,'13'-18'161'0,"-7"2"55"0,7 1 44 0,-5 1 39 0,-3 0 37 0,1-1 33 0,-6 0 31 0,7 0 29 0,-7 2 30 0,0-2 29 0,5 4 29 0,-5 2-48 0,0-1-99 0,0 1-68 0,9 3-59 0,-9 3-31 0,0-3-15 0,0 6-19 0,0-6-16 0,0 6-19 0,0 0-14 0,0 0-13 16,0 0-10-16,0 0-9 0,0 6-10 0,0 0-11 0,5 3-10 0,-5 0-8 16,0 1-10-16,0 4-4 0,0 2-3 0,7-1 0 0,-7 3-2 0,0 3 2 15,6-2 4-15,-6-1-1 0,0 3-3 0,5-2-5 0,-5 5-5 0,0-3-3 16,0 3-6-16,9 1-3 0,-9-1-4 0,0-6-2 0,0 7-5 0,0-1-3 16,0 1-3-16,0-1-6 0,0 6-3 0,7-11-10 0,-7 6-6 0,0-1-14 0,0 0-16 15,5-3-22-15,-5-3-24 0,0 7-27 0,8-6-26 0,-8 1-28 16,0-5-26-16,5 4-31 0,-5-4-30 0,6 0-53 0,-6 0-62 0,0-2-76 0,0-2-77 15,0 4-21-15,0-5 9 0,0-1 28 0,0-5 35 0,0 1 39 0,0 1 41 0,0-6 42 16,-6 4 43-16,1-4 47 0,5-4 47 0,-8-2 63 0,3 1 66 16</inkml:trace>
  <inkml:trace contextRef="#ctx0" brushRef="#br0" timeOffset="-200575.56">29288 7914 0 0,'-8'-9'5'0,"-4"-2"120"16,5 1 79-16,-6 5 55 0,8-5 47 0,-9 7 39 0,9-7 38 0,-2 5 35 0,-2-1 34 0,4-4 26 0,-2 5 26 15,7 5 20-15,0-4 19 0,0 4-88 0,0 0-145 0,0 0-83 0,0-5-53 16,0 5-27-16,0-4-14 0,0 4-13 0,7 0-14 0,-7 0-13 0,5-6-12 15,4 6-9-15,-2 0-3 0,-7 0-2 0,11 0-2 0,-3-4-6 0,5 4-4 0,-8 0-9 16,9 0-9-16,-1 0-8 0,7 0-9 0,-9 0-14 0,5 0-14 0,2 4-27 16,-4-4-33-16,4 0-37 0,-4 0-43 0,6 6-67 15,-9-6-82-15,4 4-104 0,-4-4-111 0,2 0-46 0,0 0-15 0,1 0 6 0,-1 0 16 0,-6-4 26 16,7 4 33-16,-9-10 42 0,8 0 50 0,-7 0 55 0,1 0 59 0,1-4 73 0,-3-1 78 16</inkml:trace>
  <inkml:trace contextRef="#ctx0" brushRef="#br0" timeOffset="-200303.82">29751 8125 0 0,'0'13'24'0,"-8"-2"140"15,8-8 73-15,0 3 49 0,-7 0 33 0,7-6 27 0,0 0 19 0,0 0 26 16,-6-6 22-16,6 6 23 0,0 0 22 0,-6 0 21 0,6-6 18 0,0 6-105 16,-5-3-176-16,5 3-83 0,-7-6-34 0,7 6-15 0,-9-5 4 15,4 5 0-15,5-4 5 0,-7 4-2 0,7-6-7 0,-6 6-1 0,6 0-4 0,0 0-2 16,0 0-3-16,-5 0-3 0,5 0-5 0,0 0-4 0,0 0-7 0,0 0-4 0,0 0-6 15,0 0-3-15,0 0-4 0,0 0-1 0,5-3 0 0,-5 3-1 0,6 0-1 16,1-6-2-16,-2 6-4 0,4 0-3 0,3-4-7 0,0-2-2 0,3 6-6 0,-3-5-10 16,0 5-13-16,8-4-22 0,-6 4-24 0,7-6-30 0,-3 6-31 0,-4-5-38 15,-2 5-44-15,7-4-90 0,-6-1-111 0,1 5-74 0,-1-4-63 0,-1-2-17 0,-5-3 2 16,5 3 20-16,-4-4 32 0,-3-4 35 0,3 1 44 0,-2-8 45 0,-6 6 47 16,7-9 53-16,-7-1 58 0,0 1 80 0,0-1 93 15</inkml:trace>
  <inkml:trace contextRef="#ctx0" brushRef="#br0" timeOffset="-199864.79">29998 7421 0 0,'0'-9'23'0,"0"3"138"0,0-3 76 0,0-2 53 16,0 1 41-16,6 1 36 0,-6 0 33 0,0-1 30 0,0-5 29 0,7 6 29 15,-7-3 25-15,0 9 25 0,6-6 27 0,-6 3-105 16,7 0-176-16,-7 2-88 0,0-1-42 0,6 5-25 0,-6 0-15 0,0-6-15 16,0 6-13-16,0 0-8 0,0 0-11 0,0 0-5 0,5 6-9 0,-5-1-5 0,0-1-8 0,9 2-7 0,-9 3-5 15,0 6-6-15,7-5-3 0,-7 4 1 0,0 7 0 0,0-8 1 0,0 8 1 16,0-2 1-16,5 5-2 0,-5-3-3 0,0 3-1 0,0-5-2 0,-5 5-4 0,5 0-2 15,0 1-1-15,0-1-2 0,0-5-1 0,-7 7-4 0,7-3-2 0,0 3-5 16,-9-2-8-16,9 1-1 0,-5-1-5 0,5-5-5 0,0 5-8 0,0-5-8 16,-6 2-9-16,6-3-7 0,0-3-6 15,0 1-4-15,0-2-5 0,0 0-2 0,0 0-2 0,0-2 0 0,0-3 2 0,0 1 1 0,6-7 1 0,-6 8 6 0,0-7 10 16,0 2 12-16,0-6 16 0,0 6 15 0,0-6 14 0,0 0 8 0,0 0 4 0,0 0 8 16,0 0 5-16,0 0 4 0,0-6 5 0,-6 0 4 0,6 2 2 0,0-1 1 15,0-1-2-15,-7-1-5 0,7 1-3 0,0-3-5 0,-6-3-4 0,6-2-2 16,0 4 3-16,0 1-2 0,0-6 2 0,0 0-1 0,0 5-2 0,0-3-1 15,0-1-2-15,0-2-1 0,0 1-3 0,6 6-2 16,-6-6-3-16,7 0-7 0,-7 6-4 0,6-1-7 0,-1-5-4 0,4 9-5 0,-9-3-1 0,7 5-2 16,-2-7 2-16,3 7 2 0,-3 4 2 0,1-5 4 0,7 5 1 0,-6 0 3 15,-1 5 2-15,8-5 5 0,-2 4 4 0,-3 7 6 0,1-7 3 0,5 5 6 0,-1 3 1 16,-4-3 5-16,4 1-4 0,-7 4-1 0,6-4-6 0,1 5 0 0,-1-6 0 16,-8 6-3-16,3 1 0 0,-2-7-3 0,-1 6-1 0,2-2-7 0,-7 2-7 0,8 0-12 15,-8-6-16-15,0 6-12 0,0 0-12 0,0-5-11 0,-8 5-9 0,1-6-19 31,2 0-22-31,-1 3-29 0,-2-3-30 0,3 0-52 0,-8-3-62 0,5-2-84 0,-5 1-87 0,0-1-32 0,-1 1-1 0,9-5 13 0,-8 0 23 0,0 0 25 0,0-5 30 16,-1 5 35-16,2-4 38 0,-2-5 46 0,8 3 46 0,-6-3 59 0,-2 0 66 16</inkml:trace>
  <inkml:trace contextRef="#ctx0" brushRef="#br0" timeOffset="-199421.9">30325 7669 0 0,'11'-4'27'0,"-4"-5"143"0,-2 3 80 0,9-3 58 0,-14-1 45 0,7-1 39 0,-1 7 37 0,-6-5 36 0,5-2 35 0,-5 2 32 0,0 5 32 0,0-8 26 0,0 8 24 0,0-1-109 0,0 1-189 0,0 4-96 16,0 0-48-16,0 0-31 0,0-6-17 0,0 6-18 0,0 0-17 0,0 0-19 15,0 0-17-15,0 0-16 0,0 0-11 0,0 0-10 0,0 0-7 0,0 6-7 0,0-2-7 16,-5 1-1-16,5-1-5 0,0 2 1 0,0 4 1 0,0-5 3 0,-6 10-1 16,6-6 5-16,0 0 0 0,0 7 4 0,0-7-4 0,0 6 2 0,0 0-2 15,0 0 1-15,0-6-1 0,6 6 1 0,-6-2-1 0,5 3 0 0,3-7-1 16,-8 6-1-16,8-6 0 0,-3 7-1 0,9-6 0 0,-9 0-2 0,3-1-1 0,-1 0 2 15,-2 1-2-15,9 1 1 0,-9-7-2 0,8 2-1 0,-5 3-1 0,3-5 2 16,-4-4-1-16,7 5 1 0,-7-5 3 0,4 0 4 0,-2 0 4 0,-2-5 4 16,4 5 4-16,-4-4 2 0,-1-2 4 0,2 3 4 0,-1-7 1 0,-2 5 3 15,-5-4 3-15,6-3 0 0,-6 3-1 0,8-1 1 0,-3 1-1 0,-5-6-3 16,0 0-1-16,0 0-4 0,8 2 0 0,-8-3-2 0,0 2 1 0,0-1 2 16,0-1-2-16,0 2 5 0,0 1-2 0,-8-2 5 0,8 5 5 0,0-1-1 15,0 2 3-15,0-1-2 0,0 5 2 0,-5 1-7 0,5-1-5 0,0 5-6 0,0 0-7 16,0 0-3-16,0 0-4 0,0 5-5 0,-8-1-3 0,8 1-3 0,-6 1-3 15,6 3-5-15,-5 0-2 0,-2 7 0 0,7-7 0 0,-8 10 3 0,8-5 7 0,-6 2 3 16,-1 4 3-16,7-1 2 0,-6 0-1 0,1 5 0 0,5-3 0 0,-7-2 0 16,7 5-3-16,-9-3-2 0,9 3-5 0,0-5-8 0,-5 0-11 0,5 1-15 15,0 1-19-15,0-3-18 0,0 1-26 0,0-4-21 0,0 4-30 0,-6-4-32 0,6 0-38 16,0 0-77-16,0 0-93 0,0 0-80 0,-7-2-68 0,7 2-18 0,0 0 8 0,-5-6 25 16,5 3 31-16,0-3 37 0,-9-5 39 0,9 1 45 0,0-5 44 0,0 0 53 15,0 0 54-15,0 0 76 0,0-5 81 0</inkml:trace>
  <inkml:trace contextRef="#ctx0" brushRef="#br0" timeOffset="-199169.12">30767 7528 0 0,'5'-15'1'0,"3"0"114"0,-2 2 98 0,-1 2 71 0,3-2 55 0,-3-3 47 0,2 6 43 0,-7 0 38 0,0 1 38 0,7-1 29 0,-7-5 30 0,0 6 25 0,7 3 25 0,-7 3-80 0,6-7-139 0,-6 5-102 0,7 5-89 0,-7-6-50 0,6 6-28 0,-6 0-23 0,7 0-18 16,-7 0-17-16,0 6-11 0,6-6-11 0,-6 9-5 0,7-3-6 0,-7-3-3 15,6 12-2-15,-6-6-2 0,8 3 1 0,-8 7-3 0,0-5 0 0,0 5-1 16,0 2-2-16,0-2 0 0,0-1-2 0,0 7-2 0,0 5-1 0,0-6-6 0,-8 6-15 16,8-5-18-16,-6 2-21 0,-1 9-22 0,1-7-22 0,6 0-23 0,-7 1-24 15,1-2-22-15,-1-3-26 0,7 5-24 0,-6-6-24 0,6 0-24 0,0-4-33 16,-7-2-35-16,7 3-55 0,0 0-58 0,0-8-43 0,7 7-28 0,-7-5 5 0,0-5 21 16,0 3 31-16,0-2 34 0,6-7 37 0,-6 7 40 0,0-11 37 0,0 0 41 15,0 0 45-15,0 0 51 0,0 0 63 0,-6-6 78 0</inkml:trace>
  <inkml:trace contextRef="#ctx0" brushRef="#br0" timeOffset="-198775.46">30662 7890 11 0,'-6'-11'137'0,"6"7"90"0,0-2 65 0,0 3 51 0,0-3 42 15,0 2 34-15,0-1 27 0,0-1 30 0,0 3 24 0,6-4 25 0,-6 7 25 0,0-5-21 0,8 5-49 16,-8-4-100-16,5-1-136 0,0 5-70 0,-5-4-35 0,8 4-20 0,-2-6-15 16,1 2-5-16,-1 4-2 0,8-5-5 0,-7 0-3 0,5 5-4 0,-6-4-6 15,8-2-8-15,-2 6-11 0,2-6-7 0,4 6-10 0,-4 0-9 0,6-4-7 0,-7 4-5 16,6 0-4-16,-6 0-3 0,5 0-3 0,-4 0-3 0,6-5-6 0,-1 5 0 15,-5 0-2-15,-1 0-1 0,8 0 0 0,-9-4-1 0,-1 4 0 0,5 0-1 16,-5-5 4-16,2 5-1 0,2-6 2 0,-10 2 0 0,7-1 1 0,-5 1 1 0,1-2 2 16,-3 0 0-16,-5-3 0 0,8 5 1 0,-2-7 3 0,-6 7 0 0,5-5 1 15,-5-3 0-15,0 9 1 0,0-8-3 0,0 7 0 0,0-2-2 0,0-3-2 16,0 5 0-16,0-1-6 0,0-1-4 0,-5 2-4 0,5-2-5 0,-6 6-1 16,6-5-5-16,-8 5-1 0,8-4-4 0,-5 4 0 0,-3 0-1 15,1 0 0-15,2 4 1 0,-2-4-1 0,2 0 2 0,-2 5 1 0,-6 1 3 0,5-2 3 0,-3 2 5 16,3 3-1-16,-5-3 3 0,7-3 2 15,-6 7 2-15,3 1 0 0,-3-8 1 0,6 9-1 0,-1-3 1 0,1 1 0 0,-7-1 2 0,6 0-2 0,0 3 1 16,2-3 2-16,-3 1 1 0,8 4 1 0,-7-4 1 0,7 0 0 0,-5 0 0 16,5 4-1-16,-9-5 1 0,9 6 1 0,0-4-1 0,0-1 0 0,0 3 0 0,9-2-1 15,-9 4 1-15,5-6-2 0,-5 1 0 0,7 4 0 0,1-4-3 0,-3 0-2 16,9 5-8-16,-9-6-4 0,9 0-17 0,-7 6-18 0,4-3-22 0,5-3-26 16,-4 0-26-16,-1 0-32 0,5 1-43 0,-5-4-44 0,2 3-112 15,2-3-139-15,-3-2-61 0,0 1-18 0,1-5 2 0,1 0 18 0,-2 0 32 0,2 0 34 0,-1-5 41 16,1-5 44-16,-2 1 48 0,1-7 51 0,1 2 58 15,-2 1 64-15</inkml:trace>
  <inkml:trace contextRef="#ctx0" brushRef="#br0" timeOffset="-198157.65">31357 8104 52 0,'0'5'152'15,"-5"-5"64"-15,5 0 49 0,0 6 43 0,0-6 36 0,-6 0 33 0,6 0 31 0,0-6 29 0,0 6 27 0,-7 0 25 0,7 0 28 0,0 0-46 0,0 0-86 0,0 0-79 0,0 0-68 0,0 0-42 0,0 0-24 16,0 0-17-16,0 0-11 0,0-5-8 0,0 5-9 0,0 0-7 0,0 0-6 0,0 0-9 0,0 0-8 0,0 0-11 0,0 0-11 0,0 0-11 0,0 0-13 0,0-4-8 0,0 4-10 16,0 0-10-16,0 0-7 0,0 0-7 0,0 0-5 0,7-6-7 0,-7 6-4 0,0 0-4 15,6 0-4-15,-6 0-1 0,5-5-3 0,-5 5-1 0,8 0-4 0,5 0-11 0,-5 0-18 0,-3 0-23 16,9 0-28-16,-9 0-31 0,8 0-35 0,1 0-42 0,-2 0-51 0,2 5-108 16,-1-5-126-16,-1 0-56 0,2 0-18 0,-1 0 4 0,0 0 16 0,6-5 28 15,-6 5 39-15,0-4 44 0,1-1 47 0,-2 1 50 0,1-6 54 0,1-1 59 0,-9 1 66 16</inkml:trace>
  <inkml:trace contextRef="#ctx0" brushRef="#br0" timeOffset="-197762.89">31612 7704 0 0,'0'-9'14'0,"-5"4"132"0,5-2 79 16,0 4 58-16,0-3 42 0,-8-3 37 0,8 3 36 0,0 3 31 0,0-7 32 16,0 5 28-16,0-1 31 0,0 2 25 0,0-2 26 0,0 1-90 0,0 1-164 15,0-1-86-15,8 5-49 0,-8-4-24 0,0 4-12 0,0-6-13 0,0 6-13 16,0 0-13-16,5-5-13 0,-5 5-11 0,0 0-12 0,0-4-11 0,8 4-14 0,-8 0-8 15,0 0-10-15,6 0-11 0,-1 0-7 0,-5 4-7 0,7-4-6 0,2 5-3 16,-4 1 0-16,1 3 1 0,1-5 1 0,7 7-1 0,-7 4 1 0,-2-5 0 16,6 3 2-16,-3 1 1 0,0 7-1 0,4-6 1 0,-6 4-1 0,0 0-1 0,1 1 1 15,1 0-2-15,-3 0 0 0,-5-2 0 0,7 3-1 0,-7-2-1 0,0 0 0 16,7 1-3-16,-7-1-4 0,-7 2-8 0,7-2-6 0,0-1-6 0,0 3-4 16,-7-6-3-16,7 3 1 0,-5-2 0 0,5-1 1 0,0-6 1 0,-8 6 2 0,8-6 5 15,-7-3 6-15,7 4 4 0,0-7 10 0,0 3 11 0,-6-6 13 0,6 4 12 0,0-4 11 16,0 0 5-16,-6 0 4 0,6 0 4 0,-7 0 2 0,7-4 2 15,-5 4 2-15,5-6 0 0,-8 3 2 0,8-3-2 0,-8-4 5 0,8 5-4 0,0-5-6 16,-5 1 0-16,5 0-1 0,0-1-3 0,-6-1 2 0,6-4 2 0,0 6 0 0,0-1-2 16,-5-5-3-16,5 6-4 0,0-6-7 0,0 2-4 0,0 2-7 0,0-5-3 15,5 2-3-15,-5 0-6 0,0 5-4 0,6-6-7 0,-6 0-6 0,5-4-9 16,-5 5-5-16,8-2-4 0,0-3-4 0,-3 5-5 16,2-7-4-16,-1 6-12 0,0 2-12 0,1-8-14 0,1 12-16 0,-3-6-22 0,2 6-24 0,-7-1-22 0,7 4-19 15,-2 1-26-15,3 1-24 0,-1 4-40 0,-1 0-41 0,0 0-90 0,1 4-100 0,-2-4-46 16,9 5-14-16,-7 4 10 0,-1-2 24 0,-1-2 36 0,2-1 40 0,7 1 39 15,-14-1 40-15,7 2 46 0,-1-1 46 0,0-5 55 0,-6 0 59 0</inkml:trace>
  <inkml:trace contextRef="#ctx0" brushRef="#br0" timeOffset="-197305.55">31971 7763 0 0,'0'0'20'0,"0"0"137"0,0 0 76 0,0 0 57 0,0 0 45 0,0-6 38 0,0 2 35 0,0 4 33 0,0-9 35 0,0 3 28 0,0 0 30 0,0 6 26 0,0 0 26 0,0 0-102 15,0 0-178-15,0 0-87 0,0-4-46 0,0 4-29 0,0 0-20 0,0 0-17 0,0-5-17 0,0 5-19 0,0 0-20 0,0 0-14 0,0 0-15 16,-6 0-9-16,6 5-11 0,-7-5-8 0,0 4-6 0,7-4-7 0,-7 6-8 16,2 0-3-16,-3-2-2 0,8 1 1 0,-5-1 2 0,-3 2 5 15,8 3 3-15,-6-4 0 0,1-1 2 0,5 8-1 0,-7-8 1 0,7 6-2 0,0-6 2 0,-8 2 0 16,8 3 2-16,0-5-1 0,0 8 2 0,0-9 3 0,0 8-1 0,8-7 3 0,-8 2 0 16,0-3 4-16,7 7 1 0,-2-10 2 0,1 11 4 0,-6-7 3 0,8 2 0 15,5-6 4-15,-8 5 0 0,2-1 1 0,0-4 6 0,6 0 4 0,-6 5 3 16,6-5 4-16,-7 0 4 0,7-5 6 0,-5 5 4 0,5-4 8 0,-3-1 2 15,-1-1 8-15,-4 2 5 0,8-2 3 0,-5 1 6 0,-2-5 1 0,1 7-1 0,-2-7 1 16,3-1-2-16,-2 1-2 0,-6 1-3 0,5 0-6 0,-5-1-3 0,8-4-7 0,-8 2-5 16,0-1-6-16,5-2-8 0,-5 6-4 0,0-7-4 0,0 2-6 0,0 4 0 15,0-4-4-15,0 4-1 0,0-1-1 0,0 1-3 0,0 7 0 0,0-7-5 0,-5 5-3 16,5-1-5-16,0 2-4 0,-8 4-5 0,8 0-2 0,-5 0-4 0,5 0-1 16,-6 0-1-16,-2 4-3 0,3 2-1 0,-2-1-1 0,1-1 0 0,-8 2 0 0,7 3 0 15,2 0 0-15,-9 0 4 0,9 3 4 0,-8-3 1 0,-3 6 0 0,11-6 2 16,-1 7-4-16,-1-7-1 0,-6 6-3 15,7-6-5-15,6 1 0 0,-7 5-5 0,0-6-3 0,7 1-2 0,-7-1-4 0,7 3-4 0,0-3-2 0,-5 0-3 0,5 0-5 16,0 1-4-16,0 1-2 0,5-1-3 0,-5-5-6 0,0 4-5 0,7 1-10 16,-7-1-7-16,7-4-10 0,0 5-6 0,-7-4-12 0,6 3-12 0,7-3-18 0,-6 1-20 15,-1-1-32-15,7-1-35 0,0-1-54 0,-5 2-59 0,2 0-50 0,4-3-44 0,-1-3-7 16,1 6 12-16,-2-6 19 0,7 0 26 0,-6 0 28 0,3 0 33 0,-6-6 37 0,11 3 40 16,-8 3 47-16,6-6 50 0,-6-4 58 0,1 5 74 0</inkml:trace>
  <inkml:trace contextRef="#ctx0" brushRef="#br0" timeOffset="-197053.15">32355 7860 83 0,'8'-15'155'0,"-8"5"46"0,5-4 38 15,-5 0 37-15,0 0 38 0,6-2 39 0,-6 2 39 0,0-1 33 0,0-1 34 0,0 3 32 16,0-2 31-16,0 1-59 0,0 4-108 0,0-5-55 0,0 6-31 0,0-1-17 16,0-1-10-16,-6 1-14 0,6 1-20 0,0 4-20 0,0 1-24 0,0-2-18 0,-5 1-17 15,5 5-21-15,0 0-14 0,0 0-18 0,0 0-17 0,0-4-12 0,0 4-16 16,-8 4-9 0,8-4-11-16,-8 5-7 0,8 1-5 0,-5-2-4 0,-1 1-3 0,-1-1 1 0,7 7-2 0,-5-1 1 0,-4-1 4 0,4 0 2 0,-2 1 1 0,1 1 2 15,1 4 0-15,-4-6 0 0,2 6 1 0,2-6-2 0,-2 7 0 0,0-3 0 16,7 2-3-16,-5-6 2 0,-3 7-2 0,8-2 2 0,-7 1-2 0,7 1 1 0,-5-7-4 15,5 6-2-15,0-6-1 0,-7 0-2 0,7 7-6 0,0-7-5 0,0 0-10 16,0 1-11-16,0 0-13 0,7 0-16 0,-7 0-18 0,0 1-17 0,5-4-17 16,-5 4-20-16,0-1-17 0,7-1-21 0,-7 3-23 0,8-3-23 15,-8-5-27-15,5 5-49 0,2-4-55 0,0 5-64 0,-7-4-60 0,5-1-11 0,11-1 11 0,-11-4 23 16,1 6 30-16,1-6 30 0,-2 0 35 0,9 0 38 0,-7-6 38 0,4 2 45 0,-3-1 43 0,5-1 59 16,0-4 66-16</inkml:trace>
  <inkml:trace contextRef="#ctx0" brushRef="#br0" timeOffset="-196390.29">32486 7699 0 0,'0'-4'9'0,"0"-8"123"0,0 9 69 0,-7-3 48 0,7 1 40 0,0 5 29 16,0-4 25-16,0 4 19 0,0 0 17 0,0 0 15 0,0 0 16 0,0 0 19 0,0 0 17 15,0 0-84-15,0 0-146 0,0 0-73 0,0 0-30 0,0 0-15 0,0 0-11 16,0 0 2-16,0 0 1 0,-6 4 6 0,6 1 6 0,0 1 5 0,0-3 3 0,0 4-3 31,0-2-5-31,0-1-5 0,0 1-9 0,0 5-6 0,0-5-8 0,0 4-7 16,-8-5-8-16,8 8-8 0,0-3-7 0,0-5-4 0,0 7-9 0,0-2-3 0,0 1-8 15,0 0-1-15,0 0-7 0,0 0-2 0,0-1-6 0,0-5-3 0,0 8-3 16,0-3-5-16,8-4 0 0,-8 5 0 0,0-7-3 0,0 3 1 0,6-2-1 0,-6 1 2 16,0 1-2-16,7-2 2 0,-7-4 2 0,0 6 3 0,6-6 1 0,-1 5 2 15,-5-5 4-15,8 0 3 0,-8 4 7 0,8-4 3 0,-3-4 3 0,-5 4 1 16,6 0 4-16,1-5 0 0,-2-1 1 0,-5 2 2 0,9-2 0 0,-2 1 1 0,-2 1 0 16,1-5 0-16,-6-1-1 0,8 5-1 0,-3-4-3 0,-5-3 0 0,8 3-4 0,-8-1-1 15,0 1-5-15,5-6 1 0,-5 5 0 0,0 1-2 0,0-6 1 0,0 6-1 16,0-7-3-16,0 7 1 0,0-6 1 0,0 6 0 0,0-3-5 0,0 3 3 0,0 4 3 15,0-5-1-15,0 7 3 0,0-3-1 0,0 2-5 0,0 4-5 0,-5 0-9 0,5 0-4 16,0 0-5-16,-8 0-3 0,8 0-4 0,-5 4-2 0,-3-4-4 0,2 6 0 16,6 3-2-16,-5-5-2 0,-2 7-4 0,-7-1 4 0,7-1 2 0,1 0 5 0,1 2 6 15,-11 2 4-15,11 3 4 0,-1-7 0 0,-1 6 0 0,-7 0 0 0,7 0 2 16,2-6-3-16,-1 6-2 0,0 1 3 0,6-7 0 0,-7 6-1 0,-1-6-1 16,8 0-1-16,-5 1-1 0,5 5-1 0,0-6-5 0,0 1 2 0,0 0-2 0,0 0 1 15,0 0-2-15,5 1-1 0,-5-4-6 0,8 4-8 0,-1-1-8 0,-7-1-11 0,6-3-7 16,0 3-8-16,-1 1-4 0,2-1-3 0,1-4-5 0,-2 1-8 0,7 4-7 0,-8-5-3 15,3-1 1-15,0-4 2 0,3 6 0 0,-4-6 8 0,7 0 7 0,-7 0 8 16,4 0 10-16,-3 0 6 0,5-6 11 0,-8 6 8 0,9-4 8 0,-1-7 9 0,-6 7 15 16,7-2 4-16,-9-3 3 0,0 0 5 0,8 3 2 0,-5-3 8 0,-2 0 6 15,1-3 9-15,-1 3 5 0,2-4 8 0,-3 2 8 0,2-5 6 0,-1 7 8 0,-1-6 4 16,4 6 7-16,-9-6 7 0,7 0 13 0,-2 2 5 0,-5-2 6 0,8 6 4 16,-8-7 4-16,5 7 0 0,-5-6-3 0,6 0-4 0,-6 5-3 0,0 1 0 0,8-2-4 15,-8 2-5-15,0 5-2 0,0-8-10 0,0 8-12 0,0 4-10 0,0 0-10 0,0-5-13 16,0 5-13-16,0 0-8 0,0 0-7 0,0 0-4 0,0 0-9 0,0 5-1 0,-8-1-4 15,8 2-4-15,0 0-5 0,-6 3 1 0,6-5 0 0,0 7 2 0,0-7 8 16,-5 5 4-16,5 3 7 0,0-3 4 0,0 0 3 0,0 1 0 0,0-1 5 0,-8 3-3 16,8-3-6-16,0 0 2 0,0 0 2 0,0 1-2 0,8 1-2 0,-8-7 1 0,0 7 1 15,0-2 0-15,0 1-4 0,0-6-2 0,0 6-1 0,0 0-2 16,5-4 2-16,-5 3 1 0,0-3 0 0,0 1-2 0,6-1-7 0,-6 3-7 0,0-3-9 16,0 0-15-16,8 3-16 0,-8-3-19 0,0-3-19 0,0 3-19 0,5-2-18 0,-5 1-18 15,0-1-23-15,0 1-20 0,0-5-24 0,0 6-19 0,0-6-20 0,0 0-32 0,0 4-39 16,0-4-51-16,0 0-55 0,0 0-27 0,0 0-14 0,0 0 11 0,7-4 21 0,-7-2 30 15,0-3 29-15,0 4 35 0,-7-5 37 0,7 1 36 0,0 0 40 0,0-3 48 0,0 3 53 0,0-4 62 16,0 2 65-16</inkml:trace>
  <inkml:trace contextRef="#ctx0" brushRef="#br0" timeOffset="-195868.77">32858 7587 69 0,'0'0'145'0,"0"-4"47"0,0 4 33 0,0 0 28 0,0 0 26 0,5 0 25 0,-5 0 21 0,0 0 23 0,0 0 25 0,0 0 18 0,0 0 23 0,0 0-62 0,0 0-101 0,5 0-66 0,-5 0-41 0,0 0-23 0,0 0-7 0,0 0-10 0,0 0-7 0,0 0-9 0,0 0-7 0,0 0-10 0,0 0-10 0,0 0-7 16,0-6-9-16,0 6-5 0,0 0-6 16,-5 0-6-16,5 0-8 0,0 0-6 0,0 0-8 0,0 0-6 0,0 0-4 0,0 0-9 0,0 0-9 0,0 0-14 0,0 0-20 0,0 0-15 15,0 0-14-15,0 0-13 0,0 0-16 0,0 0-23 0,0 6-28 0,0-6-36 0,0 0-37 16,0 0-46-16,0 4-46 0,0 1-30 0,0-1-23 15,0 1 8-15,0 1 17 0,5-2 22 0,-5 1 23 0,0-1 26 0,0 1 28 0,9 1 34 16,-9-6 39-16,0 4 42 0,0 2 44 0</inkml:trace>
  <inkml:trace contextRef="#ctx0" brushRef="#br0" timeOffset="-195357.84">32868 7811 8 0,'-5'-4'82'0,"5"-1"46"0,0 5 38 0,0-5 35 0,0 5 34 0,0-4 30 0,0-2 27 16,5 0 31-1,-5 6 25-15,0 0 30 0,0 0 29 0,0-4-22 0,9 4-50 0,-9 0-43 0,0-5-37 0,0 5-21 0,0 0-22 0,0 0-14 0,0-4-15 0,0 4-13 16,0 0-11-16,0 0-12 0,0 0-14 0,5-5-13 0,-5 5-15 0,0 0-14 0,0 0-15 16,0 0-13-16,0 0-13 0,0 0-10 0,0 0-11 15,0-6-10-15,0 6-5 0,0 0-8 0,7 0-4 0,-7 0-2 0,0 6-2 0,8-6-2 0,-8 5-3 0,0-5 1 16,5 4 3-16,-5 1 4 0,0-1 3 0,7-4 2 0,-7 6 1 0,7 4 1 0,-7-5-1 16,0 4 0-16,5-3 1 0,-5 3-2 0,0-5 0 0,0 8-4 0,8-3 1 15,-8 0-2-15,0 0 0 0,0 1-1 0,5 1 0 0,-5-1-1 0,0-1 0 0,0-4-2 16,8 5 2-16,-8-1 0 0,0 0-2 0,6 3 1 0,-6-8 0 0,5 7-1 0,-5-7 1 15,0-1-1 1,7 8 1-16,1-7 2 0,-8 2 2 0,0 0 4 0,6-6 8 0,-6 3 6 0,7 3 9 0,-1-6 10 0,-6 0 14 0,5 0 8 0,-5 0 5 0,8 0 9 16,0-6 8-16,-8 6 6 0,5-3 4 0,1-3 5 15,-6 6 1-15,7-6 1 0,-7 2-4 0,6-1-1 0,-6-1-5 0,8-1-9 0,-8 1-11 0,7 1-9 0,-7-5-7 0,5 4-8 16,-5-3-10-16,0 0-8 0,6 3-6 0,-6-3-7 0,0 0-2 0,6-1-8 16,-6-1-10-16,0 1-9 0,7 1-10 0,-7 0-11 0,0 0-7 0,0-3-9 15,8 3-7-15,-8 5-6 0,0-6-10 0,0 0-11 0,0 6-13 0,0-2-19 0,0 0-16 16,0 6-14-16,0-4-16 15,0-1-16-15,0 5-17 0,0 0-32 0,0-4-37 0,0 4-56 0,0 0-65 0,0 0-62 0,0 0-62 0,0 0-11 0,0 0 8 0,0 4 22 0,0-4 28 16,0 5 33-16,0-5 35 0,0 4 41 0,0 8 42 0,0-8 51 0,0-4 54 16,0 5 64-16,5 0 66 0</inkml:trace>
  <inkml:trace contextRef="#ctx0" brushRef="#br0" timeOffset="-194528.91">33213 7842 0 0,'9'-7'13'0,"-9"2"129"0,0 1 76 0,0-1 54 15,0 1 44-15,7-2 39 0,-7 2 34 0,0-1 37 0,0 0 32 0,0-5 29 16,0 4 29-16,0 2 24 0,0-1 21 0,0 1-95 0,0-1-164 0,0-1-86 0,0 6-44 16,0-4-28-16,0-1-16 0,0 1-15 0,0 4-15 0,0-6-16 0,-7 0-17 15,7 6-14-15,0 0-18 0,0 0-14 0,0 0-14 0,0 0-13 0,0 0-8 0,0 0-11 16,-9 0-5-16,9 0-8 0,-5 6-5 0,5 0 0 0,-6-2-5 0,6 1 0 0,-7-5 0 16,7 4 1-16,-5 7 6 0,-4-7 5 0,9 1 5 0,0-1 3 0,-5 8 0 15,5-8-5-15,-7 1-4 0,7 4 0 0,0-3-3 0,-6-2-2 0,6 1-3 0,0-1-2 16,0 1 1-16,0 2-2 0,0-4-1 0,0 3 3 0,6-1 3 0,-6-1 5 0,0 2 6 15,7-6 7-15,-7 3 3 0,5-3 7 0,-5 6 2 0,9-6 7 0,-4 4 6 16,2-4 2-16,-7 0 3 0,6 5 6 0,-1-5 0 0,4 0 5 0,-2 0 3 0,5-5 1 16,-5 5-1-16,-2 0 4 0,3-4 3 0,-1-2 3 0,-2 3 4 0,2 3 3 0,0-6 5 15,-2-3 3-15,-5 3 3 0,8 3 3 0,-8-4 0 0,5-2 0 0,-5 0 0 0,8 3-1 16,-8-3-1-16,0 0 0 0,0-3-2 0,6 8-2 0,-6-5-4 0,0-2-3 0,0 2-4 16,-6-1-2-16,6 4-2 0,0-3-2 0,0 5-2 0,0-1-4 0,0-5-5 0,-8 10-8 15,8-5-10-15,0 1-7 0,-5 4-7 0,5-5-6 0,-8 5-7 0,8 5-6 0,-5-5-5 16,-2 0-8-16,0 4-5 0,2 1-3 0,-2-1-4 0,-1 2-2 0,3 3 0 0,-2-4 0 15,-5 5 2-15,5 0-2 0,-2-1-3 0,-2 6-4 0,4-6-6 0,2 7-3 0,-4-6-2 16,-3 4-2-16,6 0 0 0,1-4 0 0,-3 5-1 0,0-6 2 0,8 1 5 16,-5 5 7-16,5-4 6 0,0-2 9 0,0 1 10 0,0-6 10 0,0 6 11 0,0 0 8 15,0 0 9-15,5-5 9 0,-5 5 13 0,8-7 13 0,0 3 16 0,-3 3 11 0,1-3 10 16,1 0 9-16,-2-3 7 0,9 3 10 0,-7 0 4 0,4-3 5 0,5-3-2 16,-11 6 2-16,9-6 4 0,-1 0 1 0,-6 0 2 0,5 4-4 0,0-4-5 0,-4-4-3 15,5 4-6-15,-7 0-3 0,-1-6-2 0,3 6-3 0,0-3-2 0,-3-3-1 0,3 0 3 16,-3 3-1-16,0-3-3 0,-5 0-4 0,9 2-8 0,-9-7-6 0,5 8-6 0,-5-1-7 15,7-7-9-15,-7 7-7 0,0-8-4 0,0 8-6 0,0-6-1 0,0 6-4 0,0-2-1 16,0 2-5-16,0-1-1 0,0 1-6 0,0-1-6 0,0 5-8 0,-7-6-5 16,7 6-10-16,-5-4-4 0,5 4-8 0,-9 0-12 0,4 0-6 0,0 4-11 0,-3-4-5 0,3 6-5 15,-3-1-5-15,0-1-2 0,3 1-1 0,-1-1 3 0,-2 2 0 0,3-2 2 0,-3 6 3 16,3-6 6-16,-2 2 4 0,0 0 7 0,7-2 4 0,-5 1 9 0,5 1 5 0,0-2 1 16,0-4 6-16,0 0 5 0,0 3 5 0,0 3 8 0,0-6 10 0,5 0 11 15,-5 0 13-15,7 0 16 0,-7 5 13 0,7-5 12 0,-2 0 12 0,3-5 9 0,-3 5 5 0,3 0 8 16,-2 0 3-16,7-6 6 0,-5 6 3 0,-3 0 5 0,8-3-1 0,-8 3 1 0,9-4-1 15,-7 4-8-15,1-6-4 0,-3 1-4 0,2 1-5 0,0-2-3 0,-2 6-3 16,2-6-1-16,-1-3 0 0,-6 4-5 0,8 1-3 0,-2-6-4 0,-6 5-6 0,7-4-6 16,-7-1-7-16,5-1-10 0,-5-2-6 0,0 3-6 0,0-4-6 0,9 2-4 0,-9-1-6 15,0-7-3-15,0 4-3 0,0-2-1 0,0 3-4 0,0-5 0 0,0 6-2 0,0-5 0 0,0-2 0 16,5 3 0-16,-5-3 2 0,0 6-5 0,0 2 0 16,0-7-1-16,0 4 0 0,0 3 2 0,0 2-2 0,0 2-2 0,0-1-3 0,0 1 0 0,0 3-5 0,0 2-1 15,-5-1-5-15,5 5-6 0,0 0-1 0,0 0 0 0,0 0 0 0,-9 0 0 0,9 0-2 16,-5 5 0-16,-2-1-1 0,7 2-2 0,-6-3 4 0,-2 9 2 0,2-3 3 0,-1 0 1 15,2 1 6-15,-2-1 1 0,0 7 6 0,7-7 2 0,-5 2 1 0,-3 2 2 0,8-2 3 16,0 4-1-16,0-5 2 0,0 3 1 0,0 1 1 0,0-2 1 0,0 1-1 0,0-2 1 16,8 2 2-16,-8 3 3 0,5-7-1 0,-5 6 0 0,7-6-3 0,-7 7-2 0,7-2-6 15,-2 1-4-15,2-6-7 0,-7 7-8 0,6-1-12 0,2-6-12 0,-8 0-17 0,6 1-18 16,1 1-20-16,-7-2-17 0,5 1-20 0,-5-6-18 0,9 6-21 0,-9-6-20 0,0 2-24 16,0-6-26-16,0 6-49 0,0-6-58 0,0 0-63 0,0 0-62 0,5 4-10 15,-5-4 12-15,0 0 22 0,0 0 30 0,0 0 32 0,5-4 34 0,3 4 36 0,-8-6 38 0,0 0 45 16,5-3 45-16,-5 4 59 0,0-5 69 0</inkml:trace>
  <inkml:trace contextRef="#ctx0" brushRef="#br0" timeOffset="-194305.17">33508 7449 72 0,'0'6'176'0,"6"-6"66"0,-6 6 50 0,7-6 43 0,-7 0 38 0,6 3 33 0,1-3 30 0,-7 0 30 0,0 0 28 0,6 0 27 0,-6 0 22 0,0 0-56 0,0 6-105 0,0-6-89 0,0 0-82 0,7 4-42 0,-7-4-19 0,0 6-13 0,6-1-10 0,-6-5-8 0,0 4-7 0,8 1-9 0,-8 5-7 0,5-5-8 0,3-1-4 0,-8 5-6 0,5 3-5 16,3-3-7-16,-8 0-8 0,6 1-8 0,-1-1-8 0,2 7-6 0,-7-2-6 16,8 1-2-16,-8 4-4 0,6-4-3 0,-6 4-4 0,0 2-8 0,0 3-12 0,-6-6-25 15,6 3-34-15,-8 3-47 0,1 1-55 0,-4-1-49 0,3 1-50 0,-5-1-76 0,0 6-91 16,0-7-78-16,0 3-70 0,-6-4-25 0,-2 5 3 16,8-3 18-16,-6 0 26 0,1-5 46 0,4 5 49 0,-5-3 61 0,-1-8 66 0,-1 8 58 0,3-6 61 0,-3 4 70 0,2-10 78 0</inkml:trace>
  <inkml:trace contextRef="#ctx0" brushRef="#br0" timeOffset="-180975.57">15166 1105 0 0,'0'0'2'0,"0"-4"52"0,0-2 28 0,0 2 25 0,0-1 21 0,0-1 27 0,0 2 31 0,0-2 28 0,0 1 30 0,0 1 25 0,0-1 26 0,0 1 4 0,0-2-10 0,0 6-19 0,-5-3-24 0,5-3-11 0,0 0-3 0,-5 3-1 0,5-3-4 0,0 6-11 0,-8-6-17 0,8 2-13 0,-5-1-14 16,5-1-8-16,0 3-7 0,-8-1-4 0,8-2-4 0,0-3-1 0,-6 3-4 0,6 0-3 15,0 2-4-15,-7-1-4 0,7 0-1 0,0 1-6 0,0-2-3 0,-6 6-4 16,6 0-6-16,0-4-8 0,0 4-9 0,0 0-13 0,0 0-10 0,0 0-15 15,0 0-13-15,0 0-13 0,0 0-14 0,0 0-11 0,0 0-15 0,0 0-7 0,0 0-4 16,0 4-2-16,0 2 1 0,0-2 1 0,0 1 4 16,0 4 2-16,0 3 3 0,0-3 3 0,0 4 6 0,0 2 5 0,6 0 3 0,-6 6 6 0,0-3 2 0,0 3 1 15,7-2-1-15,-7 0-5 0,0 5-2 0,0-3-3 0,6 3-3 0,-6 4-1 16,0-1 1-16,8 1-2 0,-8-4-3 0,5 6 1 0,-5 4-2 0,8-4 0 16,-8-2 0-1,5 5 1-15,0-2-1 0,-5-1 0 0,9-2-1 0,-9-4-6 0,5 1-7 0,2-1-5 0,-7 0-9 0,8-3-7 0,-8-6-11 0,6 4-10 16,-6-5-10-16,5 2-14 0,-5-7-16 0,8 1-15 0,-8-1-20 0,0 0-23 15,0 3-23-15,5-9-20 0,-5 3-17 0,0-1-35 0,0-1-40 0,7 2-43 0,-7-6-38 16,0 0-41-16,0 0-37 0,0 0-2 0,0 0 14 0,7 0 26 0,-7-6 30 16,0 2 36-16,7-7 37 0,-7 2 39 0,0-1 38 0,0 1 47 0,0-6 49 0,0 0 49 15,0 0 67-15</inkml:trace>
  <inkml:trace contextRef="#ctx0" brushRef="#br0" timeOffset="-180221.09">15219 1022 90 0,'0'0'156'0,"0"-6"42"0,0 2 34 0,0 4 32 0,0-5 32 0,0-1 32 0,0 3 33 15,0-1 26-15,0 4 24 0,0 0 26 0,-5-6 23 0,5 6-66 0,0-5-119 0,0 1-61 16,0 4-30-16,0-6-14 0,0 6-13 0,0 0-11 16,0 0-16-16,0 0-16 0,0 0-17 0,0-6-11 0,0 6-11 0,0 0-12 0,0 0-11 0,0 0-13 15,0 0-11-15,0 0-11 0,0-4-8 0,0 4-3 0,5 0-4 0,-5 0-4 31,7-5 0-31,0 5-4 0,0-5-1 0,-1 5-2 0,6 0 1 0,2-4 1 0,-1-2 3 16,0 6 3-16,0-4 4 0,6 4 3 0,1 0 0 0,-1-5-2 0,2 1-2 16,6 4-2-16,-9-5 0 0,8 5-2 0,6-6 1 0,-6 6-2 0,6-4 0 15,2-2-1-15,-2 6-2 0,7-5-1 0,1 1-3 0,-1 4 3 0,-2-6 1 0,2 3 1 16,9 3 2-16,-9-6 0 0,6 6-1 0,-5-4-1 0,4 4 1 0,-4 0 1 16,-1-5-2-16,0 5-1 0,-1 0 0 0,-4-6 1 0,5 6 1 0,-7 0 0 15,2 0-4-15,-2 0 1 0,0 0-1 0,-1-3 1 0,-4 3 0 0,-1 0 1 16,1 0 3-16,-2 0 0 0,-6 3-1 0,8-3 2 0,-6 0-1 0,-3 0 3 15,3 0 1-15,-2 6 3 0,-7-6 2 0,8 0 0 0,-8 5 0 0,1-5 1 0,-5 4-1 16,3-4 0-16,-4 0-1 0,2 6 1 0,-4-6 3 0,-5 0 6 0,7 3 0 16,-7-3 6-16,0 0-2 0,0 0 0 0,0 0-2 0,0 0 2 0,0 0 5 0,0 0 9 15,0 0 9-15,0 6 9 0,0-6 4 0,0 4 5 0,6 1 1 0,-6-5 0 16,0 6-1-16,0-2-1 0,0 2 1 0,0-1 1 0,0 4 4 0,5-5-1 16,-5 2-2-16,0 3-3 0,0-4-10 0,0 5-4 0,0 0-5 0,8 1-3 15,-8-4-5-15,0 4-2 0,8 5-2 0,-8-1-4 0,0-2-1 0,5 1-4 0,-5 7-1 16,6-7-4-16,-6 6-2 0,7-1-2 0,-7 0-5 0,6 7-1 0,-6-7-3 15,8 5-2-15,-8 0 0 0,7 1 0 0,-7-5-2 0,5 8 1 0,1-4 0 16,-6 1 0-16,6-1 1 0,-6 6-1 0,7-6 1 0,1 1 0 0,-8-1 0 0,5 1-1 16,-5-6 0-16,8 5 0 0,-2-3 0 0,-6-7-1 0,5 6 2 0,3-5-1 15,-8-1 0-15,7-4 1 0,-7 5-1 0,6-6-2 0,-6 1 1 0,6-1 0 16,-6-4 0-16,0-1 3 0,7 2 1 0,-7 0 6 0,0-6 1 0,0 0 9 16,0 3 4-16,-7 3 7 0,7-6 9 0,0 0 3 0,-6 0 2 0,6 0-2 15,-6 0 1-15,-9 0-3 0,10 0 0 0,-9 0 0 0,1-6-1 0,-6 6-1 0,7-3-2 16,-15 3 0-16,6-6-4 0,-2 6-3 0,-4-6-6 0,-6 6-3 0,6-4-3 15,-5-1 3-15,1 5 3 0,-1-4-1 0,-8 4 1 0,6-5-1 0,-5 5-2 0,2-6-1 16,-4 6-3-16,2 0-5 0,6 0-4 0,-5 0-2 0,-1 0-4 16,-1 0-2-16,1 6-1 0,7-6 0 0,-7 5-3 0,6-1-4 0,-6 1 2 0,6-1 0 15,1 2 0-15,0 0-1 0,-7 3 0 0,5-3-1 0,-3 3 1 0,3 0-1 16,1-5-1-16,0 8-1 0,1-3-4 0,-2-4-3 0,2 5-8 0,8-6-4 16,-2 5-7-16,5-4-6 0,2 5-3 0,-1-4-7 0,1 3-6 0,14-3-11 0,-11-3-13 15,11 3-15-15,-8-2-19 0,13-4-18 0,-5 5-15 0,5-5-7 0,0 0-7 16,0 6-7-16,0-6-6 0,0 0-11 0,-9 4-11 0,9-4-9 0,0 0-7 15,0 5-4-15,0-5 2 0,9 0-2 0,-9 6 2 0,0-3-18 0,0-3-26 16,0 0-52-16,5 6-62 0,1-6-15 0,1 0 6 0,-7 0 16 0,5 0 25 0,4 0 26 16,-2 0 27-16,-2 0 26 0,-5 0 27 0,6-6 31 0,-1 6 33 0,-5-3 46 15,8-3 54-15</inkml:trace>
  <inkml:trace contextRef="#ctx0" brushRef="#br0" timeOffset="-178418.9">15780 1134 27 0,'0'-5'53'0,"0"1"15"0,0-2 18 15,0 1 16-15,0 1 17 0,0-1 17 0,0 5 18 0,0 0 20 0,0-4 21 0,0 4 0 0,0-6-12 0,0 6-8 0,0 0-4 0,8-4-3 0,-8 4-1 0,0 0-3 0,0 0-7 0,0-5-6 0,0 5-8 0,0 0-6 0,0 0-8 0,0 0-10 0,0 0-7 0,0 0-7 16,0 0-5-16,0 0 0 0,0 0 0 0,0 0 4 0,0 0 4 0,0-6 6 0,0 6 5 0,0 0 5 0,0 0 2 15,0 0 5-15,0 0 5 0,-8-4 0 0,8 4 2 0,0 0 1 0,0 0 0 0,0 0-1 16,0-6-3-16,0 6-4 0,0 0-2 0,0 0-5 16,0 0-4-16,0 0-2 0,0 0-5 0,0 0-4 0,0 0-7 0,0 0-8 0,0 0-7 0,0 0-12 15,0 0-8-15,0 0-9 0,0 0-8 0,0 0-10 0,0 0-10 0,0 0-9 16,0 0-10-16,0 0-6 0,0 0-9 0,0 0-3 0,0 0-8 0,0 0-4 0,0 0-6 16,0 0-2-16,0 0-5 0,0 0-4 0,0 0-2 0,0 0 3 0,0 0 11 15,8 10 9-15,-8-4 14 0,0 3 5 0,0 1 7 0,0-1 6 0,5 2 3 16,-5 4 5-16,0-2 4 0,8 8 3 0,-8-3 6 0,0-2 2 0,5 2 1 15,-5 3-2 1,0-2-9-16,5 1-8 0,-5 5-12 0,9-7-3 0,-9 3-6 0,0 3-2 0,5 1-1 0,-5-6 0 0,7 5-1 0,-7 1 0 0,6-7-1 0,2 2 1 31,-8 0-1-31,6 0-11 0,1-2-13 0,-2-2-20 0,-5-1-18 0,8-1-23 16,-2 0-21-16,-6-3-29 0,5 2-26 0,3-2-29 0,-8-1-30 0,7-1-54 16,-7 1-60-16,5-1-85 0,-5 2-89 0,0-7-28 0,0 5 7 0,0-3 24 0,0 3 29 15,0-3 35-15,-5 0 38 0,-2-2 43 0,-1 1 42 0,3-1 45 0,-1-4 46 0,-7 0 60 16,6 0 66-16</inkml:trace>
  <inkml:trace contextRef="#ctx0" brushRef="#br0" timeOffset="-177526.3">15350 1247 11 0,'0'-6'91'15,"0"2"46"-15,0-1 39 0,0-1 33 0,7 2 31 0,-7-1 31 0,0 5 29 0,0-4 34 0,0 4 34 0,0-5 29 0,0 1 32 0,-7-2-24 0,7 0-54 0,0 6-45 0,0-3-40 0,0 3-26 0,0-6-18 0,0 6-19 16,0 0-16-16,0 0-19 0,0 0-22 0,0 0-25 0,0 0-27 0,0 0-22 0,0 0-19 0,0 0-18 0,0 0-17 0,0 0-10 0,0 0 0 0,0 0 0 0,0 0 0 0,0 6 6 15,0-3 6-15,0 9 4 0,0-8 6 0,0 5 4 0,0-4 5 0,0 10 2 0,0-5 4 16,0-1 3-16,0 1 2 0,0 5-5 0,0-1-8 0,0-4-12 16,0 5-14-16,0 0-8 0,0 0-11 0,7-5-4 0,-7 4-1 0,0 0-1 0,0-3-3 15,7 2-2-15,-7 2-2 0,0-6-6 0,5 6-8 0,-5-6-14 0,0 7-15 0,8-7-16 16,-8 2-16-16,5-2-17 0,-5 1-21 0,8 0-23 0,-8-1-25 0,0-4-48 16,6 5-61-16,-6-5-79 0,0 4-79 0,0-2-28 0,0-4 2 0,5 3 17 15,-5-6 25-15,0 0 32 0,0 5 33 0,0-5 36 0,-5 4 37 0,5-4 40 0,0 0 41 16,0 0 56-16,0 0 65 0</inkml:trace>
  <inkml:trace contextRef="#ctx0" brushRef="#br0" timeOffset="-177139.36">15461 1266 0 0,'6'-4'80'0,"-1"-2"71"0,3-3 49 0,-8 3 41 0,8 2 37 0,-8 4 37 15,0-5 33-15,0-1 33 0,0 6 31 0,0 0 28 0,0 0 29 16,0 0-10-16,0 0-31 0,0 0-64 0,0 0-81 0,0-4-46 15,0 4-25-15,0 0-21 0,0 0-19 0,0 0-20 0,0 0-19 0,0 0-15 0,0 0-17 0,0 0-16 16,-8 0-17-16,8 4-15 0,0-4-17 0,0 0-15 0,-8 6-12 0,8-1-10 16,-5-1-12-16,5 2-7 0,-6 0-7 0,6-3-6 0,0 3-3 0,-5-2 5 0,5 5 2 15,-7 2 6-15,7-2 5 0,-9 1 2 0,9 0 4 0,0 4 0 16,0-4-2-16,-5 4 5 0,5-4-1 0,0 5 4 0,0 0 1 0,0 0 1 0,0-5-1 0,0 4-3 16,0 1-9-16,0-6-6 0,5 2-9 0,-5 3-3 0,9-4-2 0,-9-1 1 15,7 0 1-15,-7-3 3 0,5 4 3 0,1-1 4 0,-1-4 4 0,-5 1 4 16,8-2 2-16,0 1 7 0,-3-5 7 0,2 0 9 0,-7 0 13 0,7 0 7 15,-2 0 10-15,2-5 9 0,1 1 8 0,-3 4 8 0,-5-11 8 0,8 7 5 16,-2-5 4-16,-6 3 4 16,5-4 4-16,-5 1-1 0,8-2-3 0,-8 2-1 0,0 0-4 0,0-7-6 0,0 7-4 0,0-6-10 0,0 6-7 0,0-7-9 0,0 2-9 15,-8 0-9-15,8 3-6 0,-5-2-8 16,5-2-3-16,-6 0-13 0,-2 6-12 0,8-1-14 0,-5-5-14 0,-3 10-18 0,1-5-16 0,7 1-18 0,-5 3-21 0,-2 3-25 16,0-3-31-16,7 6-29 0,-5 0-27 0,-3 0-47 0,0 0-51 0,8 6-59 15,-5-6-63 1,-1 9-34-16,6-5-23 0,-5 1 9 0,5 5 19 0,-7-1 30 0,-2 2 33 0,9-7 40 0,0 6 44 0,0-1 42 0,0-4 46 0,0 5 52 0,0-5 57 0,0 1 60 15,9-3 72-15</inkml:trace>
  <inkml:trace contextRef="#ctx0" brushRef="#br0" timeOffset="-176752.49">15741 1305 0 0,'-6'-4'1'0,"6"-7"108"0,-7 7 70 0,7-1 50 15,-7-5 42-15,0 5 38 0,2-5 38 0,5 7 34 0,-8-3 31 0,3 0 28 16,5 2 25-16,-8-1 24 0,2 5 23 0,6-6-75 0,-5 2-131 0,5-1-72 15,-7 5-37-15,7-4-25 16,0 4-13-16,-8 0-21 0,8 0-17 0,0-5-19 0,0 5-14 0,0 0-15 0,-6 0-15 0,6 0-11 0,0 0-17 0,0 0-9 16,0 5-10-16,0-5-9 0,-6 0-9 0,6 4-8 0,0 1-7 0,-7-1-5 0,7 2-1 15,-5 3-2-15,-4-3 1 0,9 3 2 0,-7 1 5 0,7-1 4 0,-5 2 7 16,5-2 1-16,-6 7 0 0,6-7 2 16,0 6 1-16,-5-6-3 0,5 7 0 15,0-7-1-15,-8 6 0 0,8-6-1 0,0 0-1 0,0 7-2 0,0-7-4 16,0 0-2-16,0 2 0 0,0-2-5 0,0 2 2 0,0-2-1 0,8 0-3 15,-8-3 2-15,0 3 0 0,5-4-2 0,-5-1 1 0,6 2 1 0,-6 0 3 16,5-2 3-16,-5-4 6 0,7 5 5 0,2-5 1 0,-9 0 6 0,5 0 4 0,2 0 6 16,-1 0 5-16,0 0 7 0,2-5 6 0,-1 1 9 0,-2-2 9 0,1 0 10 15,2-3 12-15,-3 0 9 0,8 3 7 0,-6-3 9 0,-7-7 7 0,7 7 3 0,0 0 0 16,-1-6-1-16,-6 0-4 0,0 5-3 0,0-4-3 0,0 0-8 0,0 0-8 16,0-2-10-16,0 1-15 0,-6 1-15 0,6-6-18 0,-7 6-24 0,0 4-24 15,0-5-27-15,2 6-25 0,-3-6-25 0,3 5-28 0,-3 5-26 0,2 1-28 0,-6-1-28 16,4 1-31-16,2 4-50 0,0 0-59 0,-1 0-64 0,2 0-63 0,-4 4-25 0,2 5-3 15,2-4 17-15,-1 5 29 0,6-1 34 0,-5 3 38 0,-3-3 41 0,8 0 40 16,-8 6 45-16,8-6 43 0,-5 7 55 0,-2-7 61 0</inkml:trace>
  <inkml:trace contextRef="#ctx0" brushRef="#br0" timeOffset="-176247.38">16138 1237 77 0,'0'-5'148'0,"0"-5"44"0,7 5 38 0,-7 1 35 0,0-1 33 0,0 1 33 0,0-8 31 0,0 9 30 0,0-3 29 0,0 0 29 0,0 3 26 0,0-3-57 0,0 1-107 0,0 1-53 15,0-2-26-15,-7 3-18 0,7 3-8 0,0-6-11 0,0 6-9 0,0-4-12 0,0 4-13 0,0 0-15 0,0 0-13 0,0 0-15 0,0 0-16 0,0 0-15 16,0 0-18-16,0 0-15 0,0 0-19 0,0 0-16 0,0 0-14 0,0 0-10 16,-5 0-8-16,5 4-3 0,0 2-6 0,-8-3 0 0,8 3 0 0,0-2 1 15,-8 1 2-15,8 4 4 0,0 3 1 0,0-3 6 0,-5 1 3 0,5-1 3 0,0 6 2 16,0-6 0-16,0 3-4 0,0 1-1 0,0-4-1 0,0 6-4 0,0-4 1 16,0 3-4-16,0-5 3 0,5 2-10 0,-5-2-7 0,0 0-13 0,8 1-17 15,-8 5-15-15,8-5-18 0,-8 1-21 0,0-2-22 0,5-5-26 0,-5 11-27 0,0-10-45 16,7 5-53-16,-7-1-87 0,0 0-97 0,0 3-36 0,0-3-3 0,6-5 17 15,-6 2 23-15,0-1 32 0,0-1 34 0,0-4 35 0,6 5 42 16,-6-5 42-16,0 0 43 0,8 0 57 0,-8-5 61 0</inkml:trace>
  <inkml:trace contextRef="#ctx0" brushRef="#br0" timeOffset="-175836.76">16341 1237 0 0,'5'-5'1'0,"-5"-1"100"0,0 2 72 0,8-1 51 15,-8 1 43-15,0-1 41 0,0 1 39 0,5-2 37 0,-5 0 37 0,0 6 30 16,0 0 29-16,7-3 28 0,-7 3 26 0,0 0-69 0,0 0-125 0,-7-6-72 16,7 6-39-16,0-6-28 0,0 6-22 0,0 0-23 0,0 0-22 0,0 0-23 0,0 0-19 15,0-3-20-15,0 3-17 0,0 0-14 0,-5 0-14 0,5 3-17 0,-8-3-12 16,8 6-9-16,-5-6-12 0,5 6-4 0,-8-3-4 0,2 3-2 0,6 4-3 0,-5-5 1 16,-2-1 1-16,7 5 2 0,-9 2 2 0,9-1 3 0,-5-4 3 0,5 3 3 15,-7 0 2-15,7 1 2 0,0-1-3 0,-6 2 2 0,6-1-3 0,0-1-1 16,0 0-2-16,0 1-1 0,0 1-1 0,0-8 1 0,6 7-3 0,-6-4 3 15,0-1-1-15,7 5 2 0,-7-6 1 16,0 1 4-16,5 1 0 0,-5-3 2 0,9 3 5 0,-9-2 2 0,7-4 6 0,-2 6 2 0,-5-6 5 0,6 5 4 16,2-5 4-16,-3 0 4 0,3 0 6 0,-3 0 2 0,2-5 3 0,0 5 4 15,-2-6 3-15,3 2 4 0,-1-2 7 0,-2 3 3 0,4-8 10 0,-4 7 4 0,0-2 6 16,-5-3 4-16,8 0 3 0,-2-1-1 0,-6 4-3 0,7-3 0 0,-7-2-1 16,0 2-2-16,0-5-3 0,0 3-5 0,0-4-4 0,-7 6-9 0,7-4-11 0,-6 1-9 15,6-3-9-15,-8 2-11 0,8 4-6 0,-5-6-15 0,0 3-12 16,5 3-16-16,-9 0-12 0,4 0-14 0,-2 3-12 0,7 2-16 0,-8-2-17 0,3 1-24 15,5 1-29-15,-7 4-34 0,7 0-34 0,-7 0-47 0,2 0-56 0,-3 4-53 0,8 1-50 16,-5 1-31-16,-3-2-22 0,8 5 4 0,-6 1 18 0,1 1 27 0,5-2 31 16,-7 0 41-16,7 3 44 0,-9-3 46 0,4 0 47 0,5 6 57 15,-7-5 56-15,7-4 57 0,0 3 65 0</inkml:trace>
  <inkml:trace contextRef="#ctx0" brushRef="#br0" timeOffset="-175411.51">16575 1226 89 0,'0'-4'156'0,"0"-1"46"0,0 1 38 0,0-1 39 0,0 1 39 0,0-2 37 0,-7 0 32 0,7 3 34 0,0 3 29 0,0 0 29 0,0 0 29 0,0-6-63 0,0 6-117 0,0 0-58 0,0 0-30 0,0 0-24 0,0 0-17 15,0 0-24-15,0-6-22 0,0 6-24 0,0 0-18 0,0 0-21 0,0 0-17 0,0 0-16 0,0 0-17 0,0 0-16 16,0 0-16-16,-6 0-11 0,6 0-13 0,0 0-5 0,0 0-4 0,-5 6-2 15,5 0 0-15,0-6 2 0,-9 3-4 0,9 3 5 0,0 0 1 0,-7-2 1 16,7 5 2-16,0-4 3 0,-5-1 4 0,5 7 3 0,0-1 5 0,-8-4-1 0,8 3 0 16,0 0-1-16,0 1 0 0,0-5-3 0,-6 4 0 0,6 1-1 15,0 0 3-15,0-5-3 0,0 4 1 0,6 1 0 0,-6 1 2 0,0-8-3 0,0 7-1 16,8-4 1-16,-8 3 0 0,5-3 0 0,-5-2 4 0,7 7 2 0,2-8 3 16,-9 3 3-16,5-2 3 0,1-4 8 0,1 6 8 0,-2-6 11 0,4 5 11 15,-4-5 10-15,2-5 13 0,-7 5 8 16,6-6 8-16,1 6 7 0,-1-4 7 0,2-2 2 0,-3 3 6 0,-5-3 6 0,5-3-1 0,-5 3 1 0,9-3-3 0,-9 3-6 15,0-4-12-15,5 1-6 16,-5 0-11-16,0-2-11 0,-5 2-9 0,5-1-8 0,0-5-8 0,-9 6-13 0,9-1-13 0,-5 1-17 0,5-6-19 0,-5 5-27 0,-3-1-26 16,2 2-34-16,-1 5-34 15,1-5-35-15,-1 3-35 0,2 0-38 0,-4 3-40 0,-3 3-75 0,6 0-90 0,1 0-67 0,-4 3-52 0,2 3-7 0,2 0 14 16,-9-2 31-16,9 5 38 0,-3 0 46 0,3 2 46 0,-2-1 50 0,0-1 49 0,0 1 55 16,1-1 53-1,-1 2 73-15,2-2 84 0</inkml:trace>
  <inkml:trace contextRef="#ctx0" brushRef="#br0" timeOffset="-151910.33">23537 9229 0 0,'0'0'7'0,"0"0"37"0,0 0 23 0,0 0 20 0,0 0 22 0,0 0 26 0,0 0 29 16,0 0 28-16,0 0 29 0,0 0 19 0,-8-6 14 0,8 6 2 0,0-6-9 0,0 3-7 0,0 3-8 0,-5-6-12 0,5 6-5 0,0-4-14 15,0 4-10-15,-6-5-19 0,6 1-21 0,0 4-20 0,0-5-18 0,0 5-13 0,0-7-12 0,0 4-5 0,-8 3-3 0,8 0 0 0,0-11 0 0,0 11-2 0,0-4 0 0,0 4-2 0,0-6 1 0,0 1-2 0,0 1 1 16,0-1-2-16,0 5-2 0,0-4-1 0,0-2-1 0,0 6-2 0,-5-4-4 16,5-2-1-16,0 6-3 0,0-5-6 0,0 5-2 0,0-4-5 0,0 4-5 15,5-5-5-15,-5-1-3 0,0 6-4 16,0 0-5-16,0-4-5 0,0-1-3 0,0 5-4 0,8 0-6 0,-8-4-2 0,0 4-5 0,6-6-2 0,-6 6-3 0,0 0 1 15,5-3-3-15,-5 3 1 0,8 0 0 0,-1 3 1 0,-1-3 0 16,-6 6 1-16,6-6 1 0,6 4 0 0,-3 1 0 0,-4 5 1 0,2-5 1 0,6 4-1 16,-6 1 1-16,0 0 0 0,-2 4 0 0,3 1 1 0,3 1 0 0,-3-2 2 0,-8-1-1 15,5 8 3-15,2-6 0 0,2 4 0 0,-9 2 1 0,0-3 1 16,5 1 0-16,-5 2-3 0,0-3-7 0,0 3-6 0,0-2-2 0,0 0-3 0,0-5-2 0,0 7-3 16,0-2 1-16,0-4-4 0,-5 0 0 0,5-6-2 0,0 6-2 15,0-6 1-15,0 1 0 0,-9-4 3 0,9-3 9 0,0 3 7 0,0 0 6 0,0-6 7 16,-7 3 6-16,7-3 11 0,0 0 9 0,0 0 7 0,0 0 6 0,0 0 6 15,0 0 10-15,-5 0 6 0,5-3 8 0,0-3 4 0,-8 6 3 0,8-6 1 0,0 3-3 16,-6-6-4-16,6 2-7 0,0-2-8 0,0 4-11 0,-5-5-4 0,5 1-7 16,0-6-5-16,0 5-10 0,0-1-8 0,0-2-6 0,0 2-6 0,0-3-6 15,0 0-3-15,0 4-2 0,0-4 0 0,0-2 2 0,5 1-2 0,-5 1-2 0,0 1 0 16,6 1 1-16,-6-3-1 0,0 2-1 0,8 4-2 0,-8-3 0 0,0 3-3 16,5-1 0-16,-5 1 0 15,7 4-2-15,-7-5 0 0,0 4-4 0,9 3-1 0,-9-3-2 0,5 6 1 0,-5-6 0 0,5 6-3 0,-5-3 2 0,8 3 0 16,-3 0 0-16,3 0 2 0,-2 3-1 0,1-3 3 0,-1 6 1 0,1-6 4 15,7 6 2-15,-9 3 1 0,2-3 3 0,5-2 1 0,-5 5 0 0,1 0 3 0,3-3 2 16,-3 3-1-16,-3 3 3 0,2-3 0 0,1 0 1 0,-2 6 0 0,0-6 0 16,1 1 0-16,-2 0 0 0,-5-1 1 0,8 6-1 0,-8-4 1 0,6-1 0 0,-6 4 2 15,7-4-2-15,-7-1 0 0,0 6 2 0,0-5-2 16,6-1-1-16,-6 0 0 0,0 2-3 0,0-1 1 0,0 0 0 0,0-5-3 0,0-1 0 0,0 5-1 16,0-3-3-16,0-1 2 0,0-5 1 0,0 0 1 0,0 4 4 0,-6 1 0 15,6-5 3-15,0 0 2 0,0 0 6 0,0 0 2 0,-7 0 3 0,7 0 6 16,0 0 1-16,-6 0 2 0,-2 0 2 0,8 0-1 0,-5-5 2 0,5 1-2 0,-7 4-2 15,7-5-1-15,-6-5-3 0,6 5 0 0,-6 1-4 0,6-8-2 0,-8 3-1 16,8 0-3-16,-7 0-1 0,7-6 0 0,-5 5-2 0,5-5-1 0,0 0 0 0,0 0-3 31,-8 2-1-31,8-8 2 0,0 7-1 0,0-6 0 0,0 6-2 0,8-1 0 0,-8-4-2 0,0 4 0 0,5 0-1 0,-5 2 0 0,7-2-2 0,-7 3-1 16,8-1 0-16,-8 4-1 0,6-3 1 0,0 3 0 0,1 4-2 0,-2-5 0 0,-5 5 0 16,8 1-1-16,-2-1 0 0,1 1 0 0,-1 4-1 0,-1-6 0 0,2 6 2 15,2 0-2-15,-4 0 1 0,8 0 1 0,-8 6 0 0,4-6 1 0,3 4 0 16,-6 5 1-16,7-4 1 0,-5 5 0 0,-3-5 0 0,9 4 2 0,-9 3 1 0,2-3 0 15,1 1-1-15,5 5 2 16,-7-6 0-16,-1 1-1 0,3 4 4 0,0-4-1 16,-8 5 0-16,5 0 0 0,1-6 1 0,-6 6-1 0,7 1 1 0,-7-7 1 15,5 4-1-15,-5 2 2 0,0-1-3 0,0-4-6 0,0 5-7 0,0-5-15 16,0 4-13-16,0-4-22 0,0 1-23 0,0 2-25 0,-5-2-27 0,5-1-35 0,0 0-37 16,0-1-61-16,-7 0-74 0,7 2-65 0,-6-7-65 0,6 8-18 0,-5-3 6 15,5 0 21-15,0-3 26 0,0 3 34 0,-8-5 37 0,8-4 42 0,0 5 42 0,0-5 45 16,0 0 50-16,0 0 61 0,8-5 71 0</inkml:trace>
  <inkml:trace contextRef="#ctx0" brushRef="#br0" timeOffset="-151010.94">24234 9145 0 0,'0'-4'9'0,"-7"-2"122"0,7 6 71 0,0-4 47 0,0-2 34 0,-6 1 30 0,6 5 24 0,0-4 24 0,-7-7 22 0,7 7 21 0,0-1 18 0,0 5 16 0,0-4 18 0,0 4-92 16,0 0-152-16,0 0-81 0,0 0-42 0,0 0-21 0,0 0-11 0,0 0-8 15,0 0-6-15,0 4-8 0,-6-4-7 0,6 0-6 0,-7 5-3 0,7-1-5 0,0 2-5 16,-6-1-3-16,-2-1-5 0,8 1-3 0,0 5-4 0,-5 0 0 0,-3-5 2 0,8 4 0 16,-5 1 1-16,5 1-2 0,-7-1 0 0,7-1-1 0,-7 0 1 0,7 0-1 15,0 3 2-15,0-3-2 0,0 1 2 0,0-1-1 0,0 0 0 0,0-3 1 16,0 3-1-16,7 3-1 0,-7-3 3 0,7-5-1 0,-7 5 1 0,5 2 1 16,3-2 0-16,-3 1 2 0,3-4 0 0,-2 3 2 0,1-5-2 0,-1 7 0 15,1-7 1-15,6 1-1 0,-7-5-1 0,-1 6 4 0,4-6 5 0,3 3 7 16,-4-3 10-16,-3 0 7 0,9-3 7 0,-9 3 8 0,2-6 5 0,7 1 6 15,-8 1 6-15,1-2 5 0,7-3 5 0,-9 0 5 0,2 3 7 0,-1-4 2 0,1 1-4 16,-1-2-4-16,2 2-5 0,-3-4-7 0,0 1-5 0,-5 3-7 0,8-1-4 16,-8-4-5-16,6 4-4 0,-6-5-6 0,0 6-6 0,0-6-6 15,0 6-4-15,0-7-5 0,0 7-2 0,0-2-4 0,-6-2-5 0,6 3-2 0,-8-1-1 0,8 2-1 16,-5-1-4-16,0 1 0 0,5 0-2 0,-8-3-1 0,2 9-2 0,6-9-3 16,-7 8-1-16,7-1-3 0,-6 1-2 0,6 4-2 0,-7 0-3 0,2 0 0 15,5 0-1-15,-9 0-3 0,4 4 1 0,5 1 0 0,-7-1 1 0,1 8 2 16,-2-9 1-16,2 12 3 0,-1-5 2 0,2-1 4 0,-3 6 2 0,2 0 1 15,1-5 3-15,5 4 2 0,-8-4 0 0,3 4 1 0,-2 2 1 0,7-7 0 16,-9 6-2-16,9-6-1 0,-5 7 0 0,5-7 0 0,-6 0 0 0,6 6 2 0,0-3-1 0,0-3 2 16,0 0-3-16,0 6 1 0,0-6 2 0,0 1-2 0,0 5 2 0,0-6-1 15,6 1 1-15,-6 4 1 0,5-4-2 0,-5 1 1 0,9 3-1 0,-9-4 0 16,7 0-1-16,-2 5 1 0,3-5-1 0,-3-1 0 0,1 6 1 0,7-5-2 16,-6-1 1-16,-1-4 1 0,8 5-2 0,-7-1 1 0,7-4 0 0,-9 2-2 15,8-4 0-15,0 3 2 0,0-6-1 0,0 0 0 0,0 3 2 0,0-6 1 0,1 3 2 16,-9 0 1-16,16-6 0 0,-10 3 3 0,4-4 1 0,-3 2 1 0,0 1 4 15,4-7 1-15,-5 7 5 0,1-5 3 0,-3-3 2 0,3 9 5 0,-1-12 2 16,-3 6 5-16,0-1-2 0,4-1 3 0,-5-3 1 0,-2 0-2 0,3 4 0 0,-1-4-3 16,-7-2 2-16,5 1-4 0,2-3-2 0,-7 2-2 0,0-4-6 0,7 7-2 15,-7-8-6-15,0 6-3 0,0-3-2 0,-7-1-4 0,7-2-4 0,0 3-2 16,-7-3-1-16,7 6-3 0,-5-4-2 0,5 4-1 0,-7-4-3 0,-1 4-2 16,3 0-1-16,5 6-2 0,-7-1-2 0,0 1-4 0,2 4 0 0,-3-5-1 15,8 4-2-15,-8 6-1 0,3-3 0 0,5 3-5 0,-6 0-3 0,-1 0-3 0,7 0-3 16,-5 3-1-16,5-3 3 0,-9 6-2 0,9 0 2 0,-5-2 1 0,5 1 2 15,-7-1 0-15,7 1 3 0,0-1 2 0,0 8 1 0,0-9 5 0,0 3 3 16,0 0 4-16,0-3 5 0,0 3 4 0,7-2 1 0,-2 1 2 16,-5-1 2-16,9-4 1 0,-4 6 0 0,2-1 2 0,4-1 1 0,-3 1 1 0,5-5 4 15,1 6 0-15,-1-2 3 0,-1 2-2 0,2-6 1 0,-1 4-1 0,0 1 2 0,5-5-1 16,-4 4 1-16,-1 1-1 0,8 1 1 0,-9-2 1 0,0 1-2 0,-4 1 0 16,4-3 1-16,-6 4-1 0,7 2-1 0,-5-4 1 0,-3-1 0 0,-5 5 1 0,8 3 1 15,-8-9 0-15,6 9 1 0,-6-3 2 0,-6 4-1 0,6-2 0 0,0-1 2 0,-8 5 1 16,3-6-2-16,-3 6 1 0,3 1 0 0,-3-3 0 0,2 1 0 0,1-4-2 15,-2 4-1-15,-1-4-1 0,-4 5-1 0,5-5-3 0,2 0-2 0,-2 0-2 16,7-6-3-16,-9 7-2 0,4-7-1 0,5 2-6 0,-6-3-5 0,6 3-2 16,-7 3-2-16,7-3-3 0,0-3-1 0,0 4-7 15,-5-2-6-15,5-5-6 0,0 4-5 0,0-4-7 0,0 5-2 0,0-5-2 0,0 4-5 0,5 2-2 16,-5-6-6-16,0 5-2 0,7-5 0 0,-1 4-2 0,-6-4-2 0,5 5-1 0,4-5-2 16,-2 0-5-16,5 0-8 0,-6 0-8 0,8 0-9 0,-7 0-15 0,4 0-19 15,2-5-24-15,-5 5-23 0,5-4-40 0,-2-1-43 0,4-1-31 0,-1 2-23 0,-4-1 0 16,4-4 11-16,-1 2 20 0,1-2 22 0,-2 5 26 0,1-7 25 0,1 2 31 15,-7 0 31-15,6-1 38 0,-2-5 39 0</inkml:trace>
  <inkml:trace contextRef="#ctx0" brushRef="#br0" timeOffset="-150583.72">25140 9297 0 0,'5'-4'2'0,"-5"-2"111"0,7 0 77 0,-7 6 57 0,0 0 50 0,0 0 42 0,0-9 38 0,0 9 34 0,-7-6 30 0,7 2 25 0,0 4 23 0,0 0 20 0,0 0 19 0,0 0-81 0,0 0-142 0,0 0-81 0,0 0-54 0,0 0-39 0,0 0-33 0,0 0-24 0,0 0-21 0,0 0-17 0,0 0-15 0,0 0-8 0,0 0-7 0,0 0-3 0,0 0-4 0,0 0-3 0,0 0-5 0,0 0 0 16,7 4-2-16,-7 2-1 0,0-1 1 0,0-1 4 0,0 2 2 0,7 0 4 15,-7-2 4-15,0 1 3 0,0 4 3 0,0-5 0 0,0 2 1 0,0 3-1 16,-7-4 0-16,7 2 0 0,0 2-1 0,-7-5-1 0,7 1 0 0,-5-1-3 0,-3 1-1 16,8 1-4-16,-7-2-7 0,2-4-3 0,-4 5-8 0,4-5-5 0,0 0-5 15,-3 0-5-15,3 0-3 0,-9 0-3 0,7 0-2 0,2-5-1 0,-9 1 0 16,7 4 1-16,1-6 2 0,-8 1 4 0,7-4 6 0,2 5 7 0,-8-2 2 0,7-4 6 16,-2 5 2-16,3-4 2 0,5-1 4 15,-7 5 5-15,1-4 0 0,6-1 3 0,-8-5 2 0,8 5 1 0,-6 1 4 0,6 0 3 0,0-3 3 0,0-3 7 16,-7 6 10-16,7-4 6 0,0 1 3 0,0-2 2 0,0 4 1 0,0 1-1 15,7-6-2-15,-7 5-2 16,0 1-2-16,6-2-1 0,-6 2-5 0,8 5-5 0,-2-5-3 0,-6 3-6 0,7 0-5 0,-2-3 1 0,3 3 5 0,-2 6 2 0,-1-4 3 16,8 4 2-16,-6-5 4 0,7 5-1 0,-8 0 1 0,6 5 1 0,2-5 2 15,-7 4-1-15,7 2 0 0,-1 3-5 0,-3-3-4 0,-1 3-7 0,3 1-6 16,1 5-3-16,-6-1-4 0,5 2-2 0,-4-3-1 0,0 2 0 0,3 6 1 0,-11-3-1 16,5 6-1-16,2-3-2 0,-7 3-3 0,9 1-13 0,-9-1-10 0,0 1-13 15,0 3-8-15,-9 2-7 0,9-6-1 0,-7 6-4 16,7-2-4-16,-5-3-7 0,-1 4-9 0,6-4-11 0,-5-1-8 0,-3-5-10 0,8 2-5 0,-8-3-7 15,8-2-4-15,-5 2-4 0,5-3-1 0,-7 0-8 0,7 0-8 0,-7 0-33 16,7-2-43-16,0-1-49 0,0 3-52 0,-5-6-32 0,5 0-25 0,0-5 2 16,0 7 13-16,0-7 22 0,0-4 28 15,0 0 25-15,0 0 25 0,0 0 28 0,0 0 28 0,-8-4 45 0,8-1 50 0,0-5 56 0,8-4 61 0</inkml:trace>
  <inkml:trace contextRef="#ctx0" brushRef="#br0" timeOffset="-150046.65">25451 9232 0 0,'0'0'14'0,"0"0"127"0,0 0 70 0,0 0 45 0,0 0 33 0,0 0 24 0,0 0 21 0,0-3 21 15,0-3 19-15,0 0 24 0,0 6 20 0,0-3 25 0,0 3 22 0,0 0-88 0,0 0-154 0,0 0-74 0,0 0-30 0,0 0-15 0,0-6-3 0,0 6-2 0,0 0 0 0,0 0-8 0,0 0-4 32,0 0-10-32,-6 0-10 0,6 6-10 0,0-6-14 0,-7 0-12 0,7 3-15 0,-5-3-10 15,5 6-9-15,-8 0-7 0,8-3-1 0,-6 3-3 0,-1 4 1 0,7-5 2 16,-6-1-1-16,6 5-1 0,-5 2 0 0,5-1-5 0,-7-4-3 0,-2 3-6 15,9 0-5-15,0 1 0 0,0-5-3 0,0 4-2 0,-5 1-1 0,5-4 0 16,0-2-2-16,5 5 1 0,-5-4 1 0,0 1 1 0,0-2 3 0,9 1 4 16,-9 1 5-16,7-3 3 0,-7 4 4 0,5-7 2 0,1 3 4 0,1-3 1 15,-7 0 3-15,6 6 3 0,2-6 2 0,-3 0 1 0,2 0-2 0,-1 0 3 0,0-6 3 16,2 6 6-16,-1 0 10 0,-2-3 5 0,2-4 7 0,0 4 5 0,-2-3 4 16,3 1 5-16,-1-5 8 0,-1 5 5 0,-6-4 5 0,6-1 3 0,1 0 4 0,-2 1 1 15,3-2-2-15,-8-2-3 0,0 4-7 0,6-7-5 0,-6 5-3 0,0-2-5 16,0 4-2-16,7-3-7 0,-14-3-6 0,7 6-5 0,0 0-7 0,0-7-4 15,-6 7-5-15,6 0-3 0,0-2-1 0,-8 2-4 0,3-1-2 0,-2 0-4 16,7 5-2-16,-6-4-2 0,0 3-4 0,-1 2-3 0,-1-1 0 0,3 5-3 16,-2 0 1-16,0 0-2 0,2 0 1 0,-10 5-2 0,9-1 2 0,0 2 0 0,-1-1 2 15,2 4 0-15,-3-3 3 0,-5 4 0 0,7-1 2 0,1 0 1 0,-2 1 2 16,-2 1 0-16,9-1 2 0,-5 4 0 0,-1-4 3 0,-1-1-2 0,7 0 2 16,-5 3-2-16,5-3 1 0,-8 0 0 0,8 1 0 0,-8-1 2 0,8 3-2 0,0-3 0 15,0 0 1-15,-5 1 0 0,5-1-1 0,0 3 0 0,0-3 1 0,0 0 1 16,0 6 0-16,5-6 2 0,-5 0-1 0,0 1-1 0,8 5 3 0,0-5 0 15,-8 0 0-15,5 4 2 0,2-3 0 0,-1 2-1 0,-1-2 0 0,4 2 3 0,3-1 0 16,-6 1 0-16,7 2 1 0,-5-3 1 0,4 0 0 0,0 0 0 0,-4-3-1 16,4 0 0-16,2 1 1 0,-1-4-3 0,0-3 1 0,-7 3-3 0,6-1-4 15,-4-1-7-15,5-4-4 0,-7 6-13 0,7-6-10 0,-5 0-14 0,-8 0-20 0,5 0-24 16,3-6-23-16,-8 6-37 0,5 0-43 0,-5 0-79 0,0-4-94 0,0 4-56 16,0-11-30-16,0 8-4 0,-5-7 9 0,5-1 20 0,-8 1 26 0,3 1 32 0,5-6 32 15,-8 5 39-15,-5-10 43 0,7 7 48 0,-1-8 54 0,1 6 74 0,-7-3 81 16</inkml:trace>
  <inkml:trace contextRef="#ctx0" brushRef="#br0" timeOffset="-135017.22">25809 9634 0 0,'-5'0'19'0,"5"0"57"0,0 0 33 0,0 0 33 15,0 0 30-15,0 0 30 0,-7 0 28 0,7 0 26 0,0-6 24 0,0 6 23 0,0 0 20 0,0 0-7 0,0 0-28 0,0 0-23 0,0 0-28 0,0 0-20 0,0 0-20 0,0 0-13 0,0 0-15 0,-7-4-12 16,7 4-10-16,0 0-8 0,0 0-5 0,0 0-4 0,0 0-3 0,0-5-4 0,0 5-2 0,0 0-6 0,0 0-4 0,0 0-7 16,0 0-3-16,0 0-4 0,-5-6-6 0,5 6-5 0,0 0-4 0,0 0-6 0,0 0-5 15,0 0-6-15,0 0-5 0,0 0-3 0,0 0-7 0,0 0-1 0,0 0-5 0,0 0-4 16,0 0-4-16,0 0-3 0,0 0-4 0,0 0-4 0,0 0-4 15,0 0-1-15,0 0-6 0,0 0-2 0,0 0-2 0,0 0-4 0,0-3-4 0,0 3 0 16,0 0-5-16,5 0 2 0,-5 0 1 0,0-6 2 0,7 6 7 0,-7 0 1 16,7 0 0-16,-2 0 1 0,3-4 0 0,-3 4 2 0,3 0-1 0,-2-6 0 15,6 6 4-15,-3 0-2 0,-4 0 2 0,8-5-1 0,-8 5-6 0,4 0-4 16,3 0-6-16,-6 0-4 0,1 0-2 0,-1 0-3 0,2 0-3 0,-3 0-7 0,-5 0-11 16,7 0-14-16,-1 5-19 0,-6-5-18 0,6 0-23 0,-6 0-18 0,0 0-23 15,7 6-23-15,-7-6-23 0,0 0-30 0,0 4-37 0,0-4-48 0,8 6-58 0,-8-6-56 16,0 0-53-16,0 3-9 0,0-3 13 0,0 0 29 0,0 0 29 0,0 0 34 15,0 0 35-15,0 0 39 0,0 0 37 0,0 0 45 0,5 0 46 0,-5-3 55 0,0-3 66 16</inkml:trace>
  <inkml:trace contextRef="#ctx0" brushRef="#br0" timeOffset="-134228.22">26141 9244 0 0,'0'-6'61'0,"0"0"57"0,0 6 42 0,0-3 37 0,0-3 34 0,0 0 30 0,0 6 29 0,0 0 30 0,0-3 29 0,0 3 28 0,0-6 30 0,0 2-13 0,0 4-36 0,-5-5-40 0,5 1-46 0,0-1-31 0,0 5-23 0,0-7-15 0,0 4-9 0,0-3-9 0,0 6-6 0,0-5-9 0,0 1-8 16,0 4-10-16,0-6-9 0,0 1-10 0,0 5-8 0,0-4-6 0,0-1-9 16,0 5-5-16,0-4-9 0,0 4-6 0,0-6-7 0,0 6-8 0,0 0-9 15,0 0-7-15,0-4-9 0,0 4-6 0,0 0-7 0,0 0-7 0,0 0-7 16,0 0-8-16,0 0-7 0,0 0-8 0,0 0-9 0,0 0-6 0,0 0-7 0,0 0-3 16,0 4-1-16,0 2-1 0,0-2-1 0,0 1 3 0,0 4 1 0,0 1 1 15,0-5 1-15,5 11 2 0,-5-7 4 0,0 6 4 0,0 0 2 0,8 0 3 16,-8-2 5-16,0 2 1 0,0 0-1 0,0 0 1 0,0-2-1 0,5 2-1 15,-5-3 2-15,0 1 0 0,0 1-1 0,0-4 4 0,0 4-2 0,0-4 1 0,7 1 1 16,-7-1 0-16,0-1-1 0,0-4-1 0,7 5-1 0,-7-6-1 0,0 2 0 16,0 3-2-16,0-9-1 0,0 6-1 0,7-3 0 0,-7 3-1 0,0-6 0 0,0 0-2 15,0 0-1-15,0 5-2 0,0-5-1 0,0 0-1 0,0 0 2 0,0 0-4 16,0 4-5-16,0-4 1 0,0 0 2 0,0 0 7 0,0 0 4 0,0 0 4 16,0 0 6-16,6-4 4 0,-6 4 3 0,0-5 5 0,0 5 2 0,7-6 0 15,-7 3 0-15,0-3 3 0,0 2 6 0,6-7-2 0,-6 1-3 0,0 1-2 16,7 0-5-16,-7-1-6 0,6-4-1 0,-1-2-5 0,-5 7-1 0,8-6-2 0,-8 0-3 15,8 5 1-15,-8-4-1 0,5 4 0 0,3 1 2 0,-8 0-2 0,0 3 1 0,0-4 0 16,5 5-1-16,-5-1-4 0,0 2-4 0,0 4-6 0,0 0-7 0,0 0-6 16,0 0-5-16,0 0-4 0,0 0-2 0,0 0 0 15,0 0 0-15,0 4 1 0,5 2 0 0,-5-1 2 0,0-1-3 0,0 8 3 0,0-8 3 0,0 5 5 16,0 0 6-16,9 2 6 0,-9 5 6 0,0-7 4 0,0 4 6 0,0-2 2 16,0-2-2-16,5 7 2 0,-5-7-2 0,0 6 2 0,0-6 1 0,7 0 1 15,-7 1-1-15,0 1 2 0,6-1 0 0,-6-7-1 0,8 8 1 0,-8-1-2 0,6-7-2 16,1 9 0-16,-2-8-2 0,-5 5 1 0,8-3-2 0,-2 3 1 0,1-4 0 15,4 2 2-15,-4-4 2 0,2 3 2 0,-4-3 2 0,0 3 2 0,3-6 3 16,-3 0 4-16,11 0 9 0,-11 0 6 0,1 0 10 0,2-6 6 0,-3 6 7 0,3-3 7 16,4-3 2-16,-5-4 8 0,-2 5 2 0,2 1 4 0,1-7 4 0,-3 2 0 15,2 0 1-15,-7-1-2 0,7 0-5 0,-7-1-7 0,5-2-3 0,-5-2-7 16,0 5-8-16,0-4-5 0,0-1-6 0,-5-4-6 0,5 4-5 0,-7-5-7 16,0 7-5-16,7-8-4 0,-5 2-4 0,-3 4-4 0,1 0-3 0,7-4-6 0,-5 10-4 15,-2-3-2-15,7 3-2 0,0 0-6 0,-7 3-6 0,7 2-10 0,0-1-14 0,0 5-18 16,0 0-21-16,0 0-24 15,0 0-18-15,-5 5-18 0,5-5-17 0,0 4-16 0,-8 2-19 0,8 3-23 0,0 0-23 0,0 3-51 0,0-3-57 0,0 4-72 16,0 2-76-16,0 1-13 0,0-2 10 0,0 5 26 0,8-4 31 0,-8-5 32 16,5 4 32-16,2-4 36 0,-7 1 37 0,7-1 43 0,-2-7 44 0,2 3 60 0,1-1 68 15</inkml:trace>
  <inkml:trace contextRef="#ctx0" brushRef="#br0" timeOffset="-133976.12">26644 9345 0 0,'0'-3'1'0,"7"-9"107"0,-7 3 66 0,0-1 49 0,0 1 44 0,0 0 45 0,0-3 44 0,0-3 39 0,0 6 37 0,0 0 36 0,0-1 30 0,0 1 33 0,0-3 31 0,0 9-71 0,0-3-131 0,0 2-64 0,0-1-33 0,0 5-27 0,0-4-23 0,0 4-27 0,0 0-31 15,0 0-26-15,0 0-24 0,0 0-20 0,0 0-21 0,0 0-18 0,0 0-13 0,0 0-16 0,0 4-9 16,-7 1-10-16,7-1-8 0,0 5-2 0,0 3-7 0,0-3 2 0,0 6-1 0,0-6 3 16,0 6 3-16,0 1 3 0,0 2 5 0,0-3-1 0,0 4 0 0,0-4-7 15,0 4-11-15,0-5-16 0,0 7-19 0,0-7-17 0,0 0-14 0,0 2-16 16,7-1-19-16,-7-1-23 0,0-1-28 0,6 3-30 0,-6-7-34 0,6 2-56 15,-6-2-63-15,0 1-68 0,7-1-65 0,-7-3-14 0,0 0 15 0,5-3 19 0,-5-3 26 16,0 0 32-16,0 0 33 0,0 0 40 0,0 0 40 0,-5-9 48 0,5 0 48 16,0 0 59-16,0-7 66 0</inkml:trace>
  <inkml:trace contextRef="#ctx0" brushRef="#br0" timeOffset="-133818.41">26513 9038 0 0,'-11'-25'18'0,"11"5"135"16,-9 1 77-16,2 4 56 0,7 0 47 0,-5 2 37 0,5-2 33 0,0 5 31 0,0-1 28 0,0 2 28 0,0 5 24 15,0-2 24-15,0 3 21 0,5-3-104 0,-5 6-175 0,0-6-94 0,0 6-56 0,0 0-36 16,0 0-26-16,0 0-17 0,0 0-15 0,0 0-10 0,0 0-10 0,0 0-10 0,7 6-9 16,-7 0-16-16,9-3-16 0,-9 3-25 0,5 3-27 0,-5 0-28 0,6 1-32 0,1 1-59 15,-2 3-73-15,4 0-87 0,-4-4-87 0,2 5-35 0,-1 0-8 0,-1 0 4 16,3 0 15-16,-8-6 25 0,8 1 31 0,-3-1 39 0,2-4 42 0,-7-1 47 0,6 2 51 16,-6-6 69-16,6 0 72 0</inkml:trace>
  <inkml:trace contextRef="#ctx0" brushRef="#br0" timeOffset="-133549.83">26897 8931 0 0,'13'-6'6'16,"-6"6"131"-1,6-4 101-15,-6-1 72 0,5-1 52 0,-4 2 39 0,-3-7 31 16,1 7 29-16,2-5 29 0,-3 0 30 0,2 3 35 0,-7 0 33 0,0 3 31 16,0-3-80-16,0 6-147 0,0 0-105 0,0 0-92 0,0 0-43 0,0 0-25 0,0 0-13 15,0 0-8-15,0 0-13 0,0 6-11 0,-7-6-17 0,7 3-16 0,0 3-15 16,0 3-12-16,-5-3-13 0,5 7-12 0,0-2-7 0,0 4-8 0,0 4-1 15,-8 0-1-15,8 2 5 0,0-3 3 0,0 6 6 0,-6 1 6 0,6-1 3 16,0 1-1-16,0 4-2 0,0-4-4 0,0 5-5 0,-5-6-4 0,5 4-11 16,0 2-8-16,5-5-8 0,-5-1-12 0,0 0-11 0,6 1-15 0,2-6-15 15,-8 2-15-15,5-3-15 0,2-3-14 0,2 4-12 0,-4-4-13 0,-5-6-8 0,6 6-9 16,1-6-9-16,-2 3-11 0,-5-3-19 0,9 1-25 0,-9-5-33 0,5-1-33 0,-5 1-42 16,0-5-42-16,0 0-23 0,0 7-8 0,-5-7 8 0,5 0 19 0,-9 0 25 15,4 0 28-15,-2-7 30 0,1 7 34 0,1-5 41 0,-4 1 44 0,2-1 48 16,-6-1 50-16</inkml:trace>
  <inkml:trace contextRef="#ctx0" brushRef="#br0" timeOffset="-133376.32">26923 9482 0 0,'-6'-9'59'0,"-1"-1"72"15,-6-5 50-15,7 0 45 0,-1 0 41 0,1 6 40 0,-2-7 40 0,3 2 37 16,-3 4 36-16,3-4 35 0,5 4 27 0,-5 0-3 0,5 1-28 0,-9 4-59 16,9-1-78-16,0 2-53 0,0 4-35 0,0-5-31 0,0 5-27 0,0-4-25 15,0 4-24-15,0-5-24 0,9 5-19 0,-9-4-18 0,0 4-11 0,5-6-10 16,-5 6-12-16,5 0-4 0,3-6-7 0,-3 6-2 0,9-4-3 0,-7 4-2 0,7 0-1 16,-2-5-2-16,1 5-3 0,6 0-12 0,-6 0-21 0,1 0-24 0,7 0-28 15,-10 0-29-15,10-6-35 0,-9 6-43 0,7 0-47 0,-6-4-84 0,6 4-100 16,-4-5-55-16,4 1-37 0,-6-1-4 0,0 1 7 0,-2-2 27 0,4-3 34 0,-2-3 39 15,-2 3 41-15,-3 0 48 0,5-7 48 0,-7 2 54 0,1 4 59 0,-1-4 74 0,2 0 84 16</inkml:trace>
  <inkml:trace contextRef="#ctx0" brushRef="#br0" timeOffset="-132981.86">27262 8980 61 0,'0'-16'168'0,"0"1"71"15,-5 1 59-15,5 0 51 0,-7-1 46 0,-1 0 43 0,2 6 44 0,6-6 38 16,-7 6 37-16,1-3 32 0,6 8 32 0,0-7-54 0,0 8-101 0,0 3-94 16,0 0-95-16,0 0-62 0,0 0-46 0,0 0-35 0,0 0-27 0,0 0-26 0,0 0-24 15,0 0-17-15,0 0-13 0,0 9-11 0,0-4-8 0,0 5-6 0,0 5-3 16,0-6 0-16,0 10 2 0,0 2 2 0,6-2 4 0,-6 5 2 15,0 2 5-15,0-4 1 0,0 9-1 0,7-7-1 0,-7 6-3 0,0-2-4 0,0 2-2 16,0-6 0-16,0 6-2 0,0-5-2 0,0-1-2 0,0 0-3 0,0-4-1 16,6 4-6-16,-6-3-3 0,0-8-4 0,0 7-8 0,0-5-4 0,0-2-6 0,0 2-7 15,8 0-4-15,-8 0-10 0,0-5-7 0,0-1-6 0,0 0-7 0,0 2-1 16,0-1-5-16,0-7 2 0,0 4-2 0,0-2 2 0,0-5 9 0,0 4 8 0,0-4 11 16,0 0 15-16,0 0 16 0,0 0 8 0,0 0 9 0,0 0 6 15,0 0 4-15,-8 0 7 0,8 0 7 0,0-4 5 0,-6-1 6 0,6-2 6 0,0 4 3 16,0-7 0-16,-7 5 1 0,7-4-2 0,-6-1-3 0,6-1 5 0,0 1 8 15,0 1 8-15,-5-6 4 0,5 6 7 0,0-7 6 0,0 7-1 0,0-6 2 16,0 1 0-16,0 1 3 0,0 1-4 0,0 3-4 0,0-6-8 0,5 6-5 16,-5-1-11-16,0 4-4 0,6-3-7 0,1 3-9 0,-7 2-8 0,6-1-7 0,2 1-4 15,-1 4-2-15,-2 0-4 0,1 0-4 0,2 0-2 0,-3 0 0 0,8 4-1 16,-6 1 2-16,5-1 0 0,-4 2 4 0,5 3 2 16,-6 3 2-16,4-3 2 0,-3 0 0 0,5 1 2 0,-7-1 1 0,1 3-2 0,7 1-1 0,-9-4-2 0,-5 6 0 15,7-1-4-15,-1 2 2 0,-6-7-4 0,5 6-3 0,-5 0-12 0,0 0-11 16,9-2-15-16,-9-2-19 0,0 2-19 0,0 3-25 0,-9-7-21 0,9 6-26 15,0-3-32-15,0-3-36 0,-5 0-54 0,5 0-64 0,-6-3-94 0,6 3-104 16,-7-3-35-16,7 4 0 0,-5-7 19 0,5 3 31 0,-9-1 36 0,9-5 38 0,-5 4 42 16,5-4 45-16,0-4 49 0,0 4 54 0,-7-5 63 0,7-1 70 0</inkml:trace>
  <inkml:trace contextRef="#ctx0" brushRef="#br0" timeOffset="-132539.52">27997 8998 71 0,'0'-5'150'0,"0"1"47"0,0 0 34 0,0-1 33 0,0-1 29 0,0 2 30 0,0 4 30 0,0-11 29 16,0 11 28-16,0-4 26 0,0-2 23 0,0 1-57 0,0 1-103 0,0-1-62 0,0 1-40 0,0-2-16 0,0-3-4 0,0 3-3 0,0 2-2 0,0-2-6 0,0 1-5 0,-5 1-6 16,5-1-3-16,0 1-3 0,0-2 0 0,0 3 0 0,0-3 1 0,0 6-3 15,0 0-2-15,0-6-5 0,0 3-6 0,0 3-8 0,0-6-9 0,0 6-9 16,-7 0-8-16,7 0-10 0,0-6-7 0,0 6-8 0,0 0-9 0,0 0-13 16,0 0-14-16,-7 0-12 0,2 0-13 0,5 6-7 0,-7-6-9 15,-1 6-4-15,3-3-4 0,-2 3-5 0,-5 0-2 0,4 3-2 0,1-5-3 16,-5 5-5-16,5 6 0 0,-7-4 1 0,9 3 3 0,-8 0 5 0,8 7 1 0,-11-6 1 0,11 4 2 15,-2-1 1-15,1 7 1 0,0-1 1 0,-2-3 0 0,1 3-1 0,2 1 1 0,-1-1 3 16,-2-6-1-16,3 7-1 0,5-1 1 0,0 1 0 0,-8-1-3 0,8 1 2 16,0-5-2-16,0 5 2 0,8-1-5 0,-8 1-3 0,5-1-4 0,3 0-4 15,-2 1-6-15,-1-1-12 0,2 0-17 0,7 0-21 16,-8 1-24-16,6-6-26 0,4 5-23 0,-5-3-32 16,1-3-32-16,9 3-63 0,-9-2-69 0,3 0-96 0,4-4-101 0,-6 0-36 0,6-1-4 0,-7 2 19 0,2-1 29 0,-1-11 39 15,0 5 42-15,0-9 44 0,-6 0 45 0,4-4 48 0,-2-1 55 0,-2-11 68 0,-2-3 74 0</inkml:trace>
  <inkml:trace contextRef="#ctx0" brushRef="#br0" timeOffset="-129327.58">28324 9223 0 0,'0'0'1'0,"-5"-6"73"0,5 6 49 16,-9-3 39-16,9-3 30 0,-7 2 29 0,7 4 26 0,-5-5 25 0,5 1 23 0,-6 4 23 0,6-5 25 0,-8-2 8 0,8 7 5 0,0-3-42 0,0 3-65 0,0 0-42 0,-5-6-27 0,5 1-18 15,0 5-13-15,0 0-11 0,0 0-9 0,0-4-7 0,0 4-7 16,0-6-10-16,0 6-11 0,0-5-8 0,0 1-12 0,0-1-10 0,5 5-9 0,-5-4-5 15,0 4-7-15,0-6-7 0,8 2-3 0,-8-2-4 0,6 6-4 0,-6-5-3 16,5 1-3-16,-5 4-1 0,7-5-2 0,2-1 2 0,-9 6-3 0,5 0 2 16,1-4-1-16,1 4-2 0,-2 0 0 0,3 0-1 0,5 0-1 0,-7 0 0 0,1 4-4 15,-1 2-2-15,7-1 0 0,-6-1 0 0,-1 7-1 0,0-7 0 0,1 6-2 16,1 4 2-16,-3-4-2 0,1 4 1 0,2 2 1 0,-3-1 0 0,2 3 0 16,-7-2-1-16,8 2 2 0,-8 3-1 0,6-2 0 0,-6 1 0 0,0 5 0 0,0-7-2 15,0 6 1-15,0-3-3 0,0 3 0 0,0-4-2 0,0-2 0 0,0 3-2 16,0-2 0-16,0-4 0 0,-6-1 1 0,6 2 0 0,0-1-1 0,0-6-2 15,0 0 3-15,0 1-2 0,0-4 1 0,-8-3 2 0,8 3 1 0,0-1 3 16,0-5 4-16,0 0 5 0,0 0 9 0,0 0 11 0,0 0 15 0,0 0 14 0,0 0 9 16,0 0 5-16,0 0 5 0,0 0 3 0,0 0 1 0,0-5 4 15,0-1 2-15,0 3 1 0,-7-7 4 0,7 4-3 0,0-3-5 0,0 0-13 16,0-3-14-16,0 3-12 0,-5-1-9 0,5-4-5 0,0 4-4 0,0-4-2 0,5-2-3 16,-5 1-5-16,0 2-1 0,0-8-7 0,7 3-5 0,-7 3-3 0,8-4-3 0,-8-2-1 15,6 3-2-15,0-3-3 0,-6 2 0 0,7 5-2 0,-2-6 2 0,-5 0-2 16,8 7-1-16,-2-2-1 0,1 0 0 0,-1 0 1 0,-1-1-4 0,-5 2 0 15,7 4-1-15,2 1-1 0,-4 0 0 0,2-1 1 0,4 4-5 16,-2 1-6-16,-2-4-12 0,-2 3-17 0,1 6-14 0,7-4-20 0,-5 4-20 0,-1-5-21 16,-2 5-21-16,2 5-23 0,0-5-22 0,-2 4-25 0,3-4-25 0,-3 6-48 0,3-1-56 15,-2-1-70-15,-6 7-68 0,5-7-17 0,-5 2 11 0,0 3 20 16,0-5 31-16,0 7 34 0,0-7 38 0,0 1 37 0,0 1 39 0,-5-3 40 0,5 4 44 0,-6-2 55 16,6-5 61-16</inkml:trace>
  <inkml:trace contextRef="#ctx0" brushRef="#br0" timeOffset="-127540.29">28884 9293 0 0,'0'-6'1'0,"0"0"65"0,-7 2 51 0,7 4 38 0,0-5 34 0,-6 5 32 0,6-6 31 0,0 2 26 0,-7-1 28 0,7 5 24 0,0-4 27 0,-6-1 7 0,6 5-2 0,-7-4-37 0,7 4-53 16,0-6-41-16,0 6-33 0,-6 0-25 0,6 0-18 0,0-6-20 0,0 6-16 0,0 0-14 16,0 0-13-16,0 0-13 0,0 0-14 0,0 0-12 0,-8 0-11 15,8 0-11-15,0 0-8 0,0 0-7 0,-5 0-7 0,5 6-3 0,0-6-4 0,-8 6-2 16,8-2-2-16,0 1-1 0,-5-5-2 0,5 9 0 0,0-5-2 0,-5 2 1 0,5-1 3 0,0-1-1 0,0 8 3 0,-9-8 0 0,9 1 0 15,0 4 0-15,0-5-2 0,0 7 2 0,0-7-1 0,0 8 1 0,0-9 0 16,9 7-1-16,-9-5 2 0,0 4 2 0,0-3-1 0,5 3 0 0,-5-3 0 16,5-3 1-16,-5 4 1 15,8 2 0-15,-3-9 1 0,3 5 2 0,-2-1-1 0,1 2 2 0,-1-6-1 0,1 4 5 0,-1-4 0 0,7 0 3 0,-6 0 5 0,7 0 4 16,-1-4 6-16,-2-2 5 0,2 6 4 0,2-4 6 0,-3-7 2 16,0 8 4-16,2-4 3 0,4-2 5 0,-2 0 4 0,-4 3 3 0,0-3 5 0,3 0-1 15,-10 0 2-15,9-3-2 0,-9 3-2 0,3-1-3 0,-1 1-2 0,-2 0-4 0,2-3-1 16,-7 3-5-16,0-6-4 0,5 6-4 0,-5-1-6 0,0-5-5 0,0 6-4 15,-5-6-6-15,5 6-2 0,-7-7-5 0,2 7-5 0,5-6-1 0,-7 6-5 0,-1-1-1 16,3-1-3-16,-3 2 0 0,-3-1-2 0,3 1-1 0,-5 3-2 0,7-3-2 16,-6 3-2-16,-4 3 0 15,11-3-2-15,-8 6-2 0,-1 0-2 0,9 0-1 0,-8 0-2 0,-1 6 0 16,2-3-4-16,4 9 0 0,-3-3 0 0,3 0 0 0,-4 1 0 16,5 4 1-16,-6 2 2 0,6-3 1 0,-6 2 0 0,7-1 3 0,-1 2 1 15,1-1 2-15,-7 0 4 0,5 0-1 0,3-2 2 0,0 2 0 0,-4 0 0 16,4 0 0-16,-2-2 0 0,-1 2 0 0,8-3-3 0,-6 1-1 0,0 1 1 15,6-4-2-15,0 4-2 0,0-4 0 0,-7 5 0 0,7-5-1 0,7 4 2 0,-7-4 2 16,0 1-2-16,0-1 1 0,6 4 3 0,0-4 2 0,-6 0 0 0,8-1 1 16,-1 0 0-16,7 2 1 0,-9-2 2 0,8 1-1 0,0-4 1 0,0 3-3 15,0-3-7-15,0-3-8 0,7 3-12 0,-8-2-13 0,7-4-14 0,1 5-15 16,0-5-16-16,0 0-12 0,-1 0-8 0,7 0-13 0,-7-5-16 0,1 1-13 0,-1-2-17 16,8 3-14-16,-7-3-12 0,-1-3-11 0,7 3-9 0,-8-4-5 0,3 1 1 15,-2-2 3-15,1 2 8 0,0 0 6 0,0-1 12 0,-1 0 13 0,-6-4 15 0,5 4 17 16,-4-5 18-16,-1 5 19 0,8-4 18 0,-8-1 28 0,-2 6 27 0,-3-7 35 15,4 1 39-15,2 1 31 0,-1 1 27 0,-8-3 22 0,3 1 21 0,-2 1 22 16,1-2 21-16,-7 7 21 0,6-6 18 0,-6 6 15 0,0-1 16 0,0-5 7 0,0 6 4 16,-6-1-11-16,6 1-18 0,-7-3-12 0,1 3-14 0,6 0-13 0,-8 3-15 15,3-3-17-15,-3 4-21 0,3-5-16 0,-3 6-16 0,2-2-14 0,6 1-14 16,-5 1-15-16,-2 4-14 0,-1-5-11 0,8 5-13 0,-6 0-9 0,1 0-10 0,5 0-8 16,-8 0-5-16,3 5-5 0,5-1-5 0,-7 1-4 0,-2 5-2 0,4-4-3 15,5 3-2-15,-6 0 2 0,-1 1 1 0,2 1 3 0,-4 4 3 0,4-6 0 16,-2 4 6-16,1 2 0 0,1 1 2 0,-3-2 1 0,8 1 3 0,-8 5-2 0,3-6 2 15,-1 1 1-15,-2 1-2 0,3-3-1 0,5 1-2 0,-7 1-1 16,7 1-4-16,-8-7-1 0,8 6-2 0,0-6-3 0,0 0-1 0,0 1-1 0,0 1-2 16,0-7-2-16,0 5 0 0,8-3 1 0,-8 3-1 0,7-3 4 0,-7-3 1 15,5-3 3-15,3 7 2 0,-8-2 3 0,6-5 4 0,-1 0 3 0,3 0 1 16,0-5 5-16,3 5 0 0,-4-7 3 0,-2 4 2 0,9-3 1 0,-7 2 2 0,4-7 1 16,-2 8 4-16,-2-7 2 0,6-1 6 0,-8 1 3 0,1 1 3 0,2 0 3 15,-1-1 0-15,-2-1 0 0,1-2 1 0,-6 2 0 0,8-4-1 0,-8 6 1 16,5-4-2-16,-5-3-1 0,8 5-2 0,-8-2-5 0,0-2-4 0,0 5-4 0,0-1-4 15,0 2-4-15,0 0 2 0,0 5-1 0,0-2 0 0,0 0-3 0,0 6-5 16,0-3-2-16,0 3-8 0,0 0-3 0,0 0-4 0,0 0 0 16,0 0-5-16,-8 3 1 0,8 3-2 0,-5 4-3 0,5-1 1 0,-8 0-2 0,8 2-1 15,0 5 4-15,-6-3 0 0,6 2 4 0,-5 6 4 0,5-8 4 0,-7 7 1 0,7-5 0 16,0-2 2-16,0 8 1 0,0-7 0 0,7 0 0 0,-7 1 0 0,0-6-1 16,5 6 0-16,1 1-1 0,-6-7-1 0,8 0 1 0,-3 2 1 0,3-2 4 0,-3 1-1 15,3-1 0-15,-2 3 2 0,1-9 0 0,6 7 0 0,-7-5 1 16,7 1-1-16,-8-2 3 0,9 2 3 0,1-3 2 0,-10-3 3 0,9 0 2 0,-2 0 2 15,2 0 4-15,-1 0 2 0,-8-3 5 0,9-3 3 0,-7 2 6 0,4-2 6 16,-4-3 3-16,2 3 4 0,-4 3 2 0,1-9 0 0,1 3 1 0,-7-1 0 0,5-4-2 16,-5 4-3-16,0-4-3 0,0 4-4 0,0-11-4 0,0 8-5 0,0-2-4 15,0-5-8-15,0 1-4 0,-5 0-5 0,5-2-3 0,0 3-5 0,-7-3-1 16,1-3-6-16,6-1-4 0,-5 6-1 0,-4-5-6 0,2 3-2 0,2 3 0 0,-1-1 0 16,6-2-2-16,-7 7-1 0,1 0 3 0,6-1-1 0,-8 4 0 0,8 2 1 15,-5 5 0-15,5-5 1 0,0 3 0 0,0 6 5 0,0 0-3 0,-7-6 0 0,7 6-7 16,0 0-2-16,0 0-7 0,0 0-4 0,0 0-4 0,7 0 0 0,-7 0 0 15,5 0 0-15,3 0 0 0,-2 0 2 16,1 0 1-16,-1 6 4 0,6-6 2 0,2 6 4 0,-1-3 7 0,1 3 6 0,-2-2 5 0,7 1 5 0,1-1 3 16,-1 7 3-16,-6-7 2 0,6 7 4 0,2-1 2 0,-8-6 2 0,1 5 0 15,-2 2 2-15,-1-2 2 0,5 7 1 0,-11-7 2 0,9 6 1 0,-14 0 3 0,5-6 2 16,-5 6 3-16,0 4 2 0,-5-4-1 0,5 4 0 0,-7-4-2 0,0 6-1 16,-6-3-1-16,5-3-4 0,3 3-1 0,-8-2-2 0,-1 3 0 0,9-5-4 0,-8 2-4 15,0-1-3-15,5-6-5 0,3 6-3 0,-9-5-5 0,9-1 0 16,-3 0-4-16,1 6 1 0,2-10-1 0,-2 11-2 0,7-13 0 0,-7 9 0 0,2-3-1 15,5 0-1-15,-8-3 1 0,8 4-1 0,0-7 0 0,0 3 2 0,0-1 0 0,0-1 0 16,0 2 1-16,0-2 0 0,0 1 3 0,0-5 1 0,8 5 0 0,-8-5 0 16,5 4 1-16,-5-4-1 0,7 6 4 0,0-6 3 0,-2 0 5 0,2 0 0 15,1 4-12-15,-3-4-13 0,9-4-24 0,-9 4-23 0,11 0-32 0,-5 0-30 16,-4-6-53-16,7 6-61 0,-2 0-89 0,-1-4-100 0,-3-1-43 0,5 5-13 0,1-5 2 16,-1 1 13-16,-6-2 27 0,5-3 34 0,0 0 38 0,1-1 42 0,1-5 47 0,-1 0 46 15,0-3 62-15,0-3 66 0</inkml:trace>
  <inkml:trace contextRef="#ctx0" brushRef="#br0" timeOffset="-127269.03">30407 9052 0 0,'0'0'16'0,"0"0"132"0,0 0 73 0,0 0 48 0,0-5 33 0,0 1 25 0,0-1 20 16,0-5 22-16,0 1 28 0,8-3 25 0,-8 3 27 0,0 4 29 0,5-3 28 0,-5-3-89 0,0 7-155 0,8-7-75 0,-8 7-35 0,0-7-10 0,7 7 0 15,-7-1 4-15,0-5 2 0,-7 10-3 0,7-4-11 0,0-1-13 0,0-1-14 16,-8 6-16-16,8-4-19 0,-5 4-17 0,5 0-18 0,-8 0-16 0,2 0-15 0,6 4-10 15,-5 2-7-15,-3-1-2 0,0-1-6 0,3 6-1 0,-1-1-1 0,-1 6-1 16,-7-4 0-16,9 4 3 0,-2-2 0 0,1 2 4 0,-8 6 0 16,7-8 0-16,2 8 3 0,-8-6-1 0,7 3-1 0,-2 1 1 0,1 2-1 0,2-8-1 15,5 7 4-15,-6 1-2 0,-2-2 1 0,8-1-1 0,0 3-2 0,-5-2-6 0,5 2-9 16,0-3-15-16,5 1-15 0,-5 2-16 0,0 3-14 0,8-6-19 0,-2 3-17 16,-1 3-21-16,2-4-21 0,1-2-44 0,-2 6-48 0,7-3-69 0,-8-2-73 15,11 2-42-15,-11-3-22 0,8 3 6 0,1-8 20 0,-2 2 27 0,-6 0 28 16,7 0 34-16,0-5 33 0,1-1 36 0,-1-3 40 0,-1 3 51 0,-5-9 55 0,5 5 64 15,1-5 71-15</inkml:trace>
  <inkml:trace contextRef="#ctx0" brushRef="#br0" timeOffset="-126212.47">30622 9604 0 0,'0'0'14'0,"0"-4"127"0,0 4 75 16,-5-6 50-16,5 6 39 16,0-5 36-16,-8 1 32 0,8 4 33 0,-5-6 27 0,5 6 28 0,0-3 24 0,0 3 26 0,0 0 20 0,0 0-91 0,0 0-161 0,0-6-79 31,0 6-39-31,0 0-18 0,0-6-9 0,0 6-8 0,0-3-9 0,0-3-6 15,0 6-6-15,0-3-7 0,0-4-2 0,0 7-6 0,0-5-2 0,0 1-4 16,5-1-5-16,-5-1-8 0,0 2-9 0,8-1-3 0,-8 1-5 0,0-1-2 16,5-2-4-16,-5-2-3 0,8 5-4 0,-2-7-3 0,-6 2-4 0,5 0-3 0,3-1-1 15,-8 0-4-15,7 0 1 0,-1-4-3 0,2 3 2 0,-8-2-3 0,5-2-3 16,0 0 2-16,-5 0-6 0,8 0 1 0,-8 0-2 0,0 2-2 0,6-8-1 16,-6 2-2-16,0 1-3 0,0-3-1 0,7 2-3 0,-7-5 0 0,0 3-2 0,0-3-1 15,0 0-1-15,0 5 1 0,0-2 0 0,0-3 0 0,0 5-3 0,0 4 2 16,0-5-1-16,0 7 0 0,0 3 1 0,0-5 0 0,0 4 1 0,0 2-3 15,0 5-2-15,0-2-6 0,0 2-6 0,0 4-5 0,-7-5-5 0,7 5-3 0,0 5-1 16,-6-5-2-16,-2 4 0 0,8 6 0 0,-5-1-1 0,0 2-2 0,-3 4 1 16,2 0 0-16,-1 4 5 0,-1-4 4 0,3 4 4 0,-1-1 7 0,-2 3 4 15,3-2 1-15,5 1 1 0,-8-1 2 0,3 0 0 0,5 1 1 0,-8 1 1 16,8-8-2-16,0 8 1 0,-6-2 1 0,6-5-3 0,0 5 2 0,6-3-1 0,-6-2 0 16,0 5 0-16,8-4 2 0,-8 0 0 0,5 0 0 0,-5 3 1 0,8-2 1 15,-3-1 2-15,3-1 0 0,-8 0 0 0,6 7 2 0,-1-7-1 0,3-1 1 16,-1 3 2-16,-1-1-3 0,2-1 0 0,-3-4-3 0,0 5-1 0,9-6-2 15,-7 1-1-15,-1 1-4 0,1-7 3 0,0 5-2 0,5-3 1 0,-5-1 0 0,5-1-1 16,-4-4 1-16,4 0 1 0,-4 0 3 0,3 0 0 0,2 0 3 16,-6-4 4-16,7 4 3 0,-1-5 0 0,-7-1 2 0,7 3 2 0,0-7 2 0,-5 4-1 0,5-3 4 15,-8 3 0-15,9-9 1 0,-9 6 1 0,10-1 0 0,-10-4 0 0,2 4-1 16,0-4-2-16,-2-2 1 0,3-2 0 0,-2 3-3 0,1-5 2 0,-1 6-3 16,-1-7 0-16,-5 8-2 0,7-8-1 0,2 3 0 0,-9 2-1 0,5 2 0 15,-5-1 1-15,0 2-1 0,0 1 2 0,7 3 2 0,-7-1 0 0,0 5-3 0,0 1 0 16,0 4-6-16,0-5-7 0,0 5-3 0,0 0-3 0,0 0-1 0,0 0-1 15,-7 0-3-15,7 5 1 0,0-1-1 0,-5 5-3 0,5-3-1 16,-9 3-3-16,9 3-1 0,-7-3 2 0,7 0 3 0,-5 6 9 0,5-6 2 0,0 7 1 0,0-3 1 16,-6-2 2-16,6 4-1 0,0-5-1 0,0 4 1 0,0-4 1 0,0 4 0 15,0-4 0-15,0 0-1 0,6 5 1 0,-6-6 0 0,5 0-1 0,-5 0 1 16,7 3 1-16,-7-8 1 0,9 5 1 0,-4-3 2 0,2 3 2 0,-1-4 1 16,-1 2 2-16,-5-4 0 0,8 3 4 0,0-3-1 0,-3-3 5 0,1 6 2 0,2-6 0 15,-3 6 2-15,3-6 0 0,-8 0 3 0,7 0-1 0,-2 0 3 0,-5-6 2 16,7 6 1-16,-7-6 4 0,5 6 2 0,2-3 2 0,-7-3 3 0,8 3 3 15,-8-4 2-15,5-2 3 0,3-2 1 0,-8 2 1 0,6 5-2 0,-6-11-2 0,5 5-2 16,2-4-2-16,-7-1-3 0,9-1-6 0,-4 2-3 0,-5 0-3 0,6 0-5 16,-6-7-2-16,7 6-3 0,-2-4-6 0,-5 0 0 0,9-1-5 0,-2 7 1 15,-2-8-3-15,-5 2 0 0,6 4-1 0,-6-6-1 0,7 8 4 0,-1-1-2 16,-6-2 2-16,8 1-1 0,-8 6 1 0,0 0 2 0,0-7 1 0,5 11 1 16,-5-4 2-16,0-1 2 0,0 5 2 0,0 1 1 0,0 4-2 0,0-6-2 15,0 6-2-15,0-3-7 0,0 3-7 0,0 0-6 0,0 0-3 0,0 0-9 16,0 0-1-16,-5 0-4 0,5 3-4 0,0-3-1 0,-8 6 0 0,8-2-1 0,-6 1-1 15,6-1 1-15,0 2 3 0,-7-1 2 0,7-1 5 0,0 1 7 0,0-5 4 16,0 0 4-16,-6 6 2 0,6-6 2 0,0 0 2 0,0 0 0 0,0 4 1 0,0-4-1 16,0 0 3-16,0 0-2 0,0 0 1 0,0 0 2 0,0 0-1 0,0 0-1 15,0 0 1-15,0 0-4 0,0 0 1 0,0 6 0 0,0-6 0 16,0 0 3-16,0 0-2 0,0 4 0 0,0-4 2 0,0 5 0 0,0-5 1 0,0 4 1 0,0 1 1 16,0-5 2-16,0 6 1 0,0-2-1 0,0 1 1 0,0 1 0 0,0-3 0 15,0 4-2-15,0-2 2 0,0-1-1 0,0 1-1 0,0-5 0 0,0 10-1 16,0-7 0-16,0 3-2 0,0 0 0 0,0 3-2 0,0-3-1 0,0-2 2 15,0 5-2-15,0-4-1 0,6 5 0 0,-6-1 1 0,0-3-1 0,7 4 2 16,-1-1 1-16,-6 0 0 0,8 2 1 0,-3-2 0 0,2 1 2 0,-1 0 3 0,0 4-1 16,2-4-1-16,-1 1 1 0,5-1 2 0,-5-1-2 0,-2 6 3 0,3-6 0 15,5 0-1-15,-7 1-1 0,1 1 1 0,-2-1-1 0,3-1 1 0,-2-4-3 0,1 5 5 16,-7 0-1-16,6-5 3 0,-6-1 1 0,5 5 2 0,-5-3 2 0,0-1 1 16,0-1-1-16,0 1 4 0,0 2-2 0,0-4 5 15,0 3-1-15,0-3 3 0,0 3 0 0,-5 0 0 0,5-3 1 0,-6-3 1 0,6 6-1 16,-7-6-3-16,1 4-2 0,6 1-1 0,-8-5-1 0,3 0-3 0,-2 6-5 15,1-6-4-15,0 0-11 0,-1 0-11 0,-1 0-17 0,3 0-17 16,-2 0-21-16,0 0-26 0,2 0-28 0,-2-6-30 0,-7 6-37 0,8-5-42 0,-1 5-74 0,-6-4-91 0,7-2-94 0,-7 3-88 16,1-9-29-16,-2 9 5 0,7-6 21 0,-4 2 29 0,-5-2 39 0,-3-6 41 0,6 6 48 15,1-6 49-15,-7 0 55 0,6 0 58 0,-6-4 78 16,3 4 79-16</inkml:trace>
  <inkml:trace contextRef="#ctx0" brushRef="#br0" timeOffset="-125990.98">30915 9092 0 0,'7'-6'5'0,"6"6"117"0,1-3 72 0,-1-3 51 0,-7 0 43 0,1 3 40 0,4-3 39 0,-4 0 34 0,2 2 33 0,-4-5 30 0,2 4 28 0,-1 1 24 0,-1-2 25 0,3 0-86 16,0 6-144-16,-3-3-77 0,1 3-42 0,-6-6-27 0,8 6-17 0,-8 0-18 15,0 0-17-15,0 0-17 0,0 0-15 0,0 0-12 0,0 0-12 0,0 0-7 16,0 0-7-16,0 0-6 0,0 0-5 0,0 6-6 0,-8-6-5 0,8 3-7 16,0-3-8-16,-6 6-15 0,6 0-16 15,0-6-19-15,-5 4-19 0,5 1-18 0,0-5-19 0,-8 4-27 16,8 1-25-16,0-5-33 0,-8 4-29 0,8 2-52 0,0-6-62 0,0 0-78 15,0 6-84-15,0-3-23 0,0-3 5 0,-5 6 22 0,5-6 28 0,5 6 32 0,-5-6 37 0,0 3 39 0,8 3 42 0,-8-6 43 0,8-6 47 0,-8 6 57 16,5-3 65-16</inkml:trace>
  <inkml:trace contextRef="#ctx0" brushRef="#br0" timeOffset="-125691.05">31396 9052 1 0,'9'-5'96'0,"-4"1"70"0,2-1 51 0,-7 1 43 0,6-2 41 0,2-3 40 0,-8-3 39 0,0 9 38 0,6-8 33 0,-6 3 34 0,7-3 28 0,-7 7-10 16,5-2-38-16,-5-3-72 0,0 3-93 0,7 1-51 0,-7 1-25 16,0-1-24-16,0 5-24 0,0 0-25 0,7-4-25 0,-7 4-21 0,0 0-22 0,0 0-21 15,0 0-18-15,0 0-12 0,0 0-11 0,0 0-8 0,0 4-6 16,0 1-6-16,0-1-4 0,0 7 1 0,0-7 2 0,0 11 4 0,0-4 4 0,0 2 3 0,0 2 6 16,0 0 4-16,0 4 5 0,7-4 0 0,-7 6-1 0,0-3 0 0,0 1-2 15,0 2-2-15,0-3-2 16,6 6-2-16,-6-3-5 0,0-2-6 0,7 6-3 0,-7-7-5 15,5 9 2-15,-5-9-1 0,9 6-1 0,-4-4-1 0,-5 0 1 0,5 5-2 16,3-7-4-16,-3 2-7 0,-5 5-9 0,8-12-13 0,0 8-18 0,-3-2-19 16,1-4-18-16,-6-1-22 0,8-4-24 0,-3-1-28 0,-5 6-24 0,7-9-27 0,-7 3-25 15,0-3-44-15,6-2-50 0,-6-4-45 0,0 0-41 0,0 0-33 0,0 0-26 0,0 0 7 16,0 0 22-16,-6 0 30 0,-1 0 35 0,7 0 38 0,-5-4 37 0,-3-2 41 16,8-3 41-16,-6 3 49 0,1 3 52 0,-3-9 52 0,8 3 65 0</inkml:trace>
  <inkml:trace contextRef="#ctx0" brushRef="#br0" timeOffset="-125517.41">31444 9438 83 0,'-7'-10'160'0,"1"0"51"15,-2 6 44-15,2-7 41 0,6 8 39 0,-7-7 34 0,2 4 37 0,5 6 31 0,0-5 31 16,-9 1 29-16,9-2 23 0,0 1-61 0,0 5-115 0,0-4-67 0,0 4-41 0,0 0-26 16,0 0-22-16,0 0-17 0,0 0-18 0,0 0-17 0,0 0-15 0,0 0-14 15,0 0-11-15,0-5-10 0,0 5-6 0,0 0-11 0,0 0-9 0,0-4-10 16,0 4-8-16,0 0-8 0,9 0-6 0,-9 0-8 0,5-6-7 0,-5 6-6 0,7 0-6 16,-1 0-5-16,2 0-3 0,-2 0-2 0,1 0 1 0,-2 0-10 0,9 0-21 15,-1-3-32-15,-1 3-39 0,2 0-45 0,-1 0-47 0,0 0-83 0,0 0-96 0,1-7-85 16,4 7-71-16,-4-5-27 0,-2 5 0 0,1-4 8 0,1-1 17 0,-9-5 33 15,11 5 41-15,-11-4 51 0,8-7 56 0,-8 7 61 0,4-6 60 0,-2 2 79 0,-7-2 83 16</inkml:trace>
  <inkml:trace contextRef="#ctx0" brushRef="#br0" timeOffset="-125185.13">31815 9183 63 0,'5'-3'130'0,"-5"-8"39"0,0 1 31 16,8 1 31-16,-8 0 29 0,0-1 28 0,-8-1 28 0,8-4 29 0,0 11 27 0,0-5 26 0,0-6 25 0,-5 9-49 16,5-3-96-16,0-1-44 0,0 1-18 0,-7 0-9 0,7-3-1 0,0 3-5 15,0 0-4-15,-6-2-3 0,6 3-6 0,0 3-6 0,0-5-5 0,0 4-11 16,0 1-8-16,0 5-10 0,0-4-12 0,0 4-13 0,0 0-14 0,0-6-13 0,0 6-15 16,0 0-12-16,0 0-8 0,0 0-7 0,0 0-5 0,6 6-2 15,-6-6-4-15,7 4 2 0,-7 1 0 0,5 1 4 0,3 4-1 0,-2-1 4 0,1 0 8 16,-1 0 2-16,-1 6 6 0,2 1-2 0,2-2-2 0,-4 2-1 0,2-1-7 15,-1-2-5-15,8 7-8 0,-7-5-8 0,-2 4-6 0,1-4-1 16,2 3-6-16,-3 3-2 0,3-2-7 0,-3 2 0 0,-5-3-2 0,7 1-2 0,-7 2-3 0,0-2-2 16,0 2-2-16,0 1-6 0,-7-2-7 0,2 5-15 0,-3-6-16 0,-5 1-22 15,7 5-24-15,-6-7-30 0,-2 3-39 0,-4-2-43 0,2-5-51 0,-2 5-82 0,-1 2-101 16,0-2-95-16,-1 1-88 0,1-6-28 0,-2-4 4 0,3 4 24 0,-3-3 32 0,-6-1 42 16,9-7 42-16,-3-3 51 0,-3-3 57 0,4-3 60 0,0-3 64 0,-6-1 82 15,5-5 83-15</inkml:trace>
  <inkml:trace contextRef="#ctx0" brushRef="#br0" timeOffset="-121974.36">32200 9692 0 0,'13'0'1'0,"-8"-6"102"0,2 6 80 0,5-3 54 0,-5 3 42 0,1-6 39 0,-3 6 35 0,-5-4 35 0,7-1 36 0,-7 5 33 0,7-6 35 0,-7 2 34 0,0-2 34 0,5 2-63 0,-5-1-123 16,7 5-70-16,-7-5-47 0,0 5-24 0,0 0-9 0,0 0-10 0,9-4-7 0,-9 4-12 0,0 0-12 0,0 0-17 0,0 0-18 16,0 0-20-16,0 0-21 0,0 0-19 0,0 0-21 0,0 0-16 0,0 0-19 15,0 0-13-15,0 0-14 0,-9 4-10 0,9-4-9 0,-7 5-10 0,7 4-14 0,-5 1-21 16,-2 1-25-16,0-1-31 15,2 4-32-15,-3 0-39 0,-4 6-42 0,5-1-72 0,-5 2-87 0,-1-2-93 0,-1 5-93 0,1 0-37 0,0 0-5 0,-5-3 12 0,2 3 25 0,-2-5 38 16,-1 6 46-16,-2-10 51 0,3 3 55 0,-9-2 59 0,6-7 62 0,-3 0 77 16,4 2 81-16</inkml:trace>
  <inkml:trace contextRef="#ctx0" brushRef="#br0" timeOffset="-111279.64">21067 7138 7 0,'-5'0'92'0,"0"0"52"0,-4 0 38 0,-3 0 33 0,6 0 29 0,-8 0 25 0,7 0 22 0,-6 0 24 0,8 0 22 0,-9 0 22 0,7 0 26 0,2 0-25 0,-9 0-49 0,9 0-52 0,-3 0-57 0,3 0-26 0,-3 0-15 0,0 0-8 0,3 0-3 0,-1 0-4 0,-1-6-1 16,7 6-4-16,-6 0-2 0,6 0-8 0,0 0-4 0,0 0-10 0,0 0-7 15,0 0-9-15,0 0-8 0,0 0-6 0,0 0-9 0,0 0-7 0,0 0-12 0,0 0-5 16,0 0-10-16,0 0-8 0,0 0-6 0,0 0-9 0,0 0-9 0,0 0-7 16,0 0-8-16,0 0-6 0,0 0-4 0,0-5-3 15,0 5-2-15,6 0 0 0,1 0-1 0,-1 0 1 0,7 0 1 0,0 0 2 0,0 0 2 0,6 0 3 0,2 0 6 16,-3 0 3-16,9 0 5 0,-1 0 2 0,0 0 4 0,6 0 2 0,2-4-1 31,-2 4 4-31,7-5-1 0,-2 5 0 0,3-6 3 0,-1 6 0 0,8-4 1 0,-7 0 1 16,4-1 1-16,2-1 1 0,-2 3 3 0,-5-4-2 0,9 2 0 0,5 1-1 15,-9-1 0-15,2-5-3 0,-2 5 1 0,9 1-4 0,-8-1 1 0,7-5-4 16,-5 4 2-16,-2 2-3 0,0-1-3 0,-5-1-1 0,-1 3-1 0,0-3 0 16,-7 2 0-16,2-1-2 0,-10 1 0 0,3-1-1 0,-7-2 0 0,-7 7-1 15,0 0 6-15,1-3 2 0,-9 3 1 0,-5 0-1 0,0 0 1 0,0 0-7 16,0 0-8-16,-5 0-16 0,-3 3-18 0,2-3-23 0,-7 7-24 0,0-2-27 0,0-1-29 16,-7 1-27-16,6-1-26 0,-5 5-43 0,1 2-44 0,-9-7-53 0,7 8-52 15,-6-3-57-15,0 0-52 0,-1 1-7 0,3-1 16 0,3 6 30 0,-11-4 36 0,6-3 38 16,0 3 41-16,0-2 40 0,-6 1 35 0,6 5 49 0,-1-9 50 0,-5 3 53 15,6 0 64-15</inkml:trace>
  <inkml:trace contextRef="#ctx0" brushRef="#br0" timeOffset="-110810.81">20638 7001 0 0,'14'0'2'16,"-2"-5"106"-16,9 1 63 0,-15-1 38 0,6-2 29 0,-3 4 22 0,2-3 17 0,-4 1 17 0,-2 1 17 0,11-6 16 0,-11 5 18 0,1 1 17 0,-1-1 19 0,3-1-76 0,0 6-129 0,-3-4-61 0,2 4-26 0,-1-6-8 0,0 6 0 0,2 0 2 16,-1-5 3-16,-7 5 5 0,5 0 0 0,-5 0 2 0,0 0 0 0,8-4-2 15,-8 4 0-15,0 0-3 0,0 0-2 0,0 0-1 0,0 0-5 0,0 0 2 0,0 0-1 16,0 0 1-16,0 0 1 0,0 0-1 0,0 0-2 0,0 0-4 0,0 0-5 15,0 0-5-15,0 0-7 0,0 4-3 0,0-4 0 0,0 0-3 0,0 0 2 16,0 5 0-16,0 1-4 0,0-2-3 0,-8 2-4 0,8-1-4 0,0 4-4 0,-5-5-3 16,5 6 2-16,-7-5-2 0,7 1 2 0,0-3-3 0,-8 9-4 0,2-8-7 15,6 1-5-15,-6 5-4 0,-1-7-4 0,2 8 1 0,-3-7-2 0,0 8 1 16,3-8-2-16,-1 5 2 0,1 0-2 0,-11-3 0 0,11 3-1 0,-8-4 0 0,8 5-1 16,-4-4 1-16,-3-1-3 0,6 3 1 0,-2-2-5 0,3-1 0 0,-3-1-4 15,8 1-2-15,0-5-4 0,-7 6-1 0,7-6 1 0,0 0-2 0,0 4 2 16,0-4 1-16,0 6 0 0,0-1-1 0,0-1 4 0,0 2 4 0,7-3 0 0,-7 3 4 15,8-2 3-15,-3 1 0 0,3 1 6 0,-8 4 4 0,11-5 0 0,-4 4 1 16,7-5 1-16,-8 6 0 0,6-5 2 0,9 4-1 16,-10 3-3-16,5-3 0 0,2 0 1 0,3 1-4 0,-2-1 1 0,1 3-23 0,-1-3-32 0,0 6-48 15,-1-2-61-15,3 2-112 0,-3 0-137 0,3-6-84 0,-7 6-61 0,4 0-21 0,-4 0 2 16,-1-1 8-16,-6-4 20 0,7 0 24 0,-14-4 26 0,5-3 46 0,-5-3 55 0,0 0 68 16,-5-3 74-16,-4-9 95 0,4 3 105 0</inkml:trace>
  <inkml:trace contextRef="#ctx0" brushRef="#br0" timeOffset="-109075.85">15493 7197 6 0,'0'-7'53'0,"0"7"28"0,0 0 27 0,0-3 30 0,0 3 33 0,0-6 29 0,0 1 28 0,0 5 24 0,0-4 23 0,0-2 15 0,7 6 4 0,-7-3-11 0,0 3-17 0,0-6-11 0,0 2-4 15,0-1-9-15,0 5-8 0,0-6-15 0,0 2-17 0,0 4-14 0,0-6-11 0,0 1-4 0,0 1-3 0,0-1-3 0,-7-1-5 0,7 2-4 0,0 0-9 0,0-1-9 0,-5-4-10 0,5 2-13 16,-8 2-11-16,8 1-13 0,-8-1-11 0,8-1-8 0,-5 2-7 0,5-1-8 16,-6 1-14-16,1 4-7 0,5-5-9 0,-7 1-8 0,-2-2-6 0,4 6-7 15,-2-6-3-15,1 6-2 0,1 0-3 0,-4 0-1 0,2 0-2 0,2 0-1 16,-9 0 0-16,9 0-3 0,-3 6 1 0,-4 0-2 0,5-2-1 16,0 1 2-16,-6-1-3 0,8 1-1 0,-3 5 1 0,-3-5 0 0,3 4-1 0,0 7-1 0,-5-7 1 15,8 1-2-15,0 4-2 0,-4 2 3 0,4-1-2 0,-2 3 2 0,1-2 1 16,6-2-1-16,-7 5 0 0,0 2 2 0,7-8-1 0,-7 7-1 0,7-4-2 15,0-4 3-15,0 9-2 0,0-12 0 16,0 7-1-16,0-1-2 0,0-6 1 0,0 0-2 0,7 0 1 0,-7 3-2 0,0-8 2 0,7 5 2 0,-7-3-1 0,7-2 3 16,-7 1 0-16,6 0 1 0,1-5 0 0,-2 4 3 0,4-4-3 0,-4 0 1 0,8 0 1 15,-8 0 4-15,3-4 1 0,5-1 5 0,-7 5 2 0,7-9 3 0,-6-1 3 16,6 1 8-16,1-3 4 0,-1 3 4 0,0-6 7 0,-2 2 4 0,5-8 5 16,-5 7 5-16,1-5 7 0,4 4 3 15,-11-6 0-15,6 2 1 0,5 4 4 0,-11-3-5 0,9-1 1 0,-9 4-4 0,10-6-5 0,-15 8-3 0,5-2-3 16,3-5-2-16,-2 6-4 0,-1 0-4 0,-5-2-3 0,0-4-6 0,8 7-4 0,-8-3-3 15,0-4-2-15,0 7-5 0,0-2-3 0,0 0-1 0,0 0-1 0,0 0-2 16,0-4 1-16,0 8-2 0,0-8-2 16,-8 9-2-16,8-4 1 0,0-1-1 0,0 6 1 0,0-1-2 0,-5 0 0 15,5-1 2-15,0 2-2 0,0 0 4 0,0 5-2 0,0-2 0 0,0 0 1 0,0 6 0 0,0-3 0 0,0 3-2 0,0 0-1 16,-6 0-3-16,6 0-3 0,0 0-4 0,0 0-5 0,0 0-2 0,0 0-3 16,0 3 1-16,-8-3-1 0,8 6-2 0,0 0 1 0,0-2 0 0,0 1-1 0,-5 5 4 15,5-1 0-15,0 0 4 0,0 7 4 0,0-7 4 0,0 6 6 0,-8 6 3 16,8-7 1-16,0 5 1 0,-7 0-1 0,7 1 1 0,0-1-1 15,-5 6 0-15,5-7 0 0,0 3 0 0,-7 3 0 0,7-5 0 0,0 2 0 0,0-2-1 16,0 5-1-16,0-3-1 16,0-3 1-16,0-2-1 0,0 2 1 0,0 2-2 0,0-4 2 0,0-3-2 0,0 2 1 0,7 0-2 0,-7 0 0 0,0 0 1 0,5-6-4 15,-5 6 1-15,7-5-1 0,1-1 0 0,-8 0-1 0,5-3-3 0,3 3-7 16,-2-3-5 0,-1-3-11-16,3 3-9 0,-1 0-7 0,5-6-8 0,-5 4-8 0,-2-4-6 0,11 0-8 0,-11 0-8 15,6-4-7-15,-4 4-10 0,7-6-8 0,-7 0-9 0,-1 3-6 16,8-3-6-16,-7 1-3 0,4-5-1 0,-3 7-3 0,-3-7-1 0,3-1-1 0,4 1-3 15,-5 1-5-15,0 0-4 0,-1-3-7 0,1 3-10 0,-1 0-9 0,1-6-5 0,-1 5-5 0,-1-5-2 0,3 6 0 0,0-6-2 0,-8 6-4 16,5-6-8-16,3 6-6 0,-3-7-3 0,0 7-1 0,4-6 1 0,-4 6 3 0,2-1 14 16,-1-1 21-16,2 7 20 0,-8-7 19 0,6 7 19 0,-6 0 19 0,7-1 18 15,-7 5 20-15,0 0 21 0,0 0 33 0</inkml:trace>
  <inkml:trace contextRef="#ctx0" brushRef="#br0" timeOffset="-108768.84">15801 7029 53 0,'5'-9'126'0,"-5"0"43"0,5-1 33 0,-5 1 31 0,0-3 28 0,0-2 29 0,0 4 28 0,0 1 28 0,0-6 28 0,0 5 27 0,0 1 25 0,0-2-45 0,0 3-93 0,-5-3-50 0,5 1-32 0,0 1-16 0,0 4-13 0,-5-5-8 0,5 5-10 0,0-4-9 0,0 5-8 0,-8-2-10 0,8 0-8 0,0 2-12 0,0 4-12 0,0 0-12 15,0 0-12-15,0 0-12 0,0 0-14 0,0 0-11 0,0 0-12 0,0 0-11 0,0 0-6 16,-5 0-6-16,5 4-5 0,0-4-4 0,0 12-1 0,0-8-1 0,0 5 0 16,0 0 3-16,0 2 0 0,0-2 6 0,5 7 2 0,-5-3 9 0,0 2 4 0,0 6 0 15,0-7 2-15,0 5-3 0,0 2-1 0,0-2-6 0,0-1-3 0,8 3-3 16,-8-2-3-16,0 2-1 0,0-3-2 0,0 1-4 0,5 2-3 0,-5-3-8 16,0 3-11-16,0-2-15 0,5-4-16 0,-5 3-20 0,9-3-18 0,-9 0-25 15,5 0-20-15,-5 1-29 0,7-4-30 0,-7 4-47 0,6-7-59 0,-6 2-51 16,8-1-44-16,-8-1-31 0,6-3-20 0,-6-3 7 0,7 3 22 0,-7-6 29 0,0 0 33 15,0 0 34-15,0 0 36 0,5 0 41 0,-5-6 42 0,0 6 51 0,0-9 53 0</inkml:trace>
  <inkml:trace contextRef="#ctx0" brushRef="#br0" timeOffset="-108611">15772 7148 50 0,'-5'-16'116'0,"-1"7"36"0,6-2 31 0,-7 3 29 16,1 3 26-16,6-4 27 0,-7-3 23 0,7 3 21 0,0 3 15 0,-6 2 15 15,6-1 17-15,0 1-59 0,0 4-94 0,0-5-50 0,0 5-27 0,0 0-20 16,0 0-21-16,0 0-20 0,0-4-20 0,0 4-22 0,0 0-21 0,0 0-20 0,0 0-20 15,0 0-24-15,0 0-31 0,6 0-41 0,-6 0-46 0,7 4-62 0,-7-4-64 0,6 5-26 16,1-5-3-16,-1 4 7 0,-1 1 12 0,3-5 18 0,-8 4 23 16,8-4 23-16,-3 6 29 0,3-6 33 0,-8 0 37 0,0 0 42 0,5-6 60 0</inkml:trace>
  <inkml:trace contextRef="#ctx0" brushRef="#br0" timeOffset="-107697.21">15956 7112 0 0,'0'-4'59'0,"6"-5"56"0,-6 3 35 0,0-4 32 0,0 1 31 0,0-2 29 15,0 2 28-15,0 0 29 0,0 5 28 0,0-8 27 0,0 3 26 0,0 0-10 16,0-1-36-16,0 5-42 0,0-4-46 0,0-1-22 0,0-1-12 0,0 7-8 15,0-6-11-15,-6 1-6 0,6 4-8 0,0-5-10 0,0 4-11 0,0 1-8 16,-7-5-8-16,7 5-8 0,0 1-7 0,0 0-4 0,0-1-9 0,-6-1-8 16,6 3-7-16,0 3-5 0,0 0-7 0,0-7-7 0,-8 2-7 0,8 5-5 0,0 0-5 15,0 0-5-15,0 0-8 0,0 0-3 0,0 0-7 0,0 0-4 0,0 0-5 16,-5 0-2-16,5 0-6 0,0 0-3 0,0 0-3 0,0 0-4 0,0 0-4 16,0 0-2-16,-8 0-4 0,8 0-1 0,-5 0-4 0,5 0 0 0,-5 0-2 0,5 0-2 15,-9 5 1-15,4-5-5 0,-2 7-2 0,-1-4 0 0,3 3-2 0,-1-1-1 16,-2 3 1-16,3-3-1 0,-2 1 1 0,1 3 1 0,-2 1 0 0,2 1 1 15,-1-2 2-15,2 1-1 0,-4 5 1 0,4-5 0 0,5 4 2 0,-5-1 0 0,-3-2-2 16,3 5 0-16,5-3 0 0,-8 2-2 0,0-6 1 0,8 6-1 0,-5 0 0 16,5 0 0-16,0-6-1 0,0 7 1 0,0-1-2 0,0-2 0 15,0-2 2-15,0 4-3 0,5-2 2 0,-5 2 2 0,8-6 1 0,-8 6 0 0,8 0 2 16,-3-5 1-16,3-1 1 0,-3 3 0 0,0-3-1 0,4 6 0 0,-4-11 0 16,8 5 1-16,-5 2-3 0,5-7 0 0,-8 2 1 0,9-1 1 0,-9-1 1 15,10 2 2-15,-10-6 3 0,9 0 2 0,-9 0 3 0,3 0 2 16,-3 0 6-16,3-6 6 0,-2 2 5 0,1-1 5 0,-1-1 7 0,2-4 2 0,-8 5 3 0,5-4 2 15,3-1-1-15,-8 1 0 0,0 0 1 0,5-7-2 0,-5 1 0 0,7 6-2 0,-7-6-4 16,0 0-3-16,0 0-7 0,0 2-2 0,0-2-3 0,0 0-5 0,0-4-5 16,0 4-2-16,0 0-3 0,0-4-1 0,-7 5-2 0,7-7-1 0,0 6 0 0,0 2-3 15,0-3 1-15,0 2-3 0,-5-1-2 0,5-1 1 0,0 7 0 0,0 0-1 16,0-1 4-16,0 1-2 0,0 4-2 0,0-1-3 0,0 2-3 0,0 4-9 16,0 0-7-16,0 0-7 0,0 0-5 0,0 0-1 0,0 4 2 0,-8-4 1 15,8 11 0-15,0-7 2 0,0 5-2 0,0 1 2 0,0 4 2 0,8 2 4 16,-8-7 3-16,0 6 6 0,0 0 7 0,0 0 7 0,0-2 3 0,5 2 3 0,-5 0-3 15,7 0 0-15,-7-5 0 0,7 4-1 0,-7-4 2 0,5 1-2 0,-5-1 1 16,7-1 0-16,1 0 0 0,-3 0 0 0,-5 3 0 0,7-3-1 0,0-5 2 0,-2 2-2 16,-5 3 1-16,7-4-1 0,2-1-2 0,-4 2 0 0,1 0 2 0,1-6-1 15,-7 3 4-15,5-3 0 0,4 0 2 0,-4 0 4 0,2 0 3 16,-7 0 4-16,6 0 8 0,-1-3 6 0,3 3 7 0,0-6 5 0,-8 0 7 0,5 2 4 16,2-1 5-16,-1-4 1 0,0-1 1 0,-6 1 2 0,8-3 2 0,-1 3-1 15,-7 0-3-15,5-6-5 0,-5 0-6 0,0 0-6 0,0 0-4 0,6 2-5 16,-6-3-5-16,0-4-4 0,0 2-5 0,0 2-4 15,0-2-4-15,0-1-3 0,0-7-4 0,0 7-3 0,0 0-1 0,0-2 0 0,0 3 1 0,0-3-1 0,0 2-2 16,0 1 2-16,0 2-1 0,0 2 1 16,0-1 1-16,0-1 3 0,0 7-1 0,0 0 2 0,-6-2 2 0,6 7-4 0,0 0-1 0,0-1-6 0,0 5-4 0,-5 0-3 15,5 0-5-15,0 5 0 0,0-5-1 0,-7 4-2 0,7 5 0 0,0-3-1 16,0 3 0-16,0 6-1 0,-8-5 0 0,8 5 1 0,0 3 5 0,0-2 3 16,0 2 7-16,0-3 4 0,0 11 3 0,0-7 1 0,0 0-1 0,0 1 1 15,0-1 1-15,0 2-2 0,0-2 1 0,0-1 0 0,0 3 0 0,0-2-1 0,8-5 1 16,-8 2-2-16,0-3 0 0,7 2-2 0,-2 0-8 0,-5 0-8 15,6-6-11-15,-6 6-9 0,8-6-11 0,-3 3-14 0,3-3-17 0,-1 1-17 0,-7-1-20 16,6-4-22-16,0 5-18 0,-1-4-19 0,-5-3-19 0,7 3-16 0,1-2-14 0,-8 1-15 16,6-5-14-16,-6 4-23 0,0-4-23 0,0 0-17 0,0-4-11 0,0 4-17 15,7 0-18-15,-7 0-5 0,0-9 1 0,0 3 18 0,-7-3 22 0,7 3 30 0,0-3 29 16,-6 4 34-16,6-5 31 0,-8 1 40 0,1 0 35 0,2 2 36 0,-1-2 34 0</inkml:trace>
  <inkml:trace contextRef="#ctx0" brushRef="#br0" timeOffset="-107539.51">16196 7148 1 0,'-5'-16'54'0,"-3"2"54"0,2 4 45 0,1-5 41 0,-2 0 39 0,-1 6 37 0,2-6 37 0,0 6 36 0,-1-1 34 0,7 0 32 0,-5-1 28 0,5 8-7 0,-8-3-29 16,8 2-49-16,0-1-57 0,0 5-45 0,0-4-35 0,0 4-31 0,0 0-27 0,0-5-27 0,0 5-28 0,0 0-28 0,0 0-25 0,0 0-17 0,0-7-12 0,8 7-8 0,-8 0-8 0,5 0-4 0,2-3-4 0,-1 3-2 0,0 0-1 0,2 0-1 0,4 0 0 0,-6-6-2 0,7 6-7 0,8 0-11 15,-10 0-17-15,4 0-25 0,4 0-29 0,-6 0-37 0,6 6-37 0,-7-6-60 16,4 0-70-16,3 0-64 0,-6 0-61 0,-1 3-24 16,0-3 1-16,3 0 13 0,-10 0 20 0,9 0 31 0,-9-3 36 0,3 3 38 0,5-6 41 0,-13 6 47 0,6-5 46 15,7 1 61-15,-13-2 71 0</inkml:trace>
  <inkml:trace contextRef="#ctx0" brushRef="#br0" timeOffset="-107097.02">16509 6917 80 0,'0'0'152'0,"0"-4"46"16,0-2 34-16,-5 1 38 0,5 1 39 0,0 0 37 0,0-1 35 0,-7-1 35 0,7 3 28 16,0-4 27-16,-7 2 25 0,7 1-59 0,0-7-110 0,-7 7-58 0,7-1-35 15,0 1-17-15,0-1-6 0,0 5-13 0,-6-4-22 0,6-2-16 0,0 0-18 0,0 6-9 16,0-4-11-16,0 4-6 0,0 0-6 0,0 0-7 0,0 0-13 16,0-5-9-16,0 5-11 0,0 0-13 0,0 0-10 0,-7 0-10 0,7 0-9 0,-5 5-8 15,5-5-11-15,0 0-9 0,-8 4-6 0,8-4-5 0,0 6-4 0,-6 0 0 16,6-2-3-16,-7 5 2 0,1 0 0 0,6 2 0 0,-7-2 4 0,1 1-1 0,-2 1 3 15,3 2 3-15,0 2 3 0,-4-5 0 0,4 5 2 0,5 0-3 16,-7 0-4-16,-1-5-5 0,3 4-7 0,5-1-7 16,-7 2-4-16,0-3-7 0,7 1-2 0,-5-4-5 0,5 6-4 0,0-3-3 0,0-3-3 0,0 0-5 0,-8 1-4 15,8-1-2-15,8-4 0 0,-8 5 3 0,0-4 7 0,0 3 2 0,0-3 6 16,5-3 0-16,-5 3 5 0,7-2 1 0,0-4 6 0,-7 5 4 0,5-5 8 0,3 0 4 16,-8 6 10-16,7-6 5 0,-2-6 6 0,4 6 5 0,-4 0 4 0,0-5 7 15,-5 1 11-15,8-2 8 0,-2 3 9 0,1-3 8 0,-1-3 6 0,1-1 6 16,-1 4 4-16,2-3 0 0,-3-6 3 0,2 6 0 0,-1 0 5 0,-6-3-1 15,7-3 2 1,0 6-5-16,0-4-5 0,-7 1-8 0,5-3-5 0,3 2-8 0,-8 4-6 16,5-6-6-16,1 0-4 0,-6 5-2 0,8 1-1 0,-8-2-1 0,5 1-4 0,-5 5 0 15,0 1-7-15,7-2-1 0,-7 1-3 0,0 5-3 0,0 0-6 0,0 0-4 16,0 0-3-16,0 0-3 0,0 0 1 0,0 0 0 0,0 5 1 16,0 1 0-16,0-2-4 0,0 1-1 0,0 5 1 0,0 1 2 0,9-2-3 0,-9 1 6 15,0-1 7-15,0 7 1 0,0-2 6 0,5-4-1 0,-5 4-2 0,0 2-2 16,0-3-3-16,0-4-2 0,0 6-2 0,6 0-5 0,-6-4-9 0,0-3-11 15,0 7-9-15,0-4-14 0,7-1-16 0,-7-1-17 0,0 0-17 0,0 1-19 0,0 1-21 16,5-8-25-16,-5 9-26 0,0-8-28 0,0 5-25 0,0-3-55 0,0-2-61 16,0 6-70-16,0-6-67 0,0 2-16 0,0 0 8 0,0 3 21 0,0-5 29 0,-5 1 34 15,-2-1 36-15,7-4 40 0,-6 6 42 0,6-6 43 0,-5 0 47 0,-4 0 60 16,2-6 70-16</inkml:trace>
  <inkml:trace contextRef="#ctx0" brushRef="#br0" timeOffset="-106576.47">16828 6917 53 0,'0'0'128'0,"-6"0"43"0,6-4 37 0,-5 4 34 0,5-6 32 0,0 6 31 0,0 0 33 0,0-5 29 0,-7 5 30 0,7 0 26 0,0-4 26 0,0 4-50 0,0 0-93 0,0 0-53 0,0 0-30 0,0 0-24 0,0 0-15 0,0 0-16 0,0 0-13 0,0 0-17 0,0 0-15 0,0 0-16 0,0-4-12 16,0 4-10-16,0 0-11 0,0 0-7 0,0 0-7 0,0 0-9 0,0 0-5 0,0 0-5 0,0 0-5 0,0 0-4 15,0 0-2-15,0 0-1 0,0 0-3 0,0 0-3 0,0 0 0 0,0 0-7 16,0 0-2-16,0 0-8 0,0 0-8 0,0-5-5 0,0 5-9 0,7-6-2 0,-7 6-2 15,5 0-1-15,-5-3 2 0,6 3-3 0,0-7-1 0,9 7-13 0,-10 0-17 16,9-5-21-16,-9 5-25 0,10 0-30 0,-3 0-32 0,0-4-58 0,4 4-63 16,2 0-84-16,-4 0-91 0,-2 0-33 0,-1 0-12 0,-2 0 6 0,3 0 16 0,2 0 26 15,-9 4 36-15,3-4 40 0,-1 0 46 0,-7 0 48 0,0 0 53 0,0 0 64 16,0 0 69-16</inkml:trace>
  <inkml:trace contextRef="#ctx0" brushRef="#br0" timeOffset="-106403.43">16907 7045 0 0,'0'5'1'0,"-7"4"99"0,7-5 68 0,0 2 45 15,-6-6 34-15,6 0 31 0,0 5 28 0,0-5 26 0,0 0 21 0,0 0 24 16,0 0 19-16,0 0 21 0,0 0 20 0,0 4-71 0,0-4-122 0,0 0-64 16,0 0-37-16,0 0-17 0,0 0-15 0,0 0-11 0,0 0-15 0,0 0-10 15,0 0-13-15,0 0-10 0,0 0-4 16,0 0-8-16,6 0-7 0,-6 0-10 0,7 0-6 0,-2 0-9 0,3 0-6 0,0 0-3 0,-3 0-1 0,1 0-9 16,6 0-13-16,2 0-20 0,-7 0-25 0,4 0-34 0,5-4-38 0,-4 4-64 15,0 0-72-15,8 0-70 0,-6-5-66 0,-1 5-26 0,0 0-2 0,0-6 7 0,-7 6 13 16,7 0 25-16,0-4 32 0,-8-1 37 0,9 1 44 0,-7-1 47 0,1 1 51 0,-3-2 60 15,9-4 73-15</inkml:trace>
  <inkml:trace contextRef="#ctx0" brushRef="#br0" timeOffset="-105867.29">17460 6810 71 0,'0'-6'143'0,"-5"6"47"0,5-3 39 0,-9 3 33 15,4-6 35-15,5 2 29 0,-7-1 30 0,1 5 26 0,6-4 25 0,-5 4 25 16,5-6 22-16,-8 6-60 0,8-6-107 0,0 6-63 0,0 0-38 0,-8 0-27 16,8 0-22-16,0 0-17 0,0 0-21 0,0-3-15 0,0 3-17 0,0 0-14 15,0 0-11-15,0 0-12 0,-5 0-11 0,5 0-6 0,0 3-8 0,0-3-5 0,-7 6-5 16,7-6-2-16,0 6-1 0,-6-2 1 0,6 1-2 0,-6 5 1 0,6-7 1 16,0 3 1-16,-8-1 1 0,8 5 0 0,0-4-1 0,-7 3 1 0,7-5 0 15,0 5 2-15,0-3-1 0,-5 3-1 0,5-4 2 16,0 5-2-16,0-4-1 0,5-1-1 0,-5 3 1 0,0-3-2 0,0 1 1 0,7-2-2 0,-7 1-3 0,8 1 0 15,-8-6-3-15,6 4-1 0,0-4 2 0,1 0 0 0,-7 6 1 0,5-6 4 16,11 0-2-16,-11 0 4 0,1 0 2 0,1-6 5 0,-2 6 4 0,9-4 9 16,-7 4 7-16,5-6 8 0,-5 1 4 0,6 1 8 0,-6-7 7 0,5 7 9 15,-4 0 5-15,-1-7 6 0,5 8 5 0,-5-9 5 0,-7 8 3 0,5-7 2 16,3 7 0-16,-8-5-2 0,6 4-3 0,-6-5-1 0,0 0-1 0,0-1-4 0,0 8-8 16,0-7-5-16,0 1-10 0,0-3-4 0,-6 9-3 0,6-8-7 0,-8 1-4 15,8 5-3-15,-5-3-5 0,-2 3-5 0,0-1-5 0,2-4-2 0,-2 5-5 0,-1 1-4 16,3-2-4-16,-2 6-2 0,0-5-4 0,2 5 0 0,-3 0-4 0,1 0-2 15,1 0-1-15,0 0-3 0,-1 5 1 0,-7 1-2 0,9-2 1 16,-2 1-1-16,1 5 3 0,1 1 1 0,-3-7 1 0,-5 5 4 0,6 6 0 0,1-6 2 16,0 7 1-16,-2-7 0 15,1 6-1-15,2-6-1 0,-1 7 1 0,-2-2 2 0,8-4-1 0,-5 4 0 16,5-4 0-16,-8 5 0 0,8-6 2 0,0 6-3 0,0-5 0 0,0 1-2 0,0 2 2 0,0-3-4 0,0 4 2 0,0-2-4 0,8-3-8 16,-8 4-7-16,5-2-7 0,3-1-9 0,-8 0-8 0,6-1-12 0,6 0-9 0,-4-3-12 15,-2 3-11-15,7-4-16 0,0 5-17 0,-5-4-19 0,3-1-17 0,1-1-31 16,2 0-31-16,5-4-38 0,-4 6-42 0,-3-6-52 0,8 5-54 0,-8-5-17 15,2 0 5-15,5 0 14 0,-6-5 23 0,8-1 28 0,-9 2 33 0,-1 0 34 16,5-7 35-16,-5 8 45 0,2-9 45 0,0-3 50 0,1 6 56 0</inkml:trace>
  <inkml:trace contextRef="#ctx0" brushRef="#br0" timeOffset="-105441.06">17805 6722 56 0,'0'-4'121'0,"0"-2"36"0,-6 1 31 0,6 1 30 0,0-2 31 0,0 1 28 0,0 5 29 0,-7-4 29 0,7 4 28 0,0-5 27 0,0 1 28 0,-5-2-48 0,5 6-91 0,0-3-40 0,0-3-13 0,0 0-10 0,0 6-7 0,0-4-7 0,0 4-13 0,0 0-7 0,0-5-8 0,0 5-12 0,0 0-7 0,0-6-10 0,0 6-10 0,0 0-14 16,0 0-10-16,0-4-10 0,0 4-14 0,0 0-8 0,0-5-12 0,0 5-9 0,0-4-7 15,0 4-9-15,0 0-10 0,0 0-8 0,0 0-5 0,0-5-8 0,0 5-4 16,0 0-2-16,0-4-2 0,0 4 1 0,0 0-1 0,5 0 2 0,-5 0 1 0,0 0 1 16,0-6 3-16,0 6 1 0,0-6 1 0,0 6 2 0,0 0 2 0,0 0 1 15,0-9-1-15,0 3-1 0,0 6-5 16,0-4-1-16,0-1-2 0,0 0-3 0,-5 1-2 0,5 0 0 0,0-7-1 0,0 11-1 0,0-10-1 0,-9 4-1 15,9 3 2-15,0 3 2 0,0-6 0 0,-5 1 2 0,5 1 7 0,0-2 4 0,-5 6 3 16,5-3 5-16,0-3 4 0,0 6 2 0,0 0 2 0,0-4 1 0,0 4-1 16,0 0-1-1,0 0-2-15,0 0-1 0,0 0-6 0,0 0-4 0,0 0-6 0,0 0-8 0,0 0-6 0,0 0-3 0,0 0-4 0,-8 0-2 0,8 4 1 16,0 2 1-16,0 3 0 0,0 0 1 0,0 0 2 0,0 3 4 0,0 3 3 16,-6-2 3-1,6 2 6-15,0 0 5 0,0 4 1 0,0 1 2 0,0-1-1 0,-7 0-2 16,7 1-1-16,0 1-3 0,0 2-2 0,0-3-2 0,0-1-1 0,0 5-1 15,0-3-2-15,0-2 0 0,0 2-4 0,0-3-5 0,0-3-11 0,0 4-11 0,0-4-5 16,0 4-14-16,0-5-15 0,7 2-23 0,-7-7-27 0,0 6-23 0,6 0-26 16,-6-5-23-16,0-1-26 0,8 0-22 0,-8-3-21 0,0 3-30 0,5 3-33 15,-5-9-42-15,5 3-50 0,-5-1-41 0,9-5-39 0,-9 4 5 0,0-4 22 0,0 0 31 16,0 0 35-16,0 0 38 0,5-4 34 0,-5-1 39 0,0-1 37 0,0 3 46 16,0-4 49-16,0-2 52 0,0 4 68 0</inkml:trace>
  <inkml:trace contextRef="#ctx0" brushRef="#br0" timeOffset="-104937.83">17676 6737 1 0,'0'0'58'0,"0"0"38"0,0 0 29 0,0 0 30 0,5-4 32 0,-5 4 30 0,0-5 29 0,0 5 25 0,0-6 23 0,0 6 24 0,-5 0 21 0,5 0-25 0,0-4-46 0,0-2-29 0,-8 6-16 0,8-5-13 0,0 5-8 0,0 0-12 0,-5 0-18 0,5-4-12 0,0 4-10 0,-8 0-6 0,8 0-6 0,0-6-3 0,0 6-4 0,0 0-4 0,0 0-7 16,0 0-6-16,0 0-10 0,0 0-9 0,0 0-14 0,0 0-11 0,0 0-13 15,0 0-7-15,0 0-10 0,0 0-3 0,0 0-3 0,0 0 0 0,0 0 1 0,0 6 2 16,0-2 1-16,8 1 6 0,-8 1 2 0,5-2 4 0,-5 2 8 0,8-1 3 15,-8-1 7-15,5 5 4 0,2-3-1 0,0 3-4 0,0-3-5 0,-1 3-5 16,1 1-6-16,-2-5-7 0,3 8-5 0,3-7-6 0,-3 3-5 0,5 7-5 16,-5-7-3-16,2 0-6 0,-1 6-6 0,-4-3-3 0,8 2-5 0,-6-6-16 15,0 7-19-15,0 0-25 0,-2-4-30 0,3-2-31 0,-3 5-34 0,1-3-34 16,-6 4-35-16,8-6-64 0,-3 1-71 0,-5-1-84 0,0 0-82 0,7 3-28 0,-7-3-4 0,0 0 25 16,0 1 31-16,0-5 40 0,0-5 43 0,0 4 46 0,0-4 48 0,0 0 50 15,0 0 50-15,0 0 64 0,0 0 70 0</inkml:trace>
  <inkml:trace contextRef="#ctx0" brushRef="#br0" timeOffset="-104527.94">18079 6621 18 0,'-6'-6'91'0,"6"0"44"0,-7 3 36 15,7-3 33-15,-6 0 31 0,6 2 26 0,-8-1 26 0,8 0 24 0,0 1 24 16,0 0 25-16,-5-2 28 0,5 1-28 0,0 1-62 0,0-2-36 0,0 0-29 0,0 3-17 16,-7-3-13-16,7 1-8 0,0 1-7 0,0-2-3 0,0 3-1 0,0-3-1 15,-6 2-3-15,6-1-4 0,0-1-7 0,0 6-7 0,0-4-9 0,0 4-11 16,0 0-11-16,0 0-12 0,-6-6-14 0,6 6-16 0,0 0-16 0,0 0-11 15,0 6-17-15,0-6-12 0,0 0-10 0,-8 4-9 0,8 2-8 0,0 3-7 16,0-3-7-16,0 3-3 0,0-5 0 0,0 10-3 0,0-2 3 0,8 3 1 0,-8-2 3 16,0 2 4-16,0 0 1 0,0 0 4 0,0 4-1 0,0-4 1 0,6 4 0 15,-6 1-1-15,0-1 0 0,6 0-1 0,-6 7 0 0,7-7-10 0,-7-1-14 16,5 9-12-16,-5-9-10 0,8 6-17 0,-2-3-17 0,1-2-19 0,-1 0-22 0,-1 1-23 16,2-6-26-16,7 7-24 0,-7-7-25 0,-1-1-36 0,-1 2-39 0,4-3-49 15,-2-3-57-15,4 4-43 0,-3-7-38 0,-8 3 1 0,5-4 18 0,3 5 27 16,-8-4 32-16,0-6 38 0,0 0 36 0,0 0 38 0,0 0 42 0,0 0 44 0,-8 0 49 15,3-6 60-15,5 3 73 0</inkml:trace>
  <inkml:trace contextRef="#ctx0" brushRef="#br0" timeOffset="-104101.01">17950 6880 86 0,'0'-12'151'0,"0"8"40"0,0-7 34 0,0 7 29 16,0-5 32-16,0 4 30 0,5-5 30 0,-5 4 30 0,0 2 28 0,0-7 28 0,0 8 27 15,0-3-60-15,7 2-109 0,-7-1-52 0,0-5-20 0,0 4-10 0,0 3-5 16,6-3-7-16,-6 1-10 0,0 5-10 0,0-4-11 0,6-2-12 0,-6 1-11 15,7 1-12-15,-7 4-10 0,0-4-12 0,8-1-12 0,-3 5-11 0,1-6-11 16,2 6-9-16,-8-4-8 0,12-2-8 0,-4 6-8 0,-2-5-7 0,7 5-6 16,0-4-5-16,-7 4-3 0,7 0-5 0,-1-6-2 0,2 6-3 0,-1 0-4 0,1 0-1 15,-2 6-1-15,2-6-3 0,-1 0-1 0,-1 4 1 0,0 1 1 0,3 1-1 16,-2-2 1-16,-2 2 1 0,-3-1 1 16,5 3-1-16,-7-3 1 0,6 5 0 0,-3 1-2 0,-2-8 2 0,-2 9 0 0,1-3-2 15,1 4 0-15,-1-2-6 0,-6-1-4 0,8 0-4 0,-8 4-12 0,0-4-5 16,0 4-6-16,5-4-5 0,-5 1-4 0,0-3-1 0,0 7 0 0,-5-10-1 0,5 5 0 0,0 1 3 0,0-7-1 15,0 1 7-15,-8-1 5 16,8 2 10-16,0-6 6 0,0 4 9 0,-6-4 7 0,6 0 7 0,0 0 4 0,-7 5 1 0,7-5 5 0,-6 0 1 0,6 0-1 0,-5-5 1 16,5 5-1-16,-7 0 0 0,7 0-3 0,-9 0 0 0,9-4 0 0,-5-2-3 15,5 6 3-15,0-4-2 0,-7-1 2 0,7 1 0 0,-6-1-1 16,6-1 1-16,0 2 1 0,-5-2-1 0,5-3 3 0,0 3 0 0,0-3-2 0,0 0 1 0,0 3-4 16,0-4 0-16,0 1-6 0,0-2-4 0,0-2-3 0,0 4-4 0,5-7-2 15,-5 5-3-15,0-2-5 0,6-2-9 0,1 6-12 16,-7-6-14-16,5 4-17 0,-5 3-20 0,9-7-21 0,-2 4-21 0,-7 7-23 0,5-7-25 0,1 7-28 0,1-1-35 15,-1 1-42-15,2-2-60 0,-3 6-70 0,2-3-49 0,-1 3-39 0,8 0 0 16,-7-6 19-16,-2 6 29 16,9 0 31-16,-9 0 40 0,3 0 39 0,-3 0 41 0,3 6 43 0,-2-6 48 0,1 0 50 0,-7 3 62 0,6-3 75 0</inkml:trace>
  <inkml:trace contextRef="#ctx0" brushRef="#br0" timeOffset="-103184.81">18523 6767 93 0,'0'-6'160'0,"0"1"48"0,6 1 38 0,-6-2 40 0,0-3 41 0,0 5 35 0,0-1 36 0,0-5 32 0,0 4 28 0,0-3 28 0,-6 3 25 0,6-3-68 0,0 4-119 0,0-5-64 0,0 7-30 0,-8-3-24 0,8 0-20 0,0 2-21 0,0-1-22 0,-7 5-21 0,7-6-19 0,0 6-17 0,-5-4-14 0,5 4-12 0,0 0-13 15,-8 0-12-15,8 0-11 16,-6 0-11-16,1 4-8 0,5-4-6 0,-8 6-7 0,3-1-3 0,-2-1-2 0,0 8-3 0,7-9-1 0,-7 7-1 0,1-1 0 0,-1 2 3 16,1-2-1-16,-1 7 0 0,1-7-6 0,6 6-3 0,-7-6-6 0,1 6-4 15,6-5-3-15,-8 5-4 0,8-6 0 0,0 0-3 0,0 7 0 0,-5-7 0 16,5 0 1-16,0 2 0 0,0-7 1 0,5 8 2 0,-5-3 6 0,0-4 4 0,8 3 3 15,-8-3 4-15,6 1 2 0,-6-2 3 0,7 1 2 0,-1 1 1 0,-6-2 1 16,7-4 1-16,-1 6 1 0,1-1 2 0,-7-1 3 16,6-4 2-16,1 0 5 15,0 0 8-15,0 0 6 0,-2 0 14 0,3-4 15 0,-8 4 9 0,5-5 13 0,1-1 7 16,2 2 4-16,-3-7 9 0,2 7 5 0,1-2 5 0,-8-3 5 0,6 0 1 16,0 0 1-16,-6-3 0 0,7 8-6 0,-2-7-6 0,-5 2-12 0,0 0-10 15,0-7-9-15,9 7-8 0,-9 0-7 0,0-1-7 0,5-5-7 0,-5 6-7 16,0-2-6-16,0 1-5 0,0 1-4 0,0 0-3 0,0 3-3 0,0-4-5 15,0 5-4-15,0 1-2 0,0 4-5 0,0 0-4 0,0 0-6 0,0 0-5 0,0 0-8 16,0 0 1-16,0 0-2 0,0 0 2 0,0 4-1 0,0 1 2 0,-5 1 0 16,5-2-2-16,0 7-3 0,0-3-6 0,0 3-8 0,0-2-12 0,0 0-6 0,0 3-8 15,0-3-6-15,0 4-12 0,0-2-12 0,0-1-12 0,0 0-10 0,0-1-9 16,5 0-9-16,-5 2-2 0,0-7-3 0,7 1 7 0,-7 2 11 0,6-4 12 16,-1 3 12-16,3-1 15 0,-8-5 13 0,8 4 12 0,-3-4 13 0,0 0 12 15,3 0 12-15,-2-4 8 0,9 4 9 0,-10-5 8 0,1-1 8 0,2 6 6 16,-3-3 4-16,8-9 2 0,-6 8 3 0,0-1 3 0,-2-1 8 0,2-3 4 0,1 5 10 15,-2-5 9-15,1-3 7 0,-1 8 11 0,-1-7 7 0,-5 2 11 0,7 0 8 16,2-1 9-16,-9 4 6 0,5-3 5 0,-5 0 6 0,6-6 0 0,-6 6 2 0,7-1-2 16,-7-1-3-16,0 1-2 0,5-4-5 0,-5 4-1 0,0 1-2 0,0-6-5 15,9 5-2-15,-9 1-5 0,0 0-3 0,0-3-1 0,0 9-1 0,0-9-2 16,0 8-2-16,0-1-4 0,-9 5-4 0,9-5-6 0,0 1-9 0,0 4-9 16,-5 0-9-16,5 0-11 0,-7 0-8 0,7 0-8 0,-6 4-9 0,1-4-8 0,-4 5-6 15,2 0-8-15,7-1-1 0,-5 2-4 0,-1 0-1 0,-1-3-3 0,1 9 2 16,-2-3 2-16,1 0 0 0,7 1 3 0,-5-1 2 0,-2 3 3 0,7-3 1 0,-7 0 3 15,2 0 1-15,5 1-1 0,0 1 0 0,-8-1-2 0,8-1 3 0,0 0-2 16,0 1 0-16,0 1 1 0,0-2 1 0,0 1 0 0,0-1 0 0,0 0-1 16,0 2-6-16,8-1-6 0,-8 0-5 0,5-1-6 0,-5-4-6 0,7 5-5 15,0-1-7-15,-2-4-8 0,2 5-5 0,1-4-7 0,-8 3-9 0,6-5-11 16,7 1-12-16,-8 1-8 0,2-2-1 0,2 1-1 0,-4-5 2 0,1 6 1 16,1-6 1-16,-2 4 3 0,4-4 2 0,-2-4 5 0,-2 4 7 0,1 0 6 0,-1-6 7 15,3 1 11-15,0 1 14 0,-3-7 9 0,2 7 8 0,0-5 8 0,-2 0 9 16,3-3 6-16,-8 3 7 0,7-1 6 0,-7-4 6 0,5-2 9 0,-5 1 6 0,7 6 7 15,-7-10 7-15,0 4 6 0,7 0 7 0,-7 2 6 0,0-8 4 0,0 6 5 16,0-3 6-16,0-3 5 0,5 2 5 0,-5-5 7 0,0 3 4 0,0-1 0 16,0 1 1-16,0-3 0 0,0 5 4 0,0-7 2 0,8 7 4 0,-8 4-2 15,0 0 0-15,0 0-1 0,0 8-3 0,0-4-7 0,0 7-6 0,0 4-9 0,0-6-9 16,0 6-15-16,0 0-11 0,0 0-9 0,0 0-12 0,0 6-6 0,-8-6-8 16,8 9-6-16,0-3-5 0,0 1-4 0,0 4-3 0,-5 5 0 0,5-2-1 15,0 0 5-15,0 0 3 0,0 7 7 0,-7-2 10 0,7-4 1 0,0 4 1 0,0 0 0 16,0 1-2-16,0 1-1 0,0-8-1 0,0 7-1 0,0-4-2 0,0 2 1 15,0-3-2-15,0 0 0 0,7 0-1 0,-7-7 0 16,0 7 0-16,5-1-1 0,-5-2-1 0,8-3 0 0,-8 1 1 0,8-1-4 0,-8 0-11 0,5 3-14 0,-5-3-19 16,6 0-22-16,-6-5-25 0,7 7-25 0,-7-7-25 0,0 8-26 0,5-9-24 15,-5 3-31-15,0-6-37 0,0 5-45 0,0-5-49 0,0 0-57 0,0 0-60 0,9 0-10 16,-9 0 13-16,0 0 28 0,0 0 35 0,5-5 35 0,-5-1 38 0,0-4 37 16,0 5 37-16,7-4 44 0,-7-1 45 0,0 1 50 0,0 0 58 0</inkml:trace>
  <inkml:trace contextRef="#ctx0" brushRef="#br0" timeOffset="-103025.3">18906 6673 31 0,'0'-9'127'0,"-6"3"57"0,6 2 44 0,-5-1 41 0,-3-1 36 0,8 6 36 0,-8-4 33 0,8-1 25 0,0 5 25 0,-5-4 19 0,5 4 17 0,0-5-44 0,0 5-79 0,0 0-74 0,0 0-72 0,0 0-44 0,0 0-28 0,0 0-25 0,0 0-29 0,0 0-23 16,5-4-18-16,-5 4-11 0,0 0-9 0,0 0-1 0,8 0-3 0,0 0-3 0,-8 0-1 0,5 0-16 0,1 0-17 0,1 4-25 0,-2-4-30 0,9 0-51 16,-7 5-57-16,-1-5-88 0,8 0-94 0,-7 0-42 0,6 4-13 0,-8-4 1 15,1 0 9-15,9 0 14 0,-10-4 19 0,1 4 28 0,2-5 34 0,-3-5 42 0,-5 4 49 16,8 3 60-16,-3-9 69 0</inkml:trace>
  <inkml:trace contextRef="#ctx0" brushRef="#br0" timeOffset="-102727.05">19180 6411 0 0,'7'-11'1'0,"-7"7"100"0,5-2 64 0,-5-4 44 0,0 5 37 15,8-4 37-15,-8 3 40 0,0 2 37 16,0-5 34-16,6 4 32 0,-6-2 27 0,0 4 26 0,0-3 24 0,0 1-70 0,0 1-123 0,0 4-60 0,0-6-24 0,0 3-16 15,0 3-10-15,0-6-17 0,0 6-21 0,0 0-15 0,0-4-17 0,0 4-11 16,0 0-9-16,0 0-9 0,0 0-12 0,0 0-13 0,0 0-14 0,0 0-13 0,0 0-14 16,0 0-11-16,-6 0-9 0,6 4-9 0,-8 2-6 0,8-6-4 0,-5 3-5 15,5 7-4-15,-7-5-2 0,7 4 0 0,-6 3-2 0,6-3 4 0,-8 5 2 16,2-4 2-16,-1 6 1 0,2 2 3 0,-3-3 3 0,8 4-1 0,-6-4-2 16,1 4 0-16,-3-4-1 0,1 6-5 0,7-3-6 0,-6 3-11 0,-2-6-6 15,8 3-11-15,0-2-9 0,0-1-7 16,-5-2-8-16,5 2-10 0,0 0-12 0,0 0-10 0,5-2-13 0,-5 2-11 0,0 0-12 0,8 0-9 0,-8-6-5 0,6 6-8 15,-6 0-6-15,7 0-16 16,1-2-18-16,-3 2-35 0,1-3-40 0,2 1-38 0,-3-4-36 0,2 2-29 0,-1-2-22 0,2 1 1 0,-2-4 15 0,1 3 21 0,-2-5 27 16,3-4 27-16,-2 5 31 0,-1-5 36 0,-5 0 39 15,8 0 47-15,-3 0 46 0,2 0 51 0,2-5 57 0</inkml:trace>
  <inkml:trace contextRef="#ctx0" brushRef="#br0" timeOffset="-101859.45">19422 6594 71 0,'0'-4'140'0,"0"4"40"0,0-5 35 0,0 0 29 0,0 1 30 0,0 4 28 0,0-10 28 0,0 5 28 0,0 5 29 0,0-4 28 0,0-2 26 0,0 0-52 0,0 3-101 0,0-3-50 0,0 6-24 0,0-5-13 16,0 5-6-16,0-4-4 0,0 4-4 0,-9-6-6 0,9 3-9 0,0 3-8 15,0 0-10-15,0 0-9 0,0-6-14 0,0 6-11 0,0 0-15 0,0 0-13 0,0 0-16 16,0 0-15-16,0 0-15 0,0 0-18 0,-5 0-17 0,5 0-14 0,0 0-15 16,0 6-5-16,-7-3-8 0,7 3-3 0,0-6-3 0,0 9 0 0,0-3 0 15,0 3 3-15,0 1 0 0,0 1 6 0,0 2 6 0,0 2 5 0,7-6 7 16,-7 7 7-16,0-2 3 0,0 1 2 0,5 1 0 0,-5 2-1 0,0-3-1 0,9 0 0 16,-9 0-1-16,5-2-3 0,-5 2-5 0,7 0-5 0,-7 0-1 0,6-2-3 15,-6-2-2-15,5 5-2 0,3-3 2 0,-8-4-2 0,8 2 0 0,-3-2-4 16,-5 1-1-16,7-4-1 0,0 3-2 0,-7-5 3 0,5 1 7 0,-5 1 4 15,8-6 9-15,-8 4 7 0,0-4 6 0,0 0 9 0,0 0 7 0,0 0 6 16,0 0 1-16,0 0 5 0,0-4 4 0,0 4 5 0,0-6 5 0,0 1 2 16,0 5 7-16,0-8-1 0,0 3 0 0,-8-1-4 0,8-4-1 0,0 1-6 0,-5-2-7 15,-2 2-3-15,7 0-3 0,-7-1-1 0,2 0 2 0,-3-4-3 0,0-1-5 16,3 5-3-16,5-5-6 0,-13 0-3 0,8 2-3 0,5-2-5 0,-9 0-3 16,4 0 0-16,-2 0-4 0,1 0 1 0,1-4 0 0,5 5-5 0,-8-2-4 0,0-3-3 15,8 1 1-15,0 3-3 0,0-6-2 0,-5 6 4 0,5-3-2 0,0 2 0 16,0 2-3-16,0 0-2 0,0 3-1 0,0 2-4 0,0 3-5 0,0 2-3 0,5-7-3 15,-5 7-1-15,0 4 0 0,0-3 0 0,8-3 0 0,-8 6 0 0,8-5-2 16,-3 5 1-16,1 0-1 0,1-4 2 0,-2 4 3 0,4 0 2 0,-4 0 5 16,2 0 4-16,-1 0 6 0,7 0 1 0,-5 0 2 0,-3 4 0 15,9-4 0-15,-9 5 0 0,3 1 5 0,-1-3 0 0,-2 1 3 0,2 7 4 16,0-7 2-16,-2 8 2 0,3-3 1 0,-8 0 0 0,5 1 3 0,-5-1 3 0,0 2 1 0,8 4 2 16,-8-5 0-16,-8 3-5 0,8-2-3 0,0 4-8 0,-5 0-6 0,-3-7-8 15,8 6-7-15,-5-2-9 0,-2-3-10 0,0 6-9 0,-5-6-10 0,4 1-14 16,3-1-12-16,-2-3-19 0,0 3-21 0,-6-3-22 0,5 3-21 0,3-5-38 0,-1 1-49 15,-1 1-56-15,2-2-56 0,-4-4-39 0,4 5-27 0,-2-5 0 0,1 6 13 0,6-6 20 16,-5 0 26-16,-3 0 33 0,8-6 36 0,-8 6 38 0,8-5 40 0,-5 5 50 16,5-4 55-16,0 4 58 0,0-6 66 0</inkml:trace>
  <inkml:trace contextRef="#ctx0" brushRef="#br0" timeOffset="-101574.16">19616 6342 87 0,'6'-10'159'0,"-6"4"50"0,7-3 45 0,-7 0 43 0,6-1 38 0,-6 5 36 16,0-5 32-16,0 4 30 0,0 1 28 0,0 5 27 0,0-4 28 0,0 4-65 0,0-5-117 0,0 5-62 0,0 0-40 0,0 0-31 0,0 0-29 0,0 0-26 0,0 0-23 0,0 0-23 0,0 0-18 0,0 0-19 0,0 0-18 0,0 0-13 0,0 0-11 0,0 5-12 0,-6-5-7 0,6 4-9 16,0 1-4-16,0 1-3 0,0 4-1 0,0-5-2 0,0 5 2 0,0-1 3 0,0 0 2 0,0 7 4 15,0-2 6-15,0-4 2 0,0 4 1 0,0 6 1 0,0-6-2 0,0 1 1 16,0 4-2-16,6-4 1 0,-6 4 0 0,0-4 0 0,8 6 0 0,-8-8 0 15,5 7-2-15,-5-5-14 0,0-1-13 0,7-4-21 0,-7 6-21 0,6-1-26 0,-6-6-19 16,0 0-28-16,8 6-26 0,-8-5-47 0,0-1-60 0,6-3-62 0,-6 3-67 16,0 0-45-16,7-3-32 0,-7-2 1 0,0 1 19 0,0-5 31 0,0 0 33 15,0 0 36-15,0 0 37 0,0 0 40 0,0 0 43 0,0 0 52 0,0-5 56 0,5 5 60 16,-5-4 68-16</inkml:trace>
  <inkml:trace contextRef="#ctx0" brushRef="#br0" timeOffset="-101228.29">19759 6512 74 0,'7'-15'151'0,"-7"0"46"0,6 2 43 15,-6-2 40-15,0 0 42 0,0 0 37 0,0 2 39 0,0 2 33 0,0 1 32 16,0 0 28-16,0 5 27 0,0-4-54 0,0 3-108 16,0 6-61-16,0 0-42 0,0 0-27 0,0-4-25 0,0 4-29 0,0 0-30 0,0 0-30 0,0 0-29 0,0 0-21 15,0 0-20-15,0 0-16 0,-6 0-12 0,6 4-9 0,0-4-12 16,-7 6-8-16,7 3-5 0,0-4-3 0,-6 5 1 0,6-4 1 0,-8 3 7 0,8 4 2 16,0-2 5-16,-5 5 6 0,0-7 7 0,-3 6 0 0,8-6-2 0,-6 6-1 15,-1-5-6-15,-1 5-2 0,8-6-5 0,-5 0-1 0,-2 0-3 0,0 3-4 0,7-3-2 16,-5-3-2-16,5-2-1 0,-7 5 0 0,7-4-4 0,-6-1 4 0,6-4 0 15,0 6 0-15,-8 0 4 0,8-6 1 0,0 0 6 0,0 0 1 0,0 0 3 16,0 0 4-16,0 0 2 0,0 0 2 0,0 0 4 0,0 0 0 0,0 0 2 16,0 0-1-16,0 0-2 0,0 0 0 0,0 0-1 0,8 0-2 0,-8 0-4 15,0 0-2-15,6-6-5 0,-6 6 1 0,0 0-1 0,0 0 1 0,7 0 4 0,-7-6 2 16,5 6 4-16,2 0 2 0,-7 0 1 0,7 0 2 0,-2 0 0 0,3 0 2 16,-1 6 2-16,-7-6 3 0,6 0 2 0,2 6-1 0,-3-6 1 0,0 3-2 15,3-3-5-15,-2 6-2 0,1 0-3 0,-1-2-2 0,-6 1-2 0,7-1-9 0,-1 1-17 16,2-5-14-16,-8 4-17 0,5 2-20 0,3 3-20 0,-8-9-22 0,5 6-21 15,-5 0-28-15,0-3-31 0,0 3-49 16,5-6-58-16,-5 0-68 0,0 0-71 0,0 4-18 0,0-4 9 0,0 0 20 0,0 0 30 0,0 0 31 16,0 0 34-16,0 0 36 0,0 0 34 0,0-4 42 0,9-2 42 0,-9 6 54 0,0-3 63 0</inkml:trace>
  <inkml:trace contextRef="#ctx0" brushRef="#br0" timeOffset="-100975.39">19845 6390 0 0,'6'-15'48'0,"-6"6"96"0,0-6 56 0,6 6 52 15,-6-1 47-15,0-1 44 16,0 1 39-16,0 1 36 0,0 5 34 0,7-1 32 0,-7-1 26 0,0 6 2 0,0-4-16 0,0 4-76 0,0 0-110 0,0 0-67 0,0 0-48 16,0 0-40-16,0 0-40 0,0 0-26 0,0 0-15 0,0 0-13 0,0 0-9 15,0 0-10-15,0 4-10 0,0 2-9 0,0-1-3 0,0 5-5 0,0-1-2 16,0 0 3-16,0 0 1 0,0 3 8 0,0-3 8 0,5 5-2 0,-5-4-7 0,0 6-6 16,0-1-7-1,0-2-2-15,0 8 0 0,0-7-2 0,7 5-1 0,-7-4-2 0,0 0 1 0,0 4-5 0,0-4-4 0,9 0-16 0,-9 0-20 0,0-2-25 16,5-4-26-16,-5 6-29 0,0 1-31 0,0-7-39 0,6 0-39 0,-6 2-65 15,0-1-76-15,0-4-72 0,0 3-63 0,0-5-22 0,0 1 5 0,0-5 23 0,0 4 34 16,0-4 39-16,-6 5 40 16,6-5 44-16,0 0 46 0,0 0 49 0,0 0 52 0,0 0 64 0,-5-5 74 0</inkml:trace>
  <inkml:trace contextRef="#ctx0" brushRef="#br0" timeOffset="-100815.33">19793 6551 0 0,'-8'0'19'0,"8"-6"101"0,0 3 54 0,0 3 38 0,0-6 31 0,0 6 26 0,0-5 23 0,0 1 18 0,0-2 17 0,0 6 14 15,0 0 12-15,0-3 2 0,8-3-7 0,-8 6-76 0,0 0-118 0,5-4-61 32,-5 4-31-32,8-5-19 0,-3 5-16 0,-5-6-9 0,5 6-6 0,4 0-4 15,-4-4-4-15,10 4-16 0,-9 0-22 0,0 0-56 0,6 0-73 0,-5 0-73 16,2 0-72-16,2 0-31 0,-4 0-8 0,-2 0 1 0,4 0 11 0,-4 0 10 0,2-6 15 16,-7 6 17-16,6-5 22 0,-6 1 32 0,0-5 40 0,0 3 60 0,5-3 69 0</inkml:trace>
  <inkml:trace contextRef="#ctx0" brushRef="#br0" timeOffset="-100579.58">19956 6204 0 0,'0'0'1'15,"5"-5"106"-15,-5 1 78 0,6 4 54 0,-6-5 44 0,8 5 40 0,-8 0 37 0,0-4 33 16,5 4 32-16,-5 0 25 0,0 0 24 0,0 0 24 0,0 0 19 0,0 0-78 16,0 0-135-16,0 0-83 0,0 0-57 0,0 0-28 0,0 0-12 0,0 4-12 15,7-4-8-15,-7 5-5 0,0-5-7 0,0 4-1 0,0 5-5 0,8-3 0 0,-8 3-1 16,5 3-3-16,-5-3-1 0,7 0-1 0,-7 1 2 0,7 4-6 15,-7-4-13-15,5 5-9 0,3 4-13 0,-8-5-6 0,5 7-10 0,-5-7-6 0,0 12-2 16,8-8-21-16,-8 7-25 0,0-1-26 0,0 0-29 0,0 1-33 0,0 5-38 16,-8-6-49-16,8 0-55 0,-5-5-110 0,-3 6-137 0,3-1-55 0,-9-3-20 0,9-3 5 15,-3-3 12-15,-4 6 30 0,-2-8 40 0,1 8 44 0,5-12 47 0,-3 6 50 16,-1-2 56-16,-2-2 63 0,-4-1 68 0</inkml:trace>
  <inkml:trace contextRef="#ctx0" brushRef="#br0" timeOffset="-98381.85">19422 6572 41 0,'0'0'101'0,"5"-6"36"0,-5 1 33 0,0 1 33 0,0-2 30 0,0 0 29 0,0 6 28 0,-5-3 26 0,5-3 25 0,0 1 15 0,0 1 8 0,0-2-34 0,0 3-62 0,0 3-34 0,0-6-26 16,0 2-17-16,-9-1-13 0,9 5-15 0,-5-6-11 0,5 6-14 0,-7-4-14 0,7 4-8 0,0-6-11 0,-6 1-5 0,1 5-4 0,5-4-8 0,-8 4-5 15,8-5-8-15,-8 5-6 0,8-4-7 0,-5 4-7 0,-2-6-4 0,7 6-6 0,-7 0 2 16,7-4 1-16,-5 4 0 0,5 0 4 0,-8 0-1 0,8 0 0 0,0-5 1 15,0 5 1-15,0 0 2 0,0 0 3 0,0 0 0 0,0 0 2 0,0 0 2 16,0 0-3-16,0 0 0 0,0-6-3 0,0 6-3 0,0-3-2 0,0-3-6 16,0 6-4-16,0-6-4 0,8 6-2 0,-8-4-6 0,0 4-3 0,0 0-2 15,5 0 0-15,-5-5-6 0,0 5-3 0,7-6-2 0,0 6-5 0,-7 0-3 0,5 0-2 16,3 0 1-16,0 0 0 0,-3 0 1 0,1 6 1 0,1-1 2 16,7-1-1-16,-9 2 1 0,8 3-3 0,0 2 0 0,0-1 0 0,-6 3 1 0,5 2 0 0,3 0 3 15,-10 0 0-15,9 0 1 0,-1 4 0 0,-8-4-2 0,3 3 1 0,-2 3-1 16,7-2 1-16,-6-4-2 0,-7 6-1 15,6-3 1-15,1-3 1 0,-7 4 0 0,0-4-2 0,6 4-1 0,-6-5 1 0,0 7 1 0,0-8-4 0,0 2 2 16,0 1 0-16,-6-7 1 0,6 6 0 0,0-6-1 0,0 3 5 0,-7-9 0 0,7 8 0 16,0-3-1-16,-6-3 4 0,6 1-1 0,-7-2 0 0,7 1 2 0,-8-5 0 15,8 6 0-15,-5-2 2 0,5-4 1 0,-6 0-2 0,6 6 2 0,-8-6-3 0,8 0 1 16,0 0-1-16,-5 0-3 0,5-6 2 0,-8 6 0 0,8-4-2 0,0 4 5 16,-5-6 3-16,5 1 4 0,-7-5 5 0,7 5 5 0,0-3 6 15,0-3 0-15,-7 1-1 0,7-4 3 0,0 4 1 0,0-8 3 0,-5 2 0 0,5-4 1 16,0 1-1-16,-7-1-2 0,7-3-2 0,0-3-4 0,0 2-12 15,0-1-25-15,0-3 0 0,0 4 0 0,0-2 0 0,0-3 0 0,0 5 0 0,7 0 0 16,-7-1 0-16,5 6 0 0,-5-7 0 0,0 11 0 0,7-3 0 0,0 2 0 16,-7 2 0-16,5 4 0 0,3 1 0 0,-8 0 0 0,5 2 0 0,3 4 0 15,-2-3-24-15,-1 1-7 0,3 1-2 16,5 4 0-16,-6 0-4 0,-1 0-5 0,-1 4-8 0,4-4-8 16,-2 5-8-16,-2 1-17 0,1-3-14 0,7 9-17 0,-5-3-18 0,-8-5-24 0,5 6-24 0,2 0-29 0,-1 0-28 0,2 0-28 0,-2 4-24 15,-6-4-50-15,7 5-61 0,-7-6-67 0,5 2-70 0,-5-1-14 0,0-1 12 16,0 0 26-16,7 1 33 0,-7 1 40 0,-7-7 44 0,7 2 42 0,0-3 46 0,0-3 44 15,-5 0 46-15,5 0 63 0,0 0 66 0</inkml:trace>
  <inkml:trace contextRef="#ctx0" brushRef="#br0" timeOffset="-97707.88">19772 6424 89 0,'0'-10'161'0,"0"7"45"0,0-8 31 0,0 7 33 0,0-8 36 15,0 3 36-15,0 4 37 0,-6-5 37 0,6 6 35 0,0-1 34 0,-7-4 31 0,7 2-55 0,0 4-110 0,-6-3-58 0,6 1-32 0,0 5-12 0,0-4-2 0,-8-2-7 0,8 6-17 0,0 0-20 0,0 0-22 0,0 0-23 0,0 0-19 0,0 0-22 0,0 0-22 0,0 0-20 0,0 0-22 0,0 0-22 16,-5 0-14-16,5 0-15 0,0 0-9 0,0 6-9 0,0-2-4 0,0 1-2 16,0 1-4-16,0 4 2 0,0-1 0 0,0 6 4 0,0-1 4 0,0 2 6 0,0 2 2 15,0-3 6-15,0 10 4 0,0-6 3 16,0 1 0-16,0-1 2 0,0 5 0 15,0-3 0-15,5 2-2 0,-5-3-2 0,0 1 1 0,0-3-1 0,0 1-2 0,8-4 0 16,-8 4 0-16,6-4 1 0,-6 0 0 0,0 0 1 0,7 0-2 0,-7-6-1 16,6 6 0-16,-6-5-1 0,7-1 2 0,-7 0-1 0,0 2 1 0,6-1-1 15,-6-4 1-15,8-2-1 0,-8 5 2 0,0-4-1 0,0-5 2 0,0 0 0 16,0 4 5-16,0-4 1 0,0 0 2 0,0 0 3 0,0 0 2 0,0 0 2 0,0 0 3 16,0 0 1-16,0 0 1 0,0 0 3 0,0 0 2 0,0 0-1 0,0 0 2 15,0 0-1-15,0 0-2 0,0 0 0 0,0 0-3 0,0 0-3 0,0 0-2 16,0 0-1-16,0 0-3 0,0 0-2 0,0-4 0 0,0-1-3 0,-8 1 1 15,8-1-1-15,0 1 0 0,-6-2-1 0,6 0 1 0,-7 2 1 0,7-7 3 0,-6 2 1 16,6 0 4-16,-7-1 1 0,1 1 4 0,6-6-3 0,-8 4 2 0,3-2 0 16,0-3 0-16,5 1-1 0,-8 1-2 0,2-5-2 0,-1 4-1 0,7-4-3 15,-8-2-4-15,8 2-2 0,-5 1-3 0,5 3-2 0,-7-6-2 0,7 3-1 0,0-3 0 16,0 2-2-16,0 0 0 0,0 5 0 0,0-2 0 0,0 1 0 16,0 1 0-16,7-2 1 0,-7 7 4 0,0-6-1 0,5 6-1 0,-5 0-1 15,8-1-1-15,-1-1 1 0,-7 1 0 0,6 1-1 0,2 5 0 0,-3-7 0 0,-5 7 1 16,5-7 1-16,3 7 0 0,5-7-1 0,-7 7 1 0,1 0 1 0,-1-1 2 15,2-1 1-15,-3 3 0 0,8-4 3 0,-8 7 1 0,4-5 0 0,-4 5 2 16,2-4-1-16,1 4 4 0,-2 0 1 0,0 0-1 0,1 4 1 0,-7-4 2 16,5 5-2-16,2 2 2 0,-7-7-2 0,9 3-4 0,-4 3 2 0,-5 3-2 15,6-5 1-15,-6 2-1 0,7 3 2 0,-7 2-1 0,0-1 0 0,5-5 0 16,-5 5 1-16,0-1 0 0,0 6-1 0,0-5-11 0,0-1 0 0,-5 0 0 0,5 6 0 16,0 0 0-16,-7-5 0 0,1 4 0 0,6 1 0 0,-5-5 0 15,-4 5 0-15,2-6 0 0,2 6 0 0,-2-6 0 0,1 1 0 0,0 1 0 0,-2-1 0 16,8-1 0-16,-7 0-40 0,2-3-23 0,-4-3-14 0,4 9-14 0,0-8-20 15,5 1-21-15,-8 1-24 0,3-2-21 0,-3 0-30 0,2-4-31 0,6 5-37 16,-7 0-42-16,1-5-74 0,6 4-90 0,-7-4-60 0,1 6-41 0,6-6-1 0,0 0 17 16,-8 6 30-16,8-6 39 0,0 0 41 0,0 0 43 0,0 0 51 15,0 0 53-15,-5 0 57 0,5 0 60 0,0-6 75 0,0 0 88 0</inkml:trace>
  <inkml:trace contextRef="#ctx0" brushRef="#br0" timeOffset="-92375.33">15512 7905 5 0,'7'-5'70'0,"-7"-1"42"0,0 2 40 0,0-2 35 0,-7 1 35 0,7-5 31 0,0 7 28 0,0-3 30 0,-5-3 29 0,5 9 29 0,0-9 28 15,-7 2-20-15,7 2-47 16,0 1-31-16,-7-1-21 0,7 1-21 0,-5-2-21 0,5 2-18 0,-8-1-14 0,8 0-12 0,0 1-10 0,0-2-9 0,-8 0-9 0,8 2-13 0,0 4-15 0,0 0-16 0,0 0-14 0,0-5-14 0,0 5-12 0,0 0-14 0,0 0-13 0,0 0-13 0,0 0-14 0,0 0-12 0,0 0-11 0,0 0-7 0,0 0-10 0,0 0-3 0,0 0-2 0,0 0 0 0,0 5 1 31,0-1 1-31,0 8 4 0,0-3-1 0,0-4 3 0,0 5 3 0,0-1 4 0,-5 7 3 0,5-7 4 0,0 6 1 0,0-2 3 0,0 2 0 0,-6 5 0 0,6-6-1 16,0 6 0-16,-5-5-1 15,5 4 0-15,0 2 0 0,-7-3-1 0,7 1 1 0,-9 2-2 0,9-2 0 0,0 1-2 0,-5-1-2 0,5-4-3 0,0 3-7 32,0-3-10-32,0 6-12 0,0-12-16 0,5 7-17 0,-5-1-19 0,9-6-23 0,-9 4-25 15,7-2-22-15,-2-1-21 0,1-1-27 0,-1 1-34 0,3-5-48 0,0 4-56 16,-3-3-59-16,9-2-57 0,-9 1-13 0,10 1 10 0,-2-6 23 0,-2 0 29 15,-3 0 35-15,5 0 36 0,0-6 36 0,0 6 35 0,0-5 42 0,-2-5 44 0,-4 5 54 16,7-4 65-16</inkml:trace>
  <inkml:trace contextRef="#ctx0" brushRef="#br0" timeOffset="-91937.39">15793 8055 62 0,'0'-10'134'0,"0"1"44"0,0 0 37 0,0 3 36 0,0-3 35 0,0 3 34 0,-5 3 29 15,5-3 31-15,0 0 26 0,-8 2 24 0,8-1 27 0,0-1-57 0,-8 6-99 16,8 0-54-16,0 0-34 0,0-3-25 0,0 3-23 0,-5 0-22 0,5 0-23 15,0 0-20-15,0 0-18 0,0 0-19 0,0 0-12 0,0 0-13 0,0 0-13 0,0 0-8 16,-6 0-11-16,6 3-8 0,0-3-5 0,-7 6-5 0,7-1-1 0,0-5-1 16,0 4-1-16,-6 2 1 0,6 0 0 0,0 3-1 0,0-3 3 0,0-3-1 15,0 3 0-15,0 3 3 0,0-5-3 0,0 1 1 0,0 5 2 0,6-4 1 16,-6-1-1-16,0 5 1 0,0-6 2 0,7 5 0 0,-7-4 1 0,6 1 0 0,-6 3 1 16,5-3 1-16,3-2 0 0,-8 2-1 0,8-6-1 0,-3 3-1 0,3-3-1 15,-3 0 0-15,-5 0 1 0,5 0 1 0,4 0 0 0,-4 0 4 0,2-3 0 16,-1 3 6-16,2-6 4 0,-2 2 8 0,1-2 7 0,-2 1 10 0,3-5 10 0,-2 5 9 15,-1 1 13-15,-5-5 9 0,8 3 10 0,-1-3 3 0,-7 3 3 0,0-4 2 16,0 1-1-16,0 0-1 0,0 3-2 0,0-3-8 0,0 0-7 0,-7-3-11 16,7 8-6-16,-8-7-12 0,8 4-10 0,-5-4-11 0,-1 1-8 0,-2 0-6 15,3 0-4-15,-2 0-4 0,7 6-4 0,-6-1 0 0,-2-4-2 0,2 3-3 0,-1 2 1 16,2-2-3-16,-4 6-1 0,4-5 0 0,0 5-4 0,-3 0-1 0,3 0-4 16,-3 0 2-16,8 5-3 0,-8 1 1 0,3-2 0 0,-1 2 0 0,-1 3 1 0,1-4 0 15,-1 9 1-15,7-4 1 0,-6 0 0 0,-1 5 1 0,0-5 1 0,7 4 1 16,-7 2 3-16,2-1-3 0,5-2-5 0,0 1-3 0,0 2-3 0,-8 3-8 15,8-5-5-15,0 1-7 0,0 1-8 0,8 2-8 0,-8-3-6 0,0 0-11 16,5-5-9-16,2 4-12 0,-7-4-15 0,7 5-12 0,0-6-11 0,-1 1-12 0,1-1-11 16,6-3-17-16,-7 3-18 0,7-3-31 0,0 3-31 0,-5-3-35 0,2-2-34 15,4-4-32-15,-1 5-28 0,1-5 1 0,6 0 13 0,-9 0 24 0,4-5 25 16,-1 5 29-16,-4-4 28 0,3-2 33 0,1 2 37 0,-1-7 41 0,0 7 43 0,0-1 45 16,1-5 60-16</inkml:trace>
  <inkml:trace contextRef="#ctx0" brushRef="#br0" timeOffset="-91479.63">16046 8045 0 0,'-5'-9'44'0,"-2"0"59"0,0 0 41 16,2-3 35-16,-3 3 32 0,1 3 29 0,2-3 26 0,-2 3 22 0,0-1 20 0,2 1 17 0,-3 1 21 0,8 1-17 0,-5-8-37 0,-3 8-39 0,8-1-43 0,-6 0-29 0,6 1-23 0,0-2-13 0,0 2-9 0,0-1-5 0,-7 1-3 0,7-1-3 0,0 5-4 0,0-6-4 0,7 2-7 0,-7-2-4 0,0 6-5 0,0 0-3 0,0-5-2 0,6 5-7 16,-6 0-6-16,8 0-9 0,-3 0-11 0,-5 0-6 0,8 0-9 0,-3 5-2 15,2-5-2-15,0 6-2 0,-2-2 0 0,2 2 0 0,1-6 0 0,-3 5-4 0,2-1-4 16,0 1-7-16,-2 5-2 0,11-6-3 0,-11 1-4 15,1 4-5-15,1-3-3 0,-2 4-5 0,4-5 0 0,-4 5-2 0,2-1 0 0,-7 0-3 0,6 3-1 0,-1-3-3 16,-5 6-1-16,8-6 1 0,0 0 1 0,-8 7-1 0,0-7 0 16,0 1 1-16,5 4 0 0,-5-4 0 0,0 1-1 0,0-7 0 0,0 5 1 15,0-3 0-15,0-2 1 0,0 1 2 0,0 1 0 0,-5-3 1 0,5-3 2 16,0 6-2-16,-8-6 0 0,8 0 0 0,-8 0 0 0,8 0 2 0,-5 0-1 0,-1 0 1 16,6 0-1-16,-7 0-1 0,2-6 1 0,-4 3-4 0,4 3 0 0,5-6-1 15,-7 1 2-15,1 1-1 0,1-5 2 0,-4 3-1 0,2 2 1 0,7-7-2 16,-5 1 4-16,-2 1-2 0,7 0 1 0,-7-1 0 0,7-1 1 15,-5 1 1-15,5-4 2 0,-8 1 0 0,8-2 2 0,0 3-2 0,0-3-2 16,0 2 1-16,0-2 1 0,0-5-3 0,8 6 1 0,-8 0-2 0,5-2-1 0,-5 1 0 0,7 2 0 0,-7 2 0 16,7-4 1-16,-2 6-2 0,2-1 0 0,2 6 1 0,-4-6 2 0,1 6 1 15,1-8 0-15,7 12 5 0,-9-4 5 0,8-1 5 0,0 5 4 0,-5 0 3 16,4 0-1-16,0 5-2 0,3-5 0 16,-4 4-1-16,2 2 2 0,-5 4-2 0,5 0 1 0,-2-6 2 0,-4 6-2 0,1 4-2 0,5-4-7 0,-7 5-2 0,-6 0-3 15,5-6-6-15,3 12-6 0,-8-8-12 0,8 2-17 0,-8 6-20 0,0-6-22 16,0 3-29-16,-8-2-27 0,8 2-31 0,0-3-30 0,-8 4-50 0,8-4-61 0,-5 0-84 15,5 0-96-15,-6-6-32 0,6 7-6 0,-7-7 19 0,7 0 28 0,0 0 34 16,-6 3 37-16,6-9 40 0,0 3 44 0,0-6 45 0,0 0 44 0,0 0 58 16,0 0 65-16</inkml:trace>
  <inkml:trace contextRef="#ctx0" brushRef="#br0" timeOffset="-91227.66">16633 8018 0 0,'5'3'12'0,"-5"-3"124"0,0 0 70 0,9 0 43 0,-9-3 33 0,0-3 29 0,0 0 29 0,0 3 27 0,0-9 26 0,0 3 25 0,0 3 22 0,0 3 21 0,0-1 20 0,-9 4-92 0,9-6-158 0,0 6-80 0,-5-5-36 0,5 5-17 0,-5-4-7 15,5 4-7-15,-8 0-10 0,8-6-11 0,-6 6-10 0,6 0-8 0,-7 0-8 16,1 0-7-16,6 0-6 0,-7 0-9 0,7 0-3 0,0 0-5 0,-5 0-4 0,5 0-5 16,0 0-2-16,0 0-6 0,0 0-1 0,0 0-2 0,0 0-2 0,0 0-2 15,0 0-3-15,0 0-5 0,0 0-8 0,0 6-10 0,5-6-10 0,-5 0-10 16,7 0-13-16,-1 0-16 0,1 0-22 15,7 0-27-15,-9 0-34 0,9 0-47 0,-9 0-49 0,10-6-65 0,-3 6-68 0,0 0-19 0,1 0 0 0,-5 0 17 0,3 0 19 16,5 0 27-16,-11 0 26 0,8 0 36 0,-8 0 36 0,3-6 41 0,-8 6 46 0,8 0 50 16,-8 0 61-16</inkml:trace>
  <inkml:trace contextRef="#ctx0" brushRef="#br0" timeOffset="-91053.92">16652 8109 0 0,'-5'10'3'0,"-4"-4"110"15,4 3 65-15,0-5 44 0,5 1 37 0,-8-5 33 0,2 6 34 0,6-6 29 0,0 0 31 16,0 0 25-16,0 0 26 0,0 0 26 0,0 0 23 0,0 0-78 0,0 0-133 15,0 0-68-15,0 0-30 0,0 0-23 0,0 0-20 0,6-6-17 0,-6 1-18 0,0 1-14 16,8 4-19-16,-3-6-12 0,-5 3-12 0,5-3-13 0,9 2-11 0,-7-2-21 16,1 6-23-16,4-5-25 0,-5 1-27 0,6-2-24 0,0 1-25 0,-2 1-36 15,-4 4-39-15,7-5-63 0,-7 1-76 0,4 4-60 0,5-6-49 0,-5 6-12 16,-4-4 1-16,7-1 20 16,-2 5 27-16,-6-6 33 0,7 2 36 0,0-2 39 0,1 1 43 0,-9-4 46 0,10 5 51 0,-9-2 61 0,7-3 79 0</inkml:trace>
  <inkml:trace contextRef="#ctx0" brushRef="#br0" timeOffset="-90610.25">17265 7699 28 0,'8'-4'108'0,"-8"-1"44"0,0-2 33 0,0 4 29 0,-8-3 29 0,8 1 26 15,0-5 27-15,0 7 25 0,0-3 26 0,0 2 22 0,0-1 26 0,-8-5-37 16,8 4-68-16,0 1-48 0,0 1-38 0,0-1-16 0,0 1-4 0,0-2-5 15,-5 1-6-15,5 1-2 0,0-1-5 0,0 5-2 0,0-4-2 0,0 4-4 16,-8 0-3-16,8-6-6 0,0 6-6 0,0 0-10 0,0 0-11 0,0 0-10 0,0 0-12 16,0 0-13-16,0 0-14 0,0 0-16 0,0 0-16 0,0 0-15 0,0 0-12 15,0 0-11-15,0 0-8 0,-5 6-6 0,5-2-4 0,0 1-3 0,0-1-2 0,0 1-3 16,0 5 5-16,0-1-1 0,0 2 7 0,0 4 2 0,0-5 6 0,0 3 5 16,0 1 2-16,0 7 2 0,0-6-1 0,-5 4-1 0,5-4 0 0,0 4-2 15,0 2-1-15,0-7 0 0,0 5-1 0,0-3-7 0,0-2-9 0,0-1-13 16,5 2-15-16,-5 1-21 0,0-2-22 0,5 0-26 0,-5-4-29 0,0 6-28 15,8-7-23-15,-3 4-37 0,-5-2-40 0,8 5-60 0,0-7-67 0,-3 0-52 0,1 1-42 16,-6-1-2-16,13 2 17 0,-6-1 28 0,-1-5 34 0,1-1 37 0,0 2 42 0,5-6 40 16,-4 4 41-16,-3-4 46 0,3-4 50 0,-2 4 58 0,6-6 74 0</inkml:trace>
  <inkml:trace contextRef="#ctx0" brushRef="#br0" timeOffset="-90170.55">17407 7909 82 0,'0'-4'152'0,"-5"-1"42"0,5-1 32 0,0 2 28 15,0-2 29-15,0 1 26 0,-7 5 25 0,7-4 22 0,0 4 19 0,0 0 23 16,0 0 19-16,0 0-63 0,0 0-108 0,0 0-59 0,0 0-29 0,0 0-17 16,0 0-7-16,0 0-12 0,0 0-14 0,0 0-11 0,0 0-12 0,0 0-10 15,0 0-8-15,0 0-7 0,0 0-10 0,0 0-8 0,0 0-8 0,0 0-9 16,0 0-10-16,0 0-4 0,0 0-5 0,0 4-1 0,0-4-2 0,7 5 0 0,-7 1 0 16,0-6 2-16,0 4 1 0,5 2-1 0,-5-6-2 0,8 5-3 0,0-5-2 15,-8 4-3-15,5 1-1 0,1-5 0 0,1 0 3 0,-2 4-2 0,4-4 0 16,-4 0 0-16,2 0 2 0,5 0-2 0,-5 0 2 0,6 0 0 0,-6 0 2 0,5-4 1 15,3 4 1-15,-3-5 2 0,-5 1 1 0,6 4 1 0,-7-5 2 16,7-1 3-16,-8-4 5 0,11 5 6 0,-11 1 6 0,2-2 7 0,-1-3 6 0,-1 5 6 16,4-7 6-16,-2 8 5 0,-2-9 4 0,-5 3 3 0,6 5 2 0,-6-6 1 15,0 0 0-15,0 0-2 0,8 0-3 0,-16 1-4 0,8-2-8 0,0 2-8 0,0-7-4 16,-6 7-7-16,6 0-6 0,-5-1-6 0,-2 5-5 0,-2-4-4 0,4-1-4 16,-1 4-3-16,-1-3-4 0,2 3-1 0,-4 3-4 0,2 3-3 0,-4-6-1 0,4 6-2 15,1 0-4-15,-2 0 0 0,3 0-4 0,-9 6 1 0,9-3-2 0,-2 3 3 16,-1-2-2-16,3 7 3 0,-2-8-1 0,0 9 0 0,2-3 0 0,-3 1 1 15,1-1 2-15,1 6 2 0,6-5 2 0,-6-1 1 0,-1 2 3 0,7 2-1 16,0-1 0-16,0-3 2 0,-5 6-2 0,5-6-1 0,0 7 1 0,0-7-1 16,0 0 2-16,5 0 0 0,-5 6 1 0,0-5-3 0,7 1-2 0,-7-2-11 15,6 1-10-15,0-1-17 0,1 0-16 0,1 3-18 0,4-8-18 0,-5 7-19 0,-2-7-18 16,10 5-21-16,-3-4-23 0,-5-1-35 0,6 2-47 0,0 0-49 0,-2-3-49 0,5 3-38 16,-4-6-33-16,-1 0 4 0,-2 0 16 0,3 0 26 15,2 0 29-15,-1-6 30 0,-1 3 33 0,-5-3 35 0,6 0 35 0,-6 2 46 0,6-7 48 0,-7-2 52 16,7 4 65-16</inkml:trace>
  <inkml:trace contextRef="#ctx0" brushRef="#br0" timeOffset="-89664.16">17831 7728 0 0,'0'0'1'0,"-5"-5"95"0,-2 5 64 0,7-4 40 0,-7 4 30 0,7-5 26 0,-7 5 25 0,1-6 23 0,6 2 19 0,-7-1 19 0,7 1 16 0,-5-1 17 0,5 5 17 0,0-7-71 0,-9 7-122 0,9-3-58 0,0 3-25 0,-5-6-10 0,5 6-3 0,0-5-1 0,0 5-4 0,-5 0 1 16,5 0-1-16,0 0-1 0,0 0 2 0,0 0-4 0,0-4-3 0,0 4-5 0,0 0-6 0,0 0-8 0,0-6-9 15,0 6-9-15,0-3-6 0,0 3-10 0,5 0-6 0,-5-6-5 0,0 6-5 16,0 0-1-16,5 0-3 0,4 0-2 0,-9-4-3 0,5 4-1 0,2 0-2 0,-7 0 0 16,6 0 2-16,1 0 0 15,0 0 5-15,0 0 1 0,-2 4 4 0,3-4-1 0,-3 6-2 0,1-6-1 0,2 3-1 0,-3 3 2 0,11-2-1 0,-11 1 1 16,0 4 0-16,3-2-1 0,-8-2-1 0,5 4 0 0,3 1-2 0,0-5-1 0,-8 4-4 16,5 1 0-16,-5 0-5 0,6-1-4 0,-6 2-8 0,0-2-6 0,0 1-11 15,0 0-5-15,0 0-6 0,0 0-3 0,0-6-4 0,0 5-3 16,-6 3-1-16,6-9-3 0,0 3-1 0,-5-1 0 0,5-1 2 0,-8 2 5 0,8-3 7 15,-8 3 7-15,8-6 7 0,0 4 8 0,-5-4 3 0,5 0 5 0,-8 0 1 0,8 0 5 16,0 0 2-16,-5 0 1 0,0 0 1 16,5 0 0-16,-9-4-2 0,9 4 1 0,-7-6-1 0,7 6 0 0,-5-3-1 0,-3 3 1 0,8-6-2 0,0 2 0 15,-6-1 0-15,1-1 1 0,5 3 1 0,-8-4-1 0,8-2 3 0,0 4 2 16,-5 1 5-16,5-6 3 0,0 5 6 0,0-4 2 16,-7-3 1-16,7 3 1 0,0 0 0 0,0-1 2 0,7 1-2 0,-7-7 0 0,0 7 1 0,5-6-2 15,-5 6 0-15,0-6 0 0,8 4-5 0,-3-2 0 0,-5 3-6 0,6-1-2 0,2 1-1 0,-3 5 0 16,-5-4-1-16,7 5 0 0,2-2 1 0,-4 1 1 15,0 1 0-15,3 4 2 0,-3-5 0 0,3 5 1 0,5 0-1 0,-7 5 0 0,7-5-2 0,-5 4 2 16,4-4 1-16,-6 5 2 0,7 1 2 0,-5 3 1 0,3-5 3 0,-3 7-2 16,-3-7-1-16,2 7-1 0,1-1-2 0,-2-1-1 0,0 6 1 0,-6-5-6 0,7 4-9 15,-7-4-13-15,0 4-21 0,0 2-26 0,0-7-24 0,0 6-26 0,0-2-26 16,0 3-23-16,-7-2-19 0,7-4-31 0,-6-1-35 0,6 3-47 0,-6-3-52 16,6 0-60-16,0-3-60 0,-8 3-7 0,1-5 12 0,7 7 28 0,-5-7 32 0,5 2 35 15,-8-1 36-15,8-1 35 0,-6 1 35 0,6-5 41 0,-5 4 43 0,5-4 51 16,0 0 63-16</inkml:trace>
  <inkml:trace contextRef="#ctx0" brushRef="#br0" timeOffset="-89279.69">18529 7562 88 0,'6'-4'151'0,"-6"4"40"0,7-6 30 0,-7 1 30 0,0 1 31 0,0 4 31 0,0-5 31 0,-7 1 31 0,7-2 29 0,0 0 24 0,-6-3 25 0,6 5-65 0,0-1-119 15,-6 5-56-15,6-6-25 0,-8 2-12 0,8-1-8 0,-7 1-9 0,7 4-13 0,-5-5-16 0,5-1-14 0,-8 6-15 0,2-4-18 0,6 4-10 16,-5 0-10-16,5-6-10 0,-8 6-8 0,8 0-9 0,-5-3-9 0,-2 3-4 0,7 0-7 0,-7 0-5 0,0 3-5 0,1-3-6 0,-1 6-4 0,1-2-3 16,-1-4 0-16,1 6-2 0,-1 3 3 0,-7-4-2 0,9 5 1 0,-8-1-1 15,8 0 1-15,-9 3 2 0,7-3-1 0,-7 0 1 0,8 6 1 0,-6-5 0 16,4 5 2-16,2 0-1 15,-7-2 0-15,8-2-1 0,-2 4 0 0,-2-2 2 0,4 2-3 0,-2-6-1 0,1 7 1 0,6-1-1 0,-5-6 0 0,5 0-1 16,-8 7 1 0,8-7-2-16,0 2-2 0,0-2-1 0,0 1 0 0,0 0-3 0,0 0 0 0,0 0-6 0,0-6-1 0,0 5-7 0,8-4-5 0,-8 5-7 0,5-4-7 15,1-1-11-15,-6 5-12 0,7-7-15 0,7 3-17 0,-7-2-16 0,-2 7-12 0,8-7-24 16,1 2-28-16,-2-1-35 0,0-1-40 0,3 1-50 0,-1-1-56 0,-4-4-29 31,3 6-15-31,1-6 7 0,-1 4 15 0,7-4 28 0,-7-4 27 0,1 4 31 16,-1-6 29-16,-2 2 37 0,2-1 41 0,2-4 45 0,-3 3 48 0</inkml:trace>
  <inkml:trace contextRef="#ctx0" brushRef="#br0" timeOffset="-88134.31">18736 7690 0 0,'0'-7'9'0,"0"7"120"0,0-3 67 0,0-8 42 0,0 7 32 0,-7-2 31 16,7 3 32-16,0-3 29 0,0 2 25 0,0-1 23 0,0-1 25 0,0 2 22 15,0-2 24-15,0 1-87 0,0 1-148 0,-5-1-68 0,5 1-32 0,0-2-6 16,0 6-4-16,-6-5-8 0,6 1-11 0,0 4-10 0,-7-5-7 0,7 5-9 0,-6 0-8 15,6-4-10-15,-8 4-8 0,8 0-10 0,-7 0-11 0,2 0-10 0,5 0-10 16,-7 0-7-16,0 0-8 0,2 4-4 0,-3-4-6 0,3 5-4 0,-3-1-1 0,2 1-4 16,1 1-1-16,-3-2-2 0,1 1-1 0,-7 4-2 0,9 1 2 0,0-4-3 15,-3 3 0-15,0 0 0 0,3-3-3 0,-1 3-1 0,-1 0-6 0,2 3-2 16,-4-3-6-16,9 1-1 0,-5-5-4 0,-2 4-1 0,7 1-2 0,0 0-3 16,-6-5 1-16,6 5 0 0,0-5 2 0,0-1-1 0,0 5 2 0,0-3 3 15,6 0 5-15,-6-2 2 0,0 1 4 0,7 0 1 0,-7-1 7 0,5 2 1 16,-5-6 6-16,9 4 2 0,-4-4 3 0,-5 5 2 0,7-5 3 0,-1 0 3 0,-1 0 0 15,3 0 4-15,0 0 3 0,-3-5 7 0,0 5 6 0,3-4 11 0,-2 4 13 16,1-6 10-16,1 2 10 0,-3-1 7 0,1-4 7 0,2 3 4 0,-3-4 4 0,3 5 6 16,-3-4 2-16,2-1 2 0,-7 1 1 0,7-3 0 0,-2 3-5 0,2 0-6 15,-7-6-12-15,8 6-9 0,-8-1-9 0,6-5-7 0,-6 6-4 0,7-6-5 16,-7-1-6-16,6 7-4 0,-6-6-7 0,0 1-1 0,0-2-9 0,5-3 0 16,-5 5-4-16,0-2-2 0,0 3-3 0,0-7-2 0,0 5 1 0,7 2-4 15,-7-3-1-15,0 2 0 0,0 4-3 0,0-5-1 0,0 6 1 0,0-2 0 0,0 7-3 16,0-2-1-16,0 3-1 0,0 3-6 0,0 0-3 0,0 0-4 0,0 0-5 15,0 0 0-15,0 0-4 0,0 0 3 0,0 0 0 0,0 3 0 0,-7-3 1 0,7 10 1 16,0-5 2-16,0 1 1 0,0 3 6 0,0 1 1 16,0-1 7-16,0 1 2 0,0 0 6 0,0 6 2 0,0-7 1 0,0 6 2 0,-5-2-2 0,5-2 0 15,0 2 0-15,0 3 1 0,0-2-2 0,0 1 0 0,0 1-2 0,0-7-3 0,0 6-3 16,0-2-7-16,0 2-8 0,5 0-9 0,-5-6-9 0,0 6-9 0,7-6-10 16,-7 7-10-16,9-7-9 0,-9 6-8 0,5-6-8 0,1 3-10 0,1-3-6 0,-2 6-3 15,4-6-2-15,-2-5 1 0,-2 8 5 0,1-3 6 0,7-4 6 16,-5 5 10-16,4-6 8 0,-5 1 9 0,6-5 10 0,-6 4 10 0,5-4 7 15,0 0 10-15,-4 0 10 0,5-4 7 0,0 4 6 0,1-5 4 0,-9 1 6 16,8-2 4-16,1-3 5 0,-2 4 5 0,-4-5 5 0,3 4 9 0,-3-3 11 0,4 0 10 16,-6-1 9-16,7-5 8 0,-5 5 8 0,-3 1 7 0,3-6 6 0,-2 6 5 15,1-6 6-15,-1 0 6 0,1 0 3 0,-1 0 2 0,2 0 5 0,-8 6-5 0,5-6-5 16,-5 2-5-16,0-3-2 0,5 1-6 0,-5 1-5 0,0 4-6 0,0-5-4 16,0 6-6-16,0-6-3 0,-5 6-9 0,5-1-4 0,0 4-8 0,-5-3-8 15,-3 3-7-15,8-3-9 0,-6 9-6 0,6-5-10 0,-7 1-9 0,1 4-6 16,-1-6-3-16,1 6-7 0,6 6-1 0,-8-6-4 0,3 4-1 0,-3 1-3 0,3 4-1 15,-3-3-3-15,2 3-1 0,1 1 0 0,-2 1-2 0,-1-2-2 0,2 1-1 16,1 5 1-16,-3-6 0 0,3 6-1 0,-2-6 1 0,-2 6-1 0,9-5 0 16,-5 0 0-16,-1 4 1 0,6-4 0 0,-7-1 3 0,7 2 1 0,0-1 0 15,-5-1 1-15,5 0 3 0,0 1-1 0,0-5 4 0,0 4 3 0,0-2 0 0,0 2 5 16,0-4 0-16,5-1-1 0,-5 2 4 0,0-1-2 0,7-1 1 0,-7 1 2 16,6-1 2-16,-6-4 4 0,5 6 3 0,4-6 3 0,-2 0 1 0,-7 6 2 15,5-6 1-15,3 0 2 0,-3 0 1 0,1-6 4 0,2 6 5 0,-1-6 6 0,-2 6 8 16,9-4 6-16,-9-1 6 0,3 1 6 0,5-1 6 0,-7-5 5 0,1 5 5 15,-1-4 5-15,1 2 3 0,-1-2 2 0,2 0 0 0,-8 0 0 0,5-1-4 16,0-1-4-16,-5 1-6 0,8 1-5 0,-8 0-9 0,0-2-4 0,6 2-8 16,-6-1-9-16,0 0-4 0,0 1-7 0,0-2-4 0,0 7-2 0,0-5-2 0,0 3-3 15,0 6-5-15,0-6-5 0,0 6-5 0,0 0-11 0,0 0-1 0,0 0-3 16,0 6 0-16,0-6-1 0,-6 6 1 0,6-2 1 0,-8 5-2 0,8-4-1 16,0 5-4-16,-5-1-2 0,5 3-2 0,0-3 2 0,0 6 4 0,-5-2 2 0,5-2 3 15,0 4-2-15,0-5 1 0,0 3-1 0,0-2-2 0,0-1 1 16,5 4-3-16,-5-10 2 0,5 7 1 0,-5-2 4 0,8-5 4 0,-2 2 5 0,-6 0 2 15,7-2 7-15,1 1 3 0,-3-5 6 0,-5 0 4 16,6 4 3-16,2-4 3 0,-3 0 4 0,2 0 5 0,-1-4 8 0,8 4 4 16,-7 0 9-16,-2-5 4 0,3 1 7 0,-2-2 6 0,7 0 6 0,-8-3 8 0,2 5 4 0,7-7 2 0,-8 2 4 15,1 0 1-15,7 2 1 0,-9-7-3 0,2 4-3 0,-1 1-4 0,2-6-5 16,-3 0-5-16,3 6-4 0,-3-6-9 0,2 2-5 0,-7-3-9 0,7-4-4 0,-7 7-8 16,0-2-3-16,5-6-1 0,-5 8-4 0,0-8-1 15,0 2 0-15,0-1-1 0,0 1-2 0,0-1 1 0,0 7-2 0,0-8 0 0,0 6 3 0,0 2 1 16,-5 1 1-16,5 3-1 0,0 0-1 0,0-1-6 0,-7 10-7 0,7-5-3 15,0 5-10-15,0 0-2 0,-7 0-2 0,7 5-2 0,0-1-1 0,-5 2-5 0,5 3 0 16,0-3-3-16,-8 9-4 0,8-6-1 0,0 6 2 0,-5-5 3 0,5 8 3 0,0-3 4 16,-8 0 6-16,8 0 3 0,0-1-1 0,0 0 0 0,0 1 2 0,0 1 0 15,0-7 1-15,8 6 1 0,-8 0 1 0,0-6 1 0,5 6 1 0,-5-6 1 16,8 6 1-16,-8-5 0 0,5 0-1 0,-5-1-3 0,7 6-7 0,0-6-9 16,-7-4-13-16,5 5-18 0,2 1-19 0,-7-1-18 0,8-1-20 0,-8-5-24 15,5 7-27-15,-5-8-29 0,7 9-30 0,-7-8-46 0,0 1-53 0,0 5-63 0,0-5-65 16,0-5-38-16,0 4-23 0,0 1 9 0,-7-5 20 0,7 0 31 0,0 4 33 15,0-4 39-15,-5 0 41 0,5-4 42 0,-8 4 45 0,1-5 55 0,7 1 56 0,-5-1 62 16,5-1 72-16</inkml:trace>
  <inkml:trace contextRef="#ctx0" brushRef="#br0" timeOffset="-87596.38">19284 7656 53 0,'0'-6'134'0,"-7"2"50"0,2-1 40 0,-4-1 38 0,9 2 32 0,-5-7 33 0,5 7 29 0,-7-1 27 0,7 1 25 0,0-7 23 0,0 7 16 0,0-1-56 0,0 5-98 0,0-4-68 16,0-2-49-16,7 0-34 0,-7 6-24 0,0-4-21 0,5-1-20 0,-5 5-16 0,9-4-16 0,-9-2-12 0,5 6-11 0,2-5-7 0,-1 1-4 0,7 4-3 0,-5-5-1 0,4 1-3 0,-5 4-3 0,5-6-1 0,1 6-1 0,6-6-1 0,-3 6 1 0,-5-3-1 0,10 3-3 15,-9 0-7-15,-1-6-6 0,10 6-13 0,-7 0-9 0,-1 0-13 0,6-4-10 16,-7 4-12-16,1 0-9 0,1 0-10 0,-1-5-10 0,0 5-7 0,0 0-4 16,-8 0-2-16,11-6 4 0,-5 6 7 0,-4-4 9 0,-1-1 12 0,2 5 16 15,-3-4 23-15,2-1 27 16,-1-1 29-16,-6 2 28 0,8-2 25 0,-8 3 25 0,0-3 20 0,0-4 16 0,0 5 13 0,0 0 7 0,-8-5 9 0,8 6 7 0,-6-1 5 16,6 1 4-16,-7-2-5 0,2-3-12 0,5 3-16 0,-8 1-15 0,2 1-16 0,-1-2-14 15,1 6-10-15,6-3-12 0,-5-3-9 0,-2 6-10 0,-2-4-9 16,9 4-8-16,-5 0-10 0,-1 0-8 0,6 0-9 0,-7 0-7 0,7 4-5 0,-6-4-4 15,6 6-4-15,-7-3 0 0,-1-3-5 16,8 10 0-16,-5-5 2 0,5 1-1 0,-6 3 2 16,6 1 0-16,-8-5 3 0,3 5 0 0,5-1 4 0,0 0 0 0,-8 3 4 0,8-3-1 0,-5 1 1 0,5-1 2 0,-7 0-1 0,7 2 2 0,0-1 1 15,0-1-2-15,-7 1 1 0,7-5 0 0,0 4 0 16,0 1 0-16,0-1-1 0,0 3-2 0,0-8-2 0,0 5-1 0,0 2-4 0,0-7 1 0,0 1-5 16,0-1 0-16,0 1-3 0,0 1-2 0,7-2-2 0,-7 2-1 0,0-6-1 15,7 5 1-15,-7-5 2 0,0 0 3 0,0 0 6 0,5 0 5 0,-5 0 4 16,8 0 6-16,-8-5 8 0,0 5 7 0,5-6 8 15,-5 6 11-15,8-4 7 0,-8-2 8 0,6 1 5 0,-6 1 7 0,5-1 0 0,-5 1 3 0,8-2 1 0,-8-3-3 0,7 4 1 16,-1-5-2-16,-6 4-5 0,7-3-5 0,-7-1-8 16,6 5-7-16,-1-4-6 15,-5-1-8-15,9 1-7 0,-2 3-7 0,-2-3-5 0,-5 3-4 0,6-3-4 16,-6 5-5-16,7-1-2 0,-1-1-5 0,-6 2-2 0,0 4-5 0,0 0-1 16,0 0 0-16,0 0 4 0,8 0 4 0,-8 4 4 0,0-4 6 0,0 6 2 15,5-1 0-15,-5-1 2 0,0 5 1 0,0-3 2 0,0 3 2 0,7 0 2 0,-7 3 7 16,0-3 0-16,0 0 0 0,0 1-1 0,0-1-3 0,0 3-7 0,0-3-7 15,0 0-11-15,6 1-11 0,-6-1-15 0,0-4-15 0,0 5-18 0,0-4-21 0,0-1-23 16,0-1-27-16,0-4-29 0,0 6-31 0,0-6-52 0,0 0-60 0,0 0-79 16,0 3-84-16,0-3-26 0,8 6 2 0,-8-6 19 0,0-6 27 0,6 6 30 0,1-3 36 15,-7-3 39-15,5-3 42 0,2-1 44 0,-7-1 45 0,7-2 58 0,-2-2 65 0</inkml:trace>
  <inkml:trace contextRef="#ctx0" brushRef="#br0" timeOffset="-87407.38">19825 7333 0 0,'0'-9'6'15,"5"-3"118"-15,-5 3 69 0,0 0 52 0,0-1 44 0,0 5 47 0,0-5 44 0,7 5 41 0,-7-5 37 0,0 7 30 0,0-3 26 0,0 6 20 0,0 0 20 0,0 0-90 0,0 0-156 0,0 0-76 0,0 0-39 0,0 0-26 0,0 0-19 0,0 0-23 0,0 6-25 0,0-3-18 0,0 3-14 0,8-2-8 0,-8 5-4 0,6-3-3 0,-6 3-3 0,0 3 1 0,6-3 1 0,-6 0-4 0,7 6-7 16,-7-6-4-16,0 7-9 0,0-1-9 0,5-2-12 0,-5 1-27 0,0 2-40 16,0 3-46-16,0 1-49 0,0-1-70 0,-5-4-80 0,-2 5-102 0,7 5-110 15,-6-7-45-15,-8 1-12 0,7 2 4 0,-7-2 16 0,9 1 24 0,-8-1 28 0,0-4 46 16,0 0 54-16,0 0 60 0,-1-6 63 0,-4 1 73 0,5-5 76 0</inkml:trace>
  <inkml:trace contextRef="#ctx0" brushRef="#br0" timeOffset="-82325.92">28890 10610 37 0,'0'-10'109'0,"7"6"38"0,-7-6 30 0,7 4 29 0,-7-3 27 0,0 4 24 0,0-5 22 0,7 5 22 0,-7 1 23 0,0-2 22 0,0-3 24 0,-7 5-40 0,7-1-77 0,0-1-43 0,0 2-29 0,0-2-11 0,-7 1-8 0,7 1-9 0,-7-1-6 0,7 1-6 0,0-2-5 0,-6 2-6 0,6-1-2 0,-7-1-8 0,7 3-6 0,0 3-6 16,-6-6-8-16,6 0-5 0,-7 2-2 0,7-1-4 0,0 1-3 0,-6-1-5 0,-1 1-7 15,7-2-4-15,-6 0-2 0,6 3-5 0,-8-3-4 0,3 0-5 16,5 2-5-16,-8-1-5 0,3 0-7 0,0 1-7 0,-4-2-5 15,-3 2-4-15,4-1-8 0,2 1-1 0,-7-2-2 0,8-3-2 0,-9 3-5 0,1 6-3 16,1-5-3-16,-2 1-3 0,1-2-3 0,0 6-3 0,0-3-1 0,-1 3-4 0,1-6 0 16,8 6-4-16,-9 6-2 0,2-6-5 0,4 3-2 0,-5 3-1 0,7-2-4 0,1 1 1 15,-2 4 0-15,-2 3 0 0,4-3 0 0,-1 1 1 0,-1 4 3 0,7 2 2 16,-5-1 2-16,-4-2 2 0,9 2 2 0,-7 0 1 0,7 0 3 0,0-2 0 16,0 2 1-16,-5 0-1 0,5 0 3 0,0 0-2 0,0 0 1 0,0 0 0 15,0-7-2-15,5 2-3 0,-5 6 1 0,0-7-3 0,0 1 3 0,7-1 0 0,-7-4 3 16,9 5 0-16,-9-1 4 0,5-3 0 0,2 3 2 0,-1-3 3 0,-1-2-1 0,4 1 3 15,-2-5 3-15,-2 4 3 0,9-4 5 0,-9 0 5 0,10 0 4 16,-3-4 7-16,-5 4 4 0,11-9 5 0,-4 3 6 0,-1 3 1 0,0-9 2 16,5-3 3-16,-4 6 2 0,6-4 3 0,-6-2-2 0,4-1 5 0,3 2 1 0,-7-2-2 15,4-2 2-15,1 3-3 0,-6-4-3 0,0 4-2 0,7-5-2 0,-6 6 0 16,-1-6 0-16,-2 5 0 0,-3-4-2 0,4-2 0 0,-4 7-1 0,4-5-2 16,-5 0-2-16,-7-2-3 0,5 8-2 0,3-8-6 0,-8 3 1 0,0 3-4 15,0-6-3-15,0 2-3 0,0 5-2 0,-8-2 1 0,8-2-5 0,0 3 2 0,-5 6-2 16,5-7-3-16,-7 1-1 0,1 6-2 0,6 0 1 0,-6-1-3 0,-2-1 0 0,8 7 0 15,-7-7 0-15,7 7-3 0,0 0-2 0,-5-1-2 0,5 5-3 0,0-6-5 16,0 6-5-16,-8 0-5 0,8 0-4 0,0 0-2 0,0 6-1 0,-6-6-1 16,6 5-2-16,-5-1 0 0,5 0 1 0,-8 7-1 0,8-7 1 0,-5 7 3 15,-2 4 4-15,7-6 5 0,-7 5 2 0,0 0 4 0,1 7 7 0,6-8 0 0,-7 8 3 16,7 0 0-16,-6-3 1 0,6 1 1 0,-7 6-2 0,7-4-1 0,0-3 1 16,-6 1-2-16,6 1 1 0,0-1 0 0,0 1-4 0,6-1 0 15,-6 2 0-15,0-8 1 0,7 8-1 0,-7-6 0 0,6-2 1 0,1 2-1 0,-1 0 0 16,1 0-1-16,0 0-1 0,0-6-4 0,-2 6-5 0,8-5-2 0,-7-1-4 0,7 0 0 15,-6 3-1-15,7-9 0 0,-1 3-3 0,0 0 0 0,-7-2-2 0,7-4 0 16,0 0 3-16,0 0 2 0,0 0 3 0,0-4 6 0,-5 4 4 0,3-6 7 16,2 0 4-16,-5 3 5 0,4-3 2 0,-5 0 4 0,-2-3 3 0,2 4 4 0,7-3 5 15,-7-4 3-15,-1 3 2 0,-1 0 2 0,2-2 3 0,2 1 2 0,-4 1 5 0,1 0 3 16,-6-7 4-16,7 2 0 0,-2 4 2 0,4-5 0 0,-2 0 1 0,-7 2 3 16,5-2 2-16,-5 0 0 0,6 0 5 0,-6 0 0 0,8 2 5 0,-8 1-1 15,0-2 0-15,0 4 0 0,5-3 2 0,-5 2 0 0,0 1 3 0,0 5-3 16,0-4 0-16,0 5-2 0,-5-2-5 0,5 2-4 0,0 4-4 0,0 0-9 15,0 0-6-15,0 0-8 0,0-5-11 0,0 5-6 0,0 0-6 0,-8 0-7 0,8 5-4 16,-6-1-6-16,1-4-1 0,5 6-3 0,-7-2-1 0,-2 5-1 0,4-4 0 16,5 5 0-16,-7-4 3 0,1 3 0 0,1 0 5 0,-4 1 1 0,2 1 2 15,2-2 0-15,-1 6 0 0,-1-5-1 0,1-1 1 0,-2 6-2 0,1 0-1 0,2-5-4 16,-2 4-2-16,7 2-4 0,-5-2-4 0,-2 0-2 0,7 0-5 0,-8-4-2 16,8 5-3-16,0 0 0 0,0 0-2 0,0-6 0 0,0 6-2 0,0-5 1 15,0-1 2-15,0 0 4 0,8 3 2 0,-8-3 6 0,0 1 4 0,7-5 1 16,-7-1 7-16,5 1 1 0,-5-1 7 0,7 2 3 0,-2-6 3 15,2 5 5-15,1-5 3 0,-2 0 2 0,1 0 2 0,-1-5 1 0,-1 5 6 0,11-6 3 0,-11 2 6 16,8-1 4-16,-8 1 4 0,4-5 3 0,3 3 3 0,-6-3 2 16,2-3-1-16,-3 3 3 0,8 0 3 0,-13-1 1 0,14 1 1 0,-14-2-1 0,5 1 0 0,3-5-4 15,-8 6-2-15,7-6-3 0,-2 0-7 0,-5 6-3 0,0-5-4 0,8 0-4 16,-8-2-3-16,0 2-5 0,0 4-2 16,0-5-5-16,0 0-3 0,6 6-2 0,-6-1-2 0,0 1-6 0,0-3-3 15,0 9-7-15,0 3-6 0,0-6-3 0,0 6-2 0,0 0-1 0,0 0 0 0,0 6 0 16,-6 3 1-16,6-3 0 0,0 3 0 0,0 1 1 0,0 4 2 0,-8-4 2 0,8 5 4 0,0 0 5 0,0 4 6 0,0-4 3 15,0 0 2-15,-5-2-2 0,5 2-1 0,5 0-2 0,-5 0-1 0,0 0 1 16,0 0 0-16,8 0 0 0,-8-7 0 0,6 2 0 0,-6 0 3 0,5-1 0 16,3 3 2-16,0-3 1 0,-3-5 3 0,1 1 4 0,1-1 6 15,-2 2 3-15,4-6 4 0,3 0 5 0,-6 0 9 0,-1-6 4 0,11 2 4 0,-11-1 5 16,8 1 2-16,1-5 4 0,-7-3 1 0,4 3 1 0,-3-1 1 0,5-4 3 16,-8 4-1-16,9-5 1 0,-7 0-3 0,6 0-5 0,-7 2-3 0,2-2-6 0,2 0-3 15,-2 0-4-15,-8-3-5 0,6 2-2 0,1 2-3 0,-7-5-4 0,8-2-2 0,-8 2-3 16,5-2-3-16,-5 3-4 0,0-1 0 0,0-7-1 0,0 7-2 0,0-6-1 15,-5 1 1-15,5 6 0 0,0-9 1 0,-8 9-1 0,8-2 0 0,-7 0 0 16,7 7 0-16,-6-2 0 0,6 0-1 0,0 4 1 0,-8 3-2 0,8 3-4 16,0-1-5-16,0 3-6 0,0 3-6 0,0 0-6 15,0 0 1-15,0 0-5 0,-5 0 1 0,5 3-2 0,0 3-1 0,-5 3 0 0,5 1-2 0,0 4 1 16,-8-4 0-16,8 5 5 0,0 0 2 0,0 3 8 0,0 3 6 0,-6-2 2 16,6-4 5-16,0 6 0 0,0 1 2 0,0-1 0 0,6-2 1 0,-6 2 0 0,0-3 3 15,0 1 0-15,8 1 1 0,-8-5-1 0,5 4-1 0,0-4-5 0,3 0-9 16,-8 0-15-16,6 4-14 0,1-4-16 0,1 0-18 15,-3-6-19-15,1 6-23 0,2 0-19 0,4-2-20 0,-6-3-17 0,2 5-22 0,-2-4-17 0,1-2-17 0,-2 1-24 16,-5-6-23-16,8 6-20 0,-2-6-20 0,-6 2-27 0,0 0-28 0,0-6-22 16,0 0-18-16,0 0 10 0,0-6 18 0,-6 6 26 0,-2-6 31 0,8 2 29 0,-12-1 31 15,6 0 40-15,-2-3 38 0,2 2 41 0,-6-3 40 0,4 3 45 0,-3-3 60 0</inkml:trace>
  <inkml:trace contextRef="#ctx0" brushRef="#br0" timeOffset="-82177.61">29490 10465 93 0,'-8'-16'168'0,"3"2"55"16,-8 4 47-16,5-5 43 0,2 5 43 0,6-4 36 0,-5 4 37 0,-2 1 30 0,7 3 30 0,-8-3 22 0,8 3 20 0,0 1-70 0,0 1-127 0,0-2-73 0,8 3-49 0,-8-3-34 0,0 2-29 0,7-1-21 0,-2-1-23 0,1 3-17 0,2-4-16 0,-3 7-12 0,8-5-9 0,1 1-6 0,-1-1-2 0,0-5-3 0,5 6-6 0,3-1-2 0,-2 5-6 0,1-6-5 16,0 3-3-16,6-4-17 0,-8 7-19 0,9-5-25 0,-6 5-26 0,3 0-33 15,-4 0-34-15,-1 0-39 0,1 0-36 0,-1 5-63 0,2-5-69 0,-3 7-80 16,3-7-76-16,-10 3-31 16,5 3-2-16,-4-6 19 0,0 5 30 0,3-1 36 0,-10-4 42 0,2 6 44 0,0-6 47 0,-2 0 50 0,3 0 50 0,-8 0 63 0,0 0 68 0</inkml:trace>
  <inkml:trace contextRef="#ctx0" brushRef="#br0" timeOffset="-81750.96">29991 10283 0 0,'0'0'12'0,"0"0"128"0,0 0 72 0,0 0 54 0,-6-4 46 0,6-2 43 16,0 2 42-16,-8-1 40 0,8-1 37 0,0-4 35 0,-5 5 31 0,5 1 33 31,0-1 28-31,0-1-90 0,0 2-156 0,0 1-80 0,0-3-39 0,0 1-26 16,0 5-20-16,0-4-20 0,0 4-19 0,0-6-18 0,0 0-19 0,0 6-15 16,-8 0-13-16,8 0-14 0,0 0-11 0,0 0-15 0,0-4-12 0,0 4-14 0,0 0-10 15,-5 0-7-15,5 0-10 0,-7 4-5 0,7-4-5 0,-7 6-6 0,2 0-1 16,-2 3-4-16,-1-3-3 0,3 1-3 0,-2-1-2 0,-5 8-3 0,4-4-3 15,0 1-2-15,3 3-5 0,-1 0-4 0,-6 2-3 0,3-7-4 0,4 6-5 16,-2 0-3-16,1 0-3 0,1-2 0 0,5 2-1 0,-8 0-1 0,8 0-2 16,-8-5 3-16,8 4 0 0,-5-4 2 0,5-1 1 0,0 2 3 0,0 3 2 15,0-9 4-15,0 4 3 0,0 1 1 0,0-4 2 0,0 3 1 0,5-3 3 0,-5-3 2 16,8 3 4-16,-8-2 6 0,8 1 6 0,-8 1 5 0,5-2 8 0,-5-4 7 16,6 0 10-16,1 5 4 0,-7-5 10 0,5-5 10 0,4 5 9 0,-9-4 8 15,5 4 9-15,2-6 10 0,-1 1 4 0,-1 1 7 0,3-5 7 0,-8 3 6 0,8 2 5 16,-3-7 2-16,2 1 5 0,0 1-1 0,-7 4 1 0,5-5-4 0,3 1-4 15,-8 0-5-15,7-3-6 0,-7 3-3 0,5-4-4 0,-5 1-4 0,7 3-1 16,-7-6-7-16,7 6-1 0,-7-1-6 0,0-5-3 0,5 9-4 0,-5-3-3 0,0 0-3 16,8 3-2-16,-8 3-1 0,0-3-5 0,0 6-5 0,0 0-6 0,0 0-8 15,0 0-9-15,0 0-8 0,0 0-4 0,0 0 0 0,0 0-6 0,0 6-1 16,0-3 0-16,0 3-3 0,-8 3 2 0,8 0-2 0,0 3-4 0,0 1-1 16,0-3-6-16,0 4-8 0,0 1-7 0,-5 1-15 0,5-2-19 0,0 2-21 0,0-2-23 15,0 0-25-15,0 0-28 0,0 2-29 0,0 2-32 0,0-3-38 16,0 0-44-16,0 6-66 0,0-8-78 0,5 8-40 0,-5-6-23 0,8-2 8 0,-8 2 24 0,0 0 34 15,5-6 35-15,-5 6 41 0,0 0 42 0,8-6 43 0,-8-3 44 0,0 4 53 16,6-1 54-16,-6-5 68 0,0 1 78 0</inkml:trace>
  <inkml:trace contextRef="#ctx0" brushRef="#br0" timeOffset="-81545.13">30175 10757 0 0,'5'0'16'0,"-5"0"136"0,5 0 81 0,-5 0 63 0,8-4 48 0,-8-1 44 0,0-1 36 0,6 6 36 0,-6-4 30 0,0-2 30 0,7 1 31 0,-7 1 26 0,6 4 24 0,-6 0-98 0,0 0-170 0,0 0-98 0,7 0-54 0,-7 0-34 0,6 0-28 0,-6 0-13 0,0 4-16 0,8-4-12 0,-8 5-11 0,0 1-12 16,5-2-10-16,-5 2-8 0,0 3-11 0,0-5-13 0,-5 7-20 0,5-7-24 15,-8 7-28-15,8-1-34 0,-6-1-33 0,-1 0-37 0,1 6-43 0,-7-6-72 16,5 3-83-16,-2-3-90 0,-4 0-87 0,7 6-34 0,-6-6-5 0,-1 1 17 0,2-4 28 16,-2 3 39-16,1-5 41 0,0 2 47 0,2-1 50 0,-2-1 54 0,6-4 55 15,-7 0 72-15,8 0 76 0</inkml:trace>
  <inkml:trace contextRef="#ctx0" brushRef="#br0" timeOffset="-80962.63">30539 10224 0 0,'7'-9'41'0,"-2"0"97"0,1 3 54 0,-6-4 44 16,7-1 41-16,-7 2 37 0,6 5 40 15,-6-5 36-15,8-3 36 0,-8 3 35 0,0 0 33 0,0-1 11 0,7 5-3 0,-7-4-66 0,0-1-103 0,0 4-53 16,0-3-26-16,5-2-19 0,-5 7-15 0,0-5-17 0,0 3-17 0,0 3-18 16,0-4-16-16,0-2-15 0,0 4-16 0,0-1-13 0,0 6-13 0,0 0-15 15,0 0-16-15,0 0-13 0,0 0-16 0,0 0-12 16,0 0-12-16,0 0-7 0,0 0-7 0,0 0-6 0,-5 6-2 0,5-1-6 0,0 4-3 0,-7 1-2 0,7 1 1 16,-8-3-1-16,8 7 4 0,-6 0 2 0,6 5 4 0,-7-1 5 0,1-3 3 15,6 8-1-15,-5-6-1 0,-2 3-6 0,7 3-3 0,-9 1-6 0,4-6-5 0,5 5-4 16,0 0-3-16,-6-3-2 0,6 3 0 0,0-5-2 0,0 2-1 0,0-6-6 15,0 3-7-15,0-2-3 16,0 2-1-16,0-3 3 0,6 0 5 0,-6 0 2 0,5-2 4 0,-5-3 1 0,9 5 1 0,-2-1-1 0,-7-2 0 0,5-4 0 16,1 2 3-16,1 0 8 0,-1-1 9 0,2-3 5 0,-1 0 6 0,-2-2 3 0,-5 1 2 15,6-5 3-15,7 4 4 0,-5-4 3 16,-3-4 7-16,3 4 3 0,-2-5 7 0,-1 5 4 0,3-4 5 0,5-2 4 16,-5-3 2-16,-3 3 3 0,8 0 2 0,-7-3 2 0,7 0 0 0,-6-1 1 0,0 1-1 0,5-2 1 0,-5 1 1 15,-1-5-5-15,8 2-2 0,-7 2-5 0,-2-4-3 0,3 2-4 16,-2-2-4-16,-1 0-2 0,-5 0-2 0,8-4-4 0,-3 4-1 0,-5 0-1 0,7-4-2 0,-7 4 0 15,0 0 1-15,0 0-3 0,0 2 4 0,0 2-2 16,0-4 1-16,0 6 0 0,0 5-1 0,-7-6-1 0,7 5-4 0,0-4-2 0,0 2-5 0,-5 7-5 16,5 0-4-16,0 0-5 0,-8 0-3 0,8 0-1 0,-5 7-4 0,-1-4 1 15,-2 3-2-15,8 3-3 0,-5 1 1 0,-2-1-2 0,-1 3-1 0,2 2 5 16,6-4 3-16,-6 3 4 0,-1-2 4 0,2 4 2 0,5-2 2 0,-7 2 0 0,7-6-1 16,-7 6 0-16,7-3 0 0,-7 1 2 0,7-4-2 0,0 3 2 0,0 2-1 15,0-4 1-15,0-1 0 0,0 0 1 0,0 1 1 0,0 1-1 0,7 2 1 0,-7-3-6 16,7 1-4-16,-7-2-12 0,7 0-10 0,-2 3-17 0,2-4-16 0,-1 2-22 15,0 0-20-15,2-1-25 0,-1 3-24 0,-2-8-26 0,9 5-26 0,-9 0-41 16,3-3-42-16,4 3-58 16,-5-3-56-16,6 0-46 0,0-6-32 0,-6 3 0 0,6-3 19 0,1 0 28 0,-1 0 35 0,-3 0 37 0,4-3 37 0,-7-3 40 0,6-4 41 0,1 5 48 15,-1-5 52-15,0-4 57 16,-7 4 74-16</inkml:trace>
  <inkml:trace contextRef="#ctx0" brushRef="#br0" timeOffset="-80487.95">31117 10361 0 0,'0'-9'1'0,"0"3"110"0,-5 1 79 0,5-5 56 0,0 7 44 0,0-3 38 0,0-3 39 0,0 3 32 0,0-4 38 0,0 5 32 0,5 1 33 0,-5-1 31 16,0 1 28-16,0-2-71 0,0 2-129 0,0-1-77 0,8-1-52 0,-8 3-29 0,0-4-13 16,0 2-15-16,0 5-15 0,0 0-15 0,0-4-15 0,0 4-14 0,6-5-14 15,-6 5-14-15,0 0-12 0,0 0-12 0,0 0-10 0,0 0-14 0,0 0-11 0,0 0-11 16,0 0-10-16,0 0-7 0,0 0-7 0,0 0-3 0,0 0-4 0,0 0-4 16,0 0 1-16,0 0-3 0,5 5 1 0,-5-1-1 0,0 1-1 0,7 2 1 15,2 2 3 1,-9 0 3-16,5 1 4 0,-5-1 2 0,6 3 2 0,-6 2-2 0,7-1-4 0,-7-3-8 0,5 10-7 0,-5-5-13 0,0-1-12 0,0 0-11 15,0 7-13-15,0-6-13 0,0 4-10 0,-5-4-9 0,5 4-5 0,0-5-5 0,-7 7 0 16,7-8 2-16,-6 2 3 0,6 0 8 0,-5 0 11 0,5-5 13 0,0 4 15 16,-9-4 16-16,9-4 17 15,0-3 17-15,0 3 16 0,-7 0 16 0,7-6 15 0,0 0 13 0,0 0 10 0,0 0 10 0,0 0 7 0,-5 0 5 0,5-6 7 0,-6 0 5 16,6 3 1-16,0-3 5 16,-8 0 1-16,8-3 1 0,-5 4-2 0,5-3-1 0,0 2-4 0,-8-3-5 0,8-2-4 0,0 7-3 15,-7-7-4-15,7 1-3 0,0 1-4 0,0 0-5 0,0-1-2 0,-5-1-5 0,5 2-2 0,0-5-6 0,0 3-6 16,0-4-5-16,5 6-7 0,-5-4-3 0,0-2-7 0,0-1-2 0,7 6-7 15,-7-4-4-15,8-1-2 0,-8 0-5 16,5 0-4-16,3 2-3 0,-8-1-6 0,6 2-3 16,-1 3 2-16,-5-1-2 0,7 1 2 0,2 0 0 0,-4 2-1 0,1 2 1 0,1 1 0 0,-2-1-1 0,4-1 4 0,3 6-1 15,-6-4 1-15,1 4 5 0,7 4 0 0,-9-4 1 0,8 6 2 0,1-6-1 16,-7 5 1-16,5 4 0 16,-5-2 2-16,-2-4-1 0,3 8 3 0,5-1-1 0,-7-1-2 0,-6 0 3 0,7 1-1 15,-2 5-1-15,-5-6-1 0,0 1-3 0,8 4-8 0,-16 2-10 0,8-7-12 16,0 6-18-16,-5 0-20 0,5-6-23 0,-7 7-22 0,7-2-29 0,-6 2-24 0,0-7-31 15,-1 6-34-15,-1-6-49 0,3 6-57 0,-2-5-89 0,0-1-98 0,2 6-30 16,-2-6 1-16,-1 1 22 0,2 1 30 0,0-2 36 0,-1 1 42 0,2-6 40 16,5 6 44-16,-8-6 48 0,8 2 48 0,-6 0 59 0,6-3 67 0</inkml:trace>
  <inkml:trace contextRef="#ctx0" brushRef="#br0" timeOffset="-80218.19">31417 10738 49 0,'6'0'152'16,"2"0"68"-16,5-6 56 0,-13 6 48 0,5-5 44 0,2 1 38 0,0-2 43 0,-7 1 38 0,0 1 39 0,7-1 35 0,-7 1 33 0,6-2-37 0,1 3-83 0,-7-3-77 0,0 0-76 0,5 6-43 0,-5-4-30 0,0 4-19 0,0 0-14 0,0 0-18 0,9 0-18 0,-9 0-17 15,0 0-16-15,0 0-18 0,0 0-13 0,0 0-17 0,0 0-63 0,0 0-35 16,-9 0 0-16,9 4 0 0,-5 2 0 0,5 0 0 0,-7-3 0 0,7 3 0 15,-6 3 0-15,-1 0 0 0,7 1 0 0,-7 1 0 0,0-1 0 0,2 3 0 0,-2-2 0 16,1-2-127-16,-2 0-41 0,2 7-51 0,-1-7-56 0,2 0-94 0,-4 6-110 16,9 1-90-16,-5-7-78 0,0 0-20 0,-3 2 8 0,-5-2 26 0,5-2 34 0,3-4 44 15,-1 3 44-15,-7-1 55 0,5-10 58 0,-4 5 66 0,0-6 70 0,-3-4 86 16,3 1 89-16</inkml:trace>
  <inkml:trace contextRef="#ctx0" brushRef="#br0" timeOffset="-79428.03">31939 10307 0 0,'0'-3'7'0,"0"-4"50"0,5-2 29 0,-5 4 26 0,0-5 27 0,0 6 31 0,0-7 29 0,0 8 28 0,0-9 28 0,0 3 26 0,0-1 24 0,0 1-1 0,0 0-12 0,0 3-16 0,0-4-15 0,0-1-8 0,0 2-4 0,0 5-10 0,0-5-12 0,0 4-14 0,0-2-18 0,0-2-13 0,0 4-11 0,0 1-10 0,0-2-8 0,0 6-8 0,0-4-10 0,-5 4-11 15,5 0-10-15,0-5-12 0,0 5-9 0,0-4-11 0,0 4-12 0,0 0-12 0,0 0-8 0,0-5-10 16,0 5-9-16,-8 0-12 0,8 0-7 0,0 0-8 0,-5 0-10 0,-3 0-5 15,8 5-5-15,-6-5-5 0,1 4-2 0,-2 1-1 0,7-1-1 0,-8 6 2 16,2-5 0-16,0 4 0 0,-1-2 4 0,2 2 1 0,-4 0 3 0,2 0 1 0,2 2 1 16,5-1 2-16,-6 0-1 0,-1 1-1 0,7-4 1 0,-6 4-2 15,6-2 1-15,-8 7 2 0,8-7-1 0,0 1 1 0,-5-1 1 0,5 3-1 0,0-3 0 0,0 6 3 16,0-6 3-16,0 0 5 0,5 0 5 0,-5 3 9 0,8-3 9 0,-8 5 7 16,6-4 6-16,1 0 5 0,-1-1 7 0,-1 3 6 0,2 1 4 0,7-4 5 0,-7 3 2 15,-1 2 1-15,8-4 0 0,-2-1-2 0,-6 6-7 0,7-5-5 0,-5-1-8 0,-3 0-6 16,2 6-6-16,7-9-3 0,-8 3-9 0,-6 0 0 0,7 3-4 0,-1-4-2 15,-6-3-2-15,7 0 1 0,-7 5-3 0,0-4 2 0,0-3 2 0,0 3 1 16,0 0 3-16,0-6-2 16,-7 4 2-16,7 1-7 0,-6-1-10 0,-1-4-16 0,1 5-20 0,-1-5-22 0,0 4-21 0,0-4-21 0,2 0-26 0,-8 6-24 0,5-6-26 15,-3 0-26-15,-4 0-23 0,9 0-32 0,-7 0-38 0,8 0-37 0,-11 0-41 16,11 0-44-16,-8 5-45 0,7-5-5 0,-2 0 17 16,3-5 27-16,5 5 29 0,0 0 36 0,-7 0 37 0,7 0 35 0,0 0 37 0,0 0 41 0,7-10 45 0,-7 5 50 0,5 1 61 15</inkml:trace>
  <inkml:trace contextRef="#ctx0" brushRef="#br0" timeOffset="-78528.91">32147 10453 29 0,'0'0'132'0,"0"0"61"15,0 0 44-15,0 0 40 0,0-4 35 0,0-1 33 0,-5 1 33 0,5 4 32 16,0-5 30-16,0 1 30 0,0 4 27 0,0 0-34 0,0 0-70 0,-9-6-75 16,9 6-80-16,0 0-43 0,0 0-24 0,0-6-22 0,0 6-16 0,-7 0-17 0,7 0-20 31,0 0-17-31,-5 0-18 0,5 0-14 0,-8 0-14 0,8 0-11 0,-5 0-10 0,5 0-8 15,-6 6-8-15,-2-6-2 0,8 6-4 0,-5-6 3 0,5 4-2 0,-7-4 0 0,1 5-1 0,6-1-1 0,-8-4-1 0,8 5 0 0,-6-1 1 0,6 2-3 32,0 0 0-32,0-6-1 0,-7 3-2 0,7 3 1 0,0-1-2 0,0-1 1 0,0 2 0 15,0-2 2-15,7 1 1 0,-7-1 1 0,0 1 3 0,6 1 2 0,-6-2-1 16,8-4 2-16,-2 6 2 0,-6-1 3 0,7-5-1 0,-2 0 2 0,9 4 2 16,-9-4 2-16,3 0 0 0,4 0 2 0,-3 0 3 0,1 0 0 0,3 0 0 0,1 0 5 15,-7-4 1-15,7 4 4 0,-1-5 5 0,-8-1 6 0,9 2 8 0,-9-2 5 16,2 1 3-16,1-4 4 0,-3 5 4 0,2-2-1 0,0 2 2 0,-7-7 2 0,5 8-1 15,-5-9-1-15,0 3-2 0,0 5-2 0,0-5-6 0,0-3-4 0,0 3-7 16,0-1-6-16,0 0-3 0,-5 0-7 0,5-3-2 0,-7 7-4 0,7-3-1 0,-7-2-2 16,2 1-3-16,-3 7-1 0,8-7-3 0,-7 5-1 0,2-1-1 0,-2 3-6 15,0 3-5-15,2 0-2 0,-3 0-2 0,3 0 0 0,-3 0-4 0,2 3-2 0,-1 3-2 16,1-1-1-16,-2-1-1 0,3 2-2 0,-3 3 2 0,3 0 1 0,5-3 1 0,-5 3 1 16,-4 1 4-16,9-1 1 0,-7 1 1 0,7 0 4 0,-5 0 0 0,-3-1 2 15,8 3 2-15,0-3 3 0,0 0 1 0,-5 7 2 0,5-13-2 0,0 8 0 16,0 3 0-16,0-9 2 0,5 4 2 0,-5 1 0 0,0 1-1 0,8-1-3 0,-8-1-5 15,5 0-7-15,2 1-9 0,-7 1-14 0,9-2-16 0,-4-3-17 0,8 2-20 16,-8 2-25-16,3 0-23 0,5-4-26 0,-7 3-21 0,7 1-31 0,-5-5-31 0,4 4-42 16,-5-5-45-16,5 2-41 0,-4-1-38 0,4 5-19 0,-5-4-6 0,-2-6 13 0,11 3 26 15,-11-3 31-15,8 6 37 0,-8-6 35 0,9 0 34 0,-7-6 47 0,-1 6 48 0,7-3 63 16,-5 3 61-16,-3-6 48 0,1 0 51 0,1-3 49 0,-1 3 55 0,2-3 46 16,-1 5 40-16,-2-5 34 0,-5-3 33 0,6 3 34 0,2-1 34 0,-8-4 20 0,0 4 13 15,5-5-16-15,-5 6-29 0,8-6-29 0,-8 6-32 0,7-1-27 0,-7-5-23 16,0 4-16-16,6 2-8 0,-6-5-12 0,6 3-7 0,-6 8-12 0,0-9-12 15,0 3-11-15,5 5-7 0,-5-5-11 0,0 3-11 0,0 0-17 0,0 6-15 0,0 0-17 16,0 0-15-16,0 0-17 0,0 0-16 0,0 0-14 0,0 0-16 0,0 0-8 16,0 0-9-16,0 0-8 0,0 0-4 0,0 0-3 0,0 6-2 0,-5 0-2 15,5-2 1-15,0 1 1 0,-6-1-1 0,6 1 5 0,-6 5 4 0,6-4 5 0,-7-3 5 16,7 3 3-16,-8 3 1 0,8-3-2 0,-5-2 1 0,-3-4 0 0,2 5-1 0,6-1 0 16,-5-4 0-16,-2 5-3 0,-1-5-3 0,2 0-6 0,-1 0-2 0,1 0-5 15,-7 0-3-15,5 0 1 0,3-5-2 0,-1 1-1 0,-1 4-1 16,2-5 1-16,-4 1-2 0,4-2 0 0,-2 2-4 0,1-1 4 0,6-1 1 0,-5 3 4 15,5-3 4-15,0-4 0 0,-9 5 1 0,9 1 0 0,0-5 2 0,0 3-1 16,0-3 3-16,9 3 3 0,-9-4 0 0,0 5 2 0,0-4 3 0,5-1 1 0,-5 1-1 0,6-3 2 16,-6 3 1-16,7 0-1 0,-7 3 1 0,5-3 1 0,4 0 2 0,-4 0-1 0,2 2-3 15,-1-2 1-15,-6 4 3 0,5 1 1 0,3-6 3 0,0 5 1 0,-3 5 6 16,1-6 2-16,1 6 3 0,-1-3 5 0,2 3 3 0,-1 0 2 0,4 0 0 16,-3 0 2-16,-3 0 3 0,3 3-2 0,-1 3-1 0,5-6-1 0,-7 9-3 0,2-3 1 15,1-2-7-15,-2 5-3 0,1 3-1 0,-1-3-4 0,7 0-1 0,-13 6-2 0,8 0-1 16,-3 0-1-16,-5-2-3 0,6 7-2 0,-6-4-1 0,0 3-2 15,0-1 0-15,0 8 2 0,0-7-1 0,-6 6-1 0,6-1-1 0,-5 0-1 0,5 1-3 16,-8 5-1-16,0-6-2 0,8 0-3 16,-5 1-2-16,-1 3-2 0,6-2-4 0,-7-7-6 0,7 6-7 0,-6-7-5 0,6 2-7 0,-8-4-6 0,8 2-6 0,0-3-9 15,0 1-11-15,-7-2-15 0,7-6-12 0,0 7-20 0,0-4-18 0,0-1-17 16,0-1-13-16,-5 0-24 0,5-3-24 0,0 3-25 0,0-3-23 0,0-3-49 16,0-3-60-16,0 0-71 0,0 0-76 0,-6 7-18 0,6-7 8 0,0 0 26 0,0 0 30 15,-6-7 35-15,-1 7 35 0,7-9 43 0,-8 4 44 0,8-5 45 0,-5 6 47 0,5-5 60 16,0-6 67-16</inkml:trace>
  <inkml:trace contextRef="#ctx0" brushRef="#br0" timeOffset="-77597.3">32655 10444 73 0,'5'-4'141'0,"-5"4"42"0,0-5 32 0,0 5 27 0,0-4 28 0,0-2 28 0,0 0 31 0,0 3 26 0,0 3 26 0,-5-6 28 0,5 6 27 0,0-6-54 0,0 2-105 0,0-1-52 0,0 0-24 15,-8 5-9-15,8-4-2 0,0-2 0 0,0 2-1 0,0-1-5 0,0 1-10 0,-5-8-8 0,5 9-5 0,0-3-8 0,0 1-9 0,0 1-8 0,0-2-4 0,0 3-9 0,0-3-9 0,0 2-10 16,5-1-11-16,-5-1-9 0,0 3-10 0,0 3-10 0,0-7-6 0,8 7-11 0,-8-5-8 0,0 5-8 16,5-4-7-16,-5 4-5 0,0-5-7 0,8 5-3 0,-8 0-7 0,0 0-4 15,6 0-4-15,1-4-2 0,-7 4-1 16,6 4-4-16,2-4-1 0,-8 0 2 0,5 0 0 0,2 5 2 0,-1-1-1 0,-1 1 2 0,4 2-3 0,-2-4 4 0,-2 8 0 15,3-7 2-15,-3 5-3 0,-5 1 3 0,6-5 1 0,2 10 0 0,-3-5-2 0,-5-1 3 16,7 1-2-16,-7 0 2 0,0 6 2 0,7-7-2 0,-7 6-3 0,0-6-1 0,0 7 2 16,0-7 1-16,0 6-2 0,-7-6-1 0,7 6-9 0,0-5 2 0,0-1-2 15,-7 0 0-15,7 1 0 0,0-5-2 0,-5 5-5 0,5-5 3 0,0 4 2 0,-8-3 3 16,8 0 0-16,-6-2 1 0,6 0 1 0,0 1 3 0,-5-5 2 16,5 5 4-16,-8-5 4 0,8 0 1 0,0 4 2 0,0-4 4 0,0 0 2 0,0 0 2 0,0 0-1 15,-5 0-2-15,5 0 1 0,0 0 0 0,-7-4 4 0,7 4-2 0,0-5 1 0,-9 0-1 16,9 1-3-16,0 0 1 0,0 4-3 0,0-12 2 0,0 9 0 0,0-3 0 0,0-3 3 15,0 3 3-15,0-3 2 0,-5 3 0 0,5-3 4 0,0 0 1 0,0-1 4 16,5-1-1-16,-5 2 4 0,0-1-1 0,0-5 1 0,9 6-1 0,-9-6-4 0,7 6-3 16,-7-7 1-16,5 1-5 0,3 1-7 0,-3 0-2 0,1-1-2 0,2 0-1 0,-8 0-3 15,12 2-3-15,-5-1-2 0,0-2-3 0,-1 1-1 0,1 6-2 0,-2 0 2 0,4-3 2 16,3 3-1-16,-6 3-1 0,1-1 3 0,-1 1 0 0,2 6-2 0,2-5 2 16,-1 5-4-16,-4 0 2 0,2 0 2 0,6 0 2 0,-6 0-1 0,0 5 0 0,6 1 0 15,-8-3 0-15,3 1 0 0,3 7-2 0,-4-2 1 0,1-2-2 0,-2 7 3 16,-6-4-1-16,7-1 2 0,-1 7 2 0,-6-2-2 0,0-1 3 0,5 2 0 0,-5 0-1 0,0 0 1 15,-5-1 0-15,5 0-2 0,0 1-2 0,0 1-4 0,0-2-4 0,-6 2-8 16,6-2-5-16,0-4-9 16,-7 3-8-16,7-2-4 0,0-1-4 0,0-1-7 0,0 0-2 0,0 1-3 0,0 1 0 15,0-7-1-15,0 7 1 0,7-8 7 0,-7 9 3 0,6-8 4 0,-6 0 8 0,5 1 8 0,3 0 6 0,0-5 6 0,-3 4 5 0,1-4 9 16,1 6 4-16,-1-6 3 0,2 0 5 0,-1 0 3 0,-2-6 1 0,1 6 1 16,0-4 5-16,1 4 3 0,1-5 2 15,-3 0 3-15,2 1 1 0,0 0-2 0,-2-8 1 0,3 9-4 0,-8-8 4 0,7 7 1 0,-1-7 0 0,0 1 4 0,-6 1 0 0,7 0 2 0,-7-1-1 16,5-5 1-16,3 6 2 0,-8-6 4 0,8 0 5 15,-8 0 2-15,5 6 7 0,-5-7 5 0,0 1 0 0,0 6 1 0,6-6 1 16,-6 2 2-16,0 1 1 0,0 3 3 0,0 0 0 0,0 0 0 0,0 3-9 16,0-3-4-16,0 3-7 0,0 3-7 0,0 3-11 0,0 0-10 0,0 0-8 0,0 0-7 0,0 0-5 0,-6 0-3 0,6 3-5 0,-5-3-2 15,5 6-5-15,-8 3-5 0,0-3 0 16,8 3-6-16,-5-5 5 0,-2 7 3 0,7-2 5 0,-6 1 8 0,0-1 4 0,6 6 4 0,-7-6 1 0,7 3-4 0,-8-3-1 16,8 1-3-16,-5-1 4 0,5 0 5 0,0 3 2 0,0-3 0 0,-7 0-1 15,7 1 0-15,0-1-2 16,0 2-3-16,0-1 1 0,7-1 3 0,-7 0 3 0,0-3 0 0,5 3-2 0,-5 1 0 0,8 1-1 0,-1-8-2 0,-7 9 3 0,6-8 4 0,0 5 0 15,1-4-1-15,-2-1 0 0,3 2-1 0,0 0 5 0,-3-6 0 0,-5 0 3 16,6 3 3-16,1-3 8 0,-2 0 7 0,4 0 5 0,-4-3 7 0,2 3 5 0,-7-6 2 16,6 0 3-16,-6 2 2 0,5-6 3 0,4 6 4 0,-9-6-3 0,7 1-4 15,-7-2-5-15,0 1-3 0,0-5-3 0,5 6-6 0,-5-6-6 0,0 0-9 0,0 2-4 16,0-2-4-16,0 0-10 0,0 0-3 16,0-4 0-16,0 4 0 0,0-5 0 0,-5 6-2 0,5-7-7 0,0 7-11 0,-7 1-6 0,7-2-7 0,0-1-5 0,0 2-2 31,-9 4-12-31,9 1-14 0,0 3-13 0,-5-4-11 0,5 5-23 0,0 1-21 0,-6 4-27 15,6-5-33-15,-7 5-21 0,7 0-21 0,-5 5-21 0,-4-1-18 0,4 1-23 16,5 2-25-16,-7-4-54 0,1 8-64 0,1-1-47 0,-3-1-36 0,0 7 4 0,3-7 23 16,-2 0 37-16,7 6 39 0,-6-6 41 0,0 0 43 0,6-3 37 0,0 4 42 0,-7-5 42 15,7-1 45-15,0-4 62 0,0 6 78 0</inkml:trace>
  <inkml:trace contextRef="#ctx0" brushRef="#br0" timeOffset="-77296.94">33241 10264 0 0,'0'-6'73'0,"7"3"55"0,-7-9 43 0,0 8 35 0,5-7 33 0,-5 7 31 0,0-5 32 0,0 4 30 16,0-5 30-16,0 0 29 0,0 5 29 0,0-4-16 0,0 3-38 0,0 2-47 0,0-5-54 0,0 4-31 0,0-2-21 0,0 3-11 0,0-1-9 0,0 0-10 0,0 1-8 0,0 4-9 0,0-6-8 0,0 2-8 0,0 4-6 0,8 0-5 0,-8 0-4 0,0 0-7 0,0 0-4 0,0-5-7 0,0 5-4 16,0 0-5-16,0 0-8 0,0 0-7 0,0 0-7 0,0 0-8 0,0 0-8 0,0 0-11 0,0 0-9 15,0 0-7-15,0 0-10 0,0 0-2 0,0 0-8 0,0 0 0 0,0 0-4 0,0 0 2 16,7 5-2-16,-7-5 3 0,5 4 1 0,-5 2 2 0,7-2 4 0,-7 6-1 15,7-6 4-15,-2 8 4 0,-5-3 3 0,8 1 2 0,-3-1 0 0,3 6-2 0,-2 0-4 16,-1-2-4-16,3 2-3 0,5 0-6 0,-5 6-4 0,-3-8-5 0,0 8-4 0,4-3-7 16,-4-3-2-16,-5 6 0 0,7-2 0 0,1-5 0 0,-3 5 0 0,-5-3 0 15,0 2 0-15,0-3-2 0,0 0-6 0,0 4-11 0,0-4-10 0,-5 0-16 0,5 0-16 16,-8 0-22-16,1 0-25 0,2 0-33 0,-9-2-40 0,9-4-41 0,-8 6-50 0,-3 1-66 16,5-2-78-16,-2-4-90 0,-7 5-97 0,8 0-26 0,-8-6 3 0,1 6 23 0,3-6 33 0,-2 1 39 15,-1 1 45-15,6-7 53 0,-8 5 53 0,3-3 59 0,-3-2 62 0,2-4 71 0,-1 5 75 16</inkml:trace>
  <inkml:trace contextRef="#ctx0" brushRef="#br0" timeOffset="-46751.59">23700 11274 49 0,'0'-3'127'0,"0"-9"44"0,6 8 36 0,-6-6 31 0,0 6 29 0,0-6 27 0,0 5 29 0,0 1 27 0,0-8 28 0,-6 9 26 0,6-3 29 0,0 1-46 0,0-5-87 0,0 7-50 0,-8-3-36 0,8-3-18 0,0 3-11 0,0 2-6 0,0-2-5 0,0 1-6 0,-5-4-7 0,5 9-8 0,0-4-7 0,0-2-9 16,0 2-9-16,0-1-8 0,0-1-7 0,0 3-5 0,0-4-6 0,0 2-3 0,0 1-8 15,0-1-3-15,0-1-4 0,0 2-6 0,5 4-5 0,-5 0-5 0,0-3-7 16,0 3-7-16,0-6-6 0,0 6-6 0,0-5-7 0,0 5-9 0,0 0-7 15,0 0-8-15,0 0-6 0,0 0-4 0,0 0-4 0,8 0-5 0,-8 5-5 0,6 1 1 16,-6-3 0-16,0 1 1 0,7 7 3 0,-7-2 2 0,0 1 1 0,6 5 5 16,-6-5 0-16,0 10 1 0,7-5 3 0,-7 4 0 0,0-1-1 0,0 3 3 15,0 3-1-15,0-5 0 0,0 6-2 0,0 5 0 0,0-6-3 0,-7 6-1 16,7-7-1-16,0 12-6 0,0-7-9 0,-6 3-11 0,6-2-10 0,0 0-15 0,0 0-11 16,0 0-17-16,0 0-18 0,0-4-17 0,0-1-18 0,0-3-17 0,0 3-19 15,0-4-20-15,0-6-24 0,0 5-11 0,6-4-14 0,-6-6-23 0,0 6-31 16,0 0-41-16,7-6-42 0,-7 1-40 0,6 1-34 0,-6-7-2 0,0 6 15 0,8-5 26 15,-8-1 28-15,5 1 35 0,2 1 34 0,-7-6 36 0,6 4 36 0,0-4 44 16,1 0 48-16,-7-4 52 0,8 4 69 0</inkml:trace>
  <inkml:trace contextRef="#ctx0" brushRef="#br0" timeOffset="-45977.72">24111 11694 85 0,'12'-9'154'16,"0"-6"47"-16,-4 0 39 0,4 5 34 0,-5-4 35 0,0-5 32 0,-2 3 33 0,3 2 31 15,-3-1 33-15,3-4 31 0,-2 4 32 0,1 0-56 0,-1 2-106 16,-6 1-55-16,7 0-26 0,-7 0-20 0,6-1-11 0,-6 2-14 0,0 1-12 0,0 1-14 15,-6 0-15-15,6 3-13 0,-7-3-18 0,7 0-15 0,-6 3-16 0,-1-4-16 16,-7 5-19-16,9-5-16 0,-3 5-13 0,3 1-11 0,-9-1-10 0,9 1-8 0,-10 4-5 16,3-6-4-16,5 6-7 0,-6 0-5 0,0 0-2 0,7 0-4 0,-6 0-4 15,-2 6 0-15,7-6-2 0,-4 4-1 0,3 1 0 0,-5-1 0 0,-1 1 0 16,9 5-2-16,-10-5 1 0,10 11-2 0,-9-7 4 0,9 0-2 0,-8 6 3 0,5 0-1 16,2 0 1-16,1-2-2 0,-11 2-1 0,11 6-5 0,-2-8-3 0,1 2-7 15,6 6-5-15,-5-8-5 0,-4 2-4 0,9-1-4 0,0 2-2 0,-7-7-5 16,7 1-2-16,0 4-5 0,7-7-1 0,-7 2-1 0,0 0 1 0,9-3 4 0,-9-3 6 15,5 3 6-15,1-2 7 0,1 1 5 0,-2 1 5 0,4-3 8 0,-2-3 2 16,4 7 7-16,-3-7 4 0,5 0 5 0,-8 0 6 0,9 0 6 0,-2-7 2 16,1 4 3-16,1-3-1 0,-1 1 3 0,-5-5 2 0,3 1 0 0,1 0 4 15,4 0 0-15,-5-3 4 0,-6-1 1 0,11-2 4 0,-11 6 2 0,2-12 1 16,5 6 2-16,-4 2 0 0,-8-8-1 0,7 2 4 0,-7-2-4 0,5 3 0 0,-5-1 0 16,7-5 0-16,-7 3-1 0,0-3-1 0,0 5-1 0,0-1-5 0,0 1 3 15,0 4-1-15,0 0 2 0,-7 0 4 0,7 5 0 0,0 7 0 16,0-9-2-16,-5 8-3 0,5 4-6 0,0 0-9 0,0 0-6 0,0 0-1 0,-7 0-5 15,7 4-3-15,-8 2-5 0,8 3-4 0,-6 1-6 0,6 1-6 0,-6-2-2 16,-1 7-3-16,7-4 1 0,-5 4 1 0,5-2 6 0,-8 7 5 0,8-8 2 0,0 8 1 16,-8-6 0-16,8-2 1 0,0 7-1 0,0-4-2 0,0-4-2 0,8 4-1 0,-8-1-1 15,0 0-3-15,8 0-3 0,-8-6 0 0,5 6 2 0,2-6-3 0,-1 0 0 16,0 2 1-16,2-2-2 0,4 2 3 0,-5-2 2 16,0 0 1-16,6-2 5 0,-8-4 3 0,9 3 5 0,-7-1 4 0,6-5 5 0,-7 0 2 0,7 0 4 15,-8-5 4-15,11-1 2 0,-11 6 2 0,8-10 4 0,-7 5 0 0,2-4 4 16,-3-1 1-16,8 1 3 0,-5 0 2 0,-2-7-1 0,1 7 2 0,-2-6 0 0,4 0 1 15,-4-4-1-15,-5-1 0 0,7 4-1 0,-7-2 3 0,6-1-3 0,-6-5-1 16,0 3 0-16,0-3-2 0,0 5 0 0,0-5-2 0,-6 3-3 0,6 2-1 0,-7-5-3 16,7 3 0-16,-5 3-1 0,-4 3 2 0,9-4 1 0,-5 4-1 0,-2 6 0 15,1-6 0-15,6 9-2 0,-8-4-2 16,8 5-1-16,-6 1-7 0,6-1-5 0,-7 1-7 0,7 4-4 0,0 0-4 0,-5 4-5 0,5-4-2 0,-8 5-3 16,8 4-2-16,-6-3-2 0,6 4-1 0,0-1-2 0,-5 0-3 0,5 1 2 15,0 1 2-15,-8 4 4 0,8-6 5 0,0 5 3 0,0-4 2 0,8 0 4 0,-8-1-1 16,0 7 0-16,5-7 5 0,-5 0-1 0,6 3 2 0,-6 0 5 0,8 0 2 15,-3-3 3-15,2 6 3 0,-1-6 4 0,2 7 2 0,-2-3 2 0,6 2 3 16,-3-1 3-16,-4 2 1 0,8-2 1 0,-6 2 3 0,7-4-2 16,-4 4 0-16,-2-1 1 0,-2 0-2 0,9 0-2 0,-10-6 0 0,1 6 1 0,2-6-3 0,-3 0 2 15,-5 2-1-15,8-2 1 0,-3 2-2 0,-5-2 1 0,0 0-1 0,8 1 1 16,-8 1 0-16,-8-7 1 0,8 5 2 0,0 1-2 0,-5-5 1 0,5 4-6 16,-8-2-5-16,3 2-8 0,-3-4-9 0,2 5-5 0,-7-5-9 0,6-1-8 15,1 1-8-15,-7-1-13 0,8 3-10 0,-9-2-12 0,7-1-15 0,-6-4-16 16,8 0-17-16,-9 5-19 0,1-5-17 0,5 0-23 0,2 0-22 0,-6 0-31 0,4 0-38 15,2-5-46-15,-7 5-54 0,8-4-49 0,-2-1-46 0,7-2-8 0,-9 3 11 0,4-1 24 16,-1 1 29-16,6-7 35 0,-7 7 36 0,7-5 42 0,0 4 39 0,-6-5 48 16,6-1 49-16,0 1 55 0,6 1 69 0</inkml:trace>
  <inkml:trace contextRef="#ctx0" brushRef="#br0" timeOffset="-45721.42">24696 11271 0 0,'7'-6'1'0,"-7"0"105"0,5 2 76 0,-5-1 52 0,0 0 39 0,0 1 39 0,-5-2 36 0,5 2 38 0,-7-1 35 0,7 1 36 0,-6-2 35 0,6 6 29 0,0-6 29 0,-5 6-70 0,5-3-128 0,-8 3-72 0,8-6-47 0,0 6-22 0,-8-5-14 0,8 5-16 0,0 0-20 0,0 0-15 0,0 0-24 0,0 0-20 0,0 0-19 0,-5 0-17 0,5 0-12 0,0 0-13 16,-7 0-11-16,7 5-7 0,-7 1-5 0,7-3-7 0,-5 9-5 16,5-3-2-16,0 1-3 0,-7-1 1 0,-1 0-4 0,8 6 4 0,0 1-1 0,-5 2 3 15,5-3 1-15,0 6 0 0,0-3 0 0,0 7-2 0,0-1-1 0,0 0-2 16,0 6-2-16,0-5-4 0,0 3-10 0,5 2-17 0,-5 0-21 0,8-1-22 15,-8 0-25-15,7-4-30 0,-7-1-27 0,5-6-28 0,2 3-29 0,-7-2-38 0,7 2-43 16,-2-8-60-16,-5 2-66 0,0-6-54 0,8 6-48 0,0-4-1 0,-8-1 20 0,0-6 33 16,5 5 37-16,-5-4 39 0,0-5 42 0,0 0 42 0,0 0 43 0,0 0 49 15,0 0 50 1,0 0 59-16,-5-5 73 0</inkml:trace>
  <inkml:trace contextRef="#ctx0" brushRef="#br0" timeOffset="-45519.99">24519 11636 0 0,'-5'-5'61'16,"5"-5"101"-16,-7 5 60 0,7 1 53 0,-6-1 44 0,0 1 41 0,6 4 39 0,0-7 37 15,0 2 34-15,-8 1 29 0,8 4 25 0,0-5 0 0,0 5-17 0,0-4-80 16,8 4-118-16,-8 0-66 0,0-6-41 0,0 6-28 16,0 0-24-16,0 0-21 0,0-5-20 0,0 5-15 0,0 0-12 0,6 0-10 0,-6-4-5 0,6 4-6 15,1 0-11-15,-2-5-8 0,2 5-10 0,2 0-6 0,2-4-7 0,1 4-1 32,-3-6-6-32,3 6-8 0,7 0-14 0,-6 0-27 0,6-6-29 0,-4 6-34 0,4 0-35 15,-6 0-41-15,6 0-41 0,-7 0-70 0,9 0-85 0,-10 0-84 0,10 0-82 16,-8 0-32-16,1 0-3 0,-2 0 17 0,-6 0 29 0,7 0 38 0,-5 0 45 15,-3 0 48-15,3 0 50 0,-2 0 55 0,-1 0 56 0,-5-3 70 0,0 3 76 0</inkml:trace>
  <inkml:trace contextRef="#ctx0" brushRef="#br0" timeOffset="-45299.48">24866 11899 89 0,'0'0'168'0,"0"0"50"0,0 0 38 0,0 0 34 0,0 0 32 0,0 0 35 16,0 0 36-16,0 0 34 0,0 0 32 0,0-4 33 0,0 4 28 0,0-5-61 15,0 5-114-15,0-4-67 0,0 4-45 0,0-6-21 0,0 6-11 0,0 0-11 16,0-4-12-16,0 4-18 0,0 0-20 0,0-5-19 0,0-1-19 0,0 3-14 0,0-4-17 16,0 7-13-16,6-5-15 0,-6 5-13 0,8-4-13 0,-3-1-7 0,0 1-6 15,3-2-14-15,5 2-14 0,-7-1-23 0,8-1-24 0,-2 6-29 0,1-3-28 16,8-3-35-16,-8 0-35 0,-2 2-52 0,2 4-62 0,8-5-91 0,-8 1-103 0,6-1-40 16,-6-1-8-16,0 2 10 0,5-1 28 0,-4-4 34 0,1 2 40 0,-3-2 44 15,8 0 46-15,-7-1 50 0,-7 1 51 0,6-6 64 0,2 0 66 0</inkml:trace>
  <inkml:trace contextRef="#ctx0" brushRef="#br0" timeOffset="-44814.7">25367 11280 0 0,'0'-6'10'0,"0"3"125"16,0-3 73-16,0 0 53 0,0-3 44 0,0 4 41 0,0 1 36 0,0-2 38 16,0 2 38-16,0-1 31 0,0 5 35 0,0-4 31 0,0-2 26 0,0 6-86 15,0 0-153-15,0 0-85 0,0 0-46 0,0 0-30 0,0 0-20 0,0 0-22 0,0 0-21 16,0 0-22-16,0 0-22 0,0 0-20 0,0 0-15 0,0 0-11 0,0 0-12 15,0 6-7-15,0-2-6 0,0 1-4 0,0-1-3 0,0 6-1 0,0 0 2 0,0 0 0 16,0 5 2-16,0-5 3 0,0 4 3 0,0 5 2 0,0-4-2 0,0 4-2 16,0 1-1-16,0-1-10 0,0 2-11 0,-5 3-12 0,5 0-15 0,0 1-8 15,0-1-6-15,-8 1-7 0,8-1-9 0,0-5-6 0,0 6-5 0,0-5-9 16,8-7-5-16,-8 8-4 0,0-6-5 0,0-2 3 0,5-2 6 0,-5-1 10 16,0-1 12-16,7 0 9 0,-7-3 7 0,0-1 14 0,6-1 12 0,-6-4 11 0,0 5 16 15,0-5 7-15,0 0 9 0,0 0 6 0,0 0 6 0,0 0 4 0,0-5 3 16,-6 1 3-16,6-1 1 0,0-5 0 0,-7 5-2 0,7-4-2 0,-5 2-6 0,5-2-3 15,0 0-5-15,-8 0-1 0,8-6 3 0,-8 6-1 16,8-7 3-16,0 7 0 0,0-6 2 0,0-1 7 0,-5-2 3 0,5 3 4 0,5-6 1 0,-5 8 0 16,0-7 2-16,0 4-1 0,8-2-1 0,-8 3-6 0,8 0-3 0,-8 5-1 15,5-4-4-15,-5 4-1 0,7 5-5 0,-7 1-7 0,6-2-6 0,-6 3-3 16,5-3-3-16,4 6 1 0,-2 0 1 0,-2 0 3 0,1 6 4 0,1-6 5 0,7 3 4 16,-9 7 5-16,8-5 5 0,1 5 2 0,-2 1 5 0,-5-2 1 0,5 6 4 15,3-6 0-15,-3 7-2 0,0-4-1 0,2 4-2 0,-7-1-4 0,6 3-4 16,-7-2-3-16,2-2-5 0,-3 1 1 0,-5 1-1 0,8-3-4 0,-8 2 2 0,0-1-1 15,0-4 0-15,0 1-6 0,-8-1-6 0,8-1-12 0,-5 0-13 0,-3 0-19 16,2-2-20-16,-1 2-27 0,1-4-27 0,-7-1-32 0,0 7-33 0,0-7-57 16,0 1-67-16,0-1-87 0,-1 3-86 0,2-7-32 0,-2 5 1 0,-4-1 16 0,4-4 25 15,1 5 35-15,1-5 34 0,-2 0 41 0,1 0 44 16,-8-5 46-16,16 5 45 0,-9 0 62 0,1-4 67 0</inkml:trace>
  <inkml:trace contextRef="#ctx0" brushRef="#br0" timeOffset="-44351.98">25569 11469 0 0,'0'-4'2'0,"6"-5"109"0,2 4 71 15,-8-5 52-15,0 4 45 0,0 3 40 0,5-3 37 0,-5 1 36 0,0 5 35 0,0 0 32 0,0-10 34 0,-5 5 30 0,5 1 31 0,0-2-72 0,0 3-132 0,0-3-70 0,0 2-42 0,0-2-27 0,0 1-21 0,0 5-20 0,0-4-19 0,0 4-19 0,0 0-17 0,0-6-21 0,0 6-21 0,0 0-18 16,0 0-21-16,0 0-15 0,0 0-14 0,0 0-9 0,0 0-7 0,0 0-8 0,0 10-1 0,0-5-5 15,0 1 0-15,0 4 0 0,0-1 3 0,0 0 2 0,5 1 3 0,-5 4 3 16,0 2 4-16,8-2-6 0,-8 2-5 0,5 3-12 0,-5-5-7 0,5 1-15 16,-5 4-13-16,9-4-8 0,-9 0-6 0,5-2-5 0,2 3-3 0,1-2-6 15,-8-4-4-15,6 4-3 0,0-4 2 0,1 1 7 0,-7-1 9 0,5-7 10 0,2 3 13 16,0-2 12-16,0 1 16 0,-1-5 10 16,1 6 9-16,-2-6 6 0,4 0 6 0,-4-6 9 0,2 6 12 0,4-5 6 0,-3 1 12 0,0-2 6 0,-3-3 9 0,1 5 5 15,2-7 8-15,-3 1 7 0,2 1 5 0,1 0 6 0,-3-2 3 0,-5-2 4 16,7-3 5-16,0 7 2 0,-7-6 2 0,5 0-4 0,-5 0 2 0,0 0-4 15,0 2-4-15,8-2-2 0,-8 0-5 16,0-4-1-16,0 4-4 0,0 6-1 0,0-6-1 0,0 4 1 0,-8 1-3 0,8 1-3 0,0 5-3 0,0-2-5 0,0 1-6 16,0 5-10-16,0 0-9 0,0 0-11 0,0 0-7 0,0 0-8 15,0 0-6-15,0 0-5 0,0 5-6 0,0 1-4 0,-5-2-6 0,5 5-1 0,0 1-3 16,0 5 2-16,0-1-1 0,-7 2 6 0,7 2 5 0,0 3 4 0,-7-2 4 16,7 1 4-16,-5 5-2 0,-3-7 0 0,8 6-1 0,-7-4-1 0,7 4-2 0,-5-3-2 15,5-3-5-15,-8 3-7 0,8-2-9 0,0 1-11 16,-6 0-13-16,6-6-19 0,0 5-20 0,0-4-23 0,0 0-22 0,0 4-29 0,-5-5-27 0,5 2-38 15,0-7-43-15,0 10-58 0,0-8-66 0,0 4-71 0,0-2-73 0,0-3-16 0,0 0 8 16,0 0 25-16,0 0 34 0,0 1 35 0,0-7 42 0,0-4 43 0,0 0 45 16,0 0 54-16,0 0 53 0,0 0 63 0,5-4 68 0</inkml:trace>
  <inkml:trace contextRef="#ctx0" brushRef="#br0" timeOffset="-44083.45">26161 11353 0 0,'7'-5'23'0,"-7"1"120"16,0-8 65-16,0 9 48 0,7-3 39 0,-7 3 35 0,0-3 36 0,0 0 32 0,0 6 33 0,0-4 33 0,0 4 30 0,0 0 24 0,0-5 22 0,0 5-81 0,0 0-141 0,0 0-71 0,0 0-31 0,0 0-20 0,0 0-15 0,0 0-12 0,0 0-16 0,0 0-16 0,0 0-16 0,0 0-11 0,-7 5-12 0,7-5-13 0,0 4-11 0,-7 2-14 0,7 0-11 16,0-3-7-16,0 6-7 0,-7 3-3 0,7-3-4 0,0 6-2 0,-5-6-2 15,5 10-2-15,0-4-1 0,0 6-4 0,-8-2-3 0,8 5-4 0,-5 1-4 0,5-1-4 16,0 0-9-16,0 0-16 0,-6 0-17 0,6 1-26 0,0 6-27 0,0-7-28 15,0 0-30-15,6-5-29 0,-6 5-31 0,0-3-35 0,5-2-32 0,3-1-62 16,-8 3-76-16,5-2-69 0,2-5-64 0,-7 2-10 0,7-1 15 16,-7-2 31-16,7-2 39 0,-7-1 43 0,0-5 43 0,0-5 45 0,0 4 44 0,0-4 48 0,0 0 48 0,-7 0 64 15,7-4 71-15</inkml:trace>
  <inkml:trace contextRef="#ctx0" brushRef="#br0" timeOffset="-43894.46">25920 11715 0 0,'-13'-5'12'0,"7"-2"128"0,1 7 79 0,-2-3 57 0,-2-3 47 31,4 1 38-31,-2 1 30 0,7-2 27 0,0-3 27 0,0 5 24 0,0-7 23 16,0 8 25-16,0-4 27 0,7 2-92 0,-7 1-154 0,5 4-89 0,4-5-46 0,-9 1-33 15,7 4-19-15,-2-6-10 0,1 6-9 0,7-5-3 0,-5 5-7 16,4 0-7-16,0-4-7 0,3 4-10 0,-2 0-10 0,-2 0-11 0,10 0-9 0,-3 0-16 16,-4 0-22-16,4 0-27 0,3 4-29 0,-2-4-35 0,9 0-38 0,-17 0-44 15,9 0-44-15,0 0-95 0,0 5-114 0,-9-5-65 0,10 0-38 0,-8-5-7 0,6 5 8 16,-6 0 24-16,-5-4 32 0,5-1 39 0,0 1 45 0,-7-3 49 0,1-2 51 15,-1 4 57-15,-1-5 59 0,2 1 82 0,2 0 92 0</inkml:trace>
  <inkml:trace contextRef="#ctx0" brushRef="#br0" timeOffset="-43405.01">26410 11603 0 0,'-8'9'21'0,"2"0"139"0,1-3 77 0,-3-2 55 0,-5-4 44 16,13 5 39-16,-8-10 38 0,3 5 33 0,0-4 29 0,5-2 27 0,0 1 27 15,-9 1 24-15,9 4 25 0,0-5-103 0,0 5-174 0,0 0-88 0,0 0-43 16,0 0-24-16,0 0-15 0,0 0-16 0,0 0-15 0,0 0-16 0,0 0-11 15,0 0-9-15,0 0-13 0,0 0-7 0,-7 5-8 0,7-5-10 0,-5 4-11 16,5-4-9-16,0 5-7 0,0 1-5 0,-6-2-4 0,6 1-4 0,0-1-2 0,0 1-3 16,0 2-2-16,0-4 0 0,0 8 1 0,0-7 0 0,0 2 0 0,6-3-1 15,-6 3 2-15,5 3-1 0,-5-3 1 0,7-3 1 0,2 4 2 0,-4-2 4 16,0-5 3-16,3 4 1 0,5 1 6 0,0-5 0 0,1 0 4 0,-1 0 0 16,-1 0 1-16,0 0-1 0,3 0 2 0,4 0 1 0,-7-5 0 0,2 1 0 0,-1 4-2 15,6-5 1-15,-6-2 2 0,0 4 3 0,-5-3 1 0,4 1 1 0,-6 1 5 16,8-2 3-16,-7-3 1 0,-2 5 2 0,1-1 3 0,-6-4 1 0,8-3 2 15,-8 3 1-15,5-1 1 0,-5 1-2 0,0 0 1 0,0-7 0 0,0 1-1 0,0 6-3 16,0-6-1-16,-5 0-4 0,5 0 0 0,-8 2-4 0,8-2-1 0,-6 0-2 16,1 5-3-16,-2-4 0 0,-1 4-3 0,-4 1-2 0,5-2-3 0,2 7-2 15,-11-7-5-15,11 7-1 0,-8-2-3 0,8 6-2 0,-9 0-2 0,7 0-3 0,-4 0-1 16,-5 0-2-16,11 6 0 0,-9-2-1 0,9 1 0 0,-10 1-1 0,10 3 2 16,-2 0 0-16,-5 1 3 0,4 1 1 0,-5 2 2 0,7-1 2 0,1 0 0 15,-3 4 1-15,-5-1 1 0,5 0 3 0,3 0-2 0,0 3 2 0,-4-3 1 16,2 1-1-16,2-3 1 0,5 7-3 0,-6-4 2 0,6-2-3 0,-7-1-1 0,7 2 0 15,-6 1 0-15,6-2-2 0,0 1-2 0,0-2 2 0,0 3-3 0,0-1 1 16,0-6 2-16,6 6-1 0,1-6 2 0,-7 6 1 0,6 0 1 0,-1-6 3 16,2 7 0-16,7-7 2 0,-9 6 2 0,8-6 1 0,3 1 2 0,-5 1 0 0,2-2 2 15,7 1-5-15,-8-6-4 0,8 6-9 0,-6-6-12 0,7 2-11 16,-3-6-14-16,-4 0-19 0,4 0-21 0,-5 0-27 0,0 0-27 0,0 0-32 0,1-6-31 16,-2 2-55-16,2 4-66 0,-1-5-79 0,-6 0-79 0,-1 1-27 0,0-2 4 15,1-3 18-15,-2 5 24 0,-5-7 34 0,0 1 36 0,8 1 41 0,-8-6 43 0,0 6 46 16,-8-7 48-16,8 2 60 0,0 0 65 0</inkml:trace>
  <inkml:trace contextRef="#ctx0" brushRef="#br0" timeOffset="-42978.86">26746 11953 19 0,'9'0'96'0,"-2"0"40"0,-7 0 34 0,0-5 26 0,0 5 23 0,0 0 21 0,5 0 23 0,-5 0 18 0,0 0 17 0,6-4 20 16,-6 4 19-16,0 0-31 0,0 0-60 0,0 0-45 0,0 0-33 0,0 0-17 0,0-6-13 0,0 6-3 0,0 0-5 0,0-4 0 0,0 4-1 0,0-5 0 0,0 5 0 0,-6-4 0 0,6-1-2 0,0 5-6 0,-5-6-6 0,5 6-4 15,-7 0-1-15,7-4-2 0,-9 4 0 0,9-6-1 0,-5 6-2 0,5-5-1 16,-5 5-5-16,5 0-1 0,-8 0 0 0,8-4-3 0,-5 4 1 0,5 0-3 16,0 0 0-16,0 0-6 0,0 0-6 0,0 0-7 0,0 0-4 0,0 0-8 0,0 0-6 15,0 0-7-15,0 0-5 0,0 0-6 0,0-5-7 0,0 5-2 0,0-4-4 16,5 4-1-16,-5 0 1 0,8-6-2 0,-3 6 1 0,0 0-3 0,4 0 2 0,3-4 0 16,2 4-2-16,-1-5 1 0,-1 5-2 15,0-6 2-15,8 6-3 0,-6 0-5 0,4-3-10 0,3 3-16 0,-2 0-18 0,-6 0-25 0,8 0-22 0,-8 3-30 16,6-3-31-16,-7 0-36 0,2 0-38 0,-1 6-58 0,-8-6-67 0,9 5-96 15,-7-5-110-15,6 0-41 0,-7 4-5 0,2-4 14 0,-8 0 28 16,0 0 36-16,5-4 42 0,-5-1 45 0,0-1 49 0,0-4 53 0,0 5 55 0,0-4 67 0,-5-1 69 0</inkml:trace>
  <inkml:trace contextRef="#ctx0" brushRef="#br0" timeOffset="-42427.01">27184 11554 0 0,'-6'-6'6'0,"6"-3"107"0,-8 3 64 0,8 2 46 0,0-7 40 15,-7 7 39-15,7-1 37 0,-5-4 36 16,5-1 33-16,0 4 31 0,-6 3 27 0,6-3 21 0,0-4 19 0,0 5-72 0,0 1-124 0,0-1-65 0,0-1-31 0,0 2-16 16,0 4-11-16,0-6-17 0,0 3-17 0,0-3-14 0,0 1-14 0,0 1-11 15,0-2-8-15,0 6-7 0,6 0-9 0,-6-5-8 16,0 5-8-16,0-4-9 0,5 4-12 0,-5 0-9 0,0-6-10 0,7 6-6 0,1 0-9 0,-8 0-3 16,6 6-5-16,1-6-1 15,4 4-1-15,-3 1-3 0,0 1-1 0,3 3 0 0,2-3-1 0,-5 7 1 16,4-2 3-16,2 2 1 0,-1 8-1 0,-1-6 0 0,-5 4 1 0,6-1 1 0,0 3-1 0,-6 3 0 0,4-4-4 0,-3 4 1 0,0 0 2 15,-3-3-6-15,1 3-7 0,1 0-9 0,-2 0-12 0,-5-4-13 0,0 4-11 0,0-3-7 16,9-3-11-16,-18 6-10 16,9-3-9-16,0-7-3 0,0 6 2 0,0-5 2 0,-5-6-1 0,5 5 7 0,-7-4 7 0,7-6 12 0,-6 8 13 0,6-8 13 15,-5 1 12-15,5-5 12 0,0 6 9 0,-8-6 12 0,0 0 8 0,3-6 6 16,5 6-1-16,-6 0 1 0,-1-5 3 0,1 1 2 16,-1-2 3-16,-1-4 1 0,3 5-1 0,-2-4 3 0,-5-1-1 0,4 1 2 0,3-2 1 0,-3 1 1 0,2 1 0 15,1 0 3-15,-2-6 0 0,7 6 0 0,-8-3-4 0,8-1-3 0,-6 3-5 16,6-1-4-16,0-4-5 15,0 2-3-15,0 2-4 0,0-2-6 0,6-3-4 0,-6 2-3 0,8-1-3 0,-8-1-3 16,7-2-8-16,-2 3-5 0,1-3-8 0,2 2-8 0,-3-4-6 0,3 7-15 0,-3-3-19 0,9 1-17 0,-9 1-17 0,3-2-18 16,5 7-19-16,-6 0-22 0,4-1-22 15,-3 5-30-15,5 1-29 0,0 4-58 0,-8 0-70 0,9 0-58 0,-1 0-52 0,1 4-4 0,6-4 17 0,-14 5 24 0,14-1 31 16,-8 2 32-16,-5-6 35 0,6 5 38 0,0-1 40 0,0-4 44 0,-7 0 48 0,7 0 62 16,-5 0 77-16</inkml:trace>
  <inkml:trace contextRef="#ctx0" brushRef="#br0" timeOffset="-41985.66">27724 11676 0 0,'0'3'17'0,"-6"3"133"0,1-6 74 0,-3 4 52 0,0-4 42 0,3 0 37 0,-1-4 34 0,-1 4 30 0,7-6 28 0,-5 3 26 0,5-3 24 0,0 6 22 0,-9-4 20 0,9 4-98 0,0 0-171 0,0 0-84 0,0 0-41 0,0 0-27 0,0-5-16 0,0 5-19 0,0 0-15 0,0 0-16 0,0 0-12 0,-5 0-10 0,5 0-6 0,0 5-11 0,0-5-7 0,-7 4-7 16,7 2-9-16,0-3-6 0,0-3-6 0,0 6-1 0,0-2-1 0,0 1 0 15,0 1 3-15,0-3 0 0,0 9 4 0,0-8 1 0,0 1 1 0,0-1 2 0,7 2 2 16,-7-1 4-16,5-1 1 0,-5 1 3 0,9-1 2 0,-4 3 1 0,2-2 2 16,-1-1 2-16,7-4 1 0,-5 5 0 0,3-5 3 0,-4 4-1 0,7-4 2 15,-2 0-3-15,2 0-1 0,-1 0 4 0,-8 0 3 0,9 0 5 0,-2 0 8 16,2 0 3-16,-1-4 6 0,-8 4 6 0,3-5 6 0,5 5 7 0,-7-4 6 0,1-1 6 16,-2-2 6-16,4 3 2 0,-9-1 4 0,5-4-1 0,-5 3-3 0,7-3-5 15,-7 5-5-15,0-8-6 0,0-2-7 0,-7 4-6 0,7-3-7 0,0 2-7 16,-5-4-7-16,5 2-6 0,-9-2-5 0,4-1-2 0,-2 2-2 0,1-1 0 0,1 2-3 15,-3 1 1-15,0-1-2 0,-4 2-1 0,6 2-3 0,0 5-3 16,-2-1-1-16,-4-2-2 0,6 7-2 0,-2 0-2 0,-5 0-1 0,8 0-2 0,-9 7-2 0,9 2-2 16,-10-4-1-16,9-1-2 0,-7 7 1 0,8-1-1 0,-3-1 4 15,-5 1 1-15,7 4 2 0,-1-4 2 0,-7-1 1 0,9 7 0 0,-2-7 1 0,1 2 0 16,-2 2-2-16,2 2-4 0,-1-4-4 0,2 2-7 0,-2-3-8 0,0 4-6 16,7-2-6-16,-5-3-9 0,5 6-7 0,0-6-8 0,-8 7-4 0,8-7-5 15,0 6-5-15,0-6-8 0,8 7-5 0,-8-7-7 0,5 6-1 0,-5-6-3 0,7 7-2 16,0-7-5-16,5 0-5 0,-6 6-8 0,8-6-10 0,-7 1-36 0,7 1-50 15,4-2-45-15,-5 1-39 0,0-1-48 0,6 0-48 0,1 3-15 0,-1-8-3 0,-6 1 13 16,6 1 19-16,2-6 25 0,-3 0 29 0,3 0 31 0,-3-6 35 0,3 1 50 16,-9-5 55-16,8 4 50 0,-1-8 52 0</inkml:trace>
  <inkml:trace contextRef="#ctx0" brushRef="#br0" timeOffset="-41733.14">28187 11694 0 0,'7'-15'1'0,"-1"2"103"0,2-1 77 0,-8-2 58 15,0 1 46-15,0 1 44 0,0-2 40 0,0 7 39 0,-8-6 38 0,8 2 35 0,-6 1 36 16,6 3 32-16,-7 0 29 0,7-1-69 0,-8 1-129 0,8 4-78 0,-5-2-49 15,5 4-33-15,0-3-24 0,-6 3-22 0,6 3-22 0,-8-6-23 0,8 6-19 16,0 0-23-16,-5 0-17 0,5 0-19 0,-7 0-11 0,1 6-11 0,-1-3-12 16,7 3-5-16,-7-3-9 0,0 9-5 0,-6-8-7 0,7 5-2 0,1 2-2 0,-3 2 0 15,3-1 2-15,-11 1 0 0,11-2 3 0,-1 2-1 0,-6 3 3 0,4-7 0 16,0 6-1-16,3-1 2 0,-8 2 0 0,7-1-2 0,-2-6-4 0,3 6-6 16,-2 0-10-16,7-2-11 0,-7 2-12 0,2-6-11 0,5 7-9 15,-7-1-10-15,7-6-9 0,0 6-9 0,0-6-13 0,0 6-11 0,0-5-12 0,7 4-12 0,-2-4-10 16,-5 5-18-16,7-5-19 0,0-1-9 0,-2 6-5 0,9-4-9 0,-7-2-7 15,4 1-25-15,5-1-34 0,-11 0-47 0,8 3-55 0,1-8-19 0,-2 1-8 0,1 1 12 16,1-2 21-16,-2-4 32 0,8-4 37 0,-8 4 32 0,2-6 29 0,-1 1 32 16,0 1 32-16,5-8 42 0,-4 8 48 0</inkml:trace>
  <inkml:trace contextRef="#ctx0" brushRef="#br0" timeOffset="-41132.65">28350 11846 54 0,'8'-15'132'0,"-3"6"46"0,1-6 38 0,-6 0 38 0,0 0 36 0,0 2 34 16,0-3 29-16,0 2 28 0,0-1 28 0,0-4 30 0,0 4 27 0,-6-4-42 15,6 5-92-15,-5-2-53 0,-3 1-37 0,0 6-24 0,8 0-18 0,-12-3-19 0,6 3-20 16,6 5-18-16,-14-2-17 0,7 1-16 0,2 5-15 0,-1 0-17 0,-2 0-14 15,3 5-19-15,-3 1-12 0,3-2-10 0,-2 1-11 0,0 4-8 16,0 2-5-16,1-2-4 0,-1 2-4 0,2 2 1 0,-4-1-1 0,4 2 3 16,0-4 1-16,-3 3 0 0,2-2 0 0,6 4 0 0,-7-6-2 0,7 1-1 0,0 4 0 15,-8-3 1-15,8-2-2 0,0 0 2 0,8-3 1 0,-8 3 1 0,0 0-1 0,7 3 0 16,-7-9 1-16,6 8 1 0,2-7 2 0,-3 6 3 0,0-5 2 0,4-1 2 16,3 8-1-16,-6-9 2 0,8 3-2 15,-7-6 1-15,6 5 0 0,0-1 0 0,-2-4 1 0,5 0 1 0,2 0-1 0,-5 0 0 0,0 0 3 0,0 0-2 0,6 0 3 16,-6-4 0-16,0-1 3 0,0-1 5 0,1 6 4 0,-9-10 5 15,10 5 6-15,-9 1 2 0,7-5 2 0,-8 3 2 0,3-3 3 0,-2 0 0 16,1-7 2-16,-7 7 1 0,6-6-1 0,-6 6 2 0,0-7 0 0,0 2-4 0,0-1-3 16,0 6-5-16,0-7-5 0,-6 7-4 0,6-6-4 0,-7 6-5 0,1 0 0 0,-2-3-3 15,8 3-3-15,-5 5-4 0,-2-2-6 0,1 1-6 0,0 5-8 0,-2 0-5 16,1 0-1-16,2 5-2 0,-9 1-1 0,9-2 1 0,-3 5 1 0,1 3-3 16,-5-3 1-16,5 6 0 0,2-2-2 0,-3-2 4 0,-5 4 1 0,7-2 5 0,1 2 1 15,-3-6 2-15,0 7 2 0,8-1-1 0,-5-1 0 0,-2-4 1 0,7 5-3 0,-6-6 2 16,6 6-1-16,0-6 2 0,0 1-2 0,0 1 0 0,0-1 0 15,0-1 1-15,6 0 0 0,-6 1 2 0,7 1 3 0,-2-2 0 0,3 1 2 16,0-1 0-16,3 0 1 0,2-3-1 0,0 4 2 0,-6-5-1 0,5 1 4 0,8 1 1 16,-6-7 1-16,6 6 2 0,-8-1 0 0,0-1-2 0,9-4-6 0,-10 6-1 15,10-6 0-15,-8 0 0 0,8 0 1 0,-10 0 2 0,2-6 2 0,7 6 1 16,-6-4 1-16,-1-1 1 0,0-1 2 0,-2-1 2 0,-3-4-1 0,5 7 7 16,0-8 4-16,-8-2 4 0,4 4 2 0,3-3 3 15,-6 2 3-15,-6-4 2 0,13 2 0 0,-13-2 3 0,8-6 0 0,-3 8 2 0,2-2 3 0,-7 0 2 0,6-4 5 16,-6 4 7-16,0 6 4 0,0-7 5 0,0 2 1 0,6 4 0 0,-6 5 1 0,0-4-5 15,-6 2-5-15,6 4-5 0,0 3-9 0,0-6-9 0,0 6-9 0,0 0-8 16,0 0-7-16,-6 6-11 0,6-3-7 0,-7 4-7 0,2-2-6 0,5 4-5 16,-8 1-5-16,8-1 1 0,-6 0 2 0,-1 3 3 15,7 1 6-15,0-2 4 0,-6 2 3 0,6-1 3 0,0 2 3 0,-7 0 0 0,7-5 1 0,7 6 2 16,-7-4 2-16,0 3 3 0,0-5 0 0,6 6-1 0,-6-4-2 0,0-2-7 0,7 5-10 16,-1-4-13-16,-6 0-16 0,8 0-14 0,-8-5-19 0,5 5-17 0,2-7-18 15,-7 8-22-15,6-7-21 0,-6 2-24 0,6-6-25 0,-6 6-24 0,8-6-30 0,-8 3-46 16,0-3-53-16,7-3-64 0,-7 3-67 0,5-6-16 0,-5 0 12 0,0 2 21 15,0-1 29-15,0-4 33 0,0-1 37 0,0-5 38 0,0 5 40 0,0-4 44 16,-5-5 44-16,5-2 59 0,0 3 66 0</inkml:trace>
  <inkml:trace contextRef="#ctx0" brushRef="#br0" timeOffset="-40958.71">28727 11441 0 0,'-5'-6'11'0,"5"-3"123"0,0 4 68 0,0 1 44 0,0 4 30 0,0-6 23 0,0 1 18 0,5 5 18 16,-5-4 16-16,0 4 16 0,7 0 15 0,-7 0 14 0,6 4 11 0,1-4-95 0,-1 5-158 0,2 1-80 0,-8-2-42 0,5 7-15 0,2-8-3 0,-1 7-8 0,0 1-7 0,2-2-18 0,-1 1-21 0,-2-1-46 0,9 7-57 0,-9-7-80 0,3 6-87 0,-3-6-40 0,9 0-18 0,-7 7-1 0,-1-7 6 16,1 2 11-16,-7-2 16 0,6 0 20 0,1 2 27 0,-7-6 32 0,6-1 38 0,-6 7 54 0,0-7 59 0</inkml:trace>
  <inkml:trace contextRef="#ctx0" brushRef="#br0" timeOffset="-40658.42">28963 11676 0 0,'0'0'24'0,"0"0"126"15,0 0 73-15,0 0 52 0,0 0 42 0,-8-6 43 0,8-3 42 0,0 3 38 16,8 3 38-16,-8-4 35 0,0-2 30 0,0 4 25 0,6 1 19 0,-6-2-95 31,0 1-158-31,6 1-85 0,-6 4-48 0,0 0-28 0,7-5-22 0,-7 5-23 0,0 0-24 16,0 0-20-16,5 5-19 0,-5-1-11 0,8 1-12 0,-8 1-5 0,6 3-11 15,-6 0-6-15,0 1-5 0,7 5 0 0,-7 0-2 0,0 0 3 0,0 0-1 0,6 4 2 16,-6-1 0-16,0-2-3 0,0 4-3 0,0-1-3 0,0 1-4 0,0-6-2 16,0 7-3-16,5-7 0 0,-5 0-2 0,0-5-1 0,0 6-1 0,0-4 0 15,0-7 0-15,8 5 2 0,-8-3-1 0,0-2 4 0,8 1 1 0,-8 0 2 0,0-1 0 16,5-4 4-16,-5 0 1 0,7 0 5 0,-7 0 3 0,6 0 5 0,0 0 4 15,-6-4 5-15,7 4 8 0,1-5 7 0,-8 0 3 0,5 1 1 0,1-6 7 16,-6 5 1-16,8-4-1 0,-3-1 0 0,-5-1-2 0,8 2-3 0,-8-1-2 16,7-5-5-16,-7 5-5 0,5-4-8 0,-5 0-8 0,0 3-10 0,7-4-5 15,-7-3-14-15,0 3-10 0,5-1-14 0,-5 3-9 0,0-2-8 0,0 1-7 16,7 4-11-16,-7-5-5 0,0 6-12 0,0-1-11 0,0-1-17 0,0 8-11 0,0-4-20 16,0 2-18-16,0 5-15 0,-7-4-20 0,7 4-23 0,0 0-21 0,0 0-44 15,-5 4-50-15,5 1-85 0,-7-5-97 0,7 10-30 0,-5-4 1 0,5 3 20 16,-7-3 26-16,7 3 34 0,0 0 38 0,0 0 40 0,0 3 44 0,0-3 46 0,7 1 47 15,-7-1 61-15,0-4 64 0</inkml:trace>
  <inkml:trace contextRef="#ctx0" brushRef="#br0" timeOffset="-39789.7">29406 11822 0 0,'13'0'45'0,"-8"0"128"0,-5-6 74 0,6 3 58 0,2-3 46 0,-8 0 44 16,0-3 41-16,7 5 39 0,-7-7 38 0,5 2 36 0,-5 0 34 0,0 2 16 15,0-2 9-15,0 0-104 0,6-1-169 0,-6 5-87 0,0-4-50 0,0 2-33 0,0 4-22 16,-6-8-23-16,6 7-22 0,0 4-20 0,0-6-20 0,-5 3-18 0,5 3-19 15,-7 0-11-15,7-6-14 0,-8 12-6 0,2-6-5 0,1 0-3 0,-3 3-2 0,3 3-1 16,-2-2-3-16,-7 7-5 0,8-8-4 0,-1 9-7 0,-7-3-8 0,9 1-3 16,-2-1-9-16,-4 0-3 0,3 7-4 0,0-7-5 0,3 2-7 0,-1-2-1 15,6 1-5-15,-8-1 0 0,3 2-1 0,5-1 6 0,0-1 2 0,0-5 5 16,0 8 9-16,0-9 9 0,0 8 9 0,5-7 9 0,-5 2 9 0,8-2 7 16,-8-4 6-16,6 5 7 0,-1-1 3 0,3-4 6 0,5 0 4 0,-7 0 3 15,6 0 3-15,-3 0 5 0,3 0 1 0,-1-4 6 0,-2 4 3 16,3-5 8-16,1 1 6 0,1-2 8 0,-7-3 5 0,4 3 9 0,-3 3 4 0,5-9 4 0,-8 8 2 15,3-5 3-15,-2-1 1 0,1-1-1 0,-1 2-2 0,-6-1-1 0,7 1-7 16,-7-2-5-16,0 2-8 0,6-7-8 0,-6 7-6 0,0-6-8 0,0 6-6 0,-6 0-8 16,6-7-4-16,0 7-5 0,-7 3-4 0,7-3-3 0,-6 5-3 0,6-1-5 15,-7 5-4-15,1-6-3 0,-2 6-2 0,3 0-5 0,-3 6-6 0,3-1-4 16,-3-1-8-16,-3 2-5 0,4 3-5 0,-1-5-10 0,-3 10-9 0,3-2-8 16,3-3-10-16,-2 1-5 0,-2 4-6 0,4 2-2 0,-1-3-3 0,-1-2 2 15,2 2 4-15,-4 2 4 0,9 0 8 0,0-5 6 0,-5 4 8 0,5-4 6 0,0 5 13 16,5-5 11-16,-5-1 10 0,0 6 10 0,9-4 9 0,-4-2 6 0,-5 1 5 0,7-6 6 15,-1 6 4-15,8 0 8 0,-7-4 5 0,6 3 8 0,-2-3 5 0,-3-2 7 16,4-1 10-16,2 3 8 0,4-1 10 0,-4-1 7 0,6-4 9 16,-6 0 7-16,4 6 4 0,3-6 2 0,-2-6 1 0,-7 6-1 0,8 0 0 0,0-4-4 15,-1-1-1-15,2-1-6 0,-3 3-3 0,-4-7-3 0,-2 5-7 0,7-5-6 0,-6 4-7 16,-6-8-5-16,5 4-3 0,3 1-6 0,-10-6-3 0,2 5-5 0,0-4-4 16,-2 0-5-16,3-7-4 0,0 7-3 0,-8 0-5 0,5 0-2 0,-5-7-3 0,6 6 0 15,-6 2 0-15,0-3-3 0,0 7 2 0,-6-6-3 0,6 6-2 16,-5 4-3-16,-3-5-4 0,0 4-2 0,3 1-4 0,-2 5-1 0,-5 0-5 0,4 0-1 15,-4 5-4-15,5 1-3 0,-5-3-2 0,-3 9-4 0,3-3-1 0,0 1-2 16,-2-1-5-16,1 0 0 0,-1 7-2 0,2-1 0 0,-1-6-2 0,7 6-2 16,-2 0-2-16,3-6-2 0,-2 6-1 0,1-6 0 15,-2 7-1-15,8-7 0 0,0 1 2 0,0-1 3 0,0 2 5 0,0-1 5 0,0-1 4 0,0-4 6 0,8 5 4 16,-8-1 5-16,6-4 3 0,1 5 6 0,-2-4 2 0,3-2 6 0,-2 1 4 16,1 5 9-16,4-7 6 0,5-3 8 0,-5 6 6 0,-4-6 7 0,7 5 7 15,-2-5 3-15,0 0 9 0,3 0 6 0,-3-5 4 0,0-1 9 0,3 6 6 0,-3-7 2 16,-5 1 7-16,6 1-3 0,0-5-2 0,0 0-2 0,-8 0-6 0,9 0-1 15,-7-3-4-15,-1 2-7 0,7-4-67 0,-5 2-7 0,-3-8 0 16,2 6 0-16,-7-4 0 0,7 1 0 0,-2-7 0 0,-5 1 0 0,8-1 0 0,-8 1 0 16,0-6 0-16,7 6 0 0,-7-6 0 0,0 2 0 0,0-3 0 0,0 1 0 15,0 2 0-15,0 4 0 0,0-1 0 0,-7 1 0 0,7 0 0 0,-8 9 0 16,8-4 0-16,-5 4 0 0,5 0 0 0,-7 6 0 0,7-3 0 0,-7 9 0 16,7-6 0-16,-5 9 0 0,-3-6 0 0,0 6 0 0,3 0 0 0,-1 0 0 0,6 6 0 15,-12 3 0-15,3-6 0 0,4 9-14 0,-2-3-25 0,1 6 2 0,1 0 3 16,-3-2 3-16,0 8 6 0,3-3 2 0,-2 3 5 0,0 4 1 0,7-6 3 15,-5 5-2-15,5 0 2 0,0 0 3 0,0 0-1 0,0 1 2 0,0-6 1 0,0 7 1 16,5-3-2-16,-5 3-3 0,7-7-5 0,0 6-10 0,-2-1-10 0,3-6-13 16,0 8-17-16,-3-7-14 0,1 0-12 0,6 2-18 0,-3-3-15 0,-4 3-27 15,2-2-25-15,-1-5-28 0,-1 6-27 0,3-9-32 0,0 2-32 0,-3 2-77 16,9-6-98-16,-9 3-48 0,3-3-24 0,-1-5 5 0,-2 1 17 0,2-1 30 0,0-4 33 16,6-4 40-16,-8-1 43 0,3 1 44 0,5-11 46 15,-7 6 51-15,7-7 55 0,-6-2 77 0,4-3 92 0</inkml:trace>
  <inkml:trace contextRef="#ctx0" brushRef="#br0" timeOffset="-39583.73">30369 11616 0 0,'-7'11'10'0,"7"-7"122"0,0 1 65 15,0-1 44-15,7 1 31 0,-7 2 34 0,0-4 32 0,6-3 34 0,-6 6 36 0,5 3 32 0,-5-9 34 0,8 6 27 0,-8-3 31 0,8-3-83 0,-8 6-147 0,0-6-66 0,0 0-28 0,0 0-7 0,0 0-4 0,0 0-9 0,0 0-12 16,5 4-19-16,-5-4-21 0,0 0-16 0,0 0-16 0,0 0-16 0,0 0-14 15,0 0-17-15,6 0-13 0,2 0-20 0,-8 0-24 0,5 0-28 0,-5 0-28 16,8 5-35-16,-1-5-34 0,-2 0-37 0,2 6-44 0,0-6-67 0,-2 3-77 0,3-3-90 16,-3 7-89-16,3-7-33 15,-2 5-6-15,-1-5 17 0,11 4 27 0,-16-4 34 0,5 5 44 0,2-5 46 0,-1 4 47 0,-1-4 55 0,-5 0 54 0,0 0 70 0,9 6 71 16</inkml:trace>
  <inkml:trace contextRef="#ctx0" brushRef="#br0" timeOffset="-39409.36">30348 11876 0 0,'-12'10'24'0,"1"-6"143"0,-5 5 86 0,11-4 65 0,-2 1 51 0,1-2 49 15,6 2 51-15,0-6 44 0,0 0 49 16,0 0 42-16,0 0 44 0,0 0 37 16,0 0 34-16,0 0-103 0,0 0-184 0,0 0-102 0,0-6-62 0,0 6-36 15,0 0-24-15,0-4-29 0,6 4-29 0,-6 0-123 0,7-6-27 0,-2 6 0 16,2 0 0-16,7 0 0 0,-8-5 0 0,6 5 0 0,2 0 0 0,-1 0 0 16,8 0-36-16,-10 0-158 0,10 0-53 0,-2 5-76 0,-7-5-81 0,9 6-111 0,-10-6-118 15,10 4-45-15,-8-4-7 0,8 6 17 0,-10-6 30 0,10 0 41 0,-9 0 46 16,2-6 55-16,-1 2 58 0,6-7 64 0,-6 2 69 0,0-5 79 0,0 0 82 0</inkml:trace>
  <inkml:trace contextRef="#ctx0" brushRef="#br0" timeOffset="-26516.79">30981 11700 1 0,'0'-6'64'0,"5"1"47"16,2 1 34-16,2-2 33 0,-9 3 29 0,5-3 29 0,-5 2 25 0,7-7 23 0,-7 8 22 0,6-4 19 0,-1-2 21 0,-5 4-21 0,8-5-45 0,0 5-34 0,-8-4-33 0,5-2-20 0,1 6-14 0,2-4-15 0,-8-1-11 0,5 1-8 0,3 0-8 15,-8-3-6-15,7 3-3 0,-7 0-5 0,5-1-3 0,-5 5-4 0,0-4-8 0,7-1-6 16,-7 1-7-16,0-3-4 0,0 3-8 0,0 0-3 0,0 3-6 0,0-4-5 16,0 1-4-16,0 4-4 0,0-5 1 0,0 5-2 0,0-5-3 0,0 7-2 15,-7-7-4-15,7 4-4 0,0 1-6 0,-5 1-6 0,5-7-7 0,-7 7-4 16,7-1-4-16,0 1-3 0,-8 4-3 0,3-6-3 0,5 0-6 0,-8 3-4 0,8 3-3 15,-6-6-6-15,6 6 0 0,-5 0-5 0,5 0 2 0,-8 0-2 0,0 0-1 16,8 6-2-16,-5-6 0 0,5 3-2 0,-6 3 2 0,-1 0 0 0,7 3 0 16,-5-5 4-16,-4 11-2 0,2-4 3 0,7-1 4 0,-5 3 1 0,5 2 0 0,-6-1 2 15,6 2 3-15,-7-2 2 0,7 2 3 0,0-4 1 0,0 9 1 0,0-6-1 16,0 4 1-16,0-4 0 0,0 0 1 0,0 3 2 0,7-2-1 0,-7 3 2 16,6-5 0-16,-6 7 2 0,5-8-1 0,2 2 4 0,2 6 0 0,-4-8-2 0,2 2 3 15,-1 6-1-15,-1-8 0 0,3 2-2 0,5 0-2 0,-7 0 2 0,2 0-1 16,-3-2-1-16,3-1 3 0,-8 2-2 0,7-4-1 0,-7 3-1 15,5-2-1-15,-5-1-1 0,0-1 1 0,0 0-2 0,0 1 2 0,0-5-2 0,0 4 1 16,-5-3-2-16,5 4-2 0,0-5-1 0,-7 1-4 0,7-2-4 0,-8-1-6 0,3 3-9 16,5-6-9-16,-8 5-13 0,2-5-11 0,1 4-12 0,-3-4-11 0,0 0-10 15,-3 0-11-15,4 0-11 0,2-4-13 0,-11 4-11 0,11-5-11 0,-1 5-6 16,-1-6-6-16,1 3-2 0,-2-1 1 0,3-2-3 0,5 6 1 0,-7-5-2 0,7 1-6 16,0-2-13-16,0 0-19 0,0 2-16 0,7-1-15 0,-7 0-12 0,5 1-13 15,3-2-18-15,-2-3-25 0,7 5-10 0,-1-7-4 0,2 1 8 0,-1 1 17 16,8 0 22-16,-10-1 25 0,10-1 32 0,-2 1 32 0,1 1 33 0,4 0 30 0,-3-1 31 15,-3-1 31-15</inkml:trace>
  <inkml:trace contextRef="#ctx0" brushRef="#br0" timeOffset="-25720.37">31357 11764 19 0,'16'-5'92'0,"-11"5"41"16,-5-7 31-16,8 7 32 0,-8 0 30 0,0 0 29 0,0-4 25 0,-8-1 28 15,8 5 24-15,-5-4 26 0,5-1 26 0,-8 5-30 0,0-6-62 0,3 6-39 16,-1-4-31-16,-1-1-17 0,1 5-13 0,-2 0-12 0,-4-4-11 0,6 4-11 16,0 0-7-16,-1 0-9 0,-1 0-10 0,-4 0-9 0,5 0-12 0,2 0-12 0,5 0-14 15,-7 4-11-15,-1-4-10 0,2 0-9 0,6 5-8 0,-6-5-8 0,-1 4-7 16,7 2-8-16,-5-1-8 0,5-1-6 0,0 1-6 0,-8-1-5 0,8 3-3 0,0-2-1 15,0-1 1-15,0 5-1 0,0-3 0 0,0 3 0 16,0-4 1-16,0 5 0 0,0-4 0 0,8 3 0 0,-8-4 1 0,5 5 3 0,-5-6 3 0,7 5 5 16,-1-4 3-16,8 2 2 0,-7-4 5 0,-2 3-1 0,9-1 2 15,-1-1-1-15,-6 2 1 0,5-2-1 0,0 1 1 0,2-5 1 0,-1 4-1 0,0-4-2 16,0 0 0-16,0 0-2 0,1 0-4 0,-2 0-1 0,2-4-4 0,-1-1 1 0,-8 5 3 16,9-4 1-16,-7-2 2 0,6-3 3 0,-8 3 5 0,4 3 0 0,-4-9 4 0,0 8 1 15,-5-5-1-15,8-1 0 0,-8-1-1 0,5 2-1 0,-5-1 4 0,0-4-2 16,0 4-3-16,-5-4-2 0,5-2-2 0,0 1 2 0,-8 2-3 0,3-8-3 0,0 6-3 15,-4 2-3-15,4-1-2 0,-2-7-4 0,1 6 2 0,-8 2 0 0,7-3-3 16,-5 1-1-16,6 6-3 0,-8-6-2 0,2 6-2 0,3-1-7 0,-1 5-5 16,2-1-4-16,3 2-3 0,-3-1-3 0,-5 5-5 0,13 0 0 0,-6 5-2 15,-1-1-1-15,1 7-1 0,-2-1 2 0,3-1-1 0,-2 1 2 16,7 4 0-16,-6 1 4 0,6 1 1 0,-6-3 5 0,-1 7 4 0,7-4 4 0,0 2 6 0,-8 1 0 16,8 2 2-16,0-3 0 0,0 2 3 0,0 0 0 0,8-5 1 0,-8 3 0 0,7 3 1 15,-1-2 0-15,0-5 0 0,1 7 0 0,6-7-1 0,-7 0 0 0,7 2-2 16,0-2-6-16,0 0-2 0,0-4-14 0,6 6-12 0,-6-7-16 0,8 1-15 15,-9-7-12-15,8 8-10 0,-8-1-14 0,7-4-16 0,2-3-14 0,-8 3-17 0,6-6-14 16,-6 0-18-16,8 0-12 0,-8 0-13 0,0 0-6 16,-2-6-2-16,5 3 2 0,-5-3 4 0,-4-4 6 0,7 5 6 0,-2-4 15 0,-6-1 16 0,-1 5 19 0,3-5 17 15,5-5 25-15,-6 6 27 0,-1-1 35 0,-6-4 38 16,6-2 34-16,1 7 36 0,-7-6 29 0,8 0 29 0,-3 0 26 0,-5-4 19 0,0 4 21 0,7 0 14 0,-7-3 17 16,0 3 13-16,0-1 10 0,0 7 6 0,0 0-2 0,0-6-9 0,0 11-7 15,0-8-10-15,0 9-11 0,0-3-16 0,0 6-15 0,0 0-16 0,0 0-19 0,0 0-17 16,0 0-16-16,0 0-14 0,0 0-13 0,0 0-14 0,0 6-12 15,0-3-13-15,-7 9-13 0,7-8-9 0,0 5-7 16,-5 2-2-16,5-2 1 0,0 2 0 0,-8-2 2 0,1 0 5 0,7 2 1 0,0-2-4 0,-6 7 0 0,0-7-3 0,-1 0-1 16,7 1-1-16,-5-1-2 0,-3-4 2 0,0 5-2 0,8-4 2 0,-5 3-1 15,-1-3 2-15,1-2 0 0,-2 1 1 0,-2-5-1 0,4 4-1 0,-2-4-4 16,1 0-4-16,1 0-4 0,-4 0-3 0,2-4-2 0,2 4-4 0,-9-5 0 0,14 1-5 16,-13-2-3-16,8-3-5 0,-2 3-1 0,0-4-2 0,0 5-1 0,1-4 0 15,-1-1 5-15,2 1 0 0,-3 0 5 0,8-3-1 0,-6 3 0 16,6 0 0-16,-5-1 1 0,5 1 1 0,0-3 3 15,5-1 4-15,-5 2 10 0,0-2 11 0,6 1 5 0,-6-2 3 0,8 1 1 0,-3 3 1 0,2-4 5 0,-1-2 4 0,1 7 4 16,0-6 8-16,0 6 2 0,6-3 7 0,-8 3 5 0,3 5 2 0,-2-7-3 0,-1 7-7 16,2-1-2-16,2 5 4 0,2-4 0 15,-4 8 2-15,-2-4-1 0,4 5 1 0,3-1-2 0,-6 1-1 0,-1 5-5 0,11-1-3 0,-11 7-3 0,8-2-3 0,-7 1-5 16,9 4-5-16,-3 2 1 0,-5-3-6 0,-2 7-3 0,3-1-3 0,-1 1-3 16,-1-1-2-16,0 0-7 0,-6 6-7 0,7-5-8 0,-7 3-5 0,0 2-8 15,0-1-7-15,-7-4-4 0,7 3-4 0,0-1-9 0,-6-5-5 0,6 4-11 0,0-3-10 16,-6-3-14-16,6 1-17 0,0-8-16 0,0 8-19 15,-7-6-18-15,7-2-11 0,0 2-15 0,0 0-15 16,0 0-20-16,7-6-24 0,-7 6-45 0,0-6-56 0,0-3-62 0,6 4-64 0,-6-5-15 0,0-1 8 0,6 0 27 0,-6-4 33 0,0 0 35 16,0-4 33-16,7 0 34 0,-7-1 36 0,0-1 40 0,5-4 44 0,-5 1 56 15,0-6 63-15</inkml:trace>
  <inkml:trace contextRef="#ctx0" brushRef="#br0" timeOffset="-24914.27">31900 11710 0 0,'7'-10'4'15,"-7"-1"117"-15,0 1 75 0,0 7 55 0,-7-7 46 0,7-1 42 0,0 8 37 0,0-9 35 0,0 8 32 0,0-5 29 0,-8 3 28 0,8 1 25 0,0 5 25 0,8-4-79 0,-8-1-141 0,0 5-77 0,0-4-45 0,0 4-29 0,0-7-17 0,7 7-18 0,-7 0-16 0,0-5-14 0,0 5-11 0,5 0-8 0,-5 0-6 0,0-4-9 0,6 4-6 0,-6 0-9 16,0 0-7-16,8-5-7 0,-3 5-7 0,-5 0-7 0,8 0-7 0,-8 0-5 0,5 0-5 0,-5 0-1 0,7 5-5 0,-7-5-1 0,7 0-6 16,-7 4 0-16,7 1-3 0,-7 2-2 15,0-3-2-15,6 5-4 0,-6-4 1 0,0 5-4 0,0-1 0 0,0 6-5 0,0-4-2 0,0 2-10 0,0 2-9 0,0 1-8 16,0-2-11-16,-6 1-7 0,6-2-10 0,0 3-7 0,-7-1-7 0,7 3-5 15,-7-3-5 1,7 0-2-16,-7 0-4 0,7 1-4 0,-5-2 0 0,5 0 4 0,0-5 8 0,0 6 9 0,0-4 7 0,0-2 10 0,0 1 8 0,0-6 7 0,0 6 9 16,0-6 6-16,0 2 8 0,0-6 7 0,0 6 13 0,0-6 13 0,0 0 17 15,0 0 12-15,0 0 9 0,0 0 10 0,0 0 3 0,0 0 3 0,0 0 2 0,0 0 1 16,0-6 1-16,0 0 0 0,0 2 0 0,0-1-3 0,0 0-6 0,0-5-8 16,0 6-7-16,0-1-12 0,0-4-10 0,0 3-4 0,0-4-3 0,0 1 1 0,0 0 1 0,0-1 0 15,0-4 1-15,0 2 0 16,0-1 5-16,0 3-2 0,0-4-1 0,5-2 2 0,-5 2-2 0,0-1 1 0,7-1-2 0,-7 3-1 0,7-2-2 0,0 6-3 15,-7-6-3-15,6 0-1 0,-6 6-1 0,7-1-4 0,-1-1-4 0,-6 1 0 0,7 5 2 16,-1-4-2-16,-6 5 1 0,5-2 0 0,3 6-2 0,-8-5-1 0,8 5 1 31,-3 0-3-31,3 0 1 0,-8 5-1 0,5-5-2 0,0 6 0 0,4-2-1 0,-9 5 1 16,5-4-1-16,2 5-1 0,-7 1 1 0,6-1-4 0,-6-1-4 0,8 0-3 16,-8 0-2-16,0 7-7 0,0-7-4 0,6 2-4 0,-6-2-4 0,0 2-6 0,0-2-6 15,0 0-5-15,0 2-8 0,7-7-7 0,-7 5-6 0,0 3-4 0,0-9-3 16,5 8 0-16,-5-7-2 0,0 6-1 0,8-5 1 0,-2-1 1 0,-6 1 1 0,5 2 3 15,3-4 7-15,-3 3 6 0,2-6 6 0,2 5 8 0,-4-5 8 0,0 0 9 16,8 0 7-16,-5 0 6 0,-2 0 12 0,1-5 6 0,-1 5 9 0,2-6 6 16,-3 3 7-16,8-9 4 0,-6 8 6 0,0-1 2 0,-7-5 4 0,5 1 4 0,2 0 4 15,1-7 5-15,-8 7 4 0,0-6 4 0,5 1 3 0,-5-2 3 0,0 1 5 16,0 2-1-16,0-8 5 0,0 6 4 0,0-3 2 0,-5 2 6 0,5-2 4 0,-8 3 9 16,8-6 3-16,-7 8 4 0,7 2 2 0,-5-2 1 0,-2 1-2 0,7 3 0 0,-7 0-4 15,7 3-6-15,-5 2-10 0,5 4-9 0,-8 0-10 0,8 0-9 0,0 4-11 16,-5 2-10-16,5-1-8 0,-8 5-9 0,2-1-10 0,6 1-6 0,-7 4-4 0,7 1-1 15,0 1-1-15,-6-3 2 0,6 2 4 0,-8 6 4 0,8-7 5 0,0-1 2 16,0 2 0-16,0 1 3 0,0-2 0 0,0 1 3 0,0-2 6 0,0 3 3 0,0-1 3 16,8-6-1-16,-8 6 5 0,6-6-3 0,-6 6 0 0,7-5 0 0,-1-1-1 15,2 6-1-15,-3-4-1 0,-5-1-2 0,8 3-2 0,4-2-2 0,-12-1-6 0,12-1-3 16,-5 0-1-16,1 1-4 0,-3-5-1 0,2 4-1 0,0-3 0 0,-2 4-2 16,2-5-5-16,2 1 1 0,-9-2 1 0,5-1 0 0,-5-3 1 0,6 6 3 0,1-6 4 15,-7 5 0-15,0-5 4 0,5 0 4 0,-5-5 3 0,9 5 1 0,-9-6 4 16,5 3 5-16,2-7 6 0,-7 5 3 0,0-5 2 0,6 0-2 0,-6-4 0 0,5-1-2 15,-5 0-2-15,0 0-5 0,0 2-4 0,0-8 0 0,8 2-5 16,-8 0-6-16,0-1-5 0,-8-4-8 0,8 5-4 0,0-6-8 0,0 5-5 0,0-5-8 16,-5 7-4-16,5-3-8 0,0 2-6 0,-6 4-3 0,6 1-7 0,-7-2-6 0,7 7-9 15,0-1-13-15,-5 1-13 0,5 4-15 0,-9 5-18 0,9-4-16 0,-5 4-12 16,5 4-17-16,-7 1-12 0,1-1-14 0,6 7-14 0,-5-7-40 0,-4 10-47 0,9-3-69 16,-7 3-73-16,2 1-29 0,5 4-9 0,-7-4 14 0,7 0 28 0,-7 3 28 0,7-2 34 15,-5-1 33-15,5-1 36 0,0 2 36 0,0-3 38 0,0 2 53 0,5-6 59 0</inkml:trace>
  <inkml:trace contextRef="#ctx0" brushRef="#br0" timeOffset="-24618.87">32557 11910 79 0,'0'0'152'0,"0"0"48"0,0 0 39 0,0-6 40 0,0 6 40 0,0-5 36 0,0 5 38 0,0 0 32 0,0-4 31 0,0 4 30 0,0 0 24 0,0 0-58 0,0-5-111 0,0 5-64 0,0 0-36 0,0 0-22 15,0 0-17-15,0 0-19 0,0 0-23 0,0 0-15 0,0 0-15 0,0-4-13 0,0 4-11 0,0 0-9 0,6 0-7 0,-6-6-5 0,8 6-8 16,-8 0-5-16,5 0-4 0,3 0-8 0,-3 0-4 0,2 0-7 0,0-4-2 0,6 4-10 0,-1 0-11 0,2-5-6 16,-1 5-4-16,0 0-13 0,0-6-6 0,1 6-20 0,4 0-18 0,-4 0-22 15,-2-3-23-15,7 3-25 0,-6 0-25 0,1 0-25 0,-1-7-29 0,-6 7-24 0,7 0-18 16,-9-5-23-16,8 5-24 0,-13-4-43 0,7 4-45 0,-1-5-46 0,-6 1-37 0,8 4-19 15,-8-6-5-15,0-3 19 0,0 3 28 0,-8 3 33 0,8-9 39 0,-6 3 36 0,6 5 37 16,-7-7 37-16,1 2 41 0,-1 0 49 0,2-2 52 0</inkml:trace>
  <inkml:trace contextRef="#ctx0" brushRef="#br0" timeOffset="-24448.54">32785 11694 0 0,'0'-9'72'0,"-7"3"69"0,0 3 51 0,7-3 49 15,-5 2 43-15,-3-1 41 0,2-1 41 0,6 3 37 0,-5-4 34 0,-3 7 33 16,8-5 28-16,-5 5-8 0,5-4-38 0,-7 4-64 0,7 0-74 0,0 0-50 0,-9 4-35 16,4-4-27-16,5 5-23 0,-6 2-20 0,-1-4-20 0,7 3-14 0,-5-1-13 0,-3-1-11 15,2 5-8-15,6-3-6 0,-7 3-1 0,7 0-1 0,-6-2-2 0,6 2-5 16,-8 0-8-16,8 2-7 0,0-2-12 0,-5 2-5 0,5 3-5 0,0-4-8 15,0 4-8-15,0-4-3 0,0 5-5 0,0 0-8 16,0-2-7-16,0 2-18 0,0 0-23 0,0 0-21 0,5 0-21 0,-5 0-25 0,8-2-28 0,-8 2-37 0,6-6-40 0,1 7-52 16,-7-1-54-16,6-6-94 0,2 0-104 0,-3 3-52 0,-5-3-22 0,7 0 14 0,-7-3 25 15,6-2 33-15,-6 1 39 0,0-5 46 0,5 4 46 0,-5-4 52 0,0 0 54 0,0 0 61 16,-5-4 65-16</inkml:trace>
  <inkml:trace contextRef="#ctx0" brushRef="#br0" timeOffset="-24164.05">32810 11578 0 0,'14'-11'2'0,"-7"2"115"0,6-1 81 0,1 1 61 0,-9-1 50 0,0-1 43 15,4 2 38-15,-4 5 37 0,-5-8 38 0,7 3 33 0,-7 0 34 0,8-1 32 16,-8 5 32-16,5-4-73 0,-5 3-129 0,0 2-79 16,7-2-50-16,-7 3-31 0,0-3-24 0,0 6-18 0,0 0-14 0,0 0-16 0,0-5-19 0,0 5-17 0,0 0-21 15,0 0-14-15,0 0-15 0,0 0-18 0,0 0-16 0,0 0-15 0,0 0-15 0,7 5-7 0,-7 1-7 16,0-3 0-16,5 3-1 0,-5-2-1 0,0 7 1 0,8 2 0 0,-8-1 4 15,5 0-1-15,-5 4 0 0,8-1 3 0,-8 0 5 0,0 4 1 0,6 1-3 0,-6-2-1 16,0-2-4-16,0 3-6 0,0 2-9 0,0-3-12 0,0 1-12 0,0 2-12 16,0-3-5-16,0 2-16 0,-6-4-13 0,6 3-22 0,-8-5-17 0,8 5-18 0,-5-4-18 0,5 0-18 15,-8 1-22-15,8-2-16 0,-5-4-16 16,5 3-9-16,-7 2-10 0,0-4-25 0,7 2-31 0,-5-3-38 0,5 0-38 0,0 0-44 0,-8 0-41 0,8 1-3 0,0-4 16 16,0-1 28-16,8 3 29 0,-8-3 35 0,0 0 36 0,5-3 36 0,-5 3 37 0,7 0 43 15,0-3 49-15,-7-3 53 0,5 6 66 0</inkml:trace>
  <inkml:trace contextRef="#ctx0" brushRef="#br0" timeOffset="-23689.79">33111 11876 0 0,'-8'0'6'0,"8"0"118"0,-5 0 73 0,5 0 54 0,-7-5 41 0,7 5 36 16,0 0 34-16,0 0 28 0,-7-6 25 0,7 3 24 0,0-4 21 0,0 7 24 15,0 0 21-15,-5-5-80 16,5 5-139-16,0 0-74 0,0-4-38 0,0 4-19 0,0-5-10 0,-8 5-9 0,8 0-5 0,0 0-7 0,0-4-4 0,0 4-3 15,0 0-2-15,0 0-3 0,0 0-6 16,0 0-8-16,0 0-14 0,0 0-15 0,0 0-10 0,0 0-13 0,0 0-11 0,0 0-8 16,0 0-8-16,0 0-6 0,0 0-3 0,0 0-3 0,0 0-2 0,0 0-5 0,0 0-5 0,8 0-2 0,-8 4 4 0,0-4-4 0,5 5 1 0,-5-1 0 15,7-4 2-15,-7 5 0 0,7-5 2 0,-7 7-4 0,0-7-7 0,5 3-7 0,3-3-6 16,-8 6-4-16,0-6-4 0,7 5-4 0,-7-5-3 0,6 0-1 0,-6 0-1 16,0 0 2-16,6 0 2 0,-6 0 0 0,7 0 4 0,-7 0 2 0,5 0 6 0,-5-5 10 0,8 5 3 15,-8-6 8-15,8 3 5 0,-8 3 5 16,5-7 3-16,-5 2 4 0,6 1 0 15,-6-1 0-15,7 1 2 0,-7-2-1 0,5-3-1 0,-5 3 4 0,0-3 2 0,9 3 1 16,-9-3 1-16,0 0 1 0,5 3 4 0,-5-3 4 0,0 0 6 0,0-2 2 16,0 2 3-16,0 4 1 0,0-5 2 0,0 1 1 0,0-3 0 0,0 9-1 0,0-3-3 15,-5-3-2-15,5 3-4 0,0 3-5 0,-9 3-5 0,9-6-8 0,-5 6-11 0,-2-4-8 16,7 4-5-16,-6 0-2 0,1 4-3 0,-3-4-3 0,0 6 2 0,3-3-2 0,5 3 0 16,-7 3 0-16,-5-3 1 0,12 4 1 0,-7-1-1 0,-1 6 4 0,3-6 6 15,-2 0 4-15,0 7 1 0,2-1-2 0,-3-6-2 0,8 6-1 0,-7-6-3 0,1 6 2 16,6-5 0-16,-6-1 0 0,6 6-1 0,0-4 3 0,0-1 3 0,0-1 2 15,0 0 0-15,0 1 2 0,0 5 3 0,0-6 2 0,0 1 0 0,0 0-1 0,6 0-1 16,-6 0 3-16,6-5 4 0,1 5 2 0,-7-1-1 0,8 0-2 0,-3 3-3 0,2-3-12 16,0-3-17-16,-2 3-21 0,3-5-22 0,-1 5-22 0,-1-4-18 0,0 1-24 15,1-2-25-15,6 2-30 0,-5-1-30 0,-3-5-38 0,-5 0-41 0,6 4-48 0,1-4-54 16,-2 0-56-16,4 0-54 0,-9-4-5 0,5 4 19 0,-5 0 25 0,7-5 32 0,-7-1 36 0,0-4 40 16,0 5 41-16,6-4 42 0,-6 5 46 0,0-11 49 0,0 6 54 0,0-7 64 0</inkml:trace>
  <inkml:trace contextRef="#ctx0" brushRef="#br0" timeOffset="-23216.44">33229 11719 0 0,'0'0'12'0,"0"0"130"0,5 0 81 0,-5 0 60 0,0-4 50 0,7 4 44 0,-7 0 36 0,0-5 32 0,0-2 32 0,0 7 28 0,0 0 26 0,7-3 27 0,-7 3 28 0,0 0-89 0,0-6-156 0,0 6-88 0,0 0-50 0,0 0-34 0,0 0-21 0,0 0-14 0,0 0-11 0,0 0-9 0,0 6-2 0,5-6-7 0,-5 0-2 0,8 3-8 0,-8 4-9 0,7-7-11 0,-7 5-11 0,0-1-7 0,5 5-8 15,2-3-5-15,-7-1-5 0,7 4-5 0,-7 2-4 0,5-6-6 0,-5 4-7 0,8 1-4 16,-8-1-7-16,5 0-2 0,-5 3-1 0,0-3-2 0,0 0 0 0,8 1-2 0,-8-1-1 15,0 6-4-15,0-4 3 0,0-1-8 0,0 3-5 0,0-2-4 0,0-1-4 16,0-1-3-16,-8 6-3 0,8-6-4 0,0 0-2 0,0 3-4 0,-5-3-2 0,5-3-2 0,0 1-1 16,0 4 1-16,-8-7 1 0,8 2 5 0,0 3 3 0,0-3 6 0,0 0 3 0,0-6 6 15,0 0 2-15,0 3 5 0,0-3 2 0,0 0 3 0,0 6 2 0,0-6 1 16,0 0 2-16,0 0 2 0,0 0 0 0,0 0 1 0,0 0 2 0,0 0 5 0,0 0 2 0,0 0 1 16,0 0 0-16,0 0-1 0,0 0 1 0,0-6 2 0,0 6 1 0,0-3 1 15,8-3 1-15,-8 0-4 0,0-3 1 0,0 3-2 0,0-3 0 0,0 3-4 0,0-1-1 0,5-4 0 16,-5 1 1-16,0 0-3 0,0-4-1 0,8 4-2 15,-8-4-3-15,0 4 1 0,0-5 0 0,0 0 4 0,6 0-1 0,-6 0 0 0,5 2-1 0,-5-2 0 0,0 0-1 16,8 0-2-16,-8 0-1 0,0 6-2 0,8-7 1 0,-8 7 3 0,5 0-1 0,-5-1-1 16,0 1 2-16,8 4-2 0,-3-5 0 0,-5 4-1 0,0 1 0 0,5 1 0 0,4 4 1 15,-9 0 3-15,5-6 0 0,-5 6 1 0,7 0-2 0,1 0 4 0,-8 6-1 0,5-6 3 16,-5 4 2-16,7 1 3 0,0 1 1 0,-7-3 3 0,5 4 2 0,-5-2 3 0,7-1 1 16,-7 5 1-16,0-3 3 0,6 3 1 0,-6 0 5 0,0 3-1 0,0-3 0 0,0 1 1 15,8-1 2-15,-8 0-2 0,0 6-3 0,0-4 1 0,0-1-3 0,0 3-2 0,-8-1-4 16,8 2-1-16,0-4-3 0,0-1 0 0,0 6-1 0,-6-5-4 0,6-1-3 0,0 6-1 15,0-6-2-15,-7 0-6 0,7 7-6 0,0-5-10 0,0-4-12 0,0 4-14 0,-5-1-16 16,5-1-22-16,0 3-28 0,0-3-30 0,-7 0-34 0,7 0-35 0,0 1-39 0,-7-4-59 16,7 3-69-16,0 1-90 0,-5-5-98 0,-3 4-29 0,8-3-1 0,-7-2 23 0,2 1 29 15,-4 1 39-15,9-6 43 0,-5 4 49 0,0-4 49 0,-3-4 52 0,3 4 55 16,-3-6 66-16,0-3 69 0</inkml:trace>
  <inkml:trace contextRef="#ctx0" brushRef="#br0" timeOffset="-15249.82">22605 12086 0 0,'0'0'57'0,"0"0"39"0,0 0 28 0,0 0 24 0,0 0 25 0,0 0 23 0,0 0 23 0,0 0 22 0,0 0 21 0,0 0 20 0,0 0 20 15,0 0-19 1,0 0-43-16,0 0-30 0,0 0-25 0,0 0-9 0,0 0-2 0,0 0-4 0,0 0-4 0,0 0-6 0,0 0-5 0,0 0-7 0,0 0-3 0,0 0-5 0,0 0-6 0,0 0-6 0,0 0-5 0,7-5-6 0,-7 5-8 0,0 0-11 0,0 0-10 0,0 0-13 0,0 0-11 0,0 0-14 31,0 0-13-31,0 0-14 0,0 0-13 0,0 0-9 0,0 0-7 0,0 0-5 0,0 0-6 0,6 0-3 0,-6 5-4 0,6-1-1 0,-6 2-3 0,7-2 1 31,1 1 0-31,-8-1 1 0,5 7 6 0,3-2 5 0,-2 1 10 0,-6 1 3 0,5 2 3 16,-5 2 0-16,8-6 1 0,-1 12 0 0,-7-8-4 0,6 8-1 0,-6-6-3 16,0 9-3-16,6-5-4 0,-6 0-1 0,0 1-6 0,7 5-1 0,-7-6-5 0,5 1-2 15,-5-1 1-15,8-4-2 0,-8 6-1 0,8-7 1 0,-3 0 0 0,-5-5 3 16,6 3 4-16,-1 2 4 0,2-10 5 0,-7 5 4 0,9 1 4 0,-4-5 7 15,2 1 4-15,-1-3 5 0,-1 4 5 0,-5-2 2 0,9-5 8 0,-2 0 1 16,-2 4 0-16,2-4 8 0,-7 0 11 0,7 0 11 0,-2 0 13 0,3 0 10 0,-8-4 11 16,7 4 4-16,-2 0 6 0,-5-5 2 0,7-2 1 0,-7 4 2 0,0-3-2 15,7 1 1-15,-7-5 0 0,0 7-8 0,0-7-9 0,0-1-13 0,0 1-13 16,0 1-12-16,0-6-10 0,0 6-10 0,-7-6-6 0,7 5-5 0,-7-5-4 16,7 6-5-16,-5 0-1 0,-2-7-2 0,7 11-2 0,-8-4-3 0,3-1 0 0,-2 5-7 15,0 1-4-15,2-1-6 0,-2 5-4 0,-2 0-4 0,4 0-7 0,-1 5-3 16,-1-1-3-16,2 1-2 0,-4 5-2 0,-3-1-2 0,6 6 0 0,1-5-1 15,-3 4 2-15,0 5 0 0,3-3 5 0,-2 2 3 0,1-3 5 0,0 6 6 16,6-3 2-16,-7 3 4 0,7-2 2 0,-8 0 0 0,8-5 3 0,0 7 1 0,0-2 2 0,0-4 2 16,0 6 4-16,0-8-1 0,0 8 2 0,0-7 0 0,0 5 1 0,0-4 0 15,0 0 0-15,8-2 0 0,-8 2 0 0,7 0 1 0,-7 0 3 0,0-2-1 16,6 2 3-16,-6 6-1 0,0-12-2 0,6 6-9 0,-6 0-12 0,0-5-13 16,-6-1-10-16,6 6-11 0,0-11-11 0,-6 7-15 0,-1-7-18 0,-1 7-16 15,3-7-17-15,-1 2-21 0,-7-1-18 0,-2-1-24 0,3 5-25 0,0-3-40 16,-9-3-40-16,10-3-57 0,-10 6-56 0,8 0-15 0,-8-6 4 0,2 3 20 0,6-3 23 15,-6 0 30-15,6-3 29 0,-8 3 31 0,11-6 31 0,-11 6 38 0,8-6 42 0,-6 3 51 16,-1-3 63-16</inkml:trace>
  <inkml:trace contextRef="#ctx0" brushRef="#br0" timeOffset="-11873.07">22586 13423 7 0,'-7'0'83'0,"7"6"50"0,0-6 38 0,-6 5 32 0,6-5 28 16,0 0 27-16,-5 0 25 0,5 0 24 0,0 0 25 0,0 0 24 0,0 0 26 0,0 0-27 0,0 0-51 0,0 0-45 0,0 0-43 0,0 0-27 0,0 0-17 0,0 0-12 0,0 0-8 0,0 0-7 0,0 0-7 15,0 0-6-15,-8-5-10 0,8 5-8 0,0 0-8 0,0 0-8 0,0 0-10 0,0 0-5 0,0 0-9 0,8 0-7 16,-8 0-7-16,0 0-2 0,0 0-5 0,0 0-3 0,0 0-2 0,0 0-4 16,0 0-2-16,0 0-5 0,0 0-4 0,0 0-6 0,0 0-4 0,0 0-6 0,0 0-7 15,0 0-10-15,0 0-11 0,0 0-5 0,0 0-4 0,0 0-3 16,0 0-2-16,0 5-3 0,0-1-2 0,0 2-1 0,0-2-1 0,0 6 1 0,5-6 2 15,-5 6 5-15,6 1 4 0,-6-1 6 0,7-1 10 0,-1 0 0 0,2 3 2 0,-3-3 0 16,8 0 1-16,-7-3 2 0,9 3 2 0,-2 0 2 0,-2-2-1 0,4 2 5 16,-3-6 2-16,0 3 0 0,4 0-1 0,0-2 4 0,0-4 0 0,2 5 2 15,-4-5 3-15,5 0 1 0,1 0 1 0,-8-5 1 0,7 5 2 0,2-4 4 16,-10-2 2-16,10 0 1 0,-8 3 3 0,1-6 4 0,4 2 2 0,-4-2 3 0,-2 4 3 16,-5-5 1-16,7 1 5 0,-8 0 2 0,1 3 1 0,-2-4 2 0,4-1-4 15,-4 2-1-15,0 0-1 0,-5-1-2 16,0 0-6-16,8 0-1 0,-8 0-4 0,0-5-4 0,0 5-1 0,-8-4-7 15,8 1-5-15,0-2-4 0,-5 6-3 0,5-7-7 0,-5 1 1 0,-4 1-4 0,4-2-3 0,-2 1-1 0,1 2-3 0,-2 4-1 16,2-7-2-16,-1 6-1 0,2-4-5 0,-2 9-3 0,-7-4-2 0,8 2-6 16,-1-2-5-16,2 9-3 0,-4-5-5 15,4 5-3-15,-8 5-2 0,8-5-3 0,-3 6 1 0,0 4-2 0,3-5 0 0,-1 4 2 0,-2 5-2 0,3-4 2 16,-3 6 1-16,8-7 4 0,-5 4 5 0,-2 2 4 0,0 1 3 0,7 2 6 0,-5-3-1 16,5 0 4-16,-7 0-2 0,7 0 2 0,0 0 0 0,0-2 2 0,0 2-2 15,0 0 3-15,0 0 3 0,7-5 1 0,-7 5 1 0,5-6 2 16,2 0 2-16,-7 6 3 0,7-5 2 0,6 1 2 0,-8-7 4 0,9 5 4 0,-9 3 5 0,11-9 0 15,-3 3 9-15,-3-6-1 0,4 3 3 0,6-3 0 0,-6 0 1 0,4-3 2 16,3 3-2-16,-7-6 2 0,4 3-2 0,3-4-1 0,-3-2 1 0,1 0-2 0,2-2-2 16,3 1 1-16,-4 1-4 0,0-1 1 0,0-1-3 0,-1-2 3 0,2 2 2 15,-9-3-1-15,7 0 5 0,-6-1-2 0,1-1 1 0,-1-2 2 0,-1-2-2 0,-5 7 0 16,5-14 2 0,-4 9-3-16,-2-7 0 0,1 1 1 0,-1-1-3 0,-6-3-2 0,5 2-3 0,-5-2-2 0,7 3-2 0,-7-4 0 0,0-2-2 0,0 9-2 15,0-5-1-15,-7 5 0 0,7-4 0 0,-5 7-2 0,5-5-2 0,-6 3 2 16,-1 8-2-16,7-2 1 0,-6 0-1 0,6 5 0 0,-8-4-3 0,8 10 0 15,-5-8-2-15,5 9-2 16,0 3-4-16,0-6-5 0,0 6-7 0,0 0-2 0,0 0 0 0,-7 6 0 16,7-6 2-16,-7 9 2 0,7-3 1 0,-5 1 3 0,5 4 2 0,0 5 2 0,-7-1 1 0,7-2 5 15,-8 7 4-15,8-1 6 0,-5 0 7 0,5 1 0 0,0 5 1 0,-8-7-1 0,8 9-3 0,0-5-2 0,0 5-1 16,0-5-3-16,0 4-2 0,0-3-1 0,0 3-3 16,8-7-1-16,-8 5-3 0,0-3 2 0,5-3-2 0,-5 1-2 0,8 2 1 0,-8-2-1 0,7-5 0 0,-2 2 0 15,2-1 1-15,-7-2-1 0,7 1-3 0,-2-4 0 16,3 1-1-16,-2-1 3 0,1-6-2 0,-1 6 1 0,-1-6 0 0,2 2 1 15,7-2 2-15,-7-4 2 0,4 6 0 0,-2-6 2 0,3 0 1 0,2 0 2 0,-9-6 3 0,8 6 0 0,1-4 4 16,-1-6 0-16,-1 5 1 0,2-4 0 0,-1-1 5 0,0-1 0 16,0-2 0-16,1 2 3 15,-2-2-3-15,1-2 1 0,1-6 1 0,-9 2-2 0,8 1 1 0,1-3-2 0,-2 2 2 0,-3-6 1 0,-4 5-2 0,8-5 0 0,-8 1-2 0,3 0 1 32,-2 5 0-32,-6-5 0 0,7 3 1 0,-7 2 0 0,0 5-1 0,6-5 2 15,-6 4 0-15,-6 4-5 0,6-2-1 0,0 3-2 0,0-1-3 0,-7 7-3 16,7-7-4-16,-6 7-6 0,-2 4-6 0,8-5-6 0,-5 5-8 0,-3 0-4 0,8 0-4 15,-5 5-3-15,0-5-2 0,-4 4 0 0,2 7 0 0,2-2 1 0,-3 1 1 16,2 1 1-16,1-3 0 0,-3 6 3 0,3-2 2 0,5 3 4 0,-7-2 3 0,0 2 5 16,7 0 1-16,-7 0 3 0,7-2 0 0,0 2 2 0,0 0 1 0,0 0 0 15,0 0 0-15,0 0 3 0,0-5 1 0,0 4 4 0,7 0 1 0,-7-4 0 16,0 0 3-16,7 5 0 0,-7-6 2 0,7 1 2 0,-2-1-1 0,3 3 1 16,-8-3 1-16,5 4-1 0,9-2 2 0,-14-2 0 0,12 1 1 0,-3 0 2 15,-4 1 3-15,0-2 2 0,3 0 2 0,-3 7 2 0,9-7-1 0,-7-4 1 0,-7 5 0 16,6-1-1-16,1-4 3 0,-7 5-2 0,6-6 2 0,-6 2-1 0,0-1 2 15,8-1-3-15,-8 2-1 0,0-3 0 0,0-3-2 0,0 6 0 0,-8-1 1 16,8-5-1-16,0 4-2 0,0 2-2 0,-6-6-7 0,6 6-4 0,-7-6-8 16,7 3-7-16,-6-3-11 0,-1 0-11 0,7 0-10 0,-6 0-15 0,-2 0-10 0,3 0-12 15,5 0-7-15,-8 0-8 0,3-3-1 0,0 3 0 0,5-6-1 0,-9 6 2 16,9-6 7-16,-7 2 4 0,7-1 7 0,-5-1 7 0,5 3 10 0,0-3 10 16,-8 2 9-16,8-1 9 0,0-1 7 0,0 2 5 0,0-6 2 0,0 5 4 0,0-4 4 15,0 3 0-15,0-3 1 0,8 0 0 0,-8 2 1 0,5-2-3 16,2 0 3-16,2 0-2 0,-4-6 2 0,0 6-2 0,8-3 2 0,-5 3 5 15,5-1 2-15,0 1 5 0,1 0 5 0,4-3 6 0,-5 8 11 0,6-7 6 0,1 2 7 0,-6 5 8 16,4-5 6-16,3-3 5 0,-10 8 6 0,10-6 7 0,-3 6 4 0,-2-6 5 16,-5 5 2-16,10-4 5 0,-9 2 0 0,0-2 2 0,-5 4 0 0,6 1 3 15,-5-7 3-15,-2 7 2 0,-1-5 4 0,11 3 1 0,-16-4 3 0,5 5-2 0,-5-4 1 16,6-1-4-16,-6 1-4 0,0 4-6 0,0-5-4 0,0-5-7 0,0 5-7 16,0 1-6-16,-6 0-11 0,6-6-8 0,-5 3-7 0,-3-2-8 0,8 6-7 0,-8-3-9 15,3 1-3-15,-9 1-5 0,9-2-3 0,-3 7-2 0,1-5-1 16,2 3-2-16,-2 2-4 0,-5-1-7 0,4 5-2 0,3 0-4 0,-9 0-2 0,9 0-3 15,-2 5 0-15,-2-1-1 0,-3 2-2 0,6-2 1 0,1 5 0 0,-4 2 1 16,2-2 0-16,2 7 3 0,-1-3 3 0,-1 1 2 0,1 1 5 0,-2 6 1 16,3-2 5-16,-2 2 1 0,7-3 2 0,-6 1 1 0,0 2 0 0,6-3 3 15,0 6-1-15,0-3 0 0,0-2-2 0,0 2 1 0,0-3 1 0,0 1 0 16,6-3 2-16,-6 2 1 0,6-3-1 0,1 6 1 0,-2-6 1 0,3-2 0 0,-2-2 1 16,1 2-1-16,4 2 2 0,-4-5 0 0,7 0 1 0,-1 0-1 0,1 0-1 15,-2-1-4-15,2 0-6 0,-1 2-11 0,-1-7-17 0,0 8-19 0,8-9-19 0,-6 3-24 16,-1-2-26-16,0 1-32 0,0-5-36 0,1 6-49 15,-2-6-54-15,-1 0-99 0,-3 0-117 0,5-6-43 0,-6 6-10 0,5-5 17 0,-4 1 26 0,-1-2 34 16,-2-3 37-16,2 3 41 0,0-9 44 0,-7 6 49 0,5-6 50 0,3 1 60 16,-3 0 66-16</inkml:trace>
  <inkml:trace contextRef="#ctx0" brushRef="#br0" timeOffset="-11605.95">24487 13097 0 0,'8'0'8'0,"-2"6"120"0,0-6 68 0,1-6 49 0,-2 0 38 0,2 6 39 0,-7-4 35 0,9-1 36 0,-4-5 36 0,-5 5 35 0,0 1 33 0,0-1 31 0,0 5 30 0,0-4-79 0,6-2-144 0,-6 6-74 0,0-6-30 0,0 6-19 0,0 0-14 0,0 0-16 0,0 0-17 0,0-3-21 0,0 3-19 0,0 0-18 0,0 0-18 0,0 0-19 16,0 0-17-16,0 0-15 0,0 0-13 0,0 0-8 0,7 3-5 0,-7-3-5 16,0 6 0-16,5 0-4 0,-5 3 1 0,0-5 0 0,9 5-2 0,-9 6 1 0,5-3 2 0,-5 1 0 15,7 2 5-15,-7 5-1 0,0-5-4 0,6 4-10 0,-6-1-15 0,0-2-18 0,0 3-20 16,5 1-19-16,-5-5-18 0,0-2-17 15,0 2-16-15,0 1-27 0,8-2-29 0,-8 1-25 0,0-6-22 0,0 7-23 0,0-7-25 0,0-3-47 0,0 3-50 16,8-5-56-16,-8 7-49 0,0-8-7 0,0-3 13 0,0 0 24 0,0 0 26 0,0 0 39 16,0 0 41-16,0 0 38 0,0 0 37 0,0-9 40 15,0 0 43-15,0 0 57 0,0-2 69 0</inkml:trace>
  <inkml:trace contextRef="#ctx0" brushRef="#br0" timeOffset="-11448.52">24579 12941 0 0,'0'-21'7'0,"0"7"122"0,0 1 77 0,0-8 56 0,0 11 48 0,0-4 40 0,0-2 34 0,-7 7 29 0,7 0 24 0,0-2 20 15,0 1 15-15,0 6 15 0,0-5 12 0,0 9-95 0,0 0-162 0,0-5-95 16,0 5-61-16,0 0-56 0,0 0-53 0,0 0-32 0,0 0-28 0,0 0-23 16,0 0-19-16,7 0-30 0,-7 5-30 0,0-1-51 0,6 1-58 15,-6-1-61-15,5 6-54 0,3-5-15 0,0 4 6 0,-3 3 24 16,2-9 31-16,0 9 28 0,-2-8 27 0,10 5 28 0,-10-4 32 0,2-1 40 0,0 2 43 0,-2 0 54 0,3-3 69 16</inkml:trace>
  <inkml:trace contextRef="#ctx0" brushRef="#br0" timeOffset="-11085.43">24806 12945 8 0,'8'6'121'0,"-3"-6"77"16,-5 0 58-16,8 0 44 0,-8-6 40 0,0 6 36 0,5-4 38 0,-5-1 32 0,8-1 35 16,-8 6 32-16,6-4 27 0,-6 4-17 15,5-6-46-15,-5 6-90 0,8 0-112 0,-1 0-61 0,-7 0-29 0,6 0-20 0,2 6-14 0,-3-2-17 0,0 7-13 16,3-7-17-16,-2 11-13 0,1-6-15 0,-1 6-13 0,1 1-10 0,0-3-9 16,0 7-7-16,-2 5-8 0,2-1-10 0,-7 1-12 0,6 4-9 0,-6 1-12 15,8-2-8-15,-8 2-5 0,6 4-3 0,-6-6-3 0,0 3-1 16,7-2-1-16,-7-4-1 0,0-1-2 0,0 1 2 0,5-7-3 0,-5-3 3 0,0 4 7 0,0-8 5 15,8 2 4-15,-8-2 6 0,0-1 3 0,0-4 5 0,0-3 5 0,0-3 7 16,0 6 8-16,0-6 8 0,0 0 12 0,0 0 7 0,0 0 3 0,0 0 4 16,0 0-1-16,0 0 5 0,0-6 0 0,-8 3 3 0,8-9 5 0,0 8-2 0,0-7 0 15,-5 2-4-15,5 0-8 0,-7-7-7 0,7 2-9 0,-6 0-7 0,6 0-2 16,-8-7-2-16,2 2 0 0,6 1-3 16,-7-3-1-16,2-3-7 0,-2-1-2 0,7 1-5 0,-7-6-4 0,0 2-1 0,7-3-1 0,-6 3-4 0,6-2-2 0,-7 0-2 15,7 2 0-15,0-2-1 0,0 2 0 0,0 2-1 0,0 2 0 0,0 5 0 16,0-2-4-16,0 8-2 15,0-2-3-15,0 0-4 0,7 5-5 0,-7-1-6 0,0 8-6 0,6-1-15 16,-6-2-15-16,7 0-18 0,0 6-18 0,-7 0-20 0,7 0-19 0,-2 0-24 0,2 6-24 16,-1 0-26-16,8 1-25 0,-7 4-52 0,-2-1-69 0,3 5-70 0,-2-6-66 0,-1 10-15 0,-5-4 10 0,8 6 25 15,-8-3 31-15,0 3 33 0,-8-6 38 0,3 4 40 16,-1-4 43-16,-2 0 42 0,3-2 47 0,-2-4 63 0,-7 2 68 0</inkml:trace>
  <inkml:trace contextRef="#ctx0" brushRef="#br0" timeOffset="-10905.87">24814 13252 12 0,'0'0'130'0,"-8"6"81"0,8-6 63 0,0-6 51 0,0 6 44 15,-6 0 38-15,6 0 35 0,0-4 36 0,0 4 31 0,0 0 33 0,0-5 29 16,0 0-19-16,6 1-51 0,-6 4-94 0,8-6-118 0,-3 2-68 0,-5-1-41 0,8-4-27 16,5 2-21-16,-7 4-17 0,-1-3-18 0,10 1-13 0,-9-5-15 0,7 5-16 31,0 1-14-31,0 0-21 0,0-1-25 0,1 5-32 0,-2-6-32 0,8 2-41 0,-8 4-42 0,2-6-42 0,4 6-43 0,-2 0-90 16,-5 0-113-16,10 6-74 0,-9-6-53 0,2 0-14 0,-1 0 4 0,-3 0 25 0,4-6 33 0,1 6 41 0,-10-5 47 15,9-4 52-15,-1-1 54 16,0 1 57-16,-2 0 57 0,5-7 83 0,-4 1 95 0</inkml:trace>
  <inkml:trace contextRef="#ctx0" brushRef="#br0" timeOffset="-10581.11">25673 12994 0 0,'0'0'79'0,"7"-4"77"0,-1-7 50 0,-6 7 42 0,7-2 38 0,-7-3 39 15,0 4 40-15,5-5 36 0,-5 6 37 0,0-7 33 0,9 7 35 16,-9-7-1-16,0 2-26 0,0 5-68 0,0-5-91 0,0 3-46 0,0-3-23 0,0-3-16 15,0 8-14-15,0-7-17 0,-9 8-18 0,9-7-19 0,0 4-16 0,0-3-15 16,0 3-15-16,-5 3-15 0,5-3-14 0,0 1-14 0,-7 5-13 0,7-4-12 0,-6 4-15 16,6-6-11-16,-7 6-12 0,0 0-9 0,7 0-9 0,-7 0-7 0,2 6-7 15,-2-6-3-15,-5 4-7 0,4 1-1 0,1 4-4 0,2 3 0 0,-9-9-1 16,9 13-1-16,-3-7 2 0,-5 6 1 0,7 0 0 0,-1 0 1 0,-6-2-2 16,7 8 3-16,-2-2 0 0,3 1 0 0,-2 5 0 0,-5-1 2 0,5 0-2 0,-1 4 0 15,3-1-1-15,-2 1 2 0,7 2 3 0,-7-2 0 0,2 2 5 0,5-6-1 16,0 6 2-16,0-2-1 0,0-3-1 0,0-1-11 0,0 1-17 0,5-1-12 15,-5 0-11-15,7-3-10 0,0 3-7 0,-2-5-12 0,3 5-15 0,-1-3-21 0,-1-2-22 16,7 2-25-16,0-3-22 0,-7 1-28 0,7-4-35 0,0 0-42 0,0 0-50 16,0-6-44-16,1 0-44 0,-2-3-10 0,2 3 10 0,-1-3 20 0,6-6 27 15,-6 0 36-15,-1 0 35 0,2-6 38 0,-1 1 40 0,0-5 42 0,6 1 46 0,-6 0 56 16,2-6 73-16</inkml:trace>
  <inkml:trace contextRef="#ctx0" brushRef="#br0" timeOffset="-10217.66">26096 13091 0 0,'6'-9'3'0,"-6"-1"118"0,8 1 80 0,-8 0 59 0,0-3 44 16,7 3 36-16,-7 3 32 0,0-3 32 0,5 0 29 0,-5 0 32 16,8 3 29-16,-8-4 32 0,0 5 33 0,6-5-72 0,-6 5-132 0,5 1-80 0,-5-1-52 0,0 1-26 15,8-2-16-15,-8 2-11 0,0 4-10 0,0-5-13 0,-8 5-13 0,8-6-14 16,0 2-17-16,-5 4-18 0,5 0-17 0,-6-6-20 0,-2 6-17 0,3 0-18 16,-2 0-11-16,-1 0-10 0,2 0-7 0,0 6-5 0,-1-6-4 0,-7 4-1 15,7 2-3-15,-4-1-2 0,4 5-4 0,-7-6-5 0,9 5-4 0,-8 2-6 16,7-2-3-16,-9 1-7 0,10 1-2 0,-1-3-4 0,-2 3-1 0,3-2-1 15,-3 6 1-15,1-5-2 0,1-1 2 0,6 6 3 0,-6-6 4 0,6 3 7 0,0-3 4 16,0 0 9-16,0 6 9 0,0-6 6 0,0 1 9 0,6 1 10 0,-6-3 14 16,6 3 8-16,1-2 11 0,1 0 8 0,-3 7 8 0,9-7 6 0,-9 1 5 0,10 0 4 15,-9 0 6-15,7 5 4 0,0-6 0 0,0 1 3 0,-2-1-1 0,10 7 0 16,-8-7-2-16,-7 0-4 0,9 2-5 0,-2-2-4 0,-2 7-7 0,-3-12-4 0,-3 7-4 16,2-8-6-16,0 7-5 0,0-5-3 0,-7 1-3 0,0-3 0 0,6 4-2 15,-6-7-3-15,-6 0-6 0,6 3-1 0,0 3-3 0,-7-1-4 0,0-1-4 16,0-4-6-16,2 6-9 0,-3-2-7 0,3 1-14 0,-9 0-11 0,2-5-19 15,4 4-18-15,-4 2-23 0,0-6-24 0,-4 0-27 0,5 4-26 0,-2-4-25 0,0 0-22 16,0 0-19-16,0 0-26 0,0 0-28 0,-1 0-41 0,9 0-45 0,-10 0-51 16,9-4-44-16,0 4-4 0,-1-6 17 0,7 6 29 0,-5-4 34 0,-3-1 36 15,8 0 40-15,0 1 36 0,0 4 38 0,0-6 43 0,0-3 46 0,0 3 54 0,8 3 66 16</inkml:trace>
  <inkml:trace contextRef="#ctx0" brushRef="#br0" timeOffset="-9332.38">26352 13194 0 0,'5'6'21'0,"0"-6"138"0,-5-6 79 16,8 6 56-16,-8-5 44 0,0 5 41 0,0-4 41 0,0-2 37 0,0 1 36 16,-8-3 32-16,8 3 33 0,0-1 29 0,0 6 26 0,0 0-104 0,0 0-175 15,0 0-96-15,0 0-48 0,0 0-31 0,0 0-19 0,0 0-21 0,0 0-18 0,-5 0-19 16,5 0-19-16,0 6-12 0,-5-1-15 0,5-1-11 0,0 0-8 0,0 1-10 16,-9 1-4-16,9 3-6 0,0 0-1 0,0-2-2 0,0 2 0 0,0 0 0 15,0 1-1-15,0-5 0 0,0 4 0 0,0 3 0 0,0-8-2 0,0 5 2 16,9-4-2-16,-9 5 0 0,5-5 0 0,0-1 0 0,3 8 1 0,-8-8-1 0,13 1 2 15,-5-1 0-15,-3 1-1 0,1-1 3 0,7 2 2 0,-5-6 0 0,4 5 1 16,0-1-1-16,-5-4 3 0,6 0 1 16,1 0 2-16,-2 0-1 0,2 0 3 0,-1-4 3 0,1-1 1 0,-2-1 2 0,-1 2 4 0,5-1 3 0,-4 1-2 0,0-5 5 15,3-3 1-15,-10 3 2 0,9-1 2 0,-9-4 2 0,10 4 2 0,-9-5 2 16,0 0-1-16,1-3 1 0,-7 2-1 0,5-4-4 0,-5 7-1 0,0-8-6 16,0 6-1-16,0-3-5 0,-5 2-1 0,5-3-4 0,-7 5-5 0,1-2-6 15,0 1-1-15,6 6-6 0,-15-4-5 0,10 2-3 0,-9 7-4 0,9-7-4 16,-10 7-2-16,3-2-4 0,5 6-2 0,-6 0 0 0,0 0-1 0,0 6-1 15,8-2-2-15,-9 1-2 0,1 5-4 0,-1 1-1 0,7-3 0 0,-5 6-2 0,0 1 0 16,4 1-2-16,1-2 3 0,-5 1 1 0,5 5 1 0,2-6 1 0,5 5 2 16,-8 2 3-16,3-3 0 0,5 3 5 0,0-2 4 0,-8-4 4 0,8 3 2 0,0 3 5 15,8-8 2-15,-8 2 4 0,0 6 2 0,5-8 2 0,3 2 1 0,-3-3 1 16,2 1 1-16,0-2-1 0,5 2 2 0,1-2-7 16,-6-1-13-16,5 4-8 0,4-10-7 0,2 6-7 0,-4 0-3 0,-2 0-9 0,7-6-11 0,-6 7-13 0,6-7-14 15,1 2-14-15,-6-3-10 0,6-3-13 0,-1 0-8 0,0 0-2 0,-1 0 2 16,3 0 4-16,-3-3 1 0,3-3 6 0,-7 2 2 0,4-1 11 0,1-5 13 15,1 4 14-15,-6-3 17 0,4 0 17 0,3-1 18 0,-7-1 22 0,-2 1 23 0,1-4 22 16,1 1 25-16,-1-2 21 0,-2-1 20 0,-3 2 21 0,-3-5 16 0,11 4 18 16,-11 0 20-16,1-4 16 0,-6 4 17 0,7-5 8 0,-2 6 8 0,-5 0 0 15,0-2-1-15,9 1-5 0,-9 6-10 0,0-6-5 0,0 5-10 0,0 5-15 16,0 1-18-16,0-7-23 0,0 11-26 16,0 0-26-16,0 0-27 0,0 0-16 0,0 0-11 0,0 0-13 0,0 0-7 0,0 6-10 0,0-1-9 0,0-1-7 0,-9 7-5 15,9-1-3-15,0 3 4 0,0-2 2 0,-5 4 8 0,5 0 6 0,0-2 6 16,-7-3 2-16,7 4 1 0,0 2 1 0,-6-2-2 0,6 1-1 0,-5-5-1 0,5 5-3 15,-9-6-2-15,9 1-7 0,-7-1-2 0,2 3-8 0,5-3-4 0,-8-5-5 16,8 1-4-16,-6 1-2 0,1 3-3 0,-3-5-2 0,8-4-2 0,-5 5-2 16,-2-5-1-16,7 0-2 0,-7 0 1 0,0 0 3 0,7 0 3 15,-6-5 5-15,-1 5 6 0,7-4 2 0,-5-2 4 0,-3-3 2 0,8 4 5 0,-6-5 2 16,-1 0 4-16,7 1 3 0,-6-6 1 0,6 6 4 0,0-6 4 0,-8 0 6 16,8 0 5-16,0 2 4 0,0-8 5 0,0 6 2 0,0 2 5 0,0-8 0 0,8 6 2 15,-8-3 1-15,0-3-1 0,6 6 1 0,-6-3 3 0,7 2-2 0,-7 1 1 16,6 2-3-16,2-2-4 0,-8 0-1 0,5 0-4 0,2 6-2 0,-1 0-4 0,1 3 1 15,0-4-1-15,0 5-2 0,-2 1-1 0,3-2 4 0,-3 1 1 0,1 5 3 16,2 0 1 0,-3 0 1-16,11 5 3 0,-11-5 7 0,8 6 1 0,-8-2 8 0,9 7 3 0,-1-1 2 0,0-1 4 0,-5 0 0 0,2 6 4 0,4 6-2 15,1-8-1-15,-10 11-2 0,9-3 1 0,-9 3-1 0,3 6-5 0,-1-7-4 16,-1 7-4-16,0-1-6 0,-6 0-3 0,5 1-4 0,-5-2-18 0,-5 2-3 0,5 0 0 16,-6-2 0-16,6 2 0 0,-6 0 0 0,-1-6 0 0,-1 5 0 0,3-5 0 31,-9 0 0-31,9 6-32 0,-3-11-22 0,1 6-16 0,-7-1-20 0,9-3-22 0,0-3-19 15,-3 6-13-15,2-8-23 0,-1 2-20 0,1-3-26 0,-1 1-27 0,7-7-19 16,-5 0-22-16,5 2-20 0,-9-7-19 0,9 8-69 0,-5-12-90 0,5 0-36 16,0 0-12-16,0 0 9 0,0 0 21 0,-7-6 32 0,7 0 35 0,0-3 41 15,0-1 42-15,0-4 43 0,7-2 43 0,-7-3 47 0,5 1 50 0,-5-3 76 0,9-3 85 16</inkml:trace>
  <inkml:trace contextRef="#ctx0" brushRef="#br0" timeOffset="-8812.68">27257 13194 0 0,'5'-5'17'0,"-5"1"131"0,0-7 76 0,0 7 51 0,0-5 42 0,0 3 36 0,0-4 34 0,0 1 33 0,0-2 33 0,0 2 32 0,0 0 33 0,0 5 33 0,6-8 31 0,-6 8-90 0,0-1-164 0,8-1-81 0,-8 2-38 0,0-1-20 0,0 1-10 0,5-1-13 0,-5 1-8 0,0-2-12 0,0 6-13 0,0 0-11 0,0-6-12 0,0 6-13 0,0-3-13 0,0 3-11 0,0 0-13 16,0 0-9-16,0 0-10 0,0 0-11 0,0 0-10 0,0 0-7 0,0 0-11 15,0 0-4-15,0 0-2 0,0 0-4 0,8 3-2 0,-8 3-5 0,5 0-3 16,-5-2 0-16,7 5-2 0,-7 0 0 0,7 2 3 0,-2 5 4 0,3-3 4 0,-1 2 4 15,-7-1 6-15,13 7 2 0,-7-2-2 0,-1-1-1 0,3-2 0 0,0 3-3 16,-3 1 1-16,8-1-6 0,-8 1-3 0,4-4-8 0,-4 2-4 0,2-3-7 16,-7 1-1-16,6-3-5 0,-1 1-2 0,-5-4-2 0,9 4-1 0,-9-4-1 15,0 1 0-15,0-7-1 0,0 6 2 0,0-5 5 0,0 0 6 0,0-1 6 0,0-4 8 16,0 6 8-16,0-6 11 0,0 4 7 0,0-4 5 0,0 0 4 16,0 0 5-16,0 0 2 0,-9 0 3 0,4 0 2 0,5-4 2 0,-6 4 1 0,6-6-1 15,0 2-2-15,-7-1-2 0,7 0-2 0,-5 1-3 0,5-2-6 0,-9-3-2 16,9 3 0-16,0-4-2 0,0 1 1 0,-5 4 0 0,5-5-1 0,0-4 1 0,0 4-1 15,0 0 2-15,0-4-1 0,0 4-1 0,0-4 0 0,5-2 1 0,-5 1-1 16,9 2-1-16,-9-8-2 0,5 7-4 0,2-5-2 0,-7 0-5 0,6 4-4 16,-1-4-2-16,4 4-4 0,-2-5-5 0,-2 5 0 0,9 2-3 0,-9 1-2 15,3-3 1-15,-1 6-2 0,-2 5 0 0,2-5 2 0,0 3 0 0,6 0 0 0,-8 6 3 16,3 0 2-16,-2 0 4 0,1 0 4 0,7 0 1 0,-9 6 2 0,3 0 3 16,2-2 2-16,-1 5-1 0,3 0 1 0,1 6 2 0,-6-3 1 0,5 1-1 0,-5 2 1 15,7 5 0-15,-8-1 2 0,1 0-2 0,-2-5 1 0,4 7 0 0,-4-2-2 16,-5 6 0-16,7-11-5 0,-7 5-6 0,0 2-13 0,6-8-10 0,-6 7-16 15,0-4-15-15,-6-1-16 0,6-2-19 0,0 1-18 0,0-4-19 0,0 1-17 0,-7-1-19 16,7-1-23-16,0 0-21 0,0 1-18 0,0 1-13 0,0-7-25 16,0 5-26-16,0-3-44 0,0-1-47 0,7-1-43 0,-1 2-33 0,-1 0 0 0,-5-3 15 15,16-3 26-15,-11 0 29 0,1 0 36 0,7 0 34 0,2 0 36 0,-4-3 38 0,2-3 43 16,0-4 48-16,1-1 55 0,6 2 73 0</inkml:trace>
  <inkml:trace contextRef="#ctx0" brushRef="#br0" timeOffset="-8497.58">28045 13210 0 0,'5'-10'14'0,"-5"-5"133"0,-5 4 78 0,5-2 61 0,0-3 51 0,0 2 47 0,0 4 45 0,-8-4 42 0,8-2 42 0,0 7 36 0,-8-1 32 0,8 1 30 0,0 4 27 0,0 1-98 0,0 4-171 0,0 0-96 0,0-6-58 0,0 6-42 0,0 0-32 0,0 0-28 0,-5 0-25 0,5 6-24 0,-6-6-21 0,6 4-17 0,-7 1-13 0,1 4-9 0,-2-5-9 0,3 7-6 16,-2-1 0-16,0 0-2 0,2 4 2 0,-2 1 2 0,-6 0 3 0,6 0-3 16,0-2-3-16,-6 8-6 0,6-6-10 0,1 4-8 0,0-5-9 0,-6 6-11 15,12-6-4-15,-9 1-2 0,4 1-2 0,-2 2-4 16,1-3-2-16,6 1 0 0,0-3-1 0,0 1 5 0,0 1 1 0,0-6 8 15,0 7 9-15,6-7 10 0,-6 6 10 0,7-6 8 0,-2 1 10 0,4 1 7 0,-4-1 6 0,8-7 11 16,-7 8 13-16,9-7 8 0,-10-4 11 0,9 6 8 0,-1-6 9 0,-6 0 8 0,5 0 8 16,0 0 8-16,2-6 8 0,-1 2 5 0,-8-1 6 0,11-1 6 15,-11 3 2-15,8-7-2 0,-8 5-6 0,4-5-5 0,-2 0-11 0,-2 0-7 0,3-4-6 16,-8 0-9-16,5-2-11 0,-5 1-11 0,0-3-12 0,0-3-15 0,0 2-17 16,0-5-18-16,-5-1-12 0,-3 1-16 0,8 0-17 0,-5-7-12 0,-11 7-14 0,11 0-11 15,-1 0-13-15,-6 5-14 0,4-2-15 0,-5 2-15 0,7 5-16 0,-7 4-17 16,5 1-16-16,3-3-24 0,-9 9-29 0,9 3-46 0,-2 0-55 0,-1 0-72 15,-4 3-74-15,5 3-26 0,2 0 3 0,-3-3 19 0,1 9 26 0,1-3 35 0,0 0 37 16,-1 1 41-16,7-1 41 0,-5 3 47 0,5-8 51 0,-9 5 61 16,9 0 67-16</inkml:trace>
  <inkml:trace contextRef="#ctx0" brushRef="#br0" timeOffset="-8002.06">28429 13131 0 0,'5'-10'47'16,"-5"-4"83"-16,0 4 45 0,6-5 40 0,-6 5 35 15,0 1 35-15,0 0 36 0,0-3 34 0,8-3 34 0,-8 6 34 0,0 0 32 0,0 0 6 0,0-1-10 0,0-1-53 16,5 7-75-16,-5-7-38 0,0 2-18 0,0 5-10 16,0-6-7-16,0 5-14 0,7-1-12 0,-7 2-12 0,0-2-13 0,0 1-14 0,0 1-12 0,0-1-12 15,0 5-15-15,0-4-11 0,0 4-15 0,0 0-11 0,8-6-12 0,-8 6-12 16,0-3-10-16,0 3-13 0,0 0-9 0,0 0-11 0,0-6-9 0,0 6-11 15,0 0-8-15,0 0-7 0,0 0-11 0,0 0-7 0,0 0-2 0,0 0-5 16,0 0-1-16,6 0-2 0,0 0 0 0,-6 6 1 0,7-6 0 0,-2 0 3 16,9 3 1-16,-7 3 3 0,4-2 2 0,5 1 5 0,-4 4 5 0,-1 1 1 15,10 1 2-15,-2-1 1 0,1-1 2 0,7 6 0 0,-8 0 2 0,7 4-2 16,1-4 0-16,-2 3 1 0,1-2 1 0,-6 2-1 0,6 3-1 16,-8-2-1-16,3-4 0 0,-2 5-2 0,1-5-2 0,-6-2-2 0,-1 2 1 0,-2-6-3 15,-3 3-1-15,-3-3 1 0,2 1 1 16,1-6 3-16,-8 1 3 0,0-5 2 0,0 0 4 0,0 5 4 0,-8-1 4 0,8 2 0 15,-7-6 5-15,7 6 0 0,-5-2 2 0,-3 1 0 0,2-5 0 16,-7 4 1-16,8 1-4 0,-2-1-19 0,-7 2-2 0,8-1 0 0,-7-1 0 0,0 8 0 16,6-8 0-16,-7 1 0 0,1 4 0 0,3-5 0 0,-4 2 0 0,7 3 0 0,-7 3 0 15,1-9 0-15,8 7 0 0,-9-5 0 0,7 4 0 0,-6 1 0 0,8-5-1 16,-9 4-12-16,9-2-5 0,-8 2-5 0,5 0-10 0,0-3-6 0,-3 3-6 16,3-4-9-16,3 5-8 0,-3-6-12 0,-4 7-12 0,12-1-24 0,-12-7-29 0,12 8-20 0,-7-7-14 0,-1 8-15 15,3-3-17-15,5-5-21 0,-8 7-21 0,8-7-22 0,0 1-20 0,0 4-34 16,0-2-37-16,0-4-49 0,0 3-52 0,0-3-19 0,0 3-3 15,8 0 13-15,-3-6 21 0,-5 4 29 0,8 1 33 0,-1-5 40 0,-2 0 41 0,2 0 42 0,5 0 42 16,-4-5 49-16,5 1 51 0</inkml:trace>
  <inkml:trace contextRef="#ctx0" brushRef="#br0" timeOffset="-7613.67">29379 12844 83 0,'0'-6'163'0,"-7"-3"56"16,7 3 45-16,0-3 46 0,0 3 43 0,-5-3 42 0,5-1 41 0,0 1 38 0,-9 4 39 0,9-5 35 0,0-1 37 0,0 7-56 0,0-5-105 0,-5 3-69 0,5 2-44 0,0-7-30 0,0 8-20 0,0-4-22 0,0 2-23 0,0 5-23 0,0-4-22 0,0 4-23 0,0 0-19 0,0-5-24 0,0 5-20 0,0 0-22 15,0 0-20-15,0 0-12 0,0 0-10 0,0 0-6 0,5 5-4 0,-5-5-5 16,0 9-6-16,0-2-1 0,9 2-3 0,-9 0 1 0,0 1 0 0,0 4 1 16,0 7 5-16,0-8 3 0,0 8 3 0,-9-3 2 0,9 7-3 0,-5-4-6 15,5 3-3-15,-7 4-7 0,1-3-5 0,1 4-5 0,-3 0-7 0,0 0-4 16,3 5-7 0,-1-3-8-16,-2 2-7 0,3 1-12 0,-2 2-12 0,-1-8-13 15,8 7-10-15,-5-7-20 0,5 2-20 0,0-6-20 0,0 1-18 0,0-1-19 0,0 1-20 16,5-6-17-16,-5 1-18 0,8-5-17 0,-8-2-18 0,7 2-45 0,-2 0-55 0,3-5-57 15,3 1-54-15,-3-2-4 0,0-5 18 0,3 1 29 0,-4 2 32 0,7-7 38 16,-9 0 36-16,2-7 38 0,4 2 39 0,-2 1 39 0,3-5 44 0,-4-2 58 0,3 1 71 16</inkml:trace>
  <inkml:trace contextRef="#ctx0" brushRef="#br0" timeOffset="-6900.98">29659 13194 0 0,'0'-15'14'0,"5"6"131"0,-5-6 76 15,7 0 57-15,-7 0 50 0,0 6 42 0,0 0 40 0,9-1 38 0,-9 0 37 0,5-1 35 16,-5 7 33-16,0-1 31 0,0-4 31 0,6 5-92 0,-6-2-159 0,0 0-83 15,0 3-44-15,0 3-28 0,0 0-18 0,7-6-15 0,-7 6-18 0,0 0-14 16,0 0-18-16,0 0-17 0,-7-6-16 0,7 6-14 0,0 0-17 0,0 0-13 16,-6 0-16-16,1 0-14 0,5 6-8 0,-9-6-11 0,2 0-9 0,-4 6-6 15,4-3-6-15,1 3-6 0,-2 0-6 0,-4 3-5 0,6-5-6 0,-8 5-3 16,7 2-1-16,2-1-3 0,-9 0-4 0,9 4-2 0,-10 1-4 0,9-6-4 0,-2 12-7 16,-2-8-3-16,2 2-7 0,2 1-2 0,-1 2-2 0,1-3 0 0,-1 0 3 15,7 0 1-15,-6-2 3 0,6 2 4 0,0 1 4 0,0-7 6 0,0 0 6 0,0 2 4 16,0-2 7-16,6 1 8 0,1-4 10 0,-7 3 5 0,6-3 6 0,1-3 8 15,-1 3 6-15,2-2 9 0,-3 1 4 0,0-5 9 0,3 6 4 0,5-6 7 16,-5 0 7-16,3 0 8 0,2 0 7 0,-6 0 8 0,7-6 6 0,-1 1 7 16,0 1 7-16,0-2 3 0,-7 3 5 0,6-8-2 0,-3 1-4 0,2 0-3 0,-4 1-2 15,-2-2-4-15,4 2-7 0,-2-4-5 0,-2-3-8 0,-5 1-9 16,6 1-5-16,0-2-8 0,-6 2-3 0,0-5-9 0,0 3-3 0,7 2-3 0,-7 4-1 16,0-3-4-16,0 2-1 0,0 7-2 0,0-7-7 0,0 11-5 0,0 0-7 15,0-4-9-15,0 4-8 0,0 0-2 0,-7 0-2 0,7 4-1 16,-6-4-1-16,6 5-1 0,-6 5-2 0,6 1-2 0,-5-3-5 0,-2 3-3 0,-2 4-3 0,9 0 1 15,-5-2 1-15,-2 2 6 0,7 0 6 0,-6 0 3 0,6-2-1 0,-5 2 1 16,5 1-1-16,0-2 2 0,0-4 2 0,0-1 5 0,0 6 6 0,0-5 6 16,5 1 8-16,-5-2 9 0,6-5 5 0,1 7 7 0,-7-1 7 0,5-7 8 0,4 8 8 15,-2-7 8-15,-2 2 7 0,7-2 4 0,-5 1 7 0,6 0 3 0,-6-5 2 16,5 4 5-16,3-4 2 0,-10 0 2 0,9 0 4 0,-1 0-1 0,0-4-2 16,0-1-4-16,1 5-3 0,-9-5-3 0,8-5-5 0,0 6 0 0,-5-1-2 15,4-4-1-15,-5-1-1 0,6-1-6 0,-6-2-3 0,-2 2-4 0,2-2-6 0,0-3-3 16,-2 1-6-16,3-3-2 0,5-3-4 0,-13 2-4 15,6-2-3-15,1-3-4 0,-1-1-4 0,-6 1-3 0,7 0-3 0,-7 0-4 0,0 0-2 0,6-1-1 16,-6 6-1-16,0-2 1 0,0 3-5 0,0-1 0 0,0 4-1 0,0 0-1 16,0 4-1-16,0 2-4 0,0-1-8 0,0 6-6 0,0-1-7 0,0 5-9 15,0-6-7-15,0 6-6 0,-6 0-1 0,6 6-4 0,-7-6 4 0,7 5-2 0,-6-1 3 16,-1 6 0-16,1-5 0 0,6 4 7 0,-8 1 2 0,3 1 9 0,-3-1 8 16,3-1 9-16,5 6 9 0,-7-6 5 0,0 6 5 0,2 0 2 0,5-6 1 15,-7 6 2-15,7 1 2 0,-8-3 2 0,8 2 4 0,-5-1 4 0,5 7 3 16,0-8 3-16,0 2 2 0,0 6 2 0,0-8 3 0,0 7 1 0,0-4 2 0,5 2 1 15,3-3 1-15,-8 5 0 0,7-2-1 0,-2-3-3 0,2 6-1 16,0-6-4-16,-7 3-1 0,5-2-5 0,3-2 0 0,-3 0-3 0,3-4-1 16,-8 4-3-16,0-3 0 0,6-1 2 0,-6-1-2 0,0-4 3 0,0 5-1 0,0-4 1 15,-6-3 1-15,6 3-2 0,0-2-3 0,-8-4-8 0,3 5-6 0,-3-5-7 16,8 6-7-16,-5-6-9 0,-2 0-11 0,0 0-14 0,2 0-16 0,-10 0-17 0,10 0-25 16,-2-6-20-16,0 1-28 0,-6 5-29 0,5-4-33 0,3-2-41 0,-1 3-43 15,-1-3-80-15,-7-4-95 0,9 5-44 0,-2-4-22 0,1 3 9 0,1-3 22 0,-3-1 31 16,0-5 33-16,8 6 41 0,-5-1 43 0,5-4 48 0,0-2 50 0,0 1 57 15,0 1 60-15</inkml:trace>
  <inkml:trace contextRef="#ctx0" brushRef="#br0" timeOffset="-6635.41">30180 12920 72 0,'5'-5'184'0,"9"-4"76"0,-1-1 61 0,-6 7 55 0,-1-3 48 0,7-3 45 0,-5 3 44 0,-8 0 38 0,5 2 37 0,3-1 34 0,-8-1 32 0,6 3-54 0,-6-1-100 0,5 4-102 0,-5 0-98 0,0 0-63 0,0 0-40 0,0 0-36 0,0 0-28 0,0 0-24 0,0 0-23 0,0 0-15 0,0 0-10 0,0 0-8 0,0 4-10 0,0-1-6 16,0 8-7-16,-5-1-8 0,5-1-2 0,0 6-5 0,-6-5 1 0,6 10 2 16,-8-5 1-16,8-1 2 0,-5 6-11 0,5-1-10 0,-8 0 0 0,8 1 0 15,-5 5 0-15,-3-1 0 0,8 1-9 0,-6 4-27 0,6-4-9 0,0 3-12 0,0-2-12 16,-7 2-8-16,7 2-7 0,0-6-9 0,0 1-6 0,7-1-19 16,-7 1-17-16,6-1-19 0,-6 1-20 0,8-7-21 0,-8 2-20 0,5-6-25 0,3 7-28 15,-3-7-48-15,-5-4-64 0,8 5-73 16,-8-6-77-16,6 1-23 0,-6-1 5 0,0-4 23 0,0-5 31 0,0 7 39 0,-6-7 40 0,-2 0 44 0,8-7 46 0,-5 2 49 15,-3 1 51-15,3-5 65 0,-9-2 69 0</inkml:trace>
  <inkml:trace contextRef="#ctx0" brushRef="#br0" timeOffset="-6461.17">30044 13350 0 0,'-9'0'23'0,"9"-4"139"16,0 4 82-16,0-5 61 0,0 5 51 0,0-6 45 0,0 2 40 0,0-1 39 16,9 1 37-16,-9-1 31 0,0 1 32 0,7-2 26 15,-7 0 28-15,5 6-103 0,3-4-171 0,-8-1-96 0,5-1-53 0,1 2-34 0,-6 4-23 0,8-5-21 16,-3 1-20-16,2 4-15 0,-1-5-18 0,2 1-15 0,-2 4-12 0,1-6-12 15,7 6-14-15,-9-6-18 0,0 6-26 0,10 0-25 0,-9 0-26 0,7 0-31 0,0 0-27 16,-7 6-33-16,7-6-31 0,-6 6-35 16,7-2-37-16,-1 1-65 0,-8-5-79 0,9 4-82 0,-9 1-78 0,2-1-21 0,7 2 9 0,-8-1 27 0,1-1 34 0,-2-4 42 15,2 6 43-15,2-6 49 0,-4 0 45 0,1 0 53 0,1 0 53 0,-2 0 68 16,4-6 73-16</inkml:trace>
  <inkml:trace contextRef="#ctx0" brushRef="#br0" timeOffset="-6223.83">30407 13478 0 0,'-6'9'28'16,"1"-3"146"-16,5-3 85 0,-8-3 61 0,0 6 47 0,8-6 39 0,0 0 35 16,0 0 32-16,0 0 34 0,0 0 33 0,0 0 29 0,0 0 32 0,0 0 30 15,0 0-108-15,0 0-184 0,0 0-101 0,0 0-50 0,0 0-29 0,0 0-12 0,0-6-12 16,0 6-8-16,0 0-9 0,0-3-12 0,0 3-9 0,8 0-13 16,-8-6-11-16,8 6-13 0,-8 0-11 0,5-4-13 0,1 4-8 0,2 0-7 0,-3-5-7 15,10 5-9 1,-10 0-9-16,2-6-14 0,5 6-17 0,-4 0-19 0,5 0-25 0,-7 0-26 0,6 0-31 0,-3 0-33 0,3 0-40 0,-6-4-45 0,8 4-72 15,-7 0-87-15,4-6-90 0,-4 6-84 0,7-4-25 0,-7-1 6 0,4 0 21 0,-3-5 34 16,-3 6 40-16,3-7 43 0,5-2 48 0,-7 2 52 0,-1-2 57 0,10-8 59 16,-9 2 74-16,2-1 78 0</inkml:trace>
  <inkml:trace contextRef="#ctx0" brushRef="#br0" timeOffset="-5750.37">30896 12926 0 0,'0'0'17'0,"0"0"135"0,0-6 79 0,0 1 58 0,0 1 47 0,0-1 42 0,-5 1 40 16,5-5 39-16,0-12 35 0,0 6 33 0,0 6 33 0,0-1 30 0,0 4 27 16,0 3-96-16,0-3-168 0,0 6-88 0,0-6-48 0,0 6-30 0,5-3-16 0,-5 3-21 15,0 0-18-15,0 0-17 0,0 0-19 0,0 0-18 0,0 0-17 0,0 0-13 16,0 0-13-16,0 0-10 0,0 0-6 0,0 0-7 0,-5 3-4 0,5 3-5 0,0 0-2 16,0 3-3-16,0 1 2 0,0 4-1 0,0-4 4 0,0 5 3 0,0 4 3 15,0-5 2-15,0 7 1 0,0-2-3 0,0 5 1 0,0-3-4 0,0 1-3 16,0 5-3-16,0-5-3 0,0 9-6 0,0-7-8 0,5 0-6 0,-5 0-11 0,0 0-5 15,0 1-4-15,0-1-3 0,0 1-6 0,0-5-8 0,0 0-11 0,0-2-10 16,0 2-8-16,0-4-2 0,0 2 2 0,0-3 2 0,0 1 2 0,0-7 1 16,0 0 2-16,0 1 3 0,0 0 0 0,0-6 8 0,0 2 6 0,0-6 15 15,0 4 19-15,0-4 16 0,0 0 17 0,0 0 10 0,0 0 4 0,0 0 6 0,0 0 2 16,0 0 4-16,0 0 7 0,-5-4 5 0,5-2 2 0,0 2 3 0,-8-1-3 16,8 0-4-16,0 1-7 0,0-6-8 0,-5 5-7 0,5-4-7 0,0-1-1 0,0-1 1 15,0 1 6-15,0 1 2 0,0-6 3 0,0 5 0 0,0-4 5 0,0 4-2 16,0-4 1-16,5-2 1 0,-5 1 2 0,8 2 4 0,-8-8-1 0,5 7 1 15,0 0-2-15,-5 0-1 0,9-2-5 0,-4 1-1 0,2 6-6 0,1-6-2 16,-3 5-4-16,2 1-2 0,0 4-1 0,-2-5-1 0,3 5-2 0,-2 5 4 16,1-4 2-16,-1 4 2 0,-1 0 2 0,11 0 5 0,-11 4 3 0,8 1 2 15,-8-1 4-15,11 7 6 0,-11-2 3 0,9 1 2 0,-9 1 1 0,3 2 1 16,4 2-2-16,-5 1-3 0,-2 2-4 0,2-3-2 0,1 6-5 0,-8-8-4 0,0 7-2 16,5-4-12-16,-5 2-13 0,-5-3-19 0,5 1-20 0,-8 2-18 0,1-3-20 15,2-6-18-15,-2 7-17 0,-5-2-17 0,4-4-18 0,-5-1-21 0,2 0-23 16,-5-3-19-16,11 4-21 0,-8-5-17 0,-1-1-16 0,2 2-34 0,-1-3-45 0,-1-3-55 15,2 6-53-15,0-6-13 0,-3 0 12 0,10 0 21 0,-9 0 29 0,9 0 31 0,-3-6 37 16,3 6 35-16,-3-3 36 0,2-3 39 0,-1 2 43 0,1-1 55 0,6-1 63 16</inkml:trace>
  <inkml:trace contextRef="#ctx0" brushRef="#br0" timeOffset="-5299.34">31080 13219 0 0,'5'-9'16'0,"2"2"132"0,-7-7 79 0,5 4 58 0,2 1 52 0,1 0 45 0,-8-1 46 0,5-1 40 0,3-4 39 0,-8 6 33 0,6 0 31 0,-6 5 26 0,5-2 25 0,-5 0-98 0,0 2-173 0,7 4-91 16,-7 0-54-16,0 0-35 0,0 0-30 0,0 0-22 0,9 0-25 0,-9 0-17 16,0 4-14-16,5-4-12 0,-5 6-10 0,0 4-4 0,0-5-7 0,6 4-3 15,-6 1-2-15,0-1-4 0,7 2-1 0,-7 4 2 0,0-7-5 0,0 7 0 16,5-1-2-16,-5 2-3 0,0-7-2 0,0 6-3 0,0 0-3 0,9-5-4 16,-9 4-5-16,0-4-5 0,0-1-4 0,7 3-8 0,-7-3-6 0,5 0-3 15,-5 1-4-15,6-1-4 0,-6-4 1 0,7 2 0 0,-7 2 2 0,6-5-1 0,2 1 2 16,-3-5 2-16,2 6 5 0,-1-6 6 0,0 3 8 0,2-3 8 0,-1-3 8 15,-2 3 8-15,2 0 5 0,0-6 4 0,-2 1 1 0,3 1 3 0,-1-2 1 0,-1 3 2 16,0-9 5-16,1 3-2 0,-2 3 2 0,-5-7-1 0,8 4 1 0,-2-3 1 16,1-3-2-16,-1 6 0 0,-6-4 1 0,5-3-1 0,-5 2 0 0,8-5-4 0,-8 4 0 15,8-6 1-15,-8 8-4 0,5-8 4 0,-5 7-1 0,0-1 3 0,0 2 0 16,8-3 3-16,-8 5 0 0,0 2-2 0,0 0-3 0,0 5-4 0,0-2-4 0,0 6-7 16,0 0-8-16,0 0-6 0,0 0-1 0,0 0-4 0,0 6 1 0,0-2-1 15,-8 1 2-15,8 4-3 0,-5 6-2 0,5 1 1 0,-8-3 1 0,0 7 6 16,3 5 4-16,5-7 7 0,-6 6 9 0,-1 1 0 15,1-1 2-15,-2 1-3 0,8-1-3 0,-5 1-5 0,-2-1-5 0,7 1-3 16,-6-5-1-16,6-2-1 0,-6 3-3 0,6-2 0 0,0 0-3 0,-7-4-3 0,7 5-5 16,0-4-10-16,0-3-10 0,0 2-11 0,0-1-12 0,0 2-30 15,0-1-35-15,0-6-28 0,7 0-23 0,-7 6-29 0,0-5-29 0,0-5-42 0,0 5-43 0,-7-1-69 0,7-3-84 0,0-6-56 16,0 3-47-16,0-3-2 0,0 0 14 0,0 0 38 0,0 0 48 0,0-3 41 0,0-3 42 16,-8 1 45-16,8-5 46 0,8 1 53 0,-8-6 57 0,0 0 69 0,7 2 83 15</inkml:trace>
  <inkml:trace contextRef="#ctx0" brushRef="#br0" timeOffset="-4689.9">31502 12941 0 0,'0'-5'13'0,"5"-5"132"0,3 4 80 0,-3-3 64 0,3 4 48 0,-8 1 43 0,8-2 42 0,-3 3 39 0,1-3 38 0,7 0 36 0,-6 6 37 0,-1-3 30 0,-6-3 31 0,7 6-93 0,0-6-160 16,0 6-95-16,-7 0-55 0,0 0-33 0,0 0-22 0,5 0-16 0,3 0-13 0,-8 0-14 0,0 6-14 15,5 0-14-15,-5-6-14 0,0 9-11 0,0-3-8 0,8-3-10 0,-8 7-7 16,0-1-8-1,0 2-2-15,0 4-4 0,0-5-5 0,0 3-6 0,0 2-7 0,-8 6-5 0,8-8-5 0,0 7-7 0,-5-5-3 0,-3 4-6 0,8 5-3 16,-5-3-13-16,5 3-10 16,-7 1-11-16,7-1-11 0,-7 1-8 0,7-1-10 0,0 0-6 0,-7 0-9 0,7-5-10 0,7 6-17 0,-7-1-12 0,0-3-9 0,7-3-7 15,-7 3-7-15,7-2-6 0,-2-4-5 0,-5 3-2 0,8-2-1 0,-3-1-1 16,-5-1 4-16,8-4 2 0,-2-1 3 0,-6 1 11 0,5 1 15 0,2-7 17 0,-7 1 16 16,0-5 12-16,0 0 12 0,0 0 9 0,0 0 9 0,0 0 6 0,0 0 5 15,0-5 5-15,0 1 6 0,0-2 6 16,0 1 4-16,0-5 3 0,-7 1 3 0,7 3-1 0,-5-9-5 0,5 6 8 0,-6 0 8 0,-2-1 16 0,8-5 21 0,-5 6 13 15,-3-6 12-15,3 6 9 0,5-7 10 0,-7 1 5 0,0 1 9 16,7 1 6-16,-7 1 5 0,7-3 8 0,-6 2 4 16,6 4 1-16,0-3-6 0,-7-3-8 0,7 6-12 15,0 5-5-15,0-5-5 0,0-3-6 0,0 8-8 0,0-1-4 0,0 0-8 16,0 1-7-16,7-2-8 0,-7 2-7 0,0-1-7 0,6 1-5 0,-6 4-2 16,7-5-3-16,0-2 2 0,0 7 0 0,-7 0 4 0,5-3 2 0,8 3 7 0,-5 0 3 15,3 0 2-15,-4 0 3 0,7 0 0 0,-1 0 3 0,1 3 0 0,4-3 0 16,-5 0 2-16,7 7-2 0,-1-7-2 0,1 5-3 0,0-5-5 0,-1 4-2 15,1-4-4-15,4 5-4 0,-3-5-4 0,-2 0 0 0,1 0-1 0,-1-5-1 0,1 5 0 16,-6-4 0-16,5 4 2 0,-6-5 2 0,-8-2 5 0,11 4 2 0,-3-8 4 0,-8 7 2 16,0-7 1-16,4 3 0 0,-9-3 1 0,5 1-1 0,-5 1-6 0,7-6 3 15,-7 6-4-15,0-6-3 0,0 5-2 0,0-5-7 0,-7 6-6 0,7 0-7 0,0-3-5 16,-5 3-7-16,-4 3-3 0,9-3-5 0,-5 4-4 0,0 1-1 0,-3 0 0 16,3-1-2-16,-11 5 1 0,11 0-1 0,-1 0-4 0,-7 5 2 0,6-1 1 0,-6 0 1 15,6 1 1-15,-5 4 3 0,-1 3 2 0,5-3 4 0,-3 1 3 0,4 4 1 16,-1-4 2-16,-4 5-2 0,5 0 2 0,2-2 1 0,-4 7 2 0,2-4 2 15,2-3 2-15,-1 7 1 0,-1-4 2 0,7-2 0 0,-6 0 2 0,6 6 0 0,0-5 1 16,0-2-1-16,0 2 1 0,0 1 2 0,0-2 0 0,0 1 1 0,6 1 0 16,1-3-1-16,-7 1-3 0,6-4-6 0,-1 4-11 0,2 2-17 0,2-7-18 15,3 1-20-15,-6 4-26 0,0-4-26 0,2-4-29 0,4 3-36 0,-6 0-33 0,2-3-51 16,-3 3-53-16,3-3-92 0,-3 0-112 0,2-6-34 0,0 3-2 0,0-3 19 0,-1 6 29 16,7-6 37-16,-13-6 39 0,13 6 45 0,-8-3 45 0,3-3 49 0,0 0 50 0,5-3 58 15,-8 3 64-15</inkml:trace>
  <inkml:trace contextRef="#ctx0" brushRef="#br0" timeOffset="-4421.3">32113 13581 0 0,'0'3'8'0,"0"3"124"16,8 0 82-16,-8-6 61 0,0 0 51 0,5 0 47 0,-5 0 47 0,7 0 41 0,-7-6 44 0,9 0 39 0,-9 3 36 0,0 3 34 0,0-6 33 0,0 6-81 0,0-3-149 0,0-4-84 0,0 7-54 0,0-5-29 0,0 5-23 0,0-4-21 15,0-1-21-15,0 1-23 0,0-2-22 0,5 1-20 0,-5 5-16 0,5-4-19 16,-5-2-67-16,8 6-18 0,-8-3 0 0,5-3 0 0,3 6 0 0,-2-6 0 16,-6 2 0-16,7 4 0 0,7-5 0 0,-9 5 0 0,8-6 0 0,-6 6-2 0,5 0-86 15,3 0-22-15,-3 0-22 0,0 0-29 0,4 6-29 0,-5-6-36 0,1 5-40 16,9-1-46-16,-10 2-49 0,5 0-97 0,-5-3-122 0,-4 7-38 0,7-5 0 0,-7 1 21 16,-2 3 28-16,1-5 38 0,-6 1 40 0,0-5 47 0,0 7 51 0,0-4 54 15,-6-3 58-15,1 0 61 0,-2 0 66 0</inkml:trace>
  <inkml:trace contextRef="#ctx0" brushRef="#br0" timeOffset="-3835.32">30030 14254 0 0,'5'-6'16'0,"4"-1"133"0,-2-4 78 0,-2-5 59 0,-5 7 45 0,8-6 40 16,-3 2 38-16,1-2 35 0,2 0 37 0,-3 0 33 0,-5 0 34 0,7-4 29 15,-1 4 28-15,2 1-94 0,-2-2-166 0,1 7-89 0,-2-1-52 0,4 1-25 16,-4 0-22-16,0-3-13 0,3 8-16 0,-8-1-13 0,7-1-14 0,-1 3-14 16,2 3-14-16,-3-6-11 0,0 6-9 0,3 6-6 0,-2-6-6 0,7 0-7 15,-6 3-2-15,-1 3-3 0,7 3 0 16,0-3 0-16,1 4-2 0,-2-1-2 0,2 6-2 0,-1-6-2 0,-1 12-1 0,2-8-4 0,4 2-1 0,-4 6-2 16,-1-6-5-16,0 3 0 0,-5 3-2 0,3-2-2 0,2-1-5 0,-5-2-7 0,-1 2-5 0,-2 3-10 15,2-6-8-15,0 4-7 0,-2-5-7 0,-5 7-8 0,0-8-3 0,0 2-9 16,0 0-5-16,0 0-3 0,-5-1-6 0,5 0 1 0,-7-2 1 0,7-3 4 15,-7 1 7-15,2-5 5 0,5 4 10 0,-7-5 3 0,-1 2 5 0,3-6 5 16,-3 5 6-16,2-5 6 0,1 0 9 0,-11 0 4 0,11 0 6 16,-1 0 5-16,-1 0 0 0,2-5 5 0,-4-1 2 0,4 6 5 0,-2-4 4 0,1-1 8 0,1 1 6 15,-4-1 9-15,9-5 7 0,-7 4 7 0,2 3 4 0,5-9 6 0,-7 8 3 16,7-6 4-16,0 2 3 0,0-3 3 0,-6 1-1 0,6 1-1 0,6-2-3 0,-6 1-4 16,7 1-6-16,-7-6-5 0,5 5-7 0,2-4-6 0,2 0-6 0,-4-6-8 15,8 5-6-15,-8-4-9 0,9-2-6 0,-1 7-8 0,0-9-4 0,6 2-6 16,-6 3-8-16,2-3-7 0,4-3-12 0,-6 10-13 0,6-7-16 0,2 1-17 15,-9 7-21-15,8 4-21 0,-2-3-20 0,-5 3-29 0,7 0-27 0,-1 3-32 16,-6 2-34-16,6-1-60 0,2 5-73 0,-3 0-73 0,-4 0-71 0,6 5-16 0,-6-5 8 16,4 4 26-16,-4 2 32 0,-2-3 37 0,2 3 41 0,-1-1 44 0,-1-1 47 0,-5 2 50 15,0-6 51-15,-1 6 66 0,1-2 72 0</inkml:trace>
  <inkml:trace contextRef="#ctx0" brushRef="#br0" timeOffset="-3376.4">30760 14117 0 0,'0'6'12'0,"0"-1"128"0,0-5 77 0,0 0 55 0,0 0 45 0,-8 0 34 0,8 0 33 0,0 0 27 0,0 0 25 0,0 0 24 0,0 0 21 0,0 0 21 0,0 0 21 0,0 0-95 0,0 0-160 0,0 0-87 0,0 0-49 0,0 0-29 0,0 0-19 0,0 0-9 0,0 0-11 0,0 0-2 0,0 0-2 0,0 4-1 0,0-4-2 0,0 0-1 16,0 6-2-16,0-6-7 0,-6 0-4 0,6 3-4 0,0-3-3 0,0 6-3 0,0-6 0 0,0 4-1 0,0-4-1 0,0 5-5 0,0 1-5 0,0-3-5 0,6-3-1 15,-6 7-3-15,0-2-1 0,8-1-1 0,-1-4 1 0,-7 5-2 0,5-1-1 16,3-4 1-16,3 6 0 0,-3-2-2 0,4-4 2 0,-5 5 0 0,6 0-1 0,0-1 2 31,0-4-4-31,0 0 2 0,0 6-2 0,0-6 1 0,1 6 1 0,6-6 1 0,-8 0 3 0,0 4 4 0,2-4 3 0,-1 0 4 0,-1-4 5 0,-3 4 4 16,3 0 7-16,-6-6 5 0,-1 6 5 0,3-6 3 0,0 2 6 0,-3-1 1 31,1 0 2-31,-6 1-3 0,8-6 0 0,-8 1-5 0,0-3-2 0,5 3-4 0,-5 0-5 16,0 0-5-16,0-1-5 0,0-5-5 0,0 4-4 0,0 2-5 0,0-5-3 15,-5 4-3-15,5-1-3 0,0 2-1 0,-8-2-6 0,8 2-2 0,-6 5-4 16,6-1-3-16,-5 1-6 0,-3-2-5 0,0 0-5 0,8 6-3 0,-5 0-6 0,-8 0-1 15,8 0-3-15,-4 6-3 0,2 0-2 0,-4-2-1 0,4 1 0 0,-7-1 2 16,2 5 1-16,5-3 1 0,-6 3 4 0,6-4 1 0,-7 6 1 0,9-1 1 16,-8-2 1-16,8 3 1 0,-9-2 0 0,7 1 1 0,1 5 0 0,-1-6 0 15,1 1 2-15,-1 1 0 0,1-1-1 0,-1 4 2 0,7-4-2 0,-7-1 1 0,7 0 0 16,0 3-3-16,-7-3 1 0,7 4 0 0,0-2 0 0,0-1-2 0,7-1-2 16,-7 6-8-16,0-5-8 0,7-1-13 0,0 6-10 0,-7-4-14 0,6-1-14 0,1 3-15 15,6-2-19-15,-7-2-21 0,1 6-28 0,7-5-21 0,-1-1-18 0,-8 0-19 16,9 3-16-16,-2-3-33 0,1 1-39 0,1-5-48 0,-1-1-48 0,0 1-8 0,-2-1 11 15,5-4 23-15,-4 0 30 0,7 0 34 0,-6 0 39 0,1-4 34 16,-1-1 32-16,6 1 34 0,-7-1 35 0,1-5 48 0,1 1 63 0</inkml:trace>
  <inkml:trace contextRef="#ctx0" brushRef="#br0" timeOffset="-3092.03">31262 14299 7 0,'5'-10'101'0,"-5"-1"65"0,7 2 50 0,0-1 45 16,-2-1 38-16,3 4 40 0,-8-8 38 0,7 3 38 0,-1 3 32 0,-6 0 36 16,6-1 32-16,-6-4-14 0,7 4-45 0,-7-1-60 0,5 1-71 0,-5 1-42 15,0 0-27-15,8-1-18 0,-8 4-13 0,0 1-12 0,0-4-17 0,0 3-11 16,0 2-12-16,0 4-11 0,0 0-11 0,6-4-10 0,-6 4-12 0,0 0-13 15,-6-5-12-15,6 5-11 0,0 0-12 0,0-5-12 0,0 5-9 0,0-4-48 16,0 4-12-16,-8 0 0 0,8 0 0 0,-5 0 0 0,-2 0 0 0,1 4 0 16,0-4 0-16,-9 5 0 0,10 0 0 0,-9 3-20 0,9-2-10 0,-10 3-1 0,9 2 0 15,-7-1-1-15,0-1 0 0,7 0-3 0,-7 1-4 0,1 4-2 16,3-2-6-16,4 1-6 0,-8-3-4 0,8 4-3 0,-4-2-5 0,2-3-5 0,2 4-4 0,-1-2-4 16,-2-1-3-16,3 5 0 0,5-6 0 0,-8 1 2 0,8-1 1 0,0 2 4 15,0-1 3-15,0-1 1 0,0 0 3 0,8 1-1 0,-8 1 4 0,5-2-2 16,3 1-2-16,-2 1-4 0,-1-3-4 0,2 2-8 0,7 0-8 0,-8-4-7 15,6 3-12-15,4-3-20 0,-11-2-21 0,8 1-16 0,1-1-11 0,-9 1-29 16,8-5-38-16,1 4-46 0,-7-4-54 0,5 0-49 0,0-4-41 16,-4 4-7-16,5-5 9 0,-7 1 23 0,6-1 25 0,-4-5 34 0,5 4 38 0,-7-3 33 15,-1-1 32-15,3-4 45 0,0 4 48 0,-3-5 55 0,3 6 71 0</inkml:trace>
  <inkml:trace contextRef="#ctx0" brushRef="#br0" timeOffset="-2475.9">31417 14269 0 0,'0'-10'4'0,"6"-5"115"0,2 1 77 16,-8-2 58-16,6 2 51 0,-6 4 48 0,7-3 44 0,-7-2 42 0,0 4 42 15,5 1 39-15,-5-3 38 0,0 2 34 0,0 7 32 0,0-7-75 0,0 7-138 0,0-1-79 16,0-1-47-16,0 6-34 0,0 0-31 0,0-4-27 0,0 4-24 0,0 0-29 0,0 0-23 15,0 0-24-15,0 0-23 0,0 0-18 0,0 0-16 0,0 0-13 0,0 0-10 16,0 0-10-16,0 4-11 0,-5 2-5 0,5-1-2 0,-7-1-2 0,7 1 1 16,-6 5 2-16,6 1 0 0,-8-1 5 0,8-7 3 0,-6 7 1 0,6 1 0 15,-7-1-2-15,7 4-2 0,-5-10-6 0,5 6-4 0,-9 4-4 0,9-8-4 0,0 4-4 16,0 1-2-16,0-4-1 0,0 4 1 0,9-7 0 0,-9 8-2 0,5-9 2 16,2 8 2-16,-7-7 3 0,14 2 4 0,-8-2 2 0,1 1 8 0,5-1 2 0,-5 1 4 15,6 1 2-15,-1-6 2 0,2 4 0 16,-1-4 3-16,0 0 0 0,0 0 1 0,1 0 1 0,-2 0 2 0,1-4 2 0,1 4 1 0,-9-6 4 0,8 1 0 15,1 1 3-15,-9-1 3 0,2-5 1 0,7 6 3 0,-8-7-1 0,1 8 4 0,-2-9-3 16,4-3 0-16,-2 8-1 0,-2-4-1 0,-5-5-3 0,6 7-1 0,-1-6 0 16,-5 2-2-16,8-2 2 0,-8 0 1 0,0 0-1 0,8 0 3 0,-8 0-1 0,0 0-1 15,0 7 1-15,0-2-2 0,0-1-1 0,-8 2-4 0,8-2-6 0,-8 7-4 16,8-1-4-16,-5 5-5 0,5-4-4 0,-6 4-7 0,1 0-2 0,-2 4-5 16,-2-4 0-16,4 5-2 0,-2-1 0 0,1 7 0 0,-8-7 2 0,7 8 4 0,2-3 2 15,-9 0 6-15,9 1 2 0,-8-1 4 0,6 2 1 0,0-1 4 16,0-1 0-16,-6 0 0 0,8 1 0 0,-3 1-1 0,2 4-1 0,1-6 0 0,5 1 0 15,-8-1 1-15,8 0-2 0,-8 7 1 0,8-5-1 0,0-4 1 0,0 4 0 0,0-1 1 16,0 5 2-16,8-6 1 0,-8 1 0 0,8-1 2 0,-3 2 2 0,1-1 2 0,7 5 0 16,-6-6 1-16,6 0 0 0,1-3 1 0,-1 3 1 0,0 1-2 0,-2 1-3 15,5-7-4-15,-5 5-1 0,1-4-4 0,4-1 2 0,0 2 1 0,0 0 1 0,-4-3 2 16,0-3 0-16,3 6 1 0,-3-6 4 0,0 0-1 0,3-6 3 0,-3 6 3 16,-5-3 4-16,6-3 6 0,0-4 5 0,-2 5 1 0,-4-4 1 0,7-1 2 15,-7 1-3-15,5-3-3 0,-4-2 1 0,4 4-1 0,-6-3 2 0,2-2-1 16,-3 0 3-16,8 0 1 0,-6-3 2 0,0 2 5 0,0-2 3 0,-1 3 4 0,1-6 5 15,-1 6 1-15,-6-3 6 0,7 2 4 0,-1 1 6 0,-6 2 1 0,5 2 1 16,-5-4-4-16,0 11-1 16,0-7-7-16,0 7-45 0,0 4-7 0,0-4 0 0,0 4 0 0,0 0 0 0,0 0 0 0,-5 4 0 15,5 0 0-15,-6 2 0 0,-1 3 0 0,7 2-9 0,-6-1-15 0,-1 5-1 16,1-2 0-16,6-2 7 0,-7 4 7 0,0-2 2 0,7 2 1 0,-7 0 4 0,2 0 1 0,5-6 1 0,0 6-1 16,0-5 0-16,0 5 2 0,0-6-3 0,0 6-1 0,0-6-1 0,5 1-1 0,-5 1 1 15,7-1-3-15,-7-1-7 0,7 0-5 0,-7 0-12 16,7-3-14-16,-7 4-12 0,6-5-13 0,1 1-16 0,-7-2-21 0,6 0-18 0,-6 1-19 0,7-5-23 15,-1 5-24-15,-6-5-28 0,0 0-31 0,5-5-47 0,-5 5-53 0,0 0-86 0,0-9-99 16,0 5-30-16,0-7-1 0,8 7 23 0,-8-8 28 0,0 3 35 0,0-6 36 16,0 6 41-16,0-6 44 0,0 0 47 0,0 2 51 0,0-2 64 0,0 6 67 0</inkml:trace>
  <inkml:trace contextRef="#ctx0" brushRef="#br0" timeOffset="-2318.02">31997 14044 55 0,'0'-15'148'0,"0"-4"58"0,0 4 49 0,0 0 45 0,5 2 37 0,-5 1 37 0,0-2 32 0,0 4 32 0,0 6 27 0,0-5 27 0,0 4 25 0,8-2-48 0,-8 7-95 16,0 0-72-16,0 0-69 0,0 0-44 0,0 0-33 0,0 0-28 0,0 0-23 0,0 0-18 0,0 0-16 0,0 0-12 0,8 0-12 0,-8 7-11 0,5-2-12 0,-5 4-18 0,8-5-24 0,-8 6-27 0,5 1-26 0,0-1-32 0,-5 4-29 0,9-4-30 0,-4 4-28 0,-5 2-55 0,7-7-67 0,-1 4-80 0,-6 2-80 0,8-3-30 15,-8 2-6-15,6-6 20 0,-6 7 26 0,7-4 34 0,-7-7 37 0,0 7 46 0,5-1 43 0,-5-7 46 16,0 3 45-16,0-2 57 0,8 1 68 0</inkml:trace>
  <inkml:trace contextRef="#ctx0" brushRef="#br0" timeOffset="-2001.82">32121 14186 0 0,'0'4'1'0,"0"2"112"16,0-2 80-16,0-4 62 0,5 0 50 0,-5 0 46 0,0 5 39 0,7-5 43 0,-7 0 41 0,9 0 40 0,-9-5 39 15,0 5 37-15,5-4 35 0,-5 4-69 0,0-6-130 0,0 6-81 0,0 0-55 0,5-4-37 16,-5 4-24-16,0-5-22 0,0 5-20 0,0 0-24 0,0 0-28 0,0 0-23 16,0 0-29-1,0 0-16-15,0 0-17 0,0 0-12 0,0 0-11 0,0 0-10 16,8 5-10-16,-8-1-4 0,0 2-4 0,0 3-3 0,0 0-1 0,0 3 3 0,0-3 2 16,0 4 2-16,0-2 3 0,0 5 1 0,5-2-2 0,-5 0 0 0,0 0-3 15,8 2-1-15,-8-1-2 0,6 3 0 0,-6-3 0 0,0 0-1 0,7-1 1 16,-1-4-1-16,2 6 0 0,-8-7 3 0,5 1 2 0,3-1-1 0,-3 0 2 0,-5-3-1 15,7-1 5-15,0-1 3 0,-2 2 4 0,-5-6 4 0,7 0 2 0,1 6 3 16,-3-12 0-16,2 6 6 0,0 0 1 0,-7-6-6 0,5 2-24 0,11-1 0 16,-16-1 0-16,5-3 0 0,1 5 0 0,1-5 0 0,-2-3 0 0,4 3 0 15,-4 3 0-15,-5-8 0 0,7 6 0 0,-1-3 0 0,-1 1 0 0,-5-5 0 0,8 0 0 16,0 6 0-16,-3-6 0 0,-5 5 0 0,6-4 0 0,1 0 0 0,-1 0 0 16,-6-2 0-16,8 5 0 0,-1-2-42 0,-7 4-31 0,5-3-9 0,1 3-9 0,-6 4-11 15,0 1-12-15,8-6-22 0,-8 10-19 0,0 0-26 0,0-5-27 0,0 5-31 16,0 0-35-16,0 0-34 0,0 0-37 0,0 0-67 0,0 0-81 0,0 5-44 0,0-1-27 15,0 2 8-15,0-2 22 0,5 6 35 0,-5-6 42 0,0-4 47 0,8 6 48 0,-8 0 53 16,0-6 50-16,0 0 54 0,7 4 52 0,-1-4 68 0,0 0 79 0</inkml:trace>
  <inkml:trace contextRef="#ctx0" brushRef="#br0" timeOffset="-1148.27">32603 14235 0 0,'0'0'51'0,"0"0"128"0,0 0 74 0,5 0 56 0,-5 0 44 0,8-5 42 15,-8 5 39-15,7 0 37 0,-7-4 34 0,5-2 34 0,-5 6 32 0,0-6 14 16,0 6 3-16,0 0-103 0,0 0-167 0,9-4-89 0,-9 4-48 0,0 0-29 0,0-5-23 15,0 5-21-15,0 0-22 0,0 0-17 0,0 0-20 0,-9-5-15 16,9 5-15-16,0 0-9 0,0 0-8 0,0 0-3 0,-5 0-4 0,-2 0-5 0,7 5-4 0,-8-5-1 16,3 5 1-16,-2-5 2 0,0 4 1 0,2 2 1 0,-3 0 3 0,3-2 1 0,-3-4 3 15,2 5-3-15,6 1-8 0,-5-3-6 0,-2 1-5 0,-2 2-5 0,4-1-6 16,5-1-7-16,-7 2-4 0,7 0-5 0,-6-6-3 0,6 3-3 0,0 3-1 0,0-6 0 16,0 5 1-16,0-1 4 0,0 2 8 0,0-6 7 0,6 4 9 0,1-4 5 15,-7 5 10-15,5-1 6 0,4-4 4 0,-2 5 6 0,-2-5 8 0,9 0 0 0,-9 6 6 16,8-6 0-16,-6 0-2 0,5 0 3 0,-4 0 1 0,4 0 5 0,-3 0 4 0,1-6 7 15,-2 6 5-15,5 0 8 0,-7-5 8 0,7 1 5 0,-5 4 8 0,-3-5 5 16,2 1 0-16,-1-2 4 0,-1 2 3 0,4-1 2 0,-2-4 0 0,-2 3-4 0,3 0-8 16,-8-3-10-16,5 3-8 0,-5-1-6 0,0-4-7 0,6 1-5 0,-6 0-8 0,0 0-2 15,0 0-1-15,0 6-4 0,0-5-8 0,0-3-5 0,0 9-7 0,0-8-4 16,0 7-2-16,-6-2-5 0,6 3-3 0,0 3-3 0,-5 0-5 0,-3-6-8 0,3 6-2 16,-2 6-4-16,-2-6-7 0,4 0 0 0,-1 3-5 0,-6 3 0 0,4-2-2 0,-5 1-1 15,7 4-1-15,-7-2 2 0,0-2 4 0,8 4 3 0,-9-5 1 0,7 6 2 0,-6 0 1 16,6-6 2-16,-5 8 5 0,4-8 3 0,3 7 2 15,-3-4 3-15,2-1 3 0,1 3 1 0,-2 3 8 0,-2-9-1 0,9 8 1 0,-5-7 2 0,5 6 0 0,0-1 2 16,0-4 5-16,0 5 0 0,5-4 1 0,-5 3 1 0,9-3 3 0,-2 3 2 0,-7 0 5 16,11-3 3-16,-3 3 3 0,-3-3 0 0,8 3 2 0,1-3 3 0,-1 2 2 0,-1-3 1 15,2 4-1-15,-1-3 2 0,6 0 3 0,-6-3 0 0,7 3 1 16,-9-6-1-16,10 6-2 0,-8-6-1 0,1 0-1 0,5 0 2 0,-6 0 4 0,-1 0 1 0,9-6 6 16,-8 6 4-16,1-6 5 0,-4 3 4 0,-1-3-3 0,3 0 2 0,1 2 5 0,-6-1-3 15,5-4 0-15,-4-1 1 0,-3 1 1 0,3-3-2 0,-2 3-1 0,-1 0-3 16,2 0 0-16,1-1-3 0,-2-5-3 0,1 4 0 0,-7-2 1 0,6 3-1 0,-6-1-3 15,5 2 2-15,-5-1 2 0,0 5 0 0,0-1-6 0,0-1-1 0,0 1-6 0,0 6-5 16,0 0-11-16,0 0-11 0,0-5-11 0,-5 5-7 0,5 0-3 0,-6 0-4 16,-1 5 2-16,1-5-5 0,-9 6-7 0,10-3-4 0,-9 1 1 0,9 7-4 0,-8-7-3 15,-1 8 2-15,9-3 5 0,-10-4 4 0,10 5 6 0,-4-1 2 0,-1 0 0 0,10 1-1 16,-8 1-6-16,2-1 2 0,-1-7 3 0,7 7 4 0,0 1-2 0,0-2 7 16,0-3 2-16,0 3 6 0,0 1-1 0,7-6 3 0,-7 6 2 0,6-6 4 0,2 2 3 15,-8 3 2-15,10-3 5 0,-1 0-1 16,-4-2 2-16,10 1 3 0,-10-1 5 0,9-4 3 0,-1 5 2 0,0-1 4 0,-2-4 6 0,-4 0 5 0,7 0 7 0,-1 0 6 15,0 0 6-15,-5 0 5 0,3-4 3 16,-4 4 5-16,-1-5 2 0,9 1 1 0,-10-1 1 0,1-5 0 0,7 4-4 0,-13-3-1 0,8-1-22 0,4 0-44 0,-12-4 0 0,7-1 0 16,-2 0 0-16,3 0 0 0,-1 2 0 0,-7-8 0 0,6 3 0 0,-6-3 0 15,6 2 0-15,-6 1 0 0,0-9 0 0,7 3 0 0,-7-1 0 0,0 1 0 0,0 0 0 16,0 0 0-16,0-4 0 0,0 1 0 0,0 5 0 16,0-5 0-16,-7 9 0 0,7-1 0 0,0-2 0 0,0 8 0 0,0-2 0 0,0 4 0 0,-6 1 0 0,6 5 0 15,0 1 0-15,0-1 0 0,-6 5 0 0,6 0 0 16,-7 0 0-16,7 5 0 0,-8-1-11 0,3 1-26 0,-2 1 1 0,0 3 0 0,2 0 2 0,-3 3 3 0,1 1 5 15,1 2 4-15,0 1 7 0,6 2 7 0,-5 2 4 0,-2 0 0 0,7-2-2 16,0 2-1-16,0 1 4 0,0-2 1 0,0 0 5 0,0 2-1 0,0-3 1 0,0 3 0 16,0-2-1-16,7-1 1 0,-7 3 2 0,5-8-1 0,1 8 0 0,-6-6-6 15,6 0-5-15,1 3-8 0,1-2-7 0,-3-1-10 0,2-2-11 0,0-2-14 0,-7 4-11 16,5-6-20-16,3 1-19 0,-1-1-26 0,-7 0-21 0,0-3-30 0,6 0-35 16,-6 3-22-16,6-9-26 0,-6 6-39 0,0-6-46 0,0 0-81 0,0 0-97 0,0 0-32 15,0 0 2-15,0 0 23 0,0 0 30 16,0-12 35-16,0 9 38 0,-6-9 46 0,6 3 48 0,0 0 47 0,6-1 48 0,-6-5 57 0,0 6 64 0</inkml:trace>
  <inkml:trace contextRef="#ctx0" brushRef="#br0" timeOffset="-909.58">33176 13946 0 0,'5'-9'6'0,"-5"-1"121"0,9 5 82 0,-4-4 63 0,2 2 54 0,-7-2 48 0,6 4 44 0,-1 1 46 0,4-2 40 0,-9 1 40 0,7 1 39 0,-2 4 35 0,-5-5 37 0,7 1-79 15,0 4-143-15,-2 0-86 0,-5 0-50 0,8 0-38 0,-1 0-26 0,-2 0-21 0,-5 0-19 16,7 4-19-16,0 1-18 0,-2-1-16 0,3 1-69 0,-3 5-71 0,3 1 0 15,-8-1 0-15,11 4 0 0,-3 0 0 0,0 0 0 0,-3 7 0 0,3-2 0 0,-3 2 0 16,0-3 0-16,4 1 0 0,-4 7 0 0,-5-7 0 16,7 0 0-16,-7 5 0 0,0-3 0 15,8 3 0-15,-8-5 0 0,-8 2 0 0,8-3 0 0,0 1 0 0,-7 2 0 0,7 3 0 16,-5-5 0-16,-4 2 0 0,4-3 0 0,0 3-134 0,-8-2-77 0,5-1-33 0,-5 3-34 16,7-6-40-16,-7 4-38 0,0 2-80 0,-1-8-96 0,2 1-54 0,-1 7-33 0,-1-6 5 15,-7-2 23-15,10-3 33 0,-1 1 41 0,-2-2 46 0,1-3 47 0,-8-6 52 0,9 0 54 16,0 0 56-16,-3-6 60 0,3-3 81 0,0-2 94 0</inkml:trace>
  <inkml:trace contextRef="#ctx0" brushRef="#br0" timeOffset="34196.01">24590 14968 6 0,'0'-6'74'16,"0"6"42"-16,0 0 32 0,0-5 33 0,0 5 28 0,0 0 27 0,0 0 25 0,0 0 21 0,-5-4 22 0,5 4 21 0,0-5 21 0,0 5-27 0,0-6-54 0,0 6-36 0,0 0-28 0,0-4-24 0,0 0-23 0,0-1-16 0,0-1-15 0,0 3-10 0,0-4-7 16,0-2-2-16,0 4-4 0,0-1-1 0,0-3-2 0,0 5-5 0,0-1-6 0,0-5-5 0,0 4-5 15,-6 2 0-15,6-1-1 0,0-4 2 0,0 3-4 0,0 2-3 0,-7-1-2 16,7 1-5-16,0-1-6 0,-5-2-5 0,5 4-7 0,-9-3-5 0,4 1-4 0,5 1-3 16,-7-2-5-16,1 2-5 0,1-1-5 0,-4 1-4 0,-3-1-6 15,5-1-2-15,1 6-5 0,-8-4-4 0,7 4-5 0,-4-6-1 0,-2 6-2 0,0 0-2 16,-1 0-3-16,1 6 2 0,0-6-3 0,0 4 1 0,0-4-2 0,0 6 3 15,0 3-3-15,-1-4 1 0,2 5-2 0,6-1 1 0,-8 0-1 0,2 7 0 0,4-1-2 16,-3-1 3-16,3 2-1 0,3-3 3 0,-2 7-2 0,-2-4 0 0,4 2-3 16,-1-3-4-16,-1 4-3 0,1-4-2 0,6 4-2 0,-7-5-3 0,7 2-2 0,-6 3-2 15,6-5 0-15,0 2-1 0,0-5-1 0,0 2-2 0,0 2-2 0,0-6 3 16,0 2 3-16,6-1 6 0,-6-1 5 0,7 0 6 0,-1 1 5 0,-6-4 4 16,7 3 6-16,4-3 3 0,-2-3 3 0,-2 3 5 0,6-2 3 0,-2-4 2 15,2 5 7-15,0-5 3 0,1 0 5 0,-2 0 3 0,9-5 0 0,-8 1 2 16,6-2-1-16,0 3 0 0,-4-7-1 0,4-1 0 0,-1 1 0 0,1 1-1 0,2 0-3 15,-3-6 1-15,3 6-3 0,-8-7-4 0,6 1 1 0,-6 1-4 16,0-2-1-16,0 2 0 0,1 0-1 0,-1 0 2 0,-6-7 4 0,5 8 1 0,-5-2 2 0,-2-6 4 16,3 6 6-16,0-4 5 0,-3 4 2 0,-5 0 4 0,0 2 2 0,6 4 5 15,-6-7 5-15,0 5 4 0,0 8 3 0,0-7-2 0,-6 5-5 0,6 1-5 16,0 4-8-16,0-5-11 0,0 5-11 0,-5 0-10 0,-3 5-6 0,8-1-8 16,-8 1-5-16,3-1-6 0,-2 5-8 0,0 2-6 0,2 5-4 0,-2-3-1 15,-1 2 0-15,3-1 2 0,-2 7 4 0,0-7 6 0,2 6 4 0,-3-5 5 0,8-2 0 16,-8 2 4-16,3 6-2 0,5-8 0 0,0 2 1 0,-6 0 2 0,6 0 0 15,0-6-1-15,0 6 2 0,6 1 1 0,-6-7-1 16,5 6 1-16,3-2 1 0,-8-2 2 0,8 4 1 0,4-5 3 0,-5-1 3 0,-2 6 0 0,10-6 1 0,-3 1 2 16,0 5 3-16,4-11 1 0,-5 6 2 0,1 0 2 0,2-4 1 15,-1-3 1-15,1 3 2 0,-2-6 3 0,1 0-3 0,-7 0 1 0,9 0-1 0,-4-6 1 16,2 3 1-16,-5-3-1 0,5-4-1 0,-7 5-1 16,7-4-1-16,-6-1-2 0,7-5 0 0,-9 6-2 0,0-6-1 0,9 6 0 15,-7-6 0-15,-1-1-3 0,1 2 2 0,0-5-1 0,0 4 1 0,-7-6-1 0,5 3-1 0,2-7 1 0,-7 6-2 16,6-5-1-16,-6 3 3 0,8-3 2 0,-8 5 4 0,0 0 5 0,0-7 4 15,6 11 8-15,-6-3 2 0,0 2 5 0,0 1 3 0,0 6 0 0,0 0 5 0,0 0 1 16,7-1 2-16,-7 4 0 0,0 1 2 0,0 5-4 0,0-4-4 0,0 4-11 16,0 0-9-16,0 0-7 0,0 0-8 0,0 0-4 0,0 0-4 0,0 4-3 15,0 7 1-15,0-1-3 0,0-1 0 0,0 0-3 0,0 6-1 0,0 6 1 16,0-8 2-16,0 7 2 0,0-1 6 0,0 6 2 0,0-5 2 0,-7-1 1 0,7 5-1 16,0-3-1-16,0 2 1 0,0-3-4 0,0 4 2 0,0-5-1 0,0 2 1 0,0 3 0 15,0-5-1-15,0 5-2 0,0-3 1 0,0-2-2 0,0 5-1 0,0-3 0 16,7-2-1-16,-7-1 0 0,0 3-1 0,5-2 0 0,-5-5-2 0,8 7-1 15,-8-11-1-15,6 3-3 0,-6 2-1 0,5-4-1 0,-5-2-4 0,8-5 0 16,-8 7-1-16,0-11-2 0,0 4 3 0,5 2 3 0,-5-6 2 0,0 0 5 16,0 0 4-16,0 0 5 0,0 0 2 0,0 0 1 0,0 0 3 0,0-6 1 15,0 2 6-15,0-1 0 0,0-5 3 0,-5 4 0 0,5-3 0 0,0 0-3 0,0-6-2 16,0 0-3-16,-8 0-6 0,8 0-2 0,-5 2-3 0,5-8 0 0,0-3-2 16,-6 5 0-16,6-6-2 0,-8-4 1 0,8 4-2 0,0-3 0 0,0-2-1 15,0 0 0-15,0 0-1 0,0 2 2 0,0-2-1 0,0 2 0 0,0-2 1 0,8 0 1 16,-8 2 0-16,0-2 1 0,0 6-1 0,0-1 2 0,6 6 0 0,-6-5-1 15,0 3 4-15,0 8-1 0,0-2 1 0,0 0 2 16,0 0 1-16,5 10 0 0,-5-5 1 0,0 7-1 0,0-9-2 0,0 8-1 0,0 4-2 0,0-5-1 0,8 5 0 16,-8-6-2-16,0 6-2 0,5-4-2 0,2 4-2 0,-7 0-1 0,9 0-1 15,-4 0-3-15,1 0 0 0,6 4 2 0,-3-4 1 0,3 6 1 0,-6-1 2 16,7-1 3-16,0 8 2 0,1-9 0 0,-9 7-1 0,10-1 3 0,-3 2 2 0,0 4 3 16,-4 0 0-16,0-6 0 0,3 5 1 0,-11 7 1 0,5-7 1 0,2-1 2 15,-7 8-2-15,9-6 1 0,-9 4 2 0,0 2 2 0,-9-7 2 16,9 5 2-16,-7-4 1 0,2 4-7 0,-1-4-4 0,-7 0-10 0,0 0-12 0,-1-2-15 15,1 2-13-15,1 0-16 0,-2 0-10 0,-4-6-18 0,4 1-17 0,-7 5-20 16,9-6-23-16,-8-3-18 0,8 3-12 0,-1 1-10 0,-6-5-9 0,6 4-3 0,5-3-4 16,-5-2-5-16,8-4-8 0,-9 6-17 0,7-1-23 0,7-5-18 0,-6 0-14 15,6 0-10-15,-7-5-8 0,7 5-9 0,0-6-9 0,0 6 0 0,0-4 3 0,0-2 17 16,0-3 22-16,7 4 27 0,-7-5 30 0,6 1 36 0,1 3 37 0,0-9 34 16,0 6 31-16,-2-4 31 15,8-2 43-15</inkml:trace>
  <inkml:trace contextRef="#ctx0" brushRef="#br0" timeOffset="34684.75">25262 14850 78 0,'8'-6'156'0,"-3"3"52"0,3-3 46 0,-1 6 39 0,-2-4 40 0,-5 4 37 0,7-5 30 0,-7 1 33 0,0 4 29 0,0 0 31 0,0 0 27 0,0 0-58 0,0 0-110 0,0 0-66 0,0 0-46 0,0 0-30 0,0 0-31 0,0 0-21 0,0 0-20 0,0 0-12 0,0 0-10 0,7 4-6 0,-7 1-11 0,0-1-11 0,0 5-7 0,0 2-11 0,0-1-9 0,0 5-3 0,5-2-8 0,-5 2 0 0,0 0 0 0,0 4-4 0,0-4-3 0,8 6-6 0,-8-3-8 0,0 3-7 0,0-2-3 0,5-4-5 0,-5 3-3 0,0 9-2 0,8-9-2 0,-8 1 0 0,0 2-2 0,6 3 0 0,-6-5-3 0,0 5 1 0,5 1-2 0,-5-6-1 0,8 7 0 0,-8-7-2 0,8 5-3 0,-8-3-4 0,5-3-1 0,-5-3-7 0,0 0-3 0,7-1-5 0,-7-5-3 0,6 6-3 0,-6-10-2 0,0 4 0 0,0-3-1 0,0-2 4 0,0-4 2 0,0 0 4 0,0 6 5 0,0-6 5 0,0 0 9 0,0 0 3 0,0 0 4 0,0 0 3 0,0-6 4 0,0 2 2 0,-6-2 3 0,6-3 1 0,-7 4 0 0,7-5-1 0,-5 1 0 0,5-6-4 0,-8 0-5 0,0 0-5 0,3 2-3 0,-1-2-3 0,-2-6 0 0,8 3-1 0,-5-7 2 0,-3 5 0 0,3-3 0 15,5-3-1-15,-7-2 0 0,7 3-3 0,-7-5 2 0,7 0 0 0,0 2 6 0,0-2 1 0,0 5 0 0,0-2 3 0,0 2 0 0,7-1 1 0,-7 4 0 0,0 1-2 0,7 2 2 0,-7 4 1 0,5 0 0 0,-5 0 0 0,0 2-1 0,8 1 0 0,-8 3-6 0,5 0 1 0,3 3 0 0,-8 2-2 0,6-1 3 0,-1 1 2 0,3-1-1 0,0 5 5 0,-3 0 2 0,8 0 0 0,-8 0 2 0,11 0 0 16,-11 5 3-16,8-1 1 0,-7 1-2 0,7-1 3 0,0 2 2 0,-7 3-2 16,9 0 0-16,-10-2-3 0,2 2-2 0,5 6 1 0,-4-6-5 0,-1 0-1 15,-1 3-1-15,0 1-2 0,-6 2-1 0,7-6 2 0,-7 6-1 0,0 0 1 0,0 0 2 16,0 0-1-16,-7-5 1 0,7 5-3 0,-6-2-5 0,0-2-10 0,-1 4-8 15,-1-2-12-15,-4-3-14 0,5 0-14 0,-5 6-14 0,4-7-18 0,-4-3-17 16,0 1-23-16,4 4-22 0,-5-7-27 0,7 2-27 0,-6 3-21 0,3-3-26 0,4-1-37 16,-8-5-45-16,8 4-47 0,-3 2-48 0,0-6-27 0,8 0-15 0,-5 0 9 15,-1 0 21-15,6 0 32 0,-8 0 33 0,8-6 38 0,0 6 40 0,-5-4 41 16,5-1 41-16,0-1 52 0,0-3 53 0</inkml:trace>
  <inkml:trace contextRef="#ctx0" brushRef="#br0" timeOffset="35206.01">25770 14889 0 0,'0'10'9'0,"0"-10"121"0,0 0 73 0,0 5 53 0,0-5 41 0,0 4 39 0,0-4 36 15,-5-4 32-15,5 4 31 0,0-5 28 0,0-1 28 0,0 6 27 0,-8-4 25 16,8 4-84-16,0 0-151 0,0 0-81 0,0 0-43 0,0 0-24 0,0 0-21 16,0 0-15-16,-6-5-17 0,6 5-16 0,0 0-14 0,0 0-13 0,-5 5-11 15,5-5-13-15,0 0-11 0,-8 4-12 0,8-4-10 0,0 6-7 0,0-6-5 0,-8 5-4 16,8-1-5-16,0 1-3 0,-5 2-1 0,5-4-1 0,0 3 2 0,0-1-1 15,0-1 2-15,-6 0 0 0,6 2 2 0,0 3 1 0,0-4 1 0,0 1 1 16,0 4 2-16,0-5 2 0,0 5 1 0,0-7 0 0,0 7 2 0,0 1-1 16,0-8 2-16,6 9 1 0,-6-3-1 0,0-5-2 0,0 6 1 0,5 0 1 0,-5-6-1 15,8 8 1-15,-8-8 1 0,8 7 0 0,-3-8-1 0,1 1 2 0,2 7-2 16,-3-7 2-16,2 2 1 0,1 0 1 0,-3-6 2 0,2 3 2 0,5-3 1 0,-4 6 2 16,-3-6 1-16,3 0 1 0,3 0 2 0,-4 0 5 0,7 0 2 0,-8 0 3 15,6 0 5-15,-3-6 0 0,3 6 3 0,-6-3 2 0,7-3 3 0,0 0 0 16,-6 2-1-16,-1-7 3 0,7 7 0 0,-5-5 1 0,-3 4-2 0,3-5-1 0,-2 0-3 15,-1-4-3-15,3 4-1 0,-1-4-4 0,-1-2-1 0,-6 1-2 0,6 2-4 0,-6-8 0 16,0 7-4-16,0-5-1 0,0-2-2 0,0 2-2 0,0 1 2 16,-6 2-1-16,6-4 3 0,-6 7-1 0,6-2 0 0,-7 0 0 0,-1 5 1 15,8 1-1-15,-5-6-2 0,-1 9-2 0,-2-3 0 0,3 3-6 0,-3 1-3 0,1 1-5 16,-5-1-3-16,5 5-4 0,-6 0-3 0,0 5-1 0,7-1-3 0,-6 1-1 16,-2 1-1-16,7 3-1 0,-4 1 0 0,-5 5 0 0,5-6 3 0,3 6 1 15,-5 1 5-15,8-2 0 0,-9-1 3 0,9 8 2 0,-10-6 1 0,10 4 0 16,-3-5 3-16,2 2 1 0,-7 3-1 0,5-5 1 0,3 2 1 0,-1 2-1 0,-1-3-1 15,2 1 0-15,-4-2-2 0,9 0-6 0,-5 0-7 0,-2 2-5 0,7-2-7 16,-6 1-7-16,6 1-3 0,0-7-3 0,0 6 1 0,0-2-6 0,0 2-2 16,6 0 0-16,-6 0-2 0,7 0 2 0,-2-6 1 0,4 6 6 0,-4-1 5 0,8 0 5 15,0-2 3-15,-5 1-1 0,3-7-1 0,2 3-6 0,7 0-10 0,-6-3-10 16,-1-1-16-16,6-1-22 0,2-4-28 0,-10 0-41 0,10 0-48 0,-3 0-88 16,3-4-100-16,-3-1-49 0,3-1-21 0,-2-3 1 0,1 0 13 15,-8-1 22-15,8-5 25 0,-1 0 33 0,-7 0 35 0,9-4 43 0,-9-1 44 0,3-3 55 0,-2-3 58 0</inkml:trace>
  <inkml:trace contextRef="#ctx0" brushRef="#br0" timeOffset="35727.71">26265 14810 0 0,'-14'12'16'0,"9"-8"133"0,0 5 77 0,-8-3 53 0,-3-3 39 0,11 3 34 0,-1-6 30 0,-1 0 29 0,1 0 22 0,-1-6 23 0,1 6 17 0,6-3 22 0,0 3 21 0,0 0-98 0,0 0-162 0,0 0-85 0,0 0-40 0,0 0-18 0,0 0-6 0,0 0-2 0,0 0-9 0,0 0-1 0,0 0-3 0,0 0 2 0,0 0-2 0,0 0-3 0,0 0-7 0,0 0-8 0,0 0-12 0,0 0-9 15,0 0-11-15,0 0-8 0,0 0-12 0,0 0-5 0,0 0-5 0,0 0-6 16,0 0-2-16,0 0-6 0,0 3 0 0,6-3-1 0,1 6 1 0,-7-1 1 0,6-1 3 16,1 2 2-16,-1 0 2 0,-1 3 0 0,3-5 3 0,0 5-2 0,-3 2 1 15,3-2 1-15,-3 1-1 0,0 1 1 16,4 3-1-16,-4-5-3 0,2 2 0 0,-1 4-2 0,-6-5-1 0,8-1-4 0,-2 6 1 0,-6-5 0 0,7-1-2 16,-7 6 1-16,5-6-2 0,-5 0-2 0,0 3-9 0,0-3-3 0,0 0-1 0,0 1-4 15,0-1-4-15,0 3-4 0,0-9-5 0,0 3-4 0,0-1-4 0,-5-1-6 16,5 2-3-16,-7-2-6 0,7-4-2 0,0 5 0 0,-6-5 2 15,-2 4 2-15,8-4-1 0,0 0 4 0,-6 0 0 0,-1 0 4 16,7 0 4-16,-5-4 4 0,-4 4 3 0,9 0 8 0,-5-5 3 0,0 5 8 0,5-4 4 0,-8-2 7 0,8 2 1 16,-5-1 7-16,5-1 4 0,-8 3 5 0,8-3 5 0,-8 0 8 0,8 2 4 15,0-7 6-15,0 7 6 0,-5-5 4 0,5 0 6 0,0-3 3 0,0 3 7 0,0 0 0 16,0-1 2-16,0 1 1 0,5-6 3 0,-5 0-3 0,0 0 0 0,8 6-2 16,-8-7-4-16,8 7-6 0,-3-6-1 0,-5 6-4 0,8-7-3 0,-3 7-4 15,0-2-4-15,4 2 1 0,-4 0-2 0,2 5 0 0,-1-2-1 0,2 0-1 16,-2 2 1-16,1-1 0 0,6 5-1 0,-7 0-2 0,1 0 1 0,4 0 0 0,-4 0-3 15,7 5-3-15,-1-1 0 0,-8 2-3 0,11 0-2 0,-11 3-1 0,9 0-6 16,-9 1 0-16,8-1-4 0,-6 3-1 0,0 2-2 0,5-6-1 0,-4 7-3 0,-3 0 0 16,2-4-3-16,-7 2-4 0,7 2-7 0,-7 1-8 0,0-7-11 0,5 6-11 15,-5-1-13-15,0 2-16 16,-5-7-13-16,5 4-20 0,0-2-16 0,-7 5-20 0,7-7-18 0,-7 6-21 0,7-6-18 0,0 0-15 0,-5 7-11 0,5-7-24 16,0 0-29-16,-8 1-27 15,8 1-30-15,0-2-4 0,0-3 4 0,8 3 4 0,-8 1 3 0,5-6-1 0,-5 1-2 0,7 0 0 0,-7-1 8 0,7 2 13 16,-2 0 21-16,2-6 36 0,2 0 39 0,2 0 39 0,-4 0 38 15,-2-6 23-15,9 6 20 0,-1-6 22 0,0 2 23 0</inkml:trace>
  <inkml:trace contextRef="#ctx0" brushRef="#br0" timeOffset="36216.89">26623 15242 1 0,'13'-6'48'0,"2"-3"42"0,-3-6 42 0,-5 6 38 0,6-1 35 0,0-1 33 0,-7-4 32 0,7 2 32 0,-5 3 31 0,-3-4 26 0,8-2 22 0,-8 1-1 0,4 1-6 0,-2-6-14 0,-2 6-18 0,1-1-24 0,2-1-22 0,-3 2-16 0,-5 4-11 0,8-3-11 0,-3 2-7 0,-5 1-12 0,0 1-12 0,0-2-12 0,0 3-17 0,0 3-11 0,0-1-16 0,0 3-17 0,0-4-16 0,0 2-18 0,0 1-15 0,0 4-17 0,0 0-16 15,-5-5-18-15,5 5-14 0,0 0-13 0,-8 0-15 0,3 0-9 0,5 0-8 16,-8 5-5-16,2-5-7 0,1 4-3 0,-2 8-7 0,-7-9-1 0,9 3 0 15,-3 3-2-15,3 1-1 0,-3-1 3 0,-5 2 0 0,7-1 0 0,-1-1 0 16,-7 6-2 0,9-6-1-16,-2 7-5 0,1-7-5 0,0 6-4 0,-9-1-1 0,10-4-2 0,-3 5-1 0,2-2 1 0,1-2-2 0,-2 5 0 0,-1-2 0 15,2-4-1 1,6-1 1-16,-6 6 0 0,6-5 3 0,0-1 1 0,0 0 5 0,0-3 4 0,0 3 3 0,0 0 0 0,0-3 4 0,6 4-2 0,-6-1 2 0,6-3 4 31,2 3 3-31,-1-4 5 0,-2-1 3 0,9 8 6 0,-9-9 5 0,3 3 5 16,5-6 2-16,0 4 7 0,-8-4 4 0,9 0 4 0,-1-4 8 0,0-2 3 15,8 3 7-15,-11-3 5 0,6-4 2 0,-5 0 4 0,2 0 0 0,7-3 1 16,-8 1-1-16,3-6-1 0,-1 3-1 0,-4 0-5 0,3-4-2 0,-5-5-4 0,5 3-5 16,-7-1-5-16,7-5-3 0,-6 3-4 0,-1-4-2 0,1-6-3 0,0 4-3 15,-7-3-2-15,7-3 1 0,-7 2-2 0,5 1-1 0,-5-2 1 0,0 0 0 0,0 1 5 16,-5 4 4-16,5 8 1 0,-7-5 7 0,7 9 3 0,-7-1 6 0,7-2 2 16,-7 8 2-16,1 2 2 0,-1 1 0 0,7 1-3 0,-5-2-5 0,5 7-5 15,-8-1-4-15,2 5-8 0,6 0-8 0,-7 0-7 0,7 5-4 0,-6-1-7 16,-2 1-8-16,3 5-3 0,5 5-3 0,-8-4-2 0,3 2 1 0,0 2 2 0,-4 6 5 15,9-2 5-15,-5-1 2 0,-2 7 5 0,-1-5 5 0,8 9 1 0,-5-5 5 16,5 2-1-16,0 2 3 0,-7-3 1 0,7 4 0 0,0 0 1 0,0 0 2 16,7 0-2-16,-7 1 2 0,0 0 1 0,5-5-1 0,3 3 1 0,-8-2-1 0,7 2-3 15,-2-4-4-15,4 1-8 0,-4-1-12 0,0 0-18 0,3-3-17 16,-3-2-21-16,3 0-20 0,-2-5-25 0,1 7-28 0,-1-11-33 0,2 4-35 0,-8-4-37 16,5-1-41-16,-5 3-53 0,7-9-66 0,-7 3-60 0,6-2-53 0,-6 1-10 0,0-5 16 15,0 0 26-15,0 0 33 0,7-5 39 0,-7 1 41 0,0-2 46 0,0 3 46 0,7-9 51 16,-7 3 48-16,0-6 59 0,0 0 70 0</inkml:trace>
  <inkml:trace contextRef="#ctx0" brushRef="#br0" timeOffset="36549.65">27379 14737 0 0,'7'0'7'0,"-2"-5"118"0,4 1 70 0,-4-1 50 0,-5 1 38 0,7-2 35 0,-7-4 32 0,6 5 34 0,-6 1 35 0,0-1 33 0,5-1 34 0,-5-3 33 0,0 5 33 0,0-1-79 0,0-5-140 0,0 4-75 0,0 3-36 0,0-9-18 0,0 9-9 15,0-3-10-15,-5-3-12 0,5 5-13 0,-6-8-14 0,6 9-16 0,-7-3-13 16,7-3-14-16,-5 3-18 0,5 1-12 0,-9 1-12 0,4 0-9 0,5 4-12 0,-7-5-4 16,1 5-11-16,1-6-7 0,-3 6-8 0,8 0-3 15,-13 6-9-15,13-6-3 0,-13 5-5 0,7-1-5 0,-1 0-2 0,-6 7 0 16,6-2-3-16,0 0 1 0,-6 7 0 0,8-7 2 0,-9 12-1 0,9-6 3 0,-10 3 1 0,9-3 0 16,-7 10 1-16,8-7 0 0,-3 7-1 0,0-5 1 0,3 5 2 0,-1-1 1 15,-1 4-1-15,7-3 4 0,-6-1-2 0,6 6 3 0,0-6 1 0,0 1 0 0,6 5-2 16,-6-6 0-16,7 0-7 0,-1 1-10 0,-1-1-13 0,3 6-11 0,5-7-10 15,-7 3-9-15,7 2-12 0,2-3-16 0,-10-1-18 0,14 0-20 0,-6 1-23 16,1-1-23-16,-1-3-26 0,0 3-20 0,0-5-21 0,8-4-34 0,-10 0-41 0,1 0-66 16,2-2-77-16,-1-2-24 0,1-7 4 0,-2 5 19 0,2-3 29 0,-1-6 33 0,-1 0 34 15,-5 0 40-15,5-6 40 0,-4-3 39 0,-3 5 43 0,3-11 53 0,-2 0 60 16</inkml:trace>
  <inkml:trace contextRef="#ctx0" brushRef="#br0" timeOffset="37688.39">27847 15251 0 0,'-5'4'33'0,"-2"2"57"0,1-6 33 0,6 4 31 0,-6 1 29 0,6-5 29 0,-8 0 27 0,8 5 27 16,-7-5 27-16,7 0 24 0,0 4 29 0,0-4-8 0,0 0-21 0,0 0-29 15,0 0-32-15,0 0-16 0,0 0-9 0,0 0-8 0,0 0-9 0,0 0-11 0,0 0-11 16,0 0-5-16,0 0-7 0,0 0-6 0,0-4-3 0,7 4-7 16,-7 0-5-16,8-5-5 0,-8 5-5 0,6-5-9 0,-6 5-6 0,0-4-10 0,6-2-4 0,1 2-6 15,-7-1-1-15,5 1-5 0,3-2-9 0,-8-3-6 0,8-2-10 0,-3 7-10 16,1-5-9-16,-6-1-9 0,7-5-8 0,-2 4-5 0,4-2-5 0,-9-2-7 16,5 0-6-16,-5 0-4 0,7-4-5 0,-7 4-4 0,0-5-3 0,0 1-3 15,6-6-1-15,-6 7-3 0,0-7-2 0,0-5-3 0,-6 5-5 0,6-4-6 16,0 0-6-16,0 5-6 0,-7-6 0 0,7 2-2 0,-5 2-1 0,5-2-2 15,0 3 0-15,-9 5 1 0,4 1 1 0,5 4 0 0,-7 0-1 0,7 2 5 16,-6 1 0-16,6 3 5 0,-5 4 4 0,5-5 1 0,-8 5-2 0,8 5-2 0,0-4-3 16,0 4-3-16,-8 0 0 0,8 4-2 15,-5 1-2-15,5 1 1 0,-7-2-2 0,1 7 1 0,6-2 1 0,-6 1-1 16,-2 5 2-16,1 0 5 0,2 0 3 0,-1-2 5 0,-2 7 2 0,8-1 6 16,-5 0 3-16,-3 7 3 0,8-7 2 0,-5 5 2 0,5 1 0 0,-8-7 1 0,8 9 1 0,0-5 1 0,0 5-1 0,0-5 3 15,0 4-1-15,0-1 2 0,0-1 1 0,0-5 0 0,0 5 0 0,0-3-1 16,0-3-1-16,8 7-1 0,-8-5 0 0,5 3-1 0,-5-2 2 0,8 3-1 0,-8-6 0 15,5 3-1-15,3-2 0 0,-2 2-1 0,-1-2-2 16,2-5-1-16,1 1-1 0,-2 1-1 0,7-3 0 0,-8-4 0 0,11 2 2 0,-11-2-1 0,8-3-1 16,1 4 1-16,-9-10 0 0,8 4 1 0,-7-4-1 0,9 5 3 15,-10-5-1-15,9-5 2 0,-9 5 2 0,3-4 1 0,4-2 1 0,-5 2 2 0,5-7-1 0,-4 7 3 16,-2-7-2-16,7-2 1 0,-8 4-1 0,3-7 0 0,0 1 0 0,-3-5-2 16,2 7 0-16,-1-8-1 0,-1 2-2 0,4-2-1 0,-2-3-3 0,-2 6 1 0,3-7-2 15,-3 1-1-15,-5-1-1 0,6 1 1 0,2-1-1 0,-3-4-1 0,2 10 2 16,-7-5-1-16,7-1 0 0,0 5 3 0,-7 1 3 0,6 3 6 0,-6 2 0 15,0 4 1-15,7 1 1 0,-7 0 0 0,0 3-3 0,0 6-5 0,0-6-1 0,0 6-6 16,0 0 0-16,0 0-2 0,0 0-2 0,0 12-2 0,0-8-1 0,0 5 0 16,-7 0 3-16,7 2 1 0,0 5 4 0,0-2 3 0,0 5 5 0,0-4 5 15,0 4 7-15,0 0 4 0,0 2 5 0,0-7 6 0,0 5 0 0,0 2 1 16,0-3 0-16,0-3-5 0,0 4-1 0,0-4-2 0,0 0-4 0,0 0-3 16,0 4-3-16,0-10-2 0,0 6-3 0,0 0-1 15,7 0-3-15,-7-5 0 0,0-1-2 0,0 0-1 0,5 3 0 0,-5-3-1 0,0 1 0 0,8-5-2 0,-8-1 1 16,6 1-3-16,-6-1 0 0,0 2-4 0,5-6-4 0,-5 5-1 0,0-5-1 15,0 0-1-15,8 0-2 0,-1 0-2 0,-7-5-3 0,6 5-3 0,-6-6-5 16,8 2-5-16,-8-5-4 0,5 4-7 0,0-5-5 0,-5 1-1 0,9-3-5 0,-9-2-3 16,5 4-3-16,2-9-4 0,-7 4-3 0,6 0 1 15,-6-3 1-15,7-3 1 0,-7 2 3 0,7 1 4 0,-7-9 7 0,7 5 3 0,-7-4 8 16,0 3 6-16,5-7 7 0,-5 6 6 0,0-6 5 0,0 2 5 0,0-3 3 0,0 1 3 0,0 6 3 16,0-1 3-16,-5 1 4 0,5 6 4 0,0-3 7 0,-7 6 1 0,7 2 5 15,0 4 2-15,-7-3 0 0,7 8-1 0,0-1 4 0,0-1-4 0,-7 6-2 16,7 0-2-16,0 0-5 0,0 0-3 0,0 0-6 0,0-4-3 0,0 4-3 0,0 0 0 15,-6 4 2-15,6-4-1 0,0 6 1 0,0-1-2 0,-7-1 2 0,7 1 0 16,0 2 2-16,0-4 3 0,-5 7 2 0,5-5 2 0,0-1 4 0,0 7 0 16,0-7-3-1,0 7-2-15,0-7-5 0,-9 7-1 0,9-2-2 0,0-5-2 0,9 6 0 0,-9 1 1 0,0-8-2 0,0 9 1 0,0-3 1 0,0-5 0 0,5 5 0 32,-5 2 1-32,7-1 0 0,-7-4 1 0,6 3 1 0,1 0 1 0,0 1-1 15,-7-5 0-15,7-1 3 0,-2 8 1 0,3-9-2 0,-3 3 2 0,9-1-2 16,-9-1 2-16,2 0-1 0,7 2 0 0,-8-1 0 0,6-1-2 0,4 1 0 15,-5 1 1-15,2-6 0 0,0 4-1 0,0 2 1 0,0-6-1 0,0 5 4 16,1-1 5-16,-2 2 5 0,2-3 5 0,-1-3 4 0,0 6 6 0,0-2 4 0,-2 1 6 16,-4 1 4-16,7-3 1 0,-7 4 5 0,4-2 2 0,-2-1 3 0,-2 1-2 15,4-1 2-15,-3 2-1 0,-3 3-5 0,3-4-3 0,-8-1-2 0,7 8-4 16,-7-8-5-16,5 7 0 0,2-8-4 0,-7 7-3 0,0-1-2 0,0 3-1 16,7-3-2-16,-7 0-3 0,0 6-2 0,0-6-1 0,0 7-4 0,0-7-13 15,0 6-5-15,-7 0 0 0,7-6 0 0,0 6 0 0,-7-5 0 0,7 4 0 0,-5 2 0 16,5-7 0-16,-7 1 0 0,-1 4 0 0,8-4 0 0,-5 5 0 0,-3-6 0 15,2 1 0-15,1-1 0 0,5 2 0 0,-7-2 0 0,-2-3 0 0,4 4 0 16,5-6 0-16,-6-4 0 0,-1 5 0 0,7-1 0 0,-5-4-31 0,-4 0-15 16,2 0-11-16,2 0-13 0,-1-4-14 0,-1 4-17 0,1-5-17 0,-7 1-22 0,6-6-21 15,1 4-23-15,-8-3-25 0,7-2-27 0,-6 2-30 0,2-1-31 0,-4-5-51 16,9 0-64-16,-7 2-67 0,0-8-69 0,0 6-13 0,2-3 10 0,3-1 26 16,-5-2 34-16,0 3 37 0,8-3 43 0,-11 2 45 0,11 0 48 0,-1-7 50 0,-2 7 51 15,3 1 64-15,-3-8 67 0</inkml:trace>
  <inkml:trace contextRef="#ctx0" brushRef="#br0" timeOffset="37906.37">28259 14683 0 0,'0'-4'31'0,"-7"-1"92"0,7 1 52 0,0 4 43 0,0-5 35 0,0 1 37 0,-7 4 36 0,7-6 37 0,0 0 34 0,-6 6 35 0,6-3 33 0,0 3 14 0,0-6-2 0,-7 6-54 0,7 0-89 0,0-6-48 0,0 6-24 0,0 0-14 0,0 0-14 0,0 0-12 0,0 0-17 0,0-3-19 0,0 3-17 0,0 0-18 0,0 0-19 0,0 0-18 0,0 0-16 0,0 0-19 16,0 0-16-16,0 0-13 0,0 0-14 0,0 0-10 0,0 0-10 0,0 0-7 15,0 0-5-15,0 0-13 0,0 3-13 0,0-3-16 0,7 6-21 0,-7-6-27 16,6 6-26-16,-6-3-37 0,7 3-40 0,-7 0-45 0,7-6-48 0,-7 4-77 16,0 1-96-16,7-1-64 0,-7 1-52 0,0-1-6 0,5 2 11 0,-5-6 30 15,0 0 35-15,0 0 44 0,0 0 46 0,0 0 51 0,8 0 56 0,-8-6 58 0,0 2 58 16,0-5 72-16,5 0 86 0</inkml:trace>
  <inkml:trace contextRef="#ctx0" brushRef="#br0" timeOffset="38491.14">28722 14689 4 0,'5'-10'97'0,"-5"5"68"0,0-4 51 0,0 5 45 15,0-2 41-15,7 0 39 0,-7-3 37 0,0 9 37 0,0-6 34 0,0 3 34 0,0-3 33 0,6 6-10 0,-6-4-39 0,0-1-63 0,0 5-78 0,0-4-47 0,7 4-26 0,-7 0-22 0,0 0-17 0,0-6-16 0,6 6-15 0,-6 0-15 0,0 0-13 0,0 0-17 0,0 0-16 0,0 0-16 16,0-6-20-16,0 6-9 0,0 0-16 0,8 6-6 0,-8-6-6 0,0 6-2 0,5-2-3 16,-5 5-4-16,0-3-5 0,0 9-4 15,7 0-3-15,-7-2-4 0,0 2 1 0,0 9-2 0,6 0 2 0,-6 1 2 0,0-1-2 0,6 7-3 0,-6-4-7 16,0 4-10-16,8 2-12 0,-8-3-13 0,0 0-15 0,7 4-15 0,-2-4-19 16,-5-2-20-16,9-3-23 0,-9 4-19 15,5-4-19-15,0 3-18 0,3-2-22 0,-8-3-28 0,5-3-27 0,3 5-26 0,-2-7-24 0,-6 3-43 0,7-6-46 16,-7-2-59-16,6 2-55 0,-6-3-21 0,7-3-1 0,-7-5 17 0,0 1 25 0,0-5 32 15,0 0 37-15,0 0 41 0,0 0 44 0,0 0 47 0,0 0 45 0,0-5 56 16,-7-5 61-16</inkml:trace>
  <inkml:trace contextRef="#ctx0" brushRef="#br0" timeOffset="38679.8">28740 15081 0 0,'-6'-16'5'0,"-1"6"119"0,2-4 79 0,5 5 58 0,-9-3 49 0,4 3 43 16,0 0 40-16,5 0 38 0,-8 3 35 0,8 2 32 0,0-1 28 0,0-1 26 15,0 2 21-15,0 4-84 0,0 0-148 0,0 0-86 0,0-6-54 0,0 6-31 16,0 0-25-1,0-5-18-15,8 5-18 0,-8 0-15 0,5 0-16 0,0 0-9 0,4 0-11 0,-9 0-7 0,12 0-4 0,-6 0-6 0,1 5-5 0,-1-5-6 16,7 6-3-16,0-6-15 0,-7 4-13 0,9 2-22 0,-1-1-23 0,-4-1-33 16,3 2-32-16,1-3-44 0,-1 3-47 0,0-2-71 0,0 1-89 0,-6 1-89 0,7-6-87 15,-9 3-34-15,8 4-6 0,-7-7 15 0,2 0 25 0,-3 0 35 0,2 0 42 16,-7 0 45-16,0 0 53 0,0-7 55 0,0 7 60 0,8-3 72 0,-8-8 77 0</inkml:trace>
  <inkml:trace contextRef="#ctx0" brushRef="#br0" timeOffset="38900.21">29040 15144 0 0,'0'10'12'16,"7"3"134"-16,-7-2 88 0,0-1 70 0,0-5 59 0,0 5 44 0,0-7 40 16,0 3 34-16,0-6 30 0,6 0 33 0,-6 0 32 0,0 4 33 0,6-4 30 15,-6 0-89-15,7 0-155 0,-7 5-98 0,0-5-66 0,8 0-41 0,-3 6-29 0,1-6-21 16,-6 0-11-16,8 3-10 16,-8-3-9-16,0 6-9 0,5 0-14 0,-5-2-8 0,0 1-12 0,0-1-13 0,0 2-10 0,-5 3-11 0,5 0-5 0,-8 3-15 15,2-3-17-15,1 1-20 0,-10-1-18 0,9 0-26 0,-7 6-27 0,0-3-34 16,0-3-39-16,0 0-50 0,-1 0-51 0,2 1-85 0,-8 1-97 0,8-7-89 15,-2 2-82-15,1 3-21 0,1-5 8 0,-2 1 26 0,8-5 35 0,-7 6 44 0,6-6 46 16,1 0 52-16,-1 0 56 0,7-6 60 0,-6 6 65 0,6 0 80 0,0-9 80 0</inkml:trace>
  <inkml:trace contextRef="#ctx0" brushRef="#br0" timeOffset="40052.55">29703 15124 1 0,'16'6'139'0,"-5"-6"107"0,2 0 74 0,-5 0 55 16,-3 0 42-16,2 0 37 0,-7-6 31 0,7 0 28 0,-7 2 29 0,0-1 29 0,0-1 27 0,5 2-9 31,-5 1-32-31,0-3-125 0,0 1-175 0,0 5-87 0,0-4-43 0,0-2-23 0,0 0-7 16,0 2-11-16,0-1-1 0,0 0-8 0,-5 1-7 0,5-2-7 0,-7 2-14 16,7-1-8-16,-7 1-9 0,7-1-12 0,-5-2-6 0,-3 4-8 0,1-8-4 15,-5 7-6-15,7 4-5 0,-2-6-6 0,-7 3-5 0,7-3-5 0,-4 2-4 16,-5 4-6-16,5 0-1 0,-2-5-7 0,0 5-4 0,0 0-6 0,-1 5-7 15,7-5-4-15,-6 4-5 0,2 2-6 0,3-3-3 0,-5 3-3 0,0-2-2 0,8 1 0 16,-3 4 1-16,-5 3 1 0,7-8 2 0,-1 5 3 0,1 1 3 0,-2-5 5 16,3 4 6-16,-3 3 3 0,3-3 7 0,5-3 4 0,-8 1 3 0,8 4 6 15,-6-1 2-15,6-4 6 0,0 3 2 0,0-4 3 0,0-1 3 0,0 6 4 0,0-5 2 16,0-1 4-16,6 1 6 0,-6 5 5 0,8-10 5 0,-8 6 9 0,5-1 11 16,3-1 8-16,-3 2 9 0,3-6 5 0,5 3 11 0,-7-3 5 0,1 6 7 15,7-6 6-15,-4 0 6 0,-2 0 5 0,5-6 6 0,0 6-1 0,1-3 1 16,-2 3-2-16,2-6-6 0,-1 2-3 0,0-1-4 0,0-5-2 0,-2 4-6 0,5-3-4 15,-11 0-2-15,8-1-8 0,-8-1-6 0,4 2-6 0,3-6-7 0,-6 2-5 16,0-2-3-16,1-6-5 0,1 2-3 0,-3-2-5 0,-5 3-3 0,7-6-5 16,0-1-2-16,-7 1-3 0,5-6-1 0,-5 6-1 0,7-7 0 0,-7 9 0 15,0-4-2-15,0 3 2 0,0 2-2 0,0-3 3 0,0 9 2 0,0-4 0 16,0 8 3-16,0-2 0 0,0 4-1 0,0 3-1 0,0 0-5 0,0 3-3 16,0 3-5-16,0 0-8 0,0 0-3 0,0 0-6 0,0 0 2 0,-7 0-3 0,7 0-1 15,-5 3-4-15,5 9-1 0,-7-8 0 0,7 5 1 0,-7 6 3 0,7-1 0 16,-5 2 7-16,-3-3 6 0,8 7 8 0,-7 1 4 0,1-2 3 0,6 6 4 0,-6-7 0 15,1 6 1-15,5 1-1 0,-7-5 3 0,7 5-2 0,-9-1 2 0,9-5 0 16,0 5 1-16,0-3 2 0,-5-2-1 0,5 0 1 0,5 1-1 0,-5 1 0 16,0-3-1-16,9 1-2 0,-9-4-6 0,7 4-4 0,-2-4-4 0,1 6-5 0,0-8-8 15,1 1-8-15,1 7-9 0,-3-7-10 0,9 0-6 0,-9 1-6 0,2-5-1 16,6 1-2-16,1 2-1 0,-9-7 0 0,11 3 4 0,-11-3 3 0,8 0 7 16,-8-3 5-16,9 3 8 0,-1-6 8 0,-8 0 12 0,11-6 8 0,-11 6 7 0,9-3 5 15,-9-3 4-15,10 0 5 0,-10 2 3 0,9-7 5 0,-9 2 5 0,3 0 4 16,5-1 2-16,-7 1 5 0,1-7 1 0,-1 2 0 0,1-1 2 0,-1-1 2 15,1 2 0-15,-1 1 3 0,-1-8 0 0,-5 6 3 0,9-4 2 0,-2 4 3 16,-7-4 1-16,0 4 3 0,5-3 1 0,-5 2-3 0,0 2 5 0,0 4-2 16,0 1 3-16,0-3-1 0,0 3-2 0,0 0-2 0,0 3-3 0,0 3-7 15,-5-3-9-15,5 6-7 0,0-4-14 0,-7 4-8 0,7 0-8 0,-9 0-4 0,4 4-7 16,-1-4-5-16,-1 6-3 0,1-3-2 0,-7 3-4 0,6 3 0 0,1-3-1 16,-7 4 1-16,5-1 4 0,-4 0 5 0,5 1 1 0,-5 0 6 0,4 0 2 15,3 0 1-15,-2 4 1 0,0-4 1 0,-6-1 0 0,13 3 1 0,-8-3-4 0,3 0-3 16,-1 1-1-16,-1-1-1 0,7 2-4 0,-5-7-1 0,5 7-4 15,0-1 1-15,0-7-3 0,0 7-1 0,0-5-1 0,0 1 1 0,0 3 1 0,0-3-1 16,5-2 5-16,2 1 3 0,-7-1 5 0,6 2 3 0,-1-2 4 0,3-4 3 0,0 5 4 16,4 0 4-16,-5-5 2 0,-2 0 3 0,10 0 1 0,-10 0 0 0,9 0 3 15,-1 0 2-15,-8 0 0 0,9-5 2 0,-7 0 0 0,-1 1 2 0,7-2-3 16,-6 2 2-16,-1-1-3 0,-1-5 1 0,4 1 0 0,-2-2-1 0,-2 1 0 16,3 1-1-16,-3-6-1 0,1 0-1 0,2 2-2 0,-3-2 0 0,2 0 1 0,-7 0 2 15,6 5 4-15,2-4 4 0,-8-2 6 0,6 7 3 0,-6 0 4 16,7-1 4-16,-7 5 0 0,0 1 0 0,0-1-2 0,0 5-6 0,0 0-6 0,0 0-5 15,0 0-8-15,0 0-9 0,0 0-3 0,0 5-7 0,0-1-6 0,-7 1-4 0,7 5-6 16,0-1-1-16,0 0-3 0,-6 3 3 0,6 3 0 0,0-2 4 0,-8 2 8 16,8 0 4-16,0 0 7 0,0 3 3 0,8-2 0 0,-8-1 3 0,0-2 0 15,6 1 0-15,-6 2-2 0,7-1 2 0,-2-1 1 0,4-4 2 0,-4 5-2 16,0-5 2-16,3-1 1 0,5 0-1 0,-5 2 4 0,-3-7 1 0,8 8 0 0,-7-9 3 16,7 3 3-16,0-6-1 0,-5 4 4 0,5-4 0 0,-8 0 4 0,9-4-2 15,-9 4 0-15,10-6 3 0,-9 3 1 0,7-9 0 0,-8 8 0 0,11-7 0 16,-11 2-2-16,1 0 2 0,1-1 0 0,-2-5-2 0,4 0-2 0,-4 0-4 15,2-4 0-15,-1-1-2 0,-1 1-1 0,-5 0-2 0,8-5-4 0,0 3-1 0,-8-3-1 16,5-4-2-16,-5 2-2 0,6-2 0 0,-6 3-1 0,0-5-1 0,8 0 1 16,-8 1 5-16,0 0 3 0,0 0 3 0,0 5 1 0,0 0 3 15,0 3 0-15,0-3 2 0,0 9 0 0,-8 0 1 0,8 6-3 0,0-1-5 0,0 0-9 16,-6 5-8-16,6 5-7 0,-5 0-4 0,5 0-7 0,-8 0-3 0,0 12-2 0,3-9-4 16,-1 7-3-16,-1-1-2 0,-7 6 0 0,9 0-1 0,-8 0 0 0,8 4 6 15,-4 7 5-15,2-4 9 0,2 5 4 0,-2-5 5 16,1 8 1-16,6-5 2 0,-6 5 2 0,6-2 2 0,0 2 1 0,6-6 3 0,-6 6-1 0,6-2 5 15,1-2-1-15,-2-3-7 0,11 7-12 0,-11-6-9 0,8 1-5 0,1-1-7 0,-2 0-11 16,-1-3-15-16,5 3-16 0,-11-5-19 0,9-4-22 0,-1 4-21 0,-6-4-24 16,-2 0-28-16,9 0-29 0,-9-6-24 0,3 0-22 0,-3 1-45 0,3 1-58 0,-8-7-64 15,6 2-62-15,-6-3-24 0,0-3-8 0,0 0 19 0,0 0 28 0,0 0 32 16,0 0 38-16,0-9 43 0,-6 5 43 0,6-7 46 0,-8 1 47 0,3 1 58 16,-3 0 60-16</inkml:trace>
  <inkml:trace contextRef="#ctx0" brushRef="#br0" timeOffset="40620.75">30343 15242 102 0,'-13'-15'183'0,"8"0"58"0,-4 0 52 0,2 0 45 0,2 5 41 0,5 1 39 0,-7 0 38 0,7-1 34 0,-6-1 29 0,6 2 26 0,0 3 24 0,6 2-70 0,-6-1-129 0,0-1-82 0,7 2-55 0,-2 4-39 0,2-3-29 0,2-3-26 0,-4 6-17 0,1-5-19 0,6 5-17 0,-3 0-13 0,3 0-9 0,-1 0-8 0,5 0-5 0,3 0-6 0,-6 0-8 0,6 0-6 0,6 5-5 0,-6 1-3 0,2-6-5 0,6 3-4 0,-2 1-6 0,1 2-10 16,-7-1-13-16,8-1-13 0,-1 2-15 0,0 0-14 0,-7-3-15 0,7 3-12 0,-7-6-15 0,1 5-12 0,-1-1-14 15,1-4-9-15,-6 6-12 0,-1-6-5 0,6 0-4 16,-6 4 3-16,0-4 10 0,-5 0 10 0,2 0 12 0,-1 0 17 0,-4 0 17 0,2-4 15 15,1 4 18-15,-3-6 19 0,2 6 21 0,-7-4 21 0,7 4 21 0,-7-5 20 16,0-1 19-16,5 3 15 0,-5-3 14 0,0 0 11 0,0 2 10 0,0-1 8 0,0-5 7 0,0 7 5 0,0-3 6 16,-5 1-1-16,5-5-1 0,0 4-3 0,-7 2-1 0,7-1-6 15,-7-4-5-15,2 3-4 0,-3 2-5 0,8-1-8 0,-7 1-9 0,2-1-9 16,-4-2-12-16,4 7-12 16,0-3-11-16,-3 3-10 0,3-6-9 0,-3 6-9 0,2 0-9 0,-1 0-10 0,1 6-7 0,-1-6-9 0,-6 3-9 0,7 4-4 0,-1-2-3 15,-7-1-1-15,9 1 0 0,-8 5 1 0,7-6 3 0,-2 6 2 0,-4 0 2 0,4 0 0 16,2-5 0-16,0 4 1 0,-6 1 0 0,5-1 4 0,0 6-3 0,0-9 2 0,1 3-1 15,6 6 1-15,-7-11-5 0,1 7-1 0,6-1-5 0,0-1-2 16,0 0-4-16,-8 1 0 0,8-5-1 0,8 4-2 0,-8-3 1 0,0 4 0 0,0-5 1 16,6 5 2-16,1-6-1 0,-7 1 5 15,6 0 2-15,1-1 5 0,0 2 4 0,0 0 3 0,-2-3 6 16,2-3 3-16,-1 6 2 0,0-6 3 0,9 0 1 0,-10 4 2 0,3-4 0 16,-2 0 3-16,-1-4-3 0,3 4 5 0,4 0 3 0,-12-6 5 0,14 6 4 0,-8-3 5 0,-6-3 4 15,13 6 3-15,-6-6 3 0,-7 2 0 0,6-1 2 0,1-4 2 0,-1 3-1 0,2 2-1 0,-3-5 3 0,3-3-1 16,-3 9-3-16,-5-8-4 0,5 7-4 0,4-5-2 0,-4 3-4 0,-5 2-1 15,7-7-3-15,-7 11-3 0,8-4-2 0,-8-2-5 0,0 6-1 0,0 0-5 16,0 0-8-16,0 0-7 0,0 0-4 0,0 0-6 0,0 0-3 0,0 0 1 16,0 6-2-16,0-6-1 0,0 4 0 0,0 7-1 0,0-7 4 0,0 5-1 0,-8 1 3 15,8 1 2-15,0 4 4 0,-7-6 3 0,7 5-3 0,0-4-3 0,0 6-4 0,-5-3-9 32,5-2-9-32,0 2-11 0,0-2-10 0,0-1-12 0,0 5-14 0,0-6-15 15,0 0-17-15,0 1-20 0,0-5-19 0,0 5-23 0,5-4-24 0,-5 3-27 16,0-5-26-16,7 1-50 0,-7 5-60 0,0-10-75 0,0 5-76 0,8 1-21 0,-8-6 5 15,0 0 22-15,5 3 30 0,2-3 34 0,-7 0 37 0,7-3 43 0,-2 3 45 16,3-6 47-16,-2 1 50 0,1 1 61 0,-1-7 67 0</inkml:trace>
  <inkml:trace contextRef="#ctx0" brushRef="#br0" timeOffset="40810.44">31152 15358 0 0,'0'0'14'0,"5"6"137"0,-5-2 89 0,6-4 69 0,-6 5 58 0,0-5 49 0,0 0 43 0,0 4 38 0,7-4 40 16,-7 0 33-16,0 0 33 0,0 0 31 0,5 0 32 0,-5 0-93 0,0 0-165 0,0 0-98 0,0 0-67 0,0 5-39 0,0-5-30 0,0 0-23 0,0 0-17 0,0 0-16 0,0 6-18 0,0-6-12 0,0 4-13 0,0 1-11 0,0 1-7 0,0-2-28 0,0 2-29 0,-5 3 0 0,5-5 0 0,-7 1 0 15,1 5 0-15,1-5 0 0,-4 1-35 0,-3 3-50 0,6-5-26 0,-7 7-34 0,-2-7-36 0,10 2-44 0,-7 3-50 0,-3-4-78 0,2-1-89 16,2 2-92-16,-5 4-87 0,5-5-23 0,-1-1 6 0,-4-4 28 0,5 5 33 16,-2-5 45-16,0 0 45 0,-1 0 52 0,9-5 55 0,-3 1 58 0,1-1 63 0,-7-5 75 15,14 4 80-15</inkml:trace>
  <inkml:trace contextRef="#ctx0" brushRef="#br0" timeOffset="41193.58">31507 14978 0 0,'0'-6'1'0,"8"2"110"0,-3 4 73 0,-5-6 54 0,8 1 44 0,-8 1 41 15,8-1 39-15,-8-5 38 0,5 6 38 0,-5-7 36 0,6 1 37 0,2 5 34 0,-3 1 33 16,-5-7-69-16,7 7-129 0,-1-1-71 0,-6 1-42 0,7-1-25 0,0 1-15 16,0 4-15-16,-7-6-16 0,5 6-15 0,-5-6-14 0,8 6-17 0,-8 0-18 15,0-4-19-15,0 4-16 0,5 4-15 0,-5-4-12 0,0 0-11 0,0 6-7 16,8 0-8-16,-8 3-6 0,0 0-7 0,0 1-8 0,0-1-5 0,0 6-6 0,0 0-6 15,0 0 2-15,-8 4-1 0,8 2 0 0,0-3 2 16,-5 3-1-16,5-2-1 0,-8-1-5 0,8 3-11 0,-5-2-13 0,5 2-14 0,-7-3-13 0,7 1-17 16,-7 7-17-16,7-7-21 0,0-1-24 0,0 3-21 0,0-2-17 0,0 2-26 15,0-2-26-15,0-1-27 0,0-3-33 0,7 6-27 0,0-8-22 0,-7 2-44 0,5 0-48 16,3-5-52-16,-3-1-50 0,-5 2-6 0,14-7 22 0,-9 7 26 16,2-8 31-16,2-3 38 0,-4 6 40 0,8-6 45 0,-8 0 45 0,11-6 47 0,-11 3 48 15,6-3 57-15,-3 1 65 0</inkml:trace>
  <inkml:trace contextRef="#ctx0" brushRef="#br0" timeOffset="42026.31">31868 15261 0 0,'5'-6'6'0,"-5"2"122"0,0-1 79 0,0 1 57 16,0-2 49-16,0 6 44 0,0-6 41 0,0 3 36 0,0-3 39 0,0 6 35 15,0-5 33-15,0 5 29 0,0 0 28 0,0 0-85 0,0 0-152 0,0 0-86 16,0 0-58-16,0 0-37 0,0 0-29 0,0 0-24 16,0 0-21-16,0 0-21 0,0 0-20 0,0 0-18 0,0 0-16 0,0 0-11 0,0 0-10 0,0 0-6 0,-5 5-6 15,5-5-4-15,-9 6-1 0,9-3-2 0,0-3 1 0,0 6 3 0,-7-6 2 16,7 6-1-16,0-2 1 0,0 1 1 0,0-5-2 0,0 4 2 0,0 2-2 0,0-2 1 15,0-4 0-15,7 5 0 0,-7 0 2 0,9-1 0 0,-4-4-1 0,-5 6 1 16,7 0 1-16,-1-3 0 0,8-3 3 0,-7 6-2 0,4-6 1 0,-3 4 0 16,5-4-1-16,-8 0 0 0,9 0 2 0,-1 0 0 0,0 0 1 0,-6 0 1 15,4-4 1-15,-3 4 1 0,5-6-1 0,-5 3 1 0,2-3 1 16,-1 0 2-16,3-3 0 0,-6 4 1 0,2-5 2 0,-2 1-1 0,1-1 1 0,-2 1 1 16,-5-6-2-16,8 6-1 0,-2-6 3 0,-6 5 0 0,0-5 3 0,0 0 1 0,0 0 4 0,0 0 1 15,0 6 4-15,0-4 1 0,0 2 5 0,-6 1 0 0,6 0-3 0,-8 5-2 0,8-4-1 16,-5 3-3-16,5 2-6 0,-7 4-3 0,1 0-6 0,-2 0-7 0,2 0-4 15,-1 4-6-15,2 2-4 0,-9-2-5 0,9 1 1 0,-8 4-4 0,5 3 1 16,0-3-1-16,-3 0 4 0,4 6-1 0,-6-5 3 0,7 5 2 0,-1-6 0 0,0 6 3 0,-5 0 3 16,12 0 1-16,-8-5-1 0,3 3 1 0,-3 1-2 0,8-2 4 0,0 1-1 15,-6-3 0-15,6 4 3 0,6-2-1 0,-6 1 1 0,0-2 0 0,0-2-2 0,8 6-3 16,-3-5-3-16,3-1-6 0,-3 1-9 0,2-1-10 0,0 2-10 0,6-2-12 16,-6-3-15-16,6 4-15 0,-2-6-20 0,5 5-29 0,-3-4-38 0,-8 1-22 15,9-2-14-15,-2 1-16 0,2-5-14 0,-1 6-18 0,0-6-23 0,-7 0-29 0,7 3-32 0,-1-3-19 16,2-3-12-16,-9 3-8 0,8-6-5 15,1 1 12-15,-7 5 17 0,7-4 17 0,-9-7 17 0,8 7 32 0,-6-1 36 0,0-5 52 0,5 0 58 0,-4 1 61 16,-3-2 59-16,-5 2 52 0,7-1 54 0,0-5 44 0,-7 6 48 0,5-6 47 0,-5 6 50 16,7-7 44-16,-7 1 43 15,0 1 25-15,0 0 20 0,0-1-1 0,9 0-14 0,-9 0-21 0,0 2-23 0,0-8-29 16,0 7-33-16,0 4-22 0,0-5-17 0,0 0-17 0,0 6-15 0,0-1-20 16,0 1-14-16,0 4-16 0,0-5-16 0,0 4-12 0,0 2-13 0,0 4-15 0,0-5-20 15,0 5-14-15,0 0-16 0,0 0-13 0,0 0-10 0,0 0-7 0,0 0-10 0,0 0-3 16,5 0-2-16,-5 5-2 0,6-1 3 0,1 2 3 0,-7 4-1 0,5 1 3 0,4-4 2 0,-4 4-2 15,2 5 5-15,-1-2-2 0,-1 0 4 0,3 0-2 0,0 2 1 0,-3-1 1 16,1 3-3-16,1-3-2 0,-1-5-6 0,-6 5-5 0,8-1-3 0,-8-4-4 0,0-1-2 0,0 1-1 0,0 1-1 0,0-2-1 16,0 1-4-16,0-5-1 0,0 5-2 15,-8-4-3-15,8-3-1 0,0 3-4 0,-6-2-1 0,6 1-1 0,0-5-2 0,-7 4 2 0,7-4 1 0,0 0-3 16,0 0 1-16,-6 0 1 16,1 0 3-16,5 0 2 0,-8 0 4 0,8 0 0 0,-8-4 2 0,3 4 2 0,5-5 3 0,-6 1 1 0,6-2 0 0,-7 3 2 0,7-3 2 15,-5 0 1-15,5-3 0 0,-9 3 0 0,4 2 1 0,5-5 1 0,0-2-2 0,-7 1 0 16,7 1 2-16,-6-1 1 0,6 0 2 0,0 0 0 0,0 1 2 0,0-7 1 15,0 7 2-15,0 0 1 0,0-6 2 0,0 0 5 0,6 5-1 0,-6-4 6 0,0 0 3 16,7 3-1-16,-7-4-1 0,5 0-2 0,4 8-1 0,-4-8-4 0,2 3 1 16,-1 3-3-16,-1 0-4 0,3-1 2 0,0 1-3 15,3 4-2-15,-4-5 2 0,7 10 0 0,-7-6 2 0,4 1 2 0,-3 5 6 0,5 0 3 0,-6 5 6 0,5 1 3 16,0-3 0-16,-4 4 1 0,5 2-1 0,-2 0 2 0,-3 1-2 0,5 0-5 16,0 6-9-16,1-7-1 15,-7 4-3-15,4 2-7 0,-3 0-8 0,-3 0-9 0,3 0-13 0,-3-6-11 0,-5 7-12 0,7-1-16 0,-7-2-16 0,-7 1-24 0,7 2-27 0,0-1-29 16,-5-1-28-16,-3 2-37 0,3-3-42 0,-3 2-41 0,2-6-38 0,1 6-61 15,-2 0-71-15,-2-5-50 0,4-1-38 0,-8 2 1 0,8 4 19 0,-3-5 35 0,8-6 41 32,-8 5 46-32,3 2 46 0,-1-7 51 0,6 1 52 0,-7 1 51 0,7-3 52 0,-6 3 65 0,6-6 79 0</inkml:trace>
  <inkml:trace contextRef="#ctx0" brushRef="#br0" timeOffset="42231.95">32596 15422 0 0,'7'-5'16'0,"-2"5"138"0,3-4 87 0,-1-2 65 0,-2 2 57 0,4-2 50 0,-4 1 46 0,0 1 40 0,3-2 41 0,-3 1 33 0,3 1 32 0,-2 4 32 0,1 0 27 0,-7-5-97 0,6 5-173 0,2 0-96 0,-3 0-60 0,-5 0-40 0,7 5-30 0,-7-5-24 0,6 0-17 0,-1 4-20 0,-5 1-18 0,0 1-13 0,0-2-11 0,9 1-6 0,-9 5-8 0,0-4-7 0,0 3-10 16,-9-5-8-16,9 7-9 0,-5-2-14 0,5 0-16 0,-6 1-20 0,-1 1-20 0,2-7-19 16,-3 5-21-16,2 2-27 0,-7-1-30 0,5 0-39 0,3-1-44 0,-8-4-51 0,-1 5-51 15,9-1-98-15,-10 0-115 0,3-3-56 0,0 0-19 0,-1 3 8 0,-1-5 25 16,9 1 34-16,-11 1 39 0,4-2 45 0,1-4 48 0,-5 0 56 0,5 0 57 0,-2 0 61 15,-2 0 66-15,-2 0 85 0,2-4 93 0</inkml:trace>
  <inkml:trace contextRef="#ctx0" brushRef="#br0" timeOffset="42696.33">30949 15910 0 0,'13'-4'71'0,"0"4"91"0,-7-6 56 0,6 2 43 0,-3-1 35 0,-4-4 34 0,8 2 34 16,-8-2 31-16,3 4 32 0,0-5 28 0,-3 7 31 0,9-9 1 0,-9 3-20 16,3-1-74-16,-1 5-109 0,-2-4-55 0,-5 5-27 0,7-7-12 0,-7 7-9 15,5-2-8-15,-5 0-15 0,0 2-11 0,7-1-14 0,-7 1-13 0,0 4-14 0,-7-5-12 16,7-1-16-16,0 2-13 0,0-1-12 0,-5 1-13 0,5 4-12 0,0-5-11 15,-7 5-10-15,7-7-7 0,-5 7-7 0,-2 0-5 0,7 0-5 0,-8 0 0 16,3 0-4-16,-3 0-1 0,8 0 0 0,-6 7-1 0,6-7 1 16,-5 5-1-16,-3-5 3 0,8 4-1 0,-8-4 1 0,8 5 0 0,0-1 0 0,-5-4-1 0,5 6 1 15,0-1 0-15,0-5 2 0,0 4 1 0,0 1 2 0,-6-1 0 0,6 2 2 16,0 0 1-16,0-2 3 0,0 1 1 0,6 5 6 0,-6-5 5 0,0 4 6 16,0-5 5-16,5 8 7 0,-5-3 2 0,0 0 8 0,8 1 4 0,-8 4 3 0,8-4 3 15,-3 1 1-15,-5 3 5 0,6-5 3 0,-6 6 0 0,8-4-1 0,-3 2-1 16,-5-3-3-16,8 4-4 0,-8-2-6 0,7 3-3 0,-7-6-4 0,0 4-7 15,5-1-1-15,-5-3-3 0,0 6-2 0,0-6-3 0,0 1-2 0,0-1-1 0,-5 2-2 16,5-1 1-16,0-1 0 0,-7 0-5 0,7-3-6 0,-8 3-10 0,3-3-16 16,-3-3-17-16,2 9-26 0,1-8-24 0,-3 0-29 15,-5 1-26-15,7-5-23 0,-1 6-26 0,-7-6-25 0,7 3-29 0,-4-3-26 0,4 0-39 0,1 0-45 0,-2 0-35 16,-4 0-29-16,12-3-32 0,-7 3-25 0,2 0 7 0,-3-6 24 0,1 6 33 16,7-5 34-16,0 1 36 0,-5 4 36 0,5-4 41 0,0 4 38 0,0-12 50 15,0 12 51-15,0-3 47 0,0-8 64 0</inkml:trace>
  <inkml:trace contextRef="#ctx0" brushRef="#br0" timeOffset="43558.96">31325 15882 0 0,'8'3'12'16,"-8"3"122"-16,6-1 79 0,-6-5 58 0,7 4 45 0,-7 2 40 16,0-6 36-16,0 0 32 0,0 0 32 0,0 0 28 0,0 0 25 0,0 0 21 0,0 0 20 0,0 0-90 15,0 0-148-15,0 0-90 0,0 0-60 0,0 0-38 0,0 4-21 0,0-4-20 16,0 5-13-16,0-1-14 0,0 1-10 0,-7-5-10 0,7 6-10 0,0-2-8 0,0 1-7 15,-6 5-6-15,6-5-1 0,0-1-3 0,0 2-1 0,0 3 0 0,0-3-1 16,0 3-1-16,0-3 0 0,0-3-1 0,0 9 1 0,0-8 0 0,6 5-1 0,-6-4 1 16,7-1 0-16,-7 8 2 0,6-9 2 0,-1 3 0 0,3 0 2 0,0-3-1 15,-3 3 2-15,8-2 1 0,-8 1 3 0,9-5 0 0,-7 4 0 0,7-4-1 16,-1 0 2-16,-8 0 0 0,9 0-1 0,-1 0 1 0,-1 0 1 0,-3 0 3 16,1-4 2-16,3-1 2 0,-5 1 2 0,0-2 2 0,3 3-1 0,-3-9 2 0,-3 9-2 15,2-9 0-15,-7 8 0 0,6-10-1 0,-6 4-2 0,7 1 0 0,-7-3-2 0,0-2-1 16,7 0-7-16,-7-1 0 0,0 0-3 0,0 6-1 0,-7-6-1 0,7 0 2 15,0 0 0-15,-7 2 0 0,1 4 3 0,6-6 0 0,-7 3 0 16,2 8 1-16,-3-5-4 0,2 4 0 0,-7 1-5 16,5 4-3-16,-5-6-1 0,8 6-2 0,0 0-3 0,-9 6-2 15,7-2-3-15,-6 1-2 0,6 4-2 0,-5-5-1 0,5 8-2 0,-7 3 2 0,8-6-1 0,-1 0 2 16,2 0-1-16,-4 7 4 0,4-7 0 0,0 6 3 0,-3-6-1 0,3 6 0 0,5-5 3 16,-8 5 0-16,8-6 1 0,-8 0 1 0,8 6 1 0,0-3 2 0,0-3 0 0,0 4 0 0,0-1 4 0,8-3-1 15,-8 6 5-15,8-6 1 0,-3 1 2 0,3-1-1 0,-3 6-2 0,0-5-8 16,9-1-9-16,-7 2-17 0,7-2-17 0,-8 0-20 0,6 3-22 0,2-4-21 15,-7-3-22-15,6 4-21 0,1-3-23 0,-4 0-19 0,-2-3-23 0,5 3-25 0,0-6-25 16,1 0-24-16,-2 0-20 0,1 0-7 0,1 0-2 0,-1 0 6 0,0-6 9 0,-7 3 20 16,6-3 21-16,2 0 29 0,-8 3 32 0,6-3 39 0,-3 1 42 0,3-3 51 15,-6 3 56-15,-1-5 48 16,11 4 51-16,-11-3 41 0,2-2 40 0,5 2 37 0,-5-1 37 0,1 1 31 0,-3-6 27 0,2 5 18 0,0 1 17 0,-2-6 0 0,3 6-4 16,-1-3-17-16,-1 3-21 0,0 0-17 0,1-1-14 0,-2 4-13 0,3-3-12 15,-2 3-14-15,-6 3-16 0,7-3-14 0,-7 6-17 16,6-5-16-16,-6 5-15 0,0 0-17 0,5 5-14 0,-5-5-14 0,7 6-12 0,-7-3-12 0,0 3-9 0,9 0-8 15,-9-3-8-15,0 9-7 0,0-8-4 0,0 5-4 0,5 0-7 0,-5 3-4 0,0-3-2 16,-5 0-4-16,5 1-3 0,0-1-1 0,-9 2 0 0,9-7-1 0,-7 7-1 16,7-7-3-16,-5 6 0 0,-1-5-3 0,-1-1-6 15,1-4-1-15,6 5-7 0,-8 1-5 0,3-6-5 0,-2 0-7 0,1 0-7 0,0 0-6 16,-1-6-8-16,-1 6-11 0,3-5-7 0,-2 1-7 0,0-1-6 16,2-5-2-16,-3 6-2 0,1-7 4 0,1 2 1 0,0-1 5 0,-1 1 5 0,2 0 6 0,-3-3 5 0,0 3 8 15,8-1 7-15,-5-4 7 0,5 4 9 0,0 1 8 0,0-3 7 0,0 9 8 0,0-8 10 16,0 1 7-16,0 1 7 0,5 5 3 0,-5-7 5 0,8 1 5 0,0 1 5 0,-3 0 4 15,-5-1 4 1,7-1 3-16,-1 1 6 0,0 1 2 0,9 4 4 0,-10-5-2 0,2 1 1 16,0 0-3-16,6 3 2 0,-6 0 2 0,5 2 2 0,-5-1 1 0,-2 5 3 0,3 0 3 0,5 0 0 0,-7 0 0 0,-1 0 0 15,2 5 1-15,7-5-2 0,-7 4-1 0,-1 8-1 0,8-9-2 0,-7 9-7 0,-2-3-4 0,1 0-16 32,7 0-37-32,-5 7 0 0,4-1 0 0,-5-2 0 0,0 7 0 0,-1-5 0 15,7 4 0-15,-13 2 0 0,7-2 0 0,-1-1 0 0,-1 9 0 0,-5-5 0 0,0-1 0 16,0 3 0-16,0-5 0 0,0 7 0 0,-5-4 0 0,-1-1 0 0,-1 3 0 15,1-5 0-15,-7 6 0 0,6-5 0 0,-7-1-1 0,1-4-66 0,8 4-10 0,-9-5-11 16,2 2-11-16,-2-1-15 0,8-1-11 0,-6-4-15 0,3 5-11 0,2-5-12 16,2-1-13-16,-1 0-13 0,-1-3-12 0,1 0-13 0,6-2-12 0,-8 1-9 15,8 0-14-15,0-5-10 0,0 0-23 0,0 0-30 0,0 0-43 0,0 0-51 0,0-5-31 16,8 0-18-16,-2 1 6 0,-6-2 23 0,7-4 29 0,4-1 30 0,-4 2 33 16,2 0 33-16,3-7 35 0,-6 2 37 0,8 0 46 0,-2 0 49 0,-6-7 57 0,7 6 70 15</inkml:trace>
  <inkml:trace contextRef="#ctx0" brushRef="#br0" timeOffset="44378.21">32082 16058 0 0,'0'-6'18'0,"7"-3"133"0,-7 3 80 0,0-4 58 0,0 1 49 0,0 4 43 0,0 1 42 0,0-8 34 0,5 9 35 0,-5-9 31 0,0 9 29 0,0-3 24 0,0 1 21 0,0 5-97 0,0-4-161 0,0-2-91 0,0 6-53 0,0-4-29 0,0 4-25 16,0-5-15-16,0 5-19 0,0 0-12 0,0 0-11 0,0-4-8 0,0 4-4 0,0 0-5 0,0 0-4 0,0 0-2 16,0 0-5-16,0 0-4 0,0 0-2 0,8-6-2 0,-8 6 1 0,0 0 2 15,0 0 2-15,0 0-1 0,6 0-3 0,-1 6-1 0,-5-6-4 0,8 0-3 16,-3 4-1-16,2-4-4 0,2 5-3 0,-4-1-2 0,0 2-2 0,3-2-5 0,-3 7-6 15,3-8-5-15,-2 3-7 0,7 3-6 0,-5 3 0 0,-3-8 0 0,3 5 0 16,-3 0 0-16,2 6 0 0,-7-3 0 0,7-3-3 0,-2 4-8 0,-5-2-2 16,0 4-2-16,0-1-4 0,0-5-6 0,0 6-7 0,0-1-8 0,0 2-11 0,-5-7-9 15,5 6-9-15,-7 0-11 0,0-5-10 0,2-1-6 0,-3 6-5 0,8-6-2 16,-5 3-3-16,-3-3 4 0,2-5 2 0,-1 5 11 0,1-3 7 0,6-1 10 0,-8-1 10 16,3 1 12-16,5 2 12 0,0-7 9 0,-8 0 16 0,8 0 8 0,0 3 10 15,0-3 5-15,-5-3 5 0,5 3 4 0,0 0 2 0,-5-7 2 0,5 7 2 0,0-5 1 16,-9 1 0-16,9-1 4 0,0-1-1 0,0-3 1 0,0 5 0 0,0-1 0 15,0-5 0-15,0 0 1 0,0 5 3 0,0-5 1 0,0 1 0 0,0 0 2 16,9-3-1-16,-9 3 1 0,0 0 1 0,5-2 2 0,-5 3 2 0,5-4 0 0,3 3 0 16,-8 0-1-16,5-2-4 0,3-2-2 0,-2 3 0 0,7-1-6 0,-5-4-2 15,-3 6-3-15,8-4-2 0,-6 1-4 0,5-3-3 0,3 6-2 0,-10 0-5 0,9-1-4 16,-9 1 0-16,11-3-1 0,-11 9 1 0,8-8-2 0,-8 7-4 0,9 4 1 16,-7-6-3-16,-1 6 2 0,-1 0 2 0,3 0-2 0,0 6 0 0,-3-2 2 15,1 1-2-15,1 1 2 0,-7-3 0 0,6 9 0 0,2-3 0 0,-8 1 2 0,0 4 2 16,7 2 1-16,-7-1 1 0,0-2-2 0,0 2 0 0,0 5 0 0,0-6-2 15,-7 0 0-15,7 1-4 0,0 1 1 0,-8-3-2 0,8 1-2 0,0 1-2 0,-6-3-8 16,6 1-6-16,0-4-8 0,0 2-4 0,-7-7-5 0,7 8-7 0,0-8-3 16,0 1-3-16,0-5-2 0,0 4-1 0,0-4-2 0,0 5-1 0,0-5 0 0,0 0 4 15,0 4 4-15,0-4 5 0,0 0 7 0,0 0 3 0,7 0 5 0,-1 0 5 16,-6-4 7-16,8 4 4 0,-1-5 3 0,-2 1 3 0,1-1 3 0,2 1 3 0,-3-2 1 16,3 0 1-16,-1-3 0 0,-1 3 3 0,0-3 4 0,-1 0 7 0,2 5 1 0,7-8 6 15,-7 3 3-15,-1-6 7 0,-1 6 4 0,3 0 5 0,0-7 9 0,-3 7 5 16,8-6 6-16,-8 0 3 0,4 0 5 0,-2 0-2 0,4 2-1 0,-3 4-1 0,-3-6-4 15,8-1-2-15,-6 7-5 0,0 0-2 0,-2-3-4 0,3 3 1 0,-8 3-4 16,7-3-2-16,-7 4-7 0,5 5-6 0,-5-4-7 0,0 4 1 0,0 0-9 16,0 0-6-16,0 0 0 0,0 0 2 0,0 4-2 15,-5-4-1-15,5 5-4 0,-7 4-4 0,7-3-7 0,-8 0-7 0,3 3 1 0,-2 1 2 0,0-1 2 0,2 6 4 0,-3-6 4 16,3 6 2-16,-9 0 1 0,9 0-4 0,5 0 0 0,-7-1-2 0,-2 0 0 16,4 1-3-16,-2-6 3 0,7 11 4 0,-6-9 0 0,6 4-2 0,0 0-1 0,0-6-1 15,0 4 2-15,0-2 1 0,0 5-1 16,0-7 1-16,6 0 1 0,1 1 4 0,-7-1 1 0,5-4 0 0,4 5 0 0,-2-4-1 0,4-1 3 0,-3 3 3 15,-3-8 4-15,8 5 2 0,-6 1-2 0,0-6 3 0,6 0-1 0,-6 0-9 16,7 0-7-16,-9 0 0 0,0-6 0 0,8 6 0 0,-5-5 0 0,-2 1 0 0,1-5 0 16,-1 3 0-16,2-4 0 0,-3 1 0 0,2-2 0 0,-1-2 0 0,-6 4 0 0,5-7 0 15,4 1 0-15,-9-3 0 0,7 3 0 0,-7-6 0 0,0 8 0 0,5-8 0 16,-5 1 0-16,0 7 0 0,0-8 0 0,-5 6 0 0,5 2 0 0,0 4 0 16,-7-6 0-16,7 3 0 0,-9 3-19 0,4 0-39 0,-1-1-12 0,-1 4-16 0,7 3-19 15,-5-3-23-15,-3 0-25 0,2 6-31 0,-1 0-29 0,1 0-37 0,-2 0-30 0,3 0-30 16,-3 6-49-16,3 0-57 0,0-3-68 0,-4 3-76 0,-3 0-17 0,4-2 9 0,3 1 28 15,-2-1 36-15,0 1 42 0,-6-1 45 0,8 2 46 0,-3 0 50 0,2-3 49 0,1-3 50 16,5 0 61-16,-7 6 67 0</inkml:trace>
  <inkml:trace contextRef="#ctx0" brushRef="#br0" timeOffset="44601.04">32824 16022 11 0,'13'0'127'0,"-6"-4"80"0,-1-1 62 0,2 1 53 0,-3-2 46 0,9 0 46 0,-9 3 45 0,10-9 44 0,-10 9 41 0,2-3 40 0,0-3 36 0,6 3-11 0,-8-3-39 0,3 5-83 0,-2-2-109 0,-1 1-65 15,2 1-43-15,1-2-29 0,-8 1-25 0,6 5-26 0,-6-4-24 0,7 4-24 16,-7 0-24-16,0 0-55 0,6 4-63 0,-6-4 0 0,0 5 0 16,0 1 0-16,5-2 0 0,-5 1 0 0,0 5 0 0,0-5 0 0,0 5 0 0,0 5 0 0,0-6 0 15,0 12 0-15,-5-8 0 0,5 8 0 0,-6-6 0 0,-1 7 0 0,1-1 0 0,-2-2 0 16,1 5 0-16,-4-3 0 0,-2 3 0 0,0-6 0 0,-1 7 0 0,-6-5 0 0,6 0-38 16,-4-2-155-16,-1-3-53 0,-2 6-92 0,3-8-112 0,-8-2-104 0,-1 4-100 0,6-5-31 15,-2 4 1-15,-4-10 23 0,-4 2 35 0,2-2 39 0,5-4 45 0,-3-4 53 0,1-2 57 16,0-3 64-16,0-10 70 0,0-2 89 0,-6-3 91 0</inkml:trace>
  <inkml:trace contextRef="#ctx0" brushRef="#br0" timeOffset="48635.84">22847 15817 11 0,'0'-9'92'0,"0"0"50"0,-7-6 39 0,7 3 31 0,-7-1 27 0,2 2 23 0,5-2 21 0,-7-2 22 0,-1 5 18 0,3-4 24 0,5 4 20 0,-7-1-28 0,0 1-53 0,7 1-52 0,-5 0-49 16,5 3-30-16,-7-3-21 0,7 4-7 0,0 1-6 0,0-2-2 0,0 0-2 0,0 2-1 0,7-1 0 0,-7 1-3 15,0-2-3-15,5 1-3 0,-5 5-1 0,0-4-3 0,7-1 0 16,-7 1-1-16,7-2 2 0,-2 0-3 0,-5 2 0 0,8-1-1 0,-1 1-1 0,-2-1-4 0,2-1-2 16,0 2-6-16,-2-1-6 0,3-4-6 0,-3 2-7 0,3 4-7 0,-2-3-5 15,-1-3-6-15,3 3-5 0,5 3-6 0,-5-3-4 0,-3 2-5 0,0-1-6 16,9-1-6-16,-7 2-2 0,6 4-5 0,-6-6-2 0,0 6-3 0,5 0-2 0,-6 0-2 16,8 0-3-16,-7 0 0 0,7 6-3 0,-9-2-1 0,0 2 0 0,3-1-1 15,-3 5 0-15,3-1 1 0,0 6 0 0,-3-5 2 0,-5 4 2 0,6 5 1 0,-6 2 2 16,0-3 0-16,0 1 1 0,0 7 0 0,-6-3 1 0,6 3-1 0,-5-2 0 15,-3 1-2-15,8-1-1 0,-8 1-1 0,3-1-2 0,-3 1 0 0,8-7-2 0,-5 6-3 16,5-3-1-16,-5-2 1 16,5 0-4-16,0 1 2 0,-9-6 0 0,9 6 0 0,0-5 2 0,9 0-2 0,-9-2 0 0,0 2 2 0,5 0 1 15,-5 0-1-15,5-5 2 0,3-1 1 0,-3 2 1 0,3-1 3 0,0-1 1 0,-3 0 2 16,1-3 5-16,1 3 1 0,6-3 4 0,-7-3 3 0,8 4 7 0,-7-7 6 16,6 5 5-16,-8-5 5 0,9 0 6 0,-9 0 6 0,10-5 5 0,-9 5 7 15,7-7 2-15,-8 7 6 0,9-3 5 0,-7-3 3 0,-1 1 5 0,-1-5 0 16,11 5-3-16,-11 1-2 0,2-5-2 0,-7 3-3 0,6-3-4 0,-6 3-7 15,6-3-5-15,-6 3-5 0,7-3-37 0,-7 5-15 0,0-2 0 0,0 3 0 0,0 3 0 16,0-6 0-16,0 6 0 0,0 0 0 0,0 0 0 0,0 0 0 0,-7 0 0 0,1 6 0 16,0-3 0-16,6 3 0 0,-12-2 0 0,3 5 0 15,2 2 0-15,2-1 0 0,-1 5 0 0,-7-6 0 0,5 10-18 0,3-5-13 0,-2 2 4 0,1 2 4 16,0-3 1-16,-2 6 6 0,1-8 2 0,2 8 1 0,5-6 2 0,-8-2 2 16,8 2 2-16,-6 0-1 0,6 0-4 0,-5 0-3 0,5-6-10 0,-8 0-6 31,8 3-6-31,-5-3-9 0,5 5-7 0,-7-9-14 0,7 4-12 0,-7 3-23 0,7-3-28 0,-7-5-28 0,7 5-30 0,-6 2-37 0,-1-1-41 0,1-4-76 31,6 3-96-31,-7 0-75 0,1 1-60 0,-7-5-17 0,5 4 7 0,3-9 23 0,-3 7 31 16,-2-7 38-16,1 3 47 0,-3-6 46 0,-2 3 50 0,8-7 54 0,-6 2 61 0,-2 1 79 15,1-7 86-15</inkml:trace>
  <inkml:trace contextRef="#ctx0" brushRef="#br0" timeOffset="52634.17">14061 11768 0 0,'6'0'45'0,"-6"0"43"0,7 5 29 0,-7-5 32 0,0 0 28 0,5 0 29 0,-5 0 29 0,0 0 27 0,0 4 24 0,0-4 26 0,0 0 25 0,0 0-13 0,0 0-33 0,0 0-23 0,0 0-11 0,0 0-12 15,0 0-9-15,0-4-11 0,0 4-12 0,0 0-10 0,0 0-8 0,0 0-7 0,0 0-6 0,0 0-6 0,0 0-8 0,0 0-8 0,0 0-13 0,0 0-16 0,0 0-15 0,0 0-16 16,0 0-16-16,0 0-16 0,0 0-14 0,0 0-14 0,0 4-12 0,0 2-8 15,0-1-13 1,0-1-7-16,0 1-7 0,-5-1-6 0,5 8-5 0,0-3-1 0,0 0 1 0,0 1 0 0,0-1 5 0,0 3 4 0,0-3 2 0,0 0 2 0,5-3 2 0,-5 3 0 16,0 0 0-16,0 1 0 0,7 1 2 0,-7-7 1 0,9 5 1 15,-9-3 3-15,5-2 2 0,1 6 2 0,1-6 3 0,-2 2 4 0,4-6 1 0,-4 6-1 16,2-6 3-16,4 0 0 0,-3 0 4 0,5 0 3 16,1-6 5-16,-1 0 5 0,-1 2 2 15,2-1 0-15,7-4 1 0,-10-1-1 0,10 1 1 0,-3-2-1 16,-4-4 2-16,4 2 2 0,3 3 1 0,-9-4 2 0,7-2 1 0,-6 7 1 0,1-6 0 15,-1 0 0-15,0 5 3 0,-5-4 4 0,-3 4 1 0,0 1 6 0,3-3-1 16,-8-1 2-16,6 2-4 0,-6 2 0 0,0-7-1 0,0 7-4 0,0-6-2 0,-6 6-5 16,6-6-6-16,-8 0-7 0,8 6-6 0,-5-6-7 0,0 6-7 0,-9-2-8 15,7 2-5-15,-1 0-6 0,-3 3-2 0,-2-3-4 0,0 4-1 0,-1 5-5 16,2 0-3-16,-2 0-5 0,-4 5-2 0,2-1-3 0,-2 7 0 0,4-2-1 0,2 7 0 16,1-3-1-16,-5 2 1 0,4-1 0 0,0 7 0 0,-3-2 2 0,10-1 1 15,-9 3 3-15,9 3 0 0,-3-4 2 0,0 4 2 0,3 0 0 0,-1-3 3 16,6 4 1-16,-7-7 3 0,7 6-1 0,-5-3 4 0,5 2 0 0,0-3 0 0,5-5 3 15,-5 4-1-15,0 2 2 0,7-6 2 0,-1-2 2 0,-1 1 1 0,3-4 2 16,0 5 2-16,-3-5-2 0,9-1 2 0,-1 2 2 0,-1-2 3 0,2 1 1 16,7-4 4-16,-5-1 1 0,5-1 0 0,-3 0 3 0,3-4 3 0,-2 0-1 15,7 0 3-15,-5-4 0 0,3 0 2 0,5-7-1 0,-11 1 3 0,8 1-1 16,-7-2-2-16,8-2 1 0,-7-2 0 0,-1-1-1 0,7 2-1 0,-7-5 1 0,1-2-1 16,7 3 3-16,-8 3-2 0,1-10 6 0,-1 6 0 0,-6-1 4 0,6-4 3 15,-7 5 2-15,9-2 1 0,-10-2 0 0,5-3 0 0,-5 2 0 0,2-1 0 16,2 1-3-16,-10-4 1 0,7-2-2 0,-5 5-5 0,1-4-3 0,-3 0-3 15,3 0-4-15,-2 0-2 0,-6 0-2 0,0 4-3 0,0-5 2 0,0 11 2 16,0-1-2-16,0 1 1 0,-6 0 0 0,6 4-3 0,-8 6 1 0,3-6-1 16,5 9 0-16,-8-3-1 0,8 3-5 0,-7 2-5 0,7-1-7 15,-5 1-13-15,5 4-7 0,0 0-7 0,-7 0-4 0,7 4-1 0,-5 5 0 0,5-3-1 0,-7 3-1 16,7 0-2-16,-8 7 0 0,3-2 1 0,5 1 0 0,-8 4 5 0,2 2 6 16,6-3 9-16,0 3 5 0,-5 4 4 0,5-1 5 0,0-5-1 0,0 5 1 0,0 0 0 15,0-5 2-15,0 6 2 0,0-5 1 0,0-1 3 0,5 2-1 0,-5-3 4 16,0 3 1-16,6-8 2 0,-6 7-1 0,8-4 3 0,-8-3-2 0,5 2 0 15,3 0 1-15,-1 0 1 0,-7 0-1 0,5-2 2 0,2 2-1 0,-2 0 0 0,10 0-2 16,-10 0 1-16,3-5 0 0,3-1 0 0,-4 0 0 0,7 1 4 0,-8 0 2 16,6-6 2-16,4 2 2 0,-5 0 1 0,-4-6 2 0,7 0 0 0,-2 0 3 15,0 0 0-15,3-6 2 0,-2 0 1 0,-2 2 2 0,4-6-2 0,-3 6 1 16,0-6 2-16,2 5 2 0,-7-4 2 0,6-1 2 0,-7-1 2 0,2-2 3 16,5 3 0-16,-13-1-1 0,5 1 1 0,0-4-2 0,4 4-30 0,-9-5-7 15,0 0 0-15,5 2 0 0,-5-2 0 0,0 1 0 0,0-2 0 0,0-3 0 16,-5 5 0-16,5-2 0 0,0-2 0 0,0 3 0 0,-9-1 0 0,9 2 0 15,-5 4 0-15,5-4 0 0,-5 3 0 0,5 2 0 0,0 4 0 0,0 1 0 16,-8-2 0-16,8 6 0 0,0 0 0 0,0 0-31 0,0 0-22 0,-5 6 0 0,5-2-1 16,0 1-1-16,-8 4 2 0,8 2-1 0,0 3 3 0,0-4 2 0,0 4 4 15,0 2 7-15,0-1 6 0,0-2 10 0,0 8 9 0,0-7 4 16,0 1 2-16,8-2-1 0,-8-1 3 0,5 1 1 0,-5 2 2 0,8-6 0 0,-8 6 1 0,5-4 2 16,0-1 1-16,-5 3 0 0,9-1 1 0,-9-3 1 0,5 0 1 0,2 1 0 15,1-1 1-15,-2 2-1 0,-6-1 2 0,5-1-1 0,3 0-1 0,-3 1 0 0,-5 0 0 16,7-6-1-16,0 8 1 0,-7-3-2 0,0 1 2 0,0-7-2 15,0 8-2-15,0-7-6 0,0 2-7 0,-7 0-8 0,7 3-8 0,-7-3-8 0,7-3-6 16,-5 3-8-16,-3-2-4 0,3 1-8 0,-1-5-4 0,-2 4-5 0,1 1-2 16,2-5 0-16,5 0 0 0,-9 0 6 0,4 6 6 0,0-6 8 0,5-6 9 15,-8 6 7-15,8 0 8 0,-5 0 4 0,5 0 10 16,0-5 5-16,0 5 5 0,0 0 4 0,-8-4 2 0,8 4 0 0,0-5 2 0,8 1-1 0,-8-2 1 0,0 3-1 16,0-3 2-16,5-3-1 0,3 3 0 0,-8-4 0 0,5-1-1 0,0 4 2 15,4-4 0-15,3 1 1 0,-4 0 1 0,3-4 2 0,2-1 1 0,1 6 0 16,-1-7 2-16,8 2 3 0,-11 4-2 0,11-5 4 0,-2 0 2 0,1 6 4 15,0-5 3-15,0 0 4 0,-1 2 1 0,2-1 2 16,2 2 6-16,-2 2 2 0,-2 0 3 0,-6-2 6 0,6 2 6 0,1-2 8 0,-6 7 5 0,-1-5 8 0,-6 4 5 16,5-5 4-16,-5 4 1 0,-2 1 2 0,3 1 0 0,0-2 0 0,-8 3-2 15,5-7-2-15,-5 5-2 0,0-1-7 0,0-4-60 0,0 5-15 0,0-4 0 16,-5-1 0-16,5 1 0 0,-8 4 0 0,0-6 0 0,3 2 0 0,-2 0 0 16,-5-2 0-16,5 7 0 0,-1-5 0 0,-3 3 0 0,3 0 0 0,-5 3 0 0,6-3 0 15,-5 6 0-15,5 0 0 0,-6 6 0 0,5-3 0 0,-3 3 0 0,6 4-29 16,-2 4-8-16,-7-4 2 0,7 4 3 0,-4 2 1 0,2 3 2 0,2-5 3 15,2 2 2-15,-1 2 5 0,-2-3 2 0,3 6 5 0,-3-8 1 0,3 2 2 16,5 1-2-16,-7-2 2 0,7 1 0 0,0-2 0 0,-7 2 0 0,7 0 2 0,7 0 1 16,-7-6 1-16,0 7 1 0,0-7 2 0,7 6-1 0,-2-6 2 0,-5 1 0 15,13 1 3-15,-5-2 1 0,-2 1 3 0,-1-6 1 0,11 6 0 0,-5-6 2 16,1 2 0-16,4 0 0 0,-5-2-1 0,10 1 1 0,-9 1-2 0,7-6-7 0,-6 4-8 16,6-4-9-16,-4 3-12 0,4-3-14 0,-6-3-15 0,0 3-16 0,-2 0-24 15,5 0-23-15,-11-4-29 0,8-2-33 0,-7 6-41 16,2-5-43-16,-1 5-63 0,-2-4-67 0,1-2-82 0,-6 0-85 0,8 2-24 0,-3-1 2 0,-5 0 22 15,8 1 29-15,-8-6 39 0,5 1 41 0,-5-2 48 0,7 1 48 0,-7 1 57 0,7-6 56 16,0 0 68-16,-1 0 70 0</inkml:trace>
  <inkml:trace contextRef="#ctx0" brushRef="#br0" timeOffset="53152.28">16509 11259 0 0,'13'0'8'0,"-7"-4"120"16,7-1 76-16,-6 0 54 0,2 1 46 0,-9-2 42 0,5 2 44 0,-5-5 39 0,0 3 39 0,0-3 39 0,0 3 35 0,0 1 32 0,0-5 31 0,0 7-82 0,0-3-146 0,-5 2-80 0,5-1-43 0,-9-1-23 0,9 2-18 0,-7-2-15 0,7 1-18 0,-5 1-15 0,-3-1-16 0,2 1-15 0,6-2-14 0,-5 6-13 0,-3-4-9 0,3-1-12 0,5 5-11 0,-7 0-12 16,0-6-10-16,7 6-12 0,-7 0-15 0,1 0-10 0,6 6-10 0,-7-6-10 0,2 5-7 0,-3-1-4 0,2 6-5 0,-1-5-4 15,1 4-2-15,-1 1-2 0,1 5 1 0,-2-6 3 0,3 6 2 0,0 0 4 16,-4 0 2-16,9-1 6 0,-5 0 0 0,-2 7 1 0,7-6 0 0,-8 4 2 0,8-4 1 15,0 4-1-15,0-5 1 0,0 7-1 0,0-2 1 0,0 0-2 16,0 1-2-16,8-1-3 0,-8-4-4 0,7 3-1 16,-7 3 0-16,5-2 0 0,-5-4 2 0,9 4 0 0,-9-4 0 0,5-1 0 0,0-3-2 15,-5 3 2-15,0-4 1 0,0-5 0 0,8 4 4 16,-8-2 0-16,0 2 5 0,0-4 2 0,0-1 2 0,-8-4-2 0,8 6-4 0,0-3-5 0,-5-3-8 0,5 6-4 0,-5-6-3 0,-4 0-5 16,4 4-2-1,-10-4-3-15,10 0-3 0,-9 0-2 0,9 0 0 0,-8-4-3 0,-1 4 1 16,2 0 2-16,-2-6 4 0,1 6 6 0,0 0 7 0,0-3 7 0,7 3 3 0,-7-6 6 15,5 2 2-15,-4-1 6 0,6 5 3 0,-7-6 5 0,5 3 6 0,3-4 8 16,-3 7 5-16,2-5 10 0,1 1 8 0,5-1 10 0,-7 1 6 0,-1-2 9 0,8 6 5 0,-6-5 3 16,6 1 4-16,0-1 2 0,0 5-3 0,0 0-5 0,0 0-5 0,0-4-9 0,0-3-10 15,0 2-8-15,6 5-10 0,2-4-9 16,-8 4-5-16,7 0-3 0,-2 0-4 0,9 0 1 0,-9 0-2 0,10 4 6 16,-3 1 3-16,8 2 9 0,-7 2-8 0,-2-5-20 0,10 11 0 0,-3-6 0 15,-2 3 0-15,3 2 0 0,-1-1 0 0,1 2 0 0,-4 1 0 0,4-2 0 16,-6 5 0-16,0-3 0 0,0-2 0 0,1 5 0 0,-2-4 0 0,-6 5 0 15,1-6 0-15,0 0 0 0,0 7 0 0,-7-7 0 0,0 6 0 0,0-5 0 16,0-2-110-16,0 2-73 0,0 0-56 0,-7 0-86 0,0-5-100 0,0 4-106 16,-6-4-106-16,8 5-35 0,-9-6-3 0,1 1 19 0,0-1 30 0,0-4 37 0,-1 1 41 0,-6-2 54 15,8-4 54-15,0-4 68 0,-9-7 71 0,10 2 86 0,-10-1 87 0</inkml:trace>
  <inkml:trace contextRef="#ctx0" brushRef="#br0" timeOffset="75430.97">14822 13282 20 0,'0'-5'68'0,"0"1"31"16,0-1 30-16,0 1 30 0,0-2 33 0,0 0 29 0,0-3 27 0,0 4 26 0,0 1 25 0,0-2 12 0,0 2 7 0,0-1-15 0,0-4-23 0,0 2-15 0,0 4-9 0,0-8-11 0,0 7-14 0,0-7-16 0,0 7-16 0,-6 0-12 0,6-7-11 0,0 7-6 0,0-2-8 0,0 1-6 0,0 1-7 15,0-1-10-15,0-1-10 0,0 2-9 0,0 4-9 0,0-5-10 0,0 5-11 0,0 0-10 0,0-4-10 0,0 4-13 16,0 0-10-16,0 0-17 0,0 0-12 0,0 0-10 0,0 0-9 0,0 0-7 16,0 4-3-16,0 1-3 0,6-1-7 0,-6 7 0 0,8-2-1 0,-8 1 0 15,0 5 1-15,5 0 5 0,-5 3 6 16,8-2 5-16,-1 3 8 0,-7 1 5 0,0 4 3 0,5-5-2 0,-5 6 2 0,0-5 0 0,7 5 0 0,-7-7 0 0,0 6 1 16,0-3 1-16,0 3-2 0,0-4 1 0,5 4-1 0,-5-3-3 0,0-3 0 15,0 1-2-15,0-4-1 0,0 0-2 0,0 4 1 0,7-8 0 0,-7 2-3 16,0-2 0-16,0-1-2 0,8-6 0 0,-8 7-2 0,0-8 1 15,0 3 1-15,0-2 3 0,0-4 3 0,5 5 4 0,-5-5 8 0,0 0 7 0,0 0 12 16,0 0 8-16,0 0 7 0,0 0 4 0,0-5 7 0,0 1 3 0,0-5 2 16,-5 3 5-16,5-3 0 0,0-1 1 0,0-5 1 0,0 6-5 15,-8-6-3-15,8-6-11 0,0 9-9 0,-7-9-10 0,7 2-5 0,-5-2-6 0,5-3-5 0,-7-1-3 16,2-3-4-16,5-2-2 0,-7 1-2 0,-1-5-4 0,8 0-4 0,-5 0-2 0,5-1 1 16,-8-3-2-16,2 4 0 0,6-7 0 0,-5 7-2 0,5 1-1 15,0-1 1-15,-8 4-1 0,8 0-1 0,0 2-1 0,0 3-2 0,0 1-1 0,0 3-1 0,0 3-2 16,0-1-2-16,8 4-2 0,-8 4-5 0,0 1-1 0,5 1-5 0,-5 0 1 15,6 3-2 1,-6 2-4-16,8 4-1 0,-3-6-7 0,3 6-11 0,-1 6-12 0,-2-6-14 0,2 4-22 0,-2 2-21 0,10 3-31 0,-10 0-36 0,9 6-54 0,-9 0-65 16,11 6-94-16,-11-3-111 0,1 7-41 0,1-1-7 0,-2 1 11 0,-5-1 23 15,9 6 31-15,-9-7 36 0,-9 6 40 0,9-4 44 0,-5-1 53 0,-2 1 53 0,1-5 68 16,-8-1 69-16</inkml:trace>
  <inkml:trace contextRef="#ctx0" brushRef="#br0" timeOffset="75636.36">14608 13458 0 0,'0'0'5'0,"0"0"113"0,0-5 71 0,0 0 49 0,0-5 43 0,6 6 40 0,-6-1 39 0,7-4 41 0,-1-1 38 0,1 4 38 0,-7-3 35 0,14 0 36 0,-9-6 32 0,3 6-77 0,2-7-139 0,-1 5-72 0,3-2-34 0,1-2-27 0,1 0-15 15,-1 0-22-15,0 2-24 0,5-3-22 0,-4 2-24 0,4-1-22 0,-2-1-21 0,3 7-17 0,-6-6-16 0,6 6-16 0,1 0-17 0,-1-1-20 0,2-1-28 0,-3 7-33 0,3-1-34 0,-3-1-41 0,-4 2-36 16,-2 4-45-16,8 0-47 0,-8 4-91 0,-4 2-108 0,3-1-67 0,4-1-44 0,-9 1-7 31,0 5 10-31,1-4 29 0,-2 3 36 0,3-5 44 0,-8 7 51 0,0-7 52 16,0-4 54-16,6 5 57 0,-6-5 60 0,0 9 80 0,-6-9 93 0</inkml:trace>
  <inkml:trace contextRef="#ctx0" brushRef="#br0" timeOffset="75840.73">15148 13243 0 0,'8'0'12'0,"-8"0"130"0,0-5 80 0,5 5 60 0,-5 0 49 15,5-4 43-15,-5-2 42 0,0 2 42 0,9 4 42 0,-9-5 38 16,5 1 37-16,-5-1 34 0,0 5 31 0,7-7-86 0,-7 4-155 0,0 3-87 15,0 0-50-15,0 0-32 0,0 0-20 0,0 0-23 0,0 0-21 0,0 0-25 0,0 0-23 16,0 0-19-16,0 0-22 0,8 3-13 0,-8 4-8 0,0-2-11 0,0 4-11 16,0-5-10-16,0 6-8 0,0-5-7 0,0 10 0 0,0-5-3 0,0-1 0 15,0 6-10-15,0 0-14 0,0 0-10 0,0-2-7 0,0 2-15 0,0 0-18 16,0-5-23-16,0 4-22 0,0 1-25 0,0-6-25 0,0 1-27 0,0 1-29 0,6-1-27 16,-6-1-31-16,0 0-24 0,0-3-25 0,5-2-49 0,-5 2-62 0,8-1-57 15,-8-1-45-15,0-4-4 0,5 0 19 0,-5 0 32 0,0 0 37 0,0 0 41 16,0 0 42-16,0 0 44 0,0-9 45 0,0 3 46 0,0-4 51 0,0 1 61 0,-5 0 73 15</inkml:trace>
  <inkml:trace contextRef="#ctx0" brushRef="#br0" timeOffset="76002.78">15206 13082 0 0,'0'-19'5'0,"8"-2"112"0,-8 3 67 0,0 3 49 0,5-4 38 0,-5 4 36 16,0 0 38-16,0-4 31 0,7 4 28 0,-7 0 23 0,0 6 24 0,7 0 20 16,-7-3 20-16,0 3-84 0,7 3-141 0,-7 2-76 0,0-1-41 0,0-1-24 15,0 6-22-15,0 0-22 0,0 0-26 0,0 0-19 0,0 0-21 0,0 0-31 0,0 0-33 16,0 0-32-16,6 0-30 0,-6 6-31 0,0-1-35 0,0-1-54 0,7 2-61 15,-7 3-66-15,0-3-68 0,0 3-22 0,0 1 0 0,0-1 12 0,0 2 23 0,0-7 35 16,0 7 38-16,-7-1 39 0,7-1 36 0,0-5 41 0,-6 1 41 0,6 1 55 16,-7-2 66-16</inkml:trace>
  <inkml:trace contextRef="#ctx0" brushRef="#br0" timeOffset="76488.48">15350 12941 0 0,'7'-5'3'0,"-7"-5"113"16,7-1 70-16,-2 2 56 0,3-1 48 0,-8 1 47 0,5 0 45 0,-5-7 43 15,8 5 38-15,-8 4 37 0,6-5 39 0,-6 3 33 0,5 0 35 0,-5 3-72 16,0-3-135-16,0 3-69 0,7 2-35 0,-7-1-30 0,0 5-28 16,0 0-25-16,0 0-28 0,0 0-23 0,0 0-17 0,0 0-20 0,0 0-22 15,0 0-16-15,0 0-15 0,0 5-16 0,0-1-12 0,0 2-12 16,0-2-8-16,0 1-7 0,0 4-5 0,9-3-2 0,-9 3-3 0,0 7 0 0,0-2 0 0,5 2-2 16,-5-1 1-16,0-2 0 0,0 7-5 0,6-1-2 0,-6 0-5 0,0 7-5 15,0-7-7-15,0 5-7 0,0-3-3 0,7 1-8 0,-7-1-10 0,0 3-9 0,0-5-12 16,5 7-14-16,-5-7-12 0,9-1-11 0,-2 7-15 0,-7-10-11 0,5 6-11 0,1-3-6 15,-1-3-3-15,3-5-5 0,0 5-6 0,-3-6-1 0,2 1 0 0,0-1 2 16,-2-4-1-16,2 2 8 0,1-4 12 0,-3 3 14 0,-5-6 16 0,8 0 18 16,-2 0 15-16,-6-6 14 0,0 6 10 0,5-3 12 0,-5-9 10 0,0 8 15 15,8-7 15-15,-8 2 20 0,0 0 18 0,7-7 14 0,-7 1 10 0,0 2 9 16,0-8 7-16,0 3 3 0,6-1 3 0,-6-7 7 0,0 3 9 0,0-3 8 16,0 2 7-16,0-5-1 0,0 0-2 0,0-2-2 0,6 4-1 0,-6-9-1 0,0 8-2 15,7 3-2-15,-7-5 0 0,0 6 5 0,5-4 3 0,-5 7 0 0,8 2-4 16,-8 5 2-16,0-2-2 0,8 2-1 0,-8 4-2 0,0 6-4 0,5-1-8 15,-5-1-10-15,0 6-9 0,0 0-15 0,0 0-16 16,0 0-13-16,0 0-15 0,0 0-10 0,0 0-11 0,0 6-6 0,0-1-7 0,0 5 1 0,0-1-5 0,0 6 2 16,0-5 0-16,0 8 0 0,0 3 5 0,0-3 5 0,0 1 8 0,-5 8 7 15,5-3 5-15,0 0 3 0,0-5-1 0,0 5 0 0,0 1-1 0,0-1-3 16,0 0-3-16,0-3 1 0,0 3-2 0,0 1-2 0,0-1-5 0,5 1-7 16,-5-7-7-16,6 6-13 0,-1 1-16 0,-5-5-21 0,7 5-26 0,2-6-28 0,-4 2-30 15,2-3-31-15,-7 1-33 0,6-4-33 0,0 0-40 0,2 0-63 0,-1 0-76 16,-2-5-72-16,-5-1-67 0,6 0-14 0,2 1 12 0,-8 0 29 0,5-6 39 0,-5 2 41 15,0-6 46-15,0 0 48 0,0 0 48 0,0 0 49 0,0 0 53 0,0 0 66 16,-5 0 74-16</inkml:trace>
  <inkml:trace contextRef="#ctx0" brushRef="#br0" timeOffset="76725.42">15754 13423 0 0,'7'11'20'0,"-1"-7"136"0,-1 2 71 0,-5-2 50 16,8 1 35-16,0-5 35 0,-8 0 34 0,5 0 33 0,3 0 31 0,-8 0 33 0,5 0 28 0,-5 0 33 0,5-5 33 0,-5 5-92 0,9-4-160 0,-9 4-76 0,0 0-29 0,0-6-8 0,0 6-2 0,0 0-8 0,0 0-15 0,0 0-12 0,0 0-18 0,0 0-12 0,0 0-16 0,0 0-14 0,0 0-19 0,0 0-20 0,0 0-19 0,0 0-17 0,0-4-18 0,0 4-14 15,0 0-12-15,0-5-6 0,0 5-4 0,0-6-5 16,5 3-1-16,-5-4-5 0,7 4-6 0,-1-3-14 0,-6 1-15 0,14 1-21 0,-7-5-25 0,-2 3-33 16,3-3-31-16,3 3-41 15,4-4-43-15,-1 5-67 0,-4-4-80 0,3-1-81 0,1 1-72 0,-1 0-24 0,0-3 6 0,0 3 20 0,-6-1 31 0,5 1 40 0,-5-6 45 16,6 5 49-16,-6 0 53 0,-7-4 56 15,7 5 58-15,-2-3 70 0,-5-2 73 0</inkml:trace>
  <inkml:trace contextRef="#ctx0" brushRef="#br0" timeOffset="77158.2">16133 13063 0 0,'5'-5'26'0,"-5"5"142"0,0-4 80 16,7-2 61-16,-7 0 52 0,0-3 41 0,6 3 41 0,-6-3 36 0,0 4 32 16,0-3 31-16,0 3 29 0,6-1 25 0,-6 2 27 0,0-2-110 0,0 6-185 15,0 0-97 1,0 0-49-16,0-5-31 0,0 5-26 0,0 0-19 0,0 0-20 0,0 0-9 0,0 0-8 15,0 0-7-15,0 5-7 0,8 1-8 0,-8-2-5 0,0 2-8 0,0-1-5 0,0-1-4 16,0 0-5-16,0 1-4 0,0 4 0 0,0-3-6 0,0 3-6 0,0 3-7 0,-8-3-8 0,8-5-12 0,-6 5-9 0,6 2-9 16,-6-1-7-16,6-4-6 0,-7 3-10 0,2-5-6 0,-3 5-8 0,0-3-8 15,3-1-5-15,-1-1-6 0,-1-4-2 0,2 5-1 0,-4-5 1 0,4 0 4 16,-2 0 3-16,1 0 4 0,-8 0 3 0,7-5 7 0,2 5 4 0,-2-4 7 16,0-7 8-16,2 7 8 0,-3-1 9 0,1-4 9 0,2 5 7 0,-2-8 7 0,0 3 7 15,7-1 4-15,-5 1 1 0,5 0 8 0,-8-6 9 16,8 3 9-16,0-2 9 0,-5 1 8 0,5-8 6 0,0 6 5 15,0 2 6-15,0-2 4 0,0-1 7 0,5 2 4 0,-5 1 4 0,0 1 5 0,8-3 2 0,-3 6 1 0,-5 0-1 0,7-1-3 16,0 1-2-16,-2-3 1 16,10 3-1-16,-10 0 2 0,9 3 1 0,-9 2-1 0,11-5 3 0,-5 4-1 0,1-1 0 0,9 2 1 0,-10 4-2 0,5 0 0 15,2 0-5-15,3 0-4 0,-10 0-4 0,10 4-10 0,-2 2-7 16,-7 3-7-16,9-4-6 0,-10 5-7 0,10 5-8 0,-8-6-4 0,1 6-6 0,-7 4-1 16,4-4-1-1,-3 6-1-15,-3 1-2 0,3-1-7 0,-8 3-6 0,0 6-9 0,5-7-13 0,-5 6-6 0,0 5-7 0,-5-3-7 0,5 2-9 0,0-3-11 0,-8 3-9 16,8-2-15-16,-5-1-16 0,-3-8-13 0,8 5-18 0,-6-5-13 0,6-2-18 15,-5 0-12-15,-2 0-12 0,7-5-13 0,-9-2-14 0,4 2-19 0,5-5-20 0,-7 4-42 32,7-4-53-32,-6 1-60 0,6-1-60 0,-5-1-17 0,5 0 10 0,-8-3 26 15,8 0 33-15,-8-6 36 0,8 0 35 0,-5 3 35 0,5-3 38 0,0 0 41 0,0-3 43 16,0 3 56-16,0-6 64 0</inkml:trace>
  <inkml:trace contextRef="#ctx0" brushRef="#br0" timeOffset="78163.45">16647 13005 0 0,'0'-5'24'0,"5"-1"28"0,-5-4 8 0,7 5 2 0,-7 1 3 0,0-2-3 0,0 1-3 0,0 5-12 0,0-4-18 0,0-1-3 0,-7 1 4 0,7-2-25 0,0 6-38 0,-5-4-13 0,5-1-4 0,-9-1 17 0,9 6 21 0,-5-4 20 0,5-2 21 0,-5 6 25 0,-3-5 30 0,8 1 37 0,-6-1 48 15,6 1 30-15,-7-2 22 0,1 3 23 0,6-3 25 0,-7 0 22 0,2 3 18 0,5-3 6 16,-9-4 0-16,9 10-1 0,-5-5-7 0,-2-1-10 0,7 3-14 0,0-1-15 15,-6-2-17-15,6 0-12 0,0 6-14 0,-5-3-13 0,5 3-8 0,0-6-16 16,0 6-16-16,0-6-17 0,-9 6-18 0,9 0-17 0,0-3-17 0,0 3-18 16,0 0-12-16,0-6-16 0,0 6-13 0,-7 0-10 0,7 0-13 0,0 0-9 15,0 0-9-15,-5 0-9 0,-3 6-6 0,8-6-5 0,-6 3-3 0,1 3-1 0,5 0-3 16,-8-3 1-16,3 3 1 0,5 4-2 0,-7-7 2 0,0 8 2 0,7-1 0 16,-7-1 3-16,7 3 2 0,-6-3 2 0,-1 0 0 0,7 0 2 0,-5 1-1 15,5 1 1-15,0-1 0 0,0-1-2 0,-8-5 1 0,8 7 1 0,0-2-1 16,0 1 1-16,0-4 1 0,0 3-1 0,8-5 2 0,-8 7 1 0,0-8 0 0,5 3-4 15,-5 3-4-15,7-3-1 0,-7 0-2 0,6-2 1 0,1 5 0 0,0-4 2 16,0-5-1-16,-7 4 1 0,5 2 3 0,3-1 1 0,-3-5 0 0,9 0 2 16,-9 0 0-16,2 0 6 0,2 0 8 0,-4-5 3 0,1 5 3 0,1-6 2 0,7 2 0 15,-9-1 2-15,2-4 2 0,-1 5 1 0,1-8 1 0,-1 3 2 0,2 0 0 16,-3 3 2-16,0-3 3 0,4-6-2 0,-4 5 1 0,-5 1-1 0,7-2-1 16,1-2 3-16,-8 3-3 0,5-5 1 0,-5 0-2 0,0 6 0 15,0-6-2-15,7 0-2 0,-7 0-6 0,0 6-1 0,0-7-3 0,0 7 1 0,0-6-3 0,0 6-4 16,0 3-1-16,0-3-1 0,0 5-6 0,0 4-5 0,0 0-8 0,0-5-7 15,0 5-7-15,0 0-3 0,0 0 1 0,0 0 0 0,0 5 1 0,0 4 2 16,0-5 0-16,0 6 0 0,0 1 2 0,7-2-1 0,-7 0 1 0,0 7-3 0,0-2-3 16,0 2-1-16,5-1 1 0,-5-6-3 0,0 4-2 0,8 2-3 0,-8-4-2 15,5 3-5-15,-5-5-4 0,8 2 0 0,-2-7-3 0,-1 7 5 0,-5-7 1 0,7 2 8 16,7-1 9-16,-7-1 4 0,-1 0 3 0,-1 1 6 0,3-5 5 0,5 6 6 16,-7-6 5-16,1 0 5 0,-1-6 5 0,9 6 4 0,-10-5 3 15,1 1 3-15,0 0 2 0,1-1 2 0,1-5 4 0,-3-1 5 0,3 1 7 0,-8 1 4 16,6 0 3-16,-1-6-1 0,3-1 2 0,-8 2-1 0,7 1 3 0,-7-2 2 0,6-1 5 15,-6-2 6-15,6 3 12 0,-6-6 3 0,0 6 7 0,0-3 1 0,0 2-1 16,0-2 2-16,0 3 1 0,0-1 3 0,0 2 3 0,0 1 0 0,0-2 2 0,0 9-5 16,0-4-8-16,7 5-11 0,-7-1-15 0,0 6-11 0,0 0-10 0,0 0-7 15,0 0-5-15,0 0-3 0,0 6-7 0,0 3-4 0,5-3-7 0,-5 3-5 16,0 6-2-16,8 0 1 0,-8 1 0 0,0 2 3 0,0 1 6 0,8 2 4 16,-8 3 2-16,0 0 2 0,0 1 1 0,0-1-1 0,0 0 0 0,0 0-1 15,0 1 0-15,0-1-1 0,5-3-1 0,-5 2-2 0,0-3 0 0,6 1-1 16,-6-3-1-16,0 1-1 0,7 2-1 0,-7-2 1 0,5 1-1 0,-5-1 0 15,9-4 1-15,-9 0 1 0,5-5 0 0,-5 4 0 0,0-4 0 0,7-1 0 16,-7-4 0-16,0-1 0 0,0 2 3 0,0-6 0 0,0 6 5 0,0-6 5 0,0 0 4 16,0 0 2-16,0 0 3 0,0 0-2 0,0 0-1 0,0 0-1 0,0-6-1 15,-7 0-3-15,7 2 1 0,-5-6-2 0,5 6-3 0,-9-6-2 0,4 1-6 0,5-6-3 16,-7 4-5-16,1-4-2 0,1 2-1 0,-3-8-1 0,8 6 0 0,-8-3 0 16,3-2 2-16,-2-4 1 0,1 0-2 0,0-2 1 0,6-3 1 0,-7 5 2 15,-1-10-2-15,8 4 0 0,-5-4-1 0,5 1 1 0,0 3 0 0,-6-4 2 0,6 4 3 16,0-4-1-16,6 10 3 0,-6-6 1 0,0 11 2 0,5-6 1 0,-5 5 1 15,0 2 2-15,8 2 3 0,-1 1 2 0,-7 2-1 0,6 2 2 0,0-4 1 0,1 11-2 16,-2-7 2-16,3 7-1 0,0-5-2 0,-3 4 1 0,1 1-1 0,1 4 1 16,7-6-5-16,-9 6 2 0,8 0-1 0,-8 0-1 0,11 0 1 0,-11 6 0 15,9-2 1-15,-1 1-2 0,-6 0 1 0,5-1-2 0,0 6-1 0,-4-5 2 16,5 4-2-16,-7 1 1 0,1 1-1 0,7-1-1 0,-9 3 1 0,3-2-1 0,-8-1 0 16,5 4 1-16,0-4 1 15,-5 4-1-15,0-4 2 0,0 5 0 0,0-2 0 0,-5 2 2 0,5-3 1 0,-5 6 0 0,-3-3-1 0,3 1-4 0,-3-2-6 0,-5 0-9 16,7 0-15-16,-7 2-14 0,5-2-16 0,-4-4-21 0,0 5-27 0,-3 0-23 15,3-6-26-15,0 4-23 0,-4-2-25 0,11-1-27 0,-13 5-30 0,9-6-37 16,-3 1-39-16,1-1-48 0,-5 2-49 0,4-7-46 0,6 7-39 0,0-7 0 16,-9 2 25-16,10-2 31 0,-1 1 35 0,-2-5 37 0,8 0 38 0,-5 0 41 0,5 0 45 15,-8 0 49-15,8-5 53 0,-7 1 54 0,7 4 72 0</inkml:trace>
  <inkml:trace contextRef="#ctx0" brushRef="#br0" timeOffset="78495.28">17265 12990 3 0,'-8'4'84'0,"3"2"51"0,-3-6 37 0,8 5 34 0,-5-5 31 0,0 4 30 0,-4-4 31 0,4 0 32 0,-2 0 35 0,7 0 31 0,-6 0 32 0,6 0-14 0,0 0-41 0,-8 0-45 0,8 0-47 0,0 0-23 0,-6 0-8 0,6 0-7 0,0-4-7 0,0 4-8 0,0 0-11 0,-7 0-11 0,7 0-16 0,0 0-15 16,0 0-16-16,0 0-13 0,0 0-13 0,0-5-15 0,0 5-14 0,7-6-14 15,-7 2-14-15,0 4-13 0,0 0-13 0,6-6-9 0,-6 6-12 0,8-5-8 16,-8 1-7-16,6 4-3 0,1-6-8 0,-7 1-4 0,5 5-7 0,9-4-18 0,-9-1-25 16,3 5-31-16,5-4-33 0,0-2-44 0,-7 6-52 0,7-4-78 0,0 4-93 15,1-5-91-15,-2 5-88 0,1 0-31 0,1-6-6 0,-9 6 13 16,10 0 23-16,-9-4 35 0,0-2 43 0,1 1 50 0,-2 1 53 0,3-5 63 0,0 0 63 0,-8-6 76 31,0-1 82-31</inkml:trace>
  <inkml:trace contextRef="#ctx0" brushRef="#br0" timeOffset="79160.25">17819 12452 2 0,'-7'0'73'0,"7"-6"40"0,0 2 23 0,-7-1 24 0,7 5 23 0,0-6 24 0,-6 2 26 0,6-1 20 0,0 5 24 0,-7-4 18 16,7-1 22-16,0 5-24 0,0 0-46 0,0 0-37 0,0-4-37 0,0 4-7 0,0 0 5 0,0-6 0 0,0 6-2 0,0 0-7 0,0 0-6 0,0-6-3 0,0 6-2 0,0 0-2 0,-5 0-1 0,5 0 1 15,0 0-1-15,0 0-2 0,0-4-2 0,0 4-7 0,0 0-4 0,0-5-10 16,0 5-8-16,0 0-9 0,0 0-9 0,0 0-12 0,0 0-9 0,-9-5-10 0,9 5-14 16,0 0-10-16,-5 0-11 0,0 5-13 0,5-5-10 0,-8 0-10 0,2 5-8 15,-1-1-3-15,-1 2-5 0,3 0-3 0,-1 3 1 0,-2-5-1 0,3 5 2 16,-2 2 1-16,1-1 0 0,-1 5 2 0,0-6 2 0,0 6-1 0,2 1 3 16,-3-2 1-16,-5-1 0 0,7 2 1 0,1 6 4 0,-2-8-1 0,-2 7 0 15,4-4 0-15,-1 3 1 0,6-5-1 0,-7 5-1 0,2 0 1 0,5-4-1 0,0 6-1 16,0-6 1-16,0-2-1 0,5 2-4 0,-5 0-7 0,7 0-10 0,-1 0-12 15,-1-6-18-15,4 6-14 0,3-5-16 0,-6 4-11 0,7-4-13 0,0-1-13 16,1 3-17-16,6-9-18 0,-7 7-17 0,6-5-24 0,2-1-30 0,-11-4-27 0,11 0-29 16,6 0-44-16,-9 0-49 0,1-4-15 0,2-1 4 0,5-5 14 0,-7 7 21 15,2-12 25-15,3 3 29 0,-4-3 30 0,-1 2 32 0,2-2 38 0,-3-5 39 0,9 1 43 16,-6 0 47-16</inkml:trace>
  <inkml:trace contextRef="#ctx0" brushRef="#br0" timeOffset="79520.13">18294 12472 0 0,'6'-14'3'0,"-6"-2"115"0,0 1 74 0,-6 1 50 16,1-2 40-16,5 2 37 0,-7 0 36 0,-7 5 32 0,7-6 33 0,1 0 29 15,1 4 28-15,-11-2 28 0,11 7 24 0,-1-4-77 0,-7 5-135 0,5 1-78 16,1-1-48-16,2-1-28 0,-2 6-16 0,2 0-19 0,-2 0-22 0,-1 0-16 0,3 0-17 16,-3 6-16-16,8-1-9 0,-6-1-13 0,1 1-9 0,-2 5-10 15,-2 1-11-15,4-3-5 0,5 3-5 0,-6-2 1 0,-1 7 2 0,2-2 1 0,-4 0 2 0,2-4 1 16,2 10 2-16,5-6 0 0,-6 1 0 0,-1 1-1 0,1-2-2 0,-2 0 3 16,8 7-1-16,-5-7-1 0,-2-1-1 0,7 2 0 0,-6 6-1 0,6-8 0 15,-6 2-2-15,6 0 1 0,0 4-2 0,0-4 0 0,0 0-2 0,0 0-5 16,0-2-8-16,0 2-3 0,0 0-5 0,6-4-5 0,-6 3 1 0,6-5-1 0,1 2 0 15,-2-1 0-15,3-5 2 0,-2-1 1 0,1 1 4 0,-1-1 1 16,6-4 3-16,-3 0 8 0,3 0 9 0,-6 0 10 0,8-4 11 0,-2-1 11 0,2 1 10 16,-9-7 8-16,10 1 11 0,-3 1 5 0,0 0 8 0,1-1 3 0,-5-4 5 15,3-2-2-15,-3 1 4 0,5 0-3 0,-7 0 0 0,1 0-5 0,-7-3-7 16,5 2-9-16,-5-2-6 0,0-1-10 0,9-7-9 0,-18 7-7 0,9-6-4 0,0-3-8 16,-5 2-11-16,5 2-8 0,-7-1-8 0,1 1-4 0,1-1-5 0,-3 1-8 15,0 6-8-15,3 2-12 0,-1 2-14 0,-2-1-16 16,-5 11-19-16,6-5-22 0,2 3-25 0,-2 6-23 0,2 0-23 0,-2 0-20 0,-1 6-23 0,3-2-33 15,-3 5-43-15,2 0-61 0,1 6-63 0,-2 6-37 0,-2-8-19 16,4 7 10-16,5-4 23 0,-6 2 31 0,-1 2 35 0,7-4 39 0,-5 2 40 0,5-3 41 0,0 1 39 0,-9-7 50 16,9 4 51-16,9-2 65 0,-9-2 67 0</inkml:trace>
  <inkml:trace contextRef="#ctx0" brushRef="#br0" timeOffset="80989.34">17637 12510 0 0,'0'0'16'0,"0"0"81"15,-9 0 46-15,9 0 39 0,0-3 34 0,-5 3 28 0,5 0 29 0,0-7 29 0,-6 7 29 0,6-5 28 0,0 5 30 0,0-4 9 0,-7-1-1 0,7 5-43 0,0-6-64 0,-5 2-38 0,5 0-30 0,0-1-16 0,-9 0-12 0,9 1-7 0,0-2-8 16,-7 0-7-16,7 2-9 0,0-7-9 0,0 7-10 0,-5-1-7 0,5 1-6 0,0-1-11 15,0-5-8-15,-6 4-9 0,6 2-2 0,0 4-8 0,0 0-6 0,0-5-9 16,0 5-9-16,0 0-9 0,0 0-13 0,0 0-13 0,0 0-14 0,0 0-13 16,0 0-15-16,0 0-7 0,0 0-3 0,0 0-5 0,6 5-4 0,-6-1 1 15,0 2-4-15,5 4 3 0,-5-1 2 0,7 6 0 0,2-6 6 0,-9 7 4 16,5 2 9-16,2-3 4 0,-7 0 5 0,6 6 3 0,-6-3 2 0,5 3-1 0,-5-2 2 16,9-1 0-16,-9 3-2 0,0 3 2 0,7-5 0 0,-7 0-1 0,0 1 1 15,5 5 0-15,-5-6 1 0,0 2-3 0,6-3 0 0,-6 3-4 0,0-3 0 0,0 1-1 16,0 2 1-16,8-6-2 0,-8 0-2 0,0-2-2 0,0 2-3 0,5-4 0 15,-5-1-4-15,0-6-1 0,0 5-1 0,0-4 1 0,0-5 0 0,0 0 3 16,0 6 3-16,0-6 3 0,0 0 1 0,0 0 8 0,0 0 12 0,0 0 8 0,0 0 13 16,0 0 7-16,8 0 4 0,-8 0 4 0,0-6 7 0,0 1 4 0,5-4 4 15,-5 5 2-15,0-6 2 0,0-5-1 0,7 0-2 0,-7 0-7 0,0 0-9 16,0-4-9-16,7 5-11 0,-7-11-7 0,0 5-5 0,7-3-2 0,-7 2-6 16,0-7-4-16,6 2-6 0,-6 4-5 0,0-9-3 0,7 7-1 0,-7-6-1 15,5 2-1-15,-5-2-3 0,8 0-3 0,-8 6 1 0,6-4-1 0,-6 7 0 0,5-3 0 16,-5 4-3-16,0 6-3 0,8-1-3 0,-8 6-6 0,0-1-4 0,0 4-2 15,0 1-4-15,7 1-2 0,-7 4 1 0,0 0-2 0,0 4 2 0,6-4 1 16,2 5-1-16,-8 4 3 0,5 3-2 0,0-3 4 0,4 5 5 0,-9 0 7 0,5 7 3 16,2-2 6-16,-1 2 3 0,1-3 4 0,-7 6 3 0,7-3 4 0,-7-2 0 15,7 6 2-15,-7-7-1 0,5 2 0 0,-5 0 2 0,0-2 2 0,8-3-2 16,-8 6 0-16,0-8-1 0,0 7-1 0,0-4 2 0,5-1-2 0,-5-2 1 0,0-2-2 16,0 4 0-16,0-2-1 0,0-3-4 0,0 1 1 15,0-2-1-15,0-3 1 0,0-3-1 0,0 9 1 0,0-12-2 0,0 4 1 0,0-4 2 16,0 0 2-16,0 3 4 0,0-3 3 0,0 0 6 0,0 0 1 0,0 0 1 0,0 0 7 15,0 0 5-15,0 0 2 0,0 0 2 0,0 0 0 0,0 0-3 16,0-3-2-16,0-1 0 0,-5-2-6 0,5-3-2 0,0 3-5 0,0-3-2 0,0-2-3 0,-8 1 0 16,8-3-4-16,0 2-6 0,0-4-4 15,0 2-1-15,-5-8 1 0,5 6 0 0,0-4 1 0,0 1 1 0,0-3-1 0,0 2 0 0,0-6 0 0,0 1-1 16,0 0 1-16,0 3-1 0,0-3 1 0,0 5-1 0,5 0 3 0,-5-1 0 0,0 5 1 16,0 0 1-16,8 6 0 0,-8-1 0 0,0 0-1 0,5 5-1 0,-5 5 1 15,0-5 0-15,6 5 0 0,-6-4-1 0,8 8 1 0,-8-4-1 0,5 5 0 16,-5-5 0-16,7 9 0 0,2-3 2 0,-4 4 0 0,-5-1 3 0,5 0 1 0,3 6 1 15,-3 1 1-15,3-2 5 0,-8 1-1 0,8 1 2 0,-3 2 1 16,1 1 1-16,-6-5 0 0,7 7 2 0,-1-2-4 0,-6 2 3 0,8-2-1 0,-8 5-3 16,5-3 2-16,-5-3-2 0,0 1 1 0,0 2-2 0,7-3-1 0,-7 3-1 0,0-2-3 15,0-1 0-15,0 3-1 0,0-8-1 0,0 8-7 0,0 0-5 0,0-8-12 16,0 1-11-16,0 2-14 0,0-1-14 0,0-2-19 0,6-2-21 0,-6 4-23 16,0-5-22-16,0-1-30 0,6 0-33 0,-6-3-32 0,0 3-34 0,7-3-44 15,-7-3-52-15,0 3-57 0,8 0-60 0,-8-2-33 0,0-4-17 0,5 0 12 0,-5 0 25 16,0 0 34-16,6-4 37 0,-6-8 45 0,8 9 45 0,-8-12 47 0,0 4 47 0,0-2 56 15,5-8 57-15,-5 2 64 0,0 0 67 0</inkml:trace>
  <inkml:trace contextRef="#ctx0" brushRef="#br0" timeOffset="82175.57">18339 12379 0 0,'0'0'5'0,"0"0"111"0,0 0 66 0,0 0 40 0,0 0 29 0,0 0 25 0,-6 0 20 0,6 0 21 0,-7 0 19 0,2-6 19 0,5 6 19 0,-8 0 15 0,2 0 15 0,-1 0-80 0,7 0-138 0,-6 6-65 0,1-6-31 0,-2 0-12 0,-2 4-2 0,4-4-4 0,-2 5-1 0,1-5-5 0,1 5-4 0,5-1-4 0,-8 2-2 0,0-6-4 0,3 6 0 0,-1-2-5 0,6 1-5 0,-8-1-3 0,8 1-2 16,-5-1 2-16,5 2 1 0,-8 3 2 0,8-3 1 0,-7 0 3 0,7-2 2 15,0 1 1-15,-5 0 0 0,5-1-1 0,0 0 1 0,0 7-2 16,0-7 0-16,0 1-2 0,-7 2-2 0,7-4-4 0,0 8-3 0,7-7-2 0,-7 2-5 0,0-3-2 16,0 7 1-16,0-5-3 0,0 1 3 0,5-3 2 0,-5-3 0 0,7 7 1 15,-7-2-1-15,8-1 0 16,-8-4-1-16,5 5 2 0,3-5-3 0,-2 0-1 0,-6 4 1 0,13-4 0 0,-5 0 1 0,-8 0 2 0,11-4 1 0,-4 4 2 0,-2 0 1 15,4-5 6-15,-2 1 2 0,4-1 5 0,-4-2 7 0,-1 4 4 0,2-3 6 16,4 1 5-16,-6-5 3 0,0 7 2 0,2-7-1 0,-1-1-3 0,-2 1 0 16,4 1-4-1,-4-2-4-15,-5 3-6 0,5-6-3 0,-5 2-7 0,0-3-6 0,0 2-6 0,0-2-7 0,0 0-5 0,-5 0-6 0,5 2-1 0,-5 1-6 16,5-2-5-16,-9-1-1 0,9 2-3 0,-5 3-2 0,-2-1-2 0,-1 2 0 0,8 3-1 16,-6-3-3-16,0 5-2 0,6-1-2 0,-7 5-4 0,2-4-8 0,5 4-2 15,-8 0 0-15,2 4-4 0,-1 1 1 0,7-1 0 0,-6 1-2 0,1 5 4 16,-2-1-2-16,-2 6 0 0,4 0 1 0,-2 0 3 0,1 0 2 0,1 0 7 0,-3 4 3 15,0-5 5-15,3 6 2 0,-1-6 2 16,-2 1 2-16,8 1 1 0,-5 2-1 0,-3-3 1 0,8 1-2 0,-7-2 1 0,2-1 0 0,5-3-2 0,-7 4 1 0,7 2-2 16,-5-7-1-16,5 6 0 0,0 0 0 0,-7-5-2 0,7 5 1 0,0-1 0 15,0-4 0-15,7 5-1 0,-7-2 2 0,5-2 0 0,-5 5 1 0,7-2 2 16,-2 0-1-16,2 0 3 16,1-4 0-16,-3 5 2 0,3 0 0 0,3-6 2 0,5 6 0 15,-5-6 0-15,1 3 1 0,4-5 2 0,-5-1 4 0,2-1 2 0,0-1 6 16,0 2 4-16,8-6 6 0,-7 0 5 0,-4 0 1 0,11 0 3 0,-8-6 2 15,0 2 1-15,0-1 1 0,7-1 3 0,-8-1 1 0,1-5 0 0,1 3-3 16,-2 0 0-16,-4-2-5 0,4 1-2 0,-5-3-4 0,-2-2-1 0,9 0 1 0,-7 0-4 16,-1 0-2-16,-6 0-3 0,5 0-2 0,-5-4-3 0,8 0-2 15,-8-1-1-15,0-5-3 0,0 7-6 0,0-6-3 0,0-7-6 0,0 7-6 0,0 0-4 16,0 0-5-16,0-1 1 0,-8 1-3 0,8-1 0 0,0 6-1 0,-5 5 0 16,5-2-2-16,0 1-2 0,-6 6 0 0,6 0-2 0,0-1 0 0,-7 4-3 15,7 1-2-15,0 5-9 0,-5-4-11 0,5 4-8 0,0 0-8 0,0 0-2 16,0 0-1-16,-9 0-2 0,9 4-2 0,0 1 0 0,0-5-2 0,0 6 2 0,-5-2 1 15,5 2 5-15,0-1 8 0,0-1 8 0,5 0 11 0,-5 1 10 0,0 1 11 0,9 3 6 16,-4-3 10-16,-5-3 7 0,7 4 7 0,-1-2 7 0,7-1 8 16,-5 1 4-16,2-1 3 0,-2 2 5 0,5-2 1 0,0 1 3 0,6 0 1 0,-6-1 1 15,1 2-1-15,6 0-4 0,-1-2-3 0,-7 1-4 0,2-1-6 0,4 1-5 16,-2-1-1-16,-11 2-5 0,6-1-3 0,-3-1 2 0,0 2-2 0,-3 4 0 0,2 0 1 16,-7-6 2-16,0 6 1 0,0-1 0 0,0 3 2 0,-7-3 0 0,2 0 2 15,-3 0 0-15,0 6 1 0,3-6-1 0,-6 3-2 0,4 1 0 0,-7-3-3 16,1 0-1-16,8 0-6 0,-11 0-5 0,11-1-6 0,-8 6-3 0,7-6-2 0,-2 3-2 15,1-3-4-15,2-3 1 0,-2 1-2 0,7 4-1 0,-7-2-2 0,2-2 1 16,5 2-2-16,0-4 1 0,-8 5-2 0,8-6 3 0,0 1 1 0,0-1 3 16,0-4 1-16,0 5-1 0,0 1 2 0,8-6 0 0,-8 4 0 15,5-4 2-15,-5 6 3 0,7-6 2 0,0 0 3 0,-2 5 5 0,2-5 3 0,1-5 1 0,-2 5 3 16,7 0 1-16,-1-6 1 0,2 2 2 0,-1-2 2 0,1-3 0 0,-2 4 0 0,7-5 1 16,-6 1-1-16,1 0 2 0,6-7-2 0,-1 5-2 0,-6-2-2 0,0-2-1 15,5 0 0-15,3-4-2 0,-10 4 1 0,10-5-1 0,-8 1 1 0,1 3-1 16,4-8 1-16,-5 6 0 0,0-3-1 0,1-2 1 0,-1 3 1 0,-6-5 2 15,7 1-1-15,-9 0 1 0,0 0 3 0,3 3 1 0,-2-2 1 0,-6 2 3 16,0-3 4-16,0 6 3 0,0-3 5 0,0 2 4 0,0 4 4 0,-6 0 4 16,6 0-1-16,-8 2 1 0,8 2-2 0,-5 1-1 0,0 1-5 0,-3-2-1 15,8 7-8-15,-6-1-6 0,-1 5-7 0,1-4-8 0,-1 4-8 0,1 0-9 16,-2 0-8-16,3 4-7 0,-3 1-3 0,-5-1-2 0,7 7 0 0,1-2-1 0,-10 1 1 16,9 1 2-16,-7-3-1 0,8 6 2 0,-2 1 4 0,-2-3 1 0,4 1 2 15,-1 2 3-15,-1 0 3 0,7 0 0 0,-5-6 2 0,5 6 0 16,0 0 1-16,-9 0 1 0,9-7 1 0,0 7 1 0,0-4 0 0,0 4 3 0,9-6 1 0,-9 1 0 15,0-1 1-15,5 0 2 0,-5 3 0 0,7-3 2 16,-1 0-1-16,-1 1 1 0,4-5 0 0,-2 5 0 0,-2 0 0 0,3 0 1 0,-3-2 1 0,9 3-1 0,-7-2 0 16,4 1 0-16,-3 1 2 0,5-1-2 0,-8-1 0 0,3-5 1 15,-2 7-1-15,7-1 4 0,-6-5 0 0,-1 4 3 0,2-5 2 0,-3 6 1 0,-5-5 0 16,5 0 3-16,3 5 1 0,-2-4 0 0,-6 3 3 0,7 1 0 0,-7-7 2 0,8 8-1 16,-8-1 3-16,0-1 0 0,5 3 1 0,-5 1-1 15,0-4-2-15,0 3 1 0,-5 2-2 0,5-4 2 0,0-1-3 0,-8 6 1 0,8 0 0 0,-7-6-1 16,7 1 3-16,-6 5-5 0,6-6 0 0,-8 0-7 0,3 7-8 0,5-7-7 15,-5 0-12-15,-3 3-12 0,2-3-14 0,-1 0-15 0,7-3-15 0,-6 3-24 16,-1-5-32-16,1 1-23 0,-2 5-21 0,3-4-21 0,-3-1-22 0,3-1-27 16,-9 2-25-16,9-2-35 0,-2-4-42 0,-1 5-55 15,2-5-63-15,1 0-40 0,-3 0-25 0,3 0 12 0,-2 0 29 0,-2-5 32 0,4 1 32 16,5-2 38-16,0 2 37 0,-6-1 46 0,6-5 44 0,0-1 53 0,6 2 54 0,-6-1 63 0,0-5 77 0</inkml:trace>
  <inkml:trace contextRef="#ctx0" brushRef="#br0" timeOffset="82648.98">19258 12393 0 0,'14'-20'4'0,"4"2"117"16,-10 2 77-16,5 1 60 0,-8 2 51 0,2-2 45 0,0 4 47 0,-7-4 37 0,5 6 38 0,-5 0 34 0,0-1 35 0,0 0 33 0,0 5 29 0,0-1-74 0,0 2-140 0,-5-1-76 0,5 5-44 0,0-4-30 0,0 4-23 0,-7-5-19 0,7 5-22 0,0-4-16 0,-7 4-18 0,7-6-16 0,-5 6-17 0,5 0-15 0,0-6-18 0,-8 6-15 0,8 0-17 0,-5 0-17 0,-3 0-14 0,8 6-14 0,-6-6-13 0,-1 6-6 0,2-2-8 0,-4 1-1 0,4-1-2 0,-2 5-2 15,1-3-1-15,1 3 3 0,-4 3 0 0,2-3 2 0,7 4 4 0,-5-2 3 16,-3 4 2-16,3-5-1 0,5 3 2 0,-6 2-5 0,6-1-4 0,-8-2-5 15,8 1-3-15,0-3-2 0,0 0-3 0,0 0-1 0,0 5-3 16,0-11-1-16,0 5-2 0,8 2 2 0,-8-7 4 0,6 8 0 0,-1-8 0 0,3 1 6 16,-3 0 5-16,2-1 7 0,2-4 4 0,-4 4 7 0,8-4 6 0,-8 0 7 15,9 0 5-15,-1-4 5 0,-5 0 6 0,5-1 6 0,-1 0 4 0,0-5 8 16,-5 0 6-16,6-1 9 0,1 2 6 0,-1-4 6 0,-5 1 6 0,3-2 0 0,-4 0 1 16,7 0 2-16,-9-2-1 0,2 1-2 0,-1 2-5 0,-1-2-3 0,-5 0-7 15,8 0-6-15,-8-3-8 0,8 2-6 0,-8-4-7 0,0 7-25 0,5-8-3 16,-10 6 0-16,5-3 0 0,0 2 0 15,0 1 0-15,-8 1 0 0,8 4 0 0,-8 1 0 0,8-1 0 0,-5-1 0 0,5 7 0 0,-6-1 0 0,-1 5 0 16,2-4-10-16,-4 8-24 0,4-4 1 0,-2 5-2 0,-4-1 0 0,3 7 0 0,-5-1 0 16,-1 5-1-16,9-2 0 0,-10 2 2 0,3 0 3 15,0 4 5-15,4-5 5 0,-5 7 5 0,0-2 3 0,8 1 0 0,-4 5 3 0,4-6-4 0,-2 1 0 16,1-1-1-16,6 0-2 0,-5 2 0 0,5-3 2 0,-9-3-2 0,9 6 3 0,0-8-2 16,0 2 0-16,9 0 2 0,-9 0-1 15,5-2 2-15,-5-2 3 0,6 5 2 0,1-7 4 0,-2 0 2 0,9 0-10 0,-1 1-14 0,-5 1-15 0,5-1-14 16,-1-1-21-16,7-4-24 0,-6 5-32 0,1-6-34 0,-1 6-40 15,6-6-40-15,-7 2-61 0,2 0-75 0,-1-6-88 0,0 4-91 0,0-4-23 0,-6 5 8 16,5-5 22-16,-4 0 28 0,4 0 37 0,-5-5 44 0,0 5 48 0,-2-4 51 0,3-2 53 16,-3 0 55-16,3-3 65 0,-2 4 70 0</inkml:trace>
  <inkml:trace contextRef="#ctx0" brushRef="#br0" timeOffset="82933.47">19766 12544 0 0,'-13'5'1'0,"5"-5"103"0,3 0 84 0,0 6 57 0,-3-6 46 0,8 0 43 0,-6 0 41 0,-1 0 40 0,7 0 36 0,0 0 36 0,-8 0 37 0,8-6 33 0,0 6 34 0,0 0-67 0,0-5-122 16,0 5-74-16,0 0-51 0,0-4-27 0,0-2-15 0,0 6-15 0,0-3-20 0,8-3-14 0,-8 6-18 0,0-4-16 0,7-1-16 0,-7-1-17 0,6 3-16 0,-6-4-14 0,8 7-16 15,-3-5-13-15,0 1-16 0,-5-7-11 16,14 7-13-16,-7 0-11 0,-1-6-9 0,7 6 0 0,0-2-2 0,0-4-27 0,1 5-25 0,-2-5-29 0,8 5-32 31,-8 1-39-31,4-1-45 0,2 1-51 0,-4-2-56 0,-2 0-108 0,-1 6-129 16,5 0-69-16,-5-4-37 0,2 4-4 0,-6 0 15 0,6 0 34 0,-6 0 41 0,-7 0 51 16,0-5 50-16,0 5 60 0,-7-5 62 0,2 1 65 0,-3-2 70 0,1-3 91 15,-6 5 101-15</inkml:trace>
  <inkml:trace contextRef="#ctx0" brushRef="#br0" timeOffset="83763.45">17663 14093 0 0,'5'-10'5'0,"3"1"114"0,-3-7 66 0,-5 2 45 0,0-1 34 0,7 6 33 0,-7-11 32 16,0 6 31-16,0-1 27 0,0-1 27 0,0 2 27 0,0 0 22 0,0 0 26 15,0-2-78-15,-7 7-137 0,7-6-66 0,0 6-27 0,0-6-14 0,0 5-7 16,0-1-6-16,0 2-11 0,0 0-7 0,-5-7-3 0,5 7-7 0,0-1-3 15,-8 1-6-15,8 4-4 0,-5-5-9 0,5 1-5 0,-8 3-7 0,8-3-6 16,0 3-2-16,-6 2-4 0,6-1-1 0,-5 5-1 0,-2-5-5 0,7 1-4 0,-9-2 0 16,4 6-5-16,5 0-3 0,-6 0-5 0,-1-4-5 0,2 4-6 0,-4 0-4 15,2 0-6-15,2 0-9 0,-1 4-5 0,-1-4-8 0,1 0-9 0,-7 6-8 0,6-6-6 16,0 4-7-16,2 1-7 0,-2 0-2 0,-6 5-1 0,6-1-1 0,0 0 1 16,2 3 2-16,-3-3-1 0,1 0 3 0,1 7 1 0,0-1 3 0,-1-2 3 0,2 7 4 15,-4-4 1-15,4 2 1 0,-2-3-2 0,7 3-4 0,-6 3-5 16,1-2-8-16,5 2-5 0,0-2-9 0,-8-1-10 0,8 3-10 0,0-2-8 0,0 2-9 15,8-7-10-15,-8 5-10 0,0-4-11 0,5 4-6 0,1-4-3 0,1-6-4 16,-2 7-2-16,4-7-4 0,3 0-2 0,0 1-12 0,3 0-9 0,-3 0-10 16,8 0-6-16,-1-5-2 0,1 1 2 0,-1 1 0 0,7-7-3 0,1 6-9 0,-9-6-13 15,8 0-19-15,1-6-22 0,-1 2-17 0,0 1-17 0,-8-8-10 0,9 1-13 16,-1 0-12-16,-7 0-13 0,10-4 4 0,-6 0 11 0,-2-2 19 0,-2 1 21 0,1 2 37 16,-1-2 44-16,0 0 51 0,-6 0 52 0,8-3 44 0,-8 2 44 0,0 1 43 15,0 1 51-15,-7-2 50 0,-1 1 53 0,11 2 42 0,-16-1 36 0,5-2 33 16,2 1 34-16,-7 2 16 0,0 1 11 0,0-2-4 0,0-1-17 0,0 6-22 0,-7-4-27 15,7 1-29-15,-5 3-26 0,-4-1-16 0,2-4-14 16,-4 10-8-16,4-8-9 0,1 3-10 0,-2 3-10 0,-4 2-13 0,6-1-14 16,-8 1-18-16,7-1-15 0,2 5-15 0,-9 0-12 0,9-4-11 0,-3 4-15 0,1 0-13 0,1 4-13 0,0-4-13 15,6 5-10-15,-7-1-10 0,2 1-10 0,-3-1-6 0,2 2-7 0,-1 3-3 16,1 3-2-16,1-3-3 0,-3 0 0 0,0 6-1 0,3-5 1 0,5-1 2 16,-8 6 0-16,8 0 2 0,-5-6 2 0,5 7-3 0,-5-2 2 0,5-4 1 15,0 5 0-15,0 0 0 0,0-6 0 0,0 4 1 0,0 2-2 0,0 1-3 0,5-7-1 16,-5 6-5-16,0-6-1 0,5 7-3 0,3-6 1 0,-8-2 0 0,5 3-1 15,3-2 0-15,0 1-3 0,-3-4 1 0,1-1-2 0,1 5 4 0,7-7 0 0,-9 3 6 16,8-6 3-16,-7 4 4 0,9-4 6 0,-4-4 3 0,2 4 4 0,2-6 0 16,-3 3 3-16,0-7 4 0,2-1 2 0,-1 1 4 0,-1 1 6 0,2-6 6 15,-1 1 5-15,1-2 5 0,-7 1 4 0,4 2 2 0,-3-2 0 0,-3 0 0 16,3 0-1-16,-1-3-1 0,-7 2-1 0,5 1-1 0,-5-3-1 0,0 2-4 16,-5-4-4-16,5 1-6 0,-7 4-6 0,-1-4-7 0,3 1-6 0,-3-3-6 0,2 6-9 15,1 2-9-15,-2-2-9 0,-2 0-12 0,-2 0-17 0,4 6-17 0,2-1-18 16,-4 4-23-16,-3 1-26 0,6 1-28 0,-1 4-33 0,1 0-33 0,-2 4-29 15,3 1-47-15,-2 1-56 0,1 4-69 0,0-1-67 0,-2 0-20 0,1 1 10 0,7 4 22 16,-5-2 32-16,5-3 35 0,-8 4 39 0,8-1 45 0,-6-3 44 0,6 1 45 16,0-1 47-16,0-4 57 0,0-1 62 0</inkml:trace>
  <inkml:trace contextRef="#ctx0" brushRef="#br0" timeOffset="84663.62">18268 13834 0 0,'0'0'2'0,"0"0"110"0,0-6 67 0,0 2 47 0,0-5 40 0,-7 4 39 0,7 1 40 0,-6-8 36 0,1 9 33 0,5-9 33 0,-8 8 27 0,0-5 28 0,8 4 24 0,-5-5-76 0,5 1-138 0,-6-2-70 0,6-3-40 0,0 4-22 0,0 0-14 0,-8-5-18 0,8 2-20 0,0 2-11 0,0-3-11 0,0-1-8 0,0 6-10 0,0-2-6 0,0 2-8 0,0-1-5 0,0 1-6 15,0 3-3-15,0 3-2 0,8-4-3 0,-8 7-1 0,6-5-3 0,-1 5-2 0,3-4-5 16,0 4 0-16,-3 4-1 0,1-4 1 0,6 5 3 0,4 2 1 0,-5 2 3 16,2-6 1-16,0 9 1 0,6 1-1 0,-4-2 1 0,-1 2-4 0,-4-2-3 15,3 8-3-15,-5-4-10 16,5-6-12-16,-7 11-14 0,1-6-16 0,-1 1-16 0,1 0-18 0,-7 0-14 15,0-2-11-15,6 2-15 0,-6 6-15 0,0-8-11 0,0 2-4 0,0 0-4 0,0 0-3 0,-6 0 1 0,6-6 3 0,0 7 11 16,0-7 10-16,0-4 13 0,0 5 12 0,-7-6 11 16,7 1 13-16,0-5 13 0,-6 6 17 0,6-6 10 0,-7 0 6 0,1 0 6 0,6-6 4 0,-7 6 2 0,1-5 5 15,6 1 1-15,-8-2 1 0,3 2-4 0,-3-1 1 0,8-4-2 0,-5 2-4 16,0-2-1-16,5 0-1 0,-9-2 0 0,9 7 2 0,-5-5 5 0,5-6 3 16,-7 5 3-16,7-1 1 0,0 2 9 0,0 0 7 0,0-7 4 15,0 1 0-15,0 6 4 0,0-4 2 0,0-2 0 0,7 0 1 0,-2 0-1 0,-5 0-3 0,9 0-2 16,-4 2-6-16,0-8-2 0,3 6-3 0,-3 2-7 0,3-2-10 0,-2 6-1 15,1-6-3-15,-1 6 0 0,1 2 2 0,6-2-2 0,-7 4-1 0,8 1 2 16,-7-2-2-16,-2 6-2 0,8 0-1 0,-7 6 0 0,7-2 2 0,-6 1-1 0,7 4 0 16,-8 1 0-16,6-1 2 0,-3 3-2 0,-4 1-2 0,2 2-2 0,-1 5-2 0,-1-6-9 15,3 6-15-15,0-5-14 0,-3 4-17 0,-5 0-17 0,5-5-14 0,-5 7-13 16,8-8-6-16,-8 8-9 0,6-6-6 0,1-2-3 0,-7 2 0 0,8-3-5 16,-3-3-6-16,-5 0 4 15,6-5 11-15,2 7 15 0,-3-7 21 0,-5 1 20 0,8-5 13 0,-3 6 16 0,2-6 13 0,0-6 9 0,-2 6 6 0,2-5 5 16,1 1 4-16,5-7 6 0,-7 2 9 0,-1-1 7 0,11-5 3 0,-11 6 0 0,8-6-2 15,-8 2-2 1,4-2 0-16,3-6-2 0,-6 8-4 0,-1-8-1 0,3 2-1 0,0-1 1 0,-8 1-1 0,5 4 0 0,-5-4 3 0,0-5 6 0,7 4 8 16,-7 1 9-16,0-2 10 15,-7-3 9-15,7 5 7 0,0-5 9 0,0-1 9 0,-5 5 7 0,5-5 4 0,0 6 9 16,0 1 5-16,-8-3 9 0,8 6 4 0,0 0-2 0,0 2-7 0,0 4-10 0,-8-3-12 0,8 8-16 0,0-1-17 0,0 5-16 16,0 0-22-16,0 0-8 0,0 0-11 0,0 0-4 15,8 5-5-15,-8-1-1 16,0 8-1-16,8-3 0 0,-8 0 5 0,0 6 2 0,5-6 6 0,2 7 6 0,0 2 8 15,-7-3 11-15,5 4 11 0,3 2 6 0,-1-3 5 0,-7 3-2 0,5-2-5 16,2 2-4-16,0-3-9 0,-2 1-5 0,-5 2-7 0,8-2-4 0,0 1-2 16,-3-1-11-16,-5 0-15 0,6 1-11 0,1-1-9 0,-7 1-10 0,5-1-5 15,-5-4-9-15,0 4-6 0,9-4-6 0,-9 0-6 0,0-5-4 0,0 4-6 16,5-4-6-16,-5-1-5 0,0-3-2 0,0 0 3 0,0-3 1 0,0-3-4 0,0 6-4 16,0-2-9-16,-5 1-5 0,5-5-4 0,0 0-10 0,0 0-13 0,-9 0-14 0,4 0-15 15,-2-5-10-15,1 1-8 0,1-2-1 0,-3 6 2 0,0-9 8 0,3 3 9 16,-2 2 9-16,0-7 15 0,2 7 13 0,-2-5 12 0,-1 4 18 15,3-5 23-15,-2 1 35 0,0-3 41 0,2 3 33 0,-3-4 26 0,8 1 23 0,-8-2 18 0,8 0 17 16,-5 0 15-16,5-2 14 0,0 1 15 0,-6-3 12 0,12 3 11 0,-6-4 5 16,0-1 8-16,0 4-9 0,5-3-16 0,3 5-13 0,-8-1-7 0,8 2-10 15,-3-3-10-15,2 5-9 0,0-2-11 0,-2 2-8 0,10 7-12 0,-10-6-9 16,2 0-2-16,5 6-5 0,4-2-6 0,-5 6-2 0,1-4 2 0,9 4-1 16,-10 0 2-16,10 0 1 0,-2 0 3 0,1 4-3 0,-1 2-1 0,2-2-2 0,-2 1-4 15,2 4-7-15,-11 1-4 0,11 1-7 0,-8-1-6 0,1-1-5 16,-2 0-6-16,-6 3-7 0,2 1-7 0,-2-2-12 0,1-2-14 0,-7 7-13 15,5-7-16-15,-5 6-13 0,0-2-14 0,0-2-16 0,0-2-20 0,-5 6-30 0,5-5-32 16,0-1-40-16,-7 0-44 0,7 1-46 0,-6 1-43 0,6-7-104 0,-8 6-121 16,2-5-43-16,-1 0-6 0,7-5 16 0,-5 4 23 0,-3-4 38 0,2-4 37 0,6-1 48 15,-5 0 50-15,5-5 56 0,-8 0 58 0,8-5 62 0,0 1 63 0</inkml:trace>
  <inkml:trace contextRef="#ctx0" brushRef="#br0" timeOffset="84830.07">19160 13301 0 0,'0'-19'22'0,"6"5"139"0,-6-2 80 0,8 2 61 0,-8-5 52 0,6 3 49 0,-6 7 44 0,0-6 39 0,7 6 39 0,-2 0 31 0,-5 3 30 0,8-4 21 0,-8 5 22 0,0 1-113 0,0 4-185 0,0-5-100 0,0 5-58 0,0 0-36 0,0 0-34 0,0 0-28 0,0 0-28 0,0 0-27 0,0 0-28 0,0 0-25 0,0 5-24 0,0-1-23 0,0 1-22 0,-8 1-29 0,8 4-29 0,0-5-35 0,0 3-37 0,0 3-76 0,0-2-85 0,-5 0-72 16,5 3-62-16,0-3-14 0,0 5 9 0,0-9 22 0,0 4 31 0,0 3 35 0,0-8 38 16,-7 1 46-16,7-5 43 0,0 4 52 0,0-4 55 0,0 0 71 0,0 0 81 0</inkml:trace>
  <inkml:trace contextRef="#ctx0" brushRef="#br0" timeOffset="85228.6">19519 13322 0 0,'13'4'47'0,"-8"1"131"0,3-1 79 0,-8-4 58 0,6 0 49 0,-6 6 40 0,0-6 42 15,5 0 32-15,-5 0 32 0,0 0 27 0,0 0 24 0,8-6 13 0,-8 6 1 16,0 0-104-16,0 0-169 0,0 0-94 0,0 0-60 0,0 0-34 0,0 0-20 16,0 6-20-16,0-1-16 0,0-1-12 0,0 1-10 0,-8 2-6 0,8-4-5 15,-5 3-3-15,5 3-6 0,-6-3-4 0,-2 3-7 0,3 0-3 0,-3-3-6 0,3 4-4 16,-2-7-5-16,0 8-4 0,2-7-3 0,-2 2-3 15,-6-2-6-15,6 1-6 0,0 0-7 0,-6-1-8 0,5 2-7 0,3-6-7 0,-8 0-9 16,8 0-4-16,-4 0-4 0,-3 0 1 0,6 0 4 0,1-6 1 0,-3 6 4 0,-5-4 6 16,6-1 4-16,0 0 6 0,7 1 8 0,-5-2 6 0,5 6 9 0,-8-4 12 0,8-1 13 15,-7-1 15-15,7 3 14 0,0-4 12 0,0 4 13 0,0-3 7 0,0 1 6 16,0 1 2-16,0-2 3 0,0-3 3 0,7 4 3 0,-7-5 2 0,0 7 1 16,8-9 1-16,-8 3-2 0,5-1-4 0,-5 1-4 0,7 0-6 15,0-3-6-15,-2 8-6 0,3-7 0 0,0 2-2 0,-3 5 2 0,1-5-5 0,1 3-3 0,-2 0-3 16,4 2 1-16,-4-1-3 0,2 0-3 0,4 5-1 0,-3 0-2 0,0 0-4 15,4 0-1-15,-5 0-2 0,-2 5-2 0,10 0 1 0,-10 5-1 0,9 0 2 0,-9-5-2 16,8 8 1-16,-5-2-2 0,3 5 1 0,-3-3-2 0,-1 2-1 0,-1-1 0 16,1 2-6-16,-1 2-10 0,-6-3-7 0,5 4-8 0,-5-4-8 0,0 5-8 0,0 0-8 15,0-5-11-15,-5 3-17 0,5-3-18 0,-6 6-16 0,6-8-5 0,-7 8-14 16,7-6-15-16,-6-2-17 0,-1 2-14 0,7 5-18 0,-8-10-24 0,8 5-21 16,-5-6-22-16,5 0-42 0,0 1-48 0,0 0-60 0,-6-5-66 0,6 0-20 15,0 5 0-15,0-10 19 0,0 0 25 0,-8 4 36 0,8-4 35 0,0 0 41 0,0 0 39 16,0 0 42-16,-5-4 44 0,5-2 54 0,0 2 61 0</inkml:trace>
  <inkml:trace contextRef="#ctx0" brushRef="#br0" timeOffset="85588.15">19584 13493 0 0,'6'-15'58'0,"-6"-1"106"0,0-2 62 0,0 3 52 0,5-4 47 0,-5-2 42 0,0 7 38 0,0-6 37 16,0 6 37-16,0-1 31 0,0 2 31 0,9-3 10 0,-9 5-6 0,7 2-87 16,-7 0-131-16,0 5-71 0,5-2-38 0,-5 0-33 0,0 2-27 0,0 4-21 15,6 0-19-15,-6 0-12 0,0 0-10 0,7 4-13 0,-7-4-8 0,6 6-8 0,-6 0-8 16,0-2-3-16,8 1-3 0,-8 4-1 0,5 1 2 0,-5-5 2 0,0 5 4 15,7 0-1-15,-7 4 0 0,0-4-4 0,6-1-10 0,-6 3-4 16,0-3-5-16,0 6-5 0,0-6-6 0,8 0-6 0,-8 0-6 0,0 1-5 0,0 1-6 16,6-7-4-16,-6 6-3 0,7-5-5 0,-7 4 3 0,0-3-5 0,5-2-1 0,-5 2 3 15,7-6 0-15,-7 5 1 0,7-5 2 0,-2 4 3 0,3-4 2 0,-1 0 3 16,-1 0 4-16,2 0 0 0,-3 0 3 0,0-4 0 0,9 4 1 0,-7-5 4 16,6-1 2-16,-7 2 2 0,2-2 4 0,5-3 1 0,-8 4 5 0,0-5-1 15,4 6 2-15,-4-7 1 0,2 1-2 0,1 1-1 0,-8-6 1 0,6 1-17 16,-6 4-10-16,0-5 0 15,0-4 0-15,0 5 0 0,0-6 0 0,0 0 0 0,0 1 0 0,-6-1 0 0,6 6 0 0,-8-7 0 0,8 3-11 0,-7-1-28 16,7 4-9-16,-5 4-9 0,5-4-9 0,-9 6-14 0,4 0-18 0,5 5-11 16,0-2-15-16,-5 0-15 15,-3 6-20-15,8 6-22 0,-5-6-22 0,5 6-23 0,-8 3-24 0,8 0-27 0,-6 1-24 0,6-1-55 16,-7 6-69-16,7 0-58 0,0 0-45 0,0 0-6 0,0 0 17 16,0-2 29-16,0-3 33 0,0 4 39 0,0-2 40 0,0-3 44 0,7 0 42 0,-1-5 47 15,2 2 48-15,-3-6 64 0,3 5 77 0</inkml:trace>
  <inkml:trace contextRef="#ctx0" brushRef="#br0" timeOffset="85966.81">20156 13151 0 0,'0'-6'37'0,"6"1"138"0,-6 1 76 16,0-1 60-16,0-5 51 0,7 1 45 0,-7 0 47 0,0-3 43 0,0 3 40 0,0-1 38 15,0 1 34-15,0-6 26 0,0 6 21 0,0-3-103 0,0 3-172 32,0 0-93-32,0 0-49 0,-7 3-29 0,7-4-21 0,0 5-24 0,0 1-23 0,0-2-19 0,-6 6-19 0,6-5-17 0,0 5-14 0,0 0-14 0,0 0-15 31,-6 0-16-31,1 5-28 0,5-5 0 0,-7 6 0 0,-1-2 0 0,8 7-3 0,-6-7-12 15,-1 7-3-15,-4-3 0 0,4 3-5 0,-2-2 1 0,4 6-2 0,-8-5 2 16,8 4-1-16,-4 1 2 0,2 1 1 0,-4-3-2 0,3 2-3 0,3-1-3 16,-3 2-2-16,3-3-3 0,5 2-2 0,-7-1-4 0,0-2-2 0,7 1-5 15,-5-3-4-15,5 0-1 0,0 0-4 0,0 5 0 0,0-11 2 0,0 5-2 16,0-3 2-16,0 3 1 0,0-3 0 0,5 0 3 0,-5-2 3 0,7 1 3 0,0-1 3 16,-2 1 3-16,3-1 5 0,-3-4 6 0,3 0 4 0,3 6 5 0,-4-6 4 15,7-6 8-15,-1 6 5 0,1 0 7 0,-2-4 8 0,1-1 8 0,1 1 11 0,-2-1 10 16,-6 1 9-16,7-8 7 0,0 8 8 0,-5-7 5 0,-2 7 7 0,-1-5 4 15,3 0 1-15,-1-3 2 0,-1 3 1 0,-6 0-3 0,0-1-7 16,6-4-8-16,-6 4-11 0,-6-5-9 0,6 0-11 0,0 0-10 0,-6-4-7 0,6 4-8 16,-7 1-6-16,-1-2-10 0,8-3-9 0,-5 10-10 0,-1-6-14 0,-2 6-10 15,3-3-15-15,5 3-13 0,-8 0-19 0,1 5-18 0,7 4-25 0,-6-5-28 16,0 5-30-16,1 0-32 0,-2 5-32 0,7-1-29 0,-8 5-28 0,2-3-55 16,-1 3-63-16,1 0-64 0,1 7-56 0,-2-7-10 0,-2 6 14 0,4 0 29 0,-1 0 37 15,-1-2 43-15,2 2 45 0,-4-4 46 0,2-1 48 0,7 3 47 0,0-8 49 16,0 5 62-16,0-5 72 0</inkml:trace>
  <inkml:trace contextRef="#ctx0" brushRef="#br0" timeOffset="86645.78">20327 13166 105 0,'5'-11'192'0,"9"7"62"15,-9-2 52-15,3-3 46 0,-3-2 43 0,-5 7 43 0,7-5 43 0,0 0 38 16,-7-3 40-16,7 3 36 0,-7-1 31 0,6 1-64 0,-6 0-120 0,0-3-79 0,7 3-59 16,-7 0-36-16,0-2-23 0,0 7-22 0,0-5-19 0,0 3-22 0,-7-4-24 15,7 5-20-15,0 1-20 0,0-2-13 0,0 6-48 0,0 0-57 0,0 0 0 16,-6-5 0-16,6 5 0 0,0 0 0 0,0 5 0 0,-7-5 0 0,7 6 0 15,0-2 0-15,-7 1 0 0,7 1 0 0,0 4 0 0,-7-5 0 0,7 3 0 16,0 3 0-16,-5 4 0 0,5-6 0 0,0 6-10 0,-8-2-7 0,8 2 3 16,0 1 1-16,0-2-4 0,0 1-1 0,0-6-4 0,0 7-3 0,0-3-7 0,8 2-2 15,-8-4-2-15,5 4 0 0,-5-6-1 0,7 1-1 0,0-1 1 0,0 0 1 16,-1 3 4-16,7-8 1 0,-6 1 7 0,-1 4 3 16,7-9 7-16,-5 4 1 0,-3-4 3 0,8 6 5 0,-8-6 1 0,4 0 2 0,3 0 2 0,-4-6 1 15,-3 6 4-15,2-4 1 0,0 4 6 0,-2-5 8 0,3 1 7 0,-2-1 4 16,1-5 5-16,-1 4 3 0,-6-3 2 0,5 0 2 0,2-1 1 0,-7 1 1 15,9-3 1-15,-4-2-2 0,-5-1-3 0,6 7-2 0,-6-7-5 0,0 0-10 0,7 0-24 16,-7 1 0-16,0-2 0 0,0 1 0 0,0 2 0 0,0-2 0 0,0 6 0 16,0-3-5-16,0 3-21 0,0 4-5 0,0-3-6 0,0 3-10 0,0-1-11 15,0 6-12-15,0 0-16 0,0 0-20 0,0 0-18 0,0 0-14 0,0 0-5 16,-7 0-5-16,7 6-2 0,0-1-2 0,0-1-3 0,0 0-2 0,0 1-3 0,0 4 2 16,0-3 2-16,0 3 12 0,7-3 15 0,-7 4 19 0,5-5 21 0,-5-1 17 15,8 1 14-15,0-1 17 0,-3 2 14 0,1-1 16 0,2-5 14 0,-3 0 16 16,8 0 16-16,-6 0 14 0,5-5 14 0,3-1 11 0,-2 2 12 0,-2-1 3 0,5 1 5 15,-5-5 3-15,10 3 4 0,-3-3 2 0,-5-6-4 0,7 4-2 0,0-2-6 0,0 3-2 16,-1-5-2-16,0 0-2 0,1 0 2 0,-7 0-2 0,6 0-2 0,-6 2 1 16,0-2 2-16,1-6-4 0,-2 6-1 0,-6 2-3 0,2-2 0 0,-3-5-3 15,3 6-1-15,-3-6-4 0,-5 1-6 0,0 0-5 0,0 5-7 0,0-7-2 16,-5 2-4-16,-3 4-2 0,8-6-5 0,-5 8-5 0,-3-2-7 0,2 0-5 16,-1 0-7-16,2 6-9 0,-9 0-9 0,9 2-3 0,-3 4-6 0,-5 3-2 15,5 0-3-15,-3 3-6 0,4 4-3 0,-7-2-4 0,2 8-5 0,0-3-5 16,-3 0-1-16,4 6-3 0,3-3 1 0,-4 7 2 15,4-4 4-15,-4-1 2 0,5-2 2 0,2 1 3 0,-3 7 3 0,0-11-1 0,8 3 0 0,-5 2 0 16,5-4 1-16,0 2 2 0,0-3 3 0,0 1 2 0,0 4 6 0,5-12 2 16,-5 13 7-16,8-7 9 0,0-4 6 0,-8 5 7 15,12-1 4-15,-6 3 5 0,0-3 3 0,9 0 6 0,-10 0 0 0,9 1 5 16,-1-4 2-16,-6 3 2 0,5 1 6 0,0-1 3 0,-4 2 0 0,5-2-6 0,-7 1-1 16,-1-4-8-16,3-1-1 0,0 3-2 0,-3-3-4 0,3 1-3 0,-8-3-2 0,5 3-21 0,-5-6-5 15,0 6 0-15,0-6 0 0,0 3 0 0,0-3 0 0,0 0 0 0,0 6 0 16,0 0 0-16,0-2 0 0,-5-4 0 0,5 5 0 0,-8-1-83 0,8 1-29 0,-5-1-35 15,-3 2-38-15,0-1-44 0,-3-1-44 0,4-4-75 0,1 6-86 0,-7 0-93 16,0-2-93-16,7 1-27 0,-9-1 6 0,4 1 25 0,-2-1 36 0,-2 2 43 0,-4-1 47 16,6-5 53-16,-6 4 54 0,-2-4 60 0,3 0 60 0,-3 0 75 0,2 5 76 15</inkml:trace>
  <inkml:trace contextRef="#ctx0" brushRef="#br0" timeOffset="87039.51">18073 14782 92 0,'0'0'176'0,"0"0"59"15,0 0 47-15,0 0 41 0,-7-5 34 0,7 5 29 0,0 0 28 0,-6 0 25 0,6 0 24 0,0 0 25 0,0 0 27 0,0-4-61 0,6-1-110 0,-6 5-75 0,0-6-51 0,7 6-34 0,-7-4-22 0,6 4-13 0,-1-6-7 0,2 1-7 16,2 5-3-16,-4-4-7 15,8-2-6-15,-8 1-13 0,11 5-11 0,-5-4-15 0,2-1-17 0,7 5-13 0,-8-4-11 0,3-2-10 0,-2 3-16 0,-2 3-20 16,5-7-24-16,2 7-28 0,-4-5-31 0,-2 5-38 0,1-4-41 0,1-1-59 16,-2 5-67-16,0 0-106 0,-4-6-116 0,4 6-52 15,2-4-12-15,-1-1 7 0,0 1 20 0,-7-5 31 0,7 3 36 0,-6-3 44 0,-1-6 47 0,1 0 54 0,6-1 58 0,-6 2 68 16,-7-5 72-16</inkml:trace>
  <inkml:trace contextRef="#ctx0" brushRef="#br0" timeOffset="87512.56">18666 14254 0 0,'0'-6'17'0,"5"2"137"0,-5 1 85 0,7-3 59 0,-7 1 45 16,0 1 40-16,0-2 40 0,0 0 38 0,-7 2 39 0,7-1 36 16,-5 0 33-16,5 1 32 0,0-2 29 0,0 2-94 0,-8-1-167 0,8 5-91 0,0 0-52 15,0 0-25-15,0 0-8 0,0-4-8 0,0 4-15 0,0 0-13 0,0 0-18 16,0 0-15-16,0 0-14 16,0 0-12-16,0 0-11 0,0 0-13 0,0 0-15 0,0 0-28 0,0 0-31 0,0 0 0 0,0 4 0 15,-5 1 0-15,5-1 0 0,0 2 0 0,0 3 0 0,-8 0 0 0,8 3 0 0,0 3 0 0,0-2 0 0,0 2 0 16,-6 0 0-16,6 4 0 0,0-5-15 0,0 7-15 0,0-8-6 0,0 8-11 15,0-2-9-15,0-4-11 0,0 3-10 0,0-3-7 0,6 6-11 0,-6-8-6 16,0 2-3-16,8 0-4 16,-8 0-2-16,5-6-10 0,-5 6-11 0,8 1-3 0,-8-7-3 0,5 0 6 0,-5 6 10 15,7-9 6-15,-7 3 10 0,7 1 11 0,-7-5 8 0,0-1 12 16,0 2 13-16,0-6 13 0,0 0 14 0,0 0 16 0,0 0 21 0,0 0 10 0,0 0 7 0,0 0 3 0,0 0 1 0,0-6 3 0,0 2-3 16,-7-1 2-16,7 1 0 0,0-2-3 0,0 0-2 0,-7 3-2 0,7-3-4 15,0-3 3-15,0 3 2 0,-5-3 4 0,5 5 3 16,0-7 3-16,0 1 7 15,0 1 4-15,0-2 6 0,0-2 2 0,0 4 2 0,0-7-1 0,5 5 2 0,-5-2-3 16,0-2 2-16,7 0-3 0,-7 0-4 0,7 2-4 0,-7-2-5 0,5 0-7 16,2 0-4-16,1 6-4 0,-2-1-5 0,1-1 1 0,-1 1 1 0,-1 5-2 15,11-4 1-15,-11 5 0 0,8 4 0 0,-8 0 5 0,11 0 1 0,-11 0 4 0,6 4 3 16,5 1 8-16,-11-1 2 0,9 7 1 0,-9-1 1 0,10-1-2 0,-10 0 0 16,2 6 1-16,0-6-4 0,-2 7 0 0,3-1-3 0,0-1-6 0,-3 5-9 15,-5-3-11-15,0-2-14 0,0 1-15 0,0 4-16 0,0-4-13 0,0-6-11 0,0 6-15 16,-5 1-17-16,5-7-14 0,-8 0-18 0,0 1-15 0,8 1-19 0,-5-2-18 15,-2-3-22-15,0 3-20 0,7-5-19 0,-5 2-40 0,-2-3-46 0,-1 3-77 16,3-6-85-16,-2 6-26 0,0-6 2 0,2 0 18 0,-3 0 29 0,0 0 28 0,-3-6 33 16,6 6 37-16,-2-6 43 0,-2-3 44 0,4 5 45 0,5-5 59 0,-7-3 64 15</inkml:trace>
  <inkml:trace contextRef="#ctx0" brushRef="#br0" timeOffset="87749.39">18932 14162 0 0,'7'-11'19'0,"-1"1"138"0,-1 7 75 0,4-7 60 0,-2-1 49 0,-2 1 45 16,3 5 40-16,-3-4 40 0,1-1 41 0,2 1 34 0,-8 4 35 0,7-6 30 0,-2 6 32 0,-5 1-102 0,6-1-172 0,-6-1-87 0,0 6-45 0,0 0-28 0,0 0-25 0,0 0-20 0,0 0-19 0,0 0-16 0,0 0-17 0,8 6-11 0,-8-6-12 0,0 5-7 0,0-1-10 0,0 8-5 0,0-8-8 0,0 6-5 0,5-2-9 0,-5 7-3 0,0-4-4 0,0 4 0 0,0-2-2 16,0 2-12-16,0 1-19 0,0-2 0 0,0 5 0 0,0-4 0 0,0 6 0 0,0-8-15 15,0 8-36-15,0-3-15 0,0 1-18 0,0 2-23 0,0-3-23 0,0 3-32 16,0-2-37-16,0-4-37 0,0 3-40 0,0 3-36 0,8-2-29 0,-8-4-69 15,0 6-82-15,5-8-54 0,-5 1-36 0,8-4 0 0,-8 5 22 0,6-9 33 0,-6 3 37 16,7-5 48-16,-7-4 51 0,0 0 51 0,6 0 53 0,1-4 51 0,-1 0 53 0,2-1 68 16,-8-1 86-16</inkml:trace>
  <inkml:trace contextRef="#ctx0" brushRef="#br0" timeOffset="88632.73">19427 14186 0 0,'7'-9'36'0,"-1"-6"154"0,-6 4 86 0,5 1 64 0,-5 1 52 16,0 0 46-16,0-1 37 0,0 4 36 0,-5-3 32 0,5 4 28 0,0-1 23 15,-6 2 20-15,6 0 21 0,-7-1-129 0,7 0-212 0,-5 5-113 16,5-4-58-16,-9-3-38 0,4 7-24 0,-2 0-21 0,1 0-19 0,1 0-13 0,-3 0-16 0,-5 7-8 16,6-3-9-16,0 1-6 0,-6 0-4 0,6 3-8 0,2 3-5 0,-9-2-6 15,9 1-4-15,-3 5-4 0,3-6-4 0,-3 6-4 0,2 1 0 0,-6-7 0 16,3 6 0-16,4-1 2 0,-2 2 0 0,1-7 0 0,6 4 3 0,-5 2 5 16,-4 0 2-16,2-4 4 0,7 3 4 0,-5 0 1 0,5-4 5 0,0 5 2 15,0-6 3-15,0 1 3 0,0 1 5 0,0-2 2 0,5 1 3 0,-5 1 3 0,7-7 2 16,2 5 6-16,-9-4 0 0,5-1 8 0,8 2 6 0,-8 0 12 15,4-3 10-15,-4 3 14 0,8-6 12 0,-5 0 12 0,5 0 11 0,-1 0 12 0,0 0 8 16,3-6 9-16,-3 3 11 0,0-3 6 0,4 0 7 0,-5 2 2 0,10-6 0 0,-9 2-5 16,-1-3-4-16,5 7-5 0,-11-8-9 0,9 3-8 0,-9 0-9 0,3-6-8 15,-1 6-6-15,-2-1-11 0,-5-5-8 0,0 6-7 0,0-6-6 0,0 0-5 16,0 0-3-16,0 2-4 0,-5-2-4 0,5-1-8 0,-7-4-2 0,-1 7-7 0,8-2-3 16,-5-6-7-16,-2 8-8 0,-5 2-6 0,4-4-10 0,0 6-16 0,3 3-18 15,-1 2-22-15,-6 0-20 0,3-1-17 0,4 5-17 0,-2 5-13 0,-4-1-14 16,3 0-17-16,0 7-12 0,-4-2-11 0,5 1-15 0,2 5-14 0,-10 0-11 15,10 0-20-15,-2 0-24 0,0-2-23 0,2 2-22 0,-3-6-17 0,3 7-16 0,5-2-1 16,0 1 5-16,-8-5 15 0,8-1 17 0,8 2 24 0,-8-1 25 0,0-1 29 16,5 0 31-16,-5-3 43 0,8 4 47 0,-3-5 53 0,2-1 54 0,0 2 51 0,-2-3 52 15,2 3 39-15,6-6 33 0,-6 4 31 0,5-4 28 0,4 0 23 0,-5 0 24 0,1 0 18 16,2 0 19-16,4-4 12 0,-2-2 11 16,3 3-6-16,-6-3-11 0,6 2-21 0,-7-7-25 0,9 7-13 0,-10-7-6 0,4 2-6 0,4-5-6 0,-5 3-4 15,-2 2-3-15,1-1-3 0,1-1-5 0,-2-2-8 0,-6 4-14 0,8-3-11 16,-7-2-9-16,-2 4-10 0,2-3-12 0,0 1-7 0,-7-2-14 0,5 1-10 15,-5-2-10-15,0-1-11 0,8 2-9 0,-8 4-8 0,0-4-7 0,0-2-4 16,0 7-6-16,0-1-4 0,0 1-6 0,-8 0-6 0,8 3-5 0,0-4-2 16,0 5-2-16,0-1-3 0,-5 6-2 0,5-3-8 0,0 3-4 0,0 0-9 15,-7 0-4-15,7 0-9 0,0 0-7 0,-7 0-3 0,2 3-7 0,5 3 1 16,-7-1-3-16,1-1 0 0,-2 8-3 0,2-8-4 0,-1 10 2 0,7-4 0 0,-5-1 3 16,-3 7 0-16,2-6 3 0,-1 4 1 0,1 0-2 0,6-4-1 0,-5 5-1 15,-2 0-6-15,7-6-3 0,-9 7-2 0,9-7-2 0,0 6-4 0,0-6 0 0,-5 0-2 16,5 7-2-16,0-5-1 0,5-4 1 0,-5 4 0 0,0 5 2 0,0-7 5 15,9-4 6-15,-2 5 3 0,-7-1 7 0,5 0 1 0,1-3 6 0,1-2 0 16,-1 2 5-16,2-1 0 0,4-1 2 0,-6 2 1 0,8-6-6 0,-7 0 1 0,5 0-4 16,0 0-4-16,-4-6-7 0,5 6-6 0,0-9-11 0,0 3-15 0,0 2-17 15,0-7-22-15,1 2-27 0,-9-1-26 0,8 1-28 0,1-6-26 0,-2 5-24 16,2-5-35-16,-8 1-39 0,6-2-33 0,4-2-25 0,-11 3-14 0,8-4-11 0,-8 4 12 16,4-4 19-16,-4-2 29 0,2 1 35 0,-1 2 47 0,-1-2 52 0,-5 0 54 0,8 1 54 15,0-2 55-15,-8 3 60 0,0-1 53 0,0-6 52 0,5 4 47 0,-5 3 41 16,0-2 36-16,0 1 29 0,-5-2 26 0,5 3 24 15,0 2 6-15,0 1-2 0,-8 2-12 0,8 4-16 0,-8-3-15 0,8 3-17 0,0 4-17 0,0 1-18 16,-5-2-17-16,5 6-15 0,0 0-19 0,0 0-19 0,0 0-22 0,-6 0-22 16,6 6-19-16,0-6-18 0,-7 4-13 0,7 7-11 0,0-8-12 0,0 9-6 0,-5-3-7 15,5 4-5-15,-9-1-3 0,9 3-2 0,0-2 2 0,-5 2-1 0,5 0 2 16,0 0 0-16,-7-2-1 0,7 2-2 0,0-1-2 0,-6 2-5 0,6-1-5 16,0 0-3-16,0 0-11 0,-5-2-14 0,5 2-17 0,0 0-15 0,0 0-19 15,-9-2-25-15,9 2-25 0,0-3-27 0,0 2-32 0,0-6-32 0,0 3-30 0,0-2-27 16,9 1-28-16,-9 1-22 0,0-1-28 0,0-7-33 0,5 7-38 0,-5-5-40 15,6 1-28-15,1-6-25 0,-7 3 8 0,5-3 26 0,4 0 36 0,-4 0 42 0,2-3 40 16,-1 3 39-16,-1-6 40 0,3 1 37 0,0 1 45 0,-3-2 48 0,1-3 50 16,2 5 67-16</inkml:trace>
  <inkml:trace contextRef="#ctx0" brushRef="#br0" timeOffset="89202.96">19995 14102 22 0,'5'-9'97'0,"2"-1"56"0,-7 1 46 0,7 0 42 0,-7-3 40 0,5 3 38 0,-5-1 35 0,8 1 35 0,-8 0 34 0,0-7 33 0,5 5 31 0,-5-2-22 0,8 4-53 0,-8-3-52 0,0 3-49 0,6 0-36 0,-6-1-23 0,0 5-21 0,5-4-17 0,-5 2-16 0,0 4-16 0,0-3-15 0,0 6-14 0,0 0-15 0,0 0-11 0,0-5-13 0,0 5-16 0,0 0-11 0,0 0-14 0,0 0-11 0,0 0-11 0,0 0-8 0,0 0-8 0,0 0-4 0,0 0-5 0,0 0-4 0,0 5-2 0,0 1-3 0,0-3 0 0,0 4 1 16,-5-2 0-16,5-1 1 0,0 1-1 0,-6 5 3 0,6-1-2 0,-8-3-4 0,8 4-4 0,-5-1-9 16,-3 0-4-16,3 0-10 0,-2 2-6 0,0-1-6 15,2 0-7-15,-3-1-9 0,1 0-8 0,2 2-7 16,-3-2-3-16,2 2-9 0,1 3-1 0,5-4-2 0,-8-1 1 0,0 2 2 0,8-1 3 0,-5-1 4 0,5 0 0 0,-6 1 4 16,6-5 1-16,0 4 4 0,0 3 6 0,0-8 4 0,0 1 2 0,0-1 4 15,6 2 5-15,-6-2 5 0,5 1 4 0,-5 0 5 0,8-5 4 0,0 4 6 16,-8-4 7-16,5 0 5 0,9 0 5 0,-9 0 4 0,2 0 6 0,6-4 4 15,1 4 6-15,-1-5 7 0,-8 5 3 0,14-5 7 0,-3 1 3 0,-4-2 3 0,8 2 3 32,-8-5 1-32,7-3-1 0,-4 9 0 0,2-8 0 0,-2 1-2 0,4 1-3 15,-6-6-2-15,6 0-3 0,-7 0-5 0,2 2-4 0,-1-3-5 0,1 2-5 0,-2-5-1 16,1 4-4-16,1-6-2 0,-7 8-4 0,6-8 0 0,-7 3-6 0,-1-1 2 16,3-2-2-16,-3 1 0 0,2 7-1 0,-7-8 0 0,7 2 0 0,-7 1-1 15,0-3 2-15,0 2-1 0,0-2 0 0,0 7-1 0,0-5 3 0,0 4 3 0,-7 5 4 16,7-5 2-16,0 6-2 0,-7 4 0 0,7-5-2 0,-5 6-4 15,-3 4-5-15,8 0-5 0,-5 0-3 0,-1 4-1 0,-2 2-3 0,3 3-2 0,-2 0-4 16,-1 1-3-16,2 1-7 0,-7 3 0 0,8 0-5 0,-2-4 2 0,0 4-1 16,0 2 5-16,1-2 1 0,-1 2 4 0,1-7 0 0,-2 6 1 0,8-6 1 0,-5 1 0 15,5-1-1-15,-7 3 1 0,7-3-2 0,0 0 0 0,0 0 0 0,0-3-1 16,0 3 0-16,0-3-1 0,0 4 1 0,0-5 1 0,0 4 1 0,7 1 1 16,-7-6 3-16,5 7 0 0,3-8 1 0,-2 9 2 0,1-3 0 0,-1 1 3 15,1-7 8-15,0 8 7 0,0-1 4 0,-2 0 8 0,8-5 7 0,-7 4 4 0,2 1 6 16,4-1 4-16,-4-4 2 0,-2 6 3 0,-1-6-1 0,3 0 2 0,-3 3 2 15,2-8-3-15,0 11-1 0,-7-7-4 0,7-4-3 0,-7 5-7 0,0 1-5 0,6-2-6 16,-6-4-3-16,0 6-4 0,0-1-3 0,0-1-5 0,-6-4-4 16,6 6-5-16,0-3 0 0,-7-3 0 0,7 6-12 0,0-2-21 0,-7-4-12 15,0 5-19-15,2 1-20 0,5-6-19 0,-8 3-23 0,3 4-24 0,-1-7-23 16,-2 5-28-16,3-5-28 0,-2 4-33 0,-1-4-37 0,2 0-53 0,0 5-61 0,-1-5-73 16,2 0-74-16,-2 0-16 0,0 0 10 0,0 0 28 0,7-5 31 0,-6 5 39 15,-1 0 41-15,7-4 45 0,0 4 45 0,-6 0 53 0,6 0 50 0,0-5 65 0,0 5 69 0</inkml:trace>
  <inkml:trace contextRef="#ctx0" brushRef="#br0" timeOffset="89659.93">20815 13654 83 0,'0'-6'154'0,"0"2"47"0,0-7 41 0,0 7 41 16,-8-1 41-16,8-5 39 0,0 10 40 0,0-9 40 0,0 4 35 0,0 1 38 0,-6-2 37 0,6-3-56 0,0 3-106 0,0 3-58 0,0-4-28 0,0 2-18 0,0 1-14 0,0 4-17 0,0-5-17 0,0 1-19 0,0 4-19 0,0 0-17 0,0 0-17 0,0-6-17 0,0 6-16 15,0 0-14-15,0 0-16 0,0 0-14 0,0 0-13 0,0 0-14 0,0 0-13 16,-6 0-43-16,6 6-7 0,0-6 0 0,-7 0 0 0,7 4 0 0,-5 5 0 0,-3-4 0 16,0 5 0-16,3-1 0 0,-1 7 0 0,-6-2 0 0,3 1 0 0,-3 0 0 15,1-1 0-15,2 6 0 0,-3-1 0 0,6 1 0 0,-7-1 0 16,5-4-1-16,-4 4-42 0,5 5-16 0,0-3-18 0,2-2-20 0,5 5-20 0,-8 0-19 15,8 0-22-15,0 1-21 0,0-1-27 0,0 7-30 0,8-1-30 0,-8-8-33 16,5 9-31-16,2-7-83 0,0 0-104 0,5 0-42 0,-4-3-12 0,5-6 15 0,5 4 26 16,-4-10 35-16,4 0 36 0,3 3 40 0,-2-8 41 0,7-4 49 0,-5-4 48 15,-2-2 53-15,7-4 59 0</inkml:trace>
  <inkml:trace contextRef="#ctx0" brushRef="#br0" timeOffset="94782.79">19095 15617 0 0,'0'6'26'0,"-5"-6"41"0,5 4 21 0,0-4 22 0,-8 5 22 0,8-5 21 0,0 5 21 0,-6-5 18 0,6 0 15 0,0 4 16 0,0-4 13 0,0 0-17 0,0 0-37 0,0 0-24 0,0 0-11 0,0 0-11 0,0 0-2 0,0 0-9 0,0 0-10 0,0 0-9 0,0 0-8 0,0 0-4 15,0 0-1-15,0 0 1 0,0 0 0 0,0 0 2 0,0 0-1 0,0 0 2 0,0 0 1 0,0 0 1 16,0 0-1-16,0 0-1 0,0-4-1 0,0 4-1 0,0 0-1 0,0 0-5 0,0 0-2 15,0 0-8-15,0-5-5 0,0 5-6 0,0 0-6 0,0-5-8 16,0 5-4-16,0-4-6 0,0-2-1 0,0 6-3 0,0-6-1 0,0 2-1 0,0 4 0 0,0-5-1 16,0 1 2-16,0-2 1 0,0 6 1 0,0-5 0 0,0 1 2 0,0 4-1 15,0-5 0-15,0 5-4 0,0-4-3 16,0 4-2-16,0-6-3 0,0 6-2 0,0 0-7 0,0-6-2 0,0 6-3 0,0 0-4 0,0 0-4 0,0-4-3 16,0 4-1-16,0 0-4 0,0 0-2 0,0 0-1 0,0 0-1 0,0 0-3 0,0 0-1 15,0 0-3-15,0 0-1 0,0 0-5 0,0 0-2 0,0 0-5 0,0 0-4 16,0 0-6-16,0 0-4 0,0 0-6 0,0 0-4 0,0 0-5 0,0 0-6 15,0 0-2-15,0 0-5 0,0 0-1 0,0 0-2 0,0 0 1 0,0 0-1 16,0 0 3-16,0 0 1 0,0 0 2 0,0 0 1 0,0 0 2 0,0 0 3 16,0 0 3-16,0 0 5 0,0 0 2 0,0 0 5 0,0 0 5 0,0 0 1 0,0 0 4 15,0 0 2-15,0 0 3 0,0 0 5 0,0 0 0 0,0 0 5 0,0 4 1 16,0-4 1-16,0 0 0 0,0 6 0 0,0-6-1 0,0 0-1 0,0 0-3 16,0 0 0-16,-7 6-1 0,7-6-1 0,0 0 1 0,0 4 1 0,0-4 0 15,0 0 0-15,0 0 3 0,0 5-1 0,0-5 2 0,0 0-2 0,0 0 1 0,0 4-4 16,0-4-5-16,0 0-4 0,0 0-10 0,0 5-10 0,0 1-16 0,0-6-18 15,0 4-25-15,0-4-26 0,0 5-32 0,0-5-31 0,0 0-43 0,-6 10-43 16,6-4-15-16,0-6 3 0,0 4 9 0,0 1 16 0,0 0 19 0,0-1 23 0,0 6 26 16,0-5 28-16,-7-1 31 0,7-4 35 0,-6 5 36 15,6-5 58-15</inkml:trace>
  <inkml:trace contextRef="#ctx0" brushRef="#br0" timeOffset="96833.01">19082 15592 39 0,'0'6'109'0,"0"-2"37"0,-6 1 30 0,6-5 27 0,0 4 26 0,0-4 23 0,0 6 20 0,0-6 17 0,0 0 16 0,0 0 16 0,0 0 14 0,0 0-50 0,0 0-89 0,0 0-44 15,0 0-25-15,0 0-13 0,0 0-9 0,0 0-4 0,0 0-7 0,0 0-5 0,0 0 2 0,0 0 2 0,0 0 3 0,0 0 6 0,0 0 4 16,0 0 6-16,0 0 3 0,0 0 5 0,6 0 3 0,-6-6 2 0,0 6 3 0,8 0 0 15,-8-4 2-15,5 4-4 0,-5-5-1 0,0 1-4 0,0-2-4 0,5 1-5 16,-5-4-3-16,0 5-4 0,8-2-8 0,-8 0-7 0,0-3-7 0,6 5-9 16,-6-7-11-16,0 7-9 0,0-5-5 0,7-3-6 0,-7 3-4 0,0 0-4 15,0 0-4-15,8-1-2 0,-8-5-5 0,0 6-3 0,0-6-2 0,0 4-3 16,0-2-5-16,0-3 0 0,0 1-1 0,0 1-1 0,0 1-2 0,0-3-1 0,0-4-1 16,0 5-3-16,0-4-2 0,-8-1 0 0,8 1-2 0,0 0-1 0,0-2 1 15,-7 8-1-15,7-8 1 0,0 3 1 0,0 3-1 0,0 0 2 0,-6 0-1 0,6 2 2 16,0 2 2-16,-8 1 2 0,8 0 4 0,0 0 6 0,-5 0 6 15,5 1 4-15,0 5 2 0,-5-1-2 0,5-5 0 0,0 4 2 0,0 1-3 0,-8 1 1 16,8 4 3-16,0 0-2 0,0-6 1 0,0 6-3 0,0 0-4 0,0 0-4 16,0 0-10-16,0 0-5 0,0 0-2 0,0 0-4 0,0 0-2 0,0 0-3 15,0 0-1-15,0 0-6 0,0 0-3 0,0 0-7 0,0 0-3 0,0 0-2 0,0 6 1 16,0-6-2-16,0 4 3 0,0 7 1 0,0-8 1 0,0 9 3 0,0-3 2 0,0 5 3 16,0-4 4-16,0 10 2 0,8-6 4 0,-8 5 6 0,0 2 6 0,0 3-1 15,0-5 1-15,5 5 2 0,-5 0 0 0,0 1 0 0,0 5-2 16,0-5 2-16,5-1-2 0,-5 0 0 0,0 0-1 0,8 1 0 0,-8-1 0 0,0 0-2 15,6-3 0-15,-6-2 0 0,7-1-2 0,-7 3 1 0,8-2-1 0,-3-4 1 16,-5 4-2-16,6-4 1 0,2-6 0 0,-3 7-1 0,2-2 0 0,-1-4-1 16,2-1 0-16,-2 3 1 0,1-9 1 0,-2 8 0 0,3-7 2 0,3 2 1 15,-3-3 2-15,4-3 3 0,-3 6 2 0,2-6 0 0,1-6 1 0,2 3 2 0,-1-3 1 16,0 2 0-16,0-7-1 0,1 1 0 0,-2 1 2 0,1-6-4 0,1 6 1 16,-1-6 0-16,0 0 0 0,0 0-2 0,1 2-2 0,-9 1 3 0,8-1 0 15,-8 2 2-15,3-2 0 0,0 1 1 0,-3-1 3 0,2 2 2 0,-7-2 1 0,7 2 3 16,-7-2 0-16,0 2 2 0,0-4-1 0,0 2-1 0,0-3 1 0,0 1-4 15,0 1 1-15,0 1-1 0,0 1-3 0,-7-3 2 0,7 2-1 0,0 2 3 16,0 1 0-16,-7-5-2 0,7 6 2 0,0 4-2 0,0-5 0 0,-5 6-1 0,5-1 1 16,0 1-1-16,0 4-2 0,0-6-3 0,0 6-2 0,0 0-7 0,0 0-7 15,0 0-8-15,0 0-6 0,0 0-5 0,0 0-4 0,0 0-2 0,0 0-1 16,0 6 2-16,0-2-1 0,0 5 2 0,0 1 2 0,0-5 2 0,0 4 2 16,0 6 6-16,0-5 1 0,0 5 6 0,5-6 5 0,-5 6 3 0,0-3 0 0,0 1 2 15,0-4 0-15,7 6-1 0,-7-4 0 0,0-1 0 16,7 3 1-16,-7-2-2 0,5-2 0 0,-5 0-1 0,8 1 2 0,-8 1-1 0,7-1 0 0,-7-7 0 15,5 8 1-15,2-7-2 0,-7 2 2 0,7-3-2 0,-2 4 2 0,3-2-2 16,-8-5 2-16,5 4 1 0,3-4 1 0,-2 5 2 0,-6-5 2 0,5 0 0 0,3 0 3 16,-1 0-1-16,-1 0 3 0,1-5 3 0,-7 5 1 0,6-4 1 0,-1-1 0 15,4-2-1-15,-2 4 0 0,-2-7 1 0,8-1-2 0,-7 2 1 0,2 0 0 0,-3-7-3 16,2 2 3-16,7-1-1 0,-8 2-2 0,1-3 3 0,-2 1 0 0,2 1 2 16,0-5 3-16,-2 4-1 0,3-4 2 0,-1-2-1 0,-1 6 2 0,-6-3-2 15,8-1 1-15,-8-2-2 0,5 3 1 0,-5 3-2 0,0-6-1 0,0 8 1 16,0-2-4-16,0 0 1 0,0 0 3 0,0 5-2 0,0 1 4 0,0 4 2 15,0-5 1-15,0 4 0 0,0 2 0 0,0 4-1 0,-5 0-4 0,5 0-5 16,0 0-7-16,0 0-9 0,0 0-9 0,0 0-6 0,0 0-7 0,0 0-6 16,0 4-1-16,0 2-6 0,0 0-1 0,-8 3-3 0,8 0-1 0,0 1 2 0,0-1 0 15,0 3 5-15,-6 2 5 0,6-4 8 0,0 3 7 16,0-2 6-16,0 4 2 0,-7-5 3 0,7-1-2 0,0 0 2 0,0 0-1 0,0 3 1 0,0 1 0 16,0-3 1-16,0 0 2 0,0-6 1 0,7 8-2 0,-7-3 0 0,0 1 0 0,0-1-1 15,6 0 0-15,-6-3-1 0,0 3-1 0,8 3 1 0,-8-9 1 0,5 7 0 16,0-5 1-16,-5 4 2 0,8-3-2 0,-2-2 0 0,1 7 1 0,-1-7 1 15,-6 2 1-15,7-2-1 0,-7 1 1 0,6-1 1 0,-6 1 0 16,8-5 1-16,-8 6-2 0,0-6 2 0,0 4 1 0,0-4-1 0,0 0 3 0,0 0-2 0,0 5-6 0,0 1-8 16,-8-3-11-16,8-3-15 0,-6 6-15 0,-1-2-15 0,7 2-19 0,-6-6-15 15,-1 5-20-15,-7-1-20 0,9-4-21 0,0 6-27 0,-3-3-34 16,-5-3-38-16,5 0-43 0,-4 6-64 0,0-6-72 0,5 0-45 0,-7 0-26 0,1 0 6 16,8 0 19-16,-9-6 27 0,1 3 33 0,1-3 34 0,-2 2 36 0,8-1 43 0,-7-5 47 15,-2 1 51-15,4-2 55 0,-2 1 68 0,0 1 80 0</inkml:trace>
  <inkml:trace contextRef="#ctx0" brushRef="#br0" timeOffset="96989.58">19440 15103 0 0,'5'-4'5'0,"3"-5"117"0,0 0 77 0,-8-3 56 0,5 3 45 0,-5 0 39 0,0-1 37 0,7 1 32 0,-7-3 29 0,0 3 25 16,0 0 23-16,0 0 20 0,0-1 21 0,7-1-88 0,-7 7-150 0,0-7-89 0,0 7-54 0,5-1-37 0,-5-1-23 0,0 6-24 0,0-4-19 0,8 4-22 0,-8 0-24 0,0-4-32 0,0 4-33 0,7 0-36 0,-7 4-36 0,5-4-56 0,-5 0-67 0,7 4-84 0,0 2-88 0,-7-1-36 0,5-1-9 0,3 1 5 15,-3 1 16-15,-5-2 24 0,8 2 32 0,-2-6 40 0,-6 5 41 0,5-5 47 0,3 4 48 0,-8-4 60 0,7 0 65 0</inkml:trace>
  <inkml:trace contextRef="#ctx0" brushRef="#br0" timeOffset="97233.32">19837 14850 67 0,'14'0'181'0,"-8"0"72"0,-6-6 52 0,7 3 43 0,-2-3 36 0,-5 2 38 0,7-5 35 15,-7-3 35-15,0 3 35 0,0 0 30 0,9-1 33 0,-9 1-47 0,0-2-94 0,0 7-97 16,0-2-97-16,5 1-51 0,-5 1-22 0,0 4-20 0,0 0-12 15,0-6-18-15,0 6-21 0,0 0-19 0,0 0-22 0,0 0-20 0,0 0-18 0,0 0-13 16,0 6-9-16,0-2-9 16,6 7-7-16,-6-7-4 0,7 7-3 0,-7 2-1 0,0 2 4 0,5 6 0 15,-5-8 4-15,9 11 4 0,-9-3 6 0,5 3 5 0,-5 1 0 0,0-6-5 0,7 5-9 0,-7 0-11 0,6 0-11 0,-6 1-19 0,5-5-17 16,-5 5-13-16,8-6-9 0,0 2-13 0,-3-3-17 0,1 1-19 0,2 2-21 16,-3-6-27-16,2-2-28 0,1 7-26 0,-3-5-23 0,2-5-39 0,0 4-44 0,-2-4-56 15,-5-1-54-15,8 1-27 0,-3 1-11 0,-5-7 11 0,8 5 23 0,-8-3 30 16,0-6 37-16,0 0 42 15,0 5 42-15,0-5 44 0,-8 0 42 0,3 0 55 0,5 0 57 0</inkml:trace>
  <inkml:trace contextRef="#ctx0" brushRef="#br0" timeOffset="97433.49">19896 15275 0 0,'-6'-5'24'0,"6"5"132"0,-5-5 77 0,-4 1 59 0,9-6 52 0,-7 5 47 0,7 1 43 16,-5-2 41-16,5 0 33 0,0 3 31 0,0-3 28 0,-7 1 19 0,7 1 18 16,0 4-101-16,0-6-164 0,0 6-91 0,0-3-52 0,0-3-35 0,0 2-26 15,7 4-23-15,-7-5-19 0,0-1-17 0,5 2-13 0,-5-2-8 16,7 1-8-16,2 1-5 0,-9-1-6 0,5-5-5 0,8 6-6 0,-8-1-4 0,4-1-5 0,-4 3-6 15,8-3-6-15,0 0-18 0,-5 2-21 0,3-1-23 0,-3-1-30 0,4 2-37 0,-4 4-39 16,4 0-46-16,-5-3-54 0,-2 3-88 0,3 3-104 0,-3-3-69 0,3 0-54 16,-2 4-12-16,-1-4 9 0,-5 6 26 0,0-1 34 0,7-1 42 0,-7-4 47 15,0 6 53-15,0-6 54 0,0 0 61 0,0 6 62 16,0-6 79-16,0 0 90 0</inkml:trace>
  <inkml:trace contextRef="#ctx0" brushRef="#br0" timeOffset="97667.43">20385 15355 0 0,'0'3'32'0,"6"-3"100"0,-6 6 59 0,0-6 47 0,0 0 43 0,0 0 42 16,0 0 42-16,0-6 40 0,0 3 38 0,0-3 40 0,0 0 36 0,0 2 17 15,-6-1 4-15,6-1-64 0,0 2-106 0,-7-1-54 16,7 5-31-16,0-4-19 0,0-1-17 0,0-1-20 0,-7 6-19 0,7-4-18 0,0 4-18 0,0-6-16 31,0 6-21-31,0 0-14 0,0 0-18 0,0 0-14 0,0 0-12 0,0 0-12 0,0 0-14 0,0 0-14 0,0 0-14 0,0 0-11 0,-7 0-7 0,7 6-7 31,0-2-6-31,0 2-4 0,-5-1-8 0,5 4-9 0,-8 1-12 0,8 5-13 0,-5 0-14 0,-1-2-18 0,-2 2-16 0,-4 6-19 0,4-8-24 0,-4 7-27 0,5-1-32 32,-5 2-34-32,-2-3-36 0,8 3-53 0,-7-2-57 0,5-1-85 0,3-2-95 15,-2-2-27-15,1 1 2 0,0 1 24 0,-1-7 30 0,7 0 40 0,-8 1 43 0,3-5 47 16,-1 4 46-16,6-9 52 0,-8 7 52 0,3-7 62 0,-3 0 68 0</inkml:trace>
  <inkml:trace contextRef="#ctx0" brushRef="#br0" timeOffset="99957.81">20730 14777 75 0,'0'-9'138'0,"0"-1"40"0,0 4 29 16,0-3 30-16,0-2 28 0,-7 7 27 0,7-1 24 0,0-5 27 0,0 7 26 0,0-9 27 0,0 8 26 0,0-1-55 0,0-1-104 0,0-3-45 0,0 5-19 0,0-1-6 0,7 1-3 0,-7-2-6 0,0-3-4 0,0 3-6 0,0 0-1 15,0 3-5-15,0-3-9 0,0 2-8 0,0-1-9 0,0 5-11 0,0-4-10 16,0 4-11-16,0 0-10 0,0 0-13 0,0 0-11 0,0 0-16 0,0 0-11 0,0 0-14 16,0 0-12-16,0 0-8 0,0 0-2 0,5 4-5 0,-5 5 0 0,0-3-3 15,9 3 0-15,-9 6-3 0,0-5 1 0,7 4-1 0,-7 5 2 0,5 2 4 16,1-3 3-16,-6 3 3 0,5 3 2 0,-5-5-1 0,8 6 0 0,-8-1-5 16,8 1-4-16,-8-1-2 0,5 0-4 0,2 1 0 0,-7-5-3 0,6 5-2 0,-6-7-3 15,6 3-5-15,2-8-3 0,-1 7-4 0,-7-4-1 0,5-7-7 16,3 4-2-16,-8-2-3 0,6-1-2 0,-1-1-3 0,3-3 1 0,-8-1-5 0,7-1-4 15,-7 2 1-15,6-2 3 0,-6-4 4 0,0 5 4 0,0-5 10 0,0 0 5 0,0 0 8 16,6 0 10-16,-6 0 7 0,0 0 2 0,0 0 4 0,0-5 1 0,0 1 6 16,0-2 8-16,0-3 2 0,-6 3 3 0,6-3 1 0,0-1-1 0,-6-1-1 15,6 4-5-15,-7-4-4 0,7-5-4 0,-8 7-3 0,3-6-1 0,-1 6 0 16,-2-7-2-16,3 2 2 0,-10 1-3 0,9-2-1 0,-7-1 0 0,8 2 1 16,-11 0-1-16,11 0 0 0,-6-2 1 0,4 1-1 0,-7 6 0 0,7 0-2 0,-4-3 0 15,2 3-4-15,2 3-4 0,-4 3-5 0,3 3-5 0,3-6-6 0,-3 6-9 16,1 6-10-16,2-3-6 0,-9 3-7 0,14 3-7 0,-13 3-3 0,8 1-4 0,5-4 0 15,-8 6-2-15,2 6-2 0,1-8 3 0,-3 7 2 16,8 1 2-16,-8-8 6 0,8 8 7 0,0-2 5 0,0-4 5 0,0-1 5 0,0 6 0 0,0-6 4 16,8 1 0-16,-8 1 2 0,8-2 1 0,-3 0 4 0,-5-5 0 0,6 6 6 15,2 0 0-15,5-6 1 0,-8 1-1 0,2 1 2 0,5-2 2 16,3-3 1-16,-2 3 2 0,-7-5 2 0,15 2 1 0,-10-2 1 0,1 1 1 0,9-5 2 16,-10 0 0-16,10 0 1 0,-2 0 0 0,-4 0 2 0,4-5 0 0,1 1 1 0,-8-6 1 15,8 5-1-15,-7-5 1 0,6 1 0 16,-6-2 1-16,0-2 0 0,1 3 1 0,4-5 3 0,-5 0-1 0,0 0 7 0,1-3 4 0,-7 2 6 0,6 1 6 0,1-3 4 15,-9-3 3-15,8 2 8 0,-8 5 5 0,11-7 8 0,-11 2 3 0,9-6 5 0,-9 5 4 16,2 1 3-16,-1-5 5 0,1 5-1 0,0-2-3 0,0-3-2 0,-7 6 0 16,0-3 0-16,5 7 2 0,-5-6-1 0,0 5-1 0,0 0-1 0,-5 6-4 15,5-1 0-15,0 0 1 0,0 1-3 0,-7 4-6 0,7-1-7 0,-7 2-5 16,7-1-10-16,-7 5-11 0,7 0-10 0,-6 0-9 0,-1 5-6 0,2 5-6 0,-3-5-6 16,2 11-2-16,1-7-8 15,-3 4-6-15,-5 7-5 0,5 1-5 0,3-2-3 0,0 6-1 0,-4-7-1 0,-3 6 1 0,12-3-3 0,-6 3 1 0,-1-5-3 16,0 0-2-16,7 1-2 15,-7-4-2-15,7-1-1 0,0-2 1 0,0 1 0 0,0 2 0 0,0-7 3 0,0 1 3 16,0-5 3-16,7 4 5 0,-7-3 3 0,7 4 4 0,-7-10 2 0,7 5 3 0,-1 1 3 0,1-3 4 0,-7-3 2 0,5 0 5 16,4 0 3-16,1 0 3 0,-2-3 4 0,-3 3 3 0,3-6 0 0,5 1 5 15,-7-5 1-15,2 4 3 0,-3 2-1 0,2-6 4 16,-1 0 1-16,1 1-2 0,0 5 5 0,0-8 1 0,-2 3 4 0,-5 0 1 0,8 0 3 0,-8-1-1 16,0-1 0-16,0 1-1 0,0 1-1 0,0-2 1 0,0-2-3 0,0 4-1 0,0-7-3 15,0 5-1-15,-8-2-6 0,8 4-2 0,0-7-5 0,0 5-2 16,-5 2-3-16,5 0-2 0,0 5-3 0,0-8-2 0,0 9-3 0,0 3-6 0,0 0-8 15,0 0-11-15,0 0-5 0,0 0-2 0,0 0-4 0,0 0 1 0,0 10 2 16,0-5-1-16,5 4 1 0,-5 1 1 0,0 4 3 0,0 2 1 0,0-3 2 0,8 2 3 31,-8 6 4-31,0-7 5 0,5 0 5 0,-5 6 2 0,6-5 0 0,-6-2-1 0,8-3-1 16,-8 4-2-16,5-2-1 0,2-3 2 0,2 1-3 0,-4-1 2 0,1-4 0 16,1-1 5-16,-2 2 7 0,4 0 5 0,-4-6 7 0,2 0 4 0,-1 0 4 15,-1 0 1-15,3-6 5 0,5 0 5 0,-6 2 6 0,0-1 6 0,5-4 6 16,-4-1 4-16,-3 1 6 0,9-6 4 0,-9 4 3 0,3-2 4 0,-1-2 1 15,-1-6 2-15,0 6 4 0,1-4 4 0,-2 0 0 0,3-1 0 0,-8 1-6 16,6-2-2-16,-6 3-6 0,7-7-3 0,-7 6-6 0,0-1-2 0,0-5-4 0,0 7-7 16,0-3-4-16,0-3-3 0,-7 5-7 0,7-5-4 0,0 5-7 0,-6-7-1 15,6 7-1-15,0-6-2 0,-8 5-2 0,8-2-2 0,-5 1 0 0,-2 2-2 0,7-2 3 16,-6 6 1-16,6 1 4 0,-6 0 1 0,6 5 0 0,-7-3 3 0,7 3 0 16,0 4-3-16,-8 1-6 0,8 4-5 0,0 0-2 0,-5 0-3 0,5 4-2 15,-7 1-1-15,7 4-2 0,-7 3-2 0,7 3-5 0,-5-2-2 0,-3 8-6 16,8-2-2-16,-7-1-2 0,7 9-3 0,-5-5-1 0,5-2 2 0,0 5-1 15,0-1-1-15,0-3-5 0,5 1-5 0,-5-1-4 0,7-2-3 0,1 1-7 0,-3-1-1 16,2 0-3-16,0 1 0 0,-2-4-2 0,10-2 1 0,-9 0-1 0,7 0-7 16,-8-2-5-16,3 1-10 0,5-4-15 0,-7 2-17 0,7-1-13 0,-5-4-4 0,-3 3-10 15,2-5-8-15,-1 1-12 0,0-1-9 0,2 2-6 0,-8-1-1 0,7-5 5 16,-7 0 6-16,0 0 7 0,0 0 7 0,0 0 12 0,0 0 20 0,0 0 11 16,-7 0 11-16,-1-5 13 0,8-1 13 0,-6 2 18 0,0-1 21 0,-1 1 18 15,2-1 16-15,-3-5 15 0,0 4 16 0,3 2 14 0,-1-1 20 0,-7-4 18 16,5 3 19-16,3-3 17 0,-8 5 13 0,7-8 15 0,-1 3 13 0,-6 0 8 0,6 3 8 15,0-3-1-15,2 0-5 0,5 3-6 0,-8-4-12 0,8 5-10 0,-7-5-12 0,7 5-13 16,0-4-13-16,0 5-15 0,0-2-15 0,0 3-13 0,0-4-15 0,7-2-12 16,-7 4-14-16,8-1-6 0,-8 2-6 0,5-1-5 0,9 1-3 0,-9-5 0 15,3 3-1-15,5 0-1 0,0-3 2 0,0 3 0 0,6-3 1 0,-6 0 1 16,7 5 1-16,-8-8 1 0,8 3 1 0,-1 4 2 0,1-5 0 0,-8 5 0 0,9-3 1 16,-8 3 1-16,8-1 0 0,-10 2 1 0,-4-2 0 0,7-3-1 15,-2 3 0-15,-6 6-1 0,2-5 0 0,-2 1-3 0,1-1 3 0,-2 5 0 0,3-4 1 16,-8-2 1-16,6 6 3 0,-6-3 3 0,5-3 6 0,-5 6 6 0,0-6 11 15,8 6 7-15,-8-4 7 0,0 4 5 0,0-5 7 0,0-1 5 0,0 6 6 16,0-4 5-16,0-1 6 0,0 1 3 0,0-1 2 0,0 5 1 0,-8-4 1 0,8-2-7 16,0 6-5-16,-5-6-6 0,5 3-4 0,0 3-7 15,-6-6-2-15,6 6-6 0,-8-6-7 0,8 6-6 0,-5 0-9 0,5-4-7 0,-7 4-10 0,7 0-6 16,-6 0-6-16,6 4-7 0,-8-4-3 0,2 6-2 0,6 0-2 0,-7 3-5 0,2-3 1 16,-4 3-3-16,4-5 0 0,-2 11-1 0,1-6-2 0,1 3 3 0,5 1 3 15,-8 1-2-15,0-4-3 0,3 5-4 0,-1 0-6 0,-1 4-5 16,7-5-7-16,-6 2-7 0,-1-1-8 0,7 0-5 0,-8 0-6 0,8-2-7 0,0 2-3 0,0-6-4 15,-5 6-6-15,10-5 1 0,-5-1 1 0,0 2 5 0,0-2 4 0,8-3 7 16,-8-2 5-16,7 2 8 0,-1-1 8 0,1-1 8 0,-1-4 9 0,-1 5 6 16,3-5 10-16,0 0 8 0,-3-5 7 0,8 1 8 0,-8 4 10 0,9-5 10 0,-7-5 6 15,7 4 7-15,-8-3 8 0,6 3 4 0,-4-3 7 0,3 0 1 0,-3 0 6 16,-1-7 3-16,7 5 3 0,-9 2 4 0,8-4 2 0,-8 1 0 0,3-3-1 16,-2 2 0-16,1 4-2 0,-1-6 1 0,2 0 0 0,-3 0-1 0,3 6-4 0,-8-7-3 15,5 1 0-15,-5 1-4 0,7 1-1 0,-7-3-4 0,0 5 1 16,7-2-3-16,-7 4-3 0,0-3-6 0,0 9-4 0,0-3-7 0,0 0-7 0,0 6-8 15,0 0-19-15,0 0-3 0,0 0 0 0,0 0 0 0,0 0-6 16,0 0-11-16,0 6-4 0,0 3-1 0,0-3-2 0,0 9-4 0,0-6 1 0,0 6 1 16,0 1-2-16,0-3-1 0,0 7-3 0,0-5-7 0,0 4-4 0,0-4-11 15,0 3-12-15,0-2-17 0,5-1-19 0,-5 0-18 0,0 0-19 0,0-2-23 16,0 2-21-16,7-1-30 0,-7-4-32 16,0 0-31-16,0-1-28 0,0 2-48 0,8-2-57 0,-8 1-59 0,0-4-59 0,0-1-9 0,0-1 14 0,0-4 24 15,0 5 33-15,0-5 37 0,0 0 37 0,0 0 46 0,5 0 46 0,2-5 48 0,0 1 51 0,-2-1 61 16,2-5 67-16</inkml:trace>
  <inkml:trace contextRef="#ctx0" brushRef="#br0" timeOffset="100131.98">22065 14600 32 0,'13'-9'145'0,"-7"4"76"0,-6 1 63 0,7-2 56 0,-2 1 48 0,-5 1 48 0,0 0 46 0,0-1 44 0,0 5 43 0,0-6 41 0,0 6 39 0,0 0-29 0,0 0-67 0,0 0-88 0,0 0-102 0,0 0-69 0,0 0-48 0,0 0-42 0,0 0-32 0,0 0-30 0,0 0-29 16,0 0-27-16,0 6-21 0,0-1-25 0,0-1-25 0,-5 0-24 0,5 7-28 0,-7-7-29 0,1 7-26 0,6-2-34 0,-5 1-35 0,-3-1-45 0,0 6-48 0,-3 0-92 0,4 0-106 0,1-2-87 15,-9 2-79-15,10 6-22 0,-9-8 4 0,1 7 22 0,0-4 34 0,2 2 40 0,-10-3 46 0,8 1 53 0,-8-2 56 0,3-1 65 16,-1 2 66-16,1-3 87 0,-3 1 85 0</inkml:trace>
  <inkml:trace contextRef="#ctx0" brushRef="#br0" timeOffset="101459.12">20502 16228 50 0,'0'9'113'0,"0"-5"29"0,0-4 21 15,0 0 17-15,0 0 21 0,0 0 22 16,0 0 22-16,0 0 24 0,7 6 21 0,-7-6 24 0,0 5 22 0,0-5-47 0,0 4-84 0,0 2-33 0,0 0-9 0,0-2 3 15,-7 1 9-15,7-1 3 0,0 1-2 0,0-5-8 0,0 0-10 16,0 4-10-16,0 2-10 0,0-6-11 0,-7 0-13 0,7 0-10 0,0 0-13 0,0 0-12 16,0 0-13-16,0 0-10 0,0 0-8 0,0 0-5 0,0 0-5 0,0 0 0 31,0 0 2-31,0 0 4 0,0 0 5 0,0 0 7 0,7 0 5 0,-7-6 4 0,7 2 5 16,-7-1 4-16,5 1 2 0,3-5 1 0,-2 3 3 0,-6-4 1 0,7-1-2 0,-1 2-3 15,-1-4-6-15,2 1-4 0,2-3-9 0,-4 6-5 0,1-4-5 16,1 1-4-16,-2-2-2 0,3-1-4 0,0 2-3 0,-8-2-1 0,5 0-3 0,-5 5 0 15,0-8-2-15,0 3 1 0,6-1-4 0,-6 2 0 0,-6-5-1 0,6 4-4 16,0-6-1-16,0 8-4 0,-5-8-2 0,5 3-3 0,0-3-3 0,-8 2-2 16,8 1-1-16,-8-9-2 0,8 9-1 0,-5-1 3 0,5-2 3 0,-7 2 2 15,7-2 1-15,-6 8 1 0,6-7 1 0,-5 5 0 0,5 0-1 0,-9 6 2 0,9-5 3 16,0 4-1-16,-7 6 4 0,7-8-2 0,0 8 5 0,0 4-7 0,0 0-2 16,0 0-8-16,0 0-5 0,0 0-5 0,0 0-4 0,0 0-1 0,0 0 0 0,0 0-4 15,-5 4-3-15,5 8 0 0,0-8-2 0,0 6-2 0,0 4 0 16,0 0 2-16,0 2 0 0,0-1 5 0,0-1 4 0,0 6 4 0,0-2 3 0,0 2 2 15,5 0 1-15,-5 0 0 0,0-1-3 0,0 2 0 0,0-3-4 0,0 1-4 16,0-4-3-16,0 4-2 0,0 1-4 0,0-5-3 0,7 4-3 0,-7-4-3 16,0 6-2-16,9-8-6 0,-9 8-1 0,5-6-4 0,1-2-1 0,1 2 2 0,-2-6 1 15,3 6-2-15,0 0-3 0,-3-6-1 0,9 1 0 0,-9 1 3 0,3-1 1 16,4-1 3-16,0-5 1 0,-5 1 4 0,6 1 2 0,1-3 5 0,-2-3 1 16,2 0 4-16,-1 0 0 0,1 0 7 0,-2-3 7 0,7-3 3 0,-6-3 5 15,0 0 4-15,8-1 3 0,-8-1 6 0,6-4 6 0,-6 2 4 0,0-2 6 0,6 0 2 16,-6 0 2-16,0 2 3 0,0-8 4 0,0 2 4 0,1 4 7 0,-9-6 1 15,8 3 5-15,-5 3-3 0,5-4 1 0,-8-1-4 0,2 1 0 0,0-2-3 0,-7 2-2 16,7 1-2-16,-7 2 0 0,6-2-3 0,-6-3-1 0,0 2-1 0,0 4-3 16,0 1 0-16,0-6 0 0,0 9 0 0,0-2 2 0,-6 2 4 0,6 1 4 15,0 1 0-15,-7 0-1 0,7 3-1 0,-7 2-3 0,7-1-4 0,-7 0-5 16,7 5-5-16,0 0-12 0,-5-4-7 0,5 8-11 0,-8-4-7 0,8 5-7 16,-5 0-10-16,-3 5-12 0,8-1-5 0,-6 0-6 0,-1 1-4 0,2 11-4 15,5-7-4-15,-9-1-2 0,4 8-2 0,5-2-2 0,-5 2 1 0,5-6 2 0,0 3-2 16,-8-2 5-16,8 2 3 0,0-3 2 0,0 1 2 0,0-7 4 15,0 0 3-15,0 6 2 0,0-6 4 0,8 1 4 0,-8-5 5 0,0 5 6 0,5-5 3 0,0-1 5 16,-5 2 1-16,9-2 2 0,-4 1 1 0,2 1 0 0,-1-3 0 0,2-3 2 16,-3 0-1-16,3 0-5 0,4 0 0 0,-5 0-1 0,0 0 1 0,-1 0 0 15,1-3 3-15,7 3-1 0,-9-6 2 0,0 1 1 0,3 1 0 0,-3-2 5 16,3 2-2-16,0-1 2 0,-3 1 4 0,1-7 6 0,2 7 4 0,-3-7 1 0,-5 2 3 16,7-1-1-16,-1 1 5 0,-6 0-1 0,7-3 1 0,-7 3-2 0,7-1 2 15,-7 1 1-15,7 0-1 0,-7-7 3 0,0 7 2 0,5-6 4 16,-5 6 0-16,0-7 3 0,8 2 2 0,-8 4-1 0,0-4 1 0,0-2 3 15,0 7 1-15,0-6 1 0,5 6 2 0,-5 0 4 0,0-3-1 0,0 3 1 0,0 5 2 16,0-2-1-16,0 2 1 0,0 4-1 0,0 0-3 0,0 0-4 0,0 0-4 0,0 0-7 16,0 0-7-16,0 0-9 0,0 0-4 0,0 0-2 0,0 0-3 0,0 4-2 0,6 2-3 15,-6 3-5-15,0-5 0 0,0 8-4 0,8 2 1 0,-8-4 1 0,0 4 1 16,0-1 5-16,0 3-1 0,5-1 0 0,-5-1-5 0,0 2-9 0,0-1-10 16,0-2-10-16,7 8-9 0,-7-6-9 0,0-2-4 0,9-4-3 0,-9 6-2 15,0-4-3-15,5 3 1 0,-5-9 0 0,6 4 2 0,-6 1 4 0,7-5 9 16,-7 5 6-16,5-10 10 0,-5 5 7 0,0-1 7 0,9-4 10 0,-9 6 6 15,0-6 8-15,5 0 8 0,-5 0 7 0,0-6 11 0,7 6 12 0,-7 0 9 0,0-4 10 16,6-1 7-16,-6 1 9 0,0-2 4 0,0 1 7 0,0 1 4 0,0-7 5 16,0 7 2-16,0-5 1 0,0 3-1 0,0-3-2 0,0 0-8 15,5-3-5-15,-5 3-7 0,0-1-5 0,0 1-3 0,0 0-6 0,0-7-3 0,0 2-5 0,0 4-3 16,0-5-6-16,8 0-4 0,-8 0-4 0,0-3-4 0,8 2-4 0,-8-2-5 16,5 3-5-16,-5-1-3 0,7-2-4 0,0 3-5 0,-2 0-4 0,2 0-2 15,1 0 0-15,-8 6-4 0,5-1-1 0,2 0-2 0,0 5-1 0,-2-4-2 16,3 9 1-16,-8-6-2 0,7 6 2 0,-1 0-1 0,-6 0 3 0,6 0 2 0,-6 6 0 15,7-1 3-15,-2-1 1 0,-5 1 2 0,8 5 1 0,-2 0 3 0,-6-1-1 16,7 2 2-16,-7-2 1 0,6 7-5 0,-6-2-5 0,0-4-5 0,0 3-9 0,0 2-6 16,5-4-8-16,-5 2-6 0,0 2-7 0,0 1-4 0,0-7-5 0,0 6-2 15,0-6-4-15,8 0-1 0,-8 3-1 0,0-8 3 0,8 7 8 0,-8-7 4 16,0 1 5-16,5-1 7 0,-5 1 7 0,7-5 9 0,-7 0 6 0,6 4 8 0,0-4 8 16,-6 0 5-16,8-4 8 0,-8 4 6 0,7 0 3 0,-2-5 8 0,-5 1 1 15,6-1 3-15,-6 1 3 0,8-2 2 0,-8 1 1 0,5 1 1 16,-5-8 1-16,0 8-2 0,8-1-2 0,-8-4-3 15,0-1-4-15,0 5-6 0,0-4-1 0,5-1-4 0,-5 0-2 0,0-1-2 0,0 2-3 0,0 5 0 0,0-7-2 0,0 1 1 16,0 5-4-16,0-4 0 0,0 5-1 0,0-2-3 0,0 2-1 0,0 4-4 16,0 0-2-16,7 0-5 0,-7 0-8 0,0 0-8 0,0 0-12 0,0 0-9 15,0 0-8-15,0 0-12 0,0 0-9 0,0 4-18 0,0 2-15 0,0 3-19 16,0-5-22-16,0 8-21 0,0-3-23 0,0 0-32 0,7 0-37 0,-7 2-53 0,0-1-54 16,0 5-50-16,0-6-43 0,0 6-8 0,0-6 12 0,0 7 23 15,0-7 29-15,-7 1 35 0,7-1 38 0,0 0 36 0,-7 3 42 0,7-3 47 0,-5-3 51 0,5 3 58 16,-8-5 73-16</inkml:trace>
  <inkml:trace contextRef="#ctx0" brushRef="#br0" timeOffset="101806.21">21765 15793 34 0,'8'-5'153'0,"-3"-5"82"0,-5 4 67 0,7-3 58 0,-7 0 51 0,0 3 47 0,7-3 45 0,-7 0 43 0,0-1 38 0,0 0 41 0,0 5 34 0,0-4-30 0,0-1-68 0,0 5-95 16,0-1-113-16,0 6-69 0,0-3-47 0,0 3-36 0,0 0-29 0,0 0-28 15,0 0-23-15,0 0-21 0,0 0-47 0,0 0-53 0,0 0 0 16,0 0 0-16,0 0 0 0,0 3 0 0,0 3 0 0,-7 3 0 0,7-3 0 0,-7 3 0 16,7-4-66-16,-5 5-43 0,5 0-30 15,-8 4-38-15,3-4-49 0,-3 4-59 0,2 2-65 0,-1-7-114 0,1 6-134 0,6-2-53 16,-8-1-7-16,3 3 12 0,-3-6 31 0,3 0 35 0,0 0 41 0,-4 1 47 0,4 1 53 0,-2-1 60 0,-6-6 64 0,7 5 74 16,-2 2 76-16</inkml:trace>
  <inkml:trace contextRef="#ctx0" brushRef="#br0" timeOffset="102343.33">20411 16774 71 0,'6'-9'148'0,"-6"-1"46"0,7 6 33 0,-7-7 34 0,0 1 30 15,0 1 29-15,0 0 33 0,0 0 32 0,-7-3 29 0,7 3 33 0,0-1 28 0,0-1-48 16,0 4-101-16,-6 1-53 0,6-3-35 0,0-3-15 0,0 8-5 0,-7-1-8 15,7 0-6-15,0-5-12 0,0 6-13 0,-6-1-16 0,6 1-14 0,-7-1-15 16,7 5-15-16,-6-6-16 0,6 2-15 0,-7 4-15 0,7-6-16 0,-7 6-12 16,7 0-11-16,-7 0-9 0,7-5-10 0,0 5-7 0,-5 0-9 0,5 0-8 15,-8 5-6-15,8-5-8 0,-5 0-3 0,-1 6-5 0,6-6-4 0,-8 4-3 16,8 7-1-16,-5-7-1 0,5 5-1 0,-7 1 0 0,7 0 0 0,-8 0 3 0,8 5 2 16,-6-5 2-16,6 4 2 0,-6 2 5 0,6-1 2 0,0-6 2 0,0 4 2 15,-7-2 3-15,7 4 3 0,0-5-1 0,7-1 2 0,-7 0 0 0,0-3-1 16,0 3 3-16,6 1 1 0,0-4 1 0,-6 3 2 0,8-5 3 0,-8 7 1 0,7-8 1 15,-2 9 2-15,3-9 2 0,3 3 0 0,-3 0 2 0,-3 3 2 16,9-5 1-16,-7 5 1 0,6-3 2 0,0 0-2 0,0 3 2 0,1-3-3 0,-9-3 4 16,8 7 1-16,-8-5 0 0,9-1 0 0,-7 7 1 0,1-7 3 0,-8 1 1 0,5 1 5 15,-5-2 1-15,0 2 4 0,0-2 2 0,0-4 2 0,0 9-2 0,0-4-3 16,-5 1-11-16,5-2-19 0,-8 7-21 0,1-8-22 0,2 4-24 0,-9 2-26 16,9-4-35-16,-3 5-34 0,-5-7-40 0,0 3-40 0,0 3-62 0,7-3-72 15,-7 0-71-15,-1-2-61 0,7 1-13 0,-6-1 15 0,2-4 26 0,3 5 33 0,3-5 38 16,-2 0 38-16,-1 0 44 0,2 0 44 0,0 0 49 0,6 0 48 0,-7 0 61 15,7-5 71-15</inkml:trace>
  <inkml:trace contextRef="#ctx0" brushRef="#br0" timeOffset="103230.47">20625 16730 0 0,'13'0'1'0,"-6"0"110"0,0 0 71 0,-7 0 50 0,0 0 38 15,0 0 33-15,0 0 36 0,0 0 31 0,-7 0 30 0,7 0 28 16,-7 0 24-16,7 0 20 0,-5 0 18 0,5 0-84 0,0 0-138 0,-8-5-82 0,8 5-49 15,0 0-28-15,-5 0-15 0,5 0-20 0,-8 5-20 0,8-5-17 0,-6 0-16 0,1 6-14 16,5-2-9-16,-8-4-7 0,8 6-4 0,-8-1-2 0,3 5-3 0,5-6 1 16,-7 5-6-16,7-4 1 0,-6 5-3 0,6-5 2 0,0 5-2 0,-5 1 0 15,5-7 1-15,0 5-1 0,0-3 1 0,5-3-2 0,-5 9 2 0,0-9 0 0,6 3 1 16,-6 0 3-16,7-2 2 0,-2 1 6 0,-5-5 4 0,8 4 8 0,0-4 8 16,-3 0 9-16,9-4 12 0,-9 4 10 0,3-5 10 0,4 1 8 0,0-2 10 0,3-3 7 15,-2-3 9-15,-2 3 4 0,5 0 5 0,-5 0 3 0,10-7 2 0,-9 1 2 16,-1 1-1-16,10 4-4 0,-8-5-3 0,1 0-3 0,-2 2-3 0,-4-2-2 15,3 0-2-15,-3 0 1 0,-1 6-3 0,-1-1 2 0,0-5-2 0,-6 5 0 16,7 0-1-16,-7 0-4 0,0-3-5 0,-7 2-4 0,7 1-3 0,0 1-6 16,-6 0-5-16,0-6-8 0,6 6-6 0,-7 2-11 0,-1-2-7 15,3-2-7-15,-1 7-12 0,-2 0-5 0,3-1-9 0,-10 0-7 0,9 5-9 0,0 0-6 0,-6 5-6 16,4-5-7-16,0 5-10 0,-3 3-6 0,6-2-7 0,-2 8-3 0,-7-4-5 16,7 5 0-16,1-6-5 0,1 6 2 0,-4 1 1 0,9-2 4 0,-7 5 4 0,2-4 4 15,5 0 4-15,0-5 6 0,-6 4 8 16,6 2 6-16,0-1 8 0,0-2 6 0,6-4 4 0,-6 6 6 0,0-4 4 15,5-1 2-15,-5-1 3 0,7 0 2 0,2 1 1 0,-4 1 2 0,1-1 0 0,1-5 2 0,-2 3 0 0,11-3 0 16,-11 1 1-16,6-3 2 0,-3 3-1 0,5-6 0 0,0 6 1 16,1-6-1-16,-7 0 2 0,6 0-2 0,-2-6 2 0,4 6-7 0,-3-6-3 0,0 3-5 0,2-3-3 15,-1 1-7-15,0-3-5 0,0 3-6 0,0-5-8 0,1 4-2 0,-2-3 1 16,2-2-1-16,-9 2 0 0,8 5 2 0,1-6 2 0,-1-1 6 0,-1 1 3 0,-3 1 7 16,1 0 5-16,-2 0 10 0,5-3 11 0,0-3 14 0,-7 6 16 15,2 0 13-15,-3-1 11 0,2 1 12 0,-1-7 12 0,1 6 14 0,-7 0 13 0,7 1 12 0,0 5 11 16,-7-7 12-16,0 1 8 15,5 5 6-15,-5 1 4 0,0-2 0 0,0 3-2 0,0 3-7 0,0 0-4 0,0 0-11 0,0 0-11 0,0 0-13 0,0 0-13 16,0 0-14-16,0 0-13 0,0 0-14 0,0 0-13 16,0 0-7-16,0 0-12 0,0 0-7 0,0 3-5 0,0 3-3 0,0-2-5 0,0 1 0 0,0 5-2 15,0-4-2-15,0 3 1 0,0 0 1 0,0-3 1 0,-5 3-2 0,5 0-4 16,0 3-3-16,0-3-7 0,-7 1-9 0,7-1-4 0,-7-4-5 0,7 5-5 16,0-1-2-16,-7-3-2 15,1 0 0-15,6 3-3 0,-7-5-3 0,7 1 0 0,-5-1-2 0,5 1 2 0,-8 1 2 0,2-6 1 0,6 4 5 0,-5-4 2 0,-3 0 1 16,0 0 1-16,8 0 0 15,-5-4 2-15,-3-2 1 0,3 6 1 0,5-5 1 0,-5 1 3 0,-4-1 4 0,4-5 2 0,5 7 7 0,-7-3 3 0,1-3 3 16,6 3 3-16,-7-4 3 0,7 5 5 0,-7-4-1 0,7-1 4 0,0 1 1 16,-7 3 3-16,7-9 2 0,0 6 2 0,0-1 4 0,0-4 1 0,0 4 3 15,0-5 0-15,0 0 3 0,0 0-1 0,0 0 1 16,0 0-3-16,7 2 1 0,-7-2-1 0,0 0-2 0,7 6-1 0,-7-6 0 0,7 5-6 0,-1 0 1 0,-6 0-2 0,7 0-2 16,-2 6 0-16,4-5-3 0,-9 4 1 0,5-2 0 0,0 4 0 0,3-3 1 15,-3 6 4-15,3-5-1 0,0 5 1 0,-3 0 2 0,9 5 3 0,-9-5 0 16,2 6 3-16,-1-3 1 0,1 4 3 0,7 2 4 0,-9-4-1 0,3 9 0 15,-3-4 2-15,9 0-1 0,-14 5 2 0,12 4-1 0,-3-4-2 0,-9 5-1 16,5-1-2-16,1 0-5 0,-6 5-3 0,7-3-7 0,-7 3-4 0,5 0-5 0,-5 1-3 16,0-1-3-16,9 1-8 0,-9-1-7 15,0-5-8-15,0 6-9 0,0-5-8 0,0-1-10 0,0 0-14 0,0 1-12 0,0 1-16 0,0-8-14 0,0 8-18 0,-9-6-21 16,9-2-21-16,0-4-24 0,0 6-22 0,0 0-28 0,-5-5-30 0,5 4-41 16,0-4-46-16,-7 1-34 0,7-1-25 0,-6-1-34 0,6-4-33 0,-5 5 1 15,5-7 20-15,0 3 30 0,-9 0 36 0,9-6 39 0,-7 3 39 0,7-3 45 0,0 0 45 16,0-3 52-16,-5 3 52 0,5-6 45 0,0 0 59 0</inkml:trace>
  <inkml:trace contextRef="#ctx0" brushRef="#br0" timeOffset="104080.42">21336 16482 0 0,'5'-20'16'0,"-5"6"131"0,8-1 75 0,-8-1 57 0,0 2 51 0,0 4 44 0,-8 1 41 0,8 0 33 0,0 2 35 0,0-2 27 0,0 4 26 0,-5 5 26 0,5 0 24 0,0-4-98 16,0 4-166-16,0 0-85 0,0 0-45 0,0 0-32 0,0 0-23 0,0 0-24 0,0 0-20 0,0 0-15 0,0 0-11 0,0 0-11 0,0 0-6 0,0 0-7 0,0 0-10 0,0 0-8 0,0 0-8 0,0 0-9 0,0 0-6 0,0 0-6 0,0 0-5 0,0 0-5 16,0 0-1-16,0 0-3 0,0 0 1 0,0 0 0 0,5 0-1 0,-5 0 2 0,8 4 0 0,-1-4 2 0,-1 0-1 0,-6 0 1 31,6 5 4-31,1-5 0 0,-2 6 2 0,3-3 4 0,-2-3 3 0,1 7 2 0,-1-2 0 16,-1-1 0-16,3 1 1 0,0 5-2 0,-3-6-2 0,-5 6-5 0,7 0-4 15,-1 0-12-15,-6-1-9 0,6 0-9 0,-6 2-11 0,0 5-11 0,0-7-11 16,8 4-10-16,-8-2-8 0,0 5-6 0,0-7-3 0,0 0 0 0,0 0 1 0,0 1 6 15,0 1 6-15,0-7 11 0,0 7 11 0,0-11 13 0,0 0 10 0,0 4 14 16,0-4 16-16,0 0 14 0,0 0 14 0,0 0 13 0,0 0 11 16,0 0 9-16,0 0 10 0,0 0 4 0,0 0 2 0,0 0 0 0,0 0-1 0,0 0 0 15,0 0 3-15,0 0-1 0,-8 0 0 0,8 0-6 0,0-4-1 0,-6 4-7 16,6-5-7-16,0-1-4 0,-6 2-7 0,6-2 0 0,0 1 2 0,-7 1 0 16,7-2 4-16,0 3-1 0,-5-7-1 0,5-1-1 0,0 8 0 0,0-9-1 0,0 3 0 15,0-1-1-15,0 1-3 0,0 0 0 0,0-3-3 0,0 3-3 0,0-6-3 16,5 6-6-16,-5-7 1 0,7 7-6 0,-7-6-3 0,6 6-3 0,0 0-7 15,-6-7-3-15,8 7-2 0,-1-2-5 0,4 7 1 0,-3-5-1 0,-3 0-2 0,3 2-2 16,4 2 1-16,-5 1-2 0,-2-1 1 0,3 5 2 0,5 0 1 0,-6 0 1 16,-1 0 5-16,-1 0 2 0,11 5 2 0,-11-1 2 0,1 1 1 0,1 2 0 15,-2-4 1-15,4 3-1 0,-4 3-2 0,2 0-4 0,-1-3-8 0,2 3-9 16,-8 0-8-16,6 3-11 0,1-3-11 0,-7-5-7 0,5 6-9 0,-5 0-8 0,8 0-6 16,-8-4-8-16,0 3-2 0,6-5-5 0,-6 5 0 0,0-3 3 0,5-1 6 15,-5-1 6-15,0 2 8 0,8 0 8 0,-8-6 9 0,7 4 5 0,-7-4 11 0,0 5 7 16,5-5 8-16,-5 0 7 0,9-5 8 0,-4 5 4 0,-5-4 5 15,5-2 4-15,3 0 2 0,-3 2 4 0,-5-1 2 0,8-4 2 0,-2-1 4 16,1 1-1-16,-1-3 2 0,-6-2 1 0,8 0 2 0,-3 5 1 0,3-6 6 0,-8 0 4 16,5 0 5-16,2 0 9 0,-7 0 10 0,7 0 11 0,-7 2 11 0,5-2 11 15,-5 0 10-15,0 0 11 0,7 6 6 0,-7-7 7 0,0 1 7 0,0 6 3 0,0-4 1 16,8 1 3-16,-8 3-1 0,0 0-4 0,0 3-5 0,0-3-6 0,0 4-9 16,0 5-11-16,0-4-7 0,0 4-11 0,0 0-13 0,0 0-10 0,0 0-14 15,0 0-16-15,0 0-14 0,0 0-11 0,0 0-11 0,0 0-6 0,0 4-5 16,0 1-7-16,-8-1-4 0,8 7-2 0,0-7-1 0,0 7-2 0,0 4 2 15,0-2 2-15,0-4 4 0,0 6 5 0,0 1 8 0,0 2 0 0,8-7 0 0,-8 5-1 16,0-3-5-16,0 2 0 0,0-1-3 0,0-4-1 0,0 5-3 0,5-6-2 16,-5 1-1-16,0 1 1 0,0-1 0 0,7-5-1 0,-7 4 2 0,7-5 1 15,-7 2 2-15,5-2 3 0,2 1 5 0,-7-5-1 0,9 5 3 0,-4-5 3 16,1 4 2-16,1-4 3 0,-2 0 2 0,4 0 2 0,-4-4 6 0,2 4 1 0,-1-5 3 16,-1 0 2-16,3 5 0 0,0-10 3 0,-3 6 4 0,1-1 0 0,1-4 7 15,-1 2 3-15,-6-2 5 0,8 0 2 0,-1-2 5 0,-7 3-2 0,0 3 3 16,0-11-2-16,5 7 1 0,-5-2 0 0,0 2 0 0,-5 0-1 0,5-7-2 0,0 7-3 15,-7-6-5-15,7 2-3 0,-8 1-3 0,8-3-3 16,-6 1-1-16,-1 6-2 0,1-4-1 0,6 3-5 0,-5 0-4 0,-3-2-5 0,0 2-5 0,3 5-6 0,5-2-11 16,-6 2-12-16,6-1-16 0,-7 5-23 0,7-6-26 0,0 6-37 0,-5 0-36 15,5 6-38-15,-9-1-38 0,9-1-28 0,-5 6-31 0,5-1-51 0,0-4-58 16,-7 10-70-16,7-6-73 0,-6 3-17 16,6 1 10-16,-5-4 30 0,5 6 40 0,0-3 45 0,-9-3 49 0,9 0 47 0,-7 1 51 0,7-1 46 0,0-3 46 0,-5 0 59 15,5-2 64-15</inkml:trace>
  <inkml:trace contextRef="#ctx0" brushRef="#br0" timeOffset="104396.67">22278 15836 86 0,'9'-3'163'0,"-9"-3"51"0,0 0 49 0,0 6 44 0,0 0 36 0,0-4 40 0,0 4 34 0,0 0 34 0,0-5 35 0,0 5 34 0,0 0 32 0,0 0-56 0,0 0-109 0,0 0-65 0,0 0-38 0,0 0-31 0,0 0-23 0,0 0-21 0,0 0-22 0,0 0-17 0,0 0-19 0,0 0-21 0,0 0-17 0,0 0-20 0,0 0-18 0,0 0-17 0,0 0-16 0,0 0-8 0,0 0-7 16,7 5-7-16,-7-5-1 0,5 4-1 0,-5 8-4 0,8-9 3 16,-8 9-3-16,5-3 3 0,-5 0 3 0,6 0 1 0,-6 1 2 15,8 5 0-15,-8 0-3 0,0 0-12 0,0 0-15 0,0-2-19 0,0 2-19 0,0 0-23 0,-8 6-29 16,8-3-34-16,-6 1-43 0,1 2-34 15,-8 3-33-15,6-5-44 0,-7 5-49 0,8-3-102 0,-6 2-115 0,-2-3-44 0,7 1-1 0,-6-3 16 0,-1-3 29 16,2 1 38-16,5-3 43 0,-5-4 50 0,-1 2 55 0,-1-7 48 0,9 1 49 0,-10 2 58 16,3-7 63-16</inkml:trace>
  <inkml:trace contextRef="#ctx0" brushRef="#br0" timeOffset="105043.08">22671 16022 0 0,'0'-4'6'0,"0"4"119"16,0-5 78-16,0 1 54 0,0-2 44 0,0 6 37 0,0 0 31 0,0-6 27 0,0 6 23 0,0-3 21 0,0 3 18 0,0-6 16 0,0 6 14 0,0 0-90 0,0 0-151 0,0 0-86 0,0 0-56 0,0 0-32 0,0 0-24 0,0 0-14 0,0 0-14 0,0 0-13 15,0 0-8-15,0 0-8 0,0 0-5 0,0 0-3 0,0 0 1 0,0 0-1 16,-8 6-1-16,8-3-2 0,0 3 2 0,0 0-2 0,0-2 3 0,0-4 0 15,0 9 5-15,0-4 4 0,0-1 3 0,-5 2 3 0,5 3 0 0,0-9-7 16,0 12-13-16,0-9-17 0,-6 3-19 0,6-2-17 0,0 1-20 0,0-1-32 0,-8 7-40 16,8-7-63-16,-5 2-77 0,5-1-58 0,0-1-44 0,-8 2-14 0,8-2 4 15,-7 1 18-15,7-5 22 0,-6 4 31 0,6-4 30 0,-6 0 35 0,6 0 33 16,-7-4 45-16,2-1 49 0,-3 1 60 0,2-2 78 0</inkml:trace>
  <inkml:trace contextRef="#ctx0" brushRef="#br0" timeOffset="106072.3">14419 16810 25 0,'21'-10'91'0,"-11"4"36"0,11-3 31 0,-8 3 34 0,1-3 32 0,-9 4 31 0,8-5 33 0,-5 1 34 0,-2 3 37 0,1-4 35 0,-2 5 32 0,3-4-27 0,-8 5-63 0,6-2-29 0,-6 3-8 0,0-3-11 0,0 6-11 15,0 0-12-15,0 0-15 0,0 0-14 0,0 0-16 0,0 0-20 0,0 0-25 0,0 0-22 0,0 0-21 0,0 0-21 0,0 0-22 0,0 0-21 0,0 0-20 0,0 0-16 0,0 0-12 16,0 0-10-16,5 6-8 0,-5-3-10 0,0 7-3 0,0-1-5 0,0 2-3 16,0 4 2-16,8-1-2 0,-8 0 4 0,0 7 3 0,0 2 4 0,5-3 6 0,-5 5 3 15,7-1 2-15,2 0-6 0,-9 6-4 0,5-5-9 0,1-1-9 0,1 1-6 16,-1-1-2-16,1-6-3 0,-1 7-2 0,1-5-2 15,-1 0 1-15,7-6-1 0,-5 1-1 0,-3 1 1 0,0-7-1 0,4 0 5 0,-4 0 5 0,2-3 11 16,1-2 9-16,-3 1 11 0,2 1 11 0,-7-3 13 0,7-3 14 0,-2 0 13 0,3 0 9 16,-8-3 10-16,6-3 9 0,1 1 6 0,-1 1 5 0,-1-2 7 0,2-3 7 15,2 0 6-15,-4 0 4 0,2-3 2 0,-7 3-1 0,6-1-5 0,-1 1-6 16,3 0-3-16,-8-3-6 0,8 3-5 0,-8-1-1 0,0 1-2 0,5 4-3 16,-5-5-2-16,0 4-24 0,0 3-58 0,0-3 0 0,0 6 0 0,0 0 0 15,0 0 0-15,0-6 0 0,0 6 0 0,0 0 0 0,0 0 0 0,0 0 0 0,0 0 0 16,0 0 0-16,0 6 0 0,-5 0 0 0,5 3 0 0,0 1 0 0,-8-1 0 15,8 0 0-15,0 6 0 0,0 1-6 0,0 2-26 0,0-3 4 0,0 6 4 16,0-3 7 0,0 3-1-16,0-2-2 0,0 0-4 0,8 1-5 0,-8-1-6 0,0 5-7 0,0-3-10 0,0-2-7 0,0 5-12 0,0-3-9 0,0-3-25 15,-8 1-26-15,8 6-42 0,-8-5-43 0,-3-1-73 0,4 1-82 0,-7-1-101 16,-4 2-100-16,5-8-37 16,-7 8-4-16,8-6 15 0,-17-2 25 0,11 2 29 0,-1-10 36 0,-7 5 46 0,-1-10 49 0,2-6 62 0,-1-3 62 0,-6-6 79 0,-2-13 82 0</inkml:trace>
  <inkml:trace contextRef="#ctx0" brushRef="#br0" timeOffset="205583.76">3093 14156 39 0,'7'-5'122'0,"-7"1"46"0,0-2 37 0,5 3 30 0,-5-7 25 0,0 5 27 0,0-1 23 0,0 2 27 0,0-7 25 0,7 7 26 15,-7-1 24-15,0-1-41 0,0-2-79 0,0 3-58 0,0 0-47 0,0 1-22 0,0 4-13 0,8-7-7 0,-8 7-5 0,0-5-8 0,0 5-7 0,0 0-12 0,0 0-12 0,0 0-13 0,0 0-14 0,0 0-11 0,0 0-7 16,0 0-3-16,0 0 1 0,5 0 2 0,-5 0-1 0,0 5 2 0,0 6-4 15,7-6 0-15,-7 4-2 0,0 1-4 0,7-1 0 0,-7 6 1 0,0-4 0 0,5 2-1 16,-5 2-1-16,0 1-7 0,8-2-9 0,-8 0-8 0,0 0-9 0,0 2-4 16,0-2-6-16,0 1 0 0,0 1-4 0,0-2-6 0,0 5-6 0,0-4-15 15,0 4-15-15,0-4-17 0,0 0-22 0,-8 0-26 0,8 0-30 0,0-2-37 16,0 2-35-16,0-6-66 0,0 3-83 0,0-3-69 0,0 0-62 0,0-5-17 0,-5 2 7 16,5-6 23-16,0 5 27 0,0-5 32 0,0 0 38 0,0 0 42 0,0 0 46 0,-7-5 48 15,7-1 50-15,0-3 66 16,-7-4 77-16</inkml:trace>
  <inkml:trace contextRef="#ctx0" brushRef="#br0" timeOffset="205993.48">3093 13745 0 0,'7'-18'88'0,"-7"3"106"0,5 0 72 0,-5 0 53 0,7 2 47 0,-7-2 35 0,0 5 32 16,0-5 29-16,0 6 22 0,8-2 23 16,-8 2 19-16,0-1-11 0,0 4-32 0,5 3-106 0,-5-6-148 0,0 2-88 0,7 2-57 0,-7 1-33 0,0 4-22 0,7-5-20 15,-7 5-12-15,0 0-25 0,5 0-25 0,-5 0-32 0,8 5-34 0,-8-5-49 16,0 4-61-16,8 8-96 0,-8-9-110 0,0 6-47 15,5 3-9-15,-5 1 2 0,0 2 13 0,0 0 20 0,0 0 24 0,0 0 35 0,-5-2 41 0,5 8 45 0,-8-7 49 16,8 0 61-16,-8 0 68 0</inkml:trace>
  <inkml:trace contextRef="#ctx0" brushRef="#br0" timeOffset="206310.24">3210 13980 43 0,'5'-9'158'15,"3"5"72"1,0-8 53-16,-3 3 45 0,2-6 39 0,0 2 38 0,-2-2 34 0,3 0 33 0,-1 0 34 0,-2 0 30 0,2 0 29 0,5 6-40 0,-4-6-83 15,-3 6-94-15,9-7-107 0,-1 7-53 0,-5 3-31 0,-3-3-21 0,8 5-17 0,-8 4-17 16,4-5-13-16,3 5-15 0,-4 0-16 0,-3 5-10 0,1-1-12 0,2 1-10 16,-3 5-5-16,2-1-4 0,-7 7-5 0,6-2-1 0,2 1-1 0,-8 1-3 15,6 2-1-15,-6 6-1 0,0 1-5 0,0-1-1 0,0 1-2 0,0 4-1 16,0 0-1-16,0-5-2 0,0 10-4 16,0-4-4-16,0-6-4 0,0 7-7 0,0-7-8 0,0 0-7 0,0 0-7 0,0-5-9 0,0 2-4 0,7-6-8 0,-7 3-7 15,0-2-5-15,0-1-9 0,5-2-4 0,-5 1-1 0,0-2-2 0,7-3 0 16,-7 5 4-16,0-9 4 0,0 4 8 0,7-3 6 0,-7 3 10 0,0-3 7 15,5-6 13-15,-5 0 14 0,0 0 14 0,0 6 20 0,0-6 16 0,0 0 17 0,0 0 15 16,0 0 12-16,0-6 12 0,0 0 16 0,0 3 10 0,0-3 14 0,0-4 7 16,-5 0 7-16,5 2 2 0,0-3-2 0,-7-5-4 0,7 2-6 15,-7 1-8-15,2-8-7 0,-2 6-5 0,1-8-3 0,-2 3-6 0,2-8-8 0,-1 1-10 16,2-1-8-16,-3-7-13 0,2 1-6 0,1 0-10 0,-3-5-4 0,3 5-8 16,-2-5-4-16,7 5-7 0,-9-6-6 0,9 7-6 0,0 3-9 0,0-4-4 0,0 4-6 15,0 5-4-15,0-3-2 0,9 4-1 0,-9 3-2 0,7-3-1 0,-7 9-4 16,5-4-6-16,3 10-6 0,-3-6-12 0,1 6-14 0,2 0-19 0,-3 2-19 0,8-2-28 15,-5 4-25-15,5 5-35 0,-8 0-37 0,9 0-64 0,-1 0-79 0,0 5-84 32,0-1-81-32,0 8-25 0,0-3 3 0,0 0 20 0,-7 1 30 0,2 4 36 0,-3-4 40 0,3 5 46 0,-8-6 47 0,0 6 51 0,0 0 55 0,0-6 69 0,-8 1 73 31</inkml:trace>
  <inkml:trace contextRef="#ctx0" brushRef="#br0" timeOffset="206373.23">3315 14200 0 0,'-8'14'4'0,"3"-8"117"0,-3 4 82 0,3-5 58 0,-2 1 46 0,7-3 37 0,-7 1 29 0,7-4 30 0,0 0 31 0,0 0 28 0,0 0 34 0,0-4 30 0,-5 4 31 0,5 0-73 0,0-3-134 16,5-3-81-16,-5 1-50 0,0-5-31 0,0 4-17 0,7 2-8 0,-7-1-4 0,7 0-7 0,-7-5-13 0,5 6-12 0,3-1-15 0,-3-4-18 0,3 2-16 0,-2-2-15 0,7 4-16 0,0-5-10 0,-6 7-13 0,4-3-8 0,10-3-8 0,-8 3-4 0,1 2-5 0,4-2-15 0,-4 6-17 0,5-5-25 0,-7 1-28 0,3 4-31 0,-1 0-35 0,-4-5-41 0,4 5-46 0,-1 0-90 0,0 5-110 0,-5-5-77 0,5 4-61 0,-8-4-17 0,3 0 5 0,-2 0 24 0,-1 0 32 0,2 0 44 0,-7 0 45 0,8-4 51 0,-8-1 52 0,0-1 59 0,6-2 60 0,-6 3 82 0,0-4 93 0</inkml:trace>
  <inkml:trace contextRef="#ctx0" brushRef="#br0" timeOffset="207162.77">3960 13687 0 0,'0'-9'3'0,"6"-6"113"0,-6 6 71 0,5-6 48 0,-5 5 37 0,8-5 33 0,-8 6 33 0,0 0 31 0,7-3 32 0,-7 3 27 0,0-1 32 0,0 5 29 0,0-4 28 16,0-1-73-16,0 5-132 0,0-5-68 0,0 7-38 0,0-3-18 0,0 0-7 0,0 2-8 0,0 4-10 0,0 0-11 0,-7-5-13 0,7-1-10 0,0 6-12 0,0-3-13 0,-8 3-15 15,8-6-11-15,-5 6-15 0,5 0-13 0,0 0-11 0,-6 0-11 0,6 0-9 16,-8 6-8-16,3-6-6 0,-3 3-8 0,3 3-5 0,-3 3-4 0,2 3-3 0,1-3-2 16,-2 6-2-16,-1-2-1 0,2 8 4 0,-1-2-2 0,1 1 2 0,1 4-2 15,-2-5 3-15,-2 11 3 0,4-6-1 0,5 4 2 0,-6-3 1 0,6 5 0 16,-7-2 0-16,7 8 0 0,0-8 2 0,-5 7-1 0,5 0-1 0,0 3 0 15,0-4 2-15,5 6-5 0,-5-7-6 0,0 7-9 0,7-6-15 0,-1-1-15 0,-1 1-17 16,4 2-22-16,-2-8-22 0,4 2-22 16,-4 0-23-16,7 0-21 0,-2-2-23 0,2-3-32 0,-1-1-39 0,0 0-47 0,-2-5-50 0,10 1-48 0,-8 1-44 0,6-2-2 15,1-4 14-15,-1 0 28 0,0-6 34 0,1-5 33 0,-6 5 36 0,4-9 36 16,3 6 36-16,-8-6 44 0,0-6 48 0,0 3 54 0,1-3 67 0</inkml:trace>
  <inkml:trace contextRef="#ctx0" brushRef="#br0" timeOffset="207588.15">4427 14186 0 0,'0'-9'4'0,"7"-3"114"0,1 3 71 0,-8 0 50 0,5 3 38 0,-5 3 34 0,0-7 29 0,8 10 28 0,-8 0 25 0,0 0 26 15,0-5 25-15,0-1 26 16,0 6 26-16,6-4-76 0,-6 4-133 0,0 0-70 0,0 0-34 0,0-6-18 0,0 6-5 0,0 0-7 16,0 0-3-16,0-5-4 0,0 5-5 0,0 0-4 0,0-4-6 0,0 4-7 0,0-5-10 0,0 5-9 15,5-6-10-15,-5 2-11 0,0 0-9 0,0-1-10 0,0-4-9 0,0 2-6 0,0 2-9 0,0-4-6 16,7-1-7-16,-7 1-3 15,0 0-3-15,0-7-4 0,9 5-6 0,-9-2 0 0,0-1-3 0,5-2-3 0,-5 1-2 0,0 2 0 0,0-8-3 0,6 1-1 16,-6 7-1-16,0-8-2 0,7 2 2 0,-7-5-4 16,0 3-3-16,0-1-3 0,0-4-5 0,0 2-4 0,0-1 0 0,0 1-4 0,0-1 1 0,0 1 1 15,0-1-2-15,-7 6 2 0,7 1 1 0,0-3 3 0,0 6-1 16,0 6 5-16,0-6 7 0,0 6 4 0,0 3 7 0,0 2 2 16,-6-2-3-16,6 6-1 0,0 0-3 0,0 0-3 0,0 0-2 0,0 0-4 0,0 0 0 0,0 0-2 0,0 6 0 15,0 4-2-15,0-1 1 0,0 6-5 0,0 0-1 0,0 4 2 16,0 5-1-16,-5 0 5 0,5 1 0 0,0 5 3 0,0 0 4 0,0-2 2 0,0 2 0 0,0 0-1 15,0 4 0-15,0-6-1 0,0 2 0 0,0 3 0 0,0-2 1 0,0 2-2 16,0-3 1-16,0 4 1 0,5-6 0 0,-5 3 0 0,0-2 0 0,6 1-1 16,-6-7 1-16,7 3-4 0,-2-3-3 0,-5-3-11 0,9 1-14 15,-2-3-17-15,-2 1-19 0,1 2-21 16,1-8-22-16,7 2-25 0,-9 0-22 0,2 0-25 0,-1-6-26 0,8 6-30 16,-7-5-35-16,-2-5-46 0,9 5-48 0,-9-6-51 0,3 1-47 0,-1-5-5 0,-1 5 15 0,0-5 25 15,1-5 35-15,-7 5 34 0,5-5 38 0,-5-3 39 0,0 2 36 0,-5-3 43 0,5-3 46 16,-7 3 51-16,1 0 63 0</inkml:trace>
  <inkml:trace contextRef="#ctx0" brushRef="#br0" timeOffset="207778.19">4410 14016 0 0,'-15'-6'16'15,"10"0"136"-15,-3 2 79 0,2-1 58 0,1-1 46 0,-3 3 40 0,0-3 34 16,3 2 30-16,5 4 24 0,0-5 21 0,-8 1 19 0,8-1 19 0,0 5 18 0,0-7-99 16,8 7-165-16,-8-3-89 0,5-3-48 0,-5 1-28 0,8 1-15 0,0-2-10 15,-3-3-5-15,1 5-4 0,7-1-2 0,-5-5 1 0,4 4 0 0,0-3-1 16,3 3-4-16,-2-3-8 0,-2 4-9 0,10-5-12 0,-8 7-14 0,8-9-20 0,-10 8-28 15,10-1-30-15,-3-5-34 0,-4 5-39 0,6 1-40 0,-1-1-44 0,-6 1-44 16,5-2-70-16,-4 0-79 0,-1 3-71 0,8-3-60 0,-8 0-15 0,-3 6 3 16,6-4 24-16,-5 4 36 0,2-5 41 0,-5 5 43 0,-3-4 49 0,9 4 50 0,-7-5 53 15,-7 5 55-15,6-4 64 0,-6 4 78 0</inkml:trace>
  <inkml:trace contextRef="#ctx0" brushRef="#br0" timeOffset="208110.06">4806 13757 0 0,'-6'4'14'0,"6"-4"131"0,-7 0 78 0,7 0 60 0,-7 0 49 0,7 0 46 0,0 0 41 15,-7 0 45-15,7-4 44 0,-5 4 39 0,5-6 37 0,-8 6 34 16,8-6 34-16,0 6-89 0,0 0-160 0,0 0-86 0,0 0-49 0,0-3-32 0,0 3-25 0,0 0-24 15,0 0-26-15,0 0-26 0,0 0-29 0,0 0-25 0,0 0-21 0,0 0-23 16,0 0-20-16,0 0-17 0,0 0-13 0,0 3-11 0,-5-3-6 0,5 6-5 16,-8 4-1-16,8-5 0 0,-6 4 2 0,6 1 2 0,-5 5 3 0,-2-5 4 15,-2 4 2-15,9 5 5 0,-5-4 5 0,5 0-1 0,-5 4-2 0,5-5-10 0,-8 7-10 16,8 4-6-16,0-6-4 0,0-1-8 0,0 9-7 0,0-9-6 0,8 1-4 16,-8 7-4-16,5-7-4 0,0 0-3 0,4-4 1 0,-2 0 3 0,4 0 3 15,-3 0 8-15,5-6 10 0,-1 1 9 0,2-1 6 0,-1 0 9 0,1-9 8 16,-4 6 11-16,3-6 7 0,-5 0 9 0,11 0 5 0,-11-6 7 0,4 2 4 0,1-1 5 15,1 0 6-15,-9-5 4 0,8 1 5 0,-5 0 1 0,3-7 4 0,-4 7 0 16,2-6 3-16,-4 0 2 0,-5 0-2 0,6 0-1 0,-6-3 1 0,0 2-2 16,7-3-3-16,-14 1-2 0,7-9-3 0,0 9-3 0,-6-7-2 0,6 1-5 15,-5-1-5-15,-4 5-3 0,2-2-4 0,2 1-5 0,-1 2-2 0,-2-2-2 16,3 2-2-16,-3 5-2 0,3 4-4 0,-2 1-2 0,7-2-5 0,-7 1-10 0,0 6-15 16,7-1-25-16,-6 5-22 0,6 0-30 0,0 0-29 0,0 0-28 0,-7 0-26 0,7 9-27 15,0-3-31-15,-5 3-63 0,5 0-81 0,0 7-72 0,0-2-67 0,-8 2-14 16,8 3 10-16,0-1 30 0,0 3 38 0,0-2 41 0,0 1 42 0,8-5 43 0,-8 4 43 15,5-4 44-15,2 0 48 0,-1-5 65 0,1-1 75 0</inkml:trace>
  <inkml:trace contextRef="#ctx0" brushRef="#br0" timeOffset="208536.69">5111 14053 0 0,'8'0'14'0,"-8"-4"134"16,7-1 84-16,-1-5 63 0,-6 5 53 0,6-4 45 0,-6-7 47 0,0 7 41 16,7-10 40-16,-7 5 37 0,5-7 34 0,-5 7 30 0,8 5 28 0,-8-6-94 15,0 4-167-15,6 1-96 0,-6 1-59 0,7 4-39 0,-7-5-29 0,6 7-26 16,-6 3-29-16,5-6-23 0,-5 6-20 0,0 0-17 0,0 0-13 0,8 0-9 15,0 6-7-15,-8-3-8 0,5 3-9 0,2 3-3 0,-1 0-6 0,0 6-4 0,-6 1-1 16,8-2-5-16,-1 5-9 0,-7 6-10 0,5-7-16 0,-5 13-13 0,6-7-17 16,-6 1-10-16,0 4-6 0,0-4-3 0,0-1-1 0,0 1-3 0,0-7 2 0,0 6 1 15,0-8 4-15,0 2 9 0,0-3 9 0,8 0 15 0,-8-4 11 0,0-1 17 16,0 3 14-16,0-8 12 0,0 5 5 0,0-4 8 0,0-1 7 0,0-5 10 16,0 0 9-16,0 4 11 0,0-4 8 0,0 0 8 0,0 0 4 0,0 0 6 15,0-4 0-15,-8-1 3 0,8-1-1 0,0 2 1 16,-6-2-2-16,6-3-1 0,-5 0-7 0,-2-6-5 0,-1 6-13 0,8-7-9 0,-6 1-10 0,0-3-5 0,-1-3-7 15,2 2 1-15,-3-2 0 0,0 3-2 0,3-6 2 0,-1-1 0 0,-1-4 0 16,7-2 0-16,-6 3-1 0,6-2-1 0,0-4-1 0,-8 6 0 0,8-8 1 0,0 3-4 16,8 3 0-16,-8 2-5 0,0-2-3 0,6 5-2 0,-6 1-1 0,7 5-1 15,-1-2-2-15,-6 3-3 0,5 8-1 0,3-5 0 0,0 6-3 0,-3-2-1 16,-5 2 1-16,7 5-1 0,5-2 1 0,-4 0 1 0,-1 6-1 16,4-3 1-16,-3 3 2 0,5 0-2 0,-8 3 1 0,9-3 2 0,-9 6 1 0,10 0 2 15,-9 3 4-15,1 0 0 0,4-3 2 0,-11 3 1 0,8 1-1 0,0 5-3 0,-3 0-1 16,-5-6-9-16,8 6-9 0,-8 4-7 0,0-4-11 0,0 0-9 0,-8 0-13 15,8 3-10-15,0-2-14 0,-5-1-12 0,-3-2-18 0,0 2-19 0,3 0-17 0,-1 0-21 16,-1-2-19-16,1 2-21 0,-1-4-20 0,-1 4-43 0,3-6-54 0,-2 1-68 16,0-1-73-16,2 0-22 0,-8 3 4 0,5-8 20 0,2 1 27 0,1-1 31 15,-2 2 34-15,-1-6 38 0,8 0 41 0,-6 0 41 0,0 0 45 0,6-6 58 0,0 2 65 16</inkml:trace>
  <inkml:trace contextRef="#ctx0" brushRef="#br0" timeOffset="208788.59">5640 13496 0 0,'14'-9'30'0,"-9"0"151"0,8-1 87 0,-8 0 69 0,3-4 57 0,-8 4 50 0,8 5 45 0,-8-4 40 0,0-1 35 0,0-1 33 0,0 1 34 0,0 7 32 0,5-3 33 0,-5-3-111 0,0 9-194 0,0-6-109 0,0 6-58 0,0 0-45 0,0-3-34 0,0 3-26 0,0 0-23 0,0 0-26 0,0 0-21 0,0 0-16 0,0 0-13 0,-5 3-13 0,5 3-14 16,-8-2-9-16,8 7-10 0,-8-2-7 0,8 6-1 0,-5-2-2 0,-1 2 2 0,-1 5 2 15,2 5 2-15,-4-6 0 0,9 5 1 0,-5 1-8 0,-2-1-11 0,1 1-12 16,1 4-13-16,5-4-17 0,-9 3-14 0,2 2-15 0,7-6-13 0,0 1-17 15,0-1-21-15,0 1-19 0,0-1-22 0,0 0-17 0,0 0-16 0,7 0-27 16,2-3-33-16,-4 4-58 0,1-6-68 0,6-1-40 0,2 3-22 0,-1-2 3 16,0 1 17-16,0-4 29 0,0-7 32 0,1 4 36 0,-2-2 39 0,2-7 39 0,-1 1 42 15,0 1 49-15,-2-6 53 0,4-6 66 0,-2 6 78 0</inkml:trace>
  <inkml:trace contextRef="#ctx0" brushRef="#br0" timeOffset="209577.81">5991 13971 0 0,'0'0'27'0,"0"0"145"0,0 0 83 0,0-4 61 0,0-1 49 0,-6-2 42 0,6 4 42 0,0 3 37 15,0-11 36-15,-8 11 29 0,8-4 27 0,0-2 28 0,0 6 26 0,0-4-110 16,0-1-189-16,0 1-97 0,8-1-47 0,-8-5-28 0,0 4-14 0,0 1-18 16,0-5-11-16,0 5-13 0,0-4-9 0,6-1-8 0,-6 1-7 0,0-1-9 15,0-1-5-15,7-2-8 0,-7 4-9 0,0-6-7 0,6-1-7 0,-6 2-9 16,7-2-7-16,-7 2-3 0,6-5-7 0,-6 0-3 16,8-2-3-16,-3-3-2 0,-5 5 2 0,7-5 0 0,-1 0 1 0,-6 3 2 0,5-3 1 15,-5-1-1-15,9 1 0 0,-9-1 1 0,0 1-1 0,0-1 1 0,0 7 1 0,0-6-1 16,0 8 0-16,0-4-1 0,-9 7 0 0,9-2-4 0,0 5-5 0,0-1-3 0,0 7-4 15,0-1-7-15,-5 1-3 0,5 4-8 0,0 0-11 0,0 0-7 0,0 0-4 16,0 0-4-16,0 4 2 0,-6 1-3 0,6 5 0 0,-7 5 3 0,7 0 0 16,-5-2 1-16,5 14 6 0,-8-9 3 0,2 12 7 0,-1-6 8 0,1 4 8 15,-1 3 7-15,7-1 3 16,-6-2 2-16,-2 2 0 0,8-6-2 0,-5 4 1 0,5-3-1 0,0-5 0 0,-5 5 0 0,5-7-3 0,0 3 3 0,0-2-3 0,0-5 1 16,5 5 2-16,-5-3-1 0,0-2 0 0,5 1 0 0,3-5 0 0,-8 5 2 15,6-2 0-15,1 2 1 0,-1-4 0 0,1 4-1 0,7-6 4 0,-9 5-1 16,2-3 0-16,4-1 0 15,-2-1 0-15,3 0 2 0,-4-3-2 0,3-3 3 0,2 3 2 0,-6-1 2 0,7-1 0 0,-8-4 5 16,6 0 1-16,-4-4 2 0,5-1 2 0,-7-1 3 0,7 3 2 16,-5-3 2-16,-3-3 4 0,9 0 4 0,-9-1 1 0,10-1 1 0,-10-3 0 0,2 0 1 15,5-2-3-15,-4 1 0 0,-3 1-1 0,3-5-3 16,3-2-1-16,-4 3-1 0,2-1-3 0,-4-2-2 0,2 2-5 0,-1-1-1 16,-1 1-2-16,3-6-3 0,0 7-2 0,-3-3 0 0,1 6-4 0,1-4 0 15,-7 10-2-15,6-6 1 0,-6 6 1 0,8 0 0 0,-8-3 3 0,0 8-3 16,0-1-3-16,0 5-3 0,0 0-4 0,0 0-3 0,0 0-6 0,0 0-6 0,0 0-5 15,0 0-2-15,0 0 0 0,0 5-2 0,0-5 1 0,0 9-3 0,-8-2 1 16,8 2-1-16,-6-6 6 0,6 13 1 0,0-7 3 0,-7 6 4 0,7-6 4 0,0 6 4 16,-6 0 7-16,6-6 1 0,0 6 1 0,0 1-1 0,0-7 0 0,0 6-2 15,0-6 2-15,0 0 0 0,0 7-1 0,0-7 0 0,0 0-1 0,0 3 1 16,6-9 0-16,-6 9 0 0,0-3 1 0,7-5-1 0,-7 5 1 0,0-3-1 16,6-1-1-16,-6-1 1 0,8 2 0 0,-8 0 1 0,7-3 1 0,-2-3 2 0,1 6 3 15,0-6 4-15,1 4 6 0,1-4 4 0,-3 0 6 0,3 0 7 16,-2-4 4-16,6 4 4 0,-4-6 4 0,4 6 4 0,-5-3 3 0,6-9 3 0,0 8 2 15,-7-1 0-15,6-5 1 0,2 1 1 0,-1 0-2 0,1-6-1 0,-7 3-2 16,5-1-5-16,-5-2-2 0,6 0-1 0,-6 0-3 0,5-3 1 0,-5 2-3 0,-2-2-2 16,3-3-2-16,-3 6 1 0,3-4-1 0,-8 5-2 0,0-2-3 15,6 4 0-15,-6-4-4 0,0 7 0 0,0-2-4 0,0 1-17 0,0 7-1 16,0-3 0-16,0 0 0 0,0 6 0 0,-6-4 0 0,6 4 0 0,0 0-35 16,0 0-11-16,0 0-5 0,0 0-4 0,0 4-2 0,0 2 0 0,0 0-1 0,0 3 0 15,0 0-1-15,0 6 4 0,0-6 0 0,0 7 6 0,0-1 9 0,0-2 8 16,6 2 11-16,-6 0 7 0,5-6 3 0,-5 6 2 0,8 0 3 0,-8 0-2 15,8-5 2-15,-3 4-1 0,-5-4 4 0,8 5 0 0,-3 0 2 0,0-6 3 0,-5 0 2 16,9 7 3-16,-4-7 3 0,-5 6 2 0,7-6 4 0,-7 1 1 0,6-1 0 16,-6 3 3-16,0-3-2 0,0 0 3 0,0 0-2 0,0 1-3 0,-6-5-8 0,6 4-8 15,-7-2-13-15,7-2-14 0,-14-1-12 0,9 5-13 0,0-3-14 0,-3-2-15 16,-5-4-19-16,5 5-21 0,-3 1-25 0,-2-6-30 0,0 0-33 0,-1 0-44 16,2 0-50-16,-1-6-99 0,-1 1-116 0,2 5-45 0,-8-10-4 0,8 6 11 0,-2-5 21 15,-4-3 30-15,2 3 34 0,-2-6 41 0,4 1 43 0,-4-5 48 0,5 4 52 0,-2-4 62 16,-2-2 66-16</inkml:trace>
  <inkml:trace contextRef="#ctx0" brushRef="#br0" timeOffset="209735.09">6246 13375 0 0,'0'-4'15'0,"5"-2"134"0,3-4 79 0,-3 5 58 16,3 1 43-16,-2-1 40 0,-1-1 36 0,2 2 32 0,7-1 30 0,-7 1 26 0,-1-1 23 0,7 1 20 0,-5-2 16 0,3 6-104 0,-4-6-172 0,7 6-96 0,-7 0-57 0,4 0-32 0,-5 6-18 0,9-6-25 0,-10 6-27 0,3-2-34 0,-2-4-41 0,-1 5-37 0,2 4-40 0,1-5-64 0,-2 2-73 0,0-1-94 0,-6 4-94 0,7-2-40 0,-7 2-9 0,0-5 4 0,5 1 14 0,-5 1 23 0,0-6 32 0,0 9 39 15,0-9 47-15,-5 4 48 0,5-4 53 0,0 0 65 0,0 0 71 0</inkml:trace>
  <inkml:trace contextRef="#ctx0" brushRef="#br0" timeOffset="209987.84">6780 13292 0 0,'5'5'31'0,"4"-5"155"0,-9 4 97 0,5-4 70 15,0 0 54-15,3 0 46 0,-8-4 39 0,5 4 38 16,-5-5 33-16,8-5 33 0,-8 5 31 0,8 1 26 0,-3-1 25 0,1-5-116 0,1 4-202 0,-7 2-117 15,6-1-73-15,1 0-43 0,-1 5-22 0,1-4-19 0,-7 4-12 0,7-6-13 0,0 6-15 16,-2 0-9-16,3 0-9 0,-8 6-4 0,5-2-3 0,3 1-3 0,-2 0-4 16,-6 5-1-16,5 5-3 0,2-6-1 0,1 6 3 0,-8 5-2 0,6-2 2 15,-6 2-3-15,6 5 1 0,-6-1-14 0,0 1-19 0,0 4-22 0,0 0-23 16,0 1-16-16,0 0-12 0,0 4-11 0,0-1-11 0,0-3-13 0,0 4-12 16,0-5-15-16,0 0-15 0,0-4-17 0,7-1-16 0,-7 1-9 0,5-7 0 15,-5 3-5-15,8-2-7 0,0-5-28 0,-8 1-44 0,5-6-58 0,1 7-68 0,-6-7-34 16,5-3-13-16,-5 3 9 0,8-3 21 0,-8-6 29 0,0 0 32 0,0 0 35 15,0 0 35-15,-8-6 38 0,3 1 40 0,-1 1 51 0,1-6 57 0</inkml:trace>
  <inkml:trace contextRef="#ctx0" brushRef="#br0" timeOffset="210177.54">6838 13731 0 0,'-13'-10'20'0,"5"1"141"0,-5 0 84 0,8-1 65 0,0-1 52 16,-4 1 48-16,4 7 43 0,-2-8 38 0,7 7 37 0,-6-2 31 0,6 2 27 0,0 4 25 16,0 0 24-16,0-5-107 0,0-1-177 0,0 6-98 0,6-4-57 0,-6-1-34 15,7 5-24-15,-2-4-23 0,-5-2-19 0,9 6-19 0,-4-5-15 0,8 1-9 16,-8-1-6-16,11 1-6 0,-11-2-5 0,8 0-7 0,0 3-6 0,0-3-14 0,1 6-14 15,-1-3-26-15,0-4-23 0,-2 7-34 0,4-5-33 0,-3 5-39 0,0-4-43 16,4-1-60-16,-5 5-67 0,2-4-106 0,0-2-120 16,0 1-47-16,-7 1-12 0,9-5 11 0,-10-3 21 0,9 3 39 0,-9 0 41 0,3-6 49 0,-1-1 53 0,-2-2 57 15,-5-3 58-15,7 2 69 16,-7 1 72-16</inkml:trace>
  <inkml:trace contextRef="#ctx0" brushRef="#br0" timeOffset="210384.46">7183 13219 0 0,'5'5'39'0,"-5"-1"157"0,9-4 87 0,-9 0 65 0,7 0 52 0,-7-4 46 0,5-1 42 15,-5 1 39-15,6-8 36 0,-6 9 34 16,8-8 31-16,-8 7 33 0,5-7 31 0,3 7-123 0,-3 0-209 0,2-7-111 16,0 7-56-16,0-2-36 0,-1 1-23 0,1 1-23 0,-2 4-18 0,3-5-16 15,-2 5-14-15,-1 0-11 0,3 0-9 0,0 5-12 0,5-1-9 0,-8 7-8 0,0-1-6 0,9 3-5 0,-7 2 1 0,6-1 2 16,-6 7-3 0,5-2 3-16,-4 6 0 0,-3-1-7 0,1 6-12 0,2-6-18 0,-1 5-16 0,-7 0-16 0,0 5-19 0,0 0-19 0,0 1-19 0,-7-1-17 15,7 0-14-15,-8 5-8 16,2-5-9-16,1 0-9 0,-8-4-8 0,6 3-7 0,0-3-6 0,-6-5-10 0,6-1-12 0,-7-5-34 0,9 6-42 0,0-11-77 0,-8 7-92 15,5-6-29-15,0-6-1 0,-3 5 11 0,3-3 18 0,3-1 24 0,-2-5 29 0,-6-1 32 16,6 1 37-16,0-5 42 16,2 0 46-16,-3-5 61 0,3 1 66 0</inkml:trace>
  <inkml:trace contextRef="#ctx0" brushRef="#br0" timeOffset="210605.58">7633 13654 0 0,'11'9'58'0,"-4"-3"174"16,2 3 104-16,-4-5 80 0,1 1 66 0,1-5 55 15,-7 6 50-15,0-6 41 0,5 0 38 0,-5 0 32 16,0-6 29-16,0 6 27 0,9 0 29 0,-9 0-148 16,0-5-247-16,0 5-134 0,0 0-244 0,0 0-10 0,0 0 0 0,0 0 0 15,0 0 0-15,0-4 0 0,0-2 0 0,0 3 0 0,0 3 0 0,0 0 0 16,-9-6 0-16,9 6 0 0,0-5 0 0,-5 5 0 0,5-4 0 0,0 4-10 16,-7-6-151-16,7 6-24 0,0 0-30 0,0 0-36 0,0 0-39 0,-6 0-55 15,6 0-60-15,0 0-90 0,0 0-99 0,0 0-29 0,0 0 4 0,-5 0 21 16,5 0 31-16,0 0 36 0,0 0 43 0,-9 0 46 0,9-4 49 0,0-1 57 0,0-5 61 15,0 1 70-15,0-2 73 0</inkml:trace>
  <inkml:trace contextRef="#ctx0" brushRef="#br0" timeOffset="210952.56">8081 13362 0 0,'14'-7'43'0,"-7"2"159"0,-2 1 85 0,9-7 62 15,-7 2 42-15,-1-4 38 0,1-3 29 0,-7 1 29 0,6-3 30 0,2 2 32 16,-3-4 30-16,-5 7 31 0,5 1 30 0,-5-2-123 0,8 4-213 0,-8 1-105 15,0 0-55-15,0 3-25 0,0-4-13 0,0 5-7 0,0 1-6 0,-8-1-10 16,3-1-14-16,0 2-13 0,-3-1-18 0,2 1-19 0,-1 4-18 0,-6 0-13 0,-1 0-14 16,9 4-4-16,-8 1-7 0,-1-1-1 0,-6 7-2 0,9-2 0 0,-2 7-1 15,-3-3 0-15,5 7 1 0,-2-4 1 0,0 2 5 0,0 2 4 16,0 0 4-16,5-6 1 0,3 5 3 0,0 2 1 0,-4-8 0 0,4 2 0 0,-2 6 1 16,7-6 0-16,0-6 2 0,0 6 0 0,0-2 2 0,0-2 0 0,7 3 1 0,-2-4 1 15,-5 0 3-15,9 5 2 0,1-5 4 0,-2-1 2 0,5 6 4 0,0 0 1 16,0-6 3-16,6 6 5 0,-5 1 3 0,6-4 1 0,-9 4 6 0,9-2 0 15,0 1 4-15,-8 0-1 0,2-1 2 0,6-3 0 0,-14 2-1 0,7-2 2 16,-8-1-3-16,3-1 0 0,-2-4 1 0,-6-1 1 0,0 6 0 0,7-5 1 16,-14 1 2-16,7-3 1 0,0 3 2 0,-6 0-5 0,6-2-8 0,-8 1-13 15,3 4-13-15,0-5-23 0,-9 2-16 0,7 0-27 0,-6-3-25 0,-1 3-32 0,2 0-35 16,-2-2-45-16,1 1-47 0,0-1-94 0,2-4-118 0,-2 5-63 0,-3-5-36 16,5 4 1-16,-2-4 19 0,0 0 27 0,6 0 37 0,-7 0 40 0,9-4 42 0,-3 4 47 15,3-5 49-15,0 1 56 0,5-1 58 0,0-5 83 0,-9 4 94 0</inkml:trace>
  <inkml:trace contextRef="#ctx0" brushRef="#br0" timeOffset="211727.83">8257 13453 0 0,'14'-5'77'0,"-1"1"136"15,-1-2 87-15,-3 2 67 0,-4-1 57 0,-5 5 48 16,6-6 42-16,-6 3 36 0,7 3 32 0,-7 0 26 0,0-7 25 0,0 7 3 0,0 0-8 0,0 0-122 16,0 0-189-16,0 0-108 0,0 0-64 0,0 0-47 0,0 0-32 0,0 0-23 15,0 0-18-15,0 0-15 0,0 0-9 0,-7 0-5 0,7 7-1 0,0-4-4 16,-6 3-1-16,6-1-3 0,-5-1-4 0,5 2-2 0,-9-2-2 0,9 1-3 0,0 4-4 15,-7-3-1-15,7 4-3 0,-5-5-5 0,5 5-7 0,0-7-4 0,0 8-5 16,0-7-6-16,0 2-1 0,0 0-3 0,5 3 0 0,-5-5 0 0,7 1 2 0,2 1 7 16,-4-6 3-16,1 4 6 0,1-4 7 0,7 5 4 0,-2-5 3 0,-1 0 5 15,5 0 8-15,-4-5 3 0,0 5 7 0,8-4 4 16,-6-2 3-16,-1 1 3 0,6 1 3 0,-7-5 4 0,2 3 3 0,-1-4 5 0,1-1 8 0,-2 2 5 16,-5 0 11-16,-1-7 6 0,0 7 1 0,2-6 6 0,-1 0 3 0,-2 2 3 15,-5-2 1-15,0 0 1 0,0-3-3 0,0 2-1 0,0-4-4 0,0 1-2 0,-5 4-3 16,-2-4-2-16,7-2-5 0,-8 7-6 0,2 0-4 0,0-7-5 0,-1 12-5 15,2 0-5-15,-2-2-8 0,-2 7-7 0,4 0-8 0,-1-1-6 0,-6 10-1 16,3-1-8-16,4 0-2 0,-8 7-6 0,8 4-3 0,-11-5-3 0,11 8-1 0,-2 2-2 16,-5 0-1-16,5-2 0 0,-1 3 1 0,3-2 5 0,-2 1 0 0,7-1 2 15,-7 2-4-15,7-3 1 0,0-2 0 0,0 2 2 16,0-3 0-16,0 0-1 0,0 0 0 0,7-2-3 0,-7 2 1 0,7-3 1 0,-2-3 2 0,3 0 1 16,-1 1 4-16,-2-1 0 0,2-4 3 0,5 5 1 0,-4-4-3 0,5-3 0 0,5 3-2 15,-4-6-5-15,4 6-6 0,-2-6-3 0,2 0 3 0,3-6 2 16,-2 6 1-16,-1-6 4 0,1 3-2 0,2-3 6 0,-3-4 2 0,-4 1 6 0,6 0 7 0,-6-2 5 15,-2 1 12-15,2 1 16 0,-1-6 22 0,0 0 15 16,-2 6 14-16,-3-7 11 0,4 2 9 0,-3 0 12 0,-4 0 10 0,8-2 9 0,-7 1 11 0,1 1 8 16,-1 4 8-16,1-5 2 0,-7 6 0 0,6-1-9 0,2 1-9 15,-8 4-14-15,5-5-15 0,-5 4-13 0,0 6-18 0,0 0-16 0,0 0-19 0,0 0-20 16,0 0-18-16,0 0-10 0,0 0-6 0,8 0-4 0,-8 12-5 0,0-8 0 16,0 5-3-16,0 0 2 0,0 6 1 0,-8 0 2 0,8 0 6 0,0 4 1 0,-5 2 1 15,5-7 5-15,-8 5 0 0,8 0-4 0,-6-4-3 0,-1 0-6 0,7 0-3 16,-6 0-1-16,-1 0-1 0,7-6-1 0,-6 0 4 0,6-2 1 0,-7 2 4 15,7-9 9-15,0 3 10 0,-6 3 6 0,6-6 6 0,-5 0 2 0,5 0 2 16,-9 0 1-16,2-6-2 0,7 6 1 0,-5-3-3 0,-3-6-1 0,3 2 1 0,-1-7-4 16,-2 4-3-16,3 1-4 0,-8-6-6 0,5 0-2 0,2 0 2 0,-1 0 0 15,2 1 3-15,5-6 0 16,-7 5 4-16,0 2 0 0,7-8 2 0,-7 7-1 0,7-6 0 0,0 0 0 0,0 7 1 0,0-8-2 0,0-3 2 0,0 5-2 16,7-1 0-16,-7-3 1 0,7 2 2 0,0 1-1 0,-7 1-4 0,5 0-3 15,2-1-1-15,-1 7 0 0,2 1 1 0,-2-3-3 16,1 11 0-16,-2-5 0 0,9 4-3 0,-9 5 0 0,8-4 1 0,3 4-2 0,-5 4-3 0,2 1 1 0,0-1 6 15,0 5 2-15,0 6 1 0,7 1 3 0,-8-2 2 0,3 5-1 0,4 7 3 0,-6-3 1 16,-5 3 1-16,3-3 6 0,1 12 1 16,-3-7 1-16,-4 2 3 0,2 4-1 0,-1 0 0 0,-6 1 0 0,0-1 1 0,0 5 1 0,0-5-2 0,0 6 2 15,-6-7-3-15,-1 7-1 0,7-7-1 0,-5 1-3 16,-4 2-2-16,2-8-3 0,2 6-1 0,-1-4-2 0,1-6-6 0,-3 6-8 0,0-11-14 0,3 5-11 16,-2-3-15-16,7-2-20 0,-7-1-20 0,2-2-36 0,-3-7-37 0,8 6-35 0,-7-6-28 15,2 3-37-15,-2-3-39 0,0 0-108 0,2-5-141 0,-3 2-53 0,3-1-7 16,-3-5 13-16,2 0 26 0,-1-5 35 0,1-1 41 0,6 2 50 0,-7-5 54 15,7-7 50-15,-6 2 49 0,6-5 54 0,0-2 63 0</inkml:trace>
  <inkml:trace contextRef="#ctx0" brushRef="#br0" timeOffset="212577.52">9155 13434 22 0,'9'-5'92'0,"-9"-1"38"0,0 3 34 0,0-4 34 0,0-2 32 0,0 4 26 0,-9-5 25 0,9 1 22 0,-5 0 22 0,-1 3 25 0,-1-4 22 0,2 1-32 0,-4-2-68 0,2 2-37 0,2 0-17 0,-1-1-16 0,-2 0-12 0,3-1-8 0,-3 7-11 0,3-5-3 0,-2 4 1 0,0-5 0 0,2 4-3 0,5 2 0 0,-7-1-4 0,7 0-2 15,-8 5-3-15,8-4-6 0,0 4-3 0,0-6-10 0,0 6-10 0,0 0-8 16,0 0-8-16,0-4-9 0,0 4-11 0,8-5-8 0,-8 1-11 16,0-1-9-16,7-2-10 0,-7 4-6 0,5-3-9 0,2 1-5 15,0-5-4-15,-2 5-3 0,8 1-5 0,-5 0-1 0,3-1-5 0,5-1-2 0,-4 2-1 0,8 4-2 16,-8 0 1-16,7 4-1 0,-6-4-2 0,8 6 0 0,-8 3-1 0,6-5-3 15,-6 11-2-15,0-4-1 0,0-1-1 0,0 4-1 0,-7-4-1 0,1 4-1 16,-1 2 1-16,1-3-1 0,-7 2-2 0,0 0-6 0,6 0-7 0,-6-2-12 0,-6 2-12 16,6 6-7-16,0-6-12 0,-7-2-5 0,7 1-4 0,-6 2-3 0,-1-7 0 15,7 6 2 1,-6-6 1-16,-2 1 4 0,3 1 2 0,5-1 11 0,-5-7 7 0,5 3 16 0,-8-1 11 0,8-1 15 0,-6 2 12 0,6-6 10 0,-7 6 9 0,7-6 3 16,0 0 3-16,0 0-1 0,-8 0 1 0,3 0-1 0,5-6 1 0,-7 6 0 15,7-6-1 1,-7 2 1-16,2-1-1 0,5-1-2 0,-7 3-1 0,1-7 0 0,6 5-2 0,-8-5-1 0,8 0 3 0,-6 0 1 0,6 0-1 0,0 1-1 15,0-7-1-15,0 7-1 0,0-6-4 0,6 1-1 0,-6 1-5 0,8-3 1 0,-2-4-5 16,-6 1-2-16,7-2-2 0,-2 3-5 16,2-2-4-16,5-4-3 0,-4 3-2 0,5-3-1 0,-5 0-4 0,2 5 0 0,4-5-4 0,-1 3-1 15,-6 2-2-15,12 5-4 0,-11-2-1 0,2 7-3 0,4-6-3 0,1 10-1 0,-3-3-1 0,-5 3-2 16,5 5 1-16,2 0 0 0,-8 0 0 16,1 5 4-16,7 3-1 0,-9-3 5 0,2 10 3 0,-1-6-2 0,-1 7 5 15,3 2-6-15,-8 3-4 0,8 3-4 16,-8-5-7-16,0 7-1 0,5-3-4 0,-5 3 0 0,0-3 0 0,0 3-3 15,0-8 0-15,0 1 0 0,0 2-3 0,0-8-1 0,0 2 1 0,0 0 7 16,0-5 6-16,6 1 7 0,-6-2 7 0,0-5 6 0,8 7 8 0,-3-8 5 0,-5 4 8 16,7-4 5-16,1 3 8 0,4-6 4 0,-5 5 5 0,-2-5 7 0,8 0 4 15,-5-5 4-15,3 5 7 0,-4-6 4 0,7 3 2 0,-1-7 5 0,-8 4 0 0,11-3-2 16,-11 0-3-16,8-6-3 0,-7 6-4 0,2-7-3 0,4 1 0 0,-6-3-2 16,0 2-2-16,1-4-2 0,1 1-1 0,-8-5-3 0,5 5-2 0,3-7-2 0,-2 7-3 15,-6-6-3-15,5 1 2 0,3 6-1 0,-8-9 3 0,7 9 6 0,-7-1 4 16,6 4 4-16,-6-4 4 0,0 8 2 0,0-4-1 0,6 5-4 0,-6 5-3 15,0 1-7-15,0 4-8 0,0 0-8 0,0 0-4 0,0 0-8 0,0 0-3 16,-6 0-10-16,6 4-5 0,-6 7-9 0,6-2-6 0,-7 7-6 0,-1-3-2 0,3 7 1 16,-1 5 2-16,-2-1 5 0,-5 1 4 0,6 4 5 0,1-4 3 0,0 3 0 15,6-2-1-15,-5-3 0 0,5 3-1 0,-7-4 1 0,7-1-1 0,0-2 0 16,7-4-1-16,-7-1 1 0,0 2 1 0,5-7 2 0,-5 0 3 0,6 1 3 16,0-5 5-16,-6 4 11 0,7-2 11 0,1-7 11 0,-3 3 14 0,9-3 6 0,-9 0 13 15,3-3 3-15,5 3 6 0,-7-7 4 0,6 4 4 0,-4-3 4 16,5-3 3-16,0 3 0 0,-8-3-2 0,9 0-24 0,-7-7-61 0,5 7 0 0,-4-6 0 15,-1 1 0-15,-2-2 0 0,3-3 0 0,-2 1 0 0,-1-3 0 16,-5 2 0-16,8-5 0 0,-8-2 0 0,0 3 0 0,0 3 0 0,-8-4 0 0,8-1 0 16,-5 6 0-16,5-2 0 0,-6 6 0 0,-2 1 0 0,3 1 0 0,-10 3 0 15,9-1-68-15,0 7-64 0,-6-2-24 0,3 6-25 0,-3 0-27 0,1 0-23 16,-5 6-25-16,4 3-24 0,0 1-44 0,-3 1-52 0,-4 2-86 0,6 8-101 0,-6-2-28 16,7-1 2-16,-9 9 23 0,10-5 29 0,-10 8 39 0,3-6 46 0,2 7 43 15,-3-3 47-15,6 2 47 0,-6-6 51 0,6 6 61 0,-7-2 69 16</inkml:trace>
  <inkml:trace contextRef="#ctx0" brushRef="#br0" timeOffset="213193.36">10232 13097 0 0,'5'0'4'0,"3"0"119"0,-8 0 79 0,6 0 56 0,-6 0 40 0,0 0 35 0,0-6 35 0,0 6 30 0,0-4 31 0,0-1 31 0,-6-1 28 0,6 6 28 0,-8-4 24 0,8 4-83 0,-5-5-142 15,5 5-87-15,-8 0-55 0,1 0-30 0,7 0-13 0,-5 0-10 0,5 0-11 0,-7 0-11 0,7 5-10 0,0-5-11 0,-7 0-8 0,7 0-8 0,0 0-8 0,0 0-4 0,0 0-9 0,0 0-4 16,0 0-7-16,0 0-2 0,0 0-4 0,0 0-4 0,7-5 0 0,-7 5-4 16,7-4-8-16,-2 4-3 0,10-5-5 0,-10 1-4 0,9-2-1 0,-2 0-7 15,8 6-4-15,-8-3-18 0,9-3-22 0,-2 0-32 0,1 6-34 0,0-3-38 0,-2 3-40 16,10-6-65-16,-9 6-73 0,0 0-83 0,-6 0-86 0,8 0-32 0,-8 6-7 0,-3-6 12 16,6 3 22-16,-11 3 35 0,1-6 42 0,-6 6 47 0,8-3 51 0,-8-3 52 0,0 0 54 15,-8 6 66-15,2 0 71 0</inkml:trace>
  <inkml:trace contextRef="#ctx0" brushRef="#br0" timeOffset="213390.09">10316 13219 0 0,'-12'19'23'0,"3"-5"141"0,-3 2 85 0,6-7 59 0,1 6 45 0,-4-6 38 16,2-3 31-16,2 0 25 0,-1-2 24 0,6 1 18 0,0-5 15 0,0 0 18 15,0 0 14-15,0 0-115 0,0 0-183 0,0 0-104 0,0 0-58 0,0 0-28 16,0 0-13-16,0 0-4 0,6 0 0 0,-6 0 2 0,5 0 1 0,2 0-1 16,2 0 4-16,-4 0-1 15,1 0 0-15,6-5-10 0,4 5-14 0,-5-4-25 0,2 4-26 0,0-6-37 0,0 0-45 0,1 6-62 16,4-4-68-16,-5-1-99 0,8-1-111 0,-8 2-47 0,6-1-12 0,-6 1 2 0,8-1 15 0,-8 1 25 0,-3-2 35 0,11 0 38 15,-7 2 47-15,-1-6 49 16,-1 0 53-16,0 1 62 0,3-7 68 0</inkml:trace>
  <inkml:trace contextRef="#ctx0" brushRef="#br0" timeOffset="213824.11">10877 12851 96 0,'0'-3'168'0,"0"-1"48"0,0-2 40 15,0 0 39-15,0 3 38 0,0-3 37 0,0 6 35 0,-8-6 33 0,8 3 30 16,0-3 28 0,0 1 28-16,-7 5-66 0,7-4-120 0,0-2-64 0,0 6-37 0,0-4-19 0,0 4-12 0,-5 0-17 0,5 0-19 0,0 0-16 0,0-5-17 15,0 5-14-15,0 0-13 16,0 0-13-16,0 0-9 0,0 0-13 0,0 0-14 0,0 0-13 0,0 0-15 0,0-4-11 0,0 4-15 0,0 0-7 0,5 0-8 0,-5 4-2 16,7-4 1-16,1 5 2 0,-3-1 2 0,2 2 3 15,0 3 1-15,-2 0 1 0,10 3 2 0,-9 3 4 0,5 3 6 0,5-2 3 0,-11 2 2 0,2 6 6 0,4-3 4 16,-3 2-3-1,-8 3-7-15,8-3-13 0,-8 6-17 0,0 1-11 0,0 1-10 0,0-3-11 0,-8-4-10 16,8 6-12-16,-8 0-13 0,3-7-8 0,5 7-9 0,-6-12-7 0,-1 3-9 0,2-2-1 0,5-4-2 16,-9-1 5-16,2-4 12 0,7 0 10 0,-5 1 10 0,5-8 12 15,-6 7 14-15,6-5 15 0,0-5 16 0,-6 6 17 0,6-6 17 0,-7 3 15 0,7-3 11 0,0 0 14 0,-8-3 9 0,8 3 11 16,-5 0 9-16,5-6 11 0,-7 1 6 0,7 1 7 0,-7-2 7 0,2 3 3 16,5-8 2-16,-8 1 4 0,8 0-2 0,-7 1 0 0,7-2 1 0,0-2-1 15,-5-2 0-15,5 0-3 0,-7 0-6 0,7-4-7 0,0-1-9 0,0-3-10 16,0 2-9-16,0-3-9 0,7-6-13 0,-7 6-9 0,5-5-9 0,-5 0-25 15,7 4-10-15,1-3 0 0,-3 2 0 0,2-2 0 0,5 7 0 0,-4-3-29 0,-1 5-12 32,-1 4-10-32,0 0-12 0,-1 2-13 0,11 1-18 0,-11 9-20 0,2-9-24 15,4 9-26-15,-3 3-28 0,5 0-33 0,0 0-39 0,1 0-57 0,4 3-63 16,-5 3-91-16,0 0-93 0,6-3-30 0,2 3 2 0,-8 4 22 0,8-7 30 0,-10 8 37 16,10-7 43-16,-9 2 47 0,2 0 45 0,-1-3 55 0,-8-3 56 0,9 6 66 0,-9-6 72 15</inkml:trace>
  <inkml:trace contextRef="#ctx0" brushRef="#br0" timeOffset="214520.99">11343 12930 0 0,'-5'0'12'0,"0"0"128"0,-3 0 72 0,3 0 52 0,-3-4 36 0,2-2 35 0,-1 6 30 0,1-5 30 0,6 1 29 0,-8-1 28 0,8 1 27 0,0-2 27 0,0 3 26 0,-5 3-88 0,5 0-154 0,0-6-78 0,0 6-41 0,0 0-17 0,0 0-10 0,0 0-11 0,0 0-10 0,0-6-15 0,0 6-14 0,0 0-17 0,0 0-15 0,0 0-14 0,0 0-15 0,0 6-11 0,0-6-12 0,-8 6-10 0,8-6-9 0,0 3-3 0,-5 3-5 0,5-2-1 0,0 5 1 15,-5-4 1-15,5 5 3 0,-9 1 0 0,9-7 6 0,0 6 2 0,-5-1-1 0,5 2 0 16,0-7-3-16,-7 7-2 0,7-1-1 0,0-5-5 0,0-1-2 0,0 5-4 16,0-3 0-16,0-3-3 0,0 3-1 0,7-6 3 0,-7 6 2 0,5-3 2 15,4-3 2-15,-4 6 5 0,0-6 2 0,3 0 2 0,-3 0 4 0,3 0 5 16,5 0 5-16,-7-6 5 0,7 6 3 0,0-3 3 0,1-3 6 0,-9 0 1 0,10 3 4 16,-3-3 7-16,0-3 5 0,1 0 7 0,1-1 8 0,-2-1 6 0,-3 1 8 15,3 1 2-15,-6-6 4 0,-1 6 3 0,3-1 2 0,0-5 0 0,-3 0-1 0,-5 0-4 16,6 0-4-16,-6-3-9 0,0 2-5 0,0 1-8 0,0-3-9 15,-6 3-7-15,6 0-8 0,-5 0-6 0,5 2-6 0,-8-2-4 0,0 6-4 0,8-3-3 16,-5 3-2-16,-1 3-4 0,-1 2 0 0,2 1-7 0,-9 3-3 0,7 0-3 16,1 0-1-16,-2 3-1 0,-5 7-3 0,8-5 2 0,-9 4-3 0,9 7 0 0,-10-7-2 15,10 6 1-15,-9 0 2 0,9 4-1 0,-8-4 3 0,5 3 2 0,2-3 0 0,-1 4 2 16,1 2 2-16,-2-6-2 0,3 4 2 0,-3-5-1 0,3 7 0 0,0-7-4 16,5 0 0-16,-9 1-4 0,9 1-2 0,0-3-3 0,0 1-4 15,0 1 1-15,0-3-3 0,0 1-2 0,9-4-3 0,-4 6-3 0,-5-3-4 0,5 1-7 16,3-4-8-16,5 2-9 0,-7-2-2 0,7 1-10 0,-5 1-11 0,5-7-11 15,-3 0-10-15,11 1-15 0,-8 1-17 0,1-2-18 16,4-4-19-16,3 0-24 0,-7 0-23 0,4-4-30 0,3-2-26 0,-3 1-21 0,3-3-19 0,-2 3-13 0,-1-5-6 16,8-1 2-16,-6 2 7 0,0-6 21 0,-1 6 28 0,2-7 43 0,-3 1 49 0,-5 6 50 15,7-4 53-15,0-2 56 0,-8 0 61 0,2 0 51 0,-1 0 47 0,-7 0 49 16,7-4 52-16,-6 4 46 0,-1 0 44 0,2-4 37 0,-8 1 35 0,5-3 11 16,-5 0-4-16,0 2-8 0,0 1-12 0,-5-3-19 0,5 3-23 0,-8-3-22 15,2 2-15-15,6 4-20 0,-7-4-19 0,1 4-21 0,-1 6-20 0,7-6-24 16,-6 5-23-16,-2 5-19 0,3-4-12 0,-2 3-20 0,0 2-19 0,2-1-19 0,-2 5-20 15,7 0-15-15,-8 0-15 0,-4 0-12 0,12 5-9 0,-12-1-8 16,4 5-7-16,1 2-4 0,-5-1-2 0,7 5-5 0,-2-2-2 0,-7 2-1 16,7 6 3-16,1-6 1 0,-7-2 2 0,5 8 2 0,3-7 2 0,-2 5 0 0,1-4 0 0,0 6 0 15,6-8 1-15,-8 2-2 0,8 0 0 0,-7 0 0 0,7-2 0 0,0-2 0 16,0 4 1-16,0-1 0 0,0-5-1 0,0 2 3 0,0 4-2 0,7-5 1 0,-7 3 2 16,8-2 1-16,-8 4 2 0,6-6-2 0,0 6 1 0,1-6-1 0,-2 6-1 15,3-5-10-15,5 5-12 0,-7-2-21 0,6-2-24 0,-3-2-25 0,3 7-25 16,-6-7-26-16,0 0-32 0,9 1-34 0,-10-5-35 0,9 4-63 0,-9-2-76 0,3-2-80 15,-1-1-75-15,-2-4-17 0,-5 5 8 0,0-5 30 0,0 0 36 0,0 0 39 16,0 0 42-16,0 0 44 0,-5-5 45 0,-2 5 51 0,-1-4 49 0,-4-1 66 0,5-2 72 16</inkml:trace>
  <inkml:trace contextRef="#ctx0" brushRef="#br0" timeOffset="-214374.46">9998 13103 82 0,'0'-6'159'0,"0"6"50"0,0-6 40 0,0 6 33 0,0 0 33 0,0 0 32 0,0 0 30 0,0-4 33 0,0 4 30 0,0 0 28 0,0 0 33 0,0 0-57 16,0 0-104-16,0 0-61 0,0 0-39 0,-8 0-22 0,8 0-14 0,0 0-11 0,0 0-12 0,0 0-13 0,0 0-14 0,0-5-16 0,0 5-14 0,0 0-15 0,0 0-17 16,0 0-18-16,0 0-17 0,0 0-16 0,0 0-16 0,0 0-11 0,0 0-11 15,0 0-6-15,0 0-7 0,0 0-5 0,0 0-8 0,0 0-1 0,0 0-2 0,0 0 0 16,0 0 2-16,0 0 2 0,8 0 6 0,-8 0 1 0,5 5 5 0,3-5 4 16,-3 0 3-16,0 0 7 0,9 0 1 0,-7 0 1 0,7 0-3 0,-1 0-16 0,0 0-23 15,0 0-27-15,-7 0-26 0,15 0-34 0,-16 0-38 0,8 0-37 0,0 0-40 16,0 0-67-16,1 4-79 0,-9-4-69 0,3 0-68 0,4 6-18 0,-12 0 4 0,7-2 27 15,-7 1 37-15,0-5 39 0,0 4 42 0,0 1 46 0,-7 5 48 0,0-5 48 16,-6-1 53-16,8-4 63 0,-9 5 74 0</inkml:trace>
  <inkml:trace contextRef="#ctx0" brushRef="#br0" timeOffset="-214185.97">9964 13326 0 0,'-6'15'1'0,"-1"-1"109"0,1-4 87 0,6 0 59 0,-7 1 42 16,7-2 32-16,-7 0 23 0,7-3 24 0,0 4 20 0,0-10 30 15,0 0 25-15,0 0 32 0,0 3 31 0,0-3-67 0,7 6-121 0,-7-6-80 0,0 0-57 16,0 0-24-16,7 0-8 0,-7 5 1 0,0-5 9 0,6 0 5 0,-6 4 3 0,7-4-3 15,-7 0-9-15,6 0-10 0,1 0-15 0,-7 0-15 0,6 0-16 16,-1 0-16-16,3 0-14 0,0 0-14 0,-3 0-7 0,8 0-13 0,-8 0-8 16,9 0-21-16,-7-4-26 0,7 4-33 0,-8 0-37 0,6 0-43 0,-4-5-42 0,5 5-50 15,-7 0-54-15,6 0-97 0,2 0-114 0,-9 0-74 0,8 0-53 0,-5 0-13 0,5-6 8 16,-7 6 24-16,2 0 39 0,5-3 44 0,-8 3 51 0,2-7 54 0,0 4 59 16,5-3 62-16,-4 1 66 0,5 1 84 0,-7-5 97 0</inkml:trace>
  <inkml:trace contextRef="#ctx0" brushRef="#br0" timeOffset="-213177.07">11983 12735 82 0,'0'0'153'0,"0"-4"44"0,0-1 35 0,0-1 35 0,0 3 34 0,-5-4 34 0,5 2 34 0,0 1 32 0,0 4 31 0,-8-5 30 0,8-1 30 0,0 2-57 0,-6 1-108 0,6-3-55 0,0 0-29 0,0 3-13 0,-7 3-5 0,7 0-12 0,0-6-15 16,0 6-15-16,0 0-15 0,0-6-18 0,0 6-17 0,0 0-17 0,0 0-18 0,0 0-19 0,0 0-23 0,0 0-19 0,0 0-16 15,0 0-13-15,0 0-9 0,7 0-7 0,-7 6-7 0,0 0-1 0,6-3-5 16,-6 9 2-16,8-5 0 0,-8 8 3 0,5 0 5 0,0 0 5 0,-5 0 8 15,9 4 6-15,-4 1 1 0,2-1 3 0,-7 2-2 0,6-2-4 0,1 5-1 0,-7-3-1 16,7-3-3-16,0 1 0 0,-7-4-3 0,5 4-1 0,3-4-2 0,-8 0-2 16,5 0-2-16,3 0 0 0,-8 0 2 0,6-6-1 0,-1 1 1 0,-5-1-2 15,7 0 2-15,-7 2-1 0,9-7-2 0,-9 2 5 0,5 0 5 0,-5-6 9 16,6 4 7-16,-6-4 13 0,0-4 9 0,7 4 14 0,-7-6 11 0,5 0 11 16,-5 2 10-16,8-7 12 0,0 2 8 0,-8 0 7 0,5-7 7 0,1 7-1 0,-6-6-1 15,7 2-6-15,-7-8-9 0,6 1-9 0,2 1-13 0,-8 0-42 0,5-5-37 16,-5 0 0-16,7-3 0 0,-7 5 0 0,6-8 0 0,-6 6 0 15,6-6 0-15,-6 5 0 0,7 1 0 0,-7-1 0 16,8 6 0-16,-8-1 0 0,5 1 0 0,-5 4 0 0,0 0 0 0,0 6 0 0,8 0-54 0,-8 2-38 0,0 4-21 0,0 3-13 16,0 0-11-16,0 0-13 0,0 3-14 0,6 4-19 0,-6-2-22 0,0 8-24 15,5-3-27-15,-5 4-29 0,0 2-25 0,7 2-69 0,-7 3-84 0,0 3-44 16,8 0-28-16,-8 1 3 0,0-1 12 0,0 1 25 0,0-6 32 0,0 7 37 0,-8-4 42 16,8-1 46-16,-7 0 48 0,7-3 51 0,-5-3 54 0,5 0 75 0,-6-1 89 0</inkml:trace>
  <inkml:trace contextRef="#ctx0" brushRef="#br0" timeOffset="-212923.93">12310 13273 0 0,'0'0'12'0,"0"0"127"0,-9 0 79 0,9 0 59 0,0 0 47 0,-7-5 44 16,7 5 37-16,0-4 39 0,0 4 35 0,-5-6 33 0,5 6 32 0,0-6 29 16,0 2 26-16,0 4-91 0,0-5-159 0,0 0-85 0,5 1-49 0,-5-2-27 15,0 2-18-15,0-1-16 0,7 1-14 0,-7-1-11 0,9-2-14 0,-9-2-12 16,5 0-11-16,2 3-8 0,-1-3-9 0,-1 0-9 0,4-1-7 0,-2 4-9 15,4-3-9-15,-3-2-8 0,5 2-8 0,-1 0-11 0,2 5-14 0,-9-8-21 0,8 3-20 16,1-1-25-16,-1 5-29 0,0-4-30 0,0 5-32 16,1-8-41-16,-9 9-47 0,8-9-75 0,0 3-86 0,0 4-93 0,0-3-87 0,1-3-26 0,-7 1 0 0,7-5 23 15,-4 6 35-15,3-6 38 0,-5-4 44 16,5 4 49-16,-7-3 51 0,1-3 58 0,-1-3 59 0,1 5 76 0,-1-7 78 0</inkml:trace>
  <inkml:trace contextRef="#ctx0" brushRef="#br0" timeOffset="-212482.3">12705 12437 0 0,'0'-6'31'0,"-6"-3"150"0,6 0 85 15,0-1 63-15,-5-5 55 0,5 6 46 0,0-1 48 0,-8-4 38 0,8-2 31 0,0 7 30 16,0-2 25-16,0 3 28 0,0-3 23 0,8 7-121 16,-8-2-195-16,0 1-107 15,0 1-54-15,5-1-39 0,-5 5-24 0,0 0-28 0,0 0-23 0,0 0-16 16,0 0-12-16,0 0-8 0,0 0-3 0,6 0-2 0,-6 5-4 0,0 4-5 16,0-3-2-16,8 9-4 0,-8-7-2 0,0 7-1 0,0 6-2 0,0-3 3 15,5-3 1-15,-5 10 3 0,0-1-1 0,-5-3-2 0,5 1-3 0,0 5-6 16,0-3-9-16,-8 0-6 0,8 0-9 0,-6 0-8 0,6 1-7 0,0-1-6 15,-5 1-10-15,5-1-6 0,0-5-12 0,0 6-6 0,-8-1-4 0,8-4-1 0,0 5-2 16,0-10-2-16,0 4 3 0,0-1 2 0,0-3 7 0,0 0 5 0,0 0 8 16,0-6 4-16,8 1 11 0,-8-4 12 0,0 3 12 0,0-3 14 0,0-6 12 15,0 0 12-15,0 0 9 0,0 0 9 0,0 0 5 0,0 0 4 0,0 0 1 0,0 0 1 16,-8-6 1-16,8 2 2 0,0-7 1 0,0 7 1 0,0-7 0 0,0 2-2 16,0-1-5-16,-5 1-6 0,5 0-6 0,0-7 0 0,0 5-3 0,0-2 3 15,0-2 4-15,0 0-1 0,5 6 2 0,-5-10 0 0,0 4 0 0,8 0-5 16,-8 0-5-16,0 0-1 0,5-4-3 0,1 4-5 0,2 6 1 0,-8-6-5 0,5 0-1 15,2 6-2-15,1-1-4 0,-2 1-1 0,0 3-3 0,1-4-1 0,-2 10-1 16,4-5-2-16,-4 0 0 0,2 5 0 0,-1 0-2 0,-1 0 1 0,11 0 1 16,-11 5 1-16,2 0 4 0,-1-1-1 0,0 2 0 0,9 4 4 0,-10-1 1 0,1 0 2 15,2 6 1-15,-8-3-1 0,5 3 2 0,-5-2 0 0,0 1-1 0,0 7-9 16,0-7-10-16,0 6-15 0,-5-5-12 0,-3 4-14 0,2-4-13 0,1 0-9 16,-3 4-11-16,1-5-7 0,1 2-10 0,-7-1-7 0,8-6-8 0,-11 0-10 15,11 6-5-15,-8-11-6 0,8 7-2 0,-4-1 0 0,-3-6-1 0,6 1-2 0,0-1-1 16,6 1-3-16,-8 1-3 0,1-6-9 0,7 0-12 0,0 0-22 0,0 0-25 15,0 0-24-15,0 0-19 0,0 0-32 0,0 0-33 0,0 0-12 0,7 0 0 0,-7-6 14 16,8 1 19-16,-2 1 21 0,0-1 23 0,1 1 27 0,-2-6 31 0,9-1 37 16,-7 1 37-16,4 1 37 0,-3 0 41 0</inkml:trace>
  <inkml:trace contextRef="#ctx0" brushRef="#br0" timeOffset="-211562.47">12946 12754 0 0,'9'-13'72'0,"2"3"76"0,1-4 54 16,-3 2 50-16,3-3 46 0,-6 8 43 0,2-5 43 0,-3 3 39 0,3-1 38 0,-8-1 36 0,5 2 36 0,2 0-4 0,-7-1-21 0,7 4-62 0,-7 2-79 0,5-6-49 0,-5 6-28 0,0-2-27 0,0 2-21 0,8 4-20 0,-8 0-22 0,0-5-20 0,0 5-20 0,0 0-20 0,0 0-21 0,0 0-21 0,0 0-18 0,0 0-20 0,0 0-17 0,0 0-16 0,0 0-12 0,-8 0-12 0,8 5-11 0,-5-1-6 0,-2 2-7 0,0 3-2 0,7-4-3 0,-13 11 3 0,8-7 1 0,-3 1 2 0,2 4-3 0,1 2 0 0,-2-1-2 0,-2-2-7 15,-3 1-4-15,6 2-7 0,1-7-7 0,-4 6-8 0,2 0-5 0,2 0-4 16,5-6-6-16,-6 1-3 0,6 5-4 0,0-6 0 0,-7 0 0 0,7-3 4 16,0 4 3-16,0-7 7 0,7 8 7 0,-7-11 4 0,0 4 8 0,0 2 9 15,6 0 8-15,-6-6 8 0,5 0 6 0,2 0 9 0,2 0 5 0,-4 0 7 0,1 0 8 16,1 0 4-16,-2-6 6 0,4 0 6 0,3 2 3 0,-6 4 6 0,2-11 4 15,5 8 5-15,-8-1 3 0,2-8 0 0,0 3 2 0,-2 0 2 16,10 3-3-16,-15-3 1 0,5-1-1 0,3 1-3 0,-2-6-1 0,-1 4-5 0,-5 2-4 0,8-1-5 16,0-5-5-16,-8 5-10 0,5 1-6 0,-5-2-8 0,0 4-8 15,6 1-6-15,-6-3-7 0,0 3-6 0,0 6-8 0,0 0-4 0,0 0-5 0,0 0-1 16,0 0 1-16,0 0 2 0,0 6 3 0,0-3 3 0,0 3 2 0,0 3 2 16,0 1 3-16,0-1 0 0,0 6 1 0,-6-4-1 0,6 8-3 0,0-4 0 15,0 0-2-15,0-2-1 0,0-3-5 0,0 4-3 0,0-2-3 16,6 3-3-16,-6-8 1 0,0 4-1 0,7-7 2 0,-7 2 8 0,5 0 9 0,-5-3 16 0,9 3 19 15,-4-6 14-15,2 0 14 0,-1 0 11 0,1 0 11 0,0-6 6 16,5 6 10-16,-4-3 5 0,3-3 9 0,-3-4 8 0,4 5 5 0,2-4 2 0,-9-1 1 0,8 1-8 16,-5-6-9-16,5 4-9 0,-7-3-8 0,7 0-4 0,-5-2-8 0,2 2-3 15,-2 0-4-15,-2 0-6 0,9-7-4 0,-10 8-3 0,1-2-7 0,2-6-6 16,-3 6-5-16,-5-4-3 0,7 4-2 0,-7-4-3 0,0 5 1 0,0-7 0 16,6 8-2-16,-6-8-1 0,0 6 0 0,0 0-5 15,-6 7-3-15,6-6-6 0,0 8-6 0,0-4-6 0,0 5-6 0,0-1-9 0,0 6-6 0,0 0-6 16,0 0-3-16,-7 6 0 0,7-1-4 0,-5-1-1 0,5 8 1 0,-8-8 0 15,8 10 1-15,-6-4 2 0,1 4 4 0,-3 2 5 0,8-1 6 0,-7-2 6 0,7 8 8 16,-6-7 2-16,6 0 3 0,-8 0 2 0,8 2 0 0,0-1 0 0,0 3 0 16,0-6 2-16,0 3-2 0,0-2 1 0,0 1 1 0,0 2 3 0,0-7 0 0,8 6 3 15,-8 0-1-15,6 0 1 0,-6-6 2 0,0 5-2 0,7-3 4 16,-7 4-1-16,8-6 0 0,-8 1 3 0,5 4 0 0,-5-10 1 0,0 8 2 0,0-3 1 16,0 0 0-16,6 1-2 0,-6-5-2 0,0 4-3 0,0-3-7 0,0-2-6 15,-6 2-5-15,6-1-5 0,0-1-3 16,0 2-6-16,0-2-1 0,-5-4-3 0,5 5 0 0,-8-5-3 0,8 0-1 0,-7 4-3 0,7-4-2 0,0 0 1 15,-6 0 2-15,6-4 5 0,-8 4 4 0,8 0 4 0,-5-5 3 0,5 5 1 0,-5-4 3 16,5-2 1-16,0 2 4 0,-8-1-1 0,8-1 2 0,0 6 2 0,0-4 2 16,0-2 1-16,0 1 4 0,0-4 0 0,0 5 0 0,0-2-1 0,0-3 2 0,8 0 0 15,-8-3 1-15,5 8-1 0,-5-10-2 0,5 4 2 0,-5 1 1 0,8-6 2 16,-2 0 4-16,1 0 0 0,6 6 4 0,-7-7 2 0,2 2 5 0,4 0 7 16,-6 0 5-16,8-2 6 0,-7 1 7 0,6 0 10 0,0 0 8 0,-7 0 7 15,-1 6 9-15,11 0 7 0,-11-1 6 0,1 0 5 0,1 0 2 0,-2 0 6 0,4 6-2 16,-2-5 3-16,-7 4-3 0,5-2-4 0,-5 4-4 0,6-3-7 0,-6 1-6 15,0 5-8-15,0 0-3 0,0 0-49 16,0-4-15-16,0 4 0 0,0 0 0 0,0 0 0 0,0 0 0 0,0-6 0 0,0 6 0 0,0 0 0 0,-6 0 0 16,6 0 0-16,-5 0 0 0,-2 0 0 0,7 6 0 0,-9-2 0 0,4 1 0 15,-2 4-32-15,1-2-15 0,-8 2 2 0,7 0 2 0,2 1 4 0,-1 4 6 16,-1-2 4-16,1 1 6 0,-2-4 4 0,3 6 3 0,-2-3 4 0,7 3-3 0,-6-8 1 16,6 8 1-16,0-3-1 0,0 2 0 0,0-4 1 0,0-1-1 0,0 0 3 15,0 1 0-15,0 1 1 0,6 2 0 0,-6-3 1 0,7 1 2 0,-2-2 2 16,3 0 1-16,-8 3 2 0,6-5 1 0,7 4-1 0,-8-7-3 0,2 8-5 0,2-9-9 15,-4 3-13-15,1 0-14 0,1-3-19 0,-7 3-18 0,5-2-21 0,4-4-21 16,-9 0-25-16,7 0-26 0,-2 0-33 0,-5 0-36 0,0 0-38 0,6 0-40 16,-6-4-57-16,0-2-65 15,8 6-49-15,-8-9-41 0,0 3-1 0,0 3 17 0,0-9 29 0,0 3 36 0,0 0 38 0,0-1 42 0,0-5 45 16,-8 6 49-16,8-6 52 0,0 0 51 0,0 0 63 0,0-4 76 0</inkml:trace>
  <inkml:trace contextRef="#ctx0" brushRef="#br0" timeOffset="-211329.37">13584 12285 0 0,'8'-9'3'0,"-8"-1"114"0,8 5 77 0,-8 1 57 0,5-5 48 0,-5 3 45 0,0 0 43 0,6 2 43 0,-6 4 42 0,0 0 35 0,0-5 38 0,0 5 31 0,7 0 29 0,-7 0-76 0,0 0-141 0,0 0-80 0,0-6-53 0,0 6-35 0,0 0-24 0,0 0-22 0,0 0-20 0,5 0-19 0,-5 6-13 0,9-6-13 0,-2 5-10 0,-2-1-10 0,1 2-6 0,-1 4-5 0,3-1-4 0,5 0 1 0,-6 6-3 0,5 0 0 0,-4 0-2 0,4 4-4 0,-5 2-6 0,5-3-27 0,-4 6-33 0,-3 1 0 0,3-1 0 16,-2 2 0-1,-6-3 0-15,0 7 0 0,0-6 0 0,0 6 0 0,-14-6 0 0,9 5-14 0,-8 1-90 0,-1-6-26 0,2 7-30 0,-1-7-35 0,-6 0-39 0,-2 0-49 16,-6 4-49-16,9-1-86 0,-8 1-99 0,7-4-64 0,-8 0-43 0,2 1 1 16,-1-1 21-16,-1 1 33 15,1-1 40-15,-1 0 44 0,1-3 47 0,0-2 54 0,-6-4 54 16,0 0 62-16,6-2 62 0,-5-2 79 0,-4-2 89 0</inkml:trace>
  <inkml:trace contextRef="#ctx0" brushRef="#br0" timeOffset="-192042.09">9587 14978 0 0,'0'9'7'0,"0"0"42"0,-8-3 19 0,8 3 21 0,0-3 17 16,-5-3 22-16,5 4 22 0,0-7 23 0,-7 5 25 0,7-5 26 0,0 0 26 0,0 4-1 0,0-4-20 0,0 0-10 0,0 0-3 0,-7 5-1 0,7-5 4 0,0 0-1 0,0 0-2 0,0 0-7 0,0 0-7 0,0 0-13 0,0 0-10 0,0 0-14 0,0 0-13 15,0 0-10-15,0 0-8 0,0 0-7 0,0-5-5 0,0 5-6 0,0 0-8 0,0 0-7 0,-5 0-6 16,5 0-6-16,0 0-4 0,0 0-5 0,0 0-4 0,0 0-3 0,0 0-4 16,0 0-4-16,0-4-8 0,0 4-3 0,0 0-5 0,0 0-7 0,0 0-4 15,0 0-3-15,0-5-4 0,0 5-4 0,0 0-4 0,0 0-3 0,0-7-6 0,0 7-3 16,0 0-3-16,0-3-4 0,0 3-4 0,0 0-3 0,0-6-3 0,0 6-4 16,0-5-1-16,0 5-4 0,0 0-3 0,0 0 0 0,0 0-2 0,5-4 0 15,-5 4-1-15,0 0 1 0,0 0 1 0,0 0 0 0,0-6 2 0,7 6 1 16,-7 0 2-16,7 0 2 0,-2-3 1 0,-5 3 1 0,8 0 3 0,-3 0 2 15,-5-6-1-15,8 6 2 0,-2 0 0 0,-1 0 0 0,2-4 0 0,2 4 2 0,-4 0 1 16,-5 0-2-16,6 0 2 0,1 0-1 0,-7-5 1 16,5 5-1-16,-5 0 1 0,9 0-2 0,-9 0-1 0,0 0-7 0,0 0-7 0,0 0-10 15,7 0-11-15,-7 0-14 0,0 0-16 0,0 0-17 0,0 0-15 0,0 0-17 0,0 0-16 0,0 0-26 16,0 5-29-16,-7-1-47 0,7-4-57 0,0 0-62 0,0 6-67 0,-9-3-17 16,9 3 6-16,-5-6 19 0,5 4 23 0,-7-4 28 0,7 0 29 0,0 0 32 0,-6 0 33 15,6 0 39-15,-5 0 43 0,-4 0 53 0,9-4 63 0</inkml:trace>
  <inkml:trace contextRef="#ctx0" brushRef="#br0" timeOffset="-189171.57">12223 13888 0 0,'0'-11'18'0,"0"7"136"0,0-1 81 0,0 1 62 0,-5-2 54 0,5 6 48 0,0-3 46 0,-6-3 41 0,6 0 36 0,0 6 33 0,-8-4 30 0,8 4 28 0,0 0 25 0,0-5-98 0,0 5-174 0,0 0-96 0,0 0-53 0,0 0-38 16,0 0-30-16,0 0-26 0,0 0-26 0,0 0-19 0,0 0-15 0,0 0-15 0,0 0-11 16,0 0-9-16,0 0-12 0,0 0-8 0,0 0-12 0,0 0-7 0,0 0-11 15,0 0-10-15,-5 5-10 0,5-5-16 0,0 4-18 0,5 2-19 0,-5 0-24 16,0 3-29-16,8-5-32 0,-8 5-35 0,6 2-38 0,-6-7-68 0,5 7-80 16,2-1-76-16,1-1-72 0,-8 0-18 0,6 1 7 0,0-5 22 0,1 4 33 0,-7 3 35 15,5-3 44-15,3-5 46 0,0 2 49 0,-8-3 53 0,5 3 54 0,-5-1 69 0,6-5 76 16</inkml:trace>
  <inkml:trace contextRef="#ctx0" brushRef="#br0" timeOffset="-186396.31">14724 14366 0 0,'8'6'1'0,"-2"-3"102"0,-6 3 77 0,7-6 51 0,-7 0 45 0,6 6 40 0,-6-6 39 0,0 0 38 0,0-6 36 0,5 6 32 0,-5 0 29 0,0 0 28 0,0 0 21 0,0 0-74 0,0 0-136 0,0-6-77 0,0 6-52 0,0 0-36 16,0 0-21-16,0 0-25 0,0 0-20 0,0 0-19 0,0 0-20 0,7 0-18 0,-7 0-18 0,0 0-19 0,0 0-17 0,0-3-20 0,0 3-21 0,0 0-19 0,0 0-20 0,0 0-27 16,0 0-26-16,0 0-32 0,-7-6-30 0,7 6-54 0,0 0-61 0,0 0-70 15,-5 0-73-15,-1 0-18 0,6 0 3 0,-7 0 22 0,1 0 26 0,-2 0 32 16,8 0 35-16,-5 0 39 0,-2-5 40 0,0 5 42 0,2 0 47 0,-3 0 55 0,1 0 64 0</inkml:trace>
  <inkml:trace contextRef="#ctx0" brushRef="#br0" timeOffset="-186144.22">14661 14049 66 0,'-8'0'137'0,"3"0"39"16,5-5 30-16,-8 5 23 0,8 0 21 0,-6 0 13 0,6 5 12 0,0-1 9 15,0-4 7-15,-7 0 1 0,7 0 3 0,0 5-89 0,0-5-133 0,0 7-96 16,-6-3-73-16,6-4-74 0,0 10-72 0,0-6-32 0,0 0-11 0,0 7 2 0,0-7 8 16,0 1 14-16,-7 1 15 0,7-2 18 0,0 7 23 0,0-7 31 15,-6 2 34-15,6-3 41 0,0 3 57 0</inkml:trace>
  <inkml:trace contextRef="#ctx0" brushRef="#br0" timeOffset="-184217.57">3484 16252 1 0,'7'-5'59'0,"-7"5"29"0,0 0 17 0,0-6 13 0,0 6 9 0,0-4 9 0,0 4 9 0,0-5 10 16,-7 1 7-16,7 4 12 0,0-5 10 0,0 1-28 0,0 4-49 0,-8-6-31 0,8 0-22 0,0 3-11 0,0 3-5 0,0-6-3 0,-5 0 0 0,5 3-1 0,0-3-3 0,0 1-2 0,-7 1-3 0,7 0 0 0,0-1-2 0,-7-2 1 0,7-2 0 0,-5 4 7 0,5 1 7 0,-7-2 15 16,7 1 9-16,-6 5 13 0,6-4 7 0,-8-1 9 0,8 5 9 0,0-4 5 15,-6 4 6-15,6 0 2 0,0 0 1 0,0 0-3 0,-7 0-4 0,7 0-6 16,0 0-7-16,0 0-5 0,0-6-10 0,0 6-4 0,0 0-2 0,0 0-3 0,0 0-1 16,0 0-1-16,0 0 1 0,0 0-1 0,0 0 2 0,0 0 0 0,0 0 1 15,0 0-1-15,0 0 1 0,-5 0-2 0,5 0-4 0,0 0-4 0,0 0-4 0,0 0-4 16,0 0-4-1,0-4-8-15,0 4-5 0,0 0-5 0,0 0-6 0,0 0-8 0,0 0-5 0,0 0-5 0,0 0-3 0,0 0-5 0,0 0-1 0,0 0-3 32,0 0 0-32,0 0-3 0,0 0-2 0,0 0-1 0,0 0 1 0,0 0-2 15,0-5-1-15,0 5 1 0,0 0-1 0,0 0-1 0,0 0 3 0,0-6-3 16,0 6 1-16,0 0 4 0,0 0 0 0,0 0 5 0,5 0 4 0,-5 0 3 0,0 0 3 16,0 0 4-16,0-4 3 0,0 4 0 0,0 0 3 0,0 0 1 0,0 0 0 15,0 0 1-15,0 0 0 0,0 0-3 0,0 0-2 0,0 0-8 0,0 0-13 0,0 0-13 16,0 0-11-16,0 0-14 0,0 0-13 0,0 0-12 0,0 0-11 0,0 0-10 15,0 0-10-15,0 0-8 0,0 0-10 0,0 0-16 0,-5 0-19 0,5 4-23 16,0-4-25-16,-8 0-22 0,8 0-16 0,-6 0-28 0,6 0-28 0,-5 6-18 0,5-6-11 0,-8 5 5 16,3-5 12-16,-2 4 19 0,-2 2 21 0,-2-6 27 0,4 4 29 0,2 1 37 15,-11-1 37-15,5 1 33 0,3-5 34 0</inkml:trace>
  <inkml:trace contextRef="#ctx0" brushRef="#br0" timeOffset="-182202.65">14166 12467 88 0,'0'0'152'0,"0"0"39"0,0 0 30 0,0-5 26 0,-8 1 27 0,8-2 24 0,0-4 24 0,-8-1 23 0,8 2 28 0,-5 5 22 0,5-1 25 0,-6-5-63 0,6 4-114 0,-7-3-54 0,7 4-24 0,-5 1-10 0,5-2-2 0,-9-3-4 0,9 5-5 0,-5-1-5 0,-2-5-4 16,7 4-5-16,-6 1-5 0,6-5-5 0,-5 5-6 0,5 1-7 0,-9-5-5 0,9 3-4 16,-7 2-4-16,7-2-4 0,-5 1-3 0,5 1-7 0,-7-1-4 15,7-1-2-15,0 2-7 0,0 4-9 16,-6-5-6-16,6 5-8 0,0 0-8 0,0 0-7 0,-6 0-8 0,6 0-7 0,0 0-7 0,-8 0-6 0,1 0-6 0,7 0-5 16,-5 5-1-16,-1-5-4 0,-2 4-2 0,3 2-3 0,-3-1 0 0,3 4-1 0,-3-3 1 15,2 4-1-15,-1-5 1 0,1 3-2 0,-1 3 1 0,1-2-4 0,6 7 1 16,-8-7-3-16,8 0-5 0,0 1-4 0,0 4-4 0,0-2-1 0,0-3-1 15,0 4 1-15,8-2-1 0,-8-1 2 0,6 5 2 0,1-6 3 0,-1 1 1 0,7 4 3 16,-5-4 3-16,-3 1 6 0,8-1 5 0,-5-1 6 16,3 0 5-16,-4 0 1 0,7 3 3 0,-1-8 1 0,-8 5 1 0,11 1 0 0,-5-5 0 0,1 4 1 15,2-3 1-15,-7 4 0 0,4-5 0 0,-3-1 0 0,5 2 0 0,-6 3-1 0,0-4 1 16,-2-5 0-16,3 4 0 0,-8 2 2 0,7-6 0 0,-7 6 4 0,0-6 3 31,0 0 3-31,0 0 3 0,0 3 6 0,0 3 2 0,-7-6 5 0,7 6 0 16,-8-3 3-16,8 1 1 0,-5 2 1 0,-2-6-1 0,0 5-1 0,-6 4-2 15,5-2-2-15,-3-4-2 0,4 3-3 0,-7-1-6 0,2 5-4 0,1-6-4 0,-5 1-4 16,4-1-4-16,0 7 1 0,-3-11-3 0,10 4 0 0,-9 2 0 0,1-1 0 16,8-1 0-16,-3-4 0 0,-5 5 0 0,7-5 0 0,6 4 1 0,-7-4 0 15,1 0 0-15,6 0 4 0,0 0 1 0,-8 0 3 0,8 0 3 0,0 0 4 16,0 0 8-16,0 0 0 0,-5 0 6 0,5 0 1 0,0 0 1 0,0 0 2 16,0 0-2-16,0 0-2 0,0 0-2 0,0 0 0 0,0 0-3 0,0 0-2 0,0-4 1 15,5 4-3-15,-5 0-2 0,0 0-4 0,8-5-2 0,-8 5 0 0,6 0 0 16,1 0 3-16,-1 0 0 0,1 5 6 0,-1-5 2 0,2 4 2 0,-3 2 0 15,3-6 1-15,-3 9-3 0,3-3-3 0,-2-3-2 0,-1 9-3 0,2-3 1 0,1 1-5 16,-8-1-1-16,6 0-15 0,0 3-16 0,-6 3-28 0,7-6-34 0,-7 4-46 16,5-2-48-16,-5 4-71 0,0-1-73 0,0-5-106 0,-5 6-112 0,5-4-46 0,0-1-12 15,-7-1 8-15,7 0 15 0,-6 0 32 0,0 3 36 0,-2-9 47 0,1 9 53 0,2-8 60 16,-1 1 62-16,-7-1 74 0,5 1 75 0</inkml:trace>
  <inkml:trace contextRef="#ctx0" brushRef="#br0" timeOffset="-180745.69">3399 17288 31 0,'0'-4'99'0,"0"4"30"0,0 0 22 0,0-6 19 0,-5 6 20 0,5-6 19 0,-8 2 23 0,8 4 18 0,-5-5 21 0,5 0 17 0,-7 1 19 0,7 4-43 0,-9-6-74 0,9 2-38 16,-5 4-21-16,5-5-4 0,-6 5 1 0,6-4-2 0,-7 4-5 0,7-5-7 0,-5 5-6 0,5-7-7 0,-8 7 0 0,8-3-3 0,-8 3-1 15,3-6-2-15,5 6-4 0,0 0-7 0,0 0-8 0,-6-5-8 0,6 5-6 0,0 0-9 16,0 0-7-16,0 0-9 0,0 0-9 0,0 0-11 0,0 0-7 0,0 0-5 15,0 0-4-15,6 0-2 0,-6 0-4 0,5 0 1 0,3 5-2 0,0-5 2 16,-3 6 3-16,2-3 4 0,-1 4 3 0,-1-2 6 0,11-1 4 0,-11 5 3 0,8-3-2 16,-7 3-1-16,7 0-4 0,0-3-2 0,-5 4-3 0,5 5 0 0,-8-6-1 15,2 0 0-15,0 7-1 0,6-7 2 0,-13 6-1 0,7-6 0 0,-1 6-1 0,-6 0-2 16,8 0 0-16,-8 0 1 0,0-2-1 0,5 2 1 0,-5 0-3 0,0 0-2 16,0-5-3-16,5 5-1 0,-5-1-2 0,0-4-3 0,8-1 0 0,-8 6-2 15,6-5 0-15,-6-5-2 0,7 4 1 0,-1 1-1 0,1-4 0 0,-7-3 2 16,6 3-1-16,2 0 1 0,-3-2 3 0,3 1 1 0,-3-1 1 0,9-4 0 15,-9 0-1-15,2 5 2 0,1-5 0 0,-2 0 3 0,0 6 8 0,1-6 10 16,-2 0 11-16,2-6 12 0,2 6 12 0,-4 0 11 0,-5-5 12 0,6 5 7 0,1-4 8 16,-7 4 7-16,0-5 8 0,0 1 6 0,5-2 4 0,-5 0 0 15,0 3-5-15,0-3-6 0,-5 2-10 0,5-7-9 0,0 7-10 0,-7-1-9 0,7 1-9 0,0-7-6 16,-6 7-6-16,6-2-5 0,-5 3-6 0,-4 3-3 0,9-6-5 0,-7 6-1 16,2-6-6-16,-2 6-2 0,1 6-4 0,6-6-6 0,-6 6-4 0,-2-3-2 15,1 3-5-15,2-2-4 0,-9 7-3 0,9-2 0 0,-3 0-2 0,3 7-1 16,-3-1 2-16,2-2 0 0,-1 2 0 0,1 0 0 0,-1 0 2 0,1 0 1 15,-2-2 4-15,3 2-1 0,5 5 2 0,-5-6 0 0,5 6 1 0,-8-5 0 0,8 4 1 16,0-4-1-16,0 0-1 0,0 4 0 0,-6-5 0 0,6 2-1 0,6-1 0 0,-6-2 3 16,0 2-4-16,0 0 2 0,0-6 0 0,0 6 2 0,8-6 2 0,-8 3 1 15,0 1 2-15,0-7 1 0,0 3 1 0,0 0 0 0,0-3 4 0,0 4 1 16,0-5 1-16,0-1 4 0,0 1 3 0,0-1-3 0,-8 2-1 0,8-1-7 16,-6-1-9-16,6 1-12 0,-7 2-10 0,-1-7-13 0,3 3-13 0,-2 3-14 0,0-1-18 15,-5-1-21-15,6 2-19 0,-8-6-27 0,2 4-25 0,4 1-39 0,-3-1-45 16,-2-4-69-16,-3 5-75 0,11 2-46 0,-8-4-26 0,0 3 1 0,5-6 13 0,-3 5 28 15,3-5 27-15,-5 0 34 0,8 0 35 0,-9 0 38 0,9-5 41 0,-2-1 52 16,-1 3 54-16,3-4 68 0,-2 2 78 0</inkml:trace>
  <inkml:trace contextRef="#ctx0" brushRef="#br0" timeOffset="-155014">4793 15221 54 0,'0'0'130'0,"-7"0"43"0,0 0 38 0,7 0 32 0,-5-5 31 0,-3 5 33 16,8-4 32-16,-5 4 30 0,5 0 32 0,-8-6 30 0,2 6 27 0,6-3-46 0,-5 3-94 0,-2 0-54 0,7-6-35 0,-9 6-25 0,9 0-16 0,0 0-19 0,0-4-19 0,0 4-20 0,0 0-24 0,0 0-20 0,0 0-24 16,0 0-16-16,0 0-17 0,0 0-11 0,0 0-10 0,0 0-7 0,0 4-6 0,9-4-3 15,-9 6-5-15,7-3 1 0,-7 3-1 16,5-2 2-16,1 7 4 0,2-8 4 0,-3 9 4 0,3-8 2 0,-3 5 3 0,2 1-1 0,0 0-1 0,6-6 0 16,-6 8 0-16,7-3-1 0,-9-5 2 0,8 2-1 0,-8 3 2 0,11-4 0 15,-5-1 1-15,2 2 0 0,-6-6 0 0,13 5-2 0,-13-5 1 0,11 0 1 0,-10 4-1 16,3-4 3-16,5-4-1 0,-5 4 0 0,1 0 3 0,4-5 1 0,-5 5 0 15,-4-6 3-15,7 2 2 0,-9-1 6 0,9-4 4 0,-9 3 6 0,2 2 6 0,1-2 6 16,-3-3 7-16,-5 3 3 0,7-3 6 0,0 0 2 0,-7 3 1 16,5-3 3-16,-5-1-3 0,0 1 1 0,0-2 2 0,0 1-1 0,0 1-5 0,0 0-3 15,0-1-8-15,0-5-4 0,-5 6-6 0,5-6-6 16,-7 6-4-16,0-3-1 0,7-3-5 0,-5 8-3 0,-3-4 1 0,1 1-7 0,2 0-6 0,-2 5-4 16,-5-4-3-16,4 3-3 0,-5 2-1 0,7 4-4 0,-6 0 1 0,3 0-5 0,-3 0-3 15,1 4-4-15,-5 2-3 0,5-2-1 0,-10 6-3 0,9 0 0 0,-2 0-1 16,1 4 0-16,0-4 0 0,2 5-3 0,-5 0 2 0,3 0 0 0,8-2-3 0,-9 8 2 15,9-6 4-15,-2-2 1 0,1 7 1 0,-1-5 1 0,0-1 0 0,7 0 1 16,-7 1 0-16,7 1 0 0,0 2 2 0,0-3-1 0,0 0 3 0,0-5 1 16,0 4 1-16,7 1 3 0,-7-5 1 0,7 5 0 0,0-6 1 0,-1 1 6 15,1 1 0-15,-2-2 3 0,9 1 2 0,-9-1 5 0,8 0 1 0,3-3 3 16,-5 3 0-16,2-3 1 0,0-3-2 0,8-3-14 0,-8 7-19 0,6-2-22 0,2-5-28 16,-10 0-26-16,10 0-28 0,-3 0-31 0,3 0-31 0,-2 0-50 15,1 0-60-15,-1-5-90 0,1-2-100 0,-1 4-40 0,0-3-7 0,-1-3 16 0,3 3 29 0,-2-3 38 16,-4 0 38-16,4-7 44 0,-1 2 41 0,1-1 45 0,-4 2 46 0,4-3 58 15,-6-4 64-15</inkml:trace>
  <inkml:trace contextRef="#ctx0" brushRef="#br0" timeOffset="-154783.09">5587 15197 0 0,'0'9'43'0,"7"1"158"0,-7 1 87 16,0-8 61-16,0 3 43 0,0-6 37 0,-7 6 25 0,7-6 25 0,0-12 24 0,0 9 22 0,0-3 21 0,0 1 28 0,0 1 26 0,0-2-121 0,0 3-204 0,0-3-100 0,7 2-41 0,-7-1-19 0,0-1-4 0,0 2 2 0,0 4 3 0,7-6 0 0,-7 1-1 0,0 1-4 0,0-1-5 0,5 1-7 0,-5-2-15 0,7 2-14 15,2-7-16-15,-9 8-15 0,5-3-16 0,1-4-9 0,1 5-12 0,7-1-8 0,-9-1-8 0,8 1-14 0,0 1-16 0,0-5-22 0,0 4-29 0,1 2-28 0,-2-1-34 0,2 0-34 0,-9 1-35 0,8-2-47 0,1 6-50 0,-9 0-90 0,10 0-100 0,-9 0-54 0,1 0-29 0,-1 6 9 16,-1-6 22-16,3 4 38 0,-8 1 41 0,8 0 48 0,-8-5 49 0,0 4 52 31,-8 2 51-31,8 4 59 0,-8-5 61 0,3 1 78 0,-1-3 85 0</inkml:trace>
  <inkml:trace contextRef="#ctx0" brushRef="#br0" timeOffset="-154624.88">5756 15206 66 0,'-5'15'183'0,"-3"-6"76"0,-3 7 62 0,4-1 50 16,-1-6 47-16,-5 0 41 0,7 3 38 0,1-9 37 0,-11 3 32 0,11-2 26 16,5-4 29-16,-6 6-58 0,-1-6-98 0,7 0-106 0,0 0-103 0,0 0-62 15,0 0-34-15,0 0-27 0,0 0-19 0,0 0-20 0,0 0-17 0,0 0-10 0,7-6-8 16,-7 6-4-16,0 0-2 0,6-4-4 0,-1 4-5 0,3-6-4 0,0 6-5 16,-3-3-3-16,8-3-8 0,-7 0-2 0,9 2-2 0,4-6-8 0,-6 6-12 0,0-2-22 15,-2-3-24-15,10 5-28 0,-3-2-35 0,-2 0-34 0,2 3-38 0,3-3-39 16,-10 6-43-16,10 0-75 0,-9-5-89 0,8 5-85 0,-8 0-82 0,7 0-22 15,-5 5 7-15,6-5 26 0,-6 0 36 0,-2 0 42 0,-1 0 46 0,10 0 53 0,-7-5 51 16,-1 5 55-16,-1-4 59 0,2-2 73 0,4 3 77 0</inkml:trace>
  <inkml:trace contextRef="#ctx0" brushRef="#br0" timeOffset="-154102.41">6598 15096 0 0,'12'3'13'0,"0"-3"133"0,9 0 83 0,-10 0 58 15,-3 0 43-15,5 0 31 0,0 0 24 0,-8-3 23 0,4-3 25 0,-4 1 25 0,2 1 24 16,-1-8 27-16,1 3 29 0,-1 4-85 0,2-5-147 0,-3 1-76 0,-5 5-45 15,0-1-15-15,7-2-3 0,-7 4 5 0,0-8 3 0,-7 7-1 0,7 4-4 16,-5-9-6-16,-3 3-9 0,2 2-13 0,-1-1-16 0,-6-1-19 0,-1 2-22 0,9-7-21 16,-8 7-22-16,0-1-13 0,-6-1-17 0,6 6-5 0,0-4-6 0,-1 4-5 15,2-4-2-15,-8 4-2 0,8 0-2 0,-4 0 0 0,5 0-3 0,-1 4 0 16,3-4-2-16,-3 4-3 0,1 2-4 0,3-1-1 0,-5-1-5 0,6 1 1 16,-5 1-1-16,4 4 1 0,1-5-2 0,2 5 3 0,-1-1-2 0,-2-5 0 15,8 7 0-15,-5 4 1 0,-3-6 1 0,8 1 0 0,-7-1 4 0,7 0 0 0,-6 3 2 16,6 3 0-16,0-8 2 0,-6 4-2 0,6-1 1 0,0-1-2 0,0 2 1 15,0-1-2-15,0-1 2 0,6 0 0 0,-6 1 0 0,0 1-1 16,6-7 0-16,-6 5-1 0,7-3 4 0,-7 3-1 0,8-3 1 0,-3-3 2 0,3 3 5 16,3 0 0-16,-4-2 2 0,1-4 3 0,4 5 1 0,0-5 2 0,4-5 4 0,-5 5 2 15,1-4 3-15,2-8 2 0,-1 9-1 0,8-8 2 0,-9 1 0 0,8 1 2 16,-8-6 3-16,7 0-2 0,2-4 4 0,-2 4 1 0,-6-4-2 0,5 1 1 16,3-9 0-16,-8 9 2 0,6-6-2 0,-6-1 4 0,1-5 1 15,7 6 3-15,-16-1 1 0,8-5 2 0,0 8-1 0,-5-5 1 0,-3 0-2 0,8 2 3 0,-13 1-3 16,6-1 1-16,1 1 1 0,-7-1 0 0,0 5-1 0,6-5 2 0,-6 7 0 15,0-1 1-15,-6-2 3 0,6 1 4 0,0 7 2 0,-7-3 3 0,7 1 1 0,-6 1 1 16,6 4 0-16,-7 1-4 0,1 3-3 0,6-3-6 0,-5 9-11 0,5-6-10 16,-8 2-11-16,0 4-10 0,8 4-8 0,-5 2-7 0,-3-1-8 0,3 5-4 15,0 5-4-15,-4-2-2 0,4 2-1 0,-2 6 0 0,7-3 2 0,-6 6 5 16,-2 1 8-16,2-4 5 0,-1 3 8 0,7 0 3 0,0 5 5 0,-5-5 0 0,5 2 0 16,0-3-2-16,0 3 4 0,0-4-1 0,0 5 0 0,0-5 0 0,5 5 1 15,-5-9 1-15,7 6-3 0,-7-3-2 0,6-8 0 0,2 8-2 0,-8-6 0 16,6-2-9-16,1 2-12 0,-2 0-17 0,4-5-14 0,1 4-22 0,-2-4-17 0,-3-1-23 15,11 3-22-15,-11-3-26 0,1 0-29 0,7-3-39 16,-6 3-40-16,6-5-81 0,-6 1-96 0,0 1-49 0,6-6-22 0,-8 0 7 0,9 0 21 0,-9 0 32 16,2-6 33-16,7 1 37 0,-8 1 40 0,1-5 44 0,-2-1 46 0,3-1 52 0,0 2 55 15,-3-1 74-15,1-5 85 0</inkml:trace>
  <inkml:trace contextRef="#ctx0" brushRef="#br0" timeOffset="-153311.89">7078 14875 0 0,'0'5'54'0,"0"4"167"0,0-5 93 0,0 7 64 0,-5-7 50 0,5 1 34 0,0 2 31 0,0-4 22 0,0 3 20 0,0-1 18 0,0-5 16 0,0 0 20 0,0 0 18 0,0 0-139 0,0 0-226 0,5 0-113 0,-5 0-54 0,8 0-25 0,-8 0-13 16,7 0-3-16,-7 0-3 0,0 0 1 0,5 0 3 0,-5 0 3 0,0 0 0 15,7 4 0-15,-7-4-6 0,7 4-7 0,-7 2-12 0,0-6-7 0,5 5-8 0,-5-1-4 16,8 1-1-16,-8 1-2 0,6-2 2 0,-6 2 1 0,7-1 1 0,-7-1 0 16,6-4-2-16,-1 6-1 0,2-3-5 0,2-3-3 0,-4 6-10 0,8-6-6 15,-8 0-3-15,11 0-1 0,-11 0-1 0,9-6 1 0,-1 6 0 0,-1-3 1 16,2-3 0-16,-1 2 2 0,0-7 4 0,-2 7 5 0,10-11 1 0,-8 4 10 15,1 3 9-15,-2-6 10 0,-6-2 7 0,8 1 6 0,-2 1 5 0,-4-2 6 0,-3 1 2 16,9 2 5-16,-7-1 4 0,-7-2 2 0,5 1 2 0,-5 2 5 0,0-2 1 16,0 0-1-16,-5 0 0 0,5 0-2 0,-7 5-1 0,-1-4-6 0,2 4-6 15,-7 1-3-15,8 0-7 0,-9-3-2 0,1 9-7 0,-8-9-3 0,11 9-8 0,-3 3-7 16,-8-6-6-16,7 6-5 0,-4 0-3 0,4 6-7 0,2-3-1 0,-9 3-2 16,15 0-2-16,-6 3 0 15,-2 1-3-15,1 4-2 0,8 1-1 0,-11 1 2 0,11-3 0 0,-1 1 4 0,-1 7 1 0,1-6 2 16,-2 4 3-16,8-1 2 0,-5-2 4 0,5 2 1 0,0 3 1 0,0-2 2 0,0 1 0 0,0-4 2 0,0 2 4 15,5-3 0-15,-5 0 2 0,8 4 2 0,-2-4 1 0,1-6 3 0,-1 7 3 16,-1-7 1-16,11 0 2 0,-4 1-1 0,-1 0 2 0,5-6-7 16,-5 8-8-16,10-8-16 0,-9 1-21 0,8 1-19 0,0-3-18 0,-1-3-22 0,7 0-22 0,-7 4-25 15,1-8-31-15,-1 4-28 0,0 0-27 0,1-3-37 16,-1-3-41-16,2-3-31 0,-8 3-27 0,6-4-13 0,1 0-10 0,-1 0 5 0,0-3 9 0,-6 1 22 0,8-2 25 16,-3 1 44-16,-4 3 49 0,4-5 53 0,-2 0 57 0,2 0 62 0,-4 0 66 0,-2 0 58 31,2 0 53-31,-1 2 52 0,-1-2 53 0,-5 0 49 0,-2 0 46 0,10-3 38 0,-10 2 34 15,-5 1 18-15,8 2 14 0,-8-2-8 0,6-6-19 0,-6 7-25 0,0 1-31 0,-6-3-22 0,6 1-15 0,-8-3-18 0,8 6-16 0,-5-3-18 16,5 6-20-16,-8-4-20 0,1 1-21 0,2 3-23 0,5 4-25 0,-7 1-18 16,7-2-17-16,-7 1-19 0,7 1-19 0,-5 4-17 0,5-4-18 0,-8 4-16 15,8 4-17-15,-5-4-12 0,-3 4-6 0,2 1-5 0,6 5-5 0,-5-5-2 0,-2 10-1 16,-2-5 2-16,4-1-2 0,-2 6 4 0,1 0 3 0,1 0 4 0,-4-2 2 16,2 2 1-16,2 0 2 0,-1 0-1 0,-1 0-3 0,1 4 0 0,6-4-1 31,-8 0-3-31,3 0-2 0,-2 0-5 0,7-6-4 0,0 4-5 0,0-2-3 0,-6-1-2 15,6 0-1-15,0-1 2 0,0-4 2 0,6-1 1 0,-6 7 3 0,0-7 4 16,0 1 3-16,7 2 4 0,-2-7 7 0,-5 3 3 0,8 3 6 0,-2-1 7 16,1-1 5-16,-1 0 4 0,6 2 6 0,-3-1 1 0,2-1 4 0,-4 1 1 15,-2 1 2-15,11-2-1 0,-11 2 0 0,9-1 1 0,-9-1-1 0,3 2 3 0,4-3 5 16,-5 3 0-16,-2-2 3 0,10 1 2 0,-10 1 0 0,3-3 4 0,-2 4 0 16,-1-2 3-16,3-1 3 0,0 5 2 0,-3 1 1 0,-5 0 1 0,6-6 1 15,-6 12-1-15,7-5-3 0,-7-4-2 0,5 8 0 0,-5 0-3 0,0 0 1 0,0 0-3 16,-5 0-3-16,5 0-3 0,0-2-3 0,-7 8-3 0,7-6-4 0,-6-2-9 15,1 2-11-15,5 0-14 0,-8 0-18 0,0 0-20 0,8-2-22 0,-5 2-24 16,-1-3-26-16,-2 1-32 0,8-4-33 0,-5 2-42 0,-3-2-45 0,1 1-98 16,2 0-119-16,-2-5-53 0,0 4-18 0,2-3 8 0,5-2 23 0,-8-4 34 0,3 0 36 15,-3 0 43-15,8 0 41 0,-6 0 49 0,6-4 50 0,0-2 57 0,0 1 60 0</inkml:trace>
  <inkml:trace contextRef="#ctx0" brushRef="#br0" timeOffset="-152964.62">8134 14743 0 0,'7'-11'87'0,"-7"2"142"0,0-4 83 0,0 1 67 0,0 3 54 0,0 3 48 0,0-3 43 0,-7 0 39 0,7-1 38 0,-6 4 33 0,6-3 29 0,0 3 14 0,-7 3 0 0,7-3-130 0,0 6-200 0,0 0-104 0,0-4-53 0,0 4-35 0,0 0-25 0,0-5-20 0,0 5-20 0,0 0-16 0,0 0-29 0,0 0-45 0,0 0 0 0,0 0 0 0,0 0 0 0,0 0 0 16,-5 0 0-16,5 5 0 0,-9-1 0 0,9-4 0 0,0 9 0 0,-5-3-15 15,5 3-16-15,0 3 2 0,0-3 2 0,-7 0 1 0,7 6 5 0,0 1 1 16,0-3 2-16,0 1-3 0,0 1 1 0,0 1-2 0,0 2-1 0,0-3-1 0,7 6-7 15,-7-8-1-15,5 7-2 0,4-4 1 0,-4 2-2 0,2-3-1 16,-1 1 2-16,1-7-3 0,7 4 0 0,-9-2 3 0,8-2 5 0,-7-3 2 16,9-2 3-16,-4 2 8 0,-3-6 4 0,5 0 7 0,0-6 2 0,-2 6 6 0,-4-4 1 15,7-2 3-15,-7-3 5 0,4-2 3 0,-4 3 4 0,7-6 3 0,-8 2 3 16,1-3 2-16,7 2 1 0,-14-2 3 0,7 0 2 0,-2-4-1 0,1 5-1 0,-6-7 1 16,5 7 0-16,-5-6-1 0,0 1-5 0,0-1-4 0,0 0-2 0,0 6-5 15,0-5-5-15,0 4-9 0,-5 0-12 0,5 0-10 0,0 6-9 0,-6-1-10 16,6 1-8-16,0 3-17 0,-5 1-17 0,5 1-25 0,0 4-25 0,0 0-25 15,0 0-24-15,0 4-24 0,0 1-26 0,0 1-24 0,0 3-18 0,0 1-41 16,5 5-43-16,-5 0-75 0,6 0-84 0,-6-2-27 0,5 7 2 0,3-4 25 0,0 2 35 16,-3-3 38-16,2 4 37 0,0-4 43 0,-2 0 41 0,3-6 45 0,4 0 43 15,-5-2 55-15,5-2 59 0</inkml:trace>
  <inkml:trace contextRef="#ctx0" brushRef="#br0" timeOffset="-152491.46">8784 14737 0 0,'0'-5'33'0,"7"5"150"0,-7-4 88 0,0-1 62 16,0 1 49-16,0-2 40 0,-7-4 39 0,7 1 37 0,0-2 34 0,0 2 31 15,0 5 31-15,0-5 30 0,0-3 27 0,0 3-115 0,0 3-194 0,0-3-102 0,0 5-56 16,0-1-27-16,0 1-12 0,0-2-13 0,0 6-13 16,0-9-10-16,0 3-11 0,0 6-11 0,0 0-11 0,0 0-11 0,0 0-7 0,0 0-12 0,0 0-9 15,0 0-14-15,0-5-13 0,0 5-10 0,0 0-9 0,-5 0-6 0,5 5-6 16,-8-5-4-16,8 0-3 0,-5 6-2 0,-1-6 0 0,-2 3-4 0,3 3-2 0,5 0 1 16,-7-2 0-16,1 1 1 0,-2-1 5 0,2 2 1 15,6-3-1-15,-7-3 3 0,7 6-4 0,-5 0-2 0,5-6 1 0,0 0-5 0,0 3-1 0,0-3-2 16,0 0 0-16,0 0-2 0,0 0-1 0,0 0 1 0,0 0-1 0,0 0 2 15,0 0 1-15,0 0 2 0,0 0 5 0,0 0 3 0,0 0 4 0,0 0 2 16,0 0 5-16,0 0 0 0,5 0 2 0,-5 0 2 0,7 0-1 0,-7 0 3 16,6 0 2-16,-6 0 1 0,0 0 4 0,0 0 2 0,8 0 1 0,-8 0 1 15,0 0-1-15,0-3 1 0,0 3 2 0,0 0 1 0,0 0 1 0,0 0 2 0,0 0 2 16,0 0 1-16,0 0 0 0,0 0 1 0,0 0-1 0,0 0 0 0,0 0-2 16,0 0 0-16,0 0-2 0,0 0 0 0,0 0-3 0,0 0-2 0,0 0 0 15,0 0-4-15,0 0 1 0,0 0-5 0,0 0-2 0,0 0-2 0,0 0 0 0,0 0-4 16,0 0-1-16,0 0-5 0,0 0 2 0,0 0-2 0,0 0 1 0,0 0 1 15,0 0 4-15,0 0 1 0,0 0 4 0,0 0-1 0,0 0 3 0,0 0 2 16,0 0 3-16,0 0-2 0,0 0 4 0,0 0-1 0,0 0 2 0,0 0-3 0,0 0 0 16,0 0-3-16,0 0-5 0,0 0-6 0,0 0-3 0,0 0-6 0,0 0-6 15,0 0-4-15,0 0-5 0,0 0-3 0,0 0-3 0,0 0-1 0,0 0 0 16,0 0-1-16,0 0 1 0,6 3 0 0,-6-3 3 0,0 0 0 0,0 0 3 16,0 0-1-16,0 0-1 0,0 0 0 0,0 6 0 0,0-6 0 0,0 0-1 0,0 0-5 15,0 0 1-15,0 0-7 0,0 0-2 0,0 0-8 0,0 0-10 0,0 0-11 16,0 0-11-16,0 0-15 0,0 0-15 0,0 6-31 0,0-6-38 0,0 0-55 15,0 0-65-15,0 0-45 0,0 0-37 0,0 0-7 0,0 0 8 16,0 0 16-16,0 0 23 0,-6-6 27 0,6 6 31 0,-8-6 34 0,2 3 34 0,-1-9 46 0,2 9 49 0,-9-7 59 16,7 1 72-16</inkml:trace>
  <inkml:trace contextRef="#ctx0" brushRef="#br0" timeOffset="-151308.35">8720 14646 37 0,'0'-6'97'0,"0"0"26"0,0 3 18 0,0-3 20 0,0-3 21 0,0 5 25 0,0-2 26 0,0-3 25 0,0 3 26 0,0 1 24 0,0 1 25 0,0-2-39 0,0 1-75 0,0 1-27 0,0 0-1 0,0 4 9 0,-7-5 16 0,7-1 2 0,0 6 3 0,0-4-8 15,0-2-10-15,0 6-8 0,0-5-8 0,0 5-7 0,0-4-7 0,0 4-9 0,0-6-9 0,0 6-14 0,0 0-14 16,0 0-13-16,0 0-16 0,0 0-16 0,0 0-13 0,0 0-17 0,0 0-11 16,0 0-13-16,0 0-15 0,0 0-7 0,0 0-8 0,0 0-4 15,0 0-3-15,0 10-2 0,0-5-4 0,0 1 2 0,7 4-4 0,-7-5 2 0,0 3 3 0,0 3 1 16,0-2 6-16,6 6 4 0,-6-5 3 0,0-1 2 0,0 6-2 0,0-6-3 16,0 7-2-16,8-7-2 0,-8 6-3 0,0-6 2 0,0 3-2 0,0-3-2 15,6 0-1-15,-6 0 1 0,7 6 0 0,-7-5 2 0,5 1 2 0,-5-7 5 16,8 5 3-16,-8 1 5 0,6-5 8 0,-1 4 6 0,3-2 8 0,-3-2 10 15,2-5 9-15,2 4 8 0,2-4 4 0,-4 0 7 0,6 0 3 0,-7-4 3 0,7 4 3 16,0-5 3-16,0-5 3 0,1 4 0 0,-2-3 0 0,1 3-2 0,1-7-4 16,-1 2-6-16,-5 1-4 0,3 1-4 0,1-2 1 0,-3 2 2 0,3-4 2 15,-12 1 1-15,6 3-1 0,-1-1-3 0,3 1-4 0,-8 0-4 0,8-3-5 0,-8 3-4 16,0 0-3-16,0-1-4 0,0-5-1 0,0 6-6 0,-8-2-8 0,8 1-25 16,0 1 0-16,0 5 0 0,-8-7 0 0,8 7 0 0,-5-7-15 0,5 7-10 15,0 4-2-15,-6-6-7 0,6 6-6 0,0-5-8 0,0 5-10 0,0 0-10 16,-7 0-13-16,7 0-13 0,0 0-10 0,0 0-12 0,0 5-11 0,-5-5-6 15,5 6-9-15,0-2-7 0,0 7-7 0,-9-7-8 0,9 7-6 0,-7-7-5 0,7 5-7 16,0 1-1-16,-5 1 1 0,5-8 0 0,0 9 2 0,-6-8 4 0,6 5 3 16,0-3 4-16,0-3 7 0,0 3 1 0,0 0 4 0,0-6 4 15,0 3 3-15,0 3-1 0,0-6 1 0,0 0-6 0,0 0-3 0,6 6-11 0,-6-6-11 0,0 0-21 16,0 0-25-16,0 0-28 0,5 0-30 0,-5-6-5 0,0 6 9 0,0-6 13 16,7 3 18-16,-7 3 22 0,0 0 24 0,0-12 26 0,0 12 27 0,0-3 29 15,0-3 31-15,0-3 36 0,0 5 54 0</inkml:trace>
  <inkml:trace contextRef="#ctx0" brushRef="#br0" timeOffset="-150978.49">8987 14670 4 0,'0'0'10'0,"7"-5"1"0,-7 5 3 0,0-4-3 0,0 4-4 16,0 0-7-16,0 0-8 0,0 0-2 0,0 0-2 0,0 0 1 0,0 0 2 0,0 0 3 0,0 0 5 0</inkml:trace>
  <inkml:trace contextRef="#ctx0" brushRef="#br0" timeOffset="-143892.83">8955 14640 0 0,'0'0'6'0,"0"0"22"0,0-6 11 16,0 6 10-16,0 0 12 0,0 0 10 0,0 0 10 0,0-3 7 0,0 3 10 0,0 0 6 15,0 0 7-15,0 0 6 0,0 0 4 0,0 0 5 0,0 0 4 0,0 0 0 16,0 0-1-16,0 0-2 0,0 0-2 0,0 0-2 0,0 0-1 0,0 0-3 16,0 0-3-16,0-6-6 0,0 6-3 0,0 0-8 0,0 0-6 0,0 0-8 0,0 0-4 15,0 0-4-15,0 0-2 0,0-4 0 0,0 4-3 0,0 0-3 0,0-5-2 16,0 5-2-16,0 0-1 0,0-4 0 0,0 4-1 0,0 0 1 0,0-6-2 15,0 6 1-15,0 0 0 0,0-6 0 0,0 6-1 0,0-3-1 0,0-3 1 16,0 6-3-16,0 0 1 0,0-5 0 16,0 5-1-16,0-4-1 0,-5-2-2 0,5 6 0 0,0 0-1 0,0-5-2 0,0 5-3 15,0 0 0-15,-8-4-1 0,8 4-4 0,0 0 2 0,0 0-2 0,0-4-4 0,0 4 1 0,-8 0-3 0,8-5 0 16,0 5 0-16,0 0 0 0,-5 0 1 0,5-6-2 0,0 6-3 0,-7 0-1 0,7-4-4 16,-7 4-2-16,7 0 1 0,-5-6-4 0,5 6 1 0,-8 0-2 0,8 0-1 15,-7 0-3-15,7 0-3 0,-5 0-5 0,5 0-3 0,-7 0-2 0,7 0-1 16,-7 6-1-16,7-6-1 0,-5 0-2 0,-3 4-1 0,8-4-2 15,-5 6 0-15,-3-1-3 0,8-5-1 0,-6 4 1 0,-1 0-1 0,1 1 0 0,6 1-1 16,-7-2 2-16,1-4-1 0,6 5-1 0,-7 1 0 0,1-3 0 0,1 3 0 0,5 0-1 16,-9-2 0-16,2 1-1 0,7-1 0 0,-5 2-2 0,-3 3 2 0,8-3-3 15,-5-3 1-15,5 3-1 16,-6 0 1-16,-2-2-3 0,8 1 0 0,0-1-1 0,-5 1-2 0,5-1 0 0,0 2 0 0,0-1-1 0,-7-1 0 0,7 1 0 16,0 2-1-16,0 2 1 0,0-5-1 0,0 5 1 0,0-4 1 0,0 5 2 0,0 1 3 15,0-1-1-15,0 4 1 0,0-4 3 0,7 5-2 0,-7-5 1 0,5 4-1 16,-5-4 3-16,8 4 3 0,-2-4-1 0,-1 5 2 0,-5-6-1 0,8 1 1 15,-3-1-1-15,11 3 1 16,-16-3 0-16,11 0 2 0,-4 1 1 0,-1-1 3 0,1-4-1 0,-1 5-1 0,1-4 1 0,7 3 1 0,-9-3-1 0,3-3 1 0,-3 3 3 16,2-6 1-16,0 4 1 0,-2 1 3 0,2-5 0 0,1 0 1 0,-3 6 1 15,2-6 1-15,-7 0-6 0,7 0-5 0,-2-6-13 0,3 6-17 0,0 0-17 0,-8-5-22 16,5 1-20-16,1 4-27 0,-1-6-38 16,2-3-45-16,2 5-50 0,-4-1-55 0,-5-5-50 0,7 4-46 0,-1-3-12 0,-1 4 9 0,-5-5 19 0,8 1 25 0,0 0 31 15,-8-3 30-15,5 3 35 0,-5-1 36 0,6 1 45 16,-6 0 46-16,8-3 49 0,-3-3 67 0</inkml:trace>
  <inkml:trace contextRef="#ctx0" brushRef="#br0" timeOffset="-143435.52">9417 14713 0 0,'0'-3'20'0,"-6"-4"38"0,6 2 17 16,0 1 17-16,0-1 17 0,0-1 21 0,-6 2 24 0,6-1 27 0,0 1 26 0,0-1 26 0,-8 1 24 0,8-2-10 0,-7 0-31 0,7 3-17 0,-5-3-8 0,5-3-2 0,-9 3 3 0,9 2 3 0,-5-5 6 0,5 3-3 0,-5 0-7 0,5-3-10 0,-8 4-10 0,8 1-10 0,-5-2-6 0,5 1-5 0,0 1-4 0,0 0-3 15,-8-1-3-15,8-1-2 0,0 2-1 0,0-2-6 0,-6 1-10 0,6 1-7 0,0-2-7 0,0 1-5 0,0 1-2 0,0 4-5 0,0-5-3 0,0 5-5 0,0 0 1 0,0 0-3 0,0 0-3 0,0 0-5 16,0 0-8-16,0 0-9 0,0 0-10 0,0 0-11 0,0 0-12 0,0 0-10 15,0 0-9-15,0 0-8 0,0 0-5 0,0 5-6 0,0 4-3 0,-7-3-1 16,7-2-2-16,0 7 2 0,0-1-1 0,0-1 2 0,0 6 5 0,0-6 1 0,-6 6 3 16,6 4 2-16,0-4-1 0,0 0 0 0,0 0 0 0,0 4 0 0,-7-5-1 15,7 6-4-15,0-6-1 0,7 7-2 0,-7-6 2 0,0 4-3 0,0-4-1 0,6 4 1 16,-6-4-3-16,7-1 0 0,-7 2 0 0,6 2-1 0,-6-8 1 0,8 4 0 16,-3-4 2-16,3 5 2 0,-3-11 2 0,0 7 4 0,4-2 1 0,-4-3 3 15,2-2 4-15,1-4 3 0,4 6 6 0,-5-6 4 0,-2-6 3 0,9 6 5 16,-7-4 3-16,-1-2 1 0,6-3 3 0,-3 4 0 0,-4-5 1 0,8 1 1 15,-8-7-1-15,3 7 0 0,0-6-1 0,-3 1-2 0,1 4-7 0,2-5-11 0,-3 0-17 16,-5 2-14-16,7-2-18 0,-7 0-20 0,8 0-19 0,-8 0-23 0,0 0-23 16,0 0-27-16,5 6-26 0,-5-4-25 0,0-3-19 0,0 1-25 0,0 6-25 0,0 0-19 15,0-3-14-15,0 3 2 0,0 0 9 0,0 3-2 0,0-3-4 0,0 5-16 16,0-2-21-16,0 6-2 0,0 0 10 0,0 0 19 0,0 0 24 0,0 0 30 16,0 0 33-16,0 0 32 0,0 0 29 0,0 0 22 0,0 6 20 0,0-2 28 0,0-4 33 15</inkml:trace>
  <inkml:trace contextRef="#ctx0" brushRef="#br0" timeOffset="-142914.57">9638 14723 0 0,'7'5'1'0,"-2"-1"102"16,4 1 72-16,-9-5 51 0,7 6 44 0,-7-6 37 0,0 0 35 0,0-6 31 16,0-3 32-16,0 4 30 0,0 1 28 0,0-5 30 0,5 9 30 0,-5-7-67 15,0-2-124-15,0 4-63 0,0-1-39 0,0 2-23 0,0-1-15 0,6-4-15 16,-6 5-11-16,0-2-13 0,0-3-14 0,7 3-12 0,-7 0-13 0,0 3-13 16,0-3-15-16,0 6-15 0,0 0-13 0,6-4-14 0,-6 4-13 0,0 0-12 15,0 0-10-15,0 0-12 0,0 0-8 0,0 0-6 0,0 0-5 0,0 0 0 0,0 0 1 16,0 0 2-16,0 4 1 0,0-4 0 0,8 6 1 0,-8-3 2 15,0 3 1-15,7 3 1 0,-7-3 5 0,5 0 4 0,-5 3 3 0,6-5 3 16,-6 1 3-16,6 5-1 0,-6-5-3 0,7-1-1 0,1 1-2 0,-8 2-2 0,5-7 1 16,3 3-2-16,-2-3 2 0,-1 0 1 0,3 0 4 0,-1 0 0 0,-1-3 2 15,7 3-2-15,-8-7 5 0,11 2-1 0,-11 1 3 0,8-1 1 0,1-5 1 0,-2 1 3 16,0 4 4-16,3-5 2 0,-2 1 2 0,-7-6 1 0,7 5 0 0,-1 1 1 0,-5-6 0 16,6 0 0-16,-6 4 3 0,-1-2 1 0,1-3 0 0,-1 1 2 0,-6 1 0 15,5 1-2-15,-5-3 0 0,0 1-3 0,0 1-3 0,-5-2 0 0,5 1-2 0,-6-3-1 16,6 3-3-16,-7-1 1 0,1 2-4 0,-1 4 1 0,1-3 1 0,-1 2-1 15,0 1 4-15,-5 1-2 0,4 0 0 0,3 3-1 0,-9 2-1 0,9-1-2 16,-2 5-6-16,-1 0-5 0,-4 0-5 0,5 0-3 0,2 5-5 0,-4-1 0 16,4 6-8-16,-2 4-1 0,1-4-5 0,1 11-2 0,-11-8-1 0,11 7 0 15,-2 5-3-15,1-7 1 0,0 9 4 0,-1-9 1 0,7 7 3 0,-8-1 6 0,8-5 0 16,0 7 2-16,-5-7 0 0,5-1-3 0,0 3 1 0,5-8-3 16,-5 2 1-16,0 1-2 0,8-2 4 0,-8-4-2 0,7 4 4 0,-7-4 1 0,6 0 0 15,0-1 6-15,1-4 2 0,-2 5 8 0,11-5 5 0,-11 1 10 0,8-2 4 0,-8 2 7 16,9-1 4-16,-1-5 5 0,1 4 6 0,-2-4 2 0,7 0 2 15,-6 0 1-15,1-4 2 0,-1 4-2 0,7-5-5 0,-9 5-4 16,5-6-5-16,-3 2-3 0,-8-2-3 0,9 1-4 0,-2 5-2 0,-6-4-3 0,2-2-5 0,-2 6-1 0,1-5-4 16,-7 1-9-16,5 4-9 0,3-5-10 0,-8 5-13 0,0 0-17 15,0 0-26-15,0-4-28 0,0-2-33 0,-8 6-37 0,8-3-39 0,-5-4-41 0,5 7-43 16,-7-5-68-16,1 5-75 0,-2-4-70 0,2 4-62 0,-1-5-15 16,2 5 8-16,-4 0 31 0,-1 0 34 0,2 0 46 0,-5 0 46 0,0 0 53 0,7-6 49 15,-7 6 54-15,0-4 55 0,-1 4 67 0,2-5 72 0</inkml:trace>
  <inkml:trace contextRef="#ctx0" brushRef="#br0" timeOffset="-140581.41">10622 14226 6 0,'0'-6'51'0,"0"0"25"0,0 2 22 0,0 4 26 0,0-5 25 15,0 0 25-15,0 1 23 0,0-2 26 0,0 2 23 0,0 4 10 0,0-5 6 0,0 1-14 0,0-1-19 0,0 5-14 0,0-7-11 0,0 4-6 0,0-3-8 0,0 1-11 0,0 5-12 0,0-4-7 0,0-2-9 16,0 3-5-16,0-3-7 0,0 2-1 0,0-1-2 0,0-1-1 0,0 2 1 0,0-2 0 16,0 1 0-16,0 1 0 0,0-1-1 0,0-1-2 0,0 2-2 0,0 0-5 15,0-6-2-15,0 10-4 0,0-4-4 0,0-3-5 0,0 2-4 0,0 1-6 16,0-1-4-16,0-1-7 0,-5 2-6 0,5 4-7 0,0-5-7 0,-9 1-6 15,9 4-7-15,-5-5-7 0,5 5-7 0,0 0-6 0,-7-4-10 0,-1 4-6 16,8-6-4-16,-5 6-6 0,-2 0-6 0,7-6-3 0,-7 6-3 0,2 0-1 16,5 0-5-16,-8 0-3 0,8 0-3 0,-5 6-2 0,-3-6-4 0,8 6 0 0,-6-2-2 15,6 1 0-15,-5-1-4 0,-2 5 2 16,-2 2-1-16,9 5 1 0,-5-2 2 0,0 0 0 0,-3 6 2 0,3-1 3 0,-3 0 3 0,0 7 3 0,3-3 4 0,-1 3 3 16,-1 2 1-16,7 2 5 0,-6-6-1 0,6 6 2 0,-8-2 1 0,8-3-1 15,0 4-1-15,0 2 1 0,0-3-1 0,0-4-1 16,0 6-1-16,8-5-2 0,-8-1-1 0,6 0-2 0,1 1 1 0,4-1 0 0,-3-5-2 0,5 1 0 0,0-1 0 15,-8 0-6-15,16 1-9 0,-7 1-14 0,4-8-16 16,1 2-19-16,-4 1-24 0,4-2-29 0,7-1-33 0,-7-2-36 0,1 5-36 0,7-7-69 16,-9 4-83-16,1-2-69 0,8-7-62 0,-6 8-14 0,-3-9 9 0,3 8 22 0,-2-11 31 0,-7 4 36 15,8-4 38-15,-8-4 46 0,9-1 48 0,-10-4 50 0,5-3 49 0,-4-3 66 16,-6 2 80-16</inkml:trace>
  <inkml:trace contextRef="#ctx0" brushRef="#br0" timeOffset="-139334.55">11032 14558 35 0,'0'5'70'0,"0"-5"21"0,-5 4 22 0,5-4 23 0,0 4 28 0,0-4 27 0,-7 0 30 0,7 0 25 15,0 0 24-15,0 5 3 0,0-5-7 0,0 0-19 0,0 0-20 0,0 0-11 0,0 0-4 0,0 0-3 0,0 0-7 0,0 0-12 0,0 0-17 0,0 0-21 0,0 0-19 0,7 0-13 0,-7 0-11 0,0-5-4 0,0 5-10 0,5 0-3 16,-5-4-3-16,0 0-6 0,0 4-1 0,6-5-4 0,-6 5 0 0,0-6-1 0,8 2 5 0,-8-2 5 16,0 1 3-16,0 1 4 0,5-2 2 0,-5-3 3 0,0 4 2 0,8-5 1 15,-8 1 1-15,5-1-1 0,-5-1-2 0,0-2-5 0,7-2-2 0,-7 0-5 0,7 0-7 16,-7-4-6-16,5-2-4 0,-5 3-8 0,8-6-3 0,-8 3-6 0,7-2-5 0,-7-3-7 16,6 4-4-16,-6-5-4 0,7 3-4 0,-7-4-4 0,6 4-4 0,-6-7-3 15,0 7 0-15,5-1-3 0,-5 1 3 0,0 0 0 0,0 0 0 0,0 5 2 16,0 4 3-16,0-6 0 0,0 8 3 0,0 1 2 0,0 3 0 0,0 0 1 15,0 3 3-15,0 1 0 0,-5 1-1 0,5 4-5 0,0-5-6 0,0 5-4 16,0 0-11-16,0 0-7 0,0 0-9 0,0-4-8 0,0 4-9 0,0 0-4 16,0 0-6-16,-6 4-2 0,6 1-3 0,0-1 0 0,-7 1 0 0,7 5 3 0,-6 1 1 15,-1-1 6-15,7 4 3 0,-8 0 5 0,3 7 5 0,-2-3 2 0,7 2 4 16,-7 0 2-16,2-2 1 0,5 9 1 0,-8-9 2 0,3 1-1 0,5 7-1 16,-8-3 2-16,8-2 1 0,0 3 1 0,-6-6 0 0,6 9 1 0,0-5 1 0,0 4 2 15,0-3 2-15,0-2 2 0,0 3-2 0,0 0 3 0,0-3 0 0,0 1-2 16,0 5 1-16,0-9-1 0,6 7 1 0,-6-6-3 0,8 1-2 0,-8-1 1 15,5-4-1-15,3 4-1 0,-3-5-1 0,2 2 2 0,0-1-1 0,6-6 1 0,-6 6 2 16,6-5 1-16,-7-1 3 0,7-4 1 0,0 5 1 0,0-10 3 0,1 5 2 16,-2-1 3-16,2-4 0 0,4 0 2 0,-4 0 3 0,-1-4 2 0,-1-1 2 0,7 5 0 15,-6-6 3-15,1-3 0 0,-1 5 2 0,0-5 3 0,0 3 1 0,1-3 2 16,-9-3 3-16,10 9-1 0,-10-7 2 0,2 1 0 0,0-6-2 0,-2 4 0 16,2-4-2-16,-1 7 0 0,2-7-4 0,-8-6-5 0,6 7-2 0,1 1-4 15,-7-8-2-15,5 6-4 0,-5-4-3 0,9-2-2 0,-9 7-1 0,5 0 0 16,-5-7-1-16,0 7 3 0,0 4 0 0,0-3 3 0,0 2 1 0,7 1 2 0,-7 1 0 15,0 0 1-15,0 3 2 0,0 2-4 0,0-1 0 0,0 5-5 0,0 0-8 16,0 0-7-16,0 0-11 0,0 0-7 0,0 0-8 0,0 0-7 0,0 0-2 0,0 0-1 16,-7 5 0-16,7-1 0 0,0 6-1 0,0-1 3 0,0 2 0 0,0-1 6 15,0 5 5-15,0-2 5 0,0 1 10 0,0 2 5 16,0-1 6-16,0 3 5 0,0-3-2 0,0 1 0 0,0-2-2 0,7 1 1 0,-7 1-3 0,0-3 0 16,0 1 1-16,6 1-1 0,-6-5 1 0,0 1 2 0,5-3 1 0,3 3 1 15,-8-2 6-15,8-3 4 0,-8 3 6 0,5-3 4 0,1-2 4 0,1 1 10 16,-7-5 4-16,6 4 4 0,1-4 6 0,1 0 5 0,-3 0 2 0,9 0 3 0,-9-4 1 15,3-1 1-15,-3 1-5 0,9-2 0 0,-9 0-5 0,10-3-3 0,-9 0-5 16,7-2-4-16,-8 3-4 0,11-3-16 0,-11-4-19 0,8 5 0 0,-8-4 0 16,4-5 0-16,-2 4 0 0,4 0 0 0,-5-4 0 0,1-2 0 0,1 3 0 15,4-1 0-15,-12-2 0 0,12 3 0 0,-12-3 0 0,8-3 0 0,-1 5 0 0,-2-2 0 16,-5 2 0-16,7 5 0 0,-7-6 0 0,7 6 0 0,-7-1 0 16,0 6 0-16,5-1 0 0,-5-1 0 0,0 1 0 0,0 7 0 0,0-3 0 0,0 6 0 15,0 0 0-15,0-4 0 0,0 4 0 0,0 0 0 0,0 0 0 0,0 0 0 16,0 0-3-16,-5 4-44 0,5 2 3 0,0-3-2 0,-7 3 1 0,7-2 1 15,-7 7 4-15,7-1 3 0,-5-1 6 0,5 0 4 0,-7 6 8 0,7-6 4 16,-8 3 6-16,8 3 3 0,0-8-2 0,-5 4 2 0,5 5-2 0,0-7-1 0,0 0 1 16,0 1-1-16,0-1 0 0,0 2 3 0,0-1 0 0,5 5-1 0,-5-6 3 15,8 0 1-15,-8 0-1 0,7 3 1 0,-2-3 3 0,2 5 1 0,0-4 3 16,-2 0 0-16,9-1 0 0,-7 7 1 0,6-7 2 0,-7 0 0 0,7 2 0 0,-6-1 0 16,-1-4 0-16,-1 3 3 0,4 0 0 0,-2-5 1 0,-2 7-1 0,3-7 3 15,-8 1 1-15,6 1-1 0,-6-2 2 0,0 2 2 16,0-6 3-16,0 5 4 0,0-1 1 0,-6 0 0 0,6 1-2 0,0-5-10 0,-8 6-9 0,3-6-12 15,-2 4-14-15,-7 1-14 0,1-5-15 0,8 0-18 0,-9 6-18 0,1-6-26 16,0 0-28-16,-7 0-38 0,8-6-38 0,-8 6-44 0,6 0-45 0,-6-5-69 16,3 1-76-16,-4-2-67 0,8-3-57 0,-8 5-14 0,3-1 11 0,-3-5 27 0,2-1 32 0,6 1 39 15,-6 1 45-15,6 0 49 0,0 0 52 0,0-7 58 0,0 5 59 16,0-2 72-16,7 4 76 0</inkml:trace>
  <inkml:trace contextRef="#ctx0" brushRef="#br0" timeOffset="-139160.18">11403 14196 75 0,'0'-15'148'0,"0"6"45"0,6-1 33 0,-6-5 32 0,8 6 30 0,-8-6 31 0,6 5 31 0,-6-5 30 0,0 4 30 0,7 3 27 0,-7-6 24 0,0 2-62 0,5 3-111 0,-5 3-66 0,0-3-39 0,9 5-26 0,-9-1-16 0,5 1-18 0,-5-2-15 0,0 6-18 0,7-6-22 0,-7 6-19 0,0-4-16 0,0 4-16 0,6 0-11 0,-6 0-17 0,5 0-14 0,-5 0-19 0,0 0-20 0,8 0-22 0,-8 4-19 0,8-4-26 0,-8 6-27 0,5 0-43 0,1-2-51 0,-6 1-70 0,7-1-77 0,-1 1-31 0,1-1-3 0,1 7 11 16,-3-7 20-16,9-4 28 0,-9 5 32 0,3-5 35 0,-3 0 35 0,3 0 39 15,3-5 43-15,-4 1 49 0,1-1 59 0</inkml:trace>
  <inkml:trace contextRef="#ctx0" brushRef="#br0" timeOffset="-138917.69">11859 13927 0 0,'8'0'15'0,"-2"-5"132"0,-1 5 77 0,-5-4 57 0,8-1 43 0,-8-2 43 0,5-2 38 0,2 4 39 15,0-5 36-15,0 5 38 0,-1-4 33 0,1-1 36 0,-2 7 33 0,-5-3-89 32,8 0-161-32,-2 2-84 0,-6-1-47 0,5 5-27 0,-5-6-19 0,0 6-21 0,0 0-18 0,8 6-16 0,-8-6-18 0,0 5-17 0,7-1-13 0,-7 2-16 15,6 3-14-15,2 1-13 0,-8-1-11 0,5 6-9 0,-5-1-6 0,5 7-2 16,4-2-1-16,-9 6 1 0,0-7 0 0,5 13-3 0,-5-7 0 0,0 1-2 15,0 4-2-15,0 1-3 0,0-7-5 0,0 7-3 0,0-6-6 0,0 1-10 16,7-1-10-16,-7 0-14 0,0-3-11 0,0-3-13 0,0 3-12 0,6-8-21 16,-6 8-26-16,0-6-21 0,7 0-11 15,-7-2-15-15,7 2-17 0,-7-6-23 0,7 7-26 0,-7-7-23 16,5 0-23-16,-5 2-30 0,8-1-39 0,-8-4-40 0,0-3-40 0,0-3-28 16,0 6-25-16,0-6 4 0,0 0 14 0,0 0 26 0,0 0 31 0,0 0 39 15,0 0 44-15,0-6 44 0,-8 6 43 0,3-3 50 0,5-3 50 0,-7 0 52 0,0 2 66 16</inkml:trace>
  <inkml:trace contextRef="#ctx0" brushRef="#br0" timeOffset="-138733.68">11978 14430 63 0,'-8'-10'144'0,"2"0"50"0,-9 2 45 0,10-3 41 0,-1 1 41 0,-2 1 37 16,3-6 39-16,-2 6 38 0,1-1 36 0,-1-1 38 0,0 1 39 0,0 1-41 16,7 0-91-16,-5-1-58 0,5 5-42 0,0-4-31 0,-8 3-24 0,8 0-23 15,0 2-25-15,8-1-21 0,-8-1-21 0,0 6-23 0,0-4-21 0,5 1-21 16,-5-3-23-16,7 1-24 0,0 1-17 0,0-2-14 0,-1 6-7 0,1-6-9 0,-2 2-4 16,9-1-2-16,-9 5 0 0,10-5-6 0,-1 5-6 0,-4 0-13 0,4-4-18 15,-1 4-24-15,1 0-26 0,6 0-32 0,-7-6-34 0,-2 6-40 0,5 0-42 16,-5 0-66-16,-4 0-75 0,6 0-90 0,0-4-97 0,0 4-34 0,-7-5-3 0,7 5 19 15,-6-4 33-15,-1-1 39 0,0-5 45 0,-6 4 50 0,7-3 49 0,-7 0 58 16,8-1 56-16,-8-1 68 0,0-4 73 0</inkml:trace>
  <inkml:trace contextRef="#ctx0" brushRef="#br0" timeOffset="-138553.69">12257 13955 0 0,'5'-3'24'16,"-5"3"149"-16,0 0 98 0,8 0 75 0,-8 0 62 0,0 0 53 0,0-6 48 16,0 1 45-16,0-5 41 0,0 6 41 0,0-1 37 0,8 1 33 0,-8-1 28 15,0-2-109-15,5 4-189 0,1 3-117 0,-6-6-83 0,5 6-48 0,2-5-35 0,2 5-24 16,3 0-114-16,-6 5-15 0,-1-5 0 0,11 6 0 0,-11-3 0 0,9 9 0 15,-1-8 0-15,-6 5 0 0,5 6 0 0,-5-6 0 0,6 7 0 16,-8 2 0-16,3-3 0 0,-2 6 0 0,-6-2 0 0,5 6 0 0,-5-7 0 0,0 8 0 16,-5-1 0-16,-1 2 0 0,-2-2 0 0,-5-1-93 0,1 6-140 0,0-5-42 15,-8 5-44-15,1-6-71 0,-8 4-77 0,6 2-92 0,-10-5-90 0,5 5-21 0,-6-6 9 16,-2 4 34-16,2-3 41 0,-2-1 53 0,2 2 54 0,1-7 57 0,-9-1 54 0,1 3 58 16,7-2 60-16,-8-4 69 0,1 0 76 0</inkml:trace>
  <inkml:trace contextRef="#ctx0" brushRef="#br0" timeOffset="-137959.57">12139 14087 0 0,'0'-4'20'0,"0"4"13"0,0-4 9 0,0-1 6 0,0 5 5 0,0-5 4 0,0 5 2 0,-6-4-2 0,6 4-6 0,0-7-22 0,0 7-31 0,0 0-22 0,0 0-16 0,0 0-6 0,0 0-5 0,0 0-1 0,0 0 1 0,0 0-1 0,0 7 4 0,0-7 6 0,-5 0 9 0</inkml:trace>
  <inkml:trace contextRef="#ctx0" brushRef="#br0" timeOffset="-129648.95">4917 15924 88 0,'0'-5'159'0,"-7"1"44"0,0 4 36 0,1-5 33 0,6 1 34 0,-7-2 34 0,2 6 35 0,-3-4 32 0,2-7 31 0,1 8 30 0,5-4 28 0,-8 2-64 0,8 1-118 0,-8-5-64 0,8 3-37 0,-5 3-19 16,5-3-13-16,0 0-12 0,0 3-15 0,0-3-18 0,0 0-15 0,0 2-17 0,0-1-13 0,0 5-14 0,0-4-11 0,0-1-10 0,5 1-7 0,-5-2-6 15,0 6-5-15,8-5-5 0,-8 1-2 0,8-2-5 0,-3 6-1 0,1-6-6 16,2 6-2-16,-3-4-5 0,2 4-3 0,-1 0-2 0,8 4 0 0,-7-4 0 15,6 6-2-15,0 0 1 0,-2-2-2 0,-4 7 2 0,7-2-1 0,-1 0-1 16,1 7-1-16,-2-1 1 0,1-2-1 0,1 8 0 0,-9-7 4 0,9 5-4 16,-9 0 2-16,2 5-1 0,6-3 0 0,-13 3-2 0,7 0-3 0,0 1-1 0,-2-1-2 15,3 1-1-15,-8-1 0 0,0 0-1 0,0 1-2 16,7-1 0-16,-7-3-1 0,0-3 0 0,0 1-2 0,0-3 1 0,0-2-1 0,0 1 3 0,0-6 1 0,0 1 1 16,-7 1 3-16,7-7 2 0,0 0 2 0,0 1 3 0,0 1 4 0,-8-2 0 15,8-4 5-15,-5 0 0 0,5 0 2 0,0 0 2 0,-7 0 3 0,7 0 4 16,-7-4 0-16,7 4 3 0,-5-6 3 0,5 1 1 0,-8-3 4 0,1 3 1 15,7-4 1-15,0-3 1 0,-5 3 1 0,5-1 3 0,-7 1 2 0,7-6-1 16,-7 5-3-16,7-5-3 0,0 1-3 0,0-2-4 0,0-2-2 0,0 3-8 0,0-4-4 16,0 4-8-16,7-5-4 0,-7 1-4 0,7 4-6 0,-2 0-3 0,-5 2-5 0,7-2-2 15,1-1-2-15,-3 2-1 0,2 4 0 0,0 1 0 0,6 3 0 16,-6-3-1-16,-1 3-2 0,7-3-9 0,-8 9-12 0,9-6-19 0,-7 2-21 0,4 4-27 16,-3 0-28-16,5 0-32 0,0 4-33 0,-7 2-46 0,2-2-51 0,4 1-95 15,-6 1-117-15,2-3-47 0,5 9-9 0,-8-3 11 0,2-3 27 0,0 3 34 0,-7 0 41 16,5-5 44-16,-5 8 45 0,0-9 51 0,0 3 49 0,0 0 60 0,-5-3 63 0</inkml:trace>
  <inkml:trace contextRef="#ctx0" brushRef="#br0" timeOffset="-129206.57">5398 16125 0 0,'-6'4'35'0,"6"1"151"0,0-5 77 16,0 0 55-16,0 0 41 0,0 0 29 0,-7 0 26 0,7-5 23 0,0 5 21 15,0 0 20-15,0-4 18 0,0-1 21 0,0 1 19 0,7-2-123 16,-7 2-200-16,0-1-99 0,6-1-45 0,-6 6-22 0,8-4-10 0,-8 4-2 0,0 0-5 0,6-5-1 15,-6 5-3-15,0 0-1 0,7 0-5 0,-7 0-5 16,5 5-5-16,-5-5-4 0,7 0-5 0,-7 4-3 0,7 2-3 0,-7-1 0 0,5-1-1 0,-5 2 0 0,0-2 2 16,8 1 1-16,-8-1-1 0,7 1 2 0,-7 5-1 0,5-5 1 0,-5 1-2 15,9-3 2-15,-4 4 1 16,0-2 1-16,3-1 0 0,-3-4 0 0,9 0 0 0,-7 0 0 0,7 0 0 0,-9-4 0 0,8 4 1 0,-6-5 0 0,5-5 3 0,3 4 1 16,-3-3 2-16,0-2-1 0,4-2 1 0,-5 3 0 0,1-5 5 0,2 4 7 15,-7-2 5-15,4-2 9 0,-3 0 8 0,5 0 9 0,-7 2 6 16,1 1 6-16,-1-3 5 0,-6 6 2 0,8-6 0 0,-8 6 0 0,0-6 1 0,-8 0-3 15,8 6-2-15,-6-5-7 0,-1 3-7 0,1-4-7 0,1 6-10 0,-3-1-8 16,0 1-10-16,-3 0-6 16,4-3-7-16,-7 8-6 0,2-1-1 0,1 1-2 0,2 4-1 0,-3 0-1 0,-2 0-3 0,1 4-3 0,6 1 0 0,-5 5-2 0,0-1 0 15,-1 3 0-15,-1 1-6 0,7-4 2 0,-7 6-1 0,9 6 1 0,-3-8 0 16,-2 2 1-16,1 5-1 0,9-6 0 0,-5 6 2 0,5-5-1 0,-7 0-3 0,7-2 0 16,0 2 0-1,0 6 0-15,0-8 4 0,7-2 1 0,-7 4 5 0,5-1-2 0,-5-5 3 0,9 6 0 0,-4-1 4 0,8-2-2 0,-8 1 3 0,9-4 2 16,-7 3 3-16,7-3 2 0,-1 1 3 0,-1-1-8 0,0 0-9 0,3-3-18 15,-3 3-18-15,0-3-20 0,4 0-13 0,2 3-18 16,-4-5-17-16,-2 1-20 0,-1-5-20 0,5 4-20 0,-5-4-23 0,2 6-40 0,2-6-50 0,-4-6-51 0,2 6-55 16,0-4-31-16,1-1-21 0,-2 1 5 0,9-5 16 0,-15-3 27 0,7 3 27 0,0-6 34 15,0 6 33-15,1-7 35 0,-2 1 37 0,2 1 50 16,-1-6 51-16,-1 6 56 0,0-5 70 0</inkml:trace>
  <inkml:trace contextRef="#ctx0" brushRef="#br0" timeOffset="-128938.08">6057 15949 0 0,'7'-10'8'0,"-7"1"122"15,5-6 74-15,-5 6 55 0,0-1 47 0,0-1 43 0,0 1 40 0,0 1 37 16,0-6 36-16,-5 0 37 0,-2 6 35 0,7-1 33 0,-9 1 32 0,9 0-82 15,-5-2-147-15,5 1-78 0,-6 4-40 0,6 2-28 0,0-1-19 0,-7 1-19 0,7-1-17 16,0-1-16-16,0 2-16 0,0 4-20 0,0 0-16 0,-5-5-19 0,5 5-14 31,0 0-13-31,-8 5-15 0,8-5-11 0,-6 0-11 0,-1 4-8 0,7 2-6 0,-6 3-6 0,-1-4-6 0,1 5-2 0,-2 0-2 0,3 5-2 0,0-6 1 32,-4 0 0-32,4 6-1 0,-2 0 2 0,-1 0 1 0,3 1 0 0,-2-2-1 0,0 0 2 0,2-5 0 0,-3 6-2 0,8 0 1 0,-5 0-1 0,5 0-3 0,-8-6 0 31,8 6-1-31,0 0-3 0,0-6-1 0,0 7-4 0,0-1-3 0,0-6-5 15,0 4-5-15,8-2-4 0,-8 4-5 0,5-5-6 0,3-1-5 0,-3 0-9 0,2 1-15 16,5 1-9-16,-4-1-7 0,4-1-8 0,2 0-3 0,-1-3-7 0,0-3-5 16,0 3-9-16,6 0-10 0,-6-6-11 0,8 0-14 0,-8 0-15 0,6 0-11 15,0-6-20-15,-6 0-15 0,7 3-38 0,-1-3-44 0,-6-3-62 0,5 5-63 0,-4-8-18 16,1 3 4-16,4 0 18 0,-14-2 24 0,8-2 32 0,1 3 32 0,-2-5 35 16,-3 4 36-16,-4-2 40 0,2 4 44 0,-1-6 52 0,-1-1 61 0</inkml:trace>
  <inkml:trace contextRef="#ctx0" brushRef="#br0" timeOffset="-128590.82">6349 15906 63 0,'0'-10'145'0,"-6"-1"48"0,6 1 41 0,0 1 35 15,0 0 37-15,-5 0 36 0,5-3 38 0,0 3 36 0,-8-1 33 0,8 5 35 16,-8-4 34-16,8-1-42 0,0 5-90 0,-5 1-57 0,5-2-39 0,0 0-20 0,0 2-13 16,0 4-17-16,0 0-20 0,0 0-20 0,0 0-25 0,0 0-21 15,0 0-21-15,0 0-18 0,0 0-16 0,0 0-14 0,0 0-16 0,0 4-13 0,0 2-10 16,0 0-11-16,5 3-6 0,-5 1-4 0,0-1-2 0,0 0 0 0,0 3 1 16,8-3 0-16,-8 6 3 0,0-6-4 0,8 7-1 0,-8-7-7 0,0 6-2 0,0-2-6 15,0-2 0-15,5 4-3 0,-5-2-3 0,0 2 2 0,6 0-5 0,-6 0 1 16,7 0 1-16,-7-2-4 0,0 2 0 0,6 6-2 0,-6-8-3 0,8-2-3 15,-8 4 0-15,7-1-4 0,-7-5 0 0,5 2-5 0,1-2 1 0,-6 0-2 16,6-2 2-16,-6 2-2 0,7-5 3 0,-7 1 1 0,8-5 1 0,-8 6 7 0,5-6 5 16,-5 0 8-16,0-6 4 0,8 6 9 0,-8-5 7 0,6 1 7 0,-1 0 8 15,-5-8 8-15,7 3 4 0,-7 0 3 0,8-2 5 0,-8-2-1 0,6-2 4 16,0-6-3-16,-6 8-2 0,7-8-5 0,-7 2-5 0,5 1-5 0,-5-9-6 16,8 9-21-16,0-7-14 0,-8 1 0 0,5 5 0 0,1-7 0 0,-6 7 0 15,7-5 0-15,-7 5 0 0,5 4 0 0,-5 0 0 0,9 0 0 0,-9 6 0 16,0-1-3-16,0 1-14 0,5 4-9 0,-5-2-7 0,0 7-11 0,0 0-10 15,0 0-12-15,0 0-4 0,0 0-8 0,0 7-11 0,0-2-13 0,0-1-19 0,7 5-18 16,-7 2-19-16,0-2-22 0,0 1-21 0,0 5-21 0,6 0-22 0,-6-2-19 16,5 2-23-16,-5 0-55 0,0 0-69 0,9 1-61 0,-9-2-55 0,7 0-6 0,-7 0 14 15,0 1 28-15,0 0 33 0,5-5 39 0,-5 5 41 0,0-12 42 0,0 9 45 16,-5-3 45-16,5-3 50 0,0-2 62 0,0-4 76 0</inkml:trace>
  <inkml:trace contextRef="#ctx0" brushRef="#br0" timeOffset="-128054.91">6833 16101 0 0,'0'0'56'0,"0"5"77"0,0-5 49 0,-8 0 38 0,8 0 32 0,0 0 30 0,0 0 27 0,0 0 26 0,0 0 26 15,0 0 24-15,0 0 24 0,0 0-11 0,0 0-26 0,0 0-62 0,0 0-81 0,0 0-47 0,0 0-27 0,0 0-17 0,0 0-11 0,0 0-7 0,0 0-10 0,0 0-8 0,0 0-7 0,0 0-11 0,0 0-3 0,0 0-6 16,0 0-2-16,0 0-3 0,0 0-2 0,0 0-1 0,8 0-1 0,-8 0 2 15,0 0 7-15,0 0 5 0,0 0 3 0,5 0 8 0,-5-5 0 0,6 5 1 16,1 0 1-16,-1 0-4 0,1 0-4 0,-1 0-3 16,1-6-6-16,0 6-5 0,5 0-6 0,-4-4-11 0,5 4-11 0,-7-5-17 0,6 5-23 0,2-6-22 0,-1 6-25 15,-8-4-25-15,11-1-27 0,-11 5-29 0,6-4-30 0,-3 4-35 0,5-6-35 0,-6 6-57 16,-1 0-69-16,0-3-86 0,1 3-92 0,1-6-28 0,-8 0 2 0,5 6 21 16,1-3 30-16,-6-9 36 0,0 8 40 0,8-1 45 0,-8-4 44 0,0-1 50 0,0 4 51 15,0-3 63-15,0 0 68 0</inkml:trace>
  <inkml:trace contextRef="#ctx0" brushRef="#br0" timeOffset="-127535.26">7183 15759 0 0,'5'0'11'0,"4"-5"126"0,-2-1 72 0,-7 2 49 0,5-1 42 16,1-4 35-16,-6-1 37 0,8 0 35 0,-8-1 32 0,0 2 37 0,0-6 36 16,0 5 35-16,0 1 34 0,0 4-85 0,0-5-151 0,0 6-76 0,0-1-38 15,0 0-23-15,0 1-10 0,-8-2-13 0,8 0-13 0,0 2-11 0,0-1-14 0,-6 5-14 16,6-4-17-16,0-2-16 0,0 6-16 0,0 0-13 0,0-5-11 0,0 5-7 15,0 0-11-15,-5 0-8 0,5 0-8 0,0 0-8 0,0 0-10 0,0 0-8 16,0 0-9-16,0 0-9 0,0 0-5 0,0 0-7 0,0 0 1 0,0 0-4 16,0 5-1-16,0 5 1 0,5-5 3 0,-5 5-1 0,0 5 6 0,0-6 3 15,0 6 4-15,0 4 4 0,0-4 7 0,6 5 2 0,-6 0 2 0,0-2 2 16,0 6 1-16,0-3 1 0,0-2-1 0,0 5-1 0,8-3-6 16,-8 4-3-16,0-7-4 0,0 1-7 0,-8 1-5 0,8-1-5 15,0 2-3-15,0-6-5 0,0 4-6 0,0-5-4 0,0 2-6 0,0-7-4 0,-6 6-6 0,6-2-1 0,0-2 1 0,0-7 2 16,0 7 3-16,0-1 6 0,0-6 5 0,0 1 7 15,0-1 5-15,0-4 7 0,0 5 9 0,0-5 8 0,0 0 11 0,0 0 9 0,0 0 11 0,0 0 2 16,0 0 6-16,0 0 0 0,0 0 3 0,0-5 1 0,0 1 4 0,0-1 2 0,0-5-2 16,0 6 0-16,0-7-3 0,0 2-2 0,0 3-3 0,0-3-5 15,0-4-2-15,6 1-1 0,-6 3 1 0,0-6-1 0,0 6 2 0,8-7-4 16,-8 7-1-16,5-6-5 0,-5 6 0 0,8-6-4 0,-3 0-2 0,2 5-3 0,-7 1-3 16,7 0-3-16,0-1 0 0,-1-1-2 0,1 1 0 0,-2 5-3 0,3 1-3 0,-2-1 1 15,-1 1-4-15,3-2-2 0,0 6 2 0,5 0 0 0,-8 0 2 0,0 6 1 16,9-2 3-16,-7 1 2 0,-1-1 0 0,8 8 2 0,-7-3 2 0,6 0 1 15,-8 6 1-15,1-6 2 0,9 6 2 0,-10 0 0 0,4-1-3 0,-4 0-3 16,-5 1-5-16,5-3-2 0,-5 1-5 0,0 2-4 0,0-6 0 0,0 6-2 16,0 0-2-16,0-5-2 15,-5-1-3-15,5 2-7 0,-5-1-9 0,-4-6-8 0,4 5-6 0,-2-4-11 0,-1 5-5 0,2-5-15 0,1 1-13 0,-8-3-22 0,6 4-20 16,0-2-24-16,-6-1-23 0,6 0-32 0,-7-4-33 0,9 5-41 0,0-5-38 0,-3 6-54 16,3-6-52-1,-3 3-13-15,0-3 9 0,3 0 21 0,5 0 29 0,0 0 33 0,0 0 37 0,0 0 36 0,0-3 38 0,5-3 43 0,3 1 45 0,0 1 49 16,-3-5 62-16</inkml:trace>
  <inkml:trace contextRef="#ctx0" brushRef="#br0" timeOffset="-126823.32">7755 15866 0 0,'15'-5'20'0,"-2"1"136"0,-7-2 77 0,-1 6 55 0,3-3 43 0,0-3 42 0,-8 0 40 0,0 3 34 0,0-3 37 0,0-4 28 0,-8 5 32 0,8-4 28 0,0 5 27 0,-8-7-100 0,8 7-174 0,0-2-90 0,-5-4-47 0,5 5-24 0,-6 1-14 0,6-1-16 0,0-1-21 0,-8 2-14 0,8 4-14 0,0-5-13 0,-5 5-13 0,5-4-15 16,-8 4-13-16,8 0-12 0,-7 0-8 0,2 4-9 0,-2 1-4 0,0-1-6 0,2 2-2 0,-3 3-5 0,3 0-3 0,-3 3-2 0,2 3 0 0,-6-2-4 0,3 2 0 0,4 0-3 0,-2 0-2 0,1-2-5 0,-8 2-2 0,7 6-7 0,2-8-4 0,5 2-4 0,-6 0-6 16,-1 0-3-16,1 0-6 0,6-6 0 0,-8 0-3 0,8 7-4 0,-5-7 1 0,5-4 1 15,0 5 2 1,0-1 6-16,0-3 6 0,0 0 5 0,5-3 5 0,-5-3 7 0,8 6 5 0,-8-6 6 0,6 4 7 0,1-4 5 0,-1 0 7 0,-1 0 8 16,2-4 8-16,2-2 10 15,2 6 4-15,-4-3 9 0,7-9 8 0,-7 9 2 0,4-9 10 0,2 8 3 16,-5-5 5-16,4 0 6 0,0-3 3 0,-5 3 3 0,6 0-1 15,-5-6 1-15,3 5-2 0,-3 1-6 0,0-6-4 0,-3 0-5 0,1 6-3 16,1-6-6-16,-2 6-4 0,4-7-4 0,-9 1-3 0,7 6-3 0,-2 0-4 0,-5-7-4 16,6 11-2-16,-6-4-3 0,0 5-1 0,0 4-3 0,0 0-5 0,0 0-3 15,0 0-8-15,0 0-5 0,0 0-4 0,0 0-6 0,0 4-2 0,-6 1-4 16,6 4-5-16,0 1-3 0,-5-1-4 0,5 3-5 0,0 1-5 0,0 1-5 16,-7 2-3-16,7-1 3 0,0-6 3 0,0 6 1 0,0 0 4 0,7-2 0 0,-7-3-1 15,5 4 0-15,-5-2-2 0,6-3 3 0,-6 1 2 0,7-1 6 0,-1 0 7 16,2 3 6-16,-3-9 6 0,2 9 8 0,0-9 9 0,-2 3 11 0,10-6 11 15,-10 4 11-15,9-4 8 0,-9 0 11 0,8 0 10 0,1 0 7 0,-1-4 7 0,0-2 6 16,0 3 5-16,1-3 4 0,-2-3 4 0,1-3 0 0,1 3-3 0,-2 0-6 16,2-7-7-16,-1 7-6 0,1-6-8 0,-2 0-8 0,1-4-5 15,-7 4-4-15,7-3-5 0,0-3-5 0,-7 2-3 0,1 1-6 0,6-3-2 0,-7 2-5 16,2-5-4-16,-3 3-4 0,3-3-3 0,-8 5 0 0,5-5-5 0,3 0 0 16,-8 3 1-16,6 2-3 0,-6-2-4 0,0 8 0 0,5-2-2 0,-5 0 0 0,0 5-2 15,0 1-2-15,0 4-3 0,0-1-7 0,0 6-4 0,0 0-7 0,0 0-3 16,0 0-1-16,0 0-4 0,0 6 1 0,0 3-2 0,0 0 2 0,-5 3-3 0,5-3-1 15,0 6 0-15,0-2 2 0,-6 3 2 0,6-2 4 0,0 1 2 0,0 4 9 16,0-4 5-16,0 0 5 0,0 0 2 0,0 0-1 0,0-2 1 0,6 2-1 16,-6 0 3-16,0 0 1 0,0-5 1 0,5 4 1 0,-5 2 5 0,7-7-1 15,-7 0 6-15,8 6 0 0,-8-6-2 0,6 1 1 0,-6 1 1 0,7-1-2 0,-7-1 4 16,6-5 2-16,-6 7 0 0,0-7 1 0,5 1 2 0,-5 5 1 0,0-5 3 16,0-1 2-16,0 2 1 0,0-2 1 0,-5 1 3 0,5 1-1 0,0-3 0 0,-6 3-1 15,-1 0-1-15,7-3-4 0,-6-3-6 0,-2 6-7 0,1-6-6 0,2 6-10 16,-1-6-8-16,-2 4-11 0,3-4-11 0,-8 0-14 0,5 0-11 0,2 0-15 15,1 0-13-15,-3 0-10 0,-5 0-13 0,5 0-8 0,8-4-6 0,-5 4-2 16,0-6-1-16,5 6-1 0,-8-6-4 0,8 6-7 0,-6-3-9 0,6 3-12 0,0-6-13 16,0 6-11-16,6-6-9 0,-6 3-15 0,8-3-19 0,-3-3-27 0,-5 3-27 15,5-3-32-15,9 5-28 0,-7-7-29 0,6 1-21 0,-7 1 5 0,7-6 20 0,0 6 28 16,6 0 33-16,-4-3 31 0,-2-1 31 0,5 4 38 0,2-3 37 0,-8 3 41 16,9-1 38-16,-10 1 45 0,10 0 49 0</inkml:trace>
  <inkml:trace contextRef="#ctx0" brushRef="#br0" timeOffset="-126362.76">8510 15754 0 0,'16'0'5'0,"-11"0"118"0,2 0 77 0,-1 0 56 0,0 0 47 0,-6 0 40 0,0 0 41 0,0-6 38 0,0 2 35 0,-6-1 34 0,6 1 33 0,0 4 32 0,-6-5 32 0,6-2-80 0,0 4-141 0,-7 3-79 0,7-6-47 0,0 6-29 0,-5-4-18 0,5 4-16 0,-7 0-19 0,7-5-17 0,0 5-15 0,0 0-18 0,-9 0-17 0,9 0-14 0,0-6-16 0,0 6-15 0,0 0-14 0,0 6-13 0,-5-6-8 0,5 5-10 0,-6-5-7 0,6 10-5 0,-7-7-4 0,7 9-4 0,0-8-1 0,-5 5-1 16,5 2 1-16,-9-2 0 0,9 1 1 0,0 0 0 0,-5 5 4 0,5-6 3 0,0 0-2 0,0 3 0 15,0-9-1-15,0 9-3 0,0-3-1 0,0 0-2 0,0-5 1 0,5 1-1 16,-5 5 1-16,9-4 1 0,-9-1 0 0,5-1 3 0,2-4 0 0,-1 6 4 15,-1-2 2-15,4-4 4 0,3 0 4 0,-5 0 2 0,5 0 3 0,-4 0 2 16,4 0 0-16,2-4 4 0,-1-2 3 0,-8 2 6 0,9-1 11 0,-1-1 6 0,-6 3 5 16,7-9 6-16,-9 3 4 0,8 5 3 15,-7-5 4-15,1-3 3 0,-1-3 2 0,1 6 3 0,0-4 0 0,0-2 1 0,-7 3 0 0,5-6-6 0,-5 3-10 16,0-1-4-16,0 3-3 0,0-7-5 0,0 5-4 0,0 0-9 0,0 2-6 16,-5-2-11-16,5 0-9 0,-7 0 0 0,0 5 0 0,7 1 0 0,-7 0 0 15,1-3 0-15,6 8 0 0,-7-1 0 0,1 1 0 0,-2-1 0 0,3 5 0 0,0 5-28 16,-3-5-2-16,-5 4-2 0,5 1-2 15,3 5-1-15,-9 0-1 0,9 4-2 0,-8-4 1 0,-1 5 1 0,9 0 0 0,-2 4 5 0,-7-5 4 16,8 7 6-16,-1-8 3 0,-5 8 5 0,3-2-1 0,9-4 2 0,-5 3 0 0,-1-2 0 16,-1 4 0-16,7-7-1 0,-5 2 3 0,-4-3-1 0,9 1 1 0,0-4 0 15,0 6 1-15,0-4-3 0,0-1 1 0,0-1 2 0,0 0-2 0,9 1 0 16,-4-5 1-16,-5 5 2 0,7-5 2 0,-1 5 0 0,-1-6 2 0,11 1 1 0,-4 4 3 16,0-9 2-16,3 6-1 0,-4 0-1 0,2-6-4 0,8 0-7 0,-2 0-11 15,-6 0-16-15,5-6-21 0,3 6-23 0,-1-6-27 0,-8 3-31 0,9-3-32 0,-8 1-40 16,0 1-44-16,-2-2-77 0,2 2-94 0,-6-1-80 0,2 5-65 0,-4-10-16 15,1 5 12-15,-6-5 24 0,0 1 36 0,0 0 40 0,-6-6 44 0,1-1 48 0,-4 2 49 16,2-5 54-16,-6-2 56 0,8 3 76 0,-1-7 81 0</inkml:trace>
  <inkml:trace contextRef="#ctx0" brushRef="#br0" timeOffset="-122054.77">9521 15672 32 0,'-5'3'112'0,"-3"3"44"0,8-1 34 0,-8-5 30 0,8 4 28 0,-5-4 26 0,5 0 24 0,-6 6 23 0,6-6 26 0,0 0 24 0,0 0 24 0,0 0-39 16,0 0-76-16,0 0-48 0,0 0-39 0,0 0-19 0,0 0-10 0,0 0-8 0,0 0-5 0,0 0-7 0,0 0-4 0,0 0-9 0,0 0-10 0,0 0-9 0,0 0-13 0,0 0-10 0,0 0-10 0,0 0-8 16,0 0-7-16,0 0-5 0,0 0-6 0,0 0-6 0,0 0-4 0,0-6-3 0,0 6-3 15,6 0 6-15,-6-4 8 0,0 4 8 0,5 0 13 0,-5 0 4 0,8 0 2 0,0 0 5 16,-3-5-2-16,9 5-2 0,-9 0-1 0,10-6-3 0,-3 6-5 0,0-3-3 15,9-4-6-15,-10 2-9 0,10 1-12 0,-8 4-11 0,8-5-12 0,-3 1-15 16,3-2-12-16,-4 2-17 0,3-1-15 0,-6 0-20 0,6 5-17 0,-1-4-18 16,-6 4-20-16,0-6-21 0,0 6-22 0,-8-6-25 0,9 6-24 0,-7-4-21 15,-7 4-19-15,6 0-43 0,-6 0-52 0,0 0-66 0,0 0-69 0,0-5-17 16,-6 1 9-16,-1-2 21 0,2 1 31 0,-4 1 33 0,4-1 36 0,-8 1 39 0,8-8 38 16,-11 8 38-16,4-5 41 0,6-2 55 0,-7 7 64 0</inkml:trace>
  <inkml:trace contextRef="#ctx0" brushRef="#br0" timeOffset="-121834.64">9690 15471 0 0,'-6'-6'1'0,"-1"2"105"0,7-2 78 0,-6 3 59 0,6-3 53 0,-5 1 49 0,5 1 45 15,0 4 42-15,-7-6 38 0,7 1 35 0,0 1 33 0,0 4 31 0,0 0 31 16,0 0-74-16,0 0-128 0,0 0-78 0,0 0-53 0,0 0-37 0,0 0-31 0,0-5-28 16,0 5-25-16,0 0-22 0,0 0-17 0,0 0-16 0,0 0-15 0,0 0-11 15,0 0-12-15,0 0-5 0,0 0-4 0,0 0-3 0,7 5-3 0,-7-1-2 16,0 1-4-16,5 1-2 0,-5-2 0 0,6 7 0 0,-6-2-5 0,7 1 2 16,-7 5 0-16,6-1 2 0,-6-1-4 0,8 8-1 0,-1-2-9 0,-7 2-3 15,0-3-3-15,5 7-7 0,-5-1-7 0,0 0-12 16,0 7-14-16,0-7-11 0,0 0-15 0,0 4-15 0,0-1-19 0,0-5-17 0,0 5-22 0,0-5-21 0,0-1-19 15,0 3-28-15,-5-5-29 0,5 1-34 16,0-6-31-16,0 6-53 0,0-5-58 0,0 0-68 0,0-2-66 0,0-1-14 16,0-3 9-16,5 6 27 0,-5-6 32 0,0-5 35 0,6 2 39 0,-6-1 43 0,6-1 45 0,1-4 51 0,1 0 52 0,-3 0 63 15,3-4 69-15</inkml:trace>
  <inkml:trace contextRef="#ctx0" brushRef="#br0" timeOffset="-121582.38">10355 15574 0 0,'6'0'14'0,"8"0"134"0,-14 0 84 0,7 0 61 16,-7 0 45-16,0 0 40 0,0 0 35 0,0 0 32 0,-7 0 32 0,7 0 26 16,0-6 27-16,0 6 26 0,-8 0 21 0,8 0-93 0,0 0-166 0,0 0-95 0,0 0-57 15,0 0-31-15,0-6-15 0,0 6-10 16,0 0-11-16,0 0-10 0,0 0-7 0,0 0-6 0,0 0-5 0,0 0-7 0,0 0-4 0,0 0-6 0,0 0-9 16,0 0-7-16,0 0-8 0,0-4-6 0,0 4-2 0,8 0-2 0,-8 0 0 0,7-5-2 15,-2 5-2-15,1 0-2 0,2 0-5 0,-3 0 0 0,10 0-4 0,-3 0 0 16,0 0-1-16,9 0-3 0,-10 0-3 0,5 0-15 0,2 0-14 0,3 0-25 15,-10 0-24-15,2 0-29 0,0 0-26 0,1 5-33 16,-9-5-32-16,10 0-32 0,-10 4-32 0,4-4-59 0,-4 6-65 0,-5 0-77 0,0-6-72 0,0 0-19 16,0 4 13-16,0-4 26 0,0 9 35 0,0-4 39 0,-5-5 42 0,-4 6 46 0,4-6 45 0,-2 4 48 15,-1-4 47-15,-4 0 61 0,5 0 68 0</inkml:trace>
  <inkml:trace contextRef="#ctx0" brushRef="#br0" timeOffset="-121393.04">10406 15681 0 0,'-13'15'2'0,"7"-1"114"0,-6-1 75 0,4 3 57 15,2-1 47-15,0-6 44 0,-6 0 39 0,4 3 39 0,0-8 34 0,8 7 30 16,-5-7 28-16,-1 1 29 0,6-1 27 0,0-4-77 0,-5 5-135 0,5-5-78 15,0 4-46 1,0-4-28-16,0 6-23 0,0 0-18 0,0-6-18 0,5 3-15 0,-5-3-11 0,0 6-8 0,6-6-3 0,-6 6-3 0,5-6-3 0,3 0-7 16,0 3-6-16,-3-3-6 0,8 0-9 0,-7 0-5 0,9 0-11 0,4 0-4 15,-6 0-5-15,0 0-7 0,5 0-7 0,3 0-16 0,-2 0-21 0,2-3-24 16,-2 3-28-16,-1 0-30 0,-5 0-32 0,7-6-34 0,-8 6-37 0,3 0-40 0,-1 0-44 16,-4-6-74-16,4 6-82 0,1 0-86 0,-10-3-76 0,1 3-20 0,2-6 12 0,4 6 25 15,-6-6 35-15,1 2 41 0,0-1 47 16,0-4 51-16,-7-1 51 0,5 1 55 0,3-7 59 0,-3 2 71 0,9-1 77 0</inkml:trace>
  <inkml:trace contextRef="#ctx0" brushRef="#br0" timeOffset="-120889.22">11122 15534 106 0,'0'4'215'0,"8"7"74"0,0-7 55 16,-8 1 44-16,0-5 38 0,5 0 32 0,-5 0 26 0,6 0 25 0,-6 0 23 0,0-5 20 31,0 5 26-31,0 0-71 0,0 0-124 0,7 0-107 0,-7 0-96 0,0 0-48 0,0 0-23 0,0 0-14 0,0 0-12 0,0 0-7 0,0 0-7 0,0 0-5 0,0 0-4 31,0 0-10-31,0 0-9 0,0 0-9 0,0 0-14 0,-7 0-11 0,7 0-15 16,0 0-7-16,0 0-4 0,0 5-6 0,0-5 0 0,0 4-1 0,0-4-2 15,0 6 3-15,7 0 2 0,-7-2 0 0,0 1 4 0,5-1 2 0,-5 1 4 0,9 1 4 16,-4-2 4-16,2 1 1 0,-1-1 1 0,2 2 2 0,-2 0 2 0,6-2 2 16,2-4 1-16,-9 5 1 0,10-5 0 0,-1 5 1 0,4-5 2 0,-5 0 4 15,0 0 3-15,6 0 0 0,-6 0 1 0,6-5 3 0,-4 5 6 0,-3-5 2 0,0 5 3 16,9-4 5-16,-8-2 2 0,1 0 4 0,-9 2 3 0,8-1 3 0,0 1 1 15,-5-7 1-15,-3 7 3 0,1-1 2 0,1-5 3 0,-1 4 2 0,-6-3-4 16,7 0-4-16,-7-1-6 0,0 1-6 0,0-3-2 0,0-1-1 0,0-1-2 16,0 4-2-16,0-5-5 0,-7-5-7 0,1 5-3 0,-1 2-8 0,1 3-8 0,1-5-4 15,-3 0-4-15,0 6-2 0,-3 0 1 0,4-3 1 0,2 8-5 0,-9-7-5 16,7 7-4-16,-7 4-6 0,8-5-6 0,-6 5 1 0,5 5-1 0,-5-1 0 16,4 2 1-16,-4-1-1 0,3-1-1 0,4 8 2 0,-8 1 1 0,8-4 1 15,-9 6 4-15,7-4 2 0,1 3 2 0,-2 0 5 0,-5 1 3 0,8 0 3 0,0 0 1 16,-4-2 1-16,9 8 1 0,-5-11 1 0,-2 4 3 0,7 1 0 15,-8-2 2-15,8 3 0 0,0-2 2 0,0 1 3 0,8 1 3 0,-8-2 6 16,7 5 2-16,-7-3 2 0,5-2 4 0,9-1 1 0,-9 8 3 0,3-6-1 0,5-6 2 16,0 6-1-16,1-2 2 0,4-1 1 0,-4-3-3 0,6 1-4 0,-8-1-2 0,7 0-3 15,1-3-3-15,1 0-2 0,-9 3-2 0,7-3-3 0,0-6-4 0,1 3-7 16,-7-3-8-16,6 0-10 0,-6 0-11 0,1 0-12 0,6 0-12 0,-8 0-13 16,0 0-18-16,-4-3-21 0,5 3-22 0,0-6-24 0,-8 0-29 0,4 3-37 15,-2-3-38-15,-2 0-79 0,1-3-92 0,-6 0-68 0,6-1-54 0,-6 1-9 16,0-3 10-16,0-1 25 0,0 2 31 0,0-2 37 0,0-2 41 0,-6 0 44 0,6-4 45 15,0 5 56-15,0-2 57 0,0 1 76 0,0-3 90 0</inkml:trace>
  <inkml:trace contextRef="#ctx0" brushRef="#br0" timeOffset="-120637.6">12041 15549 0 0,'-5'13'30'0,"5"-1"154"0,-7 1 99 0,7-8 74 0,-7 5 59 0,7-5 54 0,-7-5 47 0,7 0 46 0,0 0 39 0,0 0 36 0,0 0 34 0,0 0 30 0,0 0 30 0,0 0-114 0,0 0-197 0,0 0-117 0,0 0-75 15,0 0-47-15,0 0-29 0,0 0-35 0,0 0-118 0,0 0 0 0,0 0 0 0,0 0 0 0,0 0 0 0,0 0 0 0,0 0 0 0,0 0 0 0,0 0 0 0,0 0 0 0,0 0 0 0,0 0 0 0,0-5 0 0,0 5 0 0,0 0 0 0,0-4 0 0,0 4 0 0,0-6 0 16,0 6 0-16,0 0 0 0,0 0 0 0,0 0 0 0,0 0 0 0,0 0 0 0,0 0 0 16,0 0 0-16,0 0-72 0,0 0-76 0,0 0-27 0,0-5-30 0,0 5-32 15,0 0-29-15,0 0-31 0,0 0-32 0,0 0-29 0,0 5-88 0,0-5-108 16,7 6-39-16,0-2-5 0,-7-4 20 0,7 0 28 0,-2 5 41 0,3-10 43 0,-8 5 47 15,5-4 49-15,3-2 50 0,-8-3 49 0,6 0 55 0,-6-3 60 0</inkml:trace>
  <inkml:trace contextRef="#ctx0" brushRef="#br0" timeOffset="-120274.14">12315 15246 96 0,'0'-10'165'0,"7"-5"46"0,-7 6 38 0,0 0 37 16,0-6 38-16,6 5 36 0,-6-1 32 0,0 2 35 0,0-5 31 0,5 3 33 0,-5 2 32 0,0-1-61 0,0 5-112 15,0-5-58-15,0 1-25 0,0 4-11 0,0 1-3 0,0-2-10 16,0 0-10-16,0 6-13 0,0-4-9 0,0 4-11 0,0-5-13 0,0 5-13 16,0 0-15-16,0 0-19 0,0 0-15 0,0 0-19 0,0 0-15 0,0 0-19 0,0 0-18 15,0 0-15-15,0 0-15 0,0 0-14 0,0 0-11 0,0 0-7 0,0 0-3 16,0 5-3-16,-5-1 0 0,5 2 0 0,0 4-2 0,0 1 2 0,0-4 0 15,0 8 1-15,0 0 2 0,0 0 5 0,0 4 1 0,0-4 2 0,-6 9 4 16,6-3-2-16,0 3-3 0,0-5-7 0,-7 11-8 0,7-6-6 0,0 1-5 0,-5-1-6 16,5 6-5-16,0-7-7 0,0 3-3 0,0-2-7 0,0 0-5 15,0 1-11-15,0-6-9 0,5-1-14 0,-5 3-19 0,7-2-7 0,-7 2-5 0,6-3-11 16,-1-3-13-16,4 1-19 0,-9-2-19 0,7-1-22 0,-2-2-17 0,1-1-14 16,-6 0-16-16,8-1-35 0,-3-4-48 0,3-1-55 0,-1 2-59 0,-2-6-20 0,2 5 0 15,0-10 17-15,-2 5 29 0,8-6 33 0,-5 2 41 0,3-5 36 0,-3-3 37 16,5 3 37-16,0 0 40 0,1-6 51 0,-9 0 59 0</inkml:trace>
  <inkml:trace contextRef="#ctx0" brushRef="#br0" timeOffset="-119831.9">12674 15407 0 0,'7'-10'14'0,"-2"1"133"0,-5-2 79 0,0 7 63 15,0-5 54-15,0 3 51 0,0-3 47 0,0 3 44 16,-5-3 38-16,5 3 37 0,0 2 33 0,0-1 30 0,0 5 30 0,0 0-97 0,0 0-165 0,0-4-96 16,0 4-53-16,0 0-43 0,0 0-36 0,0 0-33 0,0 0-34 0,0 0-24 15,0 0-21-15,-7 0-15 0,7 4-14 0,0 1-10 0,0-1-10 0,0 2-10 16,0-1-5-16,-7-1-6 0,7 8-2 0,0-3-1 0,0 0 2 0,0 0 2 15,0 1 5-15,0 1 0 0,0-1 3 0,0-1 1 0,7 0-1 0,-7 1 0 0,0 1 0 0,7-2 1 16,-2 1 1-16,3-1 2 0,-8 0 0 0,11-3 2 0,-3 3 0 16,-3-3 3-16,2-3 2 0,7 9 0 0,-8-12 1 0,6 4 1 0,2 1 1 0,-7-1 1 15,4-4 0-15,5 0 0 0,-4 0 2 0,0 0-1 0,3-4 2 0,-4 4 1 16,2-5-2-16,2 1 6 0,-10-1 2 0,7-5 4 0,3 4 5 0,-9-3 1 0,1 0 3 16,-1-1 2-16,-1-1 1 0,2 1 2 0,2-4 0 0,-9-1-1 0,5 2-1 15,-5-3-3-15,6-4-1 0,-6 7-2 0,0-8-6 0,0 2-1 0,0-1-5 16,0 7-2-16,-6-8-2 0,6 6 0 0,-5 2-4 0,5-2 2 0,-9 0-2 15,2 0 1-15,2 6 2 0,-1-1-1 16,-1 4-6-16,1-3-5 0,-2 9-5 0,1-5-6 0,2 1-3 0,-2 4-6 0,2 4 0 0,-10-4-3 0,10 5-4 0,-3 4 0 16,-3 1-1-16,3 1-1 15,1-1-2-15,1 3 1 0,0 1 5 0,-6 2 3 0,12-1 6 0,-8-1 3 0,0 5 3 0,3-3 1 0,-1 2 3 0,6-3-1 16,-7 6-1-16,7-8 2 0,-5 7-1 0,5-4-1 0,0-3 1 0,0 2 1 0,5-1-2 16,-5 2 1-16,7-1 1 0,-7-6-2 0,6 6 2 0,-1-5-1 0,3 4-2 15,0-4-8-15,-3-1-7 0,2 0-11 0,-1 3-14 16,7-3-18-16,-5 0-22 0,-3 1-17 0,9-5-11 0,-9 5-10 0,10-4-14 0,-10-2-18 0,7 1-20 15,3 0-17-15,-9-1-16 0,7-4-14 0,-8 0-12 0,2 0-33 0,7 0-39 0,-8 0-47 16,6-4-46-16,-3-1-24 0,-2 0-15 0,-2-5 9 0,9 0 18 0,-9 5 28 16,3-10 33-16,-3 6 33 0,2-1 34 0,0-5 36 0,-2 0 37 0,10 2 50 0,-15-2 56 15</inkml:trace>
  <inkml:trace contextRef="#ctx0" brushRef="#br0" timeOffset="-119404.71">13084 15471 0 0,'5'-16'5'0,"3"-2"93"0,0 3 68 0,-8 0 55 0,5-4 51 0,-5 4 46 16,0 0 43-16,6-4 43 0,-6-1 39 0,0 5 40 0,0 2 36 0,0-3 34 0,0 2 35 0,0-1-63 0,0 5-118 0,0 1-68 15,0 3-40-15,0-3-34 0,0 3-27 0,0 3-25 0,7-3-25 0,-7 2-23 0,0 4-21 16,0-5-22-16,0 5-17 0,0 0-20 0,0-6-16 0,0 6-16 0,0 0-13 15,0 0-13-15,0 0-9 0,0 0-8 0,0 0-5 0,5 0 1 0,4 0 1 16,-9 6 1-16,5-6 2 0,2 5 2 0,6-1 1 0,-6 2 1 0,5-3 0 0,-4 7 3 16,3-5-1-16,-3 4 4 0,4 3-1 0,2-3 0 0,-9 1-2 15,3-1-3-15,-3 6-6 0,3-6-5 16,-2 1-5-16,1 1-4 0,-7 2-3 0,6-2-5 0,-6-1-8 16,0 5-7-16,0-6-7 0,0 0-5 0,0 6-8 0,0-5-4 0,-6 0-4 0,6-1-3 15,0 6 0-15,0-10-1 0,-7 4 0 0,7 1 1 16,-6 1 5-16,6-7 2 0,0 5 6 0,-8-3 6 0,8-1 9 0,-5-1 8 15,-3 2 6-15,8-3 9 0,0-3 6 0,-5 7 6 0,0-7 4 0,5 5 5 0,-9-5 5 16,9 0 0-16,-5 0 3 0,-2 0 3 0,7 0 2 0,-8-5 1 0,8 5 1 16,-6-7 2-16,6 7 4 0,0-3 1 0,-5-3 2 0,5 2 1 0,-8-1 0 15,8-1 1-15,0-3 1 0,0 5 2 0,-5-1 4 0,5-5 0 0,0 1 1 0,0-2-3 16,0 1 4-16,0 1-4 0,0 0-2 0,5-7-2 0,-5 1-3 0,8 1-2 16,-3 1-3-16,-5-3-4 0,6-4-5 0,9 5-3 0,-10-4-7 15,4-1-4-15,-4 1-3 0,8 0-4 0,-8 4-1 0,9-4-2 0,-7 4-3 0,6 0-1 16,1 0 1-16,-9 6-1 0,8 0 1 0,-7-3 1 0,9 8 0 0,-10-1 3 15,9-1 2-15,-2 6 3 0,-6 0 0 0,8 0 3 0,-2 0 4 0,-4 6-1 16,5-1 6-16,-2 5-1 0,-4-4 0 0,7 3 1 0,-8 0-1 0,6 1-8 16,-3-1-7-16,-2 6 0 0,-7 0 0 0,5 0 0 0,-5 0 0 0,0 4 0 15,0-4 0-15,0 3 0 0,0 3-7 0,-5-2-49 0,-2 1-18 0,-2-1-23 16,9 0-24-16,-12 1-33 0,6 0-39 0,1-6-53 0,-4 7-58 0,2-8-104 0,-4 8-119 16,4-7-67-16,1-1-40 0,-2 3 0 0,-4-7 18 0,6 6 30 0,-2-6 36 0,2 3 40 15,-1-8 47-15,2 1 54 0,-3-5 57 0,2 0 65 0,6-5 72 0,0 1 88 16,-5-2 100-16</inkml:trace>
  <inkml:trace contextRef="#ctx0" brushRef="#br0" timeOffset="-117775.13">5371 17010 0 0,'9'0'57'0,"-9"3"50"0,5 4 37 0,-5-7 33 0,7 5 33 0,-7-5 31 0,0 0 31 0,6 0 28 0,-6 0 30 0,0 0 28 0,0 0 33 0,8-5-11 0,-8 5-33 0,0-7-33 16,6 7-28-16,-6-3-22 0,7-3-15 0,-7 1-13 0,0 1-11 0,5-2-10 0,-5-3-13 0,7 4-7 0,-7 1-8 0,7-2-13 0,-7 2-14 0,0-7-12 0,5 7-15 0,-5-1-12 0,0-1-13 0,0 2-12 0,0-1-11 16,-5 1-12-16,5-2-11 0,-7 3-12 0,7-9-11 0,-7 9-11 0,2-3-12 15,-2 0-10-15,1 2-10 0,-8-1-4 0,7 1-6 0,-7-1-4 0,4 1-4 0,-3 4-3 0,-3-6-4 16,5 0-1-16,-2 3-2 0,-7 3 1 0,6 0 1 0,1 0 1 0,0 0 1 15,-5 0 2-15,4 3 3 0,1-3 0 0,-8 6-1 0,10 0 1 0,-2-2-3 16,0 5 2-16,6-4 0 0,-5 5-3 0,5-1 1 0,-6 3 0 0,6-3-2 16,-5 0 1-1,4 6 0-15,1-6-3 0,2 7 0 0,-2-7 1 0,7 6-3 0,-7 0 3 0,2 0 1 0,5-6 1 0,0 4 1 0,-8 2 1 0,8-3-2 16,0 1 3-16,0-4 0 0,0 2-1 0,8-1 5 0,-8 0-1 0,5-1 6 0,-5 0-1 16,7 2 4-16,0-2 5 0,-2-2 2 0,2-4 3 0,1 8 4 0,4-7 3 15,-5 0 2-15,6-4 7 0,0 5 8 0,0-5 7 0,0 6 6 0,0-12 5 16,-2 6 5-16,10 0 5 0,-8-5 2 0,8 1 2 0,-2-5 3 0,-1 3 1 15,1-4 4-15,9 1 2 0,-9-6 5 16,7 6-2-16,-7-6-3 0,8 0-4 0,-8 0-1 0,1 2-6 0,1-2 1 0,-3-6-3 0,1 8-2 0,2-8-1 0,-8 1-2 16,-1 1-3-16,0 0-3 0,3-1-3 0,-10 1-3 0,9-2-4 0,-9-1-1 0,2-5-2 15,2 9-3-15,-4-7-1 0,1 1-4 0,-6 0-1 0,7-1-4 0,-7 1 2 16,0-1-1-16,0 1 5 0,0-1 0 0,0 1 3 0,0 0 1 0,0 3 3 16,0 3 2-16,0 2 3 0,0-4 2 0,0 7 0 0,-7 4 1 0,7-3-2 31,0 3-1-31,0 3-3 0,0 3-5 0,0-3-7 0,0 6-8 0,0 0-8 15,0 0-6-15,0 0-8 0,0 0-8 0,0 0-6 0,0 0-7 0,0 0-1 0,-6 6-1 16,6-6 0-16,0 9 2 0,0-4 2 0,-5 5 1 0,5 0 4 0,0 0 6 16,0 4 1-16,-9 0 6 0,9 7 4 0,-7-2 4 0,2 0 2 0,5 1 3 15,-7 4 1-15,7-4-2 0,0 4 2 0,-7 0-2 0,7-3-1 0,0 3 1 0,-5 1-2 16,5-7 1-16,0 7 1 0,0-1-2 0,-8 0 0 0,8 1 0 0,0-1-2 16,0 1-3-16,0-1-4 0,0 1-4 0,0-5-2 0,8 5-2 0,-8-7 0 15,0 3-3-15,5-2 0 0,-5-5-2 0,7 1 1 0,0 1 0 0,-2-3 0 16,2-4-1-16,2 2 6 0,2-2 3 0,1 1 5 0,2-4 5 0,-1-1 4 15,0-5 2-15,0 0 3 0,6 0 0 0,-4-5 1 0,4-1 2 0,-1-4 2 0,1 1-2 16,2-2 0-16,-3 2 1 0,3-4 0 0,-3-3 1 0,3 5 0 0,-2-7 1 16,-6 2-1-16,6 1 4 0,-4 2-1 0,4-1 4 0,-6-7 1 0,0 6 2 0,0-4 2 15,1 4 2-15,-2-4 0 0,-6 4 3 0,-1-3-2 0,11-3 1 0,-11 2-1 16,3 4 2-16,-8-5 1 0,6 7 0 0,-1-3 3 0,-5-4-1 0,0 11 1 16,0-5 1-16,0 3 1 0,0 1-5 0,0 1-2 0,0 4-6 0,-5-5-3 0,5 7-5 15,-6-3-4-15,6 0-5 0,-8 6-6 0,3-3-11 0,5 3-5 0,-7 0-7 16,-2 3-4-16,4 3-4 0,-1 0-3 0,-1-3 2 0,-6 3 0 0,7 3 3 0,-1 0 2 15,1 1 0-15,-7 5 4 0,13-5 3 0,-13 4 3 0,8 1 4 0,-4-5 4 16,9 5 5-16,-5 0 0 0,-2 0 1 0,-1 0 1 0,8-6 3 0,-5 4 0 16,5 2 0-16,-7-3 0 0,7 1 1 0,0-4 2 0,0 6-2 0,0-4 0 15,0-1-1-15,0-1 0 0,0 6 1 0,0-6-2 0,7 0 1 0,-7 3 0 16,5-8 0-16,3 5 0 0,-1 0 1 0,-2-3 0 0,9 3 0 0,-9-3 3 0,9 4-1 16,-7-5 0-16,6-1 4 0,6 1-2 0,-6-5 2 0,1 4-1 0,-2-4 1 15,7 0-1-15,-6 0 1 0,8 0 1 0,-8-4 1 0,6-1 0 0,-6 1 2 16,8-1 0-16,-11 1 2 0,11-2-1 0,-8-3 2 0,1 3 2 0,-1-3 2 15,0-1 0-15,-2 1 3 0,5-6-1 0,-4 4 4 0,-6-4-1 0,7 2 0 0,-5-3-1 16,3 2 1-16,-4-5 2 0,-1 4-2 0,9-6 1 0,-10 3-1 0,1-1 0 16,0-7-4-16,1 7 1 0,-7-6 0 0,8 7-3 15,-3-7 0-15,-5 5 1 0,8-5-3 0,-8 1 0 0,0 0-1 0,6-1 0 0,-6 1 1 0,0 5-2 16,5-5 0-16,-5 3-1 0,0 2 0 0,0 0 2 0,7 5 5 0,-7-2 5 0,0 2 5 16,0 4 3-16,0 1 3 0,0 3-1 0,0 0 1 0,0 6-3 0,0 0-6 15,0 0-3-15,0 0-2 0,0 0-3 0,0 0-6 0,0 0-5 0,0 0-11 16,0 0-5-16,0 0-3 0,0 6-2 0,0 0 1 0,0 3 3 0,-7 1 3 15,7-1 3-15,0 6 3 0,-5 0 5 0,5 4 4 0,0 2 4 0,-6 3 5 0,6-6 5 16,0 7-1-16,-8-1 4 0,8 1-5 0,-5-1 1 0,5 0-6 0,-8 1-4 16,8-1-1-16,0 1-3 0,-7-5-2 0,7 5-5 0,-6-1-3 0,6-6-6 15,0 7-6-15,0-4-9 0,0-3-8 0,0 1-10 0,0-4-9 0,0 6-10 0,0-8-8 16,6 2-13-16,-6-1-11 0,7 2-18 0,-7-7-18 0,8 0-23 0,-8 3-28 16,5-3-22-16,3 1-20 0,-2-5-14 0,-1 4-10 0,2-5-23 15,1 2-25-15,-2-6-45 0,0 5-51 0,1-5-48 0,6 0-45 0,-5 0-2 0,3-5 17 0,1-1 33 16,-3 2 39-16,3-1 39 0,-1-4 37 0,10-1 36 0,-7 1 34 0,-1-3 43 0,-1 3 46 15,7 0 55-15,-6-7 70 0</inkml:trace>
  <inkml:trace contextRef="#ctx0" brushRef="#br0" timeOffset="-117538.01">6833 16810 93 0,'0'-6'175'0,"0"6"60"0,0-4 51 0,0 4 44 0,0-6 45 0,0 6 40 0,-8 0 38 0,8 0 39 0,0-5 38 0,-8 5 34 0,8 0 34 0,0-4-62 0,0 4-115 0,0-6-73 0,0 6-54 0,0 0-34 0,0-5-24 0,0 5-23 0,0 0-19 0,0 0-19 0,0 0-18 0,0 0-19 0,0 0-18 0,0 0-16 0,0 0-18 0,0 0-14 0,0 0-16 0,0 0-14 0,0 0-13 0,0 0-10 0,0 0-10 0,0 5-5 0,-5-5-6 0,5 6-5 0,0-2-2 0,0 1-1 16,0 5-2-16,0-4-1 0,0 3 1 0,-8 0 1 0,8 0-2 0,0 3-6 16,0-3-5-16,0 6-11 0,-5-6-10 0,5 7-12 0,0-7-13 0,-5 6-16 15,5-6-17-15,-9 1-26 0,9 4-25 0,0-4-30 0,-5 0-30 0,5-1-28 16,0 2-26-16,0-7-17 0,0 1-15 0,0 1-25 0,0-3-30 0,0 4-38 0,5-2-37 16,-5-5-34-16,9 4-28 0,-9-4 10 0,0 0 24 0,5-4 38 0,0 4 39 0,-5-5 39 15,8-5 42-15,-8 4 36 0,5-3 37 0,-5-2 46 0,8-2 45 0,0 3 51 16,-8-5 65-16</inkml:trace>
  <inkml:trace contextRef="#ctx0" brushRef="#br0" timeOffset="-117379.82">6844 16804 44 0,'0'-19'140'16,"0"4"60"-16,-6-4 51 0,6 4 45 0,0-5 43 0,-5 1 40 0,5-2 44 0,-8-1 40 0,0 1 45 0,8 1 39 16,0 1 35-16,-5 0-37 0,5-2-82 0,-8 8-71 0,8-1-66 0,0 2-42 15,0 3-34-15,0-1-27 0,-5 6-27 0,5-1-27 0,0 0-29 0,0 5-31 16,0 0-33-16,0-4-25 0,0 4-26 0,0 0-22 0,0 0-21 0,0 0-22 16,0 0-21-16,0 0-20 0,0 0-17 0,0 4-17 0,5 1-14 0,-5 0-16 0,0 3-19 15,8 3-22-15,-8-2-26 0,5 7-24 0,3-7-23 0,0 6-54 0,-3 0-63 16,1 0-64-16,1-2-57 0,-1 2-15 0,7 0 10 0,-6-5 21 0,0 5 29 0,0-6 34 15,-2 0 36-15,3 3 41 0,-3-3 45 0,3 0 45 0,-2-3 46 0,-1-2 63 16,2 1 70-16</inkml:trace>
  <inkml:trace contextRef="#ctx0" brushRef="#br0" timeOffset="-117031.14">7033 16770 0 0,'6'0'2'0,"1"4"117"0,1-4 90 0,-3 5 66 0,-5-5 55 0,0 0 45 16,0 0 42-16,0-5 41 0,6 5 41 0,-6-4 40 0,-6-1 37 0,6-5 34 16,0 6 31-16,0-1-73 15,0-5-139-15,0 4-94 0,0-3-72 0,0 4-44 0,6 1-30 0,-6-5-22 0,0 3-20 0,0 0-21 0,0 3-24 0,8-3-20 0,-8 0-18 16,0 2-17-16,5 4-12 0,-5 0-9 0,0 0-11 0,8 0-5 0,-8 0-3 15,7 4-5-15,-2 2 0 0,-5 0-2 0,7 3-2 0,-7-3 1 0,7 3 0 0,-2 0 0 16,-5 6 1-16,8-5-3 0,-8 5 0 0,6-6-4 0,-6 6-6 0,0 0-8 16,7 0-3-16,-7-2-4 0,0 2-3 0,0 0-1 0,6 0 0 0,-6-2-2 15,0-1 1-15,0 3-3 0,5-6 2 0,-5 0 1 16,7 1 2-16,-7-1 6 0,9-4 7 0,-9 1 6 0,5 4 7 0,-5-10 10 0,7 4 11 0,-1-4 7 0,-1 5 10 31,4-5 6-31,-2-5 10 0,-2 5 6 0,1-4 6 0,2-2 6 0,5 2 4 16,-8-7 2-16,2 7 3 0,0-7 2 0,6 2 1 0,-6-4-38 0,-2 1-41 15,3-3 0-15,-2 6 0 0,-1-4 0 0,3-2 0 0,0-6 0 0,-3 8 0 16,3-2 0-16,-3-6 0 0,0 3 0 0,4-3 0 0,-4 2 0 0,2 1 0 0,-1-3 0 16,1 0 0-16,0 8 0 0,-7-2 0 0,7 0 0 0,-2 0 0 15,-5 6 0-15,8 5 0 0,-8-7-20 0,5 7-72 0,-5 4-18 0,0 0-22 0,0 0-17 16,0 0-14-16,0 0-19 0,0 0-23 0,0 4-24 0,6 7-33 0,-6-7-30 16,0 5-32-16,8 1-72 0,-8 4-82 0,7 2-51 0,-2-1-35 0,4-6 7 0,-4 6 23 15,0 0 32-15,3-6 35 0,-3 1 38 0,3-1 43 0,-2 2 47 0,1-7 49 16,-1 2 52-16,7-1 53 0,-5-5 73 0,-3 4 87 0</inkml:trace>
  <inkml:trace contextRef="#ctx0" brushRef="#br0" timeOffset="-116303.14">7783 16716 0 0,'6'5'17'0,"-6"-1"143"0,5 1 97 0,-5-5 72 0,8 6 53 0,-8-6 44 0,0 0 35 16,0 0 36-16,8 0 32 0,-8-6 27 0,5 6 27 0,-5-5 25 0,0 5 23 16,0-4-104-16,0 4-174 0,0-5-115 0,0 5-80 0,0 0-46 0,0-4-24 0,0 4-18 15,0 0-17-15,0 0-14 0,0 0-16 0,0 0-13 0,0 0-10 0,0 0-9 16,-5 0-6-16,5 4-5 0,-8 1-10 0,8 4-3 0,-8-3-3 0,8 4-2 15,0-1-1-15,-5 1 1 0,5-1 0 0,-6 6 2 0,6-4 3 0,-8-1-4 16,8 3-1-16,-5-2-4 0,5-2-4 0,0 6-1 0,0-9-1 0,-8 3-1 16,8 0 0-16,8 1 2 0,-8-4 2 0,0-3 5 0,0 9 8 0,5-12 6 0,-5 3 13 15,8 3 5-15,-2-6 12 0,-1 0 6 0,3 0 6 0,5 0 6 0,-7 0 7 16,6-6 4-16,-3 3 6 0,3-3 3 0,-6 0 2 0,7 3 3 0,0-9 3 16,1 3 1-16,-1 0 0 0,-1 5 2 0,-3-8 3 0,1 3 2 0,3 0 6 15,-5-2 4-15,-2 3 5 0,1-3 2 0,-1 7 2 0,-6-11-3 0,7 4-2 0,-7 2-5 16,0-1-3-16,0 1-6 0,0-1-3 0,0-5-5 0,0 6-5 0,-7 0-6 15,7-3-7-15,-6 3-9 0,6-1-9 0,-7-1-8 0,1 8-12 0,-2-1-6 16,8-2-9-16,-5 6-8 0,-3-5-6 0,3 10-5 0,0-5-4 0,-4 6-2 16,4-2-6-16,-2 5-3 0,-1 0-3 0,-4 3-7 0,5 3-3 0,2-2-3 0,-3 1-2 15,-5 2 3-15,7 3 0 0,1-5 5 0,-2 7 4 0,7-6 3 0,-9-2 4 16,9 8 3-16,-5-6 4 0,5-2 3 0,0 8 6 0,0-6 6 0,0-2 6 0,0-4 4 16,0 6 6-16,0-4 2 0,0 3 3 0,5-5 5 0,-5 2 1 0,9-2 3 15,-9 0-1-15,7 3 3 0,-2-8 3 0,1 5 2 0,1-3 1 0,-1-3 5 16,2-3 3-16,-3 6 2 0,9-6 5 0,-9 0 6 0,3 0 12 0,4 0 9 15,2 0 6-15,-9-6 7 0,8 3 5 0,1-3 2 0,-7 2 6 0,6-1 2 0,0-4 0 16,-2-1 1-16,5-5 0 0,-11 4 0 0,8-2 0 0,-7-3-6 0,7 2-11 16,-6-1-8-16,7-4-6 0,-8-2-8 0,6 3-6 15,-3-1-5-15,-4-2-5 0,2 3-5 0,-1-3-5 0,1 2-4 0,-1-5-3 0,2 3-1 0,-3 2-4 0,0 1 0 16,3-9 0-16,-8 14-1 0,6-8 1 0,1 3-2 0,-7 3 0 0,0 0-3 16,8 5 0-16,-8 1-2 0,0 0-2 0,5 3-2 0,-5 2-7 0,0-1-5 0,0 5-8 15,0 0-10-15,0 0-9 0,0 0-11 0,0 0-14 0,0 0-8 16,0 0-10-16,0 0-1 0,0 0-1 0,0 0 3 0,0 5 3 0,6-1 4 15,-6 5 7-15,0-3 4 0,8 3 10 0,-8-3 9 0,5 4 10 0,-5-1 10 16,8 0 12-16,-3 1 12 0,-5 0 9 0,8 0 3 0,-2 0 2 0,-6 1 0 0,5-4 1 0,2-1 3 16,-7 3 2-16,8 3 3 0,-8-9 3 0,6 9 3 0,-6-3 2 0,0-5 7 15,0 5 4-15,0-4 3 0,0 5 4 0,0 1 3 0,0-1 3 0,-6-1-2 16,6 0 3-16,-8 1-1 0,1 1 1 0,7 4 0 0,-5-2 0 0,-1-4 2 16,-2 6-2-16,3-3-1 0,-3 1-1 0,3 2-4 0,-3 0-3 0,2 0 0 0,1-2-4 15,-3 2 1-15,1-4-4 0,1 3-1 16,6 0-4-16,-8-4-2 0,8 1-4 0,0 4-6 0,0-6-1 0,0 1-5 0,0-1-1 0,0 0-2 0,8 3-1 15,-2-3-1-15,1 0 3 0,1-5 0 0,3 7 1 0,-3-7 3 0,5 2-1 0,6 0 2 16,-7-2-1-16,9 1 0 0,-3-1-3 0,2-4-7 16,8 0-10-16,-4 0-16 0,3-4-18 0,5-1-26 0,-4 5-30 0,4-10-42 0,-9 4-44 0,11 2-52 15,-2-7-54-15,-6 2-110 0,8 0-137 0,-10-1-55 0,3 1-16 0,-1-3 10 16,-5-1 23-16,-3-1 31 0,1-2 37 0,1 1 47 0,-6-3 49 0,-8-3 56 0,7-3 60 16,-6 5 63-16,-1-2 69 0</inkml:trace>
  <inkml:trace contextRef="#ctx0" brushRef="#br0" timeOffset="-115748.99">9443 16564 0 0,'7'0'44'0,"-7"-4"95"0,6 4 56 0,-6-6 44 0,0 3 39 0,7-3 36 0,-7 2 34 0,0-1 33 0,0-1 31 0,5 3 29 0,-5-4 29 0,0 2 7 0,0 1-11 0,0-1-67 0,0-1-102 0,0 2-56 15,0 4-32-15,0-4-21 0,0-1-16 0,0 5-16 0,0-5-18 0,0 1-14 0,-5 4-14 0,5-6-14 0,0 0-12 0,-7 6-10 16,7-4-14-16,-6-1-9 0,6 5-11 0,-7 0-9 0,0-6-8 0,0 6-6 15,7 0-4-15,-5 0-2 0,-8 0 0 0,7 0 0 0,-2 0-2 0,1 6 0 16,2-1-3-16,-4-1-1 0,-1 2 0 0,2 4-3 0,3-5 1 0,-9 8-2 16,7-2 0-16,-6 5 0 0,7 2 2 0,-2-3-4 0,-2 4-2 0,2 1-2 0,2-1-2 15,-9 2-2-15,10 1 0 0,-2-1-1 0,0 0 0 0,2 1-1 0,-2-1 0 16,7-2 0-16,-6 1-3 0,6-1-2 0,0 5 0 0,0-9-1 0,0 6-1 16,0-3-2-16,6 1 1 0,-6-4-5 0,12 4-3 0,-5-4-6 0,0 0-8 0,6 0-11 15,-6 0-11-15,7 0-15 0,4 0-13 0,-5-6-21 0,0 1-19 0,6-1-25 16,-1 0-24-16,3-3-38 0,-1 0-43 0,-1-2-79 0,1 1-90 0,1-5-42 15,-3-5-16-15,8 5 7 0,-7-4 20 0,1-2 27 0,7-3 30 0,-8-3 37 0,2 3 37 16,-3-4 41-16,3-2 43 0,-3 0 51 0,-4 0 57 0</inkml:trace>
  <inkml:trace contextRef="#ctx0" brushRef="#br0" timeOffset="-115306.68">9872 16603 0 0,'-6'-4'19'0,"6"-1"140"15,-6 5 81-15,-1-4 64 0,7 4 49 0,-5 0 47 0,-4-5 42 0,9 5 39 0,0 0 36 16,-5 0 28-16,-2-6 26 0,7 6 22 0,0 0 20 0,0 0-108 0,0 0-178 15,0 0-101-15,0 0-59 0,0 0-31 0,-6 0-25 0,6 6-20 0,0-1-20 16,0-5-17-16,0 4-13 0,0 5-8 0,-5-3-5 0,5 3-2 0,0-4-4 0,0 5 1 16,0 0-6-16,0-5-1 0,0 5-6 0,0-1-3 0,5 0-6 0,-5 3-1 15,0-3-1-15,6 0-3 0,-6 1 1 0,7-5-2 0,-2 4 1 0,4 1 0 16,-4 1-2-16,2-7 1 0,-1 6 1 0,8-5 1 0,-2 4 1 0,-4-3 1 16,3-2 2-16,2 1 0 0,1 1 0 0,-1-6 1 0,0 4 1 0,5-4 1 0,-2 0 0 15,-3-4 4-15,6 4 0 0,-7-6 4 0,2 1 0 0,4 1 3 0,-4-2 1 16,-1-3 3-16,-1 4 1 0,2-5 2 0,-1 1 2 0,0-1 3 0,-5-5 1 0,-3 6 2 15,1-6 1-15,2 0 1 0,-3 0 1 0,3 2-3 0,-8-2 1 16,0-6-2-16,0 6-1 0,0-3-5 0,-8 2-2 0,3-2-6 0,-3 3-2 0,2-6-6 16,1 6-3-16,-3 2-4 0,-5-2-2 0,5 0-5 0,-2 6-3 0,-6-1-3 15,5 1-1-15,-2 3-4 0,0 0 0 0,0 2-3 0,-8 4 0 0,7 0-3 16,4 0-1-16,-3 4-1 0,-3 2-1 0,5 4 1 0,-2-1-1 0,0 0 0 16,-1 6 2-16,2 6 0 0,-1-8-1 0,-1 7 1 0,9 1 1 0,-10-2 3 0,9 6 1 15,-7-7 4-15,8 2 3 0,-4 5 2 0,9-6 1 0,-5 2 3 0,-2-3-1 16,7 1 3-16,0 2 1 0,-6-6 4 0,6 3 3 0,0-3 2 0,6 6 3 0,-6-8 2 15,0 2-2-15,7 0 4 0,-2-5-1 0,4 4 2 0,-4 2-2 0,2-7 2 16,-1 0-1-16,8 1-2 0,-2 5-2 0,2-6-10 0,-1 2-17 0,-1-7-14 16,2 6-14-16,5-5-18 0,-1 4-19 0,-2-3-28 0,2-2-28 0,1 1-35 15,2-5-37-15,-3 6-33 0,9-6-38 0,-6 0-50 0,-3-6-56 0,3 6-64 0,-2-5-64 16,-1 1-14-16,-4-2 7 0,6 1 24 0,-1 1 32 0,-7-1 39 0,8 1 44 0,-8-6 47 16,4 4 47-16,-5 1 47 0,2-4 47 0,0-1 55 0,0 1 63 15</inkml:trace>
  <inkml:trace contextRef="#ctx0" brushRef="#br0" timeOffset="-115100.55">10472 16810 6 0,'0'0'122'0,"5"0"87"0,-5 0 69 0,0 0 60 0,8 5 52 16,-8-5 50-16,0 0 47 0,0 0 46 0,0 0 44 0,0 0 40 0,0 0 40 0,0 0-8 0,0 0-36 0,0 0-89 0,0 0-119 0,0 0-74 0,0 0-51 0,0 0-38 0,0 0-31 0,0 0-26 0,0 0-88 0,0 0-97 0,0 0 0 0,0 0 0 0,0 0 0 0,0 0 0 0,0 0 0 0,0 0 0 0,0 0 0 0,0 0 0 0,0 0 0 0,0 0 0 0,0 0 0 15,0 0 0-15,0 0 0 0,0 0 0 0,0 0 0 0,0 0 0 0,0 0 0 0,0 0 0 0,0 0 0 0,0 0-71 0,0 0-106 16,0 0-29-16,0 0-34 0,0 0-39 0,0 0-42 0,0 4-56 0,8-4-65 0,-8 0-76 15,0 4-80-15,5-4-21 0,-5 5 10 0,8-5 28 0,-3 6 34 0,0-6 41 16,-5 3 44-16,16-3 48 0,-11 0 53 0,1-3 55 0,2 3 57 0,-3-6 68 0,3-3 71 16</inkml:trace>
  <inkml:trace contextRef="#ctx0" brushRef="#br0" timeOffset="-113963.32">11111 16639 0 0,'6'4'39'0,"-1"1"156"0,3-5 88 0,0 0 60 0,-3-5 43 15,1 5 41-15,-6-4 35 0,7-8 33 0,-2 8 34 0,4-6 28 16,-9 0 28-16,5 6 26 0,-5-5 28 0,0 4-123 0,7-1-205 0,-7-4-104 0,0 5-50 16,0 1-27-16,0 4-10 0,0-6-12 0,0 3-13 0,0 3-13 0,-7-6-12 0,7 2-11 15,-5-1-8-15,5 5-10 0,-9-6-12 16,9 6-11-16,-5-3-12 0,-2 3-9 0,-4 0-8 0,3 0-4 0,0 0-2 0,-3 0 1 0,-2 3-2 0,-2-3 2 16,3 6 0-16,0-1 1 0,-1-1 1 0,-1 2 0 0,2 3 3 0,-9-5-1 15,10 7 1-15,-5-1-1 16,5-1 1-16,-1 0-3 0,-4 6 0 0,11-6-1 0,-7 3-4 0,5 3-3 0,-6-8-5 0,6 4-4 0,0 5-3 0,2-7-3 0,-3 0-4 15,1 6 0-15,2-6-3 0,5 1 0 0,-7 5 2 0,7-5-1 0,-7-1 1 16,7 2 2-16,0-2 2 0,-5 1 4 0,5 1 3 0,0-3 3 0,0-3 5 16,0 4 1-16,0 3 3 0,5-9 3 0,-5 9 4 0,0-8-1 0,7 1 6 0,0 4 1 15,-7-5 3-15,5 2 3 0,2 0 4 0,1-3 2 0,-3-3 5 0,9 6 1 16,-9-6 5-16,10 0 2 0,-9 0 1 0,5 0 4 0,5 0 4 0,-4-6 2 16,7 3 1-16,-6 3 1 15,0-12-1-15,8 8 3 0,-2-5 1 0,-6 4 0 0,6-5 3 0,1 1 0 0,-1-6 4 0,-6 4 2 0,6 3 3 0,2-7 6 0,-9 0 2 16,2 0 0-16,-1 0 3 0,-1 0 2 0,-5 0 2 0,-2-4-2 0,10 4-2 15,-10-4-5-15,4 1 0 0,-9-3-3 0,5-3-5 0,0 5-5 0,-5-7-4 16,0 3-4-16,0 2 0 0,8-3-4 0,-8 0-3 0,-8 3-7 0,8-1-4 16,0 1-1-16,0 2-1 0,0 5-2 0,-5-7 0 0,5 11 1 0,0-3-2 15,-5 2 0-15,5 1-3 0,0 5-7 0,0-4-10 0,-9 3-6 0,9 6-9 16,0 0-1-16,0 0-4 0,0 0 0 0,-5 6-3 0,-2-1 1 0,7-1-3 0,-8 8-2 16,8-3 2-16,-5 0-1 0,-2 6 1 0,7 0 5 0,-7 4 3 0,2-4 9 15,5 3 5-15,-7 3 5 0,7-2 4 0,-6 6 2 0,6-7 1 0,0 9-1 16,-8-3 1-16,8-6 1 0,0 7-2 0,0-1 2 0,0-3-1 0,0-2 1 15,8 5-3-15,-8-3-3 0,6-3-2 0,-6-3-3 0,7 4-2 0,-2-4-2 0,-5 4-3 16,7-4-1-16,5 0-1 0,-4 0-2 0,-1 0-5 0,7 0-2 0,-9-6-3 16,8 0 1-16,0 1 0 15,-7-1 3-15,15 3 5 0,-8-9 3 0,-3 3 4 0,4-2 1 16,1-4 5-16,-3 0 1 0,7 0 3 0,-5 0 5 0,4-4 4 0,3-2 6 16,-2 3 2-16,-6-3 1 0,6-3 6 0,1 3-1 0,-6-4 6 0,4 1 0 15,1 0 6-15,-4-3 2 0,-3-3 6 0,8 6 1 0,-7-4 3 0,0-2 3 0,1-6 3 16,-2 7 1-16,0 0 1 0,-5-7 2 0,6 3-1 0,-6-3 3 0,0 2-5 15,-2 1 1-15,-5-9-4 0,8 9-4 0,-8-1-4 0,0-2 0 0,0 3-3 16,0-3 1-16,0 6-4 0,-8 0-2 0,8 2-3 0,0 4-5 0,-5-3-7 16,-2 3-12-16,7 3-11 0,-7 3-10 0,7-3-7 0,-5 6-7 0,-3 0-6 15,1 6-8-15,7-3-6 0,-6 3-4 0,0 3-7 0,1 3-3 0,-2-3-4 0,-7 0 1 16,7 6 2-16,1 1 3 0,1-2 8 0,-3-1 8 0,0 8 4 0,3-6 7 16,-2-2 5-16,1 2 3 0,0 0 4 0,-2 6-1 0,8-14 4 0,-7 8 0 15,7 0 1-15,-5-3-2 0,5 1-1 0,-6-4-4 0,6 2-3 0,0-1-2 16,0-1-2-16,0 1-3 0,0-5 0 0,6 4 1 0,-6-3 4 0,5 3 3 15,-5-3 2-15,7-2 8 0,-7 2 4 0,8-6 9 0,-2 5 2 0,0-5 7 0,6 0 7 16,-4 4 1-16,5-4 6 0,-7-4 3 0,6 4 3 0,4 0 5 0,-5-5 5 16,2-1 3-16,0 2 5 0,1-2 5 0,-1 1 5 0,-1-5 4 0,2 5 6 15,-1-4 4-15,-7-1 3 0,7 1 7 0,0-1 0 0,-5-5 1 0,4 6 1 0,-6-6-4 16,-1 0-4-16,4 0-4 0,-2 2-7 0,-2-8-8 0,-5 6-6 0,8 0-5 16,-8 2-6-16,0-8-8 0,6 12-7 0,-6-6-7 0,0 6-11 0,0 0-9 15,0 2-9-15,5 2-9 0,-5 5-7 0,0 0-4 0,0 0-1 0,0 0-1 16,0 5 0-16,0 5 2 0,0 1-2 0,0-1-2 0,0 3 0 0,8 2 1 15,-8 5 1-15,0-1 2 0,0 2 3 0,5-2 4 0,-5-1 3 0,7 3 2 0,0-2-2 16,-7-5 2-16,7 7 0 0,-1-7 0 0,1 0-1 0,-2 1 4 0,3 1 2 16,-2-3 4-16,7-2 4 0,-6-2 8 0,-1 0 7 0,7 3 6 0,-8-3 5 0,9-5 6 15,-7 1 6-15,6-1 5 0,-6 2 3 0,5-6 6 0,1 0 1 0,1 0 5 16,-2 0 5-16,-3-6 2 0,9 2 4 0,-5-1 3 0,0 1 1 0,0-5 4 16,1-3-1-16,-2 3 0 0,0-6-4 0,3 2 1 0,4-2-2 0,-7 0-1 15,-4-5-3-15,4 1 0 0,0-2-5 0,-4 2-1 0,5-5-4 0,-7 0-4 16,-1-1-3-16,2-5-4 0,2 2-10 0,-4 4-20 0,-5-7 0 15,7 3 0-15,-7-2 0 0,6 1 0 0,-6-1 0 0,0 7 0 0,5-3 0 0,-5 3 0 0,0 2 0 16,0 1 0-16,0 7 0 0,0-2 0 0,0 0 0 0,0 9 0 0,0-3 0 16,0 5 0-16,0 4 0 0,0 0 0 0,0 0 0 0,-5 4 0 15,5 1 0-15,-6-1 0 0,6 7 0 0,-7 5 0 0,7-3 0 0,-5 2-42 0,-4 6-4 16,2 1 3-16,7-2 6 0,-5 5 7 0,-1-1 11 0,6 6 2 0,0-6 4 16,0 6 3-16,0-7-2 0,0 3 2 0,0 2-2 0,0-3-1 0,0-1-5 0,6 1-2 15,-6-7-9-15,5 9-9 0,2-9-8 0,-7 1-17 0,9-4-15 0,-4 0-20 16,2 0-24-16,-1 0-35 0,-1-6-39 0,4 7-27 0,-2-7-29 0,-2 0-21 15,1-3-18-15,2 3-36 0,-3 0-42 0,-5-3-35 0,8 0-33 0,-8-2-31 0,0-4-31 16,0 5 3-16,0-5 18 0,0 0 37 0,0 0 45 0,0 0 40 0,0-5 39 16,-8 5 39-16,3-4 37 0,5-2 49 0,-8 0 48 0,2-3 47 0,6 3 54 0</inkml:trace>
  <inkml:trace contextRef="#ctx0" brushRef="#br0" timeOffset="-113457.2">12315 16779 3 0,'-14'-9'85'0,"7"4"60"0,2-5 48 0,-1 1 47 0,-7-1 45 0,5-1 48 0,-4 2 47 0,6-1 45 0,0 1 45 0,-2 0 38 0,1-3 39 0,2 3-13 0,-1 0-41 0,6 5-54 0,-8-2-62 0,8-3-43 0,0 3-33 0,0 0-33 0,-5 2-34 0,5 4-33 0,5-5-34 0,-5 5-29 0,0-5-28 0,8 1-20 0,-2 4-21 0,-6-6-13 0,5 6-11 0,10-4-11 0,-9 4-7 0,7 0-8 0,0 0-4 0,6-5-3 0,-7 5-3 0,9 0-2 0,-1 5-1 0,6-5-3 0,-6 0-1 0,4 4-6 0,3-4-4 16,-1 0-6-16,6 6-11 0,-6-6-10 0,0 4-12 0,0-4-10 0,1 0-13 15,-1 5-11-15,-7-5-12 0,8 0-7 0,-7 5-9 0,-1-5-2 0,1 0 0 16,-8-5 3-16,0 5 8 0,2 0 9 0,-1 0 13 0,0-5 18 0,-5 1 20 0,4-2 21 16,-6 6 22-16,0-9 22 0,1 5 19 0,1-1 19 0,-3-5 15 15,-5 4 14-15,6-3 11 0,-6 0 9 0,8-1 7 0,-8 5 8 0,0-4 2 0,0-3 0 16,0 3-8-16,0 3-2 0,0-2-4 0,0 3-8 0,-8 0-7 0,8-5-8 15,-6 4-12-15,6 2-11 0,-5-1-14 0,5 5-12 0,-8-6-20 0,1 6-23 16,7 0 0-16,-6 0 0 0,0 0 0 0,-1 6 0 0,2-6-6 0,-3 5-13 16,0-1-6-16,3 2 3 0,-1 4 2 0,-6 0 1 0,3-2 3 0,4 3 5 15,-2-2 0-15,1 1 5 0,0 1 1 0,-2 2-1 0,1-3 3 0,7 5-1 16,-5-4-3-16,5-2 1 0,-8 5-2 0,8-4-1 0,-6 0-1 0,6 0-2 16,0 1 0-16,0-7 1 0,0 5-1 0,0 0-1 0,6-3 3 0,-6 3 1 15,8-3 0-15,-8 0 1 0,5 3 2 0,2-5 1 0,7 1 1 0,-8-1 2 0,1 1 4 16,-2-5 2-16,9 6 1 0,-7-6 2 0,4 4 2 0,-3-4 1 0,5 0 2 15,-6 0 3-15,-1 0 0 0,0 0 6 16,9-4 3-16,-10 4 6 0,1-6 1 0,2 1 3 0,-3 1 2 0,-5-1-1 0,8 1 1 0,-1-5-36 0,-2 3 0 16,2-3 0-16,-2-3 0 0,-5 3 0 0,7-4 0 15,1 2 0-15,-2-5 0 0,1 7 0 0,-1-6 0 0,-6 6 0 0,5-6 0 0,2 5 0 0,-7 1 0 0,9 3 0 16,-9 3 0-16,5-7 0 0,-5 10 0 0,0 0 0 0,0-5 0 0,0 5 0 16,0 0 0-16,0 0 0 0,0 0 0 0,6 5 0 0,-6-1 0 0,0 5 0 15,7 1 0-15,-7 1 0 0,5-1 0 0,-5 4 0 0,0 0 0 0,9 0 0 16,-9 2 0-16,7-1 0 0,-7-1-2 0,5 2-34 0,-5-1-9 0,6-6-6 15,-6 0-13-15,8 0-9 0,-8 7-15 0,0-11-14 0,5 5-17 0,-5-1-18 16,0-5-20-16,8 1-17 0,-8 1-19 0,0-2-17 0,5 1-13 0,-5-5-14 0,0 0-14 16,0 0-37-16,0 0-41 0,0 0-74 0,0 0-87 0,-5-5-32 0,5 1-4 0,0-7 19 15,5 2 27-15,-5-1 36 0,0-5 36 0,7 5 38 0,0-8 39 0,-7 3 38 16,5-6 41-16,10 3 54 0,-10-1 60 0</inkml:trace>
  <inkml:trace contextRef="#ctx0" brushRef="#br0" timeOffset="-113267.2">13169 16359 2 0,'0'-20'111'0,"7"7"84"0,-7-12 68 0,0 5 58 0,5 1 50 0,-5 4 49 0,0-4 47 0,0 4 42 0,0 0 41 0,0 0 32 0,0 6 30 0,0 0-17 0,8 2-44 0,-8 4-93 15,0-3-120-15,0 6-75 0,0 0-60 0,0 0-33 0,0 0-29 0,0 0-23 0,5 0-19 0,-5 0-17 0,6 6-13 0,-6 4-6 0,8-1-1 0,-8 0-2 0,7 0 2 0,-2 6-3 0,4 6 1 0,-9-2 0 0,5 2 2 0,0 1-4 16,-5 5-4-16,0-5-15 0,0 4-23 0,0-2-25 0,0 4-32 0,-5 3-36 0,0-1-46 0,-4-2-59 0,4 2-69 16,-10-2-145-16,4 7-176 0,-2-7-78 0,-8 3-31 0,-6-1 0 15,9-6 14-15,-8 4 27 0,0-3 38 0,-1-5 44 0,-5-1 48 0,6 0 59 0,-8 1 61 0,10-5 75 0,-8-5 83 16,-2-1 117-16,8 0 113 0</inkml:trace>
  <inkml:trace contextRef="#ctx0" brushRef="#br0" timeOffset="-98023.06">2241 17689 0 0,'0'0'55'0,"0"0"39"0,-7-6 24 0,7 1 20 0,-7 5 14 0,7-4 19 0,-7-2 20 0,1 3 19 0,-1-3 16 0,1 0 16 0,-1 2 16 0,1-1-20 0,-1 1-42 0,1-2-33 0,-2 1-29 0,3 1-19 0,-3-1-12 0,8 1-4 0,-5-2 0 16,0-3-6-16,-4 3-11 0,4 2-4 0,5-7-7 0,-7 7-2 0,-1-5-3 0,8 3-4 15,-6-3-3-15,6 3 0 0,-6-3 5 0,6 3 9 0,0-3 7 0,-7 3 8 16,7-3 3-16,0 0 2 0,-5 3 4 0,5-4 2 0,0 6 0 0,0-6 2 16,0 0 4-16,-8 6 1 0,8-7 0 0,0 8-1 0,0-3-2 0,0 2-2 15,0-2-5-15,0 6-6 0,0-5-3 0,0 5-7 0,0-4-7 0,0 4-6 0,0-6-10 16,0 6-5-16,0-3-8 0,8 3-8 0,-8-6-6 0,0 6-7 0,5-6-7 0,2 3-5 16,-1-3-8-16,0 3-3 0,2-4-2 0,4 2-2 0,2 1 1 0,-1-7 0 15,0 7 1-15,6-1 1 0,1 1-1 0,0-1 0 0,0 1 0 0,4 4-2 0,-3-6 0 16,6 6 0-16,-9 0-1 0,3 0 1 0,3 0-1 0,-4 0 2 0,-1 6-1 15,2-6 2-15,-3 4-1 0,-4 1 1 0,4-1 1 0,-2 1-1 0,-5-1 2 0,-4 7-1 16,7-7 0-16,-7 8 1 0,-2-3 2 0,1 0 4 0,2 0 5 0,-8 1 4 16,0 1 3-16,0 2 4 0,0-2-1 0,0 3 3 0,0 0 1 0,-8 2 0 15,8-7 0-15,-6 6 3 0,1 0 0 0,-2 0-1 0,-2 0 0 0,4-2-3 16,-2 2-6-16,1-6-3 0,1 7-5 0,-4-2-5 0,2-4-4 0,2-1-1 0,5 3-1 16,-6 1-2-16,-1-8-2 0,7 4-1 0,-6 1-2 0,6 1-3 0,-8-7 0 0,8 2-3 15,0 3 0-15,0-4-1 0,0-1-2 0,0 2 3 0,0-2-2 0,0-4 0 16,8 5 0-16,-8 1 0 0,0-6 3 0,6 0 1 0,-6 3 1 0,7-3 3 15,-1 0 3-15,-1 0 0 0,2 0 3 0,2 0 3 0,-4 0 2 0,1 0 3 16,1-3 2-16,-2 3 3 0,11-6 4 0,-11 6 2 0,1-5 6 0,2 1 4 0,-3-2 6 16,3 2 5-16,-3-1 5 0,-5 1 8 0,7 4 0 0,-7-5 7 0,7-1-1 15,-7 2 5-15,5-2-2 0,-5 1 0 0,0 1-1 16,0-2-2-16,0 3-2 0,0 3-3 0,0-6-6 0,0 1-1 0,0 1-3 0,0 4-6 16,0-6-2-16,0 6-3 0,0 0-3 0,0 0-6 0,0 0 1 0,0 0-6 0,0 0-5 15,-5 0-3-15,5 6-4 0,0-2-4 0,-7-4-3 0,7 5-5 0,0 1-3 0,-7 3-1 16,7-5-2-16,0 7 0 0,0-1-1 0,-5-1 1 0,5 6 1 0,-8-6 1 15,8 6 4-15,-5 0 3 0,5-5 2 0,-8 4 2 0,8 2 1 0,-6-3 0 0,6-4 0 16,-5 6-1-16,5-3 2 0,-7 2-2 0,7-4-2 0,-9-1 2 0,9 0-1 0,-5 7 0 16,5-7-2-16,0 0 1 0,-7-3-4 0,7 3-3 0,0 0-5 0,-6 3-6 15,6-8-8-15,0 1-13 0,-5 5-13 0,5-7-14 0,0 3-19 0,0-1-19 0,0-1-19 16,-9 2-21-16,9 0-25 0,0-2-19 0,0-4-23 0,0 0-20 0,0 0-22 0,0 5-39 16,0-5-46-16,0 0-58 0,0 0-65 0,0 4-16 0,0-4 10 0,0 0 22 15,0 0 29-15,0 0 33 0,0 0 37 0,0 0 35 0,0 0 37 0,0-4 40 16,0-1 39-16,0-5 53 0,-7-5 59 0</inkml:trace>
  <inkml:trace contextRef="#ctx0" brushRef="#br0" timeOffset="-65265.08">9254 18158 6 0,'0'-6'90'0,"-7"6"53"0,7-4 42 0,0-1 33 0,-5 5 31 0,5-6 24 0,0 3 24 0,-7-4 23 0,7 2 17 0,0 1 21 0,0-1 20 0,0 1-23 0,0-2-52 16,0 2-56-16,0-1-57 0,0-1-34 0,0 3-21 0,0-4-14 0,0 2-10 0,0 1-8 0,0-1-4 0,7-1-4 0,-7 2 0 0,0-1-5 0,0 1-3 16,5-1-8-16,-5-5-3 0,0 4-6 0,0 2-2 0,7-1 0 0,-7-1-3 0,0 3 0 15,7-7 0-15,-7 5 3 0,0 1-1 0,0-1 3 0,5-2-2 0,-5 3 1 16,0-1-1-16,8 0 0 0,-8 1-3 0,0-2-1 0,7 2-1 0,-7-1-3 15,6-4-4-15,-6 3-2 0,0 2-3 0,8-2-7 0,-8 1-2 0,5 1-5 0,-5 4-3 16,5-5-6-16,-5 1-3 0,8-2-3 0,-8 2-2 0,6-1-2 0,-6 5-3 0,7-6-3 16,-7 3-1-16,6 3-2 0,1-7 0 0,-1 2-2 0,2 5-1 0,-3-4-1 15,3-1 0-15,-3 5-2 0,0-6 2 0,4 6-1 0,3 0-2 0,-4-4 1 16,-2 4-1-16,7 0 1 0,-8 4-1 0,2-4 1 0,0 6-2 0,0-6 0 16,-1 5 0-16,1-1 1 0,-2 8-1 0,4-9 1 0,-9 8 1 0,5-1-1 15,-5-1 2-15,7 0 1 0,-7 7 1 0,6-7 2 0,-6 6 1 0,0-1-2 16,0 2 2-16,0-3 1 0,0 2 0 0,0-6 0 0,0 12-1 0,0-12-1 0,-6 10 2 15,6-4-1-15,0 0-3 0,-7 0 1 0,7 1-2 0,-5-2-5 0,5-4-4 16,-9 3-6-16,9 1-3 0,-5 2-8 0,5-7-9 0,-7 6-5 0,7-6-4 0,-6 3 1 16,6-3-2-16,-7 1 1 0,7-1 1 0,-7-4 1 0,7-1 1 0,0 2 5 15,0 0 3-15,0-6 10 0,0 0 3 0,-7 3 11 0,7-3 14 0,0 0 8 0,0 0 6 16,0 0 8-16,0 0 6 0,0 0 0 0,0 0-3 0,7-3-2 0,-7-9 2 16,0 8-1-16,0-1-2 0,-7-4 1 0,7-1 1 0,0 1-1 0,0-3 0 15,0-2 1-15,0 4-5 0,0-3-3 0,0-2-2 0,0 0-1 0,7 0 2 0,-7 0 1 16,0 0-3-16,7 2 0 0,-7-8-6 0,7 6-3 0,-1 0-5 0,-6 2-5 15,7-2-5-15,-2 0-4 0,4 0-7 0,3 2-2 0,-6-3-2 0,-1 6-3 16,11-4-1-16,-11 5 0 0,9-2-1 0,-9 1 0 0,2 5 2 0,6 1-1 16,-6-5 4-16,0 3 1 0,-2 2 1 0,8 4 1 0,-5-5 2 0,-2 5 0 0,-1 0 2 0,2 0 3 15,2 0-1-15,-4 5 2 0,1-1 3 0,1 2 1 16,-2-2 2-16,4 1 1 0,-2 4 1 0,-2 1 1 0,1 1-1 0,-6 2 1 0,7-3-1 0,-1 4-5 16,-6 2-4-16,8-1-8 0,-8-1-9 0,7 2-10 0,-7 2-6 0,0-3-4 0,0 4-11 15,0-4-2-15,5 4 0 0,-5-4-3 0,0 0 2 0,-5 4-1 0,5-5 1 16,0-2 3-16,0 1 6 0,0-3 4 0,0 0 9 0,0 0 6 0,0-4 6 0,0-3 8 15,0 3 5-15,0-6 6 0,0 0 6 0,0 6 4 0,0-6 4 0,0 0 8 16,0 0 7-16,0 0 8 0,0 0 9 0,0 0 5 0,0 0 5 0,0 0 6 16,0 0 6-16,0 0 4 0,0-6 0 0,0 0-1 0,0 3-2 0,0-9-5 15,0 8-5-15,0-6-9 0,0 0-6 0,5 1-7 0,-5-7-7 0,0 2-6 0,0 1 0 16,6-2-7-16,0-1-4 0,-6 2-4 16,7-5-1-16,1-2-3 0,-3 6 0 0,3-3-1 0,-2-2 0 0,7 6-4 0,-6-5-2 0,5-2-2 0,-5 6-2 15,6 2-3-15,-5-2-3 0,3 4 0 0,-4 2 0 0,-2-1 2 0,9 1-1 0,-7 3 0 16,-1 3 4-16,8-4-2 0,-7 2 2 0,-7 5 1 0,5-4 5 0,9 4 0 15,-14 0 4-15,5 0 1 0,3 0 2 0,-3 4 1 16,9-4-1-16,-7 5 2 0,-1 2-3 0,1-4 3 0,-1 3-2 0,7 3 3 0,-8-3 2 0,3 3 0 0,0-5 2 16,-3 7 0-16,3-1 1 0,-3-1 0 0,9 0 0 0,-9 6-1 15,-5-6-2-15,7 3-6 0,-1-3-8 0,2 4-13 0,-2-2-14 0,-6-1-16 0,0 5-18 0,7-6-15 16,-7 1-17-16,5-1-15 0,-5 3-17 0,0-3-15 0,8 0-14 16,-8 1-13-16,0-1-13 0,6 3-5 0,-6-9-6 0,7 8 5 0,-7-7 4 0,0 2 8 0,6-3 12 15,-6 3 12-15,0-2 14 0,5-4 15 0,-5 5 16 16,7-5 18-16,-7 0 15 0,0 0 16 0,9 0 14 0,-4-5 16 0,-5 5 12 0,5-4 15 0,3-5 16 15,-3 3 11-15,3-3 14 0,0 3 12 0,-3-4 11 0,9 1 12 0,-9 0 11 0,3-6 12 16,4 6 12-16,-5-3 14 0,5-3 12 0,-4 2 14 0,-3 4 9 0,3-7 13 16,-2 2 9-16,-1-1 6 0,2-1 4 0,2 2 5 0,-4 0 0 0,-5 0-2 15,6-2-1-15,-6 7-6 0,7-6-6 0,-7 6-3 0,5 0-7 0,-5-3-6 0,0 8-10 16,0-1-8-16,0-1-10 0,0 6-13 0,0-4-11 0,0 4-13 16,0 0-9-16,0 0-11 0,0-5-10 0,0 5-13 0,-5 0-42 0,5 0-10 15,0 0 0-15,-7 0 0 0,7 0 0 0,-6 5-40 0,1-5-13 0,-4 4-9 0,2 2-8 16,2-1-6-16,-1 4-8 0,-2 1-6 0,3 1-4 0,-3-1-3 0,1 3 0 0,2-2 4 15,-2 4 3-15,0-2 5 0,2 2 5 0,5 1 7 0,-8-2 5 0,8-1 5 16,-5 2 4-16,5 1 6 0,0-7 4 0,-8 6 4 0,8-6 2 0,0 3 4 16,0-3 3-16,0 0 0 0,0-3 3 0,0 3 1 0,8-5-1 0,-8 1 2 0,0 2 0 15,5-4 3-15,-5-3 1 16,8 6 4-16,-8-6 5 0,5 5 5 0,2-5 6 0,0-5 7 0,5 5 6 0,-4 0 9 0,-3-6 4 0,9 3 10 0,-9-4 7 0,11 2 8 16,-11 1 7-16,8-5 2 0,-8 3 4 0,11-3 1 0,-11 0-3 0,6-3 2 15,-3 8-2-15,0-7 0 0,-3 2-5 0,2 0-3 16,-1-7-4-16,0 7-6 0,2 0-4 0,-8-6-3 0,7 6-5 0,-2-7-3 0,-5 1-2 0,6 6-4 15,-6-6-2-15,8 0-4 0,-8 6-4 0,5-5-2 0,-5 3-2 0,0 8-1 16,0-9-1-16,8 8-1 0,-8-1-3 0,0 5-6 0,0-6-5 16,0 6-4-16,0 0-9 0,0 0-4 0,0 0-3 0,0 0-2 0,0 0 2 0,0 11 0 0,0-7 1 0,0 1 1 15,0 5 0-15,7 1 1 0,-7 3 1 0,0-5 4 0,0 6 2 0,6 0 5 16,-6 0 2-16,6-1 5 0,-6 2 1 0,7-3 1 0,-2 2 0 0,3-6-3 0,-2 3-2 16,1 1-1-16,-1-8-2 0,-1 5 0 0,11-1 1 0,-11 3 2 0,8-9 1 0,-8 3 3 31,11-1 2-31,-5-1 3 0,2-4 3 0,7 6 1 0,-8-6 5 0,3 0-1 0,4 0 1 0,-6-6 0 0,8 2-1 0,-10-1 1 0,9-1-1 0,-7 3 2 31,1-9-2-31,-1 8 0 0,-2-7 2 0,2 2-1 0,3 0 1 0,-5-7-3 16,1 7 0-16,-3-6 0 0,3 2 0 0,-6-3 5 0,7 2 3 0,-5-1 3 15,4-4 2-15,-5 4-1 0,-2-4 2 0,2-2-1 0,1 1 2 0,-3 2 6 0,2-2 4 16,-7 0 8-16,7 1 9 0,-7-1 9 0,5 1 5 0,-5 0 9 0,0-2 7 16,8 7 6-16,-8-5 10 0,0 9 10 0,0-5 5 0,0 6 6 0,0 0 6 15,0 3-5-15,0 6-9 0,0 0-10 0,0 0-15 0,0 0-14 0,0 0-19 0,0 0-11 16,0 0-14-16,0 6-10 0,0-2-12 0,-8 1-10 0,8 4-7 0,0 6-8 15,-5 1-8-15,5-3 0 0,-7 7 0 0,7-1 6 0,0 5 5 0,0 0 7 16,-7-3 8-16,7 3 5 0,0 1 2 0,0-1 0 0,0-5 0 0,0 6-1 16,0-5-1-16,0-1 1 0,0 0-2 0,7 2 1 0,-7-7-2 0,0-1 0 15,7 2-2-15,-7 1 0 0,5-7-3 0,-5 0-2 0,8 2-3 0,-8-2-8 0,7-2-10 16,-1 2-9-16,0-4-13 0,-6 5-7 0,5-6-6 0,-5 1-8 0,7-1-8 0,-7 1-12 16,9-5-7-16,-9 7-8 0,5-7-5 0,-5 0-2 0,0 0-6 0,7 0-2 15,-7-7-7-15,6 7-14 0,-6-5-14 0,5 1-29 0,-5-1-30 0,0-5-56 16,8 1-69-16,-8 0-61 0,0-7-62 0,8 5-18 0,-8-2 4 0,5-2 12 0,-5 0 21 15,6-4 29-15,-6 5 34 0,7-7 39 0,-1 2 47 0,2 0 47 0,-8-1 52 0,12 1 63 16,-6-2 75-16</inkml:trace>
  <inkml:trace contextRef="#ctx0" brushRef="#br0" timeOffset="-64917.04">11156 17717 66 0,'14'-10'143'0,"-2"5"50"0,2 1 43 0,-8-2 40 0,6 3 40 0,-5 3 40 0,0-6 38 0,-2 6 34 0,-5 0 38 0,8-5 33 0,-8 5 35 0,0 0-49 0,7 0-95 0,-7 0-55 0,0 0-42 0,0 0-22 0,5 0-20 0,-5 0-17 0,0 0-19 0,0 0-18 0,0 0-15 0,0 0-16 0,0 0-12 0,0 0-13 0,0 0-13 0,0 0-12 0,0 0-12 0,0 0-9 0,0 0-7 0,0 5-5 0,0 1-7 0,0-3-7 0,-5 3-4 0,5-2-7 0,-7 1-5 0,-1 1-18 0,3-2-35 0,-9 2 0 0,2 3 0 0,-2 0 0 16,1-3 0-16,-1 3 0 0,2 0 0 0,-7 3 0 0,0-3 0 0,6 1 0 16,-7-1 0-16,6 0 0 0,1 3-7 0,-6-3-32 0,7-5-4 0,4 5-1 15,-5-3-3-15,7-1 1 0,1 4 1 0,-3-2 2 0,0-4 3 0,3 3 3 0,5-1 3 16,-6-1 2-16,6-4 0 0,0 6 2 0,0-6 0 0,-7 0 2 0,7 0 1 16,0 0 2-16,0 4-1 0,0-4 1 0,0 0 2 0,0 0 0 15,0 0 1-15,0 5 3 0,0-5-1 0,7 4 1 0,-7-4 3 0,0 5 2 16,6-5 4-16,-6 6 1 0,5-2 2 0,3 2 3 0,0-6 2 0,-3 5 3 0,1-1 3 0,1 1 1 15,-1-1 2-15,9 2 0 0,-10-2 1 0,9 1 3 16,-1 0-1-16,-8-1-1 0,9 3 0 0,-1-2-1 0,0-1 1 0,-6 1 0 0,4-1-1 0,5 2-3 0,-11-3-1 16,8 3-11-16,-8-1-10 0,9-5-21 0,-7 4-22 0,-1 2-27 0,2 0-27 0,-2-6-36 15,1 4-39-15,-7 1-45 0,5-5-45 0,-5 4-90 0,7 1-103 0,-7-1-66 16,0-4-44-16,0 0-3 0,0 0 16 0,0 0 31 0,0 0 37 0,0 0 44 16,7-4 47-16,-7-1 50 0,0-4 54 0,5-1 56 0,-5 0 60 0,0-1 77 0,0-2 91 15</inkml:trace>
  <inkml:trace contextRef="#ctx0" brushRef="#br0" timeOffset="-64492.89">11467 17820 96 0,'8'0'204'0,"0"0"75"16,-8 0 61-16,5-6 50 0,-5 6 41 0,0 0 39 0,0 0 37 0,0 0 33 15,0 0 29-15,0 0 25 0,0-4 25 0,0 4-71 0,0 0-126 0,0 0-105 16,0 0-101-16,6 0-59 0,-6 0-36 0,0 0-25 0,0 0-18 0,0 0-17 16,0 0-14-16,0 0-12 0,0 0-7 0,0 0-6 0,0 0-5 0,0 0-5 0,0 0-5 15,0 0-4-15,0 0-4 0,0 0-1 0,0 0-1 0,0 0 1 0,-6 4-1 16,6 2-1-16,0-6-5 0,0 6-4 0,0-2-10 0,0-4-9 0,0 5-10 15,0-5-10-15,0 4-4 0,0 1-7 0,0-5-3 0,6 4-4 0,-6-4-3 16,0 0-2-16,7 6-3 0,-7-6 2 0,6 0 1 0,1 0 6 0,1 0 8 0,3 0 10 16,-3 0 10-16,-3 0 9 0,8-6 8 0,-5 2 7 0,3 4 6 0,4-5 4 15,-3 1 6-15,-5-5 3 0,6 3 4 0,0-4 4 0,0 5 1 0,1-4 3 16,-7-1 0-16,4 1 6 0,-5-6 0 0,9 4 7 0,-10 1 2 0,2 1 6 16,0-6 1-16,-7 5 6 0,5 1 5 0,-5-6 2 0,8 6 6 0,-8 0 2 0,0-3 2 15,-8 3 2-15,8-6 1 0,-5 11-2 0,5-5-1 0,-7-3-6 0,0 9-3 0,2-3-5 16,-10 2-6-16,9-2-5 0,0 1-6 0,-6 5-5 0,3-4-10 15,4 4-5-15,-8 4-8 0,8-4-5 0,-11 5-4 0,11 1-5 0,-2 4-3 0,-5-1-1 16,4 1 0-16,1-1 1 0,-4 6-1 0,3 0 2 0,3 0-2 0,-3 0 2 16,3-2 2-16,-3 8 2 0,2-7 3 0,1 5 3 0,-3-4 1 0,8 0 2 15,-7-2 1-15,7 2 1 0,-6 1-3 0,6-2 1 16,0 1 0-16,0-6-1 0,0 7 0 0,0-7 0 0,0 1 2 0,6-1-2 0,-6 2 2 0,7-1-2 0,1-1 0 16,-3 0 0-16,1 1 3 0,2 0 0 0,-3-6 0 0,8 8-3 0,1-8-5 15,-9 1-8-15,10 5-15 0,-3-7-16 0,0 3-23 0,4-1-23 0,-5-1-26 0,1 2-31 16,4 0-35-16,-11-6-49 0,7 4-54 15,-5-4-92-15,6 5-107 0,-6-5-43 0,0 0-15 0,6 0 12 0,-6 0 21 0,-2 0 32 16,2-5 38-16,0 1 40 0,-2-2 44 0,3 0 47 0,-2-3 51 0,1 3 58 0,-7-3 63 16</inkml:trace>
  <inkml:trace contextRef="#ctx0" brushRef="#br0" timeOffset="-64288.14">11983 18020 0 0,'0'10'40'0,"0"0"142"0,0-5 88 0,0-1 66 0,0-4 54 0,0 5 46 0,0-5 44 0,0 0 38 0,0 0 36 0,0 0 32 0,0 0 30 0,0 0 23 0,0 0 18 0,0 0-106 0,0 0-177 0,0 0-101 0,0 0-62 0,0 0-34 0,0 0-24 0,0 0-18 0,0 0-16 0,0 0-15 0,0 0-10 0,0 0-13 0,0 0-8 0,5 0-11 0,-5 0-10 0,9 0-24 0,-9-5-28 0,5 5 0 0,2 0 0 0,-1-4 0 0,1-1 0 0,0 1 0 0,5-2 0 0,-4 0-15 0,5 2-50 0,-2-1-24 16,10-4-30-16,-8 3-36 0,0 2-38 0,6-5-50 0,-6 4-50 0,7-2-79 0,-8-2-82 0,8 4-84 0,-6 1-82 16,-2-6-20-16,2 5 9 0,-1 1 27 0,-8-1 34 0,11-5 43 0,-11 4 51 0,1 1 53 15,-1-4 57-15,2-1 64 0,2 6 63 0,-4-7 75 0,2-4 75 0</inkml:trace>
  <inkml:trace contextRef="#ctx0" brushRef="#br0" timeOffset="-63751.64">12465 17762 0 0,'0'0'55'0,"0"0"154"0,0 0 87 0,0 0 64 0,0-11 53 16,0 7 43-16,0-6 41 0,0 1 33 0,0-6 33 0,0 4 28 0,0 1 27 0,0 1 22 0,8 0 19 16,-8 0-130-16,5-3-207 0,-5 8-108 0,5-1-52 0,-5 1-27 0,9-2-17 15,-4 1-15-15,-5 1-13 0,0 4-12 0,7 0-9 0,-7 0-7 0,0 0-9 16,0 0-7-16,0 0-6 0,0 0-5 0,0 4-4 0,6 1-8 0,-6 1-2 0,0 3-8 15,0 1-3-15,7-1-4 0,-7 6-2 0,0 4 2 0,6-4-1 0,-6 5 1 16,8-1 3-16,-8 2-1 0,0-2-1 0,5-1-5 0,-5 7-4 0,7-10-9 16,-7 6-7-16,6-3-7 0,-6 1-8 0,0-4-7 0,6 0-8 0,-6 0-9 15,8-1-4-15,-8-3-13 0,0-2-9 0,7 6-10 0,-7-6-8 0,0-4-9 16,5 5-8-16,-5-4-2 0,0 3 0 0,9-5 4 0,-9 1 2 0,0-1 5 0,0-4-1 16,5 6 10-16,-5-6 12 0,0 0 17 0,0 0 18 0,0 0 19 0,0 0 18 15,0 0 15-15,0 0 13 0,0 0 10 0,0 0 9 0,0-6 7 0,0 6 4 16,0-4 9-16,0-5 6 0,0 4 5 15,0 1-4-15,-5-8-4 0,5 3-7 0,0 0-7 0,-9 3-9 0,9-3-5 16,-5-7-4-16,5 7 0 0,-7 0-5 0,7-6-2 0,-8 0 0 0,8 5-5 0,-6-4-3 0,6 0 0 0,-6-7-4 0,6 7 0 0,-7-1-2 16,7-4-1-16,-5 4-1 0,5-4 2 15,0-2 8-15,0 7 0 0,0-5 1 0,0 0 0 0,0-2 0 0,0 7-3 0,5-5 3 0,-5 0 0 0,7 4-1 0,-7 0 0 16,6-4-2-16,0 4 1 0,-6 6 0 16,8-6-3-16,-1 6-7 0,-2-3-2 0,-5 3 0 0,9 3 4 0,-4-3 3 15,0 5 3-15,3-1 3 0,-3-1 0 0,3 2 3 0,0-2 4 0,-3 2 2 0,8 4 3 16,-7-5 3-16,1 5 1 0,6 0 6 0,-6 0-2 0,5 0 2 0,-4 0 0 0,3 5-1 0,-3-5-4 15,4 4 0-15,2 2-1 0,-8-2-3 0,1 2-3 0,7-1-3 0,-9-1-1 16,2 2-2-16,-1 3 0 0,-1-4 0 0,-5-1-1 0,8 8 1 0,-8-3 1 0,8-5-1 16,-8 7-1-16,-8-2-3 0,8 6-7 0,-8-5-13 0,3 5-10 0,-1-6-15 15,-1 6-16-15,-7-6-14 0,9 7-19 0,-8-3-17 0,-1 1-14 0,-6 1-11 0,9 1-17 16,-9-2-10-16,6 0-12 0,-5 0-15 0,6-2-12 0,-8 1-15 16,8 2-14-16,3-6-13 0,-4 3-26 0,7-3-33 0,-7 0-38 0,8-5-37 0,-1 2-40 15,2-1-36-15,-3-1-4 0,8 1 12 0,0-5 23 0,0 0 28 0,0 0 34 0,0 0 37 31,0 0 39-31,0-5 40 0,8 1 48 0,-3-1 49 0,8-1 51 0,-7-3 67 0</inkml:trace>
  <inkml:trace contextRef="#ctx0" brushRef="#br0" timeOffset="-63528.88">13110 17400 0 0,'6'-6'31'0,"1"3"157"0,-2 3 98 0,-5-6 76 0,9 6 64 0,-9 0 52 0,0-3 46 0,0 3 44 0,0 0 40 0,0 0 36 0,0 0 32 0,0 0 28 0,0 0 28 0,0 0-120 0,0 0-207 0,0 0-122 0,0 0-82 0,0 3-55 0,0-3-37 0,0 0-29 15,5 0-20-15,-5 0-17 0,0 6-18 0,0-3-25 0,0 9 0 0,0-9 0 0,7 7 0 0,-7 5 0 0,0-6 0 0,0 6 0 0,6 0 0 0,-6 4 0 0,0-4 0 0,7 5 0 0,-7-1 0 0,0 2 0 0,7-3 0 0,-7 7 0 0,0-6 0 0,7 1 0 0,-7-1 0 0,5 2 0 16,-5-3 0-16,8 3 0 0,-8-2 0 0,0-1-55 0,5-2-66 0,-5 2-30 16,6-3-27-16,-6 1-36 0,0-2-34 0,8-4-41 0,-8-1-41 0,0 3-61 15,0-3-69-15,0 0-70 0,0-3-69 0,7-2-11 0,-7-4 15 0,0 5 33 0,0-5 46 16,0 0 44-16,0 0 43 0,0-5 52 0,0 5 50 0,5-4 53 0,-5-6 55 0,0 5 65 15,0-4 68-15</inkml:trace>
  <inkml:trace contextRef="#ctx0" brushRef="#br0" timeOffset="-62914.57">13279 17728 11 0,'0'-11'119'0,"7"1"76"0,-1 1 63 0,2 0 51 0,-8-2 47 0,5-2 43 15,0 1 39-15,-5-1 39 0,8 2 37 0,-8-2 34 0,6 1 35 0,-6 3-17 16,7-1-48-16,-7 1-79 0,8 0-97 0,-8 3-60 0,5 1-37 0,-5 1-28 16,0 4-18-16,0 0-22 0,0 0-19 0,0 0-17 0,0 0-19 0,0 0-17 15,0 0-17-15,0 0-14 0,0 0-15 0,0 0-13 0,0 0-11 0,0 0-6 16,0 4-8-16,0-4-5 0,0 5-3 0,0 1-4 0,0-2 0 0,-5 1-1 15,5-1 0-15,-8 7-4 0,8-7-4 0,-7 5-4 0,1 3-5 0,-2-8-7 0,3 5-4 16,-8 2-10-16,7-2-12 0,-7-5-9 0,6 8-11 0,-7-3-6 0,1 0-6 16,8 0-4-16,-9 1-1 0,9 1 1 0,-10-1 1 0,9-1 5 0,-7 0 1 15,8 1 7-15,-2-5 4 0,0 4 6 0,0-3 5 0,7 0 8 0,-6-2 7 0,6-4 5 16,0 0 5-16,0 5 4 0,0-5 5 0,0 0 1 0,0 0 3 0,0 0 1 16,0 0 4-16,0 0 0 0,0 0 3 0,0 0 6 0,0 0 3 0,0 0 4 15,6 0 6-15,-6-5 5 0,7 5 6 0,0-4 0 0,0 4 1 0,-7-6 2 16,13 6 4-16,-8-6 1 0,1 3 3 0,2 3-1 0,-1-6 1 0,7 6-1 15,-9-5-2-15,8 5-4 0,-8-4-3 0,9 4-3 0,-7 0-6 0,6 0 0 0,1 0-2 16,-9 0-3-16,8 0-2 0,-7 4-2 0,9-4-3 0,-4 0 0 0,-3 5 0 16,4 1-2-16,2-6 0 0,-8 3-2 0,6 3-3 0,-4 0-2 0,5-6 1 0,-7 4 0 15,-1 1 1-15,11-1 0 0,-11-4 0 0,1 6 0 0,1-3 0 16,-2-3-2-16,4 6 2 0,-2-6 0 0,-2 5-1 0,-5-5 1 0,6 0 0 0,2 0-1 16,-8 4 0-16,5-4-1 0,3 0 0 0,-3 0-2 0,-5-4 0 0,7 4 0 15,0 0 1-15,-2-5-3 0,2-1 3 0,1 3-1 0,-3 3-1 0,9-10 0 16,-9 5 0-16,3 1 1 0,0-8 1 0,-3 3 2 0,8 0 2 0,-8-1 3 15,4 1 0-15,-2-2 0 0,4 1 1 0,-6-5 1 0,3 6 2 0,0-6 2 0,-3 0 1 16,2 2 3-16,0-2 0 0,-2-6 2 0,-5 8-4 0,8-7 2 0,-1 1-2 16,-2-6 2-16,-5 5 1 0,7-5 6 0,0 1 3 0,-2 0 6 0,-5-1 2 15,8 7 5-15,-8-7 5 0,5 1 7 0,-5 3 5 0,8 3 5 0,-8 3 9 0,0-1 0 16,0 2 5-16,0 4-36 0,0 1-37 0,0 5 0 0,0-1 0 16,0 5 0-16,0-7 0 0,0 7 0 0,0 0 0 0,0 0 0 0,0 0 0 0,0 7 0 15,-8-2 0-15,8-1 0 0,-5 5 0 0,5 1 0 0,0 4 0 0,-8 7 0 16,3-8-41-16,5 14 2 0,-7-5 7 0,0 5 8 0,7-3 10 0,0 0 8 15,-5 0 4-15,5 0 2 0,0 1 0 0,0-1-1 16,0 1 0-16,0-6-1 0,5 1 1 0,-5 5 0 0,0-12 1 0,7 7 0 0,0-1 0 0,-2-4-3 16,3 4-1-16,-3-4-5 0,3 0-8 0,-2-6-8 0,-6 6-12 0,7-6-12 15,-1 3-12-15,1-8-18 0,-1 5-19 0,1-3-21 0,-7-3-21 0,0 3-18 0,6-1-20 16,-6-5-23-16,0 0-24 0,0 0-24 0,0 0-24 0,0 0-44 0,0 0-57 0,0 0-72 16,0 0-78-16,-6-5-23 0,6-1 12 0,-7 3 24 0,7-7 31 0,-6 1 34 15,-1 3 35-15,-6-9 40 0,7 6 43 0,-2-1 46 0,-5-4 46 0,1-2 63 16,5 7 66-16</inkml:trace>
  <inkml:trace contextRef="#ctx0" brushRef="#br0" timeOffset="-62740.61">13611 17576 0 0,'0'-5'67'0,"0"5"103"0,0 0 68 0,-6-4 54 0,6 4 48 0,0 0 43 0,-5 0 44 0,5 0 40 0,0 0 38 0,0-6 35 0,0 6 35 0,0 0 4 0,0 0-9 0,0 0-85 0,0 0-122 0,0 0-74 0,0 0-44 0,0 0-31 0,0 0-26 0,0 0-23 0,0 0-25 0,0-5-16 0,0 5-13 16,5 0-10-16,-5 5-10 0,6-5-9 0,1 0-13 0,-2 6-7 0,11-6-12 0,-11 0-7 0,6 4-8 0,10 1-4 0,-2-5-5 0,1 0-13 0,-1 4-20 0,8-4-28 0,-7 0-33 0,4 0-43 0,-3 5-47 0,-2-5-53 15,1 0-56-15,0 0-87 0,-8-5-99 0,2 5-88 0,-1 0-83 0,-6-4-29 0,-1 4 1 0,2-5 24 0,-3 1 35 0,0-7 45 16,-5 1 47-16,8 1 57 0,-8-1 57 0,0-1 67 0,0-2 66 0,0 2 80 0,0-3 82 16</inkml:trace>
  <inkml:trace contextRef="#ctx0" brushRef="#br0" timeOffset="-61779.39">14158 17400 27 0,'0'-9'103'0,"0"3"43"0,8-4 35 0,-8 1 29 16,5 4 29-16,-5-5 24 0,0 1 26 0,0 4 24 0,7-5 23 0,-7 4 26 0,0-3 28 0,7 3-33 0,-7-3-66 0,5 5-44 0,-5-1-32 0,0 1-17 0,8-2-10 0,-8 0-6 0,0 2-5 0,0-1 0 0,0 0-2 0,0 1-1 0,0-2-2 0,0 6-3 15,0-4-11-15,0 4-6 0,0-5-7 0,0 5-10 0,0-4-4 0,0 4-8 0,0 0-5 16,0-5-8-16,0 5-9 0,0 0-11 0,0 0-9 0,0 0-10 0,0 0-8 16,0 0-12-16,0 0-5 0,0 0-10 0,0 0-4 0,0 0-9 0,0 0-7 0,0 0-6 15,0 0-4-15,0 0-3 0,0 0-6 0,0 0-2 0,0 0-3 16,0 0-5-16,0 0 0 0,0 5 1 0,0-1-1 0,0-4 2 0,-8 9-1 0,8-3 2 15,0 3 1-15,-5 0 1 0,5 7 0 0,-7-7 2 0,7 6 2 0,-7 6 0 16,7-8 3-16,0 7 0 0,-5-1-2 0,5 2 1 0,-8 3-2 0,8-5-1 16,0 5-2-16,0 1 2 0,0-7 0 0,0 9 0 0,0-3-1 0,0 0 0 15,0 1 0-15,8-1-2 0,-8-5 2 0,5 5 1 0,-5 0-2 0,7 1 2 16,5-6 0-16,-4 7 0 0,-1-7 0 0,5 5 2 0,0-5-2 0,4 1-6 0,-5-1-10 16,10 2-14-16,-9-3-15 0,8-2-24 0,-2 2-22 0,-5-3-25 0,7 1-28 0,-1-7-31 15,2 6-33-15,-10-6-45 0,10 0-53 0,-8 3-90 0,0-8-104 0,6 1-37 16,-5-1-2-16,-2-4 18 0,-5 5 27 0,7-10 35 0,-8 5 39 0,6-4 42 15,-4-5 44-15,-2-3 45 0,-1 3 49 0,3-6 57 0,-8 2 61 0</inkml:trace>
  <inkml:trace contextRef="#ctx0" brushRef="#br0" timeOffset="-61196.3">15116 17342 0 0,'-7'-9'8'0,"-7"-7"123"0,9 5 79 0,-2-2 58 15,1 4 49-15,0-7 42 0,-1 6 41 0,-1-4 39 0,8 5 37 0,-5-3 37 0,-1 3 33 16,6 0 34-16,-8-2 34 0,8 7-83 0,0-5-146 0,0 3-85 16,0 3-50-16,0 3-32 0,0 0-20 0,0-7-21 0,0 7-21 0,0 0-17 0,0 0-21 0,0 0-22 15,0 0-18-15,0 0-20 0,0 0-21 0,0 0-12 0,0 0-11 16,0 0-7-16,8 7-5 0,-8-4-4 0,0 3 0 0,6 3-2 0,-6 6 0 15,5 0 3-15,-5 0 2 0,0 4 4 0,8 5 6 0,-8 1 3 16,0-1 6-16,0 4 2 0,0 2 0 0,0 4-3 0,0-4-1 0,0-1-3 0,0 6 1 0,0-5-5 16,-8-2-2-16,8-4-2 0,-5 6-3 0,5-6-3 0,-6-5-2 0,6 2-7 15,-8 3-6-15,8-9-5 0,-5 4-1 0,5-4-3 0,0 0 0 0,-7-2-1 16,7-4-3-16,0 2 1 0,-8 5 1 0,8-12 0 0,0 5 2 0,-6-4 2 0,6-5 3 16,0 0 6-16,0 0 10 0,0 0 7 0,0 0 9 0,0 0 4 0,0 0 6 15,0 0 0-15,0 0 3 0,0 0-1 0,6 0-2 0,-6-9-1 0,0 4 1 0,0-5-2 16,8 0 0-16,-8-1-4 0,0-2 0 0,7-2-6 0,-7-5-6 15,5 1-5-15,-5 0-6 0,8-2 0 0,-2-3-1 0,-1 0-1 0,3-4 3 0,-1 3-1 16,-1-5 1-16,0-4-1 0,6-1-1 0,-4 7 2 0,5-6-2 0,-7-2-1 16,7 3-2-16,-5 5 0 0,5-2 1 0,-8-1-2 0,9 13 0 0,-9-6 1 15,2 8 1-15,1 1 3 0,-2 2 3 0,-6 2 3 0,5 8 1 0,-5-4 0 16,8 2-5-16,-8 5-1 0,0 0-1 0,0 0-3 0,0 0 0 0,0 0-1 0,0 0 2 16,5 0-1-16,-5 5 1 0,7 2-1 15,-7 2-1-15,7 0-1 0,0 6 0 0,-1 0 1 0,-6 0 4 0,12 8 5 0,-3-3 5 0,-9 8 5 0,5 3 4 0,0-2 0 16,3-1 1-16,-3 2-2 0,3 0 0 0,0 4-1 0,-3-6-2 0,1 2-1 15,2 0-1-15,-3-5-2 0,2-1-1 0,-7 0-9 0,6 1-11 0,1-7-17 16,0 3-22-16,0-2-21 0,-7 0-20 0,5-5-20 16,3 7-20-16,-8-8-29 0,5-2-30 0,-5 5-32 0,8-7-31 0,-8 0-34 0,0 6-31 0,0-11-39 0,0 8-45 15,0-9-55-15,0 3-55 0,-8-6-8 0,8 5 14 0,-5-5 26 0,-3 0 30 16,3 0 43-16,-2 0 41 0,0-5 46 0,0-1 44 0,-6 3 45 0,8-4 43 0,-9-2 55 16,9 4 59-16</inkml:trace>
  <inkml:trace contextRef="#ctx0" brushRef="#br0" timeOffset="-60738.18">15129 17777 0 0,'-13'0'10'0,"0"0"129"0,0 0 85 0,6 0 62 0,-5-6 53 0,-3 6 46 0,10-6 43 0,-9 3 38 15,9 3 35-15,-2-6 31 0,7 1 24 0,-8 1 24 0,8-2 22 0,0 2-95 0,0-1-164 0,8 1-95 0,-8-1-63 0,7-1-39 0,-2 2-25 0,3-2-21 0,-2-3-17 0,7 3-14 0,0-3-10 0,0 4-9 0,0-5-4 0,6 7-3 0,2-9-4 0,-3 8-3 0,8-5-5 0,-7 3-2 0,8-3-5 0,7 4-11 0,-11-5-15 0,12 4-24 0,-3-3-19 0,1 5-28 0,-6-2-25 0,5 1-29 0,-1 1-30 0,1-1-34 0,2 1-31 0,-2 4-39 0,-4 0-39 0,-5-6-52 0,4 6-57 0,-1-5-55 16,1 5-54-16,-1 0-9 0,-7 0 14 0,-1-4 28 0,3 4 33 0,-8-6 41 0,1 6 41 0,-2-3 45 0,2 3 45 15,-8-6 82-15,6 0 86 0,-4 2 75 16,-2-1 69-16,-1-1 69 0,-5 3 77 0,0-3 62 0,0 2 55 0,0-1 46 0,0-5 43 0,0 4 38 0,0-3 37 0,0 4 36 16,-5-5 34-16,5 1-25 0,0 0-57 0,-6 3-55 0,6-4-54 0,-8 1-37 15,8 0-28-15,-5-3-20 0,5 3-17 0,-7-1-16 0,7 5-14 0,-6-4-14 16,6-1-17-16,-8 5-14 0,8 1-17 0,-6-1-16 0,6 1-16 0,-7-2-15 16,7 0-16-16,-5 6-14 0,5-4-15 0,0 4-17 0,0 0-17 0,-9 0-15 15,4 0-15-15,5 4-9 0,-5-4-5 0,-3 6-6 0,3 0-3 16,-3-2-2-16,-5 1-2 0,7 4-1 0,-1 1 0 0,-6-1 2 0,7 6 4 0,-1-6 3 0,-7 6 4 15,9 0 4-15,-8 1 3 0,5-2 4 0,2 0 0 0,-6 0 2 0,4 2 0 16,2 2 1-16,0-3 1 0,-1 0-1 0,2 0 0 0,-4 4 0 0,9-4-2 16,-7 0 0-16,2 0-4 0,5 0-4 0,0-2-4 0,0 8-5 0,0-12-5 0,0 6-6 15,5 0-7-15,-5 0-9 0,7-2-9 0,2-3-9 0,-4 1-9 0,8-2-6 16,-7 1-11-16,9-1-5 0,-4 0-8 0,-3 2-11 0,5-7-9 0,-1 2-6 16,8 0-2-16,-7-2-2 15,0-4-5-15,0 0-9 0,8 0-14 0,-11 0-15 0,4-4-19 0,7-2-31 0,-8 0-42 0,6 2-46 0,-6-7-47 0,8 2-29 16,-11 0-17-16,3-7 2 0,1 7 11 0,-1-6 19 0,0 2 28 0,0-2 32 0,1 0 36 15,-9 0 37-15,2 0 40 0,6-4 49 0,-6 4 49 0,0-3 58 0,-2-3 58 0</inkml:trace>
  <inkml:trace contextRef="#ctx0" brushRef="#br0" timeOffset="-60564.17">16067 17543 76 0,'6'-21'150'16,"-6"6"61"-16,7-4 57 0,-2-1 52 0,-5-5 48 0,9 6 43 0,-9 1 42 15,0-3 42-15,0 2 43 0,0-5 38 0,0 3 40 0,-9 3-42 0,9 3-92 0,0-1-62 16,0-2-47-16,0 8-43 0,0 1-37 0,0-3-33 0,0 3-25 0,0 4-24 0,0 1-24 0,0-2-23 0,0 6-28 16,0 0-92-16,0 0-44 0,0-5 0 0,0 5 0 0,0 0 0 0,0 0 0 15,0 0 0-15,0 0 0 0,0 0 0 0,0 5 0 0,9 1 0 16,-9 3 0-16,5 0 0 15,-5 7 0-15,7-7 0 0,-7 11 0 0,6 0 0 0,-1-2 0 0,3 3 0 0,0 3-9 0,-8 0-11 0,5 7-15 0,2-7-16 16,-1 0-18-16,-6 4-22 0,6-3-25 0,2-1-28 0,-1-3-28 0,-7-2-31 16,5 1-29-16,1-1-36 0,-6 0-35 0,8-4-48 0,-3 0-50 0,-5-6-49 0,8 1-50 15,-8 4-31-15,7-8-23 0,-7 3 11 0,0-3 26 0,6-2 39 0,-6 2 40 0,0-6 45 0,0 0 44 32,6-6 49-32,-1 2 49 0,2-2 58 0,1 1 55 0,-2-5 57 0,1 1 71 0</inkml:trace>
  <inkml:trace contextRef="#ctx0" brushRef="#br0" timeOffset="-60265.73">16315 17601 89 0,'7'-10'170'0,"-2"-5"57"0,1 6 54 0,-6-6 48 0,8 0 47 0,-3 0 42 0,3 0 43 15,-8-4 39-15,5 4 38 0,2-4 39 0,-7-1 36 0,7 1-56 0,-7-2-108 16,5 2-64-16,-5 5-40 0,8-1-31 0,-8 2-27 0,7-3-22 0,-7 2-23 16,0 8-23-16,0-3-19 0,0 5-22 0,0-2-21 0,0 6-143 0,0 0-14 15,0 0 0-15,0-6 0 0,0 6 0 0,0 0 0 0,0 0 0 0,0 0 0 16,0 0 0-16,-7 6 0 0,-1 0 0 0,3-2 0 0,-2 5 0 0,0 0 0 16,-6 6 0-16,0 1 0 0,2-2 0 0,-5 1 0 0,4 4 0 0,1-4-33 15,-10 4-18-15,8 2 3 0,-1-7 0 0,2 0-1 0,6 6 0 0,-7-5 0 0,0-2 5 16,5-2 5-16,2 5 4 0,1-7 8 0,-2 0 6 0,-1 1 2 0,2-1 1 15,0-4 4-15,6 5-1 0,0-4 1 0,-7-3-2 0,7 3 1 0,0-6-1 16,0 0-4-16,0 0 1 0,0 0-4 0,0 0 3 0,0 0-2 0,0 6 4 16,7-6 4-16,-1 0 7 0,-6 0 4 0,6 0 6 0,2 0 3 0,4 0 4 0,-6 0 2 15,7-6 2-15,2 6 4 0,2 0-1 0,4-6 4 0,-8 6-5 0,13 0-10 16,-13-3-14-16,8 3-20 0,-2 0-23 0,-1 0-32 0,1 3-31 0,-4-3-35 16,4 0-36-16,-6 6-41 0,0-6-44 0,-7 0-46 0,7 6-71 0,-5-6-85 0,-3 4-58 15,2 1-40-15,-1-5-3 0,1 4 18 0,-7-4 32 0,0 0 39 0,0 0 45 16,0 0 46-16,0 0 51 0,0 5 51 0,0-5 56 0,-7 6 55 0,7-6 67 15,-6 0 82-15</inkml:trace>
  <inkml:trace contextRef="#ctx0" brushRef="#br0" timeOffset="-60076.99">16522 17665 0 0,'0'0'20'0,"0"0"140"0,6 3 86 16,-6-3 65-16,0-3 54 0,8 3 48 0,-8 0 47 0,0-6 43 0,5 0 39 16,-5 6 39-16,0-4 39 0,7 4 37 0,-7-5 40 0,9 1-95 0,-9 4-173 15,5 0-98-15,-5-6-58 0,6 6-36 0,-6 0-27 0,0 0-25 0,0 0-22 0,7-5-22 16,-2 5-96-16,-5 0-45 0,0 0 0 0,0 0 0 0,9 0 0 0,-9 0 0 15,0 0 0-15,0 5 0 0,5 1 0 0,-5-6 0 0,0 4 0 0,0 1 0 16,-5-1 0-16,5 2 0 0,-9 3 0 0,9 1 0 0,-5-5 0 0,-2 4 0 16,1 6 0-16,-8-5 0 0,7 1-42 0,-6-2-166 0,2 5-58 0,3-3-97 0,-4 4-110 15,-2-6-100-15,1 1-87 0,0-1-26 0,0 0 7 0,0 3 24 0,7-8 34 16,-7 1 39-16,-1-1 45 0,9-4 55 0,-10 0 58 0,10 0 69 0,-2-4 74 0,0-1 89 16,7 1 89-16</inkml:trace>
  <inkml:trace contextRef="#ctx0" brushRef="#br0" timeOffset="-59381.04">17278 17458 0 0,'0'-4'33'0,"-5"-1"81"0,-3-1 43 0,0 3 33 0,3-3 28 0,-3 2 28 0,-2-2 24 0,1-3 28 0,4 3 26 16,-2 3 29-16,-7-9 27 0,8 9 6 0,-1-3-4 0,-5-4-52 0,5 5-76 0,2 1-33 0,-3-1-12 0,1-1-6 0,2 2 0 0,-4 4-4 0,9-5-5 0,-5 1-3 0,5 4-7 16,0-5-7-16,0 5-9 0,-5 0-14 0,5 0-12 0,0 0-11 0,0 0-12 15,0-4-11-15,0 4-10 0,5-6-11 0,-5 0-8 0,0 6-7 0,0-4-12 0,5-1-8 16,-5-1-7-16,0 3-8 0,0-3-7 0,9 2-5 0,-9-1-4 0,5 1-2 15,2-2-1-15,-7 0-3 0,8 6 2 0,-3-4-2 0,2-1-4 0,0 5 3 16,-2 0 0-16,2-5 1 0,-1 5 3 0,2 0-3 0,5 0 3 0,-8 5-4 16,9-5 1-16,-9 5-2 0,8-1-3 0,3 2-3 0,-5 4 2 0,2-5 0 15,0 5-1-15,1 4-2 0,-7 2-3 0,6-7-1 0,0 10-1 0,-7-5-2 0,6 5-3 16,-4 2-3-16,-2-2-7 0,0 1-5 0,1-1-7 0,-7 0-5 0,5 2-9 16,-5-3-5-16,0 3-7 0,0-2-2 0,0-5-4 0,0 2 0 0,-5-1-1 0,5-2 2 15,-7 2 2-15,7-6 5 0,-6 3 9 0,0-3 5 0,6 0 10 0,-8 0 7 16,1-3 8-16,2-2 9 0,5 1 8 0,-6 1 5 0,-2-2 4 0,3 2 10 15,5-6 4-15,-8 0 10 0,3 5 7 0,5-5 8 0,0 0 8 16,-7 0 6-16,0 0 9 0,7-5 6 0,0 5 5 0,0 0 6 16,-7-6 0-16,7 6-2 0,0 0 0 0,0-4-4 0,0-2-5 0,0 1-5 15,0 1-10-15,0-2-7 0,0-3-11 0,0 0-6 0,7 0-10 0,-7-3-8 0,7 3-12 0,-7-6-9 0,7 2-5 16,-2-2 0-16,3-1 0 0,-3 2 0 0,3-5 0 0,3-2-2 16,-4 3-15-16,7-3-12 0,-8-3-11 0,6 5-10 0,4-6-18 0,-5 7-14 0,-4 3-15 0,12-6-22 15,-6 6-23-15,0 2-27 0,0 4-30 0,1-3-36 0,-1 8-39 0,-1 4-51 16,2-5-54-16,-1 5-84 0,0 5-98 0,-2-5-30 0,5 4 3 0,-4 2 21 15,-1 0 30-15,5-2 38 0,-5 1 40 0,-3-1 46 0,5-4 47 0,-8 5 55 0,9-5 53 16,-7 0 63-16,-1 0 68 0</inkml:trace>
  <inkml:trace contextRef="#ctx0" brushRef="#br0" timeOffset="-58922.59">17870 17382 0 0,'0'3'15'0,"0"3"137"0,0-6 90 0,0 0 66 0,0 0 51 0,0 0 42 0,0 0 40 0,0 0 36 0,-7-6 33 0,7 3 34 0,0-4 28 0,-5 2 24 0,5 1 27 0,0-1-97 0,0-1-169 0,0 6-100 0,0-4-68 0,0 4-35 0,0-5-22 0,0 5-15 0,0 0-13 0,0-4-10 0,0 4-16 15,0 0-14-15,0 0-9 0,0 0-14 0,0 0-12 0,0 0-11 0,0 0-13 0,0 0-12 0,0 0-8 0,-8 4-5 0,8-4-6 0,0 5-2 0,0-1-3 0,0 2-1 0,-6 3-2 0,6-4 0 0,0 5 1 0,-5-1 1 0,5-3 2 0,0 3 1 16,0 1 0-16,0-5 2 0,0 5-1 0,0-4-1 0,0-3-1 0,0 8 0 0,5-7 0 0,-5 2 1 16,6-2 1-16,-6-4 4 0,8 5 4 0,-3 0 5 0,2-1 6 0,2-4 4 15,1 0 7-15,-2 6 1 0,5-6 6 0,0 0 2 16,0 0 5-16,1 0 3 0,-2-6 2 0,0 6 7 0,3-4 4 0,4 4 6 0,-7-5 6 0,2 0 3 15,-1 1 6-15,0-2 6 0,-7 2 11 0,7-1 7 0,-8-1 6 0,2 3 6 0,2-7 5 16,-4 4-1-16,2-3 0 0,-1 3-3 0,-6-3-6 0,0 0-8 0,0-7-7 16,0 7-7-1,0-6-9-15,0 1-53 0,-6-2 0 0,-1 1 0 0,2 2 0 0,-4 4 0 0,2-7 0 0,-4 2 0 0,4 4 0 0,-7 1 0 0,2 4 0 16,0-5 0-16,-8 4 0 0,6 1-20 0,1 1-14 0,0 4-2 0,-5 0-5 0,4 0-1 16,1 4-7-16,0 1-4 0,0 4-3 0,0-2-3 0,-1 2-1 0,7 6 1 15,-6-6 0-15,2 6 3 0,3 4 1 0,-4 1 5 0,5 0 3 0,0-2 4 16,1 9 2-16,-6-9 6 0,3 1 5 0,9 5 4 0,-5-3 7 0,0-3 3 15,5-2 2-15,0 2 3 0,0-3-1 16,0 0 2-16,0 0 1 0,5 0 2 0,-5 0-2 16,5-5 3-16,4 5 1 0,3-6 2 0,-6 0 2 0,8 6 1 0,-7-5 2 15,6-1 1-15,-2 1-3 0,9-5-14 0,-6 4-22 0,-1-3-17 0,8 3-15 16,-10-3-22-16,2-6-21 0,7 4-37 0,-8 2-45 0,3-1-51 0,-4-5-56 0,2 0-100 16,2 0-118-16,-3-5-47 0,-5-1-10 0,6 2 19 0,-7-2 31 0,7-3 32 15,-8 0 34-15,2-2 40 0,2 1 42 0,-9-5 52 0,5 6 57 0,2-6 61 16,-7 2 67-16</inkml:trace>
  <inkml:trace contextRef="#ctx0" brushRef="#br0" timeOffset="-58528.99">18444 17434 72 0,'6'0'145'0,"1"0"44"0,0-4 35 0,-7 4 32 0,7-6 28 0,-7 6 30 0,5-5 29 0,-5 1 27 0,8-5 28 0,-8 3 31 0,5 0 30 0,-5 3-54 0,6-3-99 0,-6 3-57 0,8-4-29 0,-8 2-15 0,0-4-3 0,5 3-7 0,-5-3-3 0,0 0-5 0,0-1-5 0,7 0-7 0,-7-1-4 0,0 2-10 0,0 0-9 0,0 5-8 16,0-8-9-16,0 3-5 0,0 0-8 0,0 3-7 0,0-3-8 0,0 5-9 0,0-8-10 0,-7 9-9 0,7-3-8 0,-5 1-9 0,5 1-10 0,-8-2-10 0,8 1-8 0,-6 1-8 15,1 0-7-15,5-1-9 0,-8 5-9 0,3-6-4 0,-2 6-12 0,0 0-5 16,0 0-3-16,1 0-4 0,-1 6-4 0,1-6-1 0,-1 5 0 0,1-1 0 15,-7 5-1-15,5-3 0 0,3 3-2 0,-8-3 5 0,8 4 0 0,-4-1 5 0,-3 6 2 16,4-1 3-16,2-4 2 0,0 5 3 0,-6-2 0 0,4 8 1 0,2-2 2 16,-1-4 0-16,-4 6 0 0,11-3 1 0,-7 1 1 0,-2 2-2 15,4-3 0-15,5-3-1 0,0 4-1 0,0-4-1 0,0 0 1 0,0 0-3 0,5 0 0 0,4 0-7 16,-2-6-6-16,-2 6-10 0,1-5-12 0,7-1-13 0,-5 1-15 0,4-1-16 16,0 2-19-16,-4-7-28 0,13 5-29 0,-11-3-30 0,3 0-24 0,1-3-38 15,-1 3-40-15,0-2-41 0,-6-4-36 0,6 0-51 0,1 0-52 0,-1 0-10 16,-2 0 13-16,-3-4 24 0,4-2 33 0,2 3 40 0,-8-3 43 0,1-4 42 0,7 1 39 0,-9-2 48 15,2 2 48-15,-1-7 50 0,-1 7 56 0</inkml:trace>
  <inkml:trace contextRef="#ctx0" brushRef="#br0" timeOffset="-58150.79">18645 17375 0 0,'8'-14'3'15,"-8"-1"114"-15,5 2 74 0,-5-3 56 0,8 2 52 0,-8 4 49 0,0-5 46 0,5 5 42 16,-5 0 38-16,0 6 35 0,0-6 34 0,0 5 30 0,0 1 28 0,0-1-77 16,0 5-143-16,-5-7-76 0,5 7-48 0,0 0-39 0,0 0-33 0,0-3-34 15,0 3-31-15,0 0-25 0,0 0-22 0,0 0-15 0,0 0-12 0,0 0-9 16,5 3-9-16,-5 4-7 0,0-2-5 0,0-1-3 0,7 5-3 0,-7-3 2 15,0 8 0-15,7-4 2 0,-7 5 4 0,0-2 1 0,5 8 4 0,-5-6-2 16,0 4 0-16,7 2-5 0,-7-3-1 0,0 1-2 0,8 2-4 0,-8-3-3 0,0 2-2 16,6 0-3-16,-6-5-2 0,7 3-5 0,-7-3-2 0,6 6-3 0,-6-8-5 15,5 2 0-15,2-6-4 0,-7 3-1 0,9 1 0 0,-4-2-1 0,1-7 1 16,-6 5 2-16,7-3 2 0,-2 0 5 0,-5-3 1 0,9 3 9 0,-2-6 8 0,-2 0 9 16,-5 0 12-16,6 0 10 0,-1 0 10 0,3-6 10 0,0 3 9 0,-8-3 8 15,5 0 5-15,2-3 1 0,0 5 2 0,-7-7 0 0,5-2 0 0,3 1-3 16,-1-1-4-16,-7-2-25 0,5 0-50 0,2 0 0 0,-7-4 0 0,7 5 0 15,-2-7 0-15,3-3 0 0,-8 5 0 0,8-6 0 0,-3 7 0 0,1-6 0 16,1 3 0-16,-2 2 0 0,4-2 0 0,-4 3 0 0,2 3 0 16,-7-1 0-16,6 7 0 0,-6 0 0 0,0 3 0 0,5 2 0 0,-5-1 0 0,0 5-15 15,0 0-60-15,0 0-21 0,0 0-24 0,0 0-23 0,0 0-18 0,0 0-23 0,0 5-19 16,0-1-27-16,0 2-30 0,0 3-34 0,0 0-34 0,0 7-79 0,0-7-94 0,0 6-51 16,9 6-22-16,-9-8 13 0,0 2 25 0,7-1 35 0,-7 2 37 0,0-7 38 15,5 0 38-15,-5 1 46 0,8 1 51 0,-8-7 51 0,5 2 58 0,-5-6 78 16,6 3 91-16</inkml:trace>
  <inkml:trace contextRef="#ctx0" brushRef="#br0" timeOffset="-57835.86">19134 17634 90 0,'0'10'175'0,"-5"-5"59"0,5-1 46 0,0 2 44 0,-8 0 37 0,8-3 38 0,0-3 35 0,0 0 33 0,0 0 29 0,-7 0 32 0,7 0 31 0,0 0-58 0,0 6-113 0,0-6-71 0,0 0-54 0,0 0-30 0,0 0-17 0,0 0-14 0,0 0-14 0,0 0-11 0,0 0-12 0,0 0-8 0,0 0-9 0,0 0-11 0,0 0-9 0,0 0-13 0,0 0-13 0,0 0-10 0,0 0-11 0,0 0-9 0,0 0-8 0,0 0-8 0,0 0-14 0,7 0-42 0,1 0 0 0,-8 0 0 0,5-6 0 0,1 6 0 15,2-3 0-15,-3 3 0 0,8-6 0 0,-5 0 0 0,5 2 0 0,0-1 0 16,-2 1 0-16,2-2 0 0,3 1 0 0,-5 1 0 0,10-1 0 0,-9 1 0 15,2-2-22-15,4 0-77 0,-4 3-23 0,-2-3-27 0,1-4-30 0,1 5-36 16,-1 1-37-16,-5-5-39 0,3 3-39 0,-4-3-57 0,-2 0-65 0,-5 3-67 0,9-4-67 16,-9-1-11-16,0-2 12 0,0 2 30 0,-9 1 38 0,4-4 44 0,5 4 45 15,-7-5 51-15,1 2 52 0,6 2 53 0,-5-2 54 0,-3-2 64 0,8-1 70 0</inkml:trace>
  <inkml:trace contextRef="#ctx0" brushRef="#br0" timeOffset="-57382.57">19369 17235 0 0,'5'-12'23'0,"-5"3"141"0,0 4 85 0,0-5 61 16,0 1 51-16,0 0 47 0,0-7 46 0,0 7 44 0,0-6 37 0,8 6 34 15,-8-6 32-15,0 5 30 0,0-1 29 0,0 2-101 0,0 0-174 0,0 5-95 16,8-8-51-16,-8 9-28 0,0-3-19 0,0 0-22 0,0 3-20 0,0 3-22 16,5 0-15-16,-5 0-13 0,0-6-12 0,0 6-16 0,0 0-41 0,0 0-31 15,0 0 0-15,0 0 0 0,6 6 0 0,-6-6 0 0,0 9 0 0,7-3 0 16,-7 3 0-16,5 6 0 0,-5-6 0 0,9 10 0 0,-9-3 0 0,5 8 0 16,-5-3 0-16,7 1 0 0,-1 4 0 0,-6 2 0 0,0-4 0 0,5 7 0 0,-5-1 0 15,0-2 0-15,0-4 0 0,8 6-24 0,-8-5-20 0,0-1-6 0,0 0-4 16,0 1-7-16,0-7-5 0,0-3-4 0,0 6-4 0,0-8 1 0,0 2-1 15,0 0 1-15,0-5 6 0,0-1 3 0,8 2 6 0,-8-7 6 0,0 5 5 16,0-3 8-16,0-6 5 0,0 6 9 0,0-6 7 0,0 0 11 0,0 0 9 0,0 0 11 16,0 0 7-16,0 0 9 15,0 0 4-15,0 0 5 0,0 0 2 0,0-6 6 0,0 0 1 0,0 2 2 0,0-1 5 0,0 1-2 0,0-7-1 0,5 7-1 16,-5-1-4-16,0-5-4 0,0 1-6 0,0 3-4 0,7-4-2 0,-7 1-2 16,0 0-3-16,7-2-3 0,-7-2-2 0,5 1-4 0,3 3-5 0,-1-6-3 15,-2 6-3-15,-5-1-4 0,7 0-3 0,0 0-3 0,-2-4-2 0,3 9-3 16,-3-4-4-16,3 3-6 0,-2 2 1 15,-1-2-5-15,3 1-1 0,-1 1-2 0,-1 4-1 0,1 0 0 0,-1 4 1 0,-1-4 1 0,4 5-1 16,3 1 3-16,-6-2 1 0,7 5 4 0,-5 2 3 0,4-1 5 0,-6-1 2 0,2 6 4 0,5-5 2 16,-8 5 4-16,2-6 3 0,-7 6 3 0,7-6 0 0,-7 6 2 0,0-5 1 15,0-1-3-15,0 6-6 0,-7-6-5 16,7 3-7-16,-7-3-8 0,2 0-9 0,-2 1-11 0,-7-1-7 0,8 3-15 0,-6-3-12 0,-2-5-17 0,1 7-16 0,1-2-18 16,-8-5-19-16,7 1-25 0,-2 1-22 0,-4-2-25 15,6 2-25-15,1-6-26 0,0 5-25 0,-3-1-38 0,10-4-44 0,-9 0-57 0,9 5-60 0,-3-5-15 0,0 0 11 16,8 0 25-16,-5 0 30 0,5 0 38 0,0 0 43 0,0 0 42 0,5-5 41 0,3 1 47 15,0-1 44-15,-3-1 52 0,2 2 60 0</inkml:trace>
  <inkml:trace contextRef="#ctx0" brushRef="#br0" timeOffset="-56409.38">19779 17561 60 0,'14'-9'154'0,"-1"3"64"0,-3-3 55 0,4 3 49 0,-7-3 44 0,7 3 43 0,-8-3 41 0,1 5 41 0,-2-7 38 0,2 1 36 0,2 6 35 0,-9-6-44 0,5 6-89 0,-5-6-70 0,6 5-59 0,-6-4-40 0,0 3-31 0,0 2-27 0,0-2-20 0,0 1-24 0,0 1-22 0,0-2-23 0,0 3-23 0,-6-3-18 0,6 0-21 0,0 3-20 0,-5 3-24 0,5-6-36 0,0 6-9 0,0 0 0 0,-9 6-11 0,2-6-22 0,2 3-2 0,5 3-5 0,-7 0-1 16,1 3-1-16,0 0 0 0,-9 1-3 0,10-1-1 0,-4 6 0 0,4-5 2 16,0 4 2-16,-8 2 4 0,5-7 2 15,2 6 2-15,-1 0 0 0,7-6 3 0,-6 1-1 0,-1 1-1 0,7-2-1 0,-6 0 0 0,6 1 1 16,0-4 3-16,-8 3 6 0,8-3 0 0,0-2 5 16,0 1 2-16,8-1 3 0,-8-4-1 0,0 5 2 0,6 1 3 0,-6-6 2 0,7 4 3 0,-1-4 5 0,-6 0 5 0,7 5 3 15,7-5 1-15,-9 0 3 0,3 0 3 0,-3 0-1 0,9 0 3 0,-9-5 3 16,10 5 2-16,-9 0 4 0,7-4 5 0,-1-2 2 0,-3 1 2 15,2 5 3-15,-4-4 1 0,7-1 2 0,-9-5-2 0,8 4 3 0,-8 3-1 0,11-7 3 0,-11-1 0 32,1 2-5-32,7-1 1 0,-6 1-4 0,1 0-6 0,-3-3-5 0,2 3-4 15,0-6-4-15,-2 6-4 0,3-1-2 0,-3 4-4 0,-5-3-4 0,8 4-2 16,-8 1-5-16,6-2-7 0,-6 6-10 0,0 0-5 0,0 0-6 0,0 0-4 16,0 0-2-16,0 0 1 0,-6 6-1 0,6-2 2 0,0 1 0 0,0 4 0 15,-8 1 1-15,8 1 1 0,0 2-1 0,-5-2 2 0,5 5 2 0,0-3 5 0,-8-2 0 16,8 2 2-16,0-2 1 0,-5 2 0 0,5-1-2 0,0-3 0 0,0-5-2 15,0 7-1-15,5-2 3 0,-5-5 0 0,0 8 4 0,8-9 6 0,-8 3 6 16,5-2 4-16,3 1 7 0,-8 1 4 0,6-6 5 0,-1 3 7 0,2-3 6 0,2 6 8 16,-4-6 7-16,2 0 8 0,4 0 7 0,-2-6 5 0,-2 6 5 0,4-3 1 15,-4 3 1-15,-1-6 2 0,9 1-2 0,-10 1-2 0,1-5-2 0,7 3-5 16,-5-4-4-16,-3 5-4 0,3-5-6 0,-2 1-7 0,-1 0-8 0,3-6-28 16,-1 5 0-16,-1-5 0 0,-6 6 0 0,6-6 0 0,-6 0 0 0,7 0 0 15,-2 0 0-15,-5-4 0 0,8 4 0 0,-8-4 0 0,0 5 0 0,6-2 0 16,-6 1 0-16,7 6 0 0,-7-6 0 0,0 12 0 0,0-9 0 0,6 8 0 15,-6-1 0-15,0 5-18 0,0 0-15 0,0 0-6 0,0 0-4 0,0 0-8 0,0 0-2 16,0 0-1-16,0 0 1 0,0 0 1 0,0 5-1 0,0-1 4 0,0 1 2 16,0 5 6-16,0-1 5 0,0 3 7 0,0 1 3 0,0-2 10 0,0 2 3 15,0-2 8-15,0 3 2 0,7 0 3 0,-7-4 2 0,0 5 0 0,7 0 2 16,-7-6 0-16,7 6 1 0,-2 0-1 0,-5-5 1 0,0 4-1 0,7 2 1 0,-7-7 1 16,6 1 2-16,-6 4 1 0,0-4-2 0,0-1 2 0,6 3-1 0,-6 1-2 15,0-2-2-15,-6-2-5 0,6 0-5 0,0 1-6 0,0 1-1 0,-6-7-2 0,6 5-4 16,-7 1-4-16,7-5-2 0,-5 4-5 0,-2-3 1 0,0 0-1 0,7-2-1 15,-7 1 2-15,1-1 4 0,-1-4 3 0,1 6 3 0,-2-6 7 0,3 0 4 16,-2 0 1-16,1 0 4 0,6 0 3 0,-6-6 4 0,-1 6 1 0,7 0 1 16,-8-4 2-16,8 4 2 0,0-5 0 0,0 1 1 0,-5 4-1 0,5 0-1 0,0-6-2 15,0 6-4-15,0-6-1 0,0 3-5 0,5-3-1 0,-5 1-3 0,0 1-3 16,8-2 0-16,-8 2-3 0,7-1-1 0,-1 1 0 0,0-7-1 0,1 7 0 0,-2-7 2 16,9 1 3-16,-1 7 3 0,-6-8 3 0,7 1 2 0,4 1 5 0,-4-1 3 15,-2 1 4-15,7-6 2 0,1 6 0 0,-6-3 4 0,5 3 1 0,1-1 5 16,-1 1 2-16,-1 0 5 0,3-2 1 0,-1 1 6 0,0 1 2 0,-1 3 5 15,2-3 3-15,-10 0 2 0,1 3 6 0,4 2 3 0,-5-7 5 0,2 7 3 16,-5-2 5-16,-3 2-1 0,2-6 2 0,0 10 1 0,-2-4-1 0,-5-2-17 16,0 2-54-16,7-1 0 0,-7 5 0 0,-7-6 0 0,7 3 0 15,0-3 0-15,-5 6 0 0,5-4 0 0,-7-2 0 0,0 6 0 0,7-5 0 0,-5 5 0 16,-3 0 0-16,-5 0 0 0,7 5 0 0,1 1 0 0,-11-2 0 0,11 2 0 16,-8 3 0-16,8 0-22 0,-11 1-20 0,11 0 1 0,-1 0 6 0,-7 5 4 0,5-5 4 15,3 4 6-15,-2-4 2 0,0-1 2 0,2 1 1 0,5 1-1 0,-8-2 4 0,1 0-1 16,7 1 1-16,0-4 4 0,0 3-1 0,0-3 1 0,0 3 1 0,0-5 1 15,0 7 1-15,0-7 0 0,7 5 0 0,1 3 3 0,-8-9-1 0,5 7 1 16,2-5 2-16,0 4 0 0,-2 1-1 0,9-5 2 0,-7 1-1 0,-1 4-2 16,-1-5 0-16,2-1-6 0,7 1-8 0,-8-5-6 0,1 4-11 0,-2 2-13 0,3-6-16 15,0 0-18-15,-3 4-22 0,1-4-25 0,-6 0-28 0,8 0-29 0,-8 0-35 16,5 0-35-16,-5 0-37 0,8 0-60 0,-8-4-66 0,0 4-70 0,0 0-63 0,0 0-13 16,5-6 13-16,-5 6 25 0,0-9 35 0,-5 5 40 0,5-7 42 0,0 7 47 15,-8-7 49-15,8 1 51 0,-5 7 53 0,5-8 63 0,-8 1 72 0</inkml:trace>
  <inkml:trace contextRef="#ctx0" brushRef="#br0" timeOffset="-56051.76">20951 17756 0 0,'14'-5'1'0,"-9"5"110"0,2-4 87 0,-1 4 63 0,2-6 55 0,-8 2 45 0,5-1 42 0,3 5 41 0,-8 0 39 0,5 0 36 0,2-4 37 0,-7 4 32 0,7-5 34 0,-7 5-69 0,7-6-124 0,-7 6-83 15,0 0-58-15,6 0-37 0,-6 0-24 0,0 0-22 0,0 0-22 0,0 0-20 16,0 0-25-16,0 0-21 0,0 0-22 0,0 0-15 0,0 0-12 0,0 6-14 15,0-1-13-15,0-1-13 0,0 1-16 0,0-1-12 0,0 6-11 0,-6 1-14 16,6-8-17-16,-7 9-12 0,7-3-19 0,-7 1-19 0,0 4-25 0,2-10-31 0,-3 8-36 16,3-3-48-16,-9 0-52 15,7 1-105-15,-7-1-125 0,9 3-72 0,-8-9-46 0,8 3 0 0,-11-1 17 0,11-1 32 0,-8 2 36 0,7-6 44 0,-7 0 49 0,6-6 51 16,-5 2 53-16,-3-1 62 0,4-1 67 0,3-4 89 0,-4 1 102 0</inkml:trace>
  <inkml:trace contextRef="#ctx0" brushRef="#br0" timeOffset="-54647.39">21583 17488 91 0,'0'0'163'0,"6"-6"46"0,-6 2 35 0,0-1 33 0,7 0 29 0,-7 1 27 0,0-2 28 0,0 2 26 0,5-1 25 0,-5-1 28 0,0 3 24 16,9-3-63-16,-9 2-116 0,5-2-61 0,-5 1-33 0,0 1-18 0,7-2-8 0,-7 3-7 0,0 3-5 0,6-6-6 0,-6 6-5 0,0 0-5 0,0 0-5 0,0 0-6 0,0-6-4 15,0 6-6-15,0 0-7 0,0 0-5 0,0 0-8 0,0 0-8 0,0 0-9 0,0 0-8 16,0 0-11-16,-6 0-6 0,6 0-10 0,-7-3-9 0,7 3-10 0,-5 0-7 16,-4 0-11-16,4 3-7 0,-2-3-7 0,-4 6-7 0,3-6-4 0,0 6-4 15,-3-3-1-15,4 7-2 0,1-5 1 0,-9 5-2 0,10-1-2 0,-2 2 1 16,0 3 1-16,-6 0-1 0,8-4 2 0,-3 5 0 0,2 0-1 0,1 6 1 0,-2-8 3 15,7 2-3-15,-8-1 3 0,2 2-1 16,6-1 5-16,0-2 0 0,0 2 5 0,0-6-1 0,0 6 1 0,0 0-1 0,0-6-1 0,6 6 1 0,2-5 3 16,-8 1 0-16,7-2 1 0,-2 1 3 0,1-6 2 0,7 7 4 0,-5-8 2 15,4 9 3-15,0-8 2 0,-4 1 3 0,12-1 2 0,-9-4 0 0,5 6-3 0,2-6-6 16,-4 0-11-16,4 0-17 0,3 0-16 0,-2-6-22 0,1 2-25 0,-1-1-30 16,-1 1-31-16,3-2-34 0,-7 0-30 0,4-3-48 0,1 4-49 0,-4-5-49 15,-3 1-47-15,0 0-40 0,4-1-36 0,-5-1 0 0,-4 1 18 0,-2-4 29 0,4 4 35 16,-4-5 41-16,-5 2 40 0,0 2 42 0,0-2 43 0,0-2 48 0,0-1 51 0,0 2 49 15,0-5 65-15</inkml:trace>
  <inkml:trace contextRef="#ctx0" brushRef="#br0" timeOffset="-54106.58">21875 17503 36 0,'0'-15'116'0,"-5"0"59"16,5 0 53-16,-7 0 44 0,7 6 40 0,-6-6 38 0,1 2 37 0,5 1 35 0,-9 0 33 16,9 0 32-16,-7-3 33 0,7 6-28 15,0 0-64-15,0-1-63 0,-5 0-60 0,5-1-40 0,0 8-29 0,0-3-22 0,0-3-18 0,0 9-15 0,0-4-14 16,0 4-13-16,0-6-11 0,0 6-14 0,5-6-13 0,-5 6-14 0,0 0-13 16,0 0-15-16,0 0-9 0,0 0-10 0,0 0-10 0,0 0-10 0,0 0-5 0,0 0-7 15,7 0-4-15,-7 6-6 0,9 0-7 0,-9-6 0 0,0 4-3 0,5 5-1 16,-5-3-2-16,0 3-2 0,0 6 2 0,0-5-1 0,0 4 1 0,0 1-2 15,0 4-5-15,0-4-3 0,0 4-9 0,-5 2-8 0,5-3-12 0,-9 6-12 16,9-3-11-16,-7-2-16 0,7 2-13 0,-5 3-14 0,5-6-15 0,-7 1-17 0,7 2-15 16,-7-2-17-16,7 2-15 0,0-8-17 15,0 1-17-15,0 1-14 0,0 1-14 0,0-7-19 0,7 6-22 0,-7-6-25 0,7-3-27 0,-7 3-29 0,5-3-23 16,2-6-21-16,2 4-17 0,-4-4 12 0,1 0 22 0,1 0 30 0,7-4 33 0,-9-2 34 16,8 0 35-16,-8 3 41 0,11-8 39 0,-11 7 58 15,8-6 54-15,1 1 46 0,-7-2 42 0,4 1 43 16,2 1 53-16,0-6 48 0,-5 6 42 0,3 0 37 0,4-7 31 0,-9 7 31 0,1-6 30 15,4 0 31-15,-3 0 31 0,0 0 1 0,-3 6-15 0,1-10-25 0,1 4-32 0,-2 0-32 0,4 0-28 0,-2 0-21 0,-2 1-13 16,1 0-8-16,-6-1-5 0,6 0-4 0,1 5-8 0,-7 1-4 0,8 0-9 0,-8-3-7 16,5 9-8-16,-5-3-7 0,0 3-8 0,0-4-11 0,0 7-11 0,0 0-17 15,0 0-12-15,0 0-19 0,0 0-13 0,0 0-14 0,0 0-15 0,0 0-16 16,0 0-15-16,-5 0-10 0,5 7-11 0,-8-7-8 0,1 3-6 0,1 6-6 16,0-3-4-16,1 0-2 0,-11 3-3 0,11 0-2 15,-8 1-3-15,0 5 0 0,0-6 0 0,0 1-1 0,-1 0 1 0,2 0-2 0,-2 0-3 0,1-1-2 16,8 0-3-16,-9 6-1 0,2-3-1 0,4-9 1 0,2 7 2 0,-7 1 0 0,13-2 2 15,-5-5 3-15,-3 1 2 0,0 5 3 0,8-4 2 0,-5-3 3 0,5 3 2 16,0-6 3-16,0 0 3 0,0 6-2 16,0-6 2-16,0 0-1 0,0 0-1 0,0 0-1 0,0 0-3 0,0 4 6 0,0-4 3 0,0 0 8 0,5 5 8 0,-5-5 8 15,8 4 5-15,0-4 3 0,-3 0 5 0,1 5 4 0,7 1 5 0,2-6 1 16,-4 4 6-16,2 1 0 0,0-1 6 0,1 2-3 0,6 0-3 0,-7-3-4 16,6 7-8-16,-6-5-3 0,5 1-5 0,-2 3 0 0,-5-5-4 0,10 1-4 0,-9 5-5 15,0-4-13-15,3-1-14 0,-3 4-20 0,0-5-17 0,-4 2-27 0,5-2-26 16,-7 1-36-16,1 1-37 0,-1-3-48 0,2-3-51 0,-3 6-91 0,-5-6-100 0,0 0-49 15,0 0-19-15,7 0 8 0,-7 0 24 0,0-9 33 0,0 3 35 0,0 1 41 16,0-5 46-16,-7 1 47 0,2-6 51 0,5 5 57 0,-8-5 60 0</inkml:trace>
  <inkml:trace contextRef="#ctx0" brushRef="#br0" timeOffset="-53621.82">22410 17409 0 0,'8'0'27'0,"-8"0"145"15,5 0 85-15,0 0 57 0,4-3 41 0,-9 3 33 0,5-6 29 0,-5 0 24 0,7 3 23 0,-7-6 21 0,0 2 21 0,8 2 21 0,-8-4 22 0,0 3-107 0,0 2-183 0,0-1-93 0,0 1-51 0,0 4-24 0,0-5-10 0,0 1-4 0,0 4-2 0,0-6 0 0,0 0-4 0,0 2-1 16,0 4-2-16,-8-5-7 0,8-1-8 0,0 3-13 0,-7 3-10 0,7-6-14 0,-5 2-11 0,5 4-6 0,-9-5-6 0,4 5-3 0,5-4-4 0,-5 4-5 0,-3-6-2 0,2 6-5 0,6-6-5 0,-7 6-4 0,1 0 1 0,-1 0-3 0,1 0 0 15,6 0 0-15,-8 0 3 0,3 0 1 0,-2 6-1 0,7-6 1 0,-6 6 1 0,6-6-1 0,-7 4 4 0,7-4 1 0,-7 5 3 0,7-1 2 0,-7 2 5 0,7-6-1 0,-5 9 2 16,-3-4 0-16,8-1 2 0,0 2 1 0,-6 4 2 0,6-5 2 0,-5 4 0 0,5 1 2 16,0-1 1-16,-8-4 1 0,8 11 1 0,0-7 0 0,0 0 3 15,0 1 4-15,0 5 3 0,0-6 6 0,0 6 6 0,8-5 3 0,-8 0 7 0,0 4 3 16,5-3 5-16,1-1 5 0,-6 4 4 0,8-4 5 0,-3-1 7 0,2 1 1 16,7 1 7-16,-8-7 0 0,1 5 1 0,6 2-1 0,0-7 2 0,0 2-5 15,-7 3-3-15,7-3-3 0,1-2-4 0,-2 5-4 0,1-4-5 0,1 1-5 0,-1-2-6 16,0 5-4-16,-2-3-3 0,-4 0-7 0,7-3-2 0,-8 7-5 0,1-5-2 15,-2 1 0-15,3-3-2 0,0 3-1 0,-3-2 1 0,-5 1 0 0,6 1 2 16,-6-6 1-16,0 4 0 0,0-4-1 0,0 6 1 0,0-1 4 0,0-1 1 16,0 1 1-16,-6-1 4 0,6-4-1 0,-5 6 2 0,5-2-5 0,-8-4-1 0,0 5-5 15,3 1-7-15,-2-6-7 0,1 3-4 0,-8-3-6 0,7 6-10 0,-4-6-8 16,-2 6-10-16,5-6-10 0,-4 0-14 0,0 0-8 0,-3 0-9 0,1 0-8 16,4 0-10-16,2 0-7 0,-5-6-7 0,0 6-9 0,7 0-9 0,-2-6-11 15,3 6-13-15,-2-3-11 0,1 3-15 0,-1 0-12 0,7 0-9 0,-7-6-13 0,7 6-13 16,0 0-18-16,0 0-22 0,0 0-17 0,0-5-14 0,0 1-10 0,7 4-10 15,-7-6-13-15,7 2-9 0,-1 4 4 0,1-5 15 0,-2 1 24 0,3-1 24 0,5-1 29 16,-7 2 30-16,7-7 34 0,0 7 35 0,1-2 32 0,-2-3 30 0,8 0 29 16,-8 0 47-16</inkml:trace>
  <inkml:trace contextRef="#ctx0" brushRef="#br0" timeOffset="-53243.63">22755 17516 0 0,'0'0'6'0,"7"0"120"0,-7 0 77 0,6 0 57 0,-6 0 48 15,0 0 42-15,0 0 41 0,0-3 37 0,-6-3 36 0,6-3 37 0,0 3 36 0,0 2 33 16,0-6 33-16,6 5-80 0,-6 0-142 0,0 1-80 0,0-2-46 15,0-3-27-15,0 3-16 0,0 3-14 0,0-3-14 0,0 2-14 16,0-2-15-16,0 1-12 0,0 1-18 0,0-2-11 0,0 6-18 0,-6-3-11 0,6 3-13 0,0-6-12 16,0 6-15-16,0 0-15 0,0 0-14 0,0 0-15 0,0 0-17 15,0 0-8-15,0 0-10 0,0 6-2 0,0-3-6 0,-7 3 0 0,7-2-3 0,0 7 1 16,0-1-1-16,0-1 4 0,0 6 3 0,-5-1 5 0,5 0 4 0,0 1 7 0,0 0 6 16,0 0 6-16,0 0 2 0,0 0 1 0,5-2-2 0,-5 2 0 0,0-6 0 15,0 7 0-15,7-2-1 0,-7 1 0 0,6-5-1 16,-6 5-1-16,5-6 0 0,-5 0-1 0,9 1 3 0,-2 1-2 0,-2-1 0 0,-5-5 2 15,7 4 0-15,0-5 1 0,-2 2 1 0,3-2 4 0,-1 1 6 0,-2 1 1 0,2-6 8 0,0 0 3 16,-2 0 5-16,3 0 5 0,-3 0 4 0,3 0 4 0,3-6 4 0,-11 1 3 16,16 1 3-16,-11-2 2 0,-5 2 1 0,8-5 0 0,-3-2-1 0,0 1-4 15,4 1-3-15,-4-6-5 0,-5 6-5 0,7-6-2 0,-7 0-6 0,6 0-6 16,-6 2-7-16,7-8-8 0,0 6-7 0,-7-4-6 0,7 1-6 0,-7-3-7 16,0 6-5-16,5-4-5 0,-5 4-5 0,0 0-5 0,7 0-7 0,-7 2-8 15,0 2-8-15,0 7-11 0,0-2-12 0,0 3-17 0,0 3-18 0,0 0-23 16,0 0-30-16,0 0-25 0,0 0-26 0,0 0-24 0,-7 0-23 0,7 3-35 0,0 7-46 15,-5-5-57-15,5 5-64 0,-7-1-29 0,0 2-9 0,0 3 17 0,1-4 28 0,-1 4 40 16,2-3 42-16,-4-1 43 0,9-1 44 0,-5 0 40 0,0 3 42 0,5-9 50 16,-8 3 54-16</inkml:trace>
  <inkml:trace contextRef="#ctx0" brushRef="#br0" timeOffset="-52604.57">22964 17616 0 0,'7'4'3'0,"-2"1"117"16,2-1 79-16,-1 1 55 0,2-5 47 0,-2 6 39 0,1-6 36 0,-2-6 34 16,-5 6 34-16,9-5 30 0,-9 1 31 0,5-1 33 0,0 1 32 0,-5-2-72 15,8 0-133-15,-3 3-76 0,3-3-46 0,-8 2-22 0,8-7-15 0,-3 7-8 16,1-1-7-16,1-5-7 0,-1 1-8 0,1 0-9 0,-1 3-9 0,1-4-11 15,0-1-15-15,0 2-14 0,-2 0-14 0,3-1-15 0,-3 0-12 0,1 5-14 0,7-4-32 16,-6 3-31-16,1 2 0 0,-2-1 0 0,0-1 0 0,1 6 0 16,-2 0 0-16,3 0 0 0,-8 0 0 0,6 0 0 0,1 6 0 15,-7-6 0-15,6 9 0 0,-6-3 0 0,5-2-15 0,-5 6-1 0,0 0-1 0,7 5 2 16,-7-5-6-16,0 4-4 0,0-4-6 0,0 5-7 0,0 0-8 0,0-2-4 16,-7 2-7-16,7 0-4 0,0 0-4 0,-5-6-4 0,5 6-1 0,-6 1-3 0,6-7 0 15,0 0 2-15,-7 6 2 0,7-11 7 0,0 7 4 0,0-1 8 0,0-5 8 16,-6-1 4-16,6 1 6 0,0-1 4 0,0-4 3 0,0 0 5 0,0 6 2 0,0-6 6 15,0 0 5-15,0 0 7 0,0 0 8 0,0 0 7 0,0 0 6 0,6 0 8 16,-6 0 3-16,7-6 5 0,-1 2 2 0,-6-1 4 0,5 1 1 0,2-1-1 16,2-1 1-16,-4-4-4 0,2 1 0 0,5 0-6 0,-5-2-4 0,6 1-5 15,-7-5-5-15,7 6-6 0,-5-6-4 0,4 2-2 0,2 1-2 0,-9-1-2 16,9-2-3-16,-7 0 0 0,4 0 1 0,-4 0-4 0,7 0 1 0,-7 2 0 0,-1 2 0 16,-1-3-2-16,4 4-1 0,-2 0 0 0,-2 1 1 0,1 3-1 0,-6 3-3 15,8-3-3-15,-8 6-1 0,0 0-8 0,0 0-3 0,0 0-5 0,0 0 2 0,0 0 0 16,0 0 1-16,5 6 2 0,-5-3 1 15,0 3 0-15,0 3 0 0,0 1 3 0,0 0 2 0,0 0 3 0,0 5 3 0,0-2 5 0,8-2 5 0,-8 5 4 16,0-3 2-16,0 2-1 0,0-6-1 0,0 6-1 0,5-6-2 0,-5 3 0 16,0 1-1-16,0-2 0 0,0-2-1 0,7-5 0 0,-7 8-1 0,0-9 1 15,7 7-2-15,-7-5 1 0,0 1-2 0,0-6 4 0,5 3 4 0,-5-3 6 0,0 0 10 16,0 6 9-16,0-6 9 0,8 0 10 0,-8-6 9 0,7 6 7 0,-7 0 6 16,5-3 6-16,-5 3 5 0,0-6 2 0,8 1 2 0,-8 1 0 15,6-2-2-15,-6 3-8 0,5-9-7 0,-5 8-30 0,0-5-38 0,8-2 0 0,-8 2 0 16,7-1 0-16,-7 1 0 15,6-1 0-15,0-1 0 0,-6-2 0 0,7 2 0 0,-2 1 0 0,4 1 0 0,-9-1 0 0,5-1 0 0,2 2 0 0,-1 5 0 0,1-7 0 16,-7 7 0-16,7-2 0 0,0 2 0 0,-7-1 0 0,5 0 0 16,-5 5 0-16,8 0 0 0,-8 0 0 0,0 0 0 0,5 0 0 0,1 0 0 0,-6 0 0 15,8 5 0-15,-8 0 0 0,0-1 0 0,5 6 0 0,-5-4-14 0,0 3-1 16,0 0 0 0,7 2 2-16,-7-1-2 0,0-1-3 0,0 6-4 0,0-5-6 0,-7-1-7 0,7 2-10 0,0 2-9 0,0-1-12 0,-5-8-13 0,5 5-15 15,0 2-13-15,0-7-17 0,-8 1-17 0,8-1-17 0,0 2-16 0,-6 0-16 16,6-3-16-16,0-3-18 0,0 6-19 0,0-6-18 0,0 0-17 0,0 0-23 0,0 0-29 15,0 0-35-15,6-6-36 0,-6 6-35 0,8-3-30 0,-8-3 1 16,5 0 23-16,2-3 29 0,2 5 32 0,-4-7 37 0,0 2 38 0,3-1 40 0,5-5 39 0,-7 5 44 0,7-4 46 16,-6 4 49-16,7-5 67 0</inkml:trace>
  <inkml:trace contextRef="#ctx0" brushRef="#br0" timeOffset="-52404.46">23881 17351 0 0,'9'-9'2'0,"-4"0"115"0,-5-7 83 0,6 5 63 0,-6 2 56 16,0 0 51-16,0-1 50 0,0 0 45 0,0 0 42 0,0 6 41 0,0-6 36 0,0 5 34 0,0 1 35 0,7-1-75 0,-7 5-137 0,0 0-87 0,0 0-66 0,0 0-48 0,0 0-39 0,0 0-31 0,0 0-29 0,5 0-20 0,-5 5-17 0,9-1-15 0,-9 1-10 0,7 5-11 0,-2-1-10 0,1 0-7 0,7 12-10 0,-5-8-2 0,-3 8-1 0,2-2-14 0,5 5-24 0,-5 0 0 0,6 1 0 0,-5 5 0 0,-2-6 0 0,-1 6 0 0,3-2 0 0,0 2 0 0,-3 0 0 0,-5-5 0 0,6 3 0 0,-6 2 0 0,0-6-103 0,-6 6-62 16,6-2-38-16,-5-3-48 0,-11-1-55 0,11 1-122 0,-9-1-150 0,-6-3-70 15,8-3-28-15,-8 1 7 0,-4-4 25 0,-4 0 36 0,1-6 44 0,3 1 48 0,-2-5 52 16,-8-5 55-16,2 0 60 0,0-5 64 0,-2 1 73 0,2-6 103 0,-7 1 105 0</inkml:trace>
  <inkml:trace contextRef="#ctx0" brushRef="#br0" timeOffset="-51362.67">11585 18246 15 0,'0'3'100'0,"8"-3"52"0,-8 6 44 0,0-6 38 0,0 0 34 0,6 6 34 0,-6-6 34 0,0 0 34 0,0 0 33 0,0 0 32 0,0 0 33 0,0 0-22 0,0 0-53 0,0 0-48 0,0 0-47 0,0 0-26 0,0 0-19 0,0 0-14 15,0 0-10-15,0 0-14 0,0-6-15 0,0 6-14 0,0-6-15 0,0 6-14 0,-6-3-15 0,6 3-12 16,0-6-15-16,0 0-12 0,0 6-12 0,0 0-11 0,0 0-11 15,0 0-8-15,0 0-9 0,0 0-9 0,0 0-10 0,0 0-10 0,0 0-6 0,0 0-9 16,0 0-10-16,0 0-4 0,0 0-5 0,0 0-4 0,0 0-2 0,0 6-4 16,0 0-3-16,0 3 1 0,0 1-3 0,0-1 4 15,-8 0 2-15,8 6 4 0,0 0 4 0,0 0 4 0,0 0 4 0,0 0 0 0,-7-2 0 0,7 2 0 0,0 6-2 16,0-6-2-16,0-2-1 0,0 2-1 0,0 0-2 0,0-5-4 0,0 4 1 16,0-4-3-16,7 5 2 0,-7-6-3 0,8 1 3 0,-2-5-1 0,0 4 1 0,1 1 3 15,-2-5 2-15,3 1 3 0,5-2 4 0,0-4 4 0,-8 6 4 0,11-6 1 16,-5 0 4-16,2 0 4 15,7 0 3-15,0-6 6 0,-8 2 0 0,7-2 5 0,2 6 3 0,6-9 8 16,-9 3 4-16,3 1 5 0,-2-4 4 0,6 5 4 0,-5-5 3 0,0 3 2 0,-1-4 1 0,2-1 2 0,-11 2 2 0,4 5-2 16,-1-5 2-16,1-3-3 0,-2-3-1 0,-4 6-7 0,5 0-53 0,-7-7-1 0,-1 7 0 15,2-6 0-15,-7 0 0 0,0 2 0 0,9-2 0 0,-9-5 0 0,0 6 0 16,0-6 0-16,-9 5 0 0,9-4 0 0,0 4 0 16,-7 0 0-16,7 0 0 0,-5 6 0 0,5-7 0 0,-6 13 0 0,6-8-57 0,-8 7-20 0,8-2-17 0,0 3-15 15,-5 3-22-15,5 0-24 0,0-6-27 0,0 6-23 0,0 0-27 0,-8 6-28 16,8-3-21-16,0 7-29 0,0-5-32 15,-5 4-59-15,5 7-75 0,0-1-45 0,-7-6-30 0,7 6 7 0,0 0 27 0,0-2 36 0,0-2 42 0,0-1 42 16,0-1 45-16,0-3 45 0,7 3 42 0,-7-9 50 0,0 6 49 0,5-6 64 0,-5 0 80 0</inkml:trace>
  <inkml:trace contextRef="#ctx0" brushRef="#br0" timeOffset="-50573.14">12694 18347 0 0,'5'0'1'16,"9"0"115"-16,-14 0 89 0,5-4 63 0,2 4 51 0,-7 0 44 0,8-6 41 0,-8 1 38 0,0 1 37 0,0-1 35 0,0-5 32 0,0 1 32 0,0 3 30 0,-8-9-75 0,8 6-134 0,0 0-92 0,0-1-69 0,-7 1-38 0,7-3-24 0,-5-2-20 0,5 4-16 0,-8 1-18 0,2-1-16 0,1 1-16 15,5-2-14-15,-8 7-13 0,3-5-10 0,-2 3-14 0,0-3-12 0,0 3-9 0,1 3-9 0,-7-4-9 0,6 7-7 0,1-5-3 0,-7 5-6 0,0 0-4 0,5 0-4 0,-2 0-3 0,-4 5-3 0,-1 2-6 0,3-4-2 0,0 8-4 0,-2-7 1 0,1 5-6 0,1 1-4 16,-2 4-1-16,9-2 0 0,-8 1-5 0,5-3 2 0,0 4-1 0,-3 1 1 0,3-3 2 0,3 1 3 16,5 2 3-16,-8-6 4 0,3 6 3 0,-2 0 7 0,0-6 4 0,7 7 6 0,-5-7 3 15,5 6 5-15,-7-6 1 0,7 1 2 0,0 4 2 0,-8-2-1 0,8-4-1 16,0 2 0-16,0 0-3 0,0-1 0 0,8 3 2 0,-8-3-3 0,7-5 2 16,-7 5 3-16,5-3 0 0,2-1 4 0,0-1 2 0,-2 2 6 0,3 0 4 15,-3-3 3-15,9-3 5 0,-1 6 3 0,-5-6 6 0,5-6 2 0,6 6 5 0,-7 0 5 16,1-3 4-16,6-3 4 0,0 0 3 0,-4 2 3 0,4-7 3 0,-1 7 4 15,3-5 3-15,-2 4 5 0,1-5 3 0,-1 1 3 0,0-7 5 0,1 6-1 0,-6-4 2 16,4-1-1-16,-4 0 0 0,4 0-3 0,-2 2-3 0,-4-2-2 0,0-5-6 16,-5 1-1-16,6-2-6 0,-7 3-4 0,2-1-4 0,-3-2-7 0,3 2-3 15,-1-2-4-15,-7-3-5 0,5 6-5 0,-5-3-1 0,0 2-4 0,0 1 0 16,0 2-1-16,7-4-1 0,-7 11-1 0,0-7-2 0,0 7-2 0,-7 0-1 16,7-1-2-16,0 5-1 0,0-4-1 0,0 9-4 0,0 0-5 0,0-7-7 15,0 7-2-15,0 0-9 0,0-4-5 0,0 4-5 0,0 0-6 0,0 0-4 0,0 0-1 16,0 0 1-16,0 4 0 0,-5 3 1 0,5-2 1 0,-7-1 2 0,7 5 3 15,-8 6 5-15,8-6 5 0,-5 7 6 0,5-2 4 0,-8 5 4 0,8 2 5 0,-6-2 2 16,6 2 2-16,-5-3-1 0,5 6 2 0,0-3-2 0,0 2 0 0,0-3 1 16,0 5 1-16,0-7-1 0,0 3 0 0,0-2 0 0,5 1-1 0,-5-1 0 15,6 0 0-15,-6-4 1 0,8-1-2 0,-3 2-1 0,3-2 1 0,-1-4-2 0,-2-1 0 16,2 3 1-16,5-3 1 0,-4 0 2 0,5-5 5 0,-2 7 1 0,5-7 4 16,-5 2 3-16,1-6-1 0,4 6 6 0,3-6 3 0,-1 0 5 0,1-6 5 15,1 6 5-15,-1-6 3 0,8 2 4 0,-6-1 1 0,4-5 3 0,2 5-1 16,-8-4 5-16,7-1 1 0,-8 1 0 0,3-3 1 0,-2 3 0 0,-1 0 0 0,3-7-2 15,-2 7-25-15,-6-6-23 0,0 0 0 0,1 2 0 0,-2-2 0 16,-4 0 0-16,-2 0 0 0,7-3 0 0,-8 2 0 0,2-2 0 0,-7 3 0 16,9-1 0-16,-4 2 0 0,-5 4 0 0,6-5 0 0,-6 9 0 0,0-3 0 0,0 4 0 0,0 1 0 15,0 4 0-15,0 0 0 0,0 0 0 0,0 0 0 0,0 0 0 0,0 4 0 16,0 1 0-16,-6 1 0 0,6 3 0 0,0 1 0 16,-5 5 0-16,-4-1 0 0,9 2 0 0,-7 3 0 0,2-1-11 0,-1 3-16 0,6-2 8 0,-7 5 9 0,1-3 1 15,6-3 2-15,0-3 1 0,-8 6 1 0,8-8-3 0,0 8-1 0,0-6 0 16,0-2-2-16,0 2-2 0,0 0-1 0,0 0 0 0,0-6-4 15,8 6-3-15,-8-6-3 0,6 1-9 0,-6 1-8 0,7-3-10 0,-7-3-14 0,6 5-15 16,-1-5-18-16,2 1-21 0,-7 4-26 0,9-5-30 0,-4-1-25 0,1 1-41 16,-6-5-41-16,7 4-90 0,-2 2-114 0,-5-6-64 0,0 0-38 0,0 0-2 0,0 0 17 15,0 0 30-15,0 0 34 0,0-6 42 0,-5 2 45 0,5-1 48 0,-7-4 50 16,1 2 55-16,-8-2 60 0,7 0 84 0,-4-2 100 0</inkml:trace>
  <inkml:trace contextRef="#ctx0" brushRef="#br0" timeOffset="-50368.48">13292 18480 0 0,'-6'-5'1'0,"-1"5"124"0,1-4 111 0,-1 4 82 0,1 0 68 0,-2-6 55 0,3 6 48 0,-3 0 44 0,3-6 38 0,0 6 35 15,5-3 28-15,-9 3 27 0,9-6 21 0,0 6-82 0,0 0-141 0,0 0-120 0,0-6-106 0,0 6-62 0,9-4-37 0,-9 4-28 0,5 0-18 0,0-5-20 0,3 5-15 0,-3-5-9 0,3 1-8 0,5 0-3 0,0 4-3 0,1-6-5 0,4 0-4 0,3 3-10 0,-10 3-7 16,15-6-15-16,-5 6-15 0,-2-5-16 0,6 5-20 0,2 0-23 0,-6 0-28 0,3 0-36 0,-4 0-39 0,7 0-54 0,-8 0-59 0,2 0-124 0,-3 0-149 0,3 0-64 0,-5 0-19 0,5-4 13 0,-2 4 22 0,1 0 36 0,-6-6 37 15,-1 1 46-15,0 1 50 0,0-2 57 0,0 3 60 0,-7-3 69 0,1-3 76 0</inkml:trace>
  <inkml:trace contextRef="#ctx0" brushRef="#br0" timeOffset="-50133.27">13715 18562 0 0,'-12'16'56'0,"-1"-7"167"0,-1 0 95 0,9 1 65 0,-11 1 45 0,11-8 33 15,5 4 24-15,-6-2 21 0,6-5 21 0,0 0 18 0,0 0 20 0,0 0 23 16,0 0 29-16,0 0-133 0,0 0-220 0,0 0-110 0,0 0-48 0,0 0-17 15,0 0-2-15,0 0 8 0,0 4 12 0,6-4 10 0,-6 0 7 0,0 0 4 16,5 0 2-16,3 5-3 0,0-5-12 0,-8 0-12 0,5 0-17 0,2 0-15 0,5 0-13 16,-4 0-14-16,-1 0-44 0,5 0 0 0,0 0 0 0,1 0 0 0,1 0 0 15,-1-5 0-15,7 5 0 0,0 0 0 0,-8-4 0 0,15-1 0 0,-9 5 0 16,3-7-68-16,3 4-32 0,-3-3-25 0,5 6-32 16,0-5-40-16,1 1-41 0,-8-2-46 0,7 1-46 0,-1 1-73 0,-5 0-84 0,6-1-66 0,0-1-57 0,1 2-5 15,-7-2 16-15,4 1 31 0,3 1 36 0,-1-2 45 0,-8 1 50 0,9-4 52 0,-6-1 56 16,-3 7 59-16,3-9 57 0,-2 3 72 15,1-1 78-15</inkml:trace>
  <inkml:trace contextRef="#ctx0" brushRef="#br0" timeOffset="-49771.43">14581 18319 0 0,'0'0'18'0,"0"0"145"15,-7 0 104-15,2-6 77 0,5 2 57 0,0-1 53 0,-8-1 38 0,3 3 40 16,5-9 34-16,0 3 32 0,-6 0 29 0,6-1 28 0,0 1 26 0,0-7-101 16,0 6-172-16,0 6-118 0,0-6-85 0,0 5-51 0,0 1-30 0,0-2-20 15,0 0-16-15,0 6-12 0,0 0-11 0,0 0-8 0,0-3-6 0,0 3-9 16,0 0-7-16,0 0-11 0,0 0-17 0,0 0-8 0,0 0-8 0,0 0-5 0,0 0-4 15,0 0 2-15,-8 0-2 0,8 3 2 0,-5 3-2 0,5 0 0 16,-7 3-4-16,7 1 0 0,-6-1 0 16,-2 0 3-16,8 6 1 0,-6-3 3 0,-1 1 2 0,7 2-1 0,-5 0 1 0,-2 0 1 0,7-2-2 0,0-2-1 0,-7 4 0 0,7-2-1 15,0-3 2-15,-7 1-2 0,7 4 2 0,0-6 0 0,0 1-1 0,7-1-1 16,-7 0 3-16,0 3-1 0,0-3 2 0,7 1 1 0,-7-1 1 0,7 0 2 16,-7 2 1-16,5-1 2 0,2-4 0 0,-1 3 1 0,-6 0 3 15,8-5 2-15,-2 7 5 0,1-7 2 0,-2 1 3 0,-5 5 3 0,8-4 2 0,-2-1 3 0,-6 3 1 16,5-8 5-16,-5 11 2 0,0-7 2 0,8 1 5 0,-8 1 2 15,0-3 2-15,0 4 1 0,0-2-2 0,-8-1 1 0,8 1-2 0,-5 5-4 0,-1-7-3 16,-2 3-5-16,3 3-7 0,-2-3-8 0,-7 0-9 0,8 3-11 0,-6-5-9 0,-2 1-12 16,1-1-14-16,0 2-10 0,0-1-13 0,0 4-8 0,0-9-12 0,0 7-7 15,-1-4-8-15,9 3-11 0,-8-1-10 0,5-1-12 0,-3 0-13 0,4-4-14 0,-1 6-10 16,2-6-14-16,-1 5-13 0,7-5-14 0,-6 0-11 0,6 4-13 0,0-4-16 16,0 0-20-16,0 0-20 0,0 0-23 0,0 0-21 0,0 0-15 0,0-4-16 0,6 4-17 15,1-5-17-15,-1-1 12 0,2 2 23 0,4 0 28 0,2-7 31 0,-1 8 32 16,0-9 35-16,6 3 36 0,-6-1 38 0,5 1 39 0,3 0 37 0,-1-7 41 0,-8 2 51 15</inkml:trace>
  <inkml:trace contextRef="#ctx0" brushRef="#br0" timeOffset="-49328.98">14784 18489 102 0,'11'0'184'0,"-3"0"64"0,-8 0 55 0,8 0 49 15,-8 0 42-15,5 0 40 0,-5 0 36 0,0 0 35 0,0 0 33 0,0 0 31 16,0 0 32-16,0 0-68 16,0 0-120-16,0 0-75 0,0 0-54 0,0 0-36 0,0 0-30 0,0 0-23 0,0 0-19 0,0 0-18 0,0 0-17 0,0 0-18 15,0 0-17-15,0 0-16 0,0 0-16 0,0 0-17 0,0 0-17 0,0 0-18 16,0 0-17-16,0 0-14 0,0 0-12 0,0 0-5 0,0 0-2 0,0 4 1 0,0 2-2 15,0-1 3-15,0-1 0 0,0 2-1 0,0 0 4 0,0-3 1 0,0 7 3 16,0-5 3-16,0-1 3 0,6 1 1 0,-6 1 1 0,8-2 2 0,-8 1 0 16,0 1 3-16,5-2 0 0,3 2 5 0,-1-6 4 0,-2 5 2 0,2-5 4 15,5 0 1-15,-4 4 4 0,5-4 3 0,-2 0 1 0,10-4 2 0,-8 4 2 0,8-5 0 16,-3 5-3-16,-4-6-1 0,4 2-4 0,3-2 1 0,-2 1 1 0,1-5-2 16,-1 5 4-16,-6-4-1 0,6 5 3 0,-6-5-1 0,0-3 6 0,0 8-1 0,-8-7 2 15,4 2 4-15,3 0-2 0,-4-1 2 0,-8 1 0 0,6-3-3 0,-1-2 0 16,-5 6-2-16,0-7-3 0,0 0-2 0,0 0-8 0,0 0-12 0,0 0 0 15,-5 0 0-15,5 2 0 16,-6-2 0-16,-2 6 0 0,1-7 0 0,2 5-7 0,-4-2-5 16,4 7-5-16,0-3-4 0,-8 3-7 0,5 2-5 0,2-1-2 0,-7 5-2 0,6 0-1 0,-7 5 1 0,9-1 0 0,-8 8-1 0,0-3 2 0,5 1 0 15,-3 4-1-15,3 2 4 0,-4 2 3 0,4-3 5 0,-4 4 4 0,5-4 6 16,-6 4 2-16,7-4 4 0,-1 5 1 0,1-6 3 16,1 0 1-16,-2 1 1 0,7 6-2 0,-9-12-1 0,4 6 0 0,5 1 1 0,0-3 0 0,0-4 0 0,0 6 0 15,0-4 0-15,0 4-3 0,0-7 1 0,5 7 1 0,4-4 0 0,-9-1-1 0,7 4 2 16,4-4 1-16,-4-1 2 15,7 0-1-15,-2-3 0 0,0 4-4 0,3-5-6 0,-2-1-6 0,6 5-12 0,-6-3-14 0,5-6-19 16,-4 5-25-16,6-5-24 0,-1 0-27 16,-6 4-27-16,6-4-34 0,-4-4-32 0,-4 4-29 0,9 0-40 0,-6 0-39 15,-8 0-71-15,6-5-81 0,2 5-34 0,-9-6-10 0,3 6 15 0,5-4 30 0,-13-1 37 16,8-4 40-16,-3 5 42 0,-5-8 45 0,6 3 45 0,-6-6 45 0,8 6 49 0,-8-7 54 16</inkml:trace>
  <inkml:trace contextRef="#ctx0" brushRef="#br0" timeOffset="-48301.71">15578 18523 0 0,'-6'6'6'0,"6"-2"118"0,-6-4 73 0,-1 0 47 0,-1 0 32 0,3 0 27 0,-9 0 20 0,9-4 23 0,-10 4 29 0,3-6 25 0,0 3 30 0,-4-3 27 0,5 0 28 0,-1 2-77 0,-2-1-135 0,1-1-72 0,-1 2-40 0,2 4-9 0,-2-5 0 0,1 5 5 0,8-4 7 0,-9 4 1 0,7-5-2 0,1 5-9 0,-1-4-5 0,2 4-11 0,5-6-9 0,-8 6-9 15,8 0-9-15,0 0-10 0,0 0-11 0,0 0-10 0,0 0-4 0,0 0-6 0,0 0-10 16,0-6-7-16,0 3-10 0,0-3-8 0,8 0-11 0,-8 2-6 0,5-1-8 16,-5 0-6-16,7 1-4 0,-7 0-3 0,6-2-2 0,1 0-4 0,0 3-1 15,0-3-3-15,-2 1 1 0,8 5-1 0,-5-4 1 0,3 4 4 0,-4-6 1 0,7 6 3 16,-8 0 3-16,6 0 5 0,4 6 1 0,-5-6 1 0,2 4 3 0,0 1 1 16,-6 1 1-16,5-3-1 0,3 9 0 0,-2-8 1 0,-7 5-1 0,7 0 1 15,-6 3-3-15,-1-3 1 0,7 1-1 0,-8 4-3 0,3-4 0 16,-8 5-2-16,8-6-1 0,-3 6-2 0,-5-6-4 0,0 6-6 0,6 1-5 0,-6-3-4 0,0-2-9 15,0 4-4-15,0 0-3 0,0-6-4 0,0 1-3 0,-6-1 0 0,6 0-2 16,0 3 1-16,-5-3 0 0,5-5 5 0,-8 1 0 0,8 5 7 16,-8-10 4-16,3 5 6 0,5-1 4 0,-7 1 4 0,1-5 6 0,0 7 5 0,6-7 4 0,-7 0 5 0,-1 0 3 15,8 0 5-15,-5 0 1 0,5 0 6 0,0 0 0 0,-6-7 2 0,6 7 3 16,0 0 2-16,-8-5 3 0,8 1 2 0,0-1 1 0,0-1 2 16,0 2 2-16,0-1 0 0,0 1 1 0,0-1 1 0,0 1-2 0,0-8-1 0,0 8 0 0,8-1 1 15,-8-4-2-15,6-1-3 0,-6 1 1 0,5-3-5 0,-5 3 0 0,8 0-5 16,-1-6-5-16,-1 0-5 0,0 5-4 0,6-5-4 0,-4 1-3 0,5 1-3 0,-2-3-5 15,5 1-2-15,-4 1-5 0,8-2-1 0,-8 1-5 0,2 6-1 0,-1-4-2 16,-1 7-2-16,8-3 0 0,-7 3-4 0,0 1 2 0,0 1-3 0,0 4 2 0,0 0-1 16,1 0 1-16,-2 0 3 0,-6 4 1 0,8 1 0 0,-2 1 4 0,-4-3-1 15,3 3 1-15,4 0 3 0,-10 2 1 0,4 2 0 0,-4 0 3 0,0-1-2 0,8 3 0 16,-13-3-1-16,8 0-2 0,-2 1 0 0,1-1 1 0,-1 3-1 0,2-3 0 16,-3 4 1-16,-5-2-4 0,8-2 2 0,-3-3-2 0,2 4 0 0,0-1 1 15,-2-5 0-15,2 1 5 0,1 5-1 0,-3-5 2 0,9 1 3 0,-9-3 1 0,11 4 2 16,-11-7 1-16,8 5 2 0,1-5 0 0,-9 0 4 0,8 0 0 0,0 4 1 15,0-4-1-15,0-4 2 0,1 4 1 0,-2 0 3 0,7-5-1 16,-4 5 6-16,-3-7 4 0,8 4 5 0,-7-3 5 0,-2 1 7 0,10-5 7 0,-8 5 7 0,1 1 6 16,-2-5 5-16,2 3 7 0,-9-4 4 15,8 1 3-15,-6-2 4 0,0 7 1 0,6-5-1 0,-6 0-2 0,-7-3-6 0,5-3-2 0,4 6-4 16,-9 0-4-16,0-1-4 0,0-5-48 0,0 5-7 0,0 0 0 0,0 2 0 16,0-4 0-16,-9 9 0 0,9-8 0 0,-5 7 0 0,5-2 0 0,-7 1 0 0,-1 5 0 0,3-4 0 15,5 4 0-15,-7 4 0 0,0-4 0 0,2 5 0 0,-8 1-24 0,5-2-18 16,-3 7 3-16,4-2 3 0,-7 1 4 0,1 4 2 0,0-4 7 0,0 5 3 15,7 0 9-15,-7-2 2 0,-2 2 4 0,4 0 1 0,-2-5 2 0,5 4 1 16,-5 1-3-16,7-5-1 0,1 1 0 0,-10-3-4 0,15 7-1 0,-6-4-3 16,0-1 0-16,6-5-4 0,-7 4 0 0,7 1-2 0,0-1-1 0,0-4-1 0,7-1 2 15,-7 8 2-15,6-8 2 0,-6 1 6 0,6-1 2 0,2-4 5 0,-1 5 2 0,4-5 4 16,-3 4 2-16,5-4 4 16,6 0 4-16,-7 0 2 0,9-4 3 0,-10 4 2 0,10-5-2 0,-3 5 1 0,3-4-2 0,6-1 0 0,-8 1-2 0,1-2 3 15,-1-4 1-15,0 5 1 0,1-1 1 0,-6-3 3 0,4 0 1 0,-4 0 1 16,-2-1 1-16,1-5 1 0,1 4 2 15,-2-2 2-15,-3-3-1 0,2-4-26 0,-4 7-6 0,-2-8 0 0,4 2 0 0,-4 1 0 0,2-3 0 0,-1-3 0 0,-6 5 0 16,7-7 0-16,-7 3 0 0,0-3 0 16,6 7 0-16,-6-5 0 0,0 3 0 0,0 2 0 0,0 0 0 0,-6 5 0 0,6-1 0 0,0-1 0 0,0 7 0 15,0 0 0-15,-7 3 0 0,7 3 0 0,0 3 0 0,0 0 0 0,0 0 0 0,-6 0 0 16,6 3 0-16,-7 3 0 0,2-2-46 0,5 7-1 0,-9-2-2 0,4 1 2 16,-2 5 2-16,1-1 6 0,1 5 6 0,-4-3 8 0,9 2 11 0,-7-3 6 15,2 6 5-15,5-8 3 0,-8 8 1 0,8-6 3 0,0 3 0 0,0-3-1 16,0 0 4-16,0 4-1 0,0-4 1 0,0 6-1 0,8-8 1 15,-8 2-1-15,5 6 0 0,-5-8 0 0,7 7-4 0,2-5 0 0,-4 0-8 0,1-7-9 0,1 7-13 16,-2-1-20-16,4-2-19 0,-4-3-28 0,2 4-29 0,-1-7-33 0,1 3-38 0,-1 3-40 16,2-8-41-16,-3 5-48 0,-5-4-48 0,5-1-61 0,-5 2-59 0,9-1-46 15,-4-5-34-15,2 4 4 0,-7-4 25 0,8 0 37 16,-3 0 42-16,2 0 48 0,-7-4 49 0,7-1 52 0,-2-1 52 0,3 2 53 0,-3-1 56 0,3-4 57 0,-2-1 75 0</inkml:trace>
  <inkml:trace contextRef="#ctx0" brushRef="#br0" timeOffset="-47938.65">17257 18358 0 0,'8'0'2'0,"-8"0"108"0,8-5 63 0,-8 5 43 0,5 0 27 0,-5-6 23 0,6 2 19 0,-6-2 16 0,0 1 18 0,7-4 18 0,-7 5 15 0,6-6 21 0,-6 5 23 0,7-4-74 0,-7 3-124 0,6 0-59 0,-6-3-25 0,7 3-7 15,-7-1 3-15,7 1 5 0,-7-3 8 0,7-3 9 0,-7 8 9 0,0-6 8 16,0 0 8-16,5 6 1 0,-5-5 2 0,0-3-3 0,0 3-4 0,0 4-3 0,0-5-3 15,0 1-2-15,0 0-2 0,0 3 0 0,0-4-1 0,0 5-3 0,0 1-4 16,0-1-6-16,0 1-6 0,0-2-10 0,0 6-7 0,0-4-12 16,0 4-5-16,0-5-8 0,0 5-9 0,0-6-8 0,0 6-9 0,0 0-8 15,-5 0-12-15,5 0-11 0,0 0-8 0,0 0-10 0,0-3-8 0,0 3-8 0,-7 0-4 0,7 0-4 16,-7 0-4-16,7 0-5 0,-7 0 1 0,1 3-1 0,-1-3-1 0,1 6 1 16,-1-1 1-16,1-1 1 0,1 6 3 0,-3-5 1 0,-5 4 6 0,5 1 2 15,-2 5 4 1,1-6 3-16,4 6 2 0,-8 0 1 0,5 4 3 0,2-4-1 0,-6 6 0 0,5-2 1 0,0-1 0 0,2 8-2 0,-3-7 2 0,1 0-2 0,7 5-2 15,-5-3-2 1,5 3-5-16,0-5-1 0,0 2-6 0,0-2-7 0,5-1-9 0,-5 3-11 16,7-2-16-16,1-5-15 0,4 1-19 0,-5 1-20 0,-2-3-22 0,8 2-32 15,1-1-33-15,-2-2-41 0,2-3-38 0,-1 1-62 0,0-1-71 0,0-4-69 16,0-1-62-16,6 2-12 0,-5-6 11 0,-2 6 25 0,1-6 33 0,1 0 36 0,-9 0 41 16,10-6 47-16,-3 0 50 0,-5 2 53 0,-2-1 52 0,11-1 67 0,-11-3 71 0</inkml:trace>
  <inkml:trace contextRef="#ctx0" brushRef="#br0" timeOffset="-47465.27">17584 18440 0 0,'5'-10'24'0,"-5"2"142"0,7 2 83 0,2-3 59 0,-9-2 47 0,5 1 40 16,2 1 40-16,-7-6 34 0,6 6 33 0,-1-1 30 0,4-1 27 0,-2 2 28 0,-2-1 22 0,1 1-104 15,2 0-181-15,-3 3-97 0,3 0-54 0,-3 2-26 0,2-1-21 0,0-1-14 16,0 6-16-16,-1 0-16 0,1 0-12 0,-2 0-11 0,-5 0-8 0,8 6-4 16,-2-1-7-16,-6-1-7 0,5 8-4 0,-5-9-7 0,0 12-1 0,0-5-3 15,0-1 0-15,0 6-1 0,0-4-1 0,0 2 1 0,0 2 0 0,-5 0 1 16,5 0-2-16,-6-1-3 0,6 0-1 0,-8 1-2 0,8 1-4 0,0-2-3 0,-5-4-1 15,5 5-1-15,-7 0-3 0,7-6-1 0,0 0-2 0,0 1 0 0,-6 1-1 16,6-1-3-16,0-1-1 0,0-5 1 0,0 7-3 0,0-7-1 0,6 7 2 0,-6-8-2 16,0 4 1-16,0-2 1 0,7-1 2 0,-7-4 0 0,0 5 3 0,5-5 5 15,-5 0 7-15,0 0 6 0,0 0 5 0,0 0 2 0,0 0 4 0,8-5 2 16,-8 5 1-16,0-4 0 0,0-1 1 0,0-5-1 0,0 4-1 0,-8-3 1 16,8-2-4-16,0 3-1 0,-5-3-7 0,-2-4-4 0,7 0-3 0,-6 2-3 0,-1-2 0 15,0 0 0-15,0-4 4 0,2 4 3 0,-3-6 7 0,3 7 2 0,-3-6 3 16,2 2 4-16,1-3 3 0,-2 3 3 0,7-3 2 0,-9 2 1 0,4 1 2 15,5-3-3-15,0 2 1 0,0-2-7 0,0-3-5 0,0 5-4 0,0-1-8 16,0 7-6-16,5-8-5 0,-5 6-6 0,9 2-4 0,-9-2-5 0,7 6-4 0,-7-3-4 16,5 8-3-16,-5-7 0 0,6 7 0 0,2-1-4 0,-3 5 3 0,-5 0-2 15,8 0 3-15,4 0-1 0,-5 0 4 0,0 5 0 0,6-5 3 0,0 4 2 16,-2 7 4-16,-3-7-1 0,13 8 3 0,-16-3 3 0,9 0 1 0,-2 1 3 0,1 4 2 16,1-4 0-16,-1 5 0 0,-8 0 3 0,9 0 0 0,-9-6-2 0,2 6 2 15,2-1-1-15,-4 0-2 0,0 1-5 0,-5 1-8 0,8-2-8 16,-8 2-11-16,0-2-12 0,0 0-11 0,0 0-13 0,0 2-15 0,0-7-16 0,-8 6-16 0,3-6-21 15,5 6-18-15,-5-6-23 0,-11 3-28 0,11-4-22 0,-3-3-22 16,-3 4-35-16,-2-3-40 0,-1 0-56 0,7-6-56 0,-6 3-35 0,-1-3-19 0,4 0 8 16,2 0 24-16,-5 0 27 0,5-3 34 0,3 3 38 0,-1-6 41 0,6 0 42 0,0-3 43 0,0 4 51 15,0-3 56-15,0-4 59 0,6 3 70 0</inkml:trace>
  <inkml:trace contextRef="#ctx0" brushRef="#br0" timeOffset="-47260.4">18105 18171 109 0,'13'-4'212'0,"1"-2"76"0,-7-3 62 0,4 5 55 0,-3-1 47 0,5-1 47 0,-13-4 42 0,7 5 41 0,-2 1 40 0,-5 4 37 0,7-5 34 0,-7 5-66 0,0 0-126 0,5-4-109 0,-5 4-95 0,0 0-61 0,0 0-45 0,0 0-33 0,0 0-28 0,0 4-20 0,0 1-22 0,0-1-39 0,0 1-49 0,0 5 0 0,0 1 0 0,0 2 0 0,0-3 0 0,0 10 0 0,0-5 0 0,-5 4 0 0,5 2 0 0,0 1 0 0,0-1 0 0,0 3 0 0,0-5 0 16,0 7 0-16,0-7 0 0,0 0-22 0,0 7-109 0,-7-8-47 0,7 1-50 0,-5 2-73 15,-2-8-78-15,-1 8-115 0,3-6-121 0,-3 3-51 0,-3-3-12 0,-5-5 16 16,5 5 26-16,-10-11 41 0,9 7 44 0,-7-7 53 0,-1-4 57 0,0 0 65 15,-6 0 67-15,0-4 76 0,0-2 81 0</inkml:trace>
  <inkml:trace contextRef="#ctx0" brushRef="#br0" timeOffset="-34493.68">9540 17498 0 0,'0'-6'25'0,"0"6"20"0,-5 0 13 0,5 0 10 15,0 0 8-15,0 0 3 0,0 0 0 0,0-4-3 0,0 4-4 0,0 0-8 0,0 0-6 0,0 0-9 0,0-6-8 0,0 6-5 0,0 0-2 0,0 0-2 0,0-4-2 0,0 4 2 0,0 0 1 0,0 0 2 0,0 0 6 0,0-5 3 0,0 5 5 16,0 0 3-16,0-5 4 0,0 5 5 0,0 0 10 0,0 0 7 0,0-4 6 0,0 4 6 0,0 0 8 0,0 0 6 0,0-6 10 0,0 6 11 0,0 0 11 0,0 0 9 0,0 0 9 0,-8 0 5 16,8 0 6-16,0 0-1 0,0 0-5 0,0-4-8 0,0 4-10 0,0 0-10 15,0-5-7-15,0 5-10 0,0 0-8 0,0-6-7 0,0 6-7 0,0-3-4 16,0 3-6-16,0 0-5 0,0-6-3 0,0 2-5 0,0 4-6 0,8-6-5 16,-8 1-8-16,0 5-5 0,0 0-6 0,0-4-5 0,0-2-2 0,0 3-4 15,0-3 0-15,5 6-4 0,-5-6-2 0,0 3 0 0,0-3-2 0,7 6 1 0,-7-3 0 16,0-4 2-16,8 2 5 0,-8 5 1 0,0-4 4 0,5-1 3 15,-5-1 4-15,7 2 4 0,-7-1 4 0,0 1 5 0,7-1 4 0,-7 1 6 0,5-2 3 0,-5 0 4 16,0 6 4-16,0-4 1 0,0-1 0 0,8-1 1 0,-8 3 0 0,0 3 1 16,0 0-1-16,0 0-2 0,0 0 1 0,0-6-4 0,0 6-2 0,0 0-4 15,0 0-3-15,0 0-6 0,0 0-3 0,0 0-5 0,0 0-5 0,0 0-4 0,0 0-4 16,0 0-5-16,0 0-8 0,0 0-3 0,0 0-8 0,0 0-4 0,0 0-5 16,0 0-3-16,0 0-5 0,0 0-3 0,0 0-5 0,0 0-2 0,0 0-4 15,0 0-3-15,0 0-4 0,0 0 0 0,0 0-3 0,0 0 0 0,0 0 3 0,0 0 2 16,0 6 0-16,0-3 5 0,0 3 3 0,0 3 4 0,0-3 2 0,0 4 5 15,0-5 4-15,0 8 4 0,0-2 3 0,-8 5 4 0,8-4 2 0,0 3 0 16,0 6 1-16,0-8 2 0,-5 8-3 0,5-3 2 0,0-2-2 0,-7 2-3 16,7 3 2-16,-7-6-2 0,7 4-2 0,-5 1-1 0,5-7-3 0,0 3 0 15,-8 4-5-15,8-7-1 0,-7 2-3 0,7-5-8 0,0 4-10 0,0-4-11 16,-5 1-12-16,5-1-10 0,0-1-10 0,0 0-10 0,0-3-9 0,0 3-11 0,5-3-8 16,-5-3-11-16,0 3-12 0,0 0-13 0,0-2-11 0,0 1-11 0,0-1-3 15,0-4-3-15,0 0-6 0,0 0-9 0,7 6-14 0,-7-6-20 0,0 0-28 0,0 0-18 16,0 0-16-16,0 0-22 0,0 0-21 0,0 0-13 0,0 0-9 0,8-6 11 15,-8 2 18-15,5-5 22 0,-5 3 24 0,0-3 32 0,7-2 31 16,-7 1 36-16,7-3 38 0,-7-2 32 0,5 0 33 0</inkml:trace>
  <inkml:trace contextRef="#ctx0" brushRef="#br0" timeOffset="-34146.32">9659 17327 0 0,'0'-6'1'15,"7"2"107"-15,-7-1 67 0,0-1 44 0,0 6 32 0,0-3 31 0,0 3 28 0,5-6 27 0,-5 6 25 0,0 0 20 0,0 0 19 0,0 0 21 0,0-4 20 0,0 4-73 0,0 0-127 0,0 0-63 0,0 0-32 0,0 0-18 0,0 0-7 0,0-5-10 0,0 5-12 0,-5-4-8 0,5 4-5 0,0 0-3 0,0-6-3 0,0 6-3 0,0-6-5 0,0 6-8 0,-7 0-9 0,7 0-7 0,0-4-9 0,0 4-6 0,0 0-6 0,0 0-5 0,0 0-6 0,0 0-7 0,0 0-8 0,0 0-8 0,0 0-8 0,0 0-2 0,0 0-3 0,0-5 1 0,0 5 0 0,7 0 1 16,-7 0 1-16,5-5 4 0,1 5 2 0,1 0 2 0,-1 0 7 0,2 0 5 16,-1 0 2-16,4 0 5 15,-5 0 3-15,9 0 2 0,-10 0-4 0,9 0-4 0,-9 0-4 0,3 0-3 0,5 5-4 0,-7-5 1 0,1 5 0 0,-7-5 0 0,5 4 4 16,3-4 1-16,-8 0 7 0,0 0 3 15,0 6 4-15,0 0 3 0,-8-2 3 0,8 1 4 0,-5-1 2 0,5 2 3 16,-7 3 1-16,1-4 1 0,0 5 1 0,-1-4-2 0,-1 3-4 0,-3 0-3 16,3 1-8-16,-5-1-6 0,6-4-8 0,-5 5-8 0,0-1-7 0,4 3-6 0,-5-3-6 0,2 0-5 15,4 1-5-15,-7-1-5 0,7 2-10 0,1-1-7 0,1-6-12 0,-11 6-9 16,11 0-10-16,-1-6-12 0,6 7-8 0,-8-7-10 0,3 5-9 0,5-3-13 16,-8-1-9-16,8-1-12 0,0 2-15 0,0 0-12 0,0-6-15 0,0 3-20 0,0-3-17 0,0 6-18 15,0-6-14-15,0 0-23 0,8 0-24 0,-8 0-11 0,0 4-5 0,5-4 12 0,3 0 18 0,-2 0 24 16,-6-4 25-16,5 4 29 0,2-6 31 0,2 3 32 0,-4-3 34 0,1-4 33 15,1 5 33-15</inkml:trace>
  <inkml:trace contextRef="#ctx0" brushRef="#br0" timeOffset="-33876.86">10095 17351 0 0,'6'10'15'0,"-6"-1"132"15,0-4 74-15,0 2 54 0,-6-4 46 0,6-3 40 0,-7 6 38 0,7-6 34 0,0-6 32 16,-6 6 26-16,6 0 27 0,0 0 22 0,0-3 25 0,0 3-99 0,0 0-165 15,-8 0-87-15,8 0-43 16,0 0-26-16,0 0-19 0,0 0-15 0,0 0-16 0,0-7-9 0,0 7-10 0,0 0-5 0,0 0-5 0,0 0-6 0,-5 0-6 0,5 0-11 16,0 0-7-16,0 0-8 0,0 0-7 0,0 0-7 0,0 0-12 0,0 0-7 15,0 0-8-15,0 0-4 0,0 0-3 0,5-5-1 0,3 5-3 0,-8 0-1 0,6 0 2 16,1 0-2-16,-1 0 4 0,-1 0-4 0,11 0-6 0,-11-4-8 0,8 4-11 16,0 0-17-16,0 0-19 0,-7 0-27 0,7 0-30 0,0 0-31 0,1 0-27 15,-9 4-35-15,2-4-38 0,1 5-51 0,-3 2-57 16,3-4-56-16,-2-3-53 0,-6 9-6 0,5-3 15 0,-5 0 29 0,-5-3 33 0,5 7 38 0,-6-5 42 0,6 1 42 15,-8-2 41-15,3 2 43 0,-3 3 48 0,-4-4 53 0,5-1 67 0</inkml:trace>
  <inkml:trace contextRef="#ctx0" brushRef="#br0" timeOffset="-33718.07">10161 17503 0 0,'-8'4'4'0,"0"5"115"15,3 2 74-15,-8-7 55 0,13 8 48 0,-14-9 45 0,7 3 44 0,2-2 41 16,5 1 39-16,-6-5 35 0,-1 6 33 0,7-6 28 0,-6 4 23 0,6-4-82 16,0 0-144-16,0 0-83 0,0 0-49 0,0 0-35 0,0 0-26 0,0 0-28 15,0 0-26-15,0 0-26 0,0 0-22 0,0 0-17 0,0 0-13 0,0 0-5 0,0 0-3 16,6 0-1-16,-6 0 1 0,7 0-3 0,-1 5-1 0,-6-5-2 0,5 0-1 0,11 0-2 15,-11 4 0-15,0-4-7 0,8 0-13 0,3 0-28 0,-5 0-33 0,2 0-54 16,0 0-59-16,1 0-113 0,6 0-130 0,-1-4-90 0,2 4-58 0,-10-5-20 16,10-5 1-16,-3 5 12 0,-5-5 22 0,0-5 30 0,6 0 40 0,-4-3 49 15,-4-7 55-15,2 1 68 0,2-6 70 0,-3-4 93 0,0 0 102 0</inkml:trace>
  <inkml:trace contextRef="#ctx0" brushRef="#br0" timeOffset="-10571.5">26357 16228 0 0,'0'0'18'0,"-5"-5"45"0,5 1 21 0,-9 4 17 0,2-6 16 0,7 0 17 0,-5 6 18 0,-1 0 22 0,6-3 22 15,-7 3 25-15,7-6 23 0,-6 6-8 0,6 0-25 0,-8 0-19 0,8-6-14 0,-5 6-4 0,5 0-4 0,-7 0 1 0,7 0-1 0,0 0-2 0,-6 0-4 0,6 0-8 0,0 0-9 16,0 0-8-16,0 0-8 0,-8 0-7 0,8 0-2 0,0 0-5 0,0 0-2 16,0 0-2-16,0 0-3 0,0 0-2 0,0 0-3 15,0 0-3-15,0 0-4 0,0 0-6 0,0 0-6 0,-6 0-6 0,6 0-8 16,0 0-8-16,0 0-7 0,0 0-7 0,0 6-6 0,0-6-4 0,0 0-4 0,0 0-4 0,0 6 0 0,6-6-3 16,-6 3 0-16,0-3 1 0,0 6 1 0,8-6 3 0,-8 0 3 15,6 6 3-15,1-6 4 0,-2 4 2 0,-5-4 2 0,14 0 2 0,-7 5 1 0,-1-5-2 16,6 0-1-16,2 4-4 0,-1-4-5 0,0 0-4 0,0 0-5 0,6 5-4 15,1-5-5-15,-8 0-4 0,8 0-5 0,-1 4-2 0,-3-4-4 0,2 0-3 0,-4 6-5 16,-2-6-11-16,7 0-14 0,-6 0-21 0,-6 5-22 0,5-5-27 0,-4 0-28 16,4 0-32-16,-6 0-30 0,2 0-53 0,-8 0-63 0,5 0-86 0,3 0-93 15,-8-5-36-15,0 5-6 0,7-6 16 0,-7 2 25 0,0-1 36 0,0-4 37 0,0-1 43 16,-7 1 44-16,7-3 46 0,0-2 46 0,-8 6 60 0,8-7 65 0</inkml:trace>
  <inkml:trace contextRef="#ctx0" brushRef="#br0" timeOffset="-2337.25">32897 16941 80 0,'0'-10'158'0,"0"1"47"0,0 0 40 0,0-3 32 0,0 3 35 0,0-1 31 16,0 5 30-16,-8-4 32 0,8-1 30 0,0 4 29 0,0-3 29 0,0 3-59 0,0-3-113 0,-7 4-69 0,7 1-43 0,0 0-27 0,0 4-19 0,7-5-15 0,-7 5-19 0,0 0-15 0,0-6-15 0,8 6-14 0,-8-4-13 0,5 4-11 0,-5 0-9 0,7 0-6 15,-7 0-2-15,7 0-1 0,-2 0-2 0,3 0 3 0,-3 4 5 0,3-4 4 0,-2 6 6 0,-1-6 1 0,2 5 1 0,1-1 4 0,-2 0-3 0,1 1 0 0,-1-5-3 0,-6 9-3 0,5-3-7 0,3 0-4 0,0 3-3 0,-3-3-3 0,-5 3-5 0,6 0-4 0,1 1-4 0,-7-4-7 0,6 3-2 16,-6 6-5-16,0-6-1 0,8 1-3 0,-8-1-3 0,0 2-2 0,0 3-1 0,0-5-6 0,0 6-5 0,0-4-5 0,0 4-6 0,0-6-5 0,0 1-9 0,-8-1-3 0,8 0-4 0,0 3-2 0,0-3-3 16,-6 0-2-16,6 1-1 0,0-5 1 0,-7-1 4 0,7 8 3 0,0-8 6 15,-6-4 4-15,6 5 6 0,0-1 8 0,-5-4 7 0,5 5 8 0,0-5 5 0,0 0 5 0,0 0 2 16,0 0 3-16,-8 0 5 0,8 0 3 0,0 0 0 0,-8 0 1 0,8-5 1 16,0 5 4-16,-5 0 3 0,5-4 2 0,0-1 2 0,0 5 2 0,-6-4 3 0,6-2 1 15,0 0 3-15,0 2 0 0,-7-7-1 0,7 7 2 0,0-1-1 0,0-4-1 0,0 5 1 16,0-8-4-16,0 3-1 0,0 3-2 0,0-3-5 0,0 0-5 15,0 0-2-15,0-1-3 0,0-1-6 0,7 1-5 0,-7 1 2 0,6-6-3 0,-6 5 0 0,5 1-4 0,-5-6 0 16,8 6-3-16,0 0-2 0,-8-3-2 0,5 3-2 0,1-6 0 0,-6 6 3 16,7 5 0-16,-1-8 2 0,2 3-2 0,-8 0-1 0,7 3-3 0,-2 1-4 0,1 1 0 15,0 0-1-15,1-1 1 0,-7-1-3 0,8 2-1 0,-3 4 3 0,2 0-4 0,0 0 0 16,-7 0 0-16,5 0-3 0,3 0 1 0,-1 0-2 0,-7 0 3 0,6 4 4 16,-6 2 1-16,6-1 0 0,1-1 2 0,-7 0 5 0,0 7 4 0,5-8 3 0,-5 9 0 15,8 3 1-15,-8-6 1 0,0 0 5 0,0 7 2 0,0-1 1 0,0-2-1 0,0 2-7 16,0-1 2-16,0 2-2 0,-8-3-5 0,8 2-7 0,0-1-13 0,-5 2-19 0,5 2-23 15,-7-3-24-15,7 1-30 0,-6-2-34 0,0-4-39 0,6 5-42 0,-7 0-55 16,-1-6-63-16,3 6-95 0,5-6-103 0,-7 1-38 16,7 1-3-16,-7-3 19 0,2 3 27 0,-3-7 37 0,8 7 43 0,-7-8 47 0,7-3 50 0,-6 7 52 0,0-7 56 0,6 5 64 15,0-5 69-15</inkml:trace>
  <inkml:trace contextRef="#ctx0" brushRef="#br0" timeOffset="-1063.06">33261 17223 9 0,'0'0'87'0,"0"0"50"0,7-3 41 0,-7 3 33 0,5-6 30 0,-5 6 26 0,0 0 26 0,0 0 26 0,0 0 29 0,0 0 28 0,7 0 30 0,-7 0-22 0,0 0-51 0,0 0-42 0,0 0-39 0,7-5-23 16,-7 5-18-16,0 0-6 0,0 0 2 0,0 0-2 0,0 0 1 0,0 0-5 0,0 0-4 0,0 0-7 0,0 0-12 0,0 0-7 0,0 0-9 0,0 0-10 0,0 0-12 0,0 0-12 0,0 0-17 0,0 0-16 0,0 0-13 0,0 0-15 15,0 0-11-15,0 0-12 16,0 0-12-16,0 0-9 0,0 0-13 0,0 0-3 0,0 0-6 0,0 0-1 0,0 0 2 0,0 5 0 0,0 1-1 0,0-3 0 0,0 4 0 0,0-2 3 0,0-1 1 0,0 5 2 15,0-3 0-15,0 3 1 0,0 0-2 0,-7 3-1 0,7-8-6 0,-7 5-8 32,7 0-12-32,-5 2-16 0,5-1-20 0,-7-4-23 0,7 3-28 0,-8 0-37 0,3 1-44 15,5-5-49-15,-7 4-52 0,0 1-93 0,2-4-110 0,-2 3-62 0,-2-3-33 0,4-3-3 0,-1 3 19 16,-1-2 28-16,7-4 39 0,-5 5 42 0,5-5 48 0,-9-5 51 0,9 1 58 0,-5-2 60 16,5 3 64-16,-7-3 81 0,7 0 93 0</inkml:trace>
  <inkml:trace contextRef="#ctx0" brushRef="#br0" timeOffset="-812.12">33411 17107 17 0,'0'0'135'16,"5"-5"78"-16,-5-1 57 0,0 6 41 0,0-4 30 0,0 4 17 0,0 0 11 0,0 0 13 16,0 0 9-16,0-5 12 0,0 5 10 0,0 0-40 0,0 0-68 0,0 0-100 0,0 0-118 15,0 0-69-15,0 0-38 0,0 0-26 0,0 0-16 0,0 0-10 0,0 0-9 16,0 0-35-16,0 0-52 0,0 0-62 0,7 0-70 0,-7 5-40 0,6-1-26 0,-6-4-3 0,8 6 4 15,-8-6 13-15,6 5 19 0,-6-5 24 0,0 0 26 0,7 0 34 0,-2-5 33 0,4 5 50 0,-9-6 55 16</inkml:trace>
  <inkml:trace contextRef="#ctx0" brushRef="#br0" timeOffset="138618.87">24424 15906 0 0,'0'0'23'0,"5"-6"69"0,-5 6 29 0,0 0 23 0,0 0 14 0,0-4 18 0,0 4 21 0,0-5 19 0,6 5 20 0,-6-6 20 0,0 3 22 0,0 3-3 0,0-7-13 0,8 2-44 0,-8 5-54 0,0-4-22 15,0-1-4-15,5 1 5 0,-5 4 9 0,0-6 2 0,8 3-3 0,-8-3-1 16,0 0-3-16,5 3-3 0,-5-3-6 0,8 0-5 0,-8 2-4 0,6-5-5 16,-6 4-3-16,5 1-2 0,-5-7-5 0,7 7 2 0,-7-2-4 0,8-4 0 15,-8 5-1-15,6-4-1 0,-6 3 0 0,6 2 0 0,-6-1-1 0,7 1 0 0,-7-1-1 16,0-2-1-16,0 4-1 0,5 3-2 0,-5-6-5 0,0 2-1 0,0 4-9 16,0-5-4-16,0 5-8 0,0 0-7 0,7-6-7 0,-7 6-9 0,0 0-6 0,0-3-5 15,0 3-8-15,0 0-6 0,0 0-5 0,0 0-6 0,0 0-6 16,0 0-4-16,0 0-8 0,0 0-4 0,0 0-5 0,0 0-1 0,0 0-1 0,0 3-2 0,0 8 0 0,0-7 2 0,0 5-2 15,9 3 2-15,-9-3 2 0,0 6 0 0,0 4 2 0,5-4 2 0,-5 4 4 0,0 2 1 16,0 3 3-16,0 1 2 0,0-7 0 0,0 6 0 0,0 1 1 16,0-1-3-16,-5 0 2 0,5 1-1 0,0-1-1 0,-9 1-1 0,9-1 1 0,0 1-2 15,0-1-1-15,-7-3-8 0,7-3-7 0,7 3-12 0,-7-2-9 0,0-1-14 16,0-3-15-16,9 6-20 0,-9-8-20 0,5 2-22 0,-5-3-22 0,0-3-27 16,6 0-33-16,-6 0-23 0,7 1-26 0,-7-5-28 0,5 4-31 0,-5-2-47 15,9-7-54-15,-9 5-38 0,5-5-28 0,2 4 7 0,-7-4 21 0,6 0 31 0,-1-4 33 16,3-1 40-16,-8-2 42 0,8 4 39 15,-3-8 39-15,2 1 44 0,0 1 47 0,-2 0 56 0,3-7 71 0</inkml:trace>
  <inkml:trace contextRef="#ctx0" brushRef="#br0" timeOffset="139361.1">24851 16022 0 0,'8'-4'29'0,"-1"4"146"0,-7 0 84 0,6 0 57 0,-6-5 41 16,8 5 34-16,-8 0 30 0,0-4 24 0,5 4 21 0,-5-6 22 0,0 0 17 15,0 6 20-15,0-3 24 0,0-3-113 0,0 0-190 0,0 6-97 0,0-3-50 16,0-8-26-16,0 7-7 0,0 4-11 0,-5-6-4 0,5 2-3 0,0-1-4 15,-8 5-4-15,8 0-4 0,-6-4-6 0,6 4-13 0,-7-6-11 0,-1 6-13 0,8 0-9 16,-5 0-12-16,5 6-4 0,-6-6-3 0,-2 4-2 0,3 1-1 0,5-1 1 16,-8 2 0-16,3 3 1 0,-3 0 1 0,2 3 2 0,1-3 4 0,-2 1 1 0,7-1 7 15,-8 6 0 1,2-6 3-16,0 6-2 0,-1-5-2 0,7 5-4 0,-5-6-4 0,5 6-6 0,-7-5-3 16,-2-1-6-16,9 6-3 0,0-10-5 0,-5 4-4 0,5 3-2 0,0-4-2 0,0-3 2 0,0 4 1 0,0-3 3 0,5 0 6 15,-5-3 7-15,0 3 3 0,9-6 7 0,-2 6 3 0,-7-6 9 0,5 4 5 0,2-4 7 16,-1 0 3-16,0 0 5 0,2 0 4 0,-1 0 3 0,-2 0 7 0,1-4 6 15,2 4 8-15,-3-6 6 0,3 0 7 0,-3 3 4 0,9-3 5 0,-9 0 5 16,3-3 0-16,-1 0 4 0,7 0 3 0,-9-1-1 0,0-1 3 0,3 1-1 0,-2-4-5 16,1 4-4-1,-1-5-10-15,8 0-4 0,-14 2-8 0,7-8-4 0,-2 6-6 0,2 2-3 0,-1-2-5 0,2-6 1 0,-8 7-2 0,6 0 2 0,-6-1 0 16,7 6 1-16,-7-6 2 0,0 6 4 0,5 3 6 0,-5-3 5 0,0 3 2 16,0 6-2-16,0 0-4 0,0 0-7 0,0 0-5 0,0 0-7 0,0 0-4 15,0 0-6-15,-5 6-3 0,5-1-3 0,0-1-4 0,0 6-4 0,-7-1-6 0,7 6-3 16,0-4-4-16,-6 2 3 0,6 8 2 0,-8-6 6 0,8 4 7 0,0-1 1 15,-6-3 5-15,6 6-1 0,0-8 2 0,0 8-2 0,0-6-1 0,0-2-1 16,0 2-1-16,0-1-3 0,6 2 1 0,-6-7-2 0,8 0-1 0,-8 3 2 16,6-3 0-16,1 1 2 0,-2-5 2 0,3 4 1 0,-2-5 3 0,7 2 3 0,-8-1 4 15,11-5 4-15,-11 0 5 0,8 4 4 0,1-4 5 0,-9-4 5 0,8 4 3 16,0-5 4-16,0-1 3 0,1-3 0 0,-2 5 2 0,1-5 0 0,6-3 0 0,-11-3 1 31,11 1-4-31,-14 6-1 0,11-7-1 0,-4 0-3 0,-6-5-3 0,-1 6-1 16,11-6-7-16,-11 1-2 0,1-2-4 0,2 6-1 0,-3-3-3 0,-5-7 0 15,8 5 0-15,-8-3-1 0,7 2-1 0,-7-3 1 0,5 6 0 0,-5-3 1 0,0-4-1 16,0 6 3-16,0 5 2 0,0-5 3 0,-5 3 4 0,5 2 2 0,0 4 2 16,-7 1 1-16,7-3-3 0,0 9-3 0,-8-3-5 0,8 2-7 0,0 4-9 15,0 0-9-15,-5 0-7 0,-3 0-4 0,8 4-5 0,-6 2-6 0,6 4-3 16,-5-5-2-16,5 4-3 0,-8 1-1 0,0 4-1 0,8-4 4 0,-5 5 2 0,5 0 9 16,-6-2 7-16,6-1 10 0,0 3 5 0,0-2 7 0,-7 1 2 0,7 2 3 15,0-1 3-15,0-6 4 0,7 6 0 0,-7 0 5 0,0-2 1 0,0 2 2 16,6-6 1-16,-1 6-1 0,-5 1 2 0,8-2-1 0,-8-4-2 0,8 5 2 15,-3 0-3-15,1-2 1 0,-6 2 1 0,8-4-1 0,-3 3-1 0,3 0-1 0,-8-4 0 16,7 4-1-16,-2-2-1 0,-5-4-1 0,0 3-2 0,7-2 1 0,-7 0-1 16,0 3 0-16,0-8 2 0,0 5-3 0,0-4-1 0,0 5-1 0,-7-5-4 15,7-1-1-15,0 2-5 0,-5 0-8 0,-2-2-5 0,7 1-12 0,-8-1-10 0,3 1-9 16,-3-5-13-16,2 4-16 0,1-4-15 0,-3 6-20 0,0-6-17 0,3 0-23 16,-8 0-18-16,8 0-19 0,-4 0-20 0,2 0-16 0,2 0-15 0,-1 0-24 15,1-6-27-15,-3 6-30 0,8 0-30 0,-8-4-41 0,8-1-43 0,-5 1-7 16,5 4 8-16,-7-9 22 0,7 3 27 0,0-4 34 0,7-1 33 0,-7 2 35 0,0 0 34 15,5-1 43-15,3-5 43 0,0 0 43 0,3 2 50 0</inkml:trace>
  <inkml:trace contextRef="#ctx0" brushRef="#br0" timeOffset="139582.19">25438 15900 0 0,'7'-4'71'0,"-1"-1"106"0,-6-1 69 0,6 6 57 0,-6-3 49 0,0-4 45 0,0 7 42 0,0-5 39 0,0 1 35 0,0 4 34 0,0 0 33 0,0-5 2 0,0 5-14 0,0 0-88 0,0-4-132 0,0 4-76 0,0 0-51 0,0-6-31 0,0 6-27 0,0 0-24 0,0 0-23 0,0 0-21 0,0 0-18 0,0 0-15 0,0 0-15 0,0 0-8 0,0 0-9 0,8 6-7 0,-8-6-4 0,0 4-6 0,7 1-4 0,-7 4-1 0,5-2-3 0,-5 2 0 0,0 0 1 0,7 1 2 0,-7 4 2 0,0-4 2 0,7 5 1 16,-7 0-3-16,0 3-6 0,0-3-7 0,0 6-7 0,0-2-11 0,0 2-9 0,-7-3-11 0,7 1-12 0,-7 2-18 15,7-3-25-15,-5 3-18 0,5 2-15 0,-7-9-20 0,7 7-18 0,-8-2-27 16,8 1-27-16,0-4-28 0,-6-3-28 0,6 2-39 0,0-6-49 0,0 6-59 16,0-4-67-16,0-3-18 0,0 3 4 0,0-7 17 0,0 1 23 0,6 1 34 0,-6-6 33 15,0 0 42-15,0 0 44 0,0 0 45 0,0 0 46 0,0 0 56 0,-6-6 57 0</inkml:trace>
  <inkml:trace contextRef="#ctx0" brushRef="#br0" timeOffset="139771.97">25401 16232 69 0,'-7'-4'175'0,"7"-1"72"16,-9 1 58-16,9-2 50 0,-5 0 46 0,-1 3 44 0,6-3 42 0,0 0 37 15,-7 3 34-15,7 3 30 0,0 0 23 0,0-6-56 0,0 6-104 0,0 0-99 16,0-5-92-16,0 5-54 0,0-4-39 0,0 4-26 0,7 0-21 0,-7 0-19 16,6-4-18-16,-6 4-15 0,5 0-8 0,-5-5-7 0,9 5-6 0,3 0-2 15,-6-7-5-15,7 7-4 0,-5 0-4 0,4-3-4 0,0 3-2 0,8 0-10 0,-6 0-13 0,-1-6-21 16,6 6-20-16,-7 0-27 0,2 0-31 0,6 0-35 0,-6 0-34 0,-1 0-45 15,-3 0-44-15,4 0-73 0,1 0-83 0,-3 0-86 0,0 0-83 16,-5 0-24-16,0 0 3 0,6-5 24 0,-6 5 31 0,-2-4 42 0,-5-2 44 0,9 1 49 0,-9 1 53 16,0-1 56-16,0-5 60 0,0 6 71 0,0-7 76 0</inkml:trace>
  <inkml:trace contextRef="#ctx0" brushRef="#br0" timeOffset="139986.97">25659 16344 0 0,'-5'21'25'0,"5"-6"143"0,5-2 78 0,-5 2 53 0,7-6 39 15,-7 3 34-15,7-8 28 0,-7 1 33 0,13-5 33 0,-6 0 33 0,7 0 36 16,-9 0 31-16,-5 0 33 0,7 0-101 0,-1 0-177 0,7 0-88 0,-5 4-42 0,-3-4-16 16,1 0-6-16,2 0-3 0,-3 0-6 0,10-4-14 0,-10 4-13 0,2 0-18 15,0-5-19-15,-2 5-16 16,8 0-16-16,-5-4-16 0,-2 4-13 0,-1-6-18 0,2 6-17 0,2-6-17 0,-4 6-23 16,1-4-24-16,1 4-25 0,-2-5-31 0,4 5-33 0,-2-5-41 0,4 5-44 0,-11-4-70 15,13-2-86-15,-5 2-88 0,-3 4-88 0,2-5-29 0,-1 1 2 0,0-1 21 16,1-5 30-16,1 4 39 0,-3-3 42 0,3-2 49 0,-2 3 49 0,-1-3 58 0,3 1 58 0,-1-4 73 15,-1-1 76-15</inkml:trace>
  <inkml:trace contextRef="#ctx0" brushRef="#br0" timeOffset="140498.59">26194 15945 0 0,'0'-11'32'0,"-6"7"152"0,6-2 88 0,0-3 60 0,0 4 47 0,-7 1 41 0,1-2 37 16,6-3 36-16,0 0 36 15,0 2 30-15,0-2 29 0,-7 4 26 0,7-5 25 0,0 7-117 0,0-3-197 0,0 6-101 16,0-6-56-16,0 6-28 0,0 0-10 0,0 0-11 0,0 0-16 15,0 0-13-15,0 0-18 0,0 0-8 0,0 0-12 0,0 0-8 0,0 0-8 0,0 0-8 0,0 0-11 0,0 0-7 0,0 0-6 0,0 0-5 0,7 6-2 16,-7 0-1-16,0-3 0 0,0 7 1 0,6-1 0 0,-6 3 2 0,0-3 1 16,7 0 1-1,-7 6 3-15,0 0 1 0,6 4 0 0,-6-4-1 0,0 3-2 0,0-3-5 0,-6 6-9 0,6 4-6 0,0-7-9 0,-7 1-8 0,7 2-10 16,-6 3-7-16,6-5-10 0,0 2-7 0,-7-3-8 0,7 6-4 0,0-8-2 16,0 2 0-16,0-3 1 0,0 6 0 15,0-8 1-15,0 2 2 0,0 0 5 0,0-4 2 0,0-3 8 0,0 3 5 16,0-2 5-16,0 0 6 0,0-2 9 0,7-2 7 0,-7-1 7 0,0-4 8 0,0 0 10 0,0 0 12 0,0 0 12 0,0 0 9 15,0 0 5-15,0 0 6 0,0 0 3 0,0 0 5 0,0-4 4 0,0-1 5 16,0-2 3-16,0 4 4 0,0-3-3 0,0-3-1 0,0 3-6 0,0-3-3 16,0 0-3-16,0 3-1 0,0-9 0 0,0 6-2 0,6-1 1 0,-6 1-2 15,0-6-2-15,7 0-5 0,-7 0-3 0,6 6-10 0,-6-7-4 0,7-2-9 16,-1 7-4-16,-1-9-6 0,3 11-5 16,0-6-6-16,-3 1-5 0,8 4 0 0,-8 1-1 0,4-1 3 0,-4-1 0 0,8 7 0 0,-5-1 5 0,5 1 2 0,-8-2 2 0,3 6 2 15,5-3 2-15,-7 3 4 0,6 0 4 0,-3 3 2 0,1-3 2 0,-2 6 1 16,5-2 0-16,-5 1 1 0,3-1 0 0,-3 7-1 0,5-1-1 0,-1-1 0 15,-5 1-1-15,5-1-2 0,-4 6 0 0,4-4-1 0,-5 4-1 0,5-2-1 0,-3-4-2 16,-4 6-1-16,1 1-3 0,-6-2 0 0,7 1-2 0,-7-5-3 0,0 5-3 16,0-6-2-1,0 6-1-15,0-6-9 0,-7 1-4 0,1 1-10 0,1-3-12 0,-4 3-9 0,-3-7-14 0,-2 7-10 0,1-1-11 0,-6-5-10 0,-1-1-11 0,1 1-10 32,-2-1-10-32,3 2-15 0,-3-2-9 0,10-4-14 0,-10 5-11 0,3-5-9 15,-3 0-4-15,7 0-11 0,4 5-12 0,-3-5-24 0,-3 0-30 0,11 0-30 16,-8-5-34-16,7 5-31 0,-1 0-28 0,7 0 0 0,-6-5 15 0,6 5 25 0,0 0 27 15,0-4 27-15,0 4 33 0,0-10 32 0,0 5 35 0,0 1 42 0,6-8 43 0,1 3 45 16,-1 4 62-16</inkml:trace>
  <inkml:trace contextRef="#ctx0" brushRef="#br0" timeOffset="140925.17">26565 16067 0 0,'8'0'27'0,"-3"0"146"0,-5 0 85 0,7 0 61 0,-7 0 51 0,0 0 42 0,0 0 40 0,0-6 33 0,6 6 28 0,-6-3 28 0,0 3 23 0,0 0 24 0,0 0 23 0,0-6-110 0,0 6-189 0,0 0-100 0,0 0-56 0,0 0-31 0,0 0-21 0,6 0-18 0,-6 0-14 0,0 0-7 0,0 0-7 0,0 0-3 0,8 6-4 0,-8-6-4 0,0 0-4 0,7 3-6 0,-7 3-7 0,5-2-5 0,-5 1-5 0,6-1-1 16,2 2-1-16,-8-1 0 0,5 5-2 0,-5-5-2 0,8 5-2 0,-8-1-2 15,7 0-5-15,-7 1 0 0,6 1-2 0,-6-1-6 0,6 3-5 0,1-2-9 16,-7 4-12-16,5-6-10 0,-5 6-10 0,8-6-9 0,-8 1-9 0,6-1-10 16,-6 3-7-16,7-3-6 0,-7-5-5 0,6 5-3 0,-6-3-9 0,5-1 5 15,-5-1 6-15,8-4 9 0,-8 5 12 0,8 2 13 0,-8-7 13 0,0 0 13 0,0 0 11 16,0 0 15-16,5 0 11 0,3 0 7 0,-8-7 8 0,0 7 10 0,5-5 9 15,-5 1 5-15,5-1 3 0,4-1 1 0,-9 2 0 0,7-5 0 16,-7 4 0-16,5-5-1 0,1 0 1 0,-6-1 0 0,8 2 0 0,-8 0-1 0,5-1 3 0,3 1-2 16,-8-6-5-16,5 4 0 0,-5 3 0 0,7-7-3 0,-7 4-1 0,7-4-3 15,-2 6 1-15,-5-1-3 0,8 1-1 0,-8-1 1 0,7-1-4 0,-7 7 1 16,0-5-1-16,5 3-2 0,-5 6-2 0,0-3-2 0,0 3-3 0,0 0-4 0,0 0-3 16,0 0-1-16,0 0-1 0,0 0-3 0,0 3 0 0,9 3 0 0,-9 3 0 15,0-5 0-15,0 7-1 0,0 4 1 0,0-1 1 0,0 0 3 0,0 7 2 16,0-2 2-16,5-1 1 0,-5 3 2 0,0 3 0 0,0 1-4 0,0-1 0 15,-5 0-2-15,5 1-5 0,0-1 0 0,0 1-1 0,0-1-7 0,0 1-3 0,0-1-12 16,0 1-8-16,-9-1-19 0,9-3-18 0,0-3-28 0,0 1-35 0,0 2-28 16,0-3-24-16,0-3-36 0,0 0-35 0,-5 0-61 0,5-5-72 0,0-1-80 15,0-4-82-15,0 5-25 0,-7-10 5 0,7 0 23 0,0 0 31 0,0 0 45 16,0 0 45-16,-8-6 45 0,8-3 44 0,0 3 48 0,0-1 52 0,0-4 65 0,0-5 68 0</inkml:trace>
  <inkml:trace contextRef="#ctx0" brushRef="#br0" timeOffset="141162.13">27060 16076 51 0,'8'-9'171'0,"-3"0"78"16,0-3 60-16,-5 9 47 0,9-9 39 0,-9 3 35 0,5 5 32 0,2-1 32 0,-7 1 31 0,8-2 30 15,-8 0 30-15,5 3-42 0,2-3-84 0,-7 6-102 16,7-6-108-16,-2 6-58 0,-5 0-30 0,8 0-16 0,-1 6-5 0,-1-6-8 0,-6 6-7 0,6-3-8 16,-1 3-11-16,-5 4-9 0,7-1-12 0,1 0-9 0,-8 6-9 0,6 0-7 15,1 0-7-15,-7 0-8 0,0 4-7 0,0 0-7 0,6 1-9 0,-12 1-8 0,6 1-9 16,0-1-10-16,-7 3-17 0,7-5-10 0,-6 6-12 0,-2-1-10 0,8 2-12 15,-7-3-19-15,2-2-19 0,-1 3-21 0,0 0-22 0,6 1-21 0,-7-7-23 16,-1 3-23-16,8-2-25 0,0-5-21 16,-5 7-20-16,5-8-45 0,-7 2-60 0,7-5-67 0,0 1-67 0,-7-2-13 0,7-5 11 0,0 2 28 0,-5-2 32 0,5 1 36 15,0-5 38-15,-8-5 40 0,1 5 43 0,2-4 45 0,-4-2 47 0,4 2 60 16,5-5 66-16</inkml:trace>
  <inkml:trace contextRef="#ctx0" brushRef="#br0" timeOffset="141557.01">27015 16462 0 0,'-7'-11'6'0,"7"2"116"0,0 0 68 0,-6-1 50 0,6-5 42 0,0 6 40 16,0-6 37-16,0 6 36 0,0-1 31 0,-5-1 28 0,5 1 27 0,0 1 27 15,0 0 25-15,0 0-83 0,0 2-142 0,0-2-77 16,0 4-36-16,0-1-27 0,0 6-21 0,0 0-19 0,5-4-23 0,-5-1-11 0,0 5-11 0,6 0-8 0,-6 0-6 16,7 0-6-16,-2 0-7 0,-5 0-8 0,9 0-3 0,3 5-6 0,-6-5 0 15,7 4-2-15,-5-4 2 0,2 6-2 0,4-1-1 0,1-5-2 0,4 4-4 16,-6 1-5-16,6 2-5 0,-7-4-3 0,9 3-2 0,-2-6-4 16,-6 5-1-16,6-1-2 0,1-4-2 0,-6 4-2 0,4-4 0 0,-4 0-2 0,-1 0 1 0,0 0 0 15,0 0 1-15,8 0 2 0,-16 0 3 0,8 0 3 0,1-4 3 0,-9 4 2 16,8-4 3-16,-8 4 5 0,4-5 3 0,-2-1 2 0,-2 3 6 0,3-4 2 15,-2 2 3-15,-1 1 4 0,-5-7-1 0,8 7 2 0,-8-5-2 0,0 0-3 16,7 3 0-16,-7-4-2 0,0-1 1 0,0 2-2 0,0 5 1 0,0-5-5 0,0 3-2 16,0 0-3-16,0-3-5 0,0 3-5 0,0 6-2 0,0 0-7 0,0 0-3 15,0 0-6-15,0 0-5 0,0 0-5 0,0 0-5 0,-7 0-6 0,7 0-2 16,-8 6-3-16,3 0-2 0,5 3 0 0,-6-3-1 16,-2 3 1-16,-4 0 3 0,3 1 1 0,4 5 4 0,-1-5 2 0,-6 4 6 0,3 1-1 0,4 1 4 0,-8-7 2 15,8 4 1-15,-3 2 2 0,0-1 0 0,3 2-2 16,-1-1 1-16,6-1-1 0,-7 2-2 0,7-7 0 0,-6 4-2 0,6 2-2 0,0 1 0 0,0-6-2 15,0 4 1-15,6 0-8 0,-6-4-2 0,7 5-16 0,-1 0-20 0,-1-6-12 0,11 7-11 16,-11-2-14-16,1-4-17 0,6-1-21 16,-3 0-25-16,3 3-28 0,-1-3-31 0,-2 1-34 0,3-7-30 0,-4 3-56 0,3-1-66 0,4-5-56 0,-10 4-50 0,9-4-8 15,-9-4 7-15,8 4 23 0,-5-5 29 0,-2-1 39 0,7 3 40 0,-5-7 45 16,-3 1 46-16,3-3 46 0,-3 3 47 0,0-6 61 0,4 6 72 0</inkml:trace>
  <inkml:trace contextRef="#ctx0" brushRef="#br0" timeOffset="142173.14">27653 16648 0 0,'0'10'7'0,"7"-1"122"0,-7-4 78 0,0-1 57 0,0 2 44 0,0 0 39 0,0-6 37 0,0 3 33 0,0-3 34 0,0 6 34 0,0-6 33 0,0 0 34 0,0 0 35 0,0 0-74 0,0 0-141 15,0 0-76-15,0 0-46 0,0 0-25 0,0 0-13 0,0 0-16 0,0 0-11 16,5 0-14-16,-5 0-12 0,0 0-12 0,9 0-17 0,-9 0-18 0,0-6-16 15,5 6-17-15,-5 0-18 0,7 0-13 0,-1 0-15 0,-6 0-7 0,5 0-9 16,-5 0-5-16,8-3-4 0,0 3-6 0,-8 0-6 0,5 0-6 0,-5 0-7 16,6 0-9-16,-6 0-7 0,0 0-10 0,7 0-7 0,-7 0-7 0,0 0-8 15,6 0-7 1,-6 0-7-16,8 0-8 0,-8 0-7 0,7 3-7 0,-2-3-4 0,-5 0-2 0,6 0 0 0,-6 6-3 16,8-6-2-16,-3 0 1 0,-5 6 1 0,8-6 2 0,-3 0 3 0,-5 0 1 0,8 3 7 0,-8-3 6 0,6 0 4 0,-6 0 6 15,0 0 9-15,5 0 7 0,-5 6 8 0,0-6 11 0,0 0 9 0,0 0 11 16,7 0 10-1,-7 0 9-15,0 0 9 0,0 0 8 0,0 0 9 0,0 0 6 0,0 0 7 0,0 0 6 0,0 0 5 0,0 0 5 0,0 0 1 0,0 0 0 0,0 0 2 16,0 0-2-16,0-6-3 0,0 6-2 0,-7 0-4 0,7 0-7 0,0-3-2 31,0 3-6-31,-5 0-6 0,5 0-4 0,0 0-5 0,0 0-5 0,0 0 0 0,0 0 0 16,0 0 0-16,-6 0 2 0,6 0 5 0,0 0 4 0,0 0 7 0,0 0 4 16,0 0 6-16,0 0 5 0,0 0 5 0,0 0 3 0,0 0-1 0,0 0 5 15,0 0-1-15,0 0 0 0,0 0 0 0,0 0 1 0,0 0-4 0,0 0-2 0,0 0-2 16,0 0-4-16,0 0-3 0,0 0-1 0,0 0-3 0,6-6 0 0,-6 6-1 15,0 0 0-15,0 0-2 0,0 0-2 0,0 0-1 0,0-6-2 0,5 6-3 16,-5-3-2-16,7-3 0 0,-7 6-3 0,8-6 0 0,-8 2-1 0,6-1-3 16,-6 5 3-16,6-6-1 0,1 3-3 0,-7-1 3 0,5-2-1 0,3 1 2 0,-8 1 2 15,8-2 0-15,-3 0 3 0,1 2 1 0,1-1 2 0,-2 0 1 0,4 1 1 16,-4-2 2-16,2 2-1 0,-1-1 2 0,7 1-1 0,-5-1 1 0,-3-1-1 16,2 2 0-16,0 4-2 0,-2-6-2 0,3 1-1 0,-1 5-2 0,-2 0-2 0,-5-4-3 15,7 4-4-15,0 0-2 0,-7 0-3 0,0 0-4 0,0 0-3 16,5 0-3-16,-5 0-4 0,0 0-3 0,0 0-2 0,0 4-5 0,0-4-4 0,8 0-8 15,-8 0-9-15,0 5-6 0,0-5-9 0,0 0-8 0,0 6-11 0,0-6-8 0,0 4-17 16,0 2-15-16,-8-6-16 0,8 5-21 0,0-5-19 0,0 4-23 0,-5-4-25 16,5 5-18-16,-7-5-31 0,7 4-30 0,-7-4-48 0,2 6-51 0,-2-6-53 15,7 0-51-15,-8 0-6 0,3 4 13 0,5-4 26 0,-7-4 33 0,0 4 37 0,7 0 41 16,-5-6 40-16,5 2 43 0,-8-1 48 0,1 1 48 0,7-1 56 0,-6-5 70 16</inkml:trace>
  <inkml:trace contextRef="#ctx0" brushRef="#br0" timeOffset="142726.37">28160 16310 0 0,'-5'-5'11'0,"5"5"123"0,-7-4 68 0,1-1 47 0,-1-1 33 0,0 6 32 0,0-9 32 0,2 5 28 0,5-5 29 0,-8-3 25 0,2 8 23 0,6-1 25 0,-5-1 21 0,5 2-88 0,-8-1-155 0,8 5-73 0,0 0-37 0,0 0-9 0,0 0-3 16,0-4-5-16,0 4-11 0,0 0-8 0,0-5-13 0,0 5-7 0,8-4-7 0,-8 4-7 0,0 0-7 16,0-6-7-16,5 6-5 0,-5-6-6 0,6 6-4 0,-6 0-7 0,8-3-7 15,-3 3-4-15,2 0-6 0,0 0-1 0,0 0-2 0,6 0 2 0,-8 0-3 16,3 0 0-16,3 0 1 0,4 3-1 0,-9-3 0 0,7 6 2 0,1 0-3 0,-2-2 0 15,-6 5 2-15,8-4-2 0,-2 5-1 0,-4-1-2 0,5 3 1 0,-7-3-1 16,-1 4-4-16,11-2-1 0,-11 5 1 0,1-2-3 0,-6-1-4 16,7 8-2-16,-7-2-3 0,5-4-9 0,-5 9-7 0,0-5-11 0,-5 1-10 0,5 5-10 0,-7-6-7 15,1 5-4-15,1-3-6 0,-4-3-6 0,2 7-5 0,2-6-3 0,-1-5 2 16,-2 7 1-16,3-8 4 0,-3 2 8 0,3-3 9 0,-2-3 11 0,0 0 14 16,0 1 11-16,7-5 12 0,-6-1 12 0,6 1 12 0,-7-5 12 0,7 6 14 0,0-6 15 15,-5 0 17-15,5 0 15 0,0 0 10 0,0 0 11 0,0 0 5 0,0 0 4 16,0 0 6-16,0-6 1 0,0 6 1 0,0-5-2 0,0 1-5 0,0-1-4 15,0-5-4-15,0 1-11 0,0 3-12 0,5-9-11 0,-5 6-13 0,7-4-8 16,-7 2-7-16,6-9-8 0,1 6-8 0,0-5-4 0,0 4-6 0,6-6-7 16,-8-3-4-16,9 5-8 0,-9 0-9 0,11-1-12 15,-5-4-11-15,1 5-12 0,4-2-10 0,-5 6-11 0,2-3-8 0,0 2-10 0,0 7-11 0,0-6-11 16,0 6-12-16,-7 3-12 0,7-4-15 0,-6 5-13 0,1 1-13 0,4 4-13 0,-5-5-14 16,-2 5-20-16,3 0-20 0,-2 5-32 0,1-1-37 0,4-4-71 0,-4 12-86 0,2-9-35 15,3 3-16-15,-6 3 11 16,-1-5 23-16,11 1 29 0,-11 5 34 0,9-5 34 0,-9 1 40 0,3-6 42 0,-1 3 45 0,-2-3 53 0,2 0 55 0</inkml:trace>
  <inkml:trace contextRef="#ctx0" brushRef="#br0" timeOffset="143184.67">28682 16413 111 0,'-8'4'218'16,"3"2"74"-16,-1 0 52 0,-2-6 41 0,3 0 32 0,-8 4 29 16,6-4 25-16,0-4 21 0,2 4 18 0,5 0 11 0,-7 0 15 0,7-6-82 0,0 6-133 0,0 0-115 15,0 0-97-15,0 0-50 0,0 0-22 0,0 0-11 0,-8 0-8 0,8 6-6 16,0-6-6-16,-5 0-1 0,5 4 0 0,0-4 2 0,-8 5 3 0,8-1-2 15,0-4-1-15,0 6-5 0,0-3-6 0,0 3-2 0,0-6-1 0,0 0 1 0,-6 5 0 16,6-1 2-16,0-4 3 0,6 6 3 0,-6 0 4 0,0-2 7 0,0 1 7 16,0-5 7-16,8 5 4 0,-3-5 6 0,-5 4 1 0,8-4 3 0,-1 4-1 0,-2-4 0 15,2 6 1-15,5-6-1 0,-4 5-2 0,5-5-1 0,-2 0-4 0,5 4-4 16,-11-4-6-16,8 0-4 16,1-4-6-16,-2 4-4 0,1 0 1 0,1 0 5 0,4-5 6 0,-12 5 5 0,9-6 6 0,-1 6 1 0,-4-4 5 0,-2 0 4 15,5-1 4-15,-7 0 7 0,1 1 2 0,-1-2 3 0,1 0 6 0,-7-3-1 16,6 0-1-16,-6 3-4 0,0-3-8 0,7-1-9 15,-7-5-1-15,0 6-4 0,0-1-2 0,-7-4-5 0,7 4-5 0,0-1-4 16,-6-4-3-16,6 7-3 0,-7-3-4 0,7 1-3 0,-6 1-4 0,-1 4-4 16,1-1-1-16,-2-3-5 0,3 5-4 0,-3-1-5 0,3 5-1 0,0-4-5 0,-4 4-2 0,-3 4-3 0,4-4-2 0,2 5-3 15,-7-1 2-15,8 5-2 0,-9-3 3 0,7 3-2 0,-6 3 6 0,8-3 1 16,-9 4 3-16,9 2 2 0,-8-4 1 0,5 4 3 0,0-2 0 0,3 2 1 16,-1 0 3-16,-2 0-1 0,3-2 2 0,-3 2 1 0,3 6 2 0,-2-8-3 15,0 2 0-15,7 6-4 0,-5-6 0 0,5 3-8 0,0-2-6 0,0 2-8 0,0-3-8 16,0 0-8-16,0 6-8 0,5-8-6 0,2 2-8 0,0 0-11 15,-2-6-13-15,3 6-10 0,5-6-8 0,-2 7-14 0,-3-7-15 0,5 1-13 0,5 4-10 16,-4-4-7-16,-1-5-9 0,8 5-12 0,-9-4-21 0,8-1-33 0,-8-1-40 0,7 0-37 16,2-4-31-1,-8 0-30-15,6-4-24 0,1 0 5 0,-1 4 21 0,0-11 25 0,1 7 30 0,-6-2 27 0,4-3 30 0,3-2 35 0,-10 2 37 0,10-5 46 0,-8 3 46 16,0-4 48-16,0 6 60 16</inkml:trace>
  <inkml:trace contextRef="#ctx0" brushRef="#br0" timeOffset="143406.24">29130 16643 8 0,'7'-16'107'0,"1"2"68"0,-2-5 56 15,-6 4 48-15,0-4 42 0,0 4 43 0,0-3 43 16,0-3 37-16,0 2 36 0,0-2 33 0,-6 3 33 0,6-1-17 0,0-2-42 0,-8 6-69 15,8 2-83-15,-7-2-48 0,7 0-30 0,0 0-24 0,-5 6-14 0,5 0-22 0,-7 2-23 0,7-2-17 16,-5 4-19-16,5-1-17 0,0 6-18 16,-7-4-22-16,7 4-19 0,0 0-16 0,-8 0-17 0,8 4-9 0,-5-4-14 0,-3 6-8 15,2 3-9-15,1-4-4 0,-10 5-3 0,9 1-4 0,-7-3 2 0,8 7-1 16,-11-1 6-16,5 2 3 0,4-1 6 0,-7-1 1 0,2 6 2 0,6-2 1 16,-8-3-2-16,7 6-1 0,2-2-3 0,-3 2-2 0,2 3-4 0,1-6-5 15,-3 3-7-15,8-2-7 0,0-1-5 0,-5 3-8 0,5-8-10 0,0 2-10 16,5 6-10-16,-5-6-11 0,8-6-7 0,-8 6-7 0,5-5-9 0,1-1-7 15,7 1-7-15,-6-1-12 0,1 2-16 0,4-2-19 0,0-3-20 0,2-2-18 0,-1 7-20 16,0-7-34-16,0 0-40 0,0 1-53 0,8-5-58 0,-10 0-34 0,2 0-25 0,7 0 6 16,-8-5 14-16,9 1 31 0,-8 0 33 0,8-7 40 0,-10 1 40 0,1 1 41 15,9-6 41-15,-7 0 51 0,-1 0 54 0</inkml:trace>
  <inkml:trace contextRef="#ctx0" brushRef="#br0" timeOffset="144071.34">29367 16511 0 0,'0'-15'51'0,"0"6"128"15,0 0 75-15,0-3 58 0,0 3 44 0,0 0 42 0,-9 3 41 0,9-3 35 0,-5 5 34 16,5-8 31-16,0 8 27 0,-7-1 8 0,7 5-6 0,0 0-109 0,0-5-169 15,0 5-95-15,0 0-57 0,0 0-34 0,-6 5-19 0,6-5-17 0,0 5-17 0,0-1-12 16,-5 2-12-16,5 0-8 0,0 3-5 0,-8 1-2 0,8-1 1 16,0 0 3-16,-8 3 0 0,8 2 4 0,0 0 1 0,-5-5 1 0,5 6-2 0,0 0-1 15,0 0-5-15,-6-6-2 0,6 7-4 0,0-2-3 0,0 0-3 0,0 0-4 16,0-2-3-16,6 3-3 0,-6-8 0 0,0 8-2 0,5-3-2 0,-5-3 0 16,8 0-1-16,0 1-5 0,-8-5-7 0,5 4-5 0,1 1 1 0,1-4 2 15,7-1 2-15,-9 5 0 0,2-6 4 0,4-4 1 0,-2 5 6 0,3-1 0 16,1-4 3-16,-7 0 2 0,9 0 3 0,-4 0 7 0,2-4 10 0,0 4 8 0,-5-5 1 15,5 1 3-15,0-2 1 0,-7-3 1 0,7-1 2 0,-8 4 0 0,9-3-1 16,-7-6 2-16,1 6-2 0,-3-6 1 0,-5 0 2 0,6 2-4 0,2-2-1 0,-8-6-2 16,0 2 0-16,0 5-2 0,5-7-3 0,-5 2 2 0,-5 1 1 0,5-3 4 15,0 2 2-15,0-2 3 0,-8 6-1 0,8 2 2 0,-6-2 1 0,1 0-2 16,5 6 1-16,-8-1-2 0,1 1-7 0,1 4-2 0,6-2-7 16,-8 4-6-16,3-3-6 0,0 6-8 0,-3 0-7 0,2 6-6 0,-7-3-1 0,6 4-3 0,1-2-5 15,-7 4-1-15,0 1 0 0,5-1-1 0,-3 6 1 16,4-5 4-16,-7 5 2 0,9-1 3 0,-8 6 3 0,6-2 2 0,-2 2 4 0,-2-4-2 0,4 2 1 15,2 7 0-15,-4-5 2 0,4-1-1 0,5 2 2 0,-7-2-2 0,1-1 3 0,6 3 0 16,0-2 2-16,0-5-1 0,0 7 1 16,0-7 0-16,6 0 0 0,-6 1-2 0,7 1-1 0,-7-7-2 0,5 6 1 0,4 0-2 0,3-6 2 0,-6 1 1 15,-1-1 2-15,11 0 0 0,-3 3 2 0,-8-9-1 0,9 9 1 0,4-9 1 16,-5 3 0-16,0-2 2 0,8-4 3 0,-8 0 1 0,6 0 2 0,-6 0-1 16,8 0 2-16,-2 0-1 0,-1-4-1 0,-4-2 1 0,6-3 1 0,-7 3 4 0,5-3-1 15,-4-1 4-15,-1 1 2 0,1 0 3 0,-2-6-1 0,0 0 2 0,3 0 1 16,-10 0 5-16,2-4-2 0,5 4 2 0,-5-4-1 0,1-2 3 0,-3 3 4 15,2-3 3-15,-7-3 4 0,7 5 4 0,-2-6 1 0,-5 5 3 0,8 2 1 0,-8-3 3 16,8 2 1-16,-8 1 6 0,0 2 6 0,5 1-1 0,-5 6 1 0,0 0-5 16,0 3-8-16,0 0-11 0,0 6-14 0,0 0-8 0,0 0-9 0,0 0-6 15,0 0-4-15,0 6-4 0,-5-6-3 0,5 10-7 0,0-5-5 0,-8 8-4 16,8-2-1-16,-8 5 4 0,8-2 2 0,-5 5 6 0,5-4 6 0,0 4 5 0,-7 0 3 16,7 1 2-16,0 1 2 0,0-8-1 0,0 8 1 0,0-6 1 0,0 3 0 15,0-3-1-15,0 0 1 0,7-1-1 0,-7 0 0 0,0 1-1 0,5 1-1 0,-5-7-2 16,8 6-4-16,0-6-5 0,-8 0-8 0,5 3-8 0,1-3-11 0,1 0-11 15,-7-5-8-15,5 2-13 0,-5 0-8 0,9-3-7 0,-9 3-7 16,5-6-10-16,-5 0-9 0,0 0-14 0,0 0-15 0,7-6-18 0,-7 3-19 16,6-3-17-16,-6 0-21 0,0-3-32 0,5 0-39 0,-5-1-56 0,0-5-66 0,8 0-42 0,-8 6-31 15,0-10-3-15,0 4 16 16,8-5 27-16,-8 1 31 0,0-2 39 0,5 2 39 0,-5-5 41 0,7 0 43 0,-7-1 51 0,7 5 54 0,-7-3 62 0,5-3 75 0</inkml:trace>
  <inkml:trace contextRef="#ctx0" brushRef="#br0" timeOffset="144245.77">29959 16219 0 0,'0'0'5'0,"-7"0"123"0,7 0 89 15,-7 0 65-15,7 0 50 0,0 0 38 0,-5 0 34 0,5 0 28 0,0 0 25 0,0 0 22 0,0 0 21 0,0 0 19 0,-7 0 18 0,7 0-84 0,0 0-147 0,0 0-96 0,0 0-69 0,0 0-41 0,0 0-23 0,0 0-17 0,0 0-11 0,0 0-9 0,0 0-5 0,0 0-5 0,0 0 0 0,0 0-2 0,0 4-6 0,0-4-7 0,0 5-7 0,7-1-12 0,-7 1-13 0,0-1-17 0,0 2-19 0,0-1-18 0,0-1-23 0,5 8-25 0,-5-8-29 16,7 5-31-16,-7 0-34 0,7-3-58 0,-7 3-68 0,5 3-69 0,-5-3-65 0,8 4-17 0,-3-2 6 0,3-2 19 0,-8 0 30 0,6 7 36 0,-6-11 38 0,7 5 40 15,-7-1 43-15,0 0 44 0,6-3 46 0,-6-6 59 0,0 6 70 0</inkml:trace>
  <inkml:trace contextRef="#ctx0" brushRef="#br0" timeOffset="144609.84">30088 16569 0 0,'0'10'42'0,"7"-4"161"0,-7-1 94 0,0-1 69 0,0-4 54 0,0 0 43 15,0 0 36-15,6 0 33 0,-6-4 27 0,8-1 27 0,-2-1 22 0,-6 2 21 0,7-2 20 16,-2 1-130-16,4-5-218 0,-4 7-117 0,0-3-66 0,3 2-37 0,-1-1-23 15,-1-1-11-15,2 3-8 0,-3 3-8 0,0 0-3 0,3 0-5 0,-2 0 0 16,1 0-4-16,-7 3-1 0,6 3-3 0,1-1-4 0,-7 5-2 0,0-7-3 16,6 12-2-16,-6-5 1 0,0 5-1 0,0-6 0 0,0 11 0 0,0-4-2 15,0-1-3-15,0 3-5 0,0 1-8 0,-6-4-7 0,6 4-7 0,0 2-8 0,0-6-7 16,0 3-7-16,0-3-3 0,0 1-3 0,0-3-6 0,0 1-2 0,0-2-2 16,0 3 0-16,0-6 4 0,0-5 6 0,0 5 6 0,0-3 9 0,6 0 14 15,-6-3 11-15,0 3 15 16,8 0 15-16,-8-6 15 0,0 0 15 0,0 0 12 0,0 0 14 15,5 0 7-15,3 0 8 0,-3-6 8 0,-5 0 5 0,8 3 6 0,-2-3 3 16,-1 0 1-16,2-3 2 0,1 5-6 0,-2-5-8 0,0-3-7 0,1 3-11 16,-2-6-8-16,2 6-9 0,2 0-8 0,-4-7-10 0,1 1-28 0,6 1-15 15,-12 0 0-15,14-1 0 0,-7 0 0 0,-1 0 0 0,-1 0 0 0,3 0-32 0,0 0-20 16,-3 2-8-16,1-2-7 0,2 5-8 0,-3 0-7 0,3 0-8 0,-1 6-11 16,-7-1-9-16,5 1-13 0,2-1-17 0,-7 5-15 0,7-6-19 0,-7 6-21 15,5 0-19-15,3 0-22 0,-8 6-22 0,5-6-44 0,3 5-54 0,-8-1-79 16,6 1-82-16,-1-1-25 0,2 6 3 0,2-5 23 0,-4 4 32 0,2-3 37 0,-1 0 41 15,-1 3 41-15,4-3 45 0,-2-6 45 0,-2 4 44 0,1-4 60 0,1 0 65 0</inkml:trace>
  <inkml:trace contextRef="#ctx0" brushRef="#br0" timeOffset="145398.6">30701 16697 0 0,'0'6'116'0,"0"-6"111"0,0 0 74 0,0 0 56 0,0 0 42 0,0 0 40 16,0 0 40-16,0-6 36 0,0 6 32 0,-7-6 30 0,7 3 22 0,0-3-8 0,-6-4-32 15,6 5-120-15,0 5-171 0,0-6-94 0,-8 3-52 0,8-1-29 0,0 4-15 16,0-6-22-16,0 6-25 0,-5 0-17 0,5 0-19 0,0-5-11 0,-5 10-7 15,5-5-3-15,-8 6-4 0,8-6-1 0,-6 4-4 0,-1 5 0 0,7-4-1 16,-8 5 0-16,3-1 1 0,5 3 3 0,-6-3 4 0,-2 0 3 0,3 0 3 0,5 1-3 16,-8 1-1-16,8-1-5 0,-5-1-3 0,5 0-7 0,0-3-3 0,-8 3-3 15,8 1-3-15,0-4 0 0,0-1-2 0,0 3 1 0,8-3 2 0,-8 1 1 16,0-3 0-16,5 3 6 0,-5 0 6 0,8-6 7 0,-3 3 7 0,3-3 8 16,-2 6 4-16,-1-6 8 0,3 0 6 0,-1 0 3 0,-1 0 6 0,7 0 3 0,-8 0 4 15,9 0 7-15,-7-6 8 0,6 6 6 0,-6-3 6 0,0-3 4 0,5 0 2 16,-6 3 3-16,0-3 4 0,2 1 0 0,-8 1 2 0,7-5-1 0,-2 3-1 0,-5-4-3 15,8 1-1-15,-8-2-5 0,0 2-5 0,6-1-6 0,-6 1-9 0,0-7-4 16,0 7-6-16,0 0-2 0,0 0-8 0,-6-3-2 0,6 3-3 0,0-1-6 16,-8 5-6-16,8-4-6 0,-5 5-6 0,5-2-7 0,-7 6-7 0,7-5-7 15,-8 5-7-15,2 5-6 0,-7-5-7 0,8 6-5 0,-2-2-8 0,-7-1-7 16,8 8-8-16,-7-1-6 0,0-1-6 0,8 3 0 0,-9 1 0 0,7 1 1 0,-6-4 7 16,7 5 2-16,-2-5 7 0,3 4 5 0,-3-4 5 0,3 1 5 0,-3 4 7 15,8-7 6-15,-6 3 12 0,6-2 7 0,0 0 8 0,0 3 10 0,0-3 5 16,0-5 6-16,6 5 4 0,-6 3 4 0,8-9 8 0,-3 3 6 0,3 0 7 15,-3 3 7-15,9-5 1 0,-9-4 5 0,10 5 4 0,-9-1 7 0,7 2 6 0,0-6 6 16,0 5 5-16,-7-5 2 0,8 0 6 0,5 0 0 0,-7 0 2 0,3 0 2 16,-2-5 2-16,6 5 4 0,-7-6 8 0,8 2 4 0,-7-1 4 0,7 1 1 15,-6-2 2-15,-1 3 2 0,6-3-1 0,-7-3 3 0,1 3-2 0,1 0-2 0,-1-3-2 16,-7 5-5-16,7-5-7 0,-8-3-8 0,11 3-5 0,-11 0-7 0,2-2-2 16,-1 3-6-16,-1-3-1 0,-5 1-8 0,8 1-3 0,-8 3-3 0,0-3-4 15,0 4-7-15,0 1-4 0,0-2-9 0,0 2-7 0,-8 4-10 0,8 0-10 16,-5-5-7-16,-1 10-7 0,-1-5-10 0,2 4-6 0,-4 2-8 0,-3-2-6 0,6 1-11 15,-7 4-8-15,0 1-7 0,-1 1-3 0,1-1-1 0,6 3 2 0,-7-2 5 16,4 4 4-16,2 0 4 0,-5-6 4 16,7 4 3-16,-1-1 1 0,1 3 3 0,-1-6 5 0,1 0 4 0,6 1 6 0,0-1 7 0,-7 2 5 0,7-1 6 15,0-6 6-15,0 1 4 0,7 4 3 0,-7-3 6 0,6-6 6 0,1 4 7 0,-7 1 8 16,6 1 11-16,7-6 7 0,-5 0 8 0,-3 0 9 0,8 0 9 16,1 0 5-16,-9 0 8 0,10 0 7 0,-3-6 5 0,0 1 4 15,2 1 2-15,-1-2 4 0,-1-3-3 0,2 4-2 0,-7-5-5 0,4 0-5 16,5 1-4-16,-11-6-6 0,9 6-6 0,-9-6-4 0,10 0-7 0,-10 0-7 0,2 2-20 15,-2-8-28-15,2 6 0 0,1-3 0 0,-3-3 0 0,-5 2 0 0,8 0 0 0,-2-7 0 16,-6 4 0-16,5 1 0 0,-5-3 0 0,0-1 0 0,7 5 0 0,-7-3 0 16,0 2 0-16,0 3 0 0,9 3 0 0,-9-1 0 0,0 2 0 0,0 4 0 15,0 6 0-15,0-1 0 0,0 5-20 0,0-5-15 0,0 5-4 0,0 0-3 0,-9 0 0 16,9 5-1-16,-7 0 2 0,7 3 1 0,-5 3 0 0,-1-2 0 0,-2 7 4 16,3 2 2-16,-3 3 5 0,1-2 3 0,2 5 6 0,5-3 7 0,-7 1 0 15,2 5 2-15,-2-3-5 0,7 0-4 0,-8 1-7 0,8-7-10 0,0 7-14 0,-5-6-15 16,5 1-20-16,0 1-23 0,0-3-31 0,0 1-30 0,0 2-41 0,0-8-37 15,0 7-81-15,-8-4-93 0,8-3-79 0,-6 2-65 0,6-1-17 0,0 2 8 0,-5-7 23 16,-3 6 31-16,0-6 37 0,3-3 44 0,-1 4 48 0,-6-5 51 0,3-1 54 16,-3-4 57-16,6 0 77 0,-7 0 83 0</inkml:trace>
  <inkml:trace contextRef="#ctx0" brushRef="#br0" timeOffset="145809.81">28324 17278 0 0,'0'6'14'0,"-5"-6"132"0,5 0 79 0,0 0 54 0,0 0 44 15,0 0 33-15,0 0 29 0,5 0 24 0,1 0 20 0,1-6 23 0,-2 6 22 0,-5-6 25 0,8 6 24 0,0 0-90 0,-8-4-158 0,5 4-86 16,1-5-45-16,1 5-23 0,-1-5-10 0,2 5-6 0,-3 0-1 0,2 0 0 0,5 0 2 0,3 0-3 0,-10 0-4 0,9 0-12 15,-2 0-10-15,2 0-12 0,-1 0-14 0,0 5-9 0,6-5-9 0,-7 0-13 0,2 5-17 16,4-5-21-16,-2 4-25 0,3-4-25 0,-6 0-30 0,6 6-32 0,-7 0-33 16,9-2-31-16,-10-4-33 0,5 5-55 0,-3-1-65 15,-8 2-79-15,9-3-82 0,-9 8-26 0,2-7 5 0,-1 2 21 0,-6 0 32 0,0-2 38 0,0-4 40 0,0 9 42 16,0-4 46-16,-6-1 47 0,-1 2 47 0,2-6 60 0,-9 5 64 16</inkml:trace>
  <inkml:trace contextRef="#ctx0" brushRef="#br0" timeOffset="145984.25">28480 17527 0 0,'-6'10'103'0,"-8"-1"118"0,7 1 80 0,-6 1 60 0,7-2 48 31,1-5 42-31,-3 1 36 0,1-5 32 0,7 0 27 0,0 0 25 0,0 0 21 16,0 0-7-16,0 0-25 0,0 0-112 0,0 0-165 0,7 0-91 0,-7 0-56 0,8-5-26 15,-3 5-19-15,1 0-14 0,7-4-13 0,-6 4-9 0,7 0-4 0,-1-5-5 16,0 5-1-16,6-4-7 0,2 4-12 0,-3-6-17 0,3 6-24 0,-2-5-31 16,1 5-32-16,4 0-40 0,3-4-37 0,-1 4-44 0,-8 0-45 0,9-6-78 0,-1 6-94 15,1-3-82-15,-1 3-70 0,-8 0-24 0,9-6 3 0,-7 0 22 0,0 6 32 0,5-4 39 16,-6-7 46-16,2 8 52 0,-3-7 53 0,3-1 58 0,-2 1 58 0,1 1 74 15,-1 0 81-15</inkml:trace>
  <inkml:trace contextRef="#ctx0" brushRef="#br0" timeOffset="146300.96">29346 17303 0 0,'0'0'41'0,"7"-6"157"0,-7 2 90 16,0-1 62-16,0 1 45 0,0-8 43 0,0 8 36 0,0-6 34 0,0 0 32 16,-7 1 26-16,7 0 25 0,-6 2 19 0,6 4 17 0,-5-3-133 0,5 1-218 15,-8 1-115-15,0-2-62 0,3 6-31 0,-1-5-16 0,-2 5-14 0,3-4-15 0,-10 4-13 16,10 0-11-16,-9 0-6 0,9 0-3 0,-8 0-4 0,-1 4-1 0,9 1-2 15,-11 1-2-15,4-2 0 0,6 7 1 0,1-8 3 0,-11 4 1 0,11 2 4 16,-1 0 6-16,-1-3 2 0,1 3 1 0,-2 0-1 0,1 3 1 0,7-8 2 16,-5 5 2-16,5 0 2 0,0 2 4 0,-7-1 3 0,7 0 3 0,0-1-3 0,7 0 2 15,-7 6-2-15,0-3-3 0,5 0 1 0,2 0 0 0,-7 1 0 16,8 2 2-16,-2-6 1 0,1 6 1 0,4-5-3 0,-4 4 1 0,2 2-2 0,2-1-3 16,-4-1 1-16,-2 2 0 0,11-3 2 0,-11 2 0 0,1-1 1 0,2 2 3 0,-3-7 1 15,3 6 0-15,-3 0 1 0,-5-6 0 0,7 1 3 0,-7-1 0 0,0-3 1 16,0 3-1-16,0-3 2 0,0 3-1 0,0-5-2 0,-7 1-7 0,7 1-9 15,-5-6-12-15,-3 4-16 0,3 2-14 0,-3-1-16 0,2-5-18 0,1 4-22 16,-2-4-23-16,-7 5-23 0,7-5-30 0,1 0-31 0,-8 0-34 0,7 0-51 0,2 0-60 16,-1-5-59-16,-1 5-62 0,1-4-31 0,-2 4-13 0,1-5 8 0,7-1 25 15,0 2 30-15,-5-2 35 0,5 1 39 0,0-5 43 0,0 7 45 0,5-3 47 0,-5-3 58 16,7 3 60-16</inkml:trace>
  <inkml:trace contextRef="#ctx0" brushRef="#br0" timeOffset="147108.67">29372 17522 0 0,'7'-6'8'0,"4"6"127"0,-2 0 81 15,-9-3 60-15,7 3 47 0,-2 0 35 0,-5 0 32 0,0 0 32 0,8 0 28 16,-8 0 28-16,0-6 27 0,0 6 27 0,0 0 24 0,0 0-87 0,0 0-147 16,0 0-93-16,0 0-57 0,0 0-32 0,0 0-20 0,0 0-13 0,0 0-10 0,0 0-8 15,0 0-9-15,0 0-7 0,0 6-9 0,0-3-7 16,0-3-7-16,0 6-8 0,-8-1-8 0,8-1-8 0,0 8-5 0,0-9-1 0,0 3-4 0,0 3 2 16,0-3-1-16,0 3-2 0,0-5-1 0,0 1-4 0,0 5-6 0,0-4-2 15,0-3-2-15,8 9-1 0,-8-8 0 0,0 1-2 0,5-1 2 16,1 1 0-16,2 1 1 0,-1-2 1 0,-2-4-1 0,1 5 1 0,7-5 2 0,0 4 1 15,1-4 1-15,-1 0 0 0,0 0 1 0,5 0 0 0,3 0 0 0,-8 0 1 0,6 0-4 16,2-4 4-16,-8 4-1 0,6-5 1 0,-6 1 3 0,8-2 1 0,-10 1 2 16,1-4 2-16,-3 5 3 0,3-2 3 0,-6-3 1 0,7-1 0 0,-5-1 2 0,-3 2 2 15,-5-6 0-15,7 5 1 0,0-5-1 0,-7 0 0 0,0 2-2 0,0-2-2 16,0 0 4-16,0 0-1 0,0 0-1 0,0 2 3 0,-7-2-3 0,7 0 0 16,-7 0-2-16,2 0 1 0,-3 6 0 0,1-1-3 0,1 1-3 0,0 0-6 0,1 3-5 15,-11 0-6-15,11 2-6 0,-2 4-6 0,-4 0-6 0,2 0-3 0,-3 4-2 16,6-4-2-16,-7 12-1 0,5-8-2 0,-4 5-1 0,-2 6 0 0,8-6 1 15,-6 3 1-15,4 0 6 0,-3 3 1 0,3-5 3 0,1 5 2 0,1 0 2 0,-2-6-1 16,3 6 1-16,0-6 0 0,-3 7-2 0,8-7 0 0,-6 0 1 0,6 6-3 16,-7-3 1-16,7-3-5 15,0 0-5-15,0 1-4 0,0-1-4 0,7 2-5 0,-7-1-2 0,6-1-5 0,2 1-8 0,-3-1-8 0,0 2-12 0,9-7-11 16,-7 5-13-16,6 3-10 0,1-3-10 0,-2-5-9 16,8 7-10-16,-8-8-13 0,9 7-17 0,-3-5-11 0,2 1-10 0,1-2-12 0,-3 2-11 0,3-1-13 0,-2-1-10 15,6 1-5-15,-6-5 3 0,2 0 9 0,-3 0 15 16,3 0 19-16,-2 0 19 0,-6-5 34 0,6 1 42 0,-4 4 34 0,4-5 30 0,-6-5 36 0,0 4 37 0,0 1 41 15,0 1 42-15,0-5 37 0,-2-2 33 0,-2 7 26 0,3-5 20 0,-4-3 19 16,-3 8 14-16,1-5 3 0,2-2-1 0,-3 7-5 0,2-5-2 0,-1-3-8 16,2 9-12-16,-8-7-10 0,6 4-12 0,-6 1-11 0,7-4-11 15,-2 5-14-15,-5-2-13 0,0 6-16 0,0-5-16 0,0 5-23 0,0 0-16 0,0 0-19 0,0 0-21 16,0 0-13 0,0 0-15-16,0 0-11 0,0 0-11 0,-5 5-12 0,5-5-8 0,-7 6-10 0,7-2-11 0,-6 1-6 0,-2-1-10 0,2 1-6 0,-1 5-3 15,2-4-5-15,-9 3-1 0,9-3-3 0,-3-2-1 0,-4 5-5 0,3-4-3 0,-2 1-3 16,4-2-6-16,-6 1-3 0,7-1 0 0,-7-4 1 0,5 6 6 0,-5-6 5 15,8 0 2-15,-2 0 2 16,-5 0 4-16,5-6 0 0,-1 6-3 0,3-4 3 0,-9-1 1 0,9 5 4 0,-3-4 4 0,0-7 7 0,3 7 2 0,-1-1 6 0,-1-5 6 16,7 4 5-16,-5-3 10 0,-4-1 5 0,9 1 10 0,-5 4 9 0,5-5 11 15,0 1 11 1,0 0 9-16,-7-7 9 0,7 5 9 0,7 2 7 0,-7 0 7 0,0-7 3 0,0 7 0 16,5 0 0-16,-5-6-1 0,9 0 0 0,-4 5-2 0,2-5 0 0,-1 0 2 0,-1 3-7 0,3-4-6 0,0 1-6 0,4 6-8 0,-5-6-10 15,6 5-6-15,-6-1-5 0,5 2-3 0,-5 0-4 0,6-1-1 0,0 4-1 16,-7 2 0-16,7 4-1 15,-6-5-1-15,6 5 1 0,-7 0 5 0,8 5 4 0,-7-5 6 0,-2 4 2 0,8 2 4 0,-7 0 2 0,2 3 1 0,4 1 2 0,-6-1 2 32,2 6-1-32,-2 0-1 0,6-2-1 0,-3 7-4 0,-9-1-4 0,5 2-3 15,0-2-4-15,3 5-4 0,-8-4-5 0,7 5-5 0,-7-1-10 0,0 1-14 16,0-1-14-16,0 1-17 0,0-6-13 0,-7 5-15 0,7-3-15 0,-8 3-18 16,3-6-20-16,0 3-21 0,-4-2-20 0,4-1-20 0,-2 3-20 0,1-8-24 0,-2 8-19 15,2-6-18-15,-1-2-21 0,2-2-25 0,-3 5-39 0,2-7-49 0,1 0-49 16,5-3-47-16,-8 3-6 0,3-5 18 0,5 1 27 0,0 1 32 0,0-6 36 15,0 4 38-15,0-4 42 0,0 0 41 0,0 0 46 0,0 0 47 0,0 0 55 0,5-4 68 16</inkml:trace>
  <inkml:trace contextRef="#ctx0" brushRef="#br0" timeOffset="147597.78">30396 17665 0 0,'5'-6'69'0,"1"-4"126"0,-6 5 74 0,8-5 55 0,-8 5 42 0,0-4 40 0,0-1 34 0,0 4 35 0,0-3 35 0,0 5 30 0,0-2 30 0,0-3 10 0,0 4-5 0,0 1-110 0,0-2-171 0,0 1-89 16,0 1-51-16,0-2-24 0,0 3-15 0,0-9-13 0,0 8-11 0,0-1-11 0,0-1-11 0,0 3-12 0,0-3-6 0,0 6-7 0,0-4-7 0,0-1-3 0,0 5-2 0,0 0-1 0,0 0-2 0,0-6-4 16,0 6-3-16,0 0-6 0,0 0-4 0,-8-4-11 0,8 4-11 0,0 0-9 15,0 0-6-15,0 0-6 0,0 0-3 0,0 0-3 0,0 0-2 0,8 0 0 0,-8 4-1 16,0 2 2-16,5 3 1 0,-5-3 4 0,8 3 4 0,-8 0 6 0,7 3 7 16,-7-3 6-16,5 0 6 0,-5 6 3 0,7-6 1 0,0 7 0 0,-7-1-3 15,5-6-3-15,-5 6-5 0,0-6-7 0,8 7-7 0,-8-7-7 0,0 6-9 16,0-6-10-16,0 6-9 0,0-5-3 0,-8-1-5 0,8 0 0 0,0-3 1 15,0 3 4-15,-5 0 1 0,5-3 8 0,-7 0 7 0,7-2 8 0,0 1 10 0,-7-5 10 16,7 4 13-16,0-4 12 0,0 0 14 0,-5 6 5 0,5-6 7 0,0 0 3 16,-7-6 1-16,7 6-1 0,-8 0 0 0,8-4-1 0,-5-1-2 15,5 1 1-15,0 4 0 0,-8-6 4 0,8-3 2 0,-6 3 0 0,6 1 2 0,0 1-1 16,-5-6 0-16,5 5 3 0,0-4 1 0,0 3 5 0,-8 2 5 0,8-7 3 0,0 7 6 16,0-5 0-16,0-2 0 0,0 7-2 0,0-5-1 0,0-3-4 0,8 8-2 15,-8-5-2-15,0-2 0 0,0-2-1 0,5 1-1 0,-5 3-5 0,6-1-4 0,2 1-5 16,-3-6-4-16,3 6-8 0,-1 0-3 0,-2-7-7 0,2 5-4 0,0-2-6 15,6 2-7-15,-8 1-3 0,9 1-6 0,-9 4-1 0,11-5-5 0,-11 6-1 16,8-1-3-16,-8 5 1 0,4 0 0 0,3 0 2 0,-6 0-2 0,1 5 3 16,7 5 3-16,-7-6 1 0,-2 6 4 0,1 0 0 0,7 0 1 0,-5 5-4 15,-3-1-4-15,3 2-8 0,-2-3-9 0,-6 2-14 0,5-1-16 0,-5 2-20 0,8-1-19 16,-8-2-24-16,0 2-25 0,0 0-24 0,0 0-27 0,0-6-24 0,0 6-23 16,0-6-24-16,0 1-19 0,0 1-39 0,0-2-46 0,-8-5-54 0,8 2-62 0,0-6-7 15,0 0 13-15,0 4 29 0,0-4 33 0,0 0 38 0,0 0 39 0,8 0 39 16,-1-4 37-16,-7-2 42 0,6 2 40 0,2-1 54 0,2-4 59 0</inkml:trace>
  <inkml:trace contextRef="#ctx0" brushRef="#br0" timeOffset="147946.72">30804 17629 98 0,'14'-4'180'0,"-7"-1"56"16,-1 1 46-16,1-2 41 0,-1-3 37 0,1 3 35 0,-1-4 37 0,1 1 36 15,-1 0 35-15,2-6 35 0,-3 6 33 0,-5-7-59 0,8 2-114 0,-3 4-72 0,-5-5-46 16,5 5-26-16,-5 0-13 0,9-4-12 0,-9 3-11 0,0 8-13 0,5-7-17 16,-5 4-17-16,0-3-21 0,0 3-19 0,0 6-21 0,0-3-24 0,0 3-23 15,0 0-19-15,0 0-20 0,0 0-15 0,-5 3-14 0,-4 3-5 16,9-2-9-16,-5 7-2 0,0-7-5 0,-3 11 2 0,3 0-1 0,-9-6 2 0,7 10 2 0,1-4 5 15,-7 5 4-15,6-4 2 0,-6 2-1 0,6-3-4 0,0 4-3 0,-6-4-8 16,8 0-4-16,-1 0-6 0,-2-2-3 0,3 8-6 0,-2-12-3 0,-1 6-2 16,8 0-4-16,-6 0-1 0,6-6 0 0,0 1 1 0,0-1 3 0,0 0 5 15,0 3 4-15,0-3 4 0,0-5 3 0,6 5 4 0,-6-3 4 0,8-1 6 16,-1-1 4-16,-7 2 5 0,5 0 7 0,3-6 7 0,-2 4 3 0,7-4 7 0,-8 0 7 16,2 0 6-16,7 0 9 0,-8-4 7 0,7 4 11 0,-6-6 6 0,6 0 8 15,-7-3 3-15,7 3 4 0,-5-3 0 0,2 0 1 0,-1-1-1 0,3 1-3 16,-4-6-5-16,-3 0-6 0,2 0-5 15,5 0-9-15,-4 2-9 0,-2-8-10 0,1 6-11 0,-7-4-9 0,6 1-12 0,-1-3-7 0,-5 6-10 0,0-4-10 0,7 1-10 16,-7 2-10-16,0 2-7 0,-7-1-11 0,7-1-12 0,0 7-17 0,-5 0-17 16,5-1-18-16,-6 5-24 0,-1-4-27 0,7 9-28 0,-6-6-34 0,-2 6-43 15,3 0-47-15,5 0-70 0,-7 6-76 0,0-3-44 16,2 3-25-16,-3 3 6 0,1-3 20 0,7 3 32 0,-5-4 38 0,-4-1 41 0,4 6 46 0,5-4 49 0,-5-1 51 0,5-1 59 16,0-4 57-16,0 0 70 0,-8 6 78 0</inkml:trace>
  <inkml:trace contextRef="#ctx0" brushRef="#br0" timeOffset="148390.12">31255 17702 0 0,'0'11'39'0,"7"-7"162"0,-7 7 99 0,5-7 73 15,-5 5 57-15,0-3 45 0,0-6 41 0,7 4 35 0,-7-4 34 16,7 0 32-16,-7 0 31 0,0 0 31 0,0 0 28 0,0 0-125 0,0 0-212 0,5 0-122 16,-5 0-75-16,0 0-44 15,0 0-25-15,0 0-17 0,8-4-14 0,-8 4-9 0,0 0-9 0,7-6-11 0,-7 6-9 0,6 0-10 0,-6-4-7 0,6 4-6 0,-6 0-7 16,7-5-4-16,-2 5-2 0,3 0 1 0,-2 0 1 0,1-4 2 0,-1 4 1 15,7 0-2-15,0 0 1 0,-5 0-3 0,2 0-3 0,4 0-6 0,7 0-8 0,-8 0-11 16,6 0-11-16,1 0-9 0,-1 0-12 0,-1 0-11 0,3 0-13 0,-2 0-17 31,-6 0-19-31,8 0-20 0,-8-5-20 0,6 5-20 0,-7-6-21 0,2 6-17 0,-8-4-15 16,6 4-14-16,-3-6-13 0,-2 1-14 0,-7 1-13 0,5-2-30 0,-5 3-36 0,0-3-33 0,0 1-29 0,0-5-23 0,-5 7-17 0,-2-9 12 0,-2 8 25 16,4-5 30-16,-2-2 33 0,-4 2 35 15,2 5 36-15,-3-8 36 0,-2 9 39 0,9-3 45 0,-8-4 49 0,6 5 66 0,-7 5 53 16,8-4 46-16,-1-1 62 0,-6 5 57 0,7-4 51 0,1 4 47 0,-3-6 47 15,8 1 40-15,-8 1 44 0,8 4 39 0,-5-6 41 0,-3 3 38 0,8-3 36 0,-5 0-29 0,5 2-75 0,0-1-55 0,-5-1-49 16,5 3-29-16,-9-3-22 0,9 2-21 0,0 4-22 0,0 0-20 0,0-5-24 16,0 5-23-16,0 0-21 0,0-6-22 0,0 6-22 0,0 0-22 0,0 0-16 0,0 0-12 15,0 0-13-15,-5 6-7 0,5-1-9 0,0-1-8 0,0 5-26 0,-7 2-5 16,7-1 0-16,-6 5 0 0,6 0 0 0,-7-2 0 0,7 2 0 16,-7 6 0-1,7-3 0-15,-7 1 0 0,2 2 0 0,5-6 0 0,-7 3 0 0,1 3-37 16,-2-2-49-16,8-1-24 0,-6 3-25 0,-1-8-28 0,2 8-35 0,5-6-46 0,-9 4-58 15,9-5-51-15,-5 2-53 0,0-1-65 0,5-2-75 0,-8 2-37 0,8-4-15 0,0-2 13 16,0 1 26-16,0-1 36 0,0-4 43 0,0-5 46 0,0 4 52 0,0-4 60 16,8 0 61-16,-8 0 61 0,5-4 59 0,0 4 70 0,-5-10 70 0</inkml:trace>
  <inkml:trace contextRef="#ctx0" brushRef="#br0" timeOffset="149449.94">31776 17537 0 0,'5'-15'29'0,"3"0"144"0,-1-4 80 0,-1-1 55 0,-6 6 40 0,6-6 32 0,1 1 32 0,-2-2 29 0,3 2 27 0,-2 5 29 0,1-5 25 0,-1 4 29 0,-1 5 29 0,2-4-106 0,7 4-179 0,-7 1-88 0,-1-3-35 0,0 8-15 0,2-1 2 0,-8 0 0 0,7 1 1 0,-2-2-1 0,-5 6-7 0,0 0-6 0,0-4-6 0,0 4-15 0,0 0-10 0,0 0-10 0,0 0-11 0,0 0-10 0,0 4-5 0,0 2-8 0,-5-2-9 16,5 6-6-16,-7-6-7 0,7 12-40 0,-8-7-9 0,8 6 0 0,-6 0 0 0,0 0 0 15,-1 4 0-15,7 2 0 0,-5-3 0 0,-4 1 0 0,2 2 0 0,7-3 0 16,-5 2 0-16,5 0 0 0,-6 4 0 0,6-3 0 0,-7 3 0 0,7-6 0 15,0 1 0-15,0 2 0 0,0-2 0 0,0 2 0 0,7-3 0 16,-7 1-22-16,6 2-28 0,-1-3-7 0,-5-3-4 0,7 0-5 0,2 4-7 0,-4-4 1 16,2-6 1-16,5 7 4 0,-4-2 1 0,-1-4 3 0,-2-1 2 0,1 3 1 0,2-3 3 15,-3-4 7-15,3-1 2 0,4 2 8 0,-5-2 9 0,0-4 8 0,-1 5 12 0,1-5 5 16,-1 0 2-16,7-5 3 0,-8 5 2 0,3-4 4 0,0-2 5 16,5 6 3-16,-8-9 4 0,9 3 3 0,-9-4 7 0,8 5-1 0,-5-4 3 0,-2-1 1 15,6-4-1-15,-4 4-3 0,-2-5 2 0,-1 6 1 0,3-10-2 0,-3 4 1 0,11 0-1 16,-16 0-2-16,5-4-3 0,0 4-3 0,3-5-3 0,-3 7-2 0,-5-8-3 0,8 6 1 15,-2-4-1-15,-6 4 3 0,0-4 3 0,0 4 2 0,0 6-1 0,0-6 1 16,0 5-1-16,0-1-4 0,-6 2-1 0,6 5-4 0,-8-1-5 0,8-1-5 0,-5 6-8 16,-3-4-5-16,3 8-7 0,0-4-3 0,-4 6-3 0,2-1-4 0,-6-1-2 15,8 2-3-15,-9 3 0 0,9 0 3 0,-8 3 4 0,5 1 3 0,2-2 3 0,-6 2 7 16,3-2 3-16,4 2 3 0,0 3 4 0,-3-7 2 0,3 6 0 0,-3 0 0 16,0-6 3-16,3 6-1 0,5 0-1 0,-6-6 0 0,6 7 0 0,0-7-1 0,0 6-1 15,0-6-2-15,0 0 0 0,6 3-2 0,-6 1-2 0,5-4-2 0,3 2 0 16,0-1-5-16,-3 0 1 0,3-1-3 0,-3 0 1 0,9 2-5 0,-9-7 0 0,8 8-7 15,1-9-4-15,-2 8-4 0,2-7-1 0,4 2-3 0,-2-2-2 0,-6 1 0 16,11-1-2-16,-8-4 1 0,6 5 1 0,1 1 1 0,-1-6 5 0,-6 0 2 16,6 0 1-16,-3 0 5 0,2 0 9 0,-4 0 5 0,4-6 8 15,-5 1 2-15,-5 1 9 0,3-5 1 0,-4 3 5 0,-1-9 0 0,9 5 5 0,-15-4-2 16,5 4-1-16,1-4 2 0,2-6 2 0,-3 6-1 0,-5-1 2 0,8-4-1 0,-8 4-2 0,7-4 1 16,-7 4-1-16,6 0 2 0,-6-5 3 0,0 7 4 0,0-8 9 0,0 6 6 0,6 2 8 15,-6-2 6-15,-6-1 3 0,6 7-1 0,0 0-3 0,0-2-5 16,0 7-5-16,-6-2-5 0,6 3-7 0,0 3-5 0,-7 0-7 0,7 0-8 0,-8 0-5 0,3 3-10 15,5 3-11-15,-8 3-5 0,2-3-6 0,1 3 0 0,-2 0 2 0,-1 1 3 16,2-1 2-16,-1 7 7 0,7-7 5 0,-6 6 2 16,1 0 4-16,5-6 0 0,-8 6-1 0,8 0 4 0,0 0 1 0,0 0 4 0,0-2-1 0,0-3 3 0,0 4 4 0,0 2 2 15,0-1 3-15,8-1 2 0,-8-4 2 0,0 0-2 0,5 4 2 0,-5-4 1 16,6-1 5-16,-6 3 0 0,7-3 0 0,-7-4 2 0,6 5-2 0,-6-6 0 16,8 1 1-16,-8-1-1 0,0 1 4 0,7 1-1 0,-7-6 3 0,0 4 3 0,5-4 6 15,-5 0 3-15,0 0 2 0,6 6 5 16,-6-6 2-16,0 0 3 0,8 0 6 0,-8-6 2 0,5 6 4 0,-5 0 1 0,8-4 0 0,-8 4-2 0,7-6 0 0,-7 1-40 15,0 1-25-15,6-1 0 0,-6 1 0 16,6-6 0-16,-1-1 0 0,-5 8 0 0,7-9 0 0,-7-3 0 0,8 6 0 0,-8 0 0 0,6-7 0 0,-6 1 0 0,7 6 0 16,-7-4 0-16,6-2 0 0,-1 0 0 0,-5 0 0 0,8 6 0 0,-8-7 0 15,8 1 0-15,-8 1 0 0,5 4 0 0,1 1 0 0,-6-6 0 0,7 5 0 0,-2 1 0 16,-5 0 0-16,9 3 0 0,-2-3 0 0,-7 3 0 0,5 2 0 0,1-2 0 16,2 1 0-16,-8 5 0 0,5 0 0 15,3 0 0-15,-3 0 0 0,2 0 0 0,0 5 0 0,-2 1-7 0,3-2-8 16,-1 2 0-16,-2-3 2 0,4 9-1 0,-4-3 2 0,0 0 4 0,3 1 6 0,-8-1 2 0,5 3 2 0,-5 1 3 0,0-2 4 0,0 2 2 15,0 2 0-15,0-4 2 0,0 2-1 0,0 2 1 0,-5 0-3 0,-3 0-10 16,8-2 0-16,-5-2 0 0,0 5 0 0,-4-3 0 0,4 2 0 0,-2-6 0 0,-1 6 0 16,8-4 0-16,-5-1 0 0,-2-1 0 0,7 0 0 15,-7 1 0-15,7 1 0 0,-5-7 0 0,5 5 0 0,0-3 0 0,-8 3 0 0,8-4 0 0,0-1 0 0,0 3 0 16,0-2 0-16,0-5 0 0,0 4 0 0,0 1 0 0,8-1 0 0,-8-4 0 0,0 0 0 16,0 6 0-16,5-6 0 0,-5 0 0 0,0 0 0 0,7 3 0 0,-7-3 0 15,0 0 0-15,7 0 0 0,-2-3 0 0,-5 3 0 0,8 0 0 0,-8 0 0 0,7-6 0 16,-2 6 0-16,-5-4 0 15,9-1 0-15,-4 5 0 0,0-4 0 0,-5-1 0 0,8-2 0 0,-3 7 0 0,3-4-32 0,-2-1-7 0,1 0-10 0,-7 1-2 0,6 4-2 0,2-6-1 16,-3 2-1-16,-5 4-1 0,7-5 4 0,-1 5-1 0,-6 0-2 0,5-4 0 0,-5 4 3 16,0 0-4-16,0 0-3 0,0 0-4 0,0 0-2 0,9-5-14 0,-9 5-20 0,0 0-19 31,0 0-22-31,0 0-27 0,0 0-26 0,0 0-27 0,0 0-26 0,-9 5-51 0,9-5-59 0,-5 0-78 0,-1 4-83 0,6-4-25 0,-7 0 4 0,7 5 20 0,-5-5 32 0,-3 0 36 16,2 0 40-16,6 0 43 0,-7 0 46 0,1-5 44 0,-2 5 47 0,8-4 60 0,-5-7 66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0-06T04:55:00.3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18437 8319 0 0,'-6'16'3'0,"-1"-11"107"0,1 3 56 0,-1-8 10 0,1 0-24 0,-2 0-39 0,-5-4-52 16,8 0-28-16,-9-8-17 0,2-2-7 0,-2-1-5 0,8 2-3 0,-6-8 1 0,4 6-70 0,2-4-96 0,-1 1-29 0,1-3 4 0,1 2 46 0,5-2 60 0</inkml:trace>
  <inkml:trace contextRef="#ctx0" brushRef="#br0" timeOffset="1966.73">18605 4466 45 0,'0'-6'78'0,"0"1"26"0,0 1 25 0,0 4 18 0,0 0 12 0,0 0 16 0,0-11 13 0,0 7 18 0,0 4 17 0,0-5-3 0,0 1-17 0,0-1-25 0,0 5-31 15,0-4-21-15,0-2-15 0,0-4-16 0,0 5-15 0,0-1-6 0,0 2 4 0,0-1-4 0,8 1-5 0,-8-5-9 16,0 3-11-16,0-3-5 0,0 3-7 0,6-3 2 0,-6 3-3 0,0-3 2 15,0 5-1-15,7-1-1 0,-7-5 1 0,0 4-4 0,0 1-1 0,8 1-2 0,-8-2-1 16,0 1 4-16,0 1 4 0,0-1 0 0,5 1 4 0,-5-2 0 0,0 2 0 16,0-1 0-16,0-1-1 0,0 6 2 0,0-4 2 0,0-2 3 0,0 1 9 0,-5 1 6 15,5-1 4-15,0 1 4 0,0-2 2 0,0 3 4 0,-8-3 4 0,8 0 5 16,0 3 6-16,-7-3 6 0,7 0 3 0,0 2 5 0,0-1 3 0,-6 5-1 16,6-6-2-16,0 3-4 0,0-1-1 0,0 4-4 0,0 0-1 0,0-6-2 15,-8 1-6-15,8 5-1 0,0-4-4 0,0-2-5 0,0 6-3 16,0-6-3-16,0 6-4 0,0 0-1 0,0-3-4 0,0 3 0 0,0 0 0 0,0-6-3 0,0 6-1 15,0 0-6-15,0-5-2 0,0 5-7 0,0 0-5 0,0 0-4 0,0 0-7 16,0 0-3-16,0 0-9 0,0 0-5 0,0 0-5 0,0 0-6 0,0 0-4 16,0 0-3-16,0 0-3 0,0 0 1 0,0 0-1 0,0 0 2 0,0 5 2 0,0 1 3 15,0 3 0-15,0-3 5 0,0 3 2 0,0-3 1 0,0 1 3 0,0 4 1 16,0 5 2-16,0-7 0 0,-5 0-2 0,5 1 2 0,0 4 0 0,0-4 0 16,0 5-2-16,0 0-1 0,0 0 0 0,0 0-1 0,-5 4 0 0,5-4 0 15,0 3 6-15,0 3-1 0,0-2 3 0,-8 6-2 0,8-7 4 0,0 8-1 0,-8-3 2 16,8 3 0-16,0-2 0 0,-5 4 0 0,5-3 2 0,-6-1 0 0,6 6-3 15,-7 1 1-15,7-4-5 0,-5 4 0 0,5-3 0 0,-9 2 1 0,9-1-1 0,0 2 1 16,-5 3 1-16,5-6-3 0,-7 2 1 0,7-2 0 0,-6-2 1 0,6 2 0 16,0 2 0-16,-6-2 1 0,6 2 3 0,0 0-1 0,0 0 0 0,-8-2 1 15,8 2 1-15,0-2 2 0,0 6 1 0,0-4 0 16,0 0 0-16,0-1-1 0,0 5 0 0,0-5 2 0,0 4-1 0,0 3-1 0,0-7-1 0,0 6 0 16,0-1-1-16,0 0-1 0,0-1-4 0,8 3-1 0,-8-2-1 0,0-1-1 0,0-3 0 15,0 4 2-15,0 0-3 0,6-1 0 0,-6 1 0 0,0 2-2 0,0-3 0 16,0 1-1-16,6 2-1 0,-6-2 2 0,0 3 1 0,7 3 1 0,-7-4-2 0,0 1 2 15,5 2-2-15,-5 6 0 0,0-5 0 0,9-3-1 0,-9 3-1 0,5-1 2 16,-5 6-1-16,0-8 2 0,7 3 0 0,-7-1 1 0,6-5-2 16,-6 5 0-16,0 1-2 0,5-1 2 0,-5 0-1 0,0-1 2 0,8-2 2 0,-8 3 0 15,0-2 2-15,8 3 1 0,-8 5 0 0,0-6 2 0,0-1 1 0,5 7-1 16,-5-2 2-16,0-4-1 0,0 6 1 0,5-2-1 0,-5 1 0 0,0-5 0 16,0 6-2-16,8-2-2 0,-8 2 1 0,0-2-2 0,0-3-4 0,6 2-1 15,-6 3-5-15,0-1-1 0,7 1 0 0,1-2 0 0,-8 2 0 0,5 4 0 16,-5-7 0-16,6 7 0 0,2-5 0 0,-3 6 0 0,-5-7 0 0,8 6 0 15,-3-4 0-15,-5 4 0 0,7-6 0 0,-7 0 0 0,7 2 0 0,-7 0 0 0,5 4 0 16,-5-6 0-16,7 0 0 0,-7 2 0 0,0 4 0 0,0 0 0 0,8-4 0 16,-8 3 0-16,0 1 0 0,0 0 0 0,0 0 0 0,-8-6 0 0,8 5 0 15,0 1 0-15,0 0 0 0,0-4 0 0,0 4 0 0,-7-7 0 0,7 7 0 16,0-4 0-16,0 4 0 0,0-6 0 0,0 6 0 0,0 0 0 0,0-4 0 16,0 4 0-16,0-1 0 0,0 1 0 0,0-6 0 0,0 6 0 0,0 0 0 0,0-4 0 15,0-2 0-15,0 5 0 0,0-3 0 16,0-1 0-16,0 1 0 0,0-2 0 0,0 2 0 0,0 4 0 0,0-6 0 0,0 0 0 0,0 6 0 0,0 0 0 15,0-4 0-15,0 3 0 0,0 1 0 0,0-4 0 0,0 3 0 0,0-4 0 16,0-1 0-16,0 2 0 0,7 0 0 0,-7-8 0 0,0 8 0 0,0-5 0 16,8 3 0-16,-8-4 0 0,0 0 0 0,6 5 0 0,-6-5 0 0,7 0 0 15,-7 5 0-15,6-5 0 0,-6 1 0 0,0-1 0 0,5 0 0 0,2-1 0 16,-7 1 0-16,9 0 0 0,-9 1 0 0,5-6 0 0,-5-1 0 0,6 3 0 16,-6-2 0-16,7-1 0 0,-7 1 0 0,5-4 0 0,-5 4 0 0,9 2 0 0,-9-9 0 15,7 8 0-15,-7-6 0 0,5 0 0 0,-5 6 0 0,0-7 0 0,0 8 0 16,0-8 0-16,0 6 0 0,0-5 0 0,0 6 0 0,0-5 0 0,0-1 0 15,0 5 0-15,0-3 0 0,0-4 0 0,0 4 0 0,0-3 0 0,-5 7 0 16,5-7 0-16,0 2 0 16,0 1 0-16,0-3 0 0,-7 2 0 0,7-2 0 0,0 1 0 0,0 1 0 0,0 1 0 0,0-4 0 0,0 4 0 0,0-3 0 0,-9 2 0 31,9 0 0-31,0-2 0 0,0 8 0 0,0-8 0 0,0 2 0 0,-5-2 0 16,5 2 0-16,0-6 0 0,0 6 0 0,0-6 0 0,-7 1 0 0,7-1 0 15,0 1 0-15,0-1 0 0,0 1 0 0,0-1 0 0,-6 4 0 0,6-4 0 16,0 6 0-16,0-5 0 0,0 5 0 0,0-2 0 0,0-4 0 0,0 6 0 15,0-6 0-15,6 6 0 0,-6-2 0 0,0-3 0 0,0 5 0 0,7-6 0 16,-7 7 0-16,0-9 0 0,0 7 0 0,0-4 0 0,5 6 0 0,-5-7 0 0,0 6 0 16,0-8 0-16,0 9 0 0,9-7 0 0,-9 0 0 0,0 6 0 0,0-12 0 15,0 7 0-15,0-1 0 0,0 3 0 0,0-9 0 0,7 7 0 0,-7-6 0 16,0 1 0-16,0-1 0 0,0 0 0 0,0 1 0 0,0-5 0 0,-7 4 0 16,7 2 0-16,0-2 0 0,0-1 0 0,0 3 0 0,0-2 0 0,0 1 0 15,0 5 0-15,0-7 0 0,-9 3 0 0,9 3 0 0,0-5 0 0,0 2 0 16,0 1 0-16,-5-2 0 0,5 5 0 0,0-6 0 0,0 2 0 0,0-3 0 0,-7 3 0 15,7-2 0-15,0-1 0 0,0 3 0 0,0-2 0 0,-6-4-62 16,6-1-30-16,0 7-15 0,0-13-24 0,0 7-22 0,0-4-30 0,0 4-25 0,0-5-35 0,6-1-37 16,-6-5-54-16,0 7-62 0,0-11-85 0,0 0-90 0,7 3-30 0,-7-3 5 15,5 0 19-15,-5-3 33 0,9-8 39 0,-2-2 44 0,-2-2 47 0,1-6 50 0,-1-2 54 16,11-12 57-16,-11 1 66 0,2-9 70 0</inkml:trace>
  <inkml:trace contextRef="#ctx0" brushRef="#br0" timeOffset="2883.26">27510 3572 92 0,'0'-5'160'0,"5"1"43"0,-5 4 36 0,0-6 30 0,0 6 23 16,0-6 21-16,8 6 18 0,-8 0 14 0,0 0 14 0,0 0 13 0,0 0 10 0,0 0-75 0,0 0-126 0,0 0-67 0,0 0-31 0,0 0-21 0,0 0-10 0,0 0-7 0,0 12-1 0,0-8 0 0,0 5-1 0,0 2 5 0,0-2 6 0,0 6 8 16,-8-5 10-16,8 8 12 0,0 3 7 0,0-2 4 0,0 5 3 0,0 1 2 0,-5 4 0 0,5 0 0 0,0 7-3 15,0 1 0-15,-8 2 4 0,8 1-4 0,0 5-5 0,0-3-8 16,0 7-8-16,0 0-10 0,-5 0-9 0,5 0-4 0,0 0-7 0,0 5-3 0,0 0-4 15,0-1-1-15,0 1 1 0,0 10-2 0,0-6-3 0,0 5 0 0,0 2 2 0,0 2 3 16,0-3 3-16,-7 9 2 0,7-4 2 0,0 4 1 0,0 0 1 0,0-3 2 16,-7 7-2-16,7 2 2 0,0-7-4 0,0 11 3 0,-5-4 0 0,5 3 2 15,0 1 1-15,0-5-5 0,0 11-3 0,0-7-3 0,0 6-5 0,0-5 0 16,0 5-2-16,0 0 0 0,0 0 2 0,5 0-1 0,-5 0 1 0,7 6-3 0,0-8-3 16,-2 8 0-16,3-6-5 0,-3 4 3 0,3-4 2 0,-2 4-1 0,7-2 1 0,-5-4-1 15,5 8-1-15,-8-6-1 0,0 4-2 0,9-4-1 0,-7 6-2 16,6-8 1-16,-6 8-1 15,0-6-1-15,5 4-3 0,-6-4-2 0,2 6-3 0,-2-3-1 0,1-2-2 0,-2 5-1 0,4-2 0 0,-4-5-1 0,2 6-1 16,-1-3-5-16,-1-4 0 0,-5 7-4 0,8-4 1 0,0-2-2 0,-8 6 2 0,5-5 0 16,-5 0 2-16,0 0 4 0,6 4 3 15,-6-4 2-15,7 4 1 0,-7-2 0 0,6-4 2 0,-6 8 2 0,8-6 4 16,-8 0 2-16,7-1 2 0,-7 3 0 0,5-4 2 0,-5 2-15 0,6 0-10 0,2 0 0 0,-8-4 0 0,5 2 0 16,-5-1 0-16,8 3 0 0,-3-6 0 0,-5 1 0 0,8 0 0 0,-2-4 0 15,-6 3 0-15,5-3 0 0,2-2 0 0,1 1 0 0,-8 1 0 0,6 0 0 16,-6-6 0-16,6 4 0 0,1-2 0 0,-7-4 0 0,5-2 0 0,-5 5 0 15,0-7 0-15,8 2 0 0,-8-5 0 0,0 6 0 0,8-8 0 0,-8 1 0 16,0-5 0-16,0 6 0 0,-8-4 0 0,8-8 0 0,0 9 0 0,0-12 0 16,0 2 0-16,0-6 0 0,-8 4 0 0,8-5 0 0,0 1 0 0,0-8 0 0,0 2 0 15,0 1 0-15,-5-7 0 0,5-3 0 0,0 5-86 0,-7-6-23 0,7 0-27 16,-6-5-31-16,6 2-37 0,-6-7-48 0,-2-1-53 0,1 3-122 0,2-8-152 0,-1-2-61 16,-2-1-10-16,-5-4 10 0,8-2 24 0,-9-8 33 0,-6-8 38 0,7 3 43 15,-6-15 48-15,0-1 56 0,-2-3 58 0,3-8 67 0,-8-3 74 0</inkml:trace>
  <inkml:trace contextRef="#ctx0" brushRef="#br0" timeOffset="4149.85">18542 4875 4 0,'0'5'79'0,"0"-5"45"0,0 0 28 0,0 0 23 16,0 0 21-16,-7 0 21 0,7 0 23 0,0 0 18 0,0-5 18 0,0 5 18 0,-6 0 13 0,6 0-25 0,0 0-53 0,0 0-48 0,0 0-44 0,0 0-17 0,0 0-4 0,0-4-1 0,0 4 3 0,0 0 0 0,0 0-4 0,0 0-1 16,0 0-1-16,6-5 0 0,-6 5 1 0,0 0 0 0,0 0-4 0,0 0-3 0,0 0-7 0,0 0-7 0,0 0-12 0,0 0-9 0,0 0-13 15,0-4-11-15,0 4-13 0,0 0-12 0,0 0-10 0,0 0-9 0,0 0-6 0,7 0 0 16,-7 0 4-16,0 0 4 0,5 0 1 0,4 0 3 0,-4 0 4 0,2 4 1 15,4-4 6-15,5 5 2 0,-11-5 8 0,14 4 2 0,-4-4 6 0,4 5 1 16,-1-5 1-16,1 7-1 0,2-4-3 0,-3 3-2 0,9-6 1 0,1 5-2 16,4-1 1-16,-8 2 2 0,10-2 1 0,-8 1-1 0,13-1 0 0,-7 1 2 15,7 1 4-15,1-2 2 0,0 7-1 0,4-7-1 0,-4 1-4 16,10-1-3-16,-2 6-5 0,3-5 1 0,0 1-3 0,2 3-1 0,5-3-2 0,2 3 1 0,-1-3-3 0,-2 1-2 16,9 4-7-16,-8-7 1 0,8 8-2 0,0-3 1 0,-3 0 2 0,8 1 1 15,-5-1 4-15,7 2-2 0,-9-1 0 0,9 5-2 0,4-6 2 0,-6 6-1 16,0-6 7-16,3 7-1 0,2-3 2 0,3 1 0 0,0-2 0 0,-8 3-4 15,13 3-3-15,-5-3-3 0,0 1-2 0,5-3-1 0,1 2 1 0,-9 5-2 0,11-6-2 16,-3 0-4-16,1 7-3 0,-1-7-1 0,0 6 1 0,8-6 2 0,-7 6 1 0,-2-2 0 16,4 3 0-16,3-2 2 0,-5 1-1 0,-1 5 0 0,3-1 0 0,2-6 2 15,-5 7 0-15,3-5-1 0,-3 5 3 0,0-6-1 0,6-1-1 0,-3 9-1 16,-3-9-2-16,1 1 3 0,-2 2-2 0,2-2 1 0,-6-4-1 0,5 4-1 16,1 1 3-16,-6-5 1 0,-3 4 4 0,11-4 0 0,-8 3-1 0,-3-2 0 15,-5 2-1-15,8-3 1 0,1 6-1 0,-2-8 1 0,-7 2 2 0,1 6 0 16,6-8-1-16,-6 7 0 0,-1-4-6 0,0 2 1 0,1-3 1 0,-2 1 3 15,3 2-1-15,-2-3 4 0,-4 6 0 16,4-8-3-16,0 2-1 0,-6-1-1 0,7 7-3 0,-7-7 1 0,6 0 0 0,-5 2 0 0,-2-1 1 0,1-6-3 0,2 6 0 16,-4 0-5-16,-3-2-3 0,6 2-3 15,-8 0 0-15,0 0 0 0,-1-2 2 0,4-2 1 0,-11 5 1 0,3-2-2 0,-1-4 2 0,1 3-1 0,-8-2 0 0,2 4-2 16,-2-5 1-16,-6-1-1 0,6 0 1 0,-5 0 2 0,-3 3 1 0,-3-3 2 16,5 1 2-16,0-6 0 0,-7 6 1 0,3-6 0 0,-3 8 3 0,-1-9 0 15,1 9 0-15,2-8-2 16,-8 5 4-16,6-4-1 0,-6-1 0 0,0 7-1 0,-5-7 0 0,3 2-3 0,-4 0-1 0,0-3-1 0,0 3-2 0,-1-2 0 0,-6 1-1 15,5-1 0 1,-4-4-1-16,-1 5 0 0,-8-5 1 0,11 6 1 0,-11-6 1 0,3 4 4 0,-2-4 3 0,-6 0 5 0,0 0 3 0,0 0 5 0,0 0 1 0,0 0 1 16,0 0 2-16,0 0-4 0,0 0 0 0,0 0-6 0,-6 0-10 0,6 0-12 15,-8-4-15-15,-4-2-21 0,3 6-20 0,4-5-23 0,-8 1-25 0,-1-5-21 16,2 3-22-16,-7 3-16 0,6-9-17 0,-6 3-14 0,-1-1-15 0,6 5-8 16,-4-4-9-1,4-1-5-15,2 4-7 0,-2-3-26 0,1 3-36 0,0 2-62 0,5-6-75 0,3 6-20 0,5 4 6 0,0 0 19 0,0-4 25 0,0 4 27 0,0-11 30 16,0 7 31-16,0-2 32 0,0-3 34 0,0-2 40 0,0 7 51 0,0-11 62 0</inkml:trace>
  <inkml:trace contextRef="#ctx0" brushRef="#br0" timeOffset="4498.16">26949 6287 0 0,'-5'6'21'0,"5"-6"143"0,-7 0 87 0,0-6 61 0,0 2 44 0,7-2 36 0,-6 1 29 0,-1 1 30 0,7-1 27 0,-5-5 25 0,-3 6 18 0,8-1 20 0,0-1 18 0,0 6-113 0,0-3-180 16,0-4-102-16,0 7-60 0,0-5-27 0,0 5-6 0,8 0-3 0,-8 0 1 0,0 0-2 0,0 0-4 0,0 0-3 0,0 0 2 0,0 0-4 16,0 0 1-16,0 0-5 0,0 0-3 0,0 0-7 0,0 0-9 0,0 0-9 15,0 0-6-15,0 0-8 0,0 0-4 0,0 0-7 0,0 5-5 0,5-5-3 0,-5 7-1 16,0-4-2-16,7 3 0 0,-1-1 3 0,1-1-1 0,0 0 4 0,0 7 2 0,-2-2 1 16,3-3 0-16,-3 4-2 0,9-1-1 0,-9 6 2 0,2-6-1 0,7 7 1 15,-8-2-1-15,6-4 1 0,-3 8-2 0,3-2 2 0,-6-2-1 0,1 1 1 16,-1 4 0-16,2-4 2 0,-3 0 0 0,0 0 0 0,4 0 5 0,-9-5 7 15,0-1 5-15,5 6 7 0,-10-6 7 0,5-3 5 0,0 3 7 0,-9 1 0 0,4-6 2 16,-8 6 2-16,0-6-1 0,0 8 1 0,-1-9 1 0,-4 9-1 0,-8-8-4 16,7 5-7-16,-8-4-6 0,2-1-10 0,-10 2-11 0,3-6-14 0,0 5-19 0,-7-5-25 15,8 4-25-15,-9-4-36 0,1 0-41 0,-6 0-47 0,-2 0-52 16,2 0-100-16,-1 0-115 0,-5-4-72 0,-2 4-50 0,-5-5-11 0,-3-1 9 0,4 2 23 16,-7-5 32-16,-4 4 43 0,5-11 45 0,-8 7 53 0,5-6 58 0,-6 2 60 15,-6-2 66-15,7 0 83 0,-8 0 98 0</inkml:trace>
  <inkml:trace contextRef="#ctx0" brushRef="#br0" timeOffset="5904.96">21023 4543 5 0,'7'-4'54'0,"-7"4"19"0,0-5 15 0,0 5 5 0,0 0 4 0,6-4 1 15,-6 4 1-15,0 0-5 0,0-5-10 0,0 5-22 0,0 0-31 0,0 0-47 0,0 0-54 0,0 0-25 0,0 0-13 0,0 0-1 0,0 0 2 0,0 0 9 0,0 0 11 0,0 0 12 0,0 0 11 0,-6 5 21 0,6-5 37 0</inkml:trace>
  <inkml:trace contextRef="#ctx0" brushRef="#br0" timeOffset="6786.76">21062 4583 0 0,'0'0'24'0,"0"-4"46"0,5-2 32 0,-5 0 30 0,0 6 33 0,0-4 31 0,8-1 29 0,-8 5 26 0,0-5 24 0,0 5 17 0,0-4 11 0,0 4-19 0,0-6-37 0,0 2-22 0,0-1-17 0,0 1-17 0,0-1-21 0,0-2-18 0,0 7-19 0,0-9-18 0,0 4-10 0,0 1-10 0,0-2-3 16,0 1 2-16,0 1 10 0,0 0 5 0,0-1 2 0,0-1-1 0,0 6-4 0,0-4-4 0,-8-2-3 0,8 6-6 0,0-5-7 0,0 5-6 0,-5-4-9 0,5 4-9 0,0 0-7 0,0 0-4 16,0 0-7-16,-5-5-7 0,5 5-5 0,-9 0-8 0,9 0-5 0,-5 0-5 15,-2 0-4-15,7 0-3 0,-6 0-2 0,-1 0-4 0,0 0-1 0,0 5-2 0,2-5-3 16,-3 4-4-16,3-4-4 0,-3 5-5 0,-5 1 0 15,8-2-2-15,-4 7 2 0,-1-7-1 0,2 0 1 0,3 7 1 0,-11-7 0 0,11 7-1 0,-1-8 2 16,-1 9-2-16,1-8 2 0,6 1 2 0,-8 5-1 0,3-6 4 0,5 6-2 0,-7-6 0 16,7 2 1-16,0 0-1 0,0-2 1 0,-6 1 1 0,6 4 0 15,6-5-1-15,-6 2 2 0,0-1-1 0,7-1 1 0,-7 2 1 0,5 4 2 0,3-5 1 16,-2 0 0-16,1 3 4 0,-1-2 0 0,7 3 1 0,-5-4 0 0,5 5 1 16,-8-4 1-16,9 3 2 0,-2 0 0 0,-6-3 4 15,7 3 0-15,0 0 2 0,-6 3 2 0,0-8 1 0,6 5-2 0,-6 1 2 0,-2 0 2 0,4-6 2 0,-4 8 4 16,0-3 1-16,-5 1 3 0,8-7 3 0,-8 8-1 0,0-1-1 0,5-1 1 15,-5-3-4-15,0 3-1 0,0 1 1 0,-5-5-2 0,5 4 0 0,0 1-1 16,-8-4-1-16,3 3-4 0,0 1 0 0,5-5-3 0,-14 4-1 0,7 1-2 16,1-4 0-16,-8 3-1 0,7-4-1 0,-6-1 1 0,8 6-1 0,-9-10-1 0,7 5-5 15,-7 1-3-15,9-3-6 0,-8 3-3 0,8-6-7 0,-11 0-3 16,11 6-8-16,-1-6-9 0,-1 0-9 0,-7 3-6 0,9-3-6 0,5 0-10 0,-7 0-8 0,1-3-12 16,6 3-14-16,-6 0-9 0,6 0-13 0,0-6-7 0,0 6-24 0,0-6-25 15,0 6-39-15,0-9-37 0,0 4-53 0,0 1-53 0,6-2-18 0,-6-3 0 0,6 5 15 16,1-7 19-16,6 1 25 0,-7 1 27 15,7 0 27-15,0-6 28 0,0 6 39 0,0-7 41 0,1 1 47 0,-2 6 56 0</inkml:trace>
  <inkml:trace contextRef="#ctx0" brushRef="#br0" timeOffset="7196.92">21262 4763 0 0,'0'0'2'0,"0"0"106"0,0 0 61 0,0 0 41 16,-5 0 32-16,5 0 32 0,0 0 31 0,0 0 31 0,-6 0 27 0,6-4 25 0,0 4 21 0,0 0 19 0,0 0 19 0,0 0-81 15,0 0-137-15,-7 0-68 0,7 0-34 0,0 0-19 0,0 0-13 0,-5 0-16 16,5 4-17-16,0-4-17 0,-9 0-15 0,9 5-8 0,0 0-11 0,-5-1-4 15,5-4-4-15,0 6-6 0,0 0-1 16,-7-2-2-16,7 5 1 0,0-3 3 0,0-3-1 0,0 3 1 0,0-1 0 0,0-1 0 0,0 8-3 0,0-9-1 0,0 3-2 16,7 0 0-16,-7-3-1 0,5 3 0 0,-5-6-2 0,9 4 3 0,-9 1-1 15,5-1 1-15,2-4 0 0,-1 5 1 0,-1 2 1 0,3-7 1 0,0 3 4 16,4-3 2-16,-5 0 5 0,5 0 2 0,-4 0 5 0,4 0 5 0,0-3 8 16,3-4 6-16,-9 2 7 0,7 1 5 0,0-1 4 0,0-5 4 0,-7 7 4 0,7-9 5 15,-5 3 3-15,-3-1 4 16,2-1 7-16,-1 8 2 0,0-7 2 0,-6-5-4 0,8 5-4 0,-8 0-5 15,7 0-5-15,-7 1-3 0,0 0-6 0,0-1-3 0,-7-5-5 0,7 6-7 0,-8-1-4 0,2-1-7 0,6 1-4 0,-6 5-6 0,-1-4-2 16,2-1-3-16,-11 6 0 0,11-1-3 16,-1 0-3-16,-1 5-3 0,-7-4-4 0,9 4-6 0,-2 0-3 0,1 0-5 15,-7 0 1-15,5 4-4 0,3 1 0 0,-2 0-2 0,0-1-1 0,2 6-2 0,-10-1-1 16,10 6 1-16,-2-4 0 0,0 2 1 0,2 2 1 0,-3 1 5 0,8-2 1 0,-8 0 5 16,3 0-1-16,5 7 2 0,0-8 0 15,-6 2 1-15,6-3-3 0,0 3-4 0,0-2-1 0,6-4-7 0,-6 3-8 0,5-3-8 0,-5 0-9 0,8 1-8 0,0-1-8 0,-3 2-12 16,9-1-15-16,-9-1-18 0,10-4-19 0,-3 5-21 0,0-1-19 0,9-3-36 15,-8 3-42-15,6-3-50 0,-1-3-51 0,3 3-37 0,-2 0-27 0,1-2-2 16,-1-1 10-16,1 3 23 0,0-6 25 0,6 0 32 0,-5 0 33 0,-10 0 35 0,10 0 34 0,-3-6 48 16,-4 6 48-16,6-3 55 0,-9-1 66 0</inkml:trace>
  <inkml:trace contextRef="#ctx0" brushRef="#br0" timeOffset="7611.52">21797 4939 7 0,'15'-10'94'0,"-10"5"54"0,-5-4 45 0,7-1 41 0,0 6 38 0,-7-1 40 16,0-1 40-16,0-4 33 0,0 10 33 0,0-5 29 0,0 5 27 0,0 0-24 15,0-4-52-15,0 4-60 0,0 0-64 0,0 0-38 0,0 0-29 0,0 0-25 16,-7-5-27-16,7 5-26 0,0 0-25 0,-7 5-23 0,7-5-15 0,0 0-16 15,-5 0-11-15,5 4-9 0,-8-4-11 0,1 5-4 0,7-5-9 0,-5 7-4 32,-2-4-2-32,0 3-2 0,2-1 0 0,-3-1-1 0,-5 2-2 0,7-6 0 0,-1 4 0 15,1 1-2-15,-2-5-2 0,-5 4 1 0,8-4-5 0,0 5-2 0,-4-5-1 0,-3 0-2 16,4 6 1-16,3-6-2 0,-9 0 2 0,9 0-2 0,-2-6 2 0,-7 6 0 16,8 0 1-16,-1-5 3 0,-7 5 3 0,9-4 5 0,-2-1 4 0,1 1 4 15,6 4 2-15,-5-6 2 0,-3 2 1 0,8-1 2 0,-8-4 2 0,8 2 1 0,0 2 2 16,0-4 3-16,0 5 2 0,0-5 2 0,0 3-1 0,0-3-1 0,0-3-5 15,0 3-2-15,0 0-3 0,0-6-3 0,8 5-1 0,-8 0-1 0,8 0-1 16,-8 0-1-16,5 1 0 0,1 0-3 0,-6-1-3 0,7 4 1 0,-2-3-1 16,4 3 3-16,-4 3 4 0,2-3 3 0,7 2 4 0,-8-1 3 0,1-1 4 15,-2 6 0-15,9-3 5 0,-9 3-1 0,10 0 1 0,-10 0 2 0,9 0-2 0,-9 0 0 16,8 3-1-16,-5 3 0 0,-2-1 2 0,7-1-2 0,-5 5 0 0,5 1-3 16,-8 1 0-16,9-1-2 0,-9 4 2 0,2 0-3 0,1 6 1 0,-3-1-2 15,2 1 0-15,-7-1-2 0,7 2-1 0,-7-3 2 0,0 7-3 0,5-6-1 16,-5 2 0-16,0 3-1 0,-5-6-2 0,5 3-1 0,0-2-2 0,-7-4-4 0,7 6 0 15,0-8 0-15,-7 7-4 0,7-5-3 0,0-1-7 0,-5 0-6 0,5-4-9 0,0 5-11 16,0-4-9-16,0 2-13 0,0-4-8 0,0 3-15 0,0-3-15 0,0 1-19 16,0-1-22-16,0 0-18 0,0 2-20 0,5-1-18 0,-5-4-18 0,0-2-30 15,7 5-39-15,0-4-42 0,-7-1-39 0,5 2-37 0,-5-1-34 16,7-1 2-16,2-4 17 0,-9 5 25 0,5-5 32 0,1 0 33 0,-6 0 33 0,7 0 36 0,-2-5 36 16,-5 1 46-16,9-7 48 0,-4 2 50 0,-5 0 66 0</inkml:trace>
  <inkml:trace contextRef="#ctx0" brushRef="#br0" timeOffset="8160.62">22091 4871 16 0,'-7'-5'45'0,"1"5"17"0,6-4 18 0,-5 4 22 0,5-6 25 0,-8 6 24 0,0 0 21 16,8 0 24-16,0-3 26 0,-5 3 6 0,-1-6-8 0,6 6-6 0,-7 0-4 0,7-6 1 0,-6 6 4 0,6-3 2 0,-8-3-4 0,8 0-10 0,-7 6-10 0,2-4-9 0,5-1-5 0,-6-1-10 0,6 3-9 0,0-3-9 16,-8-3-2-16,8 5-4 0,0-2-5 0,0 0-4 0,0 2-8 0,0-1-6 0,0 0-11 15,0 1-12-15,0-2-10 0,8 2-12 0,-8-1-10 0,0 5-13 0,6-4-6 16,-6 4-12-16,0-5-9 0,5 5-10 0,2-7-7 0,1 7-4 0,-8 0-5 0,6 0-3 16,1 0-3-16,4 0 1 0,-3 0 1 0,0 7 0 0,-3-2 3 0,8-1 2 15,-8 5 0-15,4-3 0 0,-2 3 2 0,4 0 1 16,-5 7 2-16,1-1 1 0,-7-1 1 0,8 2-1 0,-3-1 1 0,-5-2 1 0,0 1 1 0,0 2-5 15,0 3 0-15,0-5-5 0,0 2-8 0,0-2-3 0,-5 0-7 0,5 6-2 16,-8-5-6-16,1-5-6 0,7 4-8 0,-6 2-5 0,0-7-3 0,6 0-3 0,-5 1-2 16,-2-1 2-16,7 2-2 0,-9-1 7 0,9-5 4 0,-5-1 6 15,-2 2 4-15,7-2 5 0,0-4 4 0,-6 5 6 0,6-5 11 0,0 0 6 16,-5 0 7-16,5 0 4 0,-8 0 3 0,8-5 6 0,-8 5 4 0,8-4 9 0,0 4 6 16,-5-6 10-16,5 2 8 0,-6-1 10 0,6-5 10 0,0 4 3 0,0-3 6 0,-7 0-1 15,7 3 0-15,0-3-1 0,0-6-3 0,0 5-2 0,0-1-5 0,7-2-7 16,-7-2-7-16,0 0-10 0,6 0-12 0,-6 2-10 0,5-2-16 0,-5-5-7 0,8 1-8 15,0 3-4-15,-3-2-3 0,1-3-3 0,1 6-2 0,7 0-3 0,-7-3-4 16,-2 8-1-16,1-5-2 0,7 6-2 0,-5-1 1 0,-3 5 0 0,9 1 2 16,-9-1 3-16,3-2-1 0,4 7 2 0,-5 0-1 0,0 0 2 0,-2 0 0 15,3 7 3-15,5 2 2 0,-7-4 5 0,1 5 4 0,-7-1 4 0,6 6 5 0,2 0 2 16,-8 4 0-16,5-4-2 0,-5 6-5 0,0-3-12 0,7 7-13 0,-7-6-21 16,-7 5-22-16,7-4-24 0,0-1-24 0,0 2-22 15,0-2-23-15,-5-1-28 0,5 3-32 0,0-6-40 0,0-2-44 0,0 2-38 0,0 0-33 0,0-5-27 16,0 4-22-16,0-4 10 0,5 1 22 0,-5-1 30 0,7-5 34 0,-7 3 31 0,6-3 31 0,-1 1 36 15,-5-3 38-15,9 3 43 0,-2 0 44 0,-2-6 44 0,3 0 58 0</inkml:trace>
  <inkml:trace contextRef="#ctx0" brushRef="#br0" timeOffset="8527.61">22508 4999 0 0,'5'-15'13'0,"-5"4"110"16,0-3 64-16,0 0 49 0,-5-2 43 0,5 2 41 0,0 4 37 0,-6-5 36 0,6 5 34 0,0 1 30 0,-8 0 29 0,8 3 19 0,0-3 13 0,0 3-83 0,-5 3-131 0,5 3-75 0,0 0-37 0,0 0-32 0,0 0-28 0,0 0-27 0,0 0-25 15,0 0-25-15,0 0-22 0,0 0-17 0,-8 0-15 0,8 3-6 0,0 3-8 16,-5 0-4-16,5-3-1 0,0 3-4 0,-7 3 0 0,7 0 2 0,-7 7-2 0,2-7 5 16,5 6 4-16,-8-6 5 15,1 7 5-15,7-2 4 0,-5 0 3 0,-4 0 1 0,4 1-3 0,5 1-1 0,-5-2-3 0,-3 2-6 0,8-1-9 0,-6-2-6 0,6 7 1 16,-7-10-3-16,7 5 0 0,0-2-2 0,0 2 0 0,0-4-5 0,0 4-3 16,0-7-3-16,0 3-1 0,7-2 0 0,-7-3-2 0,6 3 9 0,2-3 10 15,-8-2 6-15,5-4 5 0,0 5 5 0,4-5 7 0,-4 0 10 0,2 0 10 16,6-5 11-16,-6 1 10 0,0-2 12 0,6 0 11 0,-8-3 9 0,3 0 10 0,3-2 4 15,-4 3 2-15,2-3 1 0,-4-4-1 0,1 0-3 16,1 2-5-16,-2-2-7 0,-5-1-10 0,8 2-8 16,-8 1-9-16,0-8-10 0,8 0-9 0,-8 2-13 0,-8 1-13 0,8-3-11 0,0 3-8 15,-8-7-10-15,8 6-6 0,-5-2-9 0,-2 7-7 0,7-5-8 0,-6 10-7 0,1-7-10 0,-4 5-10 0,2 8-19 0,2-3-19 16,-1 2-19-16,-2-1-15 0,8 5-14 0,-5 5-13 0,-3-1-27 0,3 2-29 0,-2-3-45 16,0 8-52-16,2-1-55 0,-3-1-51 0,8 3-10 0,-7 1 11 0,2-4 24 15,-4 6 31-15,9 0 32 0,-5-5 35 0,5 4 33 0,0 2 34 0,0-7 42 16,0 6 46-16,0-6 54 0,5 0 68 0</inkml:trace>
  <inkml:trace contextRef="#ctx0" brushRef="#br0" timeOffset="8777.34">22794 5076 80 0,'0'-4'145'0,"0"-2"41"0,0 3 32 0,0-3 32 0,0 0 33 0,7 3 30 16,-7-3 31-16,0 0 33 0,0 2 32 0,0-1 28 0,0-1 31 0,0 3-58 15,0-1-108-15,0-2-51 0,0 6-19 0,0-6-10 0,0 3-6 0,0 3-8 16,0-6-9-16,0 6-13 16,0 0-12-16,0 0-14 0,0 0-16 0,0 0-15 0,7-6-15 0,-7 6-14 0,0 0-16 0,0 0-16 0,0 0-16 0,0-3-13 0,0 3-17 31,0 0-12-31,0 0-12 0,0 0-11 0,5 0-5 0,-5 0-7 0,8 0-3 16,-1-6-5-16,-7 6-6 0,5 0-11 0,9 0-17 0,-9 0-17 0,8 0-19 15,-5 0-23-15,3 6-26 0,5-6-31 0,-3 3-33 0,-3-3-59 0,4 6-65 0,-1 0-78 16,1-3-75-16,-7 3-23 0,5-6-1 0,2 10 20 0,-8-7 31 0,1-3 36 15,-2 6 37-15,4-1 42 0,-4 5 46 0,-5-10 49 0,0 0 48 0,-5 9 61 0,5-3 67 16</inkml:trace>
  <inkml:trace contextRef="#ctx0" brushRef="#br0" timeOffset="8966.84">22852 5209 0 0,'-5'9'22'0,"-2"1"137"0,0-5 75 0,2 4 51 16,5-5 36-16,-7 2 30 0,-1-6 23 0,8 0 20 0,0 0 20 15,0 0 14-15,0 0 15 0,0 0 16 0,0 0 13 0,0 0-108 0,0 0-176 0,0 0-88 16,0 0-39-16,0-6-22 0,0 6-8 0,8 0-3 0,-8-4 3 0,0 4 8 0,7 0 10 15,-7 0 5-15,5 0 5 0,2 0-1 0,0 0 0 0,-2 0-5 0,3 0-6 16,-3-5-13-16,9 5-20 0,-9 0-24 0,11 0-27 0,-3 0-33 0,-3 0-38 16,4-4-59-16,-1 4-65 0,1 0-96 0,-2 0-101 0,1-5-43 0,-5 5-13 0,5-4 6 15,1 4 13-15,-4-6 25 0,-2 0 32 0,5 3 38 0,-5-3 42 0,3 0 47 16,-4 3 46-16,-1-8 58 0,7 7 64 0</inkml:trace>
  <inkml:trace contextRef="#ctx0" brushRef="#br0" timeOffset="9203.94">23374 5014 0 0,'0'0'23'0,"5"0"142"0,-5 0 85 16,0-6 59-16,0 6 45 0,0 0 42 0,0-6 39 0,0-3 39 0,0 3 38 16,0 3 30-16,0-3 33 0,0 6 28 0,0-5 26 0,0 5-103 0,0 0-179 0,7-4-99 15,-7 4-52-15,0 0-29 0,0 0-14 0,0-6-21 0,0 6-19 0,0 0-17 16,0 0-18-16,0 0-15 0,0 0-14 0,0 0-12 0,0 0-11 0,0 0-16 0,0 0-14 16,0 0-9-16,0 0-12 0,0 0-2 0,-7 6 2 0,7-2 1 0,0 1 3 0,0 1 1 15,-5 3 2-15,5-3 1 0,0 3 3 0,0 4-3 0,-6-2 1 16,6 5-6-16,0-1-7 0,0-2-16 0,-7 7-19 0,7-1-31 0,0-4-33 0,-6 4-29 15,6 2-24-15,0-3-26 0,0 3-26 0,0 3-30 0,0-5-34 0,0 2-60 16,6-3-75-16,-6-3-52 0,7 4-38 0,-1 0 0 0,-1-4 24 0,2-1 34 16,2 2 43-16,-4-7 37 0,2 1 38 0,-1 0 41 0,8 0 37 0,-7-6 46 0,-2 2 47 15,1-6 63-15,2 0 78 0</inkml:trace>
  <inkml:trace contextRef="#ctx0" brushRef="#br0" timeOffset="9583.67">23732 5100 0 0,'0'-10'31'0,"8"1"148"0,-8 0 78 0,0 0 55 0,0 3 41 0,5 0 33 0,-5-3 30 0,0 9 27 16,0-10 23-16,0 5 22 0,0 5 20 0,0-6 19 0,0 6 20 0,0 0-114 16,0 0-191-16,0 0-95 0,0 0-45 0,0 0-23 15,0 0-11-15,0 0-13 0,0 0-9 0,0-3-8 0,0 3-10 0,-5 3-4 0,5-3-4 0,0 0-4 16,-8 6-4-16,8-1-7 0,-6-1-6 0,6 2-7 0,-7 3-1 0,1-3-4 16,-1 3 4-16,1 1-1 0,-2-1 3 0,3 6-2 0,-8-4-2 0,8 3-5 0,-4 0-8 15,2-4-10-15,2 5-7 0,-9-4-10 0,9 2-9 0,-3 2-7 0,8 0-1 16,-5-5-4-16,-2 4-2 0,7-4-5 0,-7 5-5 0,7-5-4 0,0 4 1 0,0-4 5 15,0-1 3-15,0 2 5 0,7-1 4 0,-7-1 7 0,7 0 7 0,-2-3 3 16,-5 3 4-16,8-3 1 0,-3 4 3 0,1-6 10 0,2-4 6 0,-3 5 9 16,11 0 6-16,-11-5 8 0,0 0 7 0,8 0 13 15,-5 0 15-15,5-5 15 0,-7 0 15 0,7 1 17 0,0-3 16 0,-6 4 11 0,-1-3 11 0,7-3 8 16,-5-2 7-16,3 2 7 0,-3-1 6 0,-3 0 3 0,2 1-2 0,1-6-6 0,-8 6-13 16,6-6-12-16,-6 0-12 0,6 0-15 0,-6 2-16 0,0-2-14 0,0 0-12 15,0 0-9-15,0 0-8 0,-6 0-10 0,0 5-7 0,6-4-6 0,-8 0-5 16,1 3-4-16,2 1-4 0,-3 5-10 0,2-4-11 0,1 5-16 0,-3-2-16 0,1 3-18 15,1 3-17-15,0-6-20 0,-1 6-19 0,2 6-26 0,-3-6-21 0,2 3-29 16,-1 3-27-16,1-6-49 0,-1 9-58 0,1-5-60 0,-2 7-64 0,3-1-15 16,-3-1 12-16,8 1 22 0,-5-1 29 0,5 2 33 0,-5-7 35 0,5 7 37 0,0-1 38 15,0-5 44-15,0 3 44 0,0-3 55 0,5 1 63 0</inkml:trace>
  <inkml:trace contextRef="#ctx0" brushRef="#br0" timeOffset="9995.81">24095 5164 0 0,'0'0'18'0,"0"-4"134"0,0-2 72 0,0 1 53 0,0-5 41 0,0 5 36 0,0-4 35 0,0 5 36 0,0-6 33 0,0 5 32 0,8-5 33 0,-8 4 28 0,0-3 28 0,0 4-98 0,0 1-165 0,8-5-85 0,-8 3-37 0,0 6-22 0,0-6-12 0,5 3-14 0,-5 3-16 0,0-6-16 0,0 6-17 16,0 0-19-16,0 0-11 0,0 0-16 0,0 0-11 0,0 0-12 0,0 0-13 15,0 0-10-15,-5 0-10 0,5 6-3 0,-8-6-6 0,8 3 1 0,-8 3 0 16,8 0 0-16,-5-3 0 0,-1 7 1 0,1-1-1 0,5 2 0 0,-7-1 1 0,-2-1-6 15,4 6-3-15,-2-6-8 0,1 6-5 0,1-5-9 0,5 5-8 0,-8-6-9 16,0 6-6-16,8-6-5 0,-5 7-7 0,5-2-8 0,0-4-9 0,-6 5-2 16,6-5-1-16,0-1 5 15,6 6 5-15,-6-6 7 0,5 6 7 0,-5-5 7 0,8-1 8 0,0 2 8 0,-3-2 7 0,1 0 6 0,1-2 7 0,-2 2 7 16,11-4 11-16,-11-1 6 0,1 2 5 0,7-6 5 0,0 4 9 0,-6-4 13 0,5 0 14 16,3-4 13-16,-10 4 14 0,9-6 12 0,-9 2 13 0,8-6 10 0,-5 6 9 0,5-6 10 15,-7 4 8-15,1-9 3 0,6 10 3 0,-13-8-3 0,6 3-4 0,-1-5-10 16,4 4-13-16,-9-2-13 0,7-2-11 0,-7-6-16 0,0 8-12 0,0-8-13 15,0 3-11-15,0-1-9 0,0-2-11 0,-7 6-13 16,7-3-12-16,-9 3-11 0,4-6-12 0,-1 8-15 0,-1 4-13 0,1-6-19 0,-1 3-19 0,1 8-26 16,-7-7-22-16,5 8-31 0,3-1-35 0,-8 4-39 0,6 0-44 0,-5 0-59 0,5 0-70 31,-1 4-53-31,2-1-41 0,0 8-5 0,-1-1 16 0,2-4 28 0,-3 9 33 0,8-6 40 16,-8 0 42-16,8 6 45 0,0-5 49 0,0 5 51 0,0-6 54 0,0 6 62 15,8-6 79-15</inkml:trace>
  <inkml:trace contextRef="#ctx0" brushRef="#br0" timeOffset="10279.79">24819 5702 84 0,'0'-6'177'0,"0"0"61"0,0 3 48 0,0-3 41 0,0 2 41 0,0-1 37 0,0-1 37 0,0 3 37 16,0-3 36-16,0 6 32 0,0-4 30 0,0-1-58 0,0 5-112 0,0-6-85 0,0 6-74 0,0 0-40 0,0 0-25 0,0 0-23 0,0 0-23 0,0 0-21 0,0 0-22 0,0 0-21 0,0 0-23 0,0 0-17 0,0 0-16 0,0 0-9 16,0 0-9-16,0 0-4 0,0 0-2 0,-5 6-5 0,5 3-4 0,0-3-13 0,-8 3-15 0,8 0-22 0,-6 0-21 0,1 3-34 0,-2-3-38 0,-1 1-51 0,2 4-57 15,0-4-108-15,-6 5-126 0,5-5-53 0,-2-1-18 0,-2 0 7 0,4 2 18 16,-7-1 28-16,9-5 36 0,-2 5 43 0,-4-10 44 0,3 4 54 0,0 1 56 0,3-5 66 15,-2 0 70-15</inkml:trace>
  <inkml:trace contextRef="#ctx0" brushRef="#br0" timeOffset="10643.81">25693 5335 69 0,'-13'-4'147'0,"6"-2"46"0,0 6 36 0,0-4 34 0,2-2 34 15,-2 6 35-15,7-5 35 0,-6 1 30 0,0-1 29 0,6 5 28 0,-8-6 24 0,8 6-58 16,0 0-106-16,0-4-62 0,0 4-46 0,0 0-21 15,0-5-12-15,0 5-15 0,0 0-17 0,0 0-17 0,0-4-20 0,0 4-14 0,8 0-10 0,-8 0-9 16,0 0-6-16,0-5-8 0,0 5-5 0,6-4-6 0,-6 4-6 0,6 0-5 16,1-6-6-16,-2 0-5 0,2 6-3 0,0-4-5 0,6-1-2 0,-1-1-6 0,2 6-3 15,-1-4-4-15,8-1-2 0,-10 1-6 0,9 4-10 0,0-5-18 0,0 5-21 16,-7 0-26-16,5 0-28 0,2 0-32 0,-8 0-26 0,4 0-42 0,-5 0-42 16,2 5-58-16,-5-5-63 0,4 0-58 0,-6 4-55 0,0-4-12 0,-6 0 7 0,0 0 29 15,0 0 31-15,0 0 41 0,0 0 42 0,0 0 43 0,-12 0 43 0,5 0 49 16,2 0 51-16,-9 0 56 0,1 0 71 0</inkml:trace>
  <inkml:trace contextRef="#ctx0" brushRef="#br0" timeOffset="11054.34">25738 5261 98 0,'-8'6'174'0,"3"-6"53"0,-1 6 41 0,6-6 42 0,-7 0 42 16,2 0 39-16,5 0 41 0,-9 0 34 0,9 0 37 0,0 0 30 15,-5-6 28-15,5 6-68 0,0 0-120 0,0 0-78 0,0 0-48 0,0 0-33 0,0 0-23 16,0 0-26-16,0 0-33 0,0 0-27 0,0 0-32 0,0 0-25 0,0 0-20 16,0 0-13-16,0 6-5 0,-7-6-7 0,7 4-5 0,0 1-2 0,0 4-4 15,-6-5 2-15,6 7 2 0,0-2 3 0,-7 1 3 0,7 5 5 0,0-6 5 16,-7 6 4-16,7 1 5 0,-7-7-1 0,7 6-4 0,-5-1-2 0,5 0-5 0,-7 1-3 15,7 0-1-15,-6 0-1 0,0 0-2 0,-2-2 2 0,8 2 0 0,-7 6 1 16,2-6 2-16,5-6-2 0,-9 6 0 0,4-2-1 0,5-2-2 0,-5-1 0 0,-3-1-1 16,8 0-1-16,-5-3-1 0,5 4-3 0,0-5 0 15,0-5-2-15,-8 4 1 0,8-4-3 0,0 6 2 0,0-6 1 0,0 0 3 0,0 0 4 0,0 0 3 16,0 0 0-16,0 0-1 0,0 0 0 0,0 0-3 0,0-6 0 0,8 2 0 0,-8-1 1 16,0-1-2-16,0 2 0 0,0-6-2 0,5 5 0 0,-5-4-4 15,0 3-4-15,8-3-3 0,-8 0 1 0,5-1-2 0,-5-1 2 0,5 1 0 0,4 1 1 16,-9 0 0-16,5 3 0 0,2-4-2 0,1 5 1 0,-8 1-2 0,6-1 2 15,0 5-3-15,1-6 1 0,-2 6 1 0,9 0 2 0,-7 0 1 0,-1 0 4 16,6 6 1-16,-3-1 5 0,3-1 2 0,-1 1 6 0,-3 5 4 0,5 0 4 0,1 1 4 16,-2-2 2-16,-4 6-1 0,4-5 2 0,-5 4-2 0,-2 0 0 0,8 0 3 0,-13 2-2 15,8-1 2-15,-2-1-1 0,-6-1 0 0,0 3 1 0,0-1-3 0,0-6-2 16,0 6-3-16,0-6 1 0,-6 3 1 0,6-3-1 0,-8 0 0 0,3 1-10 16,5-5-10-16,-8-1-14 0,3 2-15 0,-2-1-23 15,-5-1-23-15,4-4-23 0,1 6-25 0,-6-6-30 0,7 0-30 0,-7 4-38 0,0-4-43 0,7 0-75 16,-6 0-88-16,-2 0-60 0,1 0-42 15,6-4-3-15,-7 4 16 0,9-6 28 0,-2 2 34 0,-5-1 38 0,4-1 39 0,1 2 44 0,2-1 46 0,5-1 51 0,-9 2 54 0,9-5 70 16,-5 4 84-16</inkml:trace>
  <inkml:trace contextRef="#ctx0" brushRef="#br0" timeOffset="11385.66">25928 5559 0 0,'12'0'23'0,"0"0"137"0,3-3 75 0,-10-3 49 0,3 1 37 0,3 5 35 0,-3-4 32 0,-8-2 32 0,7 0 32 0,-1 2 30 0,-6-1 28 0,6 5 28 0,-6-4 28 0,7 4-100 0,-7-5-175 0,0 5-82 0,0 0-37 0,0 0-16 0,0 0-8 0,0 0-10 16,0 0-11-16,0 0-11 0,0 0-16 0,0 0-12 0,0 0-13 0,0 0-12 16,0 0-12-16,0 0-14 0,-7 0-13 0,7 0-9 0,-6-2989-9 0,0 5983-4 15,6-2990-7-15,-7 1-4 0,-1-1-1 16,3 8-1-16,-1-8-2 0,-2 7 1 0,8-2-1 0,-5 0-1 0,-3 0 2 0,1 1 2 0,1 1 0 0,0-1-1 0,-1 4-1 16,2 0-1-16,5-3-4 0,-8-1 0 15,8 4-4-15,-6-4-5 0,6-1-8 0,0 1-3 0,0 1-3 0,6-2-1 0,-6 0-2 0,0 1 2 0,8-4 2 0,-3 3 3 16,2-3 3-16,-1-2 4 0,0 1 6 0,1-1 11 0,6 1 9 0,-5-1 13 15,3-4 17-15,4 0 15 0,-3 0 15 0,0 0 12 16,-4-4 12-16,5 4 10 0,-2-5 6 0,5 1 8 0,-11-5 7 0,8 3 5 0,-7-3 1 16,2-3 0-16,-1-1-6 0,-2 4-7 15,-5-6-9-15,8 0-14 0,-8 0-15 0,0-4-14 0,0 4-15 0,0-5-19 16,-8 1-15-16,3 0-18 0,-2-2-23 0,-1 7-19 0,2-6-24 0,-7 6-25 0,-1-1-28 0,2 6-30 0,-1-1-31 0,-1 0-39 0,-4 5-42 16,5-1-79-16,-6 2-94 0,6 4-75 0,-8 0-66 0,8 4-17 0,-6 2 10 31,1-1 24-31,-3-1 35 0,8 5 40 0,-8 3 44 0,2-8 49 0,1 5 51 0,4 2 57 15,-6-2 58-15,1 1 79 0,-2 0 83 0</inkml:trace>
  <inkml:trace contextRef="#ctx0" brushRef="#br0" timeOffset="13539.87">22365 8066 0 0,'0'0'28'0,"0"0"62"0,0-5 26 0,5 5 14 16,-5 0 9-16,0-6 5 0,0 2 7 0,0-2 8 0,8 6 10 0,-8-5 13 0,0 1 14 0,0 4-8 0,6-5-18 0,-6 5-35 0,0-4-44 0,7 4-13 0,-7-6 6 0,0 6 11 0,0 0 16 0,0 0 14 0,6 0 11 0,-6 0 7 0,0 0 3 0,0 0 0 15,0 0-3-15,0 0-8 0,0-3-12 0,0 3-15 0,0 0-16 0,0 0-18 16,0 0-13-16,0 0-13 0,0 0-8 0,0 0-5 0,0 0 0 0,0 0 1 15,0 0-1-15,0 0 1 0,7 3 1 0,-7-3 1 0,6 0 3 0,-6 6 3 0,8-6 6 0,-8 4 5 16,5-4 6-16,-5 0 6 0,5 5 1 0,4-5-2 0,-4 4-5 16,2-4-4-16,1 5-4 0,-3-5-3 0,2 0-2 0,0 0-3 0,-2 0 0 15,8 0-4-15,-5 0 1 0,-2 0-2 0,6 0-1 0,-3 0-2 0,2 0-2 0,1-5 1 16,-4 5-3-16,5-4-3 0,0 4 2 0,6 0-4 0,-6-5 1 0,8 5-1 16,-8-4 1-16,6-2-2 0,0 6 0 0,9-3 0 0,-12-3 1 0,12 0 2 15,-1 3 1-15,-3-3 0 0,3 0 3 0,-2-3-2 0,10 3 0 0,-3 3 2 0,0-7-3 16,7 1-1-16,-8 3-1 0,9-4-2 0,7 0 0 0,-10 0-3 0,10 1-2 15,-2-6-1-15,0 5-2 0,2 1-2 0,6 0-2 0,-9-6-1 0,7 6-3 16,3-3-3-16,-9-1-3 0,6 3 0 0,1 0 0 0,1-6 1 0,0 7 1 16,5 0 1-16,-6-1 0 0,1 1 3 0,5-3 1 0,2-1 2 0,-10 2-6 0,8 2 3 15,0 0 1-15,-5-7-1 0,7 7 3 0,-2 0 1 0,1-1-3 0,1-5 2 16,-5 4 0-16,5 2-4 0,-2-6-3 0,2 6-2 16,-9-7-4-16,10 7 0 0,-3-6 2 0,0 6 2 0,-6-7 1 0,6 7-1 0,0-6 3 0,-5 2 1 0,5 2 2 0,2-2-1 15,-10-3 2-15,10 6 3 0,-1-4 1 0,-1-1 5 0,-5 0 0 16,5 0 2-16,-1 2 1 0,3-2-1 0,-2 0 1 0,-5 0-2 0,5 0 4 0,1 0-4 15,-8 0-2-15,10 2-1 0,-10-2-2 0,1 0-1 0,1 0 0 0,-8 6-2 16,7-7 1-16,-7 7-1 0,1-6-2 0,0 6 4 16,-1-6-1-16,-5 5 3 0,6 1 1 0,-14-2 1 0,8 3 1 0,-8-3 1 0,-1 1 2 0,1 1 1 15,-3-2-1-15,2 7 0 0,-4-5 0 0,-2 0-2 0,2 3 1 0,-3-4-4 0,3-1 0 16,-6 8-4-16,4-7-1 0,-6 5-2 0,7 1 0 0,-6-8 2 0,0 9-2 16,-1-3 0-16,1 1 0 0,-1 1 1 0,-6-2-3 0,0 2 3 0,0-1-2 0,1 1 0 15,-2-1 2-15,2-1 0 16,-9 6-1-16,8-4-2 0,-6 4 3 0,0-6-1 0,-2 6-2 0,-5 0 2 0,8-5 0 0,-1 5 1 0,-7 0 2 0,0 0 1 15,0 0 2-15,0 0 3 0,0 0-2 0,0 0 1 0,0 0 0 0,0 0 1 16,0 0-2-16,0 0-1 16,0 0-4-16,0 0 0 0,0 0-2 0,0 0-5 0,0 0-4 0,0 0-4 0,-7 5-5 0,7-5-4 0,0 0-5 0,-8 0-4 0,8 6-8 15,0-6-4-15,-5 4-6 0,5-4-4 16,0 0-6-16,-7 6-6 0,7-6-9 0,-7 0-8 0,7 5-8 0,0-5-10 16,-5 4-10-16,5-4-8 0,0 5-11 0,-8-5-7 0,8 0-10 0,0 4-6 0,-5-4-9 0,5 6-12 0,0-6-10 0,0 4-15 15,-8-4-12-15,8 5-21 0,0-5-27 0,-6 6-56 16,6-3-67-16,-5-3-49 0,5 7-36 0,0-2-4 0,-7-5 13 0,-1 4 21 15,8-4 27-15,-6 5 31 0,-1-5 33 0,1-5 36 0,1 5 37 0,-3-4 44 0,-5-1 50 0,0-2 63 0,-1 4 81 16</inkml:trace>
  <inkml:trace contextRef="#ctx0" brushRef="#br0" timeOffset="15962.19">18950 8670 41 0,'0'0'105'0,"0"0"30"0,-5-4 22 0,5 4 22 0,0 0 24 0,0 0 23 0,-6 4 18 0,6-4 17 15,0 0 15-15,0 0 13 0,0 0 13 0,-7 0-50 0,7 0-87 0,0 0-43 0,0 0-17 0,-5 0-7 0,5 0-1 0,0 0-5 0,0 0-12 0,0 0-4 0,-9 0-6 0,9 0-3 0,0 0 0 0,0 0 0 0,0 0-3 0,0 0-5 16,0 0-6-16,0 0-9 0,0 0-8 0,0 0-8 0,0 0-9 0,0 0-3 0,0 0 1 0,0 0 4 0,0 0 9 0,9 0 4 0,-9 0 5 16,0 0 5-16,5 0 5 0,-5 0 4 0,7 0 7 0,-1 0 5 0,-1 0 7 15,4 0 3-15,-2 0 6 0,-2 0-1 0,3 0-1 0,3 0-10 0,-3 0-11 0,4 0-4 16,-6 0-9-16,7 0-3 0,0 0-6 0,1 0-1 0,-1 0-2 0,0-4 3 0,0 4 0 15,6 0 2-15,-4 0 3 0,4-4 3 0,-1 4 2 0,3-5 2 16,3 0-1-16,5 1 1 0,-6-2-3 0,12 0-1 0,-3 2-2 0,0-7 2 0,7 2-3 16,0 0-2-16,6-1-1 0,2 0-2 15,-2-4-2-15,0-1-4 0,8 6-1 0,-1-7-2 0,0 1-4 0,-1-3 2 0,9 2-1 0,-10 2 0 0,17-1 3 0,-7-4-2 16,-3 4 2-16,9-4 0 0,-2 4-2 0,2-6-3 16,-1 7-1-16,1-6-2 0,5 2 2 0,-8-2-1 0,4 1-1 0,4-2-1 0,-6 2-1 0,8 4-4 15,-9-4-1-15,2 1-6 0,0-3-3 0,-3 6-1 0,3-3 0 0,-1 2-1 16,-7-4 2-16,8 7-1 0,-8-2 1 0,0-1-2 0,-5 2-3 0,4 1-1 0,-4 1 1 15,0-3 0-15,-8 6 2 0,7 0 3 0,-4-1 2 0,-4 1-2 0,1 3 5 16,-5-4-1-16,-3 0-1 0,2 6 2 0,0-2-1 0,-6 2 2 0,1-5 2 0,-2 4 1 16,-6 5 1-16,0-6-1 0,0 2 1 0,-5-2-2 0,3 6 0 0,-11-5-1 15,8 5-3-15,-8 0-1 0,6 0 1 0,-6 0-4 0,-6 0 1 0,7 0-1 16,-9 0-2-16,9 0-1 0,-9 0 1 0,-5 0 0 0,7 0 2 0,-7 0 2 16,8 0 2-16,-8 0 2 0,0 0 5 0,0 0 0 0,0 0 3 0,0 0 3 15,0 0-3-15,0 0 3 0,-8 0-1 0,8 5-4 0,0-5-5 0,0 0-13 16,-7 0-12-16,2 6-15 0,5-6-20 0,-9 0-16 0,4 0-17 0,0 0-19 0,-9 0-24 15,7 0-22 1,1 4-25-16,-7-4-25 0,5 0-27 0,-4 0-38 0,6 0-40 0,-8 0-52 0,2 0-57 16,-2 0-37-16,1 0-28 0,1 0 5 0,-2 0 15 0,1 0 30 0,0 0 29 0,-6 0 37 0,6 0 38 0,-7-4 39 0,1 4 41 0,-1-6 49 15,-7 6 52-15,10-5 58 0,-11 1 73 0</inkml:trace>
  <inkml:trace contextRef="#ctx0" brushRef="#br0" timeOffset="17952.46">18547 5848 11 0,'0'-6'80'0,"0"1"40"0,0 5 29 0,0-4 29 0,0-1 28 0,0 1 27 0,0 4 24 0,0 0 20 0,0-6 22 0,-5 2 18 0,5-1 19 0,0-1-32 0,0 2-61 0,-7 4-41 0,7-5-29 0,0-1-20 0,-6 2-9 0,6-1-11 0,-6 1-12 0,6-1-7 0,-8 1-7 0,8-2-5 0,-7 6-3 0,7-6-4 0,-5 3-2 15,5 3-3-15,-8-6-2 0,8 0-2 0,0 6-1 0,-6 0-4 0,6-4-2 16,0 4-5-16,-5 0-6 0,5-5-5 16,0 5-5-16,0 0-5 0,0 0-5 0,0 0-4 0,0 0-5 0,0 0-7 0,0 0-7 0,0 0-5 0,0 0-8 0,0 0-8 15,0 0-8-15,0 0-3 0,0 0-6 0,0 0 0 0,0 0 2 0,0 0 4 16,0 5 6-16,0-5 8 0,5 0 6 0,-5 4 11 0,6-4 7 0,-6 6 8 16,8 0 9-16,-3-3 6 0,2 3 10 0,1-6 5 0,-2 6 6 0,7-2 0 15,-8 1 0-15,9-1-3 0,-1 1-3 0,0-5-8 0,0 4-5 16,0 2-7-16,0-1-5 0,0-1-4 0,6 2-6 0,1-1-2 0,-8-1 1 0,9 6-4 15,4-5 0-15,-5-1-2 0,8 7 0 0,-4-2 0 0,3-3-1 0,-2 4 2 0,2-1 2 0,4 0 0 16,1 1 3-16,2 1 0 0,-2-2 2 0,8 6 0 0,-1-5-3 0,0 5-5 16,1 0 0-16,5-2-3 0,-1-4-3 0,4 11-2 0,3-4-3 0,0-3-2 15,2 2-1-15,0 6-4 0,5-3-2 0,-6-3-2 0,1 6-4 0,5-2 1 16,-5-1 0-16,5-2 1 0,-1 2 1 0,-4 2 2 0,5 1-1 0,-5-2 4 0,5 0 0 31,2-4 2-31,-10 4-1 0,10 2 3 0,-9-3-1 0,2 2 1 0,-1 0 2 16,1-2 3-16,0 3 0 0,-3-1 3 0,2-6 0 0,1 6 1 0,-3-1 1 15,-2-4 0-15,4 3 3 0,-7-2-5 0,-6-1 1 0,6-1-2 0,-5 2 2 16,-1-1 0-16,1-6 1 0,-8 4 1 0,7-2-3 0,-7-1-1 0,1 5-2 0,-6-6-1 16,4 0-3-16,-4 1-3 0,-1-5 1 0,0 5 0 0,-2 1-1 0,-3-7 1 15,-2 0-2-15,1 7-4 0,-1-7 0 0,1 1-3 0,-8 4 1 0,3-9 0 16,4 12-3-16,-14-8 1 0,11-4-1 0,-5 5-1 0,1-1 0 0,2 2-1 16,-7-3-1-16,7 3 2 0,-8-1 0 0,1-5 0 0,-2 4 0 0,3-4 0 0,-2 6-2 15,-1 0 1-15,3-6-1 0,-1 0 1 0,-7 4 0 0,5-4 1 0,-5 0 0 16,0 0 1-16,0 0 0 0,0 0 1 0,9 0-1 0,-9 0 0 0,0 0 0 0,0 0 2 15,0 0 1-15,0 0 0 0,0 0 1 0,0 0 1 0,0 0-1 0,0 0-1 16,0 0-1-16,0 0-2 0,0 0 0 0,0 0-2 0,0 0-1 0,0 0 0 16,0 0 0-16,0 5-2 0,0-5 0 0,5 0-2 0,-5 0-1 0,0 0 1 0,5 0-1 15,3 4 2-15,-8-4-1 0,5 0 1 0,-5 0-2 0,8 5 2 0,-2-5 0 16,-6 0-2-16,7 4 2 0,-7-4-1 0,6 0-1 0,-6 0 0 0,0 0-2 16,0 6 0-16,0-6-3 0,0 0-1 0,8 0-1 0,-8 0-1 0,0 0-3 15,0 0-4-15,0 0-3 0,0 0-5 0,0 0-3 0,0 0-4 0,0 0-5 0,0 0-4 16,0 0-2-16,0 0-5 0,0 0-12 0,0 0-7 0,0 0-7 15,0 0-9-15,0 0-11 0,0 0-14 0,0 0-13 0,-8 0-22 0,8-6-20 0,-6 6-29 16,6 0-26-16,-7-4-36 0,1-1-38 0,6 1-57 0,-8-1-59 0,3 5-47 0,-3-10-40 16,3 4-3-16,0 2 15 0,-4-1 27 0,4-1 32 0,5-3 40 0,-7 5 41 0,7-5 45 15,-8 3 44-15,8 0 49 0,0-3 50 0,0 4 61 0,0 1 76 0</inkml:trace>
  <inkml:trace contextRef="#ctx0" brushRef="#br0" timeOffset="18347.04">21583 6664 8 0,'0'0'119'0,"0"0"73"0,0 0 51 0,-5 0 35 0,5 0 26 0,0-6 26 0,-8 2 23 0,8-1 22 0,0-1 21 0,0 2 21 0,0-1 22 0,0 1-24 0,0-1-44 0,0 1-83 0,8-2-100 0,-8 0-46 0,0 3-14 0,0-3 0 0,5 0 8 0,-5 2 6 16,0-1 4-16,0 0 4 0,6 1 2 0,-6 0 3 0,0 4-3 0,0 0-4 16,0 0-6-16,0 0-10 0,0 0-13 0,0 0-12 0,0 0-15 0,0 0-15 15,0 0-16-15,0 0-16 0,0 0-16 0,0 0-15 0,0 0-15 16,0 0-12-16,0 0-12 0,0 0-4 0,0 0-4 0,0 0 0 0,7 0-2 0,-7 4 1 0,5 0 1 15,-5 1 7-15,9 0 5 0,3 5 6 0,-6-1 6 0,2 3 8 0,5-3 7 16,0 0 7-16,-2 1 3 0,4 5 3 0,-1-6-1 0,4 6-1 16,-5-6 1-16,6 6-1 0,2-5-1 0,-9 5-2 0,7-6 2 0,-6 1-2 0,6 4-2 0,2-2 2 15,-8 1-2-15,6-4 0 0,-6 2 2 0,0-1-2 0,0 0-2 0,0 4 2 0,1-4-1 16,-7-5 0-16,-2 4-1 0,1 1 3 0,2-4 1 0,-3-1 2 16,-5-1 7-16,0 0 3 0,0 1 6 0,0 1 4 0,-5-2 4 0,-3 1 0 0,2 1 0 15,1-2 2-15,-10 7 1 0,2-7 0 0,2 1 3 0,-10-1-4 0,3 2-2 16,4-2-7-16,-4-4-7 0,-10 5-11 0,8-5-14 0,-6 6-17 0,8-6-15 0,-9 0-14 15,6 0-12-15,-3 0-21 0,4 0-20 0,-6-6-21 0,6 6-21 0,-6 0-27 16,8 0-26-16,-9 0-36 0,7 0-40 0,0 0-65 0,0 0-77 0,1-5-73 16,-1 5-64-16,1 0-17 0,-2 0 8 0,3 0 26 0,-1-4 32 0,0 4 37 0,-1-6 37 15,1 2 43-15,4-5 47 0,-4 4 52 0,-2-5 55 0,10-1 69 0,-10 1 76 0</inkml:trace>
  <inkml:trace contextRef="#ctx0" brushRef="#br0" timeOffset="19073">20585 5690 32 0,'0'-3'106'0,"0"-3"38"0,8 2 29 0,-8-7 29 0,0 8 29 0,0-7 26 16,0 5 26-16,0-5 21 0,0 4 24 0,0 2 18 0,0-6 20 0,0 6-43 0,0 4-79 0,0-6-47 0,0 6-33 0,0-4-14 0,0 4-8 0,0-5-8 0,0 5-13 0,0-6-6 0,0 6-8 0,0 0-4 0,0-3-4 0,0 3-2 0,0-7-1 16,0 7-6-16,0 0-2 0,0 0-6 0,0 0-4 0,-8-3-4 0,8 3-3 0,0 0-4 0,-5 0-4 15,5-6-4-15,-7 6-4 0,7 0-5 0,-6-5-2 0,6 5-5 0,-5 0-3 0,-4-4-4 16,9 4-5-16,-7 0-2 0,2 0-4 0,-1 0-2 0,-1 0-7 0,7 0-3 15,-6 0-3-15,-2 0-7 0,3 0-4 0,5 0-6 0,-7 0-5 0,0 0-1 16,7 0-6-16,-5 0 1 0,5 4 0 0,-8-4-1 0,8 5 0 0,-7-5 1 16,7 6 1-16,0-6-1 0,-5 3 0 0,5 4-1 0,0-4 1 0,-9 3-1 0,9-1 3 15,0-1 1-15,0 2 3 0,-5-2 0 0,5 1 2 0,0 0 3 0,0 5 2 0,0-6 2 16,0 7 2-16,0-1 4 0,5-1 3 0,-5-4 6 0,0 5 5 0,0-1 3 16,0 1 3-16,9 1 3 0,-9-2-1 0,0 0 0 0,0 1 3 0,5-1-3 15,-5 3 0-15,7-3 2 0,-7 0-4 0,8 1-1 0,-8-1-1 0,0 2-5 16,5-1-1-16,-5-1-3 0,7 0-5 0,-7 1 0 0,7-5 0 0,-7 5-1 15,5 1 1-15,-5-3-4 0,8-3 1 0,-8 5-1 0,6-5 2 0,-6 4 0 16,7 3 1-16,-7-8 1 0,0 5 1 0,6-3-1 16,-6 3 3-16,0-3 1 0,0-3 1 0,5 3 1 0,-5 4 5 0,0-5 1 0,-5-1 4 0,5 1 1 0,0-1 3 15,-6 2 2-15,6-1 1 0,-7-1 0 0,1 1 2 0,-2 2 0 0,3-4 0 0,-2-3 0 16,0 6-3-16,2-6-1 0,-10 4-6 0,10-4-11 0,-9 0-9 0,9 0-9 16,-8 0-8-16,-1 0-8 0,7 0-6 15,-6 0-6-15,7 0-7 0,-7-4-5 0,-1 4-3 0,7-6-9 0,-6 3-5 16,8 3-8-16,-1-7-6 0,-7 2-5 0,6 1-4 0,-1-1-6 0,8 5-8 0,-6-6-14 0,0 2-16 15,6-1-23-15,0 1-31 0,0-1-48 0,0 1-57 0,0-2-65 0,0-3-72 0,6 3-22 0,0 0 1 16,-6-3 14-16,8 5 23 0,4-5 25 0,-4-3 28 0,-2 3 34 0,7 0 36 0,-1-2 42 16,2 3 48-16,-1-3 55 0,0 1 62 0</inkml:trace>
  <inkml:trace contextRef="#ctx0" brushRef="#br0" timeOffset="19514.06">20827 5818 0 0,'8'10'28'0,"-8"-1"141"0,0-4 76 0,0 5 52 0,0-10 36 0,0 5 34 0,-8 1 29 0,8-6 26 0,0-6 27 0,-5 1 21 0,5 1 20 0,0-2 20 0,0 6 22 0,0 0-111 15,0 0-180-15,0 0-87 0,0 0-37 0,0 0-14 0,0 0-6 0,0 0-7 0,0 0-9 0,0 0-10 0,0 0-5 0,0 0-9 0,0 0-5 0,0 0-8 0,0 0-4 0,-7 6-10 16,7-6-11-16,-8 0-9 0,8 4-10 0,-6-4-8 0,6 5-4 0,0 1-3 0,-6-2-2 16,6 2 1-16,-7-1 0 0,7-1 1 0,0 0 1 0,-5 1-1 15,5 5 0-15,0-5 0 0,0 1-1 0,0-3-1 0,0 3-2 0,0 0 1 0,0 3-1 16,5-5 2-16,-5 2 2 0,7-3 5 0,-7 3 0 0,6-6 4 0,0 6 2 15,-6-3 1-15,8 3 3 0,-1 0 3 0,6-6 1 0,-7 4 4 0,-1-4 1 0,10 5 5 16,-9-5 4-16,7 0 0 0,0 0 3 0,-7 0 0 0,7 0 1 0,0-5 1 16,-5 5-1-16,5-4 4 0,-3-2 0 0,-1 0 4 0,-4 3 4 0,8-3 3 15,-5 0 2-15,-8 3 2 0,5-7 0 0,3 5 0 0,-8 1-1 0,5-8 1 16,-5 9 1-16,0-8-1 0,0 1 1 0,0 1-6 0,0 0-5 0,-5-1-7 16,5-1-6-16,-8 7-5 0,3-7-8 0,-3 2-4 0,2-1-5 0,-1 6-2 0,2-7-9 15,-9 7-4-15,9-7-8 0,-8 7-4 0,-3 4-3 0,11-5-3 0,-8 5-1 16,-1 0-1-16,9 0-2 0,-8 5-1 0,0-1-1 0,5-4-2 0,-3 11 2 0,3-7 2 15,-4 7 2-15,4-1 2 0,2-1 3 0,-7 0 4 0,8 1 3 0,-3 1 1 16,0-1 2-16,3 3 2 0,-1-2 0 0,1 4 1 0,-2-6 3 0,7 1 0 16,-9 5-1-16,9-6 1 0,0 0 0 0,0 3 0 0,0-3-1 0,0 0-3 15,0 1-4-15,9-1-6 0,-9 3-6 0,7-3-7 0,-2 0-9 0,1 0-9 16,-1 1-10-16,11 1-11 0,-11-1-15 0,8-5-16 0,1 4-21 0,-2-5-26 16,2 6-28-16,6-5-41 0,-8 1-52 0,0-3-46 0,9 4-44 0,-2-7-27 0,-6 5-16 15,5-5 4-15,-4 0 18 0,7 0 22 0,-3 0 29 0,-4 0 31 0,6 0 35 0,-1 0 38 16,-6-5 40-16,8 5 49 0,-10-7 52 0</inkml:trace>
  <inkml:trace contextRef="#ctx0" brushRef="#br0" timeOffset="19926">21154 6116 2 0,'13'-5'44'0,"-8"1"48"0,9-2 48 0,-9 2 43 0,11-1 40 0,-11 1 39 0,1-1 36 16,1-1 34-16,-7-4 32 0,5 5 31 0,4-5 28 0,-9 5-4 0,0-4-21 16,5 5-30-16,-5-5-35 0,0 2-27 0,0 2-27 0,0 1-21 0,0-1-15 15,0 5-18-15,0-6-16 0,0 6-13 0,0-4-15 0,0 4-15 0,0 0-16 0,0 0-18 16,0 0-15-16,0 0-20 0,0 0-21 0,0 0-20 0,0 0-17 0,0 0-15 16,0 0-16-16,0-5-10 0,0 5-5 0,-5 5-7 0,5-5-4 0,-9 4 3 15,9 2 2-15,-5-1 0 0,-2-1 7 0,1 1 1 0,1 2 4 0,-4-4 4 16,2 7 2-16,2-5 2 0,-3-1 1 0,2 1 1 0,1 1 1 0,-3-6-2 0,-4 4 0 15,5 1 2-15,7-5 2 0,-7 6 0 0,1-6 6 0,-1 0-1 16,2 0 4-16,-3 0-1 0,8 0 0 0,-6 0-1 0,6 0 0 0,-5-6 0 0,5 6-2 0,-8-5 1 16,8 1-4-16,-8-2 0 0,8 1-3 0,-5 1-3 0,5-1-3 0,0-5-4 15,0 7-5-15,0-9-1 0,-8 8-1 0,8-7-3 0,0 7-1 0,8-5-2 16,-8 4 1-16,0-5-2 0,0 4 0 0,5-3 0 0,-5 3-3 0,8-3-1 16,0 5-4-16,-3-5-2 0,-5 3-2 0,6-3 1 0,2 3-1 0,-3 1-3 0,8 1 3 15,-6-2 2-15,0 1 0 0,5 1 4 0,-4 4 3 0,3-4 4 0,-3 4 5 16,4 0 7-16,2 0 4 0,-8 0 5 0,6 4 3 0,2-4 2 0,-1 4 5 0,0 1 1 15,-5 1 2-15,4-2 1 0,0 7 2 0,3-8-2 0,-3 9-1 0,-5-3-2 16,6 1-2-16,-6-1-2 0,-1 6 2 0,0 0-2 0,1-2 1 0,-2 2-1 16,-5 6 0-16,0-8 1 0,0 7-4 0,0 1 0 0,-5-2-1 0,-2-1-3 15,1 3-3-15,0-2-1 0,-1 2-1 0,-1-8-4 0,3 7-3 0,-9-4-6 16,9-2-3-16,-3 0-10 0,1 0-4 0,2-4-10 0,-2 1-9 0,0 2-12 0,7-7-10 16,-5 3-13-16,-3 0-13 0,8-2-14 0,0-2-13 0,-8-1-15 0,8 1-17 15,0-1-19-15,-5 2-22 0,5-6-21 0,0 4-22 0,0-4-39 0,0 0-46 16,0 0-68-16,0 0-77 0,0 0-24 0,5 5 6 15,-5 0 17-15,0-5 24 0,8 0 31 0,-8 0 33 0,8 0 37 0,-8-5 42 0,5 0 42 0,2 1 44 0,0-2 55 16,5-3 61-16</inkml:trace>
  <inkml:trace contextRef="#ctx0" brushRef="#br0" timeOffset="20478">21523 6204 49 0,'-5'-5'117'0,"5"1"35"0,-7-1 25 0,7 1 27 0,-7-2 28 0,2-4 29 0,5 5 24 0,-8-1 28 0,8 3 27 0,-5-3 28 0,-3 2 27 0,8-1-44 0,-6 1-84 0,6-1-44 0,-5-2-19 15,5 4-5-15,-7 3 2 0,7-6-7 0,-8 1-10 0,8 1-13 0,0 4-10 16,0-6-13-16,0 6-12 0,0-4-17 0,0 4-15 0,0-5-18 0,0 1-13 16,0-1-12-16,0-1-15 0,8 2-11 0,-8-2-11 0,7 1-11 0,-7 1-8 0,5-2-7 15,-5 1-6-15,6 1-5 16,2-1-3-16,-3 1 2 0,3 4-2 0,-3-6 4 0,2 6 3 0,5 0 2 0,-4 0 3 0,5 0 5 0,-6 6 3 0,4-6 4 15,-3 4 2-15,5 1 3 0,0-1 4 0,-8 1-1 0,9 5 2 0,-7-5-3 16,7 5 2-16,-8 1-4 0,6-2 2 0,-4 1-2 0,-2-1-1 0,-1 0 0 0,3 3-2 16,-1 1-2-16,-7-4-1 0,5 6-3 0,-5 1 0 0,9-7-5 15,-9 6-5-15,0-6-5 0,0 6-7 0,0-4-2 0,0 3-4 0,-9-5-1 16,9 2 0-16,0-1-2 0,-5-1 2 0,5 0 2 0,-7-3 0 0,-1 3 3 16,8-3 3-16,-5-3 6 0,-1 4 9 0,6-2 5 0,-8-1 12 0,3-4 5 0,-2 5 4 15,1-5 3-15,-2 4 3 0,8-4 2 0,-6 0 1 0,-1-4 1 0,2 4 1 16,5 0 1-16,-9-5 1 0,4 1 1 0,5 4 1 0,-7-5 2 0,7-2 3 0,-6 4 3 15,6-3 4-15,-5-3 2 0,5 3 2 0,0-3 3 0,-8 5 2 0,8-7 0 16,0 1-2-16,0 5-2 0,-8-4-5 0,8-1-5 0,8 1-6 0,-8-7-8 0,0 7-7 16,8-2-6-16,-8-2-5 0,5 4-9 0,1-7-7 0,1 2-5 0,-2 4-8 15,4-4-5 1,3-2-6-16,-6 7-2 0,8-1 1 0,-7 1-2 0,6-2-1 0,-7 1 4 0,7 1 4 0,-6 3 1 0,7 1 4 0,-4 5 3 0,3-4 2 0,-5 4 4 16,5 0 3-16,1 4 1 0,-1-4 3 0,-1 5 4 0,0 1 2 0,-5 3 4 15,6-3 1-15,1 4-1 0,-2-1-3 0,-3 0-2 0,2 1-2 0,-4 4-2 16,7-2-1-16,-9 1-2 0,2 2-2 0,-7 0-9 0,6 0-10 0,-6-2-17 15,0 2-18-15,0 0-16 0,0 0-16 0,0 0-21 0,-6 0-18 0,6 0-24 16,-7-2-22-16,2 2-25 16,5-6-23-16,-9 7-40 0,4-7-48 0,5 6-44 0,-7-6-38 0,7 3-34 0,0-3-23 0,0-3 2 0,0 1 19 0,0 4 28 0,0-7 30 0,7 2 35 15,-7 0 37-15,5-3 36 0,-5 3 39 0,9-6 47 0,-4 5 50 0,2-5 51 16,-1 0 66-16</inkml:trace>
  <inkml:trace contextRef="#ctx0" brushRef="#br0" timeOffset="20809.18">22033 6405 21 0,'6'-5'122'0,"1"1"59"16,-1-8 44-16,-6 8 40 0,5-6 38 0,-5 0 35 0,0 1 32 0,8-7 31 0,-8 7 26 0,0 0 31 0,8 0 25 0,-8-1-27 0,0-1-63 0,5 1-67 0,-5 1-72 0,6-2-35 0,-6 3-16 0,7 3-13 0,-7-1-15 0,0-4-16 0,5 5-10 0,-5 1-10 0,0-1-13 16,0 5-10-16,0 0-10 0,0 0-15 0,0 0-13 0,0 0-13 0,0 0-19 15,0-6-11-15,0 6-11 0,0 0-12 0,-5 0-4 0,-2 6-8 0,7-1-5 0,-6-1-3 16,1 1-4-16,-3 2-2 0,0-4-1 0,3 8 0 0,-1-3-1 0,-1-2 3 16,1 3 3-16,-9 2 0 0,10-1 1 15,-1-1-2-15,-2 0-3 0,3 6-3 0,-3-6-8 16,-5 3-8-16,13-3-8 0,-6 1-8 0,1 4-4 0,5-4-5 15,-7 0-1-15,7 1-2 0,0 2-1 0,0-8 1 0,0 5-2 0,0-1 4 0,0 2 1 16,7-1 6-16,-7-6 9 0,5 1 11 0,1 4 10 0,2-3 12 0,5-6 7 16,-8 4 9-16,3-4 5 0,3 6 6 0,4-6 2 0,-2-6 6 0,-2 6 1 15,5-4 7-15,-5-2 8 0,1 1 9 0,4-4 5 0,-5-1 6 0,2 6 4 16,0-7 4-16,-6-4 0 0,5 6 2 0,3-1 0 0,-10-4-2 0,2 4 0 16,0-5-2-16,-2 0 0 0,3 2-7 0,-2-2-6 0,-6 0-9 0,7 0-11 0,-7 6-12 15,0-7-13-15,0 2-18 0,-7 0-19 0,7 3-20 0,-6-4-16 0,-2 6-22 16,8-1-19-16,-5 1-24 0,-9 0-24 0,9 3-26 0,-2-4-26 0,-6 5-25 15,6-1-24-15,-5 6-42 0,4-3-50 0,-5 3-67 0,2 3-65 0,4 3-23 16,-2-1 4-16,-3-1 19 0,6 2 29 0,1 4 34 0,-3-1 37 0,0-4 38 0,8 5 41 0,-5-1 41 16,5-4 42-16,-6 2 53 0,6 2 62 0</inkml:trace>
  <inkml:trace contextRef="#ctx0" brushRef="#br0" timeOffset="21078.2">22418 6572 0 0,'0'4'19'0,"0"0"136"0,0-4 73 0,0 0 54 0,0 0 43 0,0 0 37 0,0 0 39 16,0-4 33-16,0-6 32 0,0 5 28 0,0-5 29 0,0 4 28 0,0 3 27 15,0-8-99-15,0 7-170 0,0-2-82 0,0 3-40 0,0-3-19 0,0 6-16 0,0-4-13 16,0 4-17-16,0-11-14 0,0 7-12 0,0 4-10 0,0 0-12 0,0 0-9 16,0 0-12-16,0 0-10 0,0 0-16 0,0 0-8 0,0-6-13 0,0 6-8 15,0 0-7-15,5-5-4 0,-5 5-2 0,5 0-2 0,-5-4-3 0,9 4-4 16,-4 0 0-16,2 0-5 0,6 0-4 0,-6 0-9 0,5 0-14 0,1 0-17 15,1 0-18-15,-2 0-19 0,2 4-22 0,-1-4-29 0,8 5-33 0,-10 1-51 0,-4-6-56 16,7 4-96-16,-2 7-104 0,0-7-39 0,-5 2-9 0,1-3 17 0,-3 3 25 16,3 3 36-16,-2-3 36 0,-6-3 41 0,0-3 42 0,0 0 46 0,0 6 51 0,-6 0 62 15,-2-6 66-15</inkml:trace>
  <inkml:trace contextRef="#ctx0" brushRef="#br0" timeOffset="21236.92">22457 6688 0 0,'-8'9'31'0,"1"1"150"0,2 1 84 0,-4-7 57 16,9 7 45-16,-5-7 31 0,5-4 27 0,0 0 22 0,0 0 18 0,0 0 21 0,0 0 16 15,0 0 21-15,0 0 23 0,5 0-118 0,4 0-190 0,-9 0-103 0,5 0-53 16,2 0-25-16,1 0-12 0,4 0-7 0,-5 0 0 0,6-4-2 0,0 4 1 0,-2 0-3 16,10 0-3-16,-8-5-8 0,8 5-12 0,-10 0-22 0,10 0-29 0,3 0-36 15,-4-6-44-15,-1 6-55 0,2 0-62 0,-3 0-101 0,9 0-114 0,-6 0-49 16,-3 0-14-16,3-4 3 0,-2 4 12 0,1-6 19 0,-8 1 26 0,8 1 35 0,-7-2 44 16,-2 1 50-16,5-4 53 0,-3-1 66 0,-3 1 68 0</inkml:trace>
  <inkml:trace contextRef="#ctx0" brushRef="#br0" timeOffset="21467.12">23153 6400 0 0,'0'5'51'0,"0"-5"164"0,0 0 91 0,5-5 62 0,-5 1 45 15,0-2 33-15,0 0 22 0,0 2 22 16,0-16 17-16,0 11 20 0,7 0 19 0,-7 2 20 0,0 7 24 0,0 0-139 0,8 0-224 0,-8 0-111 0,6 0-55 0,-6 7-22 16,6-7-7-16,-6 5 4 0,0-1 7 0,0 1 5 0,0-1 5 0,7 2 0 15,-7-2 0-15,-7 6-3 0,7-6-6 0,0 8-7 0,0 3-4 0,-6-8-6 16,6 8-7-16,-6 0-10 0,-2 6-15 0,1-8-21 0,2 8-27 0,-3-3-21 15,-3 3-20-15,3-2-21 0,3 0-24 0,-9 1-24 0,7 1-27 0,1-8-25 16,-1 7-22-16,1-1-40 0,-1-4-45 16,1 0-55-16,6 0-63 0,-5-5-26 0,5 3-12 0,0-2 9 0,0-7 24 0,0 7 30 15,5-8 30-15,-5 3 40 0,6 0 37 0,-6-2 38 0,7-4 39 0,-7 0 48 0,6 0 51 0,1 0 61 16,-1-4 70-16</inkml:trace>
  <inkml:trace contextRef="#ctx0" brushRef="#br0" timeOffset="21666.89">23379 6561 0 0,'7'-10'2'0,"-7"4"116"0,9-3 82 0,-9 0 58 0,0 3 46 0,5-3 39 16,-5 5 37-16,0-7 30 0,0 7 28 0,0-2 26 0,0 1 22 0,7 1 23 0,-7-1 20 0,0 1-79 16,0-2-139-16,6 6-85 0,-6-4-61 0,5 4-32 0,4-5-19 0,-9 5-16 15,7-6-12-15,-2 6-11 0,1-3-7 0,2 3-8 0,-3 0-5 0,3 0-6 16,4-6-6-16,-5 6-9 0,-2 0-7 0,10 0-7 0,-2 0-8 0,-7 0-3 16,7 0-6-16,0 6-2 0,0-6-4 0,1 0-11 0,-9 3-12 0,8-3-20 0,1 6-25 15,-2-1-30-15,-4-5-31 0,3 4-34 16,-3 2-36-16,-3-2-56 0,2 1-64 0,2-1-69 0,-4 7-65 0,-5-7-35 0,0 2-19 0,0-1 10 0,-5-1 23 15,5 2 31-15,-9-3 39 0,2-3 45 0,2 6 46 0,-3-6 47 0,-3 0 48 0,3 0 59 16,-4 0 60-16</inkml:trace>
  <inkml:trace contextRef="#ctx0" brushRef="#br0" timeOffset="22066.54">23524 6545 0 0,'-6'6'1'0,"-2"0"108"0,3-2 72 0,-2-4 54 0,-1 5 43 0,3 1 37 0,-2-6 35 0,7 0 31 16,-7 0 32-16,7 0 27 16,0 0 25-16,-5 0 23 0,5 0 24 0,0 0-74 0,0 0-134 0,0 0-73 0,0 0-45 0,0 0-27 0,0 0-17 0,0 0-15 15,0 0-10-15,0 0-10 0,0 0-10 0,0 4-7 0,-8-4-6 0,8 4-6 16,0 1-8-16,-5 0-7 0,5-1-7 0,-8 2-6 0,8 0-8 0,-6-3-5 15,6 9-4-15,-5-8-7 0,-2 1-4 0,-2-1-6 0,9 1-4 0,-5-1-6 16,-1 2-1-16,-1-1-2 0,7-1-2 0,-5 2 0 0,-4-6-2 0,9 6 0 0,0-6 0 16,-7 3-2-16,7-3 1 0,-5 6 0 15,5-6 0-15,0 0-1 0,0 0 1 0,0 4-1 0,0-4 1 0,0 0-1 16,0 0 0-16,0 0 0 0,0 0 2 0,0 0-1 0,0 0-1 0,0 0 1 0,0 0-1 0,0 0 1 0,0 0-2 0,0 0-1 16,0 0-3-16,0 0-3 0,0 0-4 0,0 0-4 0,0 0-6 0,0 0-2 15,0 0 1-15,0 0 2 0,5 0-1 0,-5 0 2 0,7 0 1 0,2 5-2 0,-9-5 2 16,5 0 0-16,2 4 1 0,-1-4 3 0,-1 5 6 0,4-5 3 0,-2 6 8 15,4-2 2-15,-3 1 1 0,5 1 3 0,-8-2 4 0,9 2 4 0,-9-1 5 16,10 3 2 0,-2-3 5-16,-2 5 6 0,-3 1 1 0,5-2 2 0,-7 1 4 0,1-1-1 15,-2 0 1-15,4 2 0 0,-4-1 0 0,2 0-2 0,-7-5-4 0,0 4-3 0,0 1 0 16,0-1-4-16,0 3-2 0,0-9 2 0,-7 8-1 0,7-7 0 0,-5 0-3 0,-4 1 1 16,4 1-5-16,-2-2-2 0,-5-4-9 0,5 5-6 0,-1-5-10 0,-3 0-11 0,3 0-13 0,-4 0-15 0,-1 0-12 0,6 0-18 0,-5 0-13 15,-1-5-14-15,5 5-13 0,-3-4-14 0,4 4-16 0,-2 0-14 0,4-6-14 16,-1 6-17-16,-1-5-14 0,2 5-22 15,-4 0-22-15,2-4-38 0,7 4-43 16,-5 0-52-16,5 0-54 0,0-4-13 0,0 4 8 0,0 0 20 0,0 0 26 0,0 0 31 16,0-5 34-16,5-1 35 0,-5 3 38 0,7-4 42 0,2 2 44 0,-4 1 52 0,2-1 65 15</inkml:trace>
  <inkml:trace contextRef="#ctx0" brushRef="#br0" timeOffset="22416.37">23674 6722 0 0,'13'0'24'0,"-8"-4"142"0,3 4 78 0,-2-6 56 0,1 6 46 0,-7-5 39 0,6 1 37 0,-6 4 37 0,7-6 33 0,-7 1 33 0,0 1 35 0,6-1 30 0,-6 5 30 0,0 0-106 0,0 0-178 0,0 0-92 0,0 0-43 0,0 0-26 16,0 0-17-16,0 0-17 0,0 0-16 0,0 0-16 0,0-4-20 0,0 4-16 16,0 0-18-16,0 0-13 0,-6 0-13 0,-1 4-11 0,7-4-9 0,-6 5-11 0,-1-1-5 15,1 7-6-15,6-7-1 0,-8 7-1 0,3-7 0 0,-3 7 3 0,3-3 0 16,0 3-1-16,-4 4 1 0,2-6-5 0,2 1-5 0,5-1-8 0,-8 0-4 0,8 6-4 16,-6-3-5-16,6-3-1 0,-5 0-4 0,5 6 0 0,0-6-2 0,0 1 0 15,0-4-1-15,5 3 0 0,-5 0 0 0,6 1 4 0,-6-5 6 0,8 5 6 16,-3-4 7-16,2-1 8 0,2-1 7 0,-4 1 7 0,8-1 9 0,-8-4 3 15,9 6 5-15,-1-6 4 0,0-6 0 0,0 6 5 0,0-4 6 0,8-1 3 16,-10-4 7-16,9 3 7 0,-6-4 3 0,-1 1 4 0,0-2 0 0,0 3 1 0,-2-3 0 16,5-4-2-16,-5 6-2 0,-4-1 1 0,-2-4-2 0,4-2 1 0,-2 7-1 15,-2-6-5-15,-5 2-4 0,6 1-5 0,-6-2-7 0,0 4-6 16,0-3-8-16,0 2-11 0,0 1-13 0,0 5-16 0,-6-5-15 0,6 1-20 0,-5 4-21 16,-2 1-23-16,7-2-27 0,-9 3-27 0,4 3-26 0,-8-6-29 0,8 6-27 0,-4 6-38 15,2-6-39-15,-4 3-59 0,4 7-62 0,1-5-49 0,-2 4-32 0,3 1 3 16,-2 5 20-16,-5-4 35 0,12-3 33 0,-8 7 40 0,1-1 42 0,7 2 41 15,-5-7 44-15,5 6 48 0,0-6 53 0,0 7 61 0,0-7 79 0</inkml:trace>
  <inkml:trace contextRef="#ctx0" brushRef="#br0" timeOffset="22616.21">23980 7050 0 0,'0'4'35'0,"5"5"152"0,-5-9 84 0,0 6 60 0,7-6 44 16,-7 0 44-16,0 0 39 0,8-6 38 0,-8 6 40 0,5-4 33 0,-5-1 30 0,8 5 31 15,-8-4 28-15,6 4-117 0,-6 0-202 0,0 0-105 0,0 0-52 0,0 0-31 16,5 0-14-16,-5 0-21 0,0 0-19 0,0 0-20 0,0 0-17 0,0 0-16 0,0 0-14 15,0 0-10-15,0 0-6 0,0 0-7 0,-5 4-9 0,5 1 0 0,0-1-1 16,-6 2-2-16,-2-1-4 0,8 4-6 0,-13-2-11 0,6-4-11 0,2 8-14 16,-9-3-15-16,1-2-15 0,0 3-14 0,2-4-17 0,-5 1-18 0,-2 4-19 0,4-5-29 15,2-1-30-15,-1 2-37 0,-1-3-38 0,9 3-57 0,-8-2-66 0,7-4-59 16,-2 5-56-16,1-5-10 0,2 6 13 0,5-6 22 0,-8 3 28 0,8-3 32 16,0 0 36-16,0 0 44 0,0 0 45 0,0 0 52 0,0 0 55 0,8-3 65 15,-3-3 73-15</inkml:trace>
  <inkml:trace contextRef="#ctx0" brushRef="#br0" timeOffset="22863.87">24390 6801 0 0,'13'-6'35'0,"-7"6"151"0,1-4 83 0,-7-1 58 0,8 1 44 16,-3 4 37-16,-5-6 37 0,0 0 34 0,0-3 32 0,6 0 32 0,-6 3 27 0,0 1 27 0,0 5 26 16,0 0-117-16,0 0-199 0,0-4-101 0,0 4-47 0,0 0-25 0,0 0-17 0,0 0-15 15,0 0-13-15,0 0-18 0,0 0-14 0,0 0-13 0,0 0-9 0,0-4-8 16,8 4-11-16,-8 0-10 0,5 0-8 0,3 0-7 0,-3 0-4 0,3 0-4 15,-2 0 1-15,6 0 1 0,-4 0 3 0,4 0 2 0,0 0 1 0,4 0 0 0,-5 4-1 16,1-4-1-16,2 4-6 0,-1-4-7 0,8 5-13 0,-9 1-18 0,0-2-18 16,-4 1-23-16,4 1-21 0,2-3-28 0,-9 3-27 0,3 0-34 0,5-2-34 15,-13 1-53-15,6-1-60 0,1 5-56 0,-7-3-55 16,0-1-31-16,0-1-19 0,0 2 11 0,-7 0 23 0,1-2 34 0,1-4 39 0,-3 0 39 0,0 5 44 0,3-5 45 16,-9 0 47-16,2 0 55 0,4 0 58 0,-4 0 58 0,5-5 60 0</inkml:trace>
  <inkml:trace contextRef="#ctx0" brushRef="#br0" timeOffset="23511.24">24558 6840 14 0,'-5'4'103'0,"-2"-4"59"0,1 0 49 0,6 0 48 16,-5 0 48-16,-4 0 45 0,2 0 43 0,7-4 41 0,-5 4 40 0,5 0 39 15,0-5 37-15,0 5-17 0,0 0-52 0,0 0-55 0,0 0-65 0,0 0-40 16,0 0-32-16,0 0-33 0,0 0-33 0,0 0-29 0,0 0-30 0,0 0-27 16,0 0-23-16,0 0-26 0,0 0-22 0,0 0-19 0,0 0-17 0,0 0-12 15,0 0-8-15,-7 5-9 0,7-1-4 0,-6 1-3 0,6-1-2 0,-6 2 0 0,6 3-1 16,-8-4 3-16,8 5 1 0,-7 1 3 0,2-3 3 0,-1 3 2 0,-2-2 2 16,3 1-6-16,-3 1-3 0,3-2-7 0,-3 1-7 0,8-1-4 0,-6 0-3 0,1-2-4 15,-3 2-2-15,1-4-1 0,7-1-3 0,-6 2-2 16,-2-3-3-16,8 3 0 0,-5-1 2 0,5-1-1 0,-5-4 8 0,5 6 5 0,0-6 5 0,-8 6 8 15,8-6 2 1,0 0 5-16,0 0 4 0,0 0 3 0,0 0 2 0,-6 0 1 0,6 0 3 0,0 0 2 0,0 0 2 0,0 0-3 0,0 0-1 0,0 0-3 0,0 0-2 16,0 0-5-16,0 0-2 0,0-6-4 0,0 6-4 0,0-6-1 0,0 2-7 15,6 4-1-15,-6-5-4 0,0-1-2 0,8 6-2 0,-8-3-2 0,0-3-4 16,5 6 2-16,-5-4 0 0,5-1 1 0,3 5 0 0,-8-4 0 0,6-1 0 0,1 5 2 16,-7-7 2-16,8 7-1 0,-3-3 2 0,1 3 0 0,2 0 2 0,-8-6-2 15,5 6 3-15,3 0 1 0,-3 0 2 16,-5 0-1-16,8 0 1 0,-2 6-1 0,-6-6-2 0,0 0-1 0,5 3-6 0,-5-3-3 0,0 0-5 0,7 7-4 15,-7-7-6-15,0 0-6 16,0 0-2-16,0 0-3 0,0 0-3 0,0 0 2 0,0 5 4 0,0-1 3 0,0-4 5 0,-7 0 5 16,7 5 5-16,-5-5 6 0,5 0 6 0,0 0 6 0,-6 4 6 0,6-4 6 0,-8 0 5 0,3 0 5 0,5 0 1 15,-8 6 0-15,8-6-1 0,0 0-1 0,-5 0-1 0,5 0 0 0,0 0 1 16,-8 0 1-16,8 0 0 0,0 0 1 0,-6 3 3 0,6-3 2 0,0 0 0 16,0 0 0-16,-5 0 2 0,5 0 1 0,0 0-1 0,0 0 1 0,0 0 1 0,-8 0-1 15,8 0 0-15,0 0-2 0,0 0 1 0,0 0-3 0,0 0-2 0,0 0-1 16,0 0-1-16,0 0-3 0,0 0-1 0,0 0-1 15,0 0 1-15,0 0 1 0,0 0 1 0,0 0 4 0,0 0 5 0,0 0 3 0,0 0 5 0,0 0 6 16,0 0 5-16,0 0 5 0,0 0 5 0,0 0 6 0,0 0 6 0,0 0 8 0,0 0 6 16,8 0 3-16,-8 0 5 0,0 0 2 0,5 0 0 0,-5 0 0 15,6 0-3-15,-6 0 0 0,8 0-1 0,-3 0-5 16,3 6-1-16,-8-6-4 0,5 0-5 0,3 5-3 0,-2-5-6 0,-1 4-4 0,2-4-5 0,1 6-3 0,-2-6-2 0,7 6-3 16,-8-2-1-16,2 1 2 0,7 4-3 0,-8-5-2 0,6 2 0 0,-3-1-1 15,-4 4-2-15,2 1-1 0,4-4-3 0,-3 3 0 0,0 1-3 0,-8-5 1 0,5 4-1 16,-5 1 1-16,7 1-3 15,-7-7-1-15,0 5 0 0,0 1 1 0,0 1-3 16,-7-1 2-16,7-1-2 0,-5 0 2 0,-3 1-2 0,8-5-3 0,-13 4-4 16,7 3-9-16,-1-9-10 0,2 3-8 0,-4-2-10 0,-3 1-13 0,6-1-13 15,-8-4-15-15,2 6-16 0,-1-6-21 0,7 0-17 0,-9 0-17 0,4 0-19 0,-2-6-13 16,0 6-14-16,-1-4-10 0,9-1-14 0,-10 1-9 0,1-2-9 0,9 3-10 16,0-3-9-16,-3-4-20 0,2 5-25 0,-1 0-23 0,1 1-21 0,6-6-32 15,-7 5-39-15,7 1-1 0,0-1 15 0,-5-5 23 0,5 4 30 0,5 1 28 16,-5-5 31-16,0 7 32 0,7-3 34 0,-7-3 42 0,6 3 44 0,-6-4 44 0,7 1 60 0</inkml:trace>
  <inkml:trace contextRef="#ctx0" brushRef="#br0" timeOffset="23874.44">24924 6859 95 0,'7'5'204'0,"0"-1"72"16,-7-4 54-16,5 0 41 0,-5 0 35 0,0 0 30 0,0 0 30 0,7 0 27 0,-7 0 28 0,0 0 28 0,0-4 26 0,0 4-64 0,0 0-112 0,0 0-102 0,0 0-93 0,0 0-48 0,0 0-24 0,0 0-13 0,0 0-12 0,0 0-8 15,0 0-9-15,0 0-10 0,0 0-10 0,-7 0-8 0,7 4-10 0,-5-4-10 16,5 5-13-16,-7 2-11 0,0-4-10 0,0 3-5 0,7-1-3 0,-6 3-3 16,-1-3 2-16,1 5 0 0,-2 1 0 0,3-7-2 0,0 7-1 0,-3-2-2 0,2 1-3 15,6-1-1-15,-7 0 0 0,-1 3 1 0,8-3-2 0,-5 1-2 16,5-7-1-16,0 8-1 0,0-1 1 0,-6-4 1 0,6 3-1 0,6-5 0 0,-6 5 5 0,0-3-1 16,0-1 3-16,0-1-1 0,5 1 3 0,-5 2 1 0,8-4 2 0,-1 3 2 15,-7-1 4-15,6-5-1 0,2 0 6 0,-3 4 4 0,0-4 3 0,3 0 5 16,5 0 3-16,-7-4 6 0,1 4 7 0,7-5 5 0,-9 5 9 0,8-6 7 15,-5-4 6-15,-2 5 3 0,6-4 6 0,-4 3 2 0,-2-3 2 0,-1 0-1 16,3-1 2-16,-3-5-5 0,2 6-5 0,2-6-3 0,-4-1-9 0,-5 2-9 16,6 0-9-16,-6 0-12 0,0-2-16 0,0 1-10 0,0 2-3 0,-6-1-21 15,6-2-16-15,-5 5-20 0,-4 2-17 0,9 0-27 0,-7-1-28 0,2 4-33 16,-8 2-35-16,7-1-39 0,-7 5-43 0,6 0-69 0,-7 0-82 0,1 5-83 0,1-1-78 16,-2 8-24-16,1-8 7 0,-6 5 22 0,6 0 33 0,-8 6 42 0,2-3 48 0,1-3 49 15,-1 0 54-15,-2 6 56 0,-4-6 59 0,-2 1 73 0,8 5 77 0</inkml:trace>
  <inkml:trace contextRef="#ctx0" brushRef="#br0" timeOffset="24828.05">18535 7014 78 0,'-12'-3'141'0,"-3"-7"39"0,10 5 32 0,-9 1 31 0,9-8 30 0,-3 3 31 0,3 4 30 0,-2-5 25 0,0 1 24 0,0 0 20 0,7 3 21 0,0-4-66 0,0 5-115 0,0-5-53 0,0 5-25 16,0-3-16-16,7 3-10 0,-7-1-15 0,7-4-13 0,-7 5-13 0,7 1-11 0,-2-1-9 0,3-1-7 0,3 2-4 0,-3-1-5 0,-3 5-2 15,10-4-3-15,-3 4 0 0,0 0 0 0,-3 0-1 0,9 0 1 0,-5 0 0 0,5 4 2 16,3-4-2-16,-2 5 1 0,2-1-1 0,3-4-2 0,4 6 0 0,-1 3 0 16,5-4-1-16,-1 2 2 0,9-4-4 0,-9 8 3 0,8-7-3 0,2 5-1 15,5 1-2-15,-9 1-3 0,11-1-3 0,-4 4-5 0,2 0 1 0,5 0-1 0,8 2-1 16,-7-1-2-16,7 3-2 0,6 3 1 0,1-2-4 0,-3 5-4 0,3 1-2 15,13 5-5-15,-8-6-1 16,8 10 1-16,-2-5 1 0,2 0-1 0,5 7 1 0,-5-3-3 0,5 1 1 0,8 5 0 0,-2-5 0 0,2 0 0 0,-2 1 0 16,4-1 2-16,1 0-1 0,5 0 3 0,-3 5-2 0,7-6 1 0,0 3-6 0,1 2-1 15,-1 2-3-15,-2-2 3 0,9 6 2 0,1-5-1 0,-1 6 2 0,6 4-3 0,-7-6-2 16,8 6 2-16,-1-1 0 0,1-3 2 0,-2 8-1 0,2-4-1 0,5 0 2 16,-6 1 2-16,7 3 0 0,-6-3-4 0,6-1 0 0,-1 0 0 0,1 4 2 15,5-5 1-15,-3 1 2 0,-4 5-5 16,10 1 1-16,-3-7-2 0,-5 5-1 0,7-5-2 0,-2 1 0 0,3 6 0 0,-3-7 2 0,2 1 2 0,-2 0-1 15,-5 0-6-15,8-4 1 0,-3 4-2 0,-5-7 2 0,-1 7-1 0,1-4 0 0,0-2 2 16,-8 6 4-16,10-4 4 0,-11 4-2 0,-4-6 3 0,0 0-2 0,-1 2 2 16,1 0 0-1,-6-1 5-15,1-6-3 0,-11 0 0 0,4 3-1 0,-9-7 2 0,-3 0-3 0,-3 0-2 0,-7-5-4 0,1 2-4 0,-11-4 0 0,-4-2-3 0,-3-6-1 16,-10 7-4-16,3-13-3 0,-14 8-2 0,0-12-3 16,-6 6 0-16,-7-5-5 15,-6-6-3-15,0 1-1 0,-8 0-2 0,1-1 2 0,-7-4 0 0,2 6-1 16,-3-6-5-16,-5 0-7 0,0 0-10 0,0 0-11 0,0 0-14 0,0 0-21 15,0 0-20-15,0 0-27 0,0 0-26 0,0-6-32 0,-5 2-35 0,5 4-41 16,-8 0-44-16,2 0-85 0,1 0-102 0,-3 0-54 0,-4 0-29 0,-2-5 3 16,8 5 21-16,-6-5 34 0,-4 1 38 0,-2-2 47 0,4-3 43 0,2-1 52 0,-7 1 51 15,6-2 54-15,-6-2 58 0,4-2 77 0,-4-1 91 0</inkml:trace>
  <inkml:trace contextRef="#ctx0" brushRef="#br0" timeOffset="25228.15">26930 9857 0 0,'0'0'29'0,"0"0"147"0,0 0 80 0,7 0 60 0,-7-4 51 0,0-1 46 16,0-5 47-16,0 7 41 0,0-9 37 0,0 3 31 0,0 3 32 0,7-3 24 0,-7 5 24 0,0-1-118 0,0 1-197 0,5-2-101 0,-5 0-53 0,0 3-32 0,8-3-23 0,-8 6-23 0,0-6-22 0,5 2-20 0,-5 4-13 0,6-5-11 0,-6 5-10 0,0 0-4 16,0-4-4-16,0 4-4 0,8 0-5 0,-8 0 0 0,0 0-4 0,0 0-1 15,0 0-2-15,5 4-1 0,-5-4-2 0,7 5-1 0,2-1-2 0,-9 2-1 0,5 3 1 16,1 3-1-16,1-3 2 0,-2 0-1 0,9 6 2 0,-7 1 2 0,6 2 1 16,1-3 3-16,-4 4-2 0,4 1 2 0,1-1 1 0,-3 6 2 0,8-7-2 0,-7 9-1 15,-2-9-1-15,10 6 1 0,-8-3-1 0,0 2 1 0,0-2-3 0,0-3 1 16,-7 2 1-16,9-4 0 0,-10 3 2 0,-5-5 2 0,6-4 6 0,2 5 4 15,-8-6 7-15,0 1 3 0,-8-5 5 0,2 4 4 0,6-2 1 0,-12-4 1 16,-2 3 1-16,1-1-1 0,-8-1-2 0,3-4-6 0,-3 0-12 0,-3 0-17 0,-3 0-16 16,-7 0-26-16,3-4-29 0,-1-1-31 0,-2-4-39 0,2 2-39 0,-7-2-46 15,-1-2-54-15,3 4-61 0,-10-4-109 0,2 1-129 0,0 0-47 0,0-4-6 16,-9-1 16-16,3-1 26 0,-2 2 37 0,-5 0 40 0,6-6 50 0,-6 1 50 0,-2-5 58 16,2 3 57-16,0-3 67 0,-8-1 70 0</inkml:trace>
  <inkml:trace contextRef="#ctx0" brushRef="#br0" timeOffset="25964.29">20177 6844 0 0,'5'5'7'0,"3"-5"35"0,-2 4 14 0,-1 2 14 0,-5-1 16 0,8-5 16 0,-1 4 19 0,-7-4 17 0,6 0 20 0,-6 5 22 0,6-5 21 0,-6 7-5 0,0-7-20 0,0 0-6 0,0 0 1 0,0 0 7 0,7 3 10 0,-7-3 7 0,0 0 0 0,0 0 9 0,0 0 5 0,0 0 7 0,0 0 3 0,5 0-1 0,-5 0 0 15,8 0-5-15,-8 0-5 0,0-3-3 0,0-4-1 0,0 2 0 16,6 1 0-16,-6-1-7 0,0-1-7 0,0 2-12 0,7-1-15 0,-7 1-14 0,0-1-13 0,0-5-10 15,0 4-8-15,0 2-7 0,0-1-7 0,0-1-6 0,0 3-10 0,0-3-6 16,0 2-9-16,-7-1-8 0,7 1-8 0,0-2-8 0,-6 0-7 0,6 3-7 16,-8-3-8-16,8 1-5 0,-5 1-10 0,-2-7-4 0,7 7-5 0,-6 0-9 15,0-1-2-15,-9-1-4 0,10 2-4 0,-1 4-2 0,-2-6 0 0,-5 1 0 16,6 5 0-16,-5-4-2 0,7 4 0 0,-10 0-3 0,9 0 0 0,-7 0 1 16,8 0-2-16,-2 4 1 0,-7-4 1 0,8 5-1 0,-1 1 3 0,-7-2-2 0,7 2 2 15,2-1-2-15,-1-1 1 0,-2 5 1 0,3 1 3 0,-3 1-1 0,3-8 3 16,-2 9 0-16,7-3 2 0,-7 4 1 0,2-2 2 15,5-1 3-15,0 0 1 0,0 4 3 0,0 1 2 0,0-6 4 0,0 7 0 0,5-3 4 0,2 2 1 0,-7 0 3 16,7-4 4-16,-2 2 4 0,3 2 0 0,-3 1 3 0,3-7 1 0,3 6 0 16,-4-6 1-16,2 6-1 0,-4-5 0 0,8-1-3 0,-8 0 0 0,4 2-2 0,-2-2 1 15,-7 1-3-15,5-4-1 0,1-1 0 16,-6 3 0-16,0-2 3 0,0-1 0 0,0-1 2 0,0 1 1 0,-6-5 1 0,1 6 3 0,5-2 0 0,-7 2 0 16,-7-6-1-16,8 5-1 0,-6-5 0 0,-4 4-2 0,11-4-4 0,-9 0-7 15,-4 6-10 1,4-6-13-16,1 0-11 0,1 0-12 0,-7 0-11 0,3 0-13 0,5-6-9 15,-1 6-11-15,-2 0-13 0,1-4-8 0,8 4-12 0,-11 0-9 0,11-5-9 16,-2 5-9-16,1-6-8 0,0 6-9 0,-2 0-9 0,1-4-11 0,7 4-11 16,0 0-18-16,0-6-32 0,0 6-43 0,0 0-51 0,0 0-56 0,7-5-35 0,-7 1-26 15,8-1 4-15,-2-1 14 0,0 2 26 0,6 0 28 0,-5-1 33 0,7-1 35 0,-1-4 37 16,1 5 38-16,4-4 52 0,3-1 54 0,-2 1 58 0,1 0 67 0</inkml:trace>
  <inkml:trace contextRef="#ctx0" brushRef="#br0" timeOffset="26785.85">20288 7001 0 0,'5'4'8'0,"-5"2"126"0,7-3 81 0,-7-3 58 0,0 0 43 16,0 0 37-16,0 0 40 0,0 0 34 0,0 0 37 0,0 0 35 0,0 0 33 0,0 0 32 0,0 0 33 0,0 0-81 0,0 0-146 0,0 0-88 0,0 0-56 0,0 0-25 0,0 0-15 0,0 0-15 0,0 0-16 0,0-3-17 15,0 3-19-15,0-6-19 0,0 6-15 0,0 0-19 0,0 0-18 0,0 0-17 0,0 0-15 16,0 0-12-16,0 0-12 0,0 0-6 0,0 0-2 0,-7 0-3 0,7 6 0 16,0-6-3-16,0 3 2 0,-5 3-2 0,5-6 2 0,0 5 1 0,0-1 2 15,0 2 2-15,0 0 4 0,0-2 1 0,0 1 1 0,0-1 1 0,0 1 1 0,0-1 0 16,0 2 1-16,5-1 0 0,-5-1 2 0,7 1 0 0,-1 2 3 0,0-4 0 15,2 3 2-15,-1-1 0 0,-2-1 2 0,9-4-1 0,-1 4 1 0,-1 2 2 0,2-6 0 16,-1 5-1-16,6-5 1 0,-6 0-3 0,8 0 1 0,-11 0-1 0,11 0 0 16,-1 0-1-16,0 0 0 0,-1-5 0 0,-7 5 2 0,8-6 1 0,-8 6 2 15,4-4 3-15,-5 0 3 0,2 4 6 0,-5-5 5 0,-3-1 4 0,2 3 4 0,0-4 1 16,-2 2 2-16,-5 1-1 0,0-7 1 0,0 7-4 0,0-1-3 0,0-4-7 16,-5 5-2-16,-2-8-9 0,7 8-8 0,-7-7-6 0,2 8-7 15,-8-7-5-15,5 5-6 0,-3 1-1 0,-5-1-3 0,4-2-1 0,1 7-1 0,-5-3 1 16,5 3 0-16,-10 0 4 0,9 3 0 0,0-3 2 0,-8 7 3 0,6-2 1 15,-4-1-1-15,4 1 3 0,1-1-4 0,0 2 1 0,0 3-3 0,6 0 1 0,-7-3-2 16,9 4-5-16,-3-1 0 0,-3-4-5 0,11 5-5 0,-8-1-4 0,3 3-6 0,-2-9-4 16,-1 8-5-16,8-3-4 0,0 3-6 0,0-2 0 0,0-3-1 0,0 4-1 15,0-1-1-15,0 0 1 0,8 1 1 0,-1 1 1 0,-2-1 0 0,3-1-3 16,3-4 3-16,-3 5 0 0,4-1 0 0,2-4-2 0,5 5-5 0,-6-4-9 16,0 3-10-16,8-5-11 0,-2 1-12 0,1-1-9 0,-8 2-11 0,8-1-3 15,-1-1 2-15,2 2 5 0,-3 0 4 0,3-3 5 0,-2 3 5 0,-1-6 10 0,1 3 8 16,1-3 16-16,-1 0 19 0,-3 0 23 0,2 0 29 0,-4 0 26 15,-2 0 31-15,-1-3 24 0,-3 3 22 0,5-6 18 0,-6 3 16 0,-1-3 13 0,0 0 10 16,2 2 10-16,-8-1 8 0,7-5 8 0,-2 5 4 0,3 1 0 0,-8-5-3 16,6 3-6-16,-6 0-9 0,5 6-9 0,-5-4-13 0,0-1-13 0,0 5-12 0,0 0-9 15,0 0-10-15,0 0-11 0,0 0-11 0,0 0-11 0,0 0-13 0,0 0-15 16,0 0-11-16,0 0-8 0,0 0-8 0,0 0-8 0,0 5-5 0,0-5-2 16,0 4-2-16,8 2 1 0,-8 0 2 0,0 3 3 0,-8-5 6 0,8 1 5 0,0-1 6 15,0 2 3-15,0 3 2 0,-5-3 3 0,5 0 0 0,-6 3 1 0,6-9 0 16,-8 3 2-16,3 3-2 0,-2 0 2 0,-1-2-1 0,2 1 0 0,0-5 1 0,6 0-4 15,-12 4 3-15,4-4-2 0,0 0 1 0,3 0-1 16,-1-4 0-16,1 4 0 0,-11-5 1 0,11 1-1 0,-2-2 0 0,1 0-1 0,1 3-1 0,-4-3-2 16,9-3-4-16,-7 3-1 0,2-3-1 0,-1-1-1 0,6 1-3 0,0 3-4 15,-8-3-2-15,8-1-3 0,0 0-5 0,-5 0-1 0,5 6-3 0,0-5 1 16,0-3-5-16,0 3 2 0,5 0-3 0,-5 0 2 0,8-1-1 0,-8-1-1 16,6 1 2-16,-1 1-2 0,2-2 3 0,2 3 0 0,-4 3 2 0,8-4 3 0,-8-3 0 15,11 8 1-15,-5-7 3 0,-6 7 2 0,11-1 1 0,2 5 5 0,-4-4 2 16,-2 4 4-16,2 0 4 0,6 0 0 0,-8 4 7 0,8 1-1 0,-7-1 1 15,6 2 1-15,-6-1-1 0,0 4 2 0,6 1-1 0,-6 1-1 0,0 3 0 16,0 0 0-16,-6 2-5 0,7-1-1 0,-8-2-3 0,1 8-4 0,-2-3 0 0,4 2 0 16,-9 5-1-16,0-6 0 0,0 5 0 0,0 1-2 15,-9-1-3-15,4 0-7 0,-2 6-7 0,1-5-5 0,-8-7-6 0,7 7-4 0,-6-5-3 0,8-1-6 16,-9-4-7-16,7 0-8 0,-7 0-10 0,9-2-13 0,0-1-14 0,-3-8-17 0,3 5-16 16,-3 2-14-16,0-7-14 0,8 1-19 15,-5-1-18-15,5 7-19 0,-6-7-19 0,6 2-28 0,0-1-32 0,0-1-35 0,6 2-39 0,-6-3-52 0,5 3-55 16,3-2-9-16,0 1 12 0,-3 1 26 0,8-6 31 0,1 0 35 0,-2 0 36 0,2-6 37 15,-1 1 37-15,-1 1 43 0,2-2 47 0,-1-3 48 0,6 0 58 0</inkml:trace>
  <inkml:trace contextRef="#ctx0" brushRef="#br0" timeOffset="27259.57">21212 7470 0 0,'0'-6'14'0,"6"3"131"0,-6-3 77 15,0 0 55-15,0 2 44 0,0-1 37 0,0-4 36 0,0 3 34 0,7-3 33 0,-7 5 31 0,0-8 28 0,0 9 26 0,5-8 26 0,-5 7-96 0,0-5-159 0,9 3-85 0,-9 2-45 0,5-7-25 0,-5 7-12 0,0-2-10 16,7 1-13-16,-7 1-12 0,0-1-13 0,6 1-14 0,-6-2-8 0,0 0-11 15,5 6-6-15,-5 0-13 0,0 0-11 0,0 0-13 0,0-3-10 0,0 3-9 16,8 0-6-16,-8 3-4 0,8-3-4 0,-8 6-2 0,5 0-2 0,2 3 0 0,0-5 1 16,-2 7-2-16,2-1 1 0,1-1 3 0,-8 0 3 0,12 6 4 0,-5-6 1 15,-7 7 1-15,5-1 1 0,3-6 0 0,-1 6 1 0,-7 0-1 0,6-5 1 16,-6 4-2-16,0 1-4 0,6-5-5 0,-6 5-5 0,0-2-11 16,-6-2-6-16,6 2-9 0,0 3-6 0,0-7-6 15,-6 2-5-15,6-2-3 0,-7 0-2 0,-1 1 0 0,8 1 2 0,-5-7 3 0,5 2 3 0,-7-3 8 0,0 3 9 0,7-6 9 16,-5 4 10-16,-3-4 12 0,1 0 10 0,2 0 9 0,5 0 8 0,-7 0 7 15,0-4 3-15,2 4 5 0,5-6 5 16,-8 6 2-16,8-3 3 0,-8-3 5 0,8 2 3 0,-5-1 3 0,5-5 5 0,-6 4 1 0,6-3-1 0,0 4 4 0,0-5-2 16,0 1 1-16,-7 4 0 0,7-5-6 0,0 0-3 0,7 1-6 0,-7-2-2 15,0 2-9-15,6-1-4 0,-6 1-7 0,5-6-6 0,3 5-5 0,-8-4-4 16,8 4-3-16,4-5-5 0,-5 0-5 0,-2 0-1 0,10 2-2 0,-3-2-5 0,-5 4 0 16,6-2-2-16,0-2-3 0,0 5 2 0,0 4-2 0,0-3 0 0,-2 4 1 15,5 1-1-15,-4-2-2 0,0 6 1 0,3 6 0 0,4-6 0 16,-6 4 2-16,-1 5-1 0,0-4 4 0,3 5 0 0,-2 5 2 0,-2-6 0 0,5 6 3 0,-11 0-2 15,8 0-1-15,-8-1 1 0,4 0 0 0,-4 7 0 0,2-6 0 0,-1-2 0 16,-6 2-6-16,0 6-10 0,0-8-8 0,0 2-11 0,0 0-15 0,-6 0-11 16,6 0-12-16,-7-2-11 0,7-2-12 0,-5 4-13 0,5-5-14 0,-9-1-12 0,4 0-19 15,5-3-17 1,-7-3-20-16,7 9-17 0,0-8-12 0,0 1-9 0,0-5-11 0,0 4-14 0,0 2-28 0,7-6-31 0,-7 5-41 0,5-5-38 0,4 0-22 16,3 0-5-1,-6 0 14-15,8 0 25 0,-7 0 33 0,6 0 36 0,6-5 32 0,-7 5 32 0,2-6 36 0,-1 2 38 0,6-1 43 0,-6 1 47 0</inkml:trace>
  <inkml:trace contextRef="#ctx0" brushRef="#br0" timeOffset="27591.71">21843 7659 11 0,'9'-3'103'0,"2"-3"64"15,-4-3 52-15,-2 3 47 0,4-4 45 0,-9 1 42 0,5 0 43 0,-5-2 37 0,0 2 42 0,0-1 34 0,0 0 36 0,0 1-15 0,0-2-46 0,0 2-61 0,0 5-71 0,0-8-42 0,-5 3-30 0,5 5-26 0,0-1-24 0,0-5-24 0,0 5-22 0,-9 1-21 0,9-1-24 0,0 5-22 16,0-6-23-16,0 6-20 0,0 0-18 0,0 0-19 16,-5 0-17-16,5 0-11 0,0 0-12 0,0 0-6 0,-7 0-8 15,7 6-3-15,-6-1-6 0,1-1 2 0,5 5-2 0,-9-3 3 0,2 3 3 0,2 0 3 16,-2 3 3-16,0-3 5 0,2 0 2 0,-3 1 0 0,8-1 0 0,-7 7-2 15,2-7 0-15,5 2 1 0,-7 2-2 0,7-2-1 0,0-1-1 0,-7-1-1 16,7 6-1-16,0-6 3 0,0 0-2 0,7-2 1 0,-7 2-1 0,0-4 2 0,7 5 0 16,-7-5 2-16,5-1 4 0,2 1 2 0,1-1 1 0,-3 2 1 0,2 0 2 15,0-2 3-15,5-4 2 0,-3 5 2 0,2-5 2 0,1 0 0 0,2 0 2 16,-1-5 3-16,8 5 3 0,-10-4 3 0,2-2 2 0,7 0 7 0,-6-3 3 0,-1 5 4 16,0-7 2-16,-2 2 2 0,4 0 3 0,-2 2 1 0,-7-7 0 15,7 4 2-15,-5 1 2 0,-3-6-2 0,1 5-2 0,-6-4-6 0,7-1-6 0,-7 6-8 16,5-7-6-16,-5 3-12 0,-5-2-14 0,5 6-12 0,0-6-14 0,-7 5-12 15,1-5-9-15,1 6-21 0,-3-2-16 0,0 7-25 0,3-5-24 0,-1 3-24 0,-1-4-24 16,-7 10-28-16,7-5-29 0,2 5-28 0,-1 0-28 0,-7 5-50 0,5-1-62 16,3 2-67-16,-3 3-70 0,2 1-10 0,6 1 9 0,-5-2 32 0,5 6 35 15,0-5 39-15,0-1 43 0,0 6 44 0,0-6 47 0,0 6 48 0,5-5 51 0,-5-4 64 16,6 3 67-16</inkml:trace>
  <inkml:trace contextRef="#ctx0" brushRef="#br0" timeOffset="27830.8">22267 7807 0 0,'6'4'26'0,"-6"2"143"0,0-6 78 16,0 0 59-16,5 0 45 0,-5-6 45 0,0 2 41 0,9-1 40 0,-9-4 40 0,0-3 35 16,0 8 35-16,7-5 32 0,-7 4 29 0,0-1-108 0,5 2-187 15,-5-5-95-15,0 3-48 0,8-4-27 0,-8 5-20 0,0 1-17 0,5-7-24 0,-5 7-16 16,0-1-19-16,6 1-15 0,-6-8-15 0,0 12-12 0,0-3-10 0,8-3-11 16,-8 1-9-16,0 5-7 0,5-4-7 0,-5 4-3 0,7-6-5 15,-7 6-2-15,7 0-2 0,0 0-4 0,-1 0-2 0,1 0-4 0,-2 0 1 0,9 6-3 0,-7-2 0 16,6-4-3-16,1 5-1 0,-4 4-10 0,4-2-12 0,1-2-21 0,-3 4-24 0,8 1-30 15,-7-5-29-15,-2 4-37 0,10 1-40 0,-8 0-59 0,0-1-74 0,0 2-92 16,-7 2-100-16,7-1-35 0,-5-3-3 0,-3 0 19 0,-5 1 28 0,7-5 39 0,-7 4 45 16,-7-2 47-16,2-4 50 0,-3 3 53 0,2-6 55 0,-7 0 68 0,8 0 73 15</inkml:trace>
  <inkml:trace contextRef="#ctx0" brushRef="#br0" timeOffset="27987.09">22358 7954 0 0,'-13'9'4'0,"-1"1"123"0,9-7 92 15,-9 3 66-15,9-1 57 0,-3-1 49 0,3-4 45 0,-2 6 44 16,-2-6 38-16,9 0 35 0,0 0 33 0,0 0 27 0,0 0 25 0,0 0-85 0,0 0-148 15,0 0-104-15,0 0-78 0,0 0-48 0,0 0-34 0,9-6-27 0,-9 6-23 16,7 0-20-16,-7 0-22 0,5 0-14 0,3 0-10 0,-3 0-12 0,9 0-5 0,-9 0-7 16,9 0-6-16,-1 6-7 0,7-6-14 0,-7 0-16 15,6 6-21-15,-1-6-26 0,3 3-30 0,-1 3-28 0,5-6-34 0,-6 6-39 0,8-3-40 0,-7 3-79 0,6 3-92 16,0-5-72-16,-7 7-60 0,8-7-13 0,-7 7 12 0,-1-1 25 16,2-6 40-16,-5 5 40 0,5-4 44 0,-3 1 47 0,-2-2 50 0,-4-4 54 0,8 0 55 0,-8 0 73 15,-5 0 86-15</inkml:trace>
  <inkml:trace contextRef="#ctx0" brushRef="#br0" timeOffset="28571.33">23074 8188 0 0,'13'4'22'0,"-6"-4"138"0,-1 0 76 0,1 0 54 0,0-4 46 0,5-1 40 16,-4 1 34-16,-3-8 36 0,1 3 33 0,2 3 32 0,4-3 31 0,-4 0 29 0,-2 0 30 15,0 3-99-15,1-4-170 0,-2 5-85 0,3-5-37 0,-2 5-20 0,1 1-14 16,-1-5-11-16,-6 9-11 0,5-6-11 0,-5 2-14 0,7-1-12 0,-7-1-9 15,9 6-16-15,-9-4-13 0,0 4-15 0,0 0-14 0,0 0-14 0,0 0-14 0,0 0-9 16,0 0-11-16,0 0-7 0,0 0-9 0,0 0-4 0,0 0-8 16,0 0-2-16,0 0-5 0,0 0-2 0,0 0 2 0,-9 0-1 0,9 0 3 15,0 0 3-15,0 0 5 0,-7 4 5 0,7-4 4 0,0 6 6 0,-5-6 6 0,5 5 4 16,-6-5 7-16,6 4 4 0,-7-4 4 0,7 0-1 0,-6 6 5 0,-2-6-2 16,3 0-1-16,-2-6-4 0,1 6-4 15,0-4-4-15,-2-1-2 0,1-1-3 0,2 2-3 0,-3-2-3 0,2 1-2 0,1-4 1 0,-3 5-2 0,3-5 2 0,-2 3-3 16,7-3 0-16,-7 3 0 0,0-4 1 0,7 5 0 0,0-4 0 15,0 5-1-15,0-2 0 0,0-3 0 0,0 3-2 0,0-4-1 0,0 5-1 0,7 0-3 16,-7-5-2-16,7 6 0 0,0-5-1 0,-7 4 2 0,5-1-4 0,3-4 3 16,-3 5-1-16,1 1 3 0,7-2-2 0,-6 3 3 0,7 3 1 0,-8-6 0 0,14 6 2 15,-7 0 0-15,-2 0 1 0,5 0 2 0,2 6 4 0,3-6 3 16,-10 9 2-16,10-5 1 0,-2 1 1 0,1 5 1 0,-7 1 1 0,5-2 1 0,3 1-2 16,-10-1 3-16,5 6-1 0,-5 0 0 0,2-5 0 0,0 4-2 0,-6 2 4 0,0-1-2 15,-2-2 1-15,-5 7 2 0,8-1-1 0,-8-4 0 0,-8 4 1 0,8 2 3 16,-5-3-3-16,-2 6 0 0,-5-3-2 0,-1-2-3 0,5 2-3 0,-3-3-4 15,-10-3-2-15,8 4-7 0,-1-4-1 0,2 0 2 0,-1 0-4 0,-6-5 1 0,5-1 0 16,2 0 0-16,-1-3-1 0,5 3 3 0,-3-3 2 0,-4-3 6 0,9 3 3 16,0 0 5-16,-1-6 2 0,2 4 4 0,-4-4 2 0,2 5 2 0,2-5 1 0,5 0 1 15,-6 4 4-15,-1-4 1 0,7 0 1 0,0 0 5 0,0 0 3 0,-6 0-1 16,6 0 2-16,0 0 1 0,0 0 0 0,0 0 0 0,0 0-6 0,0 0-2 0,0 0-7 16,0 0-6-16,0 0-9 0,0 0-6 0,0 0-6 0,0-4-7 15,0 4-6-15,6 0-3 0,-6 0-2 0,7 0-2 16,-1 0-2-16,-6 0 1 0,5 4 3 0,2-4 3 0,7 0 1 0,-7 5 4 0,5-5-6 0,3 4-8 0,-4 2-15 15,2-1-25-15,7-1-25 0,-6-4-29 16,5 6-35-16,-6 0-42 0,8 3-60 0,-9-5-68 0,8 1-97 0,-8-1-104 0,2 2-37 0,4-1-8 0,-4-5 14 0,-1 4 26 16,-1-4 37-16,2 0 44 0,-1 0 45 0,0 0 48 0,0-4 53 0,1-1 56 15,-9-1 66-15,8 2 70 0</inkml:trace>
  <inkml:trace contextRef="#ctx0" brushRef="#br0" timeOffset="28948.79">23687 8340 0 0,'0'-12'22'0,"0"9"139"0,0-8 79 0,0 7 60 0,0-7 47 0,0 7 47 0,0-5 47 0,-8 3 45 0,8-3 43 0,0 3 38 0,0 2 38 0,0-1 31 0,0-5 31 0,0 5-105 0,0 5-177 0,0 0-92 0,0-4-48 0,0 4-28 0,0-6-19 0,0 6-26 16,0 0-25-16,0-3-31 16,0 3-27-16,0 0-25 0,0 0-20 0,0 0-18 0,0 0-12 0,0 0-14 0,0 0-10 0,0 0-8 0,-5 0-9 0,5 0-5 15,-5 0-3-15,5 3-1 16,-9 3 0-16,2-2 4 0,7 1 5 0,-5 5 6 0,-3-5 3 0,2 5 4 0,1-1 7 0,-3 1-1 0,3-1 2 0,-9 2 0 0,14-2 0 16,-7 0 0-1,1 3-3-15,-1 1-4 0,2-4-2 0,5 3-3 0,-9 3-5 0,9-6-3 0,-5 0-3 0,5 6-4 16,0-5-3-16,0 0-1 0,0-1-1 0,5 0 2 0,-5 2 0 0,9-2 3 0,-9 1 2 0,5 1 2 0,2-7 0 0,-1 5 4 15,1 1 6-15,0-5 2 0,5 1 6 0,-4-3 6 0,3 4 5 0,2-2 2 32,3-5 6-32,-6 0 1 0,3 0 1 0,1 0 2 0,-1-5 5 0,0 5 3 15,0-7 8-15,0 4 5 0,8-8 4 0,-16 7 8 0,9-7 4 0,-2 7 3 0,-4-5 4 16,4 0 1-16,-5 2 2 0,-2-2 0 0,3-2 1 0,-8 2-2 0,6 0-1 16,1-7-5-16,-7 7-7 0,0-6-8 0,6 6-8 0,-6-7-9 15,0 1-7-15,-6 6-7 0,6-4-10 0,0-2-9 0,0 4-7 0,-7 1-8 0,7 1-11 16,-6 0-7-16,6 3-13 0,-8 2-11 0,8-1-10 0,-5-1-23 0,-2 2-19 15,7-1-24-15,-6 5-18 0,0 0-22 0,6 0-18 0,-8 0-23 0,1 5-21 16,2-1-24-16,5 7-24 0,-8-7-44 0,2 6-54 0,1-1-58 0,-3 2-61 0,1 4-8 16,1-5 20-16,6-1 26 0,-6 6 35 0,6-6 34 0,0 0 38 0,0 3 41 15,0-3 41-15,0 0 44 0,0 1 45 0,6-1 58 0,-6-3 64 0</inkml:trace>
  <inkml:trace contextRef="#ctx0" brushRef="#br0" timeOffset="29332.72">23940 8496 44 0,'13'5'155'0,"-5"-5"71"0,-3-5 53 16,2 5 46-16,0 0 39 0,-2-6 36 0,2 3 36 0,1-4 33 0,-3-2 32 15,-5 4 33-15,8-5 30 0,-2 5-39 0,-1-4-76 0,11-1-86 0,-11 4-89 0,1-3-47 16,1-1-24-16,-7 1-16 0,5 4-11 0,4-5-11 0,-2 1-10 0,-2 3-9 16,-5-3-7-16,0 3-11 0,6 1-7 0,-6 1-11 0,0 0-9 15,0 4-12-15,5 0-10 0,-5 0-11 0,0 0-10 0,0 0-8 0,0 0-7 16,-5-5-11-16,5 5-26 0,0 0-6 0,0 0 0 0,0 0 0 0,-6 0 0 16,1 0-7-16,5 0-18 0,-7 5-4 0,-2-1 0 0,4 0-2 0,-8 1-2 0,8 1 1 15,-3-3-1-15,-5 9 1 0,7-3 0 0,-7 1 4 0,5-1 3 0,1 0 2 16,-5 2 1-16,5-1-2 0,2 0-1 0,-3 4-3 0,3-4-4 0,-3 4-1 15,2-4-3-15,6 5-3 0,-5-6 0 0,5 6-1 0,0-6 0 0,0 3-1 0,0-3 0 16,5 1 3-16,-5-1 1 0,6 0 6 0,-6-3 3 0,8 4 5 0,-3-5 6 0,3 5 1 16,-3-7 6-16,2 3 5 0,5-1 4 0,-5-1 4 0,1-4 4 15,5 6 3-15,-7-6 3 0,7 0 1 0,0 0 3 0,0 0 4 0,1-6 3 0,-2 2 4 16,-1-1 3-16,5-1 7 0,-4-3 4 0,0 5 5 0,3-5 4 0,-3-3 2 16,-5 3 4-16,6 0 2 0,-8-1-1 0,3 1 2 0,-2-6-3 0,1 4-3 15,-1 1-4-15,-6-3-5 0,7-1-4 0,-7-2-6 0,6 1-8 0,-6 1-8 16,0-2-10-16,0 1-10 0,0 6-11 0,0-4-11 0,0 1-9 0,-6 3-15 15,6 0-14-15,-7-2-19 0,7 3-16 0,-6 3-29 0,6-2-27 0,-7 4-32 0,1-3-36 16,6 6-32-16,-8 0-35 0,3 6-47 0,-3-6-54 0,3 3-83 0,-2 9-93 16,0-4-30-16,2 3 7 0,5-2 20 0,-7 0 35 0,-1 3 40 0,2 1 46 0,6-4 49 15,-6 6 50-15,6-3 51 0,0 1 51 0,0-4 61 0,0 2 67 0</inkml:trace>
  <inkml:trace contextRef="#ctx0" brushRef="#br0" timeOffset="29580.1">24332 8837 0 0,'0'9'46'0,"5"3"161"0,4-9 93 0,-4-3 67 0,2 0 52 0,-1 0 46 0,-6 0 43 0,7-3 39 0,7-3 40 0,-14-4 31 0,10 5 30 0,-2-1 28 0,-2 3 24 0,1-1-132 0,6-2-219 0,-7 1-116 0,2 1-60 0,-3 4-34 0,3-6-19 0,-3 0-16 16,3 6-18-16,-2-4-15 0,-6-1-15 0,5 5-8 0,-5 0-10 0,0 0-6 16,0 0-9-16,0 0-10 0,0 0-12 0,0 0-5 0,0 0-4 0,0 0-2 15,0 0-2-15,-5 0 2 0,-1 5 0 0,-2-5-2 0,3 4 0 0,-3 2-3 0,3 0-9 16,-9-2-5-16,1 1-10 0,0 1-11 0,0-2-10 0,0 5-17 0,0-4-20 0,0-1-22 15,-1 2-26-15,2 3-33 0,-2-3-31 0,1 0-37 0,0-3-35 16,7 3-42-16,-7-2-48 0,1 1-57 0,3-1-56 0,4 1-41 0,5 1-29 0,-6-2 7 16,6-4 25-16,6 6 34 0,-6-1 38 0,5-5 45 0,4 0 46 0,-9 0 47 15,12 0 49-15,-4-5 56 0,3-1 57 0,2 2 59 0,0-7 75 0</inkml:trace>
  <inkml:trace contextRef="#ctx0" brushRef="#br0" timeOffset="29832.79">24885 8490 0 0,'5'0'39'0,"3"-3"156"16,-8-4 86-16,6 7 64 0,1-5 51 0,-1 1 46 0,1-7 41 0,-7 7 36 0,7-1 38 16,-7-4 30-16,0 5 30 0,7-2 27 0,-7 0 26 0,0 2-122 0,5-1-209 15,-5 5-105-15,0 0-52 0,0 0-32 0,0-6-24 0,0 6-17 0,0 0-21 16,0 0-15-16,0 0-15 0,0 0-12 0,0 0-10 0,0 0-12 0,0 0-8 16,0 0-12-16,0 0-13 0,0 0-8 0,0 0-8 0,0 0-4 15,0 0-3-15,0-4-3 0,0 4 2 0,7 0 2 0,-7 0 2 0,6 0 2 0,-6 0 2 0,14 0 2 16,-7 4 1-16,-2-4 4 0,9 6 2 0,-1-1 2 0,8-1-4 0,-10-4-6 15,10 12-12-15,-3-8-22 0,3 1-24 0,-11-1-29 0,11 5-29 0,-1-3-35 16,-8-1-35-16,4-1-41 0,-5 1-45 0,-6 2-67 0,2-4-77 0,2-3-63 0,-9 6-55 16,0-6-7-16,0 0 15 0,-9 0 34 0,9 0 37 0,-7 0 46 0,2 0 43 15,-6-6 49-15,3 6 48 0,-5-3 53 0,-1-4 54 0,1 2 65 0,1 1 77 0</inkml:trace>
  <inkml:trace contextRef="#ctx0" brushRef="#br0" timeOffset="30195.66">25001 8460 12 0,'-5'6'115'0,"-9"-6"72"0,9 0 56 0,-8 5 48 0,5-5 44 15,2 0 38-15,6 0 36 0,-7 0 34 0,7 0 33 0,0 0 27 0,0 0 25 0,0 0-26 16,0 0-59-16,0 0-80 0,0 0-97 0,0 0-53 0,0 0-35 15,-5 0-22-15,5 0-19 0,0 4-15 0,0 1-14 0,0 2-12 0,-7-7-11 0,7 9-6 16,0-4-5-16,0-1-6 0,-7 5-2 0,7-3-5 0,-7 3-2 0,7 0-7 16,-6-2-7-16,-1 2-9 0,7 0-6 15,-6 1-4-15,-2-5-6 0,3 4-2 0,0 3-6 0,-3-8-2 0,2 5-3 0,-1-3-5 0,-1 3-1 0,3-4 1 16,-1 5-4-16,-7-4 1 0,5-2-4 0,8 6 0 0,-5-6-1 0,-3-4 1 16,2 4-3-16,1 2-1 0,5-1-1 0,-7-5 1 0,7 4 0 0,-8-4 1 0,8 0-2 15,0 0 1-15,0 5 1 0,0-5 1 0,0 0-1 0,0 0 3 0,0 0 3 16,0 0 0-16,0 0 4 0,0 0 1 0,0 0 2 0,0 0 2 0,0 0-1 15,0 0 0-15,0 0 3 0,8 0 0 0,-8 0 1 0,7-5-2 16,-7 5-1-16,5 0-2 0,-5-4 0 0,6 4-2 0,-6 0-2 0,8-5-2 0,-3 5-2 0,3 0 1 16,-3-6-1-16,3 6 2 0,-2 0 1 15,-1 0 0-15,3 0 1 0,5 6 3 0,-5-6 2 0,2 5 4 0,-2-5-1 0,5 4 5 0,-7 1 0 0,8 2 1 0,-7 2 4 16,5-4-2-16,-6 5-1 0,2-7 1 0,-2 7-4 0,1 1 3 0,-2-7-4 16,3 7-1-16,-8-2-1 0,6 1-3 0,-6-1 1 0,0 0-3 0,0 3-2 0,0-3-7 15,-6 4-14-15,6-2-14 0,-8-1-16 0,3-1-18 0,5 3-21 0,-7-3-17 16,-7 0-19-16,8 0-20 0,-1 1-14 0,2-4-20 0,-2 3-18 0,-7-3-19 15,8-2-20-15,-1 1-17 0,7-5-17 0,-6 4-34 0,-2-4-45 0,8 5-51 16,0-5-57-16,0 0-12 0,0 0 7 0,0 0 20 0,0 0 24 0,0 0 32 0,0 0 31 16,0-5 34-16,8 5 37 0,-2-4 39 0,1-1 42 0,-1 5 55 0,8-4 60 15</inkml:trace>
  <inkml:trace contextRef="#ctx0" brushRef="#br0" timeOffset="30512.43">25203 8842 0 0,'14'-5'8'0,"-1"-4"126"0,0 5 78 0,0-7 61 0,-7 1 51 0,7 0 47 16,-5 5 42-16,-1-4 43 0,-2-1 41 0,2 1 42 0,0 4 37 0,-2-1 37 0,-5-4 35 0,8 5-79 0,-8 1-147 0,5 4-83 15,-5-6-50-15,0 6-38 0,0 0-32 16,0 0-25-16,0 0-25 0,0 0-28 0,0 0-28 0,0 0-24 0,-5 0-22 0,5 0-19 0,0 0-20 0,-8 0-15 16,3 6-17-16,5-6-11 0,-7 4-7 0,0 1-7 0,2 5 1 0,-10-4 1 15,10 3 2-15,-3-4 5 0,-3 9-1 16,3-4 5-16,-5 0 0 0,7 5 3 0,-6-5 0 0,3 4 1 0,2 2-1 0,2-1 1 0,-1-2-2 0,1-4 1 0,-3 6 0 16,8 0-1-16,0-5 2 0,-8-1 0 0,8 2 1 0,0-2 0 0,0 1 4 15,8-4-1-15,-8 3 0 0,0-5 6 0,8 7 4 0,-3-8 6 0,1 3 5 0,-1 0 6 16,11-6 5-16,-11 3 4 0,8-3 4 15,0 0 2-15,0 0 2 0,1-3 4 0,6 3 2 0,-8-6 5 0,0-3 2 0,9 3 0 16,-10 1 0-16,5 1-1 0,-11-5-4 0,8-1-21 0,-8 4-23 0,4-3 0 0,-2 3 0 0,-2-3 0 31,-5 0 0-31,6-1 0 0,-6-1 0 0,0 1 0 0,0-4 0 0,-6 1-25 16,6 1-112-16,-12-3-34 0,3-3-36 0,-2 3-36 0,-1-1-37 0,-9 2-54 16,2 0-63-16,-1 5-100 0,-7-2-111 0,3 1-35 0,-3 1 3 0,-6 3 24 0,6 3 38 15,-5-3 46-15,6 6 51 0,-6 0 51 0,6 0 49 0,-8 0 53 0,10 0 54 0,-10 0 64 16,2 0 69-16</inkml:trace>
  <inkml:trace contextRef="#ctx0" brushRef="#br0" timeOffset="31474.25">18945 8377 0 0,'0'-3'28'0,"-6"-3"63"0,6 0 34 0,-7 3 29 0,2-3 25 0,-4 1 26 0,9 1 27 0,-5 0 23 0,-8-1 21 0,8-2 22 0,-3 4 18 0,0-3-8 0,-4 1-25 0,5 5-38 0,-5-4-48 0,4 4-26 0,-4-6-11 0,5 6-9 16,2-5-9-16,-11 5-10 0,11 0-9 0,-6-4-8 0,4 4-8 0,-2 0-5 0,4 0-3 0,-2-5-4 0,1 5-2 0,1 0-1 15,-4 0-3-15,2 0-3 0,2 0-2 0,-1 0-3 0,6 0-3 0,-7-4 2 0,1 4-1 16,-2 0 2-16,8 0 2 0,-7-6 1 0,2 6 1 0,-2 0 2 0,7-4-1 0,-7 4 2 16,7 0-2-16,-5 0-1 0,5 0 0 0,0-5-3 0,0 5-3 0,-8 0-4 15,8 0-7-15,0 0-5 0,0 0-11 0,0 0-7 0,0 0-9 0,0 0-13 0,0 0-9 16,0 0-9-16,0 0-9 0,0 0-6 0,0 0-1 0,8 0-4 0,-3 0 1 15,-5 5 4-15,7-5 1 0,0 4 1 0,-2-4 6 0,2 6 3 0,1-2 6 16,5 1 7-16,-2 4 8 0,10-3 6 0,-3 3 4 0,3-3 4 0,6 4 3 16,-3-1 1-16,3 0 0 0,6 0 1 0,-1 6 0 0,2-3 1 0,5-3 0 0,-2 4 0 15,11 2-2-15,-4-3-2 0,2 1-3 0,5 7-1 0,2-4 1 0,-2-2-1 16,9 5-2-16,-2-4-3 0,8 4-3 0,-8 0 0 0,8 7-6 0,5-7-2 16,0 5-1-16,-5-4 0 0,5 3 0 0,7 3 2 0,-6-3-1 0,6 3 0 15,0-3-3-15,0 7-1 0,1-6 2 0,6 6 0 0,-2-2 1 0,-3 2 3 0,4 0 3 16,0 0 1-16,0-2 0 0,1 6-2 0,2-4 2 0,3-2-1 0,2 2 1 15,-2 0-1-15,1 0-3 0,0-2 1 0,-1 2-4 0,11 4 0 0,-6-6-3 16,4 2-6-16,-9 4-5 0,8-4-1 0,1 3-1 0,-9 1 0 0,7 2-2 16,2-8 0-16,0 8-2 0,-9 1-1 0,7-2 2 0,-5 0-2 0,5 4 0 15,1-2 0-15,-6 3 0 0,-2-1 2 0,9-5 0 0,-9 5 2 0,2 1-1 16,-2-1 1-16,2-5 1 0,0 5-1 0,-2-5 2 0,2 0-1 0,-8 1 0 16,6-7 0-16,-4 6-1 0,4-4 0 0,-6 0-1 0,1 4 2 15,-7-4 2-15,9-6-2 0,-3 4-1 0,-7-1 0 0,7 1-1 0,-4-4-2 0,-2 0 1 16,-1 1 1-16,-6 5 1 0,3-12 0 0,-3 7-2 0,0-1 2 0,-6 1-1 15,-7-5 0-15,8 5-1 0,-13-7 1 0,5 3 2 0,-13-6 1 0,7-2 0 0,-4 2 0 16,-9 1-1-16,-2-7 0 0,-3 6 0 0,-2-6 1 0,-6-4 0 0,0 5 2 16,-8-4-1-16,3-2-1 0,-9 1 1 0,3-1-2 0,-2 1 3 0,-7-5 0 15,-1 0 0-15,-5 4 2 0,8-4 2 0,-8 0 1 0,0 0-1 0,0 0 0 16,0 0-1-16,0 0-1 0,0 0-5 0,0 0-4 0,0 0-7 0,0 0-7 16,-8 0-7-16,8 0-6 0,0 0-9 0,-5 0-6 0,5 0-8 0,-6 0-7 15,6 0-9-15,-8 0-10 0,8 0-7 0,-5 0-12 0,5 0-8 0,-7 6-6 16,7-6-9-16,-8 5-7 0,8-5-7 0,0 4-8 0,0-4-9 0,-6 5-7 15,6 2-9-15,0-4-3 0,-6 3-4 0,6-1 2 0,0-1 4 0,0 0 7 16,0 2 7-16,0-1 8 0,6-1 8 0,-6 7 6 0,0-7 3 0,0 2 2 0,6-1 2 16,-6-1-8-16,8 1-6 0,-8-1-20 15,7 2-23-15,-7-2-28 0,5 1-28 0,3 1-44 0,-8-6-48 0,6 3-13 0,-1 4-1 0,-5-7 16 0,8 5 17 0,-3-5 23 16,2 0 26-16,0 0 28 0,0 0 34 0,-7-5 38 0,6 5 38 0,1-7 40 0,-1 4 57 16</inkml:trace>
  <inkml:trace contextRef="#ctx0" brushRef="#br0" timeOffset="31852.84">26194 10776 79 0,'-6'-4'183'0,"-1"4"65"0,1-6 48 0,-1-3 41 0,0 0 36 0,0-1 34 0,2-1 32 0,5-4 32 0,-8 6 26 0,8-4 26 0,-5 1 23 0,5 3-60 0,0-1-109 15,0 1-89-15,5 0-83 0,-5 3-35 0,0 0-16 0,0 3-5 0,0-3-5 0,0 0-8 0,0 6-10 0,0-4-10 0,0 4-6 0,0 0-8 0,0 0-4 0,0 0-10 16,0 0-10-16,0 0-12 0,0 0-14 0,0 0-14 0,0 0-15 0,0 0-12 15,0 0-13-15,0 0-8 0,0 0-4 0,0 0-3 0,0 0-3 0,0 4 0 0,0 2-1 16,8 0 5-16,-8 3 1 0,0-3 3 0,5 3 7 0,-5 0 3 0,7 6 4 16,0 1 3-16,0-7 5 0,6 9 2 0,-7-3 2 0,7 1 0 0,0-3 5 15,8 7-2-15,-2 1 5 0,-1-8 1 0,3 7 1 0,5 0 1 16,-8-6 2-16,9 5 2 0,5 2 3 0,-6-2 2 0,0-5 0 0,1 7 2 0,-1-2-3 0,1-1-1 16,-4-2 0-16,5 2-2 15,-8-3 1-15,-8 1-1 0,2-5 1 0,-1 2 3 0,0-4 2 0,-7 3 3 0,1-3 5 0,-7-4 2 0,0 5 0 0,0-6 2 16,-7 1-10-16,1-1-38 0,0 1 0 0,-9 1 0 0,2-2 0 0,2 2 0 15,-10-1 0-15,3-5 0 0,-3 4 0 0,-6-4 0 0,4 0 0 0,-5 0 0 16,1 0 0-16,3-4 0 0,-3 4 0 0,1 0-103 0,-8-5-50 0,10-1-30 16,-2 2-30-16,0 4-39 0,-6-6-36 0,5 1-45 0,1 1-48 0,-8-1-84 0,3 1-95 15,-1-2-39-15,-2 2-8 16,2-1 15-16,-8-4 30 0,1 2 37 0,2-2 42 0,-2-2 47 0,-1 4 48 0,0-4 53 0,-7-5 53 0,3 1 61 0,-1 2 62 0</inkml:trace>
  <inkml:trace contextRef="#ctx0" brushRef="#br0" timeOffset="32515.3">21016 8447 0 0,'0'0'67'0,"0"0"92"0,0 0 58 0,0 0 51 0,0 0 43 0,0 0 42 0,0-5 37 0,0 5 38 0,0-4 31 0,-7-2 32 0,7 6 28 0,0-6-4 0,0 6-21 0,0-4-78 0,0-1-105 0,0 5-64 0,0-6-39 0,0 6-24 15,0-4-24-15,0-1-18 0,0 1-19 0,-5 4-15 0,5-5-13 0,0 5-16 0,0-4-13 0,-8 4-11 0,8-6-11 0,-5 0-13 0,5 6-11 0,-8-3-10 0,2 3-8 0,-1 0-9 0,2-6-7 0,-9 6-7 16,9 0-5-16,-8 0-4 0,5 6-4 0,-5-6 0 0,0 0-1 0,7 3 1 16,-7 3 0-16,6 0 2 0,-5-2 2 0,5 5 0 0,-6-4 4 0,7 5 2 15,-2-1-1-15,3-3 1 0,-2 4 4 0,7-1-3 0,-8 0 4 0,2 2 0 16,6-2 4-16,0 7 3 0,0-7 2 0,0 0 4 0,0 1 3 0,6 1 3 16,-6 4 3-16,8-6 5 0,-1 5 3 0,-2-4 3 0,3 6 5 0,-2-3 1 0,7-4 3 15,-6 6 2-15,5-3-1 0,-5 2 5 0,6 0-2 0,0-5 0 0,-2 6 1 16,-3-4 0-16,5 2-3 0,0-3-2 0,-8 1-3 0,4-1 0 0,3-1-4 15,-6 0 0-15,-6-3-2 0,8-2 0 0,-8 6-2 0,5-6-1 0,-5 2 3 0,0 0 1 16,0-6-1-16,0 4 3 0,0 1 1 0,0 1 3 0,-5-6 0 0,5 4 4 16,-8-1-1-16,2-3-2 0,-1 6-6 0,2-6-9 0,-9 5-10 15,1-1-16-15,0-4-15 0,0 0-16 0,0 0-20 0,-1 0-16 0,-4 0-24 0,5 0-20 0,0 0-26 16,-6 0-25-16,4-4-29 0,3 4-23 0,0-5-24 0,-4-1-38 0,5 6-44 16,6-3-42-16,-2-1-45 0,-7-2-28 0,14 1-17 0,-7 5 8 0,1-4 24 15,6 4 28-15,0 0 34 0,0-12 38 0,0 12 40 0,0-4 40 0,6-1 39 0,-6 0 53 16,7-5 50-16,-2 6 58 0,11-5 58 0</inkml:trace>
  <inkml:trace contextRef="#ctx0" brushRef="#br0" timeOffset="33368.07">21115 8608 0 0,'5'4'47'0,"2"-4"136"0,-1 6 75 16,1-6 58-16,-7 0 46 0,7-6 40 0,-7 6 39 0,7-4 33 0,-7 4 34 16,0 0 28-16,0-5 33 0,0 5 20 0,0 0 12 0,0 0-108 0,0 0-174 0,0 0-94 15,0 0-44-15,0 0-29 0,0 0-19 0,0 0-18 0,0 0-18 0,0 0-11 16,0 0-16-16,0 0-12 0,0 0-14 15,-7 0-13-15,7 0-15 0,0 0-7 0,-7 5-9 0,7-5-8 0,0 4-2 0,0-4-4 0,-7 6-2 0,7-3-1 0,-6 3-2 16,6-1 2-16,0-1-3 0,-7 8 1 0,7-8 0 16,0 6 2-16,0-6 0 0,0 6 2 0,0-5-2 0,0 4 1 0,7-2 3 0,-7 2 0 0,6 0 1 15,-6-3 3-15,7 3 2 0,0-5 1 0,0 7 3 0,6-7 2 0,-8 2 2 0,9 3 3 16,-9-9 1-16,11 5 1 0,-5-1 1 0,1 2 0 0,2-6 2 0,4 0 1 16,-2 0 0-16,3 0-1 0,-7 0 1 0,8 0 1 0,-8 0 0 15,3-6 2-15,4 6 1 0,-14-4 2 0,9-1 6 0,-1 5 3 0,-8-4 5 0,3-1 6 16,0 5 2-16,-3-6 2 0,2 2 1 0,-7-2 2 0,0 1-1 0,6 1 1 15,-6-2-2-15,0 3-2 0,0-7-1 0,-6 5-6 0,6-4-4 0,0-3-6 16,-7 8-8-16,2-7-7 0,-3 3-8 0,0 3-7 0,3-4-4 0,-1 3-5 0,-7-4-4 16,0 5-2-16,0-1-4 0,0 3 1 0,0 3-2 0,-1-6-1 0,-6 6-2 15,8 0 1-15,-8 6 0 0,7-6 2 0,0 3 0 16,-6 3 2-16,6-1 2 0,-1 5-4 0,2-4-2 0,-2 3-4 0,1 0-5 0,8-5-7 0,-9 7-7 0,7-2-6 16,1 1-5-16,-1 1-7 0,2-1-5 0,-3-1-5 0,2 0-4 0,6 1-7 15,-5 5-5-15,5-6-4 0,0 1 1 0,0 4 0 0,0-2 4 16,0-3 2-16,5 4 3 0,1-2 2 0,2 5 0 0,-3-7-2 0,2 0-2 0,6 6-4 0,-6-6-2 15,5 1-8-15,1 1-7 0,6-1-9 0,-3-1-11 0,2 0-17 0,1-3-22 16,-1 3-26-16,3-3-32 0,5-2-25 0,-6 2-22 0,0-1-20 0,6-5-17 0,-7 0-8 16,7 0-6-16,-6 0 11 0,0 0 17 0,-2 0 25 15,3-5 29-15,-2-1 46 0,1 6 52 0,-1-4 60 0,-6-2 65 0,0 1 56 0,0 1 55 0,6-2 51 0,-12 1 54 16,7-4 51-16,-8 5 53 0,6-2 44 0,-4 2 39 0,-2-7 29 0,-1 1 22 16,-5 5 3-16,8-4-11 0,-1-1-28 0,-7 1-35 0,5 0-35 0,-5-3-34 15,0-3-28-15,9 8-22 0,-9-4-23 0,0-5-20 0,0 7-20 0,0-6-14 16,0 6-13-16,0 0-10 0,-9-7-11 0,9 7-12 0,0-6-8 0,-5 6-11 15,5 0-11-15,-7-3-11 0,-1 8-10 0,8-7-9 0,-5 7-9 0,-1-5-9 16,-2 4-10-16,3 1-9 0,5-2-10 0,-7 6-10 0,1-6-7 0,-2 6-7 0,2 0-6 16,-1 6-5-16,-7-6-2 0,9 6-5 0,-2-2 1 0,1 1-2 0,1 0-1 0,-11 3 2 15,11-2 0-15,-1 3 6 16,-1 3 1-16,1-3 1 0,-1 0 4 0,-1 0-2 0,3-3 2 0,-2 3-2 0,7 1 2 0,-7 1-2 0,7-2 2 16,-5-5-1-16,5 6-3 0,0-5 1 0,0 4-1 15,0-3 0-15,-8 0 0 0,8-2-1 0,8 1 1 0,-8 1 1 0,0-2 3 0,0-4 1 0,0 3 4 16,5-3 1-16,-5 6 4 0,7-6 5 15,-7 5 1-15,7-5 2 0,-7 0 3 0,5 0 3 0,3 0 1 0,-1 0 4 0,6 0 1 0,-7 0 1 0,-1-5-1 0,11 5 3 0,-11 0-1 16,8-6 2-16,1 6 4 0,-2-3 2 0,-6 3 7 0,8-4 2 0,-2 4 4 16,-4-6 5-16,3 1 2 0,-3 5 5 0,4-4-1 0,-3-2 4 15,-4 6-1-15,8-6 0 0,-8 6-1 0,3-4-2 0,-2 4-5 0,1-5-5 0,-1 5-5 16,-6 0-8-16,8 0-4 0,-3 0-10 0,-5 0-3 0,8 5-2 0,-8-5-1 0,0 4 1 16,5 2 4-16,-5 0 0 0,0 3 2 0,0-3 1 15,7 1 4-15,-7 8 1 0,0 0 1 0,0 0 2 0,0 0 1 0,-7 4 4 0,7-4-1 0,0 9 0 16,-5-3-5-16,-3-2-1 0,3 5-9 0,-3 1-11 0,2-7-9 0,-1 9-8 0,1-9-8 15,-2 1-10-15,3 2-9 0,-3-3-9 0,3-3-10 0,0 1-11 0,-4-2-12 16,9-1-8-16,-5-1-17 0,5-3-20 0,-7 1-15 0,7-1-18 0,0 0-19 16,0-3-12-16,0-1-23 0,0-1-19 0,0 2-56 0,0-6-74 0,0 0-76 15,0 0-74-15,0 0-24 0,7 0 3 0,-2-6 23 0,4 2 32 0,-4-1 37 16,-5-5 39-16,13 1 40 0,-8 0 41 16,3-6 45-16,-2 0 48 0,7 0 68 0,-5-1 74 0</inkml:trace>
  <inkml:trace contextRef="#ctx0" brushRef="#br0" timeOffset="33842.53">21934 8882 0 0,'0'-6'10'0,"0"3"129"0,0 3 85 0,7-6 61 0,-7 0 47 0,6 6 42 0,-6-3 38 0,0-3 39 0,8 0 37 0,-8 2 36 0,7-1 33 0,-7-1 32 0,0 3 32 0,5 3-88 0,-5-4-152 0,0-2-91 16,6 1-59-16,-6 5-29 0,0-4-18 0,0-2-15 0,8 6-13 0,-8-6-13 0,0 6-18 0,0 0-11 0,0-4-14 16,5-1-9-16,-5 5-11 0,0-5-12 0,0 5-10 0,0 0-11 0,0 0-11 15,0 0-9-15,0 0-9 0,0 0-10 0,0 0-11 0,0 0-7 0,0 0-13 0,0 0-7 16,0 0-4-16,0 0-3 0,0 0-2 0,0 5 1 0,8 0-2 0,-8-1 1 31,0 8 2-31,5-3 2 0,3 1 5 0,-8-1 4 0,6 6 7 0,-6 0 7 16,5 0 6-16,2-2 5 0,-7 8 1 0,8-2 0 0,-8 1 1 0,0-1 0 15,6 0 0-15,-6 7 2 0,0-7-2 0,0 5 0 0,-6-3 2 0,6-3-2 16,0 1 1-16,0-4-2 0,-8 0 1 0,8 0 1 0,0-6 0 0,-7 0 0 0,7 3 2 16,0-8 1-16,-5 1 3 0,5-1 2 0,0 2 4 0,0-6 5 0,0 0 2 15,-6 3 5-15,6-3 2 0,0 0 1 0,-8 0 4 0,8 0 1 0,-5 0 5 16,5 0 0-16,0-3-1 0,-8 3 2 0,8-6-2 0,-5 6-3 0,5-4-3 15,-8-1-3-15,8 1-3 0,0-1-11 0,-6-2-15 0,6 4 0 0,0-8 0 16,0 7 0-16,0-2 0 0,-5-3 0 0,5 4 0 0,0 1 0 0,5-6 0 16,-5-1 0-16,0 2 0 0,0 3 0 0,6-3 0 0,-6-4 0 0,8 1 0 0,-3 3-7 15,3-6-14-15,-3 6-1 0,3-7-4 0,-2 7 0 0,-1-6-3 0,10 6 2 16,-9-6-1-16,1 5-1 0,4 5 0 0,-3-5 2 0,5 5-2 0,-7 1 0 16,1-1 0-16,7 1 2 0,-7 4-1 0,4 0 0 0,-5 4 2 0,9 1 3 15,-10-1 0-15,9 1 2 0,-1 5 4 0,-6 1 0 0,5-1 2 0,-5 3-1 16,-2 1 1-16,9 1 1 0,-7 1 0 0,-1-2 1 0,1 2-1 0,-7 2-5 0,6-3-8 15,-6 4-11-15,0-4-12 0,0 0-14 0,0 4-16 0,-6-5-16 0,6 2-19 0,-7-1-13 16,7 0-16-16,-6-6-14 0,-1 6-17 0,7-6-18 0,-6 1-21 0,-2-1-15 16,8 3-13-16,0-3-23 0,-5-5-26 0,5 5-32 0,0-3-36 0,0-6-43 15,0 5-45-15,0 4-6 0,5-2 12 0,-5-7 22 0,8 3 27 0,-2-3 32 0,1 6 34 16,-1-6 38-16,1 0 36 0,-1 0 43 0,2 0 47 0,4-6 50 0,-6 6 63 16</inkml:trace>
  <inkml:trace contextRef="#ctx0" brushRef="#br0" timeOffset="34205.5">22442 9253 0 0,'0'-5'5'0,"7"1"120"0,-7-2 78 0,0 0 57 0,8-3 50 0,-8 3 45 0,0 3 43 0,0-7 41 0,0 5 40 0,0 1 39 0,5-8 36 0,-5 9 32 0,0-3 33 0,0 1-79 0,0 1-142 0,0-2-82 0,0 1-49 0,0 5-31 15,0-4-25-15,0 4-23 0,0 0-22 0,0-5-27 0,0 5-23 0,0 0-21 16,0 0-22-16,0 0-15 0,0 0-17 0,0 0-16 0,0 0-11 0,0 0-14 0,0 0-11 16,0 0-6-16,0 0-3 0,-5 5-1 0,5-1 3 0,-8 1 2 0,8 1 3 15,-7-2 1-15,2 1 2 0,5 4 4 0,-9-2 1 0,4 2 2 0,0 0 3 0,-3 0 0 16,2 3 4-16,6-3-3 0,-7 1-2 0,1-5-3 0,-1 4-5 0,7 1-4 15,-6-1-1-15,6 3-1 0,0-3-4 0,-8 0-2 0,8-5 0 0,0 7-1 16,0-2-2-16,8-2 2 0,-8 2 1 0,0 0-1 0,6-5 2 0,-6 1 0 16,7 1 5-16,-1 3-2 0,1-3 1 0,-1-3 2 0,2 4 1 0,-3-7 3 15,0 3 4-15,4 3 3 0,-4-6 2 0,10 0 1 0,-10 0 2 0,9 0 3 0,-9 0 4 16,8-6 3-16,1 6 2 0,-9-3 6 0,11-4 9 0,-11 4 9 0,8-8 6 16,-8 7 6-16,3-2 2 0,5-3 0 0,-7 0 5 0,-6 0-1 0,7 2 1 15,-1-7 0-15,2 4-3 0,-8-4-3 0,0 4-7 0,0-5-8 0,0-4-11 16,0 4-9-16,0-6-15 0,-8 8-13 0,2-8-12 0,-1 3-14 15,1 3-15-15,1-4-12 0,-11-1-18 0,4 5-18 0,6-4-23 0,-8 4-18 0,2 5-20 0,-2-4-27 16,9 4-27-16,-8 1-32 0,-1 3-32 0,1 0-50 16,6 6-58-16,-7 0-77 0,4 6-75 0,2 0-24 0,2-3 6 0,-7 9 25 0,6-3 33 0,1 0 36 0,-2 1 41 15,3-1 43-15,-2 3 49 0,1-3 48 0,6 0 53 0,-7 1 62 0,7-1 68 0</inkml:trace>
  <inkml:trace contextRef="#ctx0" brushRef="#br0" timeOffset="34662.37">22828 9424 5 0,'0'0'62'0,"-7"-6"36"0,7 2 35 0,-8 4 33 0,8-5 37 0,-5 5 31 0,5-6 28 15,-7 3 29-15,0 3 26 0,7-7 23 0,-5 4 23 0,-2-3-11 0,7 6-32 0,-9-5-19 0,9 5-15 0,-5-4-15 0,5-2-15 0,-6 6-21 0,6-5-18 0,0 5-10 0,0-4-8 0,-7 4-4 0,7 0-3 0,0-5-8 0,0 5-9 0,0-4-7 0,0 4-11 0,0 0-6 16,0 0-4-16,0-6-9 0,0 6-4 0,0 0-7 0,0 0-4 0,0 0-10 16,0 0-7-16,0 0-10 0,0 0-10 0,0 0-10 0,0 0-9 0,0 0-9 0,0 0-8 15,0 0-9-15,0-3-6 0,0 3-11 0,0 0-4 0,7 0-10 0,-7 0-6 16,0 0-6-16,0-7-5 0,0 7-2 0,6 0-4 0,-1 0-4 0,-5 0 0 16,9 0-4-16,-2 0-5 0,-2 0-9 0,2 0-11 0,0 0-15 0,6 0-19 15,-6 0-23-15,5 7-21 0,-5-7-26 0,6 0-24 0,-8 3-32 0,9-3-32 0,-9 6-45 16,11-6-53-16,-11 4-81 0,3 1-90 15,-3-1-44-15,-5 1-16 0,5-5 14 0,-5 6 26 0,0-6 37 0,9 4 41 0,-9-4 41 0,0 0 44 0,0 0 49 16,-9 0 47-16,9 0 58 0,0 5 61 0</inkml:trace>
  <inkml:trace contextRef="#ctx0" brushRef="#br0" timeOffset="34866.78">22755 9507 40 0,'-5'5'158'0,"-4"4"77"16,9-5 60-16,-7 2 45 15,7-6 39-15,0 5 30 0,-5-5 29 0,5 0 28 0,0 0 28 0,0 0 24 0,0 0 27 0,0 0-41 0,0 0-80 0,0 0-95 16,0 0-110-16,5 0-61 0,-5 0-37 0,0 0-22 0,0 0-16 0,0 0-10 15,0 0-8-15,7-5-9 0,-7 5-10 0,0 0-9 0,9 0-9 0,-4 5-10 16,-5-5-8-16,7 0-14 0,-1 0-15 0,-1 0-20 0,4 4-23 0,-2-4-23 16,-2 5-25-16,9-5-30 0,-9 0-36 0,3 7-56 0,4-7-66 0,-5 3-90 0,5 3-99 15,-4-6-36-15,5 3-11 0,-7-3 14 0,7 6 23 0,-5-6 34 0,-3 0 34 0,3 0 42 16,2 0 44 0,-1 0 49-16,-4-6 50 0,2 3 62 0,-1-6 70 0</inkml:trace>
  <inkml:trace contextRef="#ctx0" brushRef="#br0" timeOffset="35957.42">23434 9369 86 0,'5'0'155'0,"-5"0"40"0,0 0 32 0,6-5 27 15,-6 5 27-15,8 0 27 0,-8-4 26 0,5 4 26 0,-5-5 26 0,8 5 25 0,-8 0 22 0,0-4-62 0,5 4-117 0,-5 0-59 0,0-6-33 0,0 6-15 0,0 0-10 0,7 0-10 0,-7 0-11 0,0 0-13 0,0 0-18 0,0 0-15 0,0 0-15 0,0 0-13 0,7 0-12 0,-7 0-9 16,0 0-8-16,0 0-6 0,0 0-3 0,0 0-2 0,0 6-2 0,0-2 2 0,0 1 3 15,0-1 3-15,-7-4 5 0,7 5 4 0,0 1 5 0,-7-2 2 0,2 1 3 0,5 1 2 16,-8-3 2-16,3-3-2 0,-3 7 0 0,2-4-1 0,-6 3 0 0,3-6-4 16,4 5-1-16,-8-5-2 0,8 0-2 0,-11 0-2 0,11 0-4 0,-8 0 0 15,-1 0-2-15,2 0-1 0,5 0-2 0,-5-5 1 0,-1 5-1 0,5-6 3 0,-3 3 1 16,3-4 2-16,1 4 4 0,-5-3 5 0,12 1 5 0,-7 1 3 0,2-2 3 16,5-3 3-16,-9 4 0 0,9 1 5 0,0-2 4 0,0-4 1 0,0 5 2 0,0 1 1 15,0-7 1-15,0 7-4 0,9-5 0 0,-9 0-2 0,0 3-6 0,5-4-1 16,-5 5-1-16,7-5-2 0,-1 1-1 0,-6 0-5 0,6 3-6 15,1-3-3-15,1-3-3 0,-3 9-2 0,1-7-1 0,2 5-2 0,-3-4-1 0,10 2-2 16,-10 4 0-16,2-3 0 0,5 6-1 0,2-5 2 0,-7 5-1 0,4 0 4 0,5 0-1 16,-4 0 1-16,8 0 0 0,-8 5 0 0,2 1-2 0,4 4 2 0,-4-5-2 15,6 4-2-15,-7 1-2 0,6 5-1 0,-6-6-1 0,0 6-1 0,1 4-3 0,-2-4-2 16,1 0 0-16,-6-2-2 0,0 7 1 0,-7-4 1 0,5 2 1 0,-5-3-3 16,0 4-1-16,0 2-3 0,-5-3-6 0,-2 3-7 0,0-2-6 0,-6-1-6 15,6-2-7-15,-7 4-4 0,2-4-1 0,0-4-4 0,-3 3 0 0,4 0-2 16,-2-5 1-16,-7-1 2 0,6 2 3 0,1-1 5 0,-6-6 6 0,7 1 10 0,-2 0 8 15,1-1 10-15,-1 2 8 0,2-6 5 0,-1 0 6 0,-1 4 3 16,9-4 6-16,-9 0 4 0,9 0 7 0,-2 0 5 0,-1 0 7 0,3 0 5 0,-3 0 2 16,2 0 6-16,6 0 1 0,-5-4 5 0,5 4 0 0,0 0 0 0,0 0 0 15,0 0 0-15,0-6-5 0,0 6-3 0,0 0-4 0,0-4-10 0,0 4-6 16,0-5-9-16,5 5-9 0,-5-5-8 0,0 5-7 16,6-4-8-16,-6-2-6 0,8 6-4 0,-3-4-2 0,3 4-3 0,-1-5-3 0,-2 5-1 0,2-6-1 0,0 6 0 15,-2 0 1-15,9 0 4 0,-7 0 2 0,4 0 3 0,5 0 1 0,-4 0 4 16,-1 6 2-16,5-1 2 0,-5-1 0 0,10 2 0 0,-9-2 0 0,0 1-7 15,8 4-8-15,-6-3-16 0,6-2-22 0,-8 7-22 0,0-7-27 0,2 5-27 16,-1-3-28-16,1 3-37 0,-2-3-36 0,-4-2-60 0,3 7-69 0,-3-7-84 0,4 1-83 16,-3-5-26-16,-4 6 3 0,8-6 24 0,-8 4 32 0,3-4 39 0,-2-4 42 0,1 4 43 15,-1-6 47-15,1 1 47 0,-1-5 53 0,7 5 64 0,-6-5 68 0</inkml:trace>
  <inkml:trace contextRef="#ctx0" brushRef="#br0" timeOffset="36195">23908 9525 0 0,'0'-4'15'0,"5"-1"132"0,-5-4 74 0,0 2 59 0,0 4 48 0,0-7 43 0,9 5 41 0,-9-1 40 16,0 3 35-16,0-3 35 0,0-3 33 0,0 3 31 0,-9 2 30 0,9-2-95 0,0-3-164 0,0 4-82 0,-5 1-44 0,5-2-28 0,0 2-21 0,0-1-19 0,0 5-17 0,-7-6-19 15,7 3-14-15,0 3-14 0,0-7-13 0,0 7-12 0,0 0-11 0,0 0-9 0,0 0-10 16,0 0-10-16,0-3-11 0,0 3-8 0,0 0-9 0,0 0-9 0,0 0-7 16,0 0-6-16,7-6-6 0,-7 6-3 0,5 0-5 0,-5 0 0 0,9 0-4 15,-2 0-2-15,4 0-3 0,2 6-10 0,-5-6-9 0,4 0-15 0,0 3-17 16,8-3-17-16,-6 7-21 0,-1-7-24 0,0 3-25 15,0 3-32-15,1-6-35 0,-2 5-52 0,-6-1-59 0,7 2-68 0,-5-6-65 0,-3 4-37 0,-5 1-21 0,7-5 12 16,-7 0 25-16,0 0 36 16,0 0 38-16,0 0 42 0,-7 5 45 0,2-10 48 0,-3 5 48 0,8-5 59 0,-8 5 60 0,-3-4 61 0,6-2 71 0</inkml:trace>
  <inkml:trace contextRef="#ctx0" brushRef="#br0" timeOffset="36558.42">23980 9393 80 0,'-7'0'164'0,"-5"0"56"0,4 0 50 0,3 0 44 0,-3-3 44 0,2 3 40 0,1 0 36 16,5-6 36-16,-7 6 33 0,7 0 29 0,0 0 28 0,0 0-57 15,0 0-112-15,0 0-73 0,0 0-56 0,0 0-42 16,0 0-29-16,0 0-30 0,0 0-25 0,0 0-17 0,0 0-15 0,-9 6-11 0,9-3-9 0,0 4-12 0,0-4-9 15,0 8-10-15,0-1-9 0,-5-1-8 0,5 0-4 0,0 7-3 0,0-7 0 0,0 6-1 16,-7 0-2-16,7 0-4 0,0-6-8 0,0 6-5 0,-6-6-6 0,6 7 0 16,0-1-2-16,-5-6-1 0,5 0-1 0,-9 1 1 0,9-1 0 0,0 2 1 0,-7-1 0 15,7-6 2-15,0 1-1 0,-5 4 4 0,5-3-3 0,0-6 2 0,0 0 2 16,0 4 0 0,0-4 2-16,0 0 4 0,0 0 2 0,0 0 3 0,0 0 5 0,0 0 2 0,0 0 5 0,0 0 3 0,0 0 1 0,0 0 2 0,0 0-4 0,0 0-1 15,0 0-4-15,0 0-4 0,0 0-5 0,0 0-4 0,0 0-6 16,0-4-6-16,0-2-8 0,5 6-7 0,-5-4-5 0,0-1-8 0,7 5-5 15,-7-5-3-15,0 5-2 16,9-4-2-16,-9 4 0 0,5-6-2 0,1 6 3 0,1-4 0 0,-2 4 2 0,4-5-1 0,-2 5 4 0,-2 0 2 0,1 0 5 0,2 0 0 16,-3 5 3-16,8-5 3 0,-6 4 4 0,5 2 1 15,-5-2 4-15,6 6 2 0,1-6 1 0,-9 6 1 0,11 1 1 0,-11-7 0 16,1 5 1-16,1 2 0 0,-2-1-1 0,4-1 1 0,-9 1-1 0,7 1 1 0,-7-2 2 0,0 4-3 0,0-1-1 31,0-3-7-31,0 1-7 0,-7 4-9 0,7-4-7 0,-9-1-9 0,9 3-9 16,-5-3-7-16,-2-5-7 0,1 5-9 0,1-4-9 0,-3 1-14 0,0-2-15 0,3 1-17 15,-1-5-19-15,-2 6-20 0,3-6-14 0,-3 0-19 0,8 0-18 0,-7 0-40 16,2 0-50-16,-2 0-68 0,0-6-74 0,7 6-24 0,0 0 4 0,-5-5 16 16,5 5 27-16,0-4 31 0,0-2 36 0,5 1 38 0,-5-4 39 0,7 5 41 0,0-5 42 15,-2-3 55-15,2 8 61 0</inkml:trace>
  <inkml:trace contextRef="#ctx0" brushRef="#br0" timeOffset="36921.96">24240 9652 0 0,'0'0'18'0,"5"-4"142"0,4 4 88 0,-9-5 68 0,0 5 54 0,7-5 45 0,-7 5 43 16,5-4 39-16,-5 4 36 0,8-6 33 0,-8 6 30 0,0 0 27 0,0 0 26 0,0-4-103 0,0 4-180 0,0 0-107 0,0 0-72 0,0 0-42 0,0 0-31 0,0 0-24 0,0 0-21 0,0 0-22 0,0 0-18 0,0 0-14 0,0 0-11 15,0 4-8-15,0-4-3 0,-8 6-2 0,8-2-3 0,0 1 1 0,-5 0 1 0,5 5 0 16,-7-6 2-16,7 7 4 0,-9-1 6 0,9-1 1 0,-5 6 5 0,5-6 1 16,-6 1 0-16,-1 5 0 0,7-1-3 0,-6-4-2 0,6 5-6 0,-7-5-3 15,7 4-1-15,0-4-3 0,-6 5-1 0,6 0-3 0,0-6 1 0,0 0-2 16,0 1 0-16,6 5-1 0,-6-4 3 0,7-7 0 0,-1 5 1 0,1 1 0 15,-1-5 6-15,-1 1 2 0,4-3 1 0,3 4 6 0,-4-2 2 0,3-5 2 0,2 4 2 16,0-4 4-16,1 0-1 0,-2-4 3 0,9 4 2 0,-8-5 1 0,1-2 3 16,-4 4 5-16,4-8 2 0,1 7 5 0,-4-6 4 0,2 1 3 0,-5-2 1 0,5-4 0 15,-7 5 1-15,-1-4 0 0,2 1 0 0,1-3-3 0,-8 1-3 16,6-3-5-16,-6 3-6 0,0-6-8 0,0 2-9 0,0 4-12 0,0-4-10 16,-6-1-7-16,6 5-10 0,-8-4-7 0,1 4-8 0,2 0-10 0,-1 2-13 0,-2 2-9 15,3 1-12-15,-3 1-20 0,3 3-22 0,-9 3-24 0,14-3-26 0,-13 6-23 16,6 0-25-16,1 0-27 0,-2 6-32 0,3-3-50 0,-8 3-65 0,7 3-63 15,-1 1-56-15,-6 1-17 0,8 2 14 0,-4 2 26 0,4 0 37 0,-2 0 41 16,1 0 43-16,6-2 44 0,-8 2 43 0,8 0 46 0,0 0 48 0,-6 0 60 0,6-2 71 0</inkml:trace>
  <inkml:trace contextRef="#ctx0" brushRef="#br0" timeOffset="37758.05">24780 10185 97 0,'0'-6'164'0,"8"3"45"0,-8-3 36 0,7 2 35 15,-7-1 33-15,5 1 32 0,-5-8 31 0,0 8 31 0,0-1 26 0,6 0 24 0,-6 1 27 0,0-2-68 0,8 6-123 0,-8-4-60 0,0 4-31 0,0 0-17 0,0 0-13 0,0-5-14 0,0 5-18 0,0 0-14 16,0 0-20-16,0 0-14 0,0 0-13 0,0 0-15 0,0 0-10 15,0 0-10-15,0 0-12 0,0 0-9 0,0 0-6 0,0 0-3 0,0 0-1 0,0 5 4 16,0-5 4-16,-8 4 6 0,8 2 1 0,-6-6 4 0,6 4 2 0,-5 1 3 0,-2 0 0 16,-1-1-1-1,2 3-3-15,0 2-10 0,-1-4-16 0,2-1-22 0,-11 5-23 0,11-3-26 0,-8-6-32 0,8 5-33 0,-4-1-38 0,-3 2-44 0,6 0-53 0,1-2-75 16,-3-4-86-16,0 5-58 0,3-5-38 0,-2 6-3 0,0-6 16 0,2 0 28 16,5 0 31-16,0 0 39 0,0 0 38 0,0 0 45 15,0 0 49-15,0 0 55 0,0-6 56 0,5 1 68 0,-5 1 83 0</inkml:trace>
  <inkml:trace contextRef="#ctx0" brushRef="#br0" timeOffset="38184.44">25335 9898 0 0,'6'-5'7'0,"-1"-1"117"0,3 2 68 0,0-7 45 0,-8 7 31 0,5-7 33 15,-5 2 31-15,7-1 31 0,-7-5 32 0,0 6 27 0,0-1 29 0,0 5 25 0,0-4 23 0,0 5-80 0,0-2-146 0,0 0-71 16,0 6-36-16,0-3-14 0,0-3-3 0,0 0-12 0,-7 6-12 0,7-4-14 0,0 4-16 15,0 0-15-15,0-5-12 0,0 5-11 0,0 0-12 0,-5-4-11 0,5 4-9 16,0 0-9-16,0 0-8 0,0 0-2 0,0 0-3 0,-8 0-2 0,8 0-2 16,0 0-1-16,0 0 1 0,0 0 4 0,-8 0 0 0,8 0 6 15,0 0 3-15,0 0 6 0,0 0 6 0,0 0 5 16,0 0 5-16,0 0 6 0,0 0 3 0,0 0 2 0,0 0 5 0,0 0 0 0,0 0 1 0,0 0 0 0,0 0 1 0,0 0-2 31,0 0-3-31,0 0-1 0,0 0-3 0,0 0-3 0,0 0-5 0,0 0-2 16,0 0-5-16,0 0-1 0,8-5-6 0,-8 5 1 0,0 0-6 0,0 0 2 15,0 0-3-15,0 0 1 0,0 0-1 0,0 0-1 0,0 0 0 0,0 0 0 16,0 0-3-16,8-4 1 0,-8 4-3 0,0 0-4 0,5-6-3 0,-5 6-2 0,0-5-2 16,7 5-2-16,-1 0-1 0,-6-4-1 0,5 4-2 0,4-6-1 0,-2 6 0 15,-2-5-2-15,1 5 0 0,7 0 0 0,-5 0 1 0,4 0 1 0,-6 0 3 0,8 0 1 16,-2 0 1-16,2 5 1 0,-1 1-1 0,6-2 0 0,-7-4 0 0,2 5-1 16,-1 5 1-16,0-5-2 0,-5-1 0 0,5 1-1 0,-3 5 0 0,-1-4-2 15,-4-3-2-15,2 3-4 0,-7 0-7 0,8-2-5 0,-8 1-10 0,6-1-9 0,-6-4-12 16,0 5-12-16,-6-1-12 0,6 2-11 0,0-6-13 0,0 5-18 0,-8-1-16 15,8 2-18-15,-7 0-23 0,2-6-20 0,-4 3-23 0,4 3-45 0,0-2-55 0,-8-4-55 16,5 5-54-16,-5-5-28 0,0 0-14 0,7 0 11 0,-7 0 17 0,0 0 31 16,0-5 30-16,0 5 37 0,-1-4 37 0,2-2 41 0,-2 3 44 0,1-3 57 15,8 0 58-15</inkml:trace>
  <inkml:trace contextRef="#ctx0" brushRef="#br0" timeOffset="38610.56">25290 9808 0 0,'-7'0'10'0,"-1"6"127"0,8-6 77 0,-5 0 56 0,5 0 46 0,0 0 42 16,-8 0 40-16,8-6 37 0,0 6 39 0,0 0 34 0,0-4 32 0,0 4 32 0,0 0 29 15,0-5-89-15,0 5-153 0,0 0-84 0,0-4-50 0,0 4-31 0,0 0-23 16,0 0-18-16,0 0-24 0,0 0-21 0,0 0-22 0,0 0-19 0,0 0-19 16,0 0-18-16,0 0-13 0,0 0-9 0,0 0-8 0,0 4-2 0,0 5-4 15,0-3 0-15,0 3 1 0,0-3 0 0,0 9 3 0,-6-6 0 0,6 6 4 0,0 0 1 16,0-5 6-16,0 8 4 0,-5-8 2 0,5 11 0 0,-8-7-2 0,8-4-3 16,-8 4-5-16,8 2-1 0,-5-7-2 0,-1 4 1 0,6-2-1 0,-7-2 0 15,7 1 0-15,-5-4 1 0,5 3-1 0,-9-5-1 0,9 2 1 0,0 3-1 0,0-4 0 16,-7-5 2-16,7 6-1 0,0-6 2 0,0 0 2 0,0 0 2 0,0 0 1 15,0 0 2-15,0 0 1 0,0 0 4 0,0 0 1 0,0 0 4 0,0 0 1 16,0 0 5-16,0 0-1 0,0 0 2 0,0 0 2 0,0 0-5 0,0 0-4 0,7 0-5 16,-7-6-4-16,9 6-6 0,-9-5-3 0,0 5-3 0,5-4-4 0,-5-1-4 15,7-1-3-15,-1 6-2 0,-6-4-4 0,5 0-2 0,3-1 0 0,0 5-1 16,-3-6 3-16,1 3 2 0,2 3 2 0,-3-7 3 0,3 7-2 0,4 0 3 0,-5 0 1 16,5 0 1-16,1 0 0 0,-5 7 2 0,3-4 1 0,5 3 1 0,-11-1 4 15,8-1 2-15,1 0 1 0,-7 7 2 0,4-2 3 0,-4 1 4 0,-1 1 2 16,2-2-1-16,-3 1 3 0,2-1 0 0,-1 0 0 0,-6 7 1 0,6-7-2 15,-6 0 1-15,0 2-2 0,-6 5-1 0,6-7-1 0,-6 0-8 0,-1 6-11 16,2-6-11-16,-3 1-8 0,2 1-11 0,-7-7-11 0,8 6-13 0,-11-5-14 16,5 4-15-16,4-2-23 0,-6-4-25 0,0-3-26 0,7 6-35 0,-7-6-37 0,0 0-46 15,6 0-52-15,-5 0-79 0,5 0-87 0,-6 0-39 0,5-6-16 0,2 6 11 0,1-3 20 16,-3-4 30-16,0 2 37 0,8 1 42 0,0-1 42 0,0 5 52 0,0-4 52 16,0-6 61-16,8 5 65 0</inkml:trace>
  <inkml:trace contextRef="#ctx0" brushRef="#br0" timeOffset="38945.68">25569 10131 0 0,'14'-4'16'0,"-1"4"136"0,-8 0 84 0,9 0 63 0,-9-6 48 0,2 6 42 0,1 0 37 0,-2 0 36 0,-6 0 35 0,6-4 32 0,-6 4 32 0,0 0 29 16,7 0 25-16,-7 0-95 0,0-5-168 0,0 5-97 0,0 0-57 0,0 0-36 0,0 0-23 0,0 0-17 0,0 0-17 0,0 0-13 0,0 0-18 0,0 0-12 16,-7 0-13-16,7 5-10 0,0-5-7 0,-6 0-7 0,0 4-3 0,6 2-7 15,-8-2-5-15,1 1-1 0,2 0-2 16,-4 6 0-16,-1-6 1 0,2 4-2 0,3 1 3 0,-9-1-3 0,7 0 1 0,1 3-3 0,-1-3-3 0,1 0-4 15,-2 6-4-15,3-6-4 0,-2 1 0 0,1 1 0 0,6-1-1 0,-6-1-1 16,6-5 2-16,0 8-2 0,0-9 3 0,0 3 1 0,0 3 3 0,0-3 2 0,6-3 3 16,-6-3 5-16,6 6 5 0,1-6 10 0,-2 4 5 0,3-4 9 0,-2 0 5 15,7 0 4-15,0 0 4 0,-5 0 5 0,5-4 3 0,-3 4 3 0,4-6 6 16,1 3 1-16,-3-3 3 0,0 6 2 0,-5-4-3 0,7-1-5 0,-8-4-3 16,1 2-26-16,-2 2-32 0,4 1 0 0,-4-5 0 0,-5-1 0 0,0 5 0 15,0-4 0-15,0-7 0 0,0 5 0 0,0-2 0 0,-5 4-12 0,-4-7-103 0,-3 2-28 16,6-1-37-16,-8 6-38 0,-5-7-39 0,7 1-45 0,-8 6-42 0,1 0-80 15,-8-1-94-15,1 4-59 0,0-3-37 0,0 4-1 0,0-1 20 0,-1 2 32 0,-5 4 44 16,6-4 45-16,0 4 50 0,-6 0 55 0,5 0 54 0,-6 0 57 0,6 4 58 16,-5 0 78-16,9-4 89 0</inkml:trace>
  <inkml:trace contextRef="#ctx0" brushRef="#br0" timeOffset="40065.04">18397 9433 42 0,'-13'-5'117'0,"8"1"38"0,-9-2 30 0,9 2 25 0,-2-1 24 0,-7-1 23 0,8 6 21 0,-1-3 20 0,2-4 20 0,-3 4 20 0,2-3 20 0,-1 6-44 0,1-5-79 16,1 5-46-16,-2-4-26 0,-2 4-9 0,9-6 0 0,-5 6 0 0,5 0-1 0,-7-5-3 0,7 5-2 0,0 0-7 0,0 0-7 0,0 0-10 0,0 0-16 0,0 0-15 0,0 0-13 15,0 0-11-15,7 0-8 0,-7 0-9 0,5 0-7 0,4 0-10 0,-2 0-6 0,-2 5-5 16,1-5-5-16,7 6-3 0,0-2 3 0,0 1 5 0,1-5 9 0,7 9 7 16,-3-2 8-16,1-4 5 0,1 8 2 0,-1-7 0 0,7 6-2 0,1 0 0 15,-1 0 0-15,1 5 2 0,4-5 2 0,-5 4 2 0,14-4 3 0,-3 5-1 16,2 4-3-16,0-5-3 0,9 2-4 0,-4 2-4 0,9-3-5 0,-7 4-5 15,5 2-3-15,8-3-3 0,-7 7-1 0,7-1-4 0,1 1-2 0,3-1-1 0,3 6-3 16,-1-6 3-16,6 7-3 0,1-4 0 0,6 4-1 0,2-3-2 0,-4 2-2 16,3-6 3-16,6 6 1 0,-2-2 2 0,4 2-4 0,-4 0 2 0,9-2 0 0,-1 3 0 15,0-4 0-15,0 4 1 0,1-2-2 0,-2 1 0 0,2-2-1 0,6 6 2 16,-1-4 0-16,-5-1 3 0,5 6-1 0,1-7 2 0,-1 8-2 0,1-8 2 16,0 6-1-16,-1 1 1 0,0-1-3 0,1 0 0 0,7 2-4 0,-8-3-1 15,8 1 0-15,-8-1 2 0,7 1-3 0,1 2-4 0,-8-8-2 0,9 6-2 16,-4-4 2-16,3 4-2 0,-7-4-1 0,5 3-1 0,2 1-3 0,0-4 2 15,-2 4-1-15,-6-4 4 0,9 3-1 0,-1-2-1 0,-10 2-3 0,4-3 1 0,7-2 2 16,-11 8 1-16,5-8-1 0,-3 8 1 0,1-8 2 0,-9 2 0 0,3 4 1 16,-2-4 0-16,2-2-3 0,0 2 1 0,-7-6-1 0,-1 6 3 0,3-7 1 0,-5 3-1 15,-3-2-4-15,-1 1 1 0,-1-6 0 0,-4 5 0 0,-1-4 0 0,-1-1 1 16,-6 0 3-16,-1-4-1 0,2 4 4 0,-6-4-3 0,-2 5 0 0,0-6-3 16,-5 0 2-16,-1 2 0 0,-7-1 1 0,0-6 1 0,2 6-1 0,-10-6 1 15,3 3 0-15,0-3 1 0,-1 0-2 0,-7 0 0 0,1 1 0 0,-1 1 1 16,-5-7 2-16,-1 6-1 0,0-5 2 0,0 4-1 0,-2-3 1 0,-3-2-3 15,-3 7-1-15,3-7-2 0,-7 2-2 0,4-1 0 0,-4-1-3 0,-1 0 1 16,-1 1-2-16,-3 1-2 0,-4-6 0 0,8 3-2 0,-13-3 1 0,5 6-2 0,3-6 1 16,-2 0-1-16,-6 6 3 0,0-6-2 0,7 0-1 0,-7 0 2 0,0 0-1 15,0 0 1-15,0 0 0 0,0 0 1 0,0 0 0 0,0 0 1 0,0 0 1 16,0 0 0-16,0 0 1 0,0 0-1 0,0 0 0 0,0 0 1 0,0 0 0 16,0 0 1-16,0 0-3 0,0 0 0 0,0 0-4 0,0 0-1 0,0 0-3 15,0 0-5-15,0 0-5 0,0 0-8 0,0 0-7 0,0 0-8 0,0 0-8 0,0 0-13 16,0 0-11-16,0 0-16 0,0 0-20 0,0 0-19 0,0 0-22 0,0 0-34 15,0 0-37-15,0 0-51 0,-7-6-59 0,7 6-89 0,-6 0-106 0,6-6-45 16,-8 3-14-16,3-3 9 0,5 1 23 0,-8 1 32 0,3-5 37 0,0 3 42 16,-4-4 42-16,9 1 54 0,-5-6 57 0,-2 6 65 0,7-6 68 0</inkml:trace>
  <inkml:trace contextRef="#ctx0" brushRef="#br0" timeOffset="40380.65">26781 11783 99 0,'-8'5'222'0,"-3"-5"85"0,11 4 63 0,-7-4 51 0,-2-4 39 0,4 4 37 0,5-5 29 0,-5-1 25 16,5 2 18-16,0-1 16 0,0 1 11 0,0 4-79 0,0-5-132 0,0 5-129 0,0 0-125 0,0 0-66 0,0 0-33 0,0 0-17 0,0 0-11 0,5 0-7 0,-5 0-6 15,0 0 2-15,5 5 5 0,-5-5 5 0,9 4 8 0,-9 1 5 0,7-1 8 0,-7 2 2 16,5-1 3-16,1-1-1 0,-6 5 2 0,8-3-1 0,-3 3 0 0,3 2 3 16,-3-1 3-16,2 3 1 0,5-1 0 0,-4 2 0 0,4-4 2 0,2 3 1 15,-1 2 0-15,-8 5 0 0,16-6-1 0,-7 6-3 16,-2 1-3-16,1-8-2 0,6 8-1 0,-6-3-5 0,1 1-4 0,-2 2-2 0,2-2-3 0,-1-5-2 0,-8 7 0 15,4-6-1-15,-4-2 0 0,2 2 3 0,-7 0 0 0,0 0 2 0,0-2 2 0,0 2 1 16,0-3 2-16,-7 1-1 0,2 2 0 0,-9-6 2 0,7 2-1 0,-4-1-3 16,-10 3-9-16,7-8-13 0,-4 5-18 0,-3-5-17 0,-5 1-20 0,7-3-23 15,-7-3-28-15,0-3-29 0,-1 3-33 0,1-6-38 0,-1 1-45 0,4-5-87 16,-11 5-107-16,2-8-78 0,-2 3-60 0,2-1-11 0,-7-4 12 0,7 2 28 16,-14-8 30-16,7-3 42 0,-5-1 42 0,-4 1 46 0,4-10 49 0,-9 5 56 0,1-11 61 15,-6 6 80-15,0-9 90 0</inkml:trace>
  <inkml:trace contextRef="#ctx0" brushRef="#br0" timeOffset="40967.65">21062 9473 0 0,'13'0'3'0,"-8"-6"113"0,11 2 73 0,-5-1 52 0,-3-1 41 16,-3 2 37-16,8-2 35 0,-13 2 32 0,7-6 33 0,0 6 30 0,-7-2 29 0,7 2 29 0,-7-1 28 0,0-1-75 0,0 6-134 0,0-3-74 0,0-4-44 0,-7 4-30 0,7 3-19 0,-7-6-19 0,7 6-20 0,-7 0-16 0,1-5-19 0,-1 5-15 0,2 0-14 15,-3-4-14-15,2 4-14 0,-7 0-13 0,0 4-14 0,5-4-9 0,-2 5-7 0,-4 1-1 0,1-3-4 16,-1 4 3-16,2 2-1 16,-1 0 0-16,-1 1-3 0,2 0 3 0,-2 0-3 0,1 0 3 0,8-1-1 0,-11 6 4 15,11-6 0-15,-8 0 1 0,7 7 6 0,-7-7 1 0,6 2 2 16,1-2 2-16,0 1 4 0,-1-1 3 0,-1 3 2 0,8-9 2 15,-5 7 1-15,-1 1 4 0,6-7 0 0,0 5 0 0,-8-3 5 0,8-1 0 16,0 5 3-16,0-6 1 0,8 6 2 0,-8-6 6 0,0 6 0 0,6-4 3 0,-6 3 5 16,5 0 2-16,3 2 3 0,-1-1 0 0,-1-1 2 0,0 1-2 15,1 1 2-15,6-2-2 0,-7 4-3 0,7-1-3 0,0 3-2 0,-5-6-1 0,5 4 0 16,-3 2-4-16,-1-3-6 0,3 1-2 0,2-4-4 0,-9 6 0 0,3-4-5 0,-3-1 1 16,2-1-1-16,0 0-2 0,0 1 2 0,-7 1-2 0,0-8 1 0,0 9 0 15,0-8 0-15,0 5-1 0,0-3 0 0,-7-3 2 0,7 8 0 0,-7-7-2 16,0 2 2-16,2 0-4 0,-3-2-3 0,3 1-7 0,-9-1-8 0,7 1-11 0,-7-5-11 15,4 4-13-15,2-4-14 0,-5 0-14 0,0 6-16 0,0-6-17 16,-1 0-20-16,2 0-18 0,0-6-22 0,-3 6-17 0,4 0-15 0,-2-4-12 0,-2 4-7 16,3-5-8-16,0 1-5 0,4 4-36 0,0-5-43 0,3 1-67 0,-1 4-73 15,1-6-19-15,5 0 10 0,0 6 20 0,0-4 29 0,5-1 30 0,1-1 33 16,-1-3 29-16,11 5 32 0,-4-1 33 0,0-4 37 0,3-1 55 0,-2-1 61 0</inkml:trace>
  <inkml:trace contextRef="#ctx0" brushRef="#br0" timeOffset="41377.89">21290 9804 0 0,'7'10'31'0,"5"-5"151"0,-12-1 88 0,8 2 62 16,-3 0 46-16,-5-6 40 0,0 0 33 0,0 0 32 0,7 0 34 0,-7 0 29 16,0 0 30-16,0 0 29 0,0-6 27 0,0 6-114 0,0 0-192 0,0 0-104 15,0 0-61-15,0 0-29 0,0 0-16 0,0 0-15 0,0 0-9 0,0 0-13 16,0 0-13-16,0 0-12 0,0 6-11 0,-7-6-12 0,7 3-10 0,0 3-10 0,-5-6-9 16,5 4-7-16,0 1-4 0,-8-1-2 0,8 1-3 0,-7 5 2 0,7-5 2 15,0 1-1-15,-5-2 1 0,5 2 0 0,0 3-2 0,0-4 1 0,0-1-2 16,0 2 3-16,0-2-3 0,5 1 2 0,-5 4 1 0,7-2 0 0,-7-2 1 15,8-1 1-15,-3 1 2 0,2-1 4 0,0 2-2 0,6-3 2 0,-6-3 1 16,5 6 2-16,0-1-1 0,2-5 3 0,-1 0 0 0,8 0-2 0,-9 0 3 0,8 0-2 16,-8 0 2-16,7 0-2 0,-6-5 2 0,1 5 1 0,-1-6 3 0,0 3 1 15,0-3 1-15,0 2 6 0,-5 4 3 0,3-5 6 0,-4 1 3 0,-7-1 3 16,5-5 0-16,-5 4 4 0,0-3-3 0,0 3-1 0,0-3 0 0,0 0-3 16,0-1-2-16,-5-5-6 0,5 4-3 0,-7-2-7 0,-4-2-8 0,3 5-7 15,0-5-6-15,-3 6-7 0,-2-6-1 0,-2 6-6 0,3-3 0 0,-8 8-2 16,1-5 0-16,7 4-2 0,-8 5 1 0,8-4-1 0,-9 4-1 0,2 4 0 0,6-4 0 0,0 5 1 15,0 4 0-15,0-5 2 0,6 8 3 0,-5 3 0 0,4-6 3 0,1 4 0 16,2 2-1-16,5 0 1 0,-7 0-3 0,0 4-1 0,7-4-3 0,-5 0-3 0,5 4-5 16,0-5-4-16,0 2-6 0,0 2-7 0,5-3-10 0,2 1-9 0,-7-2-10 15,7 1-13-15,-2 1-13 0,10-2-13 0,-10 0-13 0,9 0-15 0,-9-4-17 16,16 5-17-16,-8 0-20 0,0-6-33 0,0 7-40 0,6-7-47 16,1 0-47-16,-8 0-43 0,8-3-36 0,-1 3-2 0,1-3 12 0,0 0 25 0,0-2 25 0,-1 1 35 15,0-5 34-15,2 0 38 0,-3 0 39 0,-4 0 49 0,6 0 50 0,-1-5 53 16,2 5 69-16</inkml:trace>
  <inkml:trace contextRef="#ctx0" brushRef="#br0" timeOffset="41773.71">21773 10194 0 0,'5'0'38'0,"9"-4"89"15,-9-1 54-15,2 5 44 0,1-6 39 0,-3 3 37 0,2-3 33 0,0 2 34 16,-2-5 29-16,-5 4 29 0,7-2 28 0,2-2 5 0,-9 4-8 0,5 1-61 16,-5-2-89-16,0 2-48 0,6 4-27 0,-6-5-15 0,0 5-15 0,0 0-13 15,0 0-13-15,0 0-18 0,0 0-16 0,0 0-18 16,0 0-17-16,0 0-17 0,0 0-17 0,0 0-13 0,0 0-13 0,-6 0-11 16,6 5-8-16,0-5-11 0,-5 4-7 0,5 2-5 0,-9-2-3 0,9 1 3 0,-7 0 3 15,7-1 7-15,-5 3 6 0,-2-2 5 0,0-1 5 0,2 1 2 0,-3-1-3 0,1 2 1 16,2-3-5-16,-9 3 0 0,9-6-1 0,-3 0-3 0,3 5-3 0,-9-5-1 15,7 0-2-15,1 0-1 0,-7 0-1 0,5 0 0 0,3-5 2 0,-9 5 0 0,9-6-1 16,-2 3 1-16,-1-3 0 0,3 2 0 0,-1-5 0 0,-2 4 1 0,3-6 0 16,-2 6-1-16,1-4 4 0,6-1 0 0,-8 1 1 0,8-2 1 0,-6 1 1 0,6 1 0 0,0-2 4 15,0 3-1-15,0-3 0 0,0 1 4 0,6 1 0 0,-6-2 3 0,8 2 1 16,-8 0 0-16,6-1 0 0,1 0 1 0,-2-4-2 0,3 4-3 0,-2 1-1 0,-1-3-3 16,3 3-2-16,-1 0-2 0,7-1-2 0,-9 5-2 0,8-4 1 0,0 3 3 15,0 2-1-15,1 4 0 0,-1-6 2 0,-1 6 0 0,0 0 1 16,8 6 1-16,-6-6 0 0,7 4 4 0,-10 7-2 0,1-2 1 0,2 1 0 0,-1-1 0 15,0 0 0-15,0 7-4 16,0-1-3-16,-7-1-2 0,2 6-4 0,4-6-1 0,-12 5-2 0,6 2 0 16,2-2-1-16,-8 1-3 0,0-1 1 0,0 5-11 0,-8-3-11 0,8 1-12 0,-6-1-14 15,1 3-13-15,-2 0-16 0,-1-3-14 0,2 2-16 0,-1-2-12 0,1-3-13 16,1 3-16-16,-3-2-13 0,0 0-15 0,8-5-16 0,-5-2-16 0,-1 3-16 16,6-6-18-16,-7 0-19 0,7 1-41 0,-5-4-52 0,5 3-68 0,0-4-70 0,0-1-20 15,-9 2 5-15,9-6 18 0,0 0 26 0,0 0 32 0,0 0 33 0,0 0 41 0,0 0 43 16,0-6 44-16,9 2 46 0,-9-7 61 0,5 2 67 0</inkml:trace>
  <inkml:trace contextRef="#ctx0" brushRef="#br0" timeOffset="42658.34">22117 10228 0 0,'6'0'1'0,"-6"-4"106"0,6 4 69 0,1-3 45 0,-7 3 35 0,8-6 37 0,-8 1 36 0,5 1 37 0,-5-2 35 0,0-4 31 0,0 5 28 0,0-1 26 0,0 3 26 0,-5-3-76 0,5 2-131 0,0-1-71 15,0-4-37-15,-8 9-18 0,8-11-8 0,-7 6-12 0,7 0-17 0,-6 1-15 16,6-2-17-16,-6 2-11 0,6 4-7 0,-5-5-5 0,5 1-5 0,0-1-6 16,-7 5-4-1,7-6-2-15,0 6-4 0,0 0-3 0,0 0-4 0,0 0-5 0,0-4-3 16,0 4-5-16,0 0-2 0,0-6-6 0,0 6-8 0,0-5-6 0,7 5-6 0,-7-4-7 16,0 4-6-16,5-5-6 0,-5-1-8 0,6 6-7 0,-6-4-6 0,6 4-7 0,1-4-3 15,1 4-5-15,-3-5 0 0,2 5-2 0,0 0 1 0,-2 0 3 0,10 5 3 0,-10-5 2 16,9 4 1-16,-9 0 7 0,9 7 3 0,-1-7 3 0,0 7 5 0,-5-1 3 0,4 4 3 0,-6-4 2 0,-1 4-1 0,11 2 0 15,-11-3 2-15,-5 2 0 0,8 0 4 0,-3 0 1 0,-5-2 2 0,0 7 0 32,0-4 0-32,0-1 0 0,0 3 2 0,0-2-5 0,0-1-1 0,-5-2-2 15,5 1-1-15,-8 2-1 0,3-1 3 0,5-6 1 0,0 0 1 0,-7 3 1 16,-2-9 2-16,9 3 3 0,0 0 2 0,-5-2 5 0,5 1 3 0,-6-5 8 16,6 4 8-16,-7-4 7 0,7 0 8 0,0 0 4 0,-5 0 3 0,5 0 1 0,-8 0 2 15,8-4-2-15,-6 4 1 0,6-5 0 0,-7 1-2 0,7 4-1 0,-6-6-3 16,6-3-4-16,0 3-3 0,0 0-4 0,-7-3-8 0,7 4-3 0,0 1-5 0,0-6-6 15,0 1-2-15,0 3-4 0,0-3-5 0,7-2-3 0,-7 1-5 0,0 1-4 16,6 0-1-16,1 0 1 0,-7-3-2 0,6 3-2 0,2-5 0 0,-3 3-2 16,2 1 0-16,-1-4-3 0,-1 4 0 0,11 1 0 0,-11 0-4 0,3-3 1 0,3 3 0 15,-3 0-3-15,-3-1 0 0,2 5-4 0,7 1-1 0,-8-1-2 0,1 5 1 16,6-7 1-16,-7 7-1 0,1 0 1 0,6 7 4 0,-7-7-2 0,2 5 5 16,2 4-1-16,-1-5 1 0,3 5 2 0,-4 2-1 0,-3-1 3 0,2 0-1 15,0 4 0-15,-2-4 0 0,3 4-6 0,-8 2-4 0,0 3-11 0,0-5-16 16,0 2-15-16,0 2-21 0,-8-3-17 0,3 6-19 0,5-2-20 0,-7-5-22 15,0 5-20-15,2-3-23 0,-3-2-17 0,8 2-13 0,-7-2-13 0,2 0-7 0,5 0-15 16,-9-4-13-16,9 1-8 0,0-1-7 0,0-1 0 0,9 0 6 0,-9 1 10 16,0-5 13-16,5 1 10 0,2 3 11 0,1-3 5 0,-3-6 4 0,2 4 2 0,0-4 3 15,6 4 19-15,-8-4 29 0,9 0 33 0,-9-4 33 0,11 4 35 0,-5-4 34 0,-4 4 33 16,6-6 38-16,-5 6 39 0,3-6 45 0,-4 3 40 0,-1-8 39 0,2 7 42 16,-3-2 47-16,2-3 36 0,-1 3 36 0,-6-3 22 0,6 5 18 0,-6-7 4 15,7 1-2-15,-7 1-20 0,8 0-25 0,-8-1-35 0,0-1-34 0,5 2-22 16,-5-6-13-16,8 6-8 0,-8-1-9 0,0 1-9 0,0-7-11 0,6 11-11 0,-6-4-10 15,0-1-8-15,0 5-10 0,0-5-10 0,0 4-10 0,0 3-9 0,0 3-12 16,0 0-17-16,0-6-20 0,0 6-16 0,0 0-19 0,0 0-17 0,0 0-15 0,0 0-17 16,0 0-11-16,0 0-9 0,0 6-8 0,-6-6-3 0,6 3-2 0,-8 3 0 15,8 0-1-15,-5 3 5 0,-3 1 6 0,1-1 5 0,1 0 7 16,0 3 5-16,-1 3 5 0,2-6 3 0,5 0 2 0,-8 7 2 0,2-7-2 0,-1 6-4 16,1-6-2-16,1 6-3 0,-3 0-5 0,8-5-4 0,-8 3-5 0,8-2-2 0,-5 4-4 15,5-6 0-15,0 1-2 0,-7-1 1 0,7 0-2 0,7 3 2 0,-7-9 1 16,0 3 3-16,5 4 2 0,-5-5 5 0,8-1 4 0,0 1 5 0,-3-5 6 0,1 0 6 15,7 4 1-15,0-4 6 0,-6 0 4 0,5-4 1 0,3 4 3 0,4 0 3 16,-6-5 4-16,0 1 3 0,0-5 4 0,0 3 4 0,0-3 6 0,-2 3 4 16,5-4 5-16,-11 5 0 0,8-4 1 0,-8-1 1 0,4 1 2 0,-2-6-3 15,-2 4-1-15,-5 1-2 0,7-3-3 0,-7 2-6 16,0-4-10-16,7 2-7 0,-7-2-12 0,-7 0-11 0,7 0-10 0,0 2-14 0,-7-2-10 0,2-1-17 16,-2 2-20-16,-2 4-21 0,4-5-24 0,-1 6-24 0,-1-2-24 0,-7 7-26 0,2-5-26 15,6 3-31-15,-7 6-30 0,5 0-52 0,-4 0-57 0,6 6-76 0,0-3-78 16,-1 7-20-16,-1 1 12 0,3-2 25 0,-1 1 33 0,6 5 39 0,0-6 38 0,0 6 45 15,0 0 44-15,0-5 49 0,6-1 50 0,-1 0 60 0,-5 3 67 0</inkml:trace>
  <inkml:trace contextRef="#ctx0" brushRef="#br0" timeOffset="42894.53">22971 10717 0 0,'0'0'88'0,"0"0"121"0,0 0 72 0,0 0 57 0,0-5 45 0,0 1 43 0,5-1 40 0,-5-5 35 0,7 7 32 0,-7-9 31 0,6 8 26 0,-6-7 1 0,0 7-11 0,8-5-115 0,-8 4-169 16,6 1-85-16,1-2-45 0,-7-3-24 0,5 9-22 0,-5-6-20 0,9 0-19 0,-9 2-17 16,5-1-11-16,0 0-10 0,-5 1-9 0,8 4-9 0,-3-4-7 0,3 4-9 15,0 0-9-15,-3-6-6 0,8 6-7 0,-7 0-5 0,7 6-5 0,-6-6-9 16,7 0-16-16,-1 4-22 0,-2 0-26 0,2-4-30 0,2 5-31 0,-3 4-38 16,0-3-40-16,2 0-81 0,-7 3-96 0,4-3-78 0,5 3-68 0,-11-5-20 15,2 5 5-15,-1-3 21 0,0 3 31 0,1-3 41 0,-7 0 46 0,0-6 48 0,0 3 49 0,-7 3 54 16,1-2 58-16,0-4 77 0,-1 0 83 0</inkml:trace>
  <inkml:trace contextRef="#ctx0" brushRef="#br0" timeOffset="43052.04">23024 10855 0 0,'-14'18'35'0,"7"2"153"15,1-10 92-15,6 1 61 0,-8-3 46 16,8-2 32-16,0-1 28 0,0-16 24 0,0-11 25 0,0-5 25 0,0 18 21 0,0 0 23 0,0 9 26 0,8-4-119 16,-8 4-196-16,6-6-111 0,1 6-59 0,-7 0-31 0,5 0-15 0,4 0-3 15,1 0 0-15,-2-6-4 0,5 6-7 0,0 0-8 0,0 0-6 0,0 0-17 16,0 0-21-16,6 0-25 0,0 0-28 0,-6 0-33 0,8 0-29 0,-3 0-37 0,3 6-39 15,-10-6-73-15,10 0-87 0,-2 0-80 0,1 6-79 0,-6-6-25 0,6 0-1 0,-8 0 15 16,0 0 27-16,2 0 33 0,-1 0 39 0,-1 0 43 0,2-6 46 0,-7 0 53 16,4 2 55-16,-2-1 71 0,-2-1 77 0</inkml:trace>
  <inkml:trace contextRef="#ctx0" brushRef="#br0" timeOffset="45439.61">23687 10659 73 0,'5'-5'143'0,"-5"1"42"0,0-1 34 0,0 1 28 15,0-2 30-15,0 0 28 0,0 6 26 0,0-3 27 0,0 3 29 0,0-6 24 0,0 6 26 0,0-6-57 0,0 6-107 0,0-4-55 0,0 4-31 0,0-5-17 0,0 5-7 0,8-5-9 0,-8 1-10 0,0 4-9 0,0-4-8 0,0 4-10 0,0-6-12 0,6 0-10 16,-6 3-9-16,0-3-8 0,0 6-5 0,7-5-8 0,-7 1-7 0,0-2-4 16,0 6-4-16,6-5-6 0,-6 1-5 0,7-2-4 0,-7 6-7 0,6-3-3 15,-6 3-6-15,8-6-3 0,-8 6 0 0,5-4-4 0,2 4-2 0,-1 0-1 16,0-5-2-16,1 5 0 0,1 0-1 0,3 0 1 0,-3 0-1 0,4 0 1 0,2 0-1 16,4 5 2-16,-4-5-4 0,-1 4 3 0,-1 2-4 0,8 3 1 0,-8-5-3 15,4 7-1-15,-5-2-2 0,2 0-2 0,0 3-2 0,-6-4 0 0,5 2-4 16,-5 0 1-16,-7-1 1 0,8 3 3 0,-8 1 4 0,0-4 3 0,0 2 4 15,0-1 3-15,-8-1 2 0,8 1 0 0,-7-1 4 0,2 2-4 0,-2-2-3 16,-5 1-4-16,4 1-1 0,-5-3-6 0,7-3-6 0,-6 1-8 0,-2-2-4 0,1 7-6 16,-1-11-5-16,2 3-3 0,-1 4-3 0,-1-2-1 0,2-5 0 0,6 0 4 15,-8 4 4-15,7-4 4 0,2 0 4 0,-3 5 6 0,2-5 5 0,1 0 4 0,-3 0 3 16,1 0 2-16,7 4 5 0,-6-4 1 0,6 0 2 0,-6 0 1 0,6 0 0 16,0 0-1-16,0 0 0 0,0 0-3 0,0 0 0 0,0 0-4 0,0 0-1 0,0 0-6 15,0 0-3-15,0 0-4 0,0 0-5 0,0 0-1 0,0 0 2 0,6 0 7 16,0 0 6-16,-6 0 7 0,7 6 6 0,1-6 5 0,-3 3 5 0,1-3 3 15,2 6 6-15,4-1 6 0,-4-1 5 0,4 8 8 0,0-8 7 0,-4 5 3 16,5-4-1-16,-2 5-5 0,5-1-5 0,-5 3-6 0,1-9-6 0,4 8-3 0,-5-3-7 16,-3 3 0-16,5-2-4 0,-8 1-2 0,2 1-3 0,0-7-2 0,-7 5-4 0,5 1-1 15,-5-5-1-15,7 4 1 0,-7-2 2 0,0 2 2 0,0-4 5 16,-7 5 2-16,7-7 2 0,-5 3 3 0,-2-1 2 0,0-1-5 0,2 2-4 0,-3 0-7 16,3-2-8-16,-9-4-11 0,9 5-11 0,-11-5-13 0,4 0-16 0,1 0-16 15,2 0-19-15,-3 0-20 0,-1 0-20 0,-1-5-18 0,2 5-17 0,0-4-13 16,4-2-8-16,-4 0-10 0,4 2-7 0,-3-1-10 0,3-1-12 0,1 3-15 15,1-3-19-15,0-3-19 0,6 5-18 0,-7-1-21 0,7-2-23 0,0 4-13 0,0-8-11 16,0 7 10-16,7-2 19 0,-7 2 22 0,6-1 26 0,0-4 30 0,9 3 30 0,-10 2 35 16,9-2 36-16,-2 1 37 0,2-4 37 0</inkml:trace>
  <inkml:trace contextRef="#ctx0" brushRef="#br0" timeOffset="45802.98">24182 10860 0 0,'13'0'2'0,"0"0"113"0,0 0 79 0,-7 4 59 0,7-4 50 0,-8 0 43 0,4-4 39 0,-9 4 36 0,7-5 33 0,-7 5 34 0,0 0 30 0,0-4 32 0,0 4 30 0,0 0-71 0,0 0-132 0,0 0-77 0,0 0-52 0,0 0-31 15,0 0-25-15,0 0-19 0,0 0-17 0,0 0-15 0,0 0-14 0,0 0-16 0,0 0-13 16,0 0-17-16,0 0-16 0,0 0-17 0,-7 0-15 0,7 4-14 0,0-4-9 16,-9 5-7-16,9-5-8 0,-5 4-4 0,-1 1-3 0,6-1 0 0,-7 7-2 0,1-7 1 15,-1 8-1-15,1-9 1 0,-1 8 2 0,1-3 1 0,-2 3 2 0,3-2 0 16,-3 1 2-16,3 1-3 0,5-2-2 0,-7 1-3 0,0-1-3 0,7 0-5 16,-5 7-5-16,5-7-3 0,0 0-3 0,-7 2-4 0,7-1-1 0,0 0-1 15,0 1-1-15,7-4 1 0,-7-1 0 0,0 3 2 0,5-4 2 0,2 5 2 0,0-4 7 16,-2-1 6-16,3-1 5 0,-3 2 6 0,9-6 8 0,-7 4 4 15,6-4 4-15,0 0 3 0,-2 0 1 0,5 0 4 16,-3-4 3-16,-2 4 1 0,2-6 3 0,8 2 2 0,-8-1 3 0,1-1 5 0,-9-4 3 0,8 5 5 0,0 1 5 16,-5-7 4-16,-3 4 3 0,0 1 0 0,3-3 2 0,-2-3-2 0,1 3-2 0,-7 0-2 15,8-6-2-15,-8 6-5 0,0-7-5 0,0 1-10 0,0 6-6 16,0-6-9-16,0 0-7 0,0 0-8 16,-8 7-7-16,8-6-6 0,-7 2-3 0,1 3-10 0,6-1-9 0,-8 5-15 0,3 1-13 0,5-1-18 0,-5 1-19 0,-3 4-15 15,2 0-17-15,-1 0-22 0,1 4-23 0,-6-4-29 0,3 5-29 0,4 4-32 16,-8-5-36-16,5 7-49 0,-5-7-54 0,8 8-52 0,-9-3-49 0,9 0-3 0,-3 6 15 0,3-6 28 15,-2 1 31-15,-2 1 37 0,4-2 40 0,5 1 42 0,-6-1 45 0,6 0 48 16,0 3 48-16,0-3 58 0,0-5 70 0</inkml:trace>
  <inkml:trace contextRef="#ctx0" brushRef="#br0" timeOffset="46212.47">24546 11094 0 0,'12'4'27'0,"2"-4"130"0,-7 0 75 0,4 0 55 0,-3 0 44 15,0-4 38-15,-3-1 37 0,2-1 33 0,0 2 33 0,-2 1 35 0,3-3 33 16,-1 1 25-16,-2 1 23 0,-5-8-92 0,7 8-156 0,0-1-81 0,-2-1-42 0,3 3-23 15,0-3-12-15,-8 2-10 0,5-1-8 0,-5 1-11 0,0-1-11 0,6-2-10 16,-6 7-15-16,0 0-13 0,0-3-12 0,0 3-11 0,0-6-14 16,0 6-12-16,0 0-8 0,0-5-11 0,0 5-8 0,0-4-6 0,-6 4-10 15,6-6-8-15,0 6-8 0,0 0-8 16,0 0-4-16,-5-4-9 0,5 4-6 0,-8 0-3 0,0 0-2 0,8 0-1 0,-5 0-4 0,-2 4 1 0,0-4-1 0,2 6 1 16,-2-2 2-16,-1 1 1 0,3 1 2 0,-2-3 3 0,0 9 3 0,2-8 5 15,-3 5 3-15,0 0 1 0,3 2 2 0,-1-1 4 16,-1 0-1-16,2 1 4 0,-4-4-2 0,9 4 2 0,0-2-2 0,-5 7 1 15,5-7 1-15,0 1 1 0,0-1 1 0,0 2 1 0,0-1 1 0,5-1 1 16,-5 0 0-16,9-3 3 0,-9 3 0 0,5-3 2 0,2-3 0 0,-1 9 2 0,-1-8 0 0,3 1 3 0,0-1 2 0,4 2 2 16,-5-6 1-16,6 4 1 0,-6-4 4 0,5 5 0 0,0-5 1 0,4 0 3 15,-5 0 1-15,1 0 5 0,2-5 3 0,-1 5 4 16,1-4 6-16,-2-2 4 0,1 2 4 0,-7-1 2 0,9 1 4 0,-10-8 4 0,9 9 5 0,-9-3 0 16,3 1 1-16,-3-5-3 0,-5 7-1 0,8-7-7 0,-8-1-4 15,6 1-11-15,-6 1-19 0,0 0-16 0,0-1 0 0,-6-4 0 0,6 2-18 0,-8-3-26 16,3 8-17-16,-3-8-15 0,3 3-14 0,-3 3-17 0,2 0-19 0,1-1-20 15,-10 5-24-15,9-4-22 0,0 2-20 16,-6 7-28-16,5 0-25 0,-7 0-40 0,8 0-44 0,-1 0-66 0,2 7-75 0,-9-2-42 0,7 4-22 0,1 1 10 0,1-7 23 0,5 8 34 16,-8-1 39-16,8 0 43 0,-8 4 42 0,8-4 48 0,0-1 48 0,0-4 56 0,0 5 59 15,8 1 70-15,-8-1 78 0</inkml:trace>
  <inkml:trace contextRef="#ctx0" brushRef="#br0" timeOffset="46418.21">24977 11353 0 0,'13'9'109'0,"-2"1"119"0,-3-5 81 0,4-5 59 0,-3 0 50 0,2 0 45 0,-4 0 39 0,-2-5 39 0,4 5 39 0,-4-4 34 0,2-2 36 0,-1 1 5 0,2 5-13 0,-3-4-113 0,3 4-176 0,-3-5-94 16,0 5-54-16,-5 0-31 0,9-4-22 0,-9 4-18 0,0 0-19 0,0 0-17 31,0 0-19-31,0 0-65 0,0 0-14 0,0 0 0 0,0 0 0 0,0 0 0 0,0 0 0 16,0 4 0-16,-9-4 0 0,4 5 0 0,5-5-31 0,-5 4-10 15,-8 1-7-15,5 1-10 0,2-2-12 0,-6 1-10 0,-2 5-13 0,1-4-18 0,-1-3-22 16,2 3-25-16,-1-2-27 0,-6 7-37 0,12-7-38 0,-13 1-49 0,8-5-53 15,5 6-77-15,-7-3-80 0,1 3-42 0,7-2-19 0,-2 2 10 0,3-6 26 16,0 5 34-16,-3-5 41 0,8 0 46 0,0 0 47 0,0 0 51 0,0 0 53 0,8 0 60 16,-3 0 60-16,0-5 75 0,3-1 76 0</inkml:trace>
  <inkml:trace contextRef="#ctx0" brushRef="#br0" timeOffset="46679.65">25385 11196 0 0,'0'0'33'0,"9"0"147"0,-9-4 81 0,0-2 55 0,7 3 43 15,-7 3 38-15,0-10 34 0,0 5 33 0,0-5 30 0,5 4 29 0,-5-3 29 16,0 4 26-16,0 5 25 0,6-4-111 0,-6 4-195 0,0-6-92 0,0 6-43 0,0 0-20 16,0 0-11-16,0 0-9 0,0 0-10 0,0 0-11 0,0 0-10 0,0 0-9 15,0 0-10-15,0 0-9 0,0 0-11 0,0 0-8 0,0 0-11 0,0 0-9 16,0-4-8-16,0 4-6 0,7 0-5 0,-1 4-3 0,-6-4-2 0,8 0 0 16,-3 6-1-16,2-6 0 0,5 4-3 0,-4-4-2 0,4 5-2 0,2-1-7 15,-9 7-13-15,10-7-16 0,-3 2-24 0,0-1-21 0,2 5-28 0,-7-7-30 16,6 3-29-16,-7-2-33 0,2 7-34 0,-3-8-53 0,3 3-60 0,-3 0-67 0,0-2-73 15,-5 1-34-15,0-1-22 0,0-4 13 0,0 0 29 0,0 6 36 0,0-2 40 16,0-4 44-16,-5 0 43 0,0 0 48 0,-3 0 48 0,3 0 58 0,5 0 60 0,-8-4 64 16,2 4 68-16</inkml:trace>
  <inkml:trace contextRef="#ctx0" brushRef="#br0" timeOffset="47066.34">25523 11226 11 0,'-6'0'105'0,"0"0"61"0,-1-4 52 0,-1 4 46 0,8-6 46 0,-5 6 42 16,-2-6 40-16,0 6 39 0,7-3 34 0,-5-3 37 0,5 6 33 0,0 0-20 16,0 0-48-16,0 0-61 0,0 0-69 0,0 0-45 0,0 0-29 0,0 0-31 15,0 0-27-15,0 0-27 0,0 0-24 0,0 0-18 0,0 0-17 0,-7 0-14 16,7 0-16-16,0 6-12 0,-8-6-13 0,8 3-11 0,0 3-11 0,-6 0-8 0,6 3-5 15,0-5-4-15,-6 2-2 0,6 3 0 0,-7-4-2 0,7 5-1 16,-5-4-5-16,5 3-1 0,-8-5-3 0,8 7-4 0,-6-2 0 0,6-5-2 0,-7 8-1 16,7-3-2-16,-6-6 1 0,6 9-3 0,-5-3-1 0,-2-5-1 0,7 7 1 15,-9-7-2-15,9 7 0 0,-5-7 0 0,5 2-1 0,0 3 2 0,-6-5-3 0,6 1 1 16,0 1-1-16,-7-2-2 0,7-4-2 0,0 5-1 0,0-5-2 0,0 0 0 16,0 0-4-16,0 0 3 0,0 0-2 0,0 0 0 15,0 0 1-15,0 0-3 0,0 0 2 0,0 0-2 0,7 0-1 0,-7 0 6 0,0 0 2 0,0 0 2 16,6 0 4-16,-1 0 3 0,-5 0 0 0,9 0 2 0,-2 0-1 0,-2 0 2 0,1 6 1 15,1-6-1-15,-1 0 4 0,2 0-3 0,-3 0 4 0,2 3-3 0,-1-3-1 16,8 0-1-16,-7 6-2 0,-2-6 0 0,2 4 1 0,5 2 0 0,-4-1 3 0,-1-1-1 16,-1 1 0-16,0 5 0 0,1-4-1 0,-7-3 1 0,5 3-2 15,3 4 1-15,-8-5-2 0,0 4 0 0,6-5 0 0,-6 7 1 0,0-7-1 0,-6 5 0 16,6-3 0-16,0 4-4 0,-8-5-5 0,8 4-7 0,-5-3-10 0,-2-2-8 16,7 1-8-16,-6-1-11 0,0 1-13 0,-1 2-18 0,-1-3-18 0,3 1-27 15,-9-5-28-15,9 0-33 0,-2 0-35 0,-1 0-35 16,2 0-35-16,-7 0-52 0,8-5-55 0,-3 5-56 0,2 0-54 0,-1-4-16 0,1-3 7 0,1 7 22 0,5-5 32 15,-7 1 40-15,7 4 40 0,0-5 46 0,0 1 47 0,7-2 50 16,-7 1 50-16,5 1 59 0,1-1 60 0</inkml:trace>
  <inkml:trace contextRef="#ctx0" brushRef="#br0" timeOffset="47356.38">25654 11500 0 0,'5'0'14'0,"9"5"132"0,-7-5 85 0,6 0 61 0,-8 0 53 0,4 0 42 0,-9 0 39 0,5 0 38 0,-5-5 37 0,0 5 34 0,0 0 36 0,7 0 31 0,-7 0 32 0,0 0-90 0,0 0-161 0,0 0-93 0,0 0-59 0,0 0-37 0,0 0-28 0,0 0-19 0,0 0-20 15,0 0-17-15,0 0-21 0,0 0-15 0,-7 0-14 16,7 0-13-16,-5 5-14 0,5-5-11 0,-9 4-9 0,9-4-8 0,-5 5-8 0,5 5 0 0,-7-5-2 0,1-1 2 16,6 5 0-16,-7-3 2 0,0 4 1 0,0-1-2 0,2 2-1 0,5-2-3 15,-7 0-5-15,1 2 0 0,6-6-2 0,-6 4-2 0,6 1-2 0,0-1 2 16,0-4-3-16,-8 5 3 0,8-4-2 0,8 3 2 0,-8-3 3 0,0-3 1 16,6 3 2-16,-6-2 5 0,6 1 2 0,1 1 4 0,-2-3 4 0,2 4 5 0,0-7 1 15,6 5 5-15,-6-5 3 0,7 0 3 0,-2 0 7 0,-1 0 4 0,5 0 8 16,-5-5 6-16,2 5 4 0,2-7 6 0,-3 7 4 15,0-3 3-15,1-3 3 0,1 1 1 0,-9 5 1 0,11-4-37 0,-11-2-33 0,1 3 0 16,-6-7 0-16,7 5 0 0,-2-4 0 0,-5 2 0 0,0-2 0 0,0 0 0 0,0-2 0 0,-5-2 0 16,-2-3 0-16,1 7-22 0,1-6-182 0,-11 0-68 0,-3 0-74 15,1 6-127-15,-1-6-150 0,-9-1-62 0,1 7-15 0,4 0 11 0,-4-1 28 0,-6-4 35 0,6 4 43 16,-5 1 49-16,6-2 55 0,-1-4 64 0,3 5 68 16,4-3 77-16,-6 2 82 0</inkml:trace>
  <inkml:trace contextRef="#ctx0" brushRef="#br0" timeOffset="49480.4">19180 8505 1 0,'7'-4'51'0,"-7"-1"35"0,0 5 28 0,0-6 30 0,0 3 33 0,0-4 32 0,0 2 30 0,0 1 28 0,0-1 23 0,0-1 26 0,5 2 23 0,-5-1-16 0,0 1-44 0,0-1-20 0,0 1-5 0,0-2-7 0,0 0-7 0,8 2-15 0,-8-1-20 0,0-1-18 0,0 6-17 0,0-4-11 16,-8-1-10-16,8 5-11 0,0-4-11 0,0 4-12 0,0 0-14 0,0 0-13 16,0 0-15-16,0 0-14 0,0 0-15 0,0 0-12 0,0 0-12 0,0 0-8 15,0 0-4-15,0 0-5 0,0 0-2 0,0 0-3 0,0 4-3 0,0 1 0 16,0 5 2-16,0-1-1 0,0-3 3 0,0 9 2 15,0-6 4-15,0 1 2 0,-5 4 4 0,5 2 3 0,-7-3 1 0,1 2 0 16,-2-1 1-16,2 2 0 0,-1 3-2 0,-6-5-1 16,7 7 1-16,-7-8-1 0,0 8-4 0,0-6 2 0,0 4-2 0,0-5-2 0,0 7-2 0,-1-8-2 0,1 8 0 0,0-6-2 15,7-2-1-15,-6-3 1 0,-2 4 2 0,1-2 0 0,8-3 3 0,-11 1 2 0,11-1 1 0,-1-4 1 16,-1-1 2-16,7 2-1 0,-5 0-4 0,5-6-2 0,0 0-3 0,0 0 0 16,0 0-4-1,0 0 1-15,0 0 2 0,0 0 4 0,5 0 5 0,2 0 1 0,-1-6 1 0,-1 6 2 0,4-6 1 0,-2 2 4 0,6-1 7 0,-2 5 4 16,4-6 7-16,-4 3 3 0,2-1 2 0,8-2-1 15,-2 1 0-15,-6 1-7 0,5-2-6 0,3 0-7 0,-2 2-2 0,7 4-5 0,-5-5 1 0,3 0-5 0,-4 1-4 0,7 4-13 16,-1-6-18-16,1 6-27 0,-3-4-33 0,-4 4-42 0,7 0-45 0,4 0-100 31,-4 0-124-31,-1 4-75 0,1-4-50 0,-1 0-14 0,-8 6 1 0,9-6 13 16,-7 0 20-16,0 0 29 0,-2-6 38 0,3 6 46 0,-3-4 51 0,-4-5 58 0,5 4 63 16,-7-5 88-16,9-1 101 0</inkml:trace>
  <inkml:trace contextRef="#ctx0" brushRef="#br0" timeOffset="60330.58">26130 7509 10 0,'0'0'86'0,"6"0"46"0,-6 0 40 15,0 0 33-15,0-5 33 0,-6-1 32 0,6 2 27 0,0-1 29 0,0 1 29 0,0-1 27 0,0-1 28 0,0 2-22 0,-8-2-54 0,8 3-41 0,0-3-36 0,0 6-23 0,0-6-18 0,0 6-13 0,-5-4-11 0,5 4-8 0,0-5-6 0,0 5-9 16,0 0-10-16,0 0-10 0,0-5-13 0,0 5-9 0,0 0-11 0,0 0-12 15,0 0-10-15,0 0-11 0,0 0-9 0,0 0-11 0,0 0-11 0,0 0-10 0,0 0-9 16,0 0-10-16,0 0-7 0,0 0-3 0,0 0-3 0,0 0 0 0,5 5 1 16,-5-5 3-16,0 5 2 0,0-1 0 0,8 2 2 0,-8 0 1 0,0 3 2 0,0-5 1 15,6 7 1-15,-6-2 3 0,5 1 1 0,-5-1-1 0,0 6 0 16,8-5-4-16,-8 4-2 0,0-4-6 0,0 5-3 0,5 0-2 0,-5 0-2 0,0-2-1 16,0 2-1-16,7 0-2 0,-7 0 2 0,0 0-1 0,0 0-1 0,7-2-1 0,-7 2 1 15,0 0-2-15,0 0-1 0,0-5-2 0,0 4-7 0,7-4-9 0,-7 5-12 16,0-6-17-16,0 1-22 0,0-1-21 0,0 3-23 0,6-3-23 0,-6-4-25 15,0 5-31-15,0-7-34 0,0 7-50 0,7-5-57 0,-7 1-68 0,0 4-70 16,0-10-38-16,0 5-22 0,0-5 12 0,0 0 24 0,0 0 32 0,0 0 38 0,6 0 37 16,-6-5 41-16,0-1 45 0,7-4 49 0,-7 5 57 0,0-5 58 0,0 1 65 15,0 0 71-15</inkml:trace>
  <inkml:trace contextRef="#ctx0" brushRef="#br0" timeOffset="61010.75">26331 7445 19 0,'0'0'114'0,"-6"-5"59"0,6 5 41 0,-7 0 36 0,7 0 33 0,-6-5 32 0,6 5 32 0,-8-4 28 16,8 4 28-16,-5-6 24 0,5 6 23 0,-7-4-30 0,7 4-62 15,0 0-65-15,-6 0-73 0,6 0-32 0,0-5-15 0,0 5-11 0,-8 0-10 0,8 0-9 0,0 0-15 16,0 0-9-16,0 0-6 0,0 0-7 0,0 0-6 0,0 0-4 0,0 0-8 0,0 0-6 16,0 0-8-16,0 0-7 0,0 0-8 0,0 0-7 0,0 0-7 0,0 0-7 15,0 0-3-15,8-4-6 0,-8 4-5 0,0-6-3 0,6 6-5 0,-6-6-3 16,7 6-3-16,-2-3-4 0,3-3-4 0,-2 1 1 0,7 1-3 0,-8-2-4 0,2 6-3 15,7-3-18-15,-1-3-17 0,-8 2-22 0,3 4-22 0,5-5-22 0,-7 5-21 16,2-6-23-16,-3 6-28 0,3 0-20 0,-8 0-24 0,5 0-31 0,-5 0-37 16,0 6-29-16,0-6-28 0,7 0-18 0,-7 0-14 0,0 0-22 0,0 5-21 15,-7-1 8-15,7 2 23 0,-5-6 30 0,5 3 33 0,-8-3 34 0,3 6 33 0,5-6 48 16,-8 4 51-16,2-4 51 0,1 5 50 0,-3-5 41 0,0 0 38 0,3 0 47 16,-3 0 59-16,3 0 48 0,5 6 41 0,-5-6 38 0,-4 0 32 0,9 0 32 0,-7 0 33 15,7 0 18-15,0 0 14 0,-5 0-8 0,5 0-18 0,-6-6-21 0,6 6-22 0,0 0-27 16,0 0-29-16,0 0-22 0,-7 0-18 0,7 0-15 0,0 0-13 15,0 0-17-15,0 0-15 0,0 0-18 0,-6 0-18 0,6 0-11 0,0 0-18 0,0 0-8 16,-8 6-9-16,8-6-9 0,0 3-8 0,0 3-6 0,-5 0-7 0,5-2-5 16,0 5-7-16,-7-3-2 0,7 3-1 0,0 0-2 0,-6 3 1 0,6-3-2 15,-8 1 0-15,8-1-2 0,0 0-5 0,0 2-4 16,-6-1-4-16,6-1-4 0,0 6-2 0,0-6-2 0,-7 1-1 0,7-1-2 0,0-3 0 0,0 4-1 0,0-1 1 16,0-4 0-16,0 5 1 0,-5-5 1 0,5-1 2 0,0 7 2 0,0-7 1 0,0 2 1 15,0-1 0-15,0-1 0 0,0 2 1 0,0-3-3 0,0 3 1 0,0-6-4 16,0 4-4-16,0 1-3 0,0-5-4 0,0 6-5 0,0-6-2 15,0 0-3-15,0 3 1 0,0-3-2 0,0 0 1 0,0 0 0 0,0 0 0 0,0 0 3 16,0 0 2-16,0 0 4 0,0 0 3 0,0 0 6 0,0 0-1 0,0 0 0 16,0-3 2-16,0 3-1 0,5-6-2 0,-5 1-1 0,0 1-3 0,7-2 0 0,-7 3-4 15,6-3 1-15,2-3 0 0,-8 3 2 0,6 2 2 0,1-7 6 0,-2 7 6 0,9-1 5 16,-7 1 5-16,-1-2 8 0,6 1 7 0,-3 1 6 0,1-1 9 0,-2 1 3 16,5 4 5-16,-5 0 0 0,3-6 3 0,-3 6-3 0,5 0 1 0,-8 0-3 15,2 0-5-15,5 0-4 0,-5 6-2 0,1-6-2 0,-3 4-6 0,2-4-3 16,0 5-5-16,-7-1 0 0,5-4-4 0,2 5 1 0,-7 1-2 0,0-2 1 0,9 1 0 15,-9-1 3 1,0 1 1-16,0 1 3 0,-9-2-2 0,9 2 1 0,0-1 1 0,-7-1-2 16,2 5 1-16,-2-3-4 0,0-2-3 0,2 7-12 0,-3-8-10 0,1 4-14 0,-5 2-17 15,5-4-19-15,-6-1-20 0,8 7-23 0,-3-7-25 0,2 1-27 0,1-1-25 0,-3 2-31 0,0 0-32 0,3-2-34 0,-3 1-35 0,3-1-55 16,5-4-65-16,-5 6-55 0,5-6-51 0,-9 0-5 0,9 5 16 0,0-5 29 31,0 0 34-31,0 0 39 0,0 0 41 0,0 0 43 0,0-5 46 0,0 5 49 0,0 0 49 16,0-6 64-16,0 2 73 0</inkml:trace>
  <inkml:trace contextRef="#ctx0" brushRef="#br0" timeOffset="61373.63">26573 7571 0 0,'0'-4'1'0,"5"-1"105"0,2 1 72 16,-7-2 49-16,0 1 46 0,6 1 40 0,-6-1 41 0,0-5 39 0,0 1 38 0,0-1 39 0,0 5 37 0,6-5 36 0,-6 5 37 0,0-4-63 0,0 3-125 0,0 2-62 0,0-2-33 0,0 6-20 0,0-3-19 15,0 3-18-15,0-6-20 0,0 6-22 0,0 0-24 0,0 0-23 0,0 0-23 16,0 0-23-16,0 0-25 0,0 0-18 0,0 0-18 0,0 0-19 0,0 0-10 15,0 0-13-15,0 6-8 0,0-3-6 0,0 7-1 0,-6-4 0 0,6 3-1 16,0-4 1-16,0 5 3 0,-6-1 2 0,6 6 5 0,0-5 1 0,0-1 2 0,0 6 0 16,-7 0 2-16,7-5-2 0,0 4 0 0,0 1-2 0,0 0 1 0,0 0-2 15,0-5 1-15,0 3-2 0,0 1-1 0,7-2 0 0,-7 1-2 0,0-2 1 16,6 2-2-16,0-1 0 0,2-3 1 0,-1 1-1 0,-2-5 0 0,1 4 1 0,2-5 0 16,-3 8 2-16,3-8 1 0,-1 1 3 0,-1 0 4 0,7-5 2 0,-8 0 4 15,3 0 3-15,5 0 8 0,-7-5 5 0,-1 5 9 0,11-5 6 0,-11 1 6 16,3-2 6-16,-3 0 6 0,0 2 1 0,4-5 6 0,-2 4-3 0,-2-5-62 15,-5 1 0-15,6 3 0 0,-6-4 0 0,8 1 0 0,-8-6 0 0,0 6 0 16,0-3 0-16,0-2 0 0,0 1 0 0,-8-2 0 0,2-1 0 0,1 2 0 0,5-1 0 16,-16 2 0-16,11 1 0 0,-8-1 0 0,0-2 0 0,0 6 0 0,0-3 0 15,-6 3 0-15,6 5 0 0,-8-1-70 0,8-1-106 0,-5 2-26 0,4 4-34 16,1 0-36-16,0 0-42 0,-6 4-43 0,7 2-85 0,-2 3-99 0,7-3-54 16,-4 3-23-16,2 1 8 0,-3-1 26 0,5 2 34 0,-5-2 40 0,4 7 45 0,-4-7 48 15,5 0 52-15,-5 1 55 0,-1-1 59 0,5 6 64 0,-3-4 81 0,3-1 93 16</inkml:trace>
  <inkml:trace contextRef="#ctx0" brushRef="#br0" timeOffset="67491.05">22267 7050 0 0,'0'0'4'0,"0"-5"41"0,0 1 23 15,0-2 22-15,0 6 24 0,0 0 23 0,0 0 25 0,0-6 25 0,0 6 22 0,0-9 22 0,0 3 20 0,0 6-8 0,0-3-23 0,0-3-13 0,0 2-7 0,0 4-9 0,0-5-5 0,0 1-14 0,0-1-14 0,0-2-14 0,0 4-16 0,0-3-12 16,0 1-7-16,-7 1-4 0,7-2-1 0,0 2 2 0,0-1 0 0,0-4 6 16,0 3 2-16,0 2 4 0,-5-2 6 0,5 1 3 0,0-5 7 0,0 5 7 15,0 1 4-15,0 0 4 0,0-1 3 0,0-1 0 0,0 6-4 0,0 0-3 0,0 0-6 16,0-3-7-16,0 3-10 0,0 0-11 0,0 0-10 0,0 0-12 15,0 0-12-15,0 0-14 0,0 0-11 0,0 0-8 0,0 0 0 0,0 0-3 16,0 0-1-16,0 0 0 0,5 3 0 0,-5-3 1 0,7 6 1 0,-7 3 3 0,6-5 4 16,-1 1 2-16,4 5 3 0,-2-5 3 0,-2 5 0 0,8-4 0 0,-7 3-7 0,2 0 0 15,4 1-6-15,-5 1-4 0,6 4-4 0,-1-6-3 0,-4 4-4 0,5-2 1 16,0 5-5-16,1-3 0 0,-4 2 0 0,4-1 0 0,1 2 2 0,-3-3 0 0,0 2-7 16,1 6-2-16,6-6-4 0,-3-2-1 0,-5 8-4 0,9-7-1 0,-7 5-2 15,0-4-2-15,1 0 0 0,-2 4 0 16,0-4-1-16,3-6-1 0,-2 6 1 0,-7 0 1 0,-1-6-2 0,3 1 2 0,-1 1-1 0,-1-1 0 0,0-7 0 15,-6 7-6-15,0-5-7 0,0 1-9 0,0-3-8 0,0 3-11 0,0 0-9 16,0-2-12-16,0 1-13 0,-6-5-14 0,6 4-16 0,-6-4-13 0,6 6-14 0,-7-6-19 16,-1 4-15-16,3-4-16 0,-1 0-18 0,-2 0-16 0,3 0-20 0,-3 0-17 15,1 0-19-15,1 0-32 0,0 0-38 0,-1 0-40 0,7-4-39 0,-5 4-31 16,5 0-23-16,0 0 4 0,-8-6 22 0,8 2 30 0,0-1 37 0,0 5 36 16,0-10 41-16,0 4 40 0,0-3 40 0,0 4 48 15,0-5 49-15,8 1 52 0,-8 0 65 0</inkml:trace>
  <inkml:trace contextRef="#ctx0" brushRef="#br0" timeOffset="67743.7">22678 7202 0 0,'0'-5'7'0,"6"5"121"0,-6-7 74 0,0 4 51 16,6-3 40-16,-6 1 39 0,0 1 37 0,0-2 37 0,0 3 39 16,0-7 31-16,0 5 34 0,7-5 32 0,-7 4 33 0,5-3-79 15,-5 4-141-15,0-1-70 0,8 2-33 16,-8-5-15-16,8 3 3 0,-8 3-7 0,5-4-7 0,-5 2-10 0,0 1-12 0,0-1-11 0,6-1-8 0,-6 6-13 0,0 0-12 0,0-4-12 16,0 4-97-16,0 0-51 0,0-5 0 0,0 5 0 0,0 0 0 0,0 0 0 15,0 0 0-15,0 0 0 0,-6 0 0 0,6 0 0 0,0 0 0 0,-5 0 0 16,-3 0 0-16,0 5 0 0,3-1 0 0,-2 2 0 0,-5-1 0 0,-3-1 0 15,-4 8 0-15,6-9 0 0,-6 8 0 0,-1 3 0 0,1-5 0 0,-2 6 0 0,-2 0 0 16,2 0 0-16,2 0 0 0,-8 0 0 16,7 4 0-16,1-5 0 0,0 5 0 0,6-4 0 0,-8 4 0 0,9 2 0 0,-1-6-50 0,-1 3-129 0,9-2-40 0,-3 2-49 15,2-3-53-15,1 0-108 0,-3 4-134 0,8-4-66 0,0 0-32 0,8-6 3 16,-8 7 21-16,5-7 29 0,-5-4 38 0,6-1 45 0,2-4 53 0,-3-4 57 16,2-5 61-16,0-6 68 0,0-6 71 0,-1-3 97 0,6-10 104 0</inkml:trace>
  <inkml:trace contextRef="#ctx0" brushRef="#br0" timeOffset="71546.88">27452 10239 74 0,'-8'4'151'0,"8"-4"47"0,0 5 39 0,0 2 34 0,-5-7 33 0,5 0 30 0,0 3 28 0,0-3 25 16,0 0 27-16,0 0 22 0,0 0 23 0,0 0-57 0,0 0-105 0,0 0-64 0,0 0-36 0,0 0-22 0,0 0-13 0,0 0-6 0,0 0-10 0,0 0-8 0,0 0-6 0,0 0-6 0,0 0-8 0,0 0-6 0,-7 0-5 0,7 0-7 0,0 0-6 0,0 0-7 31,0-3-9-31,0 3-8 0,-9 0-8 0,9 0-7 0,-5-7-7 0,5 7-9 0,0 0-3 0,-6 0-4 0,6 0-1 0,-7 0-1 0,2 0-3 0,5 0 1 16,-9 0-1-16,4 0-2 0,-2 0 3 0,1 0-3 0,1 0-1 0,-3 0 1 0,0 0-1 15,3 7 1-15,-1-7 0 0,-7 3 1 16,6-3-1-16,-1 6-1 0,-4-6-1 0,5 5-2 0,-6-1-2 0,0 2 0 0,2-2-1 0,-4-4 1 0,2 5 0 15,2 4 0 1,-5-2 0-16,-2-4-2 0,-3 8-1 0,10-7-2 0,-10 5 1 0,2-3-1 0,-1 3-2 0,1 0-1 0,-7-3 1 0,8 4-2 0,-3 5 1 0,-6-6 1 16,8 0-1-16,-6 3 0 0,-2 3 1 0,8-6 0 0,-7 4-1 0,-1 2 2 15,2-4 0 1,6 3-1-16,-8 0-1 0,1 2 2 0,0-1-2 0,0-2 0 0,-6 7-1 0,6-5 0 0,0 4 0 0,-6 2-1 0,-2-6 3 0,2 7-2 16,-1-1 1-16,1-2-1 0,0 1 0 0,-3 5 0 0,-4-7 1 0,7 3-1 0,-7 3-1 15,2-5-1-15,3 2-1 0,-6 1 1 16,-4-2 0-16,3 5 0 0,-3-6-2 15,5 2 0-15,-7 3 0 0,-5 1-1 0,3-1 1 0,4-6 1 0,-7 9-2 16,-2-5 1-16,7 4-1 0,-5-3 2 0,-2 3-1 0,-6-3 1 0,8 3 1 16,-2-3-1-16,-5 3 2 0,-2-2-1 0,10 1 1 0,-10-1-2 0,1 0-2 15,1 1 0-15,0-1 0 0,5 0 0 0,-5 0 3 0,-2 1-1 0,3-1-2 16,-2 1 0-16,-1-1-1 0,2 0-2 0,0-4 0 0,0 4-1 0,5-3-1 0,-4 3 1 16,-4-6 1-16,3 3-1 0,5 3 1 0,-5-4-2 0,0-2 2 15,0 2 0-15,-2-1 1 0,1 6-2 0,-4-4 1 0,3-3-2 0,2 1 1 16,-8 2 0-16,9-3 2 0,-10 2-1 0,10 5 2 0,-10-6-1 0,4 2-1 0,-3-3 1 15,-6 1-3-15,8 2-1 0,-2-2 2 0,-6 1-1 0,7-5 3 0,-6 4-1 16,-3-1 1-16,11 3-1 0,-8-6 0 0,0 4-2 0,5 2 1 0,-8-8-1 16,11 7-1-16,-8-5 2 0,5 4 2 0,-6-4-1 0,7 0 1 15,-1 0-3-15,3-2-2 0,-3 2 1 0,1 0 0 0,7 0 0 0,-8-6 1 0,8 6 1 16,-2-5 0-16,2 5 2 0,-1-6-1 0,-1 1 0 0,4 4-1 0,-3-4-2 16,6 1-1-16,-5-1 4 0,5-1 1 0,0 0 1 0,3 0 2 0,-3-2-1 15,1 2 3-15,0 0-1 0,6-3 4 0,-6 3-1 0,7-4 2 0,0 5-1 16,5-4-11-16,1-2 0 0,-5 1 0 0,10 5 0 0,-4-7 0 0,4 3 0 15,2-1 0-15,6-1 0 0,-1 2 0 0,-4 0 0 0,11-3 0 0,-7 3 0 16,8 0 0-16,-7-3 0 0,6-3 0 0,8 4 0 0,-8 2 0 0,6-1 0 0,1-5 0 16,0 4 0-16,2 1 0 0,4-5 0 0,-7 7 0 0,7-7 0 15,1 3 0-15,1-3 0 0,5 6 0 0,-7-6 0 0,7 0 0 0,0 0-3 0,0 0-21 16,0 0 0-16,0 0-2 0,0 0 1 0,0 0-2 0,0 0 1 0,0 0 3 16,0 0-1-16,0 0 6 0,0 5 1 0,0-5 3 0,0 0 4 0,0 0 0 15,0 0 1-15,0 0 2 0,0 0 3 0,0 0-1 0,0 0 2 0,0 0 2 16,0 0 0-16,0 0 0 0,0 0 1 0,0 0-2 0,0 0 2 0,0 0 0 0,0 0 2 15,0 0-1-15,0 0 1 0,0 0 1 0,0 0 1 0,0 0-1 16,0 0 0-16,0 0 0 0,0 0 1 0,0 0 0 0,0 0 0 0,0 0-1 0,0 0 0 16,0 0 0-16,0 0-2 0,0 0-1 0,0 0-1 0,0 4-2 0,0-4-2 15,0 0-4-15,0 0-3 0,0 0-6 0,0 6-4 0,0-6-6 16,-9 4-7-16,9-4-5 0,0 0-6 0,0 0-5 0,0 5-8 0,0-1-5 0,0-4-7 16,-5 0-5-16,5 0-7 0,0 5-3 0,0-5-7 0,0 0-4 0,0 0-8 15,0 6-5-15,0-6-8 0,0 0-10 0,0 0-11 0,0 0-15 0,0 0-18 0,0 0-21 16,0 0-21-16,0 0-27 0,0 0-46 0,0 0-58 0,0 0-67 0,0 0-63 0,0 0-16 15,0 0 7-15,0 0 19 0,0 0 26 0,-6 0 33 0,6-11 35 0,0 7 41 16,-7-5 40-16,7-1 44 0,-5-1 46 0,5-4 59 0,-9 0 67 0</inkml:trace>
  <inkml:trace contextRef="#ctx0" brushRef="#br0" timeOffset="72004.11">20751 12221 0 0,'0'0'11'0,"5"0"127"15,-5 0 75-15,0 0 56 0,0-4 42 0,0-1 39 0,-5 1 34 0,5-1 35 0,-7 1 28 0,-2-2 31 0,4 0 29 0,-2-3 31 0,-4 3 28 0,2 3-85 0,2-3-152 0,2 1-81 0,-1 1-43 0,-7 4-21 0,5-4-12 0,1-1-13 0,-5-1-11 0,5 6-8 0,-6-4-7 0,0 4-8 16,7 0-7-16,-7-6-10 0,0 6-13 0,6 0-10 0,-4 0-13 0,2 0-7 0,-3 0-12 15,6 6-5-15,-7-6-7 0,5 0-7 0,-4 4-6 0,5-4-3 0,2 6-9 16,-10-1-4-16,10-1-7 0,-9 0-2 0,9 1-5 0,-8 4 0 0,-1 3-2 16,1-3-1-16,0 1-2 0,0 4 3 0,-1 1-2 0,-6 1 1 0,9 2 0 0,-9 1 0 15,0 2 1-15,1-3 0 0,-1 6 0 0,-1-3 2 0,3-2-1 0,-3 6 2 16,2-7-3-16,-1 3 1 0,3-1 1 0,-4-1-1 0,3 0 1 0,-3 2-1 16,3-3-1-16,2-2 2 0,-3 2-2 0,6-3 1 0,1 0-1 0,5 0 1 15,-6-2-3-15,6-2 0 0,-6-1-4 0,7 5-2 0,6-9-1 0,-5 1-3 16,5-1-1-16,-8-1 1 0,8-1-2 0,0 1 0 0,0-5-1 0,0 7 1 0,0-7-2 15,0 3 3-15,0-3 1 0,0 6 3 16,0-1 4-16,0-5 1 0,8 4 5 0,-8-4 1 0,0 6 4 0,5-6 3 0,-5 4 1 0,6 1 3 0,2-5 4 0,-3 4 2 16,2-4 0-16,1 5 3 0,4-5-2 0,0 6 2 0,1-6-1 0,1 0-1 15,-2 4 4-15,9-4-5 0,-1 6 2 0,-2-6-14 0,3 5-17 0,3-5-28 16,-4 4-30-16,7-4-43 0,-1 5-47 16,0-1-62-16,-6 2-70 0,5-2-118 0,1 1-139 0,1 1-57 0,-8 3-22 0,7 0 5 0,-6 3 14 0,-1-8 29 15,-6 5 38-15,6-4 48 0,-4-1 52 0,-3-4 60 0,-5 0 64 0,-2-4 71 0,9-1 78 16</inkml:trace>
  <inkml:trace contextRef="#ctx0" brushRef="#br0" timeOffset="73004.36">27737 10355 3 0,'-6'0'15'0,"-1"0"3"0,7 0 3 0,-6 0 0 16,6 0 2-16,-5-3-2 0,5 3-1 0,0 0-8 0,-8 0-11 0,0 0-9 0,8 0-8 0,-5 0-6 0,5 0-1 0,0-6 0 0,0 6 0 0,-6 0 4 0,6 0 3 0</inkml:trace>
  <inkml:trace contextRef="#ctx0" brushRef="#br0" timeOffset="74690.06">22489 12480 0 0,'0'6'2'0,"0"-6"119"0,0 5 89 0,-8-1 64 0,3-4 51 0,5 5 44 0,-7-5 42 0,0 7 40 0,2-7 38 0,-3 0 33 0,1 0 29 0,7-7 25 15,-5 7 24-15,5 0-89 0,0 0-144 0,0 0-101 0,0 0-78 0,0 0-44 0,0 0-29 0,0 0-25 0,0 0-21 0,0 0-17 0,0 0-18 0,0 0-8 0,0 7-1 0,5 2 1 0,-5-4 1 0,0 5 4 0,7-1 2 16,-7 6 2-16,8 0 2 0,-8 4 3 0,5-5 2 0,-5 6 2 0,7 4 0 16,-7-3-1-16,7-3-2 0,-7 6-5 0,0 1-7 0,5-6-8 0,-5 7-7 15,0-3-5-15,8-3-4 0,-8 5-12 0,0-7-15 0,0 3-12 0,5-2-14 0,-5 1-20 16,0-5-23-16,8-1-28 0,-8 0-31 0,6 1-37 0,-6-5-40 0,0 1-53 15,5-3-61-15,-5 3-92 0,0-8-98 0,0 3-33 0,7 0-1 0,-7-3 14 16,0-3 28-16,0 0 34 0,0 0 39 0,0 0 45 0,9 0 48 0,-4-3 52 16,-5-3 52-16,6-3 63 0,-6-2 65 0</inkml:trace>
  <inkml:trace contextRef="#ctx0" brushRef="#br0" timeOffset="74876.92">22718 12690 0 0,'0'-13'1'0,"0"4"105"0,0-3 72 0,0 3 55 0,0-6 46 0,0 6 41 16,0-1 40-16,0 0 35 0,0 0 31 0,0-4 33 0,0 5 28 0,0-3 28 15,5 3 29-15,-5 0-71 0,6 0-129 0,-6 3-69 0,0-3-44 0,5 0-30 16,2-3-21-16,2 8-20 0,-4-7-18 0,-5 3-14 0,7-2-12 0,4 6-13 0,-2-8-10 16,-2 3-12-16,5-1-12 0,-5 5-11 0,6-4-9 15,-1-1-10-15,2 0-9 0,-1 5-5 0,6-4-7 0,-6-1-8 0,0 1-10 16,5 4-20-16,3-5-24 0,-8 4-28 0,6 1-29 0,-6 1-34 0,8-2-37 0,-7 6-34 16,-9-5-37-16,8 5-51 0,-8 0-58 0,3 5-74 0,0-5-80 0,-8 6-33 0,0-6-14 0,0 4 19 15,0 1 30-15,-8 1 38 0,0-3 44 0,3 4 47 0,-3-2 47 0,-2-1 48 16,1 1 49-16,-3-5 57 0,-2 4 59 0</inkml:trace>
  <inkml:trace contextRef="#ctx0" brushRef="#br0" timeOffset="75287.22">22873 12413 0 0,'-13'5'1'0,"5"-5"107"16,-4 4 74-16,0-4 58 0,5 0 50 0,-6-4 50 0,-1 4 47 0,9-5 44 0,-2 1 43 16,-2-2 40-16,4 0 35 0,-1 2 30 0,-1 4 29 0,7-5-76 0,0 5-139 15,-5 0-78-15,5 0-54 0,0 0-41 0,0 0-35 0,0 0-33 0,0 0-32 16,0 0-29-16,0 0-25 0,0 0-20 0,0 0-16 0,0 0-7 0,0 5-9 0,0-5-4 16,0 4-4-16,0 2 0 0,0 4 1 0,0-5 2 0,0 4-1 0,5 1 4 15,-5-5 3-15,0 5-1 0,0 0 3 0,0 0-1 0,0-2-2 0,0 3-2 16,0-2-3-16,0-2 1 0,0 2 2 0,0 0-2 0,0 0-3 0,0 1 2 15,0-5 0-15,0 4-3 0,0-2 1 0,-5 2-2 0,5-4-1 0,0-1-2 16,0 6 1-16,0-5-2 0,0 0-2 0,0-1-2 0,0 2-2 0,0 0-4 16,0-6-5-16,-9 4 0 0,9-4-5 0,0 5-1 0,0-1-1 0,0-4-2 0,9 0-4 15,-9 0 1-15,0 6-1 0,0-6 1 16,0 3 1-16,0-3 1 0,5 0 2 0,-5 6 3 0,0-6 3 0,7 0 2 0,-7 0 4 0,6 0 1 0,-6 0 6 16,5 0 3-16,4 0 3 0,-2 0 5 0,-2 0 1 15,2 0 6-15,0 0 2 0,6 0 5 0,-6 0 3 0,5 0 5 0,0-6 4 0,1 6 4 0,1 0 4 0,-9 0 5 16,16 0-1-16,-8 0 5 0,-8 0 1 0,16 6-2 0,-15-6-3 0,8 5-1 15,-2-1-4-15,-5 2-3 0,7 0-3 0,-8-3-2 0,1 9 0 16,-2-9-1-16,4 7-3 0,-4-1-5 0,-5 6-3 0,5-4-2 0,-5-1 0 0,0 3 1 16,0-2 2-16,0 4 0 0,0-2 2 0,-5-3-1 0,0 4 0 0,-4-2-5 0,9 3-4 15,-12-8-6-15,6 4-7 0,-2-1-7 0,-5-1-8 0,1 6-12 0,5-9-10 16,-6 3-12-16,1 0-14 0,-2-3-15 0,1-2-19 0,8 2-21 0,-11-1-23 16,5-1-22-16,-2 2-28 0,5-6-24 0,-4 0-31 0,5 4-27 0,2-4-26 0,-10 0-48 15,10-4-55-15,-2 4-68 0,0-6-74 0,7 6-15 0,-5-4 9 0,5-1 26 16,0-1 36-16,0 2 40 0,0-7 39 0,0 7 48 0,0-5 46 0,0 0 48 15,5-6 48-15,2-1 61 0,-7 5 64 0</inkml:trace>
  <inkml:trace contextRef="#ctx0" brushRef="#br0" timeOffset="75608.3">23055 12593 0 0,'13'0'9'0,"-7"0"129"15,7 0 83-15,-6 0 65 0,-1 0 49 0,1 0 43 0,0 0 38 0,0 0 35 0,-7 0 31 0,0 0 31 0,0 0 26 0,0 0 25 0,0 0 25 0,0 0-88 0,0 0-154 0,0 0-91 0,0 0-60 0,0 0-37 0,0 0-22 0,0 0-17 0,-7 0-15 0,7 5-12 16,0-5-12-16,-7 5-6 0,7-1-10 0,-7 2-6 0,7 0-6 0,0-2-8 15,-6 5-11-15,6-3-9 0,-7 3-6 0,7-4-5 16,-6 5-5-16,6-1-3 0,-7 3-1 0,7-5-2 0,0 4-1 0,-6-2-2 0,6 1-1 0,0 1-2 16,0-1 0-16,-5-1-3 0,5 0-1 0,0-3 1 0,0 4-3 0,5-5 0 0,-5-1 0 15,0 5 3-15,6-3 1 0,-6-6 1 0,7 4 0 0,-7 1 1 0,6 1 6 16,1-6 2-16,-1 3 3 0,1-3 6 0,7 0 3 0,-9 0 5 0,8-3 4 0,1-3 9 16,-9 1 4-16,10 1 6 0,-3-2 8 0,0-3 4 0,2 0 5 15,-1-1 1-15,-1-1 1 0,-3 2 0 0,3-1-1 0,-6 1-2 0,0-7-2 16,1 2-6-16,-7 4-2 0,0-5-7 0,0 0-16 0,-7 0-28 0,1 2 0 0,0-2 0 15,-1 0 0-15,-7-4 0 0,7 5 0 0,-11-2-48 0,4-2-25 0,2 3-23 16,-8-1-24-16,8 7-28 0,-7-6-26 0,6 6-33 0,-8 0-31 0,8 3-34 0,0 6-32 16,2 0-42-16,-5 0-47 0,3 0-59 0,3 6-62 0,1 3-32 0,4 0-17 15,5 1 16-15,0-5 26 0,-7 11 39 0,14-7 43 0,-7 0 46 0,5 0 45 16,-5 1 49 0,9 1 48-16,1-1 54 0,-2-1 57 0,-3 0 63 0,11 1 74 0</inkml:trace>
  <inkml:trace contextRef="#ctx0" brushRef="#br0" timeOffset="76709.25">26520 11432 84 0,'-7'0'155'16,"1"-6"49"-16,1 1 39 0,5 1 40 0,-9-2 39 0,9 1 36 0,-7 1 39 0,7-2 31 0,0 3 32 0,-5-3 27 0,5 2 27 0,0 4-63 0,0-6-115 0,0 6-61 0,0-5-39 0,0 5-21 0,0 0-16 0,0 0-19 0,0 0-20 0,5-4-19 0,-5 4-18 0,0 0-15 16,0 0-12-16,0 0-10 0,0 0-8 0,0 0-9 0,0 0-6 0,0 0-9 15,0 0-5-15,0 0-4 0,-5 0-2 0,5 4 2 0,-7 1-1 0,7-5 1 16,0 6 2-16,-7-2 0 0,7 5-2 0,-5-3-1 0,5 3-1 0,-8 1 0 0,1 1 3 16,2-2 4-16,-2 6 3 0,0-2-1 0,2 2 1 0,-8 1-5 0,5-2-2 15,-3 1-1-15,-5 4-2 0,-2-4-2 0,4 4 1 0,-4 2-2 16,-3-8 0-16,3 7-2 0,-8-1-2 0,-1 2-7 0,1-3-3 0,-6 3-1 0,6-2-4 15,-13 6-2-15,-2-7-3 0,2 6-2 0,0-3-2 0,-6 3-1 0,0 1-11 16,1-1 0-16,-4 1 0 0,-4-1 0 0,7 0 0 0,-8 4 0 0,9-1 0 0,-9-3 0 16,8 0 0-16,-7 1 0 0,-1 3 0 0,3-2 0 15,-3 2 0-15,0 2 0 0,0-6 0 0,-5 5 0 0,6 6 0 0,-6-7 0 0,0 3 0 0,5 2 0 16,-5-3 0-16,-8 4 0 0,6-6 0 0,-3 8 0 0,-3-8 0 16,8 7 0-16,-8-7 0 0,-5 6 0 0,6 2 0 0,-1-8 0 0,-5 8 0 0,7-2 0 15,-7-1 0-15,5-3 0 0,-7 4 0 0,2 0 0 0,0 1 0 0,-1-1 0 16,-1 4 0-16,2-3 0 0,-1-1 0 0,1 5 0 0,0-5 0 15,-2 0 0-15,2 5 0 0,-8-3 0 0,8-3 0 0,-6 1 0 0,3 0 0 0,-2 0 0 16,2-4 0-16,3 3 0 0,-7-2 0 0,6 2 0 0,-4-3 0 0,4-2 0 16,-1 2 0-16,2 0 0 0,-1-5 0 0,-4 3 0 0,10-4 0 0,-7 0 0 0,2 1 0 15,0-1 0-15,5 1 0 0,-6-5 0 0,1 5 0 0,6-7 0 0,-1 3 0 16,3 3 0-16,-3-5 0 0,1 2 0 0,-2-2 0 0,4-1 0 0,-3 3 0 16,1-2 0-16,-1 2 0 0,8-3 0 0,-8-3 0 0,8 4 0 0,-7-4 0 15,6 4 0-15,-4-5 0 0,3 2 0 0,1 3 0 0,-6-5 0 0,7 2 0 16,-1 2 0-16,-1-3 0 0,2 0 0 0,0 6 0 0,6-8 0 15,-6 2 0-15,5 0 0 0,9 0 0 0,-9 3 0 0,5-2 0 0,4-1 0 0,-1-6 0 0,5 6 0 16,1 0 0-16,2 0 0 0,-3-6 0 0,1 6 0 0,0 1 0 0,7-3 0 16,-7-4 0-16,7 2 0 0,-3 4 0 0,10-5 0 0,-7 3 0 0,6-2 0 15,-1-2 0-15,6 0 0 0,3 3 0 0,-8-3 0 0,12-5 0 0,-4 5 0 16,4-3 0-16,-6 3 0 0,6-3 0 0,9 0 0 0,-8-2 0 0,7 1 0 16,-1-5 0-16,1 4 0 0,-1-4 0 0,1 0 0 15,6 0 0-15,0 5 0 0,0-5 0 0,0 0 0 0,0 0 0 0,0 0 0 0,0 0 0 0,0 0 0 16,0 0 0-16,0 0 0 0,0 0 0 0,0 0 0 0,0 0 0 0,0 0-89 15,0-5-30-15,0 5-15 0,6 0-22 0,-6 0-23 0,7 0-23 0,-1 0-29 0,1 0-30 16,-7 5-34-16,6-5-36 0,2 0-74 0,-3 4-91 0,0-4-52 16,9 6-31-16,-7-6 3 0,1-6 19 0,3 6 32 0,-3-4 37 0,-3-1 45 0,8 1 45 0,-5-5 51 15,5-6 52-15,-8 0 57 0,3 0 58 0,3-1 76 0,-3-2 89 0</inkml:trace>
  <inkml:trace contextRef="#ctx0" brushRef="#br0" timeOffset="77109.95">19917 13976 0 0,'5'0'18'0,"8"-5"132"0,-8 5 73 0,11-9 49 0,-11 2 40 0,1-2 36 0,2 0 37 0,-3-1 34 0,2 1 34 0,1-3 35 0,-8 3 35 16,5 0 34-16,-5-2 33 0,7 7-91 0,-7-5-164 0,0 3-78 0,0-3-33 0,0 3-15 0,0 2-8 0,0-1-8 0,0-1-10 0,0 2-11 16,0 4-8-16,-7-5-18 0,7 1-14 0,-5 4-18 0,-3-5-18 0,1 5-14 15,2 0-12-15,-3 0-11 0,2 0-7 0,-7 0-9 0,5 0-8 0,-3 5-7 16,-1-5-6-16,-2 4-10 0,1 1-6 0,-1-1-5 0,2 2-2 0,-1 3 0 15,-1 3-2-15,-7-3 1 16,11 0-2-16,-11 0-1 0,8 6-6 0,-6 1-4 0,6-2-5 0,-6 0-3 0,-1 0-2 0,6 2 0 0,-4 2-5 0,4-3-2 16,2 1-4-16,-2 2-3 0,1-3-5 0,1 6-3 0,-2-8-3 0,1 2-4 15,7 0 1-15,-1 0 2 0,-6 0 1 0,13-6 2 0,-6 0-1 0,-2 3 4 16,3-3 1-16,5-5 1 0,0 6 3 0,0-5 5 0,-8 0 2 0,8-1 6 0,0 2 3 16,0 0 3-16,8-2 3 0,-8 1 2 0,0 4 2 0,0-5 4 0,5 2 1 15,-5-1 2-15,8-1 3 0,-8 2 1 0,6 3 2 0,-1-3 2 0,3 3 6 16,-1 1 6-16,-1-1 7 0,7 2 7 0,-8-1 4 0,11-1 6 0,-5 0 3 0,2 6 5 15,0-6 2-15,0 7 3 0,8-5 5 0,-9 2-1 0,8 2 2 0,-7 0-1 16,5 0-4-16,3-2-5 0,-2 2-8 0,2 0-8 0,3 0-6 0,-3 0-16 0,-3 4-20 16,9 0-17-16,-1-4-21 0,0 5-24 0,1-1-28 0,-2-4-37 0,2 6-46 15,-3-8-64-15,10 2-71 0,-8-1-114 0,1 2-128 0,4-7-52 0,-4 6-12 0,-1-11 13 16,0 7 25-16,0-11 35 0,-7 0 36 0,0 0 44 0,9-11 45 0,-9 1 57 16,0 1 61-16,1-6 74 0,-1-4 76 15</inkml:trace>
  <inkml:trace contextRef="#ctx0" brushRef="#br0" timeOffset="77496.8">22913 13927 0 0,'0'-5'32'0,"5"1"150"0,-5-1 88 0,0-2 65 0,0-2 59 0,-5 4 50 0,5-5 50 0,-8 1 43 0,8 4 40 0,0-5 37 0,-5 7 35 0,5-3 32 0,0 0 31 0,0 6-117 0,0 0-197 0,0 0-107 0,0 0-57 0,0 0-39 0,0 0-30 15,0 0-29-15,0 0-27 0,0 0-21 0,0 0-29 0,0 0-59 0,0 0 0 0,0 0 0 0,0 0 0 0,0 6 0 0,0 0 0 16,0-3 0-16,0 7 0 0,0-5 0 0,0 4 0 0,0 6 0 0,0 1 0 0,0-2 0 15,5 5 0-15,-5 2 0 0,0-2 0 0,0-1 0 0,0 7 0 0,0-5 0 16,0 5 0-16,0-6 0 0,0 5 0 0,8-3 0 0,-8-3-33 0,0 3-37 16,5-2-20-16,-5-5-23 0,0 2-27 0,5 2-28 0,-5-8-32 0,9 5-35 15,-9 0-37-15,5-6-45 0,-5 1-46 0,7-1-70 0,-1 2-84 0,1-1-45 16,-7-5-27-16,14 5 7 0,-14-7 25 0,5-3 37 0,8 6 39 0,-5-12 46 0,-2 6 47 16,1-3 52-16,-2-3 51 0,4-3 58 0,-4-1 58 0,8-1 72 0,-8-2 85 0</inkml:trace>
  <inkml:trace contextRef="#ctx0" brushRef="#br0" timeOffset="77689.56">23276 13927 1 0,'0'-5'121'0,"0"1"99"16,0-1 73-16,0-5 60 0,-7 4 54 0,7-3 46 0,0 3 44 0,0-3 36 15,-6 4 32-15,6-5 28 0,0 7 25 0,0-9-10 0,0 8-38 0,6-1-106 16,-6-5-149-16,7 5-81 0,-7 1-48 0,8-5-35 0,-3 3-27 0,-5-3-22 0,6 3-19 16,2-4-14-16,-3 5-7 0,10-4-11 0,-10 5-3 0,2-8-6 0,5 3-9 15,2 4-7-15,-1-5-7 0,-1 1-9 0,2 4-6 0,-1-5-14 0,1 6-16 16,4-2-20-16,-5 1-21 0,0 1-23 0,1-2-24 0,-1 6-34 0,-6-3-33 0,6 3-38 15,-7 0-46-15,-1 0-46 0,3 3-52 0,-8-3-67 0,0 6-73 0,0-6-45 16,0 4-29-16,0 1 8 0,0 1 24 0,-8 4 35 0,3-6 40 0,-1 1 47 0,-2-5 48 16,3 5 54-16,-2-1 53 0,-6-4 57 0,6 6 54 0,-5-6 64 0,4 4 78 15</inkml:trace>
  <inkml:trace contextRef="#ctx0" brushRef="#br0" timeOffset="78019.14">23347 13770 0 0,'-12'5'17'0,"5"-1"135"0,-5 2 77 16,-1 0 59-16,5-3 51 0,-3-3 44 0,3 0 41 0,-5 0 35 0,7 0 31 15,-1 0 23-15,2 0 19 0,5 0 17 0,0 0 15 0,0 0-105 0,0 0-175 0,-9 0-87 16,9 0-43-16,0 6-26 0,0-6-20 0,0 6-17 0,-7-2-19 0,7 5-11 15,0-4-7-15,0 5-2 0,-5-1-1 0,5 3 3 0,0-3 2 0,0 4-2 16,0-2-2-16,-6-2-9 0,6 0-12 0,0 7-10 0,0-7-8 0,0 1-5 16,-7 1-1-16,7-1-2 0,0-1-2 0,0 0 5 0,0-3 1 15,0 3 1-15,0-4-1 0,0-1 1 0,0 8 0 0,0-8 0 0,0-4 0 0,0 0 2 16,0 0 2-16,0 0-1 0,0 0 1 0,7 5 2 0,-7-5-1 0,0 0 1 0,0 0 0 16,0 0 2-16,6 0 3 0,-1-5 0 0,-5 5 2 0,7-4 2 0,2-2 2 15,-4 0-1-15,8 6 2 0,-7-4 2 0,1-7 1 0,6 8 1 0,-7-3 1 0,7 2 4 16,-5-1 0-16,4 1 0 0,2-1-1 0,-1-2 0 0,0 4 1 15,-2 3 0-15,5-6 2 0,-4 6-1 0,8-5 2 0,-8 5-1 0,7 0-2 0,-6 0 0 16,6 5-3-16,-4-5 0 0,4 6-7 0,-6-3-2 0,0 4-2 0,0-2-3 16,1 4-3-16,-2-5-4 0,1 5-6 0,-6 2-7 0,0-1 0 15,-2 0 0-15,-5-1 0 0,8 6 0 0,-8-6 0 0,0 7-29 0,0-2-25 0,-8-4-13 16,3 4-20-16,5-4-16 0,-14 5-19 0,7-6-22 0,1 1-21 0,-1 1-27 0,2-8-31 16,-9 9-33-16,7-3-33 0,1-5-43 0,-7 2-43 0,5-2-69 0,3-4-74 15,-1 5-31-15,-2 0-7 0,3-5 14 0,5 0 28 0,-7 0 34 0,-1 0 38 0,8 0 43 16,0-5 44-16,0 5 49 0,0-5 50 0,0-5 59 0,8 6 60 0</inkml:trace>
  <inkml:trace contextRef="#ctx0" brushRef="#br0" timeOffset="78334.83">23922 13810 0 0,'7'0'39'16,"-2"-4"153"-16,1-2 86 0,2 6 65 0,-8-6 53 0,0 6 48 0,0-3 40 16,0-3 37-16,0-4 35 0,-8 5 24 0,8 1 25 0,0 4 20 15,-6-5 17-15,6 5-130 0,0 0-217 0,-5 0-109 0,-2 5-55 0,-2-5-39 0,4 4-26 0,-2 1-20 16,1-1-19-16,1 8-14 0,-4-9-10 0,-3 13-5 0,6-7-2 0,-1 0-1 15,-7 6-1-15,9 0 1 0,-2 4 0 0,-5-4 0 0,4 6 0 0,1-3 0 16,2 3 1-16,5-2 0 0,-8-1-1 0,2 3 0 0,6-6 0 0,-5 4-2 16,5-5-1-16,0 2 2 0,0-3-2 0,0-2 2 0,0-2 1 0,5-3 4 15,-5 4 3-15,6-5 7 0,2-5 4 0,-8 4 10 0,12-4 11 0,-4-4 13 0,4 4 8 16,0-11 11-16,2 7 7 0,-1-7 6 0,8-4 5 0,-3 2 2 0,-4-3 1 16,4-4 3-16,3 7 1 0,-2-8-2 0,1 3-4 0,-7-6-6 0,6 3-8 0,-6 2-13 15,0 0-58-15,1-2 0 0,-7 3 0 0,-2-3 0 0,1 2 0 16,-1 1 0-16,3-3 0 0,-8 2 0 0,0-2 0 0,0 3 0 0,-8 3 0 0,3-4 0 15,-1-2 0-15,6 7 0 0,-12 0-112 0,3-1-33 0,-3 6-37 0,1-2-36 16,-5 7-45-16,5-1-42 0,-2 5-45 0,-2 0-76 0,-4 5-87 0,6 4-59 0,0-3-44 16,2 3 1-16,-10 6 19 0,14-5 33 15,-13 5 42-15,13-2 47 0,-4 2 50 0,4 0 56 0,1-6 55 0,-2 6 58 0,3-6 57 0,-2 7 74 0,7-7 86 0</inkml:trace>
  <inkml:trace contextRef="#ctx0" brushRef="#br0" timeOffset="79069.78">27087 12765 0 0,'0'0'10'0,"5"4"125"0,-5-4 74 0,0 0 52 0,0 0 44 0,0 0 37 0,0 0 35 0,0 0 32 0,0 0 37 0,7 0 32 0,-7 0 36 0,0 0 32 0,0 0 36 0,0 0-81 0,0 0-147 0,0 0-74 0,0 0-33 0,0 0-18 0,0 0-4 0,0 0-8 0,0 0-5 0,0 0-10 0,0 0-11 0,0 0-15 0,0 0-15 15,0 0-15-15,0 0-14 0,0 0-13 0,0 6-14 0,0-1-25 0,-7-1-80 0,7 1 0 0,0 5 0 0,-5-6 0 16,5 7 0-16,-9-2 0 0,4 0 0 0,0 3 0 0,-3 1 0 0,2 2 0 15,-7 0 0-15,1 0 0 16,-2-2 0-16,1 8 0 0,-8-2 0 0,2 1 0 0,-6 5 0 0,-2-1 0 16,1 0 0-16,-1 4 0 0,-4 3 0 0,-9-2 0 0,9 5 0 0,-17-1 0 0,11-2 0 15,-10 3 0-15,2-1 0 0,-8 1 0 0,2 2 0 0,5-3 0 0,-7-3 0 0,3 4 0 0,-10 0 0 0,7-4 0 16,2 3 0-16,-8 2 0 0,8-2 0 0,-9 3 0 16,2-2 0-16,0-1 0 0,0 1 0 0,-8 2 0 0,1-3 0 0,-1 1 0 0,2 6 0 0,-1-7 0 0,-7 1 0 31,7 2 0-31,-6-3 0 0,0 5 0 0,-9-8 0 0,1 4 0 0,3 1 0 15,-3-1 0-15,-5 0 0 0,5 1 0 0,-11-1 0 0,3-6 0 0,-2 8 0 16,-3-3 0-16,0 2 0 0,2-2 0 0,-10 1 0 0,5 2 0 0,3-3 0 16,-6 1 0-16,1 2 0 0,-7-3 0 0,5 1 0 0,2 6 0 0,0-1 0 0,-1-5 0 15,-6 5 0-15,5 1 0 0,-3-3 0 0,-3 2 0 0,7 1 0 0,-7-1 0 16,2 0 0-16,-2-5 0 0,2 6 0 0,-3-1 0 0,2-1 0 0,1 1 0 16,-3 0 0-16,4 0 0 0,-3 1 0 0,7-7 0 0,-5 7 0 0,4-6 0 15,1 5 0-15,0-5 0 0,1 1 0 0,5 0 0 0,2-2 0 0,-2 1 0 16,3-5 0-16,-3 2 0 0,7-3 0 0,1-4 0 0,-3 7 0 0,4-7 0 0,3-6 0 15,3 7 0-15,-1-6 0 0,7 1 0 0,-1 1 0 0,-1-3 0 0,2-2 0 16,6 2 0-16,0-3 0 0,7 0 0 0,-1 0 0 0,0-5 0 0,7 3 0 16,1-2 0-16,-1-2 0 0,12 0 0 0,-7 3 0 0,16-8 0 0,-1 0 0 15,-2 1 0-15,15 1 0 0,-7-3 0 0,7 3 0 0,6-6 0 0,0 0 0 16,-1 0 0-16,9 0 0 0,-2 0 0 0,-1 0 0 0,8 0 0 0,0 0 0 16,0 0 0-16,0 0 0 0,0 0 0 0,0 0 0 0,0 0 0 0,0 0 0 15,0 0 0-15,0 0 0 0,0 0 0 0,0 0 0 0,0 0 0 0,0 0 0 0,0 0 0 16,0 0 0-16,0-6 0 0,0 6 0 0,8 0 0 0,-8-3 0 15,7 3-85-15,-2 0-99 0,-5 0-32 0,6 0-32 0,2-6-45 0,-3 6-50 0,8 0-99 16,-5 0-123-16,5-5-54 0,-7 5-19 0,7-4 7 0,-5-5 24 0,2 2 33 16,-2 4 36-16,5-8 48 0,0 1 48 0,-7 1 54 0,7-6 58 0,0 0 66 0,1 0 71 15,-2-4 94-15,2 4 97 0</inkml:trace>
  <inkml:trace contextRef="#ctx0" brushRef="#br0" timeOffset="79455.85">20145 15373 0 0,'17'4'47'0,"3"1"159"0,-6 1 89 0,-1-2 59 0,0-4 49 0,-7 0 43 0,1 0 36 0,-2-4 37 0,3-2 31 0,-8 1 32 0,6 1 27 0,-6-5 30 0,7 9 30 0,-7-6-128 0,6 3-212 15,-6-3-103-15,0 6-45 0,0 0-22 0,0 0-9 0,0 0-9 0,0 0-10 0,0 0-11 16,0 0-7-16,0 0-9 0,0-6-10 0,0 6-12 0,-6-4-63 0,-1 4-19 16,1 0 0-16,-2 0 0 0,-4 4 0 0,0-4 0 0,-3 6 0 0,-4 0 0 0,-1 3 0 15,-4 0 0-15,-3 0 0 0,1 1 0 0,-1 5 0 0,1 0 0 16,1 0-19-16,-2 0 1 0,3 4 5 0,-3-1 1 0,1-3 0 0,8 6 2 0,-3-2 2 15,2-1 1-15,-1 3-1 0,1-2 0 16,6 2 0-16,-8-7 0 0,8 5 1 0,-1-3-2 0,4 2-2 0,2-3-2 0,2-6-1 0,-9 0-3 0,15 3-1 16,-5-8-4-16,5 1 0 0,-7-5-2 0,7 0-1 0,0 0 2 15,0 0 0-15,0 0 2 0,0 0 0 0,0 0 1 0,0 0 1 0,7 4 4 0,-7-4 2 16,0 6 5-16,0-6 3 0,5 5 4 0,-5-5 3 0,0 0 1 0,8 4 2 16,-1-4-1-16,-7 0 1 0,6 5 1 0,-6-5 1 0,8 4 3 0,-3-4 2 0,8 6 0 15,-7-6 1-15,1 6 0 0,6-2-1 0,1 1-2 0,-1 5 2 0,-3-5-1 16,4 4 3-16,7 1-2 0,-8-1 1 0,8 6-2 0,-3-5-2 0,1 4 0 15,7 7-1-15,-7-7-7 0,9 6-7 0,-4-1-13 16,3 0-20-16,-1 1-25 0,8 5-30 0,-10-7-34 0,2 3-39 0,0 3-52 0,1-5-59 0,-1 2-79 16,0 3-84-16,1-6-83 0,-3 2-83 0,4 0-21 0,-9 1 3 0,7-8 25 0,-7 2 35 15,7-6 45-15,-5 3 46 0,-2-3 54 0,1-5 55 0,-1-4 65 0,-6-4 66 0,6-1 74 16,2 1 74-16</inkml:trace>
  <inkml:trace contextRef="#ctx0" brushRef="#br0" timeOffset="79994.28">23145 15461 0 0,'-6'4'3'0,"6"2"119"0,-5-6 88 0,-3 5 59 0,8-5 43 0,-5 0 38 0,-2 0 31 0,7-5 30 0,-7 5 33 0,7-6 28 0,-7 2 30 16,7 4 27-16,0-6 30 0,-6 6-76 0,6 0-135 0,0 0-87 0,0-3-65 0,0 3-28 0,0 0-11 0,0 0-11 0,0 0-7 0,0 0-11 0,0 0-13 0,0 0-13 0,0 0-10 0,0 0-14 0,0 0-15 0,0 0-11 0,0 0-16 15,0 0-11-15,0 0-10 0,0-6-6 0,0 6-6 0,0 0-5 0,0 0-1 16,0 0-1-16,0 0-1 0,0 0-1 0,0 0 0 0,0 0 3 0,0 0 0 0,0 0-1 15,0 0 2-15,0 0 1 0,0 0-1 0,0 0 2 0,0 0 0 0,0 0-1 16,0 0 1-16,0 0-1 0,0 0 1 0,0 0 0 0,0 0 1 0,0 0-1 16,0 0 0-16,0 0 1 0,0 0-1 0,0 0 0 15,0 0 0-15,0 0-1 0,0 0 1 0,0 0 0 16,0 0 1-16,0 0-1 0,0 0-1 0,0 0 0 0,0 0 0 0,0 0-2 0,0 0 1 0,0 0-1 0,0 0-1 0,0 0 0 0,0 0 1 16,0 0 3-16,0 0 3 0,0 0 5 0,0 0 7 0,0 6 5 0,6-3 8 0,-6 3 9 15,0-2 4-15,7 7 7 0,0-7 8 0,-7 5 4 0,7 2 7 16,-7 2 4-16,5 3 1 0,3-1 3 0,-3-1-5 0,1 6-2 0,-6 0-6 15,8 5-5-15,-8-7-8 0,5 6-6 0,2-3-8 0,-7 3-4 16,0 1-8-16,8-1-3 0,-8 1-8 0,6-1-11 0,-6-5-13 0,0 5-15 0,6-5-17 0,-6 2-17 16,0-6-19-16,7 3-26 0,-7-3-26 0,0 0-36 0,5-1-34 0,-5-3-43 15,8-2-43-15,-8 6-60 16,6-9-66-16,-6 3-85 0,7-5-89 0,-1 1-24 0,-1-1 5 0,2-4 25 0,2 0 32 0,-4-4 41 16,2-1 43-16,5-4 52 0,-5 5 52 0,6-8 56 0,-7-3 57 0,7 1 65 0,-5 0 70 15</inkml:trace>
  <inkml:trace contextRef="#ctx0" brushRef="#br0" timeOffset="80212.87">23609 15334 0 0,'0'5'37'0,"7"-5"158"15,-7 0 97-15,0 0 68 16,0 0 51-16,0 0 39 0,0 0 33 0,0 0 28 0,0 0 23 0,5 0 26 16,-5-5 26-16,0-1 25 0,8 2 24 0,-3-1-120 0,1 1-207 0,2 4-113 15,-3-5-66-15,2-1-30 0,2 2-16 0,-4-2-6 0,0 6 0 0,3-3-4 16,-3-3 1-16,3 6-6 0,5-6-6 0,-7 6-7 0,1-4-8 0,-1-1-9 0,2 5-7 15,4 0-14-15,-6-5-17 0,0 5-22 0,1 0-23 0,6-4-26 0,-7 4-29 16,2 0-38-16,-3 0-40 0,2 0-50 0,-7 0-50 0,8 4-78 0,-8-4-86 0,0 0-76 16,0 0-67-16,0 0-17 0,0 5 9 0,0 0 27 0,-8-5 33 0,1 4 44 15,2-4 46-15,-3 0 51 0,2 0 56 0,-7 0 60 0,6 0 61 0,-5 0 72 16,5-4 79-16</inkml:trace>
  <inkml:trace contextRef="#ctx0" brushRef="#br0" timeOffset="80594.63">23669 15294 0 0,'-9'6'44'0,"2"-2"160"0,7 2 89 16,-5-1 68-16,5-5 59 0,-8 4 51 0,8-4 48 0,-6 0 41 0,1-4 38 15,5 4 29-15,-8-5 27 0,8 5 22 0,0 0 18 0,0 0-134 0,0 0-227 16,0 0-116-16,0 0-56 0,0 0-36 0,0 5-24 0,0-1-23 0,-5 1-22 16,5-1-13-16,0 7-15 0,0-1-4 0,-7 5-3 0,7-6 1 0,-7 6-1 15,7 0 2-15,-7-1 0 0,7 6-1 0,-6-5-4 0,-1-2-1 0,7 8-9 0,-5-7-2 16,-4-1-1-16,4 8-2 0,-2-6-2 0,7-2 0 0,-6-1-2 0,6 1-1 16,-6 2-2-16,6-6-3 0,-7 3 1 0,7-8-5 0,0 6 0 0,0-6-1 15,0-4 0-15,0 6 1 0,0-6-1 0,0 0 2 0,0 0 0 0,0 4 2 16,0-4 0-16,0 5 3 0,7-5 2 0,-7 0 2 0,0 0 2 0,0 4 3 15,6-4 3-15,-6 0 3 0,6 0 3 0,-6 0 1 0,7 0 2 0,-2-4-2 16,-5 4 1-16,9-5 0 0,-4 1-3 0,2-2 1 0,6 2-1 0,-6-1-2 16,0-4-2-16,-2 3-1 0,8 0-3 0,1 2-3 0,-9-5-4 0,11 3 1 15,-6 1-3-15,-2 5-1 0,5-4 2 0,0 4-1 0,0 0-1 0,-7 0 2 16,7 0 0-16,0 4 3 0,0 1 2 0,-5 5 0 0,3-5 2 0,2 5-1 16,2 0 4-16,-9 0-1 0,7 0-1 0,-8 3 2 0,9 2 3 0,-7 0 2 0,-1 0 0 15,-6-6 1-15,5 7 1 0,-5-2-1 0,0 1-2 0,0-6 2 0,0 1-1 16,0 5 0-16,-5-5-5 0,-1-5-4 0,6 4-9 15,-13-5-7-15,5 2-12 0,3 0-12 0,-2-3-10 0,-5-3-15 0,4 6-15 0,-4-6-21 16,4 0-24-16,-3 0-27 0,3 0-29 0,-5 0-30 0,7 0-26 0,-6-6-23 0,4 6-21 16,2-3-18-16,-1-3-19 0,1 0-45 0,-1 2-56 0,7-5-59 0,-6 4-53 0,6-5-6 15,0 1 18-15,0-3 32 0,6 3 39 0,-6 0 41 0,7-6 44 0,-1-1 40 16,7-2 41-16,-5 3 43 0,4-3 42 0,0-3 60 0,3-3 66 0</inkml:trace>
  <inkml:trace contextRef="#ctx0" brushRef="#br0" timeOffset="80925.78">24227 15193 0 0,'13'-5'15'15,"-8"5"144"-15,4 0 106 0,-2 0 81 0,-7 5 64 0,5-5 55 0,-5 0 45 0,0 0 42 16,-5 4 40-16,5-4 30 0,0 0 31 0,-7 6 23 0,7-6 23 0,0 0-104 16,-9 3-180-16,9 3-125 0,-5 3-97 0,5-3-59 15,-6 3-38-15,6 6-27 0,-7-1-17 0,1 0-18 0,-1 1-13 0,7 6-8 0,-6-2-7 0,-1 2-3 16,1-3-3-16,-2 1 0 0,3 2-2 0,-3 3 0 0,8-6-3 0,-5 7 1 16,-2-5-1-16,0 5 1 0,7-1 1 0,-5 1-1 0,-2-1 2 0,7 1-1 15,-8-1 1-15,8 4-3 0,0-4-4 0,-6 7-4 0,6-7-4 0,6 0-6 0,-6 1-3 16,0-7-2-16,8 3-2 0,-1-2-2 0,-7-5 2 0,12-4-1 0,-5 5 2 15,-2-9-2-15,8 3 5 0,1-9 4 0,-1 4 1 0,0-4 8 0,0-4 7 0,8-1 11 16,-3 1 12-16,-4-6 13 0,4-1 15 0,3-4 12 0,5 2 10 16,-7-2 9-16,-1-6 6 0,3 3 4 0,6-1 5 0,-9-6 2 0,1 1-8 15,-4-1-85-15,4 1 0 0,-7-6 0 0,2 6 0 0,-1-6 0 0,-8 2 0 16,4 3 0-16,-4-4 0 0,-5-2 0 0,0 3 0 0,-5-2 0 0,-4 6 0 0,4-6 0 16,-8 8 0-16,-1-5 0 0,-5 3 0 0,7-1 0 0,-8 11 0 0,-7 0 0 15,8-1 0-15,-7 6 0 0,0 3-181 0,0 1-61 0,7 5-56 0,-8 0-82 16,1 5-97-16,1 1-87 0,5 3-80 0,-6 1-21 0,5-1 8 0,-4 1 23 0,6 4 34 15,-8-2 39-15,6-3 45 0,5 1 54 0,-12-1 57 0,1-4 66 0,8-1 70 16,-6-4 83-16,-2 0 84 0</inkml:trace>
  <inkml:trace contextRef="#ctx0" brushRef="#br0" timeOffset="83261.32">18887 14822 0 0,'0'-12'1'0,"8"-2"104"0,-3 4 74 0,-5 1 50 0,0 5 42 0,6-7 39 0,-6 1 37 0,0 5 33 0,0 5 30 0,0 0 30 0,0-4 28 0,0 4 27 0,-6-6 26 0,6 6-72 0,0 0-129 0,0-5-70 0,0 5-41 0,0 0-24 0,0 0-16 0,0 0-15 0,0-4-11 16,0 4-11-16,0 0-8 0,0 0-8 0,0 0-9 0,0 0-8 0,0 0-8 15,0 0-6-15,0 0-9 0,0 0-9 0,0 0-5 0,0 0-11 0,0 0-6 0,0 0-7 16,0 0-6-16,0 0-7 0,0 0-8 0,0 4-1 0,0-4-5 0,0 5 0 15,0 1 1-15,-5-2 0 0,5 1 0 0,0 5 0 0,0 5 4 0,-8 0-3 16,8 0 3-16,0 4 1 0,0-1 4 0,0 9 2 16,-8 1 4-16,8-4 3 0,0 6 4 0,0 4 2 0,0-4 1 0,0 4 2 0,-5 0 2 15,5 5 1-15,-7 0 3 0,7 1 2 0,-7-1-1 0,7 4-2 0,-5 6-2 0,5-1 1 16,-7 1-2-16,-1 6-2 0,3 3 0 0,-2 0-4 0,0 5-3 16,7-5-3-16,-5 12-3 0,-3-6-23 0,0 3-3 0,8 3 0 0,-5-3 0 0,-1 1 0 0,6-5 0 15,0 7 0-15,-5-1 0 0,5-1 0 0,0-5 0 0,0 2 0 0,0-2 0 16,0 1 0-16,0-6 0 0,0 0 0 0,0 0 0 0,5-4 0 15,-5-1 0-15,0 1 0 0,0-5 0 0,0 0 0 0,0 0 0 0,0 1 0 0,0-6 0 0,0-6 0 16,0 0 0-16,0 2 0 0,0-4 0 0,0-9 0 0,-5 4-32 0,5-3-33 16,0-8-13-16,-7-1-15 0,7 1-15 0,-9-4-20 0,9-3-19 0,-5-2-21 31,5-2-22-31,-7-5-23 0,7 1-22 0,-6-5-23 0,1 0-24 0,5 0-38 16,-9 0-45-16,2-5-67 0,2 1-75 0,-1-5-30 0,-1-2-4 0,1-2 18 0,6-3 28 15,-8 2 35-15,1-7 38 0,2 2 43 0,-2-5 44 0,0-1 48 0,7-5 46 0,-5 2 57 16,5-5 60-16</inkml:trace>
  <inkml:trace contextRef="#ctx0" brushRef="#br0" timeOffset="84034.15">19042 16317 11 0,'-13'-7'115'0,"0"-2"63"0,7 4 44 0,-6-1 35 16,-2-3 27-16,1 0 31 0,8-1 28 0,-2 0 27 0,-7 5 27 0,8-5 25 0,-1 1 23 0,2 0-22 0,-4 3-53 0,9 0-75 0,-5 3-87 0,5-3-41 0,0 0-17 0,-7 3-7 0,7-3-2 0,0 6-9 0,0-5-8 0,0 5-8 0,0 0-9 0,0 0-8 0,0 0-7 15,0 0-10-15,0 0-9 0,0 0-8 0,0-4-11 0,0 4-7 0,0 0-9 0,0 0-7 16,7 0-7-16,-7 0-4 0,0 0-4 0,5 0-4 0,4 0 1 0,-4 4 0 16,2-4 2-16,-1 5 2 0,8-5 4 0,-7 6 5 0,6-3 2 0,-2 3 3 0,9 3 5 15,-6-3 1-15,4 0 5 0,3 3 1 0,-2 0 5 0,-1 1-4 16,11-5 1-16,-5 5-2 0,3 0-4 0,-1-1-2 0,8 0-1 0,-2 2-2 15,-1-2 1-15,1 7-1 0,7-7 2 0,9 0-4 0,-9 1 0 0,5 1-2 0,2 4 1 16,7-6-4-16,-9 5 1 0,9 0-1 0,-1-2 0 0,1 1-5 0,5 2 1 16,0 0-2-16,0 0-1 0,2 4 0 0,6-5-1 0,-3 2-1 15,3 2-1-15,5-3-3 0,1 1-1 0,1 2-2 0,-2-3-2 0,0 0 4 0,8 6 0 16,0-8-1-16,-8 2 0 0,6 0 2 0,7 0-1 0,0 3 1 0,3-2 1 0,-2-1 3 16,-2-2 6-16,2 2 1 0,7-4 1 0,-2 4 2 0,9-2 0 0,-9 2 0 15,7 0 3-15,1-5-2 0,2 4 0 0,-5 2 0 0,10-7-1 0,0 6-1 16,-2-2-2-16,2-2-2 0,-1 4-4 0,0-1-3 0,7-5 1 0,-6 6-2 15,6-1-1-15,-3 2-2 0,5-7-5 0,-2 6-2 0,-8 0-5 0,10-5 0 0,-3 4 0 16,1-4 0-16,4 5 0 0,-4-5 0 0,0-1 0 0,-1 6 0 16,1-6 0-16,8 3 0 0,-9-3 0 0,1 0 0 0,5 0 0 0,-6 1 0 0,1 4 0 15,-1-2 0-15,1-3 0 0,0 1 0 0,1-1 0 0,-1 0 0 0,-6 7 0 16,-1-7 0-16,-7 0 0 0,0 2 0 0,1-1 0 0,-1 0 0 0,-13 4 0 16,8-4 0-16,-12-1 0 0,-2-4 0 0,-7 5 0 0,1-1 0 0,-1-3 0 15,-13 0 0-15,2 3 0 0,-2-5 0 0,-6 7 0 0,1-7 0 0,-8 2 0 16,0-3 0-16,-6 3 0 0,1-1 0 0,-8-1 0 0,7 2 0 0,-13-2 0 0,1 1 0 15,-4 0 0-15,6-1 0 0,-10 2 0 0,0-2 0 0,1 2 0 0,-1-1 0 16,-6-1 0-16,0 2 0 0,0-3 0 0,-8 3 0 0,9-6 0 0,-7 5 0 16,1-5 0-16,-3 4 0 0,-5-4 0 0,0 0 0 15,0 0 0-15,0 0 0 0,0 0 0 0,0 0 0 0,0 0 0 0,0 0 0 16,0 0 0-16,0 6 0 0,0-6 0 0,0 0 0 0,-5 0 0 0,5 0 0 0,0 0 0 0,-8 0-70 16,8 0-24-16,-7 0-20 0,7 0-21 0,-5 0-24 0,-4-6-23 0,9 6-29 0,-5 0-28 15,0 0-34-15,5-4-33 0,-8 4-65 0,3 0-77 0,-3-5-69 0,8 5-60 16,-6-6-11-16,-1 6 14 0,7-3 30 0,-6-3 38 0,6 6 41 0,-8-9 48 0,3 3 45 15,5-4 51-15,0 1 52 0,-8 0 53 0,8-6 67 0,0 0 76 0</inkml:trace>
  <inkml:trace contextRef="#ctx0" brushRef="#br0" timeOffset="84397.28">27647 17059 0 0,'-8'3'53'0,"-5"3"166"0,8 0 90 15,-9-6 62-15,1 0 49 0,1 0 40 0,-2-6 37 0,1 0 32 0,0-3 32 0,7 0 27 0,-7-1 25 0,0 5 27 0,5-4 26 0,3-1-141 0,-9 4-231 0,9 1-114 0,5 1-52 0,-7-2-30 0,7 6-15 0,-8-5-11 0,8 5-11 0,0 0-9 16,0 0-8-16,0 0-4 0,0 0-3 0,0 0-6 0,0 0-7 0,0 0-6 0,0 0-8 16,0 0-4-16,0 0-4 0,0 0-4 0,0 0 0 0,0 0-1 0,0 0 1 15,0 0 0-15,0 0 1 0,0 5 0 0,0-5 1 0,0 6 2 0,0-2 2 0,8 7 4 16,-8-8 3-16,7 9 5 0,-2-8 0 0,2 11 5 0,0-6-1 16,-2 0 3-16,3 7 1 0,5-7-1 0,0 6 1 0,1 0-2 0,-1 4-4 0,6-4-4 15,1-1-4-15,-8 7-3 0,7-8-2 0,1 8-2 16,1-2-2-16,-3-4-1 0,3 3-1 0,-3-2-1 0,-4-1 2 0,4-1-2 15,-5 2-1-15,-5-7 3 0,5 4 3 0,-7-2 3 0,-1-2 3 0,2 1 9 0,-7-4 5 16,8 3 10-16,-8-3 3 0,-8-3 5 0,1 3 3 0,2-2 2 0,-1 1 1 0,-7 1-44 0,0-2-3 16,-6 2 0-16,-2-3 0 0,-5 3 0 0,0-1 0 0,0-1 0 0,-6 2 0 15,-2-2 0-15,2-4 0 0,0 5 0 0,-1 0 0 0,-5-5 0 0,4 4 0 16,2-4 0-16,6 6 0 0,-6-6 0 0,5 4 0 0,2 2 0 0,6-6 0 16,-2 5 0-16,3-1-79 0,-3-4-84 0,8 6-40 0,-1-3-45 0,2 3-53 0,0-1-76 15,5-1-89-15,-1-4-85 0,-4 6-81 0,5 0-20 0,2-3 10 0,-3-3 25 16,1 6 38-16,2-6 42 0,-4 0 49 0,-1-6 55 0,2 3 57 0,2 3 61 0,-1-12 64 15,1 8 75-15,-1-7 79 0</inkml:trace>
  <inkml:trace contextRef="#ctx0" brushRef="#br0" timeOffset="85287.77">22560 16457 81 0,'8'-9'154'0,"3"-1"47"0,-11 5 38 0,7-5 32 0,-1 4 30 15,2-3 31-15,-8 0 28 0,5-1 28 0,-5 1 30 0,7-3 27 0,-7 9 27 0,0-8-57 0,6 1-108 0,-6 5-57 0,0-3-31 0,0 3-15 0,6-1-9 0,-6-4-5 0,0 5-4 0,0 1 0 0,0-7-8 0,7 11-4 16,-7-4-7-16,0-1-7 0,0 5-5 0,0-4-3 0,0 4-8 15,0 0-10-15,0 0-11 0,0-5-12 16,0 5-10-16,0 0-16 0,0 0-12 0,0 0-15 0,0 0-8 0,0 0-10 0,-7 5-9 0,7-1-8 0,-6 5-10 0,6-3-6 16,-6 3-7-16,6 6-3 0,-7 0-4 0,2 0 3 0,-3 0 0 0,8 4 4 15,-6-4 3-15,-1 9 1 0,1-5 1 0,1 1 0 0,-3 0 3 0,8 4 0 0,-8-3-1 16,3 3-2-16,-2 0-2 0,1-5-7 0,1 5-11 0,-4-3-12 0,9-2-14 16,-7-1-16-16,7-3-14 0,-5 0-20 15,5 4-17-15,-6-8-23 0,6 4-21 0,0-1-24 0,-8-5-28 0,8 2-25 0,0-2-28 0,0-3-25 16,0 4-24-16,0-5-37 0,0-1-47 0,0 0-50 0,8 1-51 0,-8 1-14 0,0-6 6 0,6 3 23 15,-1-3 29-15,-5 0 38 0,7-3 37 0,2 3 42 16,-4-6 43-16,1 6 45 0,6-5 45 0,-4-3 53 0,5 3 57 0</inkml:trace>
  <inkml:trace contextRef="#ctx0" brushRef="#br0" timeOffset="85743.72">22879 16627 0 0,'13'-4'8'0,"0"-1"126"0,0 0 77 0,-8 1 61 0,9-2 52 0,-7 6 46 16,-1-4 42-16,-6-1 40 0,7-4 39 0,-7 3 33 0,7 2 34 0,-7-7 30 15,0 7 30-15,0-2-87 0,0 3-152 0,0-7-85 0,0 5-51 0,0-1-33 16,0 3-27-16,0-4-18 0,0 7-17 0,0-5-18 0,0 5-17 0,0-4-14 15,-7-1-14-15,7 5-12 0,0 0-14 0,-7-6-9 0,7 6-11 0,0 0-11 16,-6 0-9-16,-1 0-9 0,2 0-10 0,-4 6-6 0,4-1-7 0,0-1-4 0,-3 1-2 16,3 5-3-1,-11 1 0-15,11 2 2 0,-1-3-1 0,-7 5 2 0,5 0 1 0,3 0 0 16,-2-1 4-16,0 2-1 0,2-1 2 0,-2-2 2 0,-1 8-5 0,3-6 1 0,-2-2-5 16,7-4-3-16,-7 6-6 0,7 0-3 0,-5-5-5 0,5 4-4 0,0-4-3 0,0 1-2 15,0-1 1-15,0-1-2 0,5 0 1 0,-5-3 2 0,7 3 2 0,-7-3 3 0,7-3 7 0,-2 3 4 0,3 0 4 0,4-2 9 16,-5-4 4-16,5 5 5 15,-4-5 5-15,5 0 3 0,-2 0 3 0,5 0 3 0,-3-5 0 0,-3 5 2 0,4-4 3 0,6-2 3 16,-6 0 4-16,-2 3 3 0,2-9 5 0,-1 9 5 0,1-3 5 0,-4-3 3 0,3 0 5 16,3-1 2-16,-11 4 5 0,8-3 1 0,-7-2 2 0,1 2 1 0,-1-1-2 15,1-5-3-15,-7 5-3 0,7-4-5 0,-7 4-5 0,7-5-6 0,-7 6-6 0,0-6-2 0,0 2-9 16,-7 2-3-16,7-5-6 0,-7 7-6 0,7 0-5 0,-7-6-2 16,7 6-5-16,-6 3 1 0,-1-4-4 0,1 1-4 0,-1 3-1 0,1 3-7 0,1-3-9 0,-3 2-8 15,-5-1-11-15,5 5-13 0,3 0-14 0,-9 0-14 0,9 0-13 0,-8 0-18 16,5 5-16-16,-5-1-19 0,8 2-18 0,-2-3-17 0,-7 3-19 0,8 3-16 15,-1-3-10 1,-7-2-5-16,9 7-4 0,0-7 3 0,-3 5 5 0,3 1 7 0,5-5 6 0,-8 0 11 0,0 5 9 0,8-4 10 0,0-2 10 0,0 7 15 0,-5-11 12 16,5 4 9-16,0-4 10 0,0 9 2 0,5-9 1 0,-5 5 0 0,0-1 1 15,0 2-7 1,8-6-9-16,-8 6-19 0,8-6-26 0,-8 3-6 0,5-3 2 0,3 0 7 0,-3 0 14 0,-5 0 14 0,5 0 16 0,4 0 20 0,-4 0 17 0,2-3 20 16,-1 3 18-16,1-6 25 15,0 6 45-15</inkml:trace>
  <inkml:trace contextRef="#ctx0" brushRef="#br0" timeOffset="87230">22932 16472 0 0,'-9'-6'48'0,"9"6"52"0,0-4 38 0,0-1 32 0,0-1 30 0,0 6 26 0,-5-3 27 0,5-3 24 16,0 6 22-16,-5-4 22 0,5-1 23 0,-8 1-15 0,8-2-35 0,0 6-34 0,-5-6-31 0,-3 2-23 0,8-1-16 0,-8 0-14 0,8 1-8 0,-5-2-6 0,-1 2-6 0,6-1-2 16,-8 1 1-16,3 4-2 0,5-5 1 0,-8-2-2 0,3 4 0 0,5-3-4 0,-7 6-1 15,7-5-4-15,0 5-3 0,-7-4-2 0,7 4-8 0,0 0-3 16,0 0-9-16,0 0-5 0,0 0-9 0,0 0-7 0,0 0-8 0,0 0-8 15,0 0-7-15,0 0-7 0,0 0-9 0,0 0-6 0,0 0-8 0,0-6-4 16,0 1-3-16,7 5-4 0,-7 0-2 0,7 0-1 0,-7-4-3 0,5 4-3 0,3 0 0 0,-3-4-4 16,3 4 1-16,3 0 1 0,-3 0-3 0,5 0 4 0,-5 0-1 0,2 4 1 15,-1-4-4-15,3 4 0 0,-6-4-2 0,8 5 1 0,-7 1-3 0,5-2-2 16,-6 1 1-16,2 1-3 0,5-3-5 0,-8 9 1 0,4-8-5 0,-4 1-2 0,0 5-1 16,3-6 0-16,-3 6-2 0,3-6 0 0,-8 8 0 0,8-8-3 0,-8 1-5 15,5 5-6-15,-5-7-6 0,0 3-8 0,6-1-6 0,-6-1-8 0,0 2-9 0,0-6-11 16,0 6-11-16,0-2-15 0,0-4-10 0,0 5-14 0,0-5-11 0,0 0-11 15,-6 5-9-15,6-5-10 0,0 4-8 16,0-4-8-16,0 0-7 0,0 0-6 0,0 0-5 0,0 0-1 0,0 0 0 0,0 0 1 0,0 0 1 0,0 0 1 16,0 0 1-16,0-4 5 0,0 4 3 15,0-5 4-15,0 5 3 0,-5-5 3 0,5 5 3 0,0-4 3 0,0-2 5 0,0 0 5 0,-8 2 4 0,8-1 10 0,0-1 14 16,-8 3 13-16,8-3 13 0,-5 2 20 0,5-1 22 0,-8 1 26 0,3-2 26 16,5 0 28-16,-5 2 22 0,5-1 21 0,-9 0 20 0,4 1 18 0,5-2 18 0,-7 2 15 15,1 4 12-15,-2-5 17 0,2 1 12 0,6-1 11 0,-7 5 1 0,2-7-1 16,-2 4-1-16,0-3 1 0,0 6 1 0,1-5 3 0,-1 5 7 0,2-4 3 15,5 4 6-15,-9-6 2 0,4 6-1 0,5-5-5 0,-5 5-6 0,5 0-6 16,0 0-7-16,-8 0-4 0,8 0-6 0,0 0-7 0,0 0-12 0,0 0-7 16,0 0-14-16,0 0-11 0,0 0-12 0,0 0-12 0,0 0-12 0,0 0-10 15,0 0-8-15,0 0-13 0,0 0-7 0,0 0-23 0,-5 0-28 0,5 0 0 0,0 5 0 16,0-5 0-16,-8 6 0 0,8-2 0 0,0 1 0 0,-8 1 0 0,8 4 0 16,-5-5 0-16,5 4 0 0,-6 1 0 0,-2 4 0 0,3-4 0 0,5 5 0 15,-8-2 0-15,3 2 0 0,-2 1 0 0,0 2 0 0,2-3 0 0,-2 6 0 16,-1-6 0-16,3-2 0 0,5 8 0 0,-7-7 0 0,0-4 0 0,7 4 0 15,0-4 0-15,-5 5 0 0,5-5 0 16,0-1 0-16,-7-4 0 0,7 5 0 0,0-4 0 0,0-3 0 0,0 3 0 0,0 0 0 0,0-6 0 0,7 3 0 0,-7-3-10 16,0 6 1-16,0-6 3 0,0 0 3 0,5 4 3 0,-5-4 4 0,0 0 2 15,7 0 2 1,-7 0 2-16,7 0-10 0,-2 0 0 0,3 0 0 0,-8 0 0 0,7 0 0 0,-2-4 0 16,9 4 0-16,-9-6 0 0,3 6 0 0,-3-3 0 0,9-3 0 0,-9 6 0 15,11-6 0-15,-11 6 0 0,8-3 0 0,-8 3 0 0,9-6 0 0,-7 6 0 16,-1 0 0-16,8 0 0 0,-7 0 0 0,-2 0 0 0,2 6 0 0,-1-6 0 0,2 3 0 0,-2-3 0 0,1 6 0 0,-7 0 0 15,5-3 0-15,4 7 0 0,-4-5 0 0,-5 4 0 0,5-3 0 0,3 4 0 16,-8-1 0-16,5 1 0 0,3-1 0 0,-8 2 0 16,8-2 0-16,-8 1 0 0,5 1 0 0,-5 2 0 0,6-4 0 0,-6 3 0 0,7-3 0 15,-7 1 0-15,6-1 0 0,-6 0 0 0,0 3 0 0,0-9 0 0,7 3 0 0,-7 3 0 0,0-3 0 16,0-2 0-16,-7-4 0 0,7 5 0 0,0-1 0 0,-6-4 0 16,-1 6 0-16,1-1 0 0,1-5 0 0,-3 4 0 0,0-4 0 15,-5 5 0-15,3-5 0 0,-4 0 0 0,1 6 0 0,-1-6 0 0,2 0 0 0,-9 0-15 0,8 0-56 0,-1 0-7 16,-4 0-4-16,5 0-4 0,0-6-7 0,-6 6-5 0,6 0-6 0,-1 0-7 15,9-5-9 1,-10 5-9-16,3 0-7 0,5-4-11 0,2 4-8 0,-2 0-8 0,-2-5-14 16,9 5-10-16,-5-6-13 0,5 6-11 0,0-4-11 0,0 4-11 0,0 0-7 15,0-5-22-15,0 1-27 0,5-2-28 0,-5 3-30 0,9-9-37 0,-2 9-37 16,-2-3-4-16,-5-4 18 0,14 5 23 0,-9-4 28 0,3 5 33 0,-1-8 31 0,5 3 33 16,-5 0 34-16,-2 3 43 0,8-3 43 0,1-6 48 0,-9 5 61 0</inkml:trace>
  <inkml:trace contextRef="#ctx0" brushRef="#br0" timeOffset="87712.65">23413 16627 0 0,'5'0'18'0,"-5"0"109"0,9-4 67 16,-9 4 56-16,0-5 49 0,7 0 46 0,-7 1 43 0,0-2 44 0,0 2 42 0,0-1 36 0,0 1 38 0,5-7 23 0,-5 7 14 0,0-2-68 0,0-3-117 0,0 3-68 0,0 3-43 0,0-7-28 0,0 5-25 0,0-1-20 0,0-4-21 0,-5 5-19 0,5 1-21 0,0-1-16 15,0-1-15-15,0 6-18 0,0 0-11 0,0-4-13 0,0 4-12 0,0 0-13 16,-7-4-57-16,7 4 0 0,0 0 0 0,0 0 0 0,0 4 0 0,-9-4 0 16,9 4 0-16,-5 2 0 0,5-1 0 0,-6 4 0 0,-1-2-19 0,7 2-7 15,-5 6 3-15,-4-6 1 0,2 0 1 0,2 7 4 0,-1-2 5 0,-1-4 3 16,1 4 3-16,-2 2 1 0,8-1-1 0,-5-8 1 0,-2 8 1 0,0-3-3 0,2 3-6 16,-2-6-3-16,7 4-4 0,-8-2-5 0,3 4-3 0,5-5-5 0,-8-1-3 15,8 0-3-15,-6 1-4 0,6 1 0 0,0-1-1 0,0-5 2 0,0 3 1 16,0-3 3-16,0 4 4 0,0-3 5 0,6 0 5 0,-6 3 2 0,8-3 6 0,-3-6 3 15,3 4 7-15,-1 1 3 0,-2-1 6 0,2-4 2 0,5 5 4 0,2-5 1 16,-7 0 6-16,4 0 5 0,5 0 5 0,-4 0 4 0,-1 0 5 0,5-5 5 16,-5 5 7-16,2-4 6 0,0-1 2 0,1 1 4 0,-9 4 3 0,10-6 2 15,-10 0 1-15,3 3 0 0,3-3 1 0,-3 0-7 0,-1-3-59 0,-1 4 0 0,-6 1 0 16,6-5 0-16,1-1 0 0,-7-1 0 0,5 1 0 0,-5 1 0 0,0-6 0 16,0 6 0-16,0-7 0 0,-5 2 0 0,5 4 0 0,-7-5 0 0,7 6 0 15,-6-6 0-15,0 6 0 0,-1-6 0 0,-1 5 0 0,-3 0 0 0,3 0 0 16,3 0 0-16,-2 6 0 0,-1-5 0 0,3 4 0 0,-9-1 0 0,9 2-74 15,-3 4-34-15,3 0-20 0,-3 0-21 0,2 0-24 0,1 4-25 16,-2-4-27-16,-2 6-34 0,4-1-33 0,-1 4-57 0,-1 1-64 0,2-1-77 0,-4-4-82 0,2 5-20 16,2 0 9-16,-1 1 28 0,6-4 31 0,-7 4 40 0,7-1 42 0,-6-4 46 0,6-3 47 15,-8 3 52-15,8 0 53 0,-5-3 67 0,5-3 73 0</inkml:trace>
  <inkml:trace contextRef="#ctx0" brushRef="#br0" timeOffset="88241.33">22937 16384 12 0,'-5'-4'84'15,"5"4"43"-15,-9-5 37 0,4 5 32 0,5 0 32 0,-5-7 26 0,-3 7 28 0,8-3 27 0,-5 3 27 0,5-6 29 0,-8 6 30 0,0 0-23 0,8 0-53 0,0-5-35 0,0 5-26 0,-5 0-20 0,5 0-15 0,0 0-9 0,0 0-8 0,-6 0-3 0,6 0-7 0,0 0-4 0,0-4-6 0,0 4-12 0,0 0-7 0,0 0-13 16,0 0-10-16,0 0-11 0,0 0-10 0,0 0-6 0,0 0-11 0,0 0-6 16,0 0-9-16,0 0-10 0,0 0-10 0,0 0-8 0,0 0-9 0,0 0-8 0,0-6-4 15,0 6-6-15,6 0-3 0,-6-5-3 0,5 5-3 0,-5 0 0 0,8 0-4 16,0-4 0-16,-3 4 0 0,8 0 0 0,-8 0 1 0,9 0-1 0,-1 0 1 16,-6 0 2-16,7 0-2 0,-2 0 2 0,2 4-3 0,4-4-1 0,-4 5 0 0,-1-5-4 15,0 6-2-15,6-2 0 0,-6-4-5 0,7 5 0 0,-6 1-2 0,4-3-4 16,-4 4-1-16,-2-2-2 0,2-1-3 0,-1-4-3 0,0 5-5 0,0-1-5 15,-7 2-5-15,-1-6-7 0,2 4-6 16,2 1-7-16,-9-5-4 0,5 5-8 0,-5-5-6 0,0 0-8 0,0 0-8 0,0 4-10 0,-5 2-8 0,5-6-11 0,0 6-8 16,-9-2-7-16,9-4-10 0,-7 5-12 0,2-5-10 0,5 4-16 0,-6-4-18 15,-1 0-20-15,1 0-23 0,-2 6-43 0,3-6-48 0,-2 0-78 0,1 0-85 16,0-6-25-16,-2 6 0 0,-4 0 19 0,4-4 25 0,2-1 29 0,-7 1 34 0,8-2 39 16,-9 0 38-16,1-3 45 0,0 0 45 0,6-6 58 0,-4 6 65 0</inkml:trace>
  <inkml:trace contextRef="#ctx0" brushRef="#br0" timeOffset="88809.62">22782 16384 93 0,'-9'9'201'0,"9"1"74"0,0-5 58 0,0 0 43 0,0-5 34 0,0 4 30 0,0-4 28 0,0 6 29 16,0-6 28-16,9 0 29 0,-2 0 31 0,-7 0-63 0,5 0-112 0,2-6-100 16,0 6-92-1,-7 0-54-15,5 0-29 0,3 0-12 0,-8 0-4 0,0 0-2 0,7 0-2 0,-7 0-6 0,0 0-4 0,0 0-8 0,0 0-13 0,0 0-11 16,0 0-13-16,0 0-9 0,0 0-11 0,0 0-7 0,0 0-6 0,0 0-4 0,0 6-5 15,0-6-3-15,-7 6-3 0,7 3-7 0,0-5-4 0,-8 5-3 0,8-3-3 16,-5 3-2-16,5 7 1 0,-7-6 1 0,7-2 2 0,-7 7 2 0,7-3 0 0,0 2-1 16,-5-4 1-16,5 3-2 0,-7-2 1 0,7 4-2 0,0-6 0 0,0 5 0 15,-9-4 0-15,9 0 1 0,0 0 0 16,0 1 0-16,0-4 1 0,0-1-1 0,0 3 3 0,9-3 2 0,-9 0-2 0,0-3 1 0,0 3 1 0,0-6 1 16,0 6 1-16,0-6 1 0,0 0 1 0,0 0 1 0,0 0 2 0,7 3 2 15,-7-3 3-15,0 0 2 0,0 0 3 0,0 0 2 0,0 0 2 0,0 0 1 16,0 0 3-16,0 0 3 0,0 0-2 0,0 0 1 0,5 0-2 0,-5 0 0 0,0 0-4 15,7-3-2-15,-7 3-4 0,7 0-2 0,-7 0-3 0,5-6-5 16,3 6-1-16,-8-6-3 0,7 6-6 0,-2 0-1 16,2-3-1-16,-7 3 0 0,7-6-3 0,-2 6-1 0,3 0 1 0,-3 0 0 15,9 0 3-15,-9 0-1 0,3 0-1 0,0 0 1 0,5 6-1 0,-8-6 1 16,9 3 2-16,-9-3 1 0,8 6-1 0,1 0 1 0,-7-3 1 0,5 3 2 0,2-2 2 0,-8 1-1 0,6 4 1 16,-3-3 1-16,1-2-2 0,-2 7 2 0,5-7-1 0,-5 6 1 0,3-5 0 15,-4 4-2-15,-1 1 2 0,1 1-2 0,-1-7 0 0,1 7 0 16,0-3 1-1,0-3-4-15,-2 4 2 0,3 3-1 0,-3-9 2 0,-5 9 1 0,6-8 3 16,-6 1 3-16,0-1 1 0,0 1 5 0,0-1 4 0,0 2 3 0,0 0 2 16,-6-3 1-16,6 3-1 0,-5 0-17 0,-3-3-6 0,3 3 0 0,-9-2 0 0,7-4 0 15,-6 5 0-15,0-5 0 0,2 4 0 0,-10-4 0 0,8 0 0 0,-1 6 0 16,-4-6 0-16,-3 0 0 0,9 0 0 0,-8 0 0 0,8 0 0 0,-7-6 0 16,6 6-29-16,-3 0-17 0,5 0-6 0,-2-4-3 0,5 4-7 0,-4 0-4 15,5-5-6-15,2 5-8 0,-2 0-7 0,-1 0-10 0,3-4-9 0,-2 4-8 0,7 0-12 16,-7 0-9-16,7-6-13 0,0 6-10 0,0 0-16 0,-5-3-18 0,5 3-18 15,0 0-21-15,0 0-18 0,0 0-26 0,5-6-34 0,-5 0-43 0,0 6-47 0,7-3-43 16,0 3-32-16,-7 0-3 0,5 0 19 0,3 0 25 0,4 0 32 0,-5 0 38 16,0 0 38-16,-2 0 40 0,8 0 41 0,-5-6 46 0,3 6 49 0,-3 0 55 15,5-6 70-15</inkml:trace>
  <inkml:trace contextRef="#ctx0" brushRef="#br0" timeOffset="89187.71">23850 16926 0 0,'0'0'1'0,"0"0"96"0,0 0 64 0,0 0 43 0,0 0 34 0,0 0 35 0,0-4 35 0,6 4 35 0,-6-6 35 0,0 3 34 0,7 3 35 0,-7-6 31 0,0 6 31 0,0-6-59 16,0 6-109-16,6 0-51 0,-6 0-25 0,0-3-10 0,0 3-3 0,0 0-7 0,0 0-8 0,0 0-8 0,0 0-8 0,0 0-9 0,5 0-7 0,-5 0-11 0,0 0-10 0,0 0-12 0,0 0-12 0,0 0-10 15,0 0-12-15,0 0-8 0,0 0-118 0,0 0-12 0,0 0 0 0,0 0 0 16,0 0 0-16,0 0 0 0,0 0 0 0,0 0 0 0,0 0 0 0,0 0 0 16,0 0 0-16,0 0 0 0,0 3 0 0,-5 3 0 0,5 0 0 0,0-3 0 15,-6 3 0-15,6-2 0 0,-7 1 0 0,1 5 0 0,-2-5 0 0,3 4 0 16,-2 1 0-16,1 0 0 0,-8-5 0 0,7 4 0 0,-6-3 0 0,2 3 0 15,3-3-86-15,-5-3-172 0,7 9-66 0,-6-8-124 0,4-4-150 0,-5 5-70 16,7-1-30-16,-1-4 5 0,-7 6 23 0,9-6 35 0,-3-6 40 0,-2 6 45 0,1-4 51 0,2-5 60 16,2 4 64-16,-3-5 73 0,2-1 79 0,1-4 103 0,-3 6 110 0</inkml:trace>
  <inkml:trace contextRef="#ctx0" brushRef="#br0" timeOffset="90024.14">24240 16643 38 0,'-6'-4'84'0,"6"4"36"0,-7-6 36 0,7 0 33 0,-6 6 32 0,-1-4 28 0,7 4 24 0,-6-5 27 0,6 5 24 0,-7-5 9 0,1 5 1 0,6-4-15 16,-8 4-21-16,8-6-20 0,-5 6-22 0,-3 0-18 0,8-4-21 0,0 4-15 15,0 0-12-15,-5-5-5 0,5 5-3 0,0 0-2 0,0 0-4 0,0 0-6 0,0 0-8 0,0 0-8 16,0 0-6-16,0 0-7 0,0 0-7 0,0 0-8 0,0 0-9 0,0-4-6 0,5 4-11 0,-5 0-6 0,8-5-11 0,-8 5-6 0,5-6-11 15,3 2-8-15,-2-2-7 0,1 6-5 0,-1-5-7 0,1 1-5 0,6-2-5 16,-2 3-2-16,-2-3-2 0,11 6-5 0,-9-4-1 0,2-1-4 0,0-1-2 0,8 6-1 16,-7-3-4-16,4-4-1 0,3 7 0 0,-3-5-1 0,3 5-4 0,-2-4-1 15,-1 4-2-15,1-5-3 0,2 5-3 0,-3 0-6 16,3 0-12-16,-8 0-12 0,1 0-14 0,-2 5-15 0,-1-5-20 0,-3 0-19 0,0 4-23 0,-3-4-20 16,2 5-22-16,-7-5-23 0,0 0-22 0,0 7-23 0,-7-7-25 0,7 3-43 15,-5 3-49-15,-3-1-66 0,0-1-67 0,-3 2-19 0,4-3 6 0,-7 3 22 0,2-2 32 0,6-4 33 16,-8 5 36-16,2-5 37 0,-1 6 39 0,-1-6 41 0,2 0 43 0,-2 0 57 15,9 0 61-15</inkml:trace>
  <inkml:trace contextRef="#ctx0" brushRef="#br0" timeOffset="90481.36">24337 16594 10 0,'0'5'111'0,"-5"-5"68"15,-2 0 54-15,7 0 46 0,0 0 41 0,-6 0 39 0,6 0 37 0,0-5 36 16,0 1 36-16,0 4 35 0,0-5 32 0,0 5-15 0,0-6-46 0,0 2-70 16,0 4-83-16,0-6-51 15,0 1-30-15,0 5-26 0,0-4-18 0,0 4-18 0,0-6-19 0,0 6-16 0,0 0-18 0,0 0-19 0,0-3-18 0,0 3-18 0,0 0-18 16,0 0-16-16,0 0-14 0,0 0-9 0,0 0-8 0,0 0-5 0,0 0-6 0,0 3-3 15,0 7-3-15,0-5 1 16,0 5-3-16,0 1 0 0,0-2 2 0,-8 1 1 0,8 4 3 0,0-4 6 0,-6 5 2 0,6-2 2 0,-7 2 2 0,2 0 1 16,5 0 2-16,-8-5-1 0,2 4 0 0,1 2 2 0,-3-1-3 0,8-6 0 15,-5 6 0-15,-2-6-2 0,-2 1-2 0,4 1-4 0,5-3-2 0,-6 3-2 16,6-2-3-16,-7-3-3 0,7 3-2 0,-6-3-3 0,6-2 0 0,0 1-1 0,-7-1 3 16,7-4-2-16,0 0 2 0,0 0 0 0,0 0 4 0,0 0 3 0,0 0 4 15,0 0 4-15,0 0 6 0,0 0 3 0,0 0 5 16,0 0 5-16,0 0-1 0,0 0 5 15,0 0-2-15,0 0 3 0,7 0-1 0,-7 0-1 0,6-4 1 0,-6 4-2 16,7-5 2-16,-7 1-4 0,6 4-1 0,-1-6-3 0,4 0-2 16,-2 3-2-16,-2-3-1 0,3 0-1 0,-3-3-2 0,9 9 0 0,-9-9-1 0,8 5 1 15,-5-1-1-15,5-1 0 0,1 2 1 0,-9 4-1 0,8 0 4 0,0-6 4 16,0 6 4-16,0 0 1 0,0 6 3 0,0-6 0 0,6 4-1 0,-6 2 5 16,1-1-2-16,-2-1 0 0,2 5-1 0,-1-3 0 0,-1 3-3 0,2-3-1 0,-8 3-1 15,6 1-5-15,-3-1-4 0,3 6-3 0,-6-6-1 0,-1 3-1 0,3-3 2 16,0 0 0-16,-8 1-1 0,5-1 1 0,-5 2 2 0,0-1 0 15,0-1 0-15,0-5-1 0,0 7 2 0,-5-7 0 0,5 1 2 0,-8 4-2 0,0-2-2 16,3-2-8-16,-1-1-9 0,-6-4-11 0,3 5-11 0,-3-5-15 0,6 4-14 0,-8-4-17 16,2 0-20-16,-1 0-23 0,7 0-25 0,-9 0-23 0,4-4-27 0,-2 4-26 15,0-5-27-15,-1 1-24 0,9-1-18 0,-10-2-26 0,9 4-25 0,-7-3-33 16,8 1-32-16,-9 1-41 0,7 4-44 0,7-6-1 0,-6 1 21 0,-1 1 31 16,7-1 33-16,-5-5 40 0,5 6 42 0,0 4 40 0,0-6 39 0,5-3 45 0,-5-2 44 15,0 7 49-15,7-1 60 0</inkml:trace>
  <inkml:trace contextRef="#ctx0" brushRef="#br0" timeOffset="90875.32">24890 16736 46 0,'8'4'160'0,"-2"2"73"0,-6-6 55 0,7 5 45 0,-7-5 36 0,0 0 34 0,6 0 32 0,-6-5 33 0,7-1 31 0,-7 6 34 0,0-4 35 0,0-2-37 0,7 1-74 0,-7 5-88 0,0 0-97 0,0-4-46 0,0-1-25 0,0 5-14 0,0-4-5 0,0-2-8 16,-7 3-8-16,7-3-8 0,0 6-15 0,-7-6-14 0,7 3-18 0,0 3-16 15,-6-6-18-15,6 6-16 0,-7 0-13 0,1-6-12 0,6 6-14 0,-8 0-9 16,3 6-9-16,0-6-9 0,-3 6-7 0,2-3-1 0,-1 3-5 0,-1 3 0 16,3-3 0-16,-1 3 1 0,-2 0 1 0,3 1 0 0,-3 1 5 0,-5 3 0 0,7-5 4 15,1 6 0-15,-2-4 2 0,-1 4 2 0,2-2 0 0,6-4-3 0,-6 6 0 16,-1-3-3-16,2 1-3 0,5-4 0 0,0 6-4 0,-7-3 1 16,7-3-2-16,0 0-1 0,0 1 1 0,7-1 1 0,-7-4 2 0,0 5-2 0,5-4 4 0,-5-2 1 15,7 5 4-15,-1-4 3 0,0 1 5 0,9-6 3 0,-10 4 4 0,1-4 3 16,7 5 3-16,0-5 4 0,1 0 6 0,-1 0 5 0,0-5 8 0,0 5 7 15,0-4 7-15,0-2 3 0,0 1 5 0,1 1 2 0,-2-1 3 0,2 1-1 16,-1-6-23-16,-8-1-40 0,9 2 0 0,-9-1 0 0,8 1 0 16,-6-6 0-16,2 6 0 0,-4-7 0 0,-5 2 0 0,6-2 0 0,-6-2 0 0,0 3 0 15,-6 0 0-15,1 0 0 0,-4 0 0 0,2 2 0 0,-6 3-64 0,2-5-111 16,-2 0-36-16,0 6-45 0,-8 0-47 0,2-6-73 0,-1 9-80 0,1-4-84 0,0-1-86 16,-1 8-22-16,1-1 6 0,6 4 30 0,-1-6 35 0,-6 6 44 15,8-5 48-15,5 5 53 0,-5-4 55 0,3 4 58 0,4-6 63 0,-1 0 73 0,-1 2 77 0</inkml:trace>
  <inkml:trace contextRef="#ctx0" brushRef="#br0" timeOffset="93378.3">24768 18313 16 0,'0'6'62'16,"0"-6"11"-16,-7 4-1 0,7-4-2 0,0 0-3 0,-5 0-4 0,5 0 0 0,-7 0-1 0,-2 0 0 0,9 0-4 0,-5 0-5 0,5 0-27 0,-6 0-37 0,6 0-8 0,-7 0 7 0,2 0 23 0,5 0 29 0,-9-4 32 0,9 4 32 0,-5 0 27 0,-2 0 25 0,1 0 22 0,6 0 17 15,-5 0 15-15,-3 0 11 0,0 0 7 0,8 0 0 0,-5 0-5 0,-2 0-6 0,0 0-11 0,2-6-14 0,-2 6-16 0,-1 0-17 16,3 0-16-16,-2 0-12 0,-5 0-6 0,4 6-8 0,0-6-3 0,3 0-4 16,-1 0-4-16,-6 0-4 0,3 0-2 0,4 4-3 0,-2-4-3 0,-4 0-5 15,2 5-3-15,2-5-4 0,2 0-5 0,-2 4-4 0,1-4-1 0,6 0-2 0,-6 0-3 16,-2 5 1-16,8-5-2 0,0 0 0 0,0 0-2 0,0 0-7 15,0 0-3-15,0 0-7 0,0 0-6 0,0 0-5 0,0 0-7 0,0 0-8 0,0 0-4 0,0 0-7 16,0 0-4-16,0 0-7 0,0 0-3 0,0 0-2 0,0 0 1 0,0 0 4 16,0 0 5-16,0 0 5 0,0 0 10 0,8 0 5 0,-8 0 5 0,6 0 7 0,0 0 5 15,1 0 4-15,-2 0 5 0,2-5 3 0,7 5 6 0,-8 0 1 0,6-4 5 16,9 4-1-16,-10-5-2 0,10 1-4 0,-2-2-7 0,1 2-1 0,7-7-6 16,-8 8-3-16,7-9-3 0,8 3-3 0,-10 0-3 0,10-7-2 0,3 7-3 15,-3-1-2-15,5-4-2 0,1-1-4 0,-3 5 2 0,10-5 3 0,-2 0 3 0,7 2 0 16,-6-1 1-16,6-2 4 0,0 1-1 0,-1 0-1 0,4 0 0 0,-5 6-1 0,3-6 1 15,-1 6-1-15,-2-7 0 0,3 7-2 0,7 0-1 0,-9-6-2 0,1 6-4 16,1-2 3-16,0 6-2 0,-1-4-1 0,-7-1-2 0,8 1 1 0,-1-2 1 16,-7 7 0-16,0-7 0 0,0 2-2 0,8-1-2 0,-9 1 2 0,4 0-2 15,-4-7-5-15,9 5 1 0,-8 2-2 0,0-4-1 0,2 1-2 0,-8-3-1 16,6 2-2-16,-6 4 0 0,7-6-3 0,-7 0 0 0,0 5 1 0,0 1-4 16,-7-6 2-16,8 4-1 0,-8 7 1 0,2-5-1 0,5-2 1 0,-15 7-1 15,8-2-1-15,-4 3 1 0,-1-3-2 0,-3 0 2 0,-4 6-1 0,-1-4 0 0,1 4-2 16,-8 0 1-16,3 0 0 0,-2 0-5 0,-7 0-1 0,-1 4-1 0,3-4-2 15,-8 6 3-15,8-6-1 0,-8 6 4 0,0-3 3 0,0-3 4 16,0 6 4-16,0-2 3 0,-8 1 2 0,8 1 2 0,-8-3 2 0,3 3 2 0,5 3-1 0,-6-3-2 16,-7-2-5-16,6 7-10 0,-1-7-10 15,-4 5-14-15,5-3-14 0,-6-2-18 0,0 1-17 0,2 1-22 0,-4-6-22 0,2 3-27 16,2-3-30-16,-5 6-32 0,5-6-35 0,-10 0-41 0,9 0-42 0,-7 0-96 0,6 0-121 0,-6-6-41 16,-1 6-7-16,1-3 17 0,-2-3 25 0,-6 1 36 0,9-5 37 0,-8 1 44 0,7 0 47 15,-8-1 50-15,2-5 53 0,-2 0 59 0,1 0 64 0</inkml:trace>
  <inkml:trace contextRef="#ctx0" brushRef="#br0" timeOffset="94009.5">25367 17781 0 0,'0'0'1'0,"0"0"99"0,0 0 72 0,0 0 48 0,0 0 38 16,0 0 37-16,-5 0 35 0,5-4 34 0,-8 4 33 0,8-6 29 0,0 0 35 0,-8 6 29 0,8-3 31 0,0-3-63 0,-5 6-121 0,5-5-60 0,0 5-34 0,0 0-18 0,0-4-11 0,0 4-11 0,0 0-13 0,0-6-16 0,0 6-13 0,0 0-15 16,0 0-12-16,0 0-15 0,0 0-14 0,0-4-16 0,0 4-13 0,0 0-13 15,0 0-10-15,0 0-10 0,0 0-7 0,0 0-6 0,0 0-6 0,0 0-3 16,0 0-7-16,-6 0-7 0,6 0-5 0,-8 4-6 0,3-4-5 0,5 0-2 15,-8 6-3-15,-4-2-3 0,5 1-1 0,-5 4-2 16,-1-3 0-16,-1 4-2 0,-7 5-2 0,3-6 1 0,-3 6-1 0,5 0 4 0,-5-2 0 0,2 7 2 0,-10-4 0 16,6 3 1-16,2-5-3 0,-5 7-1 0,-1-8-1 0,3 7-2 15,-2 0-1-15,0-5-3 0,-1 3 3 0,1 3 1 0,0-2 2 0,-1 2 2 16,1-7 1-16,8 5 3 0,-9 0 1 0,1-4 2 0,8 4 3 0,-3-5 1 0,10 2 2 0,-5-1 1 16,-3-6 1-16,14 0-4 0,-2 3-1 0,-1-9-4 0,3 3-2 0,-2 0-5 0,7-2-2 15,0-4-3-15,0 0 0 0,0 0-2 0,0 0-2 0,0 0-2 0,0 0 2 16,0 0 3-16,0 0 3 0,0 0 12 0,0 0 8 0,7 3 11 0,-7-3 9 0,5 0 7 15,-5 6 7-15,8-6 4 0,-1 5 6 0,-2-5 5 0,2 4 4 0,0-4 7 16,-2 6 2-16,11-6-2 0,-11 6-2 0,1-3-6 0,6-3-6 0,2 6-7 16,-7-1-4-16,4-1-6 0,5 2-2 0,-4-6-6 0,-6 4 1 0,8 1-5 15,-2-1-2-15,2 1-9 0,-1 1-8 0,0-2-15 0,-2 2-20 0,4-1-24 16,-1-1-28-16,-4 2-35 0,4 3-38 0,-1-5-47 0,1 1-52 0,-2 5-113 0,9-5-139 0,-8 1-58 16,0-3-18-1,6 3 5-15,-7 0 20 0,2-6 32 0,-1 0 35 0,1 0 44 0,-2-6 48 0,2-3 52 16,-9-2 56-16,8-8 63 0,-13 0 67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0-06T04:58:40.6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15440 6864 14 0,'0'0'66'0,"0"0"28"0,-5 4 27 0,5-4 25 0,0 0 25 0,0 0 24 0,0 0 23 0,0 0 24 0,0 0 23 0,0 0 12 0,0 0 7 0,0 0-14 0,0 0-24 0,0 0-23 0,0-4-21 0,0 4-14 0,0-5-15 0,0-1-7 0,0 6-7 0,0-4-3 0,0-1-3 0,0 1-3 15,0-1-1-15,0 5-5 0,0-4-5 0,0-2-8 0,0 6-8 0,0-6 2 0,0 6 2 0,0 0 2 0,0 0 1 16,0 0-4-16,0 0-4 0,0 0-9 0,0 0-11 0,0 0-9 0,0-4-10 0,0 4-9 16,0 0-8-16,0 0-7 0,0 0-6 0,0 0-8 0,0 0-6 0,0 0-8 15,0 0-8-15,0 0-9 0,0 0-5 0,0 0-7 16,0 0-6-16,0 0-3 0,0 0-3 0,-7 4-5 0,7-4-1 0,0 0-1 0,0 0-4 0,0 6 1 15,0-6-2-15,0 0-4 0,0 0-1 0,0 0 1 0,0 0 1 0,0 6 4 16,0-2 4-16,0 1 6 0,0 4 1 0,0-5 3 0,0 7 2 0,0-7 3 16,0 11 1-16,0-4 1 0,0-3 3 0,0 7 3 0,7-4 3 0,-7-1 2 15,0 4-3-15,0-4-2 0,0-1-3 0,5 0-3 0,-5 7-1 0,0-7-1 0,9 0 0 16,-9 2-1-16,7-1 1 0,-2 0 1 0,-5-1-2 0,6-4 2 0,-6 5-1 16,5-1 0-1,3-4 1-15,-8 2 0 0,8 2 2 0,-3-9 0 0,2 5 2 0,-7-1 1 16,7 0 4-16,-2-4 9 0,2 0 11 0,1 0 11 0,-3 0 11 0,3 0 10 15,-2-4 7-15,-1 4 9 0,3-4 8 0,5-1 7 0,-7-1 5 0,6-4 4 16,4 5 1-16,-5-4 1 0,1-1 0 0,9-4-9 0,-9 4-8 0,8-5-10 0,-6 0-10 16,4 2-10-16,3-2-8 0,-2 0-8 0,-6 0-7 0,8 0-3 0,-3 0-6 15,1 0-3-15,2 2-2 0,-8-3-1 0,6 2-2 0,1-5-1 0,-1 10 1 16,-1-7-5-16,3 2 0 0,-2-1 0 0,1-1 1 0,-8 7-1 0,8 0 2 16,-1-2-2-16,-3 3 0 0,-5-3-2 0,10 1 1 0,-9 5-1 0,-6-5 1 0,7 5-2 15,0 1 3-15,-6-1 1 0,-1 1 2 0,0-2 0 0,2 6 4 0,-8-3-3 16,7 3-2-16,-7 0 1 0,0-6 0 0,0 6-2 0,0 0 1 0,0 0 1 15,0 0-1-15,0 0 0 0,0 0 1 0,0 0-1 0,0 0 0 0,0 0 0 16,0 0-2-16,0 0 0 0,0 0-5 0,0 0-5 0,0 0 0 0,0 0 0 16,0 0 0-16,0 0 0 0,0 6 0 0,0-6 0 0,0 0 0 0,0 0 0 15,0 0 0-15,0 0 0 0,0 0 0 0,0 0 0 0,0 0 0 0,0 0 0 16,-7 3 0-16,7-3 0 0,0 0 0 0,0 0-31 0,-8 0-5 0,8 6-4 16,0-6-6-16,-6 0-4 0,6 4-4 0,-6-4-6 0,6 5-4 0,0-5-5 15,-7 0-9-15,7 4-3 0,0-4-7 0,-5 5-6 0,5-5-5 0,0 6-10 0,0-6-5 16,0 4-9-16,-8-4-11 0,8 5-10 0,0 1-11 0,-8-2-16 0,8-4-13 15,-5 6-19-15,5-1-13 0,0-1-19 0,-6 0-21 0,6 1-36 0,0 1-39 16,-7-2-49-16,7 7-53 0,0-8-19 0,-5 3-7 0,5 4 16 0,0-5 24 0,-9-1 30 16,9 2 35-16,-5-3 38 0,5 3 35 0,-7-6 41 0,1 5 42 0,6-5 49 0,-5 0 53 15</inkml:trace>
  <inkml:trace contextRef="#ctx0" brushRef="#br0" timeOffset="16415">21030 9804 71 0,'0'0'141'0,"0"-5"43"0,0 5 33 0,0-4 30 0,0-1 29 0,-7 1 26 0,7-2 25 0,0 0 26 0,0 6 26 0,0 0 23 0,-7-3 23 0,7-3-58 0,0 6-105 0,0-6-61 0,0 6-33 0,0-4-18 0,0-1-11 0,0 5-9 0,0-4-6 15,0 4-7-15,0 0-7 0,-7-5-6 0,7 1-8 0,0 4-8 0,0-6-5 0,0 6-5 0,0 0-4 16,0-5-2-16,0 5-4 0,0 0-4 0,0 0-5 0,0 0-8 0,0 0-6 0,0 0-6 16,0 0-7-16,0 0-4 0,0 0-8 0,0 0-7 0,0 0-7 0,0 0-6 15,0 0-7-15,0 0-6 0,0 0-4 0,0 0-5 0,0 0-2 0,0 0-2 16,0 0 1-16,0 0-1 0,0 0 0 0,0 0 0 0,0 5 2 0,0-5 1 15,0 6 2-15,0-2 3 0,0-4 7 0,0 5 4 0,0 4 6 0,0-5 4 0,7 8 3 16,-7-9 3-16,0 9-1 0,0-3 3 0,0 0 0 0,7 1-1 0,-7-1 3 16,0 3 0-16,0-3 0 0,7 0 1 0,-7 0-1 0,0 1-3 0,0 1 1 0,6-1-1 15,-6-1-2-15,0 0-2 16,0-3 2-16,7 3-2 0,-7-3-1 0,0 4-1 0,5-5 2 0,-5-1 2 0,0 1 4 0,9-1 10 0,-9-4 9 0,0 6 14 16,5-6 12-16,0 3 13 0,-5-3 14 0,8 0 12 0,-3-3 12 0,11 3 8 15,-11-6 10-15,1 2 6 0,7-5 4 0,0 4 4 0,1-11-2 0,-2 7-4 16,7-6-6-16,-6 0-12 0,3 0-13 0,2-4-11 0,1 4-13 0,-1-4-13 0,-2-1-9 15,3 1-12-15,1-2-8 0,-1 3-17 0,1 3-20 0,-1-4 0 16,0 4 0-16,-1-4 0 0,-2 4 0 0,2 0 0 0,3 0 0 16,-10 6-40-16,2-6-56 0,7 5-51 0,-8 1-51 0,3 3-68 0,-2-3-71 0,-7 3-123 0,7 3-138 15,0-3-58-15,0 3-15 0,-8-4 5 0,9-2 18 0,-7-2 32 16,-7-2 40-16,6-2 51 0,2-6 57 0,-8 3 67 0,0-12 70 0,0 2 77 0,-8-3002 80 0</inkml:trace>
  <inkml:trace contextRef="#ctx0" brushRef="#br0" timeOffset="58483.64">10283 10297 94 0,'7'0'158'0,"-2"-5"44"16,-5 1 34-16,0-1 32 0,9 1 29 0,-9-2 30 0,0 2 28 0,0-7 26 0,0 8 25 0,0-4 25 0,0 2 23 0,0 1-66 0,0-1-119 0,7-1-58 0,-7 6-25 0,0-4-15 0,0 4-7 0,0-3-9 0,0 3-10 16,0 0-12-16,0-6-11 0,0 6-10 0,0 0-11 0,0 0-14 0,0 0-9 0,0 0-13 0,0 0-13 0,0 0-8 0,0 0-9 0,0 0-6 0,0 0-6 15,5 0-3-15,1 0-2 0,-6 0 0 0,5 0 3 0,3 0 1 0,0 0 2 16,4 6 5-16,-6-6 1 0,0 0 2 0,9 3 3 0,-4-3 0 0,2 0 1 0,2 0 0 16,-3 4-2-16,0-4 1 0,2 0-5 0,4 0-6 0,3 0-1 0,-3 6-7 0,3-6-3 15,-2 0-1-15,1 0-2 0,7 0 1 0,-8 0 0 0,7 0-4 16,1 0-7-16,-2 5-18 0,2-5-31 0,-3 0-40 0,3 4-50 0,-1-4-88 0,0 0-104 15,6 0-96-15,-5 5-91 0,0-5-35 0,-3 0-6 0,-3-5 4 0,6 1 16 16,-9-1 22-16,3-8 28 0,-2 2 42 0,-6-9 49 0,6-4 61 0,-14-6 65 0,10-3 85 16,-9-7 86-16</inkml:trace>
  <inkml:trace contextRef="#ctx0" brushRef="#br0" timeOffset="64551.23">8368 14333 52 0,'0'0'121'0,"0"0"33"0,0 5 25 0,0-5 25 0,0 4 23 0,0-4 20 16,0 0 19-16,0 0 15 0,0 0 16 0,0 0 15 0,0 0 15 0,0 0-55 0,0 0-92 0,0 0-48 0,0 0-25 0,0 0-9 0,0 0-2 0,0 0-8 0,0 0-8 0,0 0-8 0,0 0-3 0,0 0-3 0,0 0 0 15,0 0 3-15,0 0 2 0,0 0 0 0,0-4-1 0,0 4-3 0,0 0-2 0,8 0-5 16,-8-5-4-16,5 5-3 0,-5 0-4 0,7 0-2 0,0 0-2 0,-7-6-5 16,5 6-5-16,3 0-6 0,-1 0-9 0,-2 0-5 0,2-4-9 0,-7 4-12 15,12 0-20-15,-4 0-19 0,0 0-25 0,-3 0-48 0,1 0-62 0,6 0-83 0,2-6-94 16,-1 6-38-16,1 0-13 0,-2-5 0 0,1 1 10 0,8-1 15 0,-2-5 16 16,-1 1 28-16,-4 0 31 0,6-3 38 0,-1-3 41 0,0 2 58 0,-6-8 66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0-06T04:59:59.8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15598 6741 5 0,'-8'0'34'16,"8"0"20"-16,0 0 21 0,-5 0 23 0,5 0 23 0,0 0 26 0,0 0 24 0,0-4 16 0,0 4 5 0,-7 0 15 0,7 0 20 0,0 0 14 0,0 0 7 0,0 0-3 0,0-4-12 0,0 4-11 0,0 0-10 0,0 0-13 0,0 0-14 0,0 0-11 0,0 0-11 0,0 0-9 15,-6-5-7-15,6 5-6 0,0 0-5 0,0 0 0 0,0 0 0 0,0 0-1 0,0 0-2 16,0 0-3-16,0-6-4 0,0 6 1 0,0-4 1 0,0 4 0 0,0-6 1 0,0 6 0 16,0 0-4-16,0 0-1 0,0-5-3 0,0 5-6 0,0 0-3 0,0 0-4 15,0 0-4-15,0 0-4 0,0 0-6 0,0 0-8 16,0 0-11-16,0 0-10 0,0 0-12 0,0 0-10 0,0 0-11 0,0 0-9 0,0 0-8 0,0 0-9 0,0 0-9 16,0 0-6-16,0 0-1 0,-6 0 0 0,6 0-2 0,0 5 1 15,0 5 2-15,0-4-1 0,0-1 0 0,0-1 2 0,0 5-1 0,0 1 4 16,6 1 0-16,-6-2 2 0,0 1 3 0,0 5 2 0,0-6-2 0,0 6 1 0,6-5-2 0,-6 4-1 15,0 1 1-15,7-6 0 0,-7 7 0 0,5-3 1 0,-5-2-2 0,8 4 2 16,0-5 0-16,-8 4 2 0,5-4 0 0,1-1 3 0,-6 0 0 0,5 3 1 0,2-3 4 16,2-5 5-16,-9 2 5 0,5-3 11 0,2 3 7 0,-1-1 10 15,0-5 14-15,2 0 9 0,-1 0 10 0,4-5 5 0,-3-1 4 0,5 3 5 16,-1-7 2-16,2 1-1 0,-1-3 2 0,6-2-4 0,-6 4-2 0,8-8-7 0,-2 2-60 16,-7-4-25-16,8 7 0 0,0-8 0 15,-1 2 0-15,2 1 0 0,2-9 0 0,-2 9 0 0,-2 2 0 0,1-2 0 0,-1-1 0 0,1-2 0 0,-1 1 0 16,-5 7 0-16,4-2 0 0,3 0 0 0,-10 0 0 0,10 2 0 0,-8 1 0 15,8-3 0-15,-10 6 0 0,2 0 0 0,2 5 0 0,-3-7 0 0,-7 7 0 16,10-2 0-16,-9 0 0 0,1 6 0 0,-7-3 0 0,6 3 0 0,-6 0 0 16,0 0 0-16,0 0 0 0,0 0 0 0,5 0-27 0,-5 0-18 0,0 3-10 15,0 3-8-15,0 0-15 0,0-2-14 0,0 1-15 0,0 5-13 0,0-1-13 16,0 0-10-16,-5 3-14 0,5-3-14 0,0 1-12 0,-6-1-18 0,6-4-19 0,-7 5-22 16,7-1-19-16,-6 3-35 0,6-9-39 0,-8 7-70 15,1-5-80-15,2 4-26 0,-1-3 1 0,0 3 15 0,-1-3 28 0,-1-2 30 0,3 2 34 0,-9-1 38 0,9-5 39 16,-2 4 43-16,-7-4 44 0,1 0 56 0,8-4 61 0</inkml:trace>
  <inkml:trace contextRef="#ctx0" brushRef="#br0" timeOffset="6631.31">12152 8524 7 0,'0'0'40'0,"0"-4"15"0,0-2 14 0,0 1 13 0,0 1 11 0,-6 0 10 16,6 4 12-16,0 0 10 0,0 0 11 0,0-5-1 0,0 5-13 0,0-6-13 0,0 6-17 0,0-3-6 0,0 3-5 0,0 0-6 0,0 0-7 0,0 0-5 0,0 0-3 0,0 0-4 0,0-7-2 0,0 7-5 0,0 0-1 0,0 0-3 0,0-5 3 0,0 5 2 15,0 0 4-15,0 0 5 0,-7-4 2 0,7 4 6 0,0 0 3 0,0 0 4 16,0 0 3-16,0 0 1 15,0 0 2-15,0 0 2 0,0 0 0 0,0 0 0 0,0 0-3 0,0 0 1 0,0 0-4 0,0 0 0 0,0 0 0 0,0 0 0 0,0 0 3 16,0 0 2-16,0 0 5 0,0 0 1 0,0 0 1 0,0 0 1 0,0 0 4 16,0 0 3-16,0 0 4 0,0 0 0 15,-6-5 0-15,6 5-1 0,0 0-2 0,0 0-2 0,0-6-7 0,-5 6-2 16,5 0-4-16,0-4 0 0,0 4 1 0,0-5-4 0,0 5-4 0,0 0-5 0,-8-4-8 0,8 4-3 0,0 0-3 0,0 0-5 16,0-5-2-16,0 5-3 0,0 0-4 0,0 0-2 0,-8-4-6 0,8 4-2 15,0 0-5-15,0 0-2 0,0 0-2 0,0-6-2 0,0 6-1 0,0 0-3 16,0-6 1-16,0 6-1 0,0 0 1 0,0 0-2 0,0 0 3 0,0 0 0 0,0 0 0 15,0 0 0-15,0 0 2 0,0 0-1 0,0 0 1 0,0 0-2 0,0 0 0 16,0 0-1-16,0 0-1 0,0 0-2 0,0 0 0 16,0 0-3-16,0 0-2 0,0 0-2 0,0 0-2 0,0 0-1 0,0 0-2 0,0 0-3 15,0 0-1-15,0 0-3 0,0 0 0 0,0 0-1 0,0 0-1 0,0 0 1 16,0 0-1-16,0 0-1 0,0 0 0 0,0 0-2 0,0 0 0 0,0 0 0 0,0 0-2 0,0 0 0 16,0 0 1-16,0 0-1 0,0 0 0 0,0 0 0 0,0 0 0 0,0 0 0 15,0 0 0-15,0 0 3 0,0 0-3 0,0 0 2 0,0 0 1 0,-5 0 2 0,5 0 1 16,0 0 1-16,0 0 1 0,0 6 0 0,0-6 1 0,0 0 1 0,0 6 1 31,0-6 0-31,0 4 0 0,0-4 1 0,0 5 0 0,0-1 0 0,0-4 0 0,5 5 1 16,-5-1-2-16,0-4-2 0,0 0 2 0,0 6 0 0,0-1 0 0,0-5 0 15,0 4 0-15,0 1 0 0,0 2 0 0,0-4-1 0,8 3 0 0,-8-6 0 16,0 5 0-16,0-1-1 0,0 0 2 0,0 1-1 0,0-5 1 0,8 6 0 16,-8-2 1-16,0 1-1 0,0 1 2 0,0-6-2 0,0 3 1 0,0 4 1 15,0-7 1-15,5 5 0 0,-5-5 1 0,0 4 1 0,0-4 2 0,0 5 2 0,0-5 3 16,0 0 4-16,6 4 5 0,-6-4 6 0,0 0 7 0,0 0 8 0,0 0 8 15,7 0 5-15,-7 0 10 0,6 0 3 0,2 0 6 0,-8 0 2 0,5 0 4 0,2-4 1 16,-7 4 0-16,6-5-3 0,0 1 0 0,1-1-5 0,1-2-5 0,-3 4-6 16,3-3-8-16,-2 1-7 0,-1 1-9 0,2-2-5 0,1 1-8 0,-2 1-2 15,0 0-6-15,1-7-4 0,-2 8-5 0,11-4-2 0,-11-2-4 0,6 4-4 0,-4-1-2 16,7 2-1-16,-7-5 0 0,4 4-2 0,5 1 0 0,-5-2-7 0,2 0-16 16,2-3-15-16,-3 3-25 0,8 2-26 0,-7-1-33 0,6 1-42 0,-6-5-52 15,5 3-107-15,3 0-132 0,-2-3-79 0,1 0-52 0,0-6-12 0,1-1 3 0,-3 2 25 16,3-5 32-16,-3-5 38 0,-5-1 45 0,0-5 49 0,-6-3 53 0,5-1 63 15,-12-11 68-15,8 7 92 0,-8-10 106 0</inkml:trace>
  <inkml:trace contextRef="#ctx0" brushRef="#br0" timeOffset="29125.54">10440 7090 0 0,'0'-7'10'0,"0"7"46"0,5-5 22 0,-5 5 13 0,0 0 8 0,0-4 5 0,0 4-1 0,0 0 2 0,0 0-1 0,0 0 4 0,0 0 3 0,0 0-15 0,0 0-24 0,0-5-16 0,0 5-11 0,0 0 2 16,0 0 8-16,0 0 17 0,0 0 20 0,0 0 19 0,0 0 23 0,0 0 18 0,0 0 18 0,0 0 13 0,0 0 9 15,0 0 6-15,0 0-1 0,0 0-3 16,0 0-6-16,0 0-14 0,0 0-13 0,0 0-14 0,0 0-14 0,0 0-14 0,0 0-11 0,0 0-9 0,0 0-9 15,0 0-9-15,0 0-10 0,0 0-9 0,0 0-9 0,0 0-8 0,0 0-10 0,0 0-8 16,0 0-10-16,0 0-10 0,0 0-10 0,0 0-8 0,0 0-6 0,0 0-3 16,0 0-1-16,0 0 2 0,0 0 5 0,0 5 8 0,0-5 6 0,8 0 5 0,-8 0 5 15,6 4 5-15,1-4 1 0,-7 0 4 0,6 0 4 0,-1 5 3 16,3-5 2-16,0 0 3 0,-3 7-1 0,8-7-5 0,-8 0-4 0,4 3-16 16,3-3-24-16,-6 6-35 0,7-6-38 0,0 5-75 0,1-1-93 0,-1 0-69 0,-1 2-54 15,2-1-22-15,5-1-2 0,-4-4 7 0,-4 5 13 0,2-10 15 0,0 1 19 0,1-1 30 16,-7-9 36-16,-2 0 46 0,-5-7 51 0,8 2 70 0,-8-11 86 0</inkml:trace>
  <inkml:trace contextRef="#ctx0" brushRef="#br0" timeOffset="40900.93">18729 12345 74 0,'-5'0'144'0,"5"0"41"0,0 0 32 0,0 0 28 0,0-6 24 0,0 6 23 0,0 0 22 0,0 0 23 15,0 0 19-15,0 0 20 0,0 0 24 0,0 0-60 0,0 0-106 0,0 0-54 0,0 0-28 0,0 0-14 0,0 0-3 0,0 0-3 0,0 0 0 0,0 0-2 0,0 0-2 0,0 0 1 0,0 0-4 16,0 0 1-16,0 0-6 0,0 0-2 0,0 0-3 0,0 0-5 0,0 0-5 0,0 0-3 0,0 0-9 0,0 0-5 16,0 0-5-16,0 0-7 0,0 0-7 0,0 0-8 0,0 0-6 0,0 0-7 0,0 0-6 15,0 0-7-15,0 0-4 0,0 0-7 0,0 0-5 0,0 0 2 16,0 0 2-16,0 0 3 0,0 0 4 0,0 0 5 0,0 6 3 0,0-6 6 0,5 0 5 15,2 0 3-15,2 3 10 0,-4-3 2 0,1 0 7 0,6 0 2 0,-3 0 4 16,3 0-1-16,-1-3-1 0,5 3-6 0,-4-6-6 0,0 6-6 0,3 0-5 0,4-5-6 16,-6 5-5-16,0-4-5 0,0 4-6 0,-8-6-7 0,9 6-5 0,-7 0-4 15,-1-5-2-15,-1 5-2 0,4 0-1 0,-2 0-1 0,-7 0 1 0,0 0 3 16,0 0-1-16,0 0 2 0,0 0-1 0,0 0-2 0,0 0-3 16,0 0-7-16,0 0-9 0,0 0-16 0,0 0-14 0,0 0-18 0,0 0-21 0,0 0-28 15,0 0-26-15,-7 5-33 0,7-5-34 0,-9 0-33 0,4 6-30 0,-1-2-34 16,-1 1-32-16,2-5-55 0,-4 6-64 0,4-3-60 0,-8 4-54 0,8-2-7 15,-11 4 18-15,11-5 31 0,-9 2 39 0,2-2 45 0,-1 1 46 0,6 0 45 16,-5-1 46-16,-4-4 48 0,11 6 49 0,-6-6 64 0,-5 0 72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10-06T05:01:32.4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24358 6894 58 0,'0'0'146'15,"0"0"54"-15,0 0 41 0,6 4 31 0,-6-4 29 0,0 0 21 0,0 0 20 0,0 0 22 0,0 0 20 0,0 0 20 0,0 0 18 0,0 0-57 0,0 0-98 0,0 0-75 0,0 0-64 0,0 0-34 0,0 0-23 0,0 0-11 16,0 0-6-16,0 0-5 0,0 0 2 0,0 0-3 0,0 0-1 0,0 0 1 0,0 4-3 0,0-4 1 0,0 5 1 0,0 5 0 0,-6-5 2 0,6 1 3 0,0-2 2 0,0 2 2 16,0 3 2-16,-7-4-1 0,7-1-4 0,0 6-3 0,0-5-4 0,0 1-4 15,0-3 0-15,0 4 1 0,0-2 3 0,0-1 4 0,0-4 4 0,0 5 5 0,0-5 7 16,0 0 2-16,0 0 4 0,0 4 0 0,0-4 2 0,0 6 4 0,0-6 5 16,0 0 5-16,0 0 7 0,0 0 7 0,0 3 8 0,0-3 3 0,7 0 3 15,-1 0-1-15,-6 0-1 0,7 0-1 0,-1-3-2 0,2-3-2 0,2 6 0 16,4-4-3-16,1-1-5 0,4-4-5 0,-1 2-8 0,1-2-22 0,2 0-66 0,4 3 0 15,-5-3 0-15,6 0 0 0,0-1 0 0,-6-1 0 0,7 1 0 0,-8 1 0 16,2 0 0-16,-3-7 0 0,1 7 0 0,-1-2 0 0,-2 2 0 0,2 0 0 16,-4 5 0-16,-2-8 0 0,-6 8 0 0,7-1 0 0,-5-1-123 0,-3 3-60 15,3-3-41-15,-8 6-41 0,0 0-46 0,0 0-100 0,0 0-125 0,0 0-76 0,0 0-47 16,0 6 0-16,0-3 22 0,-8-3 35 0,3 6 42 0,-3-6 50 0,3 5 49 16,-3-5 56-16,2 0 58 0,1-5 59 0,-10-1 62 0,3 3 89 0,0-3 102 15</inkml:trace>
  <inkml:trace contextRef="#ctx0" brushRef="#br0" timeOffset="33452.3">4200 13824 86 0,'0'0'155'0,"0"0"42"0,-6 0 29 0,6 0 27 0,0 0 22 0,0 0 19 0,0-5 24 0,0 5 21 0,0-4 23 0,0 4 22 0,0 0 23 0,0-5-62 0,0 5-112 0,0 0-57 0,0 0-29 0,0 0-12 0,0 0-2 0,0 0 0 0,0 0-2 16,0-4-1-16,0 4-5 0,0-6-5 0,0 6-8 0,0-6-8 0,0 3-7 0,0 3-9 0,0-12-11 0,0 8-9 0,0 4-11 0,6-5-8 0,-6 1-8 15,0-1-6-15,0 5-6 0,8-4-4 0,-3-2-5 0,-5 0-3 0,8 3-5 16,-3-3-1-16,0 1-3 0,9 1-5 0,1-2 0 0,-3-3-2 0,0 4 1 0,2-5-2 15,4 0 1-15,3 1 1 0,-3 0-2 0,9-2-17 0,1-3-30 0,-4 3-59 16,3-2-75-16,5 2-115 0,1-2-128 0,6-8-59 0,-7 2-16 0,8-5-3 16,-1-1 10-16,-7-4 13 0,7-11 21 0,-12 1 21 0,-1-14 28 0,1-7 43 15,-9-11 52-15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21CDD-2C88-4ECC-944B-F0ACF9D2B514}" type="datetimeFigureOut">
              <a:rPr lang="en-IN" smtClean="0"/>
              <a:t>03-12-2025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24E50-6B72-4FCC-8AE5-40F563B666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342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cement our understanding of TCP reliability, let’s look a a few retransmission scenarios</a:t>
            </a:r>
          </a:p>
          <a:p>
            <a:endParaRPr lang="en-US" dirty="0"/>
          </a:p>
          <a:p>
            <a:r>
              <a:rPr lang="en-US" dirty="0"/>
              <a:t>In the first case a TCP segments is transmitted and the ACK is lost, and the TCP timeout mechanism results in another copy of being transmitted and then re-ACKed a the sender</a:t>
            </a:r>
          </a:p>
          <a:p>
            <a:endParaRPr lang="en-US" dirty="0"/>
          </a:p>
          <a:p>
            <a:r>
              <a:rPr lang="en-US" dirty="0"/>
              <a:t>In the second example two segments are sent and acknowledged, but there is a premature timeout e for the first segment, which is retransmitted.  Note that when this retransmitted segment is received, the receiver has already received the first two segments, and so resends a cumulative ACK for both segments received so far, rather than an ACK for just this fist segment.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058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in this last example, two segments are again transmitted, the first ACK is lost but the second ACK, a cumulative ACK arrives at the sender, which then can transmit a third segment, knowing that the first two have arrived, even though the ACK for the first segment was lost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343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AEE35-B180-3A72-3C6D-8FE3D2736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4D762F-96EA-7AEE-F63D-4CF865945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7834A-6071-7FEB-D934-9E9AF44DB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A74-3CEC-4D80-BBCF-F4D3B0324181}" type="datetimeFigureOut">
              <a:rPr lang="en-IN" smtClean="0"/>
              <a:t>03-12-2025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3E90B-93B8-D5A2-F47B-D5D41D6A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D22B6-04E9-EB96-EFCB-59165783F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5B22-2347-4A70-95AE-EBF4E70C28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3330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25264-107B-1BBC-EBBC-5E4F9EDFA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5DD131-9196-4EED-962E-E346351046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47CA0-9303-F464-1A16-DD6A084F5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A74-3CEC-4D80-BBCF-F4D3B0324181}" type="datetimeFigureOut">
              <a:rPr lang="en-IN" smtClean="0"/>
              <a:t>03-12-2025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21C57-E4F1-39C0-A78A-B772EAAB8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922C6-89DA-6303-64C9-7223793CC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5B22-2347-4A70-95AE-EBF4E70C28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6682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0AB632-CA0B-8F37-C63F-DE79A43676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F4960E-E96F-9A11-0276-B642C845E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3C7C3-7BDF-7B37-DDFD-F55CCED60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A74-3CEC-4D80-BBCF-F4D3B0324181}" type="datetimeFigureOut">
              <a:rPr lang="en-IN" smtClean="0"/>
              <a:t>03-12-2025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6B566-DEB2-5661-CD23-E025A07EB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E917B-7CAB-3C41-260C-F71933353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5B22-2347-4A70-95AE-EBF4E70C28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82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BEEB8-CFF9-78EE-3B84-487A81CF7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B96AF-C1E1-672E-A6C2-F62701070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FE1F7-6F6D-9FDA-6BA3-5D6A212BD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A74-3CEC-4D80-BBCF-F4D3B0324181}" type="datetimeFigureOut">
              <a:rPr lang="en-IN" smtClean="0"/>
              <a:t>03-12-2025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DB0E2-B82A-368C-DD2C-0530B67CE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5BD33-01D6-DB6A-AEB7-ED7C1E0D5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5B22-2347-4A70-95AE-EBF4E70C28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7620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6CD42-F4C0-4084-00DC-500F07A3B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56880-E088-0907-EE96-529AD8233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D6CF2-C4CE-908B-A1B2-BC119028A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A74-3CEC-4D80-BBCF-F4D3B0324181}" type="datetimeFigureOut">
              <a:rPr lang="en-IN" smtClean="0"/>
              <a:t>03-12-2025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D803F-9C80-DB8B-84CA-9ED863C76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4EB11-F3D7-3443-FDEB-5376DE3B2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5B22-2347-4A70-95AE-EBF4E70C28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0067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E2716-2CC0-A800-9E3B-B5C51192C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AF0EB-B81E-DC0C-DDE9-DBC91F3F96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6D00EB-0082-E3DE-770F-2429EC256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DDC8E8-DD9D-E17E-7340-385E58A31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A74-3CEC-4D80-BBCF-F4D3B0324181}" type="datetimeFigureOut">
              <a:rPr lang="en-IN" smtClean="0"/>
              <a:t>03-12-2025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03032-CF82-8974-06F2-58016AEBE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2472E7-A035-4B68-D23E-64E0FC133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5B22-2347-4A70-95AE-EBF4E70C28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899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A1ABD-7BF2-3EBD-0A5F-13574DC3B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1AF6D-7711-0CE4-96B7-EAA32AD43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5599E6-A130-FDE0-E148-17A27FD8A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262069-B1A5-D373-5A98-C5C433767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9DB36A-1C53-FDE2-B21A-91974B476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F37F52-D08E-640A-DF01-A0DB01A32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A74-3CEC-4D80-BBCF-F4D3B0324181}" type="datetimeFigureOut">
              <a:rPr lang="en-IN" smtClean="0"/>
              <a:t>03-12-2025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9417BB-FEA5-EF53-7BBB-5E6F54BEE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DED46A-E200-DBB3-E386-036A7D2BF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5B22-2347-4A70-95AE-EBF4E70C28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1701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5F491-83C3-83F6-785C-3344B4F3A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FF308-E1C9-8F84-46BE-1B7267404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A74-3CEC-4D80-BBCF-F4D3B0324181}" type="datetimeFigureOut">
              <a:rPr lang="en-IN" smtClean="0"/>
              <a:t>03-12-2025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1271DD-20A8-9AE2-5677-F2A89FFB0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ACAE61-ED15-EC01-BB84-F25CA0177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5B22-2347-4A70-95AE-EBF4E70C28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0864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55D47D-17C5-F2BA-D853-486151CC3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A74-3CEC-4D80-BBCF-F4D3B0324181}" type="datetimeFigureOut">
              <a:rPr lang="en-IN" smtClean="0"/>
              <a:t>03-12-2025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727BFE-5B46-67A3-0A23-8683220FB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91FC0-41BE-7F70-B0F1-5A36FCC1D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5B22-2347-4A70-95AE-EBF4E70C28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4031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FF645-110A-BAC1-A089-B9E23409E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6772A-8097-BE10-74DF-281D671B4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D79D07-13DD-0E9B-A350-CBDFF5155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4D78BC-0D4C-1589-76C2-394C5CD30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A74-3CEC-4D80-BBCF-F4D3B0324181}" type="datetimeFigureOut">
              <a:rPr lang="en-IN" smtClean="0"/>
              <a:t>03-12-2025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86CBD-678E-F7A5-E6DE-7A85FC099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B2044F-B8C8-F5CE-8B50-3BFFFB882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5B22-2347-4A70-95AE-EBF4E70C28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4450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45F01-AD5D-475F-4518-5570C553D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3328ED-F2D3-6CD3-99D1-14F7784DDA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9D25B4-6414-6E75-2120-CB356BFD2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270582-629B-4F66-6CA0-D7F826612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A74-3CEC-4D80-BBCF-F4D3B0324181}" type="datetimeFigureOut">
              <a:rPr lang="en-IN" smtClean="0"/>
              <a:t>03-12-2025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8FD68-38DC-6696-5B43-F50714E4B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823A62-A411-3BC2-A5EE-A9B29E6F2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5B22-2347-4A70-95AE-EBF4E70C28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235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E5B45E-88FD-4C08-E271-E4BCEAF19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E33A4-E7F4-B146-AECE-A2B193B6E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526F3-587E-CF0F-894F-906E491F1E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7FA74-3CEC-4D80-BBCF-F4D3B0324181}" type="datetimeFigureOut">
              <a:rPr lang="en-IN" smtClean="0"/>
              <a:t>03-12-2025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DE222-61AE-1E7A-F343-AD50361B7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A8686-3861-06E5-10B4-DEEBFD099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5B22-2347-4A70-95AE-EBF4E70C28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353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92CBB-FD12-7B0E-E61E-1055CD0B6A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BEEF5-36A3-B1A4-AC8E-DD23AC040E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3308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8AAC4-EE9D-C5BA-2CBD-4C5A457C3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TCP sender (FSM)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58259-1D8F-6C2C-FB6C-2408C7038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1A68971-32CD-085F-1CD0-71D568A6B4CD}"/>
                  </a:ext>
                </a:extLst>
              </p14:cNvPr>
              <p14:cNvContentPartPr/>
              <p14:nvPr/>
            </p14:nvContentPartPr>
            <p14:xfrm>
              <a:off x="157320" y="-857880"/>
              <a:ext cx="12006360" cy="7523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1A68971-32CD-085F-1CD0-71D568A6B4C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960" y="-867240"/>
                <a:ext cx="12025080" cy="754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4447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6A295-9FC3-6F5E-60BE-908F5CD8D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E8ECB-16E8-C3D2-115F-A416F08D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TCP receiver (FSM)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BA16D-6CF1-2AFE-A132-3AE4CF3D0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C83062-D688-2BD9-98EA-E1FB0F9DD06D}"/>
                  </a:ext>
                </a:extLst>
              </p14:cNvPr>
              <p14:cNvContentPartPr/>
              <p14:nvPr/>
            </p14:nvContentPartPr>
            <p14:xfrm>
              <a:off x="749880" y="-51480"/>
              <a:ext cx="11353320" cy="6807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C83062-D688-2BD9-98EA-E1FB0F9DD06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0520" y="-60840"/>
                <a:ext cx="11372040" cy="682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4320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F93C7-FDB7-BDDF-4A59-87E58B3F7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52C5-8A88-5268-E43A-DC7979C8D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TCP sender (FSM)</a:t>
            </a:r>
          </a:p>
        </p:txBody>
      </p:sp>
      <p:sp>
        <p:nvSpPr>
          <p:cNvPr id="14" name="Freeform 25">
            <a:extLst>
              <a:ext uri="{FF2B5EF4-FFF2-40B4-BE49-F238E27FC236}">
                <a16:creationId xmlns:a16="http://schemas.microsoft.com/office/drawing/2014/main" id="{FD56D6C7-1497-7C11-A669-181513CDC9FE}"/>
              </a:ext>
            </a:extLst>
          </p:cNvPr>
          <p:cNvSpPr>
            <a:spLocks/>
          </p:cNvSpPr>
          <p:nvPr/>
        </p:nvSpPr>
        <p:spPr bwMode="auto">
          <a:xfrm>
            <a:off x="7020045" y="3266286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26">
            <a:extLst>
              <a:ext uri="{FF2B5EF4-FFF2-40B4-BE49-F238E27FC236}">
                <a16:creationId xmlns:a16="http://schemas.microsoft.com/office/drawing/2014/main" id="{5B53ADA6-8D7A-3419-8ECF-68E6BE172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120" y="3686973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" name="Text Box 27">
            <a:extLst>
              <a:ext uri="{FF2B5EF4-FFF2-40B4-BE49-F238E27FC236}">
                <a16:creationId xmlns:a16="http://schemas.microsoft.com/office/drawing/2014/main" id="{FC87AC5B-7B7C-7784-6745-331472343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4807" y="3771111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Wait for call from below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" name="Freeform 28">
            <a:extLst>
              <a:ext uri="{FF2B5EF4-FFF2-40B4-BE49-F238E27FC236}">
                <a16:creationId xmlns:a16="http://schemas.microsoft.com/office/drawing/2014/main" id="{295C0095-C02D-24FC-84B9-A5718DA53DC1}"/>
              </a:ext>
            </a:extLst>
          </p:cNvPr>
          <p:cNvSpPr>
            <a:spLocks/>
          </p:cNvSpPr>
          <p:nvPr/>
        </p:nvSpPr>
        <p:spPr bwMode="auto">
          <a:xfrm flipV="1">
            <a:off x="7032745" y="4569444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id="{A4918E6B-D8F6-2CBB-5B8B-11E9118F9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0460" y="165275"/>
            <a:ext cx="6890656" cy="23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rdt_rcv(rcvpkt) &amp;&amp;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notcorrupt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rcvpkt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711F1A0-F143-A235-7D7B-7A49A86D73B7}"/>
              </a:ext>
            </a:extLst>
          </p:cNvPr>
          <p:cNvGrpSpPr/>
          <p:nvPr/>
        </p:nvGrpSpPr>
        <p:grpSpPr>
          <a:xfrm>
            <a:off x="762003" y="3393760"/>
            <a:ext cx="6792682" cy="977124"/>
            <a:chOff x="2373087" y="4493218"/>
            <a:chExt cx="6792682" cy="977124"/>
          </a:xfrm>
        </p:grpSpPr>
        <p:sp>
          <p:nvSpPr>
            <p:cNvPr id="20" name="Text Box 7">
              <a:extLst>
                <a:ext uri="{FF2B5EF4-FFF2-40B4-BE49-F238E27FC236}">
                  <a16:creationId xmlns:a16="http://schemas.microsoft.com/office/drawing/2014/main" id="{7DD0E19D-8B56-0458-7811-44DC684EB8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3087" y="4851217"/>
              <a:ext cx="5649686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len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= length(data)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// assuming no packet splitting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if (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nextseqnum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– 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send_base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 &lt;= N - 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len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) {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   pkt = 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make_pkt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(data, 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csum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, 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nextseqnum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  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udt_send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pkt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   enqueue(list, pkt, 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nextseqnum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, length(pkt))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   if (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send_base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 == 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nextseqnum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      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start_timer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()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   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nextseqnum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 += 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len</a:t>
              </a:r>
              <a:endParaRPr lang="en-US" altLang="en-US" dirty="0">
                <a:solidFill>
                  <a:prstClr val="black"/>
                </a:solidFill>
                <a:latin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} else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    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refuse_data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(data)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en-US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Text Box 8">
              <a:extLst>
                <a:ext uri="{FF2B5EF4-FFF2-40B4-BE49-F238E27FC236}">
                  <a16:creationId xmlns:a16="http://schemas.microsoft.com/office/drawing/2014/main" id="{A7C05AAB-C1F7-188E-535B-CE9865412D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6628" y="4493218"/>
              <a:ext cx="6749141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_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send(data)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" name="Line 9">
              <a:extLst>
                <a:ext uri="{FF2B5EF4-FFF2-40B4-BE49-F238E27FC236}">
                  <a16:creationId xmlns:a16="http://schemas.microsoft.com/office/drawing/2014/main" id="{48894FDB-1386-47F1-AE8E-BDBC4DC3A8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9284" y="4853057"/>
              <a:ext cx="2857393" cy="3195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Text Box 20">
            <a:extLst>
              <a:ext uri="{FF2B5EF4-FFF2-40B4-BE49-F238E27FC236}">
                <a16:creationId xmlns:a16="http://schemas.microsoft.com/office/drawing/2014/main" id="{997DAA98-2DEF-51FB-D3DF-51118A6A1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7352" y="3351555"/>
            <a:ext cx="10983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sender</a:t>
            </a:r>
          </a:p>
        </p:txBody>
      </p:sp>
      <p:sp>
        <p:nvSpPr>
          <p:cNvPr id="24" name="Line 39">
            <a:extLst>
              <a:ext uri="{FF2B5EF4-FFF2-40B4-BE49-F238E27FC236}">
                <a16:creationId xmlns:a16="http://schemas.microsoft.com/office/drawing/2014/main" id="{B57CDA23-AB5B-2C0A-6795-056976EA209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30053" y="2349151"/>
            <a:ext cx="4307689" cy="1573908"/>
          </a:xfrm>
          <a:prstGeom prst="line">
            <a:avLst/>
          </a:prstGeom>
          <a:noFill/>
          <a:ln w="28575">
            <a:solidFill>
              <a:schemeClr val="tx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id="{98904436-C723-9549-E24B-B084B1B73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0457" y="464272"/>
            <a:ext cx="714103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ackseqno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=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getackseqnum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rcvpkt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if (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ackseqno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 &gt;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send_base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  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stop_timer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()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  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send_base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 =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ackseqno</a:t>
            </a: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   if (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send_base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 !=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nextseqnum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     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start_timer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()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      while (top(list).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seqnum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 &lt;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send_base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          dequeue(list)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   } else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     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dequeue_all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(list)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}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6" name="Line 17">
            <a:extLst>
              <a:ext uri="{FF2B5EF4-FFF2-40B4-BE49-F238E27FC236}">
                <a16:creationId xmlns:a16="http://schemas.microsoft.com/office/drawing/2014/main" id="{A6099685-6671-38C8-0BEF-7BD707D0ED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23114" y="496932"/>
            <a:ext cx="3360276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8">
            <a:extLst>
              <a:ext uri="{FF2B5EF4-FFF2-40B4-BE49-F238E27FC236}">
                <a16:creationId xmlns:a16="http://schemas.microsoft.com/office/drawing/2014/main" id="{E3064B78-3554-9526-0546-FFA0D0E06C4A}"/>
              </a:ext>
            </a:extLst>
          </p:cNvPr>
          <p:cNvSpPr txBox="1"/>
          <p:nvPr/>
        </p:nvSpPr>
        <p:spPr>
          <a:xfrm>
            <a:off x="7489368" y="6248791"/>
            <a:ext cx="448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Copyright © 2010-2025 J.F. Kurose, K.W. Ross</a:t>
            </a:r>
          </a:p>
        </p:txBody>
      </p:sp>
      <p:sp>
        <p:nvSpPr>
          <p:cNvPr id="28" name="Line 9">
            <a:extLst>
              <a:ext uri="{FF2B5EF4-FFF2-40B4-BE49-F238E27FC236}">
                <a16:creationId xmlns:a16="http://schemas.microsoft.com/office/drawing/2014/main" id="{0231844E-CFAF-34F2-F958-D4EEE29D6FFC}"/>
              </a:ext>
            </a:extLst>
          </p:cNvPr>
          <p:cNvSpPr>
            <a:spLocks noChangeShapeType="1"/>
          </p:cNvSpPr>
          <p:nvPr/>
        </p:nvSpPr>
        <p:spPr bwMode="auto">
          <a:xfrm>
            <a:off x="926529" y="2358912"/>
            <a:ext cx="1401769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0F91165-6C02-5C7F-F711-A13040476586}"/>
                  </a:ext>
                </a:extLst>
              </p:cNvPr>
              <p:cNvSpPr txBox="1"/>
              <p:nvPr/>
            </p:nvSpPr>
            <p:spPr>
              <a:xfrm>
                <a:off x="870856" y="2013855"/>
                <a:ext cx="13498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0F91165-6C02-5C7F-F711-A13040476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56" y="2013855"/>
                <a:ext cx="134982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7FB31A47-B7DC-497D-52BA-CC3848D90ED0}"/>
              </a:ext>
            </a:extLst>
          </p:cNvPr>
          <p:cNvSpPr txBox="1"/>
          <p:nvPr/>
        </p:nvSpPr>
        <p:spPr>
          <a:xfrm>
            <a:off x="805542" y="2351309"/>
            <a:ext cx="4205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send_base</a:t>
            </a:r>
            <a:r>
              <a:rPr lang="en-IN" dirty="0"/>
              <a:t> = </a:t>
            </a:r>
            <a:r>
              <a:rPr lang="en-IN" dirty="0" err="1"/>
              <a:t>initial_val</a:t>
            </a:r>
            <a:endParaRPr lang="en-IN" dirty="0"/>
          </a:p>
          <a:p>
            <a:r>
              <a:rPr lang="en-IN" dirty="0" err="1"/>
              <a:t>nextseqnum</a:t>
            </a:r>
            <a:r>
              <a:rPr lang="en-IN" dirty="0"/>
              <a:t> = </a:t>
            </a:r>
            <a:r>
              <a:rPr lang="en-IN" dirty="0" err="1"/>
              <a:t>initial_val</a:t>
            </a:r>
            <a:endParaRPr lang="en-IN" dirty="0"/>
          </a:p>
          <a:p>
            <a:r>
              <a:rPr lang="en-IN" dirty="0"/>
              <a:t>list = </a:t>
            </a:r>
            <a:r>
              <a:rPr lang="en-IN" dirty="0" err="1"/>
              <a:t>empty_list</a:t>
            </a:r>
            <a:r>
              <a:rPr lang="en-IN" dirty="0"/>
              <a:t>()</a:t>
            </a: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F1CBAED0-B8A9-B641-281F-3C0E6D909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9713" y="3491735"/>
            <a:ext cx="3113318" cy="39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timeout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Line 9">
            <a:extLst>
              <a:ext uri="{FF2B5EF4-FFF2-40B4-BE49-F238E27FC236}">
                <a16:creationId xmlns:a16="http://schemas.microsoft.com/office/drawing/2014/main" id="{F1CE3446-DE31-62C6-CEB0-44B21DB3B4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54137" y="3800206"/>
            <a:ext cx="1567548" cy="1870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F10273C1-5929-987E-5767-E0AFB70CD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598" y="3785648"/>
            <a:ext cx="3243942" cy="345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udt_send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top(list).pkt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start_timer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()</a:t>
            </a:r>
          </a:p>
          <a:p>
            <a:pPr>
              <a:defRPr/>
            </a:pP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6866BCF0-C379-11D8-D4E9-83196B54BCCA}"/>
              </a:ext>
            </a:extLst>
          </p:cNvPr>
          <p:cNvCxnSpPr/>
          <p:nvPr/>
        </p:nvCxnSpPr>
        <p:spPr>
          <a:xfrm>
            <a:off x="7962901" y="3888563"/>
            <a:ext cx="262056" cy="187348"/>
          </a:xfrm>
          <a:prstGeom prst="curvedConnector3">
            <a:avLst>
              <a:gd name="adj1" fmla="val 187233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F67A5E0A-6336-4114-2DCB-07652F0C35BA}"/>
              </a:ext>
            </a:extLst>
          </p:cNvPr>
          <p:cNvCxnSpPr>
            <a:stCxn id="16" idx="1"/>
            <a:endCxn id="15" idx="3"/>
          </p:cNvCxnSpPr>
          <p:nvPr/>
        </p:nvCxnSpPr>
        <p:spPr>
          <a:xfrm rot="10800000" flipH="1" flipV="1">
            <a:off x="7024806" y="4075911"/>
            <a:ext cx="231685" cy="432202"/>
          </a:xfrm>
          <a:prstGeom prst="curvedConnector4">
            <a:avLst>
              <a:gd name="adj1" fmla="val -930302"/>
              <a:gd name="adj2" fmla="val 185489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 Box 20">
            <a:extLst>
              <a:ext uri="{FF2B5EF4-FFF2-40B4-BE49-F238E27FC236}">
                <a16:creationId xmlns:a16="http://schemas.microsoft.com/office/drawing/2014/main" id="{33FDDAC9-94C9-AEAE-A301-D52D2EDF5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1316" y="5140044"/>
            <a:ext cx="3897084" cy="34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rdt_rcv(rcvpkt) &amp;&amp; corrupt(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rcvpkt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7">
                <a:extLst>
                  <a:ext uri="{FF2B5EF4-FFF2-40B4-BE49-F238E27FC236}">
                    <a16:creationId xmlns:a16="http://schemas.microsoft.com/office/drawing/2014/main" id="{94DB99B1-FE1A-E529-2D2F-E81787BADB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19250" y="5460814"/>
                <a:ext cx="1175657" cy="619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alt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cs typeface="+mn-cs"/>
                        </a:rPr>
                        <m:t>∧</m:t>
                      </m:r>
                    </m:oMath>
                  </m:oMathPara>
                </a14:m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mc:Choice>
        <mc:Fallback xmlns="">
          <p:sp>
            <p:nvSpPr>
              <p:cNvPr id="38" name="Text Box 7">
                <a:extLst>
                  <a:ext uri="{FF2B5EF4-FFF2-40B4-BE49-F238E27FC236}">
                    <a16:creationId xmlns:a16="http://schemas.microsoft.com/office/drawing/2014/main" id="{94DB99B1-FE1A-E529-2D2F-E81787BAD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19250" y="5460814"/>
                <a:ext cx="1175657" cy="6191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Line 17">
            <a:extLst>
              <a:ext uri="{FF2B5EF4-FFF2-40B4-BE49-F238E27FC236}">
                <a16:creationId xmlns:a16="http://schemas.microsoft.com/office/drawing/2014/main" id="{5B5884DB-190D-624E-3424-FE50C5B52F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08915" y="5482587"/>
            <a:ext cx="3360276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948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96784-7143-D9E1-C247-4F55148CA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25">
            <a:extLst>
              <a:ext uri="{FF2B5EF4-FFF2-40B4-BE49-F238E27FC236}">
                <a16:creationId xmlns:a16="http://schemas.microsoft.com/office/drawing/2014/main" id="{3044C834-BEC7-6C00-7EA6-2769DCDA190F}"/>
              </a:ext>
            </a:extLst>
          </p:cNvPr>
          <p:cNvSpPr>
            <a:spLocks/>
          </p:cNvSpPr>
          <p:nvPr/>
        </p:nvSpPr>
        <p:spPr bwMode="auto">
          <a:xfrm>
            <a:off x="6813217" y="762568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26">
            <a:extLst>
              <a:ext uri="{FF2B5EF4-FFF2-40B4-BE49-F238E27FC236}">
                <a16:creationId xmlns:a16="http://schemas.microsoft.com/office/drawing/2014/main" id="{F8B1F31B-043C-4784-6A90-79E3D5292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292" y="1183255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" name="Text Box 27">
            <a:extLst>
              <a:ext uri="{FF2B5EF4-FFF2-40B4-BE49-F238E27FC236}">
                <a16:creationId xmlns:a16="http://schemas.microsoft.com/office/drawing/2014/main" id="{CAD7EAEF-2AED-85B5-844B-E0924EAE0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7979" y="1267393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Wait for call from below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" name="Freeform 28">
            <a:extLst>
              <a:ext uri="{FF2B5EF4-FFF2-40B4-BE49-F238E27FC236}">
                <a16:creationId xmlns:a16="http://schemas.microsoft.com/office/drawing/2014/main" id="{441C488F-12C8-5895-6469-3BF3701F12CE}"/>
              </a:ext>
            </a:extLst>
          </p:cNvPr>
          <p:cNvSpPr>
            <a:spLocks/>
          </p:cNvSpPr>
          <p:nvPr/>
        </p:nvSpPr>
        <p:spPr bwMode="auto">
          <a:xfrm flipV="1">
            <a:off x="6825917" y="2065726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id="{2FA6A6FC-B276-CBF0-1925-E26B01F50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745" y="252362"/>
            <a:ext cx="4365171" cy="25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rdt_rcv(rcvpkt) &amp;&amp; corrupt(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rcvpkt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A90FB74-BA1A-2BC6-8B19-C317CB39A942}"/>
              </a:ext>
            </a:extLst>
          </p:cNvPr>
          <p:cNvGrpSpPr/>
          <p:nvPr/>
        </p:nvGrpSpPr>
        <p:grpSpPr>
          <a:xfrm>
            <a:off x="4669971" y="2359613"/>
            <a:ext cx="7402286" cy="890038"/>
            <a:chOff x="6542313" y="4895987"/>
            <a:chExt cx="6749141" cy="890038"/>
          </a:xfrm>
        </p:grpSpPr>
        <p:sp>
          <p:nvSpPr>
            <p:cNvPr id="20" name="Text Box 7">
              <a:extLst>
                <a:ext uri="{FF2B5EF4-FFF2-40B4-BE49-F238E27FC236}">
                  <a16:creationId xmlns:a16="http://schemas.microsoft.com/office/drawing/2014/main" id="{7D13EC3A-E6CC-CDD6-6391-2E84E64D6F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2314" y="5166900"/>
              <a:ext cx="5649686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seqnum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 = 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getseqnum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recvpkt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if (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seqnum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 &gt;= 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rcv_base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) {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  data = extract(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rcvpkt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   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len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 = length(data)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   if (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seqnum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 &gt;= 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last_byte_received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) {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      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merge_or_append_list_last_elem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(list, data, 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len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      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last_byte_received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 = 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seqnum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 + 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len</a:t>
              </a:r>
              <a:endParaRPr lang="en-US" altLang="en-US" dirty="0">
                <a:solidFill>
                  <a:prstClr val="black"/>
                </a:solidFill>
                <a:latin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   } else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     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fill_gap_and_merge_contiguous_blocks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(list, data, 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len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, 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seqnum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   if (top(list)-&gt;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seqnum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 == 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rcv_base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) {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      e = dequeue(list)  // remove and return front element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      deliver(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e.data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, 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e.len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      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rcv_base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 = 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e.seqnum+e.len</a:t>
              </a:r>
              <a:endParaRPr lang="en-US" altLang="en-US" dirty="0">
                <a:solidFill>
                  <a:prstClr val="black"/>
                </a:solidFill>
                <a:latin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   }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}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pkt = 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make_pkt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(ACK, 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rcv_base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, checksum)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udt_send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(pkt)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en-US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Text Box 8">
              <a:extLst>
                <a:ext uri="{FF2B5EF4-FFF2-40B4-BE49-F238E27FC236}">
                  <a16:creationId xmlns:a16="http://schemas.microsoft.com/office/drawing/2014/main" id="{669472BA-D6E8-A2E8-9F22-B0E4167149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2313" y="4895987"/>
              <a:ext cx="6749141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rdt_rcv(rcvpkt) &amp;&amp; 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notcorrupt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rcvpkt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) 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" name="Line 9">
              <a:extLst>
                <a:ext uri="{FF2B5EF4-FFF2-40B4-BE49-F238E27FC236}">
                  <a16:creationId xmlns:a16="http://schemas.microsoft.com/office/drawing/2014/main" id="{21FDF8A4-6E28-C364-1C50-D134E7DD79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62053" y="5201396"/>
              <a:ext cx="2857393" cy="3195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Text Box 20">
            <a:extLst>
              <a:ext uri="{FF2B5EF4-FFF2-40B4-BE49-F238E27FC236}">
                <a16:creationId xmlns:a16="http://schemas.microsoft.com/office/drawing/2014/main" id="{F60AA704-F72A-999A-C898-62DF1347A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9879" y="1435667"/>
            <a:ext cx="1247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receiver</a:t>
            </a:r>
          </a:p>
        </p:txBody>
      </p:sp>
      <p:sp>
        <p:nvSpPr>
          <p:cNvPr id="24" name="Line 39">
            <a:extLst>
              <a:ext uri="{FF2B5EF4-FFF2-40B4-BE49-F238E27FC236}">
                <a16:creationId xmlns:a16="http://schemas.microsoft.com/office/drawing/2014/main" id="{5A2A3867-68C3-2753-40DC-1A662E3546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9971" y="1267393"/>
            <a:ext cx="2260944" cy="151947"/>
          </a:xfrm>
          <a:prstGeom prst="line">
            <a:avLst/>
          </a:prstGeom>
          <a:noFill/>
          <a:ln w="28575">
            <a:solidFill>
              <a:schemeClr val="tx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7">
                <a:extLst>
                  <a:ext uri="{FF2B5EF4-FFF2-40B4-BE49-F238E27FC236}">
                    <a16:creationId xmlns:a16="http://schemas.microsoft.com/office/drawing/2014/main" id="{87097AEB-71B8-B209-F7D8-A0B8E19B5D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68165" y="507819"/>
                <a:ext cx="4120123" cy="619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alt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cs typeface="+mn-cs"/>
                        </a:rPr>
                        <m:t>∧</m:t>
                      </m:r>
                    </m:oMath>
                  </m:oMathPara>
                </a14:m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mc:Choice>
        <mc:Fallback xmlns="">
          <p:sp>
            <p:nvSpPr>
              <p:cNvPr id="25" name="Text Box 7">
                <a:extLst>
                  <a:ext uri="{FF2B5EF4-FFF2-40B4-BE49-F238E27FC236}">
                    <a16:creationId xmlns:a16="http://schemas.microsoft.com/office/drawing/2014/main" id="{87097AEB-71B8-B209-F7D8-A0B8E19B5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8165" y="507819"/>
                <a:ext cx="4120123" cy="6191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ine 17">
            <a:extLst>
              <a:ext uri="{FF2B5EF4-FFF2-40B4-BE49-F238E27FC236}">
                <a16:creationId xmlns:a16="http://schemas.microsoft.com/office/drawing/2014/main" id="{999C3DC6-6840-C826-B600-D1FE0A56C2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22573" y="543067"/>
            <a:ext cx="2024742" cy="1918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8">
            <a:extLst>
              <a:ext uri="{FF2B5EF4-FFF2-40B4-BE49-F238E27FC236}">
                <a16:creationId xmlns:a16="http://schemas.microsoft.com/office/drawing/2014/main" id="{DD7CC182-7D9B-3F68-F9B6-3EA55797E559}"/>
              </a:ext>
            </a:extLst>
          </p:cNvPr>
          <p:cNvSpPr txBox="1"/>
          <p:nvPr/>
        </p:nvSpPr>
        <p:spPr>
          <a:xfrm>
            <a:off x="21776" y="6379420"/>
            <a:ext cx="448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Copyright © 2010-2025 J.F. Kurose, K.W. Ross</a:t>
            </a:r>
          </a:p>
        </p:txBody>
      </p:sp>
      <p:sp>
        <p:nvSpPr>
          <p:cNvPr id="28" name="Line 9">
            <a:extLst>
              <a:ext uri="{FF2B5EF4-FFF2-40B4-BE49-F238E27FC236}">
                <a16:creationId xmlns:a16="http://schemas.microsoft.com/office/drawing/2014/main" id="{42BDA553-FD89-1EF4-BDEC-35EC811F10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1900" y="1172370"/>
            <a:ext cx="1401769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90B9F1-A60F-DFC4-75AE-48D867D0AE41}"/>
                  </a:ext>
                </a:extLst>
              </p:cNvPr>
              <p:cNvSpPr txBox="1"/>
              <p:nvPr/>
            </p:nvSpPr>
            <p:spPr>
              <a:xfrm>
                <a:off x="3069770" y="838198"/>
                <a:ext cx="13498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90B9F1-A60F-DFC4-75AE-48D867D0A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770" y="838198"/>
                <a:ext cx="134982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EEF71EC8-CE9F-81DC-D196-46AAC0BBFA28}"/>
              </a:ext>
            </a:extLst>
          </p:cNvPr>
          <p:cNvSpPr txBox="1"/>
          <p:nvPr/>
        </p:nvSpPr>
        <p:spPr>
          <a:xfrm>
            <a:off x="3026230" y="1164765"/>
            <a:ext cx="3363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rcv_base</a:t>
            </a:r>
            <a:r>
              <a:rPr lang="en-IN" dirty="0"/>
              <a:t> = </a:t>
            </a:r>
            <a:r>
              <a:rPr lang="en-IN" dirty="0" err="1"/>
              <a:t>initial_val</a:t>
            </a:r>
            <a:endParaRPr lang="en-IN" dirty="0"/>
          </a:p>
          <a:p>
            <a:r>
              <a:rPr lang="en-IN" dirty="0" err="1"/>
              <a:t>last_byte_received</a:t>
            </a:r>
            <a:r>
              <a:rPr lang="en-IN" dirty="0"/>
              <a:t> = </a:t>
            </a:r>
            <a:r>
              <a:rPr lang="en-IN" dirty="0" err="1"/>
              <a:t>initial_val</a:t>
            </a:r>
            <a:endParaRPr lang="en-IN" dirty="0"/>
          </a:p>
          <a:p>
            <a:r>
              <a:rPr lang="en-IN" dirty="0"/>
              <a:t>list = </a:t>
            </a:r>
            <a:r>
              <a:rPr lang="en-IN" dirty="0" err="1"/>
              <a:t>empty_list</a:t>
            </a:r>
            <a:r>
              <a:rPr lang="en-IN" dirty="0"/>
              <a:t>()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114B82-3642-E118-D674-882D63C82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3009"/>
            <a:ext cx="3581399" cy="1325563"/>
          </a:xfrm>
        </p:spPr>
        <p:txBody>
          <a:bodyPr/>
          <a:lstStyle/>
          <a:p>
            <a:r>
              <a:rPr lang="en-IN" dirty="0"/>
              <a:t>TCP Receiver</a:t>
            </a:r>
            <a:br>
              <a:rPr lang="en-IN" dirty="0"/>
            </a:br>
            <a:r>
              <a:rPr lang="en-IN" dirty="0"/>
              <a:t>(FSM)</a:t>
            </a:r>
          </a:p>
        </p:txBody>
      </p:sp>
    </p:spTree>
    <p:extLst>
      <p:ext uri="{BB962C8B-B14F-4D97-AF65-F5344CB8AC3E}">
        <p14:creationId xmlns:p14="http://schemas.microsoft.com/office/powerpoint/2010/main" val="326554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D0726-6678-EB44-8D53-0179C9BF9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Retransmission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A70CB-9173-55F5-33FB-6496D581C1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dirty="0"/>
                  <a:t>If the variations are too large, the difference between the current RTT and </a:t>
                </a:r>
                <a:r>
                  <a:rPr lang="en-IN" dirty="0" err="1"/>
                  <a:t>TimeoutInterval</a:t>
                </a:r>
                <a:r>
                  <a:rPr lang="en-IN" dirty="0"/>
                  <a:t> could be large</a:t>
                </a:r>
              </a:p>
              <a:p>
                <a:pPr lvl="1"/>
                <a:r>
                  <a:rPr lang="en-IN" dirty="0"/>
                  <a:t>In this case, a lost segment may hurt the performance</a:t>
                </a:r>
              </a:p>
              <a:p>
                <a:pPr lvl="1"/>
                <a:endParaRPr lang="en-IN" dirty="0"/>
              </a:p>
              <a:p>
                <a:r>
                  <a:rPr lang="en-IN" dirty="0"/>
                  <a:t>Let’s say a segment with starting sequence number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dirty="0"/>
                  <a:t> was lost but the subsequent segments have been received correctly at the receiver’s end. Do we have a way other than a timeout at the sender’s end to detect that the segment has more likely been </a:t>
                </a:r>
                <a:r>
                  <a:rPr lang="en-IN"/>
                  <a:t>lost?</a:t>
                </a:r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A70CB-9173-55F5-33FB-6496D581C1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3770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2B29D-F8B6-D6B1-0D08-A6DCD2AF8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8838F-A807-9DD6-B4B0-97D6E10FB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Retransmission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A1FFD8-68DE-1653-FC2A-6FFD8E8939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IN" dirty="0"/>
                  <a:t>If the variations are too large, the difference between the current RTT and </a:t>
                </a:r>
                <a:r>
                  <a:rPr lang="en-IN" dirty="0" err="1"/>
                  <a:t>TimeoutInterval</a:t>
                </a:r>
                <a:r>
                  <a:rPr lang="en-IN" dirty="0"/>
                  <a:t> could be large</a:t>
                </a:r>
              </a:p>
              <a:p>
                <a:pPr lvl="1"/>
                <a:r>
                  <a:rPr lang="en-IN" dirty="0"/>
                  <a:t>In this case, a lost segment may hurt the performance</a:t>
                </a:r>
              </a:p>
              <a:p>
                <a:pPr lvl="1"/>
                <a:endParaRPr lang="en-IN" dirty="0"/>
              </a:p>
              <a:p>
                <a:r>
                  <a:rPr lang="en-IN" dirty="0"/>
                  <a:t>Let’s say a segment with starting sequence number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dirty="0"/>
                  <a:t> was lost but the subsequent segments have been received correctly at the receiver’s end. Do we have a way other than a timeout at the sender’s end to detect that the segment has more likely been lost?</a:t>
                </a:r>
              </a:p>
              <a:p>
                <a:pPr lvl="1"/>
                <a:r>
                  <a:rPr lang="en-IN" dirty="0"/>
                  <a:t>The sender will receive multiple acknowledgements for the sequence number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dirty="0"/>
                  <a:t> because, on receiving a segment, the receiver sends a cumulative acknowledgement. Multiple acknowledgements for the same sequence number indicate a probably lost segment, because the network doesn’t reorder packets very often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A70CB-9173-55F5-33FB-6496D581C1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r="-10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6368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06ADF-81D1-89EF-C669-F3AA4ABD2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Fast retransmit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94ECA1-68F4-B6CB-F6ED-620A7C9C47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If a sender receives three duplicate ACKs, this indicates strong evidence that the segment is most like lost</a:t>
                </a:r>
              </a:p>
              <a:p>
                <a:endParaRPr lang="en-IN" dirty="0"/>
              </a:p>
              <a:p>
                <a:r>
                  <a:rPr lang="en-IN" dirty="0"/>
                  <a:t>In the fast retransmit mechanism, the sender retransmits the segment with sequence number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𝑠𝑒𝑛𝑑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𝑏𝑎𝑠𝑒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/>
                  <a:t>(even before the timer expires) after receiving three duplicate ACKs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94ECA1-68F4-B6CB-F6ED-620A7C9C47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382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12850-1190-AE1D-8054-104E89AB3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Fast retransmit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A2695-D63C-1EFA-E279-28DB76F3F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DEA24EE-BBAD-2C94-032F-BE09E2A94D2A}"/>
                  </a:ext>
                </a:extLst>
              </p14:cNvPr>
              <p14:cNvContentPartPr/>
              <p14:nvPr/>
            </p14:nvContentPartPr>
            <p14:xfrm>
              <a:off x="6573960" y="907920"/>
              <a:ext cx="3549960" cy="5724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DEA24EE-BBAD-2C94-032F-BE09E2A94D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64600" y="898560"/>
                <a:ext cx="3568680" cy="574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8391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468BD-F7C5-01FD-B01D-42A3FBBE2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Fast retransmit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595DE-5A01-4811-6D21-2791BAB0A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Line 10">
            <a:extLst>
              <a:ext uri="{FF2B5EF4-FFF2-40B4-BE49-F238E27FC236}">
                <a16:creationId xmlns:a16="http://schemas.microsoft.com/office/drawing/2014/main" id="{A67E8C05-4102-D493-F372-EE2AC05482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37251" y="1928015"/>
            <a:ext cx="0" cy="441347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5" name="Line 11">
            <a:extLst>
              <a:ext uri="{FF2B5EF4-FFF2-40B4-BE49-F238E27FC236}">
                <a16:creationId xmlns:a16="http://schemas.microsoft.com/office/drawing/2014/main" id="{EC0F498C-512C-41B3-259C-AE4FAA0B875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14518" y="2016469"/>
            <a:ext cx="14666" cy="432502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6" name="Text Box 34">
            <a:extLst>
              <a:ext uri="{FF2B5EF4-FFF2-40B4-BE49-F238E27FC236}">
                <a16:creationId xmlns:a16="http://schemas.microsoft.com/office/drawing/2014/main" id="{0D75C186-5798-3EA8-68E2-6CF2AAEA7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0336" y="1045159"/>
            <a:ext cx="1069083" cy="390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Host B</a:t>
            </a:r>
          </a:p>
        </p:txBody>
      </p:sp>
      <p:sp>
        <p:nvSpPr>
          <p:cNvPr id="7" name="Text Box 38">
            <a:extLst>
              <a:ext uri="{FF2B5EF4-FFF2-40B4-BE49-F238E27FC236}">
                <a16:creationId xmlns:a16="http://schemas.microsoft.com/office/drawing/2014/main" id="{A1384AAF-D212-B516-23FA-D8800EA07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3327" y="1065430"/>
            <a:ext cx="1073474" cy="390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Host A</a:t>
            </a:r>
          </a:p>
        </p:txBody>
      </p:sp>
      <p:grpSp>
        <p:nvGrpSpPr>
          <p:cNvPr id="8" name="Group 78">
            <a:extLst>
              <a:ext uri="{FF2B5EF4-FFF2-40B4-BE49-F238E27FC236}">
                <a16:creationId xmlns:a16="http://schemas.microsoft.com/office/drawing/2014/main" id="{9B36804D-FBBA-7F37-105B-9B6800636965}"/>
              </a:ext>
            </a:extLst>
          </p:cNvPr>
          <p:cNvGrpSpPr>
            <a:grpSpLocks/>
          </p:cNvGrpSpPr>
          <p:nvPr/>
        </p:nvGrpSpPr>
        <p:grpSpPr bwMode="auto">
          <a:xfrm>
            <a:off x="6606003" y="2250502"/>
            <a:ext cx="548811" cy="4090987"/>
            <a:chOff x="397" y="868"/>
            <a:chExt cx="250" cy="2220"/>
          </a:xfrm>
        </p:grpSpPr>
        <p:sp>
          <p:nvSpPr>
            <p:cNvPr id="9" name="Text Box 50">
              <a:extLst>
                <a:ext uri="{FF2B5EF4-FFF2-40B4-BE49-F238E27FC236}">
                  <a16:creationId xmlns:a16="http://schemas.microsoft.com/office/drawing/2014/main" id="{660E9B2A-DD19-FFEB-7CDF-B639E8C4EF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397" y="1778"/>
              <a:ext cx="250" cy="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timeout</a:t>
              </a:r>
            </a:p>
          </p:txBody>
        </p:sp>
        <p:grpSp>
          <p:nvGrpSpPr>
            <p:cNvPr id="10" name="Group 51">
              <a:extLst>
                <a:ext uri="{FF2B5EF4-FFF2-40B4-BE49-F238E27FC236}">
                  <a16:creationId xmlns:a16="http://schemas.microsoft.com/office/drawing/2014/main" id="{0093FE66-277D-DE88-DFF3-83AF1DC31B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8" y="868"/>
              <a:ext cx="66" cy="893"/>
              <a:chOff x="3099" y="1749"/>
              <a:chExt cx="66" cy="320"/>
            </a:xfrm>
          </p:grpSpPr>
          <p:sp>
            <p:nvSpPr>
              <p:cNvPr id="14" name="Line 52">
                <a:extLst>
                  <a:ext uri="{FF2B5EF4-FFF2-40B4-BE49-F238E27FC236}">
                    <a16:creationId xmlns:a16="http://schemas.microsoft.com/office/drawing/2014/main" id="{DA065410-3144-2B10-BB4A-699D2E285C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29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5" name="Line 53">
                <a:extLst>
                  <a:ext uri="{FF2B5EF4-FFF2-40B4-BE49-F238E27FC236}">
                    <a16:creationId xmlns:a16="http://schemas.microsoft.com/office/drawing/2014/main" id="{ED4E41DC-F91F-2F46-FBAD-6BCEDF4BB5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9" y="1752"/>
                <a:ext cx="6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11" name="Group 54">
              <a:extLst>
                <a:ext uri="{FF2B5EF4-FFF2-40B4-BE49-F238E27FC236}">
                  <a16:creationId xmlns:a16="http://schemas.microsoft.com/office/drawing/2014/main" id="{138C74D2-8AA0-62D2-7B8D-2C4938EEE35F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485" y="2224"/>
              <a:ext cx="66" cy="864"/>
              <a:chOff x="3099" y="1749"/>
              <a:chExt cx="66" cy="320"/>
            </a:xfrm>
          </p:grpSpPr>
          <p:sp>
            <p:nvSpPr>
              <p:cNvPr id="12" name="Line 55">
                <a:extLst>
                  <a:ext uri="{FF2B5EF4-FFF2-40B4-BE49-F238E27FC236}">
                    <a16:creationId xmlns:a16="http://schemas.microsoft.com/office/drawing/2014/main" id="{54C18109-5035-2416-7BEE-43EC828D3A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2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3" name="Line 56">
                <a:extLst>
                  <a:ext uri="{FF2B5EF4-FFF2-40B4-BE49-F238E27FC236}">
                    <a16:creationId xmlns:a16="http://schemas.microsoft.com/office/drawing/2014/main" id="{AB0E66FB-EA5A-7959-1AEC-16823A489B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6" y="1752"/>
                <a:ext cx="6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DA974E0-D7C1-E9B9-4676-BA685EA305CA}"/>
              </a:ext>
            </a:extLst>
          </p:cNvPr>
          <p:cNvGrpSpPr/>
          <p:nvPr/>
        </p:nvGrpSpPr>
        <p:grpSpPr>
          <a:xfrm>
            <a:off x="7013299" y="3003106"/>
            <a:ext cx="3612455" cy="2092660"/>
            <a:chOff x="7013299" y="3003106"/>
            <a:chExt cx="3612455" cy="2092660"/>
          </a:xfrm>
        </p:grpSpPr>
        <p:sp>
          <p:nvSpPr>
            <p:cNvPr id="17" name="Line 12">
              <a:extLst>
                <a:ext uri="{FF2B5EF4-FFF2-40B4-BE49-F238E27FC236}">
                  <a16:creationId xmlns:a16="http://schemas.microsoft.com/office/drawing/2014/main" id="{0C73F215-F8E9-EFAB-634F-4367E68A38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24339" y="3003106"/>
              <a:ext cx="3483853" cy="939821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24596084-1B9F-EC73-D479-62FAF438B5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26535" y="3495131"/>
              <a:ext cx="3499219" cy="963777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3B7F94C1-8202-5B4B-2487-F2C004810B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37252" y="3785544"/>
              <a:ext cx="3466289" cy="1030117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B7F58764-7D8D-BAFB-614C-1359B7138F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37252" y="4050906"/>
              <a:ext cx="3450923" cy="104486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1" name="Text Box 43">
              <a:extLst>
                <a:ext uri="{FF2B5EF4-FFF2-40B4-BE49-F238E27FC236}">
                  <a16:creationId xmlns:a16="http://schemas.microsoft.com/office/drawing/2014/main" id="{7918F310-976B-2464-4120-AD1F5CD280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736981">
              <a:off x="7013299" y="3540991"/>
              <a:ext cx="1312756" cy="353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ACK=100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sp>
          <p:nvSpPr>
            <p:cNvPr id="22" name="Text Box 67">
              <a:extLst>
                <a:ext uri="{FF2B5EF4-FFF2-40B4-BE49-F238E27FC236}">
                  <a16:creationId xmlns:a16="http://schemas.microsoft.com/office/drawing/2014/main" id="{5E9609E5-4D90-5FF0-5209-DA3BE61C5D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635106">
              <a:off x="7025762" y="4030047"/>
              <a:ext cx="1312756" cy="353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ACK=100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sp>
          <p:nvSpPr>
            <p:cNvPr id="23" name="Text Box 74">
              <a:extLst>
                <a:ext uri="{FF2B5EF4-FFF2-40B4-BE49-F238E27FC236}">
                  <a16:creationId xmlns:a16="http://schemas.microsoft.com/office/drawing/2014/main" id="{90FDA65E-6B5B-8454-BDA4-8BFDEF96EA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657108">
              <a:off x="7017491" y="4400415"/>
              <a:ext cx="1312756" cy="353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ACK=100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sp>
          <p:nvSpPr>
            <p:cNvPr id="24" name="Text Box 77">
              <a:extLst>
                <a:ext uri="{FF2B5EF4-FFF2-40B4-BE49-F238E27FC236}">
                  <a16:creationId xmlns:a16="http://schemas.microsoft.com/office/drawing/2014/main" id="{DED01D55-CE18-D91F-8FCE-40C55C4C9A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628354">
              <a:off x="7020313" y="4687228"/>
              <a:ext cx="1312756" cy="353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ACK=100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25" name="Rectangle 84">
            <a:extLst>
              <a:ext uri="{FF2B5EF4-FFF2-40B4-BE49-F238E27FC236}">
                <a16:creationId xmlns:a16="http://schemas.microsoft.com/office/drawing/2014/main" id="{33A0D2BC-B8AB-24C3-D184-F8EFE6077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5805" y="2563776"/>
            <a:ext cx="1047131" cy="26167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9AE1726-FA92-A3C2-D75D-D99B94395C58}"/>
              </a:ext>
            </a:extLst>
          </p:cNvPr>
          <p:cNvGrpSpPr/>
          <p:nvPr/>
        </p:nvGrpSpPr>
        <p:grpSpPr>
          <a:xfrm>
            <a:off x="7137252" y="2219051"/>
            <a:ext cx="3503609" cy="1809741"/>
            <a:chOff x="7137252" y="2219051"/>
            <a:chExt cx="3503609" cy="1809741"/>
          </a:xfrm>
        </p:grpSpPr>
        <p:sp>
          <p:nvSpPr>
            <p:cNvPr id="27" name="Line 3">
              <a:extLst>
                <a:ext uri="{FF2B5EF4-FFF2-40B4-BE49-F238E27FC236}">
                  <a16:creationId xmlns:a16="http://schemas.microsoft.com/office/drawing/2014/main" id="{6016E010-A9C6-55F2-35A1-A13797DEE2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37252" y="2281830"/>
              <a:ext cx="3503609" cy="685517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8" name="Line 9">
              <a:extLst>
                <a:ext uri="{FF2B5EF4-FFF2-40B4-BE49-F238E27FC236}">
                  <a16:creationId xmlns:a16="http://schemas.microsoft.com/office/drawing/2014/main" id="{B824D8F2-0DA3-3F36-9C5F-BFFA0C25C3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37252" y="2547191"/>
              <a:ext cx="2430134" cy="480967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9" name="Line 14">
              <a:extLst>
                <a:ext uri="{FF2B5EF4-FFF2-40B4-BE49-F238E27FC236}">
                  <a16:creationId xmlns:a16="http://schemas.microsoft.com/office/drawing/2014/main" id="{A51FCB5D-651E-B386-59D6-C120214519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37252" y="2812553"/>
              <a:ext cx="3503609" cy="685517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0" name="Line 15">
              <a:extLst>
                <a:ext uri="{FF2B5EF4-FFF2-40B4-BE49-F238E27FC236}">
                  <a16:creationId xmlns:a16="http://schemas.microsoft.com/office/drawing/2014/main" id="{E4B917B3-D57C-5CB7-B0DA-839D4E2934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37252" y="3343275"/>
              <a:ext cx="3503609" cy="685517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1" name="Line 16">
              <a:extLst>
                <a:ext uri="{FF2B5EF4-FFF2-40B4-BE49-F238E27FC236}">
                  <a16:creationId xmlns:a16="http://schemas.microsoft.com/office/drawing/2014/main" id="{B51B4EA5-4D35-0AD8-1B47-B51D9FE7BC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37252" y="3077914"/>
              <a:ext cx="3503609" cy="685517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2" name="Text Box 20">
              <a:extLst>
                <a:ext uri="{FF2B5EF4-FFF2-40B4-BE49-F238E27FC236}">
                  <a16:creationId xmlns:a16="http://schemas.microsoft.com/office/drawing/2014/main" id="{73E5CABE-DDA2-5760-8BF9-D81DAD16F7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51039" y="2740684"/>
              <a:ext cx="390753" cy="530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X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sp>
          <p:nvSpPr>
            <p:cNvPr id="33" name="Text Box 40">
              <a:extLst>
                <a:ext uri="{FF2B5EF4-FFF2-40B4-BE49-F238E27FC236}">
                  <a16:creationId xmlns:a16="http://schemas.microsoft.com/office/drawing/2014/main" id="{CD3B2070-6CE4-B5D4-0307-82B53ADCF5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84648">
              <a:off x="7273253" y="2219051"/>
              <a:ext cx="212219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Seq=92, 8 bytes of data</a:t>
              </a:r>
            </a:p>
          </p:txBody>
        </p:sp>
        <p:sp>
          <p:nvSpPr>
            <p:cNvPr id="34" name="Text Box 83">
              <a:extLst>
                <a:ext uri="{FF2B5EF4-FFF2-40B4-BE49-F238E27FC236}">
                  <a16:creationId xmlns:a16="http://schemas.microsoft.com/office/drawing/2014/main" id="{89A7D31F-73B1-3FF7-1FC9-4D80872DF1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665764">
              <a:off x="7287508" y="2545419"/>
              <a:ext cx="231369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Seq=100, 20 bytes of data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EA3B8C7-8247-0C7B-F82F-3821DB582DD4}"/>
              </a:ext>
            </a:extLst>
          </p:cNvPr>
          <p:cNvGrpSpPr/>
          <p:nvPr/>
        </p:nvGrpSpPr>
        <p:grpSpPr>
          <a:xfrm>
            <a:off x="6842436" y="5132585"/>
            <a:ext cx="3833549" cy="696610"/>
            <a:chOff x="6842436" y="5132585"/>
            <a:chExt cx="3833549" cy="696610"/>
          </a:xfrm>
        </p:grpSpPr>
        <p:sp>
          <p:nvSpPr>
            <p:cNvPr id="36" name="Line 24">
              <a:extLst>
                <a:ext uri="{FF2B5EF4-FFF2-40B4-BE49-F238E27FC236}">
                  <a16:creationId xmlns:a16="http://schemas.microsoft.com/office/drawing/2014/main" id="{698B2835-83A3-7B44-E25F-E7A0D69E61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72376" y="5143678"/>
              <a:ext cx="3503609" cy="685517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7" name="Rectangle 85">
              <a:extLst>
                <a:ext uri="{FF2B5EF4-FFF2-40B4-BE49-F238E27FC236}">
                  <a16:creationId xmlns:a16="http://schemas.microsoft.com/office/drawing/2014/main" id="{BA079CA0-62DD-946F-F2CE-FB48ECC2D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8171" y="5224724"/>
              <a:ext cx="1047131" cy="2616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8" name="Text Box 86">
              <a:extLst>
                <a:ext uri="{FF2B5EF4-FFF2-40B4-BE49-F238E27FC236}">
                  <a16:creationId xmlns:a16="http://schemas.microsoft.com/office/drawing/2014/main" id="{3D2C2DD3-C957-3285-E29A-DD18C75E59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42436" y="5132585"/>
              <a:ext cx="3154565" cy="353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Seq=100, 20 bytes of data</a:t>
              </a:r>
            </a:p>
          </p:txBody>
        </p:sp>
      </p:grpSp>
      <p:grpSp>
        <p:nvGrpSpPr>
          <p:cNvPr id="39" name="Group 93">
            <a:extLst>
              <a:ext uri="{FF2B5EF4-FFF2-40B4-BE49-F238E27FC236}">
                <a16:creationId xmlns:a16="http://schemas.microsoft.com/office/drawing/2014/main" id="{9A18DDD6-6DE9-2656-54C7-78B79A5103C5}"/>
              </a:ext>
            </a:extLst>
          </p:cNvPr>
          <p:cNvGrpSpPr>
            <a:grpSpLocks/>
          </p:cNvGrpSpPr>
          <p:nvPr/>
        </p:nvGrpSpPr>
        <p:grpSpPr bwMode="auto">
          <a:xfrm>
            <a:off x="6608198" y="1343690"/>
            <a:ext cx="810044" cy="619176"/>
            <a:chOff x="-44" y="1473"/>
            <a:chExt cx="981" cy="1105"/>
          </a:xfrm>
        </p:grpSpPr>
        <p:pic>
          <p:nvPicPr>
            <p:cNvPr id="40" name="Picture 94" descr="desktop_computer_stylized_medium">
              <a:extLst>
                <a:ext uri="{FF2B5EF4-FFF2-40B4-BE49-F238E27FC236}">
                  <a16:creationId xmlns:a16="http://schemas.microsoft.com/office/drawing/2014/main" id="{9658E415-DE67-9898-8BE0-6A24E2522F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Freeform 95">
              <a:extLst>
                <a:ext uri="{FF2B5EF4-FFF2-40B4-BE49-F238E27FC236}">
                  <a16:creationId xmlns:a16="http://schemas.microsoft.com/office/drawing/2014/main" id="{1D4F2C8C-85C7-6D32-9CB0-078ADBBAF10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42" name="Group 96">
            <a:extLst>
              <a:ext uri="{FF2B5EF4-FFF2-40B4-BE49-F238E27FC236}">
                <a16:creationId xmlns:a16="http://schemas.microsoft.com/office/drawing/2014/main" id="{BF0C74D1-490D-9CE2-5FBC-03623EF72AE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328620" y="1375018"/>
            <a:ext cx="749093" cy="672617"/>
            <a:chOff x="-44" y="1473"/>
            <a:chExt cx="981" cy="1105"/>
          </a:xfrm>
        </p:grpSpPr>
        <p:pic>
          <p:nvPicPr>
            <p:cNvPr id="43" name="Picture 97" descr="desktop_computer_stylized_medium">
              <a:extLst>
                <a:ext uri="{FF2B5EF4-FFF2-40B4-BE49-F238E27FC236}">
                  <a16:creationId xmlns:a16="http://schemas.microsoft.com/office/drawing/2014/main" id="{DC7508D0-CDA1-B13B-3E8F-539A80E010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Freeform 98">
              <a:extLst>
                <a:ext uri="{FF2B5EF4-FFF2-40B4-BE49-F238E27FC236}">
                  <a16:creationId xmlns:a16="http://schemas.microsoft.com/office/drawing/2014/main" id="{1930E783-1015-2D03-3BCD-11A4B7FA9D5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5AB89FE-C768-D347-A66E-05E77273A93B}"/>
              </a:ext>
            </a:extLst>
          </p:cNvPr>
          <p:cNvGrpSpPr/>
          <p:nvPr/>
        </p:nvGrpSpPr>
        <p:grpSpPr>
          <a:xfrm>
            <a:off x="1803400" y="4591050"/>
            <a:ext cx="5319534" cy="1606314"/>
            <a:chOff x="1803400" y="4591050"/>
            <a:chExt cx="5319534" cy="1606314"/>
          </a:xfrm>
        </p:grpSpPr>
        <p:pic>
          <p:nvPicPr>
            <p:cNvPr id="46" name="Picture 2" descr="Image result for light bulb icon">
              <a:extLst>
                <a:ext uri="{FF2B5EF4-FFF2-40B4-BE49-F238E27FC236}">
                  <a16:creationId xmlns:a16="http://schemas.microsoft.com/office/drawing/2014/main" id="{3E3A7C58-3D70-512A-59A1-B3835886BC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3400" y="4591050"/>
              <a:ext cx="819150" cy="819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ext Box 29">
              <a:extLst>
                <a:ext uri="{FF2B5EF4-FFF2-40B4-BE49-F238E27FC236}">
                  <a16:creationId xmlns:a16="http://schemas.microsoft.com/office/drawing/2014/main" id="{1B908692-507E-4F64-C1E8-F43F03C5DA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5200" y="4775436"/>
              <a:ext cx="4145527" cy="1421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+mn-cs"/>
                </a:rPr>
                <a:t>Receipt of three duplicate ACKs indicates 3 segments received after a missing segment – lost segment is likely. So retransmit!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endParaRP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4C4C9F3-FFD8-4E4B-D189-37AD5292B19C}"/>
                </a:ext>
              </a:extLst>
            </p:cNvPr>
            <p:cNvCxnSpPr>
              <a:cxnSpLocks/>
            </p:cNvCxnSpPr>
            <p:nvPr/>
          </p:nvCxnSpPr>
          <p:spPr>
            <a:xfrm>
              <a:off x="6359939" y="5143678"/>
              <a:ext cx="762995" cy="0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28">
            <a:extLst>
              <a:ext uri="{FF2B5EF4-FFF2-40B4-BE49-F238E27FC236}">
                <a16:creationId xmlns:a16="http://schemas.microsoft.com/office/drawing/2014/main" id="{257FD56A-FD85-B6D6-3D2A-812512B5CAB5}"/>
              </a:ext>
            </a:extLst>
          </p:cNvPr>
          <p:cNvSpPr txBox="1"/>
          <p:nvPr/>
        </p:nvSpPr>
        <p:spPr>
          <a:xfrm>
            <a:off x="21776" y="6379420"/>
            <a:ext cx="448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Copyright © 2010-2025 J.F. Kurose, K.W. Ross</a:t>
            </a:r>
          </a:p>
        </p:txBody>
      </p:sp>
    </p:spTree>
    <p:extLst>
      <p:ext uri="{BB962C8B-B14F-4D97-AF65-F5344CB8AC3E}">
        <p14:creationId xmlns:p14="http://schemas.microsoft.com/office/powerpoint/2010/main" val="220288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6B0FA-C345-F1F0-4707-19050CFA0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4329F-03EB-9638-442A-163F39A5F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Implement a TCP sender and receiver on top of UDP</a:t>
            </a:r>
          </a:p>
          <a:p>
            <a:endParaRPr lang="en-IN" dirty="0"/>
          </a:p>
          <a:p>
            <a:r>
              <a:rPr lang="en-IN" dirty="0"/>
              <a:t>There is no restriction on the window size; all out-of-order packets must be stored at the receiver end</a:t>
            </a:r>
          </a:p>
          <a:p>
            <a:endParaRPr lang="en-IN" dirty="0"/>
          </a:p>
          <a:p>
            <a:r>
              <a:rPr lang="en-IN" dirty="0"/>
              <a:t>No unnecessary retransmission</a:t>
            </a:r>
          </a:p>
          <a:p>
            <a:endParaRPr lang="en-IN" dirty="0"/>
          </a:p>
          <a:p>
            <a:r>
              <a:rPr lang="en-IN" dirty="0"/>
              <a:t>Packets may be lost but not corrupted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1199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43458-CD3F-292A-A6CF-3B991C73D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Today’s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682C2-79F8-468F-B07A-FEE42B634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TCP</a:t>
            </a:r>
          </a:p>
          <a:p>
            <a:r>
              <a:rPr lang="en-IN" dirty="0"/>
              <a:t>TCP FSM</a:t>
            </a:r>
          </a:p>
          <a:p>
            <a:r>
              <a:rPr lang="en-IN" dirty="0"/>
              <a:t>Fast retransmit</a:t>
            </a:r>
          </a:p>
          <a:p>
            <a:r>
              <a:rPr lang="en-IN"/>
              <a:t>RDT </a:t>
            </a:r>
            <a:r>
              <a:rPr lang="en-IN" dirty="0"/>
              <a:t>assignment</a:t>
            </a:r>
          </a:p>
        </p:txBody>
      </p:sp>
    </p:spTree>
    <p:extLst>
      <p:ext uri="{BB962C8B-B14F-4D97-AF65-F5344CB8AC3E}">
        <p14:creationId xmlns:p14="http://schemas.microsoft.com/office/powerpoint/2010/main" val="1329288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C2A00-9485-5405-566D-B73036FF0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8D1A9-8A40-5658-734A-BB1684BD9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DCE79-E88C-8186-B4AC-E6B8E654F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APIs you can directly use</a:t>
            </a:r>
          </a:p>
          <a:p>
            <a:pPr lvl="1"/>
            <a:r>
              <a:rPr lang="en-IN" i="0" dirty="0" err="1">
                <a:latin typeface="+mj-lt"/>
              </a:rPr>
              <a:t>udt_send</a:t>
            </a:r>
            <a:r>
              <a:rPr lang="en-IN" i="0" dirty="0">
                <a:latin typeface="+mj-lt"/>
              </a:rPr>
              <a:t>(void ∗pkt, size_t len)</a:t>
            </a:r>
            <a:endParaRPr lang="en-IN" dirty="0"/>
          </a:p>
          <a:p>
            <a:pPr lvl="2"/>
            <a:r>
              <a:rPr lang="en-IN" dirty="0"/>
              <a:t>Send a packet of length </a:t>
            </a:r>
            <a:r>
              <a:rPr lang="en-IN" i="0" dirty="0" err="1">
                <a:latin typeface="+mj-lt"/>
              </a:rPr>
              <a:t>len</a:t>
            </a:r>
            <a:r>
              <a:rPr lang="en-IN" dirty="0"/>
              <a:t> to the receiver</a:t>
            </a:r>
          </a:p>
          <a:p>
            <a:pPr lvl="2"/>
            <a:endParaRPr lang="en-IN" dirty="0"/>
          </a:p>
          <a:p>
            <a:pPr lvl="1"/>
            <a:r>
              <a:rPr lang="en-IN" i="0" dirty="0" err="1">
                <a:latin typeface="+mj-lt"/>
              </a:rPr>
              <a:t>make_pkt</a:t>
            </a:r>
            <a:r>
              <a:rPr lang="en-IN" i="0" dirty="0">
                <a:latin typeface="+mj-lt"/>
              </a:rPr>
              <a:t>(void∗ buf, unsigned long long seqno)</a:t>
            </a:r>
            <a:endParaRPr lang="en-IN" dirty="0"/>
          </a:p>
          <a:p>
            <a:pPr lvl="2"/>
            <a:r>
              <a:rPr lang="en-IN" dirty="0"/>
              <a:t>Adds an eight-byte sequence number, </a:t>
            </a:r>
            <a:r>
              <a:rPr lang="en-IN" i="0" dirty="0" err="1">
                <a:latin typeface="+mj-lt"/>
              </a:rPr>
              <a:t>seqno</a:t>
            </a:r>
            <a:r>
              <a:rPr lang="en-IN" dirty="0"/>
              <a:t>, to the packet (</a:t>
            </a:r>
            <a:r>
              <a:rPr lang="en-IN" i="0" dirty="0" err="1">
                <a:latin typeface="+mj-lt"/>
              </a:rPr>
              <a:t>buf</a:t>
            </a:r>
            <a:r>
              <a:rPr lang="en-IN" dirty="0"/>
              <a:t>)</a:t>
            </a:r>
          </a:p>
          <a:p>
            <a:pPr lvl="2"/>
            <a:r>
              <a:rPr lang="en-IN" i="0" dirty="0" err="1">
                <a:latin typeface="+mj-lt"/>
              </a:rPr>
              <a:t>buf</a:t>
            </a:r>
            <a:r>
              <a:rPr lang="en-IN" dirty="0"/>
              <a:t> needs to be at least eight bytes long</a:t>
            </a:r>
          </a:p>
          <a:p>
            <a:pPr lvl="2"/>
            <a:endParaRPr lang="en-IN" dirty="0"/>
          </a:p>
          <a:p>
            <a:pPr lvl="1"/>
            <a:r>
              <a:rPr lang="en-IN" i="0" dirty="0" err="1">
                <a:latin typeface="+mj-lt"/>
              </a:rPr>
              <a:t>start_timer</a:t>
            </a:r>
            <a:r>
              <a:rPr lang="en-IN" i="0" dirty="0">
                <a:latin typeface="+mj-lt"/>
              </a:rPr>
              <a:t>() </a:t>
            </a:r>
            <a:r>
              <a:rPr lang="en-IN" dirty="0"/>
              <a:t>and </a:t>
            </a:r>
            <a:r>
              <a:rPr lang="en-IN" i="0" dirty="0" err="1">
                <a:latin typeface="+mj-lt"/>
              </a:rPr>
              <a:t>stop_timer</a:t>
            </a:r>
            <a:r>
              <a:rPr lang="en-IN" i="0" dirty="0">
                <a:latin typeface="+mj-lt"/>
              </a:rPr>
              <a:t>()</a:t>
            </a:r>
            <a:endParaRPr lang="en-IN" dirty="0"/>
          </a:p>
          <a:p>
            <a:pPr lvl="2"/>
            <a:r>
              <a:rPr lang="en-IN" dirty="0"/>
              <a:t>start/ stop the timer</a:t>
            </a:r>
          </a:p>
          <a:p>
            <a:pPr lvl="1"/>
            <a:endParaRPr lang="en-IN" dirty="0"/>
          </a:p>
          <a:p>
            <a:pPr lvl="1"/>
            <a:endParaRPr lang="en-IN" dirty="0"/>
          </a:p>
          <a:p>
            <a:pPr lvl="1"/>
            <a:endParaRPr lang="en-I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9CB94AA-A92B-E496-27DD-65B6A934AA92}"/>
                  </a:ext>
                </a:extLst>
              </p14:cNvPr>
              <p14:cNvContentPartPr/>
              <p14:nvPr/>
            </p14:nvContentPartPr>
            <p14:xfrm>
              <a:off x="3012480" y="2293200"/>
              <a:ext cx="4776840" cy="2870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9CB94AA-A92B-E496-27DD-65B6A934AA9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03120" y="2283840"/>
                <a:ext cx="4795560" cy="288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0959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7F6E2-4F54-EB71-B9E6-C6BE07F2A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0C622-F42A-481C-CDE8-34E6B3C2D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APIs you need to implement</a:t>
            </a:r>
          </a:p>
          <a:p>
            <a:pPr lvl="1"/>
            <a:r>
              <a:rPr lang="en-IN" i="0" dirty="0" err="1">
                <a:latin typeface="+mj-lt"/>
              </a:rPr>
              <a:t>rdt_send</a:t>
            </a:r>
            <a:r>
              <a:rPr lang="en-IN" i="0" dirty="0">
                <a:latin typeface="+mj-lt"/>
              </a:rPr>
              <a:t>(void ∗data, size_t len)</a:t>
            </a:r>
            <a:endParaRPr lang="en-IN" dirty="0"/>
          </a:p>
          <a:p>
            <a:pPr lvl="2"/>
            <a:r>
              <a:rPr lang="en-IN" dirty="0"/>
              <a:t>Send buffer (</a:t>
            </a:r>
            <a:r>
              <a:rPr lang="en-IN" i="0" dirty="0">
                <a:latin typeface="+mj-lt"/>
              </a:rPr>
              <a:t>data</a:t>
            </a:r>
            <a:r>
              <a:rPr lang="en-IN" dirty="0"/>
              <a:t>) of length </a:t>
            </a:r>
            <a:r>
              <a:rPr lang="en-IN" i="0" dirty="0" err="1">
                <a:latin typeface="+mj-lt"/>
              </a:rPr>
              <a:t>len</a:t>
            </a:r>
            <a:r>
              <a:rPr lang="en-IN" dirty="0"/>
              <a:t> to the receiver</a:t>
            </a:r>
          </a:p>
          <a:p>
            <a:pPr lvl="2"/>
            <a:r>
              <a:rPr lang="en-IN" i="0" dirty="0" err="1">
                <a:latin typeface="+mj-lt"/>
              </a:rPr>
              <a:t>len</a:t>
            </a:r>
            <a:r>
              <a:rPr lang="en-IN" i="0" dirty="0">
                <a:latin typeface="+mj-lt"/>
              </a:rPr>
              <a:t> &gt;= 8 </a:t>
            </a:r>
            <a:r>
              <a:rPr lang="en-IN" dirty="0"/>
              <a:t>always holds</a:t>
            </a:r>
          </a:p>
          <a:p>
            <a:pPr lvl="2"/>
            <a:r>
              <a:rPr lang="en-IN" dirty="0"/>
              <a:t>You are not allowed to modify the contents of the data or add additional padding</a:t>
            </a:r>
          </a:p>
          <a:p>
            <a:pPr lvl="2"/>
            <a:r>
              <a:rPr lang="en-IN" dirty="0"/>
              <a:t>You can use </a:t>
            </a:r>
            <a:r>
              <a:rPr lang="en-IN" i="0" dirty="0" err="1">
                <a:latin typeface="+mj-lt"/>
              </a:rPr>
              <a:t>make_pkt</a:t>
            </a:r>
            <a:r>
              <a:rPr lang="en-IN" i="0" dirty="0">
                <a:latin typeface="+mj-lt"/>
              </a:rPr>
              <a:t> </a:t>
            </a:r>
            <a:r>
              <a:rPr lang="en-IN" dirty="0"/>
              <a:t>to add a sequence number</a:t>
            </a:r>
          </a:p>
          <a:p>
            <a:pPr lvl="1"/>
            <a:endParaRPr lang="en-IN" dirty="0"/>
          </a:p>
          <a:p>
            <a:pPr lvl="1"/>
            <a:r>
              <a:rPr lang="en-IN" i="0" dirty="0" err="1">
                <a:latin typeface="+mj-lt"/>
              </a:rPr>
              <a:t>rdt</a:t>
            </a:r>
            <a:r>
              <a:rPr lang="en-IN" i="0" dirty="0">
                <a:latin typeface="+mj-lt"/>
              </a:rPr>
              <a:t>_ recv_ack(unsigned long long ackno)</a:t>
            </a:r>
            <a:endParaRPr lang="en-IN" dirty="0"/>
          </a:p>
          <a:p>
            <a:pPr lvl="2"/>
            <a:r>
              <a:rPr lang="en-IN" dirty="0"/>
              <a:t>The sender received an acknowledgement with sequence number </a:t>
            </a:r>
            <a:r>
              <a:rPr lang="en-IN" i="0" dirty="0" err="1">
                <a:latin typeface="+mj-lt"/>
              </a:rPr>
              <a:t>ackno</a:t>
            </a:r>
            <a:endParaRPr lang="en-IN" dirty="0"/>
          </a:p>
          <a:p>
            <a:pPr lvl="1"/>
            <a:endParaRPr lang="en-IN" dirty="0"/>
          </a:p>
          <a:p>
            <a:pPr lvl="1"/>
            <a:r>
              <a:rPr lang="en-IN" i="0" dirty="0">
                <a:latin typeface="+mj-lt"/>
              </a:rPr>
              <a:t>timeout()</a:t>
            </a:r>
            <a:endParaRPr lang="en-IN" dirty="0"/>
          </a:p>
          <a:p>
            <a:pPr lvl="2"/>
            <a:r>
              <a:rPr lang="en-IN" dirty="0"/>
              <a:t>Called when the timer has expired</a:t>
            </a:r>
          </a:p>
          <a:p>
            <a:pPr lvl="1"/>
            <a:endParaRPr lang="en-IN" dirty="0"/>
          </a:p>
          <a:p>
            <a:pPr lvl="1"/>
            <a:endParaRPr lang="en-I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BC879D0-B428-98CB-9085-40DA87E62E83}"/>
                  </a:ext>
                </a:extLst>
              </p14:cNvPr>
              <p14:cNvContentPartPr/>
              <p14:nvPr/>
            </p14:nvContentPartPr>
            <p14:xfrm>
              <a:off x="3758400" y="2355120"/>
              <a:ext cx="3069720" cy="2110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BC879D0-B428-98CB-9085-40DA87E62E8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49040" y="2345760"/>
                <a:ext cx="3088440" cy="212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6008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7D306-03D1-10C4-BA31-53B18DA28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AFBE7-2B84-D151-9FB8-6101337AE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Receiver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ED8F1-DC10-C815-C438-D9ACAC263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APIs you can directly use</a:t>
            </a:r>
          </a:p>
          <a:p>
            <a:pPr lvl="1"/>
            <a:r>
              <a:rPr lang="en-IN" i="0" dirty="0" err="1">
                <a:latin typeface="+mj-lt"/>
              </a:rPr>
              <a:t>const</a:t>
            </a:r>
            <a:r>
              <a:rPr lang="en-IN" i="0" dirty="0">
                <a:latin typeface="+mj-lt"/>
              </a:rPr>
              <a:t> unsigned char ∗</a:t>
            </a:r>
            <a:r>
              <a:rPr lang="en-IN" i="0" dirty="0" err="1">
                <a:latin typeface="+mj-lt"/>
              </a:rPr>
              <a:t>get_data</a:t>
            </a:r>
            <a:r>
              <a:rPr lang="en-IN" i="0" dirty="0">
                <a:latin typeface="+mj-lt"/>
              </a:rPr>
              <a:t>(</a:t>
            </a:r>
            <a:r>
              <a:rPr lang="en-IN" i="0" dirty="0" err="1">
                <a:latin typeface="+mj-lt"/>
              </a:rPr>
              <a:t>const</a:t>
            </a:r>
            <a:r>
              <a:rPr lang="en-IN" i="0" dirty="0">
                <a:latin typeface="+mj-lt"/>
              </a:rPr>
              <a:t> unsigned char∗ </a:t>
            </a:r>
            <a:r>
              <a:rPr lang="en-IN" i="0" dirty="0" err="1">
                <a:latin typeface="+mj-lt"/>
              </a:rPr>
              <a:t>pkt</a:t>
            </a:r>
            <a:r>
              <a:rPr lang="en-IN" i="0" dirty="0">
                <a:latin typeface="+mj-lt"/>
              </a:rPr>
              <a:t>)</a:t>
            </a:r>
            <a:endParaRPr lang="en-IN" dirty="0">
              <a:latin typeface="Consolas" panose="020B0609020204030204" pitchFamily="49" charset="0"/>
            </a:endParaRPr>
          </a:p>
          <a:p>
            <a:pPr lvl="2"/>
            <a:r>
              <a:rPr lang="en-IN" dirty="0"/>
              <a:t>Get a pointer to the data from the packet, </a:t>
            </a:r>
            <a:r>
              <a:rPr lang="en-IN" i="0" dirty="0" err="1">
                <a:latin typeface="+mj-lt"/>
              </a:rPr>
              <a:t>pkt</a:t>
            </a:r>
            <a:endParaRPr lang="en-IN" dirty="0"/>
          </a:p>
          <a:p>
            <a:pPr lvl="1"/>
            <a:r>
              <a:rPr lang="en-IN" i="0" dirty="0">
                <a:latin typeface="+mj-lt"/>
              </a:rPr>
              <a:t>unsigned long </a:t>
            </a:r>
            <a:r>
              <a:rPr lang="en-IN" i="0" dirty="0" err="1">
                <a:latin typeface="+mj-lt"/>
              </a:rPr>
              <a:t>long</a:t>
            </a:r>
            <a:r>
              <a:rPr lang="en-IN" i="0" dirty="0">
                <a:latin typeface="+mj-lt"/>
              </a:rPr>
              <a:t> get_seqno(const unsigned char ∗pkt)</a:t>
            </a:r>
            <a:endParaRPr lang="en-IN" dirty="0"/>
          </a:p>
          <a:p>
            <a:pPr lvl="2"/>
            <a:r>
              <a:rPr lang="en-IN" dirty="0"/>
              <a:t>Fetch sequence number from packet</a:t>
            </a:r>
          </a:p>
          <a:p>
            <a:pPr lvl="1"/>
            <a:r>
              <a:rPr lang="en-IN" i="0" dirty="0">
                <a:latin typeface="+mj-lt"/>
              </a:rPr>
              <a:t>void </a:t>
            </a:r>
            <a:r>
              <a:rPr lang="en-IN" i="0" dirty="0" err="1">
                <a:latin typeface="+mj-lt"/>
              </a:rPr>
              <a:t>send_ack</a:t>
            </a:r>
            <a:r>
              <a:rPr lang="en-IN" i="0" dirty="0">
                <a:latin typeface="+mj-lt"/>
              </a:rPr>
              <a:t>(unsigned long long ackno)</a:t>
            </a:r>
            <a:endParaRPr lang="en-IN" dirty="0"/>
          </a:p>
          <a:p>
            <a:pPr lvl="2"/>
            <a:r>
              <a:rPr lang="en-IN" dirty="0"/>
              <a:t>Send an acknowledgement number, </a:t>
            </a:r>
            <a:r>
              <a:rPr lang="en-IN" i="0" dirty="0" err="1">
                <a:latin typeface="+mj-lt"/>
              </a:rPr>
              <a:t>ackno</a:t>
            </a:r>
            <a:r>
              <a:rPr lang="en-IN" dirty="0"/>
              <a:t>, to the sender</a:t>
            </a:r>
          </a:p>
          <a:p>
            <a:pPr lvl="1"/>
            <a:r>
              <a:rPr lang="en-IN" i="0" dirty="0" err="1">
                <a:latin typeface="+mj-lt"/>
              </a:rPr>
              <a:t>notify_app</a:t>
            </a:r>
            <a:r>
              <a:rPr lang="en-IN" i="0" dirty="0">
                <a:latin typeface="+mj-lt"/>
              </a:rPr>
              <a:t>()</a:t>
            </a:r>
            <a:endParaRPr lang="en-IN" dirty="0"/>
          </a:p>
          <a:p>
            <a:pPr lvl="2"/>
            <a:r>
              <a:rPr lang="en-IN" dirty="0"/>
              <a:t>Notify the application that some data is available so that it can call </a:t>
            </a:r>
            <a:r>
              <a:rPr lang="en-IN" i="0" dirty="0" err="1">
                <a:latin typeface="+mj-lt"/>
              </a:rPr>
              <a:t>app_recv</a:t>
            </a:r>
            <a:r>
              <a:rPr lang="en-IN" i="0" dirty="0">
                <a:latin typeface="+mj-lt"/>
              </a:rPr>
              <a:t>  </a:t>
            </a:r>
            <a:endParaRPr lang="en-IN" dirty="0"/>
          </a:p>
          <a:p>
            <a:pPr lvl="2"/>
            <a:endParaRPr lang="en-IN" dirty="0"/>
          </a:p>
          <a:p>
            <a:pPr lvl="1"/>
            <a:endParaRPr lang="en-IN" dirty="0"/>
          </a:p>
          <a:p>
            <a:pPr lvl="1"/>
            <a:endParaRPr lang="en-IN" dirty="0"/>
          </a:p>
          <a:p>
            <a:pPr lvl="1"/>
            <a:endParaRPr lang="en-I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3850116-E581-7E66-C91E-FB087EFD5866}"/>
                  </a:ext>
                </a:extLst>
              </p14:cNvPr>
              <p14:cNvContentPartPr/>
              <p14:nvPr/>
            </p14:nvContentPartPr>
            <p14:xfrm>
              <a:off x="1509840" y="2446200"/>
              <a:ext cx="7432920" cy="2530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3850116-E581-7E66-C91E-FB087EFD586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0480" y="2436840"/>
                <a:ext cx="7451640" cy="254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8402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DC5C5-6983-7553-20AC-82521041A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80FD1-FBF2-0D40-B9B9-E0911B101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Receiver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0762E-EC59-02B9-9E4D-89FF0ECEE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42518"/>
          </a:xfrm>
        </p:spPr>
        <p:txBody>
          <a:bodyPr>
            <a:normAutofit lnSpcReduction="10000"/>
          </a:bodyPr>
          <a:lstStyle/>
          <a:p>
            <a:r>
              <a:rPr lang="en-IN" dirty="0"/>
              <a:t>APIs you need to implement</a:t>
            </a:r>
          </a:p>
          <a:p>
            <a:pPr lvl="1"/>
            <a:r>
              <a:rPr lang="en-IN" i="0" dirty="0" err="1">
                <a:latin typeface="+mj-lt"/>
              </a:rPr>
              <a:t>rdt_recv</a:t>
            </a:r>
            <a:r>
              <a:rPr lang="en-IN" i="0" dirty="0">
                <a:latin typeface="+mj-lt"/>
              </a:rPr>
              <a:t>(const unsigned char ∗pkt, size_t len)</a:t>
            </a:r>
            <a:endParaRPr lang="en-IN" dirty="0"/>
          </a:p>
          <a:p>
            <a:pPr lvl="2"/>
            <a:r>
              <a:rPr lang="en-IN" dirty="0"/>
              <a:t>A packet, </a:t>
            </a:r>
            <a:r>
              <a:rPr lang="en-IN" i="0" dirty="0" err="1">
                <a:latin typeface="+mj-lt"/>
              </a:rPr>
              <a:t>pkt</a:t>
            </a:r>
            <a:r>
              <a:rPr lang="en-IN" dirty="0"/>
              <a:t>, of length, </a:t>
            </a:r>
            <a:r>
              <a:rPr lang="en-IN" i="0" dirty="0" err="1">
                <a:latin typeface="+mj-lt"/>
              </a:rPr>
              <a:t>len</a:t>
            </a:r>
            <a:r>
              <a:rPr lang="en-IN" dirty="0"/>
              <a:t>, is received</a:t>
            </a:r>
          </a:p>
          <a:p>
            <a:pPr lvl="2"/>
            <a:r>
              <a:rPr lang="en-IN" dirty="0"/>
              <a:t>You can obtain the length of the data by subtracting the length of the packet header, i.e., </a:t>
            </a:r>
            <a:r>
              <a:rPr lang="en-IN" sz="1800" dirty="0"/>
              <a:t>PACKET_HEADER_LEN</a:t>
            </a:r>
            <a:r>
              <a:rPr lang="en-IN" dirty="0"/>
              <a:t>, from the length of the packet</a:t>
            </a:r>
          </a:p>
          <a:p>
            <a:pPr lvl="2"/>
            <a:r>
              <a:rPr lang="en-IN" dirty="0"/>
              <a:t>If needed, store the packet in the receive window</a:t>
            </a:r>
          </a:p>
          <a:p>
            <a:pPr lvl="2"/>
            <a:r>
              <a:rPr lang="en-IN" dirty="0"/>
              <a:t>If some data is available for application use, call </a:t>
            </a:r>
            <a:r>
              <a:rPr lang="en-IN" b="1" i="0" dirty="0" err="1">
                <a:latin typeface="+mj-lt"/>
              </a:rPr>
              <a:t>notify_app</a:t>
            </a:r>
            <a:endParaRPr lang="en-IN" dirty="0"/>
          </a:p>
          <a:p>
            <a:pPr lvl="1"/>
            <a:r>
              <a:rPr lang="en-IN" i="0" dirty="0" err="1">
                <a:latin typeface="+mj-lt"/>
              </a:rPr>
              <a:t>size_t</a:t>
            </a:r>
            <a:r>
              <a:rPr lang="en-IN" i="0" dirty="0">
                <a:latin typeface="+mj-lt"/>
              </a:rPr>
              <a:t> app_recv(unsigned char ∗buf, size_t len)</a:t>
            </a:r>
            <a:endParaRPr lang="en-IN" dirty="0"/>
          </a:p>
          <a:p>
            <a:pPr lvl="2"/>
            <a:r>
              <a:rPr lang="en-IN" dirty="0"/>
              <a:t>Application requested data of length, </a:t>
            </a:r>
            <a:r>
              <a:rPr lang="en-IN" i="0" dirty="0" err="1">
                <a:latin typeface="+mj-lt"/>
              </a:rPr>
              <a:t>len</a:t>
            </a:r>
            <a:endParaRPr lang="en-IN" dirty="0"/>
          </a:p>
          <a:p>
            <a:pPr lvl="2"/>
            <a:r>
              <a:rPr lang="en-IN" dirty="0"/>
              <a:t>If some data (max size </a:t>
            </a:r>
            <a:r>
              <a:rPr lang="en-IN" i="0" dirty="0" err="1">
                <a:latin typeface="+mj-lt"/>
              </a:rPr>
              <a:t>len</a:t>
            </a:r>
            <a:r>
              <a:rPr lang="en-IN" dirty="0"/>
              <a:t>) is available for application use, copy it to </a:t>
            </a:r>
            <a:r>
              <a:rPr lang="en-IN" i="0" dirty="0" err="1">
                <a:latin typeface="+mj-lt"/>
              </a:rPr>
              <a:t>buf</a:t>
            </a:r>
            <a:endParaRPr lang="en-IN" dirty="0"/>
          </a:p>
          <a:p>
            <a:pPr lvl="2"/>
            <a:r>
              <a:rPr lang="en-IN" dirty="0"/>
              <a:t>After copying the data to </a:t>
            </a:r>
            <a:r>
              <a:rPr lang="en-IN" i="0" dirty="0" err="1">
                <a:latin typeface="+mj-lt"/>
              </a:rPr>
              <a:t>buf</a:t>
            </a:r>
            <a:r>
              <a:rPr lang="en-IN" dirty="0"/>
              <a:t>, the receiver no longer needs to keep the data that has already been handed over to the application</a:t>
            </a:r>
          </a:p>
          <a:p>
            <a:pPr lvl="2"/>
            <a:r>
              <a:rPr lang="en-IN" dirty="0"/>
              <a:t>Next time </a:t>
            </a:r>
            <a:r>
              <a:rPr lang="en-IN" i="0" dirty="0" err="1">
                <a:latin typeface="+mj-lt"/>
              </a:rPr>
              <a:t>app_recv</a:t>
            </a:r>
            <a:r>
              <a:rPr lang="en-IN" dirty="0"/>
              <a:t> is called, it should get new data</a:t>
            </a:r>
          </a:p>
          <a:p>
            <a:pPr lvl="2"/>
            <a:r>
              <a:rPr lang="en-IN" dirty="0"/>
              <a:t>The return value is the number of bytes copied to </a:t>
            </a:r>
            <a:r>
              <a:rPr lang="en-IN" i="0" dirty="0" err="1">
                <a:latin typeface="+mj-lt"/>
              </a:rPr>
              <a:t>buf</a:t>
            </a:r>
            <a:endParaRPr lang="en-IN" dirty="0"/>
          </a:p>
          <a:p>
            <a:pPr lvl="1"/>
            <a:endParaRPr lang="en-I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022E24A-F91F-E5EE-79AA-56DFBB32CE6E}"/>
                  </a:ext>
                </a:extLst>
              </p14:cNvPr>
              <p14:cNvContentPartPr/>
              <p14:nvPr/>
            </p14:nvContentPartPr>
            <p14:xfrm>
              <a:off x="1615320" y="2604600"/>
              <a:ext cx="6869520" cy="1797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022E24A-F91F-E5EE-79AA-56DFBB32CE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5960" y="2595240"/>
                <a:ext cx="6888240" cy="181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4797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0E07B-0E6C-7B54-1D6A-957717F6D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APIs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74132-BE25-2099-E7AB-BF6E226D9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You are not allowed to directly use network-related system calls such as select, poll, </a:t>
            </a:r>
            <a:r>
              <a:rPr lang="en-IN" dirty="0" err="1"/>
              <a:t>epoll</a:t>
            </a:r>
            <a:r>
              <a:rPr lang="en-IN" dirty="0"/>
              <a:t>, socket, bind, listen, send, </a:t>
            </a:r>
            <a:r>
              <a:rPr lang="en-IN" dirty="0" err="1"/>
              <a:t>recv</a:t>
            </a:r>
            <a:r>
              <a:rPr lang="en-IN" dirty="0"/>
              <a:t>, </a:t>
            </a:r>
            <a:r>
              <a:rPr lang="en-IN" dirty="0" err="1"/>
              <a:t>sendto</a:t>
            </a:r>
            <a:r>
              <a:rPr lang="en-IN" dirty="0"/>
              <a:t>, </a:t>
            </a:r>
            <a:r>
              <a:rPr lang="en-IN" dirty="0" err="1"/>
              <a:t>recvfrom</a:t>
            </a:r>
            <a:r>
              <a:rPr lang="en-IN" dirty="0"/>
              <a:t>, connect, accept, etc.</a:t>
            </a:r>
          </a:p>
          <a:p>
            <a:pPr lvl="1"/>
            <a:r>
              <a:rPr lang="en-IN" dirty="0"/>
              <a:t>Use the APIs already provided to you</a:t>
            </a:r>
          </a:p>
        </p:txBody>
      </p:sp>
    </p:spTree>
    <p:extLst>
      <p:ext uri="{BB962C8B-B14F-4D97-AF65-F5344CB8AC3E}">
        <p14:creationId xmlns:p14="http://schemas.microsoft.com/office/powerpoint/2010/main" val="3684333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906F3-4744-2732-7E05-7C9DA12D3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E50AA-451C-CA20-929B-0A2274286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Is TCP always better than selective repeat?</a:t>
            </a:r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95281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8E894-1771-B853-AD9E-D162B04AC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A2331-81B3-2EF2-6AB6-FAE410478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88D39-4A46-97BF-0801-32209D413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Is TCP always better than selective repeat?</a:t>
            </a:r>
          </a:p>
          <a:p>
            <a:pPr lvl="1"/>
            <a:r>
              <a:rPr lang="en-IN" dirty="0"/>
              <a:t>No, because it transmits only one segment after a timeout</a:t>
            </a:r>
          </a:p>
          <a:p>
            <a:pPr lvl="1"/>
            <a:r>
              <a:rPr lang="en-IN" dirty="0"/>
              <a:t>If multiple segments are lost, the retransmission for other segments is delayed</a:t>
            </a:r>
          </a:p>
          <a:p>
            <a:pPr lvl="1"/>
            <a:endParaRPr lang="en-IN" dirty="0"/>
          </a:p>
          <a:p>
            <a:r>
              <a:rPr lang="en-IN" dirty="0"/>
              <a:t>How does selective repeat solve the problem?</a:t>
            </a:r>
          </a:p>
        </p:txBody>
      </p:sp>
    </p:spTree>
    <p:extLst>
      <p:ext uri="{BB962C8B-B14F-4D97-AF65-F5344CB8AC3E}">
        <p14:creationId xmlns:p14="http://schemas.microsoft.com/office/powerpoint/2010/main" val="425526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22359-C373-87C2-1765-EE5261E7A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D17B-6D27-9BF9-D15F-A5EA9813E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96181-E8A6-05F7-5C17-58B49312C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Is TCP always better than selective repeat?</a:t>
            </a:r>
          </a:p>
          <a:p>
            <a:pPr lvl="1"/>
            <a:r>
              <a:rPr lang="en-IN" dirty="0"/>
              <a:t>No, because it transmits only one segment after a timeout</a:t>
            </a:r>
          </a:p>
          <a:p>
            <a:pPr lvl="1"/>
            <a:r>
              <a:rPr lang="en-IN" dirty="0"/>
              <a:t>If multiple segments are lost, the retransmission for other segments is delayed</a:t>
            </a:r>
          </a:p>
          <a:p>
            <a:pPr lvl="1"/>
            <a:endParaRPr lang="en-IN" dirty="0"/>
          </a:p>
          <a:p>
            <a:r>
              <a:rPr lang="en-IN" dirty="0"/>
              <a:t>How does selective repeat solve the problem?</a:t>
            </a:r>
          </a:p>
          <a:p>
            <a:pPr lvl="1"/>
            <a:r>
              <a:rPr lang="en-US" dirty="0"/>
              <a:t>It sends an acknowledgement for every packet it receives, including out-of-order packets</a:t>
            </a:r>
          </a:p>
          <a:p>
            <a:pPr lvl="1"/>
            <a:r>
              <a:rPr lang="en-IN" dirty="0"/>
              <a:t>The sender retransmits all packets for which an acknowledgement is not received</a:t>
            </a:r>
          </a:p>
        </p:txBody>
      </p:sp>
    </p:spTree>
    <p:extLst>
      <p:ext uri="{BB962C8B-B14F-4D97-AF65-F5344CB8AC3E}">
        <p14:creationId xmlns:p14="http://schemas.microsoft.com/office/powerpoint/2010/main" val="2152801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5886F-F7B7-BC9C-509A-7B19A34EE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TCP selective acknowledgment (SACK)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6068D-C0D3-4653-82BA-ED39CF82D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2876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5F108-5A86-F083-7FE5-0F630CE39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TCP selective acknowledgment (SACK)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9F97EC-022E-2BE5-B743-E292C973A3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55086" cy="43513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IN" dirty="0"/>
                  <a:t>TCP sends the cumulative acknowledgment as it is</a:t>
                </a:r>
              </a:p>
              <a:p>
                <a:endParaRPr lang="en-IN" dirty="0"/>
              </a:p>
              <a:p>
                <a:r>
                  <a:rPr lang="en-IN" dirty="0"/>
                  <a:t>In addition, the receivers also send up to four contiguous sequence ranges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i="1" dirty="0" err="1">
                        <a:latin typeface="Cambria Math" panose="02040503050406030204" pitchFamily="18" charset="0"/>
                      </a:rPr>
                      <m:t>𝑠𝑡𝑎𝑟𝑡</m:t>
                    </m:r>
                    <m:r>
                      <a:rPr lang="en-IN" i="1" dirty="0" err="1">
                        <a:latin typeface="Cambria Math" panose="02040503050406030204" pitchFamily="18" charset="0"/>
                      </a:rPr>
                      <m:t>_</m:t>
                    </m:r>
                    <m:r>
                      <a:rPr lang="en-IN" i="1" dirty="0" err="1">
                        <a:latin typeface="Cambria Math" panose="02040503050406030204" pitchFamily="18" charset="0"/>
                      </a:rPr>
                      <m:t>𝑠𝑒𝑞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i="1" dirty="0" err="1">
                        <a:latin typeface="Cambria Math" panose="02040503050406030204" pitchFamily="18" charset="0"/>
                      </a:rPr>
                      <m:t>𝑒𝑛𝑑</m:t>
                    </m:r>
                    <m:r>
                      <a:rPr lang="en-IN" i="1" dirty="0" err="1">
                        <a:latin typeface="Cambria Math" panose="02040503050406030204" pitchFamily="18" charset="0"/>
                      </a:rPr>
                      <m:t>_</m:t>
                    </m:r>
                    <m:r>
                      <a:rPr lang="en-IN" i="1" dirty="0" err="1">
                        <a:latin typeface="Cambria Math" panose="02040503050406030204" pitchFamily="18" charset="0"/>
                      </a:rPr>
                      <m:t>𝑠𝑒𝑞</m:t>
                    </m:r>
                  </m:oMath>
                </a14:m>
                <a:r>
                  <a:rPr lang="en-IN" dirty="0"/>
                  <a:t>] beyond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𝑟𝑒𝑐𝑣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𝑏𝑎𝑠𝑒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/>
                  <a:t>that have already been received</a:t>
                </a:r>
              </a:p>
              <a:p>
                <a:endParaRPr lang="en-IN" dirty="0"/>
              </a:p>
              <a:p>
                <a:r>
                  <a:rPr lang="en-IN" dirty="0"/>
                  <a:t>The additional information is included in the TCP optional header</a:t>
                </a:r>
              </a:p>
              <a:p>
                <a:endParaRPr lang="en-IN" dirty="0"/>
              </a:p>
              <a:p>
                <a:r>
                  <a:rPr lang="en-IN" dirty="0"/>
                  <a:t>Using this information, TCP can quickly retransmit only the missing segments</a:t>
                </a:r>
              </a:p>
              <a:p>
                <a:endParaRPr lang="en-IN" dirty="0"/>
              </a:p>
              <a:p>
                <a:r>
                  <a:rPr lang="en-IN" dirty="0"/>
                  <a:t>TCP selective acknowledgment (SACK) has been widely deployed in modern networks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9F97EC-022E-2BE5-B743-E292C973A3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55086" cy="4351338"/>
              </a:xfrm>
              <a:blipFill>
                <a:blip r:embed="rId2"/>
                <a:stretch>
                  <a:fillRect l="-907" t="-3501" r="-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3428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18B90-C563-6304-513E-F7AC81113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F17F8-EA11-2062-D511-A00531141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Read Chapter-3.5.4, 3.5.5, 3.5.6 from the Kurose and Ross book</a:t>
            </a:r>
          </a:p>
          <a:p>
            <a:endParaRPr lang="en-IN" dirty="0"/>
          </a:p>
          <a:p>
            <a:r>
              <a:rPr lang="en-IN" dirty="0"/>
              <a:t>Read Chapter-5.2.4 from Peterson and Davie</a:t>
            </a:r>
          </a:p>
        </p:txBody>
      </p:sp>
    </p:spTree>
    <p:extLst>
      <p:ext uri="{BB962C8B-B14F-4D97-AF65-F5344CB8AC3E}">
        <p14:creationId xmlns:p14="http://schemas.microsoft.com/office/powerpoint/2010/main" val="1238038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A56E0-0B29-5F9D-DFD8-137326F60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12B3D-30A5-5B21-78B3-B2DC3BAB5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TCP acknowledgments are similar to Go-Back-N, </a:t>
            </a:r>
            <a:r>
              <a:rPr lang="en-IN" dirty="0" err="1"/>
              <a:t>i.e</a:t>
            </a:r>
            <a:r>
              <a:rPr lang="en-IN" dirty="0"/>
              <a:t>, the acknowledgments are cumulative, but the acknowledgment contains the next expected sequence number instead of the last received sequence number</a:t>
            </a:r>
          </a:p>
          <a:p>
            <a:endParaRPr lang="en-IN" dirty="0"/>
          </a:p>
          <a:p>
            <a:r>
              <a:rPr lang="en-IN" dirty="0"/>
              <a:t>TCP buffers packets similar to Selective-Repeat</a:t>
            </a:r>
          </a:p>
          <a:p>
            <a:endParaRPr lang="en-IN" dirty="0"/>
          </a:p>
          <a:p>
            <a:r>
              <a:rPr lang="en-IN" dirty="0"/>
              <a:t>The retransmission is done for the first unacknowledged packet, instead of all unacknowledged packets as in Go-Back-N</a:t>
            </a:r>
          </a:p>
        </p:txBody>
      </p:sp>
    </p:spTree>
    <p:extLst>
      <p:ext uri="{BB962C8B-B14F-4D97-AF65-F5344CB8AC3E}">
        <p14:creationId xmlns:p14="http://schemas.microsoft.com/office/powerpoint/2010/main" val="4107655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70F03-9376-A69D-8106-4B884E609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TCP retransmission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DC90F-95E9-22C4-C7A9-174F6CF40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Lost ACK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0D992AD-3662-AACB-B03A-F865BEEC1E20}"/>
                  </a:ext>
                </a:extLst>
              </p14:cNvPr>
              <p14:cNvContentPartPr/>
              <p14:nvPr/>
            </p14:nvContentPartPr>
            <p14:xfrm>
              <a:off x="2332800" y="2187720"/>
              <a:ext cx="3537720" cy="2765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0D992AD-3662-AACB-B03A-F865BEEC1E2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3440" y="2178360"/>
                <a:ext cx="3556440" cy="278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6211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5836B-E6A6-51C9-8B2C-CDA10348A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9AA7F-4682-1083-01BB-2D062D2C6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TCP retransmission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E8229-9476-FA66-280E-9A3ADC94E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Premature Timeout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4815E56-AA78-CA28-8F59-F86AB2235826}"/>
                  </a:ext>
                </a:extLst>
              </p14:cNvPr>
              <p14:cNvContentPartPr/>
              <p14:nvPr/>
            </p14:nvContentPartPr>
            <p14:xfrm>
              <a:off x="3889440" y="2542680"/>
              <a:ext cx="2605320" cy="3428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4815E56-AA78-CA28-8F59-F86AB22358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80080" y="2533320"/>
                <a:ext cx="2624040" cy="344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1026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23E3A-CD93-EAA7-00CC-30CC9CD86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8D8B9-3A22-C528-9189-525E0C960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TCP retransmission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DC1B8-2D0D-47F9-AFF8-F1F3E59D5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Cumulative ACK covers lost ACK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CFCCAF0-51D7-80EE-2580-A1092841900C}"/>
                  </a:ext>
                </a:extLst>
              </p14:cNvPr>
              <p14:cNvContentPartPr/>
              <p14:nvPr/>
            </p14:nvContentPartPr>
            <p14:xfrm>
              <a:off x="4958640" y="2509560"/>
              <a:ext cx="2877120" cy="4024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CFCCAF0-51D7-80EE-2580-A109284190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49280" y="2500200"/>
                <a:ext cx="2895840" cy="404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6429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TCP: retransmission scenarios</a:t>
            </a:r>
            <a:endParaRPr lang="en-US" sz="4400" b="0" dirty="0"/>
          </a:p>
        </p:txBody>
      </p:sp>
      <p:sp>
        <p:nvSpPr>
          <p:cNvPr id="169" name="Text Box 105">
            <a:extLst>
              <a:ext uri="{FF2B5EF4-FFF2-40B4-BE49-F238E27FC236}">
                <a16:creationId xmlns:a16="http://schemas.microsoft.com/office/drawing/2014/main" id="{BFF25F7B-7978-5140-B991-E71AA865A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6856" y="5873422"/>
            <a:ext cx="1922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lost ACK scenario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73" name="Text Box 107">
            <a:extLst>
              <a:ext uri="{FF2B5EF4-FFF2-40B4-BE49-F238E27FC236}">
                <a16:creationId xmlns:a16="http://schemas.microsoft.com/office/drawing/2014/main" id="{F3A3ACB5-362A-6544-B734-58B0D301B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406" y="1183947"/>
            <a:ext cx="77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Host B</a:t>
            </a:r>
          </a:p>
        </p:txBody>
      </p:sp>
      <p:sp>
        <p:nvSpPr>
          <p:cNvPr id="174" name="Text Box 111">
            <a:extLst>
              <a:ext uri="{FF2B5EF4-FFF2-40B4-BE49-F238E27FC236}">
                <a16:creationId xmlns:a16="http://schemas.microsoft.com/office/drawing/2014/main" id="{C335325B-B5CF-6043-990C-413A908C3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781" y="1201410"/>
            <a:ext cx="776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Host 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7AB30F9-BD3F-264E-8DF5-3B4B9CA352A7}"/>
              </a:ext>
            </a:extLst>
          </p:cNvPr>
          <p:cNvGrpSpPr/>
          <p:nvPr/>
        </p:nvGrpSpPr>
        <p:grpSpPr>
          <a:xfrm>
            <a:off x="2032069" y="2342822"/>
            <a:ext cx="2346325" cy="571500"/>
            <a:chOff x="2032069" y="2342822"/>
            <a:chExt cx="2346325" cy="571500"/>
          </a:xfrm>
        </p:grpSpPr>
        <p:sp>
          <p:nvSpPr>
            <p:cNvPr id="171" name="Line 100">
              <a:extLst>
                <a:ext uri="{FF2B5EF4-FFF2-40B4-BE49-F238E27FC236}">
                  <a16:creationId xmlns:a16="http://schemas.microsoft.com/office/drawing/2014/main" id="{9BCB851E-085B-9D4B-8A34-064757F2C9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2069" y="2342822"/>
              <a:ext cx="2346325" cy="57150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75" name="Rectangle 112">
              <a:extLst>
                <a:ext uri="{FF2B5EF4-FFF2-40B4-BE49-F238E27FC236}">
                  <a16:creationId xmlns:a16="http://schemas.microsoft.com/office/drawing/2014/main" id="{B9ED3E7B-3C38-A24B-9528-FA547DDE0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5331" y="2423785"/>
              <a:ext cx="869950" cy="4016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76" name="Text Box 113">
              <a:extLst>
                <a:ext uri="{FF2B5EF4-FFF2-40B4-BE49-F238E27FC236}">
                  <a16:creationId xmlns:a16="http://schemas.microsoft.com/office/drawing/2014/main" id="{08010453-6652-E348-AC57-7E9E8D3569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6531" y="2476172"/>
              <a:ext cx="20859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Seq=92, 8 bytes of data</a:t>
              </a:r>
            </a:p>
          </p:txBody>
        </p:sp>
      </p:grpSp>
      <p:sp>
        <p:nvSpPr>
          <p:cNvPr id="179" name="Line 118">
            <a:extLst>
              <a:ext uri="{FF2B5EF4-FFF2-40B4-BE49-F238E27FC236}">
                <a16:creationId xmlns:a16="http://schemas.microsoft.com/office/drawing/2014/main" id="{5429E427-16E3-344A-A034-DAE0253AB97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11431" y="2101522"/>
            <a:ext cx="0" cy="3525838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80" name="Line 119">
            <a:extLst>
              <a:ext uri="{FF2B5EF4-FFF2-40B4-BE49-F238E27FC236}">
                <a16:creationId xmlns:a16="http://schemas.microsoft.com/office/drawing/2014/main" id="{B685EEAE-4766-CE43-A2A6-32288A3FE5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8719" y="2096760"/>
            <a:ext cx="0" cy="353853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2169BDB-26D4-794C-AF29-1EBFE13D6C8F}"/>
              </a:ext>
            </a:extLst>
          </p:cNvPr>
          <p:cNvGrpSpPr/>
          <p:nvPr/>
        </p:nvGrpSpPr>
        <p:grpSpPr>
          <a:xfrm>
            <a:off x="2019369" y="4104947"/>
            <a:ext cx="2351087" cy="512763"/>
            <a:chOff x="2019369" y="4104947"/>
            <a:chExt cx="2351087" cy="512763"/>
          </a:xfrm>
        </p:grpSpPr>
        <p:sp>
          <p:nvSpPr>
            <p:cNvPr id="170" name="Line 99">
              <a:extLst>
                <a:ext uri="{FF2B5EF4-FFF2-40B4-BE49-F238E27FC236}">
                  <a16:creationId xmlns:a16="http://schemas.microsoft.com/office/drawing/2014/main" id="{79B38498-1004-6944-956A-ECE43F5BF0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9369" y="4111297"/>
              <a:ext cx="2351087" cy="506413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81" name="Rectangle 122">
              <a:extLst>
                <a:ext uri="{FF2B5EF4-FFF2-40B4-BE49-F238E27FC236}">
                  <a16:creationId xmlns:a16="http://schemas.microsoft.com/office/drawing/2014/main" id="{60DDB655-86B1-2D4B-9108-1CEBCFF76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8969" y="4104947"/>
              <a:ext cx="989012" cy="4302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82" name="Text Box 123">
              <a:extLst>
                <a:ext uri="{FF2B5EF4-FFF2-40B4-BE49-F238E27FC236}">
                  <a16:creationId xmlns:a16="http://schemas.microsoft.com/office/drawing/2014/main" id="{FB31845A-BC05-2942-A23F-7101518E3B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5419" y="4185910"/>
              <a:ext cx="20859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Seq=92, 8 bytes of data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DFBEB0F-AD33-9841-96A8-08332FBAA960}"/>
              </a:ext>
            </a:extLst>
          </p:cNvPr>
          <p:cNvGrpSpPr/>
          <p:nvPr/>
        </p:nvGrpSpPr>
        <p:grpSpPr>
          <a:xfrm>
            <a:off x="2857569" y="3004810"/>
            <a:ext cx="1484312" cy="628650"/>
            <a:chOff x="2857569" y="3004810"/>
            <a:chExt cx="1484312" cy="628650"/>
          </a:xfrm>
        </p:grpSpPr>
        <p:sp>
          <p:nvSpPr>
            <p:cNvPr id="172" name="Line 104">
              <a:extLst>
                <a:ext uri="{FF2B5EF4-FFF2-40B4-BE49-F238E27FC236}">
                  <a16:creationId xmlns:a16="http://schemas.microsoft.com/office/drawing/2014/main" id="{CDD77362-C693-4645-AF99-2BBCF441D3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68706" y="3004810"/>
              <a:ext cx="1273175" cy="427037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77" name="Rectangle 114">
              <a:extLst>
                <a:ext uri="{FF2B5EF4-FFF2-40B4-BE49-F238E27FC236}">
                  <a16:creationId xmlns:a16="http://schemas.microsoft.com/office/drawing/2014/main" id="{8B525616-75BA-9C49-973A-BD0F57E70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3656" y="3090535"/>
              <a:ext cx="747713" cy="246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78" name="Text Box 115">
              <a:extLst>
                <a:ext uri="{FF2B5EF4-FFF2-40B4-BE49-F238E27FC236}">
                  <a16:creationId xmlns:a16="http://schemas.microsoft.com/office/drawing/2014/main" id="{F3EC555B-6627-3C46-9C43-7AB97835B7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4281" y="3046085"/>
              <a:ext cx="9493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ACK=100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sp>
          <p:nvSpPr>
            <p:cNvPr id="183" name="Text Box 124">
              <a:extLst>
                <a:ext uri="{FF2B5EF4-FFF2-40B4-BE49-F238E27FC236}">
                  <a16:creationId xmlns:a16="http://schemas.microsoft.com/office/drawing/2014/main" id="{41BA4870-FF33-4142-991E-EDDE2B5293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7569" y="3236585"/>
              <a:ext cx="3587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X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A465D82-8FEB-3440-B371-2468D04E80CF}"/>
              </a:ext>
            </a:extLst>
          </p:cNvPr>
          <p:cNvGrpSpPr/>
          <p:nvPr/>
        </p:nvGrpSpPr>
        <p:grpSpPr>
          <a:xfrm>
            <a:off x="2008256" y="4703435"/>
            <a:ext cx="2338388" cy="782637"/>
            <a:chOff x="2008256" y="4703435"/>
            <a:chExt cx="2338388" cy="782637"/>
          </a:xfrm>
        </p:grpSpPr>
        <p:sp>
          <p:nvSpPr>
            <p:cNvPr id="185" name="Line 127">
              <a:extLst>
                <a:ext uri="{FF2B5EF4-FFF2-40B4-BE49-F238E27FC236}">
                  <a16:creationId xmlns:a16="http://schemas.microsoft.com/office/drawing/2014/main" id="{6B2D3167-D859-5D44-BBF6-C9AD75BFE4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08256" y="4703435"/>
              <a:ext cx="2338388" cy="782637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86" name="Rectangle 128">
              <a:extLst>
                <a:ext uri="{FF2B5EF4-FFF2-40B4-BE49-F238E27FC236}">
                  <a16:creationId xmlns:a16="http://schemas.microsoft.com/office/drawing/2014/main" id="{37A3DBF6-24FE-EF4F-8D6C-4ABC38541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1694" y="4960610"/>
              <a:ext cx="747712" cy="246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87" name="Text Box 129">
              <a:extLst>
                <a:ext uri="{FF2B5EF4-FFF2-40B4-BE49-F238E27FC236}">
                  <a16:creationId xmlns:a16="http://schemas.microsoft.com/office/drawing/2014/main" id="{06DE42B2-117E-D241-8A87-B070A56CDF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2319" y="4916160"/>
              <a:ext cx="9493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ACK=100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218D318-345A-1343-9E16-E2157D9EC9CA}"/>
              </a:ext>
            </a:extLst>
          </p:cNvPr>
          <p:cNvGrpSpPr/>
          <p:nvPr/>
        </p:nvGrpSpPr>
        <p:grpSpPr>
          <a:xfrm>
            <a:off x="1638369" y="2347585"/>
            <a:ext cx="396875" cy="1751012"/>
            <a:chOff x="1638369" y="2347585"/>
            <a:chExt cx="396875" cy="1751012"/>
          </a:xfrm>
        </p:grpSpPr>
        <p:sp>
          <p:nvSpPr>
            <p:cNvPr id="184" name="Text Box 126">
              <a:extLst>
                <a:ext uri="{FF2B5EF4-FFF2-40B4-BE49-F238E27FC236}">
                  <a16:creationId xmlns:a16="http://schemas.microsoft.com/office/drawing/2014/main" id="{708F4626-9140-0E43-9D62-AA0567E129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1638369" y="2890510"/>
              <a:ext cx="396875" cy="688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timeout</a:t>
              </a:r>
            </a:p>
          </p:txBody>
        </p:sp>
        <p:grpSp>
          <p:nvGrpSpPr>
            <p:cNvPr id="188" name="Group 134">
              <a:extLst>
                <a:ext uri="{FF2B5EF4-FFF2-40B4-BE49-F238E27FC236}">
                  <a16:creationId xmlns:a16="http://schemas.microsoft.com/office/drawing/2014/main" id="{A9BA4A8C-06E2-9D49-BA1F-308DB5A517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9656" y="2347585"/>
              <a:ext cx="104775" cy="508000"/>
              <a:chOff x="3099" y="1749"/>
              <a:chExt cx="66" cy="320"/>
            </a:xfrm>
          </p:grpSpPr>
          <p:sp>
            <p:nvSpPr>
              <p:cNvPr id="189" name="Line 132">
                <a:extLst>
                  <a:ext uri="{FF2B5EF4-FFF2-40B4-BE49-F238E27FC236}">
                    <a16:creationId xmlns:a16="http://schemas.microsoft.com/office/drawing/2014/main" id="{9EFE05E8-2CD9-1641-9F8B-2FBC570F23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29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0" name="Line 133">
                <a:extLst>
                  <a:ext uri="{FF2B5EF4-FFF2-40B4-BE49-F238E27FC236}">
                    <a16:creationId xmlns:a16="http://schemas.microsoft.com/office/drawing/2014/main" id="{65E827A8-0207-644E-85CB-90C7657D1F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9" y="1752"/>
                <a:ext cx="6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191" name="Group 135">
              <a:extLst>
                <a:ext uri="{FF2B5EF4-FFF2-40B4-BE49-F238E27FC236}">
                  <a16:creationId xmlns:a16="http://schemas.microsoft.com/office/drawing/2014/main" id="{0EF52FA7-3D6C-FA40-A158-75B80E576A89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1774894" y="3590597"/>
              <a:ext cx="104775" cy="508000"/>
              <a:chOff x="3099" y="1749"/>
              <a:chExt cx="66" cy="320"/>
            </a:xfrm>
          </p:grpSpPr>
          <p:sp>
            <p:nvSpPr>
              <p:cNvPr id="192" name="Line 136">
                <a:extLst>
                  <a:ext uri="{FF2B5EF4-FFF2-40B4-BE49-F238E27FC236}">
                    <a16:creationId xmlns:a16="http://schemas.microsoft.com/office/drawing/2014/main" id="{5229B570-0DC5-A34A-9912-9DC1EC3AF6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6" y="1756"/>
                <a:ext cx="0" cy="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3" name="Line 137">
                <a:extLst>
                  <a:ext uri="{FF2B5EF4-FFF2-40B4-BE49-F238E27FC236}">
                    <a16:creationId xmlns:a16="http://schemas.microsoft.com/office/drawing/2014/main" id="{F842F667-D30F-4D4B-9510-3CA1904299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6" y="1759"/>
                <a:ext cx="6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194" name="Text Box 172">
            <a:extLst>
              <a:ext uri="{FF2B5EF4-FFF2-40B4-BE49-F238E27FC236}">
                <a16:creationId xmlns:a16="http://schemas.microsoft.com/office/drawing/2014/main" id="{5B3CEA4D-B0D0-D04E-ADE8-909B1EDA7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9116" y="5873422"/>
            <a:ext cx="2073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premature timeout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98" name="Text Box 177">
            <a:extLst>
              <a:ext uri="{FF2B5EF4-FFF2-40B4-BE49-F238E27FC236}">
                <a16:creationId xmlns:a16="http://schemas.microsoft.com/office/drawing/2014/main" id="{970D57D0-6509-F14E-A7FF-FFA09672D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7278" y="1183947"/>
            <a:ext cx="77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Host B</a:t>
            </a:r>
          </a:p>
        </p:txBody>
      </p:sp>
      <p:sp>
        <p:nvSpPr>
          <p:cNvPr id="199" name="Text Box 181">
            <a:extLst>
              <a:ext uri="{FF2B5EF4-FFF2-40B4-BE49-F238E27FC236}">
                <a16:creationId xmlns:a16="http://schemas.microsoft.com/office/drawing/2014/main" id="{5C9181D9-76B4-1547-B4C6-C03AC2F11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3653" y="1201410"/>
            <a:ext cx="776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Host A</a:t>
            </a:r>
          </a:p>
        </p:txBody>
      </p:sp>
      <p:sp>
        <p:nvSpPr>
          <p:cNvPr id="205" name="Line 186">
            <a:extLst>
              <a:ext uri="{FF2B5EF4-FFF2-40B4-BE49-F238E27FC236}">
                <a16:creationId xmlns:a16="http://schemas.microsoft.com/office/drawing/2014/main" id="{DCFF6781-2E36-E241-A5F5-C0B04BC7CABB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8303" y="2101522"/>
            <a:ext cx="0" cy="3525838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06" name="Line 187">
            <a:extLst>
              <a:ext uri="{FF2B5EF4-FFF2-40B4-BE49-F238E27FC236}">
                <a16:creationId xmlns:a16="http://schemas.microsoft.com/office/drawing/2014/main" id="{9C6DC5B3-2960-3047-BC8D-684B3D849A1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13366" y="2096760"/>
            <a:ext cx="0" cy="353853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07" name="Rectangle 188">
            <a:extLst>
              <a:ext uri="{FF2B5EF4-FFF2-40B4-BE49-F238E27FC236}">
                <a16:creationId xmlns:a16="http://schemas.microsoft.com/office/drawing/2014/main" id="{C15D63E4-15E1-BA4A-9606-42B07BDE7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1128" y="4228772"/>
            <a:ext cx="1057275" cy="50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716CABB-9429-2844-BE7D-347FDDC00473}"/>
              </a:ext>
            </a:extLst>
          </p:cNvPr>
          <p:cNvGrpSpPr/>
          <p:nvPr/>
        </p:nvGrpSpPr>
        <p:grpSpPr>
          <a:xfrm>
            <a:off x="7595603" y="4111297"/>
            <a:ext cx="2441575" cy="668338"/>
            <a:chOff x="7595603" y="4111297"/>
            <a:chExt cx="2441575" cy="668338"/>
          </a:xfrm>
        </p:grpSpPr>
        <p:sp>
          <p:nvSpPr>
            <p:cNvPr id="195" name="Line 173">
              <a:extLst>
                <a:ext uri="{FF2B5EF4-FFF2-40B4-BE49-F238E27FC236}">
                  <a16:creationId xmlns:a16="http://schemas.microsoft.com/office/drawing/2014/main" id="{3966F5D7-3131-A64E-88FC-C5DD67C330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95603" y="4111297"/>
              <a:ext cx="2441575" cy="665163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08" name="Text Box 189">
              <a:extLst>
                <a:ext uri="{FF2B5EF4-FFF2-40B4-BE49-F238E27FC236}">
                  <a16:creationId xmlns:a16="http://schemas.microsoft.com/office/drawing/2014/main" id="{3EE494A8-6A2C-9F45-AA30-D5C659A717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1753" y="4262110"/>
              <a:ext cx="1212850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Seq=92,  8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bytes of data</a:t>
              </a:r>
            </a:p>
          </p:txBody>
        </p:sp>
      </p:grpSp>
      <p:sp>
        <p:nvSpPr>
          <p:cNvPr id="211" name="Rectangle 193">
            <a:extLst>
              <a:ext uri="{FF2B5EF4-FFF2-40B4-BE49-F238E27FC236}">
                <a16:creationId xmlns:a16="http://schemas.microsoft.com/office/drawing/2014/main" id="{1BAF70E7-D466-2441-88C5-22FFEB1CA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0791" y="5071735"/>
            <a:ext cx="747712" cy="2460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E6A0178-9B0F-8A48-942B-60D872AAAD83}"/>
              </a:ext>
            </a:extLst>
          </p:cNvPr>
          <p:cNvGrpSpPr/>
          <p:nvPr/>
        </p:nvGrpSpPr>
        <p:grpSpPr>
          <a:xfrm>
            <a:off x="7627353" y="4814560"/>
            <a:ext cx="2338388" cy="782637"/>
            <a:chOff x="7627353" y="4814560"/>
            <a:chExt cx="2338388" cy="782637"/>
          </a:xfrm>
        </p:grpSpPr>
        <p:sp>
          <p:nvSpPr>
            <p:cNvPr id="210" name="Line 192">
              <a:extLst>
                <a:ext uri="{FF2B5EF4-FFF2-40B4-BE49-F238E27FC236}">
                  <a16:creationId xmlns:a16="http://schemas.microsoft.com/office/drawing/2014/main" id="{3827C940-37F6-2042-821B-DC7FC5969C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7353" y="4814560"/>
              <a:ext cx="2338388" cy="782637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12" name="Text Box 194">
              <a:extLst>
                <a:ext uri="{FF2B5EF4-FFF2-40B4-BE49-F238E27FC236}">
                  <a16:creationId xmlns:a16="http://schemas.microsoft.com/office/drawing/2014/main" id="{7D3D6198-BDB0-DC4C-B2A5-2DBD9359B8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1416" y="5027285"/>
              <a:ext cx="9493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ACK=120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CBCB81-D9E2-8D44-8B58-3A8203D0290F}"/>
              </a:ext>
            </a:extLst>
          </p:cNvPr>
          <p:cNvGrpSpPr/>
          <p:nvPr/>
        </p:nvGrpSpPr>
        <p:grpSpPr>
          <a:xfrm>
            <a:off x="7235241" y="2347585"/>
            <a:ext cx="396875" cy="1751012"/>
            <a:chOff x="7235241" y="2347585"/>
            <a:chExt cx="396875" cy="1751012"/>
          </a:xfrm>
        </p:grpSpPr>
        <p:sp>
          <p:nvSpPr>
            <p:cNvPr id="209" name="Text Box 191">
              <a:extLst>
                <a:ext uri="{FF2B5EF4-FFF2-40B4-BE49-F238E27FC236}">
                  <a16:creationId xmlns:a16="http://schemas.microsoft.com/office/drawing/2014/main" id="{D65DE059-0ADE-BA43-86FA-261D968382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7235241" y="2890510"/>
              <a:ext cx="396875" cy="688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timeout</a:t>
              </a:r>
            </a:p>
          </p:txBody>
        </p:sp>
        <p:grpSp>
          <p:nvGrpSpPr>
            <p:cNvPr id="213" name="Group 195">
              <a:extLst>
                <a:ext uri="{FF2B5EF4-FFF2-40B4-BE49-F238E27FC236}">
                  <a16:creationId xmlns:a16="http://schemas.microsoft.com/office/drawing/2014/main" id="{FD63DE3D-F3EB-7747-87C5-F31E049B82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76528" y="2347585"/>
              <a:ext cx="104775" cy="508000"/>
              <a:chOff x="3099" y="1749"/>
              <a:chExt cx="66" cy="320"/>
            </a:xfrm>
          </p:grpSpPr>
          <p:sp>
            <p:nvSpPr>
              <p:cNvPr id="214" name="Line 196">
                <a:extLst>
                  <a:ext uri="{FF2B5EF4-FFF2-40B4-BE49-F238E27FC236}">
                    <a16:creationId xmlns:a16="http://schemas.microsoft.com/office/drawing/2014/main" id="{F7116EE1-F7FA-8E4C-BC16-6BA1240EF8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29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15" name="Line 197">
                <a:extLst>
                  <a:ext uri="{FF2B5EF4-FFF2-40B4-BE49-F238E27FC236}">
                    <a16:creationId xmlns:a16="http://schemas.microsoft.com/office/drawing/2014/main" id="{057CB57E-4B2F-8C47-97F5-D0924F70DC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9" y="1752"/>
                <a:ext cx="6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216" name="Group 198">
              <a:extLst>
                <a:ext uri="{FF2B5EF4-FFF2-40B4-BE49-F238E27FC236}">
                  <a16:creationId xmlns:a16="http://schemas.microsoft.com/office/drawing/2014/main" id="{2E37771D-0A96-C34C-9C6B-504E80416AD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7371766" y="3590597"/>
              <a:ext cx="104775" cy="508000"/>
              <a:chOff x="3099" y="1749"/>
              <a:chExt cx="66" cy="320"/>
            </a:xfrm>
          </p:grpSpPr>
          <p:sp>
            <p:nvSpPr>
              <p:cNvPr id="217" name="Line 199">
                <a:extLst>
                  <a:ext uri="{FF2B5EF4-FFF2-40B4-BE49-F238E27FC236}">
                    <a16:creationId xmlns:a16="http://schemas.microsoft.com/office/drawing/2014/main" id="{8E20D991-E195-FF4D-88F7-684DF42E9E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7" y="1756"/>
                <a:ext cx="0" cy="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18" name="Line 200">
                <a:extLst>
                  <a:ext uri="{FF2B5EF4-FFF2-40B4-BE49-F238E27FC236}">
                    <a16:creationId xmlns:a16="http://schemas.microsoft.com/office/drawing/2014/main" id="{22C60B84-78BE-7345-BBC2-2490BC4DEF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7" y="1759"/>
                <a:ext cx="6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4259714-F109-3243-BC51-888D64DBCE91}"/>
              </a:ext>
            </a:extLst>
          </p:cNvPr>
          <p:cNvGrpSpPr/>
          <p:nvPr/>
        </p:nvGrpSpPr>
        <p:grpSpPr>
          <a:xfrm>
            <a:off x="7603541" y="3004810"/>
            <a:ext cx="2339975" cy="1944687"/>
            <a:chOff x="7603541" y="3004810"/>
            <a:chExt cx="2339975" cy="1944687"/>
          </a:xfrm>
        </p:grpSpPr>
        <p:sp>
          <p:nvSpPr>
            <p:cNvPr id="197" name="Line 175">
              <a:extLst>
                <a:ext uri="{FF2B5EF4-FFF2-40B4-BE49-F238E27FC236}">
                  <a16:creationId xmlns:a16="http://schemas.microsoft.com/office/drawing/2014/main" id="{C6151221-64CD-0A4D-8DCC-7243A00146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03541" y="3004810"/>
              <a:ext cx="2335212" cy="1589087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02" name="Group 202">
              <a:extLst>
                <a:ext uri="{FF2B5EF4-FFF2-40B4-BE49-F238E27FC236}">
                  <a16:creationId xmlns:a16="http://schemas.microsoft.com/office/drawing/2014/main" id="{D30CD59C-C944-CF4F-B17A-64886A573C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05241" y="3496935"/>
              <a:ext cx="949325" cy="304800"/>
              <a:chOff x="4215" y="2253"/>
              <a:chExt cx="598" cy="192"/>
            </a:xfrm>
          </p:grpSpPr>
          <p:sp>
            <p:nvSpPr>
              <p:cNvPr id="203" name="Rectangle 184">
                <a:extLst>
                  <a:ext uri="{FF2B5EF4-FFF2-40B4-BE49-F238E27FC236}">
                    <a16:creationId xmlns:a16="http://schemas.microsoft.com/office/drawing/2014/main" id="{38FC2E88-8043-CE4C-A502-AFA3178244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5" y="2274"/>
                <a:ext cx="471" cy="1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04" name="Text Box 185">
                <a:extLst>
                  <a:ext uri="{FF2B5EF4-FFF2-40B4-BE49-F238E27FC236}">
                    <a16:creationId xmlns:a16="http://schemas.microsoft.com/office/drawing/2014/main" id="{7BF7DF1E-2F02-9D41-B7BC-991A51E982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15" y="2253"/>
                <a:ext cx="59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ACK=100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23" name="Line 207">
              <a:extLst>
                <a:ext uri="{FF2B5EF4-FFF2-40B4-BE49-F238E27FC236}">
                  <a16:creationId xmlns:a16="http://schemas.microsoft.com/office/drawing/2014/main" id="{00ED8980-6CB4-9148-B161-8172F2430A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08303" y="3360410"/>
              <a:ext cx="2335213" cy="1589087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24" name="Group 208">
              <a:extLst>
                <a:ext uri="{FF2B5EF4-FFF2-40B4-BE49-F238E27FC236}">
                  <a16:creationId xmlns:a16="http://schemas.microsoft.com/office/drawing/2014/main" id="{6EE49A40-BE68-654E-AAC3-24E6E2BB62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44953" y="3773160"/>
              <a:ext cx="949325" cy="304800"/>
              <a:chOff x="4215" y="2253"/>
              <a:chExt cx="598" cy="192"/>
            </a:xfrm>
          </p:grpSpPr>
          <p:sp>
            <p:nvSpPr>
              <p:cNvPr id="225" name="Rectangle 209">
                <a:extLst>
                  <a:ext uri="{FF2B5EF4-FFF2-40B4-BE49-F238E27FC236}">
                    <a16:creationId xmlns:a16="http://schemas.microsoft.com/office/drawing/2014/main" id="{25CA1210-B468-0040-9898-13C2587BDB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5" y="2274"/>
                <a:ext cx="471" cy="1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26" name="Text Box 210">
                <a:extLst>
                  <a:ext uri="{FF2B5EF4-FFF2-40B4-BE49-F238E27FC236}">
                    <a16:creationId xmlns:a16="http://schemas.microsoft.com/office/drawing/2014/main" id="{8918B79C-3FE7-FC4C-B606-5C7CA33715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15" y="2253"/>
                <a:ext cx="59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ACK=120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D914285-EBDF-1947-9C97-6E8CD760020F}"/>
              </a:ext>
            </a:extLst>
          </p:cNvPr>
          <p:cNvGrpSpPr/>
          <p:nvPr/>
        </p:nvGrpSpPr>
        <p:grpSpPr>
          <a:xfrm>
            <a:off x="6241466" y="4416097"/>
            <a:ext cx="1382712" cy="646113"/>
            <a:chOff x="6241466" y="4416097"/>
            <a:chExt cx="1382712" cy="646113"/>
          </a:xfrm>
        </p:grpSpPr>
        <p:sp>
          <p:nvSpPr>
            <p:cNvPr id="227" name="Text Box 211">
              <a:extLst>
                <a:ext uri="{FF2B5EF4-FFF2-40B4-BE49-F238E27FC236}">
                  <a16:creationId xmlns:a16="http://schemas.microsoft.com/office/drawing/2014/main" id="{1E82E105-7918-0E47-A934-825752F52D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1466" y="4416097"/>
              <a:ext cx="13636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SendBase=100</a:t>
              </a:r>
            </a:p>
          </p:txBody>
        </p:sp>
        <p:sp>
          <p:nvSpPr>
            <p:cNvPr id="228" name="Text Box 212">
              <a:extLst>
                <a:ext uri="{FF2B5EF4-FFF2-40B4-BE49-F238E27FC236}">
                  <a16:creationId xmlns:a16="http://schemas.microsoft.com/office/drawing/2014/main" id="{387E9E87-069A-FA4A-9F20-9DB5B471A4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0516" y="4757410"/>
              <a:ext cx="13636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SendBase=120</a:t>
              </a:r>
            </a:p>
          </p:txBody>
        </p:sp>
      </p:grpSp>
      <p:sp>
        <p:nvSpPr>
          <p:cNvPr id="229" name="Text Box 213">
            <a:extLst>
              <a:ext uri="{FF2B5EF4-FFF2-40B4-BE49-F238E27FC236}">
                <a16:creationId xmlns:a16="http://schemas.microsoft.com/office/drawing/2014/main" id="{31AD8D03-5F21-0F49-8D71-B6031900C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9566" y="5432097"/>
            <a:ext cx="1363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SendBase=120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74E6BB-CCA6-CC47-8617-346673F363BD}"/>
              </a:ext>
            </a:extLst>
          </p:cNvPr>
          <p:cNvGrpSpPr/>
          <p:nvPr/>
        </p:nvGrpSpPr>
        <p:grpSpPr>
          <a:xfrm>
            <a:off x="6306553" y="2187247"/>
            <a:ext cx="3668713" cy="1112838"/>
            <a:chOff x="6306553" y="2187247"/>
            <a:chExt cx="3668713" cy="1112838"/>
          </a:xfrm>
        </p:grpSpPr>
        <p:sp>
          <p:nvSpPr>
            <p:cNvPr id="196" name="Line 174">
              <a:extLst>
                <a:ext uri="{FF2B5EF4-FFF2-40B4-BE49-F238E27FC236}">
                  <a16:creationId xmlns:a16="http://schemas.microsoft.com/office/drawing/2014/main" id="{FF81BD19-4683-8144-8837-5193B3691D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8941" y="2342822"/>
              <a:ext cx="2346325" cy="57150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00" name="Rectangle 182">
              <a:extLst>
                <a:ext uri="{FF2B5EF4-FFF2-40B4-BE49-F238E27FC236}">
                  <a16:creationId xmlns:a16="http://schemas.microsoft.com/office/drawing/2014/main" id="{C74BFDE4-D3AE-5C4E-B670-449D49B67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2203" y="2423785"/>
              <a:ext cx="869950" cy="4016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01" name="Text Box 183">
              <a:extLst>
                <a:ext uri="{FF2B5EF4-FFF2-40B4-BE49-F238E27FC236}">
                  <a16:creationId xmlns:a16="http://schemas.microsoft.com/office/drawing/2014/main" id="{B8140015-E345-EE4A-90B6-3552DAC43E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3403" y="2476172"/>
              <a:ext cx="20859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Seq=92, 8 bytes of data</a:t>
              </a:r>
            </a:p>
          </p:txBody>
        </p:sp>
        <p:grpSp>
          <p:nvGrpSpPr>
            <p:cNvPr id="219" name="Group 206">
              <a:extLst>
                <a:ext uri="{FF2B5EF4-FFF2-40B4-BE49-F238E27FC236}">
                  <a16:creationId xmlns:a16="http://schemas.microsoft.com/office/drawing/2014/main" id="{C3DB656C-371F-854E-81A2-904083BC4A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14653" y="2728585"/>
              <a:ext cx="2346325" cy="571500"/>
              <a:chOff x="3759" y="1622"/>
              <a:chExt cx="1478" cy="360"/>
            </a:xfrm>
          </p:grpSpPr>
          <p:sp>
            <p:nvSpPr>
              <p:cNvPr id="220" name="Line 203">
                <a:extLst>
                  <a:ext uri="{FF2B5EF4-FFF2-40B4-BE49-F238E27FC236}">
                    <a16:creationId xmlns:a16="http://schemas.microsoft.com/office/drawing/2014/main" id="{90E12E5A-5437-8944-A28F-2F13C852A4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9" y="1622"/>
                <a:ext cx="1478" cy="360"/>
              </a:xfrm>
              <a:prstGeom prst="line">
                <a:avLst/>
              </a:prstGeom>
              <a:noFill/>
              <a:ln w="28575">
                <a:solidFill>
                  <a:srgbClr val="33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21" name="Rectangle 204">
                <a:extLst>
                  <a:ext uri="{FF2B5EF4-FFF2-40B4-BE49-F238E27FC236}">
                    <a16:creationId xmlns:a16="http://schemas.microsoft.com/office/drawing/2014/main" id="{7550E74D-2DAE-BC48-88DC-FF5E0936D8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1673"/>
                <a:ext cx="548" cy="2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22" name="Text Box 205">
                <a:extLst>
                  <a:ext uri="{FF2B5EF4-FFF2-40B4-BE49-F238E27FC236}">
                    <a16:creationId xmlns:a16="http://schemas.microsoft.com/office/drawing/2014/main" id="{1863CB88-8ADD-294C-BE46-8D80EEB9E9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0" y="1706"/>
                <a:ext cx="143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Seq=100, 20 bytes of data</a:t>
                </a:r>
              </a:p>
            </p:txBody>
          </p:sp>
        </p:grpSp>
        <p:sp>
          <p:nvSpPr>
            <p:cNvPr id="230" name="Text Box 214">
              <a:extLst>
                <a:ext uri="{FF2B5EF4-FFF2-40B4-BE49-F238E27FC236}">
                  <a16:creationId xmlns:a16="http://schemas.microsoft.com/office/drawing/2014/main" id="{8333BF3A-4F52-4F44-921F-4BAD57A411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6553" y="2187247"/>
              <a:ext cx="1266825" cy="304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SendBase=92</a:t>
              </a:r>
            </a:p>
          </p:txBody>
        </p:sp>
      </p:grpSp>
      <p:grpSp>
        <p:nvGrpSpPr>
          <p:cNvPr id="231" name="Group 219">
            <a:extLst>
              <a:ext uri="{FF2B5EF4-FFF2-40B4-BE49-F238E27FC236}">
                <a16:creationId xmlns:a16="http://schemas.microsoft.com/office/drawing/2014/main" id="{2259D372-4B08-6D4E-A450-9719B81C5E51}"/>
              </a:ext>
            </a:extLst>
          </p:cNvPr>
          <p:cNvGrpSpPr>
            <a:grpSpLocks/>
          </p:cNvGrpSpPr>
          <p:nvPr/>
        </p:nvGrpSpPr>
        <p:grpSpPr bwMode="auto">
          <a:xfrm>
            <a:off x="7186028" y="1463347"/>
            <a:ext cx="630238" cy="533400"/>
            <a:chOff x="-44" y="1473"/>
            <a:chExt cx="981" cy="1105"/>
          </a:xfrm>
        </p:grpSpPr>
        <p:pic>
          <p:nvPicPr>
            <p:cNvPr id="232" name="Picture 220" descr="desktop_computer_stylized_medium">
              <a:extLst>
                <a:ext uri="{FF2B5EF4-FFF2-40B4-BE49-F238E27FC236}">
                  <a16:creationId xmlns:a16="http://schemas.microsoft.com/office/drawing/2014/main" id="{2D27C27D-9556-884F-AE7C-167179E6E0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3" name="Freeform 221">
              <a:extLst>
                <a:ext uri="{FF2B5EF4-FFF2-40B4-BE49-F238E27FC236}">
                  <a16:creationId xmlns:a16="http://schemas.microsoft.com/office/drawing/2014/main" id="{7E825289-4A0B-4346-8F90-2D5646E5B4C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34" name="Group 225">
            <a:extLst>
              <a:ext uri="{FF2B5EF4-FFF2-40B4-BE49-F238E27FC236}">
                <a16:creationId xmlns:a16="http://schemas.microsoft.com/office/drawing/2014/main" id="{E20B8076-92C2-A04F-B618-A3527994FF6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753016" y="1469697"/>
            <a:ext cx="631825" cy="622300"/>
            <a:chOff x="-44" y="1473"/>
            <a:chExt cx="981" cy="1105"/>
          </a:xfrm>
        </p:grpSpPr>
        <p:pic>
          <p:nvPicPr>
            <p:cNvPr id="235" name="Picture 226" descr="desktop_computer_stylized_medium">
              <a:extLst>
                <a:ext uri="{FF2B5EF4-FFF2-40B4-BE49-F238E27FC236}">
                  <a16:creationId xmlns:a16="http://schemas.microsoft.com/office/drawing/2014/main" id="{892509C8-70E3-9344-BECE-67F22233D0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6" name="Freeform 227">
              <a:extLst>
                <a:ext uri="{FF2B5EF4-FFF2-40B4-BE49-F238E27FC236}">
                  <a16:creationId xmlns:a16="http://schemas.microsoft.com/office/drawing/2014/main" id="{36FE986B-8994-0941-B989-B811ADDEEE3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37" name="Group 228">
            <a:extLst>
              <a:ext uri="{FF2B5EF4-FFF2-40B4-BE49-F238E27FC236}">
                <a16:creationId xmlns:a16="http://schemas.microsoft.com/office/drawing/2014/main" id="{F8939732-2442-144E-A5BB-23D63EE09D71}"/>
              </a:ext>
            </a:extLst>
          </p:cNvPr>
          <p:cNvGrpSpPr>
            <a:grpSpLocks/>
          </p:cNvGrpSpPr>
          <p:nvPr/>
        </p:nvGrpSpPr>
        <p:grpSpPr bwMode="auto">
          <a:xfrm>
            <a:off x="1601856" y="1474460"/>
            <a:ext cx="630238" cy="533400"/>
            <a:chOff x="-44" y="1473"/>
            <a:chExt cx="981" cy="1105"/>
          </a:xfrm>
        </p:grpSpPr>
        <p:pic>
          <p:nvPicPr>
            <p:cNvPr id="238" name="Picture 229" descr="desktop_computer_stylized_medium">
              <a:extLst>
                <a:ext uri="{FF2B5EF4-FFF2-40B4-BE49-F238E27FC236}">
                  <a16:creationId xmlns:a16="http://schemas.microsoft.com/office/drawing/2014/main" id="{D7F5765B-05B0-5245-99DA-1820CD6FB8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9" name="Freeform 230">
              <a:extLst>
                <a:ext uri="{FF2B5EF4-FFF2-40B4-BE49-F238E27FC236}">
                  <a16:creationId xmlns:a16="http://schemas.microsoft.com/office/drawing/2014/main" id="{D897DE15-A97F-F848-8C0A-B28F47B3323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40" name="Group 231">
            <a:extLst>
              <a:ext uri="{FF2B5EF4-FFF2-40B4-BE49-F238E27FC236}">
                <a16:creationId xmlns:a16="http://schemas.microsoft.com/office/drawing/2014/main" id="{E145A84A-1570-9C46-A817-B68A25E966D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179956" y="1458585"/>
            <a:ext cx="709613" cy="600075"/>
            <a:chOff x="-44" y="1473"/>
            <a:chExt cx="981" cy="1105"/>
          </a:xfrm>
        </p:grpSpPr>
        <p:pic>
          <p:nvPicPr>
            <p:cNvPr id="241" name="Picture 232" descr="desktop_computer_stylized_medium">
              <a:extLst>
                <a:ext uri="{FF2B5EF4-FFF2-40B4-BE49-F238E27FC236}">
                  <a16:creationId xmlns:a16="http://schemas.microsoft.com/office/drawing/2014/main" id="{332C004D-ED3A-7348-8EC0-DF65AFEC65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2" name="Freeform 233">
              <a:extLst>
                <a:ext uri="{FF2B5EF4-FFF2-40B4-BE49-F238E27FC236}">
                  <a16:creationId xmlns:a16="http://schemas.microsoft.com/office/drawing/2014/main" id="{A74C9FB1-2D29-F14B-8569-8E203840CF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C70D25B-261A-724E-991C-E91D345300FB}"/>
              </a:ext>
            </a:extLst>
          </p:cNvPr>
          <p:cNvSpPr txBox="1"/>
          <p:nvPr/>
        </p:nvSpPr>
        <p:spPr>
          <a:xfrm>
            <a:off x="9973410" y="4508500"/>
            <a:ext cx="1591398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send cumulative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ACK for 120</a:t>
            </a:r>
          </a:p>
        </p:txBody>
      </p:sp>
      <p:sp>
        <p:nvSpPr>
          <p:cNvPr id="3" name="TextBox 28">
            <a:extLst>
              <a:ext uri="{FF2B5EF4-FFF2-40B4-BE49-F238E27FC236}">
                <a16:creationId xmlns:a16="http://schemas.microsoft.com/office/drawing/2014/main" id="{C83675CE-586D-4217-EF0B-16F3C20C95DC}"/>
              </a:ext>
            </a:extLst>
          </p:cNvPr>
          <p:cNvSpPr txBox="1"/>
          <p:nvPr/>
        </p:nvSpPr>
        <p:spPr>
          <a:xfrm>
            <a:off x="130633" y="6357648"/>
            <a:ext cx="448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Copyright © 2010-2025 J.F. Kurose, K.W. Ross</a:t>
            </a:r>
          </a:p>
        </p:txBody>
      </p:sp>
    </p:spTree>
    <p:extLst>
      <p:ext uri="{BB962C8B-B14F-4D97-AF65-F5344CB8AC3E}">
        <p14:creationId xmlns:p14="http://schemas.microsoft.com/office/powerpoint/2010/main" val="423881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TCP: retransmission scenarios</a:t>
            </a:r>
            <a:endParaRPr lang="en-US" sz="4400" b="0" dirty="0"/>
          </a:p>
        </p:txBody>
      </p:sp>
      <p:sp>
        <p:nvSpPr>
          <p:cNvPr id="119" name="Text Box 34">
            <a:extLst>
              <a:ext uri="{FF2B5EF4-FFF2-40B4-BE49-F238E27FC236}">
                <a16:creationId xmlns:a16="http://schemas.microsoft.com/office/drawing/2014/main" id="{ADFB94EB-2205-5C4D-A60C-0BE52074D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2139" y="5486400"/>
            <a:ext cx="25428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cumulative ACK covers for earlier lost ACK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21" name="Line 36">
            <a:extLst>
              <a:ext uri="{FF2B5EF4-FFF2-40B4-BE49-F238E27FC236}">
                <a16:creationId xmlns:a16="http://schemas.microsoft.com/office/drawing/2014/main" id="{CCBE06AD-8A86-F04F-8691-D7894B915278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9800" y="2349049"/>
            <a:ext cx="2346325" cy="57150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23" name="Text Box 39">
            <a:extLst>
              <a:ext uri="{FF2B5EF4-FFF2-40B4-BE49-F238E27FC236}">
                <a16:creationId xmlns:a16="http://schemas.microsoft.com/office/drawing/2014/main" id="{97669ECF-79A1-4D41-8748-0027E9432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437" y="1177474"/>
            <a:ext cx="77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Host B</a:t>
            </a:r>
          </a:p>
        </p:txBody>
      </p:sp>
      <p:sp>
        <p:nvSpPr>
          <p:cNvPr id="124" name="Text Box 43">
            <a:extLst>
              <a:ext uri="{FF2B5EF4-FFF2-40B4-BE49-F238E27FC236}">
                <a16:creationId xmlns:a16="http://schemas.microsoft.com/office/drawing/2014/main" id="{0992C83B-4206-984D-AB17-6BDBF1D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512" y="1207637"/>
            <a:ext cx="776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Host A</a:t>
            </a:r>
          </a:p>
        </p:txBody>
      </p:sp>
      <p:sp>
        <p:nvSpPr>
          <p:cNvPr id="125" name="Rectangle 44">
            <a:extLst>
              <a:ext uri="{FF2B5EF4-FFF2-40B4-BE49-F238E27FC236}">
                <a16:creationId xmlns:a16="http://schemas.microsoft.com/office/drawing/2014/main" id="{831F8853-027A-294B-AA6D-ACCABA945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062" y="2430012"/>
            <a:ext cx="869950" cy="4016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26" name="Text Box 45">
            <a:extLst>
              <a:ext uri="{FF2B5EF4-FFF2-40B4-BE49-F238E27FC236}">
                <a16:creationId xmlns:a16="http://schemas.microsoft.com/office/drawing/2014/main" id="{8D027E41-059B-A348-B661-6F2DD0666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262" y="2482399"/>
            <a:ext cx="2085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Seq=92, 8 bytes of data</a:t>
            </a:r>
          </a:p>
        </p:txBody>
      </p:sp>
      <p:sp>
        <p:nvSpPr>
          <p:cNvPr id="130" name="Line 49">
            <a:extLst>
              <a:ext uri="{FF2B5EF4-FFF2-40B4-BE49-F238E27FC236}">
                <a16:creationId xmlns:a16="http://schemas.microsoft.com/office/drawing/2014/main" id="{7554A1BA-7B17-9947-9957-0D23896F869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19162" y="2107749"/>
            <a:ext cx="0" cy="3525838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31" name="Line 50">
            <a:extLst>
              <a:ext uri="{FF2B5EF4-FFF2-40B4-BE49-F238E27FC236}">
                <a16:creationId xmlns:a16="http://schemas.microsoft.com/office/drawing/2014/main" id="{CBDA8AA8-732F-A344-BAE1-68752D7E6D4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4225" y="2102987"/>
            <a:ext cx="0" cy="353853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5CBAF7E-F641-074E-A960-6453A9AD2BBF}"/>
              </a:ext>
            </a:extLst>
          </p:cNvPr>
          <p:cNvGrpSpPr/>
          <p:nvPr/>
        </p:nvGrpSpPr>
        <p:grpSpPr>
          <a:xfrm>
            <a:off x="2009637" y="4431849"/>
            <a:ext cx="2652713" cy="879475"/>
            <a:chOff x="2035037" y="4444549"/>
            <a:chExt cx="2652713" cy="879475"/>
          </a:xfrm>
        </p:grpSpPr>
        <p:sp>
          <p:nvSpPr>
            <p:cNvPr id="120" name="Line 35">
              <a:extLst>
                <a:ext uri="{FF2B5EF4-FFF2-40B4-BE49-F238E27FC236}">
                  <a16:creationId xmlns:a16="http://schemas.microsoft.com/office/drawing/2014/main" id="{2F729834-AA00-3F49-9DAA-5799D25FBE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3612" y="4444549"/>
              <a:ext cx="2441575" cy="665163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32" name="Rectangle 51">
              <a:extLst>
                <a:ext uri="{FF2B5EF4-FFF2-40B4-BE49-F238E27FC236}">
                  <a16:creationId xmlns:a16="http://schemas.microsoft.com/office/drawing/2014/main" id="{5452ECDA-B3E0-374F-AC96-350658E75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0525" y="4517574"/>
              <a:ext cx="933450" cy="50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33" name="Text Box 52">
              <a:extLst>
                <a:ext uri="{FF2B5EF4-FFF2-40B4-BE49-F238E27FC236}">
                  <a16:creationId xmlns:a16="http://schemas.microsoft.com/office/drawing/2014/main" id="{CE55EEB5-1B37-394C-A536-E0960B386C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5037" y="4604887"/>
              <a:ext cx="265271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Seq=120,  15 bytes of data</a:t>
              </a:r>
            </a:p>
          </p:txBody>
        </p:sp>
        <p:sp>
          <p:nvSpPr>
            <p:cNvPr id="134" name="Rectangle 55">
              <a:extLst>
                <a:ext uri="{FF2B5EF4-FFF2-40B4-BE49-F238E27FC236}">
                  <a16:creationId xmlns:a16="http://schemas.microsoft.com/office/drawing/2014/main" id="{448E8CE2-468E-C147-BBB6-851B8973F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650" y="5077962"/>
              <a:ext cx="747712" cy="246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43" name="Group 63">
            <a:extLst>
              <a:ext uri="{FF2B5EF4-FFF2-40B4-BE49-F238E27FC236}">
                <a16:creationId xmlns:a16="http://schemas.microsoft.com/office/drawing/2014/main" id="{C3C010AE-BE43-6F47-963B-D6CB3155D42B}"/>
              </a:ext>
            </a:extLst>
          </p:cNvPr>
          <p:cNvGrpSpPr>
            <a:grpSpLocks/>
          </p:cNvGrpSpPr>
          <p:nvPr/>
        </p:nvGrpSpPr>
        <p:grpSpPr bwMode="auto">
          <a:xfrm>
            <a:off x="2025512" y="2734812"/>
            <a:ext cx="2346325" cy="571500"/>
            <a:chOff x="3759" y="1622"/>
            <a:chExt cx="1478" cy="360"/>
          </a:xfrm>
        </p:grpSpPr>
        <p:sp>
          <p:nvSpPr>
            <p:cNvPr id="144" name="Line 64">
              <a:extLst>
                <a:ext uri="{FF2B5EF4-FFF2-40B4-BE49-F238E27FC236}">
                  <a16:creationId xmlns:a16="http://schemas.microsoft.com/office/drawing/2014/main" id="{1530CC4E-B289-DB44-8685-B440E2B60D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9" y="1622"/>
              <a:ext cx="1478" cy="36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45" name="Rectangle 65">
              <a:extLst>
                <a:ext uri="{FF2B5EF4-FFF2-40B4-BE49-F238E27FC236}">
                  <a16:creationId xmlns:a16="http://schemas.microsoft.com/office/drawing/2014/main" id="{FE817F64-FB48-EB47-B984-31AC87976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1673"/>
              <a:ext cx="548" cy="2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46" name="Text Box 66">
              <a:extLst>
                <a:ext uri="{FF2B5EF4-FFF2-40B4-BE49-F238E27FC236}">
                  <a16:creationId xmlns:a16="http://schemas.microsoft.com/office/drawing/2014/main" id="{F1525CD3-6EAD-8B46-AE7B-D63A2D957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706"/>
              <a:ext cx="143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Seq=100, 20 bytes of data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EA8CEC7-4316-034E-9A10-D1758AB5C1E8}"/>
              </a:ext>
            </a:extLst>
          </p:cNvPr>
          <p:cNvGrpSpPr/>
          <p:nvPr/>
        </p:nvGrpSpPr>
        <p:grpSpPr>
          <a:xfrm>
            <a:off x="2030275" y="3011037"/>
            <a:ext cx="2324100" cy="1381125"/>
            <a:chOff x="2030275" y="3011037"/>
            <a:chExt cx="2324100" cy="1381125"/>
          </a:xfrm>
        </p:grpSpPr>
        <p:sp>
          <p:nvSpPr>
            <p:cNvPr id="118" name="Text Box 22">
              <a:extLst>
                <a:ext uri="{FF2B5EF4-FFF2-40B4-BE49-F238E27FC236}">
                  <a16:creationId xmlns:a16="http://schemas.microsoft.com/office/drawing/2014/main" id="{26DC4EAE-1D60-F74E-A59A-4591BEF7DB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4162" y="3372987"/>
              <a:ext cx="3587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X</a:t>
              </a:r>
            </a:p>
          </p:txBody>
        </p:sp>
        <p:sp>
          <p:nvSpPr>
            <p:cNvPr id="122" name="Line 37">
              <a:extLst>
                <a:ext uri="{FF2B5EF4-FFF2-40B4-BE49-F238E27FC236}">
                  <a16:creationId xmlns:a16="http://schemas.microsoft.com/office/drawing/2014/main" id="{F82F123D-402E-6549-ACF5-E00DB45523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17687" y="3011037"/>
              <a:ext cx="1431925" cy="573087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27" name="Group 46">
              <a:extLst>
                <a:ext uri="{FF2B5EF4-FFF2-40B4-BE49-F238E27FC236}">
                  <a16:creationId xmlns:a16="http://schemas.microsoft.com/office/drawing/2014/main" id="{324855DF-61E7-B748-8BCC-0D83D44C7E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9912" y="3211062"/>
              <a:ext cx="949325" cy="304800"/>
              <a:chOff x="4215" y="2253"/>
              <a:chExt cx="598" cy="192"/>
            </a:xfrm>
          </p:grpSpPr>
          <p:sp>
            <p:nvSpPr>
              <p:cNvPr id="128" name="Rectangle 47">
                <a:extLst>
                  <a:ext uri="{FF2B5EF4-FFF2-40B4-BE49-F238E27FC236}">
                    <a16:creationId xmlns:a16="http://schemas.microsoft.com/office/drawing/2014/main" id="{9FB09B08-6C10-9344-B5F2-19059A82D4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5" y="2274"/>
                <a:ext cx="471" cy="1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29" name="Text Box 48">
                <a:extLst>
                  <a:ext uri="{FF2B5EF4-FFF2-40B4-BE49-F238E27FC236}">
                    <a16:creationId xmlns:a16="http://schemas.microsoft.com/office/drawing/2014/main" id="{53E02B34-B365-F741-81B4-3CC6B76EE9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15" y="2253"/>
                <a:ext cx="59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ACK=100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147" name="Line 67">
              <a:extLst>
                <a:ext uri="{FF2B5EF4-FFF2-40B4-BE49-F238E27FC236}">
                  <a16:creationId xmlns:a16="http://schemas.microsoft.com/office/drawing/2014/main" id="{3A9C7800-3C25-D246-B475-A10782D1A4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30275" y="3366637"/>
              <a:ext cx="2324100" cy="1025525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48" name="Group 68">
              <a:extLst>
                <a:ext uri="{FF2B5EF4-FFF2-40B4-BE49-F238E27FC236}">
                  <a16:creationId xmlns:a16="http://schemas.microsoft.com/office/drawing/2014/main" id="{17041CF4-B3BE-AC4C-8F4D-F6EFAD312E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73212" y="3768274"/>
              <a:ext cx="949325" cy="304800"/>
              <a:chOff x="4215" y="2253"/>
              <a:chExt cx="598" cy="192"/>
            </a:xfrm>
          </p:grpSpPr>
          <p:sp>
            <p:nvSpPr>
              <p:cNvPr id="149" name="Rectangle 69">
                <a:extLst>
                  <a:ext uri="{FF2B5EF4-FFF2-40B4-BE49-F238E27FC236}">
                    <a16:creationId xmlns:a16="http://schemas.microsoft.com/office/drawing/2014/main" id="{3AAC76A6-2B0F-6244-8FEC-36E70DA156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5" y="2274"/>
                <a:ext cx="471" cy="1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50" name="Text Box 70">
                <a:extLst>
                  <a:ext uri="{FF2B5EF4-FFF2-40B4-BE49-F238E27FC236}">
                    <a16:creationId xmlns:a16="http://schemas.microsoft.com/office/drawing/2014/main" id="{821F7D19-F8C8-AE45-80AF-5153ED6D83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15" y="2253"/>
                <a:ext cx="59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ACK=120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151" name="Group 84">
            <a:extLst>
              <a:ext uri="{FF2B5EF4-FFF2-40B4-BE49-F238E27FC236}">
                <a16:creationId xmlns:a16="http://schemas.microsoft.com/office/drawing/2014/main" id="{A513F213-614E-9644-8CDB-349CE9C0E465}"/>
              </a:ext>
            </a:extLst>
          </p:cNvPr>
          <p:cNvGrpSpPr>
            <a:grpSpLocks/>
          </p:cNvGrpSpPr>
          <p:nvPr/>
        </p:nvGrpSpPr>
        <p:grpSpPr bwMode="auto">
          <a:xfrm>
            <a:off x="1598475" y="1469574"/>
            <a:ext cx="630237" cy="533400"/>
            <a:chOff x="-44" y="1473"/>
            <a:chExt cx="981" cy="1105"/>
          </a:xfrm>
        </p:grpSpPr>
        <p:pic>
          <p:nvPicPr>
            <p:cNvPr id="152" name="Picture 85" descr="desktop_computer_stylized_medium">
              <a:extLst>
                <a:ext uri="{FF2B5EF4-FFF2-40B4-BE49-F238E27FC236}">
                  <a16:creationId xmlns:a16="http://schemas.microsoft.com/office/drawing/2014/main" id="{9BBAD69B-B04A-1542-BCB4-1BBB280A55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" name="Freeform 86">
              <a:extLst>
                <a:ext uri="{FF2B5EF4-FFF2-40B4-BE49-F238E27FC236}">
                  <a16:creationId xmlns:a16="http://schemas.microsoft.com/office/drawing/2014/main" id="{B7171269-7915-9C4F-B3F9-C51F59FC719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54" name="Group 87">
            <a:extLst>
              <a:ext uri="{FF2B5EF4-FFF2-40B4-BE49-F238E27FC236}">
                <a16:creationId xmlns:a16="http://schemas.microsoft.com/office/drawing/2014/main" id="{C16FC996-18F5-D44A-B06A-968A8827AE3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176575" y="1464812"/>
            <a:ext cx="674687" cy="590550"/>
            <a:chOff x="-44" y="1473"/>
            <a:chExt cx="981" cy="1105"/>
          </a:xfrm>
        </p:grpSpPr>
        <p:pic>
          <p:nvPicPr>
            <p:cNvPr id="155" name="Picture 88" descr="desktop_computer_stylized_medium">
              <a:extLst>
                <a:ext uri="{FF2B5EF4-FFF2-40B4-BE49-F238E27FC236}">
                  <a16:creationId xmlns:a16="http://schemas.microsoft.com/office/drawing/2014/main" id="{DD8C1025-5742-124A-A45D-17C092AE9E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6" name="Freeform 89">
              <a:extLst>
                <a:ext uri="{FF2B5EF4-FFF2-40B4-BE49-F238E27FC236}">
                  <a16:creationId xmlns:a16="http://schemas.microsoft.com/office/drawing/2014/main" id="{29DD3896-6A51-A043-8276-55B2A1834A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3" name="TextBox 28">
            <a:extLst>
              <a:ext uri="{FF2B5EF4-FFF2-40B4-BE49-F238E27FC236}">
                <a16:creationId xmlns:a16="http://schemas.microsoft.com/office/drawing/2014/main" id="{8AC3FABB-3083-A030-CA1C-215C9F803DCC}"/>
              </a:ext>
            </a:extLst>
          </p:cNvPr>
          <p:cNvSpPr txBox="1"/>
          <p:nvPr/>
        </p:nvSpPr>
        <p:spPr>
          <a:xfrm>
            <a:off x="7119256" y="6248791"/>
            <a:ext cx="448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Copyright © 2010-2025 J.F. Kurose, K.W. Ross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0BDD32-88E8-7F37-CCCE-3DBA717B332B}"/>
              </a:ext>
            </a:extLst>
          </p:cNvPr>
          <p:cNvSpPr txBox="1"/>
          <p:nvPr/>
        </p:nvSpPr>
        <p:spPr>
          <a:xfrm>
            <a:off x="5464628" y="4047675"/>
            <a:ext cx="5344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What would be the sequence number in the last ACK?</a:t>
            </a:r>
          </a:p>
        </p:txBody>
      </p:sp>
    </p:spTree>
    <p:extLst>
      <p:ext uri="{BB962C8B-B14F-4D97-AF65-F5344CB8AC3E}">
        <p14:creationId xmlns:p14="http://schemas.microsoft.com/office/powerpoint/2010/main" val="314396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5" grpId="0" animBg="1"/>
      <p:bldP spid="1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4959</TotalTime>
  <Words>2004</Words>
  <Application>Microsoft Office PowerPoint</Application>
  <PresentationFormat>Widescreen</PresentationFormat>
  <Paragraphs>254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Consolas</vt:lpstr>
      <vt:lpstr>Tahoma</vt:lpstr>
      <vt:lpstr>Times New Roman</vt:lpstr>
      <vt:lpstr>Office Theme</vt:lpstr>
      <vt:lpstr>PowerPoint Presentation</vt:lpstr>
      <vt:lpstr>Today’s topics</vt:lpstr>
      <vt:lpstr>References</vt:lpstr>
      <vt:lpstr>TCP</vt:lpstr>
      <vt:lpstr>TCP retransmission scenarios</vt:lpstr>
      <vt:lpstr>TCP retransmission scenarios</vt:lpstr>
      <vt:lpstr>TCP retransmission scenarios</vt:lpstr>
      <vt:lpstr>TCP: retransmission scenarios</vt:lpstr>
      <vt:lpstr>TCP: retransmission scenarios</vt:lpstr>
      <vt:lpstr>TCP sender (FSM)</vt:lpstr>
      <vt:lpstr>TCP receiver (FSM)</vt:lpstr>
      <vt:lpstr>TCP sender (FSM)</vt:lpstr>
      <vt:lpstr>TCP Receiver (FSM)</vt:lpstr>
      <vt:lpstr>Retransmission</vt:lpstr>
      <vt:lpstr>Retransmission</vt:lpstr>
      <vt:lpstr>Fast retransmit</vt:lpstr>
      <vt:lpstr>Fast retransmit</vt:lpstr>
      <vt:lpstr>Fast retransmit</vt:lpstr>
      <vt:lpstr>Assignment</vt:lpstr>
      <vt:lpstr>Sender</vt:lpstr>
      <vt:lpstr>Sender</vt:lpstr>
      <vt:lpstr>Receiver</vt:lpstr>
      <vt:lpstr>Receiver</vt:lpstr>
      <vt:lpstr>APIs</vt:lpstr>
      <vt:lpstr>TCP</vt:lpstr>
      <vt:lpstr>TCP</vt:lpstr>
      <vt:lpstr>TCP</vt:lpstr>
      <vt:lpstr>TCP selective acknowledgment (SACK)</vt:lpstr>
      <vt:lpstr>TCP selective acknowledgment (SACK)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Piyus Kedia</dc:creator>
  <cp:lastModifiedBy>Piyus Kedia</cp:lastModifiedBy>
  <cp:revision>195</cp:revision>
  <dcterms:created xsi:type="dcterms:W3CDTF">2025-08-19T10:04:32Z</dcterms:created>
  <dcterms:modified xsi:type="dcterms:W3CDTF">2025-12-03T02:45:41Z</dcterms:modified>
</cp:coreProperties>
</file>