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2"/>
  </p:notesMasterIdLst>
  <p:sldIdLst>
    <p:sldId id="256" r:id="rId2"/>
    <p:sldId id="1394" r:id="rId3"/>
    <p:sldId id="1576" r:id="rId4"/>
    <p:sldId id="1583" r:id="rId5"/>
    <p:sldId id="275" r:id="rId6"/>
    <p:sldId id="1525" r:id="rId7"/>
    <p:sldId id="1556" r:id="rId8"/>
    <p:sldId id="1558" r:id="rId9"/>
    <p:sldId id="1557" r:id="rId10"/>
    <p:sldId id="1559" r:id="rId11"/>
    <p:sldId id="1561" r:id="rId12"/>
    <p:sldId id="1560" r:id="rId13"/>
    <p:sldId id="1562" r:id="rId14"/>
    <p:sldId id="1527" r:id="rId15"/>
    <p:sldId id="1526" r:id="rId16"/>
    <p:sldId id="1538" r:id="rId17"/>
    <p:sldId id="1537" r:id="rId18"/>
    <p:sldId id="1539" r:id="rId19"/>
    <p:sldId id="1536" r:id="rId20"/>
    <p:sldId id="1552" r:id="rId21"/>
    <p:sldId id="1528" r:id="rId22"/>
    <p:sldId id="1529" r:id="rId23"/>
    <p:sldId id="1540" r:id="rId24"/>
    <p:sldId id="1530" r:id="rId25"/>
    <p:sldId id="1531" r:id="rId26"/>
    <p:sldId id="1542" r:id="rId27"/>
    <p:sldId id="1533" r:id="rId28"/>
    <p:sldId id="1532" r:id="rId29"/>
    <p:sldId id="1534" r:id="rId30"/>
    <p:sldId id="1535" r:id="rId31"/>
    <p:sldId id="1543" r:id="rId32"/>
    <p:sldId id="1549" r:id="rId33"/>
    <p:sldId id="1544" r:id="rId34"/>
    <p:sldId id="1546" r:id="rId35"/>
    <p:sldId id="1545" r:id="rId36"/>
    <p:sldId id="1548" r:id="rId37"/>
    <p:sldId id="1547" r:id="rId38"/>
    <p:sldId id="1564" r:id="rId39"/>
    <p:sldId id="1565" r:id="rId40"/>
    <p:sldId id="1566" r:id="rId41"/>
    <p:sldId id="1567" r:id="rId42"/>
    <p:sldId id="1578" r:id="rId43"/>
    <p:sldId id="1577" r:id="rId44"/>
    <p:sldId id="1568" r:id="rId45"/>
    <p:sldId id="1569" r:id="rId46"/>
    <p:sldId id="1570" r:id="rId47"/>
    <p:sldId id="1571" r:id="rId48"/>
    <p:sldId id="1572" r:id="rId49"/>
    <p:sldId id="1106" r:id="rId50"/>
    <p:sldId id="1107" r:id="rId5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10-01T04:00:03.05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10472 5775 66 0,'0'-5'133'0,"0"5"38"0,0-4 29 0,0-2 25 0,0 0 22 0,0-3 21 0,0-1 18 0,0 1 20 0,5 0 16 0,-5 3 16 0,0-3 18 0,0 3-62 0,0 0-104 0,0 6-53 0,0-3-25 0,0 3-12 0,0-6-9 0,0 2-2 0,0-1-2 0,0-1-5 0,0 3 2 16,0-3-4-16,0 6-4 0,0-4 0 0,8-1-4 0,-8 5-4 0,0 0-4 15,0 0-5-15,0-6-6 0,0 6-5 0,0 0-7 0,0 0-5 0,0 0-8 16,0 0-5-16,0 0-6 0,0 0-6 0,0 0-4 0,0 0-3 0,0 0-6 16,0 0-2-16,0 0 1 0,0 0 1 0,0 6 9 0,0-6 5 15,-8 9 4-15,8-3 3 0,0 3 2 0,0 0 2 0,0 0 2 0,0 3 1 0,0 3 2 0,0-2 0 0,0 2-1 16,8 0 0-16,-8 4 0 0,0-4-6 0,0 5-6 0,0-1-8 15,0 0-3-15,8 2-6 0,-8-3 0 0,0 3-1 0,5 3-1 0,3 1-1 0,-8 3 4 16,5-4 2-16,0 6 1 0,-5 0-1 0,9 4 1 0,-2-4 2 0,-2 3 3 16,-5 5 1-16,6-2 2 0,2 3 1 0,-8-1-2 0,5 1 3 0,-5 1-1 15,8 5-4-15,-8-8-1 0,5 8 1 0,-5-6 0 0,7 1 0 0,-7 3 0 0,7-4-2 16,-7 1-1-16,0-7 0 0,5 7 1 0,-5-6-1 0,8-1-1 0,-1 1-1 16,-7 2 1-16,5-8-1 0,-5 2 0 0,9-1 2 0,-4 0-1 0,-5-5 2 15,5 2 1-15,3-3 0 0,-8-2 0 0,6-3-1 0,-6 3-2 0,7-6-2 16,-7-2 0-16,8 2-5 0,-8 0-12 0,0-6-11 0,0 6-13 0,5-11-19 15,-5 7-16-15,0-7-21 0,0 2-17 0,0 0-20 16,0-6-23-16,0 3-33 0,0-3-45 0,0 0-71 0,0 0-87 0,0 0-30 0,0 0-2 0,0 0 15 0,0-9 20 0,0-1 28 16,0-1 30-16,0-2 29 0,-5-2 33 15,5-5 33-15,0 1 38 0,0-6 45 0,-8-3 53 0</inkml:trace>
  <inkml:trace contextRef="#ctx0" brushRef="#br0" timeOffset="853.55">10477 5480 0 0,'-11'0'8'0,"4"0"114"0,-7-3 55 0,9 3 37 0,-8 0 25 0,7-6 20 0,-9 6 19 0,10-4 16 0,-3 4 14 0,2-5 14 0,6-1 8 0,-5 2 10 0,5 4 6 0,0 0-95 0,0 0-149 0,0 0-69 0,0 0-25 16,0 0-15-16,0 0-7 0,0-5-6 0,0 5-3 0,5 0 2 0,-5 0-1 0,0 0 7 0,6-4 9 0,2 4 6 0,-3 0 8 16,10 0 6-16,-9-5 7 0,12 5 3 0,-4-6 6 0,4 6 6 0,11-4 5 15,-10-2 2-15,7 2 4 0,6-1 0 0,2 0-6 0,-3-5-4 16,1 6-5-16,2-6-4 0,3 6-8 0,2-6 0 0,1 4-1 0,-1-3 0 0,8-2 3 0,-9 2 1 16,7 5 4-16,7-6-1 0,-5-1 3 15,4 2-2-15,2-6 0 0,-2 6-2 0,8-1 1 0,-7 0-3 0,7-5 0 0,1 6 0 16,-2 0 0-16,0-6-2 0,-1 3 1 0,3-2-3 0,-1 6-1 0,-1-3 0 0,-5-4 3 15,-1 5 2-15,7 1 5 0,-15 0 5 0,4-1 6 0,-4-1 3 0,1 7 2 0,-5-2 1 16,-8-3 2-16,1 4-1 0,-1 1-1 0,-5 4 0 0,-1-6-3 0,-6 6-3 0,4 0-2 16,-11-3-4-16,1 3-4 0,-1 0-4 0,0 0-6 0,0 0-4 0,-8 3-2 15,4-3-4-15,-4 0-2 0,-5 0-1 0,7 6-2 0,-7-6-3 0,6 0 2 16,-6 4 1-16,0-4-1 0,7 5 2 16,-7-5 1-16,0 4 0 0,0 1 1 0,6-5 1 0,-6 6 4 0,0-2 4 0,0 2 3 0,0-6 5 0,0 5 5 0,0 5 4 15,0-6 5-15,0 1 1 0,0 4 0 0,0-3 1 16,0 3 0-16,0-3 4 0,0 4 2 0,0-1 0 15,0 0 0-15,0 0-3 0,0 3-7 0,0 3-5 0,0-6-4 0,0 0-7 0,0 6-3 0,8 1-5 0,-8-7-1 0,0 4-1 0,0 2-3 16,5 0-3-16,-5 4-4 16,7-4-6-16,-7 6-4 0,0-3-1 0,6 2 3 0,-6 5-2 0,6-1 1 15,-6 1 2-15,8-1 1 0,-8 5 1 0,7 0 5 0,-2 5 0 0,4-4 0 16,-9 4 4-16,5 5 1 0,0-5 2 0,3 5 4 0,-3-5 1 0,3 5 2 0,0-5 2 16,3 6-3-16,-4-7 2 0,-1 7-2 0,1-6-1 0,6 5-1 0,-6-5-1 15,0 5-3-15,6 1 0 0,-8-7 2 0,1 7-2 0,7-5 1 0,-6 2-2 0,7 3-3 0,-8-1 3 0,1-5 0 0,7 5 2 0,-9 1-2 0,2-6 1 16,-1 5-2-16,7-5 1 0,-5 5 0 0,-3-5 0 0,8-4 0 0,-7 3 1 15,1 1 0-15,1-3 0 0,-3 2-1 16,1 1 0-16,7-4-4 0,-5 0 1 0,-1 0-2 0,-2-8 0 0,-5 9 1 0,7-7-2 0,-2 0 1 0,2 1-1 16,-7-1 0-16,8-3-1 0,-8-3-1 0,6 7 4 15,-6-6 1-15,0 1 2 0,0-5 5 0,0 4 2 0,0-4 3 0,0 0 3 0,-6 0 3 0,6-2 3 16,-8-2 2-16,-4-1 1 0,5-1 4 0,-5 0 0 0,-1-3 5 0,-1-2 2 31,-6 1 5-31,1 1 2 0,-7-6-1 0,8 0 2 0,-9 0 0 0,1-6-3 0,-6 6 0 16,5-5-2-16,-4-5-2 0,-8 7-3 0,4-3-1 0,-4-3-5 0,2-1-5 15,-3-1-4-15,0 2-7 0,-4-1-6 0,5 1-2 0,-9 0-4 0,4-3-5 0,-2 8-5 16,-6-7-2-16,5 7-6 0,-11-5-3 0,7 3-6 0,-8 3-4 0,1-3-5 16,-1 0-2-16,-6 6-6 0,-2-4-6 0,4 4-1 0,-8 0-1 0,5 0-1 15,-6 0 4-15,8 0 3 0,-8 4 3 0,12-4 5 0,-6 6 7 0,8-6 4 16,0 6 6-16,6-6 5 0,7 3 3 0,5-3 6 0,9 6 6 0,-3-6 4 0,8 4 1 16,6-4 1-16,0 0-3 0,9 0-2 0,-2 5-4 0,6-5-7 0,0 0-10 15,0 0-9-15,7 0-15 0,0 0-13 0,0 0-15 0,0 0-17 0,0 0-21 16,0 0-19-16,0 0-16 0,0 0-14 0,0-5-8 0,0 1-11 0,7 4-11 0,0 0-20 15,0-6-30-15,6 6-35 0,-8-3-39 0,9-3-46 0,-2 6-48 0,8-10-4 16,-8 5 13-16,2 0 21 0,6-5 26 0,-6 1 24 0,5 0 25 0,-7-7 29 0,1 1 28 16,1-3 39-16,-1 2 44 0,0-8 50 0,-2-1 65 0</inkml:trace>
  <inkml:trace contextRef="#ctx0" brushRef="#br0" timeOffset="1454.9">11449 5949 82 0,'0'0'144'0,"0"-3"35"0,0-3 26 0,7 6 23 0,-7-4 23 16,0 4 20-16,0 0 20 0,0 0 20 0,0-5 16 0,0 1 22 0,0 4 19 0,0-6-59 0,0 6-106 0,0 0-45 0,0 0-13 0,0 0 1 0,0 0 7 0,0-6 1 0,0 6-2 0,0-3-6 0,0 3-5 0,0-6-6 0,-7 6-6 15,7-5-9-15,-5 5-13 0,5-4-15 0,-9 4-17 0,4-6-18 0,-2 6-18 0,1-5-18 16,-2 5-14-16,-5-4-12 0,8 4-6 0,-2 0-8 0,-5-4-3 0,-3 4-5 16,10 4-1-16,-9-4-3 0,1 4 2 0,8-4-1 0,-9 5 0 0,7 5 3 15,-7-5 0-15,1 4 2 0,8-3 2 0,-9 9 2 0,9-5 1 0,-10-1 3 16,10 0-1-16,-9 7 3 0,9-7-1 0,-2 6 1 0,1-6-2 0,-2 3 1 0,2-3-3 15,6 0 1-15,-7 0-3 0,7 1-1 0,0-5-3 0,0 5 0 0,0 1 0 0,0-7 1 16,7 5-1-16,-7-3 3 0,6 3 0 0,-6-3 5 0,8 4 2 0,5-1 6 16,-8 0 1-16,2-3 5 0,5 3 5 0,3 0 3 0,-1-3 3 0,-4 4 1 15,3-5 4-15,8 4 2 0,-2 1 6 0,-1-5-1 0,3 4 4 0,-1-2 1 16,-1 2 1-16,1-4 3 0,1 3 1 0,-3-2 0 0,-5 3 0 16,6 2 0-16,1-7 1 0,-7 7 0 0,6-1 1 0,-6-1-1 0,1-5-2 15,-2 7-2-15,2-1 0 0,-8-1 0 0,6 0-2 0,-4 1-3 0,0 0 2 0,-3 0-2 0,1 0 3 16,-6 4 3-16,7-4-1 0,-7-1 2 0,0 3-1 0,0 2 2 0,0-4 3 0,-7-1 3 15,7 0 3-15,-6 1 2 0,6 1 4 0,-5-1 0 0,-3-1 2 0,0 0 0 16,3 0-2-16,-8-3-2 0,7 4-1 0,-2-5 1 0,-4 1-2 0,-2-2-4 16,1 0-1-16,0 1-6 0,2 0-4 0,-10-1-3 0,8 2-4 0,-8-6-1 0,10 0-5 15,-10 6-3-15,9-6-4 0,-8 0-9 0,1 0-10 0,7 0-10 0,-3-6-11 16,1 6-10-16,4 0-10 0,-3-6-9 0,5 6-8 0,-5-4-11 0,7 4-11 16,-7-5-14-16,13 0-15 0,-13 5-17 0,13-4-14 0,-5 0-12 0,-4-2-12 15,4 1-23-15,5-5-33 0,-7 4-40 0,7-3-38 0,-8 0-47 0,8 3-46 0,0-3-9 16,0-6 10-16,0 5 18 0,0 1 25 0,0 0 30 0,0-1 29 0,8-1 33 15,-1 2 32-15,-7-1 44 0,5-5 47 0,4 6 48 0,-4 0 66 0</inkml:trace>
  <inkml:trace contextRef="#ctx0" brushRef="#br0" timeOffset="2783.36">16067 3317 0 0,'0'0'20'0,"0"0"128"0,0 0 58 0,0 0 37 0,0-4 30 0,0-1 21 0,0 1 19 0,-5-2 16 0,5 1 13 0,-9 1 12 0,9-2 6 0,-7 3 7 0,7-4 3 0,0 7-113 15,0 0-178-15,0 0-77 0,0 0-26 0,0 0-10 0,0 0-3 0,0 0 1 0,0 0 2 0,0 7 6 0,0-4 6 16,0 3 11-16,0 3 11 0,0-3 15 0,0 3 15 0,0 0 10 0,7 7 8 0,-7-7 13 0,0 6 14 16,0 0 8-16,9 0 1 0,-9-2 5 0,0 2 1 0,0 6 0 0,5-2-3 0,-5-1-5 15,0 6-7-15,6-3-7 0,-6 7-10 0,7-3-3 0,-7 4-3 16,0 5-4-16,5 2-9 0,-5 1-5 15,0 3-4-15,0 5-4 0,9-2-4 0,-9 6-5 0,0 0 0 0,0 5-2 0,-9-5 1 0,9 5-2 0,0-1 0 0,0 1 0 16,-5 0-2-16,5-1 1 0,0-5 0 0,0 1-4 0,0 0 1 0,-7-4-2 16,7 4 1-16,7-10-3 0,-7 5 1 0,0-11-2 0,0 6-2 0,0-3-6 0,5-3-10 15,-5-4-18-15,0-5-21 0,9 6-25 0,-9-11-25 0,5 7-33 0,-5-12-39 16,7 6-51-16,-7-5-58 0,6-6-61 0,-6 1-63 0,5-1-23 0,-5-3-1 16,8-6 13-16,-8 0 20 0,0 0 32 0,8-11 34 0,-8 1 37 0,0-3 38 15,0-8 44-15,0-3 47 0,0-6 52 0,0-4 66 0</inkml:trace>
  <inkml:trace contextRef="#ctx0" brushRef="#br0" timeOffset="3480.35">16177 3493 17 0,'0'-4'73'0,"6"-7"22"15,2 2 15-15,-8 0 22 16,0-1 29-16,5 1 30 0,-5 3 35 0,0-4 27 0,0 0 27 0,8 6 25 0,-8-2 21 0,0-3-31 0,0 5-66 0,0-2-23 0,0 6-4 15,0-6 3-15,0 3 4 0,0 3-17 0,0-6-25 0,0 6-30 0,0-5-30 16,0 1-23-16,0-2-20 0,7 6-13 0,-1-3-14 16,-6-3-11-16,6 0-9 0,6 3-10 0,-4-3-7 0,5 2-3 15,-2-7-4-15,5 7 1 0,2-1 0 0,-4-5 3 0,4 5 1 0,3 1 5 0,-2-5 1 0,1 2 4 0,4-2 3 16,3 4 1-16,-1-5 2 0,8 5 1 0,-10-4 2 0,10 5-1 0,-2-8 0 16,7 3-1-16,0 4 0 0,1-5-1 0,5 1-2 0,-6 0 0 0,14-1-2 15,-8-5-1-15,7 5-5 0,1 1 1 0,-2-2-4 0,9 1-1 0,-3-4-2 0,-4 4-2 16,5 1 1-16,0 0 1 0,1 2-2 0,1-2 2 15,-9-2 1-15,8 7 4 0,-7-1 3 0,-1 1 4 16,1-1 3-16,-4 5 2 0,-4-4 5 0,-6 4 5 0,9 0 6 0,-15 0 6 0,7 0 5 0,-7 0 4 0,2 4 0 0,-2-4 1 0,-7 5 0 16,2-1-2-16,-1 1-5 0,1-5 1 0,-8 10-2 0,1-5-3 0,-7-1-3 0,-2 8-4 15,5-9-8-15,-5 8-3 0,1-3-8 0,-3 3 0 0,3 4-3 0,-6-5 1 16,1 4-2-16,-1 0 2 0,2 0-1 0,-8 2 2 0,5-1 3 0,2 3 4 16,-1 3-1-16,-6-8 3 0,6 7 2 0,-6 0 3 0,8 0 3 0,-8-1 3 0,7 2 3 15,-7 3-1-15,0-5-2 0,0 0 2 0,5 7-1 0,-5-7 1 0,0 5 0 16,0 0-2-1,-5 0 1-15,5 7-1 0,0-7-4 0,-7 4-1 0,7 6-4 0,-8-4-2 0,8 3-3 0,-6 3-1 0,0 2 1 0,6 1-2 0,-7 0 3 16,7 5-3-16,-5 1-5 0,5-6 1 0,-8 4-2 0,8 2 0 0,0-2-1 0,0 0 1 16,0-1 1-16,0 1 0 0,0-4 0 0,0 4 0 0,8-3 1 0,-8-1 2 31,5-5-3-31,-5 5 2 0,7-6-3 0,-7 2 3 0,0 0 1 0,0-1-2 16,0 0 1-16,0-4 1 0,0-2 0 0,0 2-1 0,-7-1 2 0,2-4 0 15,5 3-1-15,-8-7 5 0,2 3 5 0,-7-8 6 0,8 2 8 0,-11-3 8 16,11 0 3-16,-8 0 6 0,8-6 2 0,-11 1-1 0,5-6 3 0,-2 7-3 15,-2-8 3-15,3 3 0 0,-8 0-4 0,1-6-2 0,-2 3-8 0,3-3-7 0,-3 0-10 0,-3 0-6 16,-2-3-6-16,0 3-7 0,-8-6-2 0,2 6-3 0,0-6-1 0,-8-3 0 16,1 4-1-16,-5 1-2 0,-4-2 1 0,4 2-1 0,-7-5 1 0,-4 4-2 15,4-1 1-15,-8-4-2 0,8 5-1 0,-9 1 0 0,9-1-2 0,-9 1 0 16,10-2-6-16,-3 2-4 0,-5-1 0 0,5 5-6 0,2-6 0 0,-2 6-1 16,2 0-2-16,4 0 1 0,2 0-2 0,6 0 1 0,-6 0-3 0,12 6-3 15,1-6-8-15,-1 0-8 0,13 5-7 0,-6-5-13 0,6 4-14 0,0-4-14 16,9 6-18-16,-2-2-21 0,-1 1-19 0,1-5-17 0,6 4-15 0,-6 1-15 0,7 5-11 15,-7-4-11-15,6-1-12 0,1 4-14 0,-2-5-18 0,-2 6-16 0,1-5-12 16,4 1-22-16,-2 3-27 0,7-3-7 0,-8 3 1 0,8-3 15 0,-5-2 21 0,5-1 22 16,0-3 24-16,5 11 29 0,-5-7 31 0,0 2 34 0,8 0 35 0,-1-6 35 15,-7 0 36-15</inkml:trace>
  <inkml:trace contextRef="#ctx0" brushRef="#br0" timeOffset="4077.4">16196 6868 0 0,'0'0'1'0,"0"-4"102"0,8-1 74 0,-8-1 51 0,0 6 46 0,0 0 41 0,0 0 41 0,0 0 33 0,0-4 32 0,0 4 29 0,0 0 30 0,0-5 25 0,0 5 23 16,0 0-76-16,0 0-132 0,0 0-79 0,0 0-46 0,0 0-39 0,0 0-30 0,0 0-29 0,0 0-26 0,0 0-28 0,0 0-19 0,0 0-19 0,0 0-18 0,0 0-8 0,0 0-5 15,0 5-2-15,0-1-1 0,7 7 3 0,-7-2-1 0,0 1 6 0,6 9 2 0,-6-4 7 16,6 6 4-16,-6 3 10 0,0 1 7 0,5 2 6 0,-5 4 7 0,0 2 1 16,0 1-2-16,0 7-2 0,0-4-4 0,-5 3 1 0,5 3-3 15,0-4-1-15,-6 7 2 0,6-4 0 0,-6 3-2 0,6-1 1 0,0 1 1 16,-7-8-6-16,7 8-3 0,-8-5-12 0,8-1-15 0,0-2-17 0,0 3-17 0,0-1-20 16,0 1-21-16,0-7-18 0,0 1-17 0,0 2-14 0,0-3-12 0,8-2-14 15,-8 2-16-15,0-4-30 0,7-5-38 0,-7 0-37 0,6 0-34 0,-6-3-35 0,0-2-32 0,6-4 3 16,-6-6 15-16,0 3 23 0,0-12 26 0,0 0 24 0,0 0 24 0,0 0 27 15,-6-12 32-15,6 3 42 0,0-6 45 0,-6-4 48 0,6-2 66 0</inkml:trace>
  <inkml:trace contextRef="#ctx0" brushRef="#br0" timeOffset="4725.64">16217 6625 0 0,'-6'-4'19'0,"6"-2"136"0,0 0 80 0,0 6 51 15,0-3 38-15,0-3 25 0,0 0 15 0,6 2 17 0,-6-1 12 0,6 0 11 0,-1-3 14 0,-5 2 9 16,7 1 13-16,1-5-111 0,5 4-172 0,-7 3-91 0,7-8-52 0,0 7-17 16,0-5-6-16,1 3 2 0,4-3 9 0,3-1 7 0,-9 4 5 0,8 1 6 15,6-4 3-15,-7 5 4 0,7-6 3 0,0 5 1 0,0-1-2 0,1 3-2 16,-1-9-4-16,6 8-3 0,2-1-5 0,5-1-1 0,-7 2-1 0,13 1-2 0,-6-3 0 16,0-3-2-16,7 3-1 0,-2 0-3 0,9 2 1 0,-7-6-1 15,5 6 0-15,2-2-1 0,-6-3-1 0,11 0 1 0,-5 2-1 0,5-2-1 0,-6 0 1 0,6 0 0 16,0 3 1-16,0-3 0 0,8-1 3 0,-8-1 2 0,0 7-1 0,2-7 1 15,-1 3 5-15,1 3 4 0,-4-4 5 0,-2 2 4 0,-3-2 5 0,-7 4 4 16,4-1 3-16,-4 2 3 0,-4-1 1 0,-1 5 0 0,-7-4-4 0,-5 4-2 16,-1 0-1-16,0 0-5 0,-13 0-3 0,6 0-4 0,-6 0-4 0,-6 0-4 15,0 4-5-15,0-4-2 0,-2 0-4 0,-5 5-3 0,8-1 0 0,-8 2 0 0,0-1 1 16,5 4 3-16,-5-2 1 16,0 7 4-16,0-6 1 0,0 7 4 0,0 0-1 0,-5 6 2 15,5-3 5-15,0 3-2 0,-8 2 3 0,3 7 1 0,5-6-1 0,-7 6 1 0,0 3 1 0,7-2-4 0,-7 2 1 0,1-4-5 0,6 6 1 0,-7-7-3 16,1 2 1-16,6 4-2 0,-7-4-3 0,7 0 1 0,0-2-1 0,0 2-2 15,0-2-2-15,0 8 0 0,0-8 1 0,0 7-2 0,0 0 1 0,7-2 2 16,-7 1 0-16,6 2 2 0,1 1-1 0,-7 2 1 0,6 1-1 0,1-1 0 16,0 0-4-16,-7 1 1 0,12-1 0 0,-4-2 1 15,-8 3-1-15,5 0 0 0,1-7 1 0,7 1-1 0,-13 2-2 0,7-3 0 0,1-3-1 0,-2 4-1 0,0-6 2 16,1-4-2-16,-7 7 3 0,5-7-1 0,-5 6 1 0,0-12-1 0,0 7 0 16,0-6 0-16,0 2-1 0,0-3 3 0,-5 2 0 0,5-4 2 0,-7-1 0 15,1-2 1-15,0-4 4 0,-9 6 0 0,10-3 0 0,-9-3 1 0,1 0 0 16,1 0-1-16,-2-3 1 0,-5-2-1 0,6 2-1 0,-8-1-2 0,3-1-1 15,-8 2-2-15,-1-6-1 0,1 0-1 0,-1 0-2 0,-4 0 0 0,-1 0-3 0,0-6 0 16,-2 6-1-16,-5-4 0 0,0 4 1 0,1-5-1 0,4-1 0 0,-5 6-1 16,2-4-1-16,-2-2 0 0,-1 6 0 0,0-5 0 0,1 1-1 0,7 4-1 15,-8-5 1-15,1 5-1 16,7 0 0-16,-7-4-4 0,6 4-11 0,-6 0-6 0,6 0-7 0,1 0-8 0,-2 0-8 0,2 0-9 0,1 0-5 16,4 0-9-16,-6 0-4 0,6 0-8 0,4 4-7 0,-4-4-4 0,1 5-7 0,-1-5-4 0,1 4-4 0,8 1-5 15,-3-5-8-15,2 6-7 0,-1-2-9 0,1 2-12 0,6-1-14 0,-1-1-28 16,9 2-33-16,-11-2-31 15,11 1-29-15,-1-1-48 0,-6 7-51 0,12-7-13 0,-9 1 8 0,4 5 16 0,-2-4 25 0,1-3 28 0,1 3 29 0,-3-2 32 0,0-4 35 16,3 5 41-16,-2-5 43 0,1 0 42 0,-7-5 57 0</inkml:trace>
  <inkml:trace contextRef="#ctx0" brushRef="#br0" timeOffset="5340.51">16438 10082 0 0,'0'-4'1'0,"0"-7"104"0,0 7 65 0,0 0 45 0,0-7 36 0,0 8 35 0,0-9 35 0,0 8 32 0,-7-7 31 0,7 2 30 0,0 5 28 0,-6-1 25 0,6-5 23 0,0 10-77 0,0 0-135 0,0 0-69 0,0-6-36 0,0 6-24 0,0 0-19 0,0 0-22 0,0 0-23 15,0 0-21-15,0 0-19 0,0 0-13 0,0 0-10 0,6 0-7 16,-6 6-4-16,7 0-1 0,-7-2-2 0,6 5 3 0,1 0 2 0,-7 11 4 0,6-4 3 16,2 3 6-16,-3 5 3 0,2 0 5 0,-7 7 3 0,6-4-1 0,-6 9-5 15,0-3-4-15,7 2-3 0,-7 4-5 0,-7 0-2 0,7 0-5 0,0 5-2 16,-6-5-3-16,6 6-3 0,-7 4-3 0,2-6-1 0,-3 0-1 0,8 6 0 0,-6-4-2 16,-1 0 1-16,7-2-7 0,-6 0-5 0,6-3-10 0,-7-1-10 0,7 1-16 0,0-2-13 15,0-4-23-15,0 0-19 0,0 0-22 0,0 2-21 0,0-9-20 16,0 8-16-16,7-6-42 0,-7 1-50 0,0-2-49 0,6-3-46 0,-6 1-33 0,7-3-27 15,-7-3 6-15,0-5 17 0,6 0 29 0,-6-2 31 0,0-1 33 0,0-3 33 0,0-9 32 16,0 3 35-16,0-3 47 0,-6-3 50 0,6-3 54 0,-7-3 62 0</inkml:trace>
  <inkml:trace contextRef="#ctx0" brushRef="#br0" timeOffset="5956.88">16497 9980 0 0,'-7'0'33'0,"7"-5"142"0,0-1 71 0,0 3 49 16,0-3 35-16,-7 2 29 0,7-1 25 0,0-4 22 15,0 2 18-15,0-2 15 0,0 4 12 0,-6 1 12 0,6-2 11 0,0 2-124 0,0-1-197 0,6 1-90 0,-6-1-28 16,0-1-17-16,0 2-4 0,7-2-2 0,0 1-1 0,0 1 4 0,-2-7 3 16,3 2 4-16,3 5 7 0,2-11 5 0,3 5 5 0,2-1 3 0,1-2 1 0,7 4-1 15,1-6-4-15,-2 3-3 0,15-1-5 0,-8-2-2 0,13 6-4 16,-6-6-4-16,14 0-2 0,-1 0-3 0,-2 0-4 0,10 1-2 0,-1 0-4 15,1-7-2-15,3 8-3 0,3-8 1 0,0 6 0 0,5-4 0 0,0-1 2 0,1 7-2 16,1-8-2-16,-2 6-1 0,1 2-1 0,-1-2-1 0,0 0-2 0,-6 0 4 16,1 6 5-16,-3 0 5 0,-3-1 2 0,-1-1 5 0,-7 7 3 0,-7-2-2 0,0 1 5 15,-5 1-1-15,-7 4 3 0,-1 0 2 0,-6 0 1 0,1 4 1 0,-8 1 3 16,-1-5-4-16,-2 10-1 0,-6-5-2 0,-2 4-4 0,-2 1 0 0,1 1-1 0,1-1 2 16,-3 4-1-16,-5 0 2 0,0 1-2 0,6 0 2 0,-6 3 0 15,0-2-1-15,0 4 1 0,0-1 0 0,0 5 2 0,0-3 1 0,0 3 1 0,0-5 4 16,0 11 0-16,-6-6 2 0,6 5 2 0,-5 0 0 15,5 2 2-15,-8 2 0 0,1 1 1 0,1 0 1 0,-2 0-2 0,-2 5-2 0,2-3 0 0,0 1-4 16,3 3-3-16,-8-1-3 0,8 1-5 0,-4-2-4 0,4 6-5 0,-8 1-5 0,13-6-3 16,-6 10-2-16,-2-6-3 0,1 0 0 0,7 6-1 0,-5 0 1 0,5 0-1 15,-8 1 0-15,8-1 0 0,0 0 3 0,0 0-2 0,0-1 2 0,0 0 3 16,0 1 0-16,8-5 3 0,-8 4-2 0,0-3 1 0,0 0-1 0,5-7 2 0,-5 7 0 16,0-7 0-16,0 7-2 0,0-6 2 0,0 0-2 0,0-5 0 0,-5 5-1 15,5-5 0-15,-8-4 2 0,8 4-1 0,-6-6 2 0,1-4-1 0,-3 1 4 16,-4-1-1-16,5-3 0 0,-6-3 2 0,6 3-1 0,-12-6-1 0,6-2 3 15,-8 2-1-15,2 1 0 0,-1-7 0 0,-4 6-2 0,-3-10 2 0,-6 4-2 0,1 1 0 16,-2-4 0-16,2-3-1 16,-8 3-1-16,1-6 0 0,2 5 0 0,-10-5-3 0,9-5-4 0,-6 5-3 0,-11-6-13 0,11 3-14 0,-7-3-21 0,-9 0-18 15,1-3-18-15,-6 0-16 0,-1-1-20 0,3 5-24 0,-9-4-15 0,-1-2-15 0,2 6-10 16,-6-4-7-16,-2 3 2 16,0-3 6-16,8 5 10 0,-8 4 15 0,3-5 19 0,2 5 16 0,3 0 14 0,6 0 9 0,1 0 7 0,4 0 3 0,2 0-27 0,5 5-41 15,3-5-67-15,2 0-76 0,4 0-33 0,4 0-10 0,1-5 3 0,7-2 5 16,-7 4 12-16,5-8 16 0,10 1 18 0,-10 1 23 0,2-6 32 15,-2-4 34-15,-3-5 55 0,2-1 59 0</inkml:trace>
  <inkml:trace contextRef="#ctx0" brushRef="#br0" timeOffset="6668.46">15852 4095 0 0,'0'9'40'0,"0"-5"154"0,-6 6 77 0,6-5 56 0,0-5 39 0,-8 6 31 0,2-6 25 0,6-6 19 16,-7 1 18-16,7-5 13 0,-5 6 13 0,5-1 9 0,-9 5 11 0,9 0-135 0,0-4-212 0,0 4-105 0,0 0-44 0,0 0-21 0,-5 0-9 0,5 4-3 0,-5-4 0 0,-3 5 2 0,3-1 2 0,-11 2 5 0,11 3 2 15,-8-3 5-15,0-3 3 0,-7 9 4 0,0-3 6 0,1 1 2 0,-7-1 2 0,-1 6 3 0,4-6 0 16,-11 6 4-16,2 0 3 0,-1 0 5 0,-7 0 1 0,1-1 3 0,1 6 4 15,-9-5 2-15,2 4 3 0,0-1-1 0,-7 3-2 0,-1 3-3 0,-5-5-1 0,5 6-1 16,-5-1 1-16,1-3-4 0,-10 3-4 0,7 6-4 0,3-7-5 0,-10 7-2 16,4-6-5-16,-3 6-1 0,8-2-3 0,-7 2 2 0,1 3 4 0,4-2 7 15,-6 3 5-15,8-5 8 0,0 5 2 0,6-3 3 0,-1-3 2 0,0 2 1 16,2-2 2-16,5 1-1 0,2-4 1 0,-2 5 0 0,7-6 2 0,0 1-3 0,-1 3-4 16,1-2-6-16,1-3-5 0,5 3-9 0,1 2-9 0,-3-8-3 0,3 5-1 0,1-1-1 15,5 1 1-15,-8-7 0 0,8 6 0 0,2-3-1 0,-3-2 0 0,1-4-1 16,-1 4 0-16,1-4-1 0,8 3 0 0,-9-2 0 0,6-1 3 0,3-1 2 15,-8-4-1-15,12 5 0 0,-6-6 1 0,8 1 0 0,-8 1 1 0,7-1 2 16,7-1 1-16,-6 0 2 0,3-3-1 0,4-2 2 0,-2 1 1 0,1-5-1 16,1 5 0-16,5-5-3 0,0 0-2 0,0 0-3 0,0 0-2 0,0 0-4 15,0 0-5-15,0 0-6 0,0 0-6 0,0 0-16 0,0 0-20 0,0 0-22 0,0 0-31 16,0-5-29-16,5 5-31 0,-5-5-43 0,6 1-45 0,1 4-54 0,-2-10-54 16,4-1-58-16,-2 8-55 0,-2-7-14 0,9-1 5 0,-9-2 22 0,8 2 32 0,-6-5 39 15,0 3 40-15,6-2 44 0,-6 1 44 0,-2 4 53 0,3-11 51 0,-2 8 55 16,-1-2 67-16</inkml:trace>
  <inkml:trace contextRef="#ctx0" brushRef="#br0" timeOffset="7047.05">13239 5145 0 0,'0'0'11'0,"8"-6"124"0,-8 6 71 0,0-5 44 0,5 1 30 0,-5-5 25 16,0 3 19-16,0-3 22 0,0-1 22 0,0-1 22 0,0-2 24 0,0 4 22 15,0-3 24-15,0 3-85 0,0-1-151 0,0-1-74 0,0 4-40 0,0-5-13 16,-5 9-1-16,5-9 4 0,0 3 5 0,-8 4 3 0,8 1 1 0,-5-6-3 0,5 5-5 15,-5 1-7-15,-4-1-9 0,4-1-7 0,5 2-8 0,-7-2-7 0,-1 6-7 16,2-5-8-16,1 5-7 0,-3 0-9 0,3 0-11 0,-2 0-10 0,0 5-11 16,0 1-10-16,1-2-7 0,-6 2-7 0,3-1-3 0,4 4-5 0,-8-5-7 0,8 6-1 15,-11 4 2-15,11 1 1 0,-9-3 6 0,9 1 3 0,-10 2 3 0,10 6 3 16,-9-8 2-16,9 7 3 0,-3-5 2 0,3 4 1 16,-9-4 2-16,14 4 4 0,-5-4 2 0,-2 0 2 0,-2 3 4 0,4-2 2 0,-2-2 1 0,1 1 3 0,6 5 3 0,-5-6 0 15,-4 1 3-15,2 4 3 0,7-4-1 0,-5 0-1 0,-1 3 0 0,-1-2 1 16,7-1-4-16,-6-1 1 0,-2 0 0 0,8 1-4 0,-7 0-1 0,7 0-2 15,-5 0-3-15,-2 4-2 0,7-5-4 0,0 2 0 0,0-1-1 0,0 3 0 16,0-2-1-16,0-2 1 0,0 5 0 0,7-4 1 0,-7 0 2 0,5-2-1 16,10 2 5-16,-9 0 2 0,7 0 1 0,-1 0 6 0,2-6 1 0,4 1 3 15,3-1 2-15,6 3 3 0,-3-8-1 0,4 1-9 0,4-5-16 0,0 4-37 16,7-4-42-16,-5-4-84 0,11 4-95 0,-5-5-95 0,-1 1-93 0,-2 4-39 0,3-6-10 16,-1 6 2-16,0-6 13 0,-7 6 16 0,2 0 22 0,-2 0 33 0,-6 0 39 15,-5 0 56-15,-5 0 62 0,5 0 77 0,-7 0 82 0</inkml:trace>
  <inkml:trace contextRef="#ctx0" brushRef="#br0" timeOffset="7693.6">13305 7138 0 0,'0'4'9'0,"0"2"122"0,0-1 74 0,0-5 50 0,0 0 38 0,0 0 25 0,0 0 13 15,0 0 12-15,0 0 4 0,0 0 9 0,0 0 4 0,0 0 11 0,0 0 7 0,0 0-87 0,5 0-147 0,3 0-75 0,5 0-43 0,-5 0-19 0,3-5-9 0,2 5 4 0,8-6 14 0,-3 6 12 0,3-4 16 0,6-2 10 0,-4 1 9 0,4 1 5 0,6-1 3 16,-1-1-5-16,3 2-8 16,4 0-3-16,-2 4-4 0,2-5 2 0,7 5-1 0,-2 0 0 0,-4 0-1 0,12 0 2 0,-4 0-3 0,10 5 0 0,-6-5 0 0,-1 4 0 15,14 6 4-15,-7-5-1 0,8 4 1 0,5-3-2 0,-5 4-4 0,5-1-4 16,7 0-6-16,-6 1-5 0,7 1-6 0,0-1-1 0,5 4-5 0,-7-4-2 15,2 4-3-15,-1-4-3 0,-1 5-5 0,2-6-4 0,0 1-3 0,-8 5 0 16,1-6-1 0,-7-3 2-16,1 3-1 0,-3-3 1 0,-10 3 2 0,-1-5-2 0,-6 1-2 0,0-5 0 0,-14 6-1 0,0-2 1 0,-11-4-1 0,-2 6 6 0,1-6 5 15,-8 0 12-15,-5 0 15 0,-2 0 10 0,-5 0 5 0,0 0-5 0,0 0-10 16,-5 0-23-16,-2 0-28 0,-5-6-35 0,4 6-40 0,-11-4-40 0,7 4-38 16,-9-6-74-16,-6 1-84 0,4 5-83 0,-6-4-81 0,-2-1-29 0,-1 1-9 15,0-2 18 1,-8 0 26-16,1 3 40 0,0-3 43 0,-2 3 51 0,2-3 52 0,-5 0 51 0,5-3 52 0,4 3 64 0,-2-3 76 15</inkml:trace>
  <inkml:trace contextRef="#ctx0" brushRef="#br0" timeOffset="8121.56">13955 6786 0 0,'0'-10'6'0,"8"1"120"0,-2-2 76 16,1 7 47-16,-1-7 36 0,1 3 26 0,-1-3 20 0,2 1 16 0,-3 5 18 16,3-5 19-16,-8 1 22 0,5 0 23 0,3 0 19 0,-8-3-80 0,6 8-142 15,-1-7-73-15,-5 7-40 0,0-1-14 0,7 5-2 0,-7 0 7 0,0 0 11 16,0 0 10-16,0 0 3 0,0 0 2 0,0 0-3 0,0 0-4 0,0 0-5 16,0 0-7-16,0 0-10 0,0 0-10 0,0 0-10 0,-7 0-15 0,7 0-13 0,-5 0-13 15,-1 0-11-15,-2 0-13 0,3 5-9 0,-3-5-9 0,3 4-7 0,-9 2-5 0,1-1-5 16,-8-1-2-16,3 2-4 0,-3 3 1 0,-3 1-1 0,3-1 3 15,-5 2 5-15,-5-2 3 0,4 1 6 0,1 1 2 0,-6 2 2 0,-2-3 2 0,10 1 0 16,-3-2 0-16,1 6 1 0,0-5-1 0,7-1-1 0,-2 0-3 0,2 3-3 0,7-8-2 16,-1 5-4-16,-1-4-3 0,9 5-3 0,-11-5-2 0,16-1-5 0,-5-4-2 15,-2 5-4-15,7-5-3 0,0 0-1 0,0 0-2 0,0 7-1 0,0-7 1 16,0 0 2-16,0 0 4 0,0 0 2 0,0 3 6 0,0 3 2 0,7-1 7 16,-7-5 7-16,0 4 4 0,5 0 4 0,-5 7 6 0,9-7 4 0,-2 1 4 15,-2 5 3-15,1 1 3 0,2-2-3 0,-3-5 2 0,8 6-1 0,-6 1-3 0,5-1 0 16,3 4-2-16,-2-4-5 0,-2-1-1 0,5 6-3 0,2 0 1 0,-4-2-2 15,4 2 0-15,3 6 0 0,-2-8-2 0,6 13 0 0,-6-1-15 0,8-1-16 16,-7 4-27-16,4 2-32 0,10 4-46 0,-8-4-56 0,1 3-101 16,5 7-122-16,-6-6-54 0,0 5-19 0,6 0-1 0,-5-5 10 0,5 5 16 0,-4-5 21 0,-5 0 33 0,4-4 39 15,-1 0 45-15,1-2 50 0,-1-3 60 0,0-1 67 0</inkml:trace>
  <inkml:trace contextRef="#ctx0" brushRef="#br0" timeOffset="8832.49">13592 8125 0 0,'-8'-10'1'0,"3"-1"104"0,-1 7 65 16,-2-7 41-16,3 2 35 0,-3 5 33 0,1-6 33 0,2 5 33 0,5-5 32 0,-7 4 26 0,0-3 26 0,7 4 22 0,-5 5 18 0,5-4-78 0,0 4-136 0,0 0-69 0,0 0-35 0,0 0-21 0,0 0-14 0,0 0-18 15,0 0-20-15,0 0-18 0,0 0-17 0,0 0-15 0,0 0-11 0,0 0-10 0,0 0-7 0,0 0-7 16,0 0-6-16,0 0-5 16,0 0-5-16,0-6-3 0,0 6 0 0,5 0 2 0,2 6-1 0,-7-6 5 0,7 4 3 0,-2 1 7 0,2-1 4 0,6 7 10 15,1-7 6-15,-1 7 13 0,0 3 5 0,5 0 8 0,3 1 7 0,6 4 4 0,-8 2 5 16,6-3 3-16,2 7 0 0,-1-4 2 0,0 3-4 0,1 0-1 16,-3 5-2-16,10-5-2 0,-2 6-1 0,-6-6-1 0,6 6-3 0,2-2 4 0,-2 2 3 0,7 1 0 15,-7 2 1-15,12-3 0 0,-4 3-3 0,7 2-1 0,5 4 0 0,-1-6-1 16,1 7 0-16,1-1-6 15,5 1-5-15,0 3-6 0,8 0-4 0,-1 2-4 0,-1 4-6 0,2 0-3 0,-1-4-1 0,9 3-2 0,-10 1 3 0,6 0-3 16,-4-1-6-16,6 1-3 0,-7 0-3 0,-6-6-2 0,6 2 0 0,-15-1-1 0,10-6 1 16,-7 6 0-16,-9-5-3 0,4-5 0 0,-4 5-2 0,-4-3-1 0,-8-8-7 15,0 2 4-15,-5-2 4 0,-7-3 1 0,-1-1 2 0,2-3 1 0,-11-3-2 0,3-3 3 16,-5 1-2-16,5-7-3 0,-7 0-6 0,-6 0-2 0,8 2-6 0,-8-7 2 16,5 2 1-16,-5-6 2 0,0 0 3 0,0 0-5 0,0 0-6 0,0 0-20 15,0 0-30-15,-5 0-39 0,-3-6-43 0,8 2-51 16,-6-7-56-16,-7 2-72 0,5 0-79 0,-5-7-46 0,8 2-33 0,-9-5-5 0,2 0 5 0,-7-7 20 0,6 4 24 15,0-5 41-15,-8-1 46 0,2-2 54 0,6 2 55 0,-8-2 60 0,-3 0 61 0</inkml:trace>
  <inkml:trace contextRef="#ctx0" brushRef="#br0" timeOffset="9465.49">13858 7869 0 0,'-5'0'34'0,"-3"0"144"0,2 0 73 0,6 0 50 0,-5 0 38 0,-3 0 30 0,3 0 27 0,-2 0 22 0,7 0 15 0,-9 0 19 0,9-3 13 0,-5 3 13 0,5 0 13 0,0 0-121 0,0 0-193 0,0 0-86 0,0 0-27 0,0 0-7 15,0 0-2-15,0 0 7 0,0 0 6 0,0 0 8 0,0 0 10 0,0 0 10 16,0 0 7-16,0 0 6 0,0 0 6 0,0 0 0 0,0 0-4 0,0 0-7 15,0-6-11-15,0 6-13 0,0 0-14 0,-6 0-15 0,6 0-14 0,-7 0-13 16,1 0-12-16,-1 0-8 0,1 6-10 0,-1-6-7 0,-7 3-4 0,1 3-5 16,1 3-5-16,-7-3 0 0,6 4-1 0,-6-1 2 0,3 0 2 0,0 6 3 15,-5 0 2-15,8 0 3 0,-8-2 1 0,2 8 4 0,6-6 0 0,1 4 1 0,-7-5 2 16,6 7-1-16,-1-2 3 0,2 0 0 0,-2 2 0 0,1-3 1 0,-1-3 0 16,7 0 2-16,-4 4 0 0,4-10 0 0,-7 6 2 0,9-3 0 0,-2 1-1 0,1-4 4 15,6-3-1-15,-8-1 0 0,2 5 2 0,6-5-2 0,0-5 1 16,0 4 0-16,0-4-1 0,0 0 1 0,0 0 1 0,0 0-1 0,0 0 2 0,0 0 0 15,0 0 0-15,0 0 3 0,0 0-1 0,0 0 0 0,0 0 1 0,0 0 2 16,0 0 1-16,0 0 1 0,0 0-1 0,0 0 1 0,0 0 1 0,0 0 0 0,0 0 0 16,0 0-2-16,0 0 0 0,0 0-4 0,0 0 1 0,0 0-2 0,0 0 0 15,0 0-1-15,0 0-2 0,0 0 0 0,0 0-4 0,0 0-2 0,0 0-6 0,0 0-4 16,0 0-5-16,0 0-3 0,0 0-8 0,0 0 2 0,0 6 5 0,0-2 2 16,6-4 2-16,-6 5 3 0,8 4 1 0,-2 1 3 0,1 1 3 0,-2-1 6 15,3 8 4-15,5-3 5 0,-2 6 8 0,5-8-1 0,-5 11 1 0,1-3-23 16,4 3-28-16,3 1-45 0,-6-1-50 0,6 1-83 0,1-1-97 0,-7 6-94 0,6-8-91 15,0 9-37-15,2-7-10 0,-3 0 7 0,-5 0 13 0,0-3 23 0,1-6 30 0,-9-2 42 16,10-3 48-16,-10-5 59 0,-5-5 63 0,7-9 80 0,-7-1 81 0</inkml:trace>
  <inkml:trace contextRef="#ctx0" brushRef="#br0" timeOffset="10099.28">17383 3801 0 0,'0'0'25'0,"6"0"141"0,-6-4 73 0,6 4 50 0,-6-6 34 0,0 1 26 0,0 1 22 0,0-1 21 0,0 1 15 0,0-3 19 0,0 2 18 0,-6-4 19 0,6 9 19 0,0-10-106 0,-6 5-181 0,-2 1-88 0,8-1-42 0,-7 1-18 0,2-2-8 0,-1-3-1 0,-7 3-2 0,5 1 1 0,-4-5 3 15,-2 6 0-15,1-1-2 0,0 1-3 0,-6-1-4 0,-2 5-5 0,11-7-3 16,-11 7-2-16,1 0 0 0,1 0 3 0,-1 0 2 0,-1 7 4 0,3-7 3 15,-8 5 1-15,7-1 0 0,-1 5-2 0,1-3-2 0,-1 3-1 0,1 0-1 0,-1 3-3 16,-1 1-3-16,3 2-2 0,-3-1-3 0,3 2-2 0,5 3-4 0,0 2-2 16,-6 3-1-1,4-6-6-15,3 7-3 0,0 4-2 0,4-4 0 0,-5 3-2 0,7-2-1 0,1 2 1 0,-3 3-1 0,8-3-1 0,-8 2 1 0,8-6 0 16,0 4 1-16,0-1 1 0,8 1 3 0,0-4 0 0,-3 1 1 0,1-1 2 0,1 2-1 16,7-4 2-16,4-1-2 0,-5 3-2 0,8-5-4 0,-2 6-5 0,0-5-1 0,9-1-5 15,-5 0-11-15,4 1-13 0,-1 5-16 0,1-10-25 0,4 3-26 0,-4 3-32 16,7-2-37-16,-3-4-65 0,8 5-79 0,-7-6-70 0,0 0-61 0,8 2-22 15,-1-7 0-15,0 6 15 0,-7-6 18 0,7 0 32 0,-6-2 33 0,1 2 38 16,-2-4 42-16,1-1 47 16,-6 2 49-16,-4-2 65 0,-2 1 77 0</inkml:trace>
  <inkml:trace contextRef="#ctx0" brushRef="#br0" timeOffset="10717.42">17460 6712 0 0,'0'-5'42'0,"7"1"155"0,-7-2 85 0,6 1 56 0,-6 1 41 0,0 4 28 0,0-5 21 0,6 1 18 0,-6-2 16 0,7 6 17 0,-7-3 16 15,0 3 13-15,0-6 14 0,0 0-131 0,0 6-214 0,0 0-108 0,-7-4-53 0,7-1-26 0,-6 5-12 0,6-6-2 0,-6 6 0 0,-1-4 3 0,2 4 2 0,-9-5 0 0,7 5 0 0,-4-4 0 16,-5 4 1-16,4 0 0 0,-8-5 3 0,2 5 7 0,5 0 8 0,-7 5 9 15,0-5 14-15,-6 0 12 0,5 4 15 0,3 1 13 0,-8-5 8 16,6 4 8-16,1 7 6 0,-8-7 8 0,8 8 3 0,-7-3 2 0,7 0-1 0,-2 0-3 16,2 6-9-16,-1-5-7 0,1 5-9 0,-2 4-13 0,3-5-10 0,4 7-12 0,-4-2-9 15,5 2-5-15,-7-3-6 0,8 6-9 0,-3-3-4 0,4 2-5 0,3 3-2 0,-5-3-2 16,6 7 0-16,1-6-1 0,0 1 0 0,6-1 2 0,0 0 0 0,0 1-1 16,6-1 1-16,0-3-2 0,9 3-1 0,-2-5-5 0,-2 0-1 0,10 1-10 15,-3-1-10-15,3-4-9 0,6 0-9 0,-4 0-9 0,5 0-6 0,4-2-11 16,-5-2-17-16,5-1-25 0,-1-1-30 0,3 0-37 0,-2 1-36 0,8-5-75 15,-6 4-89-15,3-3-54 0,10 0-42 0,-9-6-4 0,1 0 10 0,6 0 18 0,-6-6 21 0,0 0 32 16,0 3 33-16,2-8 41 0,-15 1 47 0,6 1 51 0,-7 0 53 0,-6-1 70 16,2-1 88-16</inkml:trace>
  <inkml:trace contextRef="#ctx0" brushRef="#br0" timeOffset="11365.33">17702 9755 104 0,'0'10'198'0,"0"-1"64"0,0-3 47 0,0 0 36 0,0-6 27 0,0 4 21 0,0 1 19 0,-7-5 15 0,7 0 15 0,0 0 16 0,0 0 17 0,0 0-73 16,0 0-127-16,0 0-93 0,0 0-77 0,0 0-41 0,0-5-27 0,-7 5-12 0,7-4-3 0,0 4-1 0,-7-6 1 0,7 0 6 0,0 3 9 0,-5-3 6 0,-3-4 3 16,8 5 0-16,-5 1-7 0,-3-5 0 0,8 3-6 0,-6-3 2 0,1 3 3 0,-2-3 4 0,-7 3 9 0,8-3 6 15,-6 3 3 1,3 3 2-16,-3-3 0 0,6-3-6 0,-7 3-3 0,0 2-4 0,-1-2 1 0,2 2-2 0,4 4 0 0,-4-5-4 0,0 5-2 0,-3 0-7 15,3 0-5-15,5 0-10 0,-7 0-7 0,9 5-9 0,-8-5-8 0,8 4-7 16,-11 6-4-16,11-4-2 0,-2 3-4 0,-5-3 0 0,4 3-1 0,-4 6 0 0,6-6 0 16,-2 6 1-16,-5 0 1 0,8 4 1 0,-2-4 1 0,-7 4 1 0,8 1 3 15,-1 5-1-15,1-7 0 0,-1 3 1 0,7 3-1 0,-6 1 1 0,1-1 0 0,5 0 0 16,0 1 2-16,0-6 0 0,0 5 1 0,0 1 0 0,0-5 1 0,5 4-1 16,-5-5 1-16,6 6 1 0,1-7-1 0,-1 3-2 0,1 0-2 0,-1-3-5 15,8 1 0-15,-7 2-6 16,6-3-4-16,0-2-3 0,-2-1 0 0,4 3-1 0,-3-3-1 0,8-5 2 0,-1-1-1 0,2 1-1 0,3-5-2 0,-4 4-6 15,7-9-7-15,-1 0-22 0,0 0-26 0,1-4-37 0,5-1-43 0,-6-4-99 16,-1-1-121-16,7-5-54 0,-5 0-19 0,-1-3 3 0,0 3 7 0,1-6 17 0,-9-2 21 0,1 2 28 16,-3 1 32-16,2-2 42 0,-13-5 49 0,3 5 56 0,0-4 64 0</inkml:trace>
  <inkml:trace contextRef="#ctx0" brushRef="#br0" timeOffset="71854.03">23445 2747 19 0,'0'0'92'0,"0"-6"40"15,0 1 30-15,-6 1 29 16,6 4 30-16,0-6 23 0,0 1 23 0,0-5 21 0,-5 7 21 0,5 3 18 0,0-6 19 0,0 2-33 0,0 4-64 0,0-6-42 0,0 1-31 0,0 1-15 0,0 4-11 0,-7-6-11 0,7 1-10 0,0 5-8 0,0-4-3 0,0 4-5 0,0-5-1 0,0 5-3 0,0-4-2 0,0 4-5 0,0 0-5 0,0 0-6 16,0 0-6-16,0 0-6 0,0-6-9 0,0 6-7 0,0 0-8 0,0 0-9 15,0 0-8-15,0 0-10 0,0 0-9 0,0 0-10 0,0 0-10 0,0 0-10 16,0 0-8-16,0 0-7 0,0 0-2 0,0 0-3 0,0 0 1 0,-9 6 3 0,9-6 7 15,0 4 4-15,0 1 6 0,0-1 7 0,0 1 4 0,0 5 6 0,0 1 2 16,0-1 5-16,0-1 5 0,0 6 4 0,0-6-1 0,0 6 2 0,-5-1-3 16,5 0-2-16,0 1-4 0,0 1-4 0,0 2-3 0,0-3-3 0,0 6 0 0,0-8-1 15,-6 7-1-15,6 1 1 16,0-2-1-16,0 6 1 0,-7-1-2 0,7 0 2 0,0 0 0 0,-5 7 2 0,5-9 3 0,-9 8 1 0,9 0-2 0,0-5 0 16,-7 3 1-16,7-2-2 0,0-4 0 0,-5 5-2 0,5-3-3 0,0-6 1 0,0 1 0 15,0 2 2-15,-6-3 1 0,6 3-4 0,0-7-4 0,0 6-3 0,6-5-2 16,-6 0 2-1,0-2 3-15,0 8 1 0,0-6 2 0,0-6 2 0,5 6 1 0,-5-2-2 0,0-1-2 0,0 1-2 0,7-2-2 0,-7-2 2 0,0 0 1 0,0 1 2 32,0-4 1-32,0 3-2 0,9-4-1 0,-9-1-2 0,0 2-2 0,0-6 0 15,0 4 1-15,0-4 2 0,0 0 4 0,0 0 4 0,0 0 6 0,0 0 5 16,0 0 7-16,5 0 7 0,-5 0 4 0,0 0 2 0,0 0 4 0,0 0 1 16,0 0 3-16,7 0 2 0,-7 0 6 0,0 0 4 0,6-4 7 0,-1 4 1 0,-5-6-4 15,9 6-5-15,-2-4-8 0,-2 4-5 0,1-5-6 0,2 1-5 0,5-1-1 16,-8 5-5-16,2-6-3 0,5 2 0 0,-4 4-7 0,4-6-5 0,-4 6-7 15,-2-5-3-15,7 1-2 0,0 4-1 0,-7-5 0 0,6 5-1 0,2-4 5 16,-1 4-2-16,1-6 1 0,-2 1 0 0,1 5 0 0,1-4-1 0,-2 4-1 0,2-5-1 16,-1 5-2-16,0-4 0 0,0 4-1 0,-7 0 0 0,7 0 2 0,-5-6-1 15,4 6-2-15,-6 0 0 0,0 0-3 0,-6 0 0 0,7 6 1 0,1-6-2 0,-8 0-3 16,0 0 1-16,0 0-3 0,0 0-1 0,0 0-1 0,0 0-3 16,0 0-1-16,0 0-2 0,0 0 0 0,0 4-4 0,0-4-3 0,0 0-4 15,0 0-5-15,0 0-3 0,0 0-5 0,0 0-6 0,0 0-1 0,0 0-3 0,0 0-1 16,0 0-1-16,0 0 2 0,0 0 1 0,0 0-2 0,0 0-2 0,0 0-1 15,0 0-13-15,0 0-22 0,0 0-24 0,-8 0-20 0,8 0-45 0,-7 0-51 0,7 0-80 0,0 0-91 16,-6 0-37-16,0-4-8 0,6 4 4 0,-7-6 15 0,7 6 18 0,-5-6 26 16,5 2 35-16,-8-1 42 0,2-5 43 0,6 5 44 0,-7 1 56 0,7-5 64 0</inkml:trace>
  <inkml:trace contextRef="#ctx0" brushRef="#br0" timeOffset="72343.53">24155 2994 0 0,'7'-9'42'0,"-7"0"42"0,0 0 23 0,7 2 22 0,-7-2 19 0,0 0 23 0,0-2 26 0,0 7 25 0,0-5 27 0,0-1 23 0,0-1 23 0,0 7-15 0,0-7-39 0,0 7-26 0,0-5-18 0,0 3-5 16,0-3 0-16,0 3 2 0,0 2 2 0,0-1-3 0,0-1-10 0,-7 2-7 15,7-1-11-15,0 1-3 0,0-1-7 0,0 1 1 0,0 4 0 0,0 0-4 16,-7-6-1-16,7 0-5 0,0 6-6 0,0 0-8 0,0 0-12 0,0 0-13 0,0 0-14 16,0-3-14-16,0 3-14 0,0 0-17 0,0 0-16 0,0 0-10 0,0 0-13 15,0 0-7-15,0 0-6 0,-5 3-5 0,5 3-4 0,0 0 1 0,0-2 1 16,0 5 4-16,0-4 4 0,-7 5 7 0,7 5 6 0,0-6 6 0,0 6 7 15,-8 0 3-15,8 0 2 0,0 0 1 0,0-2 1 16,-6 8-3-16,6-2-3 0,0-1-1 0,-6 3-4 0,6 3-2 0,0-5-5 0,-7 7 0 0,7-3-3 0,0-2 1 16,0 3-4-16,-5 1 2 0,5-1-2 0,0 0-1 0,0-5-3 0,0 5-3 15,0-3-1-15,0-2-2 0,0 1 0 0,0-1-2 0,0-4 0 0,0 3 0 16,5-2 0-16,-5-7 1 0,0 6 0 0,0 0-4 0,7-6-3 0,-7 1-10 16,0 1-8-16,0-2-7 0,6 1-6 0,-6-5-7 0,0 5-5 0,0-7-6 0,6 3-3 15,-6 0-8-15,0-2-6 0,0 1-8 0,8-1-9 0,-8-4-10 0,0 0-7 16,0 5-5-16,0-5-6 0,0 6-1 0,0-6-7 0,0 0-3 0,0 0-3 15,0 0-23-15,0 0-33 0,0 0-78 0,0 0-100 0,0 0-39 0,7-6-10 0,-7 1 9 16,0 1 19-16,0-5 23 0,0 3 25 0,0-3 25 0,0-1 27 0,0-5 27 16,0 1 32-16,0-2 45 0,0 1 54 0</inkml:trace>
  <inkml:trace contextRef="#ctx0" brushRef="#br0" timeOffset="73006.14">24846 2946 0 0,'5'-4'4'0,"-5"-2"111"0,0-3 62 0,0 5 39 0,0-1 28 0,0-5 24 0,0 4 19 0,0 1 20 0,0 1 22 0,0-2 22 0,0 1 23 0,0 1 19 0,0-1 19 0,0 1-83 0,0 4-141 0,0-6-63 0,0 3-27 0,0-3-7 15,0 0 1-15,0 2 3 0,-5-1 2 0,5-1 0 0,0 2-3 0,0-1-7 0,0 1-5 0,0-1-4 0,-6 1 0 0,6-2-1 0,0 0 2 0,-8 3-3 0,8-9-1 16,0 8-5-16,-5-1-5 0,5-2995-7 0,0 5995-3 0,-8-3003-6 0,8 2-4 16,-5 6-5-16,-3-9-6 0,2 3-6 0,6 1-5 0,-5 5-8 0,-2-4-7 0,-1-2-5 15,-4 6-9-15,5-5-5 0,-5 5-4 0,-2 0-4 0,8 0-1 0,-15 5-3 16,9-5 1-16,1 6 1 0,-10-2-1 0,7 1 2 0,-6 1-2 0,1 3 2 16,6 1 0-16,-6-6 2 0,7 6 0 0,-9 0 1 0,10-1 0 0,-5 3 2 0,4-3-2 15,0 0-3-15,4 1-7 0,-4-1-2 0,6 6-2 0,-2-5 2 0,3-1 1 16,-3 2-2-16,8-2 3 0,-5 1 0 0,-3 5 0 0,8-6-1 0,0 1-2 15,0 4 1-15,-6-2-1 0,6-3 3 16,0 4 6-16,0-2 4 0,6-1 3 0,-6 5 4 0,8-6 2 0,-8 1 0 0,5-5 1 0,-5 4 5 0,8 1 12 0,-3 1 6 16,3-3 11-16,-2-2 3 0,6 3 6 0,-4 2 4 0,-2-7 4 15,7 7 4-15,-1-2 5 16,2-5-1-16,-1 6 1 0,1-5-1 0,-2 4 4 0,-1-2-4 0,10 2-6 0,-7-4-4 0,6 5-5 0,-8-6-1 0,0 6-2 0,9-6-1 16,-8 8-3-16,1-8-8 0,4 1-5 0,-4-1-4 0,-2 5 3 0,1-3-3 0,1-1 1 15,-2 4 0-15,2-2-5 0,-9-4 0 0,8 7-4 16,-5-5-2-16,-2 1-4 0,7-2-1 0,-6 5-1 0,-1-4 0 0,2 1-2 0,-8 4 0 0,5-7 0 15,-5 3-2-15,5 3-3 0,-5-3 0 0,0-2 2 0,8 7 0 0,-8-8 3 16,0 3 2-16,0 4 2 0,0-5-1 0,0 5-1 0,0-1 2 0,0-4 2 0,-8 5 5 16,8-4 4-16,0 3 1 0,-5 1 1 0,5-5 1 0,-5 4-1 0,-3-5 2 15,8 7 1-15,-6-7 1 0,-1 5 2 0,-1-3 0 0,3 4 6 0,-9-5-3 16,9-1 0-16,-8 7-4 0,-1-7-6 0,2 1-6 0,-2-1-6 0,1 2-4 0,1 0-6 31,-2-2-6-31,1-4-12 0,-1 5-8 0,2-5-6 0,6 4-8 0,-7-4-7 0,0 0-5 0,-1 0-2 0,2 0-1 0,4 0-1 0,-4 0 2 0,5 0-1 16,2 0 1-16,-3 0-1 0,-5-4 0 0,7 4-1 0,-1 0 0 0,2-5-2 15,5 1-3-15,-9 4-7 0,4-6-9 0,5 0-10 0,-7 2-16 0,7-1-13 0,0 1-35 16,0-7-43-16,0 7-46 0,0-5-46 0,0 3-44 0,7-3-34 0,-7-1-10 16,5-1 9-16,4 7 18 0,-4-5 20 0,2-2 25 0,-1 1 26 0,-1 7 33 0,3-9 32 15,5 3 44-15,-6 0 49 0,0-1 51 16,6 1 65-16</inkml:trace>
  <inkml:trace contextRef="#ctx0" brushRef="#br0" timeOffset="73447.48">25535 2848 0 0,'8'-4'14'0,"-8"4"124"0,0-5 69 16,0-1 45-16,0 2 32 0,0-1 35 0,0 1 32 0,-8-5 37 0,8-3 34 0,0 9 32 0,0-9 31 0,0 8 26 0,-5-1 27 0,5 0-93 0,0 1-156 0,0 4-77 0,0 0-32 0,0-4-12 0,0 4-8 0,0 0-14 0,0 0-19 0,0 0-24 0,0 0-29 16,0 0-25-16,0 0-25 0,0 0-21 0,0 0-19 0,0 0-11 0,0 0-10 15,0 0-3-15,0 4-3 0,0 0 2 0,0 6 3 0,-7 0 3 0,7-1 5 16,0 3 3-16,0 1 10 0,0 2 8 0,0 6 9 0,0-8 9 0,0 7 7 0,0-1 5 15,0 5 0-15,0-3 0 0,0-2-5 0,0 5-4 0,0 1-6 0,0-7-4 16,7 9 0-16,-7-5-1 0,0 4-1 0,0-2 1 0,0-5 0 0,5 2 0 16,-5 2-1-16,8-3 2 0,-8-1-2 0,0-4-2 0,6 6 2 0,-6-8 0 0,0 2 0 15,7-1 0-15,-1 2 2 0,-6-1-4 0,0-2-1 0,7 1-12 0,-1 2-8 16,-6-7-14-16,8 6-15 0,-8-6-12 0,5 3-12 0,-5 1-16 0,8-2-12 0,-8-2-16 16,5-5-14-16,-5 7-16 0,0-7-15 0,5 5-19 0,-5-3-22 15,9 0-30-15,-9-2-38 0,0 1-52 0,5-1-58 0,-5-4-21 0,0 0-2 0,0 0 13 16,0 0 21-16,0 0 25 0,0-4 26 0,0-1 30 0,0 1 29 0,0-8 35 0,0-1 38 15,-5 2 47-15,5-2 53 0</inkml:trace>
  <inkml:trace contextRef="#ctx0" brushRef="#br0" timeOffset="73884.11">25275 2687 73 0,'0'0'143'16,"-5"0"37"-16,-3 0 24 0,2 0 18 0,6 0 15 0,-5 0 17 0,-3 0 22 0,0 0 18 16,3 0 18-16,-1 0 16 0,6 0 13 0,-7 0-62 0,2 0-107 0,5 0-56 15,-9 0-28-15,9 0-8 0,-7 0 5 0,7 0 7 0,-5 0 5 0,5 0-3 16,0 0-8-16,0 0-9 0,0 0-5 0,0 0-8 0,0 0-8 0,0 0-8 16,0 0-11-16,0 0-7 0,0 0-6 0,0 0 0 0,0 0 3 0,5 0 12 0,2 0 16 15,2 0 13-15,-9 0 16 0,12 0 14 0,-6 0 10 0,7 0 11 0,0 0 9 16,1-4 10-16,6 4 7 0,-1-6 6 0,-1 1 2 0,9 1-4 0,-1-1-7 15,0 1-14-15,1-6-19 0,-3 5-17 0,10-4-17 0,-8 3-9 16,6-4-10-16,2 5-4 0,-11-4-4 0,12 5-3 0,-3-2-4 0,2-3 0 0,-3 3-2 0,-4 0-1 16,5 2-5-16,1-1-3 0,-6 0-3 0,-4 1-2 0,4 4-1 0,-1-6-4 15,-7 6-3-15,-4-4-3 0,-2 4-3 0,-2 0 1 0,-3 0-1 0,-1 0-1 16,-1 0 2-16,-6 0 1 0,0 0 0 0,0 0 1 0,0 0 0 0,0 0-3 16,0 0 1-16,0 0-2 0,0 0-4 0,0 4 0 0,-6-4-1 0,6 6-1 0,-7-6-1 15,-1 4-3-15,8 1-4 0,-5-5-2 0,-1 5-6 0,-2-1-4 0,3 2-4 16,-3 0-9-16,1-3-9 0,1 3-5 0,0 0-11 0,-1-2-9 0,2-4-12 0,-3 5-10 15,8-1-13-15,-6 1-13 0,6-5-10 0,-7 4-13 0,7-4-14 0,0 6-15 16,0-6-14-16,-6 0-14 0,6 6-15 0,0-6-20 0,0 3-29 0,0-3-52 0,0 0-59 16,0 0-49-16,0 0-38 0,0 0-5 0,0 0 13 0,0 0 22 0,6-3 26 15,-6 3 34-15,7-6 34 0,-7-4 37 0,6 5 38 0,-6-8 43 0,8 1 50 16,-8-3 59-16,5 1 77 0</inkml:trace>
  <inkml:trace contextRef="#ctx0" brushRef="#br0" timeOffset="99735.32">24708 4841 0 0,'0'-3'30'0,"0"3"35"0,0-6 19 0,9 0 19 0,-9 6 16 0,0 0 21 0,0-9 19 0,0 3 23 0,0 3 25 0,0-3 28 0,0 2 28 0,0-1-14 0,0 1-36 0,0-2-14 0,0 0-6 0,0 2-3 0,0-1-3 0,0 0-2 0,0 1-1 16,0-2-4-16,0 2-4 0,0-1-9 0,0 1-12 0,0-1-12 0,0 5-14 0,0-7-5 0,0 4-5 0,0-3-2 15,0 1-1-15,0 1-5 0,0 4-5 0,-9-6-2 0,9 3-6 0,0-3-8 16,0 6-4-16,-5-4-8 0,5-1-7 0,-7 5-9 0,7-6-4 0,-6 3-9 0,6 3-7 16,-5-7-9-16,5 7-8 0,-8-5-8 0,0 5-7 0,8 0-4 15,-5 0-6-15,-9 0-6 0,9 0-7 0,-2 0-1 0,-1 0-5 0,-4 0-3 0,5 5-3 16,-6 2-1-16,0-4 0 0,0 3-1 0,8 3 2 0,-9-3 1 0,1 3 2 15,-1 0 3-15,2 0 0 0,-1 7 3 0,-1-1-2 16,2-6 2-16,6 12-2 0,-7-8 0 0,5 2-1 0,-5 6 2 0,7-6-2 0,1 3 0 0,-3-2-1 16,1 2-1-16,1-3-1 0,-2 4-1 0,8 1 1 0,-5-6 0 0,5 6 2 0,0 1 2 15,0-3 2-15,0 1 1 0,0 2 5 0,0-8-1 0,5 8 1 0,-5-2 3 16,8 1 1-16,-2-1 5 0,1 0 4 0,1 1 1 0,-3-5 0 0,1 4 0 16,2 1-2-16,5-4 2 0,-8 2 1 0,9-3 2 0,-2 0 0 0,2-1 4 0,-1 0 0 15,8-4 1-15,-10 4 0 0,10-3-2 0,-9-1-1 0,7-6 1 0,1 6 1 16,-8-5 3-16,8 0 2 0,-1-5 1 0,2 4-1 0,-8-4 4 0,6-4-2 0,-6 4 5 15,8-5 3-15,-3 0 9 0,-4-5 11 0,4 1 9 0,-5 0 10 0,8-7 11 16,-10 7 10-16,10-6 8 0,-8-4 7 0,0 4 3 0,0 0 5 0,0-3 2 16,-6-3 2-16,5 2-1 0,-5-2-3 0,7 3-7 0,-8-1-11 0,1-2-7 15,-2-3-11-15,-5 5-9 0,8-7-13 0,-8 4-9 0,0 1-7 0,0-3-6 16,-8-1-7-16,3 1-5 0,5 0-4 0,-13-1-6 0,5 1-4 0,-5-1-6 16,1 1-6-16,-2-1-3 0,-5 5-7 0,6 1-1 15,-6 4-4-15,-1 0-7 0,-7 6-9 0,8 0-15 0,-7 2-14 0,8 4-17 0,-9 3-14 0,1 0-14 0,0 0-10 16,-1 3-14-16,7 4-16 0,-4-2-18 0,-3 4-22 0,6 1-30 0,3-1-31 15,-3 6-46-15,3 0-50 0,4 4-55 0,2 2-56 0,-7-3-11 0,11 1 11 0,-5 2 21 16,7-2 26-16,1 5 30 0,-3-4 33 0,1-6 37 0,1 6 39 0,6-5 45 16,-8-2 45-16,8 2 57 0,0 0 64 0</inkml:trace>
  <inkml:trace contextRef="#ctx0" brushRef="#br0" timeOffset="100727.8">26006 4740 82 0,'0'0'152'0,"0"0"42"0,0 0 32 0,0 0 26 0,0 0 26 0,0-5 21 0,0-5 23 0,0-1 20 0,0 7 21 0,0-5 19 0,0 3 18 0,0 6-66 0,0 0-113 0,6-4-63 0,-6 4-34 16,0-5-17-16,0 5-6 0,0 0-9 0,0 0-8 0,0 0-8 0,0 0-8 0,0 0-8 0,0 0-13 16,0 0-8-16,0 0-12 0,0 0-9 0,0 0-14 0,0 0-5 0,0 0-5 15,0 0 2-15,0 0 1 0,0 5 9 0,0-1 10 0,0 5 5 0,6-3 6 16,-6 9 6-16,0-5 6 0,0 4 7 0,7 0 5 0,-7 6 6 0,0-5 8 0,5 4 1 16,-5 2 1-16,8 3-6 0,-8-6-5 0,0 3-10 0,0 2-11 0,6-2-8 15,-6-3-3-15,0 3-6 0,0 3-4 0,7-5-2 0,-7 2 0 0,0 3 0 16,0-6 0-16,0 3-2 0,6 2 2 0,-6-3-5 0,0 1-11 0,0-2-17 0,5-1-19 15,-5 3-29-15,0-8-29 0,0 8-41 0,7-6-47 0,-7-2-88 0,9 2-107 16,-9-4-55-16,5 3-30 0,-5-5-9 0,7 2 7 0,-1-2 18 0,-6-3 26 0,6-3 32 16,-6-3 38-16,0 0 43 0,0 0 46 0,0 0 53 0,0-3 59 0</inkml:trace>
  <inkml:trace contextRef="#ctx0" brushRef="#br0" timeOffset="101407.05">27483 4950 0 0,'0'0'19'0,"7"0"135"0,0 0 72 0,-7 0 45 15,0 0 33-15,0-5 23 0,5 5 17 0,-5-6 13 0,8 2 13 0,-8 4 13 16,0-6 14-16,5 1 15 0,-5 1 14 0,8-1-105 0,-8 1-170 16,0 4-82-16,6-6-37 0,-6 6-14 0,0 0 0 0,0 0 2 0,7-4 8 0,-7 4 5 15,0 0 5-15,0 0 2 0,0 0 1 0,0 0 0 0,0 0-5 0,0 0-2 16,0 0-5-16,0 0-5 0,0 0-7 0,0 0-1 0,-7 4-4 0,7-4 2 16,-6 6-1-16,6-6 0 0,-8 4 1 0,3 1-3 0,-3-1-1 0,3 1 0 0,-9 1 1 15,2-2-1-15,-1 2 2 0,7-1 0 0,-14-1-1 0,6 1-3 0,1-1-2 16,-6 2-3-16,6-6-2 0,-8 4-4 0,10-4 0 0,-9 5-1 0,7-5 0 15,-6 0 0-15,6 6-2 0,-1-6 2 0,2 0-1 0,-2-6 3 0,7 6 1 0,-4 0 2 16,3-5 3-16,0 5 1 0,3 0 1 0,-1-4-1 0,-1-2-1 16,7 6 2-16,-6-4 0 0,6-1 3 0,-8 1 3 0,8-7 1 0,0 7 6 0,0-2 2 15,0-3 2-15,0 0 4 0,0-1 1 0,0-1 1 0,0 1 1 0,8 1 1 16,-8-6 2-16,6 6-2 0,1-6 0 0,-1 0-2 0,-1 6-3 0,11-6-3 0,-11 5-4 16,8-5-2-16,1 6-4 0,-2-1 0 0,2 1-1 0,-1-3-1 15,-1 9 1-15,0-8 1 0,9 7 0 0,-8-2 1 0,8 3 1 0,-10 3-2 0,10-6 0 0,-9 6 0 16,8 6-1-16,0-6-1 0,-9 3-1 0,9 7-3 0,-6-5-5 15,-1 4-2-15,6 3-1 0,-6-3-3 0,0 5-2 0,-5 0 0 0,2 2 4 0,-1 2 2 16,-4 3 2-16,2 0 1 0,-7 1 3 0,8-1 0 0,-16 3 3 0,8 1 3 16,-7-1 3-16,2 0 1 0,-4 1 3 0,4-1 0 0,-8 0 2 0,0-5-3 15,0 7-3-15,-1-3-3 0,1-3-2 0,1 1-1 0,-7-2-2 0,6-1-2 0,-1 3-5 16,2-2 0-16,-2-4-4 0,1 0-3 0,-1-2 0 0,2 2-3 0,6-4 0 16,1-1 1-16,-3-1-1 0,0 0 1 0,3-3 2 0,-1 3 2 15,-1-3 1-15,7 4-1 0,-6-6 0 0,6 1 1 0,-7 0 2 0,7-1-3 0,-8 2-1 0,8-6-1 16,0 0-5-16,0 4-4 0,0-4-2 0,0 0-6 0,0 0-2 0,0 0-1 15,0 0 2-15,0 0 5 0,0 5 4 0,8-5 8 0,-1 0 8 0,-1-5 8 0,1 5 7 16,-1 0 7-16,7-4 6 0,0 4 3 0,0-6 6 0,1 2 4 0,4-1 5 16,3 0-1-16,-2 1-4 0,1-3-17 15,4 4-26-15,-3-3-37 0,-2-3-42 0,7 3-54 0,-7 1-62 0,8-4-109 0,-2 5-129 0,1-6-55 0,1-1-19 16,-1 2-3-16,1-1 12 0,-1-4 15 0,0-2 20 0,0 1 37 0,-2-3 39 0,-3-1 49 16,6-2 53-16,-9-3 63 0,8-1 67 0</inkml:trace>
  <inkml:trace contextRef="#ctx0" brushRef="#br0" timeOffset="101991.48">29014 4826 1 0,'-13'-9'60'0,"-1"3"42"0,-4-3 33 0,4 5 32 16,-6-1 33-16,9-5 29 0,-2 4 27 0,-8 2 25 0,8-6 22 0,0 6 19 0,0-2 17 0,-1-3-28 0,9 5-50 0,-8-1-32 0,8-2-24 0,-9 4-20 0,7-8-15 0,-1 11-15 0,2-4-15 0,0-2-11 0,-1 3-8 0,7-3-7 0,-5 2-4 16,5-1 2-16,-8 5 1 0,8-6 3 0,0 3 5 0,-6 3 0 0,6 0-4 0,0-7-5 15,0 2-5-15,0 5-10 16,0-4-7-16,0 4-8 0,0-5-5 0,0-1-8 0,6 2-2 0,-6 4-8 0,0-4-3 0,0-1-7 0,8 0-5 0,-8 1-7 16,5-2-4-16,-5 0-1 0,7 6 1 0,-1-4 2 15,0-1 1-15,2-1 0 0,4 2 0 0,-3-1-3 0,1 1-1 0,3-1-3 0,1 1-3 0,6 4-1 0,-1-6-5 16,-5 0-1-16,6 6-1 0,-1 0-2 0,1-4-1 0,-1 4-4 0,7 0 0 0,-7 0-2 15,1 0-2-15,-1 4-1 0,0-4 1 0,2 0-1 0,-9 6 0 16,0 0-1-16,3-2-1 0,-2-4-3 0,-7 5-4 0,6-1 1 0,-12 1-2 0,9 5 2 16,-9-5 3-16,0-1 3 0,0 8 3 0,-9-3 2 0,2 0 3 0,2 6 2 15,-1 1 1-15,-1-2 2 0,-7-1 1 0,2 8 3 0,0-6-1 0,-3 4 1 16,2-1-2-16,2-2-3 0,-4 2-7 0,-4-3-8 0,6 6-8 0,0-6-12 0,0-2-7 16,7 2-8-16,-7 0-7 0,0-5-4 0,7 4-3 0,-2-4-2 0,-4 1-2 15,4-2-2-15,2 1 1 0,1-1-3 0,-3 0 5 0,3-3 2 0,-2 0 6 0,7 3 6 16,-7-9 8-16,7 6 2 0,-7-2 6 0,7-4 2 0,0 0 1 15,0 3-1-15,0-3 1 0,0 0-1 0,0 0-1 0,0 0 0 0,0 0-6 0,0 0-3 16,0 0-5-16,0 0 2 16,0 0 2-16,0 6 6 0,7-6 7 0,-7 5 11 0,7-1 14 0,0-4 13 15,-2 6 10-15,8 0 10 0,-7-3 7 0,14 9 8 0,-6-9 6 0,-1 7 5 0,6-5 7 0,-1 4 1 0,3 7-3 0,-2-7-2 0,1 1-2 16,-1 4-10-16,-4-4-11 0,2 5-10 0,-2-4-9 0,-2 2-6 0,-2 2-8 16,5-6-2-16,-11 7-2 0,8-7 0 0,-8 0 0 0,-5 2 1 0,9-1 1 0,-9 0 3 15,7-5 2-15,-7 4 1 0,0-5 7 0,0 2 4 0,-7 3 2 0,7-4 6 31,-9 1 1-31,4-2 3 0,-2 2-1 0,-4-2-4 0,2 1-5 0,-3-1-19 16,-1 1-22-16,-1 1-30 0,2-2-34 0,-7-4-44 0,-2 5-46 0,2-5-69 16,0 0-78-16,-1 0-110 0,1 0-118 0,-2 0-50 0,-3 0-12 0,4 0 8 15,1-5 20-15,-1 1 36 0,0-2 40 0,0 6 46 0,1-9 50 0,6 4 56 0,0 1 59 16,-1-6 71-16,2-1 76 0</inkml:trace>
  <inkml:trace contextRef="#ctx0" brushRef="#br0" timeOffset="110162.02">23284 7498 0 0,'0'0'29'0,"0"0"47"0,0 0 28 0,5-4 28 0,-5 4 28 0,0 0 30 0,0 0 30 0,0 0 27 16,0 0 24-16,0-5 25 0,0 5 23 0,0 0-11 0,0 0-30 0,0 0-18 0,0 0-14 0,0-4-10 0,0 4-5 0,0 0-11 0,-5-5-9 0,5 5-13 0,0 0-18 0,0-6-10 0,0 6-10 0,0 0-8 0,0 0-5 0,0-4-10 15,0-2-9-15,0 6-10 0,0-3-15 0,-8-3-8 0,8 0-11 0,0 6-5 16,0-4-7-16,0 4-2 0,0-5-2 0,0 0-3 0,0 5-1 0,0 0-2 15,0 0-5-15,0 0-4 0,0 0-4 0,0 0-1 0,0 0-1 0,0 0-2 0,0 0-4 16,0 0-6-16,-7 0-8 0,7 0-9 0,0 0-9 0,-6 5-10 16,6-5-8-16,0 0-9 0,0 0-5 0,0 5-4 0,0-5 0 0,-6 4 0 0,6 2-1 15,0 3 1-15,0-3-2 0,0 4 1 0,0-1 1 0,0 6 4 0,0 0 1 0,0 0 5 16,0-2 6-16,0 7 5 0,0 0 7 0,0 0 1 0,0-2 3 0,0 7 0 16,0-6 0-16,0 7 0 0,-7 2 0 0,7-3 1 0,0 4 0 0,0 1 2 15,-5-2 2-15,5 3 0 0,0 3-3 0,-9-1 0 0,9-3-1 0,0 4-1 16,0-4 1-16,-7-2-1 15,7 2-2-15,0 0 2 0,0-2-2 0,0-4-1 0,0 1 1 0,0-1-3 16,0-3 0-16,0-2-3 0,0 1-1 0,7-6-3 0,-7 0-9 0,0 1-8 0,0-6-11 0,0 3-10 0,9-8-10 0,-9 5-11 0,0-3-11 16,0-3-19-16,0-3-21 0,0 0-21 0,5 6-20 0,-5-6-21 0,0 0-18 0,0 0-21 15,7 0-22-15,-7-6-33 0,6 3-39 0,0-3-53 0,-6 1-54 0,7-3-15 16,1-4 9-16,-3 3 22 0,1-6 28 0,-6 1 34 16,8 0 32-16,-3-6 34 0,3 1 34 0,-8-2 38 0,7 2 40 0,-7-5 47 0,5 0 60 0</inkml:trace>
  <inkml:trace contextRef="#ctx0" brushRef="#br0" timeOffset="110667.3">23218 7592 69 0,'0'0'132'0,"6"-5"34"0,-6 1 29 0,0 4 24 0,0 0 27 16,0-12 24-16,5 3 23 0,-5 5 20 0,0-2 21 0,0 1 18 0,0 5 19 0,0-4-59 15,0 4-103-15,0-5-44 0,0 5-18 0,-5 0-5 0,5-4 0 0,0 4-6 16,0 0-11-16,-6-6-7 0,6 6-7 0,0 0-5 0,0 0-2 0,0 0-2 16,-7-6-4-16,7 6-3 0,0 0-8 0,0 0-8 0,0 0-7 0,0 0-10 15,0 0-4-15,0 0-6 0,0 0-2 0,0 0-3 0,0 0-2 0,0 0-7 0,0 0-5 16,0 0-5-16,0 0-6 0,0 0-4 0,0 0-3 0,7-3-3 0,-7 3 0 16,6-6-4-16,-6 6-3 0,5 0 0 0,2-4-4 0,2 4-1 0,-4-5-1 15,8 5 0-15,-7-6-1 0,9 2 0 0,-4 4 0 0,2-5-2 0,2 5 0 0,4-4 0 16,-6 4-1-16,0 0 0 0,5 0 0 0,-4 0 0 0,4 0 1 0,3 4 1 15,-7-4 1-15,4 5-1 0,1-1 1 0,-4 2 1 0,4 3 3 0,-6-3 1 16,6 3-1-16,-7 1 0 0,9-1 2 0,-8 2 1 0,1 2 1 0,4 3 1 16,-4-2 0-16,-2 1 0 0,-3 0 1 0,1 4 0 0,3 0 2 0,-5-5 0 15,-2 7 1-15,1-2 1 0,-1 6 0 0,1-5 0 0,-1 5 0 0,2-7 2 0,-8 6-2 16,0-3 2-16,0 2 0 0,0 3-2 0,0-7 2 0,0 5 1 0,-8-3-1 16,2 1 2-16,6-1-3 0,-7-2 3 0,1 5-1 0,-1-3-2 0,-7-3003 0 15,9 5997-1-15,-3-2999-1 0,-2 2 0 0,1-3 0 0,-3 0-2 0,4 0-2 0,-3-6-1 16,-2 1-2-16,6-1-4 0,-7 3-3 0,1-9-4 0,-1 7-4 0,2-5-6 15,-7 5-5-15,6-5-6 0,-6-1-2 0,4 7-6 0,-4-7-6 0,1 2-1 16,-1-2-3-16,-2 1-6 0,3-1-4 0,2 1-5 0,-2-5-7 0,-1 6-8 0,0-2-8 16,4-4-5-16,-4 0-13 0,6 0-7 0,0 5-10 0,0-5-10 0,-1 0-8 15,2-5-13-15,6 5-16 0,-7 0-23 0,5-4-30 0,3 4-22 0,-2-6-17 0,1 1-23 16,6 1-22-16,-6-1-23 0,6 5-18 0,-8-10 5 0,8 6 13 0,0-1 21 16,0-1 22-16,0-3 28 0,0 3 28 0,0-3 37 0,0-1 37 0,8 7 34 15,-2-12 33-15</inkml:trace>
  <inkml:trace contextRef="#ctx0" brushRef="#br0" timeOffset="111694.03">24182 7635 0 0,'0'-4'14'0,"0"-2"42"0,5 6 21 16,-5-5 19-16,0 1 23 0,0 4 27 0,0-5 29 0,0 1 27 0,0-2 28 0,0 6 23 0,0-5 22 0,0 1-9 0,0 4-28 0,0-5-15 0,0 1-9 0,-5-2-3 0,5 0 3 0,0 6-2 0,0-4-6 0,0-1-9 0,0 5-12 0,-8-4-11 0,8-2-7 15,0 6-6-15,0-5-1 0,0 5-2 0,-5-4 0 0,5 4-4 0,0 0 1 0,0 0-6 16,0-5-4-16,0 5-9 0,0 0-11 0,0 0-13 0,0 0-14 0,0 0-13 0,0 0-13 16,0 0-12-16,0 0-11 0,0 0-10 0,0 0-10 0,0 0-8 15,0 0-10-15,0 0-11 0,-7 5-9 0,7-5-7 0,0 0-3 0,0 4-2 0,0 1 4 16,-7 1 1-16,7-2 3 0,0 5 3 0,0 3 0 0,-5-3 2 0,5 0 1 16,0 6 1-16,-7 4 1 0,-1-4 4 0,8 4 5 0,-6 2 2 0,0-3 4 15,6 2-1-15,-7 5-1 0,2-6-2 0,-3 6-1 0,8-5 0 0,-8 5 1 16,3-1-1-16,-1 0 1 0,1 0-1 0,-2-5 0 0,-2 6-2 0,9-1 2 15,-5 0 0-15,5-3-1 0,-7 3-1 0,1 1 1 0,6-7-2 0,0 7 1 0,0-6-2 16,-5 1 0-16,5 1-1 0,0-8 0 0,0 2-1 0,0 0 1 0,0-6 0 16,0 1-1-16,0-5-2 0,0-1 2 0,0 2 1 0,0-6 1 0,0 5 6 0,0-5 1 15,0 0 8-15,0 0 3 0,0 0 6 0,0 0 2 16,0 0 3-16,0 0 2 0,5 0 0 0,-5-5-1 0,0-1-1 0,6 2 1 0,-6-1 0 0,0-5-1 16,0 1-4-16,7 0-6 0,-7-7-2 0,0 2-6 0,0-2-4 0,0 1-2 0,0-3-3 15,0-1 1-15,5-2-1 0,-5 3-1 0,0-3 1 0,0-3-1 0,0 5-3 16,0-6-2-16,9 7-2 0,-9-9-1 0,0 9 0 0,0-6 0 0,0-1-2 0,0 6-3 15,0-7 0-15,0 7 1 0,7 1-2 0,-7-3 1 0,0 2 0 16,0-2 0-16,0 8 0 0,0-2 1 0,0 1 2 0,0 4 1 0,0-1 1 16,5 7-2-16,-5-5 1 0,0 3 2 0,0 2 0 0,0-1 0 0,0-1-1 0,0 6 0 15,6-4-5-15,-6 4-3 0,0 0-7 0,0 0-4 0,0 0-4 0,0 0-2 16,0 0-4-16,0 0-6 0,0 0-2 0,5 0-3 0,-5 0 2 0,8 0 5 16,0 4 5-16,-3-4 5 0,2 6 9 0,-1-1 9 0,0-1 7 0,9 2 8 0,-10-3 3 15,9 3 5-15,-9-2 5 0,8 7 5 0,1-8 6 0,-7 9 6 0,6-8 5 16,-7 5 7-16,7 2 3 0,-8-2 0 15,4 7-4-15,3-7-2 0,-4 6 0 0,-3-2-2 0,1 3 2 16,2-2-1-16,-3 1 2 0,2 4-2 0,-1-4 0 0,2 4-3 0,-2 2-5 0,-6-3-12 0,7 2-6 0,-2 0-2 0,4-2-1 0,-9 3-1 16,5 0-2-16,-5-3 0 0,7 1-1 0,-1 2-1 0,-6-8 0 0,7 7-1 15,-1-1 1-15,2 2-1 0,-8-6-2 0,5 0 0 0,0-2-5 0,3 2-5 0,-2 0-11 16,1 0-14-16,1-6-16 0,-3 1-20 0,-5-1-17 0,6 2-18 0,2-1-25 16,-3-6-26-16,-5 1-27 0,8 4-31 0,-3-3-33 0,-5-2-40 0,8-4-54 15,-8 5-63-15,6-5-50 0,-6 0-41 0,0 0-3 16,0 0 18-16,0 0 26 0,0 0 29 0,0-5 37 0,0 1 39 0,0-7 42 0,0 7 42 0,-6-5 46 0,-2-1 49 15,3-1 57-15,-3 2 74 0</inkml:trace>
  <inkml:trace contextRef="#ctx0" brushRef="#br0" timeOffset="111914.36">24019 7973 0 0,'-14'-4'15'0,"1"4"119"0,6-6 63 0,2 1 42 0,-2 5 25 0,0-4 21 0,2-2 14 0,-3 6 15 0,8 0 14 0,0 0 15 0,0 0 19 0,0 0 18 0,0 0 14 0,0 0-81 0,0 0-137 0,0 0-67 0,0 0-30 0,0 0-10 0,0 0 1 16,0 0 8-16,0 0 16 0,8-6 12 0,-8 6 10 0,0 0 5 0,5 0-1 0,2 6-6 0,0-6-8 0,-2 0-9 16,2 0-11-16,6 0-7 0,-5 6-6 0,3-6-3 0,5 0-4 0,-11 0-6 15,8 4-8-15,8-4-13 0,-10 0-11 0,2 0-25 0,7 0-31 0,-8 5-37 16,8-5-38-16,-6 0-53 0,4 0-59 0,3 0-97 0,-2 0-114 0,-6 0-51 16,8 0-13-16,-3-5-2 0,1 5 10 0,2-4 16 0,-8 4 23 0,1-6 36 0,4-4 41 15,-5 0 51-15,0 0 52 0,0 1 61 0,0-6 67 0</inkml:trace>
  <inkml:trace contextRef="#ctx0" brushRef="#br0" timeOffset="112309.06">24806 7802 56 0,'0'0'134'0,"0"-5"40"15,0 1 31-15,-6-2 25 0,6 0 22 0,0 2 24 0,0-1 26 0,0 1 25 16,0-1 24-16,-5-1 24 0,5 2 22 0,0-1-48 0,0-5-91 0,0 4-56 16,0 2-34-16,-7-1-12 0,7 1 2 0,0-1-2 0,0-1 5 0,0 2-5 15,0 4-5-15,0-5-4 0,0 1-3 0,0 4-4 0,0 0-2 0,0-5-1 0,0 5-3 16,0-7-5-16,0 7-3 0,0 0-5 0,0 0-9 0,0 0-5 0,0 0-6 16,0 0-10-16,0 0-4 0,0 0-11 0,0 0-10 0,0 0-10 0,0 0-12 15,0 0-12-15,0 0-10 0,0 0-12 0,0 0-12 0,0 0-10 0,0 0-7 0,0 0-2 16,0 0 3-16,0 7 6 0,0-7 6 0,0 5 4 0,0 4 7 0,0-5 5 15,7 7 4-15,-7-2 2 0,0 1 7 0,0 0 2 0,5 5 6 0,-5-6 6 16,0 6 4-16,6 0 0 0,-6 0-5 0,8 3-7 0,-8-2-6 0,0 2-7 16,5-3-2-16,-5 6-4 0,8-2 1 0,-8-5-6 0,0 6 1 0,5-2-4 15,-5 3-3-15,8 0-4 0,-8-8-5 0,0 7-10 0,6-1-9 0,-6-4-10 0,0 4-14 16,5-4-13-16,-5 0-14 0,0 3-17 0,8-6-15 0,-8 3-21 0,0-6-23 16,0 0-25-16,7 1-26 0,-7-1-27 0,0 3-23 0,0-9-48 15,0 3-59-15,6-2-65 0,-6-4-64 0,0 0-16 0,0 0 8 0,0 0 23 0,0 0 27 0,0 0 34 16,0 0 38-16,-6 0 41 0,6 0 44 0,-7-4 44 0,-1-5 46 0,3-3 59 0,-1 3 66 15</inkml:trace>
  <inkml:trace contextRef="#ctx0" brushRef="#br0" timeOffset="112546.09">24480 7768 0 0,'-5'-11'9'0,"5"7"118"16,0-1 65-16,0 1 41 0,0-8 28 0,0 8 24 0,5-1 19 15,2-4 26-15,-7 3 26 0,8-3 25 0,-2 5 29 0,0-8 25 0,1 9 28 0,-2-3-79 0,2 1-138 16,2 1-62-16,-4-5-19 0,1 9-4 0,1-6 6 0,-2 2 5 0,4-1 5 15,3-1-6-15,-6 2-9 0,-1 4-11 0,3-6-13 0,5 1-14 0,-6 1-13 16,5 4-17-16,3-5-15 0,-3 1-15 0,0 4-15 0,4-6-10 0,-5 1-12 16,1 1-7-16,2 4-7 0,4-5-1 0,-2 1-5 0,2 4-2 0,3-6 0 0,-10 6-3 15,10-6 1-15,-2 6-14 0,-6-4-15 0,8-1-23 0,-11 5-22 0,11-4-30 16,-8 4-31-16,1-6-35 0,-2 6-33 0,2 0-59 0,-1 0-61 0,0 0-82 16,-7 0-84-16,-1 0-39 0,3 6-13 0,-3-6 15 0,2 0 27 0,2 4 37 0,-9-4 39 15,0 0 43-15,0 0 47 0,0 0 47 0,0 0 50 0,-9 0 59 0,2 0 63 0</inkml:trace>
  <inkml:trace contextRef="#ctx0" brushRef="#br0" timeOffset="113666.76">25451 7583 80 0,'0'-12'143'0,"0"8"35"0,0-5 28 0,0 3 27 0,0 1 26 0,0-4 28 0,0 5 28 0,-6-2 26 0,6 0 25 0,0 3 28 0,0-3 26 0,-7 2-59 0,7 4-109 0,0-5-48 0,0 5-20 0,0 0-9 0,0 0-5 0,0 0-9 0,-5 0-11 0,5 0-17 16,0 0-16-16,0 0-17 0,0 0-17 0,0 0-17 0,-8 0-16 0,8 0-16 0,0 5-11 0,0-5-12 16,0 4-7-16,-6 2-8 0,6-3-4 0,0 9-3 0,0-8-2 0,0 5 0 15,-7 2 4-15,7-2 1 0,0 7 3 0,0-7 6 0,-6 6 4 16,6-2 3-16,0 8 0 0,-5-6 3 0,5 3 2 0,0 3 0 0,-7-2 1 0,7-1 2 16,-9 7-1-16,9-5 2 0,-5 5-3 0,5-1 1 0,-6 1-1 0,6-7-3 15,-7 7-1-15,7-1 0 0,0 0-4 0,-5 3 1 0,5-9-1 0,0 7-2 16,0-6 1-16,-8 1-1 0,8-1-1 0,0-4 1 0,0 0-2 0,0 0-2 0,0-2 0 15,0-3 0-15,0 1 0 16,8-2-1-16,-8 0-1 0,0-3-1 0,0 0-1 0,0-2-2 0,0-4-2 0,0 5 0 0,0-5 0 0,0 4-1 0,0-4 2 0,0 0 1 16,0 0 4-16,0 0 5 0,0 0 6 0,0 0 5 0,0 0 6 0,0 0 4 15,0 0 3-15,0 0-1 0,0 0 0 0,0-4 2 0,0-1 2 0,0 1-3 16,0-8 0-16,-8 3-3 0,8 0-5 0,0-2-3 0,0-2-9 0,-8 3-4 16,8-5-8-16,0 0-4 0,-5-4-2 0,5 4-2 0,0-5-1 0,0 1-2 15,0-2-1-15,0 3-1 0,0-1 0 0,0-2 0 0,0-3 0 16,5 5 0-16,-5-5 0 0,0 3 0 0,8 2 2 0,-8-5 1 0,8 3 2 0,-8-3 2 0,0 5 5 15,5 0 3-15,-5-1 2 0,0 4 4 0,7-2 7 0,-7 3 6 0,0 0 7 32,0 0 7-32,6 6 5 0,-6-1 6 0,0 1 2 0,0 0 6 0,0 3 3 0,5 0 1 15,-5-3 1-15,0 5-2 0,0-2 0 0,0 1-2 0,0 5-3 0,0-4-7 16,0 4-5-16,0 0-1 0,0 0-6 0,0-5-4 0,0 5-2 0,0 0-3 16,0-4-2-16,0 4-1 0,0 0 3 0,0 0-2 0,9 0 4 0,-9 0-3 15,0 0 2-15,0-6-2 0,0 6-1 0,0 0-2 0,0 0-4 0,0 0 0 0,7-6-1 16,-7 6-3-16,0 0 0 0,0 0 0 0,0 0 0 0,5-3 1 0,-5 3-1 15,6 0 0-15,-6-6 3 0,0 6-1 0,7 0 4 0,-7-4-2 0,6 4 2 16,2 0 0-16,-8 0-2 0,5 0 2 0,2 0-2 0,-1 0-3 0,-6 0-2 0,6 0-2 16,2 0-3-16,-1 0-1 0,-7 0-3 0,5 0 0 0,2 4-2 0,-7-4 2 15,7 0-2-15,-7 6 0 0,5-6 1 0,-5 0-1 0,8 3 2 0,-1-3-2 16,-7 6 1-16,0-6-1 0,6 6 1 0,-6-6-2 0,6 4 1 0,-6-4-1 16,0 5 1-16,7-5 1 0,-7 4 0 0,0-4 1 0,5 5 1 0,-5-5 2 15,0 6 3-15,8-6 2 0,-8 4 1 0,0 1 2 0,6-5 0 0,-6 4 1 16,7-4 0-16,-7 6 1 0,6 0 0 0,-6-6 0 0,0 4-2 0,7 1 1 0,-7-1 0 15,6-4 0-15,-6 5-2 0,8 1 3 0,-8-2 3 0,5 1 0 0,-5-1 4 16,8 7 3-16,-8-7 0 0,5 2 1 0,-5 3 1 0,5-3 1 0,-5 3 2 0,9 0-1 16,-9 0 0-16,5 3 0 0,2-3-3 0,-7 1-1 0,8-1-3 0,-8 0-3 15,6 3-2-15,-6-3-4 0,6 1 0 0,1-1-2 0,-7 0-1 0,5 3-1 16,-5-3 1-16,7 6-1 0,0-11 1 0,-7 5-2 0,0 3 4 0,7-3-1 16,-1 0-1-16,-6 0 1 0,7 1 1 0,-7 1-1 0,0-1 2 0,5-5-1 0,-5 4 2 15,9 1-3-15,-9-1 1 0,5 0-2 0,-5 3 1 0,7 3-1 0,-7-8 3 0,6 4-2 16,-6 5 2-16,5-1-3 0,-5-6 1 0,8 4 1 0,-8 2-1 0,8-4 2 15,-8 3-2-15,5 0-1 0,1-4 1 0,-6 5 1 0,8-6-2 0,-3 6 0 16,-5-6 0-16,7 3-2 0,-7-3-1 0,8-3-3 0,-3 3-7 0,-5-5-11 16,7 5-10-16,-7-3-19 0,7 0-18 0,-7 3-23 0,5-3-18 0,-5-6-28 15,8 3-30-15,-8 3-35 0,0-2-36 0,0 1-47 0,0-5-51 0,0 4-60 16,0 2-62-16,0-6-47 0,0 0-36 0,0 0 1 0,0 0 21 0,-8 0 32 0,3 0 34 0,-2-6 43 16,0-3 43-16,2 5 48 0,-3-5 49 0,1-3 54 0,-6-3 55 0,7 6 60 15,-7-4 75-15</inkml:trace>
  <inkml:trace contextRef="#ctx0" brushRef="#br0" timeOffset="113856.4">25354 7954 0 0,'0'0'2'15,"0"0"109"-15,0-6 67 0,0 6 47 0,8-6 36 0,-8 6 34 0,0-4 29 0,0 4 33 0,0 0 31 0,5 0 31 0,-5 0 31 0,0-5 27 0,7 5 27 0,-7 0-73 0,6-5-131 0,-6 5-66 0,5 0-33 0,-5-4-16 0,9 4-12 0,-2 0-10 0,-2-6-8 0,-5 6-14 0,6 0-14 0,1-4-16 16,7 4-16-16,-9 0-11 0,2 0-15 0,5 0-10 0,-4 0-11 0,4 0-9 0,-5 0-9 15,5 0-16-15,3 4-18 0,-3-4-34 0,0 6-38 0,2-6-49 0,-1 4-60 16,0-4-106-16,8 5-128 0,-11-5-77 0,11 5-43 0,-1-5-15 0,-1-5 6 0,-5 0 12 16,4 1 18-16,3-6 33 0,-2 1 34 0,0-12 51 0,-6 6 53 0,2-3 66 15,4-7 67-15,-6 1 91 0,0-6 103 0</inkml:trace>
  <inkml:trace contextRef="#ctx0" brushRef="#br0" timeOffset="120909.79">26905 7596 0 0,'5'5'38'15,"-5"-5"37"-15,7 0 24 0,-7 0 27 0,0 0 29 0,6-5 32 0,-6 5 29 0,7-4 29 0,-7 4 27 0,0 0 22 0,7 0 23 0,-7 0-17 0,0-5-38 0,0 5-21 0,0 0-10 0,0 0-6 0,0 0-4 0,0 0-13 0,0 0-21 16,7 0-15-16,-7 0-18 0,0 0-12 0,0 0-11 0,0 0-7 0,0 0-5 16,0 0-8-16,0 0-7 0,0 0-9 0,0 0-6 0,0 0-11 0,0-4-6 0,0 4-10 15,0 0-6-15,0 0-10 0,0 0-8 0,0 0-10 0,0 0-7 0,0 0-7 16,0 0-9-16,0 0-5 0,0 0-5 0,0 0-5 0,0 0-5 0,0 0 3 16,0 4 1-16,-7-4 3 0,7 5 2 0,0-1 1 0,0 1 4 0,0 1 2 0,0-2 5 15,-7 5 2-15,7-4 4 0,0 5 2 0,0-4 5 0,-7 3 4 0,7-3 2 16,-6 3 4-16,6-5-1 0,-7 7 4 0,7-8 5 0,-5 4 3 0,-3-2 3 15,2-1 0-15,-1 1 1 0,1-1 0 0,-2 2 2 0,3-1-1 0,-3-5 0 16,3 4-3-16,-9 1 1 0,9-5-5 0,-2 4-4 0,-6-4-5 0,-1 0-8 0,9 6-3 16,-8-6-4-16,5 0-1 0,-3 0-2 0,4 0-2 0,-7 0 1 0,9 0 1 15,-3-6 0-15,3 6 1 0,-3-4 2 0,8 4 0 16,-8-5 0-16,3 1 2 0,5-1 0 0,0-1 1 0,-6 2 0 0,6-1 3 0,0-4 2 0,0 2 5 0,-7-2 3 16,7 4 5-16,0-8 4 0,0 7 6 0,0-9 1 0,0 5 0 0,0 1 1 15,0-6 1-15,0 6-2 0,7 0-1 0,-7-3-2 0,0-1-2 0,0 2-3 0,0 2-3 16,0 5-7-16,6-8-7 0,-6 3-5 0,0 5-6 15,0-1-7-15,5-5-1 0,-5 5-4 0,8 1-3 0,-8-1 0 0,8-1-4 0,-8 2-3 16,5-2-1-16,3 3-3 0,-3-3-1 0,0 6 1 0,11-6 0 0,-11 2-1 0,9-1 1 16,-9 5 1-16,8 0 0 0,1 0-1 0,-1 0 3 0,-1 0-1 0,2 0 4 0,-1 5 3 15,0-1-1-15,-7 2 3 0,7 0 0 0,0 3 3 0,0 1-1 0,1-1 1 16,-7 0 0-16,6 2 2 0,-8 2 4 0,9 3 2 0,-9-2 4 0,2 5 2 0,2-3 0 16,-9 4 2-16,5-2 0 0,-5 3 2 0,0 2 0 0,0-2 1 0,0 3 0 15,0-6 0-15,0 7 0 0,-5-1-2 0,-4-3-1 0,2 3-2 0,2 1-3 16,5-7-1-16,-8 3 0 0,2 3-2 0,1-5 1 0,-8 2-1 0,6-2-2 15,0-5-6-15,0 5 0 0,1 2-1 16,-1-8-2-16,-6 8 0 0,7-6 0 0,-1-2-1 0,1 2-4 0,-7 0-3 0,5 0-6 16,3-6-5-16,0 6-3 0,-4-6-4 0,4 3 4 0,-2-8 3 0,-1 5 1 0,3-4 3 0,-9 5 0 0,14-10 2 15,-13 6 1-15,8-3 4 0,-3 3 1 0,2-6 6 0,1 6 9 0,5-6 8 0,-7 0 3 16,-2 0 2-16,4 0 0 0,0-6 3 0,-3 6 0 0,8-6-2 0,-5 6 1 16,-3-3-1-16,8-3 0 0,-8 0-4 0,8 2 1 0,-5-1-1 0,5 5-4 15,0-9 1-15,-6 5 2 0,6-2 3 0,0 0 4 0,0-3 7 16,0 3 3-16,0 3 1 0,0-8 2 0,0 7-2 0,0-5 0 0,0 3 0 0,0 2-5 15,6-2-1-15,-6 1-5 0,0-5-1 0,5 5-9 0,-5 1-5 0,8-5-9 16,-8 3-8-16,8 2-8 0,-3-1-1 0,3-1-5 0,-3-4-1 0,0 5 0 0,4 1 0 16,-2 4 2-16,4-5 3 0,-3 1 3 0,5 4 3 0,-8-6 3 0,9 6 3 15,-1 0 3-15,-1 0 3 0,2 6 2 0,-1-6 0 0,6 0 3 0,-6 4 3 0,0 1-1 16,0-1 3-16,1 7-1 0,-2-7-1 0,1 2-2 0,1 3-1 0,-2 1 0 16,-3-1 0-16,2-4-1 0,1 10 1 0,-3-5-2 0,3-1 1 0,-6 1 0 15,1 1-2-15,-1-2 2 0,2 6-2 0,2-5 1 0,-1-1 2 0,-4-4 0 16,2 5 0-16,1-4 2 0,-3 3 2 0,2-3 3 0,0-3 0 0,-2 3 6 0,3-2 3 15,-1-4 4-15,-1 5 4 0,0-5 5 0,-1 0 2 0,2 4 1 0,1-4 2 16,-2 0 1-16,1-4 2 0,-1 4-1 0,-6 0-2 0,5-5-8 0,3 5-12 16,0-4-13-16,-8 4-17 0,5-6-19 0,1 3-25 0,-6 3-27 0,0-6-36 0,7 0-39 15,-7-3-39-15,0 3-51 16,0 2-52-16,0-1-109 0,0-4-135 0,0-1-50 0,0 1-11 0,-7-3 14 0,7 3 22 0,-6 0 35 0,6 0 38 0,-5-1 47 16,-3-5 47-16,0 0 55 0,3 0 56 0,-1 0 62 0,-7-4 66 0</inkml:trace>
  <inkml:trace contextRef="#ctx0" brushRef="#br0" timeOffset="124026.18">28369 7620 61 0,'7'-4'135'0,"-7"-1"42"0,6 1 34 0,-6 4 28 0,0-6 27 0,0 1 23 0,-6-4 25 0,6 5 24 15,0 4 27 1,0-6 24-16,0 0 26 0,0 6-52 0,0-4-97 0,0 4-55 0,0-5-35 0,0 1-18 0,0 4-9 0,0-6-7 0,0 6-6 0,0 0-3 0,0-5-7 0,0 5-8 0,0 0-9 0,0-4-10 0,0 4-9 0,0 0-8 0,0 0-5 0,-7 0-5 0,7 0-5 0,0 0-5 0,0 0-3 0,0-5-4 31,0 5-8-31,0 0-7 0,0 0-6 0,0 0-9 0,-6 0-8 0,1 0-8 16,5 0-7-16,-8 0-7 0,8 0-3 0,-8 0-8 0,3 0-2 0,-2 0-8 0,1 0-2 15,-8 0-3-15,7 0-3 0,2 0 0 0,-9 5-1 0,1-1 4 16,8 1 1-16,-9 1 1 0,1-2 3 0,1 5-2 0,3-3 3 0,-1 4 0 0,-4-1 0 16,-1 2 2-16,10-2 2 0,-9 6-2 0,9-5 3 0,-2 5-2 0,-6-2 3 15,6 1 0-15,0-2 3 0,2 1-1 0,-3 2 3 0,2 6 0 0,1-8-2 16,-3 2 3-16,8 0-1 0,-5 0 1 0,-2 0 0 0,7 3 0 0,-9-2 4 0,9-1-1 16,0-2 0-16,-5 2 0 0,5 0 2 0,0 0-1 0,0-1 0 15,0 2 2-15,0-1 2 0,5-8 1 0,-5 8-1 0,9 0 2 0,-9 0 2 0,7-5-1 16,-2 4 1-16,-5 2 1 0,8-7 1 0,3 6 2 0,-3 0 0 0,-3-6 1 15,2 7-1-15,7-7 4 0,-8 6 2 0,6-6 2 0,-4 0 2 0,3 3 3 16,4-3 1-16,-1-5 3 0,-4 1 2 0,4-1 1 0,-1-4 0 0,1 6 3 0,-2-6 2 16,1 0 6-16,6-6 2 0,-3 6 7 0,-5-4 3 0,9-1 6 0,-7-4 6 15,0 5 7-15,6-8 5 0,-6 3 6 0,0 0 5 0,0-2 4 0,-7 1 4 16,7 1 0-16,2-6 1 0,-9 5-3 0,0-4-2 0,1 0-3 0,-2-1-4 16,3 0-3-16,-2 0-10 0,1 0-9 0,-1 0-8 0,-6 0-8 0,0-3-7 0,5-2-4 15,-5 6-7-15,0-5-3 0,-5-2-5 0,5 3-3 0,0-3-2 0,-6 2-5 0,-1 0-7 16,1-1-3-16,-2 1-3 0,3 4-3 0,-8 0-1 0,7-4-7 0,-2 8-4 15,-4-2-9-15,-2 1-6 0,1-2-7 0,6 4-6 0,-5 7-12 0,0-7-15 0,-2 5-14 16,1-1-16-16,0 2-17 0,0 4-14 0,6 0-15 0,-4 0-15 0,-5 0-13 16,11 0-9-16,-9 4-11 0,9 2-7 0,-8-1-15 0,6 5-18 15,-7-7-23-15,8 7-25 0,-1 1-27 0,2-1-26 0,-4-1-27 0,4 0-21 0,0 2 4 0,5-2 18 16,-8 1 22-16,8 0 27 0,-6-5 28 0,6 5 28 0,0-1 32 0,-7 0 38 16,7-3 39-16,0 4 44 0,0-5 45 0,0 0 60 0</inkml:trace>
  <inkml:trace contextRef="#ctx0" brushRef="#br0" timeOffset="124830.82">29464 7641 90 0,'5'0'165'0,"3"0"50"0,-8-6 40 15,5 6 32-15,-5-4 29 0,8 4 27 0,-8-6 24 0,6 1 24 0,-6 5 21 0,0-4 22 0,7 4 19 0,-7-5-69 0,0 1-124 0,6 4-71 0,-6 0-48 0,0-6-29 0,0 6-18 0,7 0-13 0,-7 0-12 0,0-5-7 0,0 5-8 0,0 0-7 16,0 0-9-16,0 0-7 0,0 0-8 0,0 0-4 0,0 0-8 0,0 0-4 15,0 0-4-15,0 0-1 0,0 0-2 0,0 0 2 0,0 5 4 0,0 1 2 16,0-2 5-16,0 1 0 0,0-1-1 0,-7 1 1 0,7 5-1 0,0-4-1 16,0 3 4-16,-6-3 2 0,6 3 2 0,0-5 3 0,-7 7 0 0,7-8-3 0,-6 4-2 15,6 2-4-15,-8-4-3 0,8-1 0 0,-5 7 2 0,-3-7 1 0,8 1 5 16,-5-1 1-16,-3 2 2 0,2 0 0 0,6-2 1 0,-5 1 0 0,-2-5 1 16,-1 4 1-16,8-4 0 0,-6 0-1 0,1 6 1 0,-3-6-1 0,3 0-1 0,-2-6-3 15,-2 6 0-15,-2 0-1 0,4-4-1 0,2 4-2 0,-4-5-1 0,-3 1 0 16,6-2-3-16,1 0-2 0,-3 2 1 0,0-1-1 0,3 1-1 0,-1-7 3 15,-2 7 0-15,3-1 0 0,-2-4 0 0,7 2 1 0,-8 4 0 0,8-8 2 16,-5 7 0-16,5-2 1 0,0-3 1 0,0 5 1 16,0-1 0-16,-7-5 0 0,7 4-1 0,0 1 0 0,0-4-2 0,7 5 3 0,-7-2 1 0,0-3-1 15,0 4 0-15,0 1-2 0,0-2-2 0,5 0-3 0,-5 2-3 16,0-1-2-16,8 1-3 0,-8 4-2 0,7-6-3 0,-2 6-1 0,-5-5-1 0,8 5-1 16,3 0-2-16,-3 0-3 0,5 0 1 0,-7 5 0 0,6-5 0 0,2 6 0 0,4-2 3 0,-2 1 1 15,-3 5 0-15,-2 0 0 0,4-1 0 0,4 6-2 0,-6-6 2 0,0 6 2 16,-7 0 1-16,7 0-1 0,0 3 2 0,-5-2-2 0,-3 4 2 0,0-7 0 0,-5 8 0 15,8-6 3-15,-8 4 2 0,0 1 1 16,0-1 6-16,-8 0 1 0,3-4 1 0,0 4 2 0,-3 2-1 0,2-3 2 0,-1 2-3 0,-6 0 2 0,-1-5-2 0,9 3-1 16,-8-3-5-16,-1 6-3 0,2-8-7 0,4 2-8 0,-3 6-9 15,-2-8-8-15,6-2-9 0,-7 4-8 0,1-5-7 0,8 3-12 0,-9-2-6 0,7-2-5 16,-4 0-2-16,3 3 0 0,0-3 2 0,-3 0 4 0,3 1 5 0,3-4 7 16,-2-3 6-16,-6 3 9 0,6 0 6 0,0-3 8 0,2-3 11 0,5 6 9 15,-8-6 10-15,3 0 10 0,5 0 7 0,0 0 4 0,0 0 5 0,-8 0 4 0,8 0 4 16,0 0 4-16,0 0 5 0,0 0 1 15,0 0 4-15,0 0 2 0,0 0 1 0,0 0-2 0,0 0-3 0,0-6-1 0,0 6-7 0,8-3-3 0,-8 3-4 0,0 0-6 16,0 0-2-16,5 0-5 0,3-6-2 0,-3 6-2 0,-5 0-3 0,14 0 0 16,-9-6-2-16,10 6 4 0,-2 0 3 0,-2 0 6 0,5 0 3 0,2 0 5 15,1 0 2-15,-1 0 3 0,3 0-1 0,-2 0-1 0,1 0-1 0,-1 0-3 16,2 0 1-16,-2 0-3 0,2 0-1 0,-3 0-4 0,3 0-5 0,-2 0-14 16,-1 0-18-16,-4 0-23 0,-2 0-28 15,2 0-33-15,-1 0-39 0,-1 6-47 0,-3-6-47 0,-4 0-87 0,1 0-107 0,1 0-60 0,-7 0-40 0,0 0-7 0,5-6 7 0,-5 6 23 16,0-3 31-16,0-3 39 0,0 0 43 0,0-3 50 0,0 0 52 0,0-1 57 15,-5 1 58-15,5-3 78 0,0-2 89 0</inkml:trace>
  <inkml:trace contextRef="#ctx0" brushRef="#br0" timeOffset="125289.04">30115 7744 0 0,'0'0'29'0,"7"-6"94"0,-2 6 54 0,-5-6 38 0,9 6 32 0,-9-4 29 0,0-1 31 0,0 5 28 0,0-4 33 0,0-1 24 0,0-1 29 0,0 6 3 0,0-4-8 0,0-1-69 0,0 1-102 0,0 4-56 0,0-5-31 0,-9-2-16 0,9 7-11 0,0-3-9 0,0-3-13 0,-5 6-15 0,5-5-14 16,-7 5-13-16,7 0-11 0,-6-4-6 0,6 4-5 0,-8-6-2 0,8 6-2 15,-6 0-4-15,6-3-4 0,0 3-3 0,-7 0-2 0,7 0-7 0,0 0-4 16,-5 0-3-16,5 0-3 0,-8 0-2 0,8 3-3 0,-6-3-3 0,6 0-2 0,-5 6-3 16,-3-2-3-16,8-4 0 0,-5 5-1 0,5 1 0 0,-7-3 2 0,-2 4 1 15,4 2 4-15,5-4 3 0,-6-1 2 0,-1 7 1 0,7-7 0 0,-6 1 2 16,6 5-1-16,-7-4 2 0,7-2-2 0,-6 1 3 0,6 5 0 0,0-5-1 16,0-1-3-16,-7 1-1 0,7-1-2 0,0-4-2 0,0 0-1 0,0 6 0 0,0 0 3 15,0-6 2-15,0 4 6 0,7 1 10 0,-7-5 14 0,6 0 13 0,-6 5 10 16,7-5 12-1,-1 0 11-15,1 0 7 0,-1 0 6 0,-1-5 6 0,11 5 3 0,-11 0-1 16,8-5 2-16,-7 1-3 0,2-2-5 0,-3 0-7 0,8 2-11 0,-5-1-14 16,-2 1-9-16,-6 4-11 0,7-5-9 0,-2-1-6 0,-5 2-6 0,9-1-4 15,-9 1-2-15,0-2-4 0,0 0-1 0,0 2-8 0,0-1-11 0,0 5-16 0,0-4-18 16,0-1-22-16,0-1-26 0,0 6-29 0,0 0-33 0,0-4-42 0,-9 4-44 16,9 0-68-16,-5 0-73 0,5 0-91 0,-7 0-97 0,1 0-31 0,-2 4 2 0,2-4 21 15,-1 6 27-15,2-1 40 0,-3-1 41 0,-3 1 48 0,3-1 49 0,3 8 56 16,-11-8 57-16,11 5 71 0,-8 2 72 0</inkml:trace>
  <inkml:trace contextRef="#ctx0" brushRef="#br0" timeOffset="125683.95">30064 8109 0 0,'11'0'10'0,"2"0"128"0,-6-5 80 0,-1 5 58 0,8-4 47 15,-7 4 42-15,-2-6 37 0,-5 1 34 0,9 5 34 0,-4-4 30 0,-5 4 28 0,5-5 27 16,-5 1 22-16,0 4-88 0,0 0-157 0,0 0-88 0,0 0-53 15,0 0-32-15,0 0-18 0,0 0-18 0,0 0-15 0,0 0-15 0,0 0-15 0,0 0-12 16,0 0-12-16,0 0-11 0,0 0-8 0,0 0-13 0,0 0-11 0,0 0-9 16,0 0-12-16,0 0-4 0,0 4 0 0,-5-4-1 0,5 5 0 0,-5-1 4 15,5 1-2-15,0 1 3 0,-9-2 0 0,4 1 4 0,5 5 1 0,-7-4 1 16,7-3 6-16,-6 7 3 0,6-5 2 0,-8 1-2 0,8-3-2 0,0 3-3 16,-6 3-3-16,6-3-1 0,0 0-2 0,0-6-1 0,0 0-1 0,0 4 1 0,0-4-1 15,0 5 3-15,0-5-1 0,0 4 2 0,0-4 3 0,0 0 5 0,6 5 3 0,-6-5 3 16,8 0 6-16,-8 0 7 0,6 0 11 0,-6 0 8 0,7 0 12 0,-2-5 7 15,4 5 10-15,-4-4 1 0,8-1 4 0,-6 1-2 0,-1-2-1 0,2 0-2 16,-3 3-2-16,0-3-3 0,3-3-1 0,-2 3-6 0,1 1-11 16,-1 1-5-16,1-5-8 0,-7 3-10 0,6 2-5 0,-6-2-5 0,8 1-1 15,-8 1-6-15,5-2-5 0,-5 1-10 0,0 1-15 0,0 4-16 0,0-5-20 0,0 5-27 16,0 0-27-16,0-4-36 0,0 4-36 0,0 0-46 0,0 0-52 0,-5 0-87 16,-3 0-103-16,2 4-77 0,6-4-63 0,-7 5-9 0,1-1 10 0,-1 1 29 0,-7-5 35 15,9 10 44-15,0-5 44 0,-9 1 52 0,7-2 54 0,-6 2 61 0,-1-3 63 0,2 3 80 16,6-2 87-16</inkml:trace>
  <inkml:trace contextRef="#ctx0" brushRef="#br0" timeOffset="126993.26">31262 7781 65 0,'-7'0'128'15,"7"0"28"-15,0 0 13 0,0 0 9 0,0 0 2 0,0 0 5 0,0 0 2 0,0 6 9 0,0-6 12 0,0 0 19 0,0 0 22 0,0 0-51 0,0 0-88 0,0 6-45 0,0-6-16 0,0 0 2 0,0 0 14 0,0 0 14 0,0 0 14 16,0 0 10-16,0 0 12 0,0 0-1 0,0 0-2 0,0 0-13 0,0 0-16 0,0 0-13 15,0 0-15-15,0 0-9 0,0 0-9 0,0 0-8 0,0 0-8 0,0 0-7 16,0 0-7-16,0 4-18 0,0-4-20 0,0 0-38 0,7 0-45 0,-7 5-57 16,0-5-62-16,5 0-43 0,-5 5-32 0,7-5-9 0,-7 0 2 0,7 0 7 0,-2 0 12 15,3 0 16-15,-1 0 20 0,-1-5 27 0,0 5 31 0,1-5 44 0,-2 1 47 0</inkml:trace>
  <inkml:trace contextRef="#ctx0" brushRef="#br0" timeOffset="127261.45">31702 7890 66 0,'0'0'141'0,"0"0"41"16,0 0 28-16,0 0 26 0,0 0 23 0,0 0 23 0,0 0 24 0,0 0 22 16,0 0 21-16,0 0 26 0,0 0 20 0,0 0-53 0,0 0-99 0,0 0-57 0,0 0-31 15,0 0-13-15,0 0-3 0,-5 0-1 0,5 0-4 0,0 0-5 0,0 0-6 16,0 0-11-16,0-6-11 0,0 6-14 0,0 0-15 0,0-5-12 0,0 1-15 0,0 4-12 15,5-6-15-15,-5 6-10 0,0-3-12 0,8 3-9 0,-8-6-6 16,8 2-8-16,-3 4-8 0,2-5-6 0,-1 5-11 0,0-6-10 0,9 6-11 0,-10 0-14 16,9-3-14-16,-1 3-22 0,0 0-22 0,0 0-45 0,0 0-54 0,6-7-67 0,-7 7-71 15,2 0-29-15,-1 0-2 0,1 0 12 0,-2 0 19 0,2 0 25 0,-1 0 27 16,-1 0 30-16,2-5 34 0,-8 5 37 0,7 0 41 0,-6-4 53 0,4 4 61 0</inkml:trace>
  <inkml:trace contextRef="#ctx0" brushRef="#br0" timeOffset="127450.4">32165 7845 0 0,'8'6'1'0,"-8"-6"102"0,6 5 71 0,-6-5 47 0,7 0 40 0,-7 4 34 16,6-4 35-16,-6 0 36 0,8 0 35 0,-8 0 36 0,5-4 36 0,-5 4 32 16,8 0 33-16,-8 0-64 0,5 0-122 0,-5-5-66 0,7 5-36 0,-7 0-22 0,0 0-14 15,7 0-14-15,-7 0-20 0,5-6-18 0,-5 6-24 0,0 0-22 0,7 0-20 16,-7 0-20-16,8 0-16 0,-8-3-17 0,5 3-17 0,2 0-10 16,0 0-9-16,-7 0-15 0,5 0-16 0,2 0-19 0,2 3-29 0,-9-3-32 0,5 0-37 0,1 0-41 15,1 6-43-15,-7-6-77 0,5 5-95 0,4-5-79 0,-4 4-65 0,8-4-21 16,-8 6-2-16,11-6 18 0,-5 0 29 0,-4 0 39 0,7 0 44 0,-2-6 50 0,2-3 53 0,6 3 55 15,-8-4 58-15,0-4 74 0,2 4 84 0</inkml:trace>
  <inkml:trace contextRef="#ctx0" brushRef="#br0" timeOffset="127608.4">33032 8021 0 0,'15'19'23'0,"-10"-4"127"0,7 0 53 0,-5-5-2 0,-7-1-38 0,8-4-4 0,-8 1 15 15,0-6 39-15,0 0 54 0,0 0 49 0,0 0 47 0,0 0 37 0,0 0 29 16,0 0-97-16,0 0-167 0,0 0-66 0,0 0-15 0,0 0 43 0,0 0 79 0,0 0 20 15,0 0-11-15,0 0-41 0,0 0-59 0,0 0-60 0,0 0-61 0,0 0-48 16,5 0-41-16,-5 0-67 0,0 0-79 0,0 0-70 16,0 0-66-16,0 0-24 0,0 4-4 0,0-4 5 0,0 11 12 0,0-11 15 0,0 0 17 0,0 4 31 0,0-4 34 0,0 6 41 15,0-6 43-15,0 0 64 0,-5 0 70 0</inkml:trace>
  <inkml:trace contextRef="#ctx0" brushRef="#br0" timeOffset="131681.07">23342 9487 0 0,'5'-5'3'0,"-5"-1"115"0,0 3 77 0,0 3 51 0,0-6 38 0,0 2 34 0,0-1 29 0,-5-1 34 0,5 2 31 0,0 4 30 0,0-6 28 0,0 2 27 0,0 4 22 0,0 0-82 0,0 0-142 0,0 0-83 0,0 0-56 16,0 0-28-16,0 0-14 0,0 0-14 0,0 0-14 0,0 0-18 0,0 0-17 0,0 0-18 0,0 0-17 0,0 0-11 0,0 0-12 0,0 0-10 15,0-5-6-15,0 5-8 0,0 0-3 0,0 0 0 0,-7 5 3 0,7-1 6 0,0 2 4 16,0-2 6-16,0 2 3 0,0 3 5 0,-7 0 3 0,7 6 6 0,0 1 4 15,0-2 4-15,0 5 5 0,0-4 4 0,0 9 1 0,0-3 1 0,0-2-3 0,0 5-4 16,0 6-2-16,0-6-5 0,0 5 0 0,0 0-1 0,0 2-2 0,0-3 0 16,0 2-1-16,0-2 0 0,0 2-2 0,0 0 1 0,0-6 1 0,0 0-1 15,0 1-1-15,7-1 2 0,-7-5-1 0,0 0-6 0,7-4-5 0,-7 0-13 16,5 0-11-16,-5 0-18 0,0-6-19 0,8 7-22 0,-8-7-27 0,0 0-28 16,6-3-29-16,-6 3-48 0,0-4-53 0,0-1-44 0,0 2-36 0,0-6-33 0,0 0-27 15,0 0-8-15,0 0 7 0,0 0 18 0,7-6 30 0,-7 2 32 0,0-7 37 0,0 2 40 16,0 0 39-16,6 0 49 0,-6-7 49 0,0 1 42 0,0 2 48 0</inkml:trace>
  <inkml:trace contextRef="#ctx0" brushRef="#br0" timeOffset="132060.07">23413 9482 0 0,'0'0'42'0,"0"-6"78"0,0 6 48 0,0 0 37 0,0 0 29 0,0 0 24 0,0-3 22 0,0 3 19 16,0 0 20-16,0 0 15 0,0 0 21 0,0 0-11 0,0 0-25 15,0 0-55-15,0 0-71 0,0 0-39 0,0 0-27 0,0 0-9 0,0 0-4 0,0 0 1 16,0 0-1-16,0 0 2 0,0 0 2 0,0 0 0 0,0 0-1 0,0 0-3 16,0-6-2-16,0 6-5 0,0 0-9 0,0 0-7 0,0-4-11 0,5-1-8 15,-5 5-10-15,9 0-6 0,-2-6-9 0,-7 2-5 0,5 4-7 0,1 0-8 16,7-6-4-16,-5 6-5 0,-3-4-3 0,9 4-3 0,-1 0-5 0,-1 0-1 0,2 0-1 16,-1 4-1-16,0-4-1 0,5 6 1 0,-4-2-2 0,-1 7 2 0,8-7-2 15,-8 5 1-15,6 2 0 0,-7-1-1 0,2 5-1 0,-1-6 0 0,0 6 0 0,0 1-1 16,-7 2-1-16,1 1-1 0,7 2-6 0,-14-3 1 0,5 2-1 0,2 5-2 15,-7-1-1-15,0 1-1 0,-7-1 0 0,7 4 2 0,-5-3 2 0,5-1 2 16,-8 6 1-16,2-6 3 0,-7 1 2 0,6-6 2 0,1 7 3 0,-7-7 1 16,5-1 2-16,3-2 1 0,-9-2 4 0,7 1-1 0,-6 1-2 0,7-2-8 15,-7-6-8-15,8 7-13 0,-9-4-11 0,7-1-11 0,-6-1-12 0,-1-4-14 0,2 5-15 16,0-1-15-16,-3-4-21 0,4-1-16 0,-2 3-22 0,-2 2-21 0,10-4-23 16,-9-1-33-16,1 2-34 0,8-6-43 0,-9 3-45 0,9-3-30 0,-11 0-21 15,11 0 2-15,-1 0 17 0,-1 0 23 0,7-3 30 0,-5-3 29 0,-4 2 31 16,9-1 35-16,0-4 38 0,-7-2 44 0,7 1 47 0</inkml:trace>
  <inkml:trace contextRef="#ctx0" brushRef="#br0" timeOffset="132611.87">24174 9516 61 0,'0'-4'163'0,"0"4"66"16,0 0 55-16,0 0 44 0,0-5 40 0,0 5 35 15,0-7 32-15,0 4 31 0,0 3 28 0,0-6 28 0,0 2 24 0,0 4-53 0,0-5-100 0,0 5-85 16,0-6-81-16,0 3-45 0,0 3-32 0,0 0-20 0,0-6-17 0,0 6-15 16,0 0-13-16,0 0-13 0,0 0-13 0,0 0-11 0,0 0-12 0,0 0-11 15,0 0-15-15,0 0-13 0,0 0-13 0,-5 6-9 16,5-3-7-16,0-3-4 0,0 11-1 0,-7-7-1 0,7 5-2 0,-7 7 3 0,7-1 1 0,-5-1 4 0,5 5 2 16,-7-4 7-16,-1 10 8 0,8-5 5 0,-6 4 8 0,0 1 1 0,-1-1-1 15,2 5-2-15,-3 0-6 0,8-4-10 0,-8 3-9 0,3-1-7 0,-1-5-5 16,6 4-6-16,-5-2-6 0,-2-5-8 0,7 2-10 0,-9-8-8 0,9 7-9 0,0-10-8 15,-5 5-4-15,5-6 2 0,0 1 0 16,0-1 8-16,-7-4 9 0,7 2 8 0,0-4 7 0,0-3 10 0,0 6 12 16,0-6 15-16,0 0 17 0,0 0 16 0,0 0 18 0,0 0 18 0,0 0 14 0,0 0 13 15,0 0 6-15,0-6 8 0,-6 6 6 0,6-3 1 0,0-9 1 0,0 8-5 0,0-7-3 0,0 2-7 0,0-4-5 16,0-3-8-16,0 2-5 0,0-1-8 16,0-10-4-16,0 6-5 0,0-5-5 0,6-2-4 0,-6 4-4 0,7-5-6 15,-7-1 1-15,5-2-3 0,4 6-1 0,-2-5-3 0,-2 5-2 0,1-6-2 0,-1 6-5 0,3-1-4 0,0 1-5 0,-3 6 1 16,2-3 0-16,-7 6 4 0,6-1 3 0,0 3 0 0,-6 8-1 0,8-4-1 15,-8 3-1-15,7 2-1 0,-7-1 0 0,5 5-3 0,-5-6 2 0,7 6-4 16,0 0-1-16,-7 6 0 0,5-6-2 0,3 5-3 0,-3-1 0 0,9 2-3 16,-7 3 3-16,-1 0 1 0,1 0 3 0,6 7 1 0,-7-1 1 0,8-1 5 15,-7 5 5-15,6-4 3 0,-8 6 1 0,1-2 0 0,7 5-1 0,-6-5-1 16,-1 5 1-16,2 1-2 0,5 1-1 0,-8-4 1 0,4 5-1 0,-4-5 0 0,2-1 0 16,-1 3-2-16,1 0-2 0,-1-3-1 0,-6-2 2 0,8 6-2 0,-3-11 2 15,-5 5-1-15,5 2 1 0,3-8-9 16,-8 7-7-16,6-4-16 0,-6-2-13 0,7 0-23 0,-7 0-23 0,8-4-29 0,-8 1-33 0,0-2-33 0,5 1-34 0,-5-6-52 15,0 6-58-15,0-6-72 0,0 3-72 0,0-7-21 0,0 5 5 0,-5-1 20 0,5 1 28 16,-8-5 34-16,8 0 37 0,-7-5 44 0,1 5 43 0,-2-4 46 0,3-1 46 16,0-2 54-16,-3-2 62 0</inkml:trace>
  <inkml:trace contextRef="#ctx0" brushRef="#br0" timeOffset="132816.81">24072 9868 34 0,'-9'-6'147'0,"9"6"74"0,-5-5 59 0,5 5 46 0,0 0 33 0,0-4 28 0,0 4 23 0,0-5 22 0,0 5 21 0,0-4 21 0,0 4 21 0,0-6-42 0,5 3-76 0,4-3-90 0,-9 0-96 0,7 2-56 16,-2-1-36-16,1 5-13 0,7-6-6 0,-5 2-2 0,-3-1 3 0,8 1-3 16,1-1-2-16,-2 1-2 0,2-2-5 0,-1 0-8 0,0 3-6 0,0-3-10 15,6 0-6-15,-6 2-6 16,8-1-11-16,-3 1-9 0,-4-1-15 0,4 1-30 0,3-2-39 0,-2 1-46 0,-6 1-47 0,8-2-83 0,-3 6-90 0,-5-5-88 0,6 5-75 16,-6-4-30-16,8 4-2 0,-10 0 8 0,4 0 17 0,4 0 25 0,-7-6 29 0,2 6 47 15,-1-4 54-15,-8-1 57 0,9-1 60 0,-7-3 76 0,4 0 80 0</inkml:trace>
  <inkml:trace contextRef="#ctx0" brushRef="#br0" timeOffset="133069.51">24931 9561 90 0,'7'-6'163'0,"-2"-4"50"0,2 5 43 0,-1-4 39 16,-6 3 41-16,8-3 38 15,-2 5 36-15,-6-1 37 0,7-2 35 0,-7 4 36 0,0-3 31 0,0 2-61 0,0-1-117 0,0 5-65 0,0 0-42 0,0 0-27 16,0 0-22-16,0 0-23 0,0 0-24 0,0 0-27 0,0 0-24 0,0 0-26 15,0 0-25-15,0 0-21 0,0 0-19 0,0 0-12 0,0 5-11 0,0-1-6 0,0 5-7 16,0 3-4-16,0-3 0 0,0 1-1 0,0 4-1 0,0 2 5 0,0 2 1 16,0 3 4-16,0-2 7 0,5 5 3 0,-5-5 2 0,0 5-1 0,0 1-2 0,0 1 1 15,0 2 0-15,0-3 1 0,0 4-1 0,0-4 1 0,0-1 0 0,0 1-2 32,8-1-3-32,-8 1-10 0,0-7-13 0,6 2-21 0,-6-4-23 0,0 2-26 15,5-3-24-15,-5 1-29 0,8-7-31 0,-8 4-40 0,5-2-41 0,-5-2-59 16,0 1-67-16,7 1-67 0,-7-2-63 0,0-5-14 0,0 2 14 0,0-6 25 15,0 0 36-15,0 4 38 0,0-4 40 0,0 0 42 0,-7 0 46 0,2-4 48 0,-3-6 51 16,3 5 59-16,-1-4 70 0</inkml:trace>
  <inkml:trace contextRef="#ctx0" brushRef="#br0" timeOffset="133275.25">24729 9576 0 0,'-7'-12'18'0,"2"3"134"0,5-1 79 15,-9 1 52-15,9-2 44 0,0 7 33 0,0-5 31 0,9 4 29 0,-9-5 28 16,5 0 25-16,2 5 24 0,-1-1 26 0,-1-3 24 0,11 5-97 0,-11-1-165 0,8-1-89 15,1 2-43-15,-2-2-22 0,2 2-12 0,-1 4-3 0,6-5-4 0,-6 5-6 16,8-5-7-16,-3 5-5 0,1 0-8 0,2 0-9 0,-3 0-10 0,3 0-12 16,-2 0-9-16,-1 0-9 0,9 0-9 0,-6 0-20 0,5 5-28 0,-8-5-39 15,1 0-39-15,8 5-52 0,-7-1-51 0,-1-4-86 0,2 6-98 0,-9-2-86 16,7-4-71-16,-6 6-25 0,6-1-2 0,-4-5 12 0,-3 0 17 0,8 0 36 0,-15 0 43 0,9-5 51 16,-1-1 54-16,0 2 61 0,-6-6 61 0,-1 0 78 0,-1 0 83 0</inkml:trace>
  <inkml:trace contextRef="#ctx0" brushRef="#br0" timeOffset="133829.37">25620 9579 0 0,'7'98'11'0,"-7"54"125"0,8 57 77 0,-8 32 56 0,6 12 47 0,-6 12 44 0,6-1 41 16,-6-5 40-16,0-25 39 0,7-24 36 0,-7-40 35 0,5-48 33 16,-5-58 29-16,7-34-90 0,-7-17-157 0,0-7-84 0,0-6-50 0,0 0-34 0,0 0-29 0,0 0-25 15,0 0-25-15,0 0-24 0,0 0-25 0,0 3-18 0,0 3-17 0,7 0-12 16,-7 9-7-16,0-2-8 0,0 11-7 0,-7 1-5 0,7 4-2 0,0 5-1 15,0 2 1-15,0 1 4 0,-7 3 2 0,7-1 5 0,-5 1 2 16,5-1 2-16,-7-5-1 0,7 0-3 0,-6-1-4 0,0 1-6 0,-2-4-4 16,1-5-6-16,7 5-3 0,-5-12-8 0,-4 3-4 0,4-3-8 0,5-2-6 0,-5-7-5 0,5 0-5 0,-8 3-10 15,8-12-9-15,-5 3-12 0,5 3-7 0,0-6-4 0,0 9-3 0,0-9 2 16,-8-15-2-16,8 0 5 0,0 15 6 0,0-4 5 0,0-14 7 0,0 3 8 16,-6 15 5-16,6-12 12 0,0-6 13 0,0 3 15 0,0 24 16 0,0-3 14 15,0-16 10-15,0 1 11 0,0 13 8 0,0 5 9 0,0-9 12 0,-7 6 9 0,7 9 9 16,0 0 8-16,0-15 4 0,0 3 6 0,0 16-2 0,-6-4 0 0,6-3 0 15,0-12-3-15,0 0-1 0,0 0-4 0,0 0-2 16,0-6-10-16,0-4-9 0,6-1-12 0,-6-2-11 0,0-2-7 0,7-5-9 0,-7-3-4 0,6 2-4 16,2-7-4-16,-8 2-3 0,5-2-5 0,3-2-3 0,-3-4-2 0,0 0 1 0,4-5-2 15,-4-1 2-15,2-2 2 0,-7 2 3 0,8 1 1 0,-2-1 3 16,0 7 2-16,1-3 1 0,-2 8-2 0,-5 3 3 0,7 7-2 0,0 3 1 0,-7 0-2 16,7 4 1-16,-7 7 0 0,6 0 0 0,1-1-2 0,-7-1-4 0,5 6-2 15,4 0-3-15,-4 0-2 0,2 0 1 0,4 0-1 0,-3 6 2 0,0 3 0 0,3 0 2 16,-3 12 0-16,4-2 3 0,1 5 2 0,-6 6 3 0,5 3 3 0,1 1 2 15,-5 6 3-15,3-1 0 0,-4 0 2 0,7 5 0 0,-8-5-2 0,1-6 0 0,-2 2-1 16,4 0-2-16,-2-7-2 0,-2 2 0 0,1 1-1 0,-6-3-3 0,7-4-2 16,-1-4-2-16,-6-1-3 0,8 2 1 0,-8-6-1 0,5-2-2 0,-5-4 1 15,0 6 0-15,7-3 0 0,-7-9-2 16,6 3 1-16,0-2-5 0,-6-4-11 0,0 5-13 0,7-5-15 0,1 4-15 0,-8-4-19 0,5 0-24 0,-5-4-28 16,8 4-32-16,-8 4-32 0,6 1-34 0,-6 1-31 0,0-2-29 0,5 2-29 0,-5-1-31 15,0-1-21-15,0-4-22 0,0 6-20 0,-5 3-19 0,5-5-14 0,0 1-14 16,-6-5 18-16,-2 6 34 0,8-6 37 0,-5 4 42 0,-3-4 38 0,-5 5 39 0,7-5 40 15,-6 0 38-15,-2 0 39 0,7 0 39 0,-11 0 39 0,4-5 54 0</inkml:trace>
  <inkml:trace contextRef="#ctx0" brushRef="#br0" timeOffset="134003.18">25556 12951 0 0,'-13'-15'19'0,"5"5"138"0,-4-5 79 0,6 6 60 0,0 0 50 0,-1-3 37 0,-1 3 33 0,8-1 27 0,0-1 23 0,0 8 23 0,0-1 20 0,0-2 29 0,0 0 25 0,8 3-97 0,-8 3-171 0,7-6-90 0,-7 0-48 16,6 6-30-16,0-3-19 0,1 3-11 0,-2-6-5 0,3 1-4 0,-2 5 3 0,7-4-5 0,0 4-1 0,-5 0-11 0,5-6-9 0,-3 6-8 0,4 0-14 0,7 0-6 0,-8 0-7 0,6 0-9 0,-6 0-4 0,8 0-15 0,-3 0-17 0,3 6-33 0,-2-6-37 0,1 0-51 0,-1 4-58 0,7 1-117 0,-8 1-146 0,2-3-77 0,1 3-46 15,-3 0-11-15,8-3 5 0,-7 3 17 0,-4 0 21 0,4 1 34 0,1-1 39 0,-8-1 52 0,8 5 58 0,-7-1 67 0,-2 3 71 0,5-3 99 16,-11 0 108-16</inkml:trace>
  <inkml:trace contextRef="#ctx0" brushRef="#br0" timeOffset="135756.43">25511 9594 0 0,'-7'-5'20'0,"7"1"79"0,-8-2 41 0,8 3 32 0,-5-3 29 0,5 0 21 0,0 6 14 0,0-3 14 0,0-3 7 0,0 6 12 0,5-3 9 0,-5-4-5 0,0 7-19 0,8-5-53 0,-8 5-76 0,7-4-34 0,-7-1-14 0,6 5-9 0,0-6-8 0,-6 6 2 0,7-4 7 0,-2-1 10 16,-5 5 9-16,8 0 5 0,-8-4 3 0,0 4-1 0,0 0-2 0,6-5-4 0,-6 5-8 0,0 0-6 0,0 0-12 0,0 0-5 0,0 0-12 0,0 0-7 0,0 0-6 0,7 0-4 0,-7 5-3 0,0-5-2 0,0 4 0 0,6 5 2 0,-6-3 2 0,0 3 3 0,0 3 0 0,0 0 2 0,0 3 1 15,7 0 3-15,-7 4 1 0,0 2-1 0,0-3-1 0,0 7-4 0,0 5-5 0,-7 0-1 0,7-2-3 0,0 6-3 0,0-4-1 0,-6 3-5 0,6 7 1 0,-7-7 0 0,7 1-1 16,-6 2 0 0,6-3-2-16,-8 2 0 0,8-5-1 0,-5 3 1 0,-2-3-3 0,7-6-1 0,-6 1-1 0,6-1-1 0,-6 1-1 0,6-6-3 0,-7 2-2 15,7-7-1-15,0-1-3 0,-8-3 1 0,8 4-1 0,0-8 2 0,-5 4 0 16,5-5 3-16,0-1 5 0,0 2 3 0,0-6 3 0,0 0 5 0,0 0 2 0,0 0 7 15,0 0 10-15,0 0 10 16,0 0 12-16,0 0 5 0,0 0-1 0,0 0 1 0,0-6 1 0,0-3-5 0,0-1 0 0,0 1-6 0,0-2-3 0,0-2-1 16,5-8-6-16,-5 6-3 0,0-4-9 0,0-6-9 0,8 5-11 0,-8-2-5 0,7-5-1 15,-7 5 0-15,6-8 1 0,-6 6-2 0,6-6-2 0,1 5 0 0,-2-5 0 16,-5 2-1-16,8-6-1 0,-2 4 1 0,1 2-2 0,-1-2 0 0,-6-3-1 16,7 2 1-16,-1 1 0 0,2 2 0 0,-8-2 1 0,5 6 0 0,3-6 0 0,-3 6 0 15,-5-1 1-15,5 6-1 0,4 1 2 0,-9-3 1 16,5 2 3-16,-5 4-1 0,7 6 3 0,-7-3 0 0,0 3-2 0,8 5-4 0,-8-1-3 0,0-1-5 15,0 6-6-15,0 0-2 0,0 0-1 0,0 0-1 0,6 0 0 0,0 6-3 16,-6-1-3-16,7-1-1 0,-2 5-1 0,2 3-1 0,0 1 3 0,0 2 1 16,6 0 5-16,-8 6 4 15,9-3 9-15,-7 1 2 0,4 6 1 0,-3-1 1 0,5 6 0 0,1 0 1 0,-2-2 2 0,-4 2 0 0,4-2 0 0,0 8 0 0,-4-8 1 16,5 2 1-16,-2 0-1 0,-4-6 1 0,7 4 1 0,-8-3-2 0,6-1 3 0,-3-3-1 16,-2 3 1-16,-2-9-1 0,1 4 0 0,1 0-2 0,-1-5 1 0,2 2 0 15,-3-1 0-15,2-6-1 0,-1 0 0 0,-6 3-2 0,6-3-1 0,-6 0-5 16,7-5-9-16,-7 2-8 15,0-1-8-15,8-1-13 0,-8 1-16 0,0 2-16 0,0-7-22 0,0 0-14 0,0 0-16 0,0 0-15 0,0 0-12 0,0 0-22 0,0 0-17 16,0 0-66-16,0 0-81 0,0 0-57 0,0 0-39 0,0-7-3 0,0 2 13 16,-8 1 23-16,8-1 29 0,-7-5 29 0,1 1 29 0,0-6 30 15,-1 0 29-15,2 6 38 0,-3-6 40 0,2-1 68 16,-7-2 85-16</inkml:trace>
  <inkml:trace contextRef="#ctx0" brushRef="#br0" timeOffset="135946.51">25562 9966 0 0,'-19'3'34'0,"6"3"149"0,0 3 83 0,7-3 58 0,-9 0 43 0,10-6 32 0,-2 4 23 0,7-4 18 0,7 0 13 0,-2 0 14 0,3 0 15 0,-1 0 15 0,-7-4 11 0,6 4-120 0,0 0-194 0,1 0-94 0,-2 0-41 0,3 0-17 15,5-6-5-15,-7 6 6 0,7 0 11 0,0-6 9 0,0 6 12 0,-8-4 8 0,9-1 7 0,1-1 3 16,-3 6 6-16,0-3-5 0,9-3-5 0,-8 2-10 0,6-1-11 0,-6 1-14 16,8-1-9-16,-2-2-11 0,1 4-5 0,-1-3-23 0,-1 1-26 0,8 1-37 15,-6-2-46-15,1 2-54 0,-3-1-62 0,3 5-121 0,-3-4-144 0,3 4-61 0,-8-5-20 16,6-1 0-16,-6 2 11 0,-7-2 18 0,6 1 23 0,-4-5 38 0,-2 1 44 15,1 0 54-15,-7-12 58 0,0 6 67 0,0-3 73 0</inkml:trace>
  <inkml:trace contextRef="#ctx0" brushRef="#br0" timeOffset="136466.72">26878 9600 0 0,'0'-6'3'0,"6"1"112"0,-6 1 73 0,7-2 51 0,-7 3 38 16,0-3 33-16,0 0 31 0,0 3 32 0,0-3 33 0,0 3 30 16,0-4 33-16,0 2 29 0,0-4 32 0,0 3-73 0,0 2-130 0,6-1-71 0,-6 1-40 15,0 4-18-15,0 0-4 0,0-12-8 0,0 9-8 0,0 3-13 0,0-6-17 0,0 6-18 16,0 0-20-16,0 0-18 0,0 0-18 0,0 0-19 0,0 0-20 0,0 0-15 15,0 0-13-15,0 0-11 0,0 0-9 0,0 6-6 0,0 4-1 0,8-5-2 16,-8 4 1-16,0 1 3 0,5-1 4 0,-5 6 6 0,7 0 6 0,-7 0 7 0,6 0 8 0,-6 4 3 16,0 0 5-16,7 1-1 0,-7-1 2 0,0 5-2 0,0 1 1 15,0-1-1-15,0 6 0 0,0-6-2 0,0 1-3 0,0 3-3 0,0-2 0 16,0-2-3-16,0 1-4 0,-7-6-2 0,7-1 0 0,0 3-3 0,0-2 0 16,0 1-4-16,0-4-3 0,7-2-10 0,-7 0-7 0,0-5-12 0,0 2-17 0,7-1-13 15,-7-1-18-15,0 0-16 0,0-3-16 0,7-2-21 0,-7 1-26 0,5 0-22 16,-5-1-25-16,8 3-29 0,-8-7-26 0,5 5-59 0,1-5-71 0,2 0-55 0,-8 0-41 15,5 0-6-15,2-5 15 0,2 5 25 0,-4-7 28 16,-5 3 36-16,6-1 38 0,-6-4 39 0,0-1 41 0,7 5 44 0,-7-4 47 0,0-1 63 0,0-1 80 0</inkml:trace>
  <inkml:trace contextRef="#ctx0" brushRef="#br0" timeOffset="137883.84">28200 9452 0 0,'0'0'11'0,"0"0"81"0,0 0 48 0,0 0 37 0,0-4 30 0,0 4 24 0,0 0 23 0,0 0 17 0,0-6 21 15,0 6 19-15,0 0 19 0,0-4 4 0,0 4-6 0,8-5-45 0,-8 5-65 0,0 0-40 0,0 0-24 0,0 0-11 0,0-5-9 0,0 5 0 0,5 0-2 0,-5 0 0 0,0 0-2 0,0-4-5 0,0 4-5 16,0 0-10-16,0 0-12 0,0 0-12 0,0 0-13 0,0 0-11 0,0 0-15 0,0 0-8 16,0 0-7-16,0 0-8 0,5 0-6 0,-5 0-2 0,0 4-6 0,0-4-3 15,9 5 0-15,-9-5 1 0,0 5 2 0,0-1 1 0,0 2 3 0,0-2 2 16,0 2 1-16,0 3 2 0,0-3-1 0,0-3 3 0,-9 8-2 0,9-1 0 0,-5-7 0 15,0 9 0-15,-3-3-1 0,2 1 1 0,-9-1-2 0,10-4 0 0,-9 5-2 0,2-1 1 16,6-3-3-16,-8 3 0 0,2-3-1 0,4-2-2 0,-3 1-4 16,-2 1 0-16,6-6-1 0,-7 4-2 0,1-4 0 0,8 6-3 0,-11-6-3 0,11 0 1 15,-8 3 0-15,-1-3-2 0,9 0 0 0,-2-3 1 0,0 3 1 0,-5 0 2 16,4 0 3-16,8-6-1 0,-5 6 3 0,5-4 0 0,-7 4 2 0,7-6 2 16,-7 6 1-16,7-5 4 0,0 5 0 0,0-4-1 0,0-2 2 15,0 6-2-15,0-9 2 0,0 3 2 0,0 3 1 0,0-6 4 0,0 2-2 0,7 2 3 16,-7-4 3-16,0-1-1 0,7 5 1 0,-7-4-1 0,5-1-3 0,-5 4 1 0,8-3-2 15,-1 3-2-15,-7-3-5 0,5 5-3 0,2-1-5 0,0-1-3 0,-2 2-4 0,3-2-3 16,5 6-1-16,-7-4-2 0,7 4-2 0,-5 0 1 0,4 4-1 0,-1-4 0 16,5 6 3-16,-3 4 3 0,-2-1 3 0,9 0 1 15,-6 6 3-15,-1 1 0 0,0-2 0 0,-2 5 1 0,4-4 0 0,-9 9-1 0,7-3 0 0,-8 3 1 16,4 0-1-16,-4 5-3 0,-5-5 0 0,0 6-3 0,0-6-4 0,0 7-3 16,-5-3-4-16,-4 2-3 0,9-6-2 0,-10 1-3 0,2-1-1 15,-5 1-1-15,5-7-3 0,-3 2-5 0,-2-4-10 0,6 2-9 0,-6-3-3 0,-1 1-6 0,1-2 0 0,2-6 0 16,-2 7 0-16,-3-4 4 0,11-1 1 0,-8-1 5 0,8 0-1 0,-11 1 1 15,11-5 2-15,-1 0 9 0,-1-1 11 0,1 3 9 0,-2-7 6 0,3 5 9 16,-2-5 5-16,0 0 5 0,2 0 6 0,5 0 6 0,-7 0 8 0,-1-5 10 16,8 5 10-16,0 0 9 0,0 0 9 0,-5 0 7 0,5 0 3 0,0-7 3 0,0 7 0 15,0-4-2-15,0 4-1 0,0-5-2 0,0 0-6 0,5 1-10 0,-5-2-8 16,0 2-11-16,8-1-11 0,-1-4-10 0,-2 3-9 0,-5 2-4 0,14-2 3 16,-9 1 6-16,3 1 7 0,5-1 7 15,-2 5 4-15,5-6 3 0,-4 6 3 0,-1-4 3 0,5 4 3 0,2-4 3 0,1 4 1 0,-5 0 0 0,6 0 0 16,-1 0-4-16,-6 0-9 0,8 4-9 0,-2-4-9 0,-7 4-7 0,8-4-7 0,-8 6-2 15,1-1-2-15,1-1-15 0,-2 1-20 0,2 1-28 0,-1-2-32 0,-8 2-39 16,11-1-44-16,-11-1-63 0,1 1-69 16,1-1-96-16,-1 2-105 0,-6-6-41 0,8 4-11 0,-8-4 5 0,0 5 17 0,0-5 32 0,0 0 39 0,0 0 44 0,-8 0 52 15,2-5 55-15,-1 5 58 0,7-4 69 0,-6-6 70 0</inkml:trace>
  <inkml:trace contextRef="#ctx0" brushRef="#br0" timeOffset="138384.1">29327 9624 0 0,'0'0'8'0,"0"0"122"0,8-5 76 0,-8 5 55 0,0 0 43 0,0 0 38 0,0-6 35 0,0 3 34 0,0 3 32 0,0 0 34 0,0-10 29 0,5 4 31 0,-5 6 28 0,0 0-85 0,0 0-148 0,0-5-83 0,0 5-48 16,0 0-26-16,0 0-16 0,0-4-13 0,0 4-13 16,0 0-13-16,0 0-15 0,0 0-12 15,0 0-14-15,0 0-12 0,0 0-12 0,0 0-10 0,0 0-11 0,0 0-6 0,0 0-11 0,0 0-7 0,0 0-7 0,0 0-7 16,-5 0-2-16,5 0-3 0,-8 4-1 15,8 1-4-15,-8 1-1 0,8 4 1 0,-5-7-2 0,-1 8 0 0,6-1 2 0,-8-1 0 0,8 6 3 0,-5-5 1 0,-2-1 4 0,7 0 1 16,0 2 0 0,-8-1-2-16,8-6 2 0,0 7 0 0,0-2-2 0,-5-3-2 0,5 3 0 0,0-5 1 0,0 1 1 15,5-1 0-15,-5 2-1 0,0 0 3 0,0-3 3 0,8-3 4 0,-8 6 3 0,0-6 5 16,7 0 4-16,-7 0 6 0,5 0 5 0,3 0 5 0,-2 0 6 0,-1-6 5 0,3 6 0 0,0-3 4 0,-3-3 2 16,1 0 0-1,1 2-1-15,-2-1 0 0,-5 1-4 0,9-1-3 0,-4 1-2 0,2-2-7 0,-7 1-3 0,6 1-5 0,-6-7-6 0,5 7-4 0,-5-2-8 16,0 2-10-16,9-1-9 0,-9-4-13 0,0 3-15 0,7 2-14 0,-7-1-21 0,0-1-16 15,0 2-24-15,5 4-25 0,-5 0-30 0,0 0-36 0,0 0-34 0,0 0-62 16,0 0-68-16,0 0-84 0,0 0-81 0,-5 0-25 0,-2 4 3 0,7 2 22 16,-9 3 27-16,4-3 36 0,-1 3 39 0,-1 0 43 0,2 1 47 0,-4 5 50 0,4-4 54 15,-2 2 66 1,1-4 72-16</inkml:trace>
  <inkml:trace contextRef="#ctx0" brushRef="#br0" timeOffset="138651.12">29280 10087 0 0,'8'6'24'0,"-8"-6"146"0,7 0 85 16,-2 0 65-16,3 0 49 0,-2 0 42 0,-1-6 42 0,3 6 39 0,-8-9 36 0,8 4 34 0,3-1 32 0,-4 2 27 0,-2 0 25 0,4-1-110 16,-4 5-189-16,8-6-106 0,-8 3-62 0,4 3-36 0,-9-7-19 0,7 7-17 15,-2 0-13 1,-5 0-15-16,0 0-17 0,0 0-11 0,0 0-15 0,0 0-8 16,0 0-6-16,0 0-9 0,0 0-4 0,0 0-7 0,0 0-4 0,0 0-5 15,0 0-2-15,0 0-5 0,0 0-2 0,-5 7-2 0,5-7-1 0,0 0 0 0,0 3 0 16,0 3 2-16,-7-6 1 0,7 0 2 0,0 5 4 0,0-5 1 0,0 0 3 15,0 0 0-15,0 0 3 0,0 0-2 0,0 0-2 0,0 0-3 0,0 0-1 16,0 0-2-16,0 0 2 0,0 4-3 0,0-4 1 0,0 4-1 0,0-4-1 16,7 0-5-16,-7 0-12 0,0 0-13 0,0 0-21 0,0 6-18 0,0-6-21 0,0 0-22 15,0 0-26-15,0 0-28 0,0 0-34 0,0 0-95 0,0 0-119 0,0 0-78 16,0 0-50-16,0-6-10 0,-7 2 14 0,7 0 25 0,-9-1 36 0,-2-1 39 16,4-4 39-16,2 1 43 0,-9-2 45 0,1-2 50 0,0 4 56 0,5-7 85 0,-3 2 100 15</inkml:trace>
  <inkml:trace contextRef="#ctx0" brushRef="#br0" timeOffset="143583.6">29445 9711 0 0,'0'-4'8'0,"0"-2"41"0,5 2 20 0,-5 4 18 0,0-5 18 0,0 5 16 0,0-6 19 0,0 6 22 0,0-3 23 0,6 3 24 0,-6-6 22 0,0 6-4 0,0-4-25 0,8 4-11 0,-8-5-8 0,0-1-4 0,5 6-4 0,-5 0-5 0,8-4-2 0,-8 4-4 0,5-6-7 15,-5 6-10-15,0-4-11 0,8 4-8 0,-8-5-8 0,6 5-7 0,-6 0-1 0,0 0 0 0,0-5 1 0,0 5-1 16,0 0 4-16,0 0 1 0,0 0-2 0,0 0-1 0,0 0-2 0,0 0-5 15,0 0-5-15,0 0-7 0,0 0-6 0,0 0-11 0,0 0-13 0,0 0-12 16,0 0-12-16,0-4-15 0,-6 4-12 0,6 0-9 16,0 0-11-16,-8 0-9 0,3 0-7 0,5 0-5 0,-8 4-8 0,3-4-2 15,-3 5-5-15,8 0 0 0,-6-1 2 0,1 2 1 0,-2 4 3 0,7-1 3 0,-8 0 2 16,2 2 4-16,1 3 1 0,5 1 2 0,-8 5-3 0,3-7 1 16,-2 8-1-16,-2-6-2 0,4 4-1 0,5 2 0 0,-6-3 0 0,6 1-1 15,-7-4-1-15,7 5-3 0,0-6-2 0,0 0-3 0,0 2-4 0,0-1 1 0,0-6 0 0,0 6 2 0,0-5 1 0,0-1 3 16,0 0 1-16,7 2 1 0,-7-2 1 15,0 1 0-15,6 1 0 0,-6-7 3 0,5 0 3 0,-5 7 4 0,0-7 4 0,9 1 3 0,-2 1 4 0,-7-6 4 16,5 4 4-16,3-4 7 0,-8 0 3 0,5 0 11 16,1 0 7-16,2 0 11 0,-1-4 14 0,-2-2 11 0,1 6 9 0,2-5 8 0,-3-4 7 0,8 3 7 15,-13 2 4-15,8-5 4 0,-2 3 2 0,1-4 0 16,-7 1-3-16,6-2-3 0,-6 7-10 0,0-10-8 0,0 4-11 0,0 0-9 16,0-1-12-16,-6-2-9 0,6-1-6 0,-7 4-9 0,7-5-7 0,-6 5-4 0,-2-4-7 15,3 4-3-15,-3-1-3 0,3 1-4 0,-3 1-3 0,2 4-2 0,1 1-5 16,-2-2-2-16,-1 3-4 0,2 3-1 0,1 0-1 0,-3 0-2 0,3 3 0 0,-2-3-3 0,-2 6-2 0,4 3-6 0,-1-5-5 15,-1 7-2-15,-7-2-5 0,9 1 0 0,-2 1 2 0,1-2 0 0,1 1 0 16,-3-6 2-16,0 7-3 0,8-1 2 0,-5-1-4 0,-1-4 2 16,6-1 1-16,0 5 1 0,0-3 4 0,0-1 6 0,-8-1 0 0,8-4 4 0,8 6 3 15,-8-6 10-15,0 6 14 16,0-6 14-16,6 4 15 0,-6-4 12 0,5 0 10 0,3-4 8 0,-8 4 6 16,8 0 6-16,3-6 4 0,-4 0 2 0,-2 6 4 0,4-4-3 0,-4-1-3 0,2-1-21 15,-1 3-27-15,-1-3-34 0,4 2-37 0,-2-1-43 0,-7 1-49 0,5-1-76 0,-5-2-87 16,8 7-63-16,-8-3-50 0,0-8-17 0,0 7 2 0,0-2 11 0,0 2 19 0,-8-5 27 15,8-2 32-15,-5 1 39 0,-2 1 39 0,-2-2 48 0,-2 2 51 0,4 5 67 16,-7-5 82-16</inkml:trace>
  <inkml:trace contextRef="#ctx0" brushRef="#br0" timeOffset="144198.25">28663 9555 56 0,'0'-3'132'0,"-8"3"44"0,8 0 32 0,0-7 28 0,0 7 24 0,0 0 23 0,0 0 20 0,-5 0 19 0,5 0 18 0,0-5 15 0,0 5 17 0,0 0-60 0,0 0-100 0,0 0-63 0,0 0-47 0,0 0-27 0,0 0-15 15,0 0-15-15,0 0-9 0,0 0-5 0,0 0-4 0,0 0-3 0,0 0 2 16,-8 5-1-16,8-5 1 0,0 7-1 0,0-7 4 0,0 3 4 0,0 3 6 16,0-3 6-16,0-3 6 0,0 6 7 0,0 0 3 0,0-6 4 0,0 3 1 0,0 3 1 15,0-6-4-15,0 4 2 0,0-4 1 0,0 0 0 0,0 0 3 0,8 5-1 16,-8-5 2-16,0 0 3 0,0 0 1 0,0 0 4 0,0 0 5 0,0 6 1 15,0-6 5-15,0 0 2 0,5 0-1 0,-5-6 1 0,8 6-1 0,-8 0 1 0,6 0-1 16,-6-5-3-16,5 5 1 0,-5-4-3 0,0 4-5 0,8-6-4 0,-8 6-7 16,0-3-6-16,8 3-7 0,-8-6-6 0,0 0-3 0,0 3-7 0,5 3-7 15,-5-6-1-15,0 3-8 0,0-4-6 0,0 7-5 0,0-5-9 0,0 1-12 16,0-1-12-16,0 5-14 0,0-6-13 0,0 2-17 0,0 4-16 0,0 0-20 0,-5-5-19 16,5 5-21-16,0 0-27 0,0 0-29 0,0 0-32 0,0 0-39 0,0 0-51 15,-8 5-51-15,8-1-64 0,-8 2-63 0,8-1-14 0,-5 4 10 0,-1-2 22 16,6 2 29-16,-8 6 35 0,3-6 38 0,-3 0 41 0,3 7 44 0,-2-2 47 0,0 0 50 15,2 0 56-15,-10 2 66 0</inkml:trace>
  <inkml:trace contextRef="#ctx0" brushRef="#br0" timeOffset="144469.41">28590 9960 0 0,'8'0'1'0,"-3"6"103"0,3-6 70 0,-1 0 52 0,-2 0 45 0,2 0 41 0,-7-6 37 15,7 6 37-15,-7-4 36 0,5-1 31 0,-5 1 32 0,8 4 27 0,-8-5 30 0,0 5-69 16,5 0-128-16,-5 0-67 0,0-7-37 0,0 7-26 0,0 0-23 0,8 0-16 15,-8 0-17-15,0 0-14 0,0 0-14 0,0 0-13 0,6 0-8 0,-6 0-11 16,0 0-8-16,0 0-9 0,5 0-8 0,-5 0-7 0,0 0-7 0,0 7-4 0,0-7-4 16,0 0-5-16,8 0-5 0,-8 0-5 0,0 5-5 0,0-5-4 0,0 0-4 15,0 0-4-15,0 0-3 0,0 4-4 0,0-4-1 0,0 0-5 0,0 5 0 0,0-5-3 16,0 0-2-16,8 0-2 0,-8 0 0 0,0 0-1 0,0 0-2 0,0 0-4 16,0 0-10-16,0 0-8 0,0 4-13 0,0-4-13 0,0 0-14 0,0 6-17 15,0-6-17-15,5 3-21 0,-5-3-21 0,0 0-23 0,0 0-25 0,0 6-28 16,0-6-29-16,0 0-28 0,0 0-31 0,0 5-54 0,8-1-66 0,-8-4-49 0,0 6-43 15,0-6-2-15,0 6 15 0,0-2 29 0,0-4 33 0,5 5 38 0,-5-5 40 0,0 4 42 16,0-4 45-16,0 5 48 0,0-1 49 0,0 2 62 0,0-6 78 0</inkml:trace>
  <inkml:trace contextRef="#ctx0" brushRef="#br0" timeOffset="150248.03">1960 8545 1 0,'0'-7'28'0,"0"7"19"0,0 0 15 0,0 0 13 0,0 0 15 0,0-3 11 0,0 3 15 0,0 0 13 0,0 0 17 0,0-6 2 0,0 6-2 0,0 0-2 0,0-5-8 0,0 5-5 0,0 0-2 0,0 0-6 0,0 0-6 16,0 0-8-16,0 0-9 0,0 0-12 16,0 0-8-16,0 0-11 0,0 0-14 0,0 0-15 0,0-4-14 0,0 4-14 0,0 0-11 0,0 0-10 0,0 0-8 0,0 0-9 15,0 0-6-15,0 0-5 0,0 0-4 0,0 0 1 16,0 0-3-16,0 0 0 0,0 0-1 0,0 0 2 0,0 0 0 0,0 0 4 0,0 0 4 0,0 0 3 0,0 0 4 16,0 0 9-16,0 0 5 0,0 0 6 15,0 0 9-15,0 0 6 0,0 0 10 0,0 0 8 0,0 0 10 0,0 0 9 0,0 0 9 0,0 0 6 16,0 0 6-16,0 0 1 0,0 0 1 0,0 0-3 0,0 0-2 0,0 0-4 0,0 0-5 0,0 0-9 0,0 0-8 15,0 0-17-15,0 0-17 0,0 0-30 0,0 0-35 0,0 0-41 0,0 0-41 0,0 0-40 16,0 0-35-16,0 0-15 0,0 0 0 0,0 0 4 0,0 0 10 16,0 0 11-16,0 4 14 0,0-4 19 0,-7 5 21 0,7 1 30 0,0-3 32 0,-5-3 43 0,5 0 49 15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10-01T05:02:00.61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9092 8340 0 0,'0'0'17'0,"0"0"77"0,-8 0 46 0,8 0 35 0,0 0 30 0,0 0 26 0,-5-5 25 0,5 5 25 0,0 0 22 0,0 0 23 0,0 0 22 0,0 0 0 16,-7-7-10-16,7 7-46 0,0 0-62 0,0 0-40 0,0 0-27 0,0 0-15 0,0 0-10 0,0 0-11 16,0-3-7-16,0 3-11 0,0 0-9 0,0 0-11 0,0 0-8 0,0 0-11 0,0 0-9 15,0 0-6-15,0 0-8 0,0 0-5 0,0 0-6 0,0 0-5 0,0 0 0 0,0 0-4 16,0 0-1-16,0 0-1 0,0 0 2 0,0 0-1 0,0 0 1 0,0 0 1 16,0 0-1-16,0 0-1 0,0 0-2 0,0 0-2 0,0 0-2 15,0 0-1-15,0 0-3 0,0 0-1 0,0 0-2 0,0 0-1 0,0 0-1 0,0 0-2 16,0 0-1-16,0 0 2 0,0 0 6 0,0 0 10 0,7 3 18 0,-2-3 13 15,3 0 11-15,-3 0 7 0,14 7 5 0,-3-7 7 0,2 0 4 0,3 0 4 16,3 0 3-16,2 0 2 0,7 0 0 0,0 0-1 0,-1 0-4 0,2 0-10 16,3-7-16-16,2 7-12 0,-5 0-9 0,3-3-7 0,3 3-2 0,-1 0-6 0,0 0-4 15,2 0-4-15,-2 0 1 0,0-6-2 0,0 6 1 0,1 0 3 0,-3 0 0 16,2 0-1-16,0 0 1 0,-6 0 0 0,6 0 3 0,-7 0-1 0,2 0 1 16,-2 0 1-16,-6 0-2 0,8 0 0 0,-15 0-1 0,6 0 1 0,-6 0-4 0,2 0-1 15,-3 0-2-15,-4 0-3 0,-1 0 2 0,-8 0 0 0,4 0 5 0,-2 6-1 16,-2-6 2-16,-5 0 2 0,0 0 2 0,0 0 2 0,0 0 1 0,0 0 1 15,0 0 1-15,0 0 2 0,0 0 1 0,0 0-5 0,0 0-35 0,0 0 0 16,0 0 0-16,0 0 0 0,0 0 0 0,0 0 0 0,0 0 0 16,0 0 0-16,0 0 0 0,0 0 0 0,0 0 0 0,0 0 0 0,0 0 0 0,0 0 0 15,0 0 0-15,0 0 0 0,0 0 0 0,0 0 0 0,-5 0 0 0,5 0 0 16,-7 0 0-16,-2 0-16 0,9 0-86 0,0 0-22 0,-5 0-26 0,-2 0-31 0,7 0-36 16,-6 3-42-16,1-3-46 0,5 0-68 0,-9 7-72 0,2-7-76 0,2 0-76 15,5 0-16-15,-6 0 8 0,-2 0 25 0,3-7 33 0,-3 4 40 0,-4-8 46 0,5 1 50 16,-5-4 51-16,4 0 59 0,-5-6 60 0,2-5 71 0,-5 1 73 0</inkml:trace>
  <inkml:trace contextRef="#ctx0" brushRef="#br0" timeOffset="2433.48">6746 7260 33 0,'0'0'94'0,"0"0"28"32,0 0 19-32,0 0 17 0,0 0 19 0,-5-6 17 0,5 6 20 0,0 0 18 0,0 0 22 0,0-3 18 0,0 3 20 0,-8-6-42 0,8 6-79 0,0-6-33 0,0 6-14 0,0-4 0 0,0 4 2 0,0-5 2 0,0 5 2 15,0-5-1-15,0 5 0 0,0-4-5 0,0 4-2 0,0 0-4 0,0 0-2 0,0-6-1 0,0 6 1 16,0-4-2-16,0-1 2 0,0 5-4 0,0-4-3 0,-6 4-6 0,6-5-4 15,0 5-9-15,0-7-3 0,-7 7-7 0,7-3-6 0,0 3-5 0,-6-6-5 0,6 6-6 16,0-5-4-16,-7 5-5 0,7 0-5 0,0-4-4 0,0 4-4 0,0 0-4 16,0 0-6-16,0 0-5 0,0 0-4 0,0 0-7 0,0 0-6 0,0 0-9 15,0 0-7-15,0 0-6 0,0 0-3 0,0 0-3 0,0 0-3 0,7 0 1 16,-1 0 1-16,1 0-1 0,-1 0 2 0,2 0 1 0,4 0 3 0,2 0 3 0,-1 0 3 16,1 4 3-16,4-4 8 0,-5 0-1 0,6 0 3 0,1 5 1 0,0-5-1 15,0 0 1-15,-1 0-2 0,1 6 2 0,4-6 0 0,-3 0-1 0,-2 3 0 16,1-3 0-16,-1 0 0 0,0 7-1 0,2-7 1 0,-2 0 0 0,1 5 1 0,-1-5 0 15,2 0 1-15,-3 4 2 0,3-4-1 0,-2 0 0 0,-6 0 0 0,6 0 1 16,1 0 0-16,-1 0 1 0,-6 0 2 0,8 0-1 0,-11 0 1 0,11 0-1 16,-8 0-2-16,1 5 1 0,-1-5-3 0,-8 0-1 0,9 0 0 0,-7 0-1 15,-2 0-2-15,4 0 1 0,-4 0 0 0,-5 0-1 0,0 0 0 0,5 0-1 16,-5 0 1-16,0 0 0 0,0 0 0 0,0 0 0 0,0 0 1 0,0 0 0 0,0 0 2 16,0 0 0-16,0 0 0 0,0 0 1 0,0 0 0 0,0 0 1 0,0 0 2 15,0 0-1-15,0 0 2 0,0 0 1 0,0 0 2 0,0 0 0 0,0 0 2 16,0 0 3-16,0 0 1 0,0 0 0 0,0 0 1 0,0 0-2 0,0 0-3 0,0 0-8 15,0 0-11-15,0 0-14 0,0 0-16 0,0 0-21 0,0 0-22 0,0 0-25 16,0 0-28-16,0 0-40 0,0 0-50 0,0 0-51 0,0 0-58 0,0 0-53 16,0 0-50-16,0 0-11 0,0 0 10 0,0 0 19 0,0 0 28 0,8-5 32 0,-8 5 33 15,5-4 40-15,-5-1 38 0,8-2 47 0,-2 4 51 0,1-3 52 0,-1-3 67 0</inkml:trace>
  <inkml:trace contextRef="#ctx0" brushRef="#br0" timeOffset="3049.59">8213 7163 1 0,'0'0'72'0,"0"0"51"0,0 0 29 0,0 0 26 0,0 0 24 0,0 0 24 0,0 0 20 0,0 0 21 0,0 0 21 0,0-6 19 15,0 6 19-15,0 0-20 0,0 0-41 0,0 0-47 0,0 0-46 0,0 0-19 0,0 0-2 0,0 0-5 0,0 0 0 0,0 0-6 0,0 0-7 0,0 0-5 0,-8 0-5 0,8 0-10 0,0 0-7 16,0 0-7-16,0 0-12 0,0 0-9 0,0 0-16 0,0 0-10 0,0 0-12 0,0 0-12 16,0 0-9-16,0 0-10 0,0 0-8 0,0 0-4 0,0 0-4 0,0 0-1 15,8 0-2-15,-8 0 6 0,5 0 4 16,3 0 7-16,-3 0 7 0,3 0 5 0,3 0 8 0,4 0 6 0,-2 0 5 0,-2 0 5 0,5 0 5 0,2 0 4 16,3 0 5-16,-5 0 2 0,5 0 3 0,-2 0-3 0,1 0-6 0,7 0-2 15,-8-4-6-15,7 4-4 0,1 0-2 0,-2-5-3 0,1 5-1 0,1-6-1 16,-3 6-2-16,5-4-2 0,-5 4-2 0,3-6-2 0,-2 6-4 0,1-5 0 0,1 5 0 15,-6-4-1-15,-3 4-1 0,1-5-1 0,2 5-3 0,-8 0-1 0,6-6-4 16,-7 6-1-16,-4 0-2 0,4 0 3 0,-5 0 0 0,-7 0 8 16,5 0 5-16,-5 0 6 0,8 0 4 0,-8 0 3 0,0 0 1 0,0 0 2 0,0 0 0 0,0 0 1 15,0 0 1-15,0 0 2 0,0 0 0 0,0 0-3 0,0 0-2 0,0 0-7 16,0 0-7-16,0 0-8 0,0 0-5 0,0 0-6 16,0 0-2-16,0 0-4 0,0 0-1 0,0 0-3 0,-8 0-2 0,8 0-4 15,-5 0-8-15,5 0-5 0,0 0-10 0,-7 0-8 0,7 0-12 0,0 0-12 0,-7 6-12 0,7-6-15 16,0 0-13-16,0 0-18 0,0 0-18 0,0 0-20 0,0 0-21 0,0 0-18 0,0 0-21 15,0 0-34-15,0 0-43 0,0 0-36 0,0 0-33 0,0 0-38 0,0 0-39 0,0 0-2 16,0 0 14-16,0 5 24 0,0-1 31 0,0-4 33 0,7 0 35 0,0 0 38 16,-7 0 37-16,5 0 48 0,3-4 51 0,0-1 46 0,-3-1 63 0</inkml:trace>
  <inkml:trace contextRef="#ctx0" brushRef="#br0" timeOffset="3617.6">9971 7148 71 0,'0'-6'132'0,"0"2"33"0,-7-2 26 0,7 6 26 0,0-5 26 0,-6 1 26 0,6-1 23 0,-7-1 24 0,7 2 18 0,-6 0 22 0,6-1 20 0,-7 5-60 0,7-6-107 0,-7 3-45 0,7 3-20 0,-7-7-6 0,7 7-3 0,-5-5-6 0,5 5-14 0,-8-4-8 0,8 4-10 16,-5 0-5-16,-1-5-8 0,6 5-5 0,-8 0-8 0,8-6-7 0,-5 6-5 0,5 0-6 0,0 0-7 15,0 0-6-15,0 0-8 0,0 0-6 0,0 0-5 0,0 0-7 0,0 0-3 16,0 0-7-16,0 0-2 0,0 0-5 0,0 0-3 0,0 0-2 0,0 0-1 15,0 0-3-15,0 0 0 0,0 0 4 0,0 0 5 0,0 0 9 0,0 0 12 16,0 6 11-16,5-6 16 0,3 0 11 0,-2 0 10 16,-1 5 10-16,8-5 8 0,-6 0 8 0,7 4 3 0,5-4 5 0,-6 0 3 0,8 0 1 0,-3 0-1 0,1 0-5 15,2 0-9-15,-3 0-10 0,9 0-13 0,-6 0-9 0,2 0-12 0,-2-4-6 16,6 4-10-16,-8 0-6 0,1 0-5 0,4 0-4 0,-3 0-4 0,-3 0-3 16,3 0-2-16,-2 0-4 0,1 0-2 0,-8 0-1 0,3 0-3 0,-4 4-1 15,2-4-1-15,-5 0 1 0,5 0 0 0,-7 0 1 0,1 0 1 0,-7 0 1 0,5 0 3 31,-5 0 1-31,0 0 1 0,0 0 3 0,0 0 1 0,0 0 1 0,0 0 1 0,0 0 3 0,0 0 1 0,0 0-1 16,0 0 3-16,0 0-1 0,0 0 0 0,0 0-1 0,0 0-2 0,0 0-1 0,0 0-3 0,0 0 0 0,0 0-1 0,-5 0-1 16,5 5-3-16,-7-5-7 0,7 0-10 15,-6 0-17-15,0 0-11 0,6 0-22 0,-7 0-17 0,-1 0-21 0,3 0-20 0,5 7-25 0,-8-7-23 0,2 0-27 16,6 0-26-16,-5 3-39 0,5-3-42 0,-7 0-36 0,7 0-28 0,0 6-35 16,0-1-36-16,0-5-7 0,0 0 3 0,0 4 22 0,0 0 29 15,7 2 34-15,-7-1 36 0,5-5 38 0,-5 4 38 16,6-4 45-16,2 5 47 0,-3-5 44 0,3 0 44 0</inkml:trace>
  <inkml:trace contextRef="#ctx0" brushRef="#br0" timeOffset="4137.81">11444 7239 76 0,'-9'0'138'0,"-3"-4"38"0,6-1 29 0,-2 5 27 0,-5-5 26 0,8 1 26 0,-2-6 23 0,-5 5 25 0,4 1 22 0,1-1 24 0,2 5 21 0,-4-7-61 0,9 7-107 0,-5-3-50 0,5 3-19 16,0 0-11-16,-5-6-3 0,5 6-3 0,0 0-6 0,0 0-2 0,0 0-6 0,0 0-4 0,0 0-4 0,0 0-8 16,0 0-5-16,0 0-6 0,0 0-9 0,0 0-7 0,0 0-9 0,0 0-7 15,0 0-8-15,0 0-10 0,0 0-9 0,0 0-9 0,0 0-8 0,0 0-8 0,0 0-7 16,0 0-7-16,0-5-4 0,0 5-1 0,0 0 2 0,5 0 3 0,0-4 3 16,-5 4 10-16,9 0 11 0,3 0 8 0,-4-6 3 0,4 6 3 0,7 0 2 0,-5-3 0 15,4 3 2-15,3 0-1 0,-2-6 1 0,0 6-1 0,9 0-3 0,-9-4-4 16,7 4-4-16,-8 0-11 0,2 0-11 0,8-5-6 0,-10 5-7 0,8 0-1 15,-7 0-1-15,1 0 0 0,0 0-1 0,-8 0 0 0,7 0 1 0,-5 0-2 16,-1 0 2-16,0 0-2 0,0 0 1 0,-6 0-1 0,-1 0 2 0,-1 0 4 16,4 0 3-16,-9 0 4 0,0 0 0 0,0 0 2 0,0 0 1 0,0 0-2 0,0 0-2 15,0 0-2-15,0 0-4 0,0 0-7 0,0 0-11 0,-9 0-11 0,9 0-15 16,-5 0-15-16,-1 5-17 0,-1-5-13 0,-6 0-18 0,7 4-13 0,-7-4-16 0,0 0-16 16,0 6-18-16,6-6-16 0,-5 3-15 0,5-3-17 0,-6 6-19 0,6-2-26 15,0-4-34-15,2 5-32 0,-3 1-26 0,1-6-31 0,7 3-31 0,-6 4-2 16,6 2 16-16,0-4 26 0,0-5 28 0,0 4 31 0,0 2 33 0,0 3 35 15,0-9 38-15,0 5 46 0,6-1 45 0,-6-4 44 0,7 6 60 0</inkml:trace>
  <inkml:trace contextRef="#ctx0" brushRef="#br0" timeOffset="4564.09">12647 7239 0 0,'0'6'2'0,"-6"-6"105"0,-1 0 64 0,1 0 41 0,1 0 33 0,-3 0 35 0,0-6 35 0,3 6 34 0,-3-4 34 0,3-1 32 0,0 5 30 0,5-5 26 0,-9 5 30 0,9-4-71 16,0 4-127-16,-5 0-58 0,5 0-23 0,0 0-12 0,0 0-4 0,0-6-12 0,0 6-14 0,0 0-16 0,0 0-15 0,0 0-11 0,0 0-14 0,0-4-11 0,0 4-10 0,0 0-12 0,0 0-13 16,0 0-10-16,0 0-15 0,0 0-6 0,0 0-11 0,5-5-7 0,-5 5-6 0,0 0-7 15,9-4-3-15,-9 4-6 0,5 0-2 0,0 0-4 0,3-5-1 0,-3 5-2 16,3 0-3-16,5 0 1 0,-7 0-1 0,7 0 1 0,0 0 2 0,1 0-1 16,-2 0 2-16,-4 0-2 0,3 5 1 0,2-5-1 0,2 4 2 0,-9-4-1 15,7 5-1-15,-8-5 1 0,9 4 0 0,-7 2 1 0,-1-6 0 16,-1 4 0-16,3 1-2 0,0-5-4 0,-3 5-9 0,2-5-6 0,-1 4-13 0,0 2-15 0,-6-6-13 15,7 0-17-15,-7 6-18 0,8-6-17 0,-8 3-21 0,0-3-23 0,0 0-21 0,0 0-22 16,0 0-23-16,0 0-21 0,5 6-22 0,-5-6-33 0,0 0-39 16,0 0-44-16,0 0-44 0,0 0-19 0,0 4-4 0,0-4 16 0,0 0 26 0,0 0 32 15,0 0 33-15,0 0 35 0,0 0 37 0,-5 0 38 0,5-4 40 0,0-2 48 0,-8 3 52 16</inkml:trace>
  <inkml:trace contextRef="#ctx0" brushRef="#br0" timeOffset="5715.25">13976 7230 0 0,'0'0'3'0,"0"0"77"0,-7 0 49 0,7 0 39 0,-6 0 33 0,6 0 31 0,0 0 25 0,-8-5 23 0,8 5 20 0,0 0 18 0,0 0 15 0,0 0 2 0,0 0-8 0,0 0-49 0,0 0-68 0,0 0-47 0,0 0-29 15,0 0-23-15,0 0-14 0,0 0-14 0,0 0-9 0,0 0-5 0,0 0-5 0,0 0-3 0,0 0-2 0,0 0-4 0,0 0-2 0,0 0-5 0,0 0-4 0,0 0-5 16,0 0-6-16,0 0-7 0,0 0-6 0,0 0-9 0,0 0-6 0,0 0 9 15,0 0 16-15,8-4 14 0,-8 4 11 0,6 0 8 0,1 0 8 0,-1-6 4 16,1 6 5-16,7 0 2 0,-1-4 2 0,0 4 6 0,-2 0 4 0,4-5 7 0,-3 5 4 16,7-4-12-16,1-1-18 0,-8-2-15 0,9 7-15 0,-2-3-11 0,1-3-10 15,0 1-5-15,-8 5-5 0,7-4-5 0,2-2-1 0,-10 3-4 0,10 3-4 0,-8 0-2 16,1-6-3-16,-2 6-1 0,1 0 0 0,1-4 0 0,-7 4 0 0,-2 0 1 16,9 0 1-16,-14 0 3 0,5 0 1 0,3 0 4 0,-8 0 2 0,0 0 2 15,0 0 2-15,0 0 0 0,0 0-1 0,0 0 4 0,0 0-1 0,0 0-1 16,0 0 2-16,0 0-1 0,0 0 0 0,0 0 1 0,0 0-1 0,0 0-4 15,0 0-2-15,0 0-1 0,0 0-2 0,0 0-2 0,0 0-1 0,0 0-4 16,0 0-3-16,0 0-10 0,0 0-9 0,0 0-13 0,0 0-13 0,0 0-16 0,0 0-19 16,0 0-20-16,0 0-21 0,0 0-22 0,0 0-25 0,0 0-43 0,0 0-53 15,0 0-63-15,0 0-65 0,0 0-38 0,5 4-21 0,-5 2 4 0,8-6 17 0,-8 0 27 16,6 0 28-16,-1 3 35 0,3-3 35 0,5 0 39 0,-5 0 39 0,2 0 52 0,4-3 55 16,-1 3 63-16,1-6 63 0</inkml:trace>
  <inkml:trace contextRef="#ctx0" brushRef="#br0" timeOffset="6078.9">15507 7273 6 0,'-7'0'99'0,"7"0"62"0,-7 0 38 0,2-4 33 0,5 4 26 0,-8-5 26 0,8 5 26 0,-8-4 24 0,8 4 25 0,0 0 24 0,0-6 25 15,0 6-19-15,0 0-43 0,0 0-61 0,0 0-73 0,0 0-31 0,0 0-8 0,0 0-6 0,0-3-3 0,0 3-6 0,0 0-8 0,0 0-11 0,0 0-11 0,0 0-13 0,0-6-12 0,0 6-15 0,0 0-17 0,0 0-16 16,0 0-16-16,8-6-15 0,-8 6-12 0,0 0-9 0,0-4-9 0,8 4-4 15,-8 0-5-15,5 0 1 0,2-5-3 0,-7 5 0 16,7 0-1-16,-2 0 0 0,10 0-3 0,-10 0-9 0,9 0-13 0,-9 0-27 0,10 5-28 0,-3-5-47 16,0 4-55-16,4 2-101 0,0 0-119 0,0-3-52 0,2 3-16 0,-4-2 1 0,-2 1 10 15,2-1 19-15,-1 2 21 0,-1-6 32 0,-5-6 36 0,6-3 46 0,-13-1 50 0,7 1 60 16,-7-6 67-16</inkml:trace>
  <inkml:trace contextRef="#ctx0" brushRef="#br0" timeOffset="7644.67">3001 9677 0 0,'0'0'37'0,"0"0"45"0,0 0 30 0,0-4 31 0,0 4 35 0,0 0 29 0,0 0 25 0,0-5 22 0,0 5 21 0,-7 0 19 0,7 0 15 0,0 0-17 0,-5 0-42 15,5 0-25-15,-6 0-19 0,6 0-15 0,-7 5-16 0,7-5-17 0,-6 0-20 0,-2 4-10 0,8-4-12 0,-5 0-1 0,-2 6-2 0,1-6-3 0,6 0 0 0,-8 3-4 16,8-3-5-16,-6 0-6 0,6 6-9 0,0-6-8 0,0 0-12 0,0 0-11 16,-7 0-12-16,7 0-6 0,0 5-11 0,0-5-7 0,0 4-6 0,0-4-8 0,0 0-7 15,0 10-2-15,0-10-3 0,0 5 0 0,0 5 1 0,0-5 1 16,0 1 3-16,0-2 0 0,7 5 0 0,-7 0 2 0,6-3 3 0,-6 3-1 0,8 3 2 0,-2-3 0 15,1 0 3-15,-2 1-1 0,3-5-1 0,-2 5-2 0,1-1-2 0,-1 1 1 16,6-5-4-16,-3 4 2 0,-4-3 3 0,8-2 0 0,-8 1 3 16,11 1 5-16,-11-2 3 0,1-4 1 0,7 6 5 0,-5-6 2 0,4 0 5 15,-5 0 7-15,5 0 6 0,-4 0 8 0,4-6 5 0,-5 2 4 0,6 4 2 16,-5-6 1-16,3-3-2 0,-4 3 0 0,7 1-4 0,-9-4 0 0,2 5 0 0,4-5 4 16,-3-3 1-16,0 8 6 0,-3-7-1 0,2 7 1 0,-7-5 0 0,7 0 1 0,-2 3 1 15,-5-3 1-15,8 3 0 0,-8-4 5 0,0 5 1 0,7-4 3 0,-7 5 3 16,0-7-2-16,0 7-2 0,0-7-7 0,0 7-8 0,0-2-6 0,-7-3-4 0,7 3-8 15,0-3-4-15,-8 5-2 0,8-7-3 0,-5 7-6 0,5-6-5 16,-7 5-6-16,0-4-7 0,2 3-6 0,5-3-3 0,-8 3-4 0,0-3 1 16,3 5-1-16,5-2-2 0,-6 1-1 0,-1 1-2 0,2-2-1 0,-4 6 0 0,4-3-2 15,-2-3-3-15,1 6 1 0,1-6-2 0,-3 6-2 0,0 0 2 0,3 0-4 16,-9 0 1-16,9 0-2 0,-3 0 1 0,1 0-1 0,-5 6 1 0,5 0-1 16,2-3 1-16,-8 3 0 0,5-2 1 0,-3 7 1 0,3-1 1 0,0-7 1 15,-4 12 1-15,6-5 2 0,1 4-1 0,-11 2 2 0,11-1 0 0,-1-1 2 0,-1 5 0 16,1-4 0-16,-2 4 2 0,3 2 1 0,-2-6-1 0,1 3 0 15,-2 1-2-15,2 2 1 0,6-8 1 0,-7 7 1 0,7-4-3 16,-5 2 0-16,5-3-1 0,0 1 0 0,0-2-1 0,0-1-2 0,0 2 2 0,0-3-4 0,0 1 1 0,0-4 1 16,5 6-2-16,-5-3 1 0,7-3 1 0,-1 0 0 0,2 6 0 0,-2-6 2 15,1-3 1-15,-2 4 0 0,9-1 0 0,-7-4 4 0,4 5-3 0,5-6 3 0,-5 6-1 16,1-6 0-16,4 3 2 0,3-2 0 0,-6-1-3 0,-1-4-1 16,0 5 2-16,3-1-6 0,-3-4-7 0,0 6-8 0,4-6-12 0,2 0-14 0,-13 3-15 15,9-3-20-15,-1 0-22 0,0 0-26 0,0 0-30 0,-6 0-32 0,5 0-33 16,-4 0-60-16,4 0-71 0,-5 0-65 0,0-3-62 0,-2 3-15 0,3 0 10 0,-3 0 20 15,-5 0 28-15,0 0 35 0,0 0 37 0,8 0 43 0,-8 0 43 0,0-6 46 16,0 6 48-16,0-4 61 0,6-1 72 0</inkml:trace>
  <inkml:trace contextRef="#ctx0" brushRef="#br0" timeOffset="7991.01">3581 10087 0 0,'8'0'6'0,"-2"0"120"16,-1 0 79-16,-5-5 56 0,7 5 48 0,-7-4 39 0,0 4 36 0,0 0 32 0,8-5 36 0,-8 5 34 0,0-6 33 0,0 6 32 0,0 0 33 0,0 0-79 0,0 0-143 0,0 0-80 0,0 0-51 0,0 0-30 0,0 0-20 0,0 0-16 0,0 0-11 0,0 0-15 15,0 0-15-15,0 0-17 0,0 0-18 0,0 0-17 0,0 0-17 0,-8 6-16 16,8-6-15-16,0 0-15 0,0 5-10 0,-7-5-9 0,7 0-6 0,0 4 1 15,0 1-1-15,0 1-2 0,0-2 0 0,0 7-1 0,0-7 1 0,0 5 1 0,0 1 4 16,0 0 2-16,7 1 4 0,-7-2 5 0,0 0 3 0,0 6 3 0,0-6-1 16,0 7-1-16,8-5-1 0,-8 2-1 0,0-4-1 0,0 3-7 0,0 2-10 15,6-4-17-15,-6-1-12 0,0 7-29 0,6-7-31 0,-6 6-24 0,7-6-23 0,-7 6-28 16,5-6-23 0,-5 6-41-16,7-1-46 0,-7-4-85 0,9 6-101 0,-4-1-50 0,-5-6-20 0,6 0 8 0,-6 1 25 0,7-1 35 0,-7-3 42 0,0-1 41 0,0-5 38 15,0 0 43-15,0 0 44 0,0 0 53 0,0-5 57 0,0-1 78 0,-7-3 83 0</inkml:trace>
  <inkml:trace contextRef="#ctx0" brushRef="#br0" timeOffset="8338.34">4226 9844 86 0,'0'0'159'0,"0"0"41"0,0-6 31 0,-5 3 24 0,5 3 22 31,-8 0 20-31,8 0 22 0,-5 0 23 0,-3 0 22 0,8 0 22 0,-6 0 20 16,6 0-64-16,-7 3-114 0,7-3-60 0,-6 6-39 0,6-6-12 0,-7 0-3 0,7 4-1 16,-6-4 0-16,6 0-6 0,-7 5-5 0,7-5-9 0,0 0-7 0,0 0-7 15,0 4-8-15,0-4-6 0,0 0-7 0,0 0-5 0,0 0-5 0,0 0-8 16,0 0-1-16,0 0-4 0,0 0-2 0,0 0-3 0,0 0-3 0,0 0-6 15,0 0-4-15,0 0-8 0,0-4-6 0,7 4-3 0,-7 0 0 0,6-5 1 16,-6 5 1-16,7 0 1 0,-1 0 1 0,1 0 0 0,7 0 0 0,-9 0-1 0,8 5 2 16,1-5 0-16,-2 0-2 0,2 4-11 0,4-4-17 0,-4 5-26 0,4-5-31 15,-2 0-38-15,-6 6-38 0,3-2-71 0,3-4-81 0,-5 5-72 0,2-5-65 0,2 6-25 16,-10-2-1-16,2-4 11 0,-2 6 18 0,2-1 32 0,1-5 36 0,-8 0 43 16,0 4 41-16,0-4 49 0,0 0 48 0,0 0 66 0,0 0 76 0</inkml:trace>
  <inkml:trace contextRef="#ctx0" brushRef="#br0" timeOffset="8559.94">4231 10082 24 0,'-5'5'155'0,"5"5"88"0,-5-4 70 0,-3-1 53 0,3-1 43 0,5 1 36 15,0-5 37-15,0 0 32 0,0 0 35 0,0 0 29 0,0 0 28 0,0 0-31 16,0 0-62-16,0 0-111 0,0-5-135 0,0 5-78 0,0-4-45 0,0 4-27 16,0 0-17-16,0 0-16 0,0 0-12 0,0 0-18 0,0 0-15 0,0 0-10 15,5 0-6-15,-5 0-8 0,8 0-1 0,-3 0-4 0,0 0-2 0,4 4-2 0,3-4-3 16,2 5 2-16,-8-5 0 0,14 4-1 0,-7-4-3 0,5 6-16 0,-4-2-21 15,4 1-27-15,-2-5-33 0,3 5-46 0,-6-1-55 0,6 3-103 0,1-2-122 0,-7-1-89 16,5 1-71-16,-4-1-24 0,4-4 1 0,-2 0 14 0,-5 0 24 0,2 0 37 0,0-9 46 16,0 5 49-16,1-12 52 0,-2 2 65 0,2-1 67 0,-1-10 89 0,6 5 95 15</inkml:trace>
  <inkml:trace contextRef="#ctx0" brushRef="#br0" timeOffset="26813.85">5099 9741 93 0,'0'-4'162'0,"0"-7"44"0,-7 7 35 0,7-2 31 0,0 1 31 0,-5 1 28 0,5-6 29 0,0 5 29 0,-8-1 26 0,8-3 24 0,0 9 22 0,0-4-68 0,-7-1-120 0,7 5-63 0,0-6-34 15,0 6-20-15,0-4-11 0,0 4-10 0,0 0-9 0,0 0-11 0,0-6-14 0,0 6-10 0,0 0-12 0,0 0-6 0,0-4-7 16,0 4-7-16,0 0-6 0,7 0-7 0,-7 0-6 0,0-5-7 0,0 5-5 16,8-5-6-16,-3 1-5 0,-5 4-5 0,7-6-3 0,0 2-1 0,6-7-3 15,-6 8-4-15,5-3-4 0,-5 2 0 0,6-7-3 0,6 7 0 0,-6-5 0 0,0 3 2 16,6-3 0-16,1 3-2 0,-1-4-4 0,-6 5-10 15,6-4-14-15,2 3-19 0,-3 2-25 0,-2-1-25 0,2 1-31 0,-4 4-32 0,-2-5-36 0,-6 5-48 16,8 0-56-16,-7 0-50 0,-2 0-41 0,-5 0-37 0,0 0-29 0,0 0 4 16,0 5 18-16,-5-1 30 0,5 1 35 0,-7-1 39 0,-7 2 43 0,8-6 42 0,-6 5 45 0,-2-5 49 15,1 4 52-15,0-4 48 0,0 5 57 0</inkml:trace>
  <inkml:trace contextRef="#ctx0" brushRef="#br0" timeOffset="27239.38">5182 9555 5 0,'-5'0'96'0,"-1"-3"65"15,-1 3 51-15,1 0 41 0,6 0 39 0,-8-7 38 0,8 7 38 0,-5-5 36 0,5 5 35 0,-7-4 32 16,7 4 25-16,0 0-21 0,0-5-51 0,0 5-69 0,0 0-81 0,0 0-53 15,0 0-37-15,0 0-29 0,0 0-22 0,0 0-28 0,0 0-25 0,0 0-27 16,0 0-24-16,0 0-19 0,0 0-16 0,0 0-11 0,0 0-5 0,0 0-3 16,0 0-2-16,0 5 3 0,0-1 1 0,0 1 1 0,7 2 4 0,-7 2 3 15,0-6 3-15,0 9 7 0,5-3 5 0,-5 0 5 0,0 1 7 0,0 5 2 0,0-6-2 16,0 6 2-16,0-6-1 0,0 7-4 0,-5-1 1 0,5-6-2 0,0 6 0 16,0 0-1-16,-7 0-1 0,7-6-1 0,0 4 0 0,-6 2-3 0,6-3 0 0,0-3-3 15,-6 0-2-15,6 1-5 0,0-1-2 0,-7 3-6 0,7-9-2 0,0 7-4 16,-8-5-1-16,8-1-3 0,0 1-1 0,0 1 0 0,-5-6-2 0,5 0-1 15,0 4-1-15,0-4 4 0,0 0 3 0,0 0 4 0,0 0 5 0,0 0 3 16,0 0 4-16,0 0 4 0,0 0 3 16,0 0 5-16,0 0 3 0,0 0 1 0,0 0 3 0,0 0-3 0,0 0 2 0,0 0-2 0,5 0-1 0,-5-4-1 15,8 4-2-15,-8 0-1 0,7-6-1 0,-1 6-4 0,0-5-1 0,6 5-2 0,-4 0-2 16,5 0 0-16,-2 0 1 0,5 0 1 0,2 0 3 0,-4 5 1 0,4-5 2 16,-5 6 2-16,7-2 2 0,-8 7 1 0,9-7 0 0,-8 7 1 0,0-7 1 15,0 5 3-15,5 1 0 0,-9 4-1 0,3 2-1 0,2-7 1 0,-1 6-1 0,-8 0 0 16,2 0 0-16,0-2-2 0,-2 2-1 0,3 0-2 0,-8 0-1 15,7 0 1-15,-7-6 0 0,0 1 3 0,0 1 2 0,0-2 2 0,0 1 1 0,-7-1 3 16,7-4 0-16,-8 6 0 0,3-6 1 0,5 4 2 0,-7-5 3 0,0 2-1 16,2 3 1-16,-2-4-9 0,1-1-10 0,-2 2-11 0,-5 0-18 0,8-6-14 0,-4 4-16 15,4 1-23-15,0-5-20 0,-8 6-20 0,5-6-18 0,0 0-20 0,3 3-18 0,5-3-41 16,-6 0-53-16,-1 0-64 0,7 0-66 0,0 0-30 0,0 0-10 0,0 0 12 16,0 0 21-16,0-3 28 0,0-3 31 0,0-3 33 0,0 3 30 0,7-4 34 15,-1-1 33-15,-1-2 53 0,3 4 55 0</inkml:trace>
  <inkml:trace contextRef="#ctx0" brushRef="#br0" timeOffset="27601.55">5751 9823 0 0,'13'-9'10'0,"-8"-1"127"0,9-4 80 0,-9 4 58 0,2 4 47 0,-7-3 41 0,8-1 42 0,-8 1 36 0,6 9 41 0,-6 0 33 0,0-5 35 0,0 1 30 0,0 4 25 0,0-6-90 0,0 6-157 0,0 0-92 16,0 0-57-16,0 0-36 0,0 0-23 0,0 0-21 0,0 0-24 0,0 0-21 0,0 0-23 0,0 0-22 0,0 0-20 0,0 0-15 15,0 0-17-15,0 0-8 0,-6 0-7 0,6 6-4 0,0-2-2 0,0 1 2 16,-8-1 0-16,8 1 5 0,0 5 2 0,-7 5 5 0,7-5 3 0,-5 4 2 0,5 1-1 15,-6 1 6-15,-2-3 9 0,8 1 4 0,-5 7 6 0,5-6 0 0,-8-2-1 16,8 2-4-16,-5 1-4 0,5-2-7 0,0 5-13 0,-8-4-9 0,8 0-5 16,0-2-4-16,0 7 1 0,0-4-3 0,0-3-7 0,8-2-9 0,-8 4-5 15,5-5-4-15,3 4-1 0,-8-4 3 0,5-1 4 0,3 0 9 0,3-2 8 0,-4 2 10 16,7-4 5-16,-7-1 7 0,4 2 5 0,-3-3 9 0,5-3 11 0,0 0 13 16,1 0 18-16,-2-3 14 0,2-3 9 0,-1 2 13 0,-1-5 5 0,0-3 9 0,3 3 9 15,-1 0 5 1,-9-6 6-16,8 6 3 0,-7-7 3 0,7-4-5 0,-6 7-3 0,-1-3-8 0,2-4-10 0,-3 2-12 0,-5-2-10 0,7-4-9 0,-7 0-11 15,0-1-9-15,0 1-9 0,0-6-8 0,-7 6-9 0,7-1-7 0,-5 1-8 16,-3-1-9 0,2 7-11-16,6-3-12 0,-13 6-13 0,6 0-21 0,1 6-18 0,-2-6-23 0,-2 11-20 0,1-6-19 0,-3 5-21 0,4 5-21 0,-4-5-31 15,0 5-26-15,4 5-29 0,3-5-45 0,-9 5-46 0,9-1-53 0,-2 6-48 0,-2 1-19 16,4 2-3-16,-2-2 15 0,1 3 28 0,1 1 31 0,-3 0 35 0,0-1 39 0,3 5 42 16,-1-3 46-16,-1-2 45 0,1 1 53 0,6 1 55 0</inkml:trace>
  <inkml:trace contextRef="#ctx0" brushRef="#br0" timeOffset="27917.01">6928 9835 0 0,'-11'0'2'0,"3"3"108"0,-5-3 66 0,1 0 42 0,5 0 32 0,-6 0 31 0,0 0 29 0,0 0 34 0,8 6 34 0,-3-6 31 0,-5 0 29 0,5 0 25 0,3 0 23 0,0 0-76 0,-4 0-134 0,4 0-66 0,-2 0-31 0,7 0-13 0,-6 0-7 0,6 0-9 15,0 0-14-15,0 0-20 0,0 0-22 0,0 0-17 0,0 0-16 0,0 0-10 16,0 0-10-16,0 0-8 0,0 0-9 0,0 0-7 0,0 0-9 0,0 0-5 0,0 0-4 16,0 0-2-16,0 0 0 0,0 0 4 0,0 0 2 0,6 0 5 0,-6 0 3 0,12 0 3 15,-3 0 1-15,1-6 1 0,3 6-1 0,3 0 4 0,2 0-1 16,-5-3-7-16,14 3-9 0,-9-6-20 0,1 6-26 0,2-6-31 0,-3 6-36 15,9-4-36-15,-6 4-38 0,-9-5-60 0,7 5-69 0,0-6-80 0,-6 2-80 0,2 4-31 16,-3-5-3-16,0 1 11 0,-4-1 25 0,-2 1 34 0,1-2 39 0,-1 0 45 16,-1-3 46-16,-5 3 47 0,0-3 47 0,0 0 63 0,-5-1 66 0</inkml:trace>
  <inkml:trace contextRef="#ctx0" brushRef="#br0" timeOffset="28074.5">7078 9613 0 0,'-5'-3'12'0,"-3"-7"126"0,2 4 70 0,1 1 51 0,-3 1 44 16,1-2 43-16,1 3 38 0,0-3 40 0,-1 0 36 0,2 6 34 0,-3 0 24 15,8-3 20-15,-8 3 16 0,8 0-100 0,0 0-166 0,0 0-85 0,-5 0-44 16,5 3-26-16,0-3-19 0,-6 6-22 0,6 3-19 0,0-3-20 0,-5 3-19 15,5 1-10-15,0-1-9 0,-8 6 1 0,8 0 0 0,0 0 3 0,-8 0 1 0,8 4 1 16,0-4 0-16,0 4-1 0,-5 1-4 0,5 5-1 0,0-1-3 0,-7-5-2 16,7 5-3-16,0 0-12 0,0 1-12 0,-6 5-27 0,6-5-31 0,0-1-44 15,0 0-49-15,0-5-74 0,0 5-90 0,0-3-85 0,0 3-82 0,6-5-30 0,-6 1-6 16,7-6 11-16,-7 0 15 0,5-2 30 0,-5-3 34 0,8 1 44 0,0-7 47 16,-8-3 59-16,5 0 60 0,1 0 73 0,-1-3 78 0</inkml:trace>
  <inkml:trace contextRef="#ctx0" brushRef="#br0" timeOffset="28312.05">7444 9634 0 0,'5'-6'8'0,"-5"2"134"0,8-1 108 0,-3-1 73 0,-5-3 53 0,8 5 41 16,-8-7 29-16,6 1 29 0,1 1 23 0,-7 3 24 0,6-3 25 0,1-1 24 16,-1 5 21-16,-6-4-90 0,8 3-152 0,-3 2-115 0,2-1-96 0,-7 1-44 15,6 4-24-15,0-5-9 0,-6 5-2 0,7-7-4 16,1 7-3-16,-3-3-4 0,-5 3-11 0,14 0-1 0,-9 0-9 0,2 0-6 0,7 0-9 0,-8 0-6 15,6 0-7-15,2 0-12 0,-1 0-10 0,-1 3-21 0,8-3-23 16,-8 7-30-16,4-2-36 0,-5-5-41 0,10 4-45 0,-9 1-78 0,0-5-94 0,3 4-78 0,4 2-70 0,-6-6-24 16,0 5 0-16,-7-5 18 0,6 4 28 0,-3-4 38 0,-2 0 41 0,-2-4 50 15,1 4 52-15,-6-5 57 0,0-1 58 0,0-3 73 0,0 5 83 0</inkml:trace>
  <inkml:trace contextRef="#ctx0" brushRef="#br0" timeOffset="28706.97">7750 9473 0 0,'-7'3'11'0,"-5"8"134"0,-1-7 90 0,-1 2 64 0,9-3 45 16,-11-3 41-16,11 7 34 0,-2-7 36 0,-4 0 33 0,2 0 28 0,2 0 21 0,7 0 19 15,-5-7 16-15,5 7-102 0,0 0-165 0,0 0-108 0,0 0-73 0,0 0-41 16,0 0-18-16,0 0-17 0,0 0-19 0,0 7-14 0,0-7-15 0,0 5-7 16,0-1 1-16,-6 1 0 0,6-1 1 0,0 7 2 0,0-2-1 0,-7 1 0 15,7-1 1-15,0 6 0 0,-6 0 4 0,6 4 6 0,-8-4 1 0,3 0 3 16,5 4 0-16,-7 2-4 0,1-7 0 0,0 5-3 0,-2 2 0 0,8-8-1 0,-7 8-2 16,2-6-2-16,5-2-2 0,-8 2-3 0,8-6-5 0,-6 6-5 15,6-5-3-15,0-1-3 0,-5-4-3 0,5 5-2 0,0-5-1 0,0 1-1 0,-8-2-1 16,8-4-2-16,0 0 1 0,0 0-1 0,0 0 1 0,0 0 2 0,0 0 3 15,0 0 2-15,0 0 4 0,8 0 2 0,-8 0 6 0,0 0 2 0,0 0 6 16,5 0 4-16,1-4 6 0,2 4 3 0,-3-6 2 16,2 6 3-16,7-5 2 0,-8 1 2 0,6-2 0 0,2 1 1 0,-1 1 2 0,8-1-1 0,-10 5-3 0,1-4 3 0,9 4-3 15,-7 0 1-15,4 0-1 0,-4 0 1 0,-2 4 1 0,9-4 0 16,-10 5 0-16,5-1-1 0,-5 7 3 0,1-7 1 0,4 7-1 0,-5-1 0 0,2-5-3 16,0 4-1-16,-6 1-2 0,5-1 2 0,-4 7-1 0,-8-7-2 0,7 6 4 15,-2-6-4-15,-5 6 2 0,0 0 1 0,0-6-1 0,0 6 3 0,0 1-3 16,-5-2 5-16,-2-6 1 0,-1 7 0 0,8-4 2 0,-5-1-3 0,-2-1-3 15,-5 0-3-15,4 1-3 0,2-5-4 0,-1 0-6 0,1-1-12 0,1 3-9 0,-2-2-17 16,-2-1-15-16,4 1-20 0,-2-5-25 0,1 4-26 0,-7-4-29 0,5 0-28 16,3 6-28-16,-9-6-49 0,9 0-61 0,-3 0-81 0,1 0-86 0,-5 0-26 0,5-6 2 15,2 6 18-15,5-4 25 0,-8-1 35 0,8 1 35 0,-5-1 42 0,5-2 42 0,5-2 43 16,-5 4 44-16,8-9 58 0,-8 5 64 0</inkml:trace>
  <inkml:trace contextRef="#ctx0" brushRef="#br0" timeOffset="29054.82">8400 9701 0 0,'15'6'31'0,"-3"-6"159"0,-5 4 104 0,-2-4 74 0,3 0 54 0,-8 0 45 0,0 0 39 0,8-4 33 0,-8-2 32 0,5 2 26 0,-5 4 21 0,0 0 19 15,0-5 19-15,0 5-126 0,0 0-205 0,0 0-129 0,0 0-88 0,-5 0-46 0,5 0-21 0,0 0-14 16,0 0-13-16,0 0-7 0,-8 5-7 0,8-1-2 16,-8 2-2-16,3-2 0 0,5 1 2 0,-7 5-2 0,0 1 1 0,2-2-1 0,-2 4-1 0,-1-1 2 15,3-3-4-15,-2 6-3 0,0-2-6 0,7 2-9 0,-5 0-8 0,-3 0-7 16,8 0-10-16,-8 0-9 0,8 4-12 0,-5-4-7 0,5 0-5 0,-6 4-4 0,6-4-4 15,0-1-6-15,0 2-4 0,0-3 1 0,6-4 3 0,-6 6 5 0,5 0 6 16,3-4 7-16,0-3 8 0,-3 3 11 0,2-7 13 0,5 1 8 0,-4 5 5 0,4-4 8 16,2-6 7-1,-1 5 12-15,0-5 13 0,0 0 14 0,1-5 18 0,-2-1 17 0,8 2 15 0,-8-2 15 0,1 1 12 0,1-4 11 0,-2-1 11 0,2 1 7 16,-1 0 5-16,-8-3 6 0,9-3 4 0,-9 2-2 0,10-2-1 0,-9 0-10 16,2 0-12-16,-8-3-14 0,5-3-13 0,-5-2-16 0,0 2-15 0,0-3-12 0,0 0-14 15,-5 3-11-15,5-1-14 0,-8 1-13 0,2-3-18 0,-1 5-16 0,-6 4-15 16,7-6-19-16,-2 8-17 0,-5 2-24 0,0 1-24 0,7 1-30 0,-6 0-36 0,-2 3-31 15,1 6-32-15,1-4-52 0,3 4-62 0,-2 4-75 0,-1 2-81 0,3-2-21 16,-3 1 6 0,6 4 20-16,1 1 30 0,-3 1 38 0,0-1 41 0,3-1 47 0,-2 0 49 0,0 1 49 0,7 1 49 0,-5-2 62 0,5 1 66 0</inkml:trace>
  <inkml:trace contextRef="#ctx0" brushRef="#br0" timeOffset="29292.49">9358 9707 0 0,'-5'9'56'0,"-3"-3"172"0,8-2 103 0,-6 1 72 0,6-5 55 0,0 0 43 15,-7 0 35-15,14 0 29 0,-1 0 27 0,7-5 25 0,-5 5 20 0,-3-4 21 16,-5-2 17-16,0 6-147 0,0 0-238 0,0 0-126 0,0 0-69 0,0 0-35 0,0 0-16 16,0 0-12-16,0-5-5 0,0 5-8 0,0 0-4 0,0 0-6 0,0 0-5 15,0 0-3-15,5 0-4 0,-5 0-4 0,0 0-7 0,9 0-5 0,-9 0-11 16,5 0-10-16,2 0-12 0,1 0-17 0,4 0-13 0,0 0-19 0,2 0-18 0,-1 0-28 15,-1 0-29-15,2 0-34 0,4 5-37 0,-2-5-65 0,3 0-80 0,1 6-78 16,-8-2-77-16,8-4-19 0,-7 5 7 0,-2-5 23 0,10 6 33 0,-8-6 35 0,-8 0 43 16,11 0 46-16,-11 0 49 0,8 0 52 0,-7-6 55 0,-6 1 67 0,8 1 73 0</inkml:trace>
  <inkml:trace contextRef="#ctx0" brushRef="#br0" timeOffset="29482.17">9535 9848 0 0,'-14'20'29'0,"1"-5"145"0,0 0 82 0,7-2 57 16,-6-3 41-16,3-5 34 0,4 1 30 0,-2-3 22 0,7-6 21 0,-6 3 19 15,6 0 17-15,0 0 19 0,0 0 18 0,0 0-115 0,0 0-187 0,0 0-100 0,0 0-52 16,0 0-26-16,0 0-16 0,0 0-8 0,0 0-9 0,0 0 1 0,0 0 1 16,0 0 4-16,6 0 2 0,-6 3-1 0,7-3-5 0,-2 7-4 0,4-2-6 15,-4-1-8-15,2 1-8 0,4-1-23 0,5 2-27 0,-11-3-32 0,9 3-37 0,6-1-67 16,-8-1-83-16,8-4-93 0,-7 6-94 0,5-6-37 0,2 0-12 0,1 0 6 16,-3 0 13-16,-5 0 22 0,7-6 30 0,-1-3 40 0,2 3 46 0,-2 3 52 15,-6-7 54-15,5 1 70 0,3-3 72 0</inkml:trace>
  <inkml:trace contextRef="#ctx0" brushRef="#br0" timeOffset="29703.15">10069 9552 24 0,'-7'-16'160'0,"7"1"90"15,0 6 62-15,-6-6 57 0,6 0 50 0,-8 0 46 0,8 0 45 0,-6 1 36 0,6 4 32 0,0 0 26 16,0 6 24-16,-7-7-33 0,7 8-70 0,0 3-119 0,0 0-151 0,0 0-76 16,0 0-43-16,0 0-36 0,0 0-34 0,0 0-26 0,0 0-21 0,0 0-14 0,0 3-7 15,0 3-6-15,0 3 0 0,0-3-2 0,0 8-2 0,0-4-1 0,0 5-1 16,0-2 3-16,0 2 2 0,0 6 3 0,0-8 7 0,-5 7 3 0,5-1 0 0,0 2-1 15,-9-2-3-15,4 1 2 0,5 4-2 0,0 1-8 0,-5-1-9 0,-3 1-12 16,8-1-10-16,-5 4-16 0,5-3-15 0,0-1-20 0,0 6-21 0,-8-6-29 16,8-3-32-16,8 2-36 0,-8-2-38 0,0-3-61 0,5-3-71 0,3 0-72 15,-8 0-66-15,5-6-17 0,0 1 6 0,9-5 21 0,-7 4 28 0,-1-2 36 0,2-7 38 16,5 0 43-16,-8 0 49 0,3-7 48 16,5 2 50-16,-7 1 64 0,-1-7 67 0</inkml:trace>
  <inkml:trace contextRef="#ctx0" brushRef="#br0" timeOffset="30080.27">10401 9594 0 0,'0'92'42'0,"-8"57"157"16,8 54 85-16,-6 28 60 0,6 23 47 0,0 10 34 0,-5 4 33 0,5-9 25 15,0-19 22-15,0-26 20 0,0-38 18 0,0-49 17 0,0-53 18 0,0-35-134 16,0-15-216-16,0-11-110 0,-7-2-55 0,7-7-26 0,0 8-18 0,0-3-8 16,-8 4-5-16,8 2-3 0,-6 6-2 0,6-3 1 0,-6 3 1 0,6 3-2 0,-7 0-1 15,2 5-1-15,-3 1-2 0,0-6 1 0,3 0 0 0,5 1-1 0,-6-1 2 16,1 1 0-16,-2-1-1 0,-2-3 1 0,9 1-1 0,-5-1-1 0,5 0 0 15,-7-3-2-15,7 7 1 0,-6-10-2 0,6 3-1 0,0 3-2 0,0-2-3 0,0-4 0 16,0 0-2-16,0-6 0 0,6 4-1 0,-6-2 1 0,7-7-3 0,-2 2 1 16,4 0 0-16,3-3 1 0,-6-3 2 0,7 0 1 0,0 0 2 0,0 0 5 15,1 0 3-15,4 0 3 0,-5 0 5 0,8 0 4 0,-3 0 7 0,3 0 10 16,-2 0 13-16,2 0 12 0,5 0 10 0,-7 0 12 0,-1 0 11 0,1 0 9 16,-4 0 12-16,4 0 7 0,-6 0 6 0,0-3 3 0,0 3 3 0,1-6-2 15,-9-4-2-15,2 5-11 0,-1-4-9 0,1-7-16 0,-7 7-11 0,0-11-15 0,0 1-12 16,0 0-16-16,0-1-12 0,-7-5-13 0,7 1-10 0,-6-1-15 0,-1 1-12 15,-6-4-12-15,7 2-13 0,1 3-8 0,-10 2-14 0,1 3-15 0,4-3-15 16,-4 6-17-16,-1 6-16 0,3-1-22 0,-8 6-22 0,7 4-28 16,-5 4-25-16,4 6-32 0,-4-1-34 0,2 12-64 0,5-3-79 0,-10 6-51 0,9-3-33 0,0 3 1 15,-3 1 19-15,2-1 30 0,2 1 34 0,4-1 38 0,-7 1 40 0,1-6 44 0,8 1 47 16,-3-1 50-16,-5 0 54 0,7-5 68 0,6 1 83 0</inkml:trace>
  <inkml:trace contextRef="#ctx0" brushRef="#br0" timeOffset="31406.99">10603 9579 11 0,'-7'0'68'16,"7"0"25"-16,0 0 15 0,0 0 13 0,0 0 14 0,0 0 9 0,0 0 6 0,0 0 8 0,0-3 8 0,0 3 8 0,7-6 14 0,-7 6-29 0,0-6-53 0,0 6-19 0,5-3 0 0,-5 3 6 0,9-6 9 0,-9 6 4 0,0-3 1 0,5 3 6 0,-5 0 5 0,0-7 5 0,5 7 2 0,-5 0 1 15,0 0-2-15,0-5-6 0,0 5-9 0,8-4-11 0,-8 4-13 0,0 0-6 0,0 0-7 16,0-5-2-16,0 5-2 0,0-6-1 0,0 6 2 0,0-4 3 0,0 4 1 16,0-5 1-16,0 1-1 0,0-1-1 0,0-2-4 0,0 4-2 0,-8-3-4 15,8 6-3-15,0-4-4 0,-5-1-3 0,5 5-3 0,-5-6-4 0,5 6-4 16,-9-3-7-16,9 3-6 0,-5-6-6 0,5 6-5 0,-7 0-5 0,-1 0-4 0,8 0-6 16,-5 0-3-16,5 0-4 0,-7 0-2 0,0 0-4 0,2 6-3 0,-3-3-1 15,3 3-2-15,-3-1-1 0,2-1 0 0,6 2 2 0,-5 4-2 0,-11-5 2 16,16 4-3-16,-5-5 3 0,0 7 1 0,-3-2 2 0,3 1 2 0,-3-1 1 0,0 3 0 15,3-3 2-15,-1 0 0 0,6 1 0 0,-7 5 1 0,1-6-1 0,-2 6 0 16,8-6 1-16,-5 7 3 0,-2-7 0 0,7 6 2 0,-6 0 1 0,6 0 0 0,-6 0-1 16,6 3 0-16,0-2-5 0,-7-1-3 0,7 3-8 0,0-3-7 0,-8 4-3 15,8-4-5-15,0 4-3 0,8-4-6 0,-8 5-3 0,0-6-2 0,7 0-3 16,-7 2-2-16,6-7 1 0,-6 6 0 0,6-6 3 0,1 7 7 0,-2-7 3 16,3 0 8-16,-2-3 5 0,1 3 4 0,4-4 9 0,-3 5 6 0,5-4 7 0,0-6 10 15,-8 0 7-15,11 0 10 0,-5 0 8 0,2 0 8 16,7-6 5-16,-8 3 7 0,3-9 5 0,4 8 6 0,-6-7 4 0,8 2 3 0,-10 0 0 0,9-1 0 15,-7-5-1-15,6 0-5 0,-6 6-3 0,1-7-3 0,-2 2-1 0,2 0-1 16,-8 0-2-16,6-2-1 0,-3 1-3 0,-4 1-3 0,-5-5-4 0,7 4-3 16,-7-4-3-16,0-2-4 0,-7 6-5 0,7-3-5 0,-5-1-7 0,5-2-8 0,-9 6-10 15,-3-3-6-15,6 2-7 0,1 2-8 0,-11 0-6 0,3 0-8 0,2-2-2 16,-2 7-4-16,6 0 0 0,-7-3-2 0,1 3 2 0,0-1-2 0,2 5 0 16,3 1 1-16,-5-1-6 0,0 5-8 0,8 0-7 0,-4 0-9 0,4 0-7 15,-10 5-4-15,10-1-7 0,-2 1-3 0,0 2-8 0,2 2-5 0,-3-6-8 0,8 9-7 16,-5-3-13-16,-3 0-14 0,2 1-16 0,6-1-19 0,0 6-12 0,-5-5-14 15,5 0-20-15,0 0-26 0,0 0-19 0,5-1-17 0,-5 0 3 0,6 2 9 0,2-1 17 16,-3-1 21-16,3-3 23 0,4 3 27 0,-5-3 30 0,6 3 31 0,-1-9 29 0,2 4 31 16</inkml:trace>
  <inkml:trace contextRef="#ctx0" brushRef="#br0" timeOffset="31818.48">11293 9634 0 0,'6'-6'19'16,"-6"6"128"-16,0-4 63 0,0-7 34 0,0 8 20 0,0-7 16 0,0 4 14 0,0-3 19 0,0 3 17 0,0-3 21 0,0 0 24 0,0 3 22 0,0-4 25 0,0 5-93 0,0 1-157 0,0-1-64 0,0-1-17 0,0 2 1 0,0-1 12 15,-6 1 6-15,6 4 1 0,-8-5-3 0,8 5-7 0,-5-7-11 0,5 7-16 0,-8 0-14 16,3 0-17-16,0 0-16 0,-4 0-15 0,4 7-12 0,-2-2-11 0,-1-1-4 16,3 1-5-16,-2-1-1 0,0 7-1 0,-5-2 1 0,6 1 2 0,-2-1 1 15,2 3 2-15,-6-3 2 0,3 6 3 0,4-2 3 0,-2-2 2 0,1 3-1 0,-7 0 1 16,5 2 0-16,8-1 0 0,-5 3 0 0,-1-3 3 0,-1 0-2 0,7 4 0 15,-6-4-1-15,6 6-1 0,-7-8-1 0,7 2-2 0,0 0-2 0,0 0-3 0,0-2-4 16,0 2-4-16,7-4-5 0,-7 4-2 16,6-6-2-16,1 1-2 0,-1-1 0 0,-1 0 0 0,3 3 2 0,5-3 2 0,-7-5 2 0,6 2 3 0,-3-3 5 15,3 3 4-15,2-6 9 0,-1 5 12 0,-1-10 11 0,8 5 14 0,-8-6 15 16,2 3 11-16,-1-3 13 0,6-3 11 0,-6 0 13 0,0-1 13 0,0-1 14 16,1 1 12-16,-2-3 11 0,1 2 8 0,-6-4 0 0,5 0-1 0,-5 2-4 0,-1-2-11 15,2-6-10-15,-2 8-9 16,1-8-14-16,-7 6-13 0,0-3-16 0,0-1-18 0,-7-2-20 0,7 3-20 0,-6-3-24 15,-2 2-19-15,-5 4-26 0,1 0-23 0,5-4-21 0,-6 4-19 0,-8 0-18 0,11 3-16 0,-3 0-19 0,-8 3-20 0,7 3-25 16,-4 2-28-16,-1-1-46 0,4 5-53 0,-4 5-62 0,7-1-66 0,-8 2-10 16,8 3 12-16,-2 3 24 0,-4-3 26 0,2 6 29 0,-2-6 31 0,5 6 35 0,-7-2 38 15,8-2 43-15,-9 3 44 0,10-4 56 0,-10 0 63 0</inkml:trace>
  <inkml:trace contextRef="#ctx0" brushRef="#br0" timeOffset="32895.82">2994 11183 95 0,'0'0'159'0,"0"0"40"0,-5 0 28 16,-1 0 28-16,6 0 21 0,0 0 24 0,-7-6 19 0,7 6 19 0,0 0 18 0,0 0 13 0,0-4 13 0,0 4-77 0,0 0-130 0,0 0-64 0,0 0-34 0,0 0-19 0,0 0-8 0,0 0-10 0,0 0-12 0,-6 4-9 16,6-4-9-16,0 0-5 0,-8 6-9 0,8-6-1 0,0 3-4 0,0 3-1 15,0-2-1-15,-5 1-1 0,5 1 1 0,0 3-2 0,5-3 1 0,-5 3 4 0,0 1 3 16,0-6 0-16,8 6 4 0,-2 0 2 0,-6-1 3 0,7 1 2 0,-1 1 1 16,-1-2 4-16,2 1 1 0,2-1 0 0,2-3 3 0,-4 3 0 0,-2-3 2 0,11 3 0 15,-11-5 2-15,9 1-1 0,-1 1 3 0,-8-2 1 0,9-4 1 0,-2 5 5 16,1-5 2-16,1 0 3 0,7 0 6 0,-10-5 2 0,1 5 4 0,2-4 5 15,-1-2 5-15,8 1 6 0,-9-4 4 0,0 5 5 0,3-8 6 0,4 3 2 16,-6 0 3-16,0-1 4 0,-2 1 2 0,5-6 4 0,-4 6 2 0,-6-3 3 16,8-2 5-16,-7 4 4 0,6 1 4 0,-8-7 2 0,1 7-1 0,-6 0-2 0,8-6-6 15,-8 6-7-15,0-1-5 0,0-5-8 0,0 6-9 0,-8-6-8 0,8 6-8 0,-6-7-11 16,1 5-8-16,-8-2-12 0,6 4-15 0,-7-3-10 0,1 3-9 0,0 3-7 16,0-3-4-16,-1 5-2 0,-4 4-3 0,4-5-3 0,-6 5-2 0,8 5-2 15,-8-1 0-15,7 2-1 0,0-3-1 16,-6 8 0-16,6 5 3 0,0-7 3 0,0 4 2 0,-1 2 3 0,1 6 2 0,6-2-1 0,-5-5 3 0,0 7 3 15,4-2 1-15,3-1 4 0,-9 3 1 0,9-2 0 0,-3 2 0 0,0-2 1 0,3-1-1 16,-2-3-2-16,7 6-1 0,-6-8-3 0,6 7-2 0,0-4-2 0,0-3-3 16,0 2-2-16,0-1-2 0,0 2-4 0,6-2-4 0,1-4-4 0,-7 5-2 15,5 0-4-15,11-6-6 0,-11 6-6 0,1-5-4 0,7-1-11 0,0 1-9 0,-6-1-15 16,12 2-20-16,-6-7-14 0,1 5-10 0,7-4-16 0,-10 6-19 16,10-6-42-16,-3-1-58 0,3 1-66 0,-2-5-69 0,1 6-21 0,-1-6 0 0,-1-6 18 0,9 6 20 15,-7-5 32-15,0-4 32 0,-8 5 32 0,7-8 28 0,1 3 36 0,-6-1 39 16,4 1 53-16,-4-6 65 0</inkml:trace>
  <inkml:trace contextRef="#ctx0" brushRef="#br0" timeOffset="33386.33">3529 11432 0 0,'0'3'7'0,"7"-3"117"0,-1 0 67 0,1 0 42 0,-1-3 31 0,2 3 31 0,-3-6 32 0,3 1 29 0,-3 1 31 0,3 4 25 0,-2-6 23 0,-1 1 21 0,2 5 21 0,7-4-85 0,-8 4-143 0,1-6-72 0,-2 6-32 0,2 0-14 0,2-3-2 0,-4 3-14 0,1 0-14 15,1 0-16-15,-2 3-15 0,-5-3-10 0,9 0-9 0,-4 6-7 0,-5-6-6 16,7 4-6-16,-7 1-10 0,0 1-6 16,6-2-5-16,-6 1-4 0,5 4-3 0,-5-3-1 0,0 4-2 0,0-5 1 0,0 4-1 0,0 1 0 0,0-1 0 0,-5 0 3 15,5 3-2-15,-6-3 2 0,6 1 1 0,-7-1 0 0,7 0-1 0,-5 3 0 16,-4-3 1-16,4-5-2 0,-2 7 0 0,1-7 0 0,1 1 3 0,-11-1-1 16,11 1 1-16,-2-5 2 0,-5 7-2 0,4-7 0 0,-4 0 2 0,6 4 3 15,-2-4 2-15,3 0 2 0,-3 0 3 0,3-4 1 0,-3 4 4 0,2 0 3 16,6-7-1-16,-7 7 4 0,1-5 4 0,6 5 5 0,-7-4 0 0,7-1 1 15,0 1 0-15,-6-2 0 0,6 1-3 0,0 1-1 0,0-1-2 0,0-5-4 16,0 4-3 0,0 3-5-16,0-7-5 0,0 5-6 0,6-5-9 0,-6 5-6 0,7-4-6 0,-7-1-4 15,6 4-6-15,1 3-2 0,-1-3-2 0,2-4-3 0,5 5-1 16,-8 1 0-16,9 4 2 0,-2-5-1 0,2-1 2 0,-1 6 4 0,-1 0 1 16,2 0 4-16,4 0 0 0,-4 0 3 0,-1 6 1 0,0-6 0 0,0 5 1 0,1-1 0 0,-2 1-2 15,-4 5 0-15,4-4-1 0,-5 3-1 0,-2 1 3 0,-5-1-3 16,8 6 2-16,-8 0 2 0,0-6 1 0,-8 6 3 0,8 4 4 0,-5-5 1 0,-2 2 2 15,0 3 2-15,-6-5 3 0,6 7-1 0,-6-2 3 0,2-4 2 0,-5 4 0 16,5-4-1-16,-1-1 2 0,-2 6-2 0,1-5 0 0,-1-6-3 0,7 6-3 0,-5-6-2 16,6 2-1-16,0-1-1 0,-2-1 1 0,1 0-1 0,7 1 2 0,-5-4-1 15,-1 3-2-15,6-3 0 0,0-2 1 0,-8 1-1 0,8-1-2 0,0 1 1 16,0 1-1-16,0-6 0 0,0 4-1 0,0-4 0 0,0 0 3 0,8 6 0 0,-8-6 3 16,6 5 1-16,-6-5 1 0,5 0 1 0,10 0 0 0,-9 0-4 0,0-5-10 15,6 5-14-15,4-6-21 0,-5 6-28 0,1-4-33 0,9-2-48 0,-10 1-53 16,10-4-104-16,-7 5-119 0,6-6-50 0,-1 5-17 0,-1-4 0 0,1-3 12 0,-3-1 20 15,2 3 27-15,3-4 36 0,-3-2 39 0,3-4 48 0,-2 2 51 0,-1-2 58 16,1 0 65-16</inkml:trace>
  <inkml:trace contextRef="#ctx0" brushRef="#br0" timeOffset="33655.04">4292 11406 77 0,'-13'0'165'0,"0"5"53"0,7-5 41 0,-9 0 35 0,10 0 33 0,-9 6 34 0,9-6 33 0,-3 0 31 0,3-6 28 0,-3 6 25 0,8 0 17 0,0 0-64 0,-6 0-114 0,6 0-79 0,0 0-62 0,0 0-32 16,0 0-18-16,0 0-14 0,0 0-12 0,0 0-20 0,0 0-15 0,0 0-16 0,0 0-8 0,6 0-4 0,-6-5 0 16,8 5 1-16,-8 0 0 0,5 0-1 0,3 0-4 0,2 0-2 0,-1 0-2 15,3 0-2-15,2-4-2 0,-1 4 1 0,6 0-4 0,-6 0-10 0,8-6-17 0,-3 6-32 16,3 0-36-16,-2 0-42 0,6 0-44 0,-6 0-73 0,2 0-81 0,-3 0-87 15,-4 0-77-15,4 0-35 0,3 6-3 0,-8-6 8 0,1 4 14 0,-2-4 28 0,-6 0 34 16,0 0 44-16,2 0 50 0,-1 0 54 0,-2 0 54 0,-5-4 70 0,0 4 74 16</inkml:trace>
  <inkml:trace contextRef="#ctx0" brushRef="#br0" timeOffset="33844.01">4442 11616 0 0,'-8'20'37'0,"-4"-1"153"0,5-8 84 0,-5 2 57 15,4-7 46-15,3 3 38 0,-9-3 37 0,14-12 29 0,-5-3 29 0,-3 3 27 16,8 3 23-16,0-3 26 0,0 6 23 0,0 0-119 0,0 0-204 0,0 0-100 15,0 0-50-15,0 0-24 0,0 0-16 0,0 0-13 0,0 0-12 0,0 0-10 0,0 0-4 16,8 0-3-16,-8-4-2 0,5 4-6 0,1 0-6 0,2 0-7 0,-3 0-8 16,10 4-7-16,-10-4-4 0,7 0-4 0,3 0 1 0,-2 0-12 0,-2 0-14 0,10 0-32 15,-8 0-36-15,8 0-50 0,-10 0-54 0,10 0-86 0,-9 0-96 0,0 0-98 16,3 0-87-16,4 0-37 0,-6 0-6 0,0-4 10 0,5 4 18 0,-4-5 31 16,-1-4 40-16,0 2 51 0,-5-2 55 0,5-6 62 0,-8 1 65 0,9-2 81 15,-2-3 81-15</inkml:trace>
  <inkml:trace contextRef="#ctx0" brushRef="#br0" timeOffset="35767.33">5274 11245 5 0,'-5'0'76'0,"5"-4"40"0,0 4 31 0,-8-6 30 0,8 6 27 0,0-4 25 0,0-1 25 0,0 5 23 0,0-4 21 0,0 4 21 0,0 0 18 15,0 0-25-15,0 0-54 0,0 0-37 0,0 0-32 0,0 0-18 0,0 0-6 0,0 0-9 0,0 0-10 0,0 0-7 0,0-6-8 16,0 6-5-16,0 0-1 0,-5-6-3 0,5 6-1 0,0 0-1 0,0 0 0 0,0 0-3 15,0 0-3-15,-8-3-4 0,8 3-6 0,0 0-4 16,0 0-7-16,0 0-6 0,0 0-5 0,0 0-9 0,0-6-6 0,0 6-9 0,0 0-11 0,0 0-8 16,0 0-7-16,0 0-12 0,0 0-10 0,0 0-10 0,0 0-12 0,0 0-6 15,0 0-10-15,8 0 1 0,-8-5 5 0,5 5 0 0,3 0 3 0,-3 0 0 0,2-4 2 16,5 4 1-16,3-6 3 0,4 6-1 0,-6-3 3 0,8-3 3 0,-2 6 6 0,-1-4-6 16,3-1-11-16,-2-1-20 0,1 6-27 0,-1-4-30 0,-1 4-29 0,-4-6-38 15,7 6-38-15,-16 0-59 0,8 0-66 0,1 0-66 0,-9 0-63 0,2 0-25 16,1 0 0-16,-8 0 18 0,0 0 27 0,0 0 33 0,0 0 38 0,0 0 43 0,-8 0 42 15,1 0 48-15,2-5 49 0,-9 5 58 0,1-4 68 0</inkml:trace>
  <inkml:trace contextRef="#ctx0" brushRef="#br0" timeOffset="36177.36">5237 11134 0 0,'-7'0'14'0,"-1"0"132"16,8 0 77-16,0 0 55 0,0 0 43 0,0-6 33 16,0 6 27-16,0 0 21 0,0 0 19 0,0 0 15 0,0 0 13 0,0 0 13 0,0 0 10 0,0 0-99 15,0 0-164-15,0 0-82 0,0 0-43 0,0 0-22 0,0 6-12 0,8-6-2 16,-8 0-1-16,7 4 2 0,-7 1 3 0,5-1 5 0,-5 7 3 0,6-7 4 15,-6 7 7-15,0-7-2 0,8 5-1 0,-8 1-12 0,5 1-7 0,-5 4-10 0,0-6-7 16,0 1-5-16,0 4-3 0,0-4-6 0,0 5-1 0,0-5-4 0,0 4 0 16,0-4-5-16,0 5-3 0,-5-6-4 0,5 1-2 0,0-1-4 0,0 6-3 15,-8-4-5-15,8-1-1 0,0-7-8 0,0 7-4 0,0-5-4 16,-6 5-4-16,6-5-3 0,0 1-5 0,0-3-4 0,-5 3-5 0,5-6 1 0,0 4-5 0,0-4 3 16,0 6 1-16,0-6 3 0,0 0 6 0,0 0 5 0,0 0 5 0,-7 5 6 15,7-5 3-15,0 0 6 0,0 0 4 0,0 0 6 0,0 0 4 0,0 0 6 16,0 0 0-16,0 0 3 0,0 0 0 0,0 0-1 0,7 0-4 0,-7 0-3 15,0-5-6-15,5 5 0 0,-5-6 1 0,6 6-1 0,-6 0-2 0,8-4 0 16,-3 4 2-16,3 0-3 0,-3 0-1 0,9 0 4 0,-9 0 6 0,10 0 4 0,-2 0 9 16,-2 4 7-16,10-4 7 0,-8 6 5 0,6-1-1 0,2-1 4 0,-3 1-1 0,1 5 0 15,1-4-1-15,-1 3 0 0,2 1-1 0,-2-1-3 0,-6 0-5 0,7 6-6 16,-8-6-5-16,3 7-4 0,-3-2-3 0,-5 1-4 0,5 1-1 0,-3-3-3 16,-9 2 0-16,5-1 2 0,-5 2 0 0,0-1-1 0,0-2 2 0,0 1 1 15,-5-2 2-15,-4-3 1 0,2 1 0 0,2-1 1 0,-2-4 0 0,-5 6-7 16,4-2-8-16,-4-4-11 0,-2 5-16 0,-4-5-21 0,4-1-21 0,1 5-23 0,-8-3-22 15,2 0-22-15,7-3-24 0,-8 3-34 16,1-1-37-16,5-1-34 0,-4-4-34 0,-1 6-45 0,6-6-50 0,-3 0-13 0,-2 4 13 0,5-4 20 0,5-4 31 0,-4 4 32 16,0-6 31-16,4 6 34 0,3-4 33 0,-3-1 41 0,2-1 41 0,6 3 40 15,-5-9 51-15</inkml:trace>
  <inkml:trace contextRef="#ctx0" brushRef="#br0" timeOffset="36555.98">5677 11411 0 0,'16'-5'25'0,"-5"1"142"0,-4-2 76 0,7 6 53 0,-14-3 42 0,7-3 37 0,-7 2 35 0,0-2 36 0,0 6 32 0,0-5 33 0,0 1 26 0,0-2 27 0,-7 1 21 0,7 1-110 0,0-1-187 0,0 5-97 0,-8-4-44 0,8 4-24 15,-6-6-13-15,6 6-17 0,-7 0-17 0,7 0-17 0,-6 0-18 0,6 0-14 0,-5 0-15 0,-3 0-8 0,0 6-9 16,3-2-3-16,-1 1-5 0,-1-1-4 0,2 1-2 0,-4 5-2 0,4 1-2 0,-2-1 1 31,1 3 0-31,1 2 2 0,-4-1 1 0,2 2 3 0,7 2 2 0,-5-3-3 0,5 6-3 0,-7-2-6 0,7-1-8 0,-7 3-6 0,7-2-7 0,0 2-9 16,0-8-5-16,0 7-5 0,7-1-6 0,-7-4-3 0,7 0-2 0,-2 0 1 15,2 0 0-15,2-6 2 0,-4 1 3 0,8 4 4 0,-8-10 10 0,9 8 7 16,-1-3 12-16,0 1 7 0,0-5 9 0,0-1 8 0,1 1 9 0,-2-5 11 0,7 0 9 16,-6 0 12-16,6-5 12 0,-4 1 14 0,-2-1 14 0,6-5 14 0,-6 1 9 15,5-3 9-15,-2-1 8 0,-5-2 6 16,2 6 8-16,0-6 2 0,1-6 1 0,-1 8-3 0,-6-1-6 0,-2-7-6 0,4 6-12 0,-4-5-12 0,-5 2-13 31,5-2-12-31,-5 1-14 0,0-6-10 0,-5 4-9 0,5 3-15 0,-5-6-13 0,5 5-12 16,-9-2-13-16,9 3-15 0,-5-3-19 0,-2 6-19 0,-1 2-18 0,3-2-18 15,-2 6-13-15,0-3-20 0,2 3-23 0,-3 5-24 0,3-1-27 0,-3-1-39 16,2 2-47-16,1 4-57 0,-11 0-62 0,11 4-37 0,-2 2-25 0,1-1 7 0,1-1 19 16,5 5 25-16,-8-3 31 0,0 3 34 0,8 0 39 0,-5 3 41 0,5-3 43 0,-6-5 54 15,6 7 55-15,0-7 61 0,0 1 72 0</inkml:trace>
  <inkml:trace contextRef="#ctx0" brushRef="#br0" timeOffset="36793.58">6409 11469 0 0,'5'6'104'0,"3"0"122"16,-8-3 76-16,6 3 54 0,-6-6 40 0,0-6 33 0,5 6 23 0,-5-3 24 0,0-3 17 16,7 0 19-16,-7 2 20 0,8-1-7 0,-8 1-19 0,6-1-120 0,-6-1-175 15,6 6-85-15,1-4-45 0,-7-2-16 0,0 6-8 0,5-3-2 0,3-3 0 16,-8 6 3-16,8-5-3 0,-8 5 2 0,5-4-4 0,-5 4-6 0,6-6-5 0,1 1-8 16,-2 5-10-16,4-4-9 0,3-2-7 0,-6 6-7 0,8-3-3 0,-2-3-5 15,2 2-1-15,-1 4-20 0,-1-6-21 0,2 6-27 0,-1-5-26 0,0 5-32 16,6 0-33-16,-6-4-38 0,-5 4-42 0,2 0-64 0,4 0-79 0,-1 0-67 15,-6-6-57-15,7 6-18 0,-9 0 4 0,2 0 27 0,-1 0 36 0,-6 0 42 0,8 0 42 16,-8 0 45-16,0 0 49 0,-8-9 50 0,8 4 51 0,-6-5 64 0,-1 4 78 0</inkml:trace>
  <inkml:trace contextRef="#ctx0" brushRef="#br0" timeOffset="36983.25">6591 11216 0 0,'-8'-6'44'0,"-4"6"138"0,5-3 76 0,2 3 57 16,-2-6 46-16,-2 1 43 0,4 1 44 0,-1-2 37 0,6 3 32 15,-7-3 26-15,7 2 23 0,0-1 8 0,0 5 2 0,0 0-120 0,0 0-192 0,0 0-94 16,0 0-42-16,0 0-22 0,0 0-11 0,0 0-18 0,0 5-12 0,0-1-13 0,7 2-9 15,-7 3-2-15,6 0 1 0,-6 0 5 0,5 3 4 0,-5-3 4 0,9 5 4 16,-2 0-4-16,-7 1-6 0,5 1-7 0,-5 2-10 0,7 3-6 0,0-2-7 16,-7 1-5-16,0-1-7 0,5 5-4 0,-5 0-7 0,8 1-18 0,-8-4-18 0,7 3-24 15,-7 0-32-15,5 1-30 0,-5-7-34 0,0 1-38 0,7 2-37 0,0-2-81 16,-7 2-94-16,5-7-79 0,-5-1-71 0,8 2-16 0,-8-6 3 0,5 7 23 0,-5-7 34 16,8 2 41-16,-8-7 44 0,0 1 51 0,0-5 48 0,0 0 53 0,0 0 55 0,0 0 75 15,0 0 83-15</inkml:trace>
  <inkml:trace contextRef="#ctx0" brushRef="#br0" timeOffset="37347.65">7215 11162 0 0,'-6'-4'11'0,"6"4"124"0,0 0 69 0,0-6 52 0,0 1 39 0,0 1 36 16,0-1 34-16,0 5 34 0,6-10 31 0,2 6 28 0,-8-1 27 0,0-1 23 15,5 3 23-15,-5 3-91 0,0-7-159 0,0 7-78 0,0-5-40 0,0 5-21 16,0 0-12-16,8-4-15 0,-8-1-17 0,0 5-14 0,0 0-16 0,0 0-12 16,0 0-14-16,0 0-7 0,0 0-9 0,0 0-7 0,0 0-6 0,0 0-5 0,0 0-7 15,0 5-6-15,5-5-4 0,-5 4 1 0,0 1 0 0,0 5 4 0,0-4-1 16,0 3 3-16,0 1 1 0,7 4 2 0,-7 2 2 0,0-1 1 0,0-2 0 15,-7 1-1-15,7 7 2 0,0-7 1 0,0 6 0 0,0-1-1 0,0 1-4 0,0-1 0 16,0 2-2-16,0-3-3 0,0 3-2 0,0 2-10 0,0-3-10 0,0-1-18 16,7 1-20-16,-7-1-21 0,0 6-20 0,7-10-22 0,0 3-18 0,-1 7-24 0,-6-10-28 15,7 6-54-15,-2-3-69 0,3-3-73 0,-2 1-72 0,-1-2-23 0,3-1 8 16,0-3 22-16,5 1 29 0,-8-8 33 0,0 9 36 0,4-12 35 0,-4 4 35 16,2-4 41-16,-7 0 42 0,6 0 60 15,1-4 67-15</inkml:trace>
  <inkml:trace contextRef="#ctx0" brushRef="#br0" timeOffset="37758.28">7568 11183 0 0,'0'0'30'0,"0"0"144"0,0 0 81 0,5 0 52 0,2 0 39 0,1-6 26 0,-8 2 25 0,12-1 18 16,0-1 19-16,2 2 18 0,-7-2 19 0,-1 1 18 0,-1 1 18 0,-5 4-112 15,7-5-181-15,-7 5-89 0,0 0-35 0,0 0-16 0,0 0-1 0,0 0-1 16,0 0 3-16,0 0-1 0,-7 0-1 0,7 0-8 0,0 0-6 0,-5 5-4 15,5-5-8-15,-6 4-9 0,6 1-12 0,-7 1-12 0,1-2-14 0,-2 2-8 16,-4 3-8-16,6-3-3 0,0 7-2 0,-2-2 1 0,1-2 2 0,-6 1 2 0,7 5 0 16,1-1-2-16,-3-4-6 0,1 5-6 0,1 0-9 15,0 4-6-15,6-4-4 0,-7 4-10 0,2 1-8 0,5-1-11 0,-8 0-9 0,8 1-8 0,0-1-3 16,0 5-4-16,0-3-1 0,0-2 2 0,8-4 2 0,-8 3 5 0,5 3 6 0,2-6 9 16,-1-2 6-16,0 3 9 0,9-2 11 0,-10 1 11 0,9-6 13 0,-2 1 8 15,2 1 10-15,-1-7 5 0,0 2 7 0,0-3 9 0,-2-3 10 0,5 0 10 16,-5 0 11-16,10 0 8 0,-9-3 9 0,2-7 7 0,-1 5 8 0,6-4 9 15,-7-3 6-15,1 3 9 16,1-6 8-16,-1 2 8 0,0-3 8 0,0 1 3 0,-8 1 0 0,4-5-4 0,3 4-8 0,-12-4-8 0,6-2-6 0,1 2-11 0,-7-1-6 16,0 1-10-16,0-5-10 0,0 5-16 0,-7-7-18 0,7 7-18 0,-6 1-21 15,6-3-14-15,-5 2-15 0,-2-2-14 0,7 3-16 0,-9-1-20 0,4 4-22 16,-2 0-18-16,1 0-13 0,-7 6-18 0,5-1-20 0,3-1-22 0,-1 7-27 0,-7-1-36 16,5 1-45-16,-4 8-56 0,5-4-61 0,-5 5-18 0,-1-1 3 0,5 7 22 15,-3-1 29-15,4-1 28 0,-7 0 28 0,7 1 34 0,-4 4 35 16,2-2 41-16,2-3 42 0,2 1 52 0,-1-1 54 0</inkml:trace>
  <inkml:trace contextRef="#ctx0" brushRef="#br0" timeOffset="38138.44">8265 11250 0 0,'13'0'46'0,"5"0"157"0,-9 0 78 0,2-5 56 0,-4 1 41 0,-7-6 35 16,5 5 29-16,4-5 29 0,-9-5 26 0,0 0 27 0,0 6 26 0,0 0 25 15,0-1 24-15,0 4-131 0,0 1-219 0,0 1-103 0,0-1-46 0,-9 1-21 0,9 4-16 16,-5-6-8-16,-2 6-10 0,1 0-9 0,1 0-10 0,-4 0-10 0,-3 0-9 16,-1 6-10-16,7-6-11 0,-9 4-6 0,4 5-4 0,-2-4-2 0,0 5 0 0,5 1 0 15,-3-1 3-15,-4-1 2 0,1 0 3 0,9 6 1 0,-8 0 0 0,7-5-4 16,-7 4-2-16,6 5-6 0,2-3-4 0,-4-2-5 0,4 2-5 16,-2-4-4-16,1 9-7 0,-2-6-4 0,2 0-7 0,6-2-9 0,-7 2-5 15,7 0-4-15,0 0-1 0,0 0 2 0,0-2 5 0,0 2 4 0,7-6 7 0,-7 7 6 16,6-7 4-16,2 2 10 0,5-1 2 0,-8-1 9 0,4 1 7 0,3-5 9 15,1 4 8-15,-7-3 7 0,7-2 7 0,0 1 5 0,0-1 7 0,6-4 7 16,-6 5 10-16,0-5 9 0,6-5 10 0,-4 1 13 0,-2-1 11 0,5-5 12 0,-4 5 12 16,-1-4 9-16,1-7 8 0,-2 7 5 0,-1-6 5 0,5 6 2 0,-11-7 0 15,9-2-6-15,-9 3-7 0,3 0-7 0,-8 2-13 0,7-8-12 0,-2 6-12 0,-5-4-14 16,0 4-17-16,0-3-20 0,0 3-22 0,-5-6-24 0,5 8-29 16,-7-8-20-16,-1 6-18 0,3 1-27 0,-2-5-36 0,-5 3-36 0,4 2-34 0,-5 1-32 15,2 3-30-15,4-5-40 0,-7 4-43 0,1 2-60 0,-1 5-63 0,2-2-9 16,-1 6 15-16,-1-4 19 0,7 4 28 0,-4 4 39 0,3-4 44 0,-5 6 46 0,8-2 44 15,-3 1 44-15,2-1 41 0,1-4 50 0,-3 5 56 0</inkml:trace>
  <inkml:trace contextRef="#ctx0" brushRef="#br0" timeOffset="38405.98">9026 11320 0 0,'0'9'48'0,"6"-6"165"0,-6 9 92 0,0-12 66 0,0 0 48 0,0 0 40 0,0 0 32 0,0 0 29 0,0-6 25 0,0-3 25 0,0 9 20 0,0 0 24 0,0-6 19 0,0 6-134 0,0-3-224 0,0 3-115 0,0-6-58 0,0 6-30 0,0 0-14 0,0 0-10 15,0 0-6-15,0 0-5 0,0 0-3 0,0 0-7 0,0 0-7 0,0 0-5 16,0 0-9-16,0 0-8 0,8 0-8 0,-8 0-5 0,0 0-5 0,5 0-3 16,3 0-1-16,-1 0 0 0,5 0-1 0,-5 0-10 0,6 0-13 15,0 6-18-15,5-6-18 0,3 3-27 0,-1-3-30 0,-2 0-37 0,3 6-39 0,-3-6-70 16,3 3-81-16,-2-3-82 0,1 6-78 0,-1 0-26 0,0-6-2 0,-6 4 20 0,0-4 28 0,0 5 38 15,0-5 39-15,-8 0 49 0,9 0 48 0,-7 0 54 0,-7 0 55 0,8 0 69 16,-8 0 73-16</inkml:trace>
  <inkml:trace contextRef="#ctx0" brushRef="#br0" timeOffset="38579.37">9203 11484 0 0,'-21'25'28'0,"10"-5"143"0,-10-7 78 0,8-1 54 0,-1-3 41 16,2 0 32-16,-2-3 27 0,9-6 21 0,-3-15 21 0,3-6 13 0,5 18 18 15,-7-3 13-15,7 6 16 0,0 0-112 0,0 0-184 0,0 0-85 0,0 0-40 0,0 0-20 16,0 0-13-16,0 0-2 0,0 0-1 0,7-4 3 0,-7 4 12 0,0 0 6 15,5 4 7-15,3-4 4 0,-3 0 1 0,9 6-5 0,-9-6-10 0,11 3-11 16,-4 3-7-16,-1-6-10 0,5 6-9 0,2-6-18 0,1 4-27 0,2-4-32 16,-8 5-39-16,6-5-41 0,1 0-44 0,4 4-71 0,-3-4-78 0,-2 0-89 15,2 0-87-15,-2 0-31 0,1 0-9 0,-1 0 13 0,0 0 20 0,1-4 35 0,-1-1 39 0,-6-5 44 16,8 4 46-16,-10-3 51 0,9 0 54 0,-7-6 67 0,1-1 72 16</inkml:trace>
  <inkml:trace contextRef="#ctx0" brushRef="#br0" timeOffset="38990.65">9964 11192 0 0,'0'-6'2'0,"0"3"114"0,7-3 78 0,-7 2 55 16,0-7 40-16,0 7 39 0,0-7 35 0,-7 2 38 0,7-1 36 0,0-5 33 0,-6 5 33 16,6 1 30-16,0-2 27 15,0 7-72-15,0-5-136 0,6 0-80 0,-6 3-51 0,0 0-24 0,0 2-11 0,0-1-15 0,0 5-19 0,0-6-20 0,0 6-20 16,0 0-20-16,0 0-20 0,0 0-14 0,0 0-17 0,0 0-8 0,0 0-8 15,0 0-6-15,0 0-12 0,0 6-3 0,0 3-7 0,0-3-2 0,0 4 0 0,0 1 0 16,7-4 3-16,-7 8 3 0,0-3 2 0,0 2 3 0,0 0 1 0,-7 6 1 16,7-5-3-16,0 4-1 0,0-1 1 0,-6 3-1 0,6-2-1 0,0 2-4 15,0 3-5-15,-7-5-13 0,7 5-17 0,0 0-21 0,-6 7-24 16,6-7-24-16,0 0-25 0,0 0-29 0,0 1-28 0,6-1-30 0,-6 1-33 0,0-1-56 0,7-5-70 16,-1 2-74-16,1-8-72 15,-1 2-17-15,-1-6 13 0,3 3 26 0,0-3 34 0,5 0 38 0,-8-3 40 0,0-6 41 0,4 3 44 0,-4-6 45 0,2 3 47 0,-1-6 60 16,2-3 68-16</inkml:trace>
  <inkml:trace contextRef="#ctx0" brushRef="#br0" timeOffset="39243.04">10348 11162 0 0,'7'0'6'16,"-1"0"115"-16,0 0 70 0,2 0 43 0,-8-4 31 0,7 4 21 0,-7-6 17 15,5 1 18-15,-5 1 21 0,0-1 22 0,0 1 21 0,0-2 21 0,6 2 21 0,-6-1-82 16,0 5-137-16,8-6-68 0,-8 6-33 0,0-3-12 0,5-4-1 0,-5 7 2 15,0-5 5-15,0 5-2 16,8 0-8-16,-8-4-10 0,7 4-11 0,-7 0-8 0,6-5-5 0,0 5-11 0,1 0-11 0,-2-6-8 0,3 6-13 0,5 0-5 16,-2-4-6-16,5 4-2 0,-3-3-2 0,-3 3-6 0,6 0-9 0,3-6-23 15,-6 6-32-15,6 0-38 0,-6-5-41 0,8 5-67 0,-11 0-73 0,11 0-67 16,-8 0-64-16,1 0-23 16,-2 0-4-16,1-4 9 0,-6 4 14 0,0 0 23 0,6 0 29 15,-13-6 39-15,5 6 45 0,-5 0 51 0,0-10 51 0,-5 5 62 0,-3-1 75 0</inkml:trace>
  <inkml:trace contextRef="#ctx0" brushRef="#br0" timeOffset="39606.9">10525 11021 0 0,'-14'4'18'0,"1"2"138"16,0-3 81-16,5 3 57 0,3-6 41 0,-8 5 30 0,7-5 22 0,6 0 17 15,-8 0 15-15,8 0 12 0,0 0 10 0,-5-5 14 0,5 5 10 0,0 0-101 16,0 0-164-16,0 5-86 0,0-5-44 0,0 4-17 0,-7-4-6 0,7 6 1 0,0 0 8 16,0 3 4-16,-6-3 6 0,6 1 4 0,0 4 5 0,0-7 2 0,0 8 2 15,0-3-9-15,-6 6-12 0,6-6-14 0,0 0-12 0,0 1-13 0,0 5-7 0,0-6-4 16,0 1-6-16,-7 4-2 0,7-2-1 0,0-3-2 0,0 1 1 0,0-1-2 15,-8 0 1-15,8 3-1 0,0-9 2 0,0 7-2 0,0-4 2 0,0-1-2 16,0-1 1-16,0-4 0 0,0 5-2 0,0-1 1 0,0-4 1 0,0 6 0 0,8-6 1 16,-8 6-1-16,0-6 1 0,0 0 1 0,7 3-2 0,-7-3 3 0,6 0 0 15,-6 0 3-15,6 0 0 0,1 0 2 0,-7 0 3 0,5 0 2 0,3 0 3 0,-2 0 4 16,1-3 2-16,-1 3 4 0,-1-6 4 0,11 6 3 0,-11-6 3 16,3 6 2-16,2-4 3 0,-1 4 2 0,3-5 2 0,-6 5 2 0,7 0 0 0,0-4 2 15,1 4-2-15,6 0 0 0,-6 0-2 0,-4 4-1 0,11-4-1 0,-8 5 0 16,6-1-2-16,-6 2-2 0,8 3-1 0,-8-3-3 0,6 3-2 0,-7 1-2 15,2-1-3-15,-1 2-3 0,1-2-5 0,-2 7-1 0,1-7-2 0,-7 6-6 0,2-6 0 16,-8 6-3-16,5 0-4 0,-5-2-6 0,0 2-10 0,-5 6-10 0,5-8-12 16,-8 2-15-16,2 0-13 0,-1-5-12 0,-6 4-12 0,8-4-10 15,-9-1-11-15,7 3-16 0,-4-3-15 0,-5-5-22 0,3 7-24 0,2-7-19 0,-2 1-20 0,6-5-35 16,-7 4-44-16,1-4-46 0,0 5-46 0,2-5-31 0,-4 0-26 0,1-5 3 16,4 5 17-16,-4 0 22 0,-1-4 31 0,3-1 35 0,0 1 40 0,4-2 37 0,-5 6 40 15,7-9 53-15,1 4 53 0,-2 1 56 0,-2-3 64 0</inkml:trace>
  <inkml:trace contextRef="#ctx0" brushRef="#br0" timeOffset="39954.58">11130 11201 0 0,'19'0'33'0,"-7"0"150"0,-3 0 83 0,3 0 56 0,-12 0 42 0,6-5 36 0,-6 1 32 0,0-2 26 0,0 3 21 0,0 3 21 0,0-6 16 0,-6 2 13 0,6 4 17 0,0 0-127 0,-7 0-203 0,7 0-106 0,-5 0-54 0,-4 4-27 16,4-4-11-16,-8 6-12 0,8-3-7 0,-11 3-4 0,5-2-2 0,-2 1-1 15,-2 1 0-15,-4 3 2 0,14 1 0 0,-8-5 0 0,-1 5 0 0,2-1 0 0,-2 6 2 16,7-6-1-16,1 7 1 0,-7-2 1 0,5-4-1 0,3 5 0 0,-1 0-2 16,-1 3-2-16,2-3-5 0,5 4-8 0,-9-4-4 0,9 6-5 0,-7-8-2 15,7 7-2-15,7-4-1 0,-7-4 0 0,9 4 1 0,-4-1 0 0,2-6-1 16,-1 0 5-16,-1 7 4 0,11-11 8 0,-5 4 15 0,2-3 16 0,2-2 16 16,-4 1 11-16,10-5 12 0,-9 0 10 0,8 0 12 0,0 0 11 15,-1 0 8-15,0-5 10 0,7 1 7 0,-5-7 5 0,-3 7 5 0,1-5-3 0,1-6-4 0,7 5-5 16,-14-5-4-16,6 1-6 0,-6-2-4 0,5-3-9 0,-9 5-7 0,3-5-10 15,-4-2-13-15,-3 3-8 0,-5-3-12 0,0 2-11 16,0-2-12-16,-5 3-17 0,-3-1-19 0,1-2-24 0,-7 6-27 0,-4-3-27 0,-1 3-28 0,-2 5-34 0,-2-5-32 16,-11 6-32-16,8 3-32 0,-6 3-57 0,-8-3-70 0,8 6-74 0,-7 0-76 15,7 6-20-15,-7-3 11 0,0 7 26 0,-1 1 34 0,8-8 39 0,-7 9 40 0,0-3 45 16,-2 1 47-16,-3-1 47 0,5 0 48 0,-9 3 63 0,4-9 67 0</inkml:trace>
  <inkml:trace contextRef="#ctx0" brushRef="#br0" timeOffset="40759.21">3041 12745 0 0,'-8'0'65'0,"8"0"68"0,-5 0 41 0,-2 0 31 0,7-4 26 0,0 4 23 16,0 0 24-16,-6-6 22 0,6 6 25 0,0-4 25 0,0 4 21 0,0 0-7 0,0 0-30 0,0-5-61 0,0 5-71 0,0 0-36 0,0 0-16 0,-5 0-10 0,5 0-8 0,0 0-6 0,0 0-12 0,0 0-10 0,0 0-15 0,0 0-14 0,0 0-15 16,0 0-10-16,0 0-14 0,0 0-10 0,0 5-8 0,-9-5-10 0,9 4-7 0,0 2-2 15,0-2-6-15,0 1-1 0,0-1 1 0,0 7 0 0,0-7 3 0,9 7 3 16,-9-7 2-16,5 5 3 0,-5 1 1 0,6-5 2 0,1 4 0 0,-2 3 2 15,3-3-4-15,0 1 2 0,-3-1-1 0,9-4 0 0,-1 5-1 0,-1-1 1 16,0-3-1-16,-5 0 5 0,13-3 5 0,-8 3 3 0,4-2 7 0,2-4 7 0,-4 0 6 16,4 0 3-1,-5 0 6-15,7-4 6 0,0 4 6 0,-8-6 6 0,7-3 9 0,-6 3 6 0,6-3 5 0,-3 3 1 0,2-3 0 0,-4 0-2 0,-2-1-2 0,7 1-2 16,-6-6 0-16,-6 4 0 0,7 1 0 0,-1 1-3 0,-8 0 1 0,2-1-2 16,0-5-5-16,-2 6-6 0,3-1-7 0,-8-4-3 0,7 2-7 0,-7 3-5 15,-7-4-7-15,7-2-4 0,0 3-7 0,-8-3-5 0,3 6-6 0,-2-4-4 16,0 1-5-16,-5 3-6 0,6 0-6 0,-8-1-1 0,2 5-4 0,-2 1-3 0,1-1-1 15,1-2-2-15,-2 7-1 0,1 0-2 16,0 0 1-16,-6 7-4 0,6-2 0 16,0-1-2-16,-1 5-2 0,2 1-3 0,-1 4-5 0,-1-2-7 0,1 1-4 15,0 7-6-15,0-4-7 0,-1 2-4 0,2 1-5 0,1 2-5 0,3-2-2 0,-5 1-4 16,6-1-4-16,0 5-4 0,2-3-2 0,-3-2-5 0,8 5-1 16,-7-3-4-16,7-3-3 0,-5 1-5 0,5 2-7 0,5-8-7 0,-5 7-12 0,0-4-8 15,7 2-10-15,1-3-16 0,-3 0-20 0,2 0-33 0,5-2-40 0,4 2-58 16,-11 1-68-16,8-7-18 0,6 6 1 0,-6-6 17 0,0-4 21 0,7 5 26 0,0-4 29 15,-1-6 28-15,-7 5 29 0,9-10 36 0,-2-1 38 0,7 2 47 0,-5-2 56 16</inkml:trace>
  <inkml:trace contextRef="#ctx0" brushRef="#br0" timeOffset="41266.71">3731 12984 0 0,'-5'6'5'0,"-3"-2"120"0,0 2 74 0,3-6 50 15,-1 0 35-15,-6 0 25 0,3-6 19 0,4 6 19 0,-2-4 19 0,1 4 18 16,1-6 19-16,-4 1 18 0,9 1 15 0,-7-2-80 0,7 1-141 0,0 1-76 15,-5-1-40-15,5 1-15 0,-7-2-3 0,7 2 7 0,-6-1 7 0,6-1 6 16,-6 2 2-16,6-2 0 0,0 1 2 0,0 1 0 0,0-1-2 0,0 5-5 0,0-4-8 16,0-2-9-16,0 6-11 0,0-3-9 0,0-3-9 0,6 6-7 0,-6-6-6 15,6 6-6-15,1-3-5 0,-7 3-4 0,5-6-9 0,11 0-1 0,-11 6-6 16,8-4-1-16,-8 4-4 0,9-5 0 0,-1 5-2 0,0-6 1 0,0 6 1 16,1 0-1-16,6 0-2 0,-8 0 1 0,8 0-1 0,-7 6 0 0,-2-6 0 0,5 5-1 15,2-1 0-15,-13 2 0 0,11 0 0 0,-5-3-2 0,-4 9 2 0,7-9-2 16,-7 3-1-16,-2 3-5 0,1 0-7 0,2-3-5 0,-3 4-8 0,-5-1-9 15,0 1-9-15,0-1-7 0,0 2-4 0,0-2-6 0,0 7-7 0,-5-7-1 16,-3 0-3-16,2 0 0 0,1 3 2 0,-2 3 5 0,-1-6 7 0,2 0 6 0,-7 1 10 16,8-5 8-16,-11 5 7 0,11 0 10 0,-8-5 5 0,8-1 8 15,-4 5 4-15,2-9 4 0,2 6 2 0,-1-1 3 0,-2-1 1 0,3-4 1 0,-3 5 1 16,3-5 0-16,5 6-2 0,-7-6 1 0,7 0 2 0,0 0-1 0,0 0-1 0,0 0 3 16,-7 0 1-16,7 0 0 0,0 0 2 0,0 0-1 0,0 0-1 0,0 0-1 15,0 0-1-15,0 0-3 0,0 0-5 0,0 0-2 0,0 0 1 0,7 0 5 0,-7 0 7 16,7 0 9-16,-2 0 7 0,-5 0 9 0,8 0 11 0,-3 0 10 0,3 4 9 15,3-4 7-15,-4 6 8 0,7-1 8 0,-7-1 8 0,4 5 6 0,-2-3-2 16,3 3-3-16,-6-3-11 0,7 4-7 0,-5-1-11 0,-1 0-10 0,-2 1-11 16,1 4-10-16,2-2-11 0,-3-3-6 0,-5 4-7 0,0-2-3 0,0-1-6 15,0 0-1-15,0 4-2 0,-5-4 0 0,5-1 2 0,-8 3-1 0,2-3-2 0,1 0-6 16,-2 0-6-16,-7 1-4 0,7 1-11 0,1-1-6 0,-6-1-10 0,-2-4-12 16,1 5-14-16,8-6-16 0,-11 6-16 0,5-6-23 0,-2 6-18 0,0-4-22 15,-1-1-16-15,1-1-16 0,1 5-12 0,-2-3-12 0,-7-1-11 0,10-1-18 16,-1 2-22-16,-2-6-22 0,-4 6-27 0,2-3-43 0,4-3-47 0,0 0-6 0,4 0 13 0,1 0 24 15,2 0 27-15,-1-3 30 0,-2 3 29 0,8-6 30 0,0 6 31 0,0-10 38 0,0 5 37 16,0-4 44-16,8-1 53 0</inkml:trace>
  <inkml:trace contextRef="#ctx0" brushRef="#br0" timeOffset="41519.32">4500 13039 0 0,'5'9'1'0,"-5"-3"97"0,9-2 64 0,-2-4 40 0,-7 0 30 0,5-4 27 0,-5 4 27 0,6-12 31 0,-6-3 34 0,7 6 33 0,-7 0 34 0,0 5 28 16,6-1 26-16,-6 5-69 0,0 0-126 0,0-6-63 0,0 6-33 0,0 0-18 0,0 0-10 0,0 0-15 0,0-4-15 0,0 4-21 0,0 0-27 0,0 0-20 0,0 0-24 0,0-6-16 0,8 6-14 0,-8 0-15 0,5 0-16 0,2 0-25 15,-1 0-28-15,-6 0-29 0,14 6-32 0,-7-6-60 0,-2 0-75 0,9 4-72 16,-9-4-71-16,10 6-24 0,-3-6-6 0,-5 5 9 0,6-5 14 0,-7 4 23 0,7-4 27 15,-8 0 37-15,11 4 42 0,-11-4 46 0,3-4 48 0,-3 4 65 0,0 0 74 16</inkml:trace>
  <inkml:trace contextRef="#ctx0" brushRef="#br0" timeOffset="41708.18">4597 13238 0 0,'-5'14'21'0,"5"2"136"0,-7-7 78 0,7 0 50 0,0-3 36 0,-8-1 30 0,8-1 25 15,0-4 27-15,0 0 30 0,0 0 27 0,0 0 31 0,0 0 30 0,0 0 29 16,0 0-96-16,0 0-168 0,0 0-86 0,0 0-48 0,0 0-22 0,8 0-10 15,-8 0-6-15,0-4-3 0,7 4-10 0,-7-5-8 0,0 5-13 0,5 0-15 16,3 0-13-16,-2 0-18 0,-1 0-20 0,3-6-21 0,-1 6-26 0,-1 0-20 0,7 0-24 16,0 0-24-16,0 0-31 0,-7 0-33 0,15-4-51 0,-8 4-55 0,-3 0-99 15,6-5-112-15,-5 5-46 0,10-4-12 0,-9 4 10 0,8-5 23 0,-8 1 31 16,7-8 37-16,-6 3 40 0,8 0 45 0,-7-6 46 0,-2-1 51 0,1 2 60 0,1-5 63 0</inkml:trace>
  <inkml:trace contextRef="#ctx0" brushRef="#br0" timeOffset="44548.53">5293 12780 0 0,'-5'0'54'0,"-9"0"80"0,9 0 49 0,-3 0 36 0,3 0 30 0,-3 0 28 0,8-5 29 0,-6 5 27 0,1 0 27 0,5-6 23 0,0 6 22 0,0 0-8 0,0 0-30 0,-7 0-66 0,7 0-89 0,0 0-48 0,0 0-28 16,0 0-13-16,0 0-8 0,0 0-10 0,0 0-10 0,0 0-9 0,0 0-14 16,0 0-8-16,0-4-7 0,0 4-5 0,0 0-5 0,7-6-6 0,-7 6-6 0,0 0-3 15,0-5-8-15,5 5-7 0,-5 0-5 0,6-4-5 0,-6 4-5 0,8-5-6 16,-3 5-2-16,3-4-2 0,4-2 0 0,-5 6-3 0,6-4 0 0,-6 4 2 16,6 0 2-16,-2-5-2 0,5 5 4 0,-3 0-1 0,6-6 1 0,-7 6 1 15,8 0 2-15,-8 0 1 0,7 0 0 0,-4 0-1 0,-1 0 0 0,-4 0 1 16,3 0 0-16,1 0-2 0,-1 0 2 0,-5 0-1 0,-3 0-2 0,8 0 2 0,-6 6 0 15,-7-6-1-15,7 0 0 0,-7 0 0 0,0 0 1 0,5 5 1 0,-5-5 2 16,0 0 1-16,7 4 4 0,-7 2 1 0,0-2 3 0,0 1-1 0,0-1 4 16,0 1 1-16,0 5 1 0,8 1 2 0,-8-2 1 0,0 1 1 0,0 5-1 0,0 0-2 15,0-6 0-15,0 4-3 0,0 2-1 0,0 0-2 0,0 0-1 0,0 4 0 16,5-4-2-16,-5 6 0 0,0-8-1 0,0 7-3 16,0-4 0-16,0 2 0 0,0 3 0 0,0-2 2 0,0 5 0 0,0-3 0 0,0 1-1 0,0 4 1 15,0-3-2-15,0-3 1 0,0 5 0 0,7-6-3 0,-7 7-3 0,0-8-14 0,0 1-21 16,0 2-25-16,0-2-23 0,0-5-28 0,7 2-24 0,-7-1-46 0,0-2-53 0,5-2-54 15,-5 2-56-15,7-2-50 0,-7-1-43 0,9-1-11 0,-9 0 6 0,0-3 24 16,5 4 31-16,-5-5 37 0,0-5 38 0,0 0 39 0,0 0 38 16,0 0 51-16,0 0 52 0,0 0 52 0,0 0 68 0</inkml:trace>
  <inkml:trace contextRef="#ctx0" brushRef="#br0" timeOffset="44785.18">5380 13174 0 0,'-9'-4'8'15,"9"4"121"-15,0 0 72 0,0-4 46 0,0 4 35 0,0 0 28 0,0 0 23 0,0 0 20 16,0 0 20-16,0-5 20 0,0 5 21 0,0-6 21 0,0 6 20 0,0 0-87 16,0 0-146-16,0 0-75 0,0 0-40 0,0 0-16 0,0-4-4 0,0 4-2 15,0 0 0-15,9 0 1 0,-9-6 1 0,0 6-5 0,5-5-5 0,-5 5-4 16,7 0-8-16,-1 0-7 0,-6-4-7 0,8 4-7 0,-2-5-6 0,1 5-4 16,5 0-3-16,-5-6-7 0,6 6-3 0,-1-4-3 0,2-1-6 0,-1 1-1 15,0 4-2-15,6-5-1 0,-6 1-2 0,7-2-3 0,-1 0-3 0,1 2-17 16,8-1-24-16,-10-1-32 0,1 2-36 0,-1-1-59 15,3 1-69-15,6-1-96 0,-9 1-106 0,3-2-44 0,3 0-13 0,-3 3 2 0,-3-3 12 0,3 0 19 0,-8-3 20 0,8 0 38 16,-2 0 42-16,-6-1 51 0,-1-5 52 0,-5 4 65 16,6-8 71-16</inkml:trace>
  <inkml:trace contextRef="#ctx0" brushRef="#br0" timeOffset="45100.4">6115 12759 64 0,'-7'-5'135'0,"-5"5"42"0,4-4 33 0,-3 4 30 15,3-5 28-15,-4 1 29 0,-2 4 25 0,8-6 28 0,-6 6 25 0,4-4 26 0,2 4 23 0,-7 0-53 16,6-5-102-16,1 5-52 16,6 0-30-16,-8 0-18 0,3-6-13 0,5 6-11 0,0 0-12 0,-5 0-14 0,5 0-14 0,0 0-15 0,0 0-15 0,0 0-11 15,0 0-16-15,0 0-11 0,0 0-10 0,0 0-12 0,0 0-10 0,0 0-7 0,0 0-8 16,0 0-2-16,0-3-1 0,5 3 2 0,0 0 4 0,-5 0 2 0,8 0 2 15,5 0 6-15,-7 3 2 0,7-3 2 0,0 0 3 0,0 0 4 0,1 0 3 0,6 0 2 16,-9 0 1-16,9 0 0 0,0 0-1 0,0 0-2 0,-1 0-4 0,2 0-2 16,-2 0-4-16,1 0-14 0,-1 0-18 0,-6 0-26 15,6 0-27-15,-7 0-30 0,9 0-26 0,-10 6-44 0,5-6-51 0,-11 0-50 0,8 5-49 0,-7-5-52 16,2 4-52-16,-8-4-18 0,7 6 3 0,-7-6 20 0,0 0 29 0,-7 4 36 0,7 1 40 16,-8-1 40-16,2-4 40 0,-1 0 49 0,1 0 51 0,1 0 50 0,-11 0 64 0</inkml:trace>
  <inkml:trace contextRef="#ctx0" brushRef="#br0" timeOffset="45542.5">6207 12741 0 0,'-14'0'1'0,"9"0"105"0,-9 0 72 15,7 0 47-15,1-6 38 0,-1 6 36 0,1 0 33 0,-2-4 33 0,8 4 29 0,0 0 28 16,-5 0 24-16,5-5 26 0,0 5 21 0,0 0-74 0,0 0-130 0,0 0-70 16,0 0-42-16,0 0-20 0,0 0-15 0,0 0-14 0,0 0-16 0,0 0-15 15,0 0-18-15,0 0-9 0,0 0-16 0,0 0-10 0,0 0-12 0,0 0-11 16,0 0-12-16,-7 0-6 0,7 0-7 0,0 5-2 0,0-5-5 0,0 4 0 16,0 6-1-16,0-5 3 0,0 4-1 0,0-3 3 0,0 4 3 0,0 4 3 0,0-4 4 15,0 5 5-15,0 0 3 0,0-6 0 0,0 10 1 0,0-4-3 0,-6 0 0 16,6 0-4-16,0-2 1 15,0 2-1-15,-7 0-2 0,7 0 0 0,0 0-3 0,-7 0 0 0,7 0-3 0,0-7-4 0,0 3-5 0,0 4-8 0,-7-6-4 16,7 1-5-16,0-5-3 16,0 4-5-16,0-5-1 0,0 2-3 0,0-1 0 15,0-5-2-15,0 4 1 0,0-4 2 0,0 0 0 0,0 0 7 0,0 0 6 0,0 0 6 16,0 0 11-16,0 0 10 0,0 0 6 0,0 0 10 0,0 0 7 0,0 0 8 16,0 0 8-16,0 0 4 0,0 0 1 0,0 0 1 0,0 0-3 0,0-4-3 15,7-1-3-15,-7-1-4 0,0 2-6 0,7 4-5 0,-7-5-9 0,7-4-5 16,-7 5-8-16,6-2-8 0,1 0-6 0,-2 3-5 0,3-3 0 0,-2 6-2 0,1-6 3 15,6 3 1-15,1 3 5 0,-4-6-1 0,4 6 5 0,1 0 3 0,-3 0 5 16,0 0 2-16,9 6 5 0,-10-6 3 0,10 3 5 0,-3 3-1 0,-2 0 1 16,2-3 2-16,-4 3-3 0,-2 4 2 0,7-5-3 0,-6 4-3 0,1 1 2 0,-2-1 0 15,-4 3-2-15,-2-3 0 0,7 4 0 0,-13-2-1 0,5-2-2 0,3 7 0 16,-8-3 3-16,8-2 0 0,-8-2 2 0,0 0 0 0,0 7 3 0,0-7-1 0,-8 1 0 16,8 0 2-16,-8 0-3 0,3 0-3 0,-2-1-1 0,1 0-6 15,0-3-8-15,-2 3-8 0,1 3-13 0,-4-3-11 0,3-5-12 0,-5 5-19 0,6-3-16 16,-5-1-17-16,7-1-18 0,-10 8-16 0,2-9-11 0,2 3-12 0,-5-2-11 0,11 7-17 15,-8-8-17-15,-1 3-32 0,7-2-42 0,-4-4-40 0,3 5-41 0,3 1-21 16,-3-6-11-16,3 3 11 0,-2-3 18 0,0 0 22 0,7-3 26 0,0 3 24 16,-5 0 27-16,5-6 33 0,0 1 37 0,0-5 46 0,0 7 50 0</inkml:trace>
  <inkml:trace contextRef="#ctx0" brushRef="#br0" timeOffset="45810.62">7027 13091 51 0,'0'12'151'0,"0"-3"55"0,0-5 36 0,0-4 23 0,0 0 13 0,0 0 14 0,6 0 12 0,-6 0 14 0,0 0 15 0,6 0 24 0,-6 0 28 0,0 0-39 0,0 0-73 0,0 0-69 0,0 0-60 16,0 0-24-16,7-4-3 0,-7 4 8 0,0 0 6 0,0 0 9 0,0 0 5 0,0 0-1 15,0-5-4-15,0 5-14 0,8-4-16 0,-8 4-20 0,0-6-23 0,5 6-14 16,-5-6-16-16,6 6-11 0,2-4-7 0,-3-1-7 0,10 5 0 0,-10-6-2 15,9 2-3-15,-1 4 2 0,0-5-3 0,-2 1-2 0,5 4-2 0,2-5-14 16,-4 5-21-16,4-4-25 0,-5 4-32 0,0-6-32 0,8 6-34 0,-8-6-67 0,0 6-78 16,-2 0-75-16,5-3-69 0,-3 3-29 0,-8 0-2 0,9-6 9 0,-9 6 17 0,2-6 29 15,-7 3 35-15,6-3 41 0,-6-3 45 0,-6 5 46 0,6-7 49 0,-7 1 64 16,2 1 75-16</inkml:trace>
  <inkml:trace contextRef="#ctx0" brushRef="#br0" timeOffset="46015.5">7125 12851 0 0,'-8'6'47'15,"8"-1"161"-15,-5-1 86 0,-2-4 63 0,7 6 47 0,-7-6 37 0,7 0 33 16,-5 0 21-16,5-6 22 0,-7 2 15 0,7 4 14 0,0 0 10 0,0 0 13 16,0 0-146-16,0 0-227 0,0 0-114 0,0 0-55 0,0 0-26 0,0 0-14 15,0 0-2-15,7 0 0 0,-7 4 4 0,0 2 7 0,5 0 6 0,-5 3 11 0,7-3 5 16,-7 3 5-16,7 0 5 0,-2 0 4 0,-5 1 3 16,8 5-2-16,-2 0 0 0,-6-6-1 0,7 12-6 0,-7-6-3 0,6-2-9 15,-6 8-6-15,0-2-19 0,0-1-21 0,5 3-30 0,-5-2-37 0,0 1-41 0,0-1-48 0,7 5-91 16,-7-3-115-16,0-2-72 0,0 0-49 0,0-5-16 0,0 2 3 0,0-2 14 0,0-4 23 15,0-1 32-15,0 3 41 0,0-8 47 0,-7 1 51 0,2-1 57 0,5-4 60 0,-6 0 81 16,-1 0 97-16</inkml:trace>
  <inkml:trace contextRef="#ctx0" brushRef="#br0" timeOffset="48705.15">7810 12784 0 0,'0'0'61'15,"0"0"84"-15,0 0 53 0,-8-4 45 0,8 4 38 0,0-5 34 0,-8-1 34 0,8 6 32 0,0-4 33 0,0-2 32 0,0 1 27 0,0 1 0 0,-5-1-25 0,5 1-66 0,0-2-93 0,0 2-53 0,0-1-36 0,0 5-20 0,0-6-19 16,0 6-15-16,0-3-13 0,0 3-17 0,0-7-17 0,0 7-11 0,0 0-14 0,0 0-13 0,0 0-9 16,0 0-11-16,0 0-10 0,0 0-7 0,0 0-10 0,0 0-6 0,0 0-9 0,0 0-8 15,0 0-6-15,0 0-7 0,0 0-6 0,0 0-4 0,0 0 0 0,0 0 2 16,0 7 4-16,0-4 2 0,5 8 3 0,-5-7 4 0,0 6 5 0,0-1 2 16,0 2 5-16,8 4 5 0,-8-2 5 0,0 2 3 0,0 0 3 0,8 0 2 0,-8 4 0 15,0-4-3-15,0 0-4 0,5 4-1 0,-5-5-1 0,0 7-2 0,0-2 1 16,0-4-3-16,0 4 1 0,0 0-1 0,0 1-1 0,0 1 2 0,6-3-1 15,-6 1 1-15,0-3 0 0,0 2-1 0,7 2 0 0,-7 1-5 0,0-8-6 16,5 8-11-16,-5-6-12 0,0-2-16 0,9 2-16 16,-9-6-20-16,0 7-21 0,0-7-24 0,7 0-28 0,-7 2-35 0,0-7-40 0,0 8-63 0,5-8-75 0,-5 1-56 15,0-1-49-15,0-4-6 0,0 0 10 0,0 0 24 0,0 0 27 0,0 0 35 16,0 0 35-16,0 0 41 0,0-4 41 0,0-1 47 0,0-5 51 0,0 4 60 0,0-9 78 16</inkml:trace>
  <inkml:trace contextRef="#ctx0" brushRef="#br0" timeOffset="49004.92">8328 12720 1 0,'0'0'64'0,"0"0"47"0,0 6 31 0,0-6 30 0,0 0 32 16,0 0 26-16,0 0 26 0,0 0 24 0,-5 0 21 15,5 0 20-15,0 0 19 0,0 0-25 0,-7 0-49 0,7-6-42 0,0 6-41 16,-6 0-22-16,6 0-12 0,-5 0-16 0,5 0-17 0,-9 0-9 0,9-3-9 0,-7 3-6 0,7 0-1 0,-5 0-3 15,5 0 1-15,0 0 0 0,-6 0 0 0,6 0-3 0,0 0-2 0,0 0-5 16,0 0-7-16,0 0-6 0,0 0-8 0,0 0-5 16,0 0-11-16,0 0-10 0,0 0-11 0,0 0-7 0,6 0-7 0,-6-7-3 0,5 7-1 0,-5-5-2 15,7 5 1-15,2-4-1 0,2-1 0 0,-4 5 0 16,7-6 2-16,-2 2-6 0,-1 1-3 0,5-3-17 0,3 0-22 0,-6 3-26 0,-1 3-30 0,2-6-53 0,-1 6-63 0,0-6-61 16,-7 6-62-16,6 0-47 0,-3 0-41 15,-4 0-12-15,-5 0 6 0,0 0 16 0,0 0 21 0,0 0 36 0,0 0 37 0,0 0 42 16,-5 0 43-16,-4 0 54 0,4 0 56 0,-2 0 55 0,-4 0 68 0</inkml:trace>
  <inkml:trace contextRef="#ctx0" brushRef="#br0" timeOffset="49432.88">8316 12656 0 0,'-6'0'3'0,"1"6"110"0,-4-6 70 0,2 0 48 15,2 0 39-15,-1 0 36 0,-1 0 31 0,7 0 30 0,0-6 24 0,-6 6 22 0,6 0 16 0,0-4 15 16,0 4 12-16,0 0-89 0,0 0-144 0,0 0-82 0,0 0-46 0,0 0-28 0,0 0-20 0,0 0-14 16,0 0-13-16,0 4-4 0,0 2 0 0,0 0 1 0,0 3 4 15,0-3 3-15,-8 1 5 0,8 4 5 0,0 5 4 0,0-7 4 0,0 0 3 0,0 6 4 16,-7 0 6-16,7-5-5 0,0 4 0 0,0 0-8 0,-5-3-8 0,5 4-7 0,-6 0-6 15,6-2-4-15,-8 2-3 16,8-6-1-16,-5 6-3 0,5 0-3 0,-8-6-1 0,8 7-3 0,-5-7-1 0,5 1-4 0,-8-1 1 16,8 2-1-16,-6-2 1 0,6 1-2 0,-5-4 2 0,5-1-1 15,0-1-1-15,-8 0 0 0,8 1-2 0,0-5 1 0,0 6 0 0,0-6 0 0,0 0 0 0,0 0 1 0,0 0 2 0,0 0 0 0,0 0 1 16,0 0 3-16,0 0 4 0,0 0 2 0,0 0 4 16,0 0 2-16,0 0 4 0,0 0 4 0,0 0 2 15,0 0 4-15,0 0 1 0,0 0 1 0,0 0 4 0,0-6-3 0,0 6-2 16,8-5-2-16,-8 1-5 0,0 4-8 0,5-4-2 0,-5-1-6 0,6 5-5 0,-6-6-4 15,8 2-5-15,-8-2-3 0,5 1-2 0,3 1 1 0,5 4 0 0,-7-6 3 16,-1 6 3-16,10-5 5 0,-2 5 5 0,-2 0 3 0,5 0 3 16,-5 0 1-16,10 0 4 0,-9 0-1 0,-1 0 4 0,5 5-3 0,3 1-1 15,-6-2 0-15,-1 1-6 0,2 1-3 0,-1-2-2 0,0 2-4 0,-7 3-4 16,6-5 1-16,-3 7-2 0,-4-2 0 0,8 0 0 0,-8 3 0 0,-5-3 2 0,9 0 0 16,-2 1 2-16,-7-1 2 0,5 3 2 0,-5-3 0 0,0 4 3 0,0-2 2 15,0-2-1-15,0 1 0 0,-5 5 3 0,5-6-3 0,-7 1 0 0,-2 1-5 16,4-8-8-16,-1 9-10 0,-1-3-10 0,2-5-14 0,-4 6-15 0,4-5-19 15,-2 0-17-15,1-1-23 0,-7 2-21 0,5 0-19 0,3-2-21 0,-2 1-29 0,-5-1-30 16,5 1-40-16,-1-5-39 0,-4 4-54 0,5-4-55 0,2 6-14 0,-3-6 11 0,0 0 20 16,8 0 28-16,-5-6 31 0,-1 6 32 0,1 0 34 0,5-4 33 0,-7 4 41 15,7-5 41-15,0 1 49 0,0-1 58 0</inkml:trace>
  <inkml:trace contextRef="#ctx0" brushRef="#br0" timeOffset="49780">8760 12838 0 0,'11'6'27'0,"-3"-6"145"0,-3 4 83 0,2-4 59 0,2 0 43 0,-9 0 37 0,0 0 36 0,0 0 27 0,0-4 28 0,0-8 20 0,0 9 22 0,0 3 18 0,5 0 16 0,-5 0-114 0,0 0-190 15,0 0-97-15,0 0-51 0,0 0-24 0,0 0-12 0,0 0-12 0,0 0-14 16,0 0-8-16,0 0-9 0,0 0-8 0,-5 0-4 0,5 0-4 0,-9 3-1 16,9 3-4-16,0 0-6 0,-7-2-5 0,2 5-7 0,5 0-5 0,-8 3-2 0,3 3-3 15,-1-6 2-15,6 4 1 0,-8 2 3 0,3 0 3 0,5 0 3 0,-7 0-1 16,1 0 0-16,6 0-4 0,0 4-9 0,0-4-6 0,-8 0-7 0,8-2-8 15,0 7-6-15,0-4-7 0,8-3-4 0,-8 2-4 0,0-6-2 0,6 6-3 16,-6-4 1-16,7-3 0 0,-7-3 2 0,5 5 5 0,3-5 9 0,-2 1 7 16,-1-3 7-16,-5 4 10 0,8-7 7 0,-3 5 12 0,2-5 16 0,2 0 13 0,-4-5 15 15,8-2 12-15,-7 4 16 0,1-3 10 0,-1-3 9 0,7-2 11 0,-5-2 8 16,5-3 7-16,-8 2 10 0,2-1 5 0,5-4 6 0,-5 4-1 0,1-4-4 16,-3 4-6-16,2-6-11 0,0 3-9 0,-7 3-13 0,0-4-11 0,0 4-13 0,0-4-13 15,0-2-16-15,-7 7-24 0,0-5-31 0,-6-2-36 16,1 6-35-16,-2 2-48 0,1-2-51 0,-6 0-73 0,-1 6-81 0,-4-1-100 0,-5 5-105 0,5 1-38 15,-10-1-9-15,8 5 11 0,-6 0 22 0,-2 0 35 0,-3 0 42 0,11 5 49 0,-6-5 48 16,-2 0 61-16,8 0 60 0,-1 0 73 0,3 0 75 0</inkml:trace>
  <inkml:trace contextRef="#ctx0" brushRef="#br0" timeOffset="50602.77">9958 5940 0 0,'0'0'3'0,"0"0"109"0,0 0 67 0,0 0 44 0,0 0 31 0,0 0 26 0,0 0 25 0,0 0 26 0,0 0 28 0,0 0 23 0,0 0 25 0,0-4 20 0,0 4 23 0,0 0-81 0,0 0-135 0,0 0-70 16,0 0-36-16,0 0-17 0,0 0-8 0,0 0-9 0,0 0-9 0,0 0-15 0,0 0-18 0,0 0-17 0,0 0-14 0,0 0-12 0,0 0-11 16,0 0-6-16,0 0-3 0,0 0-5 0,6 4-3 0,-6-4 0 0,7 6-1 15,-7 3 4-15,6-3 1 16,-6-3 3-16,5 3 6 0,3 4 5 0,0-5 6 0,-8 4 5 0,5-5 5 0,3 7 0 0,-3-7 2 0,0 1-3 0,4 5 0 0,-4-4 1 15,2-2 0-15,-1 1 1 0,8-5 3 0,-14 4 5 0,12-4 4 0,-4 5 5 16,-2-5 7-16,1 0 5 0,-1 0 5 16,-1 0 6-16,2 0 4 0,7-5 4 0,-9 1 3 0,3-1 2 15,5 5 6-15,0-10 2 0,-7 7 1 0,15-9 1 0,-16 3-4 0,9 3-3 0,6-3-4 0,-7-4-3 0,-2 1-2 0,10 3-4 16,-8 0-4-16,8-6 0 0,-10 5 0 0,10-5-1 0,-9 0-2 16,8 6-2-16,-8-6-1 0,7 0 1 0,-4 0-2 0,4 2-1 0,-6-8-2 0,0 6-3 0,6-3-3 15,-6-1-4-15,0 3-3 0,1-2-3 0,-7 3-5 0,4 0-4 0,-3 5-5 0,-3-4-1 16,3 8-4-16,-8-3-3 0,5 3-1 0,-5 2-5 0,0 4-5 0,0 0-4 31,0 0-10-31,0 0-12 0,0 0-17 0,0 0-17 0,0 0-18 0,0 4-12 16,0 2-5-16,-5-1-11 0,5 5-13 0,0-7-20 0,0 8-20 0,0-1-29 0,-8-1-25 15,8 6-34-15,0 0-30 0,0-2-46 0,-5 2-52 0,5 1-48 0,0-2-40 16,0 1-14-16,0 0 7 0,0-5 19 0,-8 3 23 0,8 2 34 0,0-4 40 16,0-1 41-16,0 3 44 0,0-8 48 0,0 5 49 0,0-5 59 0,8 4 71 0</inkml:trace>
  <inkml:trace contextRef="#ctx0" brushRef="#br0" timeOffset="55005.08">9677 13000 0 0,'7'0'25'0,"-7"-6"107"0,0 2 66 0,0-2 52 0,6 6 40 0,-6 0 36 0,0 0 32 15,0-5 28-15,0 5 28 0,0-4 28 0,0 4 26 0,0 0 7 0,-6-6 1 0,6 6-75 0,0 0-119 0,0-5-73 0,0 5-51 0,0 0-31 0,0 0-20 0,0 0-17 0,0 0-12 0,0 0-16 16,0 0-14-16,0 0-16 0,0 0-14 0,0 0-13 0,0 0-11 0,6 0-7 16,-6 0-5-16,0-4-1 0,8 4-3 0,-1 4 3 0,-2-4 1 0,1 0 5 0,0 5 1 15,9-5 3-15,-2 0 6 0,6 6 5 0,-6-6 7 0,5 0 4 0,9 0 2 16,-6 0 4-16,3 0 1 0,-4 0-6 16,7 0-6-16,-1 0-21 0,-7 0-28 0,7 4-29 0,-5-4-34 0,-2 0-37 0,-1 0-39 0,-4 5-64 0,6-5-72 0,-7 6-69 15,-7-2-65-15,6-4-24 0,-3 6-4 0,-4-1 15 0,-5-1 18 0,0-4 34 0,0 0 39 16,0 4 42-16,-5-4 46 0,5 5 47 0,-16-5 50 0,11 0 61 0,-1-5 72 15</inkml:trace>
  <inkml:trace contextRef="#ctx0" brushRef="#br0" timeOffset="55209.3">9677 13215 0 0,'0'9'1'0,"-6"1"105"0,6-6 68 16,0 6 42-16,0-6 30 0,0-4 31 0,0 6 31 0,0-6 33 0,0 6 36 15,6-6 30-15,-6 0 35 0,7 0 28 0,-1 0 27 0,-6 0-70 0,8 0-128 16,-1-6-64-16,-2 6-36 0,7 0-11 0,-5 0-3 0,1-6-9 0,5 6-11 15,-2 0-19-15,4-4-19 0,-3 4-18 0,0 0-16 0,4-5-16 0,2 0-15 0,1 5-9 16,0 0-14 0,1-4-10-16,-1-2-13 0,1 6-31 0,7-4-34 0,-8 4-47 0,2 0-51 0,2 0-88 0,-2-5-106 0,-1 5-88 0,0 0-80 0,-1 0-28 15,7 5-3-15,-13-5 8 0,8 0 16 0,-10 0 24 0,10-5 31 0,-9 5 41 0,-5-4 53 16,5-8 59-16,1 9 63 0,-5-8 79 0,3 1 85 0</inkml:trace>
  <inkml:trace contextRef="#ctx0" brushRef="#br0" timeOffset="55871.12">11435 12817 76 0,'9'-3'145'0,"-4"3"40"0,2-11 32 0,-7 7 29 0,6-2 28 0,-1 2 30 16,-5-5 30-16,8 4 30 0,-8-1 32 0,8-4 31 0,-8 5 29 0,0 1-55 0,0-1-107 0,5-5-51 0,-5 6-27 31,0-1-11-31,0-1-2 0,0 6-2 0,0 0-6 0,6-3-9 0,-6 3-12 0,0 0-16 16,0 0-17-16,0-7-16 0,0 7-17 0,0 0-13 0,0 0-13 0,0 0-13 16,0 0-15-16,0 0-12 0,0 0-13 0,0 0-16 0,0 0-13 0,0 0-11 15,0 0-9-15,0 0-6 0,-6 0-3 0,6 0-1 0,-5 7-2 0,5-4-1 0,-8 3-3 16,0-1-2-16,3 5 0 0,-1-6-3 0,-1 5-1 0,2-4-5 0,-9 5-2 15,7 1-4-15,-7-7-3 0,8 5-3 0,-6-3-3 0,-2 3-4 0,1-3-1 0,1-3 3 16,-2 3-1-16,-4 0 3 0,4-3 5 0,1-3 3 0,0 6 7 0,0-6 5 16,-1 6 9-16,2-6 5 0,-1 0 3 0,-1 0 5 0,2 0 1 0,-2 0 5 15,8 0 1-15,-6-6 3 0,3 6 3 0,4-6 4 0,-2 6 5 0,1-3 2 16,1-3 7-16,-3 6 5 0,0-6 8 0,8 3 6 0,-5-3 11 0,5 1 6 16,0 1 5-16,-6 4 5 0,6-6 0 0,0 2 0 0,0-5-2 0,0 4-1 15,6-1-6-15,-6 2-5 0,0-2-5 0,5 1-8 0,-5-4-11 0,0 5-7 16,8-2-7-16,0 2-9 0,-3-1-5 0,1-1-5 0,1 3 0 0,-2-4-4 0,9 2 0 15,-7 1-3-15,7-1 1 0,-1 5-1 0,-8 0 3 0,9-6 0 0,-1 6 4 16,-1 0 0-16,2 6 0 0,-1-6 4 0,6 5-1 0,-6-5 0 0,0 4 3 0,0 8 1 16,1-9 1-16,-2 8 2 0,-4-7 3 0,4 11 0 0,-5-6-1 0,-2 7 0 15,2-7 0-15,-1 6-1 0,2 3 0 0,-8-3 1 0,0 4 1 0,0 2-2 16,0 0-2-16,-8-3-6 0,8 7-6 0,-6-6-2 0,-6 1-6 0,5-1-2 16,-5 0 1-16,4 1 0 0,-4 1-1 0,-2-3 2 0,1 1-3 0,0-3 2 0,7 2-2 15,-7-3 5-15,0-4 2 0,5 4 4 0,-2-7 4 0,1 7 5 0,4-4 2 16,-2-8 1-16,-1 9 0 0,8-8 1 0,-5 5-1 0,-2-3 1 0,7-2 2 15,-7-4 1-15,7 5-1 0,0 0-1 0,0-1 0 0,-5-4-1 0,5 0 0 16,0 6-1-16,0-6 0 0,0 0-1 0,0 0 2 0,0 0 1 0,0 0 3 16,0 6 3-16,5-6 4 0,-5 0 3 0,7 0 4 0,-7 0 4 0,12 0 3 0,-4 0 3 15,4 0-1-15,-3-6 3 0,9 0 1 0,-5 6 0 0,6-9-2 0,2 4-6 16,-2 1-11-16,1-6-28 0,4 5-32 0,-3-4-43 0,6 2-48 0,-9-2-88 16,3 4-101-16,3-5-69 0,-4 5-46 0,-1-3-13 0,2 3 1 0,-3-5 11 0,2-1 16 15,0-4 24-15,-1 6 30 0,-7-10 41 0,9 4 45 0,-9-4 54 0,8-2 56 0,-6-3 76 16,-1 6 90-16</inkml:trace>
  <inkml:trace contextRef="#ctx0" brushRef="#br0" timeOffset="56408.24">12062 12683 0 0,'0'3'47'0,"0"1"158"0,0-4 81 0,0 0 55 0,0 0 40 0,0 0 32 0,0-4 22 0,0 1 23 15,0-3 20-15,0-3 19 0,0 3 22 0,0-4 20 0,6 5 26 0,-6-1-127 0,0 3-209 0,5-3-97 0,-5 2-34 0,0-1-14 0,7 5-4 0,-7 0-1 16,0-4 3-16,0 4-1 0,0-6 0 0,0 6-4 0,0-6-8 0,-7 2-8 15,7 4-15-15,-5 0-13 0,5 0-18 0,-6 0-17 0,-2 0-14 0,3 0-13 16,-3 0-7-16,3 4-5 0,-9-4-1 0,7 6-2 0,-6 0-2 0,-1-2 0 0,4 1 3 16,-4-5 0-16,-1 4 0 0,4 2 2 0,-2-3-2 0,0 3 0 0,6-1 1 15,-7-1-2-15,1 2-4 0,2 0 1 0,3-6-4 0,-4 3-2 0,3 3 1 0,-2-6-4 16,4 6 1-16,-6-6-2 0,7 3 4 0,-1-3 3 0,1 0 4 16,-1 0 6-16,1 4 9 0,-2-4 10 0,3 0 7 0,5 0 5 0,0 0 7 0,0 0 2 15,-7-4 4-15,7 4 2 0,0 0 3 0,0 0 2 0,0-3 1 0,0 3 1 16,0-6 0-16,0 6-5 0,0-6 0 0,0 3-3 0,0-3-5 0,7 0-1 15,-7 2 0-15,5 4-2 0,3-5 2 0,-2-1 0 0,1 3 1 0,-1 3-1 0,1-6 1 16,7 6 0-16,-9-4 0 0,8 4 2 0,1 0 2 0,-2-5 2 16,2 5 5-16,-1 0 0 0,6 0 4 0,-6 5 0 0,7-5 0 0,-9 4 1 0,10 2-1 0,-8-3 0 15,1 3-2-15,-2 3 2 0,1-3 0 0,-6 3 0 0,5 3 2 0,-4-5-3 16,-3 8-1-16,3 0-1 0,-8 0-1 0,6 0-3 0,-6 4 3 0,0 1 0 16,-6-1-4-16,6 2 1 0,-8 1-5 0,3 5-5 15,-3-3-7-15,-4 0-13 0,5 1-15 0,-6-1-9 0,1 1-8 0,-2-7-4 16,1 6 1-16,0-3-2 0,-6-2-1 0,11 2 2 0,-10-3 0 0,11-3 4 0,-7 0 2 0,9-5 4 15,-3-1 8-15,3 0 9 0,-1-3 15 0,6-2 7 0,-8 1 9 0,8 1 9 0,-5-3 8 16,5-3 11-16,0 0 12 0,0 0 8 0,0 0 13 0,0 0 9 16,0 0 8-16,0 0 6 0,0 0 7 0,0 0 2 0,0 0 4 0,0 0-1 0,0 0 0 0,0 0-7 15,0 0-9-15,0 0-12 0,5 0-10 0,3 0-12 0,-8-3-11 0,6 3-9 16,7-6-10-16,-8 6-7 0,9-5-2 0,-7 5-6 0,6-4-2 0,6 4-1 16,-6-6 0-16,0 6 1 0,5-5 1 0,3 5-11 0,-8 0-19 0,6 0-28 0,2 0-36 15,-10 0-41-15,10 0-46 0,-8 0-77 0,8 0-94 0,-10 0-77 0,2 0-71 16,7 0-26-16,-8 0-3 0,3 0 10 0,-2 0 18 0,-2-4 29 0,4 0 36 0,-9-7 50 15,7 7 51-15,-8-7 55 0,3-4 59 0,0 6 74 0,-3-4 81 0</inkml:trace>
  <inkml:trace contextRef="#ctx0" brushRef="#br0" timeOffset="56652.46">12452 12686 0 0,'-8'0'3'0,"-3"0"109"0,3-3 60 0,-5-3 38 0,8 6 28 0,-2-6 25 0,0 3 21 0,2-3 21 0,5 6 18 0,-7 0 22 0,7 0 20 0,0-6 23 0,0 6 28 0,0 0-71 0,0 0-124 0,0 0-55 16,0 0-20-16,0 0-5 0,0 0-2 0,0-4-3 0,0 4-6 0,0-5-6 16,0-1-9-16,7 6-7 0,-7-3-11 0,0 3-14 0,5-6-15 0,2 2-17 0,0 4-14 15,-2-5-13-15,3 1-14 0,5-2-6 0,-2 0-5 0,-3 6-3 0,13-4 2 16,-11-1-1-16,4 0 2 0,6 1 2 0,-1-2 2 0,0 2-2 0,1-1 1 16,-1 5-9-16,2-4-12 0,-2-1-19 0,1 5-23 0,0-7-26 0,-8 7-27 0,7 0-29 15,-6 0-35-15,2 0-42 0,-9 0-48 0,0 0-40 0,6 0-40 0,-12 0-38 16,0 0-40-16,0 0-4 0,0 0 16 0,0 0 27 0,0 0 32 0,-5 0 35 0,-2 0 39 15,1 0 41-15,-8 0 40 0,7-3 46 0,-6 3 46 0,2-6 43 0,-2 6 57 0</inkml:trace>
  <inkml:trace contextRef="#ctx0" brushRef="#br0" timeOffset="57052.68">12563 12540 21 0,'-14'0'107'0,"1"0"52"0,8 0 38 0,-9 0 36 0,7 0 28 15,-6-6 31-15,8 6 31 0,-4 0 28 0,9-3 29 0,-5 3 28 0,5-6 22 16,-5 6-34-16,5 0-66 0,0 0-64 0,0 0-58 0,0 0-37 0,0 0-22 16,0 0-19-16,0 0-17 0,0 0-22 0,0 0-18 0,0 0-20 0,0 0-15 15,0 0-14-15,0 0-7 0,0 6-7 0,0-3-1 0,0 3 0 0,0-2-2 0,0 7 0 16,0-8 1-16,0 9 1 15,0 1 4-15,0-3 1 0,-8 4 6 0,8-2 2 0,0 1 1 0,-5 2 1 0,5 0-2 0,-8 0-2 0,0-2-5 0,3 2-4 16,5 0-1-16,-6 0-3 0,-2 0-1 0,3-6-1 0,-3 7-1 0,8-7-1 16,-5 0-2-16,-2 1-1 0,7 1-2 0,-7-8-1 0,7 9 1 0,0-9-2 15,0 3 0-15,-5 0 0 0,5-2-1 0,0-4 2 16,0 3-2-16,0-3 1 0,0 0 1 0,0 0 2 0,0 6-1 0,0-6 5 0,0 0 2 0,0 0 3 0,0 0 3 16,0 0 3-16,0 0 5 0,0 0 1 0,0 0 5 0,0 0 2 0,0 0 3 15,5-6 2-15,-5 6 6 16,7-3 2-16,0 3 3 0,-7-4-1 0,5-2 1 0,3 0 2 0,5 3 1 0,-7 3-2 0,7-12 1 0,-5 9 0 0,5 3 0 0,-3-6 1 15,4 1 3-15,6 1-1 0,-6 4 1 0,-2 0-2 0,8-6 2 0,-8 6-2 16,7 6 2-16,-6-6 2 0,8 0 0 0,-2 4 0 0,1 1-2 0,-6 4-2 16,4-3-4-16,-4 0-5 0,6 3-3 0,-8 1-7 0,0-1-4 0,2-4-4 0,-1 11-4 15,-8-7-2-15,11 0-4 0,-11 1-5 0,2-1-7 0,-1 2-1 0,-6-1-2 16,6 5 0-16,-6-6 1 0,7 0 0 0,-7 6 2 16,0-5 0-16,0 1 2 0,-7-3 0 0,7 3 2 0,-6-2 0 0,6 6 1 0,-6-5 0 0,-1-5 0 15,2 4-4-15,-11 1-6 0,11-5-15 0,-8 5-24 0,8-4-19 0,-9-2-13 16,1 5-21-16,-1-4-20 15,2-1-32-15,-2-4-36 0,-4 6-44 0,4-6-48 0,-6 5-72 0,7-5-82 0,-6 0-57 0,-2 0-42 0,2 0 1 0,-1 0 26 0,1 0 27 16,0-5 28-16,-1 5 36 0,-4-6 38 0,3 6 46 0,2-4 50 0,-2-1 54 0,-3 5 55 16,4-4 66-16,1-1 82 0</inkml:trace>
  <inkml:trace contextRef="#ctx0" brushRef="#br0" timeOffset="58487.59">3471 14348 17 0,'5'0'80'0,"-5"0"36"0,8-6 27 0,-8 6 30 0,0 0 29 0,7-4 28 15,-7 4 24-15,0-5 25 0,6-1 22 0,-6 6 19 0,0-4 14 0,0-2-21 0,8 6-41 0,-8-5-28 0,0 1-25 0,0-1-12 0,0 1-9 0,0-6-12 0,0 5-13 0,0-1-14 0,0 3-7 0,0-3-10 0,0-4-6 0,0 5-9 0,0-1-10 16,0 2-8-16,0 1-10 0,0-3-11 0,-8-3-9 0,8 3-10 0,0 6-11 0,-6-6-7 0,6 2-10 15,-7 4-10-15,-1-5-8 0,8 5-6 0,-12 0-9 0,5 0-6 0,2 0-5 0,-8 0-7 16,5 0-3-16,-5 5-1 0,0-1-5 0,2 2-1 0,-2 0 1 16,-3-2 1-16,5 7 0 0,-1-8 5 0,-4 7 0 0,11-5 4 0,-9 5 0 0,1-1 2 15,8-3-1-15,-9 3 1 0,9-3-2 0,-2 3 2 0,-1-5-1 0,3 1-1 16,-2 5-2-16,0-4 0 0,7-1-1 0,-5-1 0 0,5 2-1 0,-8-3-1 16,8 3-1-16,0-2 1 0,-8 1-2 0,8 1 3 0,0-3 0 15,0 3 3-15,0 4-1 0,0-5 3 0,0 1 0 0,0 2 0 0,8-3 4 0,-8 4 1 0,0-3 3 16,8 3 4-16,-3 3 3 0,-5-3 2 0,7 0 2 0,0 1 2 0,6-1 1 0,-6 3-1 15,-2 1 3-15,9-4-1 0,-1 2-1 0,-8-2 1 0,9 1 0 16,-1 1-2-16,0 2 0 0,0-3-4 0,1 1 0 0,6-2-3 0,-9 1-2 0,2-1-1 16,0 0-2-16,1 3-1 0,-2-3-1 0,2 1-1 0,-1-1 0 0,-6-4 1 15,7 5-1-15,-9-1 0 0,0 3 1 0,3-9 0 0,-2 7 0 0,-6-1 1 16,7-4 1-16,-7 5 4 0,0 1 2 0,0-1 2 0,0-5 4 0,0 4 4 0,-7 1 1 16,7-1 5-16,-6-3 4 0,-2 4 4 0,3-1 6 0,0 0 4 0,-3-3 3 15,-5 3 4-15,5 0 4 0,-4-3 2 16,5 0 1-16,-5-2-1 0,6 5-1 0,-8-4-1 0,7-1-1 0,-6-4-3 0,7 6-6 0,-7-1-2 0,1-5-4 0,3 0-4 15,-2 4-3-15,4-4-7 0,-6 0-6 0,5 0-8 0,-3 0-5 0,3 0-7 16,-5 0-3-16,8 0-8 0,-2 0-5 0,0 0-8 0,-5 0-8 0,12-4-10 16,-8 4-12-16,3 0-13 0,5 0-16 0,-7-5-16 0,7 5-17 0,0 0-18 15,0 0-22-15,0-6-22 0,0 6-20 0,0-4-41 0,0 4-46 0,0-9-47 0,0 4-52 16,7 1-32-16,-7-2-27 0,5-4 5 0,3 5 17 0,-1-4 28 16,-2-1 30-16,2 5 34 0,0-4 36 0,-2-1 38 0,3 4 39 0,5-3 49 0,-7-1 51 0,7 1 54 15,0-2 64-15</inkml:trace>
  <inkml:trace contextRef="#ctx0" brushRef="#br0" timeOffset="58803.73">3855 14612 47 0,'5'0'105'0,"-5"-6"19"0,9 6 7 0,-2-6 3 0,-2 3 1 0,1-3 3 0,-6 1 5 0,7 1 13 0,-1-2 20 0,2 1 25 0,-1 1 28 0,-7 0-35 0,5-1-69 15,-5-1-25-15,0 6-1 0,6-4 17 0,-6 4 27 0,0-6 21 0,0 6 21 0,0-5 15 0,0 1 12 0,-6 4 0 16,6-6-9-16,0 1-12 0,0 5-12 0,-5-4-14 0,5-1-11 0,0 5-8 15,-7-4-4-15,7-2-3 0,-8 6-3 0,8-3-4 0,-6 3 1 0,6-6-4 16,0 6-2-16,-7 0 0 0,7-6-4 0,0 6-7 16,0 0-7-16,0 0-13 0,-6-4-8 0,6 4-12 0,0 0-10 0,0 0-11 0,0 0-12 0,0 0-7 0,0 0-9 15,0 0-8-15,0 0-6 0,0 0-7 0,0 0-5 0,0 0-3 0,0 0-6 16,0 0-2-16,0 0-1 0,0 0-2 0,0 0-4 0,0 0-2 0,0 0-4 16,0 0-5-16,0 0-9 0,0 0-8 0,0 0-9 0,0 0-10 0,0 0-8 15,0 0-8-15,0 0-9 0,0 0-8 0,0 0-10 0,0 0-3 0,0 0-2 0,0 0-3 16,0 0-2-16,0 0-3 0,0 0-4 0,0 0-2 0,0 4 0 0,0-4-4 15,0 6-1-15,0-6-8 0,0 6-9 0,0-6-22 0,0 3-24 0,0-3-29 0,0 10-31 16,0-10-42-16,0 5-44 0,0-5-9 0,0 0 8 0,0 4 14 0,0-4 22 16,-5 5 21-16,5-5 25 0,0 0 27 0,0 0 32 0,-7 0 36 0,-2 0 40 0,4-5 39 15,5 1 60-15</inkml:trace>
  <inkml:trace contextRef="#ctx0" brushRef="#br0" timeOffset="59583.84">3282 14518 87 0,'0'-5'155'0,"-7"1"42"0,7-2 35 0,0-3 32 0,0 3 32 0,0 2 30 0,-5-1 30 0,5-1 31 0,0-3 27 0,-7 5 28 0,7-1 25 0,0 1-64 0,0-2-113 0,-8 0-61 0,8 3-31 0,0 3-15 0,0 0-10 0,0-6-10 0,0 6-17 0,0 0-11 0,0-6-16 0,0 6-14 16,0 0-14-16,0 0-11 0,0 0-12 0,0 0-10 0,0 0-11 0,0 0-11 15,0 0-8-15,0 0-9 0,0 0-11 0,0 0-8 0,0 0-8 0,0 0-3 0,0 0-4 16,-5 6-1-16,5 0-1 0,0-3-1 0,0 3 0 0,0 4-2 0,0-5 3 16,0 4 2-16,0 1 0 0,0-1 3 0,0 6 2 0,0-5 4 0,0 4 4 0,0-4 2 15,5 5-1-15,-5-4 1 0,8-3-2 0,-8 7-1 0,7-4-1 0,-2 4 1 16,2-6-3-16,0 1 1 0,-2-1 0 0,3-3 1 0,5 3 1 0,-7-3 0 16,7-2 1-16,-5 1-2 0,4-1 2 0,-1-4-1 0,5 5 1 0,-3-5 1 15,-2-5 2-15,2 5 1 0,0-4 2 0,1-1 2 0,5-5-1 0,-7 4 3 16,-4-3 4-16,13 0 4 0,-16-1 6 0,8 1 6 0,0-3 4 0,0 3 7 0,1-6 6 15,-9 6 8-15,3 0 3 0,5-7 6 0,-7 1 6 0,-1 6 0 0,2-6 1 16,1 6-1-16,-8-6 0 0,6 5-5 0,-6-4-5 0,0-2-1 0,0 1-5 16,0 6-7-16,0-10-5 0,0 4-5 0,0 0-7 0,-6 0-7 0,-2 2-2 0,1-2-4 15,2 4 0-15,-1-2-1 0,-2-2-3 0,3 0 1 0,-8 5-2 0,5-1-1 16,-5 4-2-16,7-4 0 0,-7 1-2 0,5 0 0 0,-2 5-3 0,-4 0 0 16,7 1-4-16,-6-2-2 0,-1 2-3 0,9 4-3 0,-8 0 0 0,-1 4-3 15,2 2-2-15,-2-2 0 0,1 6-3 0,1-6 2 0,-2 12-2 0,1-2 3 16,0-4-1-16,0 5 0 0,7 5 0 0,-7-6 3 0,0 6 0 0,6-1 3 0,0 0 3 15,-5 1-1-15,4 5 3 0,3-7 0 0,-2 9 0 0,0-5 3 0,2 5-2 16,-3-5-1-16,8 8 1 0,-8-6-1 0,3 0 1 0,5 1-1 16,-6-1 2-16,6-3-2 0,0 3 1 0,0 1-2 0,0-7-1 0,0 7 1 0,0-5-1 0,0-1-1 15,0 2 2-15,0-2-4 0,6-1 0 0,-6-2-1 0,5 2 1 0,-5-3-4 16,8 0 0-16,-8 0 3 0,8-5-3 0,-3 4 2 0,2-8 1 16,5 4-1-16,-4-1 1 0,-1-3 3 0,5 3 1 0,0-9 2 0,1 4 4 0,1-4 0 0,-1 0-3 15,0 0 3-15,0-4 6 0,8 4 2 0,-8-6 2 0,6-3 1 16,-1 5 0-16,-4-7 1 0,5 7-1 0,1-7 1 0,-7 2-1 0,5-1-2 0,-4 1-5 0,-1 0-3 15,0-3-5-15,0 3-13 0,-5-1-18 0,5 5-15 16,-7-4-16-16,-1 5-13 0,2-2-15 0,-7 0-18 0,8 2-17 0,-8-1-22 0,0-1-23 0,6 3-27 16,-6-3-25-16,0 6-43 0,0-4-52 0,6 4-61 0,-6 0-63 0,0-5-22 0,7 5-4 15,-7-4 12-15,0 4 25 0,5-5 26 0,-5-2 31 16,7 7 38-16,-7-3 39 0,9-3 39 0,-9 1 45 0,5 1 55 0,-5-6 59 0</inkml:trace>
  <inkml:trace contextRef="#ctx0" brushRef="#br0" timeOffset="59957.06">3816 14661 0 0,'0'22'47'0,"5"-11"159"0,-5-2 89 0,0-2 58 16,0-7 47-16,0 0 40 0,0 0 35 0,0-16 33 0,0-17 30 0,-5 3 29 0,5 11 28 0,0-2 24 0,0 12 25 0,0 3-132 0,0 1-219 0,0-3-108 0,0 8-48 0,0 0-24 0,0-5-7 16,0 5-12-16,0 0-7 0,0 0-9 0,0 0-9 0,0 0-6 0,0 0-10 15,0 0-5-15,0 0-9 0,0 0-10 0,0 0-6 0,0 0-11 0,0 0-7 0,0 0-9 16,-6 5-3-16,6-5-5 0,-8 4-2 0,3 5 0 0,-3 1 0 15,8-5-3-15,-12 10 3 0,5 0-2 0,2-2 2 0,-10 2 1 0,10 6 2 0,-9-8-2 16,1 7 1-16,5 0-2 0,-3 0-3 0,4-1-1 0,-7 1-4 0,9-1 1 16,-8 2-3-16,8-2-4 0,-4-1-1 0,-3-2-3 15,5 2-5-15,1 2-2 0,6-4-4 0,-6-3-1 0,-2 2 0 0,8 0 3 0,0-4 1 0,-7-1 1 0,7-1 0 16,0 0 2-16,0 0 1 16,7 3 0-16,-7-8 3 0,0 1 5 0,0 5 0 0,8-6 7 0,-8 1 4 0,6 0 5 0,-6-1 2 0,6 2 3 0,1 0 5 15,-2-6 2-15,2 4 5 0,2-4 1 16,-4 5 3-16,1-5 1 0,6 0 1 0,-3 0 1 0,-4 0 1 0,8-5 0 0,0 5 1 0,0 0-2 0,1-4 2 15,-2 4-2-15,1-6 0 0,1 0-2 0,-1 2-2 0,0 4-1 0,-2-5-2 0,5 0-2 16,2 1-2-16,-4 4-13 0,-2-6-17 0,1 2-20 0,-7 4-23 0,9-5-26 16,-10 5-24-16,9-4-33 0,-9 4-33 0,3-5-47 0,-3 5-56 0,-5 0-87 15,0 0-98-15,0 0-47 0,8-7-18 0,-8 7 10 0,0 0 27 0,-8-3 33 0,8 3 38 16,-5-6 40-16,5-3 42 0,-8 3 46 0,3 3 50 0,-3-7 56 0,2-1 62 16</inkml:trace>
  <inkml:trace contextRef="#ctx0" brushRef="#br0" timeOffset="60208.81">3860 14640 0 0,'0'0'30'0,"0"6"156"16,0-6 97-16,9 3 74 15,-9-3 57-15,0 0 47 0,0 6 40 0,7-6 37 0,4 0 29 0,2 0 29 16,-5 0 25-16,-8 0 22 0,0 0 22 0,0 0-122 0,0 0-202 0,0 0-122 0,0 0-80 0,0 0-47 0,0 0-29 0,0 0-18 16,0 0-18-16,7 0-9 0,-7 0-4 0,0 6-5 0,0-6-1 0,5 4-3 15,-5 5-3-15,0-4 1 0,6 5-1 0,-6-1 0 0,0 6 0 0,0 0 1 16,0 0 2-16,0 4 2 0,0 1 2 0,0 5-1 0,-6-6-1 0,6 10-1 15,-5-4-5-15,5-1-6 0,-7 6-9 0,-1-2-15 0,2-3-13 0,6 5-19 0,-7-6-25 16,1 4-26-16,6-1-27 0,-5-5-50 0,5 4-51 16,-7-3-63-16,7 3-64 0,0-3-58 0,0 3-56 0,-9-7-42 0,9-1-35 0,9 3 3 0,-9-2 19 0,0-4 31 15,7 0 39-15,-7-6 43 0,0 1 47 0,5-5 57 0,1-1 61 0,-6-4 61 0,7 0 60 16,-1-4 55-16,2-1 68 0</inkml:trace>
  <inkml:trace contextRef="#ctx0" brushRef="#br0" timeOffset="60493.37">4532 14634 0 0,'0'6'8'0,"0"-6"120"0,0 0 67 0,0 0 44 16,0 0 34-1,0 0 31-15,0 0 32 0,0 0 36 0,0-9 33 0,0 3 32 0,0 6 29 16,-6-4 26-16,6 4 28 0,0-5-84 0,0 5-147 0,-5 0-71 0,5 0-32 0,0 0-11 0,0 0-7 0,0 0-10 0,0 0-14 0,0 0-18 15,0 0-21-15,0 0-18 0,0 0-14 0,0 0-15 16,0 0-17-16,0 0-14 0,0 0-11 0,5-4-8 0,-5 4-6 0,6 0-6 0,-6 0-5 0,13-6-2 16,-5 6-2-16,-3 0-2 0,8 0-1 0,1 0-6 0,6-6-8 0,-9 6-9 0,10 0-11 31,-3-3-16-31,3 3-24 0,-2 0-30 0,2 0-32 0,-2 0-46 0,-1 0-51 16,3 0-79-16,-2 3-89 0,-6-3-53 0,8 6-35 0,-11-6 0 0,3 6 13 0,3-2 27 15,-11-4 29-15,1 5 38 0,-6-1 39 0,0-4 46 0,0 0 46 0,0 0 56 0,-6 6 56 16,1-6 72-16,-11 0 79 0</inkml:trace>
  <inkml:trace contextRef="#ctx0" brushRef="#br0" timeOffset="60671.75">4539 14850 108 0,'-7'21'226'15,"1"-3"82"-15,1-3 61 0,-11 1 43 0,16-7 33 0,-5 0 24 0,-2-5 19 0,1 2 17 16,6-6 19-16,0 0 17 0,0 0 17 0,0 0-77 0,0 0-135 0,6 5-120 16,-6-5-116-16,7 0-58 0,-2 0-31 0,-5 0-10 0,9 0-3 0,-2 0 5 15,-2 0 2-15,1-5 6 0,7 5 0 0,-5-6 1 0,4 6-4 0,0-4-1 16,3 0-2-16,-2 4-10 0,-2-5-13 0,10-1-27 0,-8 3-31 0,6-4-40 15,-6 2-41-15,8 1-68 0,-3-1-80 0,3-1-89 0,-2 2-96 0,-1 4-39 0,3-5-5 16,-3 1 4-16,1-1 14 0,-6 1 26 0,8-2 31 0,-7 0 41 0,-2 2 50 0,1-7 52 16,1-2 57-16,-1 4 69 0,0-6 74 0</inkml:trace>
  <inkml:trace contextRef="#ctx0" brushRef="#br0" timeOffset="63250.62">5843 14439 74 0,'0'-3'143'0,"5"-9"41"0,-5 8 32 0,0-1 31 0,0 0 28 0,0-3 29 0,6 2 28 0,-6 1 29 0,0 1 26 0,0-2 25 0,0 0 29 0,0 3-57 0,0 3-102 0,0-6-51 0,-6 1-22 0,6 5-9 0,0 0-3 16,0-4-4-16,0 4-2 0,-5 0-6 0,5 0-5 0,0-6-7 0,0 6-10 0,0 0-6 15,0 0-11-15,0 0-9 0,0 0-11 0,0 0-14 0,0 0-15 0,0 0-12 16,0 0-18-16,0 0-13 0,0 0-18 0,0 0-13 0,0 0-15 0,0 0-10 0,0 0-9 15,0 0-7-15,0 0-4 0,0 6-2 0,0-2-1 0,0 7-3 0,0-2 3 16,0 1 3-16,0 5 2 0,5-1 5 0,-5 5 6 0,0 2 4 0,0-2 3 0,0 5 3 16,6 0 3-16,-6 1 1 0,0-1 0 0,0 0-2 0,0 1 1 0,0 5 0 15,0-6 1-15,0 7-3 0,0-4 1 0,0-2-3 16,0 5-1-16,-6 0-1 0,6-2-1 0,0-3-7 0,0-1-11 0,0 0-16 0,0-5-15 0,0 1-17 16,0 1-21-16,0-8-25 0,0-3-29 0,6 4-34 0,-6-2-38 0,0-3-58 0,0 1-68 15,0-1-80-15,0 0-83 0,0-3-24 0,0 4 4 0,0-10 19 0,0 5 28 16,0-5 32-16,0 0 38 0,0 0 41 0,0 0 45 0,0 0 48 0,0-9 52 0,0-3 61 15,0 3 67-15</inkml:trace>
  <inkml:trace contextRef="#ctx0" brushRef="#br0" timeOffset="63551.04">6101 14503 0 0,'7'-9'4'0,"0"3"115"0,-7-3 74 15,7-1 52-15,-1 5 43 0,-6-4 38 0,7 5 36 0,-7-8 33 0,0 3 33 16,0 3 33-16,0-3 33 0,0 4 33 0,0 1 33 0,0 4-74 0,0 0-134 15,0 0-72-15,5-4-38 0,-5 4-21 0,0 0-15 0,0 0-13 0,0 0-7 16,0 0-14-16,0 0-11 0,0 0-13 0,0 0-16 0,0 0-16 0,0 0-16 0,0 0-16 16,0 0-16-16,0 0-15 0,0 0-12 0,-5 0-14 0,5 0-13 15,0 0-9-15,0 0-10 0,0 4-6 0,0-4-3 0,-7 4-4 0,7 1-1 0,7 4-3 16,-7-3 1-16,0 3 1 0,0 3 3 0,0-3 1 0,5 4 1 0,-5 2 6 16,0 0 1-16,0 0 4 0,8 4 5 0,-8-4 1 0,0 4-1 0,0 1-4 0,6 1-3 15,-6-2-10-15,0-1-12 0,0 7-9 16,0-5-8-16,0 5-9 0,0-7-14 0,0 3-20 0,0-2-23 0,0 0-30 0,0 2-29 0,0-7-30 0,0 5-31 15,0-4-32-15,0 0-32 0,0-6-68 0,0 6-82 0,0 1-55 0,0-7-36 16,7 4 0-16,-7-2 17 0,0-2 29 16,0-3 39-16,6 4 40 0,-6-5 45 0,7-1 46 0,-7-4 45 0,0 0 48 0,0-4 51 0,6-1 71 15,-6-1 87-15</inkml:trace>
  <inkml:trace contextRef="#ctx0" brushRef="#br0" timeOffset="64215.28">6598 14464 0 0,'-7'0'18'0,"-1"5"135"16,3-5 81-16,5 0 56 0,0 0 42 0,0 0 36 15,-7-5 31-15,14 5 33 0,-2-4 26 0,10-1 27 16,-10 5 25-16,-5-4 23 0,0-2 23 0,0 6-98 0,7 0-166 0,-7-6-92 0,0 6-48 0,0 0-23 0,0-3-12 0,0 3-6 0,0 0-11 16,0 0-9-1,0 0-9-15,0 0-9 0,0 0-6 0,0 0-13 0,0 0-6 0,0 0-14 0,0 0-10 0,0 0-10 0,0 0-11 0,0 0-6 0,0 0-9 16,7 0-1-16,-7 0-5 0,0 0 1 0,0 0-2 0,0 0 3 0,0 0-1 15,0 0-1-15,0 0 4 0,0 0 0 0,0 3 3 0,0-3 0 0,0 6 1 0,0 0 0 16,0-2 1-16,0 1 0 0,0-1-2 0,-7-4-1 16,7 5-4-16,0-1-3 0,-7 2 1 0,7-6-6 0,-5 5 0 0,-2-1-6 0,7 2-5 0,-8-6-6 15,3 6-4-15,-2-6-7 0,0 0-3 16,-5 3-3-16,3-3 0 0,4 0-1 0,-1 0 5 0,-1 0 0 0,-7 0 4 0,9 0 3 0,-2 0 4 0,1 0 6 0,1-3 6 16,5 3 6-16,-8 0 5 0,8-6 7 0,-8 6 7 0,3-6 4 0,5 2 1 0,0 4 3 31,-7-5 4-31,7-1 2 0,0 2 7 0,0-1 4 0,-6 1 7 0,6-1 4 0,0 1 5 0,0-2 5 0,0 0 4 0,0-3 2 0,0 3 2 0,0 2 2 15,0-1 1-15,0-4-3 0,6 5 2 0,-6-2-5 0,0 1-7 0,7-5-5 32,-7 4-6-32,5 3-4 0,3-3-3 0,0 1-2 0,-8 1-4 0,11-2 6 0,-4 3 3 15,-2-3 5-15,9 6 3 0,-7-4 2 0,4 4-2 0,5 0 1 0,-4 0-1 16,-5 4 0-16,6-4 1 0,-1 6-2 0,2-3-1 0,-9 7-3 0,8 1-2 0,-5-2-7 16,3 1-7-16,-3 5-4 0,0-1-5 0,-3 2-2 0,3-1-4 0,-3 3-4 15,-5 1-6-15,0 6-6 0,0-5-5 0,0 5-5 0,-5-1-9 0,5 0-5 0,-8 1-7 16,3-1-5-16,-11 0-8 0,11 0-4 0,-9 1-2 0,9-1-2 0,-8-3 1 15,-1 2 3-15,2 3 1 0,4-7 4 0,-4-1 5 0,0 3 1 16,-4-2 4-16,5 2 4 0,4-7 5 0,-7 0 7 0,9 0 7 0,-8 2 5 0,8-7 3 16,-3 6 2-16,-5-11 2 0,13 7 3 0,-7-8 6 0,1 9 4 0,0-8 5 15,-2-4 4-15,8 5 11 0,-7-5 8 0,7 4 10 0,0-4 8 0,0 0 15 16,0 0 12-16,0 0 14 0,0 0 10 0,0 0 6 0,0 0 6 0,0 0 3 0,-5-4 0 16,5 4-4-16,5-5-5 0,-5 1-1 0,0-1-11 0,0-5-8 0,7 4-11 15,-7 1-12-15,8-5-14 0,-8 7-15 0,6-7-9 0,0 5-9 0,1-5-6 16,-2 4-4-16,11-3 0 0,-11 4 1 0,8-1 0 0,-8-2 1 0,9 8-2 0,-1-5 1 15,1-1-2-15,-2 3-1 0,2 3 0 0,-1 0-1 0,-1 0-1 0,2 3 4 16,-1-3-2-16,0 6 1 0,-7-1-4 0,7 3-3 0,0-2-14 0,-5 3-17 16,-3-4-21-16,0 5-21 0,4 1-22 0,-4-7-23 0,2 5-26 0,-7 1-27 0,6 1-27 15,-6-1-26-15,7-1-42 0,-7-4-49 0,0 5-57 0,0-1-60 0,0 0-30 16,0-3-20-16,0 4 12 0,0-5 25 0,0 1 31 0,0-3 36 0,6 1 39 16,-6 2 40-16,0-1 39 0,8-1 40 0,-8-4 50 0,5 0 50 0,-5 0 59 0,7 0 68 0</inkml:trace>
  <inkml:trace contextRef="#ctx0" brushRef="#br0" timeOffset="64547.48">6975 14817 0 0,'-8'-7'25'0,"8"4"148"0,-5-3 88 0,5 1 65 0,-7 1 51 0,7-2 44 0,-6 2 43 0,6-1 42 0,13 1 39 0,-8-1 37 0,3-1 36 0,-8 2 30 0,0-7 31 0,0 7-110 0,0 4-184 0,0-6-103 0,0 6-62 0,8 0-32 0,-8 0-18 0,0 0-21 15,0 0-18-15,0-5-22 0,0 5-20 0,0 0-17 0,0 0-16 0,0 0-15 16,0 0-13-16,0 0-13 0,0 0-14 0,-8 0-10 0,8 5-11 0,0-5-4 15,0 6-3-15,-8-2 0 0,8 1 2 0,0 1 2 0,0-2-1 0,-5 7 3 16,5-2-1-16,0 1 5 0,0-1 2 0,0 0 3 0,0 3 6 0,0 1-1 0,-7-4 5 16,7 2-2-16,0 5-1 0,7-7-2 0,-7 0-2 0,0 1 2 0,0-5-5 15,0 4 0-15,5-2 0 0,-5 2-1 0,0-4-3 0,8-5 2 0,-8 4-1 16,8-4 2-16,-3 4 4 0,-5-4 4 0,0 0 4 0,6 0 2 0,-6-4 4 0,5 4 3 16,-5 0 4-16,0-4 4 0,8-1 1 0,-8-1 1 0,0 3-2 0,8-4-2 15,-8 2-5-15,0 1-6 0,0-7-9 0,0 7-11 0,0-5-9 0,0 0-12 16,0 3-15-16,0-4-15 0,0-1-19 0,0 2-16 15,-8 5-21-15,8-5-19 0,0-3-16 0,-8 9-25 0,8-8-21 0,0 7-27 0,0-2-30 0,-5 2-54 16,5-1-67-16,0 1-72 0,0 4-76 0,0-5-16 0,0 5 7 0,-6-6 23 0,6 6 31 16,0 0 34-16,0 0 38 0,-5-4 42 0,5 4 46 0,-8-6 47 0,8 6 52 0,0-5 64 15,-8 1 71-15</inkml:trace>
  <inkml:trace contextRef="#ctx0" brushRef="#br0" timeOffset="64864.34">7359 14649 0 0,'0'0'1'0,"0"-3"101"0,0-3 61 0,0-3 34 0,0 3 24 15,0-3 23-15,0 5 25 0,0-8 25 16,6 3 30-16,1 4 28 0,0-5 32 0,-7 5 28 0,0 1 27 0,0-5-71 0,0 3-125 0,-7 2-59 16,7-7-25-16,0 7-4 0,0-2 7 0,-7 6-1 0,7-5-3 0,-6 1-8 0,6-1-9 15,0 1-13-15,0 4-11 0,-7-6-11 0,7 6-9 0,0 0-11 0,0 0-5 16,0 0-5-16,0 0-7 0,0 0-5 0,0 0-6 0,0 0-10 0,0 0-9 0,0 0-11 15,0 0-10-15,0-3-14 0,0 3-12 0,7 0-7 0,-7-6 1 0,6 6 0 16,-6 0 3-16,7-6 1 0,0 6 4 0,0-4-1 0,6 4 0 0,-2-5 2 16,4-1 2-16,-1 6 5 0,-4-4 2 0,11-1 5 15,-2 1 2-15,-6-1-12 0,7 5-20 0,-8-4-28 0,3-2-29 0,-4 6-29 0,2-6-31 0,2 3-28 0,-9 3-27 16,0 0-46-16,1-6-52 0,-7 6-81 0,0 0-89 0,0 0-33 0,0 0-8 16,0-6 18-16,-7 6 30 0,7-4 35 0,-12-1 37 0,4 0 43 0,1 1 42 0,-6 4 41 15,7-4 44-15,-7-2 52 0,0 1 59 0</inkml:trace>
  <inkml:trace contextRef="#ctx0" brushRef="#br0" timeOffset="65274.38">7391 14415 0 0,'-5'5'1'16,"-9"-1"101"-16,7 2 73 0,-6 0 50 0,8-3 39 0,-4 3 39 0,4 0 36 0,0-2 34 0,-3-4 28 0,8 0 26 0,0 0 21 0,0 0 16 16,-5 5 19-16,5-5-81 0,0 0-133 0,0 0-80 0,0 0-46 0,0 0-22 15,0 0-12-15,0 0-9 0,0 4-9 0,0 1-8 0,0-1-10 0,0 2-2 0,5 3-2 16,-5-3 1-16,0 3 1 0,8 1 2 0,-8 4 3 0,5-4 2 0,-5 5 1 16,5-4-6-16,-5 2-11 0,0 2-9 0,9 0-11 0,-4 0-9 0,-5-5-6 0,0 8-4 15,7-2-3-15,-7-2-1 0,0 1-7 16,6 1-1-16,-6-3-5 0,0 7-1 0,0-5-2 0,0 0-2 0,0-2-1 0,0 2-1 0,0-6 2 0,0 7-1 15,0-7-1-15,-6 0 1 0,6 2-2 0,0-1 1 0,0-4 0 16,0-2 0-16,0 1-1 0,0-5 1 0,0 4 2 0,0-4 2 0,0 0 2 0,0 0 2 16,0 0 2-16,0 0 3 0,0 0 4 0,0 0 3 0,0 0 3 0,0 0 4 15,0 0 5-15,0 0 3 0,6-4 2 0,-6 4 0 0,0-5-1 0,7 1-3 16,-7-2 0-16,7 0-4 0,-7 2-3 0,7-1-1 0,-7-4-4 0,5-1-2 16,3 5-6-16,-3-4-3 0,1 2-5 0,2-2-4 0,-1 4-4 0,-2 1 0 0,9-6-1 15,-9 5 2-15,8 1-4 0,1-1 1 0,-1-1-2 0,0 6 0 0,0-4-1 0,0 4 3 16,0 0-2-16,0 0 3 0,1 4 6 0,-2-4 4 0,8 6 7 0,-8-1 3 15,2 4 3-15,-1-5 1 0,-8 6 3 0,11 1-2 0,-5-1 1 0,-4-1 1 16,-2 0 0-16,4 6 1 0,-2 0 0 0,-2-5-2 0,1 4-4 0,-6 1-4 16,0 1-4-16,8-2-2 0,-8 0-4 0,-8 0 2 0,8-4 2 0,0 5 0 0,-6 0 1 15,6-6 1 1,-5 0-3-16,-2 7-1 0,-2-7-2 0,4 1-7 0,-2 0-6 16,-4 0-9-16,2 0-5 0,-3 4-15 0,6-4-21 0,-7-1-11 0,5 3-15 15,-4-3-18-15,0 0-20 0,-3 1-29 0,10-5-32 0,-9 4-32 0,1-3-30 0,0-2-31 16,7 7-40-16,-6-7-43 0,-2-4-52 0,7 6-43 0,-6-6-38 0,7 0-3 15,-2 3 9-15,3-3 27 0,-8 0 33 0,8 0 41 0,-4 0 46 0,4-3 43 0,5 3 45 16,-7-6 47-16,-1 2 48 0,8-1 55 0,-6-1 67 0</inkml:trace>
  <inkml:trace contextRef="#ctx0" brushRef="#br0" timeOffset="65606.38">8095 14908 23 0,'7'-4'90'0,"-7"4"35"0,0 0 31 0,0 0 31 0,-7-5 30 0,7 5 25 0,-6-6 23 0,6 2 18 0,-8 4 20 0,2 0 19 0,-1-5 19 0,2 5-37 0,-3 0-68 0,2-4-35 0,1 4-15 0,-3 0-13 15,3 0-6-15,-2 0-11 0,-2 0-8 0,4 0-3 0,-1 0 2 0,-1 4 3 0,7-4 3 0,-6 0 0 0,-1 0 2 0,7 0-3 16,0 0-8-16,0 0-7 0,0 0-10 0,0 0-13 0,0 0-11 0,0 0-15 15,0 0-14-15,0 0-11 0,0 0-9 0,0-4-1 0,7 4-2 0,-1 0 0 16,1 0 0-16,-1 0-1 0,-1 0 1 0,11 0 0 0,-3 0-1 0,-2 0 0 16,2 0 2-16,8 0 1 0,-3 0 4 0,3 0-1 0,-2 0-6 0,-1 0-10 0,3 0-15 15,-2-5-23-15,7 5-23 0,-7 0-25 0,2 0-26 0,-3 0-27 0,3 0-30 16,-8 0-32-16,8-4-34 0,-10 4-38 0,2 0-44 0,0 0-63 0,-6 0-71 0,0 0-61 16,-2 0-49-16,-5-6-7 0,0 6 16 0,0 0 28 0,0 0 35 0,0-6 39 15,0 2 42-15,-5-7 46 0,-2 8 45 0,0-7 52 0,2 1 50 0,-3-3 62 16,-5 3 76-16</inkml:trace>
  <inkml:trace contextRef="#ctx0" brushRef="#br0" timeOffset="65811.38">8194 14661 0 0,'-8'0'14'0,"-5"-6"135"0,5 0 84 16,3 3 63-16,0-3 50 0,-3 0 45 0,2 3 42 0,6-3 40 0,6 2 38 15,-6-1 35-15,8 1 33 0,-8-2 29 0,0 0 24 0,0 6-98 0,0-3-167 16,0 3-102-16,0 0-65 0,0 0-38 0,0 0-25 0,0 0-24 0,0 0-23 0,0 0-15 16,0 0-14-16,0 0-10 0,5 3-11 0,-5 3-4 0,0 0-5 0,0 3-2 15,5-5-2-15,-5 11-1 0,0-6-2 0,8 3 0 16,-8 1 3-16,6 2-2 0,1 6 2 0,-7-3-1 0,0 1-7 0,8 2-4 0,-8-3-3 0,5 6-11 15,-5-3-15-15,0 3-17 0,0 1-24 0,6-1-25 0,-6 1-29 0,0-6-31 16,0 5-32-16,0-3-37 0,0 3-38 0,0-5-69 0,0 0-81 0,0 1-90 0,0-5-86 16,0-2-27-16,0 2 4 0,0 0 27 0,0-4 33 0,0-1 41 0,0-1 46 0,0-5 48 15,0-4 49-15,0 0 52 0,-6-4 57 0,1-5 68 0,5-1 76 0</inkml:trace>
  <inkml:trace contextRef="#ctx0" brushRef="#br0" timeOffset="66794.64">11494 5897 0 0,'0'0'1'0,"7"0"109"0,-7 0 72 0,6 0 50 0,-6 0 36 0,7 0 28 0,-7 0 22 16,0 0 20-16,0 0 18 0,8 0 17 0,-8 0 17 0,0 0 13 0,0 0 17 0,0 0-83 0,0 0-131 0,0 0-78 0,0 0-43 0,0 0-23 0,0 0-12 0,0 0-2 0,0 0 1 0,0 0 4 0,0 4 6 0,-8 1 4 16,8-5 4-16,0 0 2 0,0 9 2 0,0-3-1 0,0 0-4 0,0-2-3 15,0 5 1-15,0-3-6 0,8 3-2 0,-8-3-1 0,0-3-3 0,0 9-2 0,0-8-4 16,0 5-3-16,0-4-4 0,5-1 0 0,-5 2-1 0,0 3 0 0,0-4 3 0,6 2 3 15,-6-4 4-15,8-3 3 0,-8 6 1 0,5-2 3 0,-5-4 3 16,8 5 1-16,-3-5 0 0,3 0 1 0,-2 0-1 0,-1 0 0 0,2 0 1 0,7-5-2 16,-8 5 2-16,6 0-6 0,-4-4-2 0,5-2-2 0,0 3-3 0,1-4-4 15,-2 7-3-15,0-5-4 0,3-4-1 0,-3 3-4 0,0 2 0 0,3-1-1 16,-3 1 0-16,0-5 3 0,2 3-1 0,-1-3 1 0,8 3 4 0,-9-3 1 0,-1-1 1 16,5 1 2-16,-3-3 1 0,-2-2-1 0,9-1 1 0,-6 2-3 0,4-3-4 15,1-4-4-15,-4 1-3 0,9 0-4 0,-3-5-4 0,-1 0-5 16,5-6-5-16,-6 5-8 0,8-5-14 0,1 2-17 0,-10 4-21 0,8-7-26 0,-7 7-29 15,8 0-40-15,-7 5-38 0,-1-1-35 0,-6 1-33 0,0 9-76 0,-2-5-98 16,5 10-84-16,-11 1-77 0,2-1-20 0,-7-1 8 0,0 6 24 0,0 0 35 0,0 0 42 0,0 0 46 16,0 6 53-16,0-1 56 0,-7-1 52 0,2 1 52 0,-4-1 75 0,9 2 81 15</inkml:trace>
  <inkml:trace contextRef="#ctx0" brushRef="#br0" timeOffset="68159.37">9072 14640 67 0,'7'0'132'0,"-7"-6"38"0,0 6 31 0,0-3 27 0,5 3 26 0,-5 0 22 0,0 0 22 0,0 0 20 0,8-6 22 0,-8 6 21 0,0 0 27 15,0 0-52-15,0 0-97 0,0-4-44 0,5-1-18 0,-5 5-9 0,0 0-5 0,0 0-3 0,0-4-4 0,0-2-2 0,0 6-1 0,0-6-2 0,0 3-3 0,0-3-9 16,0 6-9-16,0-5-12 0,0 1-13 0,8-2-10 0,-8 6-11 0,0-5-9 0,0 1-10 16,0 4-7-16,0-4-9 0,0 4-6 0,0 0-9 0,0-5-5 0,0 5-7 0,0 0-3 15,0 0-7-15,0 0-1 0,0 0-5 0,0 0-1 0,0 0-3 16,0 0-1-16,0 0-3 0,0 0-2 0,0 0-2 0,-8 5-1 0,8-5-2 0,0 4 2 16,-5-4-2-16,5 4 1 0,-8 1-3 0,3 1 1 0,-2-2-2 0,0 1-2 15,2 1 3-15,-2-3-1 0,-6 9 3 0,5-8 0 0,2 1 3 0,-7-1 0 16,5 2 2-16,-3-3 0 0,4-3 1 0,2 6 0 0,-11-6 2 0,11 6 2 15,-1-6 2-15,1 0 0 0,-3 0 4 0,0 0-1 0,3 0 0 0,5 0 2 16,-7-6 0-16,0 6-1 0,7-6 0 0,-5 3 1 0,5-3 3 0,-8 2 2 0,8-1 3 16,0 1 3-16,0-8 5 0,-7 9 0 0,7-8 2 0,0 1 0 0,0 1 1 15,-5 0 3-15,5-1 0 0,0-5 2 0,0 4 1 0,0-2 2 0,0-2-3 0,0 0 0 16,5 0-4-16,-5 2-4 0,0-2-1 0,7 3-6 0,-7-2 0 0,8 0-5 16,-3-1-2-16,2 0-3 0,0 6-3 0,-2 0-4 0,3-6-4 0,5 5-1 15,-7-1-2-15,6 2-2 0,2-1-1 0,-1 1-1 0,8 3-2 0,-10-3 2 16,10 3-1-16,-9 2-2 0,7-1 3 0,2 5 1 0,-3-6 0 0,-4 6 4 0,4 6 1 15,-2-1 1-15,2-1-1 0,-4 2 2 0,-2 0-1 0,-6 3 0 16,8 0 2-16,-7 6-1 0,-2-6 1 0,2 7-1 0,0-1 0 0,-7 3-4 0,0 3-4 16,0-2-4-16,-7-1-2 0,0 9-5 0,2-5-2 0,-2 5-1 0,-7-5-3 0,8 4 1 15,-6-3-1-15,-2 3-1 0,1-7 0 0,1 5 4 0,-8-3 1 16,8 1 2-16,-4-2 5 0,5 0 4 0,-2-6 2 0,0 7 5 0,-1-6 3 0,2-2 3 16,-1-3 2-16,5 4 0 0,-3-2 2 0,3-3-1 0,0 1 1 0,-3-1 0 15,11 0-1-15,-7-3 1 0,2 0 1 0,-4-2-1 0,2 1-1 0,7-1 2 16,-5-4 1-16,5 5 0 0,0-5 4 0,0 0 0 0,0 0 3 0,0 0 3 0,0 0 1 15,0 0 6-15,0 0 1 0,0 0 4 16,0 0 3-16,0 0 4 0,0 0-1 0,0 0 2 0,0 0-3 0,0-5-2 0,5 5-5 0,-5-4-4 0,0 4-5 16,0-5-5-16,7 5-3 0,-7-4-4 0,9 4-3 0,-4 0-4 0,2-6-3 0,-7 6-3 15,11 0 0-15,-3 0 1 0,5 0 4 0,-7 6 1 16,7-6 5-16,2 0 3 0,4 4 3 0,-6 1 1 0,6-1 1 0,-7 1-2 0,9-1 2 0,-1 7-1 16,-2-7-2-16,-5 8 0 0,7-9-3 0,-6 8-10 15,-1-7-13-15,6 6-14 0,-6-5-16 0,-6 4-18 0,7-3-15 0,-4-2-20 0,-2 7-21 0,-2-7-25 0,7 2-23 16,-6-3-27-16,-1 3-24 0,2-6-45 0,-3 4-50 0,3-4-73 0,-3 0-78 15,-5 0-26-15,5 0 3 0,4 0 16 0,-9-4 28 0,5-2 30 0,2 3 35 0,-7-7 39 0,8-1 38 16,-8 1 40-16,0-4 43 0,6 0 54 0,-6 0 58 0</inkml:trace>
  <inkml:trace contextRef="#ctx0" brushRef="#br0" timeOffset="68617.17">9666 14484 0 0,'5'10'31'0,"8"-4"147"0,-7-3 78 0,2-3 52 0,-8 0 41 0,7-3 31 0,-2 3 23 0,-5-12 23 0,6-3 20 0,-6 2 22 0,0 4 21 0,6-3 24 0,-6 9 24 0,0-3-110 0,0 0-183 0,0 6-85 16,0 0-34-16,0 0-12 0,0 0-2 0,0 0 4 0,0 0 4 0,0-4 5 0,0 4 1 0,0 0-2 15,0 0 0-15,0-5-8 0,0 5-6 0,0 0-13 0,0 0-11 0,-6 0-16 16,0 0-11-16,6 5-15 0,0-5-9 0,-5 0-11 0,5 0-8 0,-7 4-10 16,-1-4-10-16,2 6-6 0,-1-6-7 0,1 6-5 0,1-3-2 0,-2 3-6 0,-2 4-1 15,4-5-4-15,-8 4-1 0,8 1-4 0,-4-1 0 0,2 3-2 0,-4-3 2 16,11 4 2-16,-13-2 0 0,13-2 3 0,-8 7-1 0,3-7-2 0,-2 6-3 0,7-6-2 15,-7 6 1-15,7 0-2 0,0-5 0 16,0 5-1-16,0-6 3 0,0 6 2 0,0-6 3 0,0 1 2 0,0 4 1 0,7-4 5 0,-7 0 0 16,7-1 5-16,-2 2 4 0,-5-2 1 0,8 1 2 0,-3-4 2 0,3 3 4 0,3-4 2 15,-4-1 6-15,7 2 1 0,-8-2 4 0,6 1 4 0,4-5 5 0,-5 0 6 0,2 0 8 16,2 0 5-16,-4-5 7 0,2 1 7 0,8-2 5 0,-10 2 4 0,10-5 3 16,-8-2 2-16,8 7 1 0,-10-7 1 0,1-4 4 0,2 6 0 0,-1-1-4 15,1 0-1-15,-7 1-3 0,6-2-5 0,-7-2-4 0,-1 4-3 0,3-3-2 16,-8-3-2-16,5 6-1 0,-5-4-3 0,0-2-2 0,0 4-5 0,0-4-3 0,0 2-6 15,-5-3-2 1,-3 1-3-16,8-3-8 0,-5 3-1 0,-1 5-4 0,-2-5-6 0,3 6-4 0,-10-6-10 0,9 6-9 0,0 3-13 0,-1-4-15 0,2 5-13 16,-4 0-15-16,4 1-19 0,-2 0-20 0,1 4-21 0,1 0-24 0,-3 4-24 0,0-4-20 15,3 4-17 1,-2 1-16-16,1 4-18 0,0 3-19 0,-1-3-32 0,-1 1-36 0,3 4-49 0,5-4-58 0,-6 5-8 0,6 0 13 0,-8-2 27 0,8 2 32 16,0 0 34-1,0 0 35-15,8-6 35 0,-8 6 32 0,6-6 39 0,-1-3 39 0,3 4 51 0,-1-5 56 0</inkml:trace>
  <inkml:trace contextRef="#ctx0" brushRef="#br0" timeOffset="69043.25">10361 14430 0 0,'6'0'21'0,"2"-6"138"0,-8 2 77 0,7-1 53 0,-7 0 43 0,5 1 34 0,-5-6 28 0,0 1 28 0,0 3 25 0,0-3 28 0,0-2 26 0,0 1 29 0,0 7 30 15,0-7-98-15,0 5-170 0,0-5-83 0,0 4-42 0,0 1-20 0,0 1-12 0,0-1-6 0,0 1 1 0,0-2-3 0,0 2-5 0,-5 4-6 16,5 0-8-16,0-5-14 0,0 5-11 0,0 0-17 0,-7 0-13 0,-1 0-12 16,8 0-14-16,-6 0-5 0,0 5-10 0,6-1-4 0,-7-4-7 0,2 6-5 15,-3 3-6-15,-5-5-1 0,7 7-5 0,1-1-2 0,-2-1-4 0,-7 6 1 16,7-6-3-16,1 6 3 0,1 0-5 0,-11-1 4 0,16 6-2 0,-5-5-2 0,-1 4 0 16,-2-4-1-16,3 6-3 0,5-3 0 0,-8 1-1 0,8-4-3 0,-7 4-2 15,7 1-4-15,0-5-1 0,0 0-1 0,0-2-2 0,0 8 2 0,0-11-1 16,0 4 2-16,7 1-1 0,-7-6 0 0,8 7 2 0,-8-7-1 0,5 0 2 15,3-3 3-15,-2 3 6 0,-1 1 3 0,11-4 7 0,-11-1 5 0,1-1 5 0,6-4 5 16,-3 5 3-16,3-5 4 0,-1 0 4 0,-3-5 10 0,5 5 10 0,0-4 7 16,-7-1 4-16,9-1 9 0,-4-4 5 0,-3 1 6 0,5 3 7 0,-6-3 4 15,-1 0 4-15,0 0 2 0,1-7 4 0,-2 5 0 0,3-2-2 0,-2 4-3 0,-6-6-7 16,7-6-5-16,-7 8-4 0,0-2-8 0,0 0-5 0,0-4-6 0,0-2-7 16,-7 6-8-16,1-3-8 0,6-3-9 0,-13 6-6 0,6-3-8 0,1 2-8 0,-7 1-9 15,5 1-11-15,-5 0-11 0,7 5-11 0,-6-3-10 0,-2 3-14 0,1 4-13 16,8-5-13-16,-11 7-14 0,11-3-15 0,-6 6-18 0,4 0-19 0,-2-4-23 15,-3 8-20-15,6-4-21 0,1 6-17 0,-4-3-33 0,2 3-42 0,7 3-46 16,-5-3-50-16,-1 3-25 0,-2 6-13 0,8-5 8 0,-5-1 23 0,5 6 31 0,-8-6 35 16,8 3 38-16,0-3 40 0,0 0 40 0,0 1 39 0,0-1 49 0,0-3 50 15</inkml:trace>
  <inkml:trace contextRef="#ctx0" brushRef="#br0" timeOffset="69311.39">11253 14430 0 0,'-5'9'40'0,"-2"3"158"0,-1-3 90 16,3-5 65-16,-2 1 46 0,0-1 42 0,2 2 35 0,5-6 31 0,12-6 32 0,0 6 25 0,-12-4 22 0,8-1 20 0,-8 5 17 0,0-4-130 0,0-1-213 0,0 5-112 0,0 0-63 0,0-4-29 0,0 4-18 0,7 0-9 0,-7 0-11 0,0-6-8 15,0 6-8-15,0 0-7 0,0 0-7 0,0 0-1 0,0 0-6 0,0 0-5 16,5 0-6-16,-5 0-1 0,9-6-4 0,-4 6 1 0,0 0-2 0,3 0-5 0,-3 0-4 15,9 0-17-15,-1-3-16 0,0 3-25 0,0 0-25 0,1 0-32 0,-2 0-34 16,8 0-44-16,-8 0-47 0,1 3-85 0,1-3-96 0,-2 6-58 16,-3-6-36-16,3 6 0 0,-6-6 10 0,-1 0 29 0,3 4 35 0,-8-4 41 15,0 0 46-15,0 0 49 0,0 0 53 0,0-10 56 0,-8 10 58 0,3-6 74 0,-1 3 84 0</inkml:trace>
  <inkml:trace contextRef="#ctx0" brushRef="#br0" timeOffset="69489.89">11233 14606 0 0,'-12'19'21'0,"5"-4"150"0,-5 6 101 0,6-8 74 0,-2 2 53 15,-5-6 40-15,8-4 32 0,5 2 23 0,-9-4 16 0,9-3 13 0,0 0 10 0,0 0 16 16,0 0 15-16,0 0-112 0,9 0-181 0,-9 0-115 0,5 0-84 0,2 0-41 16,-1 0-15-16,-6 0-8 0,8 0-4 0,5 0 7 0,-8-3 8 0,9 3 7 15,-9 0 5-15,10-7 4 0,-1 7-1 0,4-5-15 0,-5 1-24 0,6-1-32 16,-6 5-34-16,5-6-43 0,3 2-47 0,-8-1-64 0,6 1-74 0,-6-1-91 0,8 1-98 16,-7-2-41-16,-2 0-9 0,7 3 7 0,-11-3 14 0,3-3 30 0,2 3 37 15,-6-7 43-15,6 1 47 0,-7-2 55 0,2-5 55 0,-3 4 67 0,3-10 71 0</inkml:trace>
  <inkml:trace contextRef="#ctx0" brushRef="#br0" timeOffset="72955.63">12165 14289 0 0,'0'0'33'0,"0"-5"51"0,-5 5 30 0,5 0 28 0,0-6 26 0,-8 6 25 0,8-3 23 0,-6 3 22 0,6 0 20 0,-7-6 20 0,7 6 19 0,0 0-14 16,0 0-36-16,-6 0-32 0,6 0-31 0,0-6-21 0,0 6-18 0,0 0-13 0,0 0-12 0,0 0-10 0,-5-4-9 0,5 4-3 0,0 0-7 0,0 0-2 0,0 0-1 0,0 0 2 0,0-5 2 0,0 5 3 15,0 0 3-15,0 0-2 0,0-6-2 0,0 6-4 0,0-4-5 0,0 1-4 0,0 3-5 16,0-6-4-16,0 1-4 0,0 5-4 0,0-4-4 0,0-2-8 0,0 0-3 0,5 2-6 16,-5-1-4-16,0 0 1 0,0 1 3 0,6-2 0 0,-6 2 4 0,7-5 2 15,-7 4 0-15,6-2 0 0,-6-2-1 0,8 4-1 0,-3 1-5 0,2-5-2 16,-1 3-2-16,7-3-3 0,-5 3-4 0,-3-4-3 15,9 5-4-15,-2-4-1 0,-4 3-4 0,4 6-2 0,0-4-4 0,4 0-2 0,-5 4-3 0,1 0-1 16,2 0-3-16,4 0-1 0,-2 4-3 0,-5 0 0 0,2 2-1 0,2 3-2 0,-10-4 0 16,9 5-1-16,-1 1 0 0,-8-1 2 0,9 3-1 0,-9-2 2 0,3 4 1 15,0-6 1-15,-3 5 2 0,-5 0-2 0,8-2-1 0,-8 3-4 0,0-2-3 16,0-4-4-16,0 6-3 0,-8 0-6 0,3-5 1 0,5 4-3 0,-8-4-2 16,0 5-1-16,3-6-1 0,-1 1-1 0,-7 4-2 0,5-2 0 0,-4-3 1 0,0 1 1 15,5-1 3-15,-6 0 1 0,-1-3-1 0,9 3 2 0,-11 3-2 0,5-8 3 16,-1 1-1-16,-4 4 1 0,11-5 2 0,-6 2-1 0,3-1 5 0,-5-1-1 0,6 2 2 15,1-6 3-15,0 6 1 0,6-3 3 0,-8-3 4 0,1 0 6 0,7 6 4 16,0-6 3-16,0 0 4 0,-5 0 5 0,5 0 2 0,0 0 5 0,0 0 5 16,0 0 2-16,0 0 1 0,0 0 4 0,0 0 0 0,0-6-1 0,5 3-1 15,-5 3-1-15,0-6-2 0,7 6-1 0,-7-6-3 0,8 2 0 0,-8-1-4 0,6-1-2 16,0 2 2-16,1-1 0 0,-2 5 3 0,11-4 3 0,-11-1 4 0,6 1 2 16,5 4 3-16,-4-6 1 0,-1 6 0 0,5 0 1 0,3 0 1 0,-6 6 1 15,6-6-4-15,-7 4 1 0,9 1-4 0,-2-1-3 0,-6 1-7 0,5-1-2 0,-4 7-8 16,6-1 0-16,-6-4-5 0,-2 3-3 0,0 4-1 0,-4-2 0 0,4-2-3 15,-3 1-1-15,-4 5-3 0,8 0 0 0,-13-6-1 0,5 6 0 0,-5 0 0 16,0-5-1-16,0 5 0 0,0 0-2 0,0-6 2 0,0 0 1 0,-5 1 0 0,5 4 0 16,-8-4 1-16,3 0-1 0,0-1 3 15,-4-4-2-15,4 5 1 0,-2 1 1 0,-1-7 1 0,-4 7 2 0,5-7 1 16,2 1 2-16,-9-1 1 0,7 2 0 0,1-2 0 0,-6-4 1 0,3 5-2 0,-1-2999 1 0,-3 5994 0 0,5-3000 0 16,-5 0-1-16,-1 0-3 0,9 0 0 0,-8-6 1 0,-1 6-2 0,9 0-4 15,-10-5-2-15,10 5-7 0,-9-4-3 0,9-2-2 0,-11 6-4 0,11-4-1 0,-1-1-4 16,-1 1-4-16,2-1-4 0,-4 5-5 0,2-6-6 0,2 2-5 0,-1-2-5 15,6 6-2-15,-5-5-4 0,5 1-1 0,-8 4-1 0,8-6-4 0,0 6-7 0,0 0-6 16,0 0-9-16,0 0-10 0,0-5-9 0,0 5-14 0,0 0-13 0,0 0-16 16,0 0-16-16,0 0-18 0,0 0-20 0,0 0-28 0,0 0-31 0,0-4-27 15,0 4-27-15,8 0-33 0,-8 0-31 0,0 0-16 0,5 0-2 0,1 4 13 0,-1-4 25 16,-5 0 29-16,7 5 32 0,2-5 33 0,-4 0 35 0,2 0 40 0,-1 0 40 0,-6 0 38 16,5 0 39-16</inkml:trace>
  <inkml:trace contextRef="#ctx0" brushRef="#br0" timeOffset="74264.1">13176 14293 0 0,'0'0'39'0,"-7"0"40"0,7 0 25 0,0-4 28 0,-7 4 28 0,7-5 28 0,0 5 27 0,-7-6 26 0,7 6 21 0,0 0 21 0,0 0 21 0,0-3-17 0,0 3-39 0,0 0-18 0,-6-6-9 0,6 6-6 0,0 0-3 0,0 0-10 0,0-6-9 15,0 6-11-15,0-4-9 0,0 4-2 0,0 0-3 0,0 0 0 16,0-5-2-16,0 5 0 0,0 0 2 0,-7-6-5 0,7 6-3 0,0 0-4 0,0-4-5 16,0 4-7-16,7-3-5 0,-7 3-5 0,0 0-9 0,0-6-7 0,0 6-8 0,0 0-9 15,0 0-10-15,0 0-11 0,0 0-13 0,0 0-11 0,0 0-12 0,0 0-14 16,0 0-12-16,0 0-12 0,0 0-11 0,0 0-10 0,0 0-6 0,0 0-3 15,0 0 3-15,0 9-1 0,0-5 7 0,0 2 3 0,0 3 4 0,0 3 7 16,0 2 4-16,0 0 3 0,6 0 5 0,-6 2 4 0,0 2 5 0,0 3 3 0,0-2 3 16,7 5-1-16,-7-3-4 0,0 3 0 0,0-5-8 0,7 5-1 0,-7 0-5 15,0 1-3-15,0-6-1 0,7 7-3 0,-7-7 1 0,0 5-1 0,0-3 0 16,5-3 0-16,-5 1-1 0,0-4-2 0,8 4 1 0,-8-4-7 0,5 0-8 16,-5 0-10-16,0 0-10 0,6 0-15 0,-6 0-18 0,0-6-18 0,0 1-21 15,8 4-29-15,-8-4-28 0,0-4-25 0,0 3-26 0,7-5-32 0,-7 5-36 0,0-3-57 16,0-1-60-16,0-5-54 0,0 0-46 0,0 0-5 0,0 0 17 0,0 0 26 15,0-11 31-15,0 7 41 0,0-10 43 0,0 4 38 0,0-5 41 0,0-4 46 0,0-2 48 16,0 3 60-16,0-1 74 0</inkml:trace>
  <inkml:trace contextRef="#ctx0" brushRef="#br0" timeOffset="74833.19">13521 14303 0 0,'12'0'91'0,"-5"0"118"0,5 5 73 0,-4-5 56 0,-3 0 47 0,3 0 39 15,-2-5 32-15,-1 5 29 0,-5 0 27 0,0-4 24 0,8 4 24 0,-8 0-4 16,0-6-17-16,8 6-110 0,-8 0-165 0,0 0-89 0,0 0-46 0,0 0-31 16,0 0-18-16,0 0-13 0,0 0-11 0,0 0-7 15,0 0-8-15,0 0-3 0,0 0-6 0,0 0-7 0,0 0-5 0,0 0-7 0,0 0-7 0,0 0-5 0,0 0-5 16,0 0-1-16,0 0 2 0,0 6-1 0,-8-6 1 0,0 4 2 16,8 1-4-16,-5-1-5 0,-1 1-9 0,-2 1-4 0,3-2-7 0,-10 2-8 0,10-1-6 0,-9-1-7 15,9 2-2-15,-8-3-8 0,-1 3-4 0,2-6-7 0,-2 4-4 16,1-4-1-16,-1 0-2 0,2 5 2 0,-1-5 7 0,7 0 7 15,-7-5 4-15,0 5 6 0,5 0 6 0,2-4 6 0,-6 4 5 0,4-6 8 0,2 3 3 0,6 3 4 16,-5-6 3-16,5 2 5 0,-8-1 3 0,8-1 2 0,0-4 6 0,0 5 3 16,0 1 6-16,0-5 7 0,0-1 5 0,0 5 7 0,0-4 5 0,8-3 5 0,-8 3 5 15,5 3 4-15,-5-1 6 0,6-4 3 0,2 1 3 0,-3 4 0 0,2-3 1 16,-1 0-2-16,8-1 0 0,-7 5-2 0,6 1-1 0,0-8-1 0,-2 9-3 16,-4-3 0-16,7 6-3 0,4-5-4 0,-2 5-3 0,-5 0-2 0,2 0-2 15,0 5-1-15,6-5-5 0,-4 6 0 0,-2-3-5 0,-2 4-5 0,5 2-1 0,-11-4-6 16,8 5-3-16,1-1-1 0,-7 6-3 0,-2-5-2 0,1 4 0 0,-1 1-2 15,3 1 2-15,-8-2-6 0,8 5-3 0,-8 0-7 0,-8 2-3 0,0-3-8 16,8 3-4-16,-5-2-7 0,-6-1-5 0,4 3-3 0,-7 3-4 0,1-5 0 0,0 2-3 16,5-3 1-16,-3-3 2 0,-2 6 1 0,-2-8 5 0,10 2 5 0,-9-6 6 15,9 7 5-15,-3-7 6 0,3 0 4 0,-3 3 4 0,2-3 3 0,1-3 3 0,-2 3 0 16,7-5 2-16,-9 1-2 0,9-1-1 0,0 2-1 0,-5-1 2 0,5-1-3 16,0 1 1-16,0 2 1 0,0-7 1 0,0 0 2 0,0 0 0 0,0 0 6 15,0 0 3-15,0 3 7 0,0 3 10 0,0-2 9 0,0-4 12 0,5 0 8 0,-5 5 11 16,9-5 4-16,-2 0 7 0,-2 4 4 0,1-4 1 0,2 0 0 0,5 0 1 15,-8 5-4-15,9-5-6 0,-2 0-6 0,1 0-10 0,1 0-10 0,-1 0-11 16,0 0-18-16,0 0-21 0,1 0-26 0,-2 0-27 0,-6 0-31 0,7 0-33 0,0 0-42 16,-6 0-43-16,5 0-67 0,-4 0-74 15,-1 0-92-15,-2 0-96 0,9-5-37 0,-9 5-7 0,3-4 15 0,-3-1 27 0,-5 5 36 0,8-10 41 0,-2 7 48 16,-6-9 47-16,7 3 57 0,-7-6 58 0,6 2 68 0,-6 1 72 0</inkml:trace>
  <inkml:trace contextRef="#ctx0" brushRef="#br0" timeOffset="75210.84">14029 14351 0 0,'6'6'17'0,"-6"-6"146"0,0 0 108 0,0 0 80 0,0 0 61 0,0 0 51 0,0 0 47 16,0 0 40-16,0-6 34 0,-6 3 30 0,6 3 27 0,-8-6 23 0,8 2 22 0,0 4-107 0,0 0-177 0,0 0-128 0,0 0-100 0,0 0-52 0,0 0-31 0,0 0-25 16,0 0-18-16,0 0-16 0,0 0-13 0,0 0-9 0,0 0-6 0,0 0-6 15,0 0-2-15,0 0-7 0,0 0 0 0,-5 4-4 0,5 2-2 0,0-6-1 0,0 3 0 0,-8 7-1 16,8-5 2-16,0 1 2 15,0 3 2-15,-5 1 4 0,5 1 2 0,0-7 0 0,0 5 2 0,0 0 0 0,0 3-1 0,0-3-1 0,0-3 0 0,0 3-2 16,0-5 1-16,0 5-1 0,5-3 3 0,-5 3-3 0,8-3 1 0,-8 0 0 0,5-3 3 16,-5 3 2-1,8-6 1-15,-2 4 5 0,-1 1 1 0,-5-5 3 0,7 4 6 0,1-4 4 0,-2 0 7 0,0 0 4 0,-6 0 5 0,7 0 5 0,-2-4 5 16,-5 4 4-16,7-5 3 0,-7 5 2 0,9-4 3 0,-9-2 0 0,5 3 0 16,-5-3-1-16,6 0-2 0,-6-3-7 0,0 3-5 15,0-3-31-15,0 5-9 0,0-5 0 0,0-3 0 0,0 3 0 0,0-1 0 0,0 0 0 0,0 2 0 16,0-3 0-16,0-5 0 0,0 7-10 0,0 0-37 0,-6 3-7 0,6-3-6 15,0 5-7-15,0-1-8 0,0-1-11 0,0 2-9 0,0 4-17 0,-5 0-17 0,5 0-20 16,0 0-20-16,0-6-28 0,0 6-31 0,-9 6-30 0,9-6-25 0,-7 4-46 16,7 2-57-16,-5-1-73 0,-2 5-80 0,7-7-22 0,-6 7 5 0,6 1 25 15,-6-2 35-15,-2 1 38 0,8-5 43 0,-7 5 49 16,7-6 50-16,0 1 47 0,-5 0 48 0,5-5 59 16,0 0 64-16</inkml:trace>
  <inkml:trace contextRef="#ctx0" brushRef="#br0" timeOffset="75541.89">14648 14162 0 0,'0'-11'6'0,"0"7"117"0,0-2 65 0,0 3 43 0,0 3 32 16,0-6 29-16,0 2 26 0,0 4 24 0,0 0 26 0,0 0 23 0,0 0 23 15,5-5 24-15,-5 5 22 0,0-6-80 0,-5 2-142 0,5-2-69 0,0 6-30 16,0-5-12-16,-8 1-6 0,8 4-2 0,0-5-4 0,-6 5-4 0,6-6-1 0,-7 6-1 15,1-4-3-15,6 4 1 0,-7-4-2 0,7 4 0 0,-6 0-5 0,6 0-1 16,0-5-3-16,0 5-3 0,0 0-3 0,0 0-5 0,0 0-7 0,0 0-7 16,0 0-10-16,0 0-10 0,0 0-11 0,0 0-12 0,0 0-6 0,0 0-11 15,0 0-5-15,0 0-3 0,0-5-2 0,0 5-1 0,6 0 2 0,1 0 1 16,-1-4 2-16,1 4 1 0,7 0 2 0,-9-7-1 0,8 7 3 0,1 0 0 0,6 0-1 16,-8-5-7-16,0 5-10 0,9 0-19 0,-10 0-16 0,5 0-29 0,-4 5-21 0,-1-5-27 15,-3 0-27-15,0 7-30 0,-3-7-24 0,1 4-27 0,2-4-23 0,-8 0-29 16,0 0-26-16,0 0-41 0,0 5-41 0,-8 0-40 0,8-5-42 0,-6 4-1 15,1-4 18-15,-3 4 32 0,0-4 34 0,-3 0 38 0,4 0 38 0,-7 6 38 16,7-6 36-16,-4 0 39 0,4 0 43 0,-7 0 48 0,9 0 63 0</inkml:trace>
  <inkml:trace contextRef="#ctx0" brushRef="#br0" timeOffset="75967.66">14653 14098 0 0,'-5'0'49'0,"-9"-5"42"15,7 5 37-15,1 0 32 0,-1 0 30 0,1-6 28 0,-1 6 26 0,1 0 24 16,1-4 23-16,5 4 27 0,-9 0 28 0,2 0-12 0,2 0-35 0,5 0-19 16,-8-4-12-16,3 4-18 0,5 0-17 0,-6 0-13 0,6 0-10 0,0 0-8 15,-8 0-4-15,8 0-4 0,0 0-4 0,0 0-11 0,0 0-14 0,-5 0-14 0,5 0-13 16,0 0-15-16,0 0-15 0,-7 0-9 0,7 4-13 0,0-4-10 0,-6 4-7 15,6-4-10-15,0 6-9 0,0-1-4 0,-8 4-7 0,8-3 0 0,0 4-5 16,-6-1-3-16,6 0-1 0,-7 1-3 0,7 1 2 0,-5 4-4 0,5-6 1 0,-7 5-1 16,7 0-3-16,-7-2-2 0,7 3-1 0,-7-8-4 0,7 8-4 0,-6 0-1 15,6 0-3-15,-7 0-2 0,7-6-2 0,0 7 0 0,-6-7-2 0,6 0-1 16,-8 6-1-16,8-9 0 0,0 3-2 0,0 1-1 0,-5-5 1 16,5 1-2-16,0-2 1 0,0-4 1 0,0 4 1 0,0-4 1 0,0 0 3 0,0 0 6 15,0 0 5-15,0 0 7 0,0 0 7 0,0 0 6 0,0 0 8 0,0 0 4 16,0 0 5-16,5 0 6 0,3 0-1 0,-8-4 5 0,6 0 1 0,1-2 2 0,-7 6-2 15,6-5-1-15,1-5-5 0,7 4-3 0,-9-3-8 0,2 4-4 0,7-5-4 16,-1 7-5-16,-8-7-3 0,9 5-3 0,-1-5-4 0,-1 4-1 0,2 1-3 16,-1 1 1-16,0-1-2 0,0 1 0 0,1 4 0 0,-1-6-5 0,-3 6 1 15,4 0-3-15,1 0 0 0,-3 6-4 0,-5-6 2 0,6 4-2 0,0 1 0 16,-2-1-1-16,5 7 0 0,-4-7-3 0,-1 7-2 0,5-1-2 0,-5-1 0 0,-3 0-1 16,5 6 0-16,-6-5-1 0,-2 5 1 0,7-1 0 0,-5-4 0 15,1 5-1-15,-3 0 1 0,-5 4-1 0,8-4 0 0,-8 0-1 0,6 3 2 0,-6-3 1 16,0 1 1-16,0-3 2 0,0 2 0 0,0-1 3 0,0 2-1 0,-6-7 4 15,6 6-1-15,-8-6 3 0,3 3 1 0,-3-3 0 0,1-5 1 0,7 5-1 16,-12-3-4-16,7-1-6 0,-10-1-7 0,10 1-7 0,-9 2-7 0,1-7-11 16,0 3-12-16,0-3-15 0,-1 0-18 0,2 0-18 0,-1 0-24 0,-6 0-25 15,5-3-18-15,-6 3-28 0,6 0-27 0,-4 0-31 0,5-7-34 0,0 7-67 0,-6 0-80 16,6-5-70-16,-1 5-65 0,2-4-11 0,-1 4 13 0,-1-5 26 0,9 5 34 0,-8-6 39 16,5 2 40-16,-5-1 44 0,8 1 48 0,-2-1 52 0,-7 1 56 0,8-2 70 15,-1-3 78-15</inkml:trace>
  <inkml:trace contextRef="#ctx0" brushRef="#br0" timeOffset="89376.04">3360 16359 0 0,'0'0'31'0,"0"-5"54"0,0 1 33 0,-6-2 31 0,6 1 32 0,0 1 28 0,0 4 27 0,-7-4 26 0,7 4 28 0,-5-5 23 0,5-1 26 0,0 6-9 0,-8-3-27 0,8-4-25 0,0 2-25 0,-8 5-22 0,8-4-19 15,-5-1-18-15,5 5-15 0,-6-6-16 0,6 6-13 0,-8 0-12 0,8-4-11 0,0 4-10 0,-5-5-11 0,5 5-10 0,0-4-10 16,0 4-9-16,-8 0-7 0,8 0-5 0,0 0-6 0,0 0-3 0,0 0-4 15,0 0-4-15,0 0-5 0,-5 0-5 0,5 0-5 0,0 0-7 0,0 0-4 16,0 0-9-16,0 0-5 0,0 0-4 0,0 0-4 0,0 0-5 0,0 0-2 0,0 4-3 16,0 1-3-16,0-1-1 0,0-4 0 0,0 11 0 0,0-7 1 0,0 1 1 15,0 5 1-15,5-4 3 0,-5-1 2 0,8-1 1 0,-8 0 0 0,5 7 2 16,3-7 2-16,-2 1-1 0,-1 1 2 0,3-3 2 16,0 4 0-16,4-2-1 0,-1-1 3 0,-2 1-2 0,3-5 2 0,1 4-1 0,6-4 1 0,-6 0 1 0,1 0-1 15,5 0 1-15,-7 0 0 0,9 0 1 0,-8-4 0 0,6 4 0 0,-6-5 5 16,8 1 2-16,-8-1 4 0,6-2 5 0,-7-2 5 0,2 4 3 0,-1-5 3 15,8 1 5-15,-10 0 3 0,1 0 2 0,2-3 3 0,-1-3 4 0,0 6 3 16,-5 0 3-16,3-7 1 0,-3 1-2 0,-3 2-4 0,10-2-2 0,-15 0-2 16,5 0-3-16,2 2-2 0,0-2 0 0,-7 0-1 0,0 0 0 0,0 0-2 0,0 0 0 15,0 6-3-15,-7-6-4 0,7 2-1 0,-7 1-4 0,2 3-4 0,-3-1 0 16,1 1-6-16,2 0 0 0,-9 3-6 0,9 0-6 0,-11 3-3 0,5 3-4 16,-1 0-4-16,-2 3-6 0,1-2991-3 0,-1 5988-1 15,-5-2991-3-15,7 0 2 0,-8 7-2 0,1-1 2 0,6-2-2 0,-8 7 3 0,8-1-3 0,-6 0 0 0,6 7 3 16,-8-3 0-16,9 3 2 0,0-2 0 0,-1 0-1 0,-1 1 2 0,2-1 0 15,4 1 0-15,-3-1 1 0,3 1-2 0,3-1 1 0,-2-6 0 16,7 3 2-16,-9 3 1 0,9-4 0 0,0-2-1 0,0 2-1 0,0-4 1 16,0-1 0-16,0 3 0 0,9-2 1 0,-9-7 2 0,7 6 2 0,-2-6 2 0,8 0 3 15,-7 3 1-15,7-3 1 0,0 1 3 0,1-7 1 0,-2 3 1 16,7 3 3-16,-4-9 2 0,4 6-1 0,0-6-11 0,1 6-19 0,-1-6-21 0,2-6-26 0,-3 6-31 16,2-6-34-16,-1 2-33 0,1-1-31 0,1-1-53 0,-3 3-61 0,3-7-77 0,-2 5-83 0,-7-5-39 15,8 0-16-15,-8 0 15 0,9 0 25 0,-10-3 37 0,5 2 38 0,-4-4 44 16,-1 5 47-16,5-3 44 0,-5-8 46 0,-4 7 56 0,7 0 62 0</inkml:trace>
  <inkml:trace contextRef="#ctx0" brushRef="#br0" timeOffset="90039.47">4005 16335 0 0,'0'4'1'0,"0"7"99"0,0-7 71 0,0 1 43 15,0 1 34-15,0-6 23 0,0 0 19 0,0 0 16 0,0 0 18 0,0 0 16 0,0 0 19 0,0 0 20 0,0 0 20 0,0 0-70 0,0 0-119 0,0 0-62 0,0 3-31 0,0-3-7 0,0 0 0 0,0 0 10 0,5 7 10 0,-5-7 7 16,0 0 10-16,8 0 1 15,-8 0 1-15,6 5-3 0,-6-5-2 0,7 0-4 0,-1 0-5 0,-6 0-5 0,12 0-7 0,-3 0-9 0,-4 0-10 0,8 0-11 16,-7 0-10-16,9-5-9 0,-2 5-9 0,-2 0-11 0,2-7-6 0,1 7-7 0,-1-3-6 16,7-3-15-16,-7 6-16 0,1-5-25 0,-1 5-26 0,-3-4-28 0,-1 4-25 15,3-6-28-15,-4 6-27 0,-2-5-25 0,7 5-26 0,-8 0-24 0,3-4-27 0,-8 4-34 16,6 0-40-16,1 0-30 0,-7-4-22 0,0 4-31 0,0 0-31 0,0 0 1 16,0 0 16-16,0 0 28 0,0 0 36 0,0-5 34 0,0-1 37 15,0 3 36-15,-7-4 36 0,7 2 44 0,-6 1 42 0,6-1 51 0,-8-1 44 0,3 6 33 0,-2-4 26 16,1-1 29-16,0 5 29 0,-2-4 29 0,1-1 33 0,7 5 33 15,-14-4 35-15,9 4 32 0,0 0 28 0,-3-6 27 0,3 6 30 0,-3 0 4 0,2-6-11 0,-1 6-12 16,1 0-18-16,-1 0-10 0,1 0-7 0,6-4-15 0,-7 4-17 0,1 0-22 16,6 0-25-16,-7 0-15 0,7 0-16 0,-7 0-15 0,7 4-16 0,-7-4-15 0,7 0-14 15,-5 6-13-15,5-6-9 0,-8 6-5 0,8-2-5 0,-5 1-3 0,5 4-5 16,-6-5-4-16,6 2-3 0,-8 3-3 0,8 3-5 0,0-3-2 0,-5 0 0 16,5 0-3-16,0 1-2 15,-7 4-4-15,7-2-2 0,0 1-5 0,-8 2-7 0,8 0-3 0,0 0-5 0,-6 4-3 0,6-4-3 0,-6 5-1 0,6-1 0 0,0 0-2 16,-7 2-1-16,7-8-1 15,-5 8 1-15,5-3-2 0,-9-3 0 0,9 0 0 0,0 0-2 0,0-2 1 0,0-2-2 0,0 5-1 0,-5-7 0 0,5-3 0 16,0 3 2-16,0-5 0 16,0 5-1-16,0-4 4 0,0-5 2 0,0 0 2 0,0 0 3 0,0 0 2 0,0 0 4 15,0 0 2-15,0 0 1 0,0 0 5 0,0 0 4 0,0 0 5 0,0 0 3 0,5 0 2 0,-5 0 0 0,0-5 0 16,0 5-2-16,9-4-4 0,-9-1-4 0,0 1-3 16,5-2-2-16,2 3-5 0,-7-3 1 0,6-3-3 0,0 3-6 0,9 0-2 0,-10 2-2 0,3-1-2 0,3-1 1 15,-3 3-1-15,4-1 1 0,2-2-1 0,-1 1 2 0,0 5 1 0,0-4 1 0,1 4-1 16,4 0 1-16,-4 0 1 0,-2 4-2 0,2-4-2 15,-1 5 1-15,0 1 0 0,0-2-2 0,-2-1 1 0,5 8-2 0,-6-7 3 0,-2 8-2 16,5-3 1-16,-5-3-1 0,-3 3 2 0,1 0 0 0,2 0 0 0,-3 1 2 16,3 1-1-16,-1-1 0 0,-7-1 2 0,5 0 3 0,-5 1 3 0,0 1 1 0,0-1 3 15,0-1 1-15,-5 0 2 0,5 0-3 0,-7 3 2 0,-1-3-1 0,3 1-6 16,-3-1 1-16,2 0-5 0,1 3-7 0,-11-3-6 0,11 0-8 0,-8 1-7 0,-1-1-13 16,2 2-12-16,6-2-12 0,-7-3-16 0,0 4-16 0,0-1-14 0,-1 0-14 0,2-3-14 15,-2 3-13-15,1 0-13 16,8-2-14-16,-9 2-15 0,1 0-12 0,0-3-11 0,6 3-9 15,-6-3-19-15,-1 3-21 0,1-3-40 0,8-2-47 0,-9 1-39 0,9-1-40 0,-10 1-4 0,9-1 14 0,0-4 22 0,-1 0 28 0,2 0 31 0,-4 0 30 16,4-4 33 0,5-1 31-16,0 1 41 0,-7-1 43 0,14-5 54 0,-7 1 71 0</inkml:trace>
  <inkml:trace contextRef="#ctx0" brushRef="#br0" timeOffset="90418.42">5348 16384 0 0,'5'-4'1'0,"3"-1"41"0,-8-2 28 0,0 4 25 0,0 3 29 0,0-6 34 0,0 1 36 0,-8 1 31 0,3-2 28 0,-3 6 22 0,0-5 22 0,-3 5 1 0,4 0-14 0,1-4-14 0,-9 4-14 0,10-4-3 0,-9 4 1 0,1 0-11 0,8 0-16 0,-9 0-21 0,9 4-24 16,-10-4-14-16,9 0-9 0,0 4-7 0,-1-4-9 0,2 0-7 0,-3 5-10 16,8-5-13-16,-8 0-15 0,8 0-14 0,0 0-15 0,0 0-13 0,0 0-15 0,0 0-11 15,0 0-11-15,0 0-5 0,0 0-5 0,0 0-1 0,0 0 3 0,0 0 4 16,0 6 4-16,8-6 6 0,-8 4 8 0,8-4 4 0,-8 5 5 0,5-5 3 16,8 6 4-16,-7-6 3 0,2 3 1 0,4-3 1 0,2 7-4 0,-1-7-5 15,-1 0-5-15,8 5-9 0,-7-5-10 0,5 0-18 0,3 0-17 0,-3 0-22 16,3 0-21-16,-1 0-28 0,-1 0-28 0,8 0-32 0,-8 0-35 0,-1 0-50 15,-4 0-59-15,7 0-67 0,-8 0-71 0,-1 0-41 0,0 0-21 0,3 0 4 0,-10 0 18 0,2 0 30 16,0 0 31-16,-2 0 41 0,-5 0 39 0,0-5 45 0,0 5 45 0,0-7 55 16,0 4 56-16</inkml:trace>
  <inkml:trace contextRef="#ctx0" brushRef="#br0" timeOffset="90609.1">5443 16448 0 0,'-12'14'20'0,"0"6"136"0,-1-6 73 0,-1 1 51 15,2 1 40-15,-2-2 35 0,1-4 37 0,0-1 33 0,5 0 28 0,3 1 23 0,-1-4 19 16,-1-1 16-16,1-1 13 0,-1 1-112 0,7-5-180 0,0 4-88 15,0-4-42-15,0 6-16 0,0-6-9 0,0 4-6 0,0-4-10 0,0 5-4 0,0 0-7 0,0-1 5 16,0 2 4-16,0 0 8 0,7-2 4 0,-7 1 9 0,6 1 4 0,1-6 4 16,-1 4 1-16,-1-1-2 0,3 3-7 0,5-6-5 0,5 5-8 0,-4-5-8 15,7 4-8-15,-3-4-20 0,1 0-22 0,1 0-37 0,7 0-40 0,-1-4-53 0,1 4-59 16,-3-5-93-16,3-1-105 0,1 3-91 0,-10-1-81 0,8-7-29 16,1 7-4-16,-9-8 9 0,3 3 19 0,-2 0 33 0,-1-6 42 15,1-4 48-15,-4 4 56 0,-2-4 63 0,-2-7 66 0,5 3 80 0,-5-3 84 0</inkml:trace>
  <inkml:trace contextRef="#ctx0" brushRef="#br0" timeOffset="93717.26">6799 16110 0 0,'-5'-4'44'0,"5"-1"42"0,0-1 28 0,0 6 29 0,-9-4 34 0,9-1 31 0,-5-1 29 0,5 6 25 0,-7 0 24 0,7-4 21 0,0 4 21 0,-6-5-20 0,6 1-40 0,0 4-25 0,-8-6-16 16,8 6-11-16,0 0-10 0,-6-3-12 0,6 3-19 0,0-6-10 0,0 6-10 0,0 0-4 0,-7-6-1 0,7 6-1 0,0 0 2 16,0-3 2-16,0 3-3 0,0 0-2 0,0 0-4 0,0 0-5 0,0 0-4 0,0 0-7 15,0 0-8-15,0 0-10 0,0 0-10 0,0 0-10 0,0 0-7 0,0 0-12 16,0 0-9-16,0 0-8 0,0 0-10 0,0 0-10 0,0 0-7 0,0 0-8 16,0 0-7-16,0 0-5 0,0 0-4 0,0 0-1 0,0 0 2 0,0 0 4 15,0 3 2-15,0-3 8 0,0 12 2 0,0-9 5 0,7 3 4 0,-7 3 2 0,0 1 4 16,0 5 2-16,6 0 7 0,-6-2 3 0,0 2 2 0,0-1-1 0,8 6-3 15,-8 0-4-15,0 1-5 0,0 1-3 0,0-1-1 0,0 3-4 0,0 0-4 16,0 1 0-16,0-1-2 0,0 1-3 0,0-1-5 0,0 1 0 0,0-1-1 16,0 6-3-16,0-6-1 0,0-5-1 0,0 5-2 0,0 1-2 0,6-5-2 15,-6-1 0-15,0 2-4 0,0-2 1 0,7-5 1 0,-7 5-1 0,0-4 0 0,0-5 1 16,5 4-2-16,-5 2 1 0,0-7 1 0,0 1 0 0,9-5 1 0,-9 4-1 16,0-3 2-16,0 3-2 0,0-3 1 0,0-6 3 0,0 0-1 0,0 0 4 15,0 4 3-15,0-4 3 0,0 0 3 0,0 0 5 0,0 0 3 0,0 0 6 16,0 0 0-16,0 0 4 0,0 0 1 0,0 0-2 0,0 0-2 0,0 0 1 15,0-4-5-15,0-2-2 0,0 1-2 0,0-5-5 0,-9 1-4 0,9 0-5 16,0-1-4-16,-5-5-3 0,5 0-6 0,-7 0-1 0,7 0-3 0,-6-4 0 16,6 1 2-16,-8-3-1 0,8-3 2 0,-6 5-3 0,6-7 1 0,0-2-1 0,-7 3-1 15,7 1 1-15,0-1-1 0,0 1 0 0,0-1 0 0,0 1 1 0,0 3-1 16,0-3 3-16,0 6-1 0,0-3 2 0,0 6 1 0,0-3 2 0,0 2 0 16,0 7 1-16,0-6 1 0,0 6 0 0,0-1 1 0,0 4-2 0,-5 3 1 0,5 3-2 15,0-6-4-15,0 6-3 0,0 0-3 0,0 0-5 0,0 0-6 0,0 0-6 16,0 0-5-16,0 0-5 0,0 0 0 0,0 0-2 0,0 0 2 0,0 6 1 15,0 3 1-15,0-3 1 0,0 3 3 0,0 0 0 0,0 1-2 0,0-1-4 16,0 7-5-16,0-2-5 0,-8 1-6 0,8 1-15 0,0-2-19 0,0-1-21 0,-6 2-26 16,6 1-28-16,0-2-33 0,0 0-37 0,0 6-37 0,-7-5-65 0,7 4-78 15,0-4-63-15,-6 5-56 0,6-6-8 0,0 0 11 0,0 2 27 0,0-1 33 0,0-2 39 16,0-2 39-16,0-1 46 0,0-5 47 0,0 4 49 16,0-9 51-16,0 0 68 0,0 0 79 0</inkml:trace>
  <inkml:trace contextRef="#ctx0" brushRef="#br0" timeOffset="94348.11">7209 16144 12 0,'0'-4'59'0,"0"4"27"0,0 0 26 0,0 0 26 0,-5 0 31 0,5 0 26 0,0 0 25 0,0-6 23 0,0 6 20 0,0 0 5 0,0 0 0 0,0 0-19 0,0 0-33 0,0 0-23 0,-7 0-13 0,7-5-17 0,0 5-13 0,-9 0-19 0,9 0-21 0,0 0-13 0,-5-4-11 0,5 4-5 0,0 0 0 15,-6 0 3-15,6 0 0 0,0 0 6 0,0-5 2 0,0 5 5 0,-7 0 3 0,7 0 4 16,0 0 4-16,0 0 2 0,0 0 6 0,-5 0-3 0,5 0 3 0,0 0-2 16,0 0-6-16,0 0-2 0,0 0-4 0,0 0-4 0,0 0-6 0,0 0-1 15,0 0-7-15,0 0-5 0,0 0-8 0,0 0-5 0,0-4-9 0,0 4-8 16,0 0-4-16,5-6-2 0,-5 6 4 16,0 0 5-16,7-4 0 0,-7 4 1 0,6 0 1 0,-1 0-1 0,4-5 3 0,3 5 1 0,-6 0 2 0,7-6-1 0,0 6 3 15,1 0-2-15,6-4 1 0,-7 4-9 0,6-5-6 0,2 5-10 0,-11 0-5 0,11-6-8 16,-1 6-5-16,0 0-5 0,-9-4-3 0,9 4-7 0,-6 0-2 0,-1 0-5 15,6-5-3-15,-6 5-5 0,-6 0-11 0,7 0-10 0,-9 0-11 0,8-4-10 16,-7 4-13-16,-6 0-8 0,7 0-9 0,1 0-9 0,-8 0-8 0,0 0-8 16,0 0-6-16,5-6-10 0,-5 6-8 0,0 0-13 0,0 0-11 15,0 0-12-15,0-3-10 0,-5 3-14 0,5-6-16 0,0 0-32 0,0 3-39 0,-8 3-47 0,1-6-44 16,7 0-32-16,-6 2-24 0,0-1 3 16,-1 1 18-16,2-1 27 0,-3 1 32 0,2-2 33 0,-1 0 35 0,1 3 36 0,-1-3 39 0,1 6 47 0,-7-6 49 0</inkml:trace>
  <inkml:trace contextRef="#ctx0" brushRef="#br0" timeOffset="94931.67">7333 16013 0 0,'-5'5'17'0,"-3"-1"81"0,3 1 49 0,5-5 36 16,-8 4 34-16,0-4 30 0,8 6 26 0,-5-6 25 0,5 0 23 0,0 0 23 0,-6 6 24 0,6-6 2 0,0 0-7 15,-8 0-46-15,8 0-69 0,0 0-39 0,0 0-26 0,0 0-13 0,0 0-7 0,0 0-9 16,0 0-2-16,0 0-3 0,0 0-2 0,0 0-5 0,0 0-3 0,0 0-3 16,0 0-9-16,0 0-7 0,0 0-10 0,0 0-8 0,0 0-11 0,0 0-11 15,0 0-10-15,0 0-13 0,0 0-9 0,0 0-10 0,0 0-8 0,0 0-6 16,-5 3-5-16,5 3-2 0,0 0-4 15,0-3 1-15,0 3-2 0,-7 3-1 0,7-5 2 0,0 7-2 0,0-1 0 0,-6 5 4 0,6-6 2 0,0 6 0 16,0 0 2-16,-7 0-2 0,7-2-1 0,-7 2-3 0,7 0-3 0,0 0-3 0,-7-2-2 16,7 2-1-16,0 6-2 15,-5-8 2-15,5-2-1 0,0 5-2 0,-8-7-1 0,8 4-1 0,0-2-1 0,0-2 0 0,-5 0-2 0,5 3 2 0,0-3-2 16,0 1 0-16,0-1 1 0,0-4 0 0,0 5-1 0,0-4 1 0,0 3-1 0,-8-5 1 16,8 2 0-16,0-3-1 0,0 3 1 0,0-6 0 0,0 5 2 15,0-5-1-15,0 0 1 0,0 4 1 0,0-4 3 0,0 0-1 0,0 0 3 0,0 0 1 16,0 0 0-16,0 0 4 0,0 0 3 0,0 0 0 0,0 0 4 0,0 0 1 0,0 0 1 15,0 0 1-15,0 0-2 0,8-4 1 0,-8 4-4 0,0-5 0 0,5 5-2 16,-5-6-2-16,0 3 0 0,0-3-2 0,8-3-3 0,-3 5 0 0,-5-2-2 16,7-4-1-16,0 5-3 0,0-4 0 0,-1 3 1 0,1 2 0 0,6-5 2 0,-7 4 0 15,-1-2 1-15,3 4 4 0,5-3-1 0,-5 6 3 0,2-5 3 0,-1 5-1 16,3 0 1 0,-6 0 0-16,8 0 1 0,-7 5-1 0,6-5 1 0,-8 6-1 0,9-3 0 0,-2 4 0 0,-3-2-2 0,1 4-4 0,3-5 1 0,-5 6-3 15,5 0-1-15,-7 0-3 0,7 0 0 0,-5-1 1 0,-3 0-1 0,8 2 0 16,-7 5 0-1,1-2 2-15,1 0-2 0,-3 0 0 0,1 2 1 0,7-1-1 0,-13-2 0 16,7 8 0-16,1-7-1 0,-2 0 3 0,0 0-2 0,1 2 2 0,-7-1-1 16,5-6 2-16,-5 0 0 0,0 3 2 0,8-3 3 0,-8 0 0 0,0-3 5 0,0-2 2 15,0 5 1-15,-8-4 3 0,8 1 0 0,-5-2 1 0,-2 2 1 0,7-1 1 16,-6-1-3-16,0 2 0 0,-9-2-2 0,10-4 0 0,-3 5-5 0,-3-1-3 16,3 1-5-16,-5 1-10 0,0-6-9 0,8 4-9 0,-9-4-9 0,1 5-8 15,0-5-10-15,5 0-7 0,-5 6-12 0,3-6-9 0,-4 0-10 0,7 0-14 16,-7 0-11-16,9-6-11 0,-3 6-12 0,-4-5-9 0,5 5-12 0,0-4-9 0,1 4-10 15,6-6-9-15,-7 6-9 0,2-5-5 0,5 1-4 0,-9 4-9 0,9-5-9 16,0 1-20-16,-5-2-26 0,5 2-20 0,0 4-20 0,0 0-26 0,0-5-31 0,0 5-4 16,0-10 7-16,0 4 16 0,0 6 23 0,0-5 25 0,0 1 26 0,5-1 30 15,-5 5 30-15,0-4 40 0,9-2 39 0,-4 6 39 0,-5-3 46 0</inkml:trace>
  <inkml:trace contextRef="#ctx0" brushRef="#br0" timeOffset="101900.52">8205 15939 15 0,'0'0'93'0,"0"0"48"0,0-5 38 16,0 5 33-16,0 0 32 0,8-4 26 0,-8 4 24 0,0-6 27 0,0 6 26 0,0-5 26 0,0 1 27 0,0-1-27 0,0 5-55 0,5-4-44 0,-5-2-35 0,0 6-25 0,0-4-14 0,0 4-11 0,0-5-5 0,0 5-3 0,0 0-4 15,0 0-3-15,0 0-3 0,0 0-7 0,0 0-6 0,0 0-9 0,0 0-9 0,0 0-8 16,0 0-12-16,0 0-8 0,0 0-10 0,0 0-9 0,0 0-10 0,0 0-8 16,0 0-10-16,0 0-8 0,0 0-11 0,0 0-7 0,-5 0-9 0,5 0-8 15,0 0-5-15,-8 0-7 0,8 0-3 0,0-6-5 16,-6 6-3-16,1 0-4 0,5 0-4 0,-8 0-2 0,1 0-6 0,1 0-2 0,-2 6-3 0,3-6 0 0,0 5 0 16,-9-1-1-16,1 2-1 0,6-2-1 0,-7 1 0 0,2 4-1 0,-2 1 1 15,1 5 1-15,0-6 0 0,-6 6 3 0,7 0 1 0,-2 6 3 0,1-8-2 0,0 8 3 16,0-3-2-16,-1 1 2 0,1-4-2 0,8 6 1 0,0-3 1 0,-9 3 0 15,7-2 2-15,-1-1 1 0,8-3-1 0,-5 6 2 0,-2-2-3 0,7-4 3 16,-7 4-3 0,7-4-1-16,0-1 1 0,0 2-1 0,0-3 0 0,0-2-2 0,7 4 2 0,-7-5 0 0,7 4 0 0,-7-4 0 0,5-1 0 0,3 6 2 15,-1-5 1-15,-2-1 2 0,9 6 2 0,-9-6 2 0,8 3 1 0,-5-3 4 16,5 4 2-16,0-2 2 0,0-2 3 0,-2 7 1 0,5-7 3 0,2 0 1 0,-4 1 0 31,-2 1-1-31,2-1 1 0,-1-1 1 0,1 0-1 0,-2-3 0 0,1-2 1 16,-7 1 4-16,7-5 3 0,-8 5 7 0,9-5 5 0,-7 0 4 0,1 0 7 0,-3 0 7 15,1-5 7-15,2 5 8 0,-3-5 9 0,3 5 5 0,-8-4 8 0,5-2 11 16,-5 2 6-16,8-1 4 0,-8 1 0 0,0-1-1 0,6-1-1 0,-6 2-5 16,0-7-4-16,0 1-8 0,0 7-7 0,0-12-7 0,-6 6-8 0,6-3-28 15,-8-3-37-15,3 7 0 0,5-6 0 0,-8 2 0 0,-5-3 0 0,7 6 0 16,1-4 0-16,-3 1 0 0,-5 3 0 0,5 4 0 0,-2-5 0 0,-4 6 0 16,7-1 0-16,-6 1 0 0,-1-1 0 0,2 5-29 0,-2 0-47 0,1 0-23 0,0 5-28 15,2-1-35-15,-2 1-34 0,-3-1-40 0,5 6-43 0,-2 0-60 0,0 0-66 16,6 0-93-16,-7 5-97 0,1-6-31 0,8 6 4 0,-9 0 21 0,9-2 32 15,-10 2 42-15,10 0 46 0,-2-4 53 0,-5 2 52 0,4-3 56 0,2 1 60 0,-1-1 66 16,1-1 72-16</inkml:trace>
  <inkml:trace contextRef="#ctx0" brushRef="#br0" timeOffset="102707.09">8701 16204 50 0,'0'0'134'0,"-7"0"50"0,7 0 40 16,-7 0 38-16,7 0 36 0,-6 0 33 0,-1-6 35 0,1 6 30 0,6-6 31 0,-8 6 28 0,8 0 29 0,-5-3-45 0,5 3-89 0,-5-6-61 0,5 6-45 15,0 0-29-15,0 0-18 0,0-5-16 0,0 5-17 0,0 0-17 0,0 0-17 0,0 0-16 0,0 0-18 0,0 0-16 0,0 0-17 0,0 0-14 0,0 0-19 0,0 0-11 0,0 0-13 16,0 0-10-16,-8 5-6 0,8-5-7 0,0 6-5 0,0-3-4 0,0 3-2 0,-6 0 1 15,6-3 0-15,0 9 2 0,0-8 3 0,0 5 1 0,0 0 8 0,0-3 0 16,0 3 6-16,0-3 1 0,0 0 1 0,0 3 0 0,0-5 3 0,0 1 4 16,0-1 7-16,6-4 9 0,-6 6 11 0,0-6 12 0,0 5 11 0,8-5 12 0,-8 0 11 15,5 0 11-15,-5 0 7 0,5 0 9 0,-5 0 9 0,8 0 8 16,-2 0 7-16,-6-5 2 0,7 5-1 0,-1 0-4 0,-6-6-5 0,7 6-10 0,-7-4-8 16,7 4-10-16,-7-5-7 0,7 5-8 0,-7-4-5 0,0-1-8 15,0 1-26-15,0 4-36 0,0-6 0 0,0 6 0 0,0-10 0 0,0 5 0 0,0-1 0 16,0 2 0-16,0-1 0 0,0 1 0 0,-7-1 0 0,7 1 0 0,0-2 0 15,-7 0 0-15,7 3-22 0,0 3-76 0,-7-6-21 0,7 6-23 0,0 0-26 0,0-6-30 16,0 6-33-16,0 0-33 0,-6 6-33 0,6-6-39 0,-7 6-41 16,7-3-61-16,-6 9-67 0,6-8-41 0,-8 5-24 0,8 0 9 0,0 2 23 0,0-1 38 0,-5 0 38 15,5-1 49-15,0 0 47 0,0-3 51 0,0 3 49 0,0-4 57 0,0 2 56 16,0-7 65-16,0 0 79 0</inkml:trace>
  <inkml:trace contextRef="#ctx0" brushRef="#br0" timeOffset="103338.97">9079 16120 55 0,'13'-4'149'0,"-8"-2"57"0,3 2 41 0,-2-7 35 0,-1 7 31 0,2-7 30 15,-7 2 29-15,9-1 26 0,-4 1 28 0,-5 3 26 0,7-3 26 0,-7-1-46 16,6 1-90-16,-6 0-73 0,5 3-62 0,4 0-30 0,-9-3-13 0,0 3-7 16,7 6-5-16,-7-3-7 0,0-3-6 0,0 6-6 0,5 0-9 0,-5 0-8 15,0 0-8-15,0 0-10 0,0 0-10 0,0 0-9 0,0 0-10 0,0 0-9 16,0 0-9-16,0 0-6 0,0 0-7 0,0 0-7 0,-5 6-5 0,5-6-6 0,0 0-6 15,0 3-3-15,0-3-5 0,0 0-2 0,-7 6-1 0,7-6-2 0,0 6 0 16,0-6-1-16,0 0 2 0,0 3-4 0,0 3 1 0,-9-6-3 0,9 6 2 0,0-2-2 16,0-4 0-16,-5 5-2 0,5-1-2 0,-6 5-3 0,6-3-6 0,-7 0-6 15,7-3-7-15,-5 3-5 0,-4 3-5 0,2-3-4 0,2-2-4 0,-9 1-5 16,9-1-6-16,-3-4-3 0,-4 6-1 0,5-1 1 0,2-5-1 0,-10 0 6 16,10 0 5-16,-3 0 7 15,-3 0 7-15,3 0 6 0,0-5 5 0,3 5 6 0,5-6 3 0,-6 6 6 0,-1-4 7 0,7-1 3 0,-5 1 3 0,5-2 3 0,-9 3 0 16,9-3 3-16,0 0 3 0,-7 3 2 0,7-9 4 0,0 8 2 0,0-5 2 15,0 4 1-15,0-5 1 0,0 4-1 0,0-3-2 0,0 0 0 0,7 3-1 0,-7-3-1 16,9 3 0-16,-9-3 1 0,5 5-1 0,2-2 1 0,-1 1 3 0,-1-5 2 16,3 5 6-16,0 1 5 0,3 4 3 0,-3-5 4 0,-3 5 1 0,10-4 4 15,-3 4 0-15,-5 0 1 0,6 0 0 0,-8 0-3 16,9 4-1-16,-2 1-4 0,-3-1-5 0,3 1-8 0,-6 1-6 0,-1 3-4 0,4 1-3 0,-2 5-3 0,-2 0 1 16,1 0 3-16,1 0 0 0,-7 3 1 0,0 1 1 0,0 6-2 0,-7-5 3 15,7 5-5-15,-6 3 0 0,1-2-4 0,-2-4-1 0,-7 5-5 0,8-5-1 31,-1 5-4-31,-7-5-2 0,7 5-4 0,-4-5-4 0,-2-2 2 0,5 1-2 0,-4-2-1 16,5-5 3-16,-5 6-1 0,4-5 1 0,3-1 3 0,-3 2 1 0,2-2 2 16,1-6 2-16,-3 3 0 0,0-2 1 0,3 1 0 0,5 1 4 0,-6-7 0 0,6 2 2 15,-7-3 2-15,7 3 0 0,0-2 1 0,-5 1 2 0,5-5-1 16,0 0 2-16,0 0-2 0,0 0-1 0,0 0 1 0,0 0-2 0,0 0-1 0,0 0-2 16,0 0-2-16,0 0-2 0,0 0 0 0,5-5-1 0,-5 1 0 0,7-2-1 15,-7 6 1-15,6-3-1 0,-6-3 3 0,5 2 2 0,3-1 4 0,0-1 5 16,3-4 4-16,-3 10 7 0,5-5 2 0,-6 1 1 0,5-1 2 0,0-1-2 0,1 2-1 15,6 4 0-15,-3-4-3 0,2 4 2 0,-4 0-4 0,4 0 2 16,-5 0-6-16,7 0-1 0,-6 0-5 0,-1 4-8 0,-1 0-11 0,0 2-13 0,3-6-18 16,-1 5-18-16,-9-1-22 0,8 1-21 0,-7 2-25 0,1-4-26 0,-1 3-27 15,1-1-32-15,-7-1-30 0,6 2-29 0,2-3-47 0,-8 3-50 0,5-2-53 0,-5-4-51 16,0 0-27-16,0 5-16 0,0-5 15 0,8 6 28 0,-8-6 34 0,0-6 37 0,5 6 42 16,-5-5 42-16,5 1 43 0,4-5 44 0,-9-1 51 0,5-4 54 0,2 2 58 15,1-3 66-15</inkml:trace>
  <inkml:trace contextRef="#ctx0" brushRef="#br0" timeOffset="103622.89">9592 16043 81 0,'-5'-6'149'0,"-3"0"41"0,3 2 36 0,-2-1 32 0,0 5 32 0,2-9 33 0,-10 5 31 0,10-8 30 0,-3 9 28 0,2-3 30 0,1 0 27 0,-3 6-60 0,0-3-111 0,3 3-53 0,-1-6-26 0,6 6-15 0,-7-5-9 15,7 5-11-15,0 0-10 0,0 0-11 0,0 0-9 0,0 0-10 0,0 0-11 0,0 0-10 16,0 0-12-16,0 0-10 0,0 0-10 0,0 0-11 0,0-4-9 0,0 4-9 0,0 0-7 15,7 0-7-15,-7-6-4 0,6 6-5 0,-6 0-4 0,5-4-4 0,3 4-6 16,0-5-1-16,3 5-1 0,2-4-3 0,2-2 0 0,-3 1 0 0,0 1 1 0,1-2 1 16,1 1-1-16,7 1-2 0,-3-1-2 0,-4 1-10 0,-2-2-6 0,7 6-13 15,-4-4-20-15,-4-1-21 0,10-1-21 0,-8 3-22 0,-2 3-23 0,4-7-24 16,-9 7-26-16,7-5-24 0,-8 1-24 0,11 4-24 0,-11 0-25 0,1-5-27 16,-6 5-30-16,7-4-37 0,-7-2-38 0,0 6-36 0,0 0-32 0,0-3 2 0,-7-3 20 15,7 0 29-15,-6 3 34 0,1-3 36 0,-3 0 37 0,-5 2 34 0,6-1 39 16,1 5 41-16,-7-4 43 0,5 4 52 0,-3 0 67 0</inkml:trace>
  <inkml:trace contextRef="#ctx0" brushRef="#br0" timeOffset="104033.6">9716 15808 2 0,'-6'0'52'0,"1"0"42"0,-10-5 43 0,9 5 37 0,-7 0 39 0,8 0 34 0,-2-4 32 16,-2 4 34-16,4-6 31 0,-2 6 31 0,1-5 30 0,6 5-13 0,-5 0-41 16,-4 0-27-16,9 0-24 0,-7 0-32 0,7 0-36 0,0 0-33 0,-5 0-30 0,5 0-25 15,0 5-22-15,-6-5-19 0,6 6-19 0,-8-2-14 0,8 1-10 0,-5-1-8 16,5 5-4-16,-8 3-4 0,8-3 3 0,-5 0-1 0,5 1 3 0,-7 4 5 16,0-4 3-16,7 5-1 0,-5 0 5 0,5 0 2 0,-8 0 0 0,8-2-2 15,-7 2-4-15,7 6-5 0,-5-6-8 0,5-2-3 0,-8 8-7 0,8-3-3 16,-6 1-5-16,6-4-4 0,-5 6-1 0,5-3-3 0,-8-3 1 0,0 6-6 15,8-8-2-15,-5 8-3 0,5-6-3 0,-6-2-3 0,6 2 1 0,-7-6-5 16,7 3 1-16,-5-3-3 0,5 0 2 0,0 1-2 0,0-5-1 0,-9-1 2 0,9 1-2 16,0 2 1-16,0-7 3 0,0 3 0 0,0-3 2 0,0 0 1 0,0 0 3 15,0 0 3-15,0 0 3 0,0 0 3 0,0 0 5 0,0 0 5 0,0 0 4 0,0 0 5 16,0 0 7-16,9-3 4 0,-9-4 2 0,5 7 2 0,-5-5 1 0,7 1 0 16,-7-7-3-16,6 7 1 0,-1-1-3 0,3 1-3 0,0-5-1 0,-3 3-1 15,1-4-2-15,7 5-3 0,-6-1-1 0,6 2 0 0,1-1-2 0,-9 5 0 0,8-4 4 16,1 4 0-16,-2 0 5 0,2 0 2 0,-1 0-1 0,1 0 0 0,-2 4-3 15,1-4-2-15,1 5-4 0,-2-1-3 0,0 2-4 0,3-1-5 0,-2 5-2 16,-2-4-2-16,4 3-6 0,-9 0-2 0,7 1-4 0,0-1-2 0,-5 6 1 16,-3-4-2-16,1-3 2 0,1 7-1 0,-2-1 2 0,4 2 3 0,-4-7-2 0,2 6 4 15,-7 0 0-15,0 0 2 0,0-2 0 0,6 2 2 0,-6 1 1 0,-6-2 0 16,6 1-1-16,0 1 1 0,-7-2-2 0,7-1 0 0,-5-3-3 0,-4 5-7 16,4-4-4-16,-2-2-10 0,1 1-9 15,-7-1-12-15,5-4-13 0,-4 5-13 0,6-4-10 0,-7 3-17 0,0-3-16 0,7-2-17 0,-7-1-21 0,-2 3-21 16,9-6-20-16,-5 0-28 0,-4 5-27 0,9-5-23 15,-7 0-22-15,8 0-42 0,-2 0-44 0,-2 0-57 0,4 0-59 0,-2 0-28 0,-4-5-14 0,11 5 17 0,-9-6 25 16,2 6 34-16,7 0 39 0,-5-3 43 0,5 3 45 0,-6-4 45 0,6 4 45 0,0-6 55 16,0 6 57-16</inkml:trace>
  <inkml:trace contextRef="#ctx0" brushRef="#br0" timeOffset="106173.66">10421 16305 1 0,'0'0'66'0,"-7"0"44"0,7 0 32 0,0 0 33 0,0 0 29 0,0 0 27 0,0 0 27 0,0 0 23 15,0 0 22-15,0 0 21 0,0 0 20 0,0 0-23 0,0 0-50 0,0 0-39 0,0 0-32 0,0 0-24 0,0 0-20 0,0 0-15 0,0 0-16 0,0 0-12 16,0 0-11-16,0 0-6 0,0 0-5 0,0 0-6 0,0 0-3 0,0 0-4 0,0 0-5 0,0 0-4 0,0 0-4 0,0 0-4 0,0 0-3 0,0 0-5 15,0 0-4-15,0 0-4 0,0 0-7 0,0 0-6 0,0 0-5 0,7-4 0 32,-7 4 5-32,0 0 4 0,6-5 7 0,-6 5 3 0,6 0 4 0,1-6 2 15,-2 6 6-15,3 0 4 0,5-4 4 0,-2-1 5 0,5 5 2 0,-3-4 5 16,-3-1 3-16,11-5-6 0,-2 4-7 0,-6 2-7 0,14-7-9 0,-6 7-8 0,-3-5-6 16,3 4-8-16,3-5-4 0,-4 4-6 0,7-3-4 0,-8 3-5 0,2-3-1 15,-3 4-3-15,1 1-2 0,1 0-6 0,-1-1-5 0,-5-2-10 0,-2 4-11 0,1 3-15 16,-6-6-15-16,5 6-19 0,-4-5-20 0,-1 5-17 0,-1 0-15 0,-6 0-16 15,0 0-16-15,0 0-19 0,0 0-20 0,0 0-46 0,0 0-56 0,0 0-72 16,0 0-76-16,0 0-21 0,-6 0 6 0,6-4 22 0,-7 4 25 0,-1 0 31 0,3-6 29 16,-2 1 30-16,0 5 32 0,2-4 37 0,-3-1 40 0,1 1 56 0,-5-6 64 0</inkml:trace>
  <inkml:trace contextRef="#ctx0" brushRef="#br0" timeOffset="106433.96">10738 16009 11 0,'-6'0'117'0,"6"0"73"0,0 0 56 15,-5 0 48-15,-3 0 42 0,8-6 39 0,0 6 35 0,-5-6 32 0,5 6 31 0,0 0 27 16,0-3 29-16,0 3-22 0,0-6-52 0,0 6-82 0,0-6-97 0,0 6-54 16,0 0-33-16,0 0-23 0,0-3-21 0,0 3-14 0,0-6-13 0,0 6-13 15,0 0-11-15,0-5-12 0,0 5-12 0,0 0-10 0,0 0-9 0,0 0-11 16,0 0-11-16,0 0-7 0,0 0-9 0,0 0-3 0,5 5-3 0,-5 1-3 16,0-3-1-16,8-3-1 0,-8 12-1 0,0-3 0 0,5 1 0 0,-5-1 2 0,0 6 1 15,6 0 2-15,-6 0 5 0,8 4 2 0,-8 1-1 0,0-1 0 16,0 0-3-16,5 7-2 0,-5-7-1 0,0-1-2 0,0 7-1 0,0-5-7 0,7 5-9 15,-7-6-13-15,0 2-16 0,0-3-19 0,0 1-19 0,9-5-24 0,-9 7-23 16,0-7-27-16,0 6-29 0,5-5-33 0,-5 4-36 0,6-4-62 0,-6 0-77 0,0-2-72 16,7-2-63-16,-7 5-13 0,5-7 11 0,-5 0 24 0,9 0 32 0,-9-3 36 15,0-6 39-15,0 0 43 0,0 0 45 0,0 0 48 0,-9-6 49 0,4 3 65 0,5-12 73 16</inkml:trace>
  <inkml:trace contextRef="#ctx0" brushRef="#br0" timeOffset="107417.18">12928 5828 0 0,'6'5'14'0,"-6"-5"127"0,0 4 73 0,0-4 47 0,0 0 34 0,0 0 28 0,0 0 23 0,0 0 24 0,0 0 22 15,0-4 20-15,0 4 16 0,-6-5 16 0,6 5 13 0,0 0-101 0,0 0-167 0,0 0-82 0,0 0-45 0,0 0-18 0,0 0-10 0,0 0-6 0,0 0-6 0,0 0-6 0,0 0-10 0,0 0-6 0,0 0-6 0,0 0-1 0,0 0 1 0,0 0 0 16,6 5 4-16,-6-5 0 0,0 4-2 0,0 1 1 0,5 1 2 0,-5-2 1 0,0 1 1 16,7 1 2-16,-7 4 3 0,9-5 1 0,-9 3 5 0,0-3 2 0,5 1-1 0,-5 3 1 15,6-3 0-15,1-3 1 0,-7 3 5 0,5 0 0 0,-5-2 2 0,9 1 4 16,-9 5-1-16,7-7 2 0,-7 3 1 0,5-6 3 0,1 6-1 0,-6-3 3 15,8 3 1-15,-8 0 3 0,5-2 2 0,3 1 0 0,-8-1 0 0,5-4 0 16,2 5 0-16,0-1 3 0,-7-4 3 0,5 6 5 0,3-6 7 0,-1 0 8 0,-2 0 9 16,3 0 5-16,-2 0 5 0,-1 0 7 0,3-6 3 0,5 2 5 0,-7-1-1 15,6-4 3-15,-3-1 0 0,3 1 0 0,1-6 1 0,1 5-4 0,-1-11-3 16,-2 7-8-16,4-5-6 0,-1 0-9 0,4-7-9 0,-5 3-7 0,6-7-5 16,-6 6-7-16,5-10-4 0,3 4-7 0,-2-3-5 0,1 2-4 0,0-2-6 0,0-1-4 15,-1-2-4-15,7 3-4 0,-8-1-6 0,9 0-6 0,-6 4-4 16,3 2-12-16,-4 2-15 0,7 3-16 0,-8-3-15 0,9 8-21 0,-12 2-22 15,0 1-28-15,3 2-28 0,-6 4-34 0,-1-3-33 0,2 9-28 0,-9-3-27 0,3 6-45 16,-3 0-54-16,3 6-67 0,-2-3-73 0,-6 3-18 0,0 4 10 0,0-1 26 0,0 0 35 16,0 6 41-16,0-3 42 0,-6 1 46 0,-2 2 48 0,3-6 42 0,-3 6 45 15,3 0 55-15,-9-6 63 0</inkml:trace>
  <inkml:trace contextRef="#ctx0" brushRef="#br0" timeOffset="109383.34">11755 15988 3 0,'0'0'66'0,"-7"0"37"0,7 0 27 0,0-6 27 16,0 6 27-16,0 0 25 0,0 0 27 0,0-3 22 0,0 3 25 0,0-6 20 0,0 1 23 0,0 1-22 0,0-2-48 0,0-3-31 0,0 9-19 0,0-10-12 0,0 5-9 0,0 1-7 0,0-2-12 0,0 1-10 0,0 1-14 16,0-1-10-16,0 1-10 0,7-2-8 0,-7 6-9 0,0 0-11 0,0-4-7 15,0 4-11-15,0-5-6 0,0 5-8 0,0 0-7 0,0 0-7 0,0 0-7 16,0 0-5-16,0 0-5 0,0 0-5 0,0 0-6 0,0 0-4 0,0 0-5 0,0 0-2 16,0 0 0-16,0 0-2 0,0 5-3 0,0-1 1 0,0 2-2 0,0 3-1 15,0-5 1-15,-7 7 2 0,7-2 1 0,0 6 2 0,-5-5 1 0,5 5 1 16,-7 0 2-16,-1 0-2 0,8-6-6 0,-5 4-1 0,-2 2-4 0,0 0-2 0,2-5 0 15,-3-1-2 1,1 2-2-16,1-1-3 0,0-1 0 0,1-3-1 0,-2 3-2 0,-7-5-1 0,14 1 0 0,-13-5-1 0,8 6 4 0,-3-6 0 0,0 4 0 16,3-4 3-16,-2 0 0 15,1-4 1-15,-8 4 0 0,7-6 0 0,2 1 1 0,-1 1 2 0,-7-1 2 0,5-5 4 0,3 6 3 0,-3-7 7 0,2 2 4 0,1 3 8 16,-3-3 1-16,1-1 2 16,1-5 4-16,6 6-2 0,-7-1 0 0,7-4-1 0,0 4-2 0,0-5-1 0,0 0-3 0,0 0-2 0,0 2-4 0,0-2-6 15,7 0-6-15,-7-4-5 0,6 5-5 0,-6-2-3 0,7 1 0 0,1-3-2 0,-8 6 2 16,5-1 1-16,1 4 3 0,2-6 3 15,-3 3 5-15,3 8 4 0,-3-5 5 0,9-2 3 0,-9 7 8 0,10-5 1 0,-3 4 3 0,-5-2 3 0,6 4 0 16,0 3-1-16,5-6 1 0,-2 6 0 0,-5 0-2 0,2 0-3 0,7 6-2 0,-8-6-2 16,8 10-5-16,-6-5-2 0,-1 8-3 0,0-2-1 15,0 2-3-15,-7 8 3 0,2-2-1 0,-3 2 2 0,2 3 1 0,-1 1 3 0,-6 3-2 0,0-4 2 16,0 6 0-16,-6 0-3 0,6-2 0 0,-7 2 0 0,-6-2-2 0,7 2-2 16,-7 0-1-16,0-5-3 0,0-1-1 0,-1 0-2 0,2 0-2 0,-1-5-3 0,-1 2 1 15,1-2 0-15,6 2 1 0,-5-7-2 0,0-1 2 0,3-3-2 0,4 4-1 0,-8-2-2 31,8-3-3-31,-3 5-1 0,8-9 0 0,-8 4-1 0,3-3-1 0,5 4-1 0,0-5-2 0,-7-1 1 0,7 2-4 0,0-6 1 0,0 0-2 16,0 0 0-16,0 0 0 0,0 0-1 0,0 0 1 0,0 0 2 0,0 0-2 0,0 0 7 16,0 3 5-16,0-3 8 0,7 0 8 0,-2 0 6 0,3-3 12 0,-8 3 3 15,13-6 6-15,-7 6 4 0,6-4 1 0,4-1 1 0,1 1 3 0,-2-2 1 16,4 0 0-16,1 2-9 0,-1-1-11 0,0 0-26 0,1-5-31 0,-1 6-36 16,-1-1-40-16,11 1-36 0,-10-1-37 0,0-2-57 0,-6 4-63 0,7-3-83 15,-1 1-93-15,2 5-36 0,-11-4-6 0,11-7 11 0,-8 7 21 0,1 0 32 0,-1-7 41 31,0 1 46-31,-2 1 45 0,5-6 48 0,-11 6 48 0,8-12 59 0,-8 6 66 0</inkml:trace>
  <inkml:trace contextRef="#ctx0" brushRef="#br0" timeOffset="109779.98">12381 15875 0 0,'0'0'88'0,"0"0"128"0,0-5 74 0,0 1 58 0,-8-1 45 0,8 1 42 0,-5-2 38 0,5-3 34 0,-8 3 29 0,2-3 29 0,6 3 25 0,-5 2 4 0,5-1-9 16,0 1-118-16,0 4-178 0,0-5-92 0,0 5-41 0,0 0-23 0,0 0-13 15,0 0-10-15,0 0-12 0,0 0-2 0,0 0-1 0,-7 0-5 0,7 0-5 16,-9 5-7-16,9-5-10 0,0 4-10 0,0-4-13 0,-5 0-12 0,5 5-11 0,-6-5-8 16,6 4-10-16,-7 2-8 0,2 0-7 0,-4-3-8 0,2 3-10 0,2 3-5 0,-1 1-4 15,1-1-3-15,-3 3-1 0,0 2-3 0,3 0 1 0,-2 0-2 0,1 1 0 16,0 0-1-16,6 4 0 0,-8 2-5 0,1-6-4 0,7 3-3 0,-5 1-5 16,5 2-2-16,0-2-5 0,0 1 1 0,0-1-2 0,0 0 1 0,0-5 4 15,0 6 1-15,5-6 1 0,-5 1 2 0,7 1 4 0,1-7 3 0,-2 6 5 0,0-6 5 16,1 3 4-16,6-3 7 0,-5-5 5 0,3 1 8 0,1-1 8 15,-3 2 4-15,3-6 5 0,-1 0 6 0,5-6 5 0,3 6 7 0,-6-4 8 0,-1-5 9 16,2 4 9-16,4-5 6 0,-4 0 5 0,-1-5 4 0,0 6 4 0,0-6 3 16,1 0 3-16,-2 0 3 0,-6 2 0 0,7-2 3 0,-5 0-2 0,-3 0 0 15,2 0-6-15,-7-4-6 0,6 4-7 0,-6-3-6 0,0 3-4 0,0-6-5 0,0 2-5 16,-6 4-4-16,6-5-6 0,-7 1-4 0,2 4-5 0,-3 0-4 0,2 2-6 0,-1-2-7 16,1-1-5-16,-1 2-7 0,-7 4-8 0,9 1-10 0,0 0-12 15,-8 3-11-15,5 0-16 0,-5 2-18 0,7-1-18 0,-7 5-22 0,5 0-19 16,-4 5-21-16,5-5-20 0,2 4-19 0,-10 8-18 0,10-3-23 0,-3 0-24 0,-3 1-43 15,4 4-50-15,-2-4-50 0,4 5-52 0,-1 0-6 0,6 4 15 0,-7-4 28 16,7 0 29-16,-5 0 36 0,5 0 36 0,0-6 35 0,0 6 38 0,0-6 41 16,0 1 43-16,5-1 56 0,-5-3 65 0</inkml:trace>
  <inkml:trace contextRef="#ctx0" brushRef="#br0" timeOffset="110187.66">12805 15915 0 0,'12'-5'23'0,"-12"5"137"0,6-4 77 0,0 4 52 0,-6-6 42 15,0 2 38-15,0-1 37 0,0-1 31 0,7 3 27 0,-7-9 31 16,0 8 25-16,-7-5 28 0,7 3 25 0,0-3-100 0,0 3-173 0,0 3-85 0,0-9-37 16,0 8-21-16,0-1-6 0,0 5-13 0,0-4-10 0,0 4-10 0,-6-5-7 0,6 5-8 15,0 0-10-15,0 0-7 0,0 0-12 0,0 0-11 0,0 0-13 0,-6 0-14 16,6 5-12-16,0-1-8 0,-7 1-10 0,7-1-5 0,-5 2-3 0,5 3-5 16,-8 3-2-16,8-3-1 0,-8 4-4 0,3 2-3 0,-1 0-5 0,-1 0-2 0,7 4-1 15,-5-4 0-15,-4 4-3 0,4 1-1 0,5-5-4 0,-7 4-2 16,7 2-7-16,-6-6-4 0,6 3-4 0,0-3-8 0,0 4-2 0,0-4-1 0,0 4 2 15,0-5 0-15,6 2 6 0,-6-7 1 0,7 0 4 0,-2 6 5 0,4-3 5 16,-4-8 6-16,8 1 6 0,-8 4 5 0,11-5 10 0,-4-4 5 0,0 6 7 0,3-6 9 16,-4-6 9-16,2 6 9 0,7-4 12 0,-8-1 8 0,3-4 9 0,4 5 6 15,-7-8 8-15,8-3 4 0,-8 6 7 0,9-4 6 16,-7-2 2-16,-1 0 3 0,6 0 1 0,-6 0-3 0,-6 0-3 0,6-4-10 0,-7 4-8 16,-1-3-7-16,3-3-8 0,-8 2-7 0,8-2-5 0,-8 3-11 0,-8-1-9 0,8-2-15 0,-8 3-13 15,3-3-17-15,-1 6-12 0,-2-4-13 0,3 4-15 0,-10 0-10 0,10 2-9 16,-9 4-11-16,1-6-17 0,8 3-17 0,-9 8-18 0,9-5-18 0,-11 4-16 15,11-1-18-15,-8 6-19 0,8-4-20 0,-4 8-22 0,2 2-42 0,2-1-48 0,-1-1-71 16,6 5-79-16,-7 7-19 0,1-1 4 0,6-6 23 0,-8 6 29 0,8 0 33 16,-7 0 36-16,7-2 40 0,0 2 45 0,0 0 44 0,-5-5 47 0,5-1 58 15,0 6 63-15</inkml:trace>
  <inkml:trace contextRef="#ctx0" brushRef="#br0" timeOffset="110456.68">13885 15882 0 0,'0'9'4'0,"7"0"123"0,-7-3 95 0,0-2 65 0,0 1 50 0,0-1 37 0,-7 1 30 0,7-5 27 0,-6 0 25 0,6 0 22 0,0 0 19 0,0 0 19 0,0 0 22 0,0 0-82 0,0 0-139 0,0 0-94 0,0 0-74 15,0 0-32-15,0 0-15 0,0 0-7 0,0-5 0 0,0 5-2 0,0 0-1 0,0 0-2 16,0-4 2-16,0 4-6 0,0 0-5 0,0 0-10 0,0 0-12 15,0 0-12-15,6 0-9 0,-6-5-10 0,0 5-6 0,7 0-8 0,-2 0-3 0,2 0-2 16,0-4-3-16,-2 4-1 0,10 0-1 0,-1-6-7 0,-4 6-9 0,4 0-24 16,-1 0-26-16,8-4-34 0,-8 4-40 0,6 0-45 0,-7 0-48 0,2 4-81 0,4-4-94 15,-2 0-79-15,-5 6-66 0,-4-6-24 0,7 0 1 0,-9 0 17 0,2 0 29 0,-1 0 38 16,-6 0 47-16,0 0 53 0,0-6 53 0,0 2 59 0,-6-1 59 0,6-1 75 16,-7 3 83-16</inkml:trace>
  <inkml:trace contextRef="#ctx0" brushRef="#br0" timeOffset="110646.42">13897 16076 0 0,'-5'25'58'0,"-8"-1"169"0,-1-5 93 0,7 2 66 0,-6-3 50 0,7-3 32 0,1 0 24 0,-3-5 20 16,8-1 15-16,0 0 18 0,0-9 17 0,0 6 18 0,0-1 15 0,8-1-146 15,-8-4-235-15,5 6-117 0,1-6-53 0,2 6-23 0,4-6-6 0,-6 4 5 16,2-4 8-16,5 0 10 16,-8 0 9-16,9 0 2 0,-9 0 5 0,10 0 1 0,-1-4-4 0,4 4-2 0,-5-6-9 0,0 6-23 0,6-6-26 0,2 2-36 15,-10-1-38-15,10-1-49 0,-3 6-52 0,3-4-65 16,-8-1-75-16,6 1-96 0,-1 4-109 0,3-5-41 0,-7 5-12 0,-1-4 10 0,6-2 18 0,-7 0 33 0,4 3 40 0,-11-3 49 15,6 0 51-15,-4-3 57 0,2-4 62 0,-4 1 67 0,-5-6 72 0</inkml:trace>
  <inkml:trace contextRef="#ctx0" brushRef="#br0" timeOffset="113000.82">15401 15768 9 0,'-5'0'50'0,"5"-5"24"0,0 5 22 0,-6-4 22 0,6 4 20 0,-8-5 21 0,8 5 21 0,-5 0 21 0,-3-6 23 0,8 6 6 0,-5-4-2 0,-2 4-7 0,7-5-11 0,-7 5-7 0,0-4-13 0,1-1-7 0,-1-2-7 16,7 7-4-16,-5-3-5 0,-3-3 0 0,2 6 1 0,1-4-3 0,-3-1-2 0,0 5-3 16,3-6-6-16,-3 3-2 0,8-3-1 0,-5 6-3 0,0-4 0 0,5 4-5 0,-9-5-4 15,9-1-8-15,-5 6-12 0,5 0-9 0,0 0-12 0,0 0-12 0,0-3-11 16,0 3-6-16,0 0-9 0,0 0-5 0,0 0-8 0,0 0-8 0,0 0-3 16,0-7-7-16,0 7-3 0,0 0-5 0,0 0-3 0,0 0-4 0,0-5-4 0,0 1-1 15,5 4-5-15,-5-5-2 0,9 5-3 0,-9-4 0 0,5-2 3 0,0 6 2 16,3-4-1-16,-3-1 2 0,3 0 1 0,5 1 0 0,1-2 2 0,-9 0 0 15,8 2 1-15,1 4 1 0,-2-5 0 0,9 5 0 0,-10-4-2 0,5 4-2 16,-5 4-4-16,1-4-2 0,9 5-2 0,-15-5-2 0,7 4-1 0,0 2 3 16,-6 4-3-16,5-5 0 0,-5 4 1 0,1 1-1 0,-3-1 2 0,3 3-5 0,-8-3-1 15,6 6-6-15,-6-1-3 0,0-4-3 0,0 5-4 0,-6-2-6 0,6 2-2 16,-8 0-4-16,3 0-4 0,-3-5-3 0,1 4-4 0,2 2-2 0,-2-7 0 16,-5 6 2-16,4-6 4 0,-5 0 2 0,7 1 4 0,-6 1 3 0,3-1 1 0,-3-1 5 15,6 0 4-15,-8 1 1 0,7-5 5 0,2 5 3 0,-9-5 3 0,9 5 3 16,-3-6 1-16,3 1 2 0,-2 4 1 0,0-3 1 0,0 0 4 0,1-3-2 15,6-3 3-15,-7 6-1 0,7-6 0 0,0 6-2 0,0-6-3 0,0 0-3 0,0 0-2 16,0 0-3-16,0 0-5 0,0 0 0 0,0 0-2 0,0 0 6 16,0 0 4-16,0 0 7 0,0 4 10 0,7-4 8 0,-7 0 8 0,6 0 8 0,1 0 9 0,0 0 9 15,0 0 9-15,6 0 8 0,-8 5 6 0,9-5 6 0,-2 4 0 0,2-4 3 16,-1 0-5-16,1 5-3 0,-2-1-3 0,7-4-9 0,-6 6-6 0,6 0-8 16,-4-3-6-16,4 3-6 0,-6 0-2 0,0 3-6 0,0-5-5 0,0 1-2 0,0 5-4 15,-7-1-1-15,6-3-3 0,-3 3-2 0,-4 1 0 0,2-1 0 0,-7 2 2 16,6-2 0-16,-6 0 2 0,0 7 1 0,-6-7-1 0,6 0 2 0,0 6 3 15,-7-3-1-15,2 1 1 0,-4-4-2 0,-3 6-1 0,6-3-2 0,-7-3-8 16,5 4-4-16,-4-2-6 0,0-2-6 0,-3 1-8 0,-4 1-6 0,6-3-7 0,1-3-8 16,-2 5-10-16,1-5-4 0,0 1-6 0,2 4-4 0,-5-10-6 0,4 5-1 15,1-1-1-15,2-4-1 0,-3 0 1 0,6 0-1 0,-2 0 3 0,3 0-1 16,-3-4 2-16,3 4-4 0,-2-5-4 0,7-2-10 0,-7 4-12 0,7-3-17 16,0 1-18-16,0 1-29 0,0-2-37 0,0-3-46 0,0 0-55 0,0 0-55 15,0-3-52-15,7 3-16 0,-7-6 3 0,7 2 17 16,-2-3 22-16,-5-4 29 0,8 7 30 0,5-8 35 0,-7 1 38 0,-1-3 45 0,11 2 46 0,-5-3 52 0,1-6 70 0</inkml:trace>
  <inkml:trace contextRef="#ctx0" brushRef="#br0" timeOffset="113285.11">16125 15578 0 0,'8'0'4'0,"-8"0"113"0,0 0 67 0,0 0 44 0,0 0 32 0,-8-4 28 0,8-2 28 0,0 0 27 0,-8 2 27 0,8-1 27 0,-5 1 24 0,-1-1 23 0,6-1 23 0,-7 6-81 0,2-4-139 0,-4 4-72 15,9-5-35-15,-5 5-18 0,-2-4-5 0,1 4-8 0,6 0-11 0,-5 0-9 0,-4 0-14 0,9 0-10 0,-7 0-10 16,7 0-13-16,0 0-7 0,-5 0-8 0,5 0-10 0,0 0-6 0,0 0-8 16,0 0-8-16,0 0-5 0,0 0-5 0,0 0-4 0,0 0 1 0,0 0-2 15,0 4 5-15,5-4 2 0,-5 0 6 0,7 5 7 0,2-5 6 0,-4 0 4 0,1 0 8 16,6 0 7-16,2 0 5 0,-1 0 6 0,8-5 3 0,-3 5 2 0,3-4 1 16,-2 4-2-16,1-5-2 0,4-2-5 0,-3 7-18 0,-2-3-21 0,0 3-29 15,-7-6-31-15,9 6-32 0,-7-4-35 0,-1 4-33 0,-8 0-35 0,2 0-44 0,0 0-53 16,-2 4-57-16,-5-4-63 0,0 0-33 0,0 0-17 0,0 0 8 0,0 6 25 15,-5-6 34-15,-2 0 39 0,0 0 41 0,2 0 40 0,-3-6 43 0,-5 6 43 0,2-4 48 16,4-1 52-16</inkml:trace>
  <inkml:trace contextRef="#ctx0" brushRef="#br0" timeOffset="113695.54">16165 15471 70 0,'-8'0'144'0,"-4"0"49"0,0-6 38 0,4 6 37 0,0 0 35 0,3 0 36 0,-1 0 34 0,-1-4 30 16,2 4 31-16,5 0 24 0,-9 0 21 0,9-6-58 0,0 6-109 16,-5 0-68-16,5 0-44 0,0 0-31 0,0 0-23 0,0 0-26 0,0 0-22 0,0 0-23 15,0 0-23-15,0 6-15 0,0-6-13 0,-7 4-5 0,7 2-5 0,0 3-2 16,0-3-1-16,0 3 2 0,0 0 2 0,-6 0 4 0,6 7 3 0,0-1 2 15,0-1 5-15,0 2-1 0,-5 2 4 0,5-3-2 16,0 5-1-16,-9 0-3 0,9-2-4 0,-7 3-3 0,7-2-4 0,0-1-3 0,-5 3-4 16,5-2-2-16,0 2-3 0,-7-6-1 0,7-2-1 0,0 2 1 0,-7 0-4 0,7-6 2 0,0 6-1 15,0-6 1-15,0-2-1 0,0 2 0 0,0-4-2 0,0-1 1 0,-5 2-2 16,5-6 1-16,0 4-1 0,0-4-1 0,0 0 0 0,0 0 0 0,0 0 1 0,0 0-1 16,0 0-2-16,0 0-2 0,0 0 1 0,0 0 2 0,0 0 1 0,0 0 5 15,5 0 0-15,-5-4 2 16,7 4 4-16,0-6 1 0,-7 6 1 0,5-4-1 0,2-1 0 0,2-1-1 0,-4 3 1 0,1 3 1 0,6-7-1 0,2 2 1 0,-7 1 5 15,4-1 1-15,5 5-1 0,2-4 3 0,-4 4-1 0,-2-6 0 0,7 6 6 16,2 0 2-16,-10 0 5 0,10 6 4 0,-3-6 3 0,-2 4 3 0,2-4 2 0,3 5-2 16,-10-1-1-16,2 8-5 0,7-9-2 0,-13 3-3 0,6 3 0 0,-1 1-5 15,2-5-1-15,-9 4-1 0,3 1-6 0,-2 5 0 0,1-6-2 0,-7 1 0 16,6 4-3-16,-6-2 1 0,0 3 0 0,0-2-1 16,0-4 1-16,-6 6-1 0,6-3-1 0,-7 1-2 0,1-4-3 0,-2 2-7 0,3-1-3 0,0-1-7 15,-4-3-6-15,4 3-9 0,-10-5-10 0,10 7-9 0,-9-7-13 0,9 1-12 16,-8 1-12-16,5-3-11 0,-3 4-9 0,-5-2-7 0,11-1-8 0,-8 0-5 0,0-4-5 15,0 5-5-15,0-5-7 0,7 6-4 16,-9-6-2-16,10 0-4 0,-7 3 1 0,5-3 0 0,-1 0 4 0,3 0-3 0,-3-3-6 0,2 3-15 0,6-6-20 16,-5 6-18-16,5-5-15 0,0 1-30 0,0 0-37 0,0-8-19 0,5 9-11 15,-5-8 5-15,6 1 14 0,-6 1 17 0,8-6 20 0,-3 0 24 0,3 0 28 0,5 2 31 0,-7-8 35 16,6 2 34-16,2 1 34 0</inkml:trace>
  <inkml:trace contextRef="#ctx0" brushRef="#br0" timeOffset="114122.14">16744 15558 0 0,'7'0'20'0,"4"4"137"0,-3-4 80 0,0 6 57 0,-3-6 44 0,-5 0 42 0,0 0 37 0,6-10 33 0,-6 5 32 0,0-4 28 0,0 3 30 0,0 2 28 0,0-1 29 0,0 1-100 0,0-8-170 0,0 9-93 0,-6-3-50 16,6 2-25-16,0-1-14 0,0-1-11 0,0 3-16 0,-5-7-9 0,5 10-7 16,0-5-7-16,0-1-7 0,-8 2-8 0,8-2-8 0,0 6-5 0,0 0-1 15,-8 0-5-15,8 0-6 0,0 0-6 0,-5 0-8 0,5 6-10 0,-6-6-7 0,-1 4-9 16,7 2-3-16,-5-1-6 0,-4 5-4 0,2-7-6 0,2 8-4 0,-1-1-6 15,-2 5-9-15,3-2-3 0,-8 2-1 0,6 0 2 0,0 0 2 0,2 4-2 16,-3 2 4-16,1-3-2 0,2-3-2 0,-4 4 0 0,4 2-4 0,5-3-1 16,-5 3 0-16,-3-2-3 0,8-1 0 0,-6 3 0 0,6-2-2 0,0 2 1 15,0-3-2-15,0-3 2 0,0 4 0 0,0-4 0 0,0 4-1 0,0-4 1 0,0 0-2 16,6 0 2-16,2 0 0 0,-8-6-1 0,5 6-1 0,0-5 0 0,4 4 0 16,3-4 2-16,-4-1 2 0,-3-3 2 0,9 3 6 0,-9 1 3 0,8-5 4 0,-5-1 2 15,3 2 4-15,5-1 1 0,-4-1 4 0,-6-4 2 0,7 0 4 0,0 6 5 16,-7-6 3-16,7 0 8 0,-5 0 8 0,-1-6 11 0,-2 6 8 0,1 0 7 15,0-4 5-15,1-1 7 0,-7 5 7 0,8-6 4 0,-8 2 2 0,5-1 3 16,-5 1 2-16,0-2-2 0,0-3 0 0,-5 3-10 0,5-3-8 0,-8 3-11 16,8-3-10-16,-7 0-9 0,1-1-14 0,0 1-13 0,1-3-15 0,-10 3-12 0,9 0-16 15,-7-1-13-15,8 5-16 0,-11-5-14 0,5 5-14 0,-1 1-20 16,-4-2-17-16,11 1-23 0,-9 5-21 0,1 0-23 0,8 0-22 0,-9 0-25 0,9 5-29 16,-3-5-46-16,1 6-52 0,-7-6-65 0,14 4-64 0,-5 1-17 0,0 1 10 0,5-2 21 15,-8 1 32-15,8-1 35 0,-6 2 40 0,6-2 40 0,0 7 43 0,-7-8 46 16,7-3 49-16,0 0 59 0,0 0 64 0</inkml:trace>
  <inkml:trace contextRef="#ctx0" brushRef="#br0" timeOffset="114358.43">17115 15763 0 0,'8'9'29'0,"-8"3"150"0,0-8 91 0,5 7 65 0,-5-7 52 0,0 1 43 0,0-5 39 0,0 0 32 0,0 0 34 0,0 0 30 0,0 0 32 0,0 0 30 0,0 0 31 0,0 0-108 0,0 0-186 0,0 0-99 0,0 0-61 0,0 0-31 0,0 0-19 0,0 0-13 0,0 0-9 0,0 0-8 16,0 0-7-16,0 0-11 0,0 0-8 0,0 0-13 0,0 0-13 0,0 0-48 16,0 0-24-16,0 0 0 0,-5 4 0 0,5-4 0 0,0 0 0 0,-8 0 0 15,8 0-45-15,-5 0-28 0,5 0-15 0,0-4-21 0,-8 4-25 0,8 0-26 16,0 0-31-16,0 0-34 0,0 0-39 0,-6 0-43 0,6 0-44 0,0 0-96 16,0 0-112-16,0 0-41 0,0 4-5 0,0-4 17 0,0 0 26 0,0 0 35 0,0 0 43 15,-7-4 43-15,7-1 49 0,-6 1 55 0,6-2 55 0,0 1 63 0,-8-5 66 0</inkml:trace>
  <inkml:trace contextRef="#ctx0" brushRef="#br0" timeOffset="114926.58">17655 15486 69 0,'13'3'189'0,"-5"3"76"0,4 3 55 0,-5-9 40 0,0 6 31 0,-1-6 30 15,1 0 29-15,-2-6 23 0,-5 2 25 0,8 4 22 0,-2-5 21 16,-1-1-55-16,3 3-99 0,-8-3-107 0,7 6-110 0,-1-4-52 0,-6 4-23 0,0 0-11 0,0 0-1 15,0 0-6-15,0 0-4 0,0 0-5 0,0 0-6 0,0 4-5 0,0-4-7 16,-6 6-7-16,6-3-7 0,-7 3-10 0,-1-1-8 0,3-1-11 0,-1 5-15 16,-2-2-13-16,3 2-11 0,-8-4-13 0,-1 5-13 0,7-1-11 0,-6 0-11 0,0-3-7 15,2 4-6-15,-5-1-2 0,5-4 1 0,-1 5 0 0,-4-5 5 0,5-1 9 16,-2 2 7-16,5-6 9 0,-4 6 14 0,5-6 11 0,-5 0 10 0,4 4 12 16,3-4 12-16,-2 0 12 0,0-4 9 0,7 4 3 0,-5 0 2 0,-3-6 5 15,8 6 3-15,-7-6 1 0,7 2 3 0,-6 4 2 0,6-5 2 0,0 1 2 16,0-2 2-16,0 1 0 0,-6 1 1 0,6-1 1 0,0 1-1 0,0-8-1 0,0 8-1 15,0-1 0-15,0 1-1 0,6-7-4 0,-6 7-1 0,0-1-3 0,6 1-4 16,-6-1-5-16,7-2-3 0,-7 4-3 0,8-3-5 0,-3-3-2 0,2 3-3 16,0 3-2-16,6-3-3 0,-6 2 0 0,5-1-2 0,0 5 0 0,2-6 0 0,-1 6 1 15,-1-4 1-15,2 4 1 16,-1 0 3-16,1 4 0 0,-2-4 2 0,2 6 3 0,-1-1 1 0,-8-1-1 0,9 2 2 0,-1-3 0 0,-6 8-1 0,6-1-3 16,-7 0 2-16,-1 4-3 0,3-4-2 0,-1 4-5 0,-7 6-7 0,6 0-9 15,-6-1-7-15,0 1-9 0,0 3-8 0,-6 3-5 0,-1-2-3 0,-1 1-1 16,3 3-2-16,-1-3 0 0,-7-1 1 0,6 0 1 0,-6-3 0 0,6 4 6 0,-5-7 4 0,4-3 8 15,-5 4 8-15,7-4 6 16,1 0 8-16,-2-6 3 0,-7 0 3 0,8 6 2 0,6-3 2 0,-7-8-1 0,2 5 1 0,5 0 1 16,-9-3 0-16,2 3 3 0,7-3 0 0,0 0 3 0,-5-3 3 0,5 3 2 0,0-2 4 0,0 1 2 15,-6-1 0-15,6-4 2 0,0 0 2 0,0 6 0 0,0-6 3 0,0 0 4 16,0 5 3-16,0-5 11 0,0 4 7 0,6-4 9 0,-6 6 2 0,0-6 6 16,5 0 4-16,-5 0 5 0,7 5 6 0,2-5 4 0,-4 0 5 0,2 0 0 0,-1 0 3 15,8 0-4-15,-7 0-5 0,4 0-11 0,-3 0-10 0,5 0-11 0,-1 0-6 16,2 0-7-16,-1-5-9 0,-8 5-11 0,9 0-14 0,-1-6-17 0,0 6-25 15,-5 0-24-15,2 0-29 0,4-4-31 0,-7 4-33 0,6 0-43 0,-6-5-44 16,5 5-74-16,-4-6-85 0,3 2-86 0,-3-1-82 0,-3 1-26 0,2-2 1 0,2-3 24 16,-4 3 30-16,0-3 38 0,-5-6 45 0,8 6 48 0,-8-10 50 0,0 4 57 0,0-6 60 15,5 2 71-15,-5-5 75 0</inkml:trace>
  <inkml:trace contextRef="#ctx0" brushRef="#br0" timeOffset="115181.01">18210 15520 38 0,'0'5'101'0,"0"-5"26"0,0 0 14 0,0 0 11 0,0 0 6 0,5-5 7 0,-5 5 8 0,8 0 7 0,-8-7 6 0,0 7 8 0,0-3 7 0,0 3-49 0,0 0-79 0,0 0-38 0,0 0-16 0,0 0 1 0,0 0 8 0,0 0 8 0,0 0 9 0,0 0 2 0,0-6 3 0,0 6 0 0,0-4-5 15,0 4-3-15,0-5-5 16,0-1-12-16,0 6-15 0,0-3-20 0,0-3-25 0,6 2-23 0,-6 4-23 0,0-5-26 0,0-1-21 0,0 2-25 0,5-2-27 0,-5 6-18 15,0-3-12-15,0 3-1 0,0 0 6 0,0 0 12 0,8-6 17 0,-8 6 20 16,0-5 23-16,0 5 22 0,0 0 23 0,0-4 24 0,0 4 31 0</inkml:trace>
  <inkml:trace contextRef="#ctx0" brushRef="#br0" timeOffset="115526.56">18229 15403 0 0,'0'0'44'16,"0"0"51"-16,0 4 32 0,0-4 29 0,0 0 31 0,-6 0 25 0,6 0 28 0,-8 0 22 15,8 0 22-15,0 0 21 0,0 0 16 0,0-4-15 0,0 4-39 0,0 0-38 16,0 0-36-16,0 0-26 0,0 0-16 0,0 0-18 0,-5-6-18 0,5 6-11 15,0 0-12-15,0 0-8 0,-8 0-8 0,8 0-5 0,0 0-9 0,0-5-5 16,0 5-6-16,-7 0-5 0,2 0-7 16,5 0-3-16,-7 0-3 0,7 0-3 0,-5 0-2 0,-2 0 0 0,7 0 1 0,-8 0 1 0,8 0 5 0,-5 0 3 0,5 0 5 15,-8 0 4-15,8 0 3 0,0 0 4 0,-6 0 3 0,6 0 4 0,-5 0 0 32,5 0 2-32,0 0 0 0,0 0-2 0,0 0-4 0,0 0-3 0,0 0-7 15,0 0-3-15,0 0-4 0,0 0-3 0,0 0-4 0,0 0 0 0,0 0 0 0,0 0-3 16,0 0-1-16,0 0-2 0,0 0 2 0,0 0 5 0,0 0 3 0,5-4 8 15,-5 4 7-15,6 0 5 0,2 0 7 0,-3-6 2 0,3 6 3 0,4 0 2 16,0 0 0-16,-5-5 2 0,14 5 2 0,-10 0-1 0,5-4-1 0,2 4-6 16,3-5-9-16,-10 5-5 0,10-4-11 0,-3 4-8 0,3-6-6 0,-2 6-6 15,-6-3-6-15,6 3-2 0,1 0-3 0,-1-6-2 0,-5 6-5 0,6 0 0 0,-9-6-3 16,2 6 0-16,-6 0-2 0,7 0 0 0,-8 0 0 0,1 0-4 0,-2 0-2 16,4 0-9-16,-9 0-7 0,0 0-9 0,0 0-12 0,0 0-13 0,0 0-13 15,0 0-17-15,0 0-18 0,0 0-27 0,0 0-28 0,0 6-31 0,-9-6-30 0,9 0-26 16,-5 0-27-16,-2 0-36 0,1 0-37 0,0 0-41 0,-2 0-37 0,1 0-26 15,2 6-16-15,-3-6 12 0,2 0 21 0,1 0 37 0,-3 0 38 0,3 0 42 0,-2 0 39 16,0-6 41-16,0 6 40 0,1 0 46 0,-1 0 47 0</inkml:trace>
  <inkml:trace contextRef="#ctx0" brushRef="#br0" timeOffset="116062.53">18294 15382 0 0,'0'6'40'16,"0"-6"50"-16,0 0 37 0,0 0 34 0,0 0 32 0,0 0 27 0,0 0 25 0,0 0 24 15,0 0 20-15,-5 0 20 0,5 0 23 0,0 0-17 0,0 0-34 0,0 0-29 16,0 0-20-16,0 0-22 0,0 0-18 0,0 0-13 0,0 4-15 0,0-4-4 16,0 0-5-16,0 0-3 0,0 0-1 0,-7-4-4 0,7 4 0 0,0 0-5 15,0 0-3-15,0 0-7 0,0 0-7 0,0 0-11 0,0 0-11 0,0 0-13 16,0 0-10-16,0 0-14 0,0 0-11 0,0 0-13 0,0 0-8 0,-9 0-10 0,9 4-7 16,0-4-7-16,0 5-6 0,-5 1-4 0,5-2-1 0,0 2-2 0,0 3 2 15,0 0 2-15,0 1 2 0,0-5 2 0,0 10 2 0,0-5 4 0,0-1 1 0,-7 0 0 16,7 6 3-16,0 1-2 0,0-7 1 0,0 6-3 0,0-1-1 0,0 2-4 15,0-3-3-15,0 2 0 0,0 0-1 0,0 0 1 0,0 0-2 16,0-2 1-16,0-1 1 0,0 2-2 0,0-4 0 0,0-1 0 0,0 0-2 0,0 0 1 16,0 3-1-16,0-8 0 0,0 1 0 0,0 5-1 0,0-10 1 0,0 0 1 15,7 5 3-15,-7-5 3 0,0 0 5 0,0 0 6 0,0 0 10 0,0 0 7 16,0 0 6-16,0 0 6 0,0 0 7 0,0 0 7 0,0 0 8 0,0 0 3 0,5-5 3 16,-5 5 0-16,0-6 0 0,0 6-4 0,9-4-3 0,-9-1-8 0,7 1-7 0,-7-1-7 15,5-5-4-15,-5 4-6 0,6 2-6 0,1-7-6 0,-1 8-8 16,-6-3-3-16,8-3-5 0,-3 3 1 0,2 3-2 0,5-4-1 0,-4 2 2 0,-1 1-2 15,-2 4-3-15,9 0 1 0,-9-5-2 0,8 5 2 0,-5 0 1 0,5 5 2 16,0-5 2-16,0 4 1 0,0 1 1 0,-6 2 2 0,5 2 1 0,1-4 0 16,6 5 4-16,-4-1 2 0,-3 6 1 0,0-5 3 0,2 4 4 0,-1-4-1 15,0 4-1-15,-5 2 1 0,2-1-4 0,4-2 0 0,-7 2-4 0,6 0 0 0,-7 0-3 16,2-2 0-16,-3 2 0 0,3 0-4 0,-3 4 1 0,2-4-2 0,-7 0 0 0,7 0-1 16,-7 0 3-16,5 0 1 0,-5 0-2 0,0-2 4 0,7 2 1 15,-7-6 3-15,0 6 1 0,0-5 2 0,0-1 5 0,-7 2 1 16,7-1-2-16,-5-5-2 0,-2 5-3 0,0-6-4 0,2 1-11 0,-3-1-4 0,-5 1-7 15,7 1-11-15,-7-2-9 0,0 1-12 0,0-5-17 0,8 0-15 0,-11 6-24 0,5-6-23 16,4 0-29-16,-7 0-30 0,9 3-32 0,-8-3-39 0,7 0-36 0,-9 0-58 16,10 0-68-16,-3 0-79 0,-3 0-90 0,3 0-24 0,3-3 4 0,-2 3 22 15,0 0 33-15,0-6 38 0,1 1 45 0,6 1 50 0,-7-2 51 0,1 1 53 0,6-4 58 16,-7-1 67-16,7-5 71 0</inkml:trace>
  <inkml:trace contextRef="#ctx0" brushRef="#br0" timeOffset="119420.9">19793 8921 35 0,'-8'0'102'0,"2"0"32"0,-1 0 27 15,7 0 24-15,-6 0 29 0,-1 0 25 0,1 0 25 0,-2 4 23 0,8-4 22 0,-5 0 23 0,0 0 24 0,-3 0-43 0,2 0-79 0,6 0-37 0,-7 0-17 0,-1 0-7 0,8 0-3 0,-5 0-9 0,5 0-11 0,0 6-10 16,-7-6-13-16,7 0-9 0,0 0-12 0,0 0-11 0,0 0-14 0,-7 0-12 15,7 0-14-15,0 0-8 0,0 0-10 0,0 4-10 0,0-4-8 0,0 0-10 16,0 5-4-16,0-1-7 0,0 1-3 0,0 5-2 0,0-5-2 0,0 1 0 16,0 4 0-16,0-1 2 0,0 0 4 0,0 0 0 0,7 3 2 0,-7-3 2 0,7 1 0 15,-7-1 1-15,5 6 3 0,-5-6 1 0,8 3 2 0,-1-3 1 0,-1 4 0 0,2-2-2 16,-3-2 2-16,0 1-1 0,3 0 0 0,5-1-2 0,-7 2 1 16,7-2 1-16,-5 0 0 0,5-2 3 0,-3 2 1 0,4-4 4 0,1-1 2 0,4 2 5 15,-7-6 4-15,2 3 5 0,4-3 4 0,-4 0 6 0,4 0 4 16,3-3 3-16,-2-3 10 0,1 2 1 0,-1-5 5 0,2 4 0 0,6-11 0 0,-9 7-1 15,3-2-1-15,3-2-1 0,-4-3-1 0,-1 2-2 0,2-1-3 0,-2 2 0 0,0-2-1 16,1-1 0-16,-7-2-4 0,7 3-1 0,-8 0-1 0,-5-4 1 16,5 4 2-16,-4 0 0 0,4 0-3 0,-12 0 3 0,8 0-2 0,-8 0-1 0,6 2-4 15,-6-2-4-15,0 0-2 0,-6 0-7 0,6 2-2 0,0-2-7 0,-8 3-4 16,3-2-8-16,-2 0-3 0,-1 5-3 0,-4-2-5 0,0 1-2 0,-2 1-3 0,1 3 0 16,0 3-1-16,0-3 0 0,-6 2-4 0,4 4-2 0,-4 0 0 0,-1 4-1 15,3 2-3-15,-4-3 0 0,3 3-2 0,2 3 1 0,-2 1-3 0,-3 5 1 16,2 0-1-16,6-1 1 0,1 2 0 0,-8 3 2 0,8-1 1 0,-2 9 1 15,1-9 3-15,0 7 1 0,0-6 3 0,8 5 0 0,-9 2-1 0,1-7 2 16,8 5-1-16,-4-5-1 0,2 5-3 0,2-3 0 0,-2-8-4 0,1 7 1 0,6-4-2 16,-6 2-2-16,6-3 2 0,0 1-3 0,0-2 1 0,0-1 2 0,6 2 1 0,-6 1 1 15,6-7 4-15,-6 6 2 0,7 0 3 0,5 0 4 0,-3-6 3 16,-4 6 1-16,8-6 3 0,-8 7 2 0,9-7 1 0,-1 0 3 0,0 1 3 0,6 1-1 16,-6-1 4-16,7-1-1 0,-1-4-2 0,2 5 3 0,-3-6-3 0,3 1 3 15,-1 0-1-15,-2-1-1 0,10-4-3 0,-11 6-10 0,3-6-10 0,-1 0-13 16,2 0-15-16,-3 0-18 0,-4 0-22 0,6 0-28 0,-1-6-30 0,-6 6-35 0,1 0-32 15,-2-4-54-15,2-1-63 0,-1 5-83 0,-1-5-94 0,-5 1-32 0,6-2 0 16,-6 2 16-16,-1-1 26 0,1-4 31 0,-1 2 38 16,1-2 42-16,-7 0 45 0,6-2 47 0,-6 2 48 0,8-4 59 0,-8 1 64 0</inkml:trace>
  <inkml:trace contextRef="#ctx0" brushRef="#br0" timeOffset="119817.82">20885 9174 0 0,'8'0'29'0,"-2"0"145"0,1-5 80 0,-1 5 53 0,-6-4 40 0,5-2 32 0,-5 1 30 0,0 1 30 0,0-5 27 0,8 3 28 0,-8-4 28 0,0 5 25 16,0 1 27-16,0-1-107 0,0-1-188 0,0 2-92 0,0-1-47 0,0 1-20 0,0-2-10 0,-8 3-7 15,8-3-6-15,-5 6-10 0,5-6-8 0,-6 6-7 16,-1-3-10-16,7 3-9 0,-6 0-13 0,-2 0-11 0,3 3-13 0,-8-3-7 0,7 6-5 0,-9 3-2 16,10-3-2-16,-9 3-1 0,2 1 0 0,-2 4-3 0,1-4-1 0,0 5-2 15,-6 0-2-15,7 0-1 0,-2 0-1 0,1-2 2 16,-1 2 1-16,-4 6 0 0,5-8 0 0,5 7-1 0,-4-4 1 0,-2 2-2 0,9-3-1 0,-8 4-2 15,5 0 2-15,2-4-3 0,1 6 1 0,-3-7-1 0,8 5-1 0,-8-4 0 0,8 4-2 16,0-4-2-16,0 3-1 0,0-2-3 16,0-1-4-16,8-1 0 0,-8 5-1 0,8-4-1 0,-3-5-1 0,1 5 1 0,2 0-1 0,5-6 2 0,-8 6-1 0,9-6 3 15,-2 1-1-15,1 1 2 0,1-7 3 0,-2 5 5 0,8-3 8 0,-8-1 5 16,4-5 10-16,0 0 5 0,0 0 7 0,-4 0 4 0,8-5 6 16,-8-1 7-16,2 3 4 0,-1-3 5 0,0 2 9 0,-7-7 6 0,6 7 12 0,-4-2 4 15,-2-3 6-15,1 4 0 0,-1-5-2 0,-1 6-4 0,-5-7-1 0,0 2-5 16,0 5-6-16,0-7-5 0,-5 1-9 0,5 1-11 0,-6 0-11 0,-1 0-16 0,-7-3-16 15,2-3-21-15,0 6-24 0,-3 0-23 0,4-1-20 0,-9 0-26 0,6 5-21 16,-4-4-20-16,-3 3-25 0,3-3-14 0,-3 3-19 0,1 2-13 0,2 4-18 16,-3 0-31-16,9 0-43 0,-7 0-68 0,6 0-77 0,-6 4-25 0,11 2 1 0,-5-1 18 15,0-1 31-15,8 2 33 16,-4-3 33-16,2 3 35 0,2-1 35 0,-1-1 36 0,-1 2 40 0,1-6 52 0,-2 3 58 0</inkml:trace>
  <inkml:trace contextRef="#ctx0" brushRef="#br0" timeOffset="120148.65">21601 8955 84 0,'0'0'157'0,"0"-6"44"0,-5 1 37 0,5 1 30 0,0-1 32 0,-7 1 32 0,1 4 33 0,6-6 32 0,-5 2 31 0,-3 4 30 0,8-5 31 0,-8-1-57 0,3 6-105 0,5-4-58 16,-6 4-31-16,6 0-15 0,0-6-6 0,0 6-10 0,-7 0-12 0,7 0-19 0,0 0-22 0,0 0-19 0,0 0-18 0,7-5-21 0,-7 5-16 0,0-4-17 0,0 4-12 0,6 0-14 0,-1-5-10 15,-5 5-9-15,16 0-7 0,-11 0-5 0,1 0-2 0,6 0-4 0,2 0-6 16,-1 0-13-16,8 0-14 0,-8-4-23 0,6 4-26 0,2 0-37 0,-3 0-42 16,1 0-51-16,2 4-56 0,-3-4-88 0,1 5-95 0,1-5-58 0,-6 4-37 0,7 1-4 15,-10-5 16-15,1 6 27 16,2-2 34-16,-1 2 41 0,-8-6 45 0,3 5 52 0,0-5 53 0,-8 0 58 0,0 0 61 0,-8 4 74 0,0-4 83 0</inkml:trace>
  <inkml:trace contextRef="#ctx0" brushRef="#br0" timeOffset="120291.47">21628 9204 0 0,'-18'19'34'16,"4"-4"149"-16,1 0 82 0,0-2 57 0,5-2 46 0,-3-1 39 0,4-4 32 0,1-2 33 16,-1 1 33-16,7-5 26 0,0 0 30 0,0 0 25 0,0 0 26 0,0 0-120 15,0 0-205-15,0 0-102 0,0-5-51 0,0 5-24 0,7 0-20 0,-7 0-11 16,6-4-7-16,1 4-9 0,-1-6-13 0,-1 6-8 0,11 0-10 0,-5-6-7 0,1 2-11 15,9-1-5-15,-7 5-6 0,4-6-20 0,1 2-29 0,-4 4-39 0,4-5-45 16,-1 5-59-16,3-4-65 0,-7 4-115 0,4 0-136 0,-4 0-55 0,6 0-20 16,-15 4 3-16,9-4 12 0,-9 5 23 0,2-5 25 0,2 4 43 0,-4-4 48 15,-5 0 57-15,0 0 61 0,-5 6 70 0,-4-6 73 0</inkml:trace>
  <inkml:trace contextRef="#ctx0" brushRef="#br0" timeOffset="123567.53">22828 8563 8 0,'0'0'83'0,"0"0"45"0,0-4 36 0,5-1 31 0,-5 5 29 0,0-4 28 0,0 4 22 0,0-5 25 0,0-2 24 0,0 7 23 0,0-3 25 16,0 3-25-16,0 0-53 0,7-6-42 0,-7 1-35 0,0 5-22 0,0-4-15 0,0 4-13 0,0-6-9 0,0 6-10 0,0-5-3 16,0 5-3-16,0-4-8 0,0 4-6 0,0 0-4 0,0-4-5 0,0 4-6 0,0 0-5 15,0 0-3-15,0 0-2 0,0 0-3 0,0 0-3 0,0 0-2 16,0 0-2-16,0 0-2 0,0 0-7 0,0 0-3 0,0 0-6 0,0 0-6 0,0 0-9 15,0 0-3-15,0 0-10 0,0 0-6 0,0 0-8 0,0 0-8 0,0 0-7 16,0 0-7-16,0 0-7 0,0 0-6 0,0 0-7 0,0 0-5 0,0 0-6 0,0 0-6 16,0 0-4-16,0 0-3 0,0 0 0 0,0 0 1 0,0 4 2 0,0 0 4 15,0 1 2-15,0 5 1 0,0 1 6 0,0-1 1 0,0 4 4 0,7 0 6 16,-7 0 3-16,0 2 5 0,0 2 4 0,0-3 3 0,5 6-2 0,-5-2 0 16,0 2-1-16,0-3-2 0,8 1 0 0,-8 2 0 0,0-3-2 0,0 2-1 0,0 0 0 15,5-2-1-15,-5 3 1 0,0 0 0 0,0-3 0 0,0 1-2 0,8 2 2 16,-8-8-1-16,0 7 1 0,0-4-1 0,6-3-1 0,-6 1 0 0,0-2 1 15,0-3 1-15,5 1 1 0,-5-1-1 0,0 0 0 0,0-3 2 0,0 3-1 16,8-9 1-16,-8 6 2 0,0 0 1 0,0-3 1 0,0-3 1 0,0 6 5 0,0-6 0 16,0 0 0-16,0 0 6 0,0 0 0 0,0 0 5 0,0 0 0 0,0 0 7 15,0 0 1-15,0 0 5 0,0 0 5 0,0 0 8 0,0 0 8 16,0 0 8-16,0 0 4 0,0 0 8 0,0 0 0 0,0 0 2 0,0-6-1 0,0 3 0 0,0-3-3 16,-8 0-4-16,8-3-5 0,0-1-5 0,0-4-10 0,-5-2-7 0,5 1-9 15,-6 1-9-15,6-5-8 0,-8 0-7 0,8-1-6 0,-5-5-5 0,5 1-3 16,0-1-4-16,-8 1-1 0,8 0 2 0,0 4-1 0,0-9 1 0,0 10 1 15,-5-5 1-15,5 3 0 0,0 2 2 0,0 0 0 0,0 5 5 0,0-2 3 16,0 5 2-16,0 2 2 0,0 5 1 0,0-5-1 0,0 9 0 0,0 0-1 16,0 0-5-16,0 0-4 0,0 0-5 0,0 0-8 0,0 0-7 0,0 0-9 0,0 0-12 15,0 0-5-15,0 0-2 0,0 0-2 0,0 4 2 0,0 1 0 0,0 5 2 16,0-1 3-16,0 0 3 0,0 3 2 0,5 2 8 0,-5 0 6 0,0 7 5 16,0-7 11-16,8 5 7 0,-8 0 3 0,0 1 2 0,0-1 1 0,0 2-2 15,0 1-2-15,5-1-2 0,-5 0-6 0,0-3-1 0,0 1-6 0,0 2-7 0,0-3-4 16,0-3-7-16,0 6-8 0,8-8-10 0,-8 2-8 0,0 0-11 0,0-5-9 15,0 4-11-15,0-4-12 16,0-1-12-16,0 3-13 0,0-9-18 0,0 7-19 0,0-1-25 0,0-3-30 0,0 3-35 0,0-4-55 0,0 1-71 0,0-6-60 16,0 4-53-16,0 2-12 0,0-2 9 0,0 1 21 0,-8-1 29 0,8-4 33 0,-5 5 35 15,5-5 42-15,0 0 45 0,-8 0 47 0,3 0 53 0,-2 0 63 0,7-5 77 0</inkml:trace>
  <inkml:trace contextRef="#ctx0" brushRef="#br0" timeOffset="124278.68">23257 8501 51 0,'0'0'127'0,"-7"-5"44"0,7 5 35 0,0-6 32 0,-5 6 28 0,5-3 28 0,-9-4 28 0,9 7 26 0,0-5 25 0,-7 1 23 0,7 4 27 0,0-5-47 0,-5 5-89 0,5-6-50 0,0 6-31 0,0-4-16 0,-6 4-13 15,6 0-5-15,0-5-6 0,0 5-7 0,0 0-6 0,0 0-8 0,0 0-4 0,0-4-14 0,0 4-6 0,0 0-14 0,0 0-9 16,0 0-12-16,0 0-9 0,0 0-11 0,0 0-7 0,0 0-9 0,0 0-8 16,0 0-7-16,0 0-11 0,0 0-5 0,0 0-6 0,0 0-3 0,0 0-5 15,0 0-4-15,0 0-4 0,0 0-5 0,0 0-4 0,0 0-2 0,0 0-2 16,0 0 1-16,6 0 2 0,-6 0 2 0,5 0 3 0,2 0 4 0,7 0 2 0,-7 0 6 15,5 0 3-15,3 0 6 0,-4-5 4 0,2 5 5 0,7 0 5 16,-6 0 3-16,5-4 0 0,-1 4-2 0,3 0-1 0,-8-6 1 0,8 6 0 16,-10 0-2-16,10-6-1 0,-9 6-2 0,0 0-5 0,3 0 0 0,-10 0-6 0,9 0 1 15,-9 0-3-15,3 0-2 0,-1 0-1 0,-7 0-1 0,6 0-2 0,-6 0-3 16,0 0-2-16,0 0-2 0,0 0-1 0,0 0 1 0,0 0 1 0,6 0 1 0,-6 0 0 16,0 0 2-16,0 0 0 0,0 0 2 0,0 0-1 0,0 0 1 0,0 0-1 15,0 0 1-15,0 0-4 0,0 0-1 0,0 0 2 0,0 0 2 0,0 6 0 16,0-6 3-16,0 6 3 0,0-2 2 0,0 1 1 0,0-1 5 0,0 1 2 0,0 5 4 15,0-5 1-15,0 4 6 0,-6 1 2 0,6 1 3 0,0-3 1 0,0 3 0 16,0 4 1-16,0-5-3 0,0 4-2 0,0-4-1 0,-6 4-5 0,6 2-3 16,0 3 0-16,0-5-4 0,0 2-2 0,-7 2-2 0,7-3-5 0,0 4 0 15,0-4-4-15,0 4-1 0,0 2-3 0,-8-3-1 0,8 2-2 0,0-4-1 0,0 3 0 16,0-1 0-16,0 3-2 0,0 3 1 0,0-5 0 0,0 2-1 0,0-3 1 16,0 3 2-16,0-6-2 0,0 4 0 0,0-4-1 0,0 4-5 0,8-5-7 0,-8 2-8 15,0-7-11-15,0 6-10 0,0-6-21 0,7 1-19 0,-7-1-26 0,0 2-18 16,0-1-22-16,6-6-26 0,-6 5-27 0,0 2-36 0,0-7-33 0,0 1-52 15,0 1-56-15,6 4-69 0,-6-10-64 0,0 5-16 0,0-5 12 0,0 0 26 0,0 0 35 16,0 4 36-16,0-4 35 0,0 0 42 0,0 0 43 0,-6-4 48 0,0-1 49 16,-1-2 60-16,7-2 66 0</inkml:trace>
  <inkml:trace contextRef="#ctx0" brushRef="#br0" timeOffset="124499.21">23245 9038 0 0,'-9'5'61'0,"9"-5"126"0,0 0 70 0,0 0 54 0,0 0 36 0,0 0 31 0,0 0 28 0,0 0 27 0,0 0 28 0,0 0 30 0,0 0 29 0,0 0 12 0,0 0 4 0,0-5-97 0,0 1-157 0,9-2-80 0,-9 0-44 0,5 6-18 0,2-9-5 0,-1 3-3 16,0 3-3-16,1-8-4 0,1 7-8 0,3-5-10 0,-3-1-12 0,5 4-12 15,-1-3-15-15,2-2-11 0,-1 2-13 0,6-1-9 0,-7 1-6 0,9-1-7 16,-1 4-5-16,-2-3-4 0,3 0-3 0,-9 3-10 0,8-3-14 0,0 3-22 16,-1 3-33-16,0-3-37 0,2 0-44 0,-9 6-51 0,8-4-53 0,-8 4-119 0,7-5-142 15,-6 5-64-15,8-6-23 0,-8 3-2 0,0 3 13 0,0-4 25 0,0-7 33 16,1 7 43-16,-2-8 49 0,0-2 57 0,-5 0 60 0,6 0 66 0,-7-7 71 0</inkml:trace>
  <inkml:trace contextRef="#ctx0" brushRef="#br0" timeOffset="125108.48">24293 8599 0 0,'0'-6'9'0,"5"-4"79"0,-5 5 45 16,0 0 37-16,0-5 35 0,0 1 35 0,0 0 32 0,0-1 34 15,-5-1 31-15,5 1 31 0,-8 1 32 0,8 0 9 0,-6 0 2 0,1-7-45 0,-3 5-70 16,3 2-35-16,5-4-17 0,-7 1-17 0,-2 3-19 0,4-1-13 0,-1 1-18 16,-7 0-13-16,6 3-12 0,1-3-13 0,-1-3-16 0,1 9-10 0,-2-8-13 15,-5 7-8-15,8 0-10 0,-9-1-13 0,9-2-12 0,-10 4-13 0,9-3-8 0,-7 6-10 16,0 0-9-16,0 0-6 0,2 0-10 0,-5 6-7 0,4-6-4 0,1 3-3 16,-5 9-3-16,5-8-3 0,3 0-4 0,-5 7 1 0,6-2-1 0,-5 0 3 15,5 3 1-15,2-3 2 0,-3 0 0 0,8 6 3 0,-5-5 0 0,-3 5 1 0,8-2 1 16,0-2 1-16,-6 5 1 0,6-2 4 0,0-6 1 0,0 7 2 0,0-1 2 15,6-2-1-15,-6 1 4 0,0-3 0 0,8 0 2 0,-3 6 1 0,3-7-1 16,-3 1 4-16,2-1 0 0,0 0 2 16,5 3 2-16,-4-3 3 0,5 0 2 0,-2 1 2 0,5-1 0 0,-5 3 2 0,1-3 1 15,9-4 4-15,-2 5 0 0,-6-1 1 0,6 0 1 0,1-3 1 0,-6 4-2 16,4-1-1-16,3-4-3 0,-8 5-4 0,6-1-2 0,-5 0-2 0,6-3-2 0,-9 4-1 0,2 1-2 16,-6-4-5-16,7-1-1 0,-8 3-4 0,1 6-3 0,-2-9 2 15,4 9-3-15,-9-6 0 0,5 0-1 0,-5 1 0 0,0 5-1 0,0 0-6 0,0-6-7 0,-5 6-8 0,5 1-9 0,-9-3-11 16,4 1-8-16,-2-2-7 15,-7 3-5-15,8-2-5 0,-6-4-3 0,-2 3-1 0,9-3 1 0,-8 0 0 0,-3-3 1 0,5 3 5 0,-2-5 6 0,6-4 6 16,-6 6 8-16,-1-1 10 16,1-5 9-16,8 4 7 0,-9-4 9 0,2 0 5 0,4 0 5 0,-4 0 8 0,5-4 4 15,2 4 7-15,-11-5 8 0,11 5 8 0,-1-6 7 0,6 2 10 0,-5-1 6 0,-2 1 6 16,7-5 8-16,-9 3 2 0,9-3 3 0,0-3 9 0,0 3 3 16,0-4 2-16,0 1-4 0,0-6-3 0,0 3-5 0,0-4-4 0,9 4-3 0,-9-5-5 15,7-5-7-15,-2 6-2 0,-5 1-4 0,11-9-1 0,-3 9-3 0,0-7-2 16,4 1-4-16,-6 5 2 0,8-7 1 0,-7 7 0 0,5 1 0 0,-5-9-2 15,6 9 1-15,-8-2 0 0,3 6-1 0,-2-5 1 0,1 3-2 0,-7 2 0 0,6 4-4 16,-6-4-3-16,0 4-5 0,0 4-5 0,0-3-4 0,0 3-3 16,0 1-4-16,0 1-1 0,0 0-6 0,0 4-5 0,0-5-3 0,0 5-10 15,0 0-10-15,-6 0-18 0,6 0-23 0,-7 0-22 0,1 0-22 0,-2 5-24 0,8-1-22 0,-13 0-28 0,8 7-29 0,-2-2-31 16,0 0-34-16,-5 3-53 0,4 1-68 0,-4 2-74 0,5 6-77 16,2-8-16-16,-3 2 13 0,0 6 27 15,3-7 33-15,5 0 38 0,-6 7 40 0,1-7 44 0,5-4 46 0,-7 3 47 0,7-2 50 16,-9 4 63-16,9-11 67 0</inkml:trace>
  <inkml:trace contextRef="#ctx0" brushRef="#br0" timeOffset="128444.48">24780 8809 69 0,'0'0'130'0,"0"-6"32"0,0 6 20 0,0 0 18 0,8-6 15 0,-8 6 17 0,0 0 17 16,0 0 17-16,0 0 19 0,0 0 17 0,0 0 18 0,0-4-60 0,0 4-104 0,0 0-48 0,0 0-20 0,0 0-6 0,0 0-1 0,0 0-4 0,0 0-3 0,0 0-9 0,0 0-13 0,0 0-11 0,-8 0-10 0,8 0-12 0,0 0-9 0,-6 4-8 0,6-4-7 0,-6 6-9 15,6-6-5-15,-7 6-4 0,7-2-1 0,-5 1-1 0,5 1 0 0,0-2 3 0,-7-1 5 16,7 3 2-16,0-1 2 0,-9-1 3 0,9 2-1 0,0 0 1 0,0-3 2 0,0 3 0 16,0 0 1-16,0-3-1 0,0 3 1 0,0-2-1 15,0 1-1-15,0-1-2 0,0 1-1 0,0 1 0 0,0-6 0 0,0 0 4 0,9 4 1 0,-9 2 2 16,0-6 2-16,7 0 4 0,-7 5 2 0,5-5 5 0,-5 0 3 0,7 0 7 15,-7 0 5-15,6-5 6 16,0 5 5-16,2-6 5 0,-1 6 3 0,-7-4 6 0,5-2 10 0,1 1 7 0,2 1 7 0,-3-5 4 0,3 3 9 0,-8 3 2 0,5-9 7 16,3 9-2-16,-8-9 4 0,6 8-1 15,-6-7-1-15,0 8-4 0,5-1-2 0,-5-7-8 0,0 7-8 0,0-8-11 0,0 8-10 0,0-1-9 0,-5-4-11 16,5 3-8-16,0 2-9 0,-6-1-7 0,6 1-8 0,-8-1-5 0,8-1-3 0,-5 6-5 16,5-4-5-16,-8-2-3 0,8 6-4 0,0 0-6 0,0 0-3 0,-5 0-5 15,5 0-5-15,-8 0-6 0,8 0-6 0,-6 0-3 16,6 6-2-16,0-6-2 0,0 4-3 0,-5 2-2 0,5-1-4 0,0-1 2 0,-7-4-1 0,7 5 0 15,0-1-2-15,-8 2 0 0,8 3 3 0,0-4-4 0,0-1-4 0,0 2-10 16,0 0-16-16,0-2-17 0,-6 1-23 0,6 1-19 0,0-2-18 0,6-1-27 0,-6 3-32 16,0-6-23-16,0 5-22 15,0-1-3-15,8-4 9 0,-8 6 16 0,0-6 20 0,7 0 24 0,-7 6 28 0,0-6 29 0,5-6 32 0,1 6 29 0,-6-6 29 0</inkml:trace>
  <inkml:trace contextRef="#ctx0" brushRef="#br0" timeOffset="128838.47">25235 8456 0 0,'0'-5'5'0,"0"1"115"0,0-1 67 0,0 1 47 0,0-2 37 0,0-4 33 0,-5 5 33 0,5-5 31 0,0 5 30 0,0-4 26 0,-6 5 23 16,6-2 24-16,0-3 23 0,0 3-82 0,0 0-143 0,0 3-70 0,6-3-32 0,-6 6-18 0,0-5-12 0,0 5-9 0,0 0-10 0,0-4-12 0,0 4-10 15,0-4-11-15,0 4-10 0,0 0-7 0,0 0-13 0,0 0-7 0,0 0-12 0,0 0-10 16,0 0-10-16,0 0-11 0,0 0-11 0,0 0-9 0,0 0-6 0,0 0-2 16,0 0 4-16,0 4-1 0,5 0 6 0,-5 1-1 0,0 1 4 0,0 3 2 15,8 0 3-15,-8 3 4 0,8 1 4 0,-8 2 4 0,5 0 4 0,-5 0 2 0,0 4 3 16,6 2-3-16,-6-7-1 0,0 5-2 0,8-1-2 0,-8 7-1 15,0-5-1-15,0 0-1 0,0 4-1 0,0-3 2 0,5 1-1 0,-5-2-1 0,0 1 1 16,0-2 0-16,0 0-1 0,0 1-5 0,0-6-7 0,0 0-11 0,8 7-18 16,-8-8-24-16,0-2-28 0,0 5-26 0,7-1-23 0,-7-6-26 0,5 4-25 15,-5-2-48-15,0-1-57 0,7-1-79 0,-7 1-84 0,7-1-30 0,-2-4-3 0,-5 1 18 16,8-2 27-16,-3-4 36 0,3 0 41 0,-2 0 37 0,-1-4 41 0,3-7 38 16,0 7 42-16,-3-11 55 0,2 6 62 0</inkml:trace>
  <inkml:trace contextRef="#ctx0" brushRef="#br0" timeOffset="129337.25">25770 8383 0 0,'7'-9'25'0,"6"3"144"0,-6 0 81 0,0 3 55 15,-2-3 42-15,-5 1 29 0,8-3 21 0,-3 3 20 0,3-2 14 0,-2 4 18 16,-1-3 13-16,-5 1 15 0,7 1 14 0,-7-2-113 0,9 1-184 0,-9 1-93 0,5 4-46 16,-5 0-21-16,0 0-6 0,0 0 0 0,0 0 2 0,0 0 5 0,0 0-2 15,0 0-1-15,0 0-1 0,0 0-2 0,0 0 0 0,-5 4-1 0,5-4-5 16,-9 5-3-16,9 1-6 0,-7-2-5 0,2 1-4 0,-1 1 0 0,-2-3-1 0,3 4 2 15,-8 2 1-15,6-5 4 0,-5 1 1 0,4 1 1 0,-4-3 1 0,4 3-1 16,-3 0 1-16,3-3-2 0,-5 3-3 0,7-6 1 0,-6 6 0 0,3-6-2 16,4 0-1-16,-2 4 0 0,-6-4 3 0,13 0 2 0,-7 0 4 0,0 0 6 0,2 0 5 15,5 0 5-15,-7 0 3 0,7 0 4 0,0-4 3 0,0 4 0 0,0 0-2 16,-6-6-1-16,6 6 0 0,0-6 0 0,0 3-2 0,0-3-3 0,0 0-4 16,6-3-4-16,-6 4-10 0,0-3-7 0,7 3-5 0,-7-5-6 0,5-1-6 15,2 1-2-15,0 5-1 0,-7-4-3 0,13-1-4 0,-6 1 0 0,-2-1-2 16,9 5-1-16,-7-5-2 0,4 1-1 0,5 3 2 0,-5 3-2 0,2-3 2 0,2 6 2 15,-3-6-1-15,0 6 4 0,1 0 0 0,6 6 2 0,-3 0 3 0,-5-6 1 16,1 9 3-16,-3 0-1 0,3 1 4 0,-6-1-1 0,1 6 0 0,-1-5 2 0,-6 10 2 16,8-5 1-16,-8 4 2 0,-8-1 1 0,8 3 3 0,-6-2 0 0,-1 5 0 15,-4 1-3-15,4-5 0 0,-7 5-2 0,-4-1-2 0,2 1 2 0,5-1-3 16,-10 0-3-16,2-5-3 0,6 1-1 0,-7 5 1 0,9-12-5 0,-5 7-1 16,5-4-2-16,4-1-4 0,2-6 3 0,-9 0 1 0,14 1 1 0,-7 1 1 0,7-7 0 15,-6 1 4-15,6 5 3 0,0-6 2 0,0 1 5 0,0 0 4 0,0-5 7 16,6 4 6-16,-6 2 10 0,0-6 12 0,7 6 9 0,-2-2 10 0,4-4 7 15,-4 5 9-15,2-5 4 0,-1 0 4 0,7 0 2 0,0 0-3 0,1 0-1 16,-2 0-3-16,8 0-7 0,-8-5-4 0,9 5-9 0,-3-4-9 0,2-2-12 0,1 6-13 16,-9-6-27-16,7 6-34 0,1-4-44 0,-1 4-47 0,-6 0-77 0,6 0-89 15,2 4-110-15,-8-4-116 0,0 0-48 0,6 0-14 0,-14 0 6 0,11 0 14 0,-11 0 20 16,2-9 28-16,-1 0 43 0,-6-1 48 0,0-10 61 16,0 5 62-16,-6-4 79 0,6 1 83 0</inkml:trace>
  <inkml:trace contextRef="#ctx0" brushRef="#br0" timeOffset="132350.51">26636 8451 79 0,'-5'0'150'0,"5"5"41"0,-8-5 32 15,2 0 27-15,1 0 26 0,-2 0 25 0,7 0 22 0,0-5 21 0,0 5 19 0,-8 0 17 0,8 0 17 0,0 0-67 0,0-4-116 0,0 4-59 0,0 0-37 0,0 0-18 0,0 0-7 0,0 0-8 0,0 0-4 0,0 0-2 0,8-5 2 0,-8 5 0 16,7-4 2-16,-7 4 3 0,5 0-3 0,1 0 1 0,2-6 1 0,-3 6-3 0,10-6 0 0,-9 6-2 15,7-4-1-15,0-1 0 0,0 5-5 0,-7-6-7 0,7 2-12 0,8-1-8 16,-11 1-8-16,6-1-6 0,-5 1-6 0,2-2-2 0,0 0-7 0,1 3-3 16,-1-3-4-16,-1 0-4 0,2 3-4 0,-1-3-15 0,-8 6-23 0,9-5-25 0,-1 5-32 15,-5 0-29-15,4-4-37 0,-6 4-54 0,1 0-66 0,0 0-75 0,0 4-74 16,-2-4-37 0,3 5-16-16,-8-5 4 0,0 0 11 0,0 0 28 0,0 6 33 0,-8-6 43 0,3 3 43 0,-2-3 47 15,0 0 47-15,-6 0 59 0,6 0 62 0</inkml:trace>
  <inkml:trace contextRef="#ctx0" brushRef="#br0" timeOffset="132555.5">26762 8328 0 0,'-7'-3'17'0,"7"3"130"0,-9-6 71 0,9 1 51 0,0 1 40 16,-5-2 38-16,5 1 38 0,0 1 34 0,0-1 34 0,0 1 30 0,0-2 26 16,0 2 24-16,0 4 22 0,-5 0-103 0,5 0-172 15,0 0-84-15,0 0-39 0,0 0-25 0,0 0-15 0,0 0-19 0,0 0-20 0,0 0-19 0,0 0-18 16,0 0-13-16,0 0-8 0,0 0 0 0,0 0-2 0,5 0 3 0,-5 4-2 0,0 2 0 31,5-2-2-31,-5 5 2 0,9 2 1 0,-9-2-1 0,7 0 3 0,-7 3 4 0,0 1 2 0,5 2-1 0,-5 0 0 0,6 0-5 0,-6 4-3 0,8 2-7 16,-8-3-1-16,0 1-8 0,5 2-13 0,-5 3-15 0,0-6-19 0,8 7-26 15,-8-1-28-15,0 1-35 0,5-1-35 0,-5 2-30 0,0 2-33 0,7-3-55 32,-7-1-70-32,0 1-73 0,7-6-74 0,-7 7-21 0,0-7 7 0,5-1 22 0,-5-3 29 0,0 0 38 15,8 0 42-15,-8-6 47 0,0-3 46 0,0-2 45 0,0-4 45 0,0 0 60 16,0 0 66-16</inkml:trace>
  <inkml:trace contextRef="#ctx0" brushRef="#br0" timeOffset="132966.74">27515 8353 0 0,'8'-5'60'0,"-8"1"53"0,6 4 38 0,-6-4 35 0,0 4 30 0,7-5 30 15,-7 5 26-15,0-7 28 0,0 7 27 0,0 0 25 0,0-3 25 0,0-3-11 0,0-3-40 16,0 3-36-16,0 1-39 0,0 1-22 0,0-1-18 0,0-5-12 0,-7 6-13 15,7-1-6-15,0-5-5 0,0 5-1 0,0-5-4 0,-6 5-5 0,6-5-3 16,0 7-3-16,0-9-7 0,0 3-6 0,-8 3-8 0,8 2-5 0,0-1-12 0,0-4-4 16,-5 5-7-16,5-2-9 0,0 6-10 0,0 0-12 0,0-6-13 0,0 6-12 15,0 0-11-15,0-3-11 0,0 3-10 0,0 0-7 0,0 0-9 0,0 0-8 0,0 0-7 16,0 0-7-16,0 0-6 0,0 0-2 0,0 0-1 0,0 3 1 16,0 9-1-16,0-8 1 0,0 5 1 0,0 0 3 0,0 6 0 0,0 0 4 0,0 0 1 15,5 4 5-15,-5 2 3 0,0-8 5 0,0 13 2 0,0-7 2 0,0-1 1 16,0 9-1-16,0-9 1 0,0 1-1 0,0 6 2 0,-5-5 0 0,5 5-2 0,0-7 2 15,0 3-1-15,5-2-2 0,-5 0-2 0,0 1-8 0,0-1-10 0,0 1-12 16,0 0-15-16,8-6-18 0,-8 5-18 0,0-4-18 0,0 0-21 0,6 0-25 16,-6 0-31-16,0 0-23 0,7-2-21 0,-7-3-27 0,6 4-33 0,-6-2-49 15,0-3-60-15,8 1-49 0,-8-1-45 0,0 0-2 0,5-3 15 0,-5 0 28 0,8-3 29 16,-8-3 38-16,0 0 43 0,0 0 36 0,0 0 36 0,0-3 43 0,0-9 45 16,0 8 59-16,5-7 74 0</inkml:trace>
  <inkml:trace contextRef="#ctx0" brushRef="#br0" timeOffset="133457.12">28194 8325 1 0,'14'0'86'0,"-9"-6"64"0,0 1 41 16,-5 1 31-16,9-2 27 0,-9 1 24 0,0 1 23 0,0-1 25 0,0 1 26 16,0-2 26-16,0 2 27 0,0-7-11 0,0 7-35 0,0-1-61 0,0-5-75 15,0 5-33-15,0 1-12 0,0-5-6 0,0 3 2 0,-9 0-4 0,9-3 1 0,0 3-7 16,0-3-5-16,0 5-8 0,0-1-9 0,-5-5-9 0,5 4-9 0,0 3-9 15,0-3-7-15,-5 0-7 0,5 3-7 0,0-3-7 0,0 1-8 0,-8 1-7 16,8 4-7-16,0-6-9 0,-6 6-8 0,6 0-8 0,0-3-6 0,0 3-12 0,-7 0-5 16,7 0-10-16,0-6-7 0,-8 6-7 0,8 0-3 0,-5 6-7 0,-1-6-3 15,6 3-1-15,-8 3-2 0,3-2 0 0,-2 1 0 0,1 4 0 0,-1-3 1 0,0 3 4 16,0 3-1-16,2-3 4 0,-3 0 2 0,2 7 4 0,1-1 1 0,-3-6 0 16,3 4 6-16,-2-2-2 0,-2 4 2 0,4-1-2 0,-1-5 2 0,-1 6-1 15,7-1 1-15,-5-2-2 0,-3 1 2 0,8 2 0 0,-8 0-2 0,3 0 0 16,5-2 0-16,0 2-3 0,-6 1 1 0,6 2-5 0,0-3-1 0,0 0-2 15,0 0-2-15,0 4-1 0,6-5 1 0,-6 2-1 0,0-1-1 0,5-1 1 16,-5 2 0-16,8-7 1 0,0 4 0 0,-3-2 3 0,2-1 2 0,-1 0 5 16,-1 0 3-16,11-6 3 0,-11 0 5 0,3 2 5 15,3-1 3-15,-3-1 11 0,4-4 7 0,-5 0 9 0,6-4 7 0,-1 4 7 0,2-5 7 0,-1-1 3 0,0-2 4 16,0-2 4-16,1 0 2 0,4 0 4 0,-4-4 1 16,-2 4 1-16,1-5 1 0,1 0-2 0,-2 0-5 0,2 2-3 0,-8-2-6 0,1 4-4 0,6-8-6 0,-13 10-2 15,8-12-4-15,-3 6-3 0,1 2-4 0,-6-2-4 16,0 0-5-16,0 0-7 0,0-4-3 0,-6 4-10 0,6 0-6 0,-5-3-9 0,-3 2-9 0,0 1-10 15,3 1-13-15,-2 4-10 0,-4-5-11 0,2 6-13 0,-3-1-18 0,6 1-15 0,-7 0-17 16,5 3-16-16,-4 0-13 0,5 3-19 0,-6 3-13 0,6-6-14 16,-7 12-9-16,9-6-8 0,-8 3-5 0,7 3-10 0,-1 0-7 0,-6 3-15 15,7 0-21-15,-2 1-18 0,3-1-25 0,-2 2-26 0,1 3-27 0,6-5-11 0,-7 2-2 0,7 4 12 16,-7-5 22-16,7 3 26 0,0-2 26 0,0-2 30 0,0 0 31 0,0 3 37 16,0-3 41-16,7-5 41 0,0 5 39 0</inkml:trace>
  <inkml:trace contextRef="#ctx0" brushRef="#br0" timeOffset="133931.43">29053 8276 0 0,'13'0'9'0,"-5"4"124"16,-8-4 75-16,5 0 52 0,1-4 35 0,-6 4 33 0,0-5 28 0,0-5 29 0,0 5 28 0,8-1 28 0,-16 2 25 0,8-5 28 0,0 3 22 0,0 3-84 0,0-3-150 0,-6 0-81 0,6 3-45 0,0-3-17 15,0 0-4-15,-5 2-6 0,5-1-2 0,0 5-6 0,-8-4-8 0,8-1-11 16,0 5-9-16,0-4-11 0,0 4-11 0,-7 0-12 0,7 0-11 0,0 0-10 0,-6 0-10 0,0 0-10 0,6 4-10 0,-7-4-6 16,2 5-4-16,-3-1-6 0,0 1-5 0,-3 5-4 0,4-4 0 0,1 3-1 15,-7 0-1-15,6 1 2 0,1-1 3 0,-8 2 1 0,7-1 1 0,2 5 5 16,-3-6 0-16,2 6-1 0,1-6 2 0,-3 7-1 0,3-7 2 0,-2 6 0 16,0-6 0-16,0 6 0 0,1-5 0 0,6 4-1 0,-7 1-2 0,7-5-1 15,-6 5-2-15,6-2-5 0,-7 2 0 0,7-3-4 0,0 2 0 0,0-1-3 0,0 2-2 0,0 1 0 16,7-7-2-16,-7 6 1 0,6-6 1 0,-6 6 0 0,7-5 4 0,-1-1 1 15,1 0 3-15,0-3 2 0,5 3 3 0,-4 3 3 0,-3-8 3 0,9 1 8 16,-2 0 4-16,-4-1 7 0,4-4 10 0,0 0 9 0,2 0 10 0,-1 0 9 16,0-4 7-16,0-1 10 0,0 0 8 0,0 1 9 0,0-8 10 0,1 8 8 15,-9-7 4-15,10 2 5 0,-3-4-1 0,-7 1-1 0,10 3-7 0,-9-6-6 0,1 2-7 16,-7-2-7 0,6 0-6-16,-6 0-10 0,5 0-5 0,-5-4-12 0,-5 4-13 15,5-3-10-15,-6-3-11 0,-1 2-12 0,1-2-9 0,-9 3-13 16,10-1-9-16,-7-2-15 0,-8 1-12 0,6 1-16 0,-6 0-24 0,1 4-18 0,-2 0-22 15,3 0-21-15,-1 6-20 0,0-1-26 0,-1 1-27 0,1 4-29 0,-1 5-30 16,0 0-50-16,0 5-58 0,7-1-69 0,-6 1-71 0,1 5-13 0,4-1 12 0,-1 3 24 16,-4-3 35-16,6 0 36 0,-6 1 39 0,7-5 44 0,-2 5 45 0,-4-1 48 0,2-3 50 15,-3 3 61-15,6-5 67 0</inkml:trace>
  <inkml:trace contextRef="#ctx0" brushRef="#br0" timeOffset="138166.91">14411 5940 85 0,'-5'0'139'0,"5"-4"32"0,-6 4 24 0,-2 0 24 0,8 0 29 0,-5-5 23 0,5 5 24 0,-8-4 21 16,3 4 18-16,5 0 16 0,0-6 16 0,0 6-74 0,0 0-119 0,0 0-55 0,0 0-15 0,0 0-10 0,0 0-6 0,0 0-10 0,0 0-18 0,0 0-13 0,0 0-10 0,0 0-13 0,0 0-9 0,0 0-8 0,0 0-8 16,0 0-6-16,0 0-4 0,0 0 1 0,0 0-3 0,0 0 5 0,0 0 0 0,0 0 3 15,5 6 3-15,-5-2 3 0,8 1 3 0,-3-1 4 0,-5 2 4 0,8-3 5 16,-2 3 5-16,-1 0 3 0,3-3-2 0,-1 3 1 0,-1 0 3 0,2-2 2 16,2 1 2-16,-2-1 1 0,-2-4 4 0,7 5 2 0,-6-5 6 0,7 0 5 0,-9 0 8 15,8 0 7-15,-5 0 11 0,5 0 8 0,-8-5 13 0,9 1 4 0,-1-1 1 0,-1-5-1 16,2 1-4-16,-1-3-6 0,6-1-4 0,-6-2-7 0,8 0-7 0,-2-5-10 15,1 1-11-15,-1-6-20 0,0 7-26 0,6-7-41 0,2 1-49 0,-6 0-84 16,3-1-101-16,3 1-91 0,6-1-82 0,-15 1-32 0,9-1-6 0,-1 1 5 16,1 0 13-16,-9 3 19 0,3-9 22 0,-2 6 32 0,-6-1 39 0,0-3 51 0,-7 4 57 15,1-6 78-15,6-4 81 0</inkml:trace>
  <inkml:trace contextRef="#ctx0" brushRef="#br0" timeOffset="139487.91">29736 8442 0 0,'-6'0'2'0,"-5"0"110"0,4-4 69 0,-2 4 47 0,4-6 36 0,-2 0 34 0,1 2 27 0,1-7 29 0,5 2 28 0,-9 0 25 0,9 5 23 0,0-8 23 0,-7 9 20 0,7 3-80 0,0 0-136 16,0-6-71-16,0 6-38 0,0 0-22 0,0 0-12 0,0-6-11 0,0 6-10 0,0-3-14 0,0 3-10 0,0 0-13 0,0 0-10 0,0 0-10 0,0 0-10 0,0 0-8 0,7 0-8 15,-7 0-7-15,0 0-5 0,0 0-3 0,0 0-1 0,9 0 0 0,-4 0-1 0,-5 0 2 16,6 0 2-16,1 3 3 0,-2-3 2 0,4 6 5 0,-2-6 3 0,4 6 2 16,-5-6 3-16,9 0 2 0,-3 0-1 0,0 3-6 0,3-3-8 0,4 0-13 15,-6 0-13-15,6 0-23 0,2 0-24 0,-9 0-28 0,7 6-31 0,-6-6-43 16,6 0-52-16,-4 0-62 0,-3 6-67 0,0-6-54 0,-4 4-44 0,5-4-9 0,-7 5 8 0,1-1 22 16,-7-4 26-16,6 5 33 0,-6-5 39 0,0 0 40 0,0 4 42 0,-6 2 51 15,-1-1 54-15,7-5 58 0,-6 0 73 0</inkml:trace>
  <inkml:trace contextRef="#ctx0" brushRef="#br0" timeOffset="139645.71">29775 8612 84 0,'0'9'154'0,"-5"2"41"0,5-7 28 15,0 2 20-15,0-6 16 0,0 6 18 0,5-2 25 0,-5-4 23 0,7 5 19 16,-7-5 20-16,0 0 16 0,8 5-67 0,-8-5-113 0,5 4-62 0,2-4-35 16,-7 0-13-16,7 4 0 0,-2-4 2 0,11 0 5 0,-11 0-5 0,8 0-14 0,-8 0-10 15,9 0-8-15,-1 0-15 0,8-4-13 0,-9 4-28 0,8 0-35 0,-8-4-58 16,7-1-69-16,2 5-90 0,-2-5-97 0,-6 1-45 0,5-2-12 0,3 0-2 0,-2 2 9 15,-6-1 13-15,8-4 16 0,-8 3 25 0,1-3 27 0,-4-1 40 0,5-5 46 0,-1 0 59 16,-4 2 66-16</inkml:trace>
  <inkml:trace contextRef="#ctx0" brushRef="#br0" timeOffset="140207.01">30701 8085 4 0,'0'-5'92'0,"6"1"55"0,1-2 39 0,0 2 33 16,-7-1 28-16,7 5 27 0,-2-6 30 0,-5 2 27 0,7-2 29 0,-7 1 25 16,6 1 27-16,-6-1-22 0,0 1-48 0,6-2-59 0,-6 3-69 0,0-3-33 15,0 0-18-15,0 6-11 0,8-3-9 0,-8-3-12 0,0 6-14 0,0-6-14 16,0 6-17-16,0-4-10 0,0 4-12 0,-8-5-13 0,8 5-9 0,0 0-10 16,-6-6-8-16,6 6-8 0,-6 0-5 0,-1 6-6 0,2-6-4 0,-2 0-4 15,0 5-1-15,0-5-2 0,1 4-1 0,-7-4-3 0,5 6 2 0,3 0-3 16,-8-3 3-16,7 3-1 0,-9 0 4 0,10-3-3 0,-9-3 0 0,9 6-5 0,-8-2-6 15,5-4-9-15,2 5-10 0,-6-5-9 0,4 4-10 0,-5-4-7 0,2 5-10 16,4-5-7-16,-7 0-6 0,8 0-5 0,-6 0-5 0,-4 0-1 0,11 0 1 16,-9 0 7-16,9 0 8 0,-3-5 10 0,-4 5 11 0,5-4 12 0,2-1 11 0,-2 1 17 15,-1-2 19-15,8 3 12 0,0-3 11 0,-5 0 8 0,5-3 12 0,0 3 8 16,0-3 8-16,0 0 6 0,5 5 5 16,-5-7 4-16,0 7 1 0,8-8-1 0,-1 8-1 0,-7-6-6 0,5 6-12 0,9-2-2 0,-9-3-4 0,3 5-3 15,5-1-3-15,-2-1-5 0,5 2-4 0,-4-2-3 0,8 6-3 0,-8-5-3 16,7 5 2-16,-4 0 0 0,4 0 2 0,-6 5 2 0,6 1 6 0,1-2-1 0,-6 2 1 15,4-1-1-15,-5 4-1 0,7-5-2 0,-8 6-3 0,7 4 0 0,-4-2-4 0,-2 3-3 16,-7-2-1-16,7 8-3 0,-8-6 1 0,2 7-4 0,0-1-2 0,0 3 0 16,-7 6-2-16,0-7-4 0,-7 6-5 0,0 1-6 15,0 1-5-15,2 2-6 0,-8-4-1 0,-1 0-2 0,2 0-1 0,-2-3-2 0,1 2-2 0,-6-4-2 16,6 1-6-16,-8-5 0 0,11 5-1 0,-11-7 4 0,8 3 4 0,-1-6 7 16,1 4 7-16,0-5 4 0,2-4 1 0,-4 0 0 0,9 5 1 0,-1-12 0 0,1 8 1 15,1-7 2-15,-2 2 5 0,7 0 4 0,0-6 7 0,0 0 6 0,0 0 9 0,0 0 3 16,0 0-2-16,0 0-1 0,0 0-1 0,0 0 3 0,7 0 2 15,-2-6 1-15,1 0 5 0,1 6 1 0,7-4 1 0,-2-1-5 0,2-4-4 0,-1 3-10 16,0-3-8-16,6 5-3 0,2-8 1 0,-3 3-6 0,1 4-6 0,7-5-20 16,-7 1-23-16,9 0-33 0,-9-1-38 0,0-1-41 0,7 1-48 0,-6 1-68 15,-1 0-78-15,-1 0-65 0,3-3-54 0,-1 3-18 0,-8-1 2 0,9 1 14 0,-10-6 23 16,10 5 33-16,-8-5 40 0,0 1 44 0,0-5 48 0,1 4 51 0,-1 0 54 0,-6-4 64 16,5-2 79-16</inkml:trace>
  <inkml:trace contextRef="#ctx0" brushRef="#br0" timeOffset="140617.37">31163 7973 69 0,'-6'0'147'0,"6"-4"44"0,-5-2 32 0,5 6 26 0,-9-5 23 0,2 5 24 0,7-4 22 0,-5 4 22 0,-1-6 19 0,6 6 17 0,-8-6 19 0,3 6-59 0,-3-4-103 0,1 4-63 0,2 0-45 0,-2-5-17 16,2 5-7-16,5 0-5 0,-7-5-3 0,-1 5-4 0,3 0-7 0,-3 0-3 16,8-4-1-16,-6 4-2 0,6 0-2 0,-5 0-2 0,5 0-1 15,0 0-2-15,0 0-4 0,0 0 0 0,0 0-2 0,0 0 2 0,0 0-1 0,0 0-4 0,0-6-4 16,5 2-9-16,-5 4-5 0,0 0-7 0,6-5-7 0,2 1-4 15,-3 4-10-15,3-5-2 0,4-1-6 0,-5 2-4 0,5-2-3 0,1 1-2 0,6 1-5 16,-3-2 1-16,2 3 5 0,-4-3 1 0,4 2 4 0,3-1 4 0,-3-1 5 0,3 3 4 16,-2 3 6-16,-6-7 4 0,6 2 4 0,-7 5 4 0,2-4 0 15,-1 4 1-15,0 0-2 0,0-5 0 0,-5 5-4 0,-3 0-4 0,0 0 0 0,4 0-7 16,-9 0-1 0,5 0-6-16,-5 5-5 0,7-5-1 0,-7 4 0 0,0 1 2 0,0 2 7 0,0-4 4 0,0 8 5 15,0-1 4-15,0-1 3 0,0 6 0 0,-7 0 3 0,7-2 1 0,0 7 1 0,-5 0 1 0,5 4-1 0,-9 0-4 16,9 1-3-16,-5 5-7 0,0-2-7 0,5 2-7 0,-8 3-7 0,3-2-4 0,5 2-2 15,-8-3-1-15,8 4-2 0,-8-4-1 0,8 0 1 0,0-8 1 0,0 9-1 0,0-7 1 16,0 1-1-16,0-1 1 0,0 0 2 0,0-5-6 0,0 1-7 0,0 1-9 16,8-2-13-16,-8-1-16 0,0-2-20 15,0-1-13-15,0-1-12 0,0-4-15 0,8 0-17 0,-8 4-19 0,0-10-24 0,0 7-22 0,0-7-24 0,0 1-16 16,0-5-16-16,0 0-29 0,0 0-36 0,0 0-43 0,0 0-46 0,0 0-12 0,0 0 8 0,-8-5 19 16,8 1 26-16,-8-7 30 0,8 7 35 0,-5-5 35 0,-1-6 35 0,6 5 34 15,-7-4 37-15,1-1 47 0,-2-1 59 0</inkml:trace>
  <inkml:trace contextRef="#ctx0" brushRef="#br0" timeOffset="140790.87">31163 8319 0 0,'-6'-9'5'0,"-8"3"116"0,7-3 74 0,-4 4 52 0,3 1 45 15,3-2 37-15,-3 2 34 0,1-7 29 0,2 11 24 0,5-4 21 0,-7-1 18 0,7-1 14 16,0 6 15-16,0 0-90 0,0 0-148 0,0 0-77 0,0-4-40 16,7 4-22-16,-7 0-13 0,5 0-7 0,2 0-6 0,1-5-2 0,-3 5 0 0,9 0 2 15,-2 0 0-15,8 0 2 0,-8-4 0 0,15 4-3 0,-6 0-1 0,-3-6-8 16,8 6-10-16,1-3-21 0,-1 3-27 0,-7 0-34 0,7-6-35 0,0 6-47 15,0-6-47-15,-6 6-67 0,-1 0-78 0,8-3-91 0,-8 3-97 0,-6-6-39 0,8 0-7 16,-10 2 7-16,2-1 13 0,0 1 29 0,1-5 33 0,-2-6 43 0,-4 3 47 0,5-2 52 16,-7 1 56-16,-1-8 68 0,2 6 71 0</inkml:trace>
  <inkml:trace contextRef="#ctx0" brushRef="#br0" timeOffset="141264.19">31718 7879 105 0,'0'0'194'0,"0"0"60"0,0 0 45 0,-8-4 39 16,8-2 33-16,0 3 29 0,0-7 30 0,8 5 24 0,-8-1 25 0,0 3 24 15,0-4 22-15,0 7-75 0,-8-5-126 0,8 5-90 0,0 0-72 0,-8-4-37 0,8 4-19 16,0 0-18-16,-5 0-13 0,5 0-12 0,-6 0-10 0,1 0-9 0,-2 0-11 16,7 0-9-16,-9 0-6 0,4 4-9 0,-2 1-8 0,1 2-6 0,1-4-4 15,-4 3-1-15,2-1-3 0,7 5 1 0,-5-7 0 0,-1 7-1 0,-2 1 2 0,8-1 0 16,-5-5 1-16,5 4 2 0,-8 1 2 0,8-1 2 0,0 0 2 16,0 3 2-16,0-3 1 0,8 1 1 0,-8-1 3 0,5 0 5 0,-5 6 4 0,8-3 6 15,-2-3 5-15,-1 0 4 0,2 0 5 0,2 7 4 0,2-7 4 0,-4 6 2 16,7-6 0-16,-2 6 2 0,-1 1 1 0,5-7-1 0,-4 6-2 0,0 0-2 0,3 0-2 15,4-2-7-15,-6 2-3 0,0 0-7 0,0 0-3 0,0-2-5 0,-7 2-4 16,7 0-3-16,-8 0-1 0,2 0-2 0,2 0-1 0,-9 0 2 0,5-2-1 16,-5-4-1-16,0 6-5 0,0 1-9 0,-5-7-12 0,5 6-11 0,-9-6-14 0,2 7-15 15,2-7-13-15,-1 0-12 0,-1 2-8 0,-7-2-9 0,9 1-6 0,-8-4-5 16,7-1-5-16,-1 3 0 0,-6-8-1 0,6 5 4 0,-5 1 9 0,4-6 12 0,1 0 12 16,-5 0 14-16,5 0 13 0,2 0 12 0,-11-6 9 0,11 6 6 0,-1-5 9 15,1 1 4-15,-2 0 8 0,-2-1 6 0,4-1 11 0,-2 3 10 0,1-9 13 16,6 8 11-16,-5-7 9 0,5 7 10 0,0-5 10 0,0 0 8 0,0-3 6 0,0-3 7 15,0 6 8-15,0-4 4 0,5-2 4 0,-5 0 1 0,6 0 0 0,1-1-3 16,-7-2-5-16,5-2-3 0,4 1-9 0,-2-6-6 0,-2 7-8 0,6-9-6 16,-3 5-3-16,0-5-7 0,-3 0-8 0,8 2-6 0,-7 5-8 0,1-5-3 15,1 1-7-15,-3 5-3 0,2 4-4 0,0-6-3 0,-7 8-1 0,5 4-2 0,-5-7-4 16,8 6-4-16,-8 0-6 0,0 6-8 0,-8-1-9 0,8 1-15 0,-5-1-15 0,5-1-17 16,-7 2-18-16,0 4-19 0,2-6-19 0,-3 6-20 0,1 0-22 0,-5 0-21 15,0 6-21-15,4-6-22 0,-5 4-22 0,2 2-38 0,-5 3-51 0,4-4-66 16,6 9-67-16,-8-4-17 0,2 6 8 0,6-7 24 0,-7 10 25 0,5-4 33 0,-4 0 32 15,5 0 38-15,0-2 35 0,1 2 40 0,-1 0 42 0,2 0 56 0,-3 0 61 0</inkml:trace>
  <inkml:trace contextRef="#ctx0" brushRef="#br0" timeOffset="141503.63">31984 8261 0 0,'13'10'19'0,"-8"-10"135"16,3 5 78-16,0-5 54 0,-3-5 43 0,3 5 35 0,-3-6 34 0,0 2 35 0,4-1 38 0,-4-5 37 0,2 5 39 0,-1 1 32 0,-6-2 34 0,8 3-96 0,-8-3-166 0,0 0-87 0,0 6-42 0,0 0-20 0,0-9-8 0,0 9-8 0,0 0-10 0,0-10-12 0,0 5-18 0,0 5-17 16,0 0-20-16,0-4-15 0,0-1-15 0,0 5-12 0,0-4-11 0,0 4-10 15,0-6-10-15,0 6-9 0,-8-6-7 0,8 6-9 0,0 0 0 0,0 0-10 0,0-3-10 0,0 3-10 16,-6 0-15-16,6 0-16 0,0 0-19 0,0 0-17 0,0 0-27 16,0 0-23-16,0 0-30 0,0 0-26 0,0 0-28 0,0 3-31 0,-7-3-33 0,7 6-55 15,0 0-62-15,0-6-76 0,0 4-81 0,0 1-21 0,0-5 8 0,0 9 26 0,0-5 36 16,0-4 40-16,0 6 43 0,0-6 45 0,0 0 44 0,0 0 50 0,7 0 50 15,-7-6 62-15,6 2 68 0</inkml:trace>
  <inkml:trace contextRef="#ctx0" brushRef="#br0" timeOffset="141818.04">32292 7976 16 0,'0'-7'113'0,"5"1"60"0,-5-3 44 0,6 3 40 0,-6-4 38 0,0 0 35 0,7 0 34 16,-7 1 35-16,0 0 29 0,0-1 31 0,0-1 29 0,0 1-25 0,0 1-56 0,0 0-63 16,0 3-69-16,0 3-34 0,0-9-17 0,0 8-15 0,0-1-12 0,0 5-15 15,0-4-14-15,0 4-16 0,0 0-16 0,0 0-16 0,0 0-18 0,0 0-17 0,0 0-14 0,0 0-17 0,0 0-16 0,-7 0-11 16,7 4-11-16,0 1-10 0,-6-1-7 0,6 8-4 0,0-3-5 0,0 0-1 16,-5 6-2-16,5 0 2 0,0 4 6 0,-9-4 4 0,9 3 2 0,0 9 3 0,-7-9-1 15,7 7 1-15,0-1-1 0,-5 1-1 0,5-1-1 0,0 6-7 0,-7-7-11 0,7 6-16 16,0-4-14-16,0-1-20 0,-7 1-16 15,7-1-18-15,0-3-16 0,0 3-19 0,0-9-18 0,0 4-24 0,7-1-24 0,-7-3-28 0,0 1-27 0,0-2-52 16,0-4-53-16,0-1-61 16,0 3-52-16,0-3-10 0,0 0 11 0,0-5 23 0,0-4 29 0,0 6 30 0,0-6 35 0,0 0 35 0,0 0 41 0,0 0 43 0,0 0 44 0,7 0 58 15,-2 0 68-15</inkml:trace>
  <inkml:trace contextRef="#ctx0" brushRef="#br0" timeOffset="142325.26">32616 8109 0 0,'7'0'10'15,"-2"-5"124"-15,4 1 72 0,-9-7 52 0,5 7 41 0,-5-5 38 0,5 3 39 0,-5-9 33 16,8-4 36-16,-8 4 33 0,0 0 33 0,0 6 30 0,0-1 31 0,0 5-87 16,0-1-154-1,0 6-79-15,0-3-44 0,0 3-22 0,0 0-16 0,0-4-17 0,0 4-21 0,0 0-17 0,0 0-16 0,0-6-20 0,0 6-18 0,0 0-14 0,0 0-17 0,0 0-9 32,-8 0-11-32,3 0-5 0,5 0-5 0,-5 6-3 0,-4-6 1 0,9 4-2 0,-5-1 0 0,-2 3 1 0,-6-1-4 0,6-1 2 0,0 2 2 0,-6 0 1 0,0-3 4 31,7 3-1-31,-6 0 0 0,3-3-2 0,-3 3 0 0,6-2-3 0,-7 1-2 15,5-1 1-15,3-4-3 0,-1 5 2 0,-7-5 1 0,5 6 0 0,8-6 2 0,-7 0 1 16,2 0-1-16,5 0 0 0,0 0 1 0,-6 0 2 0,6 0 2 0,0 0 0 16,0 0 2-16,-6 0 1 0,6-6 0 0,0 6-1 0,0-5-2 0,0 5-2 0,0-4-2 15,0-1-5-15,0 1-1 0,0-2-2 0,0 3-5 0,0-3-4 0,6 0-2 16,-6-3-4-16,6 3-3 0,-6-3 0 0,5 3-2 0,2-1-1 0,1-4-1 0,-2 7 0 16,1-8 1-16,4 8 1 0,-3-6 5 0,5 6-1 0,0-2 3 0,1 2 1 15,-2-1 6-15,2 1 0 0,-1-1 1 0,-1 5-1 0,8 0 3 0,1 0 3 0,-11 0 2 0,11 5 6 16,-8-5 2-16,6 4 4 0,-1 1 2 0,-2 5 2 0,-3-6 6 0,-2 6 2 15,2 0-1-15,1 0 4 0,-7 1 6 0,-1 2 2 0,-6-4 0 0,7 6 2 0,-14 0 0 16,7 4 0-16,-6 2-2 0,-1-2-2 0,-7 1-2 0,1 5-3 0,-6-7-1 0,7 6-11 16,-8 1-8-16,0-1-7 0,-7 1-9 0,9-1-3 0,-8 1 1 0,6-1-5 15,-5 2-2-15,6-7-1 0,-2-1-1 0,3 3 1 0,2-8 0 0,-2 2 1 16,4 1-1-16,7-2 8 0,-4-4 9 0,5-1 9 0,-1 3 8 0,-1-3 7 0,3-4 7 16,5-1 5-16,0 0 5 0,0 1 8 0,0-5 6 0,0 6 8 0,0-2 8 0,0-4 7 15,5 5 4-15,-5-5 7 0,8 0 3 0,-1 6 3 0,-1-6-1 0,0 0 0 16,-1 3-3-16,2-3-1 0,7 0-8 0,-1 0-6 0,0 0-11 0,6 7-6 0,-7-7-10 15,9 0-7-15,-2 0-7 0,1 0-9 0,0 0-8 0,1 5-11 0,-3-5-13 16,1 0-13-16,2 4-16 0,-3-4-15 0,3 5-17 0,-3-1-22 0,-4-4-23 0,5 6-32 16,-6-2-36-16,-1-4-40 0,2 5-40 0,-7 0-74 0,-1-1-88 0,1-4-76 0,-7 6-71 15,0-6-15-15,0 6 8 0,0-6 26 0,-7 0 30 0,-6 4 39 0,8-8 45 0,-9 4 49 16,1 0 52-16,-1-6 56 0,-6 0 57 0,9 2 74 0,-9-6 77 0</inkml:trace>
  <inkml:trace contextRef="#ctx0" brushRef="#br0" timeOffset="148203.66">20145 10835 1 0,'0'0'92'0,"0"-5"63"0,0-4 47 0,-7 9 39 0,7-6 34 0,-8 2 33 0,2-1 31 0,-1 1 31 0,7-1 29 0,-6-2 30 0,1 4 27 0,-2-3-15 0,-2-3-42 0,4 3-65 0,-1 6-86 0,6-5-42 16,-7 1-29-16,7 0-21 0,-5-1-17 0,5 5-21 0,-9-6-19 16,9 6-22-16,0 0-24 0,0 0-20 0,0 0-21 0,0 0-20 0,0 0-14 0,0 0-14 15,0 0-13-15,0 0-2 0,0 0-1 0,0 0-1 0,0 6 1 0,0-1 0 16,0-1 5-16,0 5 7 0,0-3 5 0,9 3 4 0,-9 0 6 0,0 3 8 0,5-3 5 15,-5 1 6-15,7-1 6 0,-7 0 2 0,6 3-5 0,-6-3 1 0,5 0 2 16,4 1 2-16,-2-5 1 0,-2 4 0 0,1 1 3 0,1-4 1 0,7 3 5 16,-7-5 1-16,-2 2 1 0,7-1 3 0,3-1 1 0,-10 1 4 0,9-5 2 15,-1 0 4-15,0 6 7 0,0-12 5 0,0 6 6 0,0-5 4 0,0 5 4 0,1-4 3 16,-2-7 0-16,0 7 3 0,3-5-1 0,-2 3 1 0,-2-9 1 0,2 6 1 16,1-1-2-16,-7 1-2 0,6 0-2 0,-7-7-1 0,7 5-1 0,-6 2-2 15,-1 0 4-15,2 0-1 0,-3-1 6 0,3-5 1 0,-8 4 2 0,0 3 1 0,5-3-2 16,-5 1-2-16,0 1-5 0,-5-6-2 0,5 6-7 0,-8-6-3 15,8 5-6-15,-5-5-8 0,-3 6-11 0,2-6-7 0,-1 6-10 0,1-3-7 0,-1 3-5 0,-6 0-4 16,7 5 0-16,-8-2-5 0,7 0-4 0,-6 3-2 0,8 3-7 16,-9 0-2-16,2 0-2 0,-2 3-3 0,8 3 0 0,-6 0 1 0,-2-2 1 0,1 10-1 15,0-4-1-15,5-1 0 0,-4 12 0 0,0-8 0 0,5 2 5 0,-6 6 2 16,7-3 2-16,-2 3 2 0,-5-2 3 0,6-4 2 0,1 3 1 16,0 3 2-16,6-2 1 0,-5-4 2 0,-2 4 0 0,7-4 2 0,0-1 0 0,0 7 1 15,0-7 1-15,0 0 1 0,0 2 0 0,0-2 3 0,0 0 0 0,7 0 1 0,-2 2 2 16,-5-1 0-16,6-1 1 0,0 2 0 0,1-7-2 0,1 4 0 15,5-2 2-15,-7 5-1 0,7-7-3 0,-6 0-4 0,5 1-9 0,0-1-11 0,2-4-11 16,-1 5-17-16,8-4-16 0,-9-1-20 0,0-1-24 0,8 2-23 0,-1-3-23 0,-6-3-47 16,8 0-57-16,-2 6-82 0,1-6-89 0,-1 0-32 0,-1 0-2 0,-4-6 17 0,6 6 20 15,-1-3 29-15,2-3 33 0,6 2 34 0,-9-7 40 0,3 7 38 0,-2-11 42 0,6 6 57 16,-6-6 61-16</inkml:trace>
  <inkml:trace contextRef="#ctx0" brushRef="#br0" timeOffset="148582.69">20983 10884 0 0,'-6'4'3'0,"6"1"110"0,-7 2 70 0,7-7 45 0,-5 3 35 0,5-3 29 0,0 0 25 0,0 0 23 0,0 0 22 0,0 0 23 0,0 0 23 0,0 0 22 0,0 0 25 0,0 0-74 0,0 0-128 0,0 0-62 0,0 0-32 0,0 0-11 0,0 0-1 0,0 0 1 16,0 0 1-16,0 0-1 0,0 0 1 0,0 0-2 0,0 0-3 0,0 0-6 16,0-3-7-16,0 3-10 0,0 0-13 0,0 0-13 0,0 0-14 0,0-7-10 15,0 7-13-15,0 0-9 0,0-5-9 0,0 5-10 0,0-4-8 0,0-1-4 16,0-1-8-16,0 2-5 0,5-1-3 0,-5 1-2 0,7-1-1 0,-1 1-1 0,2-2-1 15,-3 0 2-15,3 2-2 0,-3-7 3 0,9 8 3 0,-1-3-1 0,-1 2 3 16,2-1-1-16,-1 1 1 0,0-1-1 0,0 5-2 0,1-7 1 16,-2 7-2-16,1 0-1 0,1 0-1 0,-1 7 1 0,-8-2-1 0,1-5 1 0,2 4-2 15,-3 5 4-15,2-3-1 0,2 3 1 0,-9 0 3 0,5 3 0 0,-5-3 2 0,0 4 1 16,0 2 4-16,6 0-1 0,-6 4 1 0,-6-4 2 0,6 6-1 0,0-3-2 16,-5 6 2-16,5-3-3 0,0 3-2 0,-9-4 0 0,2 4-3 0,7 0 0 15,-5 1-4-15,5-1 1 0,-8 0-4 0,8 0 0 0,-6-3-1 0,6 3-1 0,0-5-1 16,0 6 0-16,-5-4-1 15,5-3-4-15,0 1-4 0,0 1-11 0,0-4-15 0,0 2-9 0,0 3-6 0,5-8-15 16,-5 7-13-16,0-4-21 0,0-4-18 0,0 4-24 0,6-1-21 0,-6 0-27 16,0-6-30-16,0 1-30 0,0 4-30 0,0-4-47 0,0-5-53 0,0 4-49 0,0 2-48 0,0-6-3 15,0-1 14-15,0 1 26 0,0-5 33 0,-6 0 34 0,6 0 38 0,0 0 42 16,-5-5 40-16,-3 1 47 0,3-1 46 0,5-6 56 0,-7 2 74 0</inkml:trace>
  <inkml:trace contextRef="#ctx0" brushRef="#br0" timeOffset="149091.64">21693 10855 72 0,'-5'0'145'0,"-2"0"45"0,-1-4 35 0,3 4 33 0,-1 0 32 0,-7 0 34 0,13 0 35 0,-7 0 34 0,1-6 31 0,-2 6 27 0,2 0 29 0,6-6-59 0,0 6-106 0,0 0-62 16,-7 0-38-16,7 0-22 0,0 0-14 0,0 0-16 0,0 0-14 0,0 0-21 31,0 0-20-31,0 0-21 0,0 0-16 0,0-4-15 0,0 4-18 0,0-5-12 0,0 5-12 15,7 0-4-15,-7 0-4 0,0-6 1 0,6 6 1 0,2 0 0 0,-2-3 1 16,1 3-3-16,-2 0 1 0,9-6-1 0,-1 2-1 0,-1 4 1 0,2-5 2 16,-1 1 5-16,6 4 2 0,2-5-9 0,-3-2-18 0,1 7-24 0,1-3-31 15,-1 3-34-15,-3-6-35 0,2 6-43 0,1 0-44 0,-6 0-77 0,8 6-88 0,-10-6-58 16,2 3-43-16,2 4-10 0,-4-2 4 0,-3-1 21 0,-3 1 30 0,3 5 39 16,-8-7 40-16,0 3 46 0,0-1 47 0,0 5 51 0,-8-4 56 0,3-2 68 0,-3 1 83 15</inkml:trace>
  <inkml:trace contextRef="#ctx0" brushRef="#br0" timeOffset="149261.53">21765 11079 0 0,'-13'15'2'16,"7"1"120"-16,-1-2 92 0,-7-4 63 0,9-1 50 0,-3 0 36 0,3 1 31 16,0-10 22-16,5 6 19 0,-9-6 16 0,9 0 13 0,0 0 15 0,0 0 14 0,0 0-84 15,0 0-138-15,0 0-90 0,0 0-68 0,0 0-29 0,0 0-10 0,9 0-3 16,-9 0 1-16,5 0 5 0,0 0 7 0,3-6 5 0,-3 6 4 0,9 0 2 16,-7-4-1-16,7 4-6 0,-1-6-10 0,6 1-12 0,-7 5-17 0,1-4-26 15,6-1-30-15,2 1-35 0,-3 4-37 0,-4-6-43 0,4 6-52 0,3-4-88 0,-2 4-108 16,1 0-81-16,-1-5-69 0,-6 5-22 0,6 0 0 0,-4-6 10 0,4 3 22 15,-6-4 30-15,0 2 40 0,0-4 44 0,-8-1 48 0,11 1 58 0,-11 0 60 16,7-7 80-16,-5 2 89 0</inkml:trace>
  <inkml:trace contextRef="#ctx0" brushRef="#br0" timeOffset="150130.57">22755 10727 15 0,'0'-4'90'0,"0"-2"42"0,-5 1 36 0,5 1 33 0,0-1 32 0,0-5 30 0,0 7 29 0,0-3 30 0,-9-4 30 0,9 5 29 0,0-5 28 0,0 5-26 15,0 1-59-15,-7-5-40 0,7 3-33 0,0-3-16 0,0 3-17 0,0 0-13 0,0 2-10 0,0-1-9 0,0 0-11 0,0-3-8 0,0 8-9 0,0-6-10 0,0 0-9 0,0 6-10 0,0-3-7 16,0 3-11-16,0-6-11 0,0 6-9 0,0 0-12 0,0 0-11 0,0 0-11 15,0 0-13-15,0 0-13 0,0 0-13 0,0 0-9 0,0 0-8 0,0 0-3 0,7 6-1 16,-7-3 0-16,0 3 1 0,0 4 2 0,9-1 2 0,-9 0 3 0,0 6 2 16,5 6 2-16,-5-8 3 0,0 8 6 0,0 3 2 15,0-5 3-15,7 7-3 0,-7-3-1 0,0 3-4 0,0-4-4 0,0 5-2 0,0 1-3 0,0-4-2 16,-7 6 0-16,7-5 0 0,0-1-1 0,0 1 0 0,0-1-1 0,0 0-2 0,0 0-1 16,0-5-1-16,0 2-2 0,0-2-1 0,7 1 0 0,-7-5-3 0,0-2 1 15,0-3-2-15,6 1 0 0,-6-2 2 0,0 1-3 0,5-5 1 0,-5 5 0 0,0-10 2 16,0 4 3-16,0-4 3 0,0 5 3 0,0-5 5 15,0 0 6-15,0 0 6 0,0 0 6 0,0 0 1 0,0 0 6 0,0 0 2 0,0 0 3 0,0-5 3 16,0 1 4-16,0-6 4 0,0 1 3 0,0-3 0 0,0 3-3 0,0-6-3 16,0 2-3-16,-5-2-5 0,5-5-5 0,-6 1 0 0,6-2-5 0,-7 2-3 0,7-5-2 15,-5 3-6-15,-4-6-3 0,2 2-5 0,2 1-3 0,5-1-3 0,-6-5-2 16,1 0-2-16,-3 8-1 0,8-8 1 0,-8-1-2 0,3 7 0 0,-2 0-1 0,7-1 0 16,-6 1 1-16,6 5 3 0,0 4 6 0,-6 1 0 0,6-2-1 0,0 13-4 15,0-9-4-15,0 8-5 0,0 4-4 0,0 0-6 0,0 0-4 0,0 0-1 16,0 0 2-16,0 4-1 15,0 8 3-15,0-3-2 0,0 1-7 0,0 4 2 0,0 5 1 0,6 6 1 0,-6-1 8 0,0 6 3 0,0-6 6 0,0 6 7 0,6-2 3 16,-6 6 2-16,0-4 1 0,7 0-2 0,-7 0-2 0,0-2 0 0,5-3 1 16,-5 4-1-16,8-9 0 0,-8 4 0 0,8-3 1 0,-8-3-1 0,5 1-2 15,-5-4-2-15,6 0-4 0,-6 0-10 0,5 0-9 0,-5 0-17 0,7-6-14 0,-7 1-20 16,0-1-22-16,9-4-23 0,-9 5-25 0,0-4-30 0,0-3-32 0,0 3-30 16,0-6-30-16,0 4-64 0,0-4-76 0,0 0-65 15,0 6-54-15,0-6-8 0,0 0 13 0,-9-6 27 0,2 6 33 0,2-4 39 0,-1-2 41 0,1-3 43 0,-3-1 46 16,-5 0 46-16,6 0 47 0,-5-3 65 15,-3 1 78-15</inkml:trace>
  <inkml:trace contextRef="#ctx0" brushRef="#br0" timeOffset="152386.96">23139 10674 7 0,'0'-5'32'0,"0"5"15"0,0 0 16 0,0 0 14 0,0-6 14 0,0 6 13 0,0 0 11 0,0 0 5 0,0-4 3 0,0 4-3 0,0 0-7 0,0-5-5 0,0 5 0 0,0 0-5 0,0-4-4 0,0 4-5 0,0 0-9 0,0 0-8 0,0 0-10 0,0 0-5 0,0 0-6 0,0-5-4 0,0 5-6 0,0 0-2 0,0 0-1 0,0 0 1 0,0 0 1 0,0 0 3 0,0 0 1 16,0 0 0-16,0-4 3 0,0 4 2 0,0 0 4 0,0 0 6 0,-5 0 4 16,5 0 4-16,0 0 8 0,0-6 0 0,0 6 1 15,0 0-2-15,0 0-4 0,-8-6-4 0,8 6-4 0,0 0-4 0,0 0-3 0,-5-3-3 0,5 3-2 0,0 0-2 16,0 0-1-16,-7-6-2 0,7 6 0 0,0-6 1 0,-7 6 2 0,7-4 4 0,0 4 4 16,-7 0 3-1,7-5 3-15,0 5 4 0,0 0 3 0,0-5 4 0,0 5 3 0,-6 0 0 0,6-4 1 0,0 4 2 0,0 0-1 0,-7-4 1 0,7 4 0 0,0 0-3 16,0-6 0-16,0 6-1 0,-6 0-3 0,6-6-2 0,0 6-4 0,0 0 0 15,0-3-2-15,0-3-1 0,0 6-2 0,-7 0-1 0,7 0-3 16,0-5-2-16,0 5-2 0,0-4-6 0,0 4-2 0,0 0-3 0,0 0-5 0,0-6-3 16,0 6-5-16,0 0-8 0,0-5-4 0,7 1-3 0,-7 4-3 0,0-6-1 15,6 3-2-15,-6-3-1 0,7 2 2 0,-7 4 0 0,6-5 2 0,1-5 4 0,0 4 1 16,0 1 2-16,6 1 2 0,-8-1 2 0,1 1 3 0,7-2 0 0,2 2 2 0,-9-1-3 31,7-1-1-31,0 3-2 0,0 3-5 0,-2 0-4 0,-4-6-3 0,7 6-5 0,-1 6-4 0,-7-6-1 0,9 0 0 0,-10 3-2 0,9 3-1 16,-9-1 2-1,10 5-1-15,-10-6 2 0,2 10-1 0,0-4 2 0,-2 1 1 0,-5 2 1 16,8 2 2-16,-2 0 3 0,-6 6 2 0,0-8-2 0,0 8 3 0,0-2-3 0,-6-5-2 16,-2 5-3-16,8 2-7 0,-5-3-8 0,-2 3-8 0,-5-6-9 0,5-2-9 15,-6 8-6-15,5-6-8 0,-3-6-6 0,3 4-4 0,-5-2-5 0,0-1-2 16,8 0-2-16,-11-1 0 0,11-4 3 0,-1 5 7 0,-1-5 7 0,-7-1 8 16,9 1 8-16,-2 2 11 0,7-4 9 0,-6-3 7 0,6 6 9 0,-6-6 8 15,6 0 5-15,0 0 6 0,-8 5 4 0,8-5 5 0,0 0 5 0,0 0 7 0,0-5 1 16,0 5 7-16,-7 0 0 0,7 0 1 0,0 0 2 0,0 0-2 0,0-6-3 15,0 6-3-15,0-3-4 0,0 3-5 0,0-7-6 0,0 2-4 0,0 1-6 16,0-1-6-16,7-1-6 0,-7 2-4 0,0 4-3 0,8-5-2 0,-8 1-1 16,6-1-2-16,0 1 4 0,-6 4 2 0,7-6 5 0,6 0 5 0,-7 6 5 0,1 0 4 0,4-4 4 15,5 4 0-15,-4 0 2 0,0 4 3 0,3-4 4 0,4 6 1 16,-6 0-2-16,6-2 0 0,-7 1-2 0,9-1-3 0,-3 5-3 0,-4-3-3 16,-1 3-2-16,8 6-3 0,-10-4-1 0,2-3-2 0,0 7 0 0,-6 0-4 0,5-4-3 15,-4 2-1-15,-1 2-2 0,-2 1 1 0,3-2 0 0,-8-1 2 0,0 2 0 16,6 1-1-16,-6 2 1 0,0-7 0 0,-6 5 1 0,6-2 1 0,-8-4 1 15,8-1 0-15,-5 6 0 0,-2-5 1 0,-1-1-1 0,-4 0 1 0,5 1 0 16,-6 1-1-16,0-8 0 0,2 9 0 0,-5-8 0 0,5 5-1 0,-1-3-2 0,-9-2-4 16,8 1-4-16,-6 0-3 0,5-1-6 0,2 2-3 0,-9-6-3 0,10 6-7 15,-4-3-4-15,3-3-9 0,-9 0-8 0,14 6-8 0,-4-6-7 0,-2 0-9 0,5 0-10 16,3 0-12-16,-2 0-7 0,1 0-4 0,0 0-9 0,-2 0-9 0,1 0-10 16,7 0-9-16,-5 0-14 0,5-6-11 0,-8 6-12 0,8-3-10 0,0 3-15 15,-6-6-17-15,6 6-30 0,0 0-38 0,0-6-46 0,0 6-48 0,0-4-27 16,6-1-21-16,-6 0 6 0,0 1 19 0,0-2 25 0,8 6 30 0,-8-4 32 0,5-1 32 15,-5 1 37-15,0-2 37 0,7 0 48 0,-7 6 50 0</inkml:trace>
  <inkml:trace contextRef="#ctx0" brushRef="#br0" timeOffset="153302.12">24072 10732 12 0,'0'-5'77'0,"0"1"37"0,0-2 30 0,0 1 32 0,0-4 31 0,0 5 28 0,0-5 30 0,0 3 25 0,0-4 27 0,7 5 25 0,-7-1 25 0,0 2-24 0,0-1-57 0,0 1-30 0,0-1-13 0,0 1-13 0,0-2-9 0,5 0-12 0,-5 3-15 0,0 3-9 0,0-6-7 0,0 0-6 0,0 2-7 16,0 4-8-16,0 0-6 0,0-5-9 0,0 0-6 0,0 5-7 0,0-4-8 16,0 0-7-16,0 4-8 0,0-6-7 0,0 0-4 0,0 6-9 0,0-3-7 15,0 3-8-15,-5-6-10 0,5 1-7 0,0 1-9 0,-7 4-9 16,-2-6-10-16,9 1-7 0,-5 1-5 0,-2-2-6 0,1 3-5 0,1-3-7 0,-11 2-5 0,11-1-3 16,-9-1-6-16,1 6 1 0,1-4-1 0,5-2 0 0,-13 1-1 0,7 5 0 15,2-4 2-15,-5 4-2 0,4-5 2 0,-8 5-3 0,13 0 0 0,-4 0-3 0,-2 0 2 16,0 0-1-16,0 5-2 0,7-5 0 0,-2 4-4 15,-4 1 1-15,4 1-1 0,2-2-2 0,1 7-1 0,-3-7 3 0,1 5-2 0,1 1 3 0,0 1-1 16,-1-2 4-16,2 6-1 0,5-5 2 0,-8 4 2 0,8 2 1 0,-6-1 2 0,6 3-1 16,0-3 1-16,0 1-1 0,0-3 2 0,0 1 0 0,0 1 1 0,0 1 0 15,6-7 2-15,-6 6-1 0,8-6 0 0,-3 7 2 0,-5-7 0 0,7 0 2 16,-1 0 1-16,0-3 3 0,1 3 1 0,1-3 2 0,-3 4 3 0,1-5 2 16,7-1 3-16,-6 1 3 0,1-5 2 0,4 4 5 0,0-4 3 0,2 0 1 0,-7 0 3 15,11 0 0-15,-4-4 1 0,-1 4 2 0,1-5-2 0,4 1 2 16,-5-1-2-16,0 1-2 0,6-8-1 0,-4 8-4 0,-2-1-8 15,-2-4-2-15,-3-1-5 0,5 1-2 0,-7 4-4 0,1-5 0 0,-2-1-4 0,4 1-1 16,-2 1-1-16,-2 0-1 0,-5-7-4 0,0 7-1 0,0-6-3 0,0 0 0 0,0 6 1 0,0-6 0 16,0 0 2-16,0 2 2 0,-5-2 0 0,5-1 2 0,-7 6-1 0,-2 2 0 15,9-7 3-15,-5 4 2 0,-2 7 7 0,7-2 8 0,-6-3 7 0,6 3 2 16,-5 6 0-16,5-3-4 0,-8 3-9 0,8 0-6 16,0 0-2-16,0 0 0 0,0 0 4 0,0 3 5 0,0-3 2 0,-8 6 6 15,8 3 0-15,0-3 3 0,0 9 0 0,8-6 5 0,-8 1 8 0,0 4 12 0,0 2 13 0,8 3 13 0,-8-5 7 16,0 5 3-16,5 2 1 0,-5-3 0 0,6 3 1 0,1-2-4 15,-7 0-4-15,5 2-2 0,4-3-7 0,-2 2-4 0,-2 0-7 0,1-2-7 16,-1 2-3-16,3 1-6 0,0-2-5 0,-3 0-3 0,2-4-3 0,-7 4-4 0,6 2-2 0,0-7-4 16,2 5-1-16,-8-4-1 0,7 6 1 0,-7-8-1 0,0 1-1 0,5 2 1 15,-5 3 0-15,-5-5-1 0,5 2 0 0,0-1-2 0,-7-2 2 0,-1-2 0 16,8 4-1-16,-6-2-3 0,0 2-3 16,-6-6-7-16,4 6-7 0,-5-5-7 0,7 1-10 0,-6-2-10 0,-2 1-9 0,7-1-15 0,-4 0-11 0,-5 3-11 0,5-8-14 0,-2 5-12 15,-2-4-15-15,3 1-13 0,0-2-15 0,-1 1-13 0,-1 1-12 0,2-6-11 16,3 4-11-16,-3-4-12 0,1 0-11 0,2 6-30 0,-3-6-35 0,6-6-45 15,-1 6-41-15,1 0-33 0,-2-4-28 0,3 4 5 0,-2-6 18 0,7 6 27 16,-6-5 27-16,6 1 32 0,0-2 34 0,0 1 34 0,0 1 38 0,0-5 46 0,0 3 50 0,0-3 53 16,6 0 66-16</inkml:trace>
  <inkml:trace contextRef="#ctx0" brushRef="#br0" timeOffset="153949.04">24553 10937 43 0,'5'0'135'0,"9"0"55"0,-7-4 45 0,-1-1 39 0,-1-1 35 0,3 2 35 0,-8 0 35 0,0-1 32 0,0-1 34 0,0 3 27 0,0-4 30 0,0-2-39 0,0 9-78 0,0-5-61 0,0-1-51 0,0 2-28 0,0 4-13 15,-8-5-13-15,8 5-9 0,0-4-11 0,0 4-15 0,-5-5-15 16,5 5-14-16,-6 0-12 0,6-4-12 15,0 4-13-15,-7 0-12 0,2 0-16 0,5-6-13 0,-9 6-16 0,9 0-12 0,-5 0-13 0,-2 0-11 0,1 6-6 0,6-6-7 0,-5 4-3 16,-4-4-3-16,2 5-3 0,7-1-3 0,-5 1-3 0,-2-1-2 0,7 2-1 16,-6-1-2-16,0-1-2 0,6 8-2 0,-8-9 1 0,1 8 0 0,7-7 0 15,-5 6-1-15,5-1 1 0,-6-4 1 0,6 5 0 0,-8 1-2 0,8-7 2 16,0 5-3-16,-5-3 0 16,5 3 2-16,0-3-3 0,0-3 0 0,0 4 1 0,0-2 0 0,0-1 1 0,0 1 0 0,0-1 5 0,5 2-1 15,-5-6 2-15,0 3 2 0,8-3 4 0,-8 6 4 0,6-6 7 0,-6 0 7 0,5 0 11 0,2 0 7 16,1 0 8-16,-8 0 6 0,6 0 6 0,0-6 3 0,1 6 7 0,-7-3 3 15,5-3 3-15,2 2 3 0,-7-1 0 0,9 1 2 0,-9-1-27 0,5-2-50 0,-5-2 0 32,0 0 0-32,0-1 0 0,0 5 0 0,0-4 0 0,0-1 0 15,0-1 0-15,0 2 0 0,0-1 0 0,0-5 0 0,-5 12 0 0,5-9 0 16,-9 8 0-16,9-7 0 0,-7 7 0 0,7-1 0 0,0 1 0 0,-5 4 0 0,5-5 0 16,0 5 0-16,-7 0 0 0,7 0 0 0,0 0 0 0,-6 0 0 0,0 0 0 15,6 5 0-15,-8-1 0 0,8 1-14 0,-7 5-27 0,7-5 0 0,-5 4 4 16,-1 1 1-16,6 1 2 0,-8-3 2 0,8 7 2 0,-5-4 0 0,5 4-2 15,-8-6 1-15,8 5 0 0,0-3 1 0,-5 4-3 0,5-6-1 0,0 1 2 0,0-1 0 16,0 0 0-16,0-3 2 0,0 4 2 0,0-5 4 0,0 1 5 0,5-3 6 16,-5 1 4-16,0-4 8 0,0 6 7 0,0-6 6 0,8 0 8 0,-8 0 8 0,0 0 8 15,5 0 6-15,-5 0 7 0,0 0 7 0,8 0 6 0,-8 0 7 16,6-6 5-16,-6 6 2 0,5-4 2 0,2 1 0 0,1-3-58 0,-8 1-20 16,6 1 0-16,0-2 0 0,-6 0 0 0,7-3 0 0,-7 3 0 0,5-3 0 0,-5 0 0 15,0 5 0-15,0-8 0 0,7 3 0 0,-7 0 0 0,0-1 0 0,0 1 0 16,0-6 0-16,0 4 0 0,-7 2 0 0,7-1 0 0,0 1 0 0,0 3 0 15,0-4 0-15,0 5 0 0,-5 1 0 0,5-1 0 0,0 5 0 0,0 0-118 16,0-6-59-16,0 6-28 0,0 0-28 0,0 6-26 0,-7-6-28 0,1 5-29 16,6-1-30-16,-6 8-67 0,-2-9-82 0,8 8-53 0,-7-3-39 0,2 7 4 0,-1-4 22 15,-2-1 36-15,3-1 45 0,-3 0 43 0,8 1 47 0,-5 1 47 0,-3-8 46 0,2 4 53 16,6 2 52-16,-5-4 72 0,-3-1 85 0</inkml:trace>
  <inkml:trace contextRef="#ctx0" brushRef="#br0" timeOffset="154598.28">25180 10641 59 0,'5'-12'137'0,"-5"9"45"0,0-3 36 0,6-4 33 0,-6 5 31 0,0-4 30 0,0 5 30 0,0-2 28 0,0-3 28 0,-6 3 27 0,6 1 24 0,0 1-51 0,0-2-95 0,-5 1-59 16,5-5-39-16,-8 7-20 0,8-3-10 0,-8 2-12 0,8 4-11 0,-5-5-13 0,-2-1-14 0,0 2-13 0,7 4-11 0,-5-6-11 0,-3 6-8 0,8-5-11 15,-7 5-8-15,7 0-13 0,-5 0-10 0,-4 0-12 0,9 0-10 0,-5 0-7 16,5 5-5-16,-5 1-4 0,-3-2-4 0,3 7-2 0,-3-7-5 0,2 11-3 16,-1-6 0-16,2 6-3 0,-4 0 2 0,-3-1 3 0,6 6 0 0,-8-5 3 15,7 4 2-15,2 1 1 0,-8-1 0 0,7 0 0 0,-2 1-1 0,3 1-1 0,-2-2-1 16,1-1 0-16,-2-2-2 0,2 2 3 0,-1-3-2 0,2 6 0 0,5-8 2 0,-7 2-2 15,7 0-1-15,0 0-2 0,0 4 0 0,-7-4-1 0,7 0 3 16,0-6-2-16,0 6 1 0,7-6 2 0,-7 7 1 0,0-7-1 0,7 0 2 0,-7 2 1 16,5-1 3-16,2 0 3 0,-1 1 3 0,2-4 4 0,-2-1 3 0,1-1 4 15,6 4 5-15,-7-2 7 0,7-4 10 0,-1-3 9 0,2 0 8 0,-1 6 9 0,1-6 5 16,-2-6 8-16,2 6 5 0,-1-3 5 0,6-4 7 0,-7 2 5 0,1 1 4 16,6-7 4-16,-3 4 2 0,-5-4 0 0,-6 1-5 0,11 0-6 0,-11-1-6 15,8-2-4-15,-8-1-7 0,-5 4-6 0,8-11-7 0,-8 8-8 0,8-2-10 16,-8-5-8-16,0 1-4 0,-8-6-9 0,8 5-7 0,-8-5-11 15,3 1-10-15,-1 6-11 0,-1-7-9 0,2 1-11 0,-11-1-8 0,11 5-13 0,-6 1-11 0,-5-2-10 16,4 8-9-16,5-2-10 0,-6 0-14 0,1 5-18 0,3 0-20 0,-1 6-17 16,2 0-16-16,-5 4-18 0,7-6-14 0,-1 6-17 0,2 6-18 0,-9-6-18 15,7 8-23-15,1 2-38 0,1-6-46 0,-4 11-55 0,2-3-61 0,7 1-8 0,-5 2 17 16,-3 0 27-16,3 0 31 0,5-2 35 0,-6 2 37 0,-2 0 37 0,8-4 38 16,-5 2 42-16,5-3 45 0,-7 1 54 0,7-1 61 0</inkml:trace>
  <inkml:trace contextRef="#ctx0" brushRef="#br0" timeOffset="155054.54">25549 10571 51 0,'7'-9'163'0,"-1"-2"70"0,7 1 51 0,-5-3 39 0,-3 2 35 0,3-4 31 0,-3 6 32 0,-5-5 29 0,5 3 32 0,4-4 31 0,-9 6 32 0,5 0-41 0,2-1-81 0,-7 1-88 0,0-3-96 0,8 3-43 0,-8 0-22 15,0-1-11-15,6 5-7 0,-6-5-7 0,0 1-9 0,0 3-10 0,-6-3-11 16,6 3-13-16,0 3-13 0,0-3-14 0,0 2-16 0,-8-1-13 0,8-1-10 15,0 3-12-15,-7 3-9 0,2-7-9 0,5 7-6 0,-9 0-7 0,4 0-3 16,0 0-7-16,-3 0-5 0,3 7-3 0,-3-4-5 0,-5 3 1 0,7-1 1 16,-7-1-1-16,5 5 2 0,3-3 3 0,-8 3-1 0,7 6 4 15,-1-5 2-15,-1-1-2 0,-4 6 2 0,5 0 0 16,2 0 0-16,-2 0 2 0,-1 4 0 0,2-4 0 0,0 4 3 0,-1 1-1 0,2-1 1 0,-3 5 0 0,2 0-3 0,-1 1-2 16,7-1-3-16,-6 1-4 0,6-1-1 0,0 6-3 0,-5-6-4 0,5 1-1 15,0 5-4-15,0-6-2 0,0 0-6 0,5 1 1 0,-5-6-3 0,6 5 2 0,-6-5 2 16,7 1 2-16,-1 1 2 0,2-2 5 15,-3-1 3-15,2-2 5 0,-1 2-1 0,8-3 7 0,-2 1 2 0,-5-2 6 0,5 1 4 0,-4-6 4 0,5 7 0 0,0-7 7 16,0 1 3-16,-7-5 8 0,7-1 7 16,0 1 10-16,-5 1 9 0,5-6 11 0,-8 0 10 0,9 0 8 0,-9 0 9 0,10-6 4 15,-9 1 10-15,0 5 4 0,1-4 7 0,-2-1 4 0,2 1 1 0,0-6-1 16,-7 5-1-16,7-1-8 0,-7-4-6 0,0 5-9 0,0-4-10 0,0 3-13 0,0-1-12 16,-7-4-11-16,7 1-12 0,-7 0-15 0,0-1-19 0,2 2-19 0,-2 0-20 0,-5 0-21 15,4 2-24-15,-4 4-24 0,-2-8-27 0,-4 7-27 0,4-2-27 0,-6 6-29 16,1-4-30-16,6 4-34 0,-8 0-38 0,2 0-58 15,7 0-66-15,-8 0-59 0,8 4-50 0,-2-4-6 0,1 6 19 0,8-2 29 0,-11-4 39 0,11 5 41 0,5 1 43 0,-6-3 46 16,-1 4 49-16,7-2 51 0,0-5 52 0,0 0 66 16,0 4 77-16</inkml:trace>
  <inkml:trace contextRef="#ctx0" brushRef="#br0" timeOffset="155528.15">26304 10893 39 0,'-5'0'105'0,"5"-5"30"0,0 5 22 0,0 0 22 0,0-4 26 0,0-1 25 0,0-1 25 16,0 2 24-16,0 4 21 0,0-5 21 0,0 5 23 0,0-4-43 0,0 4-79 0,0-5-35 0,0 5-12 0,5 0-2 0,-5 0 5 0,0 0-5 0,-5-4-9 0,5-2-13 0,0 6-9 0,0-6-11 0,0 2-11 0,0 4-6 15,-7 0-9-15,7-5-7 0,-6 5-5 0,6 0-7 0,-8-6-3 0,8 6-3 0,0 0-3 16,-6 0 0-16,6 0 2 0,-7-3 2 0,7 3 4 0,0 0 0 0,0 0 3 15,0 0 0-15,0 0 2 0,0 0-7 0,0 0-1 0,0 0-6 0,0 0-7 0,0 0-6 16,0 0-8-16,0 0-4 0,0 0-4 0,0-6-2 0,7 6-5 0,-1 0-2 16,-6 0-1-16,8-4-3 0,-2 4-3 0,6 0-2 0,2 0-2 0,-1-5 0 15,-1 5-1-15,7 0 0 0,2 0-1 0,-2-4-4 0,7 4-2 0,-7 0-6 16,8 0-4-16,1 0-4 0,-10 0-3 0,8 0-1 0,1 0-3 0,-9 4-8 16,3-4-10-16,-2 5-15 0,1-5-19 0,-8 4-20 0,0 2-18 0,-4-6-19 0,5 3-17 15,-7-3-24-15,-1 6-21 0,-5-6-24 0,8 5-25 0,-8-5-28 0,0 0-34 16,0 0-49-16,0 0-55 0,0 0-48 0,-8 0-41 0,8 0-4 0,-5 0 16 15,5 0 26-15,-6 0 30 0,-1-5 33 0,1 5 39 0,-7-6 36 0,6 3 39 0,1-3 44 16,0 2 47-16,-1-1 56 0,-6 1 71 0</inkml:trace>
  <inkml:trace contextRef="#ctx0" brushRef="#br0" timeOffset="156648.51">26513 10614 9 0,'7'-4'71'0,"-7"-1"34"0,0-4 29 0,0 5 31 0,0-2 31 0,0-3 32 0,0 3 32 0,0-3 27 0,0-2 25 0,0 7 28 0,0-5 27 0,0-1-21 0,0-1-50 16,-7 7-25-16,7-7-10 0,0 2-9 0,-6 5-5 0,6-6-11 0,0 5-11 0,-5-1-10 0,5 3-9 0,-9-9-4 15,9 8-1-15,-7-1-5 0,7 5-5 0,0-4-8 0,-5 4-10 0,5 0-8 0,0-5-7 0,0 5-10 0,0 0-9 0,0 0-12 16,0 0-13-16,0 0-13 0,0 0-14 0,0 0-15 0,0 0-13 0,0 0-8 16,0 0-3-16,0 0-1 0,0 5-1 0,0-1-2 0,0 5-3 0,0-3-2 15,0 3 1 1,0 2-2-16,0 3 2 0,0 0 1 0,5 2 3 0,-5 2 5 0,0 3 4 0,0 3-5 0,7 0-7 0,-7 1-7 0,9 3-9 0,-9 2-3 16,5 0-5-16,-5 4-6 0,6-4-9 0,1 4-21 0,-7 0-23 0,5-5-35 15,-5 5-37-15,9-4-45 0,-9-2-50 0,5 8-59 0,-5-8-63 0,0 2-121 16,7-2-138-16,-7-2-59 0,0 2-18 0,-7-3 11 0,7-1 21 0,-5-3 38 0,-4-2 43 15,4-5 53-15,-8 2 53 0,-1-7 64 0,2 1 62 0,-7-5 71 0,-1-1 75 0</inkml:trace>
  <inkml:trace contextRef="#ctx0" brushRef="#br0" timeOffset="158185.49">27139 10352 0 0,'0'0'1'0,"0"0"45"0,0 0 32 0,0 0 28 0,0 0 27 0,0 0 30 0,-8-6 32 0,8 6 27 0,-5 0 30 0,5 0 26 0,-7 0 24 0,0 0 5 0,7-5-6 0,-5 5-15 0,-3 0-17 0,1 0-10 15,2 0-3-15,-4-4-10 0,4 4-12 0,0 0-14 0,5-6-17 0,-8 6-11 0,2 0-11 0,-1-3-5 16,1 3-3-16,6-6-8 0,-7 6-6 0,7 0-9 0,0 0-10 0,-5-4-13 16,5 4-13-16,0 0-11 0,0 0-14 0,0 0-13 0,5-5-12 0,-5 5-12 15,0-6-9-15,0 6-8 0,7-3-10 0,-7 3-2 0,6 0-9 16,1-7-3-16,-1 7-1 0,2-5-2 0,-3 5-1 0,9-4 2 0,-2 4 3 0,1-5 3 0,1 1 2 16,6 4 2-16,-8-6-2 0,8 2 0 0,-1-1-4 0,2-1-5 15,-10 6-2-15,10-3-4 0,-3-4-4 0,-5 7-14 0,7 0-16 0,-8 0-20 0,3 0-22 0,-9 0-23 16,7 0-19-16,-8 0-24 0,3 0-27 0,0 7-27 0,-8-4-24 0,0-3-53 15,5 6-64-15,-10-1-76 0,5-1-77 0,0 6-18 0,-8-5 10 0,0-1 24 0,3 1 33 16,-8 5 32-16,7-4 35 0,-9-1 39 0,3-1 40 0,0 2 42 0,-9-3 43 0,10 3 58 16,-4-2 65-16</inkml:trace>
  <inkml:trace contextRef="#ctx0" brushRef="#br0" timeOffset="158602.04">27087 10400 0 0,'-9'4'1'0,"4"-4"107"0,0 0 71 0,5 0 50 0,-8 0 43 16,8-4 37-16,-6 4 38 0,6-5 34 0,0 0 30 0,-7 1 30 0,7-2 25 15,0 6 25-15,0-4 24 0,0 4-75 0,0-5-129 0,0 5-72 0,0 0-40 16,0 0-24-16,0 0-22 0,0 0-19 0,0 0-21 0,0 0-21 0,0 0-21 0,0 0-16 15,0 0-19-15,0 0-13 0,0 0-9 0,0 0-11 0,0 0-6 0,0 0-8 16,0 5-5-16,7-1-4 0,-7-4-1 0,6 10-3 0,-6-5 4 0,0 0 2 16,8 5 4-16,-8-1 7 0,5 3 8 0,-5-3 5 0,5 0 4 0,-5 7-2 0,0-7 0 15,0 6-1-15,9-6 0 0,-9 6 1 0,0 0 0 0,0-5 2 0,0 3 2 16,0 2 0-16,0-4 3 0,-9 4 2 0,9-2-3 0,0-4 3 0,0 3-3 16,-5 3 1-16,5-6-2 0,0 0-4 0,0 1-5 0,-5-5-2 0,5 5-6 0,0-4-2 15,0-3-6-15,0 3-3 0,0-2-3 0,0 1-3 16,0-5 0-16,-8 0-2 0,8 0 1 0,0 0 3 0,0 0 1 0,0 0 3 0,0 0 7 0,0 0 1 15,0 0 6-15,0 0 4 0,0 0 2 0,0 0 2 0,0 0 0 0,0 0 2 16,8 0-1-16,-8 0 1 0,5-5-2 0,-5 5-1 0,0-4-2 16,5 4-4-16,-5-6-3 0,9 3-3 0,-9-3-2 0,5 0-5 0,2 2-1 0,1-1 1 0,-3-1-1 15,9 2 2-15,-9-1 5 0,10 5 2 0,-3-4 4 0,0 4 4 0,-4-5 2 16,11 5 2-16,-6 0 6 0,0 5 2 0,0-5 5 0,1 4 2 0,-2 1 3 0,7-1 1 16,-6 7 2-16,1-7-1 0,-1 8-3 0,-6-9-3 0,6 7-2 0,-7-1-3 15,7 6-1-15,-5-4-2 0,-8-1-3 0,5-1-2 0,1 6-1 0,-6-6 0 16,0 0 3-16,0 7 1 0,0-7 4 0,0 0 2 0,0 2 0 0,-6 5 3 0,1-7-3 15,-3 0-1-15,0 1-7 0,3-1-7 0,-1 3-7 0,-7-9-9 0,6 8-10 16,-6-7-12-16,-1 0-15 0,9 7-14 0,-8-7-16 0,-1-4-18 0,9 5-20 0,-10 1-20 16,2-2-19-16,7-4-15 0,-7 0-15 0,5 6-16 0,-3-6-16 0,4 5-30 15,1-5-36-15,-2 0-46 0,-4 0-51 0,6 0-27 0,0 0-14 0,6 0 8 16,-7-5 21-16,-1 5 28 0,8-6 31 0,0 2 30 0,0 4 35 0,0-6 33 16,0-3 38-16,0 4 45 0,8-5 49 0</inkml:trace>
  <inkml:trace contextRef="#ctx0" brushRef="#br0" timeOffset="158975.23">27665 10498 0 0,'27'-5'4'0,"-6"1"122"0,-10 4 86 0,10-6 63 0,-9 2 49 0,-6 4 40 0,2-5 33 0,-3-1 32 0,-5 3 29 0,0 3 28 0,0 0 29 0,0-6 28 0,0 6 27 0,0 0-82 16,0-6-141-16,0 6-93 0,0 0-67 0,0 0-36 0,0 0-19 0,0 0-16 0,0-4-7 0,0 4-16 0,0 0-11 0,0 0-12 0,0 0-13 0,0 0-15 15,0 0-13-15,-5 0-12 0,5 4-9 0,0-4-7 0,-8 6-7 0,8-6-4 0,0 6-6 0,-6-3-1 16,1 8 0-16,-2-7-1 0,7 6 5 0,-8-1-1 0,2 6 3 0,-1-4 2 15,1 2 2-15,1 2 2 0,-3 0 0 0,0 0 0 0,3 4-1 0,5-4-2 16,-6 6-2-16,-1-3-5 0,2-3-7 0,5 4-9 0,0 0-11 0,-9 1-7 16,9 1-5-16,0-8-1 0,0 8-5 0,0-6 0 0,0-2-4 0,0 2-3 0,9-6 0 15,-9 7-1-15,5-7 3 0,2 0 2 0,-1 2 9 0,-1-2 8 0,3 1 14 16,0-4 8-16,-3-1 8 0,1-1 6 0,7 0 8 0,-5 2 8 0,4-6 10 16,-6 0 10-16,7 0 12 0,-5 0 13 0,5-6 12 0,-7 2 12 0,6 0 11 0,2-1 9 15,-8-1 8-15,6-4 9 0,-4 1 4 0,0-2 1 0,-3 2 2 0,1-4-1 16,1-3-5-16,-2 5-6 0,-5-2-10 0,9-1-10 0,-9-2-12 0,0-4-10 15,0 1-12-15,0 4-9 0,0-4-14 0,0-5-7 0,-9 3-10 0,4 3-9 0,5-1-13 16,-7-7-12 0,1 6-9-16,-7 2-16 0,5 3-16 0,3-4-17 0,-8 4-17 0,7 0-20 0,-9 6-20 0,10-1-17 0,-9-1-16 0,9 8-19 15,-8-3-20-15,5 0-19 0,-3 2-17 0,4 4-26 0,-1 4-26 0,-5-4-37 0,7 6-40 16,1 3-48-16,5-3-48 0,-8 3-7 0,8 1 14 0,0-1 25 16,0 6 28-16,0-4 33 0,8 2 34 0,-3-3 38 0,1 1 37 0,7-2 46 0,7 0 46 0,-6 3 54 15,4-8 62-15</inkml:trace>
  <inkml:trace contextRef="#ctx0" brushRef="#br0" timeOffset="159243.91">28663 10645 0 0,'-13'9'10'0,"5"-4"125"15,3-1 70-15,-2-4 48 0,-5 0 38 16,5 0 30-16,7-4 25 0,-8-1 24 0,3 1 22 0,5-5 24 0,0 3 20 0,0 6 24 0,0 0 24 0,0-6-88 0,0 6-148 0,0-3-76 0,0 3-35 15,0 0-19-15,0 0-6 0,0 0-5 0,0 0-3 0,0-6-3 0,0 6-5 16,0 0-5-16,5 0-7 0,-5 0-9 0,0-6-11 0,0 6-11 0,8 0-10 31,-8-4-12-31,7 4-9 0,-7-5-7 0,5 5-9 0,2-5-4 0,5 5-4 0,-4-4-3 16,5 0-2-16,-2 4-9 0,5-6-10 0,-3 6-19 0,-3-6-21 0,4 6-29 16,-1 0-30-16,8 0-35 0,-16 0-38 0,8 6-65 0,1-6-81 0,-2 6-67 15,-3-6-63-15,1 4-18 0,-2 0-3 0,-3 1 19 0,3 0 22 0,-8-1 33 16,0 2 40-16,0-6 43 0,0 9 46 0,0-3 48 0,0 0 52 0,-8-6 66 0,3 4 78 15</inkml:trace>
  <inkml:trace contextRef="#ctx0" brushRef="#br0" timeOffset="159432.76">28690 10806 0 0,'-16'15'18'0,"11"-6"138"0,5 0 83 0,-6 7 57 0,6-11 44 0,-8 4 33 16,8-9 28-16,8 4 24 0,-2-4 20 0,7 0 22 0,-13 0 19 0,8 0 17 16,-8 0 20-16,0 0-104 0,0 0-172 0,5 0-93 0,-5 0-53 0,0-4-24 15,8 4-9-15,-8 0-4 0,5-5-3 0,-5 5-1 0,5 0-3 0,4-4-2 16,-4-1-8-16,2 5-2 0,-1-4-5 0,1-2-6 0,7 0-7 0,-2 2-9 0,-6 4-10 15,8-5-21-15,-2-1-21 0,2 3-26 0,-1-3-28 0,0 6-38 0,0-4-39 0,0-1-79 16,0 1-97-16,0-1-79 0,1-2-67 0,-1 4-22 0,-2-3-2 0,-3-3 11 16,4 3 20-16,-4-3 29 0,-2 0 34 0,0-1 43 0,1-5 44 0,-2 0 53 15,3-3 56-15,-2-3 75 0,-6 2 86 0</inkml:trace>
  <inkml:trace contextRef="#ctx0" brushRef="#br0" timeOffset="159765.17">29627 10258 96 0,'5'-3'166'0,"3"-4"44"0,-8 2 34 0,6 1 33 0,-6-7 31 0,0 7 32 16,0-5 31-16,0 4 31 0,0-5 32 0,0 4 32 0,0-3 27 0,0 3-63 0,-6 3-117 16,6-7-59-16,0 5-28 0,-8-4-12 0,8 2-3 0,0 3-3 15,-5-6-7-15,5 6-5 0,0-2-9 0,-7 2-11 0,7 4-12 0,0-5-16 16,0 5-13-16,0-4-18 0,0 4-16 0,0 0-18 0,0 0-16 0,0 0-17 0,0 0-14 15,0 0-15-15,0 0-12 0,0 0-10 0,-6 4-9 0,6 1-8 0,0-1-5 0,0 2-1 16,0 3 0-16,0 0 3 0,0 3 4 0,0-3 5 0,0 4 3 0,-8 2 3 16,8 1 4-16,0-2 0 0,0 1 2 0,0 4 0 0,0 2 1 0,-6-8 0 15,6 8-1-15,0-3 2 0,0 3-2 0,0-2-2 0,-7 5 0 0,7-3-6 0,0-2-4 16,0 5-7-16,0-4-8 0,0-1-7 0,0 6-7 0,0-7-12 0,0 3-11 16,0-3-13-16,0 2-13 0,0 0-15 0,7 1-17 0,-7-3-13 0,0-3-17 15,0 4-19-15,6-4-22 0,-6 0-26 0,0 0-33 0,8-5-63 0,-8 3-83 0,0-2-53 16,6-2-39-16,-6 0-3 0,7 3 15 0,-7-8 23 0,0 1 27 0,5-1 34 15,-5 2 33-15,0-6 39 0,0 0 43 0,8-6 47 0,-2 2 52 0,-6-1 70 0,7 1 85 16</inkml:trace>
  <inkml:trace contextRef="#ctx0" brushRef="#br0" timeOffset="160317.62">30075 10264 0 0,'0'-6'38'0,"8"3"159"0,-3-4 97 0,2 2 68 0,-7 1 48 0,6-1 41 0,-6-5 31 16,8 7 28-16,5-8 22 0,1 7 22 0,-14-2 20 0,5-4 20 0,-5 5 17 15,0 5-124-15,0 0-207 0,5-6-116 0,-5 6-63 0,0 0-32 0,0 0-14 0,0 0-3 16,0 0-2-16,-5-3-1 0,5 3 0 0,0 0-4 0,-5-6-4 16,5 6-5-16,0 0-11 0,-9 0-9 0,4 0-11 0,-2 6-10 0,1-6-10 0,-2 3-6 15,2 3-7-15,-6-1-3 0,4-1-6 0,-3 2-2 0,-2 4-1 0,6 1 2 16,-7-4-1-16,1 4 1 0,0 5 6 0,0-2 0 0,7 0 2 0,-7-5 1 16,5 12 0-16,3-6-1 0,-2-2 0 0,0 1-2 0,2 2-1 0,5 3-2 15,-7-5 2-15,7 1 2 0,0 1 3 0,0-2 2 0,0 2 2 0,0-2 4 0,7-4 3 16,-7 3 4-16,5 2-1 0,2-4 4 0,0-1 4 0,6 3 3 0,-8-2 3 15,9 4 3-15,-1-6 1 0,-6 1 2 0,12 4 0 0,-5-4 3 0,-2-1 0 0,7 7 1 16,-6-7 2-16,8 0 2 0,-8 2-1 0,6 5 2 0,-6-7-3 0,0 0 2 16,5 0-2-16,-4 1 0 0,-7 1-3 0,6-1 0 0,-7-5-2 0,2 3-1 15,-3 3-1-15,3-7-1 0,-8 7 1 0,0-8 1 0,0 4-1 0,0 2-8 16,0-4-8-16,-8-1-12 0,3 5-13 0,-3-3-12 0,2-1-9 0,-1-1-12 0,1 2-7 16,-7 0-8-16,0-2-7 0,8 1-5 0,-9-5-9 0,-1 4-6 0,5-4-5 15,-4 0 1-15,1 0 7 0,-1-4 10 16,2 4 11-16,-2 0 11 0,1-5 13 0,1 1 10 0,-2-2 11 0,8 0 9 0,-7 2 10 0,0-7 8 0,0 8 10 15,5-7 11-15,-5 1 13 0,8 4 13 0,-9-5 13 0,9-5 11 0,-2 4 14 0,7 3 8 16,-8-7 10-16,3 4 3 0,5-4 6 0,0 2 5 0,-7-2 0 0,7 0 3 16,7 0-1-16,-7 2 0 0,0-2-1 0,0-1-4 0,5-2-1 0,3 3-5 15,-1 0-10-15,-2-6-6 0,2 8-4 0,0-8-4 0,6 7-2 0,0-5-2 16,0-2-2-16,-7 3 0 0,7 2 3 0,0-3-2 0,1 5 0 0,-2-5-1 16,1 4-4-16,1 0 0 0,-9 0-3 0,2 0 1 0,7 0-1 0,-8 6-3 0,-6-5 2 0,7 3-4 15,-7 1 0-15,5 1-6 0,-5-2-5 0,0 4-11 0,0 1-7 16,0-3-11-16,-5 3-14 0,5 0-11 0,-7 2-9 0,7-1-16 0,-6-1-12 0,-2 3-19 15,2-3-25-15,-1 6-20 0,2 0-26 0,-3 0-24 0,-3 0-29 0,3 6-25 16,3-3-23-16,-11 3-29 0,5 3-30 0,4 3-60 0,-6-3-72 0,7 4-54 0,-1 2-48 16,1 0-4-16,-7 0 17 0,5 0 29 0,3 1 38 0,5-2 38 0,-7-1 41 15,7 2 45-15,-7 0 42 0,7-5 50 0,0-1 49 0,0 1 66 0,0 0 77 0</inkml:trace>
  <inkml:trace contextRef="#ctx0" brushRef="#br0" timeOffset="162339.57">31025 10410 25 0,'0'0'81'0,"8"-6"33"0,-8 2 27 0,8-1 25 0,-8 5 27 0,5-5 24 0,-5 1 24 0,6 4 25 0,-6-6 21 0,0 2 12 0,8 4 8 0,-8-5-27 0,0 1-45 0,0 4-26 0,5-6-22 0,-5 6-14 0,0-6-9 0,8 6-9 0,-8-3-9 0,0 3-9 0,0 0-10 0,0-6-6 0,0 1-6 16,0 5-4-16,0-4-5 0,0-2-6 0,0 6-3 0,0-3-2 0,0 3-7 0,0-6-1 15,0 2-4-15,0-1-3 0,0-1-2 0,0 3-5 0,0 3-3 0,0-7-4 16,0 2-3-16,0 1-5 0,-8-1-1 0,8 5-8 0,0-4-3 0,0-2-2 31,-5 2-6-31,5-1-3 0,0-1-6 0,-8 3-5 0,8-4-3 0,-6 2-4 0,6 1-5 16,-5-7-1-16,5 7-3 0,-8 1-2 0,8-3 0 0,-8 1-2 0,8 1-2 15,-5-2-3-15,-1 0-1 0,6 2-2 0,-7-1-1 0,7 5-1 0,-5-6-4 0,-4 6-3 16,9 0 0-16,-7-3-5 0,2 3-2 0,-1 0-3 0,-1 3-1 0,1-3-2 16,-7 6-2-16,6-1 2 0,-5-1-1 0,4 2 1 0,-4 4 2 0,3 1 1 15,-1-4-1-15,-3 4 5 0,5-2 0 0,2 1 2 0,-7 5 0 0,6 0 3 16,1-6 1-16,-1 7 2 0,1-1 4 0,-1-6 0 0,0 6-1 0,0 0-1 16,7-6 1-16,-5 5 2 0,-3-4-2 0,8 6 1 0,-5-7-3 0,5 1 1 15,-6-1 0-15,6 0 0 0,0 3-2 0,0-3 1 0,0 0-2 0,0-3 0 0,0 3 1 16,0 0 2-16,6-3-1 0,-6 4 3 0,5-5 1 0,-5 5 4 0,8-7 2 15,-3 3 2-15,2 3 4 0,0-3 1 0,6-6 3 0,-6 4 0 0,6 1 3 0,0 1 2 16,1-6-1-16,4 3 0 0,-4-3 0 0,6 0-7 0,-8 0-4 0,8 0-14 16,-1-3-17-16,2 3-21 0,-9-6-25 0,7 6-26 0,-6-5-24 0,6 1-43 15,-4 4-46-15,-3-6-63 0,0 1-67 0,1 1-52 0,1-2-41 16,-2 3-9-16,2-3 9 0,-8 2 21 0,6-1 25 0,-3-1 36 0,-2-4 36 0,4 5 38 0,-11-4 38 16,13-1 49-16,-5 6 52 0,-8-7 57 0,5 2 73 0</inkml:trace>
  <inkml:trace contextRef="#ctx0" brushRef="#br0" timeOffset="162718.31">31313 10248 28 0,'-6'0'119'0,"6"0"54"0,0-5 38 0,-6 5 31 16,6-4 28-16,-7 4 28 0,7-5 26 0,-8-1 30 15,8 6 29-15,0-4 28 0,0 4 27 0,-5-3-37 0,5 3-73 0,0 0-63 0,-7-6-60 0,7 6-28 16,0 0-12-16,0 0-3 0,-7-5-1 0,7 5-4 0,0 0-5 0,0-4-7 16,0 4-12-16,0 0-6 0,0 0-9 0,-5 0-1 0,5 0-3 0,0-6-3 15,0 6-3-15,0 0-5 0,0 0-5 0,0 0-12 0,0 0-6 0,0 0-10 0,0 0-12 16,0 0-8-16,0 0-10 0,0 0-10 0,0 0-9 0,0 0-9 0,0 0-9 15,0 0-11-15,0 0-8 0,0 0-8 0,0 0-2 0,-7 0-1 0,7 6 2 16,0-2 3-16,0 1-2 0,0 4 3 0,0 1 5 0,0-1 6 0,0 3 5 16,0 2 3-16,0 0 6 0,0 7 4 0,7-7 2 0,-7 5 3 0,0 5 2 0,5-5-2 15,-5 1-2-15,7 5-1 0,-7-1 0 0,7 1-1 0,-2-1-3 0,-5 6-1 16,8-7-2-16,-1 3-2 0,-7 2 0 0,6-4-1 0,-6 1 1 0,6-1 1 16,-6 1-1-16,7-1 0 0,-7-3 2 0,0-3-1 0,0-3 1 0,0 1-2 15,0-2 3-15,0-1-1 0,0-2 1 0,0-1 0 0,0 0 1 0,0-1-1 16,0-4 2-16,-7 5 0 0,7-5-1 0,0-1 3 0,-6 1-1 0,6 2-2 0,-6-4-6 0,-1-3-9 15,7 6-8-15,-8-1-9 0,3-5-11 0,-2 4-12 0,0-4-15 0,-5 4-15 16,4-4-18-16,-4 0-22 0,5 6-23 0,-6-6-26 0,0 0-24 0,2-6-21 16,-5 6-21-16,4 0-31 0,6 0-36 0,-15-4-37 0,16 4-40 0,-9-4-43 0,1-1-38 15,1-1-5-15,5 6 15 0,-5-3 28 0,4-4 33 16,3 2 35-16,-3 1 37 0,2-1 39 0,1-5 38 0,-3 10 45 0,0-9 48 0,8 4 50 16,-5 1 64-16</inkml:trace>
  <inkml:trace contextRef="#ctx0" brushRef="#br0" timeOffset="163080.93">31580 10513 0 0,'0'4'18'0,"0"2"135"0,7-6 77 0,-7 5 55 0,0-5 44 0,0 0 36 0,0 0 31 16,7 0 32-16,-2-5 30 0,8 5 33 0,-5 0 33 0,-8 0 31 0,0 0 26 0,0 0-95 0,0-6-167 0,0 6-87 0,0 0-47 0,0-4-24 0,0-2-12 0,0 6-4 0,0 0-6 0,-8-5-7 0,8 5-6 15,0 0-11-15,0 0-10 0,0-4-13 0,0 4-10 0,0 0-10 0,-5 0-9 0,5 0-8 16,0 0-7-16,-8 0-5 0,8 4-10 0,0-4-6 0,-5 0-6 0,5 5-5 16,-7-5-9-16,7 6-1 0,-7-6-8 0,7 4-3 0,-7 2-3 0,7-1-2 0,-6-1 1 15,-1 2-1-15,7-3 1 0,0 3-1 0,-5-2 1 0,5 1-1 0,0 1-1 0,0-2 0 16,0-4-1-16,0 5 2 0,0 1 1 0,0-6 0 0,0 3 2 16,5 3 2-16,-5-6 0 0,0 6 3 0,7-6 2 0,-7 0 4 0,6 4 4 0,-6-4 5 15,7 0 3-15,-7 0 6 0,7 0 1 0,-7 0 2 0,7 0 2 0,-7-4 1 16,5 4 3-16,-5-6 2 0,8 0-3 0,-8 6 0 0,5-3-3 0,-5-3-3 15,0 1-7-15,8 1-10 0,-8-7-10 0,0 7-15 0,0-2-15 0,0-3-18 16,0 5-20-16,0-1-22 0,0-5-22 0,0 4-23 0,-8 1-23 0,8-4-26 0,0 5-28 16,0-2-29-16,-5 2-29 0,5-7-49 0,-8 8-60 0,8 3-76 0,-5-6-82 0,5 6-22 15,-7-6 8-15,7 6 25 16,0 0 32-16,-7-4 36 0,7 4 38 0,0 0 43 0,-7-5 44 0,7 5 48 0,0 0 49 16,0 0 62-16,0-9 69 0</inkml:trace>
  <inkml:trace contextRef="#ctx0" brushRef="#br0" timeOffset="163523.44">32062 10221 25 0,'14'-6'128'0,"-8"-3"61"0,1 3 40 0,-2-4 32 16,9-1 23-16,-14 2 25 0,5 5 27 0,-5-5 27 0,8 4 30 0,-8-2 27 16,0-2 30-16,5 9-30 0,-5-5-62 0,0 5-72 0,0 0-77 0,0-4-36 0,0-2-15 15,0 6-4-15,0-4-5 0,0 4-8 0,-5 0-17 0,5 0-15 0,-8 0-17 16,8 0-17-16,0 0-16 0,-5 0-10 0,-1 4-12 0,-2-4-8 0,3 6-7 0,-2-2-5 15,1 1-3-15,-2 0 0 0,-5-1-1 0,8 8 4 0,-9-3 1 0,9-5 3 16,-8 5-1-16,5 2 1 0,-5-1 1 0,7 5-3 0,-7-6-3 0,6 6-3 0,1-6-4 16,-8 7-3-16,7-1-3 0,2-2-1 0,-8 2-6 0,5 0-1 0,2 0 0 15,1 0-1-15,5 0-1 16,-7-2-2-16,-1 2-2 0,8 0 1 0,-6 0 1 0,6 0-2 0,0-2 1 0,0-1 0 0,0 2 2 0,0 0 0 0,6 0 5 0,-6-4 0 16,8 5 2-16,-1-6 1 0,-2 6 2 0,1-5 1 0,2 4 2 0,-3-2 3 15,3-4 3-15,4 6 1 0,-5-2 5 0,6-9 2 0,0 9 3 0,-6-8 5 0,4 1 4 16,5-1 9-16,-3-4 9 0,-3 5 7 0,4-5 11 0,-1-5 4 0,1 5 9 0,-2-4 4 15,2-1 3-15,-9 1 6 16,8-2 3-16,3-3 4 0,-11 3 1 0,0-4-3 0,3 0-8 0,-3 2-6 0,3-4-8 0,-2-2-11 16,-6 4-13-16,7-5-7 0,-7 2-10 0,0-8-11 0,0 7-10 0,-7-5-15 0,1-2-16 0,-2 3-15 15,3-7-18-15,-8 5-10 0,8 1-14 0,-11-6-9 16,3 7-10-16,2-3-8 0,-9 2-8 0,6 0-12 0,1 5-13 0,-1-2-18 0,4 1-22 0,-3 1-19 0,5 4-17 0,-5 0-23 16,7 5-23-16,-1-1-39 0,-6 3-46 0,7 3-56 0,6 0-55 0,-7 0-32 15,0 3-15-15,0 3 12 0,2-1 23 0,5-1 32 0,-8 2 39 0,3 0 40 0,5-2 41 16,-8 1 43-16,8 1 46 0,0-3 55 15,0-3 55-15</inkml:trace>
  <inkml:trace contextRef="#ctx0" brushRef="#br0" timeOffset="163918.21">32584 10078 0 0,'5'-5'57'16,"9"-5"128"-16,-1 6 78 0,-1-7 58 0,-3 1 47 0,1-4 43 0,3 4 42 0,-5-4 38 0,5 4 41 0,-7 0 35 0,2-4 31 0,-8 4 17 0,5 1 5 0,2-3-103 0,-7 9-164 0,0-8-91 0,6 7-55 0,-6-2-33 0,0 2-17 0,0 4-21 0,0-5-22 0,0 1-20 0,0 4-20 0,-6-5-21 16,6 5-19-16,0 0-16 0,0 0-12 0,-7 0-14 0,7 0-13 0,0 0-6 0,-5 5 2 0,-3-5-6 15,2 4-6-15,-1 1 1 0,1 5 2 0,-2-6-2 0,-5 7 3 0,3-1 3 16,1 4 3-16,-3-4 3 0,-1 4 6 0,6 2 3 0,-5-3 4 0,-1 2 2 0,-1 6-2 16,2-7-1-16,-2 5 5 0,7 0 0 0,-4 1 0 0,-5-6-1 0,11 7 4 15,-8 3 2-15,7-6-1 0,-2 3 1 0,1-2-3 0,2 2 1 0,-1 3 0 0,0-6-1 16,6 3 0-16,0-2 1 0,0-4 1 0,0 4 0 0,0-4 1 0,0 3-2 15,0-3-1-15,6 1 2 0,0-2 1 0,-1 2 0 0,2-7 2 0,1 6 2 16,-2-6 0-16,1 0 1 0,4 7 2 0,-3-11 0 0,5 5 0 0,0-1 4 0,1 0 5 16,-2-3 8-16,2 3 5 0,-1-3 7 0,-1-3 8 0,0-3 8 0,3 6 10 0,-1-6 5 15,-4 0 5-15,3 0 3 0,1-6 5 0,-7 6 7 0,-1-3 5 0,2 3-1 16,-3-6-9-16,2 1-4 0,-7 1-15 0,6-7-61 0,-6 7 0 0,0-5 0 16,0-1 0-16,-6-1 0 0,-1 1 0 0,2 1 0 0,-3-6 0 0,-5 6 0 0,-1-6 0 15,1 0 0-15,3 2-11 0,-11 1-57 0,1-3-8 0,8 6-12 0,-9 0-11 0,3-1-17 16,-3 1-20-16,2 3-23 0,0-3-27 0,6 9-40 0,-7-6-42 0,8 12-76 15,-8-6-89-15,6 3-78 0,2 3-73 0,-9 0-21 0,10 3 5 0,-5 1 21 0,5-1 31 0,-1 0 39 16,-2 3 44-16,1 3 49 0,8-6 53 0,-11 0 60 0,4 7 61 0,0-7 76 16,-3 0 79-16</inkml:trace>
  <inkml:trace contextRef="#ctx0" brushRef="#br0" timeOffset="165516.97">20443 12613 41 0,'-5'0'117'0,"5"0"42"15,-8 0 33-15,8-6 30 0,-6 6 30 0,6 0 29 0,-7-4 27 0,7 4 31 0,-6 0 28 0,6-5 27 0,-7 5 27 0,1-5-43 0,6 5-83 0,-7 0-52 0,1-4-38 0,6 4-24 0,0 0-15 0,0 0-19 0,-7 0-18 16,7 0-19-16,0 0-20 0,0 0-21 0,0-6-22 0,0 6-16 0,0 0-19 0,0 0-14 15,0 0-11-15,-7 6-6 0,7-6 2 0,0 4-1 0,0-4 2 0,0 5 1 16,0 0 3-16,0 5 4 0,0-4 1 0,0-2 3 0,0 5 4 0,0-3 3 0,0 3 2 16,0 0 2-16,0-3 6 0,0 3-2 0,0 3-3 0,0-5-3 0,7 4-5 0,-7-2 2 15,7 1 1-15,-7 1 4 0,6-1 4 0,1-1 2 0,-1 0 0 0,1 1 3 16,-1 1 1-16,1-7 3 0,-1 1 0 0,7 5 3 0,-5-6 2 16,2-4 2-16,4 5 5 0,-7 1 4 0,6-6 1 0,1 0 4 0,-1 0 0 0,0-6 4 15,5 1 3-15,-4 1 3 0,-1-2 5 0,0 2 2 0,6-5 0 0,-6-2 5 16,0 7 0-16,6-11 0 0,-4 6 1 0,-2-1-2 0,-2-1-3 0,5 1 2 15,-5 1-1-15,1-2 3 0,4-2-2 0,-11 4 2 0,1-3 4 0,-1 3-1 16,3 0 3-16,0-1-2 0,-3 5 1 0,-5-5 0 0,7 0 0 0,-7 0-1 0,0 0-1 16,0 1-4-16,0 0-3 0,-7-1-4 0,7-1-6 0,-5-2-4 0,5 3-7 15,-8-4-7-15,0 2-5 0,3-3-5 0,-1 7-5 0,1-6-4 0,-11 2-4 16,11 3-5-16,-8-6-3 0,8 6-5 0,-11 5-3 0,11-8-5 0,-9 8-3 16,9-1-6-16,-10 0-5 0,10 1-2 0,-9 4-4 0,9 0-2 0,-8 0-2 0,5 4-1 15,-3 1-3-15,3 4 1 0,-5 3 1 0,0 1 2 0,-1 2 3 0,7 0 3 16,-4 5 1-16,-2-1 4 0,0 0 1 0,-1 2 5 0,9 3 1 0,-10-5 4 15,1 0 1-15,9 7 3 0,0-7 2 0,-3-1 0 0,3 3 2 0,-3-2-1 0,2 2 1 16,-1-3 1-16,7 6 2 0,-6-3 0 0,6-2 0 0,0-1 1 0,0 3-1 16,0-2-1-16,0 2 0 0,0-6 0 0,0 3 0 0,0 1 0 0,6-4-2 15,-6 4-3-15,7-4 0 0,-1 0-4 0,2 0-7 0,-3 0-7 0,3 0-6 0,-3 0-11 16,9-2-8-16,-2-4-6 0,-4 2-10 0,4-1-10 0,8 0-10 16,-7-1-13-16,-2-4-14 0,10 5-23 0,-8-5-27 0,8-5-25 15,-2 4-26-15,-1-4-49 0,-4 0-58 0,6 0-67 0,-1 0-65 0,-7-4-19 0,2 4 3 0,-1-5 15 16,1-1 24-16,-2-3 27 0,-6 0 34 0,-1-1 39 0,-5 0 40 0,0-5 45 15,0-3 46-15,-5 3 60 0,-1-11 67 0</inkml:trace>
  <inkml:trace contextRef="#ctx0" brushRef="#br0" timeOffset="166263.04">15611 6018 0 0,'-5'-5'69'0,"-3"5"55"0,0-4 34 0,3-1 27 0,5-1 22 0,-7 2 23 0,1-1 28 0,0 1 24 0,-1-1 26 0,-1-5 23 0,3 4 20 0,5 3-16 0,-6-3-42 0,-2-3-45 0,3 3-53 0,5-3-24 0,-8 5-8 0,8-2-3 0,-7-3 4 16,7 3-4-16,-5 1-7 0,5-5-10 0,-7 5-4 0,7 1-6 0,-7-5-3 0,7 3-1 0,-5 2-3 15,5-2 0-15,-8 1-2 0,8 1-3 0,0-2-5 0,-8 1-8 0,8 5-9 0,0 0-11 16,0 0-16-16,0 0-16 0,0 0-20 0,0 0-12 0,0 0-13 0,0 0-10 16,0 0-7-16,0 5-5 0,0 1-3 0,0 3-5 0,0 1-3 0,8 1-5 15,-8-3 1-15,0 7 6 0,8-1 5 0,-8 7 9 0,5-8 12 0,2 8 9 0,-7-2 3 16,7 1 3-16,-2-4-2 0,-5 2-4 0,7 1-7 0,1 2-3 0,-3-3-2 16,-5-3-1-16,8 6 2 0,-2-8-1 0,-1 2 0 0,-5 0-2 0,8-5 0 15,-1-1-1-15,-1 6 0 0,0-10 0 0,1 4 3 0,-2-2 4 0,3 2 7 0,0-4 11 16,-3-5 15-16,1 4 10 0,6-4 13 0,-3 0 11 0,3 0 8 0,-6 0 8 15,8-4 7-15,-2-7 3 0,2 8 3 0,-1-13 3 0,6 5 0 0,-6-7-4 0,7 2-5 16,-1-2-11-16,2-6-14 0,-2 3-13 0,7-2-13 0,-8-3-11 0,1 2-9 16,1-1-10-16,-1 1-4 0,8-1-7 0,-6-3-2 0,-3 4-6 0,1-2-3 15,8 7-2-15,-8-6 0 0,1 7-3 0,1-7-1 0,-3 5-2 0,3 7-1 16,-3-8-7-16,3 6-6 0,-2 2-11 0,-6 2-13 0,6 1-18 0,-7 4-23 0,2 3-28 16,-1-3-30-16,0 6-25 0,0 0-25 0,-7 6-30 0,6-3-28 15,-3 9-56-15,-2 3-61 0,-2-6-82 0,1 4-88 0,2 8-23 0,-3-6 3 0,-5 4 28 0,8 1 32 16,-8-1 45-16,0 0 43 0,-8 2 43 0,8-3 43 0,-5 3 45 0,-3-2 50 15,2-4 61-15,1 3 68 0</inkml:trace>
  <inkml:trace contextRef="#ctx0" brushRef="#br0" timeOffset="167345.24">21075 12817 0 0,'0'-3'8'0,"-8"-3"122"0,8 1 76 0,-5 1 53 0,0-6 40 0,-4 5 37 0,9 1 33 16,-5-1 30-16,-2-5 28 0,7 4 23 0,-6-3 22 0,6 4 19 0,0 1 20 0,-7-2-92 0,7 2-153 0,0 4-85 0,0 0-51 0,0 0-25 0,0 0-12 0,0 0-12 0,0-5-11 0,0 5-7 0,0 0-8 0,0 0-2 15,0 0-4-15,0 0-5 0,0 0-3 0,-7 0-6 0,7 0-6 0,0 0-10 16,0 0-8-16,0 0-12 0,0 0-11 0,0 0-7 0,-7 5-11 0,7-5-2 15,0 4-7-15,0 2-2 0,0-2-2 0,0 1-3 0,0 4 1 0,7 1 2 0,-7 1 6 16,0-2 4-16,7 1 6 0,-7 5 7 0,7-6 12 0,-1 6 4 0,1-5 5 16,-2 4 4-16,4 2 1 0,-4-7 4 0,0 6 2 0,8-2 0 0,3-2 4 0,-11 4 0 15,9-1-1-15,-2-5 2 0,1 6 0 0,-6 0 0 0,5 0-2 0,1 0 0 16,1 0-3-16,-2 0-2 0,2-2 1 0,-1 2-2 0,-8 6-1 0,4-8-2 16,3 7 2-16,-12-1 2 0,6 0 1 0,-1 1-1 0,-5 1-1 0,0-2-2 15,0-5-1-15,-5 6-2 0,5-2-3 0,-6-3-1 0,-1 1 0 0,2-2 0 16,-4-4 2-16,4 4-4 0,-2-4 1 0,1-4-1 0,1 3-2 0,-4-3 2 0,-3 3-1 15,4-5 3-15,2-4 4 0,1 5 1 0,-3 1 2 0,3-6-1 0,-9 0-1 16,14 0-4-16,-13 0-2 0,6 0-4 0,7-6-1 0,-5 6-1 0,-3-5-1 16,2 1 5-16,1-2 2 0,-3-3 4 0,0 4 3 0,8-5 4 0,-5 7 1 0,5-9 4 15,0-3 5-15,0 6 6 0,0-4 6 0,0-8 4 0,0 6 5 0,5-4 4 16,-5-5 2-16,8 0 0 0,0 3 1 0,-3-2 0 0,-5-7-2 0,6 6 3 16,2-1 2-16,-3-4 2 0,2 4 4 0,-1 1 2 15,1 5 6-15,0-7 1 0,0 7 3 0,-2 0 3 0,3-1 0 0,-8 7 3 0,5-2 5 0,-5-1-2 16,0 5-2-16,6 4-5 0,-6-5-4 0,0 3-6 0,0 3-5 0,0-3-10 0,-6 4-7 15,6 1-12-15,-5-2-11 0,5 2-12 0,-8-1-13 0,3 1-14 0,-2-1-17 0,0 5-15 16,0 0-11-16,1 0-14 0,-6 0-16 0,4 0-18 0,-3 5-19 0,-5-1-18 16,3 1-21-16,3 5-24 0,-4-1-23 0,1 0-23 0,-1 3-19 15,2 3-36-15,-1 3-46 0,-1-2-58 0,2-1-67 0,3 3-29 0,-1-3-10 0,2 4 14 16,3 0 25-16,-3-4 34 0,8 6 37 0,-8-8 39 0,8 1 43 0,0 1 42 0,0 1 41 16,0-7 53-16,0-4 56 0</inkml:trace>
  <inkml:trace contextRef="#ctx0" brushRef="#br0" timeOffset="167645.22">22299 12710 92 0,'0'0'157'0,"-5"0"37"0,5 0 30 0,0 0 25 0,-7-5 23 0,-2 1 26 0,9-1 28 0,-5-1 26 0,-1 2 30 0,6 1 28 0,-7-3 25 0,2 0-60 0,5 3-115 0,-8 3-51 0,2-6-18 0,-1 6-4 16,1-6 2-16,6 6 2 0,-7-4 3 0,1 4-8 0,-2 0-4 0,8-5-16 0,0 5-13 0,0 0-19 16,0 0-14-16,0 0-20 0,0 0-18 0,0 0-21 0,0 0-19 0,0 0-15 0,0-6-10 15,0 6-5-15,8 0-4 0,-8 0-5 0,6-3-4 0,1 3-2 0,6 0-2 16,-7 0 1-16,7 0 3 0,0-6 2 0,8 6 3 0,-8 0-6 0,6-4-6 0,0 4-13 16,1 0-20-16,-1 0-24 15,1-5-31-15,-6 5-31 0,5 0-33 0,1 0-41 0,-8 5-47 0,8-5-88 0,-7 4-108 0,5-4-52 0,-4 6-26 0,-1-3 6 16,-8 3 18-16,3-1 31 0,0-1 29 15,-8 2 38-15,0-6 42 0,0 6 43 0,-8-3 46 0,0 3 55 0,-4 0 58 0</inkml:trace>
  <inkml:trace contextRef="#ctx0" brushRef="#br0" timeOffset="167818.98">22278 12911 0 0,'-5'25'17'0,"-1"-6"142"0,-1-5 97 0,2 1 70 16,-3 1 53-16,2-7 36 0,-1 0 27 0,7-3 21 0,0-3 15 0,0-3 15 16,0 0 13-16,0 0 21 15,0 0 23-15,0 0-95 0,0 0-165 0,7-3-102 0,-1 3-72 0,2 0-35 16,-8 0-15-16,5 0-1 0,8 0 5 0,-8 0 6 0,11 0 9 0,-11-6 7 0,8 6 4 0,1-5-4 0,-2 1-11 0,8 4-14 0,0-4-14 15,-7-1-16-15,6-1-15 0,-1-4-27 0,3 5-29 0,6 1-31 0,-9-2-32 16,1 1-31-16,2 1-36 0,-3 4-46 0,3-5-45 0,-2 5-111 0,-6 0-136 16,6 0-59-16,-4 0-16 0,-2 0 4 0,-2-4 17 0,4 4 33 0,-9 0 39 0,0-6 45 15,6 2 43-15,-4-7 50 0,-8 1 52 0,0-4 59 16,8 1 65-16</inkml:trace>
  <inkml:trace contextRef="#ctx0" brushRef="#br0" timeOffset="171582.76">23700 12437 14 0,'6'-6'101'0,"1"2"51"0,-7-1 42 0,6-4 32 0,-6 5 28 0,7-2 25 0,-7 0 27 0,0-3 22 16,6 4 24-16,-6 1 25 0,0-2 21 0,8 2-28 0,-8-1-60 0,0 1-56 0,5-1-54 0,-5 5-32 0,0-7-17 0,0 7-12 0,0 0-7 0,7-3-8 0,-7 3-5 0,0-6-9 0,0 6-7 0,6 0-7 0,-6 0-9 15,0 0-7-15,6-5-5 0,-6 5-9 0,0 0-5 0,0 0-7 0,7 5-5 0,1-5-4 16,-8 0-5-16,0 6-2 0,5-3-2 0,-5 4 1 0,0-2-6 0,6 4 0 16,-6 1-2-16,0-1 0 0,0 0 1 0,0 3-5 0,0 1-1 0,0-4-1 0,-6 6-1 15,6 1-2-15,-5-2-1 0,5 1-2 0,-8 1-3 0,1-2-1 0,-5-4-2 16,5 3-3-16,2 1-1 0,-3 2-1 0,-5-7-2 0,7 6-1 0,-7-6 1 0,5 3 0 15,-5-3-1-15,3 1 0 0,1-1 1 0,-3 0-2 0,4-3 2 0,-3 0-1 16,3 3 0-16,-4-3 0 0,-2-6 0 0,1 3-2 0,8-3-1 0,-9 0-2 16,1 0-4-16,7 0-2 0,-9 0-2 0,4 0-1 0,-2-3-2 0,-2-3 1 15,10 0 0-15,-9 3-1 0,1-3 2 0,8 0 2 16,-9 2-1-16,2-7 4 0,3 8 6 0,4-7 5 0,-1 5 7 0,-1-5 5 0,2 4 9 0,-4-3 4 0,9 0 7 16,-7 3 6-16,7-3 2 0,-5 0 7 0,5-7 3 0,0 7 3 15,-6 0 3-15,6-6-2 0,0-1 0 0,0 7-2 0,0-10-2 0,0 5-5 0,0-2-2 16,6-4-6-16,-6 7-3 0,0-8-4 0,5 6-3 0,-5 2-5 0,7-2-3 0,2 0-2 15,-9 0-2-15,5 0-4 0,2 5 0 0,-1 1-4 0,-1-2 0 0,4 2-1 16,3 0-2-16,-6-1 1 0,2 4-1 0,5 2 1 0,-8-1 0 0,9-1 0 16,-1 2-2-16,-1 4 2 0,-4 0-2 0,3-5 1 0,4 5 1 0,-3 5-1 15,0-5 1-15,2 4 1 0,-1 2-2 0,1-1 1 0,-2 5 0 16,1-4 1-16,-7 3-3 0,7 4-1 0,3 2 0 0,-6 0 2 0,-2 0 0 0,5 4-1 0,-7 2 2 16,7-3-1-16,-6 2-1 0,-1 5 1 15,2-6-3-15,-3 6 2 0,2-1-1 0,-7 0 1 0,6 0 0 0,-6 0-2 0,6 1 3 0,-6 5-1 0,0-5-2 16,7-1 0-16,-7 0 1 0,0 7-3 0,0-7 2 0,0 0-1 0,0 0-1 15,0 1-1-15,-7-1 0 0,7 0 0 0,0 1-2 0,0-6 0 0,0 5-1 0,0-3 2 16,0-3-2-16,-6 3 1 0,6-6 0 0,0 4 2 0,0-4 1 0,0 0 0 16,-6-2 3-16,6 2 2 0,-7-6 1 0,7 7 2 0,-5-2 1 0,-3-4 0 15,2 4 1-15,-1-4 0 0,1 5 1 0,-1-6-1 0,-7 1 3 0,9 1-3 16,-8-1-3-16,8-1-2 0,-11 0 0 0,3 1-3 0,-6 0-1 0,7-6-1 0,-2 8-3 16,1-8 2-16,-1 1-2 0,2-5-2 0,0 4-2 0,-3-4-3 0,4 5-6 15,-2-5-2-15,6 0-3 0,-6 0-4 0,6-5-5 0,0 5-4 16,-6-4-6-16,8 4-3 0,5-5-9 0,-8 1-5 0,2-2-5 0,1 6-9 0,5-6-5 0,0 2-11 15,-7-1-8-15,7 5-13 0,0-5-10 0,0 5-14 0,0 0-12 0,-9-4-16 16,9 4-17-16,0-6-19 0,0 6-18 0,0 0-19 0,0 0-18 0,9 0-35 16,-9 0-39-16,0-4-44 0,0 4-42 0,0 0-33 0,7 0-25 0,-2 0 5 0,1 0 22 15,-6 0 27-15,8 0 34 0,-3 4 36 0,-5-4 36 0,8 0 39 0,-3 0 40 0,-5 0 48 16,7 0 49-16,0 0 54 0,-7 0 67 0</inkml:trace>
  <inkml:trace contextRef="#ctx0" brushRef="#br0" timeOffset="173056.19">24443 12345 10 0,'0'-6'93'0,"5"-3"51"0,3 3 41 0,-8-3 36 0,0 5 32 0,5-7 30 0,-5 7 31 0,0-7 28 0,0 7 28 0,8-1 26 0,-8-1 24 0,0 2-28 0,0-5-57 0,0 9-53 0,0-5-56 15,6 1-30-15,-6-2-26 0,0 0-14 0,0 2-14 0,0-1-14 0,0-1-10 0,0 6-11 0,0 0-11 0,0 0-6 0,0 0-7 0,5-4-7 0,-5 4-2 0,0 0-7 16,0 0-4-16,0 0-5 0,0 0-4 0,0 0-3 0,0 0-8 0,0 0-4 15,0 0-6-15,0 0-6 0,0 0-8 0,-5 0-3 0,5 4-4 0,-6-4-6 16,6 6 0-16,-8-1-2 0,8 5-2 0,-5 0 1 0,-3-1-3 0,3 0 0 0,-3 6-1 16,2 0 2-16,1 0 1 0,-10 4 2 0,1 2 1 0,4-3 0 0,2 2-1 15,-5 0-1-15,0-2 1 0,-1 3-2 0,-4-1-2 16,4-1 0-16,2-3-1 0,-2 2-2 0,9-3 0 0,-8 0-1 0,-3 0-2 16,11-2-1-16,-8 2-3 0,7-6-1 0,-1 7 0 0,1-7-1 0,-1 0-2 0,1 2 3 0,6-1-2 0,-8-1 1 15,8 3 2-15,-5-9-2 0,5 7 1 0,-8-5 3 16,8-1-3-16,0 1 1 0,-5 2 0 0,5-4 2 0,0-3-3 0,0 0 0 0,0 6-2 0,0-6 1 15,0 0-4-15,0 0 3 0,0 0-1 0,0 0 1 16,5 5 2-16,-5-5 1 0,0 0 2 0,8 0 4 0,-8 4 6 0,5-4 5 0,3 0 5 0,-8 0 7 0,6 6 9 16,1-6 5-16,-1 0 4 0,7 0 4 0,-6 0 3 0,-1 0 2 0,8 0 3 15,-7-6 1-15,6 6 4 0,-8 0 0 0,9-4 0 0,-2 4 0 0,2-5-3 0,-1-1-1 16,1 3-3-16,-2-4-2 0,1 2-3 0,1 1-3 0,4-1-3 0,3-1-4 16,-10 2-3-16,10 1-4 0,-2-3-4 0,1-3-3 0,-1 3-5 0,7 0-3 15,-8 2-3-15,3-1-4 0,-10-1-4 0,10 3-10 0,-2 3-13 0,-4-6-17 16,-3 6-18-16,0 0-19 0,4-4-21 0,-11 4-23 0,1 0-21 0,1 0-27 0,-7 0-25 15,5 0-27-15,-5 0-26 0,0 0-49 0,0 0-57 0,0 0-66 0,0 4-69 0,-5 2-16 16,5-6 11-16,-7 3 26 0,1-3 30 0,1 0 36 0,5 0 35 0,-16 0 39 16,16 0 41-16,-12 0 40 0,5 0 43 0,2-3 56 0,-10 3 62 0</inkml:trace>
  <inkml:trace contextRef="#ctx0" brushRef="#br0" timeOffset="173365.16">24443 12458 0 0,'5'-6'9'0,"3"-4"127"0,-8-5 78 0,5 6 57 0,-5-6 49 0,0 0 43 0,8 0 41 0,-8 2 38 0,0-2 37 0,0 0 35 0,0 0 31 0,0 0 32 0,0 5 29 0,6-4-87 0,-6 4-153 0,0 1-87 0,0-6-47 0,0 9-30 15,0-3-19-15,0-1-18 0,0 5-17 0,5 1-18 16,-5-1-18-16,0 5-17 0,0-4-16 0,0 4-14 0,0 0-17 0,0 0-14 0,0 0-16 0,0 0-11 0,0 0-15 0,0 0-6 16,0 0-7-16,0 0 0 0,0 4-3 0,0 5-1 15,0 0 1-15,0 6 3 0,0 1 2 0,0 2 3 0,0 2 6 0,0 9 4 0,0-3 7 0,0 2 6 16,-5 2 4-16,5-2 0 0,0 3-2 0,0 2 0 0,0-3-2 0,-6 0-2 15,6-2 0-15,0 2-2 0,0-2 1 0,-8-1 0 16,8 1-1-16,0 2-1 0,0-6-1 0,-5 1 1 0,5-1-1 0,0 6-1 0,0-11 0 0,0 5-6 16,0-3-11-16,0-3-13 0,0 1-19 0,0 2-19 0,0-3-20 0,0-3-23 0,0 1-24 15,0-3-25-15,0 1-26 0,0 1-30 0,0-3-29 0,0-3-55 0,0 0-64 16,0 6-80-16,0-5-85 0,5-4-22 0,-5 3 7 0,0-5 24 0,0 5 32 0,0-3 35 16,0-6 39-16,0 0 42 0,0 0 43 0,0 0 44 0,8-6 49 0,-8 2 61 15,6-5 67-15</inkml:trace>
  <inkml:trace contextRef="#ctx0" brushRef="#br0" timeOffset="173985.43">24982 12780 79 0,'8'0'153'0,"-2"0"48"0,-6-5 38 0,0-1 35 0,0 6 34 0,5-4 34 15,-5-2 33-15,0-3 34 0,8 4 32 0,-8 1 29 0,0 4 30 0,0-6-58 0,-8 2-108 16,8 4-59-16,0 0-37 0,0-5-18 0,0 5-9 0,0 0-16 0,-5-6-13 0,5 6-14 31,0 0-14-31,-6-3-17 0,6 3-16 0,-8 0-12 0,8 0-12 0,-5 0-11 16,5 0-12-16,-7 0-12 0,1 0-11 0,6 3-9 0,-8-3-11 0,8 6-6 16,-6-6-6-16,6 5-5 0,-7-1-5 0,7-4-4 0,0 6-2 0,-5 3-3 0,5-5-1 15,-7 1-1-15,7 1-1 0,0 4-1 0,0-5 2 0,-7 4-1 0,7 1 1 16,0-6-1-16,-7 7-1 0,7-2 1 0,0-3-1 0,0 3-1 0,0 1 0 0,0-1 0 15,0 0-1-15,0-3-2 0,0 3 2 0,0 3-2 0,0-9 1 16,0 7-1-16,7-5 2 0,-7 4 2 0,0-3 2 0,7-2 4 0,-7 2 4 0,7-6 6 16,-7 5 3-16,5-1 5 0,-5-4 5 0,0 6 9 0,7-6 4 0,-7 0 6 15,0 0 10-15,6 4 8 0,-6-4 7 0,0-4 7 0,8 4 4 0,-8 0 4 16,6-6 1-16,-6 2-1 0,7-1 0 0,-7-1-3 0,0 2-3 0,5-2-4 16,-5 1-3-16,0 1-52 0,8-5-19 0,-8 3 0 0,0-3 0 0,0 0 0 15,0 3 0-15,0-4 0 0,0-1 0 0,0 4 0 0,0-5 0 0,0 3 0 16,0 0 0-16,-8-2 0 0,8 1 0 0,0 1 0 0,-5 0 0 0,5 3 0 0,0 2 0 15,0-2 0-15,0 1 0 0,-7 5 0 0,7 0 0 0,0-4 0 0,0 4 0 16,0 0 0-16,0 0 0 0,-6 0 0 0,6 4 0 0,0 1 0 0,-8 1 0 16,8-2 0-16,-6 2 0 0,6-1 0 0,0 4-27 0,-7 1-8 0,7-1 4 15,-5 6 1-15,5-6 6 0,0 3 2 0,-7 1 4 0,7-4 1 0,0 3 2 0,0-3 1 16,0 0 0-16,0 1 2 0,-7-1 1 0,7-4-1 0,0 1 2 0,0 4-2 16,0-5 2-16,0-1-2 0,0-4 3 0,7 0 0 0,-7 6 0 0,0-2 4 15,0-4 4-15,0 0 4 0,7 5 3 0,-7-5 6 0,0 0 6 0,0 0 7 16,5 0 5-16,-5 0 5 0,7 0 5 0,-7-5 5 0,6 5 3 0,-6-4 1 15,8-2-1-15,-2 6-48 0,-6-4 0 0,7-1 0 0,-7-1 0 0,0 2 0 16,5-7 0-16,-5 7 0 0,0-1 0 0,8-5 0 0,-8 7 0 0,0-3 0 16,0-3 0-16,0 3 0 0,0-4 0 0,0 5 0 0,0-4 0 0,0-1 0 0,0 4 0 15,0 3-5-15,0-9-102 0,0 9-23 0,-8-3-19 0,8 6-26 0,0-5-25 16,0 5-24-16,0 0-26 0,-5-4-28 0,5 4-28 0,-7 0-42 0,7 4-50 0,-6-4-74 16,6 0-80-16,-8 5-20 0,2 1 7 0,6-6 26 0,-7 3 32 0,2 3 41 15,5 0 40-15,-7-3 46 0,0 3 48 0,7 4 48 0,-7-7 52 0,1 3 60 16,-1 3 65-16</inkml:trace>
  <inkml:trace contextRef="#ctx0" brushRef="#br0" timeOffset="176004.41">25511 12199 68 0,'-7'0'145'0,"-1"0"47"0,3 0 38 0,-2 0 33 0,7-6 32 0,-7 6 32 0,2 0 31 0,5-6 30 0,-7 6 29 0,7 0 28 15,0 0 25-15,-8 0-54 0,8-3-103 0,0 3-64 0,0 0-41 0,0 0-23 0,0 0-14 0,0 0-13 0,0 0-11 0,-6-6-11 0,6 6-15 0,0 0-12 0,0 0-15 0,0 0-9 16,0 0-14-16,0 0-8 0,0 0-9 0,6-6-7 0,-6 6-7 0,0 0-6 16,0 0-6-16,0 0-6 0,0 0-5 0,0-3-5 0,0 3 1 0,8-6-1 15,-8 6 1-15,7-5 7 0,-2 5 1 0,2-4 4 0,0 4-1 0,6-4 3 0,-6-1 2 16,5-1-1-16,8-4-1 0,-7 5 2 0,6 1-3 0,2-7 0 0,-2 7-2 15,1-1-6-15,-1-5-4 0,7 6-7 0,-8-1-3 0,9-1-8 0,-6 2-7 16,-2-2-15-16,1 1-16 0,-1 5-21 0,-1 0-20 0,-4-4-18 0,-2 4-22 16,-3 4-18-16,2-4-22 0,-11 0-18 0,7 5-19 0,-7-5-28 0,0 6-32 0,-7-2-48 15,7 2-50-15,-6 3-54 0,-8-3-50 0,7 3-7 0,-4-5 17 0,-10 7 23 16,9-2 30-16,-8 1 32 0,0 1 34 0,1-3 33 16,6 3 35-16,-5-8 42 0,-3 9 44 0,1-9 58 0,1 9 60 0,7-8 60 0,-3 1 2 15,-4-1 49-15,6 1 53 0,0-1 45 0,7-4 40 0,-7 6 39 0,0-6 34 0,5 0 37 0,3 5 37 0,-8-5 36 16,7 0 35-16,-1 0 26 0,7-5 21 0,-8 5-23 15,3 0-49-15,5 0-40 0,-7-6-38 0,7 6-26 0,0 0-26 0,-7 0-25 0,7 0-21 0,0 0-28 16,0 0-26-16,0 0-27 0,0 0-28 0,0 0-26 0,0 0-25 0,0 0-24 0,0 0-25 16,0 0-13-16,0 0-5 0,0 0 0 0,0 0 6 0,0 6 3 0,7-1 3 15,-7 5 5-15,0-4 3 0,0 3 4 0,0 0 4 0,7 1 9 0,-7 4 6 16,0-4 9-16,0 5 6 0,0-6 2 0,0 6-4 0,5 1-5 0,-5-2-8 0,0 0-7 16,0 0 0-16,-5-2-3 0,5 1-1 0,0 2 0 0,0 0-2 0,0-5 1 15,0 4-2-15,0-4 1 0,-7-1-2 0,7 3-1 0,0-3 0 0,0 0-3 16,0 0 1-16,-7-3-1 0,7-2 1 0,0 7-1 0,0-8 1 0,0 4-2 15,0-7-1-15,0 5 0 0,0-5-1 0,0 4 0 0,0-4 1 0,0 0 0 0,0 0 1 16,0 0-1-16,0 0 1 0,0 0 0 0,0 0-1 0,0 0 1 0,0 0-1 16,0 0 2-16,0 0-4 0,0 0 1 0,0 0 0 0,0 0-3 15,0 0 1-15,0 0-2 0,7 0-2 0,-7-4 1 0,7 4 0 0,-7 0 1 0,5-5 4 16,3-2 5-16,-1 7 4 0,-1-3 8 0,0 3 7 0,1-6 6 0,6 6 7 16,-7-5 5-16,7 5 7 0,0 0 1 15,0 0 4-15,0 0 3 0,1 0 2 0,6 0 1 0,-1 5-2 0,-7 1-1 0,8-3-4 0,1 4-7 0,-3 2-7 0,3-4-4 16,-2 5-6-16,-7-1-6 0,8 0-3 0,-8 7-4 0,9-7 0 0,-15 6-1 15,6 0-4-15,-3 0-3 0,-4-2-2 0,1 2-9 16,-6 6-9-16,0-6-8 0,0 3-7 0,-6-2-6 0,6 2-8 0,-5-3-5 0,-11 6-6 0,11-6-7 0,-9-2-8 16,9 2-7-16,-8 0-8 0,-1-6-7 0,1 6-4 0,1-6-2 15,-2-3-1-15,9 4-1 0,-11-1-4 0,5-3-6 0,-1-2-9 0,3 1-10 0,-3-5-13 0,6 4-12 16,-8-4-9-16,7 0-9 0,2 0-10 0,-2 0-13 0,-5 0-10 0,4 0-23 16,8 0-24-16,-7-4-32 0,2-1-33 0,-4 1-40 0,9-2-40 0,0 2-5 15,-5-1 15-15,5-1 23 0,0-4 24 0,5 1 30 0,-5 0 26 0,0 0 32 0,9-3 30 16,-4-3 39-16,2 0 41 0,1 2 44 0,-2-2 62 0</inkml:trace>
  <inkml:trace contextRef="#ctx0" brushRef="#br0" timeOffset="176541.17">26062 12491 0 0,'7'0'1'0,"2"0"103"0,-4-5 69 0,-5-1 47 0,0 2 36 0,0 0 36 0,0-1 33 0,0-4 34 0,0-7 30 0,0 1 31 0,0 1 31 0,0 4 26 0,0 0 27 0,-5 5-71 0,5-4-127 0,0 3-68 0,0-3-37 0,-9 5-19 0,9-8-13 0,0 9-12 0,0-8-13 0,-7 7-16 0,7-7-12 0,0 7-11 0,0-5-12 0,0-1-9 0,0 4-12 15,0-3-5-15,0 4-7 0,0-5-7 0,0 1-2 0,0 4-5 0,0-5-3 0,0 4-2 16,0-3-4-16,7 3-2 0,-7-3-1 0,9 5-3 0,-4-5-3 0,-5 3-1 16,7-3-3-16,-1 3-1 0,0 0-1 0,2 3-3 15,4-3 1-15,-4 1-1 0,3 1 1 0,-3 4-2 0,4-4 2 0,2 4-3 16,-1 0 1-16,0 0-1 0,-2 0-1 0,5 0 0 0,-3 0 0 0,6 4-1 16,-7 0-1-16,2 1-3 0,-1 1-3 0,0-3-2 0,0 3-1 0,-2 3-3 0,-4-3 1 0,7 4-2 0,-9-1 1 15,3 0 0-15,-3 2 1 0,3 5 2 0,-8-3 1 0,8 2 3 16,-8-1 0-16,0 2 1 0,-8 2 3 0,8 3-2 0,-8-6-2 0,3 4-5 0,-3-1-4 15,-2 3-4-15,1-2-5 0,2-4-5 0,-4 5-4 0,4-6-5 0,-7 0-3 0,9-4-6 16,-8 5-2-16,5-6-4 0,-5 6-2 0,8-6 1 0,-4-2 0 0,4 2 3 16,0 0 0-16,5-3 6 0,-8 3 4 0,3-4 1 0,5-1 3 0,-8 2 3 15,8 0 1-15,-8-2 2 0,8 1 4 0,0-5-3 0,0 0 1 0,0 0-2 0,0 4-2 16,0-4-2-16,0 0-3 0,0 0-1 0,0 0-1 0,0 0-2 0,0 0 1 16,0 0 0-1,0 0 1-15,0 0 8 0,8 0 6 0,-8 0 10 0,8 6 8 0,-3-6 9 0,-5 0 8 0,8 0 8 0,-3 3 8 0,9-3 4 0,-9 6 7 0,2-6 3 16,7 5 3-16,-1-1 2 0,-8 2 2 0,9 0-3 0,-1-3-3 0,-1 3-6 31,2 3-7-31,-1-5-4 0,0 7-4 0,-5-7-5 0,3 8-5 0,2-3-1 16,-5 0-4-16,-3 1-1 0,2-1-2 0,0 2-1 0,-2 4 0 0,2-6-2 15,-7 1 0-15,0 5 0 0,0 0-1 0,0-6 4 0,0 1-1 0,0 4 1 0,-7-4 1 16,2 5-3-16,-2-6 1 0,0 1-3 0,2-1-7 0,-8 2-4 0,5-1-8 16,-3-1-9-16,3-3-5 0,-5 3-13 0,0-5-8 0,-1 7-8 0,7-7-11 15,-4 1-9-15,4 1-10 0,-7-2-9 0,9 2-12 0,-8-1-10 0,5-1-10 16,2-4-9-16,-1 4-9 0,2-4-10 0,-4 5-11 0,4-5-12 0,0 0-15 0,-3 0-17 15,3 6-13-15,-3-6-34 0,8 0-37 0,-8 0-49 0,8 0-53 0,0-6-37 16,0 6-27-16,0 0 0 0,0 0 17 0,-5-5 25 0,5 5 30 0,0-8 34 0,0 3 35 16,0-5 38-16,5 4 37 0,-5-3 50 0,8-2 51 0,-8 2 56 0,8-5 71 0</inkml:trace>
  <inkml:trace contextRef="#ctx0" brushRef="#br0" timeOffset="176794.16">26794 12598 0 0,'0'5'8'0,"5"-1"121"0,-5 8 76 15,0-12 53-15,0 4 39 0,0-4 34 0,0 0 34 0,0 0 32 0,0 0 30 0,0 0 30 0,0 0 27 0,0 0 28 0,0 0 26 0,0 0-85 0,0 0-148 0,0 0-80 0,0 0-47 0,7 0-21 0,-7 0-10 0,0-4-12 0,0 4-10 0,0-6-12 0,0 6-11 0,0-6-9 0,7 6-8 16,-7-4-6-16,5 4-6 0,-5-5-6 0,8 0-5 0,-1 1-4 0,-2 4-6 16,4-6-3-16,1 2-3 0,-2-1-2 0,5 1-2 0,6-1-3 0,-6-2-3 15,7 4-4-15,-6-3-6 0,4 1-3 0,1 1-5 0,2-2-4 0,-3 3-5 16,3-3-11-16,-2 6-14 0,-1-4-22 0,-4 4-24 0,1 0-31 0,4-5-30 0,-14 5-33 15,10 0-34-15,-3 0-39 0,-7 0-42 0,2 0-76 0,-7 0-90 0,8 0-69 16,-8 0-57-16,0 0-9 0,0 0 14 0,0 0 31 0,0 0 37 0,0-9 44 16,-8 2 46-16,1 7 47 0,2-9 50 0,-1 4 52 0,-7-1 55 0,5-2 72 0,-4 3 82 15</inkml:trace>
  <inkml:trace contextRef="#ctx0" brushRef="#br0" timeOffset="177015.22">26930 12334 0 0,'-13'-10'20'0,"6"1"137"0,2 0 79 0,-9-7 58 0,7 7 48 0,1-2 43 15,-2-2 43-15,3 4 39 0,5-3 39 0,0-3 32 0,-8 6 33 16,8 0 26-16,0 5 25 0,-5-2-104 0,5 0-179 0,0 6-94 0,0-3-53 0,0 3-29 15,0 0-18-15,5-6-14 0,-5 6-16 0,0 6-12 0,8-6-10 16,-3 3-10-16,3 3-9 0,-2 0-4 0,1 3-1 0,-1 0-1 0,2 1-3 0,-3-1 1 16,2 7 1-16,-1-2-3 0,1 1-5 0,0 4-6 0,0 0-5 0,-2 1-6 15,3 5-7-15,-8-1-4 0,5 1-5 0,1-1-6 0,-6 1-4 0,0 4-4 0,0-4-7 16,0 3-12-16,0-2-13 0,0 2-18 0,0-3-15 0,0-1-20 0,0 0-18 16,0 1-26-16,-6-1-27 0,6 1-28 0,0-5-30 0,-5-1-37 0,5 0-41 15,0 7-86-15,-8-7-108 0,3-1-74 0,5 3-55 0,-7-2-8 0,7-5 16 16,-7 2 26-16,0 3 36 0,1-10 41 0,-1 6 43 0,2-4 48 0,-3-7 49 0,2 2 56 15,6-6 59-15,-7 0 82 0,1-6 92 0</inkml:trace>
  <inkml:trace contextRef="#ctx0" brushRef="#br0" timeOffset="177838.12">27639 12373 0 0,'8'-9'42'0,"-8"-7"67"16,0 2 42-16,6 4 33 0,-6-3 31 0,0-2 27 0,0 0 28 0,0 0 25 0,0 6 23 0,0-6 26 0,0 0 25 0,0 5-3 0,-6 1-20 0,6-6-44 0,0 6-51 0,-8-3-32 0,8 3-20 0,-6 0-11 15,6 5-7-15,-7-7-4 0,7 7-3 0,-5-7-2 0,-2 7-4 0,7-2-6 0,0 1-10 0,0 1-9 0,-7-1-12 0,7 5-11 16,0 0-12-16,0 0-11 0,0 0-12 0,0 0-10 0,0-4-14 0,7-2-11 16,-7 6-13-16,0-4-9 0,7-1-12 15,-2 5-7-15,2-6-7 0,7 2-4 0,-8-2-7 0,6 1-1 0,2-4-1 0,4 5 0 0,3-2 2 0,-2 3 2 0,1-3 1 16,-1 0 0-16,8-3 1 0,-7 9-1 15,4-6-1-15,-3 2-2 0,6-1-7 0,-9 5-13 0,3-6-12 0,3 6-20 0,-9 0-14 0,4 0-19 16,-6 0-21-16,0 6-20 0,-7-6-15 0,7 5-13 0,-13-1-15 0,8 2-19 0,-8 0-16 0,-8-3-29 16,8 3-31-16,-13 3-21 0,7-3-18 0,-7 3-4 15,0-5 4-15,-1 1 15 0,-6 5 24 0,1-4 31 0,-1-1 35 0,1-1 42 0,0 2 47 0,6-2 46 0,-8 1 45 16,3-1 47-16,-3-4 51 0,10 0 46 0,-2 5 48 0,0-5 40 0,-1 0 39 16,9 0 27-16,-10 0 23 0,9 0 12 0,-1 0 4 0,7 0-9 15,-6 0-20-15,6-5-19 0,-5 5-18 0,5 0-17 0,0 0-12 0,0 0-13 0,0 0-14 0,0 0-17 16,0 0-20-16,0 0-17 0,0 0-22 0,0 0-20 0,0 0-23 15,0 0-17-15,0 0-19 0,0 0-10 0,0 0-10 0,0 0-3 0,0 0-1 0,0 5-1 16,0 1 0-16,5-2 2 0,-5 1 2 0,0 1 2 0,0 4 6 0,6-1 2 0,-6 6 7 16,0-6 2-16,7 6 2 0,-7 0 1 0,0-2-6 0,0 8-3 0,0-6-8 15,0 4-1-15,0 1-3 0,-7-1-3 0,7 0 0 0,-6 2-1 0,6 3-2 16,-5-6-2-16,5 7 0 0,-8-5 0 0,0 0-2 0,8-2-2 0,-5-3 1 16,-1 6 1-16,6-6-1 0,-7-2 1 15,7-2-2-15,-5 4 0 0,5-6-2 0,0 1 1 0,-9-6-1 16,9 6-2-16,0-6 1 0,0 2-3 0,-5 0 0 0,5-6-1 0,0 4 1 0,0-4 1 0,0 0 0 0,0 0 0 0,0 0 3 0,0 0-1 15,0 0 0-15,0 0-1 0,0 0-2 0,0 0 1 0,0 0 0 0,5 0 0 0,4-4 2 16,-9 4-2-16,5-6 0 0,2 6-1 0,-1-6 0 0,-1 2-2 0,3-1-1 16,5 0 1-16,0 1-1 0,-7-2 3 0,9 6 7 0,4-4 4 0,-6 4 3 15,0 0 7-15,-2 0 4 0,10 0 4 0,-8 0 4 0,8 0 6 16,-10 4 5-16,10 2 5 0,-9-2 7 0,0 1 2 0,3 0-2 0,-3-1 0 0,0 8-4 0,3-3-4 16,-10-5-3-16,9 5-6 0,-9 2-5 15,3-1-3-15,-2-1-2 0,-6 6-5 0,7-5-2 0,-7 4-6 0,0 2-3 0,0-7-2 0,0 6 1 0,-7 0-1 31,7 0 2-31,-6-2-2 0,-2 2 2 0,3 0-2 0,-2-6 2 0,-5 7-4 0,5-7-5 16,-6 0-6-16,-1 3-4 0,9-3-6 0,-10 0-10 0,3-3-10 0,0-2-13 16,-9 1-15-16,10-1-15 0,-5 1-15 0,4 1-15 0,0-2-14 0,-8-4-14 0,6 6-9 15,1-6-10-15,0 5-9 0,2-5-13 0,-4 0-13 0,2 4-13 0,2-4-15 16,-5 0-12-16,5 0-38 0,4 0-42 0,2 0-68 0,-4 0-74 0,-3 0-22 16,12-4 4-16,-6 4 16 0,6-5 23 0,-8-1 28 0,8 6 31 0,0-10 34 0,-6 5 39 15,6-4 39-15,6-1 42 0,-6 1 57 0,0-6 65 0</inkml:trace>
  <inkml:trace contextRef="#ctx0" brushRef="#br0" timeOffset="178232.19">28218 12319 0 0,'21'-4'40'0,"-1"4"158"0,-8 0 90 0,1 0 63 0,1 0 48 0,-2-4 38 0,-3 4 35 15,-4-5 29-15,1 5 30 0,-6-6 28 0,7 2 26 0,-7 4 26 0,0 0 27 0,0-6-124 0,0 6-209 0,0 0-109 0,0 0-57 0,0 0-28 0,0 0-19 0,0 0-9 0,0 0-13 0,0 0-8 0,-7 0-11 0,7 0-10 16,-6 6-9-16,6-2-9 0,-5 2-10 0,-4-1-11 0,2-1-7 0,2 5-9 15,-9 1-6-15,9 1-4 0,-3-1 1 0,3 4-1 0,-2 0 4 0,-7 0 1 16,8 2 4-16,-1-2 0 0,2 1 1 0,-4 1 0 0,4 2-1 0,0-3 0 16,5 4-3-16,-8-4-2 0,2 4-4 0,6-5-2 0,-7 7-6 0,7-2-5 15,-8-4-6-15,8 4-4 0,0-4-4 0,0 6-2 0,0-6-1 0,0-2-1 0,8 1 3 16,-8-4 2-16,7 5 3 0,-1-5 4 0,2-1 7 16,-3 2 5-16,0-7 8 0,9 7 5 0,-7-7 8 0,6 1 7 0,1-5 9 0,-1 4 12 0,0-4 9 0,-2 0 9 15,10-4 9-15,-8-1 8 0,0 1 7 0,6-7 9 0,-6 1 10 16,0 1 9-16,6 0 8 0,-4-6 5 0,-4-1 9 0,9 2 2 0,-6 1 2 0,-8-8-2 15,6 6-8-15,-4-4-5 0,5-2-6 0,-7 3-8 0,-1-1-8 0,-5-2-11 16,0-3-10-16,7 6-14 0,-14-9-10 0,7 5-14 0,0 1-14 0,-5-3-16 16,-1-1-18-16,-1 6-17 0,1-2-13 0,-7 3-16 0,6 3-15 0,-5 0-15 0,-3 0-18 15,2 6-15-15,2-1-16 0,3 5-22 0,-5 1-22 0,0-1-28 0,0 5-27 16,7 0-29-16,-7 5-27 0,8-1-59 0,-11 1-73 0,11 5-53 0,-2 4-41 0,1-4 0 16,6 5 16-16,-5 0 26 0,5 0 32 0,-9 0 40 0,9-2 42 0,0-3 46 15,0 4 48-15,0-2 50 0,0 1 53 0,9-8 66 0,-9 5 83 0</inkml:trace>
  <inkml:trace contextRef="#ctx0" brushRef="#br0" timeOffset="178532.54">29137 12413 0 0,'14'5'31'15,"-7"-1"147"-15,-1-4 81 0,-1 0 55 0,-5 0 43 0,7 0 37 0,-7-4 32 0,0 4 33 16,0-5 31-16,-7-5 32 0,7 4 33 0,0 2 28 0,0-1 32 0,0 5-111 15,0-5-190-15,-5 1-97 0,5-2-46 0,0 6-20 0,0-4-10 0,-6-1-10 16,6 1-7-16,0-1-11 0,-7 5-10 0,7-7-10 0,0 7-12 0,0 0-11 16,-6-3-11-16,6 3-11 0,0 0-10 0,0 0-6 0,0 0-6 0,0 0-5 0,0 0-3 15,0 0-4-15,0 0-5 0,0 0-7 0,0 0-5 0,0-6-3 0,6 6-3 16,-6 0 0-16,7 0-2 0,-1-5 2 0,-1 5-3 0,2 0-2 0,2 0-2 16,2-4-8-16,1 4-9 0,4 0-14 0,3-6-14 0,-1 6-19 0,-4 0-21 0,6-5-29 15,-1 5-33-15,2 0-38 0,-10 0-38 0,10 0-57 0,-9 0-68 0,-1 5-89 16,5-5-99-16,-3 6-28 0,-8-2-1 0,1 1 22 0,2 1 28 0,-8-3 38 15,0-3 44-15,0 7 45 0,0-2 49 0,-8-1 50 0,2-4 55 0,1 5 64 0,-8-5 70 16</inkml:trace>
  <inkml:trace contextRef="#ctx0" brushRef="#br0" timeOffset="178674.45">29137 12589 0 0,'-19'24'44'0,"7"1"161"16,-1-1 95-16,5-9 67 0,-3 4 50 0,3-5 37 0,1-4 29 0,7 1 25 16,7-7 24-16,-7 2 25 0,8-6 29 0,-3 4 25 15,-5-4 25-15,6 0-130 0,-6 0-218 0,8 0-115 0,-3 0-62 0,3 0-34 16,4 0-16-16,-5 0-3 0,5 0-2 0,2 0-1 0,-1 0 1 0,8-4-8 0,-10 4-9 0,10-6-15 15,-3 2-18-15,3 4-30 0,-2-5-34 0,1-1-47 0,4 6-47 0,-3-3-58 0,-3 3-60 16,-4-7-119-16,4 2-135 0,3 5-60 0,-2-4-18 0,-4-1 4 0,4-1 12 16,-6 2 26-16,0 1 34 0,0-9 44 0,-7 3 52 0,7-1 57 0,-5-4 62 0,-3-1 68 15,0-1 73-15</inkml:trace>
  <inkml:trace contextRef="#ctx0" brushRef="#br0" timeOffset="181563.94">30270 12109 51 0,'0'-4'130'0,"7"-1"44"0,-7 1 35 0,0-2 30 0,0 2 28 0,0-1 27 0,8-1 28 0,-8 2 31 0,0-7 30 0,0 7 30 0,0-1 28 0,0 1-45 0,-8-2-88 0,8-3-54 0,0 3-36 0,0 3-18 0,-7-3-9 15,7-4-6-15,-5 5-3 0,5-4-6 0,0 5-4 0,-6-7-7 0,6 7-10 0,-8-8-8 0,8 8-9 0,0-1-7 0,0 0-9 0,-5 5-8 0,5 0-12 0,0 0-10 16,0-4-7-16,0 4-12 0,0 0-9 0,0 0-15 0,0 0-11 0,0 0-16 16,0 0-9-16,0 0-8 0,0 0-4 0,0 0-1 0,0 4 1 0,0 1 2 15,5 0 3-15,-5-1 4 0,0 2 4 0,0 4 4 0,0-5 3 0,8 5 4 0,-8-1 7 16,0 6 3-16,0-6 3 0,0 6 1 0,0-5-2 0,0 4-2 0,0 2 0 15,0-1-6-15,0-2-4 0,0 7-2 0,0 1-4 0,0-8-1 0,-8 11-4 16,8-3-1-16,0-2-3 0,0 6-2 0,0-1-3 0,0 0 0 0,0 0-4 0,0 0-1 16,0 1-1-16,0-5-1 0,0 5 2 0,0-1-2 0,0-4 1 0,0-2-1 15,0 2 0-15,0 1 1 0,8-8 0 0,-8 8-1 0,0-6 1 0,6-2 1 0,-6-3 0 16,0 4 1-16,5-2 1 0,-5-3-1 0,7-5 2 0,-7 5 0 0,8 2 1 16,-8-7 1-16,0 2 2 0,6 0 0 0,-6-3 1 0,0 3-2 0,6-6 3 15,-6 0 0-15,0 6 4 0,0-6-1 0,0 0 3 0,0 0-1 0,0 0-6 16,0 0-4-16,0 0-8 0,0 0-10 15,0 0-13-15,0 0-15 0,0 0-21 0,0 0-19 0,-6-6-19 0,6 6-27 0,0-6-23 0,-6 3-29 0,6 3-25 0,0-6-29 16,-8 0-26-16,8 2-39 0,-7 4-49 0,7-5-64 0,-5-1-71 0,5 3-36 16,-6-3-15-16,-2 2 12 0,8 4 27 0,-5-9 32 0,5 3 37 0,-8 0 38 0,3 2 43 15,5-1 41-15,-8 0 47 0,2 1 55 0,6-2 58 0,-7 2 68 0,1-1 75 16</inkml:trace>
  <inkml:trace contextRef="#ctx0" brushRef="#br0" timeOffset="184502.07">30772 12007 7 0,'0'0'76'0,"-5"-5"37"16,5-1 30-16,0 6 26 0,0-3 26 0,-7 3 26 0,7-4 23 0,0 4 18 0,0 0 19 0,0-6 14 0,0 6 15 0,-8 0-37 0,8-5-62 0,0 5-45 0,0 0-38 0,-6 0-23 0,6 0-12 0,0-4-16 0,0 4-17 0,0 0-14 0,-6 0-16 15,6-6-11-15,0 6-5 0,-7 0-7 0,7 0-5 0,0 0-6 0,-5 0-1 0,5 0-2 16,0 0-3-16,0 0 0 0,-7-6-5 0,7 6-1 0,0 0-2 0,0 0 1 16,0 0 0-16,-7 6 0 0,7-6 0 0,0 0 0 0,0 0 0 0,0 0 3 0,-7 0-1 15,7 0 2-15,0 0-2 0,0 0 2 0,0 0 0 0,0 0 0 0,0 0 3 16,0 0 2-16,0 0 4 0,0 0 6 0,0 0 8 0,0 0 8 0,0 0 9 0,0 0 10 15,0 0 10-15,0 0 8 0,0 0 11 0,0 0 11 0,0 0 11 0,0 0 10 16,0 0 10-16,0 0 7 0,0 0 7 0,0 0 4 0,0 0 4 0,0 0-3 16,0 0-6-16,0 0-3 0,0 0-6 0,0-6-5 0,0 6-4 0,0-4-6 15,0-1-5-15,0 0-4 0,0 1-6 0,0-2-3 0,0 2-5 0,0-1-5 16,0 5-5-16,0-4 0 0,0-1-1 0,0-1 2 0,0 2 4 0,0-2-1 16,0 1 0-16,0 1 0 0,0 4 0 0,0-5-1 0,0 1-2 0,0 4-3 0,0-6-1 15,0 6-4-15,0-4-2 0,0 4-4 0,-6-5-2 0,6 5-4 0,0-6-3 16,0 6-5-16,0 0-6 0,0 0-5 0,0 0-3 0,0 0-7 0,0 0-2 0,0 0-3 15,0 0-5-15,0 0-2 0,0 0 0 0,0 0-3 0,0 0 0 0,0 0-1 16,0 0-2-16,0 0-1 0,0 0-2 0,0 0-1 0,0 0-1 0,0 0-2 16,0 0 0-16,0 0 0 0,0 0-1 0,0 0 0 0,0 0-1 0,0 0 2 0,0 0-1 15,0 0 0-15,0 0 0 0,0 0 4 0,0 0-1 0,0 0 2 0,0 0 0 16,0 0 0-16,0 0 1 0,0 0-1 0,0 0 1 0,0 0 0 16,0 0-2-16,0 0-1 0,0 0-2 0,0 0 0 0,0 0 1 0,0 0-4 0,0 0 1 0,0 0-1 15,0 0-1-15,0 0-1 0,0 0 0 0,0 0-1 0,0 0 3 0,0 0 2 16,0 0-1-16,0 0 1 0,0 0 1 0,0 0 2 0,0 0 0 0,0 0 2 15,0 0 2-15,0 0 0 0,0 0 2 0,0 0 1 0,0 0 1 0,0 0 2 16,0 0-1-16,0 0-1 0,0 0 2 0,0 0-1 0,0 0 0 0,0 0 0 0,0 0-1 16,0 0 1-16,0 0-2 0,0 0 0 0,0 0-2 0,0 0 1 0,6-3 0 0,-6 3 0 15,0 0-2-15,0 0 1 0,0 0-1 0,0 0 2 0,0 0 0 0,0 0 0 16,0 0-1-16,0 0 1 0,0 0 0 0,0 0 1 0,0 0 0 0,0 0 1 16,0 0-1-16,0 0 1 0,0 0-1 0,0 0 0 0,0 0 2 0,0 0-4 15,0 0 1-15,0 0-3 0,0 0-2 0,0 0-4 0,0 0 0 0,0 0-6 16,0 0-1-16,0 0-5 0,0 0 0 0,0 0-3 0,0 0-1 0,0 0-2 15,0 0-3-15,0 0-1 0,0 0-2 0,0 0 1 0,0 0 0 0,0 0 1 0,0 0 1 16,0 0-1-16,0 0-1 0,0 0-1 0,0 0-2 0,0 0-2 0,0 0-3 16,0 0-2-16,0 0-3 0,0 0-3 0,0 0-4 0,0 0-6 0,0 0-1 0,0 0-3 15,0 0-3-15,0 0-2 0,0 0-3 0,0 0-3 0,0 0-5 0,0 0-6 16,0 0-10-16,0 0-8 0,0 0-11 0,0 0-7 0,0 0-7 0,0 0-12 16,0 0-14-16,0 0-30 0,0 0-37 0,0 0-45 15,7 0-43-15,-7 3-33 0,7-3-23 0,-7 0 1 0,0 0 14 0,7 6 22 0,-7-6 23 0,0 0 25 0,0 0 26 0,0 0 29 16,0 0 33-16,0 0 43 0,0-6 44 0</inkml:trace>
  <inkml:trace contextRef="#ctx0" brushRef="#br0" timeOffset="187991.36">30721 11914 0 0,'7'-4'23'0,"-7"-2"76"0,5 6 50 0,-5-5 42 0,0 1 36 0,0-1 34 0,7 1 32 0,-7-2 31 0,0 2 34 0,0-1 30 0,0-1 29 0,0 3 5 0,0-4-11 0,6 2-38 0,-6 1-54 0,0-1-38 0,0 1-31 0,0 4-20 0,0-6-11 0,0 6-11 0,0 0-11 0,0 0-12 0,0 0-17 15,0 0-14-15,0 0-16 0,0 0-15 0,0 0-16 0,0 0-17 0,0 0-17 16,0 0-16-16,0 0-17 0,0 0-13 0,0 0-12 0,0 0-10 0,0 0-8 15,-6 6-6-15,6-2-1 0,0 1-2 0,-7-1-2 0,7 8 1 0,-5-3 3 0,-2 0 3 16,0 1 2-16,0 4 5 0,1 2 3 0,-1-2 1 0,1 0 3 0,-2 0-1 16,3 2-2-16,0 2-1 0,-9-3-1 0,7 6-2 0,-1-6-2 0,3 3 1 15,-9-2-3-15,9-1 1 0,-3 3-6 0,-5-3-1 0,7 1 0 0,1 2-1 16,-2-3-2-16,-1 0 0 0,2 0-1 0,-1-6-1 0,1 6-1 0,1-5 3 0,5 5-4 16,0-6 1-16,-7 1-1 0,7-5 1 0,0 4 0 0,-9 1 0 0,9-4 1 15,0-1 2-15,0-1-1 0,9 0 5 0,-9 1 2 0,0 1 7 0,7-6 6 16,-7 4 8-16,5-4 12 0,1 5 6 0,1-5 10 0,-1 0 6 0,9 0 4 0,-10 0 8 15,9 0 1-15,4 0 2 0,-4 0 2 0,6-5-2 0,-1 5-2 0,0-4-4 16,1-2-5-16,6 1-8 16,1 1-7-16,-8 0-10 0,6-1-5 0,2-1-6 0,-1-4-7 0,-7 10-14 0,8-5-15 0,-7 1-19 0,-1-1-19 0,0-1-23 15,-6 2-24-15,8 4-23 0,-16-5-26 0,8 5-24 0,-8 0-31 0,3-4-29 0,0 4-30 16,-8 0-67-16,0 0-91 0,0 0-60 0,0 0-50 0,0 0-1 0,0-5 15 0,-8 5 32 16,8-4 33-16,-8-2 39 0,3 6 39 0,-1-6 41 0,-1 2 43 0,-7-1 45 15,7-1 48-15,-4 2 70 0,4-1 83 0</inkml:trace>
  <inkml:trace contextRef="#ctx0" brushRef="#br0" timeOffset="188243.31">30721 12100 0 0,'0'-4'1'0,"0"-2"109"0,-7-3 76 0,7-1 56 0,0 4 49 15,0-3 47-15,0 0 43 0,0 0 43 0,0-3 41 0,0 3 37 0,0 3 38 16,0-3 34-16,0 3 30 0,0-1-70 0,7 1-131 0,-7 6-75 0,0-5-46 16,0 1-32-16,0-2-23 0,7 6-25 0,-7 0-23 15,0-6-23-15,0 6-23 0,0 0-22 0,0 0-19 0,0 0-20 0,0 0-19 0,0 0-13 0,0 0-13 0,0 0-5 16,0 0-4-16,5 6-3 0,-5 0-4 0,0-2-4 0,7 7 2 0,-7-4-1 15,0 4 0-15,0 5 3 0,6-1 1 0,-6 3 5 0,0 1 5 0,0 6 3 16,0-1 1-16,0 2-4 16,-6 2-5-16,6 2-9 0,0 4-9 0,-7-6-14 0,7 8-14 0,-5-3-18 0,5-3-15 0,0 4-19 0,-7-6-19 0,7 8-19 31,0-12-17-31,0 6-22 0,7-7-23 0,-7 3-21 0,0-7-29 0,5-1-20 0,-5 3-20 16,7-2-22-16,-1-4-21 0,-6 0-48 0,6-6-58 0,-6 6-47 0,8-6-39 0,-1-2 0 15,-7 2 16-15,5-4 28 0,3-1 35 0,-8-4 37 0,0 0 41 0,6-4 38 16,-6 4 42-16,5-5 45 0,-5-4 48 0,8-3 60 0,-8-3 77 0</inkml:trace>
  <inkml:trace contextRef="#ctx0" brushRef="#br0" timeOffset="188591.03">31262 11925 0 0,'0'-5'22'0,"0"-1"141"0,0 2 85 0,0-7 62 15,0 7 46-15,0-1 44 0,-7 1 38 0,7-2 33 0,0-3 33 0,0 3 30 16,0 3 24-16,-8-4 24 0,8 2 21 0,0 5-109 0,0 0-184 0,0 0-104 0,0 0-61 15,0 0-34-15,0 0-25 0,-6 0-19 0,6 0-17 0,-6 5-14 0,6 2-12 0,-7-4-10 16,2 3-6-16,-3-1-4 0,2-1-5 0,-1 6-3 0,1-1-2 0,1 6-2 16,-11-4 1-16,11 2-1 0,-8 2 3 0,8 0 3 0,-11 0-2 0,11-2 2 15,-9 8 1-15,9-6-2 0,-3 4 1 0,-4-5-1 0,5 2 1 0,2 3 0 16,-10-5-3-16,10 1 2 0,-3 1-2 0,2-3 0 0,1-2-1 0,-3 4-1 16,8-6 1-16,-8 1 1 0,8-1-2 0,-5 0-3 0,5 2-1 0,-6-1 0 15,6-4-3-15,0-2-1 0,0 1 0 0,0-1 1 0,0 1 0 0,0-1 2 0,0 2 2 16,0-6 2-16,6 5 5 0,-6-5 4 0,5 4 5 0,-5 1 5 15,8-5 6-15,0 0 8 0,-3 6 5 0,9-6 2 0,-9 0 5 0,10 0 0 0,-3 0-1 16,0 0-1-16,1-6 0 0,6 6-4 0,-3 0-2 0,2-5-4 0,3 1-1 0,-3-1-6 16,-4 5-4-16,4-6-11 0,3 2-16 0,-2-1-21 0,-6 1-24 0,6 4-27 15,-7-5-27-15,2 5-34 0,-7-4-30 0,4-2-50 0,-3 6-54 0,-8-6-90 0,8 2-110 16,-8 4-51-16,0-5-27 0,0 5 5 0,0-6 22 0,-8 2 31 0,8-1 40 0,-8-4 43 16,3 5 43-16,-1-8 49 0,-1 9 49 0,1-9 59 0,-2 3 63 0</inkml:trace>
  <inkml:trace contextRef="#ctx0" brushRef="#br0" timeOffset="188828.17">31170 11983 0 0,'0'-9'11'0,"-7"3"126"0,7 0 79 0,-6 2 60 0,6-6 49 16,-5 6 46-16,5-2 46 0,0 2 43 0,-9-1 41 0,9-4 40 0,0 3 33 15,0 2 34-15,0 4 31 0,0-6-88 0,0 6-156 0,0 0-85 0,0 0-52 16,0 0-33-16,0 0-25 0,0 0-29 0,0 0-31 0,0 0-22 0,0 0-20 16,9 0-15-16,-9 6-11 0,0-2-12 0,5 2-7 0,-5-1-9 0,6 4-12 0,-6 1-6 15,7 4-6-15,-7 2-4 0,5-1 1 0,-5-2 0 0,9 8 6 16,-9 3-3-16,7-6 0 0,-7 7-5 0,0-1-5 0,5 1-7 15,-5-1-5-15,0 6-10 0,0-2-12 0,0-1-13 0,6 1-16 0,-6 2-19 16,0-6-20-16,0 1-25 0,0 3-24 0,0-2-25 0,0-8-26 0,7 7-32 0,-7-5-31 16,0-1-30-16,0 0-35 0,6 2-47 0,-6-8-53 0,0 1-62 0,0 2-64 0,8-1-8 0,-8-1 13 15,0-4 30-15,5 5 35 0,-5-11 39 0,7 5 41 0,-7 2 46 16,0-7 46-16,6 2 47 0,-6 0 50 0,0-3 59 0,6 3 66 0</inkml:trace>
  <inkml:trace contextRef="#ctx0" brushRef="#br0" timeOffset="189223.06">31638 12373 51 0,'9'-4'167'0,"-9"-1"78"0,5 1 64 16,-5-1 53-16,0-2 47 0,0 4 46 0,6-3 43 0,-6-3 38 0,0 3 39 0,7 6 35 16,-7-5 36-16,0 1-40 0,0 0-80 0,0 4-93 0,0 0-98 0,0-5-60 15,0 5-40-15,0 0-27 0,0 0-24 0,0 0-21 0,0 0-20 0,0 0-19 0,0 0-28 16,0 0-96-16,0 0 0 0,0 0 0 0,0 0 0 0,0 0 0 15,-7 0 0-15,7 5 0 0,0-5 0 0,-6 4 0 0,6 0 0 0,-5 1 0 0,-4 1 0 16,9 3 0-16,-7 0 0 0,2 3 0 0,-1-3 0 0,-2 1 0 0,3 4 0 16,-3-4 0-16,3 0 0 0,-2 4 0 0,0-4 0 0,0-1 0 0,7 3 0 15,-6-3 0-15,-1 0 0 0,7 1 0 0,-5-5 0 0,5-1 0 0,0 1 0 16,0 2-1-16,0-7-17 0,0 3 0 0,0 3 5 0,0-6 5 0,5 5 2 0,-5-5 4 16,7 0 6-16,-1 0 7 0,-6 0 3 0,7 0 8 0,0 0-7 0,0-5-15 15,-2 5 0-15,3-6 0 16,-3 6 0-16,3-3 0 0,-2-4 0 0,-1 2 0 0,-5 1 0 0,7-1 0 0,2-5 0 0,-9 6 0 0,5-6 0 0,-5 6 0 15,6-2 0-15,-6-4 0 0,0-1 0 0,0 7 0 0,7-5 0 0,-7 0 0 0,0 3 0 16,0-4 0-16,0 5 0 0,0-4 0 16,0 3 0-16,-7-3 0 0,7 5 0 0,0-1-16 0,0-2-141 0,-6 4-32 0,6-3-29 0,-5 6-35 0,5-5-35 0,-9 5-43 15,2 0-42-15,7 0-96 0,-5 0-115 0,-1 0-39 0,-2 0 0 0,3 0 20 16,5 5 32-16,-8-5 38 0,3 6 46 0,5-6 47 0,0 0 49 16,0 0 55-16,0 0 55 0,0 0 61 0,0 0 65 0</inkml:trace>
  <inkml:trace contextRef="#ctx0" brushRef="#br0" timeOffset="189523.62">31978 11978 97 0,'-7'-4'171'0,"7"4"49"0,0-6 37 0,-6 0 35 0,6 2 31 0,0-1 32 0,-7-4 30 0,7 3 28 0,0-3 28 0,-7 5 24 0,7-1 25 0,0-1-68 0,-7 6-120 0,7-4-67 0,-5 4-40 0,5 0-19 15,0 0-7-15,0-6-9 0,-8 6-9 0,8 0-6 0,0 0-7 0,0 0-5 0,0-5-5 0,0 5-8 16,0 0-4-16,0 0-7 16,0 0-10-16,0 0-7 0,0 0-11 0,0 0-6 0,0 0-11 0,0 0-9 0,0 0-6 0,0 0-7 0,0 0-10 0,8 0-4 0,-8 0-8 15,5-4-4-15,2 4-5 0,0 0-1 16,0-5-4-16,-1 5-2 0,1-4-1 0,6 4-2 0,-2 0 0 0,5-6-3 0,-3 6-5 0,-3 0-13 0,4 0-14 0,7 0-22 16,-8 0-22-16,6 0-28 0,-6 0-31 0,8 0-29 0,-11 0-31 0,3 6-28 0,1-6-25 15,-1 4-37-15,-5 1-41 0,5-5-42 0,-8 4-43 0,2 1-34 0,0-5-31 0,-7 6-5 16,0-6 5-16,5 4 25 0,-5-4 34 15,0 0 40-15,-5 6 43 0,-2-6 38 0,7 5 39 0,-7-5 45 0,2 0 46 0,-3 4 48 0,-5-4 45 0</inkml:trace>
  <inkml:trace contextRef="#ctx0" brushRef="#br0" timeOffset="189909.22">32147 11934 0 0,'-5'0'7'0,"-11"0"70"0,3 0 48 0,8 0 42 16,-9 0 37-1,9 0 35-15,-8 0 31 0,5 4 35 0,-5-4 30 0,8 0 31 0,-9 0 32 0,9 6 11 16,-8-6-1-16,5 0-30 0,0 4-45 0,3-4-36 0,-1 0-31 16,-1 0-20-16,1 5-14 0,-1-5-15 0,1 5-11 0,-1-5-15 0,7 0-14 15,-7 4-12-15,0-4-17 0,7 6-14 0,-5-6-16 0,5 6-11 0,0-2-13 0,-8-4-12 16,8 5-10-16,-5 1-10 0,5-2-11 0,-8-1-10 0,8 8-8 0,0-7-6 15,0 2-4-15,-6 3-4 0,6-3-5 0,0 3-2 0,-5-3-2 0,5 3-2 16,0 0-2-16,0 1-2 0,-7 1 0 0,7-1-3 0,0-1 0 0,0 0-1 0,0 1 1 0,0 1 1 16,0-1-5-16,0-1 2 0,0 0 1 0,0 0 0 0,0 3 2 0,0-3 1 15,0-3 1-15,0 3 1 0,7-5 2 0,-7 1 1 0,0-1 2 0,0 2 1 16,5-1 2-16,-5-1 3 0,0 2 3 0,6-6 1 0,-6 6 2 0,8-6 0 16,-8 4 2-16,5-4 4 0,3 0 1 0,-8 0 1 0,5 5 0 0,2-5 2 15,0 0-2-15,0 0 0 0,-1 0 1 0,1-5 0 0,6 5 2 0,-7 0-1 0,-1 0 1 16,3-4 2-16,5 4-2 0,-5-6-1 0,2 6-1 0,-1 0-4 0,3-6 1 15,2 6-1-15,-8-4-1 0,6 4-3 0,2 0 1 0,-1 0-2 0,-1 0-2 16,2 0-2-16,-1 0-3 0,0 4-3 0,0-4-4 0,1 6 1 0,-1 0-1 0,-1-2-2 16,-5 1-2-16,5-1 0 0,1 1-2 0,1 5-1 0,-9-5 1 0,2 4-2 0,2 1-1 15,-4 1-1-15,1-3 0 0,1 3 2 0,-2 4-1 0,-5-5 0 0,0 4 2 16,9-4-1-16,-18 4-1 0,9 2-6 0,0-3-3 0,-5 2-10 0,-2 0-12 0,1 0-12 16,1-2-15-16,-4 2-16 0,-3 0-16 0,5 0-18 0,-5-6-16 15,-3 6-13-15,3-6-16 0,0 3-13 0,-1-3-11 0,-1 1-10 0,7-6-7 0,-12 6-8 16,11-6-8-16,-2 2-8 0,-6 0-7 0,3-6-6 0,2 4-12 0,-2-4-22 0,0 0-33 15,-1 0-45-15,7 0-51 0,-7 0-25 0,9 0-17 0,0-4 6 16,-3 4 21-16,3-6 27 0,-3 0 30 0,0 2 32 0,8-1 37 0,-5 0 35 0,5-5 39 0,0 6 48 16,0-5 49-16</inkml:trace>
  <inkml:trace contextRef="#ctx0" brushRef="#br0" timeOffset="190487.01">32531 11993 15 0,'-7'-4'123'0,"7"4"73"0,-6-6 55 0,1 1 47 0,-3 1 37 0,0-2 34 0,3 0 32 0,-1 2 30 0,-1-1 29 0,1 0 26 0,6 1 24 0,-8-2-26 0,1 2-56 0,7 4-82 0,-5-5-94 0,5 1-50 0,-6-1-34 0,6-1-15 0,-6 6-9 16,6-4-8-16,0-2-11 0,-7 1-6 0,7 1-5 0,0-1-5 0,-8 1-5 16,8-2-4-16,0 2-7 0,0 4-6 0,-5-5-8 15,5-1-7-15,0 3-8 0,0-4-7 0,0 2-7 0,0 5-6 0,0-4-7 0,0-1-5 16,0 1-4-16,0-2-7 0,0 2-3 0,5-1-6 0,-5-1-5 0,8 6-3 0,-8-3-3 0,7-3-2 0,-7 0-4 15,6 2 0-15,0-1-1 0,-1 5 0 0,2-4 0 0,1-1 0 0,5 5 2 16,-7 0 1-16,7 0 1 0,0 0 2 0,0 0 2 0,1 0 2 0,4 0 3 0,-5 0 0 16,7 5-2-16,-8-1 3 0,8-4-2 0,-6 5-2 0,-1-1-1 0,0 2-3 15,0 0-4-15,-7-3 0 0,2 3-2 0,-3-1 1 0,2-1-1 0,-7 2-1 0,6-2 0 16,-6 1 2-16,0-1 0 0,-6 8 0 0,6-9 3 0,-7 8-1 16,2-7-1-16,-3 6-2 0,2 4-7 0,-7-4-2 0,5 1-3 0,-5-2-2 0,3 5-3 0,-11-4-4 0,8 6-5 15,-1-7 1-15,1 4 0 0,0-2 0 0,-5-1-1 0,4 5 1 0,1-6 4 16,0 1 6-16,0 4 4 0,7-4 5 0,-7 1 5 0,-2-1 1 0,10-6 2 0,-1 5 3 15,0 2 0-15,-1-7 2 0,-1 1-2 0,3 1 0 0,-3-2-1 0,8 2 1 16,-6-6 0-16,6 5 0 0,0-5-4 0,0 4-2 0,0-4 0 0,0 0-2 16,0 0-4-16,0 0 1 0,0 0 0 0,0 0 4 0,0 0 3 0,0 4 6 0,0-4 6 15,6 0 6-15,-6 5 8 0,8 1 7 0,-8-6 5 0,5 3 6 0,3 3 6 16,-1 0 7-16,-1-3 5 0,0 3 8 0,6 0 1 0,-4 3 2 0,5-5 0 0,-2 5-3 16,5 2-5-16,-5-1-2 0,1 5-8 0,4-6-4 0,-5 6-2 0,2-6-5 15,7 7-4-15,-8-3-5 0,3 2-7 0,-1-1 0 0,-9 2 0 0,8-1-1 16,0-6-2-16,-7 6-1 0,1 0-3 0,-1-2 1 0,7-2-2 0,-13 5-6 0,7-7-9 15,-1 4 0-15,-1-2 0 0,-5-2 0 0,0 1 0 0,0 1 0 0,0-7 0 0,0 5 0 16,-5 1 0-16,5-5 0 0,-13 4 0 0,8-2 0 16,-9 2 0-16,7-4 0 0,-12 5 0 0,6-6 0 0,-6 1 0 0,-1 0 0 0,1-5 0 0,-2 4 0 0,-6 2 0 15,4-6 0-15,-4 0 0 0,6 6 0 0,-3-6 0 0,-4 0 0 0,2 0 0 16,7 0-29-16,-7 0-122 0,-1 0-36 0,9 0-38 0,-3 0-46 16,2 0-47-16,-1 4-89 0,1 1-109 0,6-5-68 0,0 4-47 0,0 2-6 0,-1-6 15 0,9 3 27 15,-3 3 37-15,-2-1 43 0,1-5 48 0,9 4 53 0,-7-4 59 0,2 6 63 0,5-6 65 16,0 0 84-16,0 0 96 0</inkml:trace>
  <inkml:trace contextRef="#ctx0" brushRef="#br0" timeOffset="192248.53">20451 14488 85 0,'0'-4'162'0,"0"-1"47"15,0 5 38-15,-8-6 31 0,8 6 29 0,0-4 26 0,-5-1 27 0,5 1 23 0,-8 4 25 0,8-5 20 0,-6 5 23 0,6 0-70 0,0-4-115 0,0 4-71 0,0 0-48 0,0 0-26 0,0 0-16 0,0 0-11 0,0 0-12 0,0 0-10 0,0 0-9 16,0 0-10-16,0 0-8 0,0 0-9 0,0 0-4 0,-7 0-5 0,7 4-4 0,-6 1-2 0,-1-1 0 15,7 1-2-15,0-1 0 0,-6 2-3 0,-1-1 1 0,7 5-4 0,-6-4-2 16,6 3-3-16,0-5-1 0,-7 5-2 0,7 2-5 0,0-2-4 0,0 1-3 0,0 1-2 16,0-7-3-16,0 11 1 0,7-6-3 0,-7 0 0 0,6 3-1 15,-6-3 2-15,7-5 5 0,-1 5 1 0,1 3 2 0,-1-9 3 0,1 3 4 0,7 0 3 16,-9-2 2-16,8 1 0 0,1-1 4 0,-9-4 1 0,10 0 2 0,4 0 4 16,-6 0 2-16,0 0 5 0,-2 0 3 0,10-4 4 0,-8-1 8 0,8 1 4 15,-2-2 5-15,-1 0 5 0,1-3 2 0,1 0 5 0,-1 3-1 0,2-7 4 0,-3 1 3 16,3 3 3-16,-2-6 4 0,1 6 3 0,-8 0 4 0,3-7 2 0,-2 7 1 15,-2-2 4-15,4 2 4 0,-9-4 3 0,0 1 6 0,1 3 2 0,-2-1 2 16,-5 1 0-16,0-6-4 0,0 6-3 0,0-3-7 0,-5-2-8 0,5 0-10 0,-7 5-7 16,-5-6-10-16,5 0-11 0,-6 6-13 0,-1-6-11 0,2-1-12 0,-2 7-11 15,-4 0-5-15,-3-1-6 0,3 5-3 0,-3-4-4 0,-6 3-4 0,8 0-3 16,-1 6-1-16,-4 0-1 0,3 0-5 0,2 6-2 0,-1 0 2 0,0-3-1 16,8 8 3-16,-7-1 0 0,6-1 0 0,-1 0 0 0,1 7 3 0,6-1 1 0,-7-2 3 15,9 7-1-15,-8-5 4 0,8 4-1 0,-3 2 5 0,2-2 0 0,6 5 6 16,-7-3-2-16,1 1 1 0,6-2 2 0,-7 1-1 0,7 2 1 0,0 3 1 15,0-7 1-15,0 5 0 0,0-5-1 0,7 1 0 0,-7 5 0 0,6-7 1 16,1 3 0-16,-1 3 2 0,2-5 0 0,-3 2 3 0,3-2 1 0,-3-1 0 0,9 3 1 16,-9-8 0-16,10 2 2 0,-3 6 0 0,0-12 4 0,2 6 2 0,-1-6-3 15,-1 1-6-15,8 1-8 0,-8-7-14 0,9 2-20 0,-7-3-27 0,4 3-24 16,1-6-29-16,-4 0-30 0,4 0-29 0,-7 0-31 0,8 0-34 0,-8 0-49 16,4-6-59-16,-5 6-77 0,2 0-78 0,0-3-26 0,-6-3 1 0,5 2 22 0,-4-1 35 15,4-1 38-15,-4 2 40 0,-2-2 45 0,-1-3 43 0,-5-2 46 0,8 3 44 0,-8-3 57 16,7 1 61-16</inkml:trace>
  <inkml:trace contextRef="#ctx0" brushRef="#br0" timeOffset="192911.22">21186 14747 0 0,'5'5'5'0,"11"1"113"0,-11-6 72 0,1 4 49 0,6-4 40 0,-12 0 37 0,9 0 36 0,-4 0 33 0,2 0 31 0,-7 0 31 0,6 0 28 0,-6 0 26 0,5 0 31 0,-5-4-77 0,0 4-133 0,0 0-69 0,0 0-30 15,0 0-15-15,0 0-8 0,0 0-7 0,0 0-12 0,0 0-10 0,0 0-8 0,0 0-11 16,0 0-8-16,0 0-10 0,0 0-12 0,0 0-13 0,0 0-17 0,0 0-16 0,0 0-15 16,0 4-13-16,-5-4-17 0,5 6-9 0,0-6-10 0,-6 5-7 0,6-5-5 15,-7 4-4-15,2 1-2 0,-4 5-3 0,4-6-3 0,-2 1 2 0,1 1 1 0,1 4 1 16,5-5 1-16,-9 4 0 0,2-5 3 0,2 5 2 0,-3-3 1 0,2-1-1 16,6 5 1-16,-5-4-1 0,-3-2-4 0,3 1 1 0,-2 4-4 0,7-5-5 15,-7 2-3-15,0-1-9 0,1-5-1 0,-1 4-2 0,2 1-3 0,-9 2-3 16,9-4-2-16,-3-3 0 0,0 6 1 0,3-6 0 15,-8 0 4-15,8 5 1 0,-4-5 4 0,4 0 7 0,-2 0 4 0,1 0 9 0,6-5 2 0,-7 5 5 0,0 0 2 16,0-6 3-16,7 6 2 0,0-3 2 0,-5 3-1 0,5 0 2 0,0-7-2 16,-8 2 1-16,8 5 0 0,0-4-3 0,-5-1-1 0,5 5-3 0,0-6 1 15,0 2-3-15,0-1 0 0,0 1-1 0,0-5-2 0,0 3 1 0,-8 0-1 0,8 2 1 16,0-7-2-16,0 8 1 0,0-3 0 0,8-3 1 0,-8 5 2 0,0-8 2 16,0 3 0-16,0 4 3 0,0-5 1 0,5 1 2 0,-5 5-1 15,0-7 4-15,8 7 0 0,-8-2 0 0,5-3 1 0,-5 3 2 0,0 1 1 16,7 1-1-16,-7-1 2 0,7 1-1 0,-7 4 3 0,7-6-2 0,-7 3 3 0,6 3 0 15,-6-7-1-15,0 7 0 0,7-5 0 0,-2 5-1 0,-5 0-1 16,9-4 3-16,-9 4-1 0,5 0 2 0,0-5-1 0,3 5 3 0,-8 0-3 0,5 0 1 0,3 0-1 0,0 0 2 16,-3 0-3-16,1 0 1 0,2 0-1 0,-8 0 0 0,5 0-2 0,2 0 0 15,-1 0-2-15,1 5-1 0,0-5-2 0,0 4 1 0,-2 1-2 0,-5 2-1 16,8-4 0-16,-3 3-1 0,1-2 1 0,2 1 0 0,-3 4-1 0,-5 1 2 16,7 1 1-16,2-1 2 0,-4-1-2 0,1 6 1 0,-6 0 0 0,7 0-2 15,-2-2 2-15,-5 2 0 0,9 6-1 0,-4-3 1 0,-5 1 1 0,7 2-2 16,-7-2-2-16,6 1 2 0,-1-1-3 15,-5 0-2-15,8 7 0 0,-8-7-2 0,0-5 0 0,8 6 0 16,-8-6-1-16,0 5 1 0,0-4-2 0,0 0 2 0,0 0 0 0,0 0 1 0,0 0 2 0,0-2-2 0,0 2 4 16,0-6 0-16,-8 7 1 0,0-7-2 0,8 6-3 15,-5-6-5-15,-1 6-4 0,-1-5-7 0,-7 1-10 0,9-2-5 0,-8 1-6 0,-1-1-7 16,2 3-5-16,4-3-6 0,-3 0-6 0,-9-5-7 0,6 7-5 0,1-2-5 0,0-3-7 0,2-2-8 16,-5 2-7-16,-2-2-9 0,4 1-9 0,2-1-14 0,-1-4-11 0,-1 0-15 0,1 0-15 0,0 0-17 15,0 0-18-15,-1 0-15 0,4 0-19 0,2 0-19 0,-5-4-20 0,5 4-35 16,-3-5-42-16,4 5-52 0,1-4-55 0,-2-2-11 15,8 2 13-15,-5-2 25 0,5 1 26 0,0 1 36 0,-7-7 34 0,7 7 36 0,7-5 38 0,-7 0 39 0,0-3 42 0,5-3 52 16,-5 6 61-16</inkml:trace>
  <inkml:trace contextRef="#ctx0" brushRef="#br0" timeOffset="193195.34">21797 14563 0 0,'0'0'8'0,"0"0"121"0,0 0 74 0,0 0 51 0,0 0 44 0,0-5 38 0,0-1 37 0,0 2 36 0,-5-2 31 0,5 1 32 0,-7 1 28 0,7 4 28 0,-7-6 27 15,7 6-85-15,-5-5-147 0,5 5-78 0,-8 0-41 0,3-4-22 0,5 4-12 0,0 0-15 16,0 0-18-16,0 0-13 0,0 0-14 0,-8 0-12 0,8 0-14 0,0 0-9 16,0 0-10-16,0 0-12 15,0 0-9-15,0 0-10 0,0 0-10 0,0 0-9 0,0 0-5 0,8-5-5 0,-8 5-4 16,5-4-2-16,3 4-2 0,-8-6 0 0,12 6-3 0,-5-3 1 0,5-3 0 15,1 0-6-15,6 2-9 0,-3-1-15 0,2-1-17 0,1 2-24 16,-1-1-24-16,3 1-28 0,-2-1-29 0,1 1-34 0,-1 4-34 0,-6-6-53 16,6 6-64-16,-4 0-85 0,4 0-95 0,-6 0-30 0,0 0 1 0,-7 6 20 0,6-6 32 0,-3 4 38 15,-9 1 40-15,7-5 43 0,-7 0 45 0,0 0 47 0,-7 4 52 0,-2 1 59 16,9-5 66-16</inkml:trace>
  <inkml:trace contextRef="#ctx0" brushRef="#br0" timeOffset="193354.19">21941 14625 0 0,'-7'21'2'0,"1"-2"118"0,1-1 93 0,-11 2 67 0,11-4 55 0,-1-3 43 0,-1 2 39 15,2-4 36-15,-4-1 34 0,4-5 34 0,-2 4 27 0,7-5 27 0,-6 2 24 16,6-2-83-16,-5 1-141 0,5 1-101 0,0-3-80 0,0 4-46 0,0-2-27 0,0-1-19 16,5-4-9-16,-5 5-13 0,6-1-14 0,-6-4-8 0,7 6-13 0,-2-6-5 15,4 3-5-15,-4-3-5 0,8-3-4 0,-8 3-21 0,16 0-28 0,-8-6-37 16,1 2-47-16,4-1-55 0,3 1-58 0,-2-1-115 0,1-2-134 0,-1 4-75 0,2-3-42 16,-3 1-8-16,3-5 6 0,-4 6 17 0,3-1 23 0,-1 1 40 0,-4-7 46 0,4 1 57 15,-14 1 62-15,9-2 66 0,-1-2 69 0,-6-3 94 0,7 2 102 0</inkml:trace>
  <inkml:trace contextRef="#ctx0" brushRef="#br0" timeOffset="194903.16">23400 14293 0 0,'0'0'40'0,"0"-4"44"0,0-1 28 0,0 5 26 16,-5 0 26-16,5-6 22 0,0 3 22 0,0 3 24 0,-9 0 22 0,9-6 23 0,0 6 23 0,0-6-16 0,-7 6-39 0,7-4-30 0,-5 4-25 0,5-5-17 0,-6 5-11 0,6-6-7 0,-7 6-8 0,1-4-4 0,6 4-1 0,-8-3-3 0,3 3-4 0,-2-6-3 0,0 6-4 15,2 0-1 1,-2-5 2-16,-1 5 3 0,3 0 3 0,-3-4 2 0,2 4 6 0,1 0-4 0,-3 0-3 16,1 0-3-16,1 0-4 0,0 0-5 0,6 0-7 0,-7 0-5 0,2 0-2 0,-4 0-9 0,9 0-7 0,0 0-5 0,0 0-10 0,0 0-10 15,0 0-7-15,0 0-10 0,0 0-6 0,0 0-10 0,0 0-8 0,0 0-7 0,0 0-7 16,0-6-2-16,0 6-2 0,9-6 0 0,-4 6 0 0,2 0 4 0,-1 0 2 16,0-4 2-16,1 4 0 0,6-5 4 0,1 5 2 0,-1-5 1 0,-1 5 4 31,7-4-1-31,-5 4 1 0,4-6-2 0,3 6-3 0,-3-4-1 0,-2 4-4 15,3 0-2-15,-6 0-3 0,6 0 0 0,-6 0-1 0,-1 0-3 0,2 0-3 0,-1 0 1 16,0 0 0-16,-7 4-1 0,1-4 2 0,7 6-3 0,-9-6 3 0,2 0-1 16,-1 4 0-16,1-4-1 0,-7 5-2 0,7-5 2 0,0 5-2 0,-7-5 1 15,5 4-1-15,-5-4 1 0,0 0 2 0,8 6-3 0,-8-6 3 0,5 6 1 16,-5-6 1-16,0 0-1 0,0 4 3 0,6-4 1 0,-6 0 1 0,0 5 3 0,0-5 3 16,0 0 1-16,0 0 2 0,0 0 2 0,0 0 1 0,0 6 1 0,0-6 2 15,0 0-1-15,0 0 3 0,0 3 0 0,0 1 2 0,0-4 3 0,0 11 2 16,0-7 0-16,0 8 1 0,0-3 1 0,-6 0-1 0,6 6-2 0,-5 0 0 15,5 0-2-15,-8 4-1 0,3-1-31 0,5 3-3 0,-7 3 0 0,0 1 0 16,0-1 0-16,1 1 0 0,-1 3 0 0,2 2 0 0,-4-6 0 0,4 6 0 16,-2-2 0-16,7 3 0 0,-6-2 0 0,0 5 0 0,-1-4 0 0,7-2 0 0,-8 3 0 15,8-4 0-15,-5 4 0 0,5-7 0 0,0 6 0 0,-6-6 0 0,6-5 0 16,6 2 0-16,-6-3 0 0,0 3 0 0,0-8 0 0,0 2 0 0,5 0 0 16,-5 0 0-16,0-6 0 0,8 1-31 0,-8-1-30 0,0 3-16 0,7-9-19 15,-7 3-21-15,0-1-26 0,0-1-23 0,0-4-28 0,0 6-28 0,0-6-23 0,0 0-26 16,0 0-43-16,0 0-50 0,0 0-86 0,0 0-102 0,0-6-32 0,0 2 3 15,0-7 24-15,-7 8 31 0,7-9 38 0,-8 3 42 0,3-4 44 0,-1-2 44 0,-2-1 47 16,3 2 48-16,-2-1 61 0,-1-4 67 0</inkml:trace>
  <inkml:trace contextRef="#ctx0" brushRef="#br0" timeOffset="195124.3">23295 14786 52 0,'-6'0'174'0,"1"0"77"16,-3 0 61-16,1 0 47 0,1 0 42 0,0-4 38 0,6 4 35 0,-7-5 31 0,2 1 27 0,5 4 27 0,0 0 28 0,0-5-45 0,0 5-84 0,0 0-99 0,0 0-106 0,0 0-55 0,0-6-28 0,0 6-16 0,0 0-12 0,0 0-7 0,0 0-8 0,0 0-5 0,0 0-4 0,0-4-6 16,0 4-6-16,5 0-6 0,-5 0-12 0,0 0-6 0,7 0-13 0,-7-6-8 0,6 6-8 0,0-5-6 0,9 1-7 0,-10 4-30 0,9-6-10 0,-1 1 0 15,6 1 0-15,-7-1 0 0,9-5 0 0,-3 7 0 0,3-4 0 16,6 2 0-16,-8-4 0 0,6 3 0 0,-5 2 0 0,6-1-20 0,-6 1-75 0,-1-1-27 16,7 1-28-16,-6-2-35 0,0 6-37 0,-1-6-34 0,-7 3-41 0,7 3-52 15,-6 0-56-15,1 0-88 0,-1 0-96 0,-6 3-28 0,7-3 8 0,-9 0 24 0,2 6 37 16,-1-6 41-16,0 0 47 0,-6-6 49 0,7 6 50 0,-7-3 53 0,8-3 53 0,-8-3 63 15,0 3 65-15</inkml:trace>
  <inkml:trace contextRef="#ctx0" brushRef="#br0" timeOffset="195788.58">24325 14338 0 0,'12'-5'27'0,"-3"5"145"15,3-6 84-15,-6 2 62 0,1-2 48 0,-1 1 40 0,2 1 40 0,-8-5 36 0,5-1 34 0,-5 5 29 16,5-4 33-16,-5 3 28 0,0 0 28 0,8-3-106 0,-8 3-186 0,6 6-100 16,-6-4-51-16,0 1-31 0,0-3-16 0,0 6-15 0,7 0-15 0,-7 0-11 15,0 0-16-15,0 0-13 0,0 0-12 0,0 0-9 0,0 0-12 16,0 0-9-16,0 0-9 0,0 0-8 0,0 0-6 0,-7 6-6 0,7-6-1 0,0 3-2 0,0 1 1 16,-6-4 2-16,6 6 5 0,-8 3 1 15,8-3 1-15,-5 0-2 0,0 3-1 0,-3-4-3 0,2 5-3 0,-1-1-3 0,1 0-2 16,-6 1-4-16,-2 1-1 0,7-7-6 0,-7 5-4 0,1 1-8 15,0-5-5-15,2 4-4 0,-2-3-4 0,-3 0-4 0,-2-2-3 0,5 1-3 0,0 1 1 0,-1-6-2 16,1 4 4-16,1-4 3 0,0 0 2 0,-3 4 5 0,3-4 3 0,5-4 6 0,-6 4 4 0,5 0 1 16,-3-4 7-16,6 4 2 0,-2-6 5 0,-2 1 4 0,9 1 4 0,-5-2 2 15,5 6-1-15,-7-6 0 0,7-3-1 0,0 4-2 0,-6 1 0 0,6-2-1 16,0-3-2-16,0 5-3 0,0-7-2 0,6 7 1 0,-6-2-2 0,0-3 0 0,7 0 2 16,-7 3 0-16,5 2 1 0,4-7 2 0,-2 8 2 0,-2-3 3 0,6 0 5 0,-3 2 6 15,5-1 7-15,0-1 3 0,1 6 6 0,-2 0 3 0,2 0 4 16,-1 0 2-16,6 0 0 0,-6 6-1 0,7-1 3 0,-9-1-3 0,5 2-2 15,2 0-4-15,-4 3-3 0,-2-4-4 0,2 5-6 16,-1-1-4-16,1 6-2 0,-9-5-3 0,8 5-2 0,-6-6 0 0,-7 6 1 0,6 4-2 0,2-4 2 0,-8-1-4 0,0 5-2 16,0 2-6-16,-8-2-3 0,2-4-5 0,-1 4 0 0,1 1-6 0,-1-1-2 15,-7 0-2-15,2 1-6 0,6-5-4 0,-15 4-3 0,8-4-3 0,2 0-3 16,-2 0 0-16,-3-2 1 0,-2 2 3 0,5 0 5 0,0 0 1 0,-1-6 4 0,-4 6-1 16,11-5 5-16,-5 1 5 0,-3 2-1 0,3-3 7 0,5 1 1 0,-6-1 4 15,5-1 5-15,-3 0 2 0,6 0 6 0,-2 2 2 16,-2-7 5-16,4 2 7 0,-2 4 7 0,1-5 4 0,6-1 5 0,-5 1 4 0,5-5 3 0,0 0 5 15,0 0 3-15,0 0 3 0,0 0 3 0,0 0 2 0,0 0 5 0,0 0 1 0,0 0 2 16,0 0-1-16,5 0 0 0,-5-5-1 0,6 1 0 0,1-1 0 16,-2 1-2-16,4-2 1 0,3 0-2 0,-1 2 0 0,-3-1-3 15,12-1-3-15,-8 3-5 0,3-3-5 0,4 2-5 0,-6 4-7 0,6-5-4 0,-6 5-5 0,7 0-4 16,-9 5-3-16,5-5-5 0,2 4-3 0,-4 2-3 0,-2-3-7 0,2 3-4 16,-8 3-9-1,6-3-11-15,-3 4-14 0,-4-1-13 0,8-4-21 0,-13 5-24 0,7-1-22 0,-1 3-25 0,2-9-28 0,-8 8-25 0,5-7-33 0,-5 0-35 0,5 7-38 16,-5-7-41-16,0 1-81 0,0 1-95 0,0-2-42 0,0-4-16 0,8 6 15 15,-8-6 28-15,0 5 36 0,0-5 41 0,6 0 43 0,-6-5 44 0,7-1 48 16,1-4 49-16,-3 1 54 0,1-6 60 0,2 6 78 0,5-7 84 0</inkml:trace>
  <inkml:trace contextRef="#ctx0" brushRef="#br0" timeOffset="196199.25">24827 14612 0 0,'0'13'49'0,"0"-4"166"0,0 3 94 0,0-9 71 0,0 3 52 0,0 0 45 0,0-6 38 0,0 0 35 0,-8-6 31 0,8 0 30 0,0 3 28 0,0 3 32 0,0 0 29 0,0 0-130 0,0 0-219 0,0 0-114 0,0 0-59 0,0 0-30 0,0 0-19 0,0 0-8 0,0 0-8 0,0 0-8 0,0 0-6 0,0 0-88 15,0 0-11-15,0 0 0 0,0 0 0 0,0 0 0 0,-5 0 0 0,5 0 0 16,-8 3 0-16,8-3 0 0,-6 0 0 0,6 6 0 0,-5-6 0 0,-2 6 0 16,-1-2 0-16,8 1 0 0,-6-1 0 0,0 1 0 0,6-1 0 0,-7 2 0 15,7-1 0-15,-5-1 0 0,5 1 0 0,0 2 0 0,0-4 0 0,-7 7 0 16,7-10 0-16,0 5 0 0,0-1 0 0,7 1 0 0,-7 1 0 0,0-2 0 15,0-4 0-15,5 5 0 0,-5-5 0 0,7 6 0 0,-7-6 0 0,6 0 0 16,0 0 0-16,-6 4 0 0,8-4 0 0,-1 0 0 0,-7-4 0 0,5 4 0 16,1 0 0-16,-6-6 0 0,8 6 0 0,-8-5 0 0,5 5 0 0,-5-4 0 15,8-2 0-15,-8 6 0 0,0-5 0 0,0 1 0 0,5-1 0 0,-5 1 0 16,0-2 0-16,0 3 0 0,0-9 0 0,0 8 0 0,0-1 0 0,-5-5 0 0,5 5 0 16,0-4 0-16,-8 5 0 0,8-2 0 0,0-3 0 0,-5 3 0 15,5 0 0-15,-8 3 0 0,8-3 0 0,-6 6 0 0,6-4 0 0,-5 4 0 0,5-5 0 16,0 5 0-16,0 0 0 0,-7 0 0 0,7 0 0 0,0 0 0 0,-8 0 0 15,8 5 0-15,0-5 0 0,-6 4 0 0,6-4 0 0,0 6 0 0,-6-3-158 16,6 3-42-16,0 0-33 0,0-3-39 0,0 3-42 0,-7 4-74 0,7-5-84 16,0 4-78-16,0 1-67 0,0-5-15 0,0 4 10 0,0 1 27 0,0 0 34 0,0-5 44 15,0-5 45-15,0 4 53 0,0-4 54 0,0 0 60 0,0-4 61 0,0-1 78 0,-5-8 80 16</inkml:trace>
  <inkml:trace contextRef="#ctx0" brushRef="#br0" timeOffset="201699.15">25549 14289 45 0,'0'0'83'0,"0"-5"27"0,0 5 27 15,0 0 27-15,0 0 26 0,0-6 27 0,0 6 28 0,0-3 21 0,0 3 24 0,0-6 4 0,0 6-8 0,0 0-17 0,0-6-22 0,0 6-16 0,0-4-14 0,0 4-8 0,0 0-9 0,0-5-11 0,0 5-11 16,0 0-9-16,0 0-7 0,0 0-10 0,0-6-5 0,0 6-8 16,0 0-8-16,0 0-13 0,0 0-9 0,0 0-10 0,0 0-9 0,0 0-12 0,0 0-11 15,0 0-11-15,0 0-12 0,0 6-10 0,0-6-9 0,0 5-7 0,0-1-5 16,0-4-5-16,-6 6-3 0,6 0-1 0,0 3-3 0,0-4-2 0,0-1 1 16,0 6-2-16,0-1 4 0,0-4 1 0,0 5 2 0,0 1 2 0,0-7 0 15,-8 5 2-15,8 1 0 0,-5-5-1 0,5 4 1 0,-7-3 2 0,7 4-1 0,-6-5-1 0,0 5 1 16,-1-6-1-16,-1 1 1 0,8 0-2 0,-5-1 3 0,-9 2-1 15,9 0-2-15,-2-6 1 0,-1 3 0 0,2-3 0 0,-7 0-1 0,8 0 0 16,-3 0 0-16,-5 0-2 0,7-3 1 0,1 3-1 0,-11-6-1 0,11 0-2 16,-1 6 1-16,-1-4 0 0,2-1 0 0,-3 0-3 0,0-3 0 0,3 2 3 15,-1 1 3-15,6 1 4 0,-8-8 6 0,8 9 3 0,-5-3 3 0,5-3 4 0,0 3 2 16,0-3 3-16,0 0 1 0,0 3 1 0,0-4 4 0,0 1 1 0,0 4 0 0,0-5-2 16,0 1-6-16,0 3-4 0,5-3-5 0,-5-1-5 0,8-1-2 0,-2 7-4 15,-1 1-3-15,3-8 0 0,0 7-2 0,-3-8-2 0,2 8-1 0,4-1 1 0,-2 0 1 16,3 1 0-16,-6-2 4 0,7 2 2 0,0 4 0 0,0 0 0 0,-7-5 4 15,9 5 1-15,-3 5 4 0,0-5 1 0,3 0 1 0,-3 4-1 0,-5 2-1 0,6-2-3 16,0 6-2-16,-7-6 0 0,7 8-4 0,-5-3 2 0,-3 4 0 0,8-2 0 16,-8 5-2-16,4-7-1 0,-9 6-2 0,5 3-3 0,2-2 1 0,-7 2 1 15,0-3 2-15,0 6 1 0,0-2 0 0,0-1 1 0,0 9-1 0,-7-9-1 16,7 1-4-16,-5 2 0 0,-4-3-2 0,4 3 0 16,0-2 0-16,-3-4-3 0,3 3-1 0,-3-2-4 0,2-1 0 0,-1 3-3 0,1-6-6 0,-7 1-3 0,5 2-3 15,3-6-6-15,-8 6-2 0,7-5-4 0,-9 4-3 0,10-4-2 0,-9 1-4 16,9-1-1-16,-10-1 0 0,3 0 1 0,0 1 1 0,4 1 3 0,-5-1 4 0,2-5 4 15,-5 4 4-15,11-5 4 0,-8 2 4 0,8-3 4 0,-11 3 2 0,11-1 3 16,-9-1 5-16,9-4 1 0,-3 6 2 0,3-6 2 0,-2 0-1 0,0 0 1 16,2 6 2-16,-2-6 0 0,-1-6-1 0,8 6 2 0,-5 0 1 0,-3 0-1 15,8-6 1-15,-6 6-2 0,6 0 2 0,0-4-1 0,-5 4 0 0,5-5-1 16,0 5-1-16,0-6-1 0,0 6-4 0,0-3 2 0,0 3 2 0,0 0 1 0,0 0 2 16,0 0 0-16,0-6 2 0,0 2 2 0,0 4-2 15,5 0 2-15,-5-5 1 0,6 5 5 0,-6-4 2 0,8 4 6 0,-3-5 3 0,3-2 2 0,-1 7 3 16,-2-3-1-16,2 3 1 0,0-6 0 0,6 6 0 0,-8-5 0 0,9 5 0 15,-9 0-1-15,11 0-2 0,-11 0-1 0,8 0-6 0,1 0-2 0,-2 5-3 0,-6-5-1 16,7 6-4-16,0-3-1 0,-6 4-1 0,5-2-2 0,3-1 1 0,-10 1-3 16,9 5 1-16,-9-7 0 0,3 8 2 0,5-1-1 0,-7 0 0 0,1-1-2 15,-2 0-2-15,3 2 1 0,-2-2 1 0,1 1 0 16,-7 1 0-16,6-3-1 0,1 3-2 0,-7 4 1 0,6-11 1 0,2 7-2 0,-8-1 0 0,5-1-1 0,-5-5 1 16,8 7 0-16,-8-8 0 0,5 9-1 0,-5-8-1 0,5 1 0 15,-5-1 0-15,9-4 0 0,-9 6-1 0,5-2 0 0,-5-4-3 0,7 0-2 0,-7 5-8 0,0-5-7 16,0 0-8-16,0 0-9 0,8 0-10 0,-8 0-10 0,6 0-12 0,-6-5-10 15,6 5-13-15,-6 0-9 0,0-4-13 0,7 4-8 0,-7-6-10 0,0 2-10 0,0 4-12 16,5-5-13-16,-5 1-11 0,0-1-19 0,0-2-17 16,0 4-40-16,0-3-49 0,0-3-59 0,0 0-67 15,0 3-16-15,0-3 1 0,0-1 17 0,0-5 21 0,0 4 29 0,0-2 30 0,0-3 33 0,0 2 38 0,0-1 39 0,0-4 43 0,0 4 56 16,0-4 61-16</inkml:trace>
  <inkml:trace contextRef="#ctx0" brushRef="#br0" timeOffset="202372.2">26181 14289 1 0,'0'-5'55'0,"0"5"39"16,7 0 27-16,-7-6 26 0,0 3 26 0,0 3 24 0,6-6 24 0,-6 0 23 0,0 6 22 0,0-4 22 0,0-1 21 0,7-1-22 0,-7 6-46 0,0-4-29 0,0 4-19 0,6-3-9 0,-6-3-6 0,0 1-6 0,0 1-7 15,5-2-5-15,-5 0-5 0,0 2-4 0,0-1-3 16,0 0-4-16,0 1-2 0,0-2-2 0,0 2-3 0,0-1-3 0,0 1-4 0,8-1-6 15,-8-2-6-15,0 4-6 0,0-3-8 0,0 1-6 0,0 5-3 0,0-4-7 16,0-2-3-16,0 3-4 0,0 3-3 0,0-6-4 0,0-3-2 0,0 3-3 16,0 6-1-16,0 0-3 0,-8-4-5 0,8 4 0 0,0-6-6 0,0 6-3 0,0-5-2 15,0 5-6-15,0 0-3 0,0-4-2 0,0 4-4 0,-5 0-3 0,5 0-2 16,-6 0-2-16,6 0 0 0,-7 0-5 0,7 0 0 0,-6 0-5 0,-1 4 1 16,1-4-4-16,6 5 0 0,-7 1-3 0,0-2-3 0,0 2-1 0,2-1-2 0,-3-1-2 15,3 5-5-15,-1 1 0 0,-2-5-3 0,3 4 0 0,-2 3 1 0,-1 1-2 16,2-3 1-16,0 4 0 0,-1-2 0 0,2 3 0 0,-11-2 1 0,11 2 0 15,-1 5 1-15,-1-6 0 0,1 6-1 0,-7-5 1 0,6 4 1 0,1-4 1 16,0 4-2-16,6 0 1 0,-7 1-1 0,-1 1-1 0,3-3 2 0,5 1-2 16,-6 2 0-16,-2-3 0 0,8 3 1 0,0-2-2 0,0 5 0 0,-5-3 0 0,5-8-2 15,0 11 2-15,5-8-1 0,-5 2 2 0,0 2-1 0,0 0 0 0,8 0 0 0,-2-1 0 16,-6-4 0-16,5 4 3 0,3-5-1 0,-1 7 1 0,-1-8-1 0,0 2 1 16,1 1 2-16,6-7-2 0,-7 6 2 0,7-6 0 0,-8 3 0 0,11-3 2 15,-11-4-1-15,8 3 3 0,1-2 1 0,-7-1 2 0,6-1 6 0,-7-4 3 16,7 0 8-16,-1 5 5 0,-5-10 5 0,6 5 7 0,-6 0 9 0,6-4 4 15,-7-1 11-15,-1-1 5 0,11 2 3 0,-11 0 5 0,3-1 5 0,-3-4 3 16,0-3-1-16,4 8-1 0,-4-7-5 0,-5 2-7 0,7 0-3 0,-7-1-33 16,6-5-36-16,-6 6 0 0,0-6 0 0,-6 6 0 0,6-7 0 0,-7 1 0 0,2 2 0 15,5 2 0-15,-14-4 0 0,9 0 0 0,-3 6 0 0,-5-1 0 0,0 0 0 16,0 1 0-16,-6 4 0 0,5-5 0 0,2 5-14 0,-7 5-44 0,-1-4-6 16,6 4-12-16,-4 0-14 0,2 4-18 0,-2-4-21 0,-1 5-23 0,6 5-27 0,0-5-34 15,-6 11-40-15,6-7-72 0,-2 0-90 0,3 0-86 0,0 6-86 0,4 1-25 16,-5 2 2-16,7-3 21 0,-6 1 30 0,3-2 40 0,4-1 45 0,-2 2 48 15,-4 1 51-15,2-2 58 0,2-4 60 0,-4-1 78 0,3-4 78 0</inkml:trace>
  <inkml:trace contextRef="#ctx0" brushRef="#br0" timeOffset="204896.52">26930 14537 0 0,'0'-4'10'15,"-7"4"55"-15,1 0 36 0,-1-6 34 0,7 6 38 0,-5 0 29 0,-3 0 29 0,2-5 26 0,6 5 24 0,-7 0 22 0,1 0 20 0,-2 0-2 0,3-4-22 0,5 4-22 0,-8 0-22 0,3 0-20 0,0 0-21 0,-4 0-20 0,4 0-20 0,5 0-15 0,-7 0-7 0,-1 0-7 0,8 0-3 16,-5 0-4-16,-2 0-6 0,7 0-6 0,0 0-7 0,0 0-10 0,0 0-9 15,0 0-11-15,0 0-12 0,0 0-13 0,0 0-13 0,0 0-8 0,0 0-7 0,0 0-1 16,0 0 1-16,0 0 4 0,7-5 3 0,-2 5 4 0,3 0 5 16,-1 0 4-16,-2 0 8 0,4 0 5 0,1 0 9 0,3 0 5 0,8-4 6 0,-7 4-1 15,4-6 0-15,3 3-7 0,-3 3-12 0,8-6-10 0,1 0-11 0,-1 2-6 16,1-1-9-16,-8 5-6 0,13-6-7 0,-5 2-9 0,-3 4-10 0,-3-5-18 16,6 5-22-16,-9-4-22 0,3 4-24 0,-2 0-22 0,-6 0-27 0,-1 0-26 0,0 0-29 15,-4 0-32-15,5 0-33 0,-6 0-46 0,-7 0-51 0,6 4-58 0,-6-4-59 16,0 0-26-16,0 0-8 0,0 0 17 0,0 0 28 0,-6 0 34 0,-1 0 36 0,1-4 42 15,-1 4 41-15,-6-5 45 16,6 1 43-16,0-2 51 0,-6 0 53 0</inkml:trace>
  <inkml:trace contextRef="#ctx0" brushRef="#br0" timeOffset="205101.14">27126 14333 0 0,'-14'-6'3'0,"1"-4"115"0,1 1 74 0,3 0 52 0,-1-1 45 0,2-1 41 0,-5 2 41 0,7-1 37 16,-1-5 36 0,2 6 37-16,-4-6 33 0,4 5 34 0,-2 0 32 0,7 0-73 0,-6 6-137 0,6-1-74 0,0-4-44 0,0 2-28 0,-5 7-21 0,5 0-23 15,0 0-22-15,0 0-24 0,0 0-21 0,0 0-21 0,0 0-20 16,0 0-18-16,0 0-18 0,0 0-12 0,0 0-8 0,5 7-5 0,-5-2-7 0,0 4 0 15,0 1-2-15,6-1 2 16,-6 0 0-16,7 12 4 0,-7-8 0 0,5 2 5 0,-5 6 6 0,9-2 1 0,-9 5 5 0,5-3-4 0,-5 3-2 0,0 0-13 0,7 0-17 16,-7 1-21-16,0 3-25 0,6-1-24 0,-6-5-23 0,0 4-31 0,0-3-27 0,0 3-32 15,0-2-36-15,7 1-47 0,-7-6-56 0,0-1-89 0,0 9-102 0,0-14-40 16,0 7-6-16,6-5 19 0,-6 0 30 0,0-2 38 0,8-3 39 0,-8-5 43 0,5 1 44 16,-5-3 48-16,0-3 48 0,5 0 57 0,4-3 62 0</inkml:trace>
  <inkml:trace contextRef="#ctx0" brushRef="#br0" timeOffset="205369.56">27784 14200 0 0,'-13'0'8'0,"5"0"118"15,-3 0 70-15,-4 0 46 0,2 0 32 0,2-4 26 0,-5 4 22 0,5 0 21 16,4-6 16-16,2 6 18 0,-4 0 15 0,4-4 23 0,-2 4 20 0,7 0-78 0,0 0-137 15,0 0-70-15,0-5-33 0,0 5-12 0,0-4-2 0,0 4 2 0,0-5 3 16,0 5 2-16,0-7 3 0,0 4 0 0,0-3 0 0,0 1-4 0,0 1-9 0,7-2-13 16,-7 3-13-16,5-3-12 0,4-3-7 0,-4 3-8 0,8-4-8 0,-8 5-5 15,16-4-7-15,-8 3-7 0,1-2-2 0,4 3-4 0,3-4-4 0,-2 2-4 16,1 2-5-16,-1 1-14 0,2-1-20 0,-3 5-26 0,1 0-27 0,0 0-31 16,-4 0-33-16,4 0-42 0,-14 5-47 0,10-1-65 0,-3-4-70 0,-5 5-59 15,-7 2-48-15,5-3-15 0,-5 1 5 0,0-5 21 0,0 5 33 0,-5-1 40 0,-2-4 41 16,0 0 45-16,2 0 45 0,-10 0 52 0,3 0 53 0,0 0 60 0,4-4 76 15</inkml:trace>
  <inkml:trace contextRef="#ctx0" brushRef="#br0" timeOffset="205780.55">27789 14079 0 0,'-5'4'8'0,"-8"0"121"0,-1-4 75 16,2 0 54-16,4 0 45 0,-5 6 40 0,7-6 42 0,-7-6 34 0,5 2 37 0,3 0 30 15,-1 4 26-15,-1-5 25 0,2 0 21 0,5 5-93 0,0 0-157 0,0 0-92 16,0 0-58-16,0 0-33 0,0 0-26 0,0 0-19 0,-9 0-18 0,9 0-15 16,0 5-9-16,0 0-9 0,0 3-8 0,0-2-4 0,9 3-2 0,-9-4 2 15,0 5 3-15,0 1 4 0,0 2 7 0,0-3 2 0,0 4 3 0,0 2-3 0,0-7-5 16,0 6-3-16,0 0-7 0,5 0-3 0,-5-2-4 0,0 2-1 0,0 0-2 15,0-4-2-15,0 3-3 0,0 0 1 0,0 2 0 0,0-7 0 0,0 6-2 0,0-6 2 16,0 0 1-16,0 3 0 0,0-3 0 0,0 1 1 0,0-1 1 0,0-4-1 16,0-1 2-16,0 2-1 0,0 0 0 0,0-6-1 0,-5 3 0 0,5-3-1 15,0 0 2-15,0 6 2 0,0-6 1 0,0 0 0 0,0 0 1 0,0 0 1 16,0 0 0-16,0 0-2 0,0 0 1 0,0 0-2 0,0 0-1 0,0 0-4 16,5 0-2-16,-5-6-2 0,7 6-3 0,-7-3-3 0,6 3-6 15,-1-6 0-15,3 6-1 0,0-6 0 0,-3 2-1 0,8 4 4 0,-7-5 1 0,9 5 7 0,-4 0 3 16,2-5 7-16,0 5 4 0,1 0 7 0,6 5 4 0,-8-5 7 15,8 5 5-15,-7-1 1 0,5 2 2 0,-4 0-1 0,5 3 0 0,-4-3-2 16,-3 3-5-16,0 0-4 0,3 1-2 0,-3 5-5 0,0 0 0 0,-4-2-4 0,-2 2-2 16,1 0-2-16,-7 0-2 0,6 4-3 0,-6-5 3 0,0 7 0 0,0-8 2 0,-6 8 0 15,-1-6 5-15,1-2 0 0,-2 2 0 0,3 0 3 0,-2 0-2 0,-5 0-2 16,5 0 0-16,-6-5 1 0,-1-1-1 0,1 6-4 0,0-6-1 0,0-3-7 0,-1 4-12 16,2-1-14-16,1-4-17 0,-5-1-19 0,4 2-18 0,0-3-16 0,-3 3-20 15,4-1-17-15,-2-5-17 0,5 4-16 0,-5-4-18 0,2 0-18 0,-4 0-18 0,9 0-18 16,-7 0-12-16,8 0-37 0,-3 0-42 0,0 0-54 0,8-4-54 15,-5 4-23-15,5-5-7 0,0 5 11 0,0-6 23 0,0-3 27 0,0 0 29 0,5 5 35 16,-5-11 35-16,8 4 37 0,0 1 42 0,-3-3 53 0,1 2 59 0</inkml:trace>
  <inkml:trace contextRef="#ctx0" brushRef="#br0" timeOffset="206175.67">28292 14338 6 0,'18'0'122'0,"-4"0"84"0,-1 0 62 0,-8 0 50 0,3 0 39 0,0 0 33 0,-3 0 31 0,1 0 29 0,-6-5 30 0,0 5 29 0,0 0 31 0,0-6-10 0,0 6-38 0,0-4-86 0,0 4-112 16,0-6-61-16,0 6-33 0,0 0-21 0,0 0-11 0,0-5-12 0,0 5-7 0,-6 0-14 0,6 0-12 0,0 0-17 0,0 0-16 0,-5 0-19 0,-3 0-21 0,8 0-18 0,-8 5-14 15,8 1-14-15,-5-2-13 0,-2 2-5 0,1 3-4 16,1 0-1-16,-4 1 0 0,-3 1 3 0,6 4-1 0,-2 0 3 0,3-2 3 0,-8 2 2 0,6 6 1 0,0-8 3 16,0 7 0-16,1-1 0 0,-1-4 0 0,2 4 0 0,-4 2-2 0,4-3-1 15,5-3 0-15,-5 0-2 0,5 4-2 0,0-4 0 0,0 0-2 0,0-5-2 0,0 4 2 16,0-4-3-16,5-1 2 0,0 3 1 0,-5-3-1 0,9 0 2 0,3 0 1 15,-6-3 2-15,8-2 3 0,-7 1 4 0,6 1 0 0,0-6 3 0,5 0 4 16,-4 0 2-16,-1 0 3 0,8-6 1 0,-10 1 3 0,10 1 4 0,-3-2 5 0,-5-3 9 16,6 0 7-16,1 0 7 0,-6-7 5 0,4 5 7 0,-4-2 6 0,4-2 3 15,-11 0 3-15,7 0 0 0,-1 2 0 0,-8-8 1 0,4 6-2 16,-2 2-5-16,-7-8-5 0,0 1-9 0,0 1-8 0,0 0-14 0,0-1-10 0,-7 1-12 16,-2-2-13-16,4 3-13 15,-1 3-14-15,-1-1-14 0,-7 2-13 0,7 1-15 0,-4 3-16 0,4-1-14 0,-7 1-18 0,2 5-19 0,6-4-18 0,-8 5-21 0,7 4-19 16,-6-6-18-16,7 6-22 15,1 0-18-15,-10 6-20 0,9-6-40 0,0 4-45 0,-1 1-69 0,2 4-75 0,-3 1-20 16,2 1 9-16,-1-1 25 0,1-1 30 0,1 0 36 0,-3 6 36 0,8-5 42 0,-8 1 42 0,3-3 44 0,5 2 44 0,-7-6 58 16,7 2 63-16</inkml:trace>
  <inkml:trace contextRef="#ctx0" brushRef="#br0" timeOffset="206450.07">29196 14406 0 0,'-11'9'33'0,"-5"6"149"0,5-6 85 15,-2 3 58-15,-7-8 45 0,8 1 38 0,-3-1 36 0,2 1 32 0,2-5 31 0,-4 0 30 0,9 0 24 0,0 0 27 16,-1 0 26-16,2 0-116 0,5 0-193 0,0 0-97 0,0 0-47 16,0 0-20-16,0 0-6 0,0 0-9 0,0 0-7 0,0 0-7 0,0 0-9 0,5-5-8 0,-5 1-4 15,0 4-6-15,7-5-8 0,-7 5-9 0,6-4-12 0,0 4-10 0,9-6-10 16,-10 6-8-16,9-6-8 0,-1 3-6 0,-1-3-4 0,7 6-3 0,2-6-5 15,-3 6-3-15,2-4-7 0,1 4-14 16,5 0-18-16,-8 0-24 0,1 0-27 0,9 0-31 0,-9 0-37 0,0 4-42 0,-7-4-45 0,9 6-65 0,-10-6-74 0,5 6-95 16,-3-3-102-16,-8-3-36 0,1 6-4 0,2 0 20 0,-8-6 33 0,0 0 41 0,0 0 46 15,0 0 52-15,0 0 52 0,-14 0 58 0,9-6 59 0,-8 0 70 0,-3 3 71 16</inkml:trace>
  <inkml:trace contextRef="#ctx0" brushRef="#br0" timeOffset="206648.64">29151 14612 0 0,'-14'22'32'0,"7"5"155"0,-5-9 99 0,0 1 71 0,4 2 52 0,3-8 39 15,-3-2 29-15,2-2 24 0,1-3 19 0,5-2 21 0,-8 2 23 16,8-6 24-16,8 0 28 0,-8 5-113 16,5-5-197-16,1 4-114 0,2-4-72 0,-3 0-34 0,10 5-18 0,-3-5-3 0,0 0 1 0,2 0 3 0,4-5 4 0,-2 5-1 15,2 0-4-15,3-4-10 0,3-1-10 0,-4 5-14 16,0-6-15-16,6 2-25 0,-5-2-27 0,2 6-35 0,-2-5-38 0,-1 1-42 0,0 4-44 0,-1-6-66 0,-7 6-77 16,2 0-103-1,-1 0-112-15,-8-5-43 0,9 5-12 0,-7-4 11 0,-7 4 20 0,6-5 36 0,-12-5 41 0,6 0 49 0,0-4 51 0,0-1 58 16,-7 2 58-16,1-14 72 0,-2 9 76 0</inkml:trace>
  <inkml:trace contextRef="#ctx0" brushRef="#br0" timeOffset="208626.92">31507 14151 0 0,'0'-4'58'0,"8"-2"85"0,-3 3 55 0,3 3 40 0,-8-6 35 0,8 2 31 0,-8-1 28 0,5-1 28 0,1 2 28 0,-6-2 26 0,0 1 25 0,8 1-3 0,-3-7-20 0,-5 7-67 0,7 0-90 16,-1-1-52-16,-6 0-28 0,7 1-15 0,0-3-5 0,-7 2-7 0,7 1-4 0,-2-1-5 0,-5-1-5 0,8 2-5 0,-3-1-7 0,-5 5-4 0,8-4-7 0,-8 4-9 15,0-5-9-15,0 5-9 0,6 0-11 0,-6 0-7 16,0 0-10-16,0 0-10 0,0 0-11 0,0 0-12 0,0 0-8 0,0 0-11 0,0 0-8 0,0 0-5 16,0 0-3-16,0 5-1 0,-6-1 1 0,6 1-1 0,-8-1 4 0,8 7 1 0,-5-7 0 15,-3 8 3-15,-4 2 2 0,5-6 3 0,-6 7 2 0,6-4-1 0,-6 4 3 16,2-2-3-16,-5-3-5 0,-2 4-4 0,4 2-2 0,2-7-2 0,-8 1-5 0,8 4-1 15,-9-8 1-15,8 4 0 0,-1 1 1 0,4-4 1 0,-11-1 0 0,8-1 3 16,0-1 3-16,-1 2 7 0,2-6 1 0,6 0 2 0,-7 0 2 0,0 0 1 16,6 0 5-1,0 0 1-15,-5-6-1 0,4 6 2 0,2-4 0 0,0-1-1 0,-1-1 1 0,7-1 2 0,-5 1-1 0,5-3 1 0,-8 3 1 0,8-4 3 0,0 0 2 16,0 0 2-16,-6 1 0 0,6 0-1 0,0-7 3 0,6 7 2 0,-6-6 0 16,0 0 3-16,0 5-1 0,8-4 2 0,-8 0-5 15,5 4-1-15,2-6-3 0,-7 1-3 0,6 6-2 0,0 0-4 0,9-7-1 0,-10 12-3 0,2-7-3 0,5 2-3 16,3 5-2-16,-3-1-3 0,0 5-3 0,2-4-1 0,4 4 1 0,3 4-1 15,-8-4 0-15,6 5 0 0,2 5-1 16,-3-7 0-16,9 8-2 0,-6-1 0 0,-3 5-1 0,3-2 1 0,-10 2-1 0,9 1 0 0,-7 2 2 0,1-3 0 16,-1 6 0-16,-8-3 3 15,9 3-2-15,-14-2-1 0,5 5-2 0,-5-3-3 0,0 1-3 0,-5-1-1 0,-1 3-1 0,-2 0 0 0,3-3 0 0,-3 2-1 0,-4 3 1 0,5-7 0 16,-6-1-2-16,1 3 0 0,-2-2 2 0,1 5 2 0,0-9 4 0,0 4 3 16,-1 1 4-16,2 1 4 0,-1-8 1 0,-1 2 3 0,2 6-1 0,-2-8 1 0,1 2-1 15,-1 0 1-15,9-5 0 0,-8 4 1 0,8-4 2 0,-3-1 0 16,0 3 2-1,3-9 5-15,5 7 3 0,-6-5 4 0,6-5 4 0,0 4 3 0,0-4 4 16,0 0 4-16,0 0 2 0,0 0 6 0,0 5 6 0,0-5 7 0,6 0 4 16,-1 0 3-16,3-5 0 0,0 5-3 0,5 0-4 0,-3-4-4 0,4-1-6 0,7 5-4 15,-3-4-3-15,3-2-5 0,6 6-34 0,-4-3-2 0,4-4 0 0,-1 7 0 16,0-5 0-16,6 5 0 0,-5-4 0 0,-6 4 0 0,2 0-25 0,-2 0-46 16,-2 0-20-16,1 0-28 0,-6 0-32 0,-9 0-32 0,10 0-30 0,-9 0-41 0,-6 0-36 15,0 0-70-15,0 0-81 0,0 0-81 0,0 0-78 0,-6 0-18 0,-1 0 11 16,-1 0 27-16,-4 0 38 0,5 0 42 0,-6 0 48 0,0 0 50 0,-5-5 52 0,2-1 52 15,0 2 55-15,-12-1 71 0,8-4 74 0</inkml:trace>
  <inkml:trace contextRef="#ctx0" brushRef="#br0" timeOffset="209698.61">30297 14172 59 0,'-6'-7'138'0,"6"4"47"0,-6-3 38 0,-2-3 33 0,8 3 33 0,-7-3 32 0,7 0 32 0,-5-1 32 16,5-1 30-16,0 7 31 0,0-7 31 0,0 3-47 0,0-2-90 0,0 6-53 0,0-8-36 0,0 3-17 0,0-1-6 0,5 5-8 0,-5-4-9 0,0 5-8 0,7-8-11 0,-7 8-13 0,8-1-8 0,-8-1-14 0,0 3-8 15,6 3-16-15,-6-6-14 0,0 6-13 0,6 0-14 0,-6 0-13 0,0 0-16 0,0 0-10 16,0 0-9-16,7 0-10 0,-7 6-8 0,5-6-5 0,-5 9-5 0,0-4-4 16,7 5-3-16,-7 0-2 0,9 4-2 0,-9 1-1 15,5 1-1-15,-5 2 4 0,0 1 2 0,0 2 2 0,6 3-2 0,-6-6 3 0,0 7-1 0,0-1 0 0,-6 6-4 16,6-5 0-16,0-1-3 0,0 6-6 0,0-5-8 0,0 2-8 0,-5 0-11 15,5-5-14-15,0 9-15 0,0-7-16 0,-9-3-18 0,9 1-19 0,0-2-22 16,0 1-24-16,0-2-28 0,0-4-27 0,0 4-34 0,0-4-43 0,0 0-47 0,0-6-88 16,0 6-101-16,0-6-32 0,0 1-2 0,9-5 20 0,-9 4 27 0,0-2 35 15,0-7 36-15,0 0 43 0,0 0 43 0,5-7 46 0,1 2 52 0,-6-4 59 0,7-6 65 16</inkml:trace>
  <inkml:trace contextRef="#ctx0" brushRef="#br0" timeOffset="210214.24">30728 14074 0 0,'5'-9'22'0,"8"2"141"0,1 2 87 0,-7-4 62 0,-2 3 50 0,3 2 43 0,-2-1 40 16,-6-4 35-1,0 5 35-15,5-2 27 0,-5 0 28 0,0 6 24 0,0 0 22 0,0 0-112 0,0 0-182 0,0 0-106 0,0 0-62 0,0-4-38 0,0 4-23 16,0 0-21-16,0 0-18 0,0 0-14 0,0 0-13 0,-5 0-11 0,5 4-7 0,-6-4-6 16,-2 6-4-16,8 0-3 0,-5 3-2 0,-2-5-1 0,-7 5-1 0,8-3 1 15,-1 3 0-15,-5 3 1 0,5-3 2 0,-6 0 1 0,6 1 0 0,-7-1 1 16,9 2 0-1,0-7 2-15,-9 7 0 0,7-7-1 0,-1 5 1 0,3-3-2 0,-1-2-1 0,-7 1-2 0,5-5-2 0,3 6-1 0,5-6 2 16,-8 3 2-16,2-3 2 0,1 0 3 0,5 0 1 16,0 0 3-16,-7 0 0 0,7 0 0 0,-8-3 0 0,8 3 0 0,0-6 2 0,0 6 0 0,0-5 1 0,0 5-1 0,0-10-1 0,0 7-1 15,8-3-3-15,-8-3-4 0,0 3-1 0,7-4-2 0,-7 5-2 16,5-4 1-16,1-1 0 0,2 1 0 0,-3 4 1 0,3-6-2 0,-3 2 0 0,3 4-1 16,3-1 0-16,-3-3 1 0,5 5 0 0,0-1 1 0,0 5-2 0,0 0 1 15,0 0-1-15,1 0 2 0,-2 0 0 0,0 5 1 0,8-1 1 0,-6 5 2 16,-1-3 1-1,-1 3 1-15,2 3 1 0,-8-3-1 0,7 4 1 0,-6 2 0 0,-1 0 4 16,1 0 3-16,-1 0-1 0,-6 3-1 0,0 3 3 0,0-2-4 0,-6 2-4 0,6 1-6 16,-13 5-6-16,6-3 0 0,-6 4-4 0,7-4 0 0,-8 6 0 0,-6-5-2 15,9-1-3-15,-2 6-1 0,-8-6 0 0,8-5-1 0,1 5 1 0,-8-3 3 16,7-2 3-16,0-4 6 0,0 3 4 0,0-2 3 0,0-7 4 0,7 6 3 16,-7-6 1-16,5 3 4 0,3-3 2 0,-3 0 3 0,2-5 2 0,1 2 0 15,5-1 6-15,0-5 2 0,0 0 4 0,0 0 4 0,0 0 3 0,0 0 5 0,0 0 4 16,0 4 3-16,5-4 6 0,-5-4 2 0,6 4 2 0,2 0-1 0,5-5 1 15,-8 5-4-15,9 0-2 0,-1-6-4 0,8 2-5 0,-11 4-4 0,11-5 0 16,-1 1-10-16,-1-1-10 0,1 1-20 0,0 4-25 0,-1-6-28 0,0 0-29 16,1 6-35-16,-1-3-34 0,-6-3-40 0,8 6-42 0,-11-6-66 0,4 6-78 0,1-3-91 15,-3 3-96-15,-5-6-33 0,-2 6 0 0,3 0 19 0,-2-4 33 0,-6 4 39 16,0-5 46-16,7 1 46 0,-7 4 51 0,0-6 55 0,0-3 57 0,0 3 70 0,0 1 72 16</inkml:trace>
  <inkml:trace contextRef="#ctx0" brushRef="#br0" timeOffset="210798.64">31978 14275 93 0,'0'0'167'0,"0"0"49"0,6 0 42 0,-6 0 37 0,0-6 34 15,0 0 34-15,0-9 37 0,0 11 33 0,-6-5 32 0,6 4 33 0,0 1 30 0,0-2-59 0,-7 0-113 0,7 2-60 0,0-1-37 0,0 5-17 0,0-5-12 0,0 5-7 0,-6-4-3 0,6 4-8 0,0-6-9 16,0 6-8-16,0 0-11 0,-7-4-11 0,7 4-11 0,0 0-12 0,0-5-17 0,0 5-12 0,0-4-14 16,0 4-15-16,0 0-10 0,-7 0-45 0,7 0-37 15,0 0 0-15,0 0 0 0,0 0 0 0,0 0 0 0,0 0 0 0,-7 4 0 0,7-4 0 0,-5 5 0 0,5-5 0 16,-8 4 0-16,8 2 0 0,-5 3-9 0,-3-4-9 0,8 5 1 0,-6-4 3 16,1 3 2-16,5 0 2 0,-7 1 0 0,7-1 2 0,-8-3 0 0,2 3 0 15,6 2 2-15,0-1-1 0,0-1 3 0,-6 0-1 0,6-3 1 0,0 4 0 16,0-1 2-16,6-3 3 0,-6 3 2 0,0-5 3 15,6 7 3-15,-6-8 4 0,8 3 2 0,-1 4 1 0,-7-10 6 0,5 5 3 0,1 1 4 0,2-2-22 16,-3-4-7-16,3 4 0 0,-3-4 0 0,2 0 0 0,7 0 0 0,-8-4 0 0,1 4 0 16,-1-4 0-16,1 4 0 0,-1-6 0 0,-1 1 0 0,3 1 0 0,-8-2 0 15,8 0 0-15,-3 3 0 0,3-3 0 0,-8 1 0 0,5 1 0 0,-5-5 0 0,0 3 0 16,5 2 0-16,-5-1 0 0,0-5 0 0,0 4 0 0,9 1 0 0,-9-4 0 16,0 5 0-16,0-6 0 0,0 5 0 0,-9-1 0 0,9 3 0 0,0-3 0 15,0 6 0-15,0-6 0 0,-5 2 0 0,5 4 0 0,0-5-9 0,0 5-113 0,-5 0-17 16,5 0-17-16,0 0-19 0,-8 0-20 0,3 5-18 0,5-5-22 0,-8 4-19 0,0 2-23 15,8 0-22-15,-5-3-43 0,-1 3-54 0,-1 3-67 0,1 1-74 0,-1-1-16 16,7 2 13-16,-6-1 26 0,-1-1 32 0,0 0 40 0,7 1 41 0,-7 1 40 0,2-2 45 16,5 6 44-16,0-5 48 0,-8-1 60 0,8-4 65 0</inkml:trace>
  <inkml:trace contextRef="#ctx0" brushRef="#br0" timeOffset="211713.54">32492 14190 58 0,'-6'0'144'0,"6"0"52"0,-7-4 39 0,7 4 34 0,-6-5 33 0,6 1 32 0,0-1 32 0,0-2 34 0,0 4 32 0,0-8 27 0,-8 7 29 0,8-2-47 0,0 3-92 0,0-7-64 0,8 5-44 0,-8-1-28 0,0 2-13 0,0-2-12 0,0 1-10 0,0 1-16 0,6-1-17 0,-6-1-16 0,0 2-17 0,7 4-15 0,-7-4-12 0,0-1-13 0,6 5-9 15,-6 0-14-15,0-5-11 0,0 5-9 0,5 0-12 0,-5 0-3 0,8 0-5 0,-8 0-7 16,0 5-1-16,8-5-2 0,-8 5-1 0,0-1-1 0,0 0 1 0,0-4-2 15,0 11 0-15,0-7-1 0,0 1 2 0,0 1-1 0,0 4 1 0,0-5 2 0,-8 5 2 16,8-7 2-16,0 3 1 0,-8-2 1 0,8 7 1 0,-5-8 0 16,5 9 1-16,-6-8 2 0,-1 1 0 0,1-1 1 15,6 2 1-15,-8-6 3 0,1 4 1 0,2 1-1 0,-1-5-1 0,0 0 1 0,-1 0-3 0,-1 5 1 0,3-5 0 0,-9-5-2 16,9 5 1-16,-2 0 2 0,-1-5 1 0,2 5-2 0,-1 0 1 0,1-4-2 0,6-2-2 16,-5 2 3-16,5 4 5 0,-8-5 3 0,8 1 4 0,0-1 5 0,-8-2 1 15,8 4 0-15,0-3 2 0,0 1-1 0,0 1-2 0,0-5 1 0,0 3-1 0,0-3 2 16,0-1-3-16,0-1-2 0,8 2-3 0,-8-1-7 0,0 1-3 0,8-7-7 15,-8 7-3-15,5-2-3 0,1-2-3 0,-6 4-1 0,7-3-1 16,-1 3-1-16,2 0-3 0,-1 3 1 0,4-3-3 0,-3 5 1 0,-3-8-2 0,10 12 3 16,-9-3 1-16,5-3 1 0,4 6 2 0,-2-5 1 0,-2 5 1 0,5 0 1 15,-5 5 4-15,1-5 3 0,4 6 1 0,3-6 2 0,-6 3 2 0,-1 9 1 0,0-8 7 0,3 1 1 16,-1 5 1-16,-4-7 1 0,3 8-1 0,1-1-2 0,-7 0 0 0,-1-1-5 16,7 0-7-16,-13 6 0 0,7-3 1 0,-1 2-1 0,-6-6 3 0,0 7-1 0,0 0 0 0,0 0-1 15,0 0 2 1,-6 0 0-16,-1 0-1 0,2-2 2 0,-3 7 4 0,-5-4 0 15,7-1 2-15,-7 3 0 0,0-2 1 0,-1 2 0 0,2-3-6 0,-8 4-4 0,8-4-1 0,-1 4-3 0,-6 1-5 0,3-5 0 0,-2 4 1 0,5 2-2 0,0-6-2 0,-6 3 2 16,4 1 1-16,4-4-2 0,-2 0 0 0,-8 0 0 0,10 0 0 16,-4 0 2-16,2-7 0 0,2 7 4 0,3-4 2 0,-5-2-1 0,0 1 1 0,8-5 0 0,-4 5-1 31,4-7 1-31,-2 3-2 0,1 0 1 0,6-3-5 0,-5 3 0 0,5-6 1 16,0 0-2-16,0 0-3 0,0 0-2 0,0 0-1 0,0 0-1 0,0 0 1 15,0 0 0-15,0 0 5 0,0 6 5 0,0-6 5 0,5 0 6 0,1 0 7 0,1 0 3 16,-7 0 3-16,14 4 2 0,-9-4 1 0,2 0 4 0,4 0-2 0,5 5 1 15,-5-5 0-15,2 0 0 0,2 4-4 0,-4-4-6 0,10 0-7 0,-8 5-5 16,5-5-8-16,-4 4-2 0,-1-4-3 0,8 0-8 0,-10 6-6 0,10-6-14 16,-9 0-9-16,2 5-16 0,-1-5-17 0,-1 0-22 0,-5 0-22 0,6 0-26 0,-13 0-26 15,7-5-36-15,-2 5-36 0,4 0-53 0,-9-6-53 0,0 2-79 0,5-1-85 0,-5 1-49 16,0-1-28-16,0 1 7 0,0-8 22 0,0-3 35 0,0 6 39 0,0-4 42 0,0-2 46 16,0 0 51-16,0-4 55 0,0-2 60 0,0 6 62 0,0-9 74 0,0 5 85 0</inkml:trace>
  <inkml:trace contextRef="#ctx0" brushRef="#br0" timeOffset="212202.06">32968 14069 30 0,'0'-4'129'0,"0"-3"58"0,0 2 48 0,0 1 37 0,0-1 33 0,0-1 31 0,0 2 32 0,0-5 29 0,0 4 31 0,0-5 28 0,0 0 25 0,0-1-34 0,0 8-72 0,0-7-69 0,0 1-71 0,0-3-37 0,0 9-23 0,0-8-11 0,6 7-10 0,-6-6-6 16,0 5-11-16,0-4-8 0,0 2-13 0,0-2-6 0,0 4-5 0,0 1-6 15,0-2-7-15,0 1-5 0,0 5-7 0,0-4-2 0,0-1-6 0,0 5-4 16,0 0-3-16,0-4-7 0,0 4-8 0,0 0-3 0,0 0-3 0,0 0-7 0,0 0-9 16,0 0-8-16,-6-6-4 0,6 6-4 0,0 0-7 0,0 0-6 0,0 0-8 0,0 0-4 15,0 0-1-15,0 0-4 0,-8 0 2 0,1 0 1 0,7 6-4 0,-5-6 2 0,-1 4 2 16,6-4 4-16,-8 5 2 0,3-1 3 0,-3 1 1 0,3 5 3 0,-2-5 5 0,-5 4 3 16,4 3 2-16,1-3 2 0,-7 5-4 0,9 0 0 0,-8 2 1 0,7-1 0 15,-7 3-2-15,6 3 4 0,-7-2 1 0,9 6 2 0,-8-7-1 0,6 8 1 0,-7-7 0 16,9 5-2-16,-3 1-1 0,-3-6 3 0,3 7 2 0,3-4-2 0,-2-1 1 15,-7 3 1-15,8 0 0 0,-1-3-1 0,7 2-3 0,-5-3-3 0,-3 5 4 0,8-7-2 16,0 9-3-16,-6-9-1 0,6 1 0 0,0 6-1 0,6-11-2 0,-6 7 4 0,0-2 1 16,8-4 1-16,-3 3-2 0,-5-2 2 0,7-1 3 0,4-6 3 0,-2 6 0 0,-2 0 3 15,6-6 9-15,-2 1 6 0,2-5 5 0,1 4 4 0,-1-2 4 0,-1 2 2 16,9-5 5-16,-8-4 1 0,6 5-2 0,-5-5 4 0,6 0 0 0,-1 0 0 16,-6 0-9-16,6 0-46 0,-7-5 0 0,2 5 0 0,-1-4 0 0,0-2 0 0,0 3 0 0,0-9 0 15,-7 8 0-15,2-1 0 0,4-5 0 0,-12 5 0 0,6-4 0 0,0-1 0 16,-6 1 0-16,0-3 0 0,0 3 0 0,-6-4 0 0,6-2 0 0,-6 0 0 0,1 0 0 15,-10 0 0-15,9 0 0 0,-12 0 0 0,2 2 0 0,-2-2 0 0,-3 0 0 16,2 5-48-16,-6 1-82 0,5 0-23 0,-6-3-24 0,0 9-27 0,-6-3-28 0,5 0-30 16,1 6-29-16,1 0-33 0,-7 0-40 0,5 6-61 0,1 0-72 0,-8-3-45 15,10 9-33-15,-3-3 8 0,6 0 24 0,-2 1 36 0,2-1 40 0,-6 3 45 16,9 1 49-16,-3-4 49 0,2 2 50 0,7-2 55 0,-9-3 58 0,2 4 65 0,6-5 82 0</inkml:trace>
  <inkml:trace contextRef="#ctx0" brushRef="#br0" timeOffset="213709.8">16972 5721 0 0,'6'-10'1'0,"-1"-5"97"0,-5 0 64 0,9 6 39 0,-9 0 28 16,0-1 26-16,0-1 22 0,-9 7 24 0,4-6 19 0,5 5 17 0,-6 0 16 0,-1 1 16 16,2 4 12-16,5-6-76 0,-9 6-127 0,9 0-66 0,0 0-32 0,-5 0-15 0,5 6-11 0,-7-6-6 0,7 0-8 0</inkml:trace>
  <inkml:trace contextRef="#ctx0" brushRef="#br0" timeOffset="-212426.75">17526 6004 0 0,'12'-6'1'0,"-12"-3"95"0,7 5 65 0,-7-5 37 0,0 3 24 0,0-3 19 0,0 3 14 0,-7-3 12 0,2 3 10 0,-2-3 8 0,7-1 6 0,-13 4 6 0,6 3 5 0,0-3-80 0,2-3-127 0,-3 3-67 0,1 1-33 0,1 1-12 0,0 0-3 0,-1-1 6 0,2-1 6 0,-4 2 11 0,4 4 12 0,-2-6 11 16,7 1 11-16,-6 1 7 0,1 4 7 15,5-6 4-15,0 1 2 0,0 5 2 0,0 0 4 0,-8-4 0 0,8 4 0 0,0 0-5 0,0 0-7 0,0 0-14 16,0 0-12-16,0 0-12 0,0 0-9 0,0 0-4 0,0 0 0 0,0 0 5 0,0 4 8 15,8-4 5-15,-8 5 3 0,0 1 1 0,5-2-1 0,-5 1 3 0,6 1 0 0,-6 4 3 16,7-5 3-16,-2 3 3 16,-5 3 3-16,9-2-2 0,-4 0-3 0,2 3-6 0,-1-3-13 0,0 1-5 0,-6 5-6 0,7-6-3 0,1 6-3 0,-3-6 1 15,2 1-1-15,0 4 2 0,-2-4 0 0,3 5-1 0,-1-6 1 16,-2 1 0-16,2 1-3 0,0-1 0 0,-2-5 1 0,3 4 0 0,-2-5 2 0,-6 2 5 0,7-2 7 16,-1 1 9-16,-1-5 9 0,2 0 12 0,2 0 13 0,-4 0 10 0,2-5 7 15,-1-5 6-15,-1 6 2 0,4-5 4 0,3-6 2 0,-6 0-1 0,2-5-3 0,5 0-2 16,-8-4-8-16,9 0-8 0,-1 0-11 0,-6-7-11 0,6 2-15 15,-2-5-8-15,4 6-8 0,-1-8-6 0,-4 8-4 0,11-2-11 0,-8-4-11 16,1 10-19-16,-1-6-21 0,-2 2-22 0,9 7-18 0,-6-3-29 0,-1 5-36 0,0-2-53 0,0 8-61 16,0-2-63-16,1 1-61 0,-2 4-19 0,-6 0-3 0,7 5 16 0,-5-1 23 15,3 2 31-15,-3 4 34 0,-3 0 33 0,2 0 37 0,1 0 41 0,-8 0 46 0,0 0 53 16,0 0 71-16</inkml:trace>
  <inkml:trace contextRef="#ctx0" brushRef="#br0" timeOffset="-212064.46">18489 5687 0 0,'6'9'39'0,"-6"1"153"0,0-5 80 0,0 5 55 0,0-5 41 0,-6-1 31 0,6 1 26 0,-5-5 19 0,5 0 15 0,-8 0 11 0,8 0 9 0,0 0 10 0,-5 0 9 0,5 0-133 0,0 4-209 0,0-4-104 0,0 6-46 16,0 3-24-16,5-3-9 0,-5 0-3 0,8 3-2 0,-8 0 3 0,5-5 4 0,1 7 5 0,2-1 7 15,-8-1 4-15,5 1 2 0,2-1 2 0,1-4 2 0,-2 5-2 0,0 1-1 0,6-7 1 16,-3 7 0-16,-4-3-1 0,8-3 0 0,-8 1 4 0,11 3 0 0,-11-3 6 16,8-3 4-16,0-3 10 0,0 6 7 0,1-6 8 0,-9 0 7 0,15-6 9 15,-8 3 7-15,3-3 7 0,4-3 6 0,-7-6 3 0,8 0 5 0,-8 0 1 0,9-9-2 16,6-1-1-16,-8-3-6 0,6-2-8 0,2-4-8 0,-1-5-8 0,0-5-6 15,6 6-18-15,-5-7-26 0,12-4-44 0,-7 0-48 0,7 0-87 16,1 0-100-16,4 1-98 0,9-7-95 0,-8 6-37 0,7-3-9 0,-4-3 5 0,2 1 13 0,-5 2 19 16,2-8 22-16,-2 7 34 0,-6-7 41 0,0 2 57 0,-12 6 62 0,5-7 81 15,-11 5 83-15</inkml:trace>
  <inkml:trace contextRef="#ctx0" brushRef="#br0" timeOffset="-210743.83">20601 16429 79 0,'-8'0'144'0,"0"0"36"16,-4 0 28-16,12-6 24 0,-6 6 22 0,1-6 22 0,-4 2 17 0,2-1 20 0,2 5 16 0,5-5 19 0,-6 1 22 0,6 4-63 0,-7-6-106 0,7 6-52 0,0 0-21 0,0-4-6 0,0 4 2 0,0 0-2 0,0 0 0 0,0 0-1 0,0 0 2 0,0 0-5 0,0 0 0 0,0 0-5 16,0 0-9-16,0 0-11 0,0 0-9 0,0 0-14 0,0 0-11 0,0 0-13 0,0 0-14 15,0 0-10-15,0 0-10 0,0 0-6 0,0 0-6 0,0 0-4 0,0 0-2 16,7 4 0-16,-7-4-3 0,6 6 1 0,-6-2-1 0,5 1 2 0,-5 0 5 16,7 5 2-16,2-4 5 0,-4 3 2 0,1 1 1 0,1-7 2 0,-2 8-3 0,3-1 0 15,5 0 0-15,-7 0-1 0,2-2-2 0,5 3 0 0,-8-2 0 0,9 1-1 16,-9 1-2-16,10-1-1 0,-10-7 1 0,9 7 2 0,-9-5-1 0,2 1 1 15,7-2 0-15,-8-4 2 0,1 6 3 0,7-12 4 16,-7 6 6-16,-2-4 4 0,6-2 10 0,-3 1 4 0,0-5 3 0,-3 1 4 0,2 0 5 0,-1-7 1 0,8 7 2 16,-14-6 3-16,12 1 1 0,-4-2 4 0,-8 1-1 0,6 2 3 0,-1-2-1 15,3 0-1-15,-1 6 0 0,-7-6 1 0,6-1 4 0,-6 7-3 0,0 0 1 16,0-6-1-16,-6 6-6 0,6 0 1 0,0-3-1 0,-7 3-4 0,-1 3 0 16,3-3-1-16,-1 0-4 0,-2 5-1 0,3-8-3 0,-10 8-9 0,9-1-2 0,-7-1-9 15,8 2-2-15,-11 4-4 0,5-5-1 0,6 5-6 0,-11 0-3 0,4 5-5 16,6-5-7-16,-8 4-6 0,2 2-6 15,6-1-4-15,-2 5-4 0,-5 0-1 0,6-1 0 0,2 0-1 0,-2 6-1 0,0 0 3 0,2 0 2 0,-3 4 0 16,3 2 4-16,5-3 2 0,-8 2 3 0,8 0 1 16,-6 4 0-16,6 1 4 0,0-1-1 0,0 0 1 0,0 0 0 0,0 7 4 0,0-7-2 15,6 0 1-15,-6 1 1 0,8 5-1 0,-8-6 1 0,5 0 2 0,3 1-2 0,-3-7-5 16,2 7-10-16,5-6-11 0,-5 7-13 0,6-7-14 0,1-1-19 0,-2-3-19 16,-3 6-22-16,2-8-23 0,1 2-23 0,9-4-23 0,-10 3-23 0,5-5-31 15,-4 2-33-15,0-2-39 0,8-3-42 0,-6-6-51 0,-1 3-51 0,0-3-9 0,0 0 14 0,0 0 25 16,0-3 31-16,-2-3 35 0,5-3 35 0,-3 3 36 0,-8-3 37 0,9 0 42 0,-9-1 44 15,8-5 49-15,-5 0 62 0</inkml:trace>
  <inkml:trace contextRef="#ctx0" brushRef="#br0" timeOffset="-210522.59">21212 16590 0 0,'6'0'34'0,"-6"4"155"0,7 1 92 0,-7-1 65 0,0-4 48 0,0 6 45 0,0-6 37 0,0 0 35 0,0 0 30 0,0 0 25 0,0 0 20 0,-7 4 18 0,7-4 17 0,0 0-127 0,0 0-206 0,0 0-116 0,0 0-66 0,0 0-31 0,0 5-15 0,0-5-14 0,-6 5-13 0,6-1-8 0,0 2-5 0,0 0-2 0,0 3 3 0,-5 1 0 16,5-1 3-16,0 0-1 0,0 6-2 0,0 0 2 0,-9-5-5 0,9 4 1 0,-7 2-4 0,7-1-8 16,0-2-10-16,-5 2-12 0,5 0-15 0,0 4-23 0,-8-5-24 0,8 1-35 15,0 6-36-15,-6-8-42 0,6 8-42 0,0-2-68 0,0-4-79 0,0 5-81 0,0-1-80 16,-5-4-26-16,5 3 5 0,0 3 17 0,0-2 31 16,0 2 34-16,0-3 44 0,0-3 47 0,0 1 52 0,-8-7 55 0,8 0 55 15,0 1 67-15,0-10 73 0</inkml:trace>
  <inkml:trace contextRef="#ctx0" brushRef="#br0" timeOffset="-210149.19">21472 16823 0 0,'0'-8'2'0,"6"-7"119"0,-6 4 98 0,0 1 65 16,0-4 50-16,-6 4 39 0,6 1 34 0,-5-1 31 0,5-1 29 0,-7 2 25 0,-1-1 23 0,2 7 20 0,6-9 20 0,-6 9-85 16,6-9-143-16,-7 8-105 0,7 4-86 0,0 0-43 0,0-5-24 15,0 5-15-15,0 0-12 0,0 0-9 0,0 0-11 0,0 0-7 0,-5 0-5 16,5 0-4-16,0 5-4 0,-8-1-5 0,8 2-2 0,-8 3-2 15,3-3 0-15,5 3-3 0,-6 6 0 0,-1-6 0 16,1 7 4-16,6-1-1 0,-8 3-2 0,3-3 0 0,-2 1 0 0,7 2-1 0,-6-3-4 0,6 0-6 0,0 0-8 0,0-2-6 0,0 2-3 0,0 0-8 16,0-5-4-16,6 5-6 0,-6-1 1 0,7-4-2 0,-2 0 1 0,-5-1 0 15,8 2 3 1,-2-2 2-16,1 0 6 0,-1-2 8 0,7 2 11 0,-5-4 11 0,-3-5 15 0,2 4 12 16,5-4 11-16,-4 0 12 0,4-4 12 0,-6-1 11 0,7 1 12 15,-5-8 10-15,4 9 11 0,-5-8 6 0,6 1 8 0,-6-4 5 0,6 4 7 0,-7-5-1 0,-1 0-2 0,3 2-2 0,0-2-2 0,-3 6-4 0,1-12-11 16,1 8-7-1,-7-2-13-15,0 0-9 0,0 0-8 0,0 0-11 0,0 0-6 0,0 0-9 16,-7 2-6-16,7-2-13 0,-6-1-12 0,1 2-11 0,-3 4-15 0,0 1-9 16,3 0-8-16,-1 3-16 0,-1 0-22 0,-6 2-20 0,5-1-26 0,3 5-26 15,-2 0-28-15,-5 5-36 0,4-2999-41 0,3 5992-59 0,-3-2992-71 0,2 3-72 16,6-3-71-16,-5 3-21 0,5 1 1 0,0-1 24 0,-7 2 31 0,7-1 38 0,7-1 40 16,-7 1 43-16,0-5 46 0,5 4 50 0,-5-3 55 0,6-2 65 0,2 1 71 0</inkml:trace>
  <inkml:trace contextRef="#ctx0" brushRef="#br0" timeOffset="-209921.4">22358 16527 0 0,'0'14'60'16,"0"5"173"-16,0-4 96 0,0 0 69 0,-6-6 52 0,6 1 41 0,-7-1 34 15,7-4 29-15,0-5 26 0,0 0 23 0,-7 0 16 0,7 0 20 0,0-5 15 16,-7 5-152-16,7 0-248 0,0 0-125 0,0 0-65 0,0-5-31 0,0 5-16 15,0-4-8-15,7 4-4 0,-7 0-5 0,0-6-2 0,0 2 0 0,7 4 2 16,-7-5 0-16,7 1-1 0,-1-1-5 0,-6 5-7 0,7-6-12 0,6 2-15 0,-7-2-20 16,1 6-20-16,6-5-22 0,-7 5-22 0,7-4-34 0,-8 8-37 0,4-4-49 15,3 5-56-15,-4-5-98 0,-3 6-114 0,2-2-44 0,0 2-7 0,-7 3 14 0,5-4 26 16,-5 5 33-16,0-6 38 0,0 6 39 0,0-6 42 0,-5 2 52 0,-2 4 52 0,0 1 62 16,-6-7 65-16</inkml:trace>
  <inkml:trace contextRef="#ctx0" brushRef="#br0" timeOffset="-209747.86">22307 16922 116 0,'0'19'239'0,"-8"1"86"16,8-6 65-16,0 6 46 0,0-5 34 0,0-5 25 0,-5-1 19 0,5-4 18 16,0-1 15-16,0-4 18 0,0 6 15 0,5-3-82 0,-5 3-138 0,8-6-131 0,-3 0-128 15,1 6-64-15,7-6-34 0,1 0-21 0,-1 3-14 0,-1-3-12 16,9-3-12-16,-2 3-26 0,-1-6-30 0,3 6-43 0,6-6-46 0,-1 3-112 0,1-3-134 0,4-3-60 16,1 5-22-16,0-8-1 0,2 3 11 0,-2 0 22 15,1-6 28-15,-6 0 36 0,5 0 41 0,-6 0 47 0,-6-4 52 0,4 1 60 0,-3-3 64 0</inkml:trace>
  <inkml:trace contextRef="#ctx0" brushRef="#br0" timeOffset="-208499.06">23940 16487 0 0,'0'-5'8'0,"0"1"33"0,-6-2 11 0,6 0 1 0,0 2-3 0,0 4-4 16,-5-5-2-16,5-1-4 0,0 3-5 0,0 3-1 0,0 0-1 0,0-6-23 0,0 6-32 0,-7 0-17 0,7 0-11 0,0 0-6 0,0 0-4 0,0 0 5 0,0 0 10 0,0 0 7 0,0 0 7 0,0 0 7 0,0 0 6 15</inkml:trace>
  <inkml:trace contextRef="#ctx0" brushRef="#br0" timeOffset="-207584.46">24103 16375 31 0,'0'-7'65'0,"0"4"24"0,0 3 26 0,0-6 26 0,8 1 26 0,-8 5 25 0,0-4 25 0,0 4 20 0,5-6 16 0,-5 1 2 15,0 1-6-15,0 4-8 0,0-4-11 0,7-1-12 0,-7-1-14 0,0 3-13 0,0-4-14 0,0 2-14 0,0 1-14 0,0-1-11 0,6-1-7 0,-6 2-7 0,0-1-5 0,0 1 2 0,0-1-2 16,0-5 4-16,0 4 0 0,6 2 3 0,-6-7 0 0,0 7 1 0,0-1-1 0,0-4 3 15,0 5-2-15,0-2-1 0,0-3-1 0,0 3-3 16,8 0-4-16,-8-3-2 0,0 4-6 0,0 1-4 0,0 0-7 0,-8-1-5 0,8-2-7 0,0 4-7 16,0-3-5-16,0 1-6 0,-6 1-7 0,6-2-6 0,0 1-7 0,-6 1-7 15,6 4-6-15,-7-5-10 0,7 5-7 0,-5-4-7 0,-3 4-7 0,0 0-5 0,3 0-6 16,-1 4-3-16,-6 1-2 0,3-1-4 0,-3 1-1 0,1 5 0 0,-5 1-3 16,5-1 1-16,-2 3 0 0,-2 1 1 0,-4 1 1 0,6 1 1 0,0 2 4 0,2-3 0 15,-10 6 2-15,8-2 0 16,-1 2 3-16,7-7 0 0,-4 9-1 0,-2-2 0 0,5-3 0 0,-4 2 2 0,6 5 0 0,0-1 0 0,-9 1 1 0,10-1-1 15,-3 1 0-15,2-1 0 0,1 1 0 0,-3 3 0 0,8-2-1 0,-7 2-1 16,1-4 1-16,0 1-2 0,6-1 1 0,0 1 2 0,-7-1-3 0,7-3 0 16,0-3 0-16,0 6 0 0,0-3 0 0,0-2-1 15,7 2 2-15,-7-8 0 0,6 7-1 0,0-5 3 0,-6-1-1 0,7 6 0 16,1-11 1-16,3 7 1 0,-3-2 1 0,4-4 0 0,-4 5 2 0,4-6 1 0,0 1 1 0,9-1 3 0,-10 0 0 16,5-3 0-16,2-1 3 0,-4 5 1 0,4-4 2 15,3-6 5-15,-9 4 1 0,7-4 1 0,2-4 2 0,-2 4 2 0,-6-12 1 0,5 8 6 0,3-1 4 0,-2-5 7 16,-6-4 3-16,0 4 4 0,8 1 2 0,-9-6 3 0,0 0 0 0,1 6 1 15,-5-7 2-15,5 1 0 0,-7 1 0 0,1 0 2 0,-1-1-2 16,-6 0-3-16,0 0-6 0,0 0-6 0,0 0-5 0,0 2-4 0,-6-2-2 0,6 0-8 0,-7 0-2 16,1 2-6-16,-1-2-2 0,-7 4-5 0,9 1-2 0,-8-4-5 0,-1 10-1 15,9-6-3-15,-10-1-1 0,3 7-1 0,0-2-5 0,-4 1-1 16,5 5-2-16,-1-4-2 0,-2 4-1 0,1 0-4 0,0 0-3 0,0 4-9 0,-1-4-10 0,1 5-15 16,1 1-12-16,5 4-16 0,-5-5-14 0,-1 5-19 0,-1-6-16 0,9 5-23 15,-11 2-26-15,11 4-27 0,-2-5-28 0,1-1-40 0,1 0-39 0,-4 6-48 16,9-6-49-16,-7 3-45 15,7-3-38-15,0 0-3 0,0 1 17 0,7-1 27 0,-7 3 32 0,9-9 39 0,-4 3 40 0,-5-2 44 0,6 1 43 0,1-1 51 0,-2-4 51 0,4 0 56 16,-9 0 69-16</inkml:trace>
  <inkml:trace contextRef="#ctx0" brushRef="#br0" timeOffset="-207063.62">24814 16290 0 0,'0'-4'6'0,"0"-1"117"0,-8 1 67 0,8-1 45 16,-6 1 36-16,6-2 38 0,-5 0 37 0,5-3 35 0,-7 3 33 0,7-3 32 0,-8 5 32 0,8-1 33 0,-6-5 31 0,6 4-76 0,-6 3-139 0,6-3-63 0,0 0-28 0,-7 6-13 0,7-3-5 0,0-3-11 0,0 6-14 0,0-5-12 0,0 5-13 0,-5 0-11 16,5 0-15-16,0 0-14 0,0-4-17 0,0 4-13 0,0 0-17 0,0 0-14 0,0 0-10 15,0 0-13-15,0 0-12 0,0 0-10 0,0 0-10 0,0 0-10 0,0 0-7 16,0 0-3-16,0 0 1 0,0 4 2 0,0 1 3 0,5 1 5 0,-5 3 2 0,0 0 3 16,0 7 3-16,0-2 2 0,0 1 4 0,7 1 2 0,-7 2 3 15,0 1 1-15,0 7 4 0,0-3-3 0,0 7-2 0,0-6-4 0,-7 6-1 0,7 4-5 16,0-6-3-16,0 8-3 0,0-8-3 0,0 7-1 0,-5-7-1 0,5 6-2 15,0-4-4-15,0-5-8 0,0 5-6 0,0-11-11 0,0 5-10 0,0 2-14 16,0-7-14-16,0-1-20 0,0-2-23 0,0 2-29 0,0-3-29 0,5-3-42 16,-5 1-43-16,0 2-59 0,0-6-63 0,0 2-90 0,0-7-95 0,0 6-33 15,0-5 1-15,0-5 17 0,0 0 28 0,0 0 37 0,0 0 42 0,0 0 47 0,0 0 48 0,0 0 57 16,0-9 59-16,0 3 65 0,0-4 69 0</inkml:trace>
  <inkml:trace contextRef="#ctx0" brushRef="#br0" timeOffset="-206668.26">25302 16520 85 0,'12'10'209'0,"-4"1"85"0,5-7 62 0,-13 5 51 0,6-3 41 0,-6-6 38 16,0 0 31-16,0 0 32 0,0 0 26 0,0 0 30 0,0 0 25 0,0 0-58 0,0 0-109 16,0 0-114-16,0 0-118 0,0 0-62 0,0 0-34 0,-6 0-18 0,6 0-10 15,-8 0-11-15,3 0-7 0,5 0-5 0,-8 0-7 0,3 0-8 0,5 0-7 16,-7 0-12-16,0 4-10 0,2-4-11 0,-2 5-9 0,7 1-8 0,-8-2-4 0,3 7-5 15,-3-7-1-15,2 5-4 0,1 1-2 0,-3-5-5 0,8 4-1 0,-8 3-2 16,3-3 2-16,5-3-2 0,-6 1-1 0,6-1 0 0,0 3 0 0,0-3 1 16,0 0-3-16,0-3 5 0,0 3-1 0,0 0 2 0,0-6 3 0,6 3 5 15,-6 3 4-15,5-6 3 0,-5 0 4 0,8 4 5 0,0-4 1 16,-3 0 5-16,9 0 1 0,-9-4 2 0,3 4 5 0,4-6 0 0,-5 6 0 0,5-3 2 16,-4-3-3-16,-3 0 1 0,3 3 1 0,-2-3-1 0,-1 0-1 0,3 2-1 15,0-1-25-15,-8-1-2 0,5 3 0 0,-5-1 0 0,0-7 0 0,7 7 0 0,-7-2 0 16,0-4 0-16,0 0 0 0,-7 0 0 0,7 1 0 0,0 0 0 0,-5-1 0 15,5-1 0-15,-8 1 0 0,8 1 0 0,-8 0 0 0,3 0-54 0,5 2-41 16,-6 2-21-16,-2 1-24 0,3-1-26 0,5 5-29 0,-8 0-26 0,3 0-29 0,-2 5-30 16,0-1-24-16,7 1-47 0,-5 2-50 0,-2 2-55 0,-1 0-53 15,8 0-28-15,0 1-17 0,-5 1 17 0,5-1 28 0,0-1 40 16,0 0 43-16,-8-3 45 0,8-2 47 0,0-4 45 0,0 0 48 0,0 0 57 0,0 0 58 0,0 0 61 0,0 0 64 16</inkml:trace>
  <inkml:trace contextRef="#ctx0" brushRef="#br0" timeOffset="-206369.48">25712 16286 0 0,'7'4'47'0,"-7"-4"163"0,0 6 91 0,0-6 65 0,0 0 50 0,-7 0 40 16,7-6 37-16,-5 6 31 0,5-9 23 0,0 5 23 0,0-1 19 0,0 1 21 16,0-8 23-16,0 12-134 0,0-4-224 0,5-1-110 0,-5-1-59 0,0 6-27 15,7-4-15-15,-7 4-12 0,0 0-4 0,0-5-3 0,0 5 2 0,0 0 0 16,0 0 3-16,0 0-1 0,6 5-1 0,-6-5 1 0,0 0-1 0,0 4 2 15,0 2 2-15,5 3-1 0,-5-3 3 0,-5 9-3 0,5-6-1 0,0 6-4 16,0 1-1-16,-6-2-3 0,6 5 1 0,-7-1-4 0,2 3-4 0,-4 3-6 0,4 1-9 16,5 3-9-16,-7-2-5 0,1 2-12 0,-1 3-13 0,0-3-12 0,0 2-13 15,2 0-13-15,5-2-12 0,-7-4-16 0,7 6-15 0,0-5-21 0,0-6-21 16,0 5-31-16,0 2-35 0,0-7-33 0,7-1-30 0,-7 3-19 0,5-8-11 16,2 8-28-16,0-6-40 0,-7-2-52 0,7 2-60 0,-1 0-27 0,1-5-10 0,-2-1 16 15,4-4 27-15,-4 1 41 0,8-6 47 0,-8 0 44 0,3-6 45 0,0-3 37 16,-3 4 37-16,1-9 49 0,7 3 54 0</inkml:trace>
  <inkml:trace contextRef="#ctx0" brushRef="#br0" timeOffset="-205865.56">26044 16339 0 0,'0'-13'34'0,"0"4"150"16,0-3 79-16,-6-3 56 0,6 6 42 0,-8 0 38 0,3-7 36 0,5 7 33 16,-7-6 30-16,7 6 25 0,-6-1 21 0,6 1 23 15,0 3 20-15,-6-3-123 0,6 3-201 0,0 1-99 0,0 5-47 0,0-4-20 0,0 0-12 0,0 4-11 0,6-5-14 16,-6 5-7-16,0 0-8 0,0-7-7 0,6 7-2 0,-6-3-2 0,0 3-3 15,7-6-3-15,-7 6-2 0,5-5-2 0,-5 5-1 0,8 0 2 16,-2-4 0-16,1 4 1 0,-1 0 1 0,-1-6 0 0,11 6-2 0,-11 0 2 0,8 0 0 16,-7 0-1-16,9-5 2 0,4 5-2 0,-6 0-1 0,-1 0 0 0,8 0-2 0,-7 5-3 15,5-5-2-15,-2 6-1 0,2-6-4 0,1 4 0 0,2-4 0 0,-8 5-4 16,6-5-1-16,-6 6-2 0,-1-3-3 0,2 4 0 0,-1 2-3 0,-8-5 0 16,3 1 0-16,0 4-1 0,-8 3-1 0,0-3 1 0,0 1-1 0,0-1-5 15,-8 0-4-15,0 6-9 0,3 1-6 0,-8-2-7 0,8 1-7 0,-11 1-4 16,5-2-4-16,-2-1-3 0,0 2-5 0,0 1-4 0,-1-2-1 0,2 5-4 15,-2-4 1-15,9 0 1 0,-8-2 6 0,-3 2 9 0,5 1 6 0,4-6 7 0,-6 4 5 16,7 0 7-16,-1-4 2 0,0 1 5 16,0 2 1-16,2-3 5 0,5-5-1 0,-8 5 1 15,8 1-1-15,0-7 1 0,-5 5-2 0,5-3 0 0,0-2 1 0,0 1-1 0,0 0 0 0,0-1 1 16,0-4 3-16,0 6 3 0,5 0 4 0,-5-6 6 0,8 4 5 0,-8-4 9 0,5 5 6 0,2 1 5 0,0-6 7 0,0 4 5 16,-1-4 5-16,7 3 4 0,-6 3 1 0,4-6 3 15,5 5-2-15,-3-1-2 0,-3 2 0 0,11 0-4 0,-7-3-3 0,-1 9-5 0,6-9-4 0,-6 7-5 0,-1-1-5 16,2 2-2-16,-1-1-5 0,8-1-2 0,-16 1-1 0,9 4-2 15,-1-4 2-15,-8 5-2 0,2-4-2 0,0 2 2 0,-2-4-1 0,2 3 0 16,-7-3 1-16,8 1 3 0,-8-1-1 0,0 0 1 0,-8 3 2 0,8-3 2 0,-7 0-1 0,2 1 1 16,-2-1-1-16,-5 2-2 0,4-2-6 0,-5 1-10 0,2-4-8 15,-5 3-14-15,3 0-10 0,3-3-13 0,-6 3-13 0,5-3-19 0,-10 4-21 16,9-5-18-16,-2-1-21 0,1 1-24 0,-1-1-25 0,4 2-27 0,2-3-25 0,-5 3-31 16,5 0-34-16,3-6-54 0,-8 3-64 0,7-3-44 0,6 6-39 0,0-6 3 0,0 0 17 15,0 0 27-15,0 0 33 0,0-6 37 0,6-3 40 0,1 0 43 0,-1-1 43 0,7 1 48 16,0-6 52-16,0 0 59 0,6-5 77 0</inkml:trace>
  <inkml:trace contextRef="#ctx0" brushRef="#br0" timeOffset="-205644.15">26917 16530 0 0,'0'21'35'0,"-7"-3"154"0,7-2 90 0,0 2 63 0,-5-8 50 0,5 0 32 0,0 0 24 0,0-4 21 0,0-2 19 0,5 1 20 0,-5-5 15 0,0 0 27 0,0 0 24 0,7 0-114 0,-7-5-190 0,6 5-100 0,1 0-50 0,0-4-24 0,0 4-13 0,6-6 3 15,-8 0 8-15,9 2 2 0,-2-1 4 0,8 0 0 16,-8 1-1-16,9-6-7 0,-2 5-12 0,8 1-14 0,-7-7-16 0,-1 7-14 0,7-2-15 16,-8 1-16-16,9-5-19 0,-6 10-25 0,3-9-29 0,-4 5-34 0,-1-1-33 0,-6 5-41 0,6-6-43 15,-4 3-60-15,-9-4-62 0,7 7-95 0,-8-5-107 0,-5 5-41 16,0 0-8-16,0 0 14 16,0-9 26-16,-5 3 39 0,-1 2 43 0,-1-5 50 0,1 0 51 0,-9-3 54 15,3 3 58-15,-8 0 65 0,7-6 68 0</inkml:trace>
  <inkml:trace contextRef="#ctx0" brushRef="#br0" timeOffset="-205432.23">27112 16326 15 0,'-5'-6'144'0,"-3"3"89"16,-4-4 69-16,3 2 54 0,4 1 48 0,-8-7 47 0,7 7 47 0,-1-5 41 0,1 0 41 16,-6-3 36-16,3 8 34 0,9-1-19 0,-5-5-48 0,5 5-106 0,-7 5-140 15,7-4-79-15,0 4-46 0,0 0-32 0,0 0-24 0,0 0-23 0,0 0-26 16,0 0-17-16,0 0-17 0,0 4-8 0,0 5-12 0,0 2-6 0,7-1-46 16,-7 0-1-16,0 4 0 0,5 1 0 0,-5 4 0 0,0-4 0 0,0 9 0 15,0-3 0-15,9 2 0 0,-9 7 0 0,0-6 0 0,0 11 0 0,0-7 0 16,-9 6 0-16,9-3 0 0,0 2 0 0,0 3 0 0,0-2 0 0,0-1 0 15,0 1 0-15,0-4-42 0,0 0-87 0,0-2-23 0,0 2-30 0,0-5-34 0,0-1-50 16,9 0-61-16,-9 1-60 0,5-1-59 0,-5-6-73 0,7 3-79 0,-7-2-20 16,6-4 11-16,1 0 25 0,-7-6 32 0,6 1 42 0,2-5 42 0,-3-1 51 0,0-4 51 15,4-4 63-15,-4-1 67 0,10-5 67 0,-10 1 64 0</inkml:trace>
  <inkml:trace contextRef="#ctx0" brushRef="#br0" timeOffset="-205170.88">27847 16268 15 0,'-5'4'158'0,"5"1"96"16,0-1 69-16,-7 1 51 0,1-5 38 0,6 0 29 0,-6 0 24 0,6 0 23 15,-8-5 17-15,8 5 17 0,-7-4 18 0,7 4-29 0,0 0-53 0,0 0-119 16,0 0-152-16,0 0-74 0,0 0-34 0,0 0-13 0,0 0-5 0,0-5 5 16,0 5 4-16,0 0 7 0,0-4 4 0,0 4 5 0,7-6 4 0,-7 6-1 0,0-6-5 15,0 6-11-15,0-4-11 0,0-1-8 0,8-1-10 0,-8 2-6 0,6-1-6 16,-6 1-7-16,13-1-5 0,-8 1-7 0,11-8-4 0,-11 9-5 0,13-9-4 15,-4 9-3-15,5-3-2 0,-4-3-6 0,9 5-8 0,-4-8-17 0,-1 9-16 16,8-3-21-16,-6-3-25 0,-3 3-32 0,8 1-31 0,-7 1-34 0,1-1-37 0,-6 1-38 16,-1 4-40-16,0-6-47 0,-7 6-49 0,7 0-59 0,-13-4-62 0,0 4-10 15,0 0 15-15,0 0 29 0,-8-5 37 0,3 5 44 0,-1-6 45 0,-7 2 46 16,6-1 46-16,-6-1 49 0,-1 2 50 0,1-1 50 0,-6 1 59 0</inkml:trace>
  <inkml:trace contextRef="#ctx0" brushRef="#br0" timeOffset="-204792.3">27992 16071 0 0,'-14'5'6'0,"2"-1"121"15,-1-4 79-15,-6 6 58 0,11-1 49 0,-5-5 42 0,0 4 43 0,-1-4 39 16,2 0 39-16,6 0 36 0,1-4 30 0,-3 4 28 0,0 0 26 0,3 4-86 15,-2-4-151-15,7 0-89 0,0 0-60 0,-6 0-34 0,6 6-26 0,0-6-19 16,0 5-16-16,0-1-14 0,0 2-15 0,0-2-11 0,0 5-11 0,0 2-6 0,0-2-8 16,0 0-6-16,0 7-3 0,0-7-2 0,-6 6-1 0,6 0 0 15,0 0-1-15,0-2-4 0,0 2-5 0,-8 1-9 0,8-2-4 0,0 1-6 0,-7 4-4 16,7-4 0-16,0 4 0 0,-5-5 1 0,5 7 2 0,-6-7-1 0,6 6-2 0,-8-5-2 16,8 4 1-16,-5-4-1 0,5 0-1 0,-8 4-2 0,8-5 2 0,-5-4-4 15,5 5 0-15,-8-6-2 0,8 6-1 0,0-5-5 0,0-4-7 0,-6 3-3 16,6-4-7-16,0-1-4 0,0-4-4 0,0 6-3 0,0-6-1 0,6 4-1 0,-6-4 5 15,0 5 2-15,0-5 5 0,0 0 3 0,0 0 5 0,8-5 5 0,-3 5 6 16,3-4 5-16,-8-2 8 0,5 6 6 0,3-9 6 0,-2 5 5 0,-1-1 3 16,10-5 0-16,-9-1-2 0,7 1 1 0,-8 7-4 0,11-7-1 0,-11-1-2 15,8 1 3-15,1 1-1 0,-2 4 0 0,0-5 1 0,3 6-3 0,-3-1 2 16,0 5-2-16,3-5 1 0,-3 5-2 0,0 0 2 0,2 5-3 0,-1-5-1 0,0 5-2 16,0-1-2-16,0 6-1 0,1-1-3 0,-7-4 1 0,6 11-1 0,-8-7-1 15,1 6-1-15,2-6-2 0,-3 7-1 0,2-2 1 0,-7 0 2 0,0 6-3 16,0-5-3-16,-7-2-6 0,7 8-6 0,-5-6-9 15,-3 0-4-15,2 3-8 0,1-2-3 0,-3-1-7 0,3-2-4 0,-2 2-5 0,-7 0-12 0,8-4-13 0,-1 2-18 16,2-4-18-16,-11 3-20 0,11-9-19 0,-8 9-19 0,7-8-21 0,-2 1-17 0,-4-1-20 16,5 1-15-16,2-5-32 0,-10 4-36 0,10-4-43 15,-2 0-44-15,7 0-39 0,-7 0-30 0,2-4 4 0,5 4 23 0,0-5 31 16,0 5 35-16,0-4 38 0,5-5 37 0,2 3 35 0,0-3 36 0,-2-3 45 0,3 3 47 0,-1 0 50 0,5-6 68 16</inkml:trace>
  <inkml:trace contextRef="#ctx0" brushRef="#br0" timeOffset="-204444.35">28414 16413 0 0,'20'-10'34'0,"-14"0"153"0,7 6 93 0,-6-5 67 0,1-3 53 0,-8 9 45 0,6-8 43 0,-6 7 35 0,0-7 35 0,0 7 32 0,0-5 26 0,0 3 24 0,0 3 26 0,0 3-122 0,0 0-202 0,0 0-116 0,0 0-68 0,0 0-40 0,0 0-23 0,0 0-22 0,0 0-18 0,0 0-16 0,0 0-8 0,0 3-11 16,-6 3-4-16,6-1-4 0,-8-1-7 0,1 5-4 0,7 1-5 0,-5 4-1 0,-3-2-1 0,2 1 0 0,1 2 2 0,-3 6 3 15,1-8 1-15,1 7 1 0,0 0-1 0,-1 4-1 0,2-3-2 0,-3 3 0 0,8-6 0 16,-6 7-5-16,6-1-3 0,-7-3-7 0,7 1-4 0,0-1-3 0,0 0-3 0,0-3-1 15,0 1 0-15,7 2-2 0,-7-8 1 0,6 2 1 0,2 0 0 0,-3-4 0 16,8-3 2-16,-7 3 5 16,9-2 3-16,-4-3 7 0,9-3 7 0,-6 3 5 0,4-6 3 0,-4 0 6 0,4 0 1 0,3-6 6 15,-8 3 3-15,8-3 10 0,-2 0 10 0,1-3 10 0,-8 0 12 0,8-6 6 0,-7 0 7 0,-2 0 4 16,5 2 1-16,-11-8 1 0,8 2 1 0,-8 1-1 16,4-9-4-16,-9 5-4 0,5-9-5 0,-5 2-10 0,0-1-11 0,-5 2-18 0,5-2-28 15,0 6 0-15,-9-7 0 0,4 9 0 0,0-4 0 0,-3 7-28 0,3 0-12 16,-3-2-12-16,0 8-8 0,-3-1-12 0,3 2-13 0,3 3-17 0,-3 3-17 0,3-3-23 15,-2 5-21-15,0 4-28 0,2-5-27 0,-2 5-30 0,-1 0-31 0,8 5-48 0,-5-5-58 16,-3 4-78-16,8 1-85 0,0-1-25 0,0 7 5 0,0-7 24 0,0 8 30 0,0-3 39 16,0-4 42-16,8 3 44 0,-8-3 49 0,5 1 48 0,3-2 53 0,-1-4 63 15,-2 0 66-15</inkml:trace>
  <inkml:trace contextRef="#ctx0" brushRef="#br0" timeOffset="-204191.87">29561 16403 0 0,'8'14'34'0,"-3"-2"152"0,-5-3 87 0,0-5 60 0,0 2 44 0,0-6 34 0,0 0 27 0,0 0 24 15,0-6 20-15,0-3 17 16,-5 5 19-16,5-2 16 0,0 6 18 0,0 0-123 0,0 0-198 0,0 0-104 0,0 0-56 0,0-6-27 0,0 6-9 0,0 0-6 16,0 0 1-16,0 0-1 0,0 0 2 0,0 0 0 15,0 0 0-15,0 0-4 0,0 0-3 0,0 0-4 0,0 0-7 0,0 0-5 16,5-4-5-16,-5 4-2 0,6 0-2 0,2 0 0 0,-3 0-3 0,2 0-5 0,7 0-10 0,-1 0-15 0,0 0-17 0,6 0-21 15,2 0-24-15,-3 0-28 0,3 0-31 0,-4 0-46 16,10 4-53-16,-8-4-88 0,1 6-99 0,0 0-47 0,-1-6-19 0,2 4 3 16,-9 1 21-16,-1-5 26 0,-3 4 34 0,0-4 40 0,-3 0 40 0,-5 0 46 0,0 0 46 15,0-4 57-15,-5-1 60 0</inkml:trace>
  <inkml:trace contextRef="#ctx0" brushRef="#br0" timeOffset="-204018.06">29406 16691 42 0,'-21'25'200'0,"8"-1"110"0,-1-3 83 0,-4-3 63 0,5 3 44 0,0-11 38 0,7 3 31 16,-7-8 29-16,6 1 23 0,7-3 22 0,-8-3 23 0,8 0-44 0,8 6-78 16,-1 0-146-16,-2-6-184 0,3 0-99 0,3 3-55 0,5-3-28 0,2 0-14 15,1 0-15-15,-1 0-10 0,11-3-17 0,-10 3-17 0,12-6-24 16,3 0-30-16,-7 6-42 0,12-3-49 0,-8-3-93 0,9 1-109 0,0 5-101 0,-1-4-92 16,5-5-32-16,-12 3-5 0,8-4 17 0,-8 1 23 0,2-2 36 0,-2 2 38 0,-6-5 48 15,-8-7 50-15,3 3 61 0,-2-3 66 0,-6-9 86 0,1 8 89 0</inkml:trace>
  <inkml:trace contextRef="#ctx0" brushRef="#br0" timeOffset="-199327.56">32297 16520 0 0,'0'0'8'0,"6"-5"122"0,-6 5 76 0,0 0 55 0,0-4 43 0,-6-1 37 0,6-1 31 16,-5 2 34-16,5 0 29 0,0-1 32 0,-9-4 29 0,9 3 33 0,-7-4 29 0,7 5-79 0,-5-4-144 0,5-1-78 0,0 5-44 0,-7-5-21 0,7 4-13 0,-7 2-5 0,7-1-4 0,0 0-3 0,-5 1-5 0,5-2-4 0,-8 2-10 0,8-1-9 15,0 5-10-15,-7-4-9 0,7 4-13 0,0 0-8 0,-5-5-12 0,5 5-7 16,0 0-10-16,-7 5-11 0,7-5-8 0,-7 0-11 0,2 4-10 0,-3 1-7 16,8-1-13-16,-5 2-10 0,-3-2 0 0,2 6 0 0,-1 0 0 0,7-4 0 0,-6 3-2 15,-2 1-3-15,3-1 0 0,-3 6-2 0,8-5-1 0,-5 0 0 0,5 4-1 16,-5 0 3-16,-4-4-1 0,9 5 2 0,0-6 0 0,0 6 0 0,-7-5 1 15,7 1 0-15,7 2 0 0,-7-7 3 0,0 3 3 0,0-4 9 0,9 5 8 0,-4-10 7 16,-5 6 1-16,5-2-27 0,3-4 0 0,-3 5 0 0,9-5 0 0,-7-5 0 16,-1 5 0-16,7-4 0 0,-5-2 0 0,4 6 0 0,-5-10 0 0,5 5 0 15,-4 0 0-15,-3 1 0 0,9-6 0 0,-9 5 0 0,2-4 0 0,2-1 0 0,-4 4 0 16,1-3 0-16,1 3 0 0,-7-3 0 0,5 5 0 0,-5-7 0 16,9 8 0-16,-9-4 0 0,5-2 0 0,-5 4 0 0,0-1 0 0,0-2 0 0,0 3 0 15,0 0 0-15,0 1 0 0,0-2 0 0,0 0 0 0,-5 6-14 0,5-4-122 16,-9-1-20-16,4 5-23 0,5 0-19 0,-7-6-22 0,1 6-13 0,1 0-11 0,-4 0-26 15,2 0-31-15,2 6-54 0,5-6-66 0,-14 0-68 0,14 5-64 0,-5-1-13 16,-3 2 16-16,1 0 29 0,2 3 37 0,5-4 39 0,-7-1 41 0,7 0 37 0,-7 7 37 0,2-7 50 16,5 1 54-16,-8 2 68 0,8-7 71 0</inkml:trace>
  <inkml:trace contextRef="#ctx0" brushRef="#br0" timeOffset="-198949">32992 16144 0 0,'-5'-4'1'0,"-1"-7"106"16,-1 2 75-16,1 5 54 0,-9-6 43 0,10-1 37 0,-9 7 31 15,1-7 29-15,1 2 29 0,5-1 30 0,-6 1 34 0,1 0 28 0,3-3 26 0,-1 8-73 0,2-1-130 16,2 1-73-16,-1-1-45 0,1 5-29 0,-1-4-19 0,7 4-10 16,-5 0-8-16,5 0-11 0,0 0-13 0,0 0-13 0,0 0-16 0,-9 0-9 0,9 0-10 0,0 0-9 0,0 0-4 15,0 0-8-15,0 0-9 0,0 0-4 0,-5 4-2 0,5-4 0 0,0 0 1 16,0 0 2-16,0 5 4 0,0-5 5 0,0 4 2 0,0 1 4 0,0-1 0 0,0-4 4 15,0 6 2-15,0 3 6 0,0-3 3 0,0 0 6 0,0-3 3 0,5 7-3 16,-5-1-3-16,0-3 0 0,0 3 0 0,0 6-3 0,9-5-9 0,-9 4 1 0,0 1-3 16,5 1-5-16,-5-3-7 0,0 7-4 0,0 1-5 0,0-3-3 0,0 1-8 0,0 2-2 15,0 3-2-15,0 1-1 0,0-7-5 0,-5 13 0 0,5-7-3 0,0 0 0 16,-9 1-5-16,9 5-1 0,0-8 1 0,-5 8-4 0,5-6-1 0,0 7-5 0,-7-7-1 16,7 0-4-16,-6 1-11 0,6-7-11 0,0 9-11 0,-7-9-14 0,7-3-19 15,-7 4-17-15,7-4-15 0,0 0-20 0,0-6-18 0,0 1-24 0,-7 1-25 0,7-3-26 16,0-3-31-16,0 1-20 0,0 3-22 0,0-3-34 0,0-6-43 0,7 0-45 0,-7 3-48 15,0-3-27-15,0 0-14 0,0-3 10 0,7 3 27 0,0-6 35 16,-7 0 40-16,0-3 43 0,6 0 40 0,1 0 42 0,-7-7 43 0,5 1 52 16,4 1 53-16,3 0 59 0,-6-7 65 0</inkml:trace>
  <inkml:trace contextRef="#ctx0" brushRef="#br0" timeOffset="-198412.48">33190 16120 14 0,'-9'0'112'0,"4"-4"64"15,-2 4 49-15,1 0 40 0,-7-6 28 0,5 6 30 0,3-4 30 0,-2 4 28 0,-5-5 29 16,5 5 29-16,-1-6 24 0,3 6-23 0,-2-4-52 0,0 4-65 0,2-5-73 0,5 5-41 16,-8-6-22-16,8 6-8 0,-7 0 0 0,7 0-4 0,0 0-5 0,0 0-9 15,0 0-8-15,0 0-5 0,-6 0-8 0,6 0-8 0,0 0-6 0,0 0-8 0,0 0-7 16,0 0-6-16,0 0-6 0,0 0-7 0,0 0-7 0,6-4-6 0,-6-1-5 16,0 5-5-16,7-4-5 0,-7 4-5 0,0-6-8 0,8 6-7 0,-8-3-4 15,5-3-6-15,2 0-10 0,-7 3-4 0,7-3-6 0,-2 0-3 0,3 2 0 0,-1-1-5 16,-1 1-3-16,7-1-3 0,-8 1 1 0,11-2 0 0,-11 0-1 15,8 6 2-15,1-3-4 0,-9 3 2 0,8 0 0 0,1-6-1 0,-7 6-2 0,5 0 1 0,-5 6-2 16,6-6 0-16,-6 0 0 0,5 3-1 0,-5-3-4 0,6 6-1 0,-8 0-1 0,3-2 1 16,-2 1-2-16,-1-1-1 0,3 1 2 0,-8-1-2 0,8 8-1 0,-3-9 1 0,-5 9-5 15,0-9 2-15,8 7 0 0,-8-1 2 0,0 2 1 0,-8-1-4 0,8-1-1 0,0 1-4 16,0-1-1-16,-5 6 0 0,-3-4 2 0,8-1 2 0,-8-1 1 16,3 0 0-16,5 0 2 0,-6 3-1 0,-2-3-1 0,3 1 3 0,-3-5 0 0,3 4 4 0,-2 1 6 15,0-1 3-15,2-3 3 0,-2 4-1 0,-1-5-1 0,3 4-3 0,-2-5-1 0,0 2 0 16,2 3-2-16,-2-4 1 0,-2 2 1 0,4 2 1 0,-1-4-1 0,6-1 0 0,-7 0 0 15,2-4-2-15,5 5 0 0,-9 1 2 0,9-6 3 0,0 4 4 0,0-4 3 0,-5 0 1 16,5 0 3-16,0 0 0 0,0 0 0 0,0 0 2 0,0 0 2 0,0 0-3 16,0 0-5-16,0 0 4 0,0 0 4 0,0 0 0 0,5 0-3 0,-5 5 2 0,0-5-2 15,9 0 0-15,-9 6-1 0,5-6 1 0,2 0 0 0,-1 3-2 0,-1 4-3 0,4-2 0 16,-2-1 3-16,-2 1 1 0,9-1 0 0,-9 6 0 0,10 0 0 0,-10 0 0 0,9 0 1 16,-9-1-1-16,8 0 0 0,1 2 0 0,-9-1-1 0,3 5-2 15,5-2 3-15,-5-2 0 0,-3 5 3 0,0-2-2 0,4-1-2 0,-4-3-3 0,-5 5 0 0,7 0 0 16,-7-6 2-16,0 6-1 15,0 0 1-15,0-5 2 0,0 1 3 0,-7 2 5 0,7-4-1 0,-5 3 0 0,-9-3 1 16,9 0 0-16,-8 1 1 0,5-1-1 0,-11 2 1 0,6-1-5 0,-7-5-1 0,8-1-6 16,-8 6-5-16,-6-5-10 0,6-1-9 0,-1-4-14 0,3 5-13 0,-8-5-21 0,7 6-20 0,-8-6-25 0,0 0-24 0,3 0-32 0,3 0-28 15,-6-6-36-15,3 6-37 0,-2 0-50 0,0-5-53 0,7 5-92 0,-10-4-99 0,5 4-33 16,4-5-1-16,1 5 24 0,-1-4 33 0,1 4 40 0,5-6 40 0,-4 6 47 0,2-4 47 16,5 4 53-16,-1-5 54 0,-2 5 61 0,1-6 67 0</inkml:trace>
  <inkml:trace contextRef="#ctx0" brushRef="#br0" timeOffset="-197023.75">30701 16106 29 0,'6'-5'116'0,"-6"-1"51"0,7 2 42 0,-7-7 35 0,7 7 31 0,-7-1 34 0,0-5 30 0,0 7 31 0,0-9 29 0,0 9 29 0,7-9 27 0,-7 8-32 16,0-5-70-16,0 4-56 0,0-5-48 0,5 1-25 0,-5 3-16 0,0 0-5 0,0-3-7 0,7 4-6 0,-7-5-9 0,0 6-7 0,0-1-6 0,0 1-8 0,6-7-6 0,-6 11-7 0,0-4-7 16,0 4-5-16,0-6-7 0,0 6-9 0,0 0-12 0,0-5-12 0,0 5-12 0,0 0-12 15,0 0-10-15,0 0-11 0,0 0-11 0,0 0-13 0,0 0-9 0,0 0-9 16,0 0-6-16,0 0 0 0,0 5-1 0,0 1 3 0,0-2 6 16,0 7 4-16,0-2 3 0,0 1 4 0,6 5-1 0,-6 0 3 0,0 4 2 0,0-1 2 15,0 3 4-15,8-2 4 0,-8 5-3 0,0 1-2 0,0-1-8 0,7 2-5 16,-7 2-7-16,0-3-5 0,0 4-4 0,0 0-1 0,0-5 0 0,5 6 2 0,-5-6-1 15,0 6 0-15,0-6-1 0,0 1-1 0,8-1 1 0,-8 1-5 16,0-1-6-16,0-5-8 0,6 2-11 0,-6-3-12 0,0 3-11 0,0-8-17 0,0 7-15 16,5-4-18-16,-5-1-19 0,0-8-23 0,0 4-25 0,0-1-25 0,8-1-28 0,-8-3-27 15,0 0-23-15,0-3-28 0,-8 3-29 0,8-6-42 0,0 0-48 0,0 0-52 16,0 4-48-16,0-4-6 0,0 0 18 0,0 0 31 0,0 0 34 0,0-4 42 0,-5 4 39 16,5-6 45-16,0 3 44 0,0-3 47 0,0-3 48 0,0-3 56 0,0 3 68 15</inkml:trace>
  <inkml:trace contextRef="#ctx0" brushRef="#br0" timeOffset="-196656.57">31202 16106 0 0,'7'0'1'0,"-7"-5"107"0,6 5 70 0,2 0 47 0,-8-6 36 0,0 2 33 16,0 4 32-16,0-5 31 0,0 5 31 0,0 0 32 0,0-6 29 0,0 2 30 15,-8-1 26-15,8 1-70 0,0-2-127 0,-6 6-65 0,6-3-35 0,0-3-15 16,-7 0-2-16,7 3-5 0,0-3-2 0,-6 0-7 0,6 6-8 0,0-4-4 15,0-1-7-15,-5 1-3 16,5-1-2-16,0 1-3 0,0-2-5 0,0 0-4 0,0 6-4 0,0 0-4 0,0 0-9 0,0-3-8 0,0 3-8 0,0 0-10 0,0-6-10 16,0 6-53-16,0 0-35 0,0 0 0 0,0 0 0 0,0 0 0 0,0 0 0 15,0 0 0-15,0 0 0 0,0 0 0 0,0 0 0 0,0 0 0 0,0 6 0 16,5-3 0-16,-5 3 0 0,0 0 0 0,0 3 0 0,6 0 0 0,-6 1 0 16,0-1 0-16,7 6 0 0,-7 0 0 15,0 0 0-15,6 4 0 0,-6-4 0 0,8 4 0 16,-8 2 0-16,0-3 0 0,0 6 0 0,5-3 0 0,-5 3 0 0,7 1 0 0,-7-6 0 0,0 5 0 0,6 0 0 0,-6-3 0 0,0 3 0 0,6-5 0 15,-6 6 0-15,0-7 0 0,8 3 0 0,-8-1 0 0,0-1-51 0,0 0-51 16,0-4-16-16,0 0-21 0,0 0-24 0,0 0-25 0,0-6-19 0,0 1-26 16,0-1-24-16,-8 0-23 0,8 3-22 0,0-8-39 0,0 1-42 0,0 1-53 15,0-6-50-15,0 0-29 16,0 0-16-16,0 0 16 0,8 4 29 0,-8-4 35 0,0 0 38 0,0-4 42 0,7-2 45 0,-7 1 44 16,5-5 45-16,2 4 54 0,-7-3 56 0,7-6 60 15,-2 6 66-15</inkml:trace>
  <inkml:trace contextRef="#ctx0" brushRef="#br0" timeOffset="-196313.58">31670 16003 0 0,'9'-6'1'0,"-2"3"108"0,-2 3 83 0,1-6 56 0,-6 0 45 16,5 3 40-16,-5-3 40 0,0 1 42 0,0-5 44 0,0 6 39 0,0-1 37 16,0 1 34-16,0-2 33 0,0 1-69 0,0 5-128 0,0-4-78 0,0 4-54 15,0-6-25-15,0 6-11 0,0 0-12 0,-5-5-17 0,5 5-19 0,0 0-20 0,0 0-22 16,0 0-15-16,0 0-15 0,0 0-14 0,0 0-11 0,0 0-14 15,0 0-12-15,0 0-51 0,-6 0-15 0,6 0 0 0,0 5 0 0,0-5 0 0,0 6 0 16,0-2 0-16,0 1 0 0,0 1 0 0,0-2 0 0,0 5 0 0,0 1 0 16,0 4 0-16,0-2 0 0,0 3 0 0,0-2 0 0,0 2 0 0,0 0 0 15,0 4 0-15,0 1 0 0,0-1 0 0,6 0 0 0,-6 7 0 0,0-7 0 0,0 5 0 16,0-3 0-16,-6 1 0 0,6-1 0 0,0 3 0 0,0-5 0 0,0 7 0 16,0-7 0-16,0 6 0 0,0-7 0 0,-5 6 0 0,5-3 0 0,0 3 0 15,0-4 0-15,0 4 0 0,0-3 0 0,0-3 0 0,0 1 0 0,0 2 0 16,0-3 0-16,0 2 0 0,0-4 0 0,0 3 0 0,0-10 0 0,0 6 0 15,5 0 0-15,-5-6 0 0,0 1 0 0,0-1 0 0,6 2 0 0,-6-1 0 0,0-5 0 16,0-1 0-16,0 6-145 0,0-10-86 0,0 5-38 0,0-1-39 0,0-4-51 16,5 5-53-16,-5-5-93 0,0 0-107 0,0 0-33 0,0 0 4 0,0 0 24 0,0 0 34 15,0 0 45-15,0-5 50 0,0 1 49 0,8-1 49 0,-8-5 54 0,-8 1 59 16,8-7 65-16,0 2 68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10-01T05:06:35.16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11462 7669 0 0,'0'0'49'0,"0"0"52"0,0 0 36 0,0 0 34 0,-6 0 32 0,6 0 30 0,0 0 27 0,0 0 26 0,0 0 24 0,0 0 23 0,0 0 26 0,0 0-14 0,0-4-36 0,0 4-30 0,0 0-31 0,0 0-19 16,0-6-20-16,0 6-15 0,0 0-14 0,0 0-14 0,0 0-7 0,0 0-7 0,0 0-5 0,0 0-5 0,0-3-9 0,0 3-6 0,0 0-6 15,0 0-8-15,-7-6-7 0,7 6-9 0,0 0-6 0,0 0-8 0,0 0-6 16,0 0-7-16,0 0-5 0,0 0-6 0,0 0-8 0,0 0-5 0,0 0-7 0,0 0-6 15,0 0-4-15,0 0-7 0,0 0-6 0,0 0-3 0,0 0-6 0,0 0-3 16,0 0-6-16,0 0 0 0,0 0-3 0,0 0-1 0,0 0-3 0,0 0-1 16,0 0 0-16,0 0-1 0,0 0-1 0,0 0 0 0,0 0-1 0,0 0 1 15,0 0 2-15,0 0 4 0,7 0 3 0,-7 0 8 0,0-4 5 0,6 4 6 16,-6 0 4-16,5-5 5 0,3 5-1 0,0 0 4 0,-3-6 1 0,1 6 0 0,1 0 1 16,-1-4-1-16,1 4 5 0,6-6-3 0,-7 6-2 0,2-5-4 0,5 5-3 0,-8 0-3 15,3-4-2-15,3 4-2 0,4-5 0 0,-9 5 2 0,7 0-1 0,0-4 1 16,0 4 1-16,0 0 2 0,8 0-2 0,-4-6-1 0,3 6-1 0,-1 0 2 15,1 0 1-15,7-5-1 0,-1 5 0 0,0 0 1 0,1 0-1 0,-3 0-2 16,3 0 0-16,6-4-3 0,-7 4 1 0,-2 0 0 0,10 0 1 0,-7 0 2 0,-3 0-1 16,10 0-2-16,-8 4 0 0,6-4-2 0,2 0-2 0,-3 0 1 0,1 0 2 15,7 0-2-15,-7 0 2 0,8 0 1 0,-1 0-1 0,9 0 1 0,-11 5-3 0,9-5 0 16,-5 0-3-16,3 0 1 0,-5 0 0 0,7 0-1 0,-7 0-2 0,-2 0-2 16,3 0 1-16,-1 0-1 0,0 0-1 0,-7 0 1 0,7 0-1 15,-4 0-1-15,2 0 0 0,-3 0-1 0,-2 0 0 0,-6 0 1 0,8 0 1 0,-10 0 2 16,5 0 2-16,-6 0 0 0,-2 0 1 0,-2 0 1 0,-1 0 0 0,-4 0 0 0,6 0 1 0,-6 6 0 15,-9-6 1-15,8 0 0 0,-5 0 1 0,-2 0-1 0,1 0 1 0,-2 0 0 0,3 0 4 16,-8 0 1-16,0 0 3 0,0 0 3 16,0 0 2-16,0 0 4 0,0 0 2 0,0 0 4 0,0 0 3 0,0 0 4 0,0 0 3 0,0 0 3 0,0 0 0 15,0 0-2-15,0 0 2 0,0 0-48 0,0 0 0 0,0 0 0 0,0 0 0 16,0 0 0-16,0 0 0 0,0 0 0 0,0 0 0 0,-8 0 0 0,8 0 0 16,-5 0 0-16,5-6 0 0,-7 6 0 0,7-5 0 0,-6 5 0 0,-2 0 0 0,8-4 0 15,-6 4 0-15,6 0 0 0,0 0 0 0,0-5 0 0,0 5-51 0,0 0-29 16,0 0-14-16,-7 0-18 0,7 0-22 0,0 0-27 0,0 0-29 0,0 0-35 15,0 0-37-15,0 0-28 0,0 0-30 0,0 5-60 16,-5-5-76-16,5 4-62 0,0 1-52 0,-8 1-6 0,8-2 15 0,-6 1 29 0,6-1 37 0,-5-4 43 0,-3 0 45 16,1 0 49-16,1-4 52 0,-7-1 49 0,8-5 50 0,-9 1 68 15,1-6 81-15</inkml:trace>
  <inkml:trace contextRef="#ctx0" brushRef="#br0" timeOffset="56823.77">24553 12823 26 0,'-7'0'59'0,"1"0"13"0,1 0 12 0,5 0 9 15,-9 0 8-15,2 0 9 0,2 0 9 0,-2 0 8 0,7 0 7 0,-6 0-8 0,6 0-19 0,0 0-23 0,0-6-30 0,0 6-14 0,0 0-10 0,0 0-4 0,0 0-4 0,-6 0-2 0,6 0-4 0,0 0-1 0,0-3 1 0,0 3 1 16,0 0 4-16,0 0 9 0,-8 0 9 0,8 0 8 0,0 0 11 0,0 0 8 15,0-6 8-15,-7 6 10 0,7 0 12 0,0 0 8 0,0 0 9 0,-5-5 8 16,5 5 3-16,0 0 2 0,-6 0 0 0,6 0-3 0,0 0-4 0,-8-4-3 0,8 4-4 16,0 0 0-16,0 0-1 0,-5 0-4 0,5 0 3 0,0 0-2 0,-8 0 0 15,8 0-1-15,0-6 2 0,-5 6 1 0,5 0 0 0,0-4-2 0,0 4-1 0,0 0-2 16,0 0-2-16,-8 0-4 0,8 0-7 0,0 0-6 0,0-5-10 0,0 5-8 16,0 0-11-16,0 0-8 0,0 0-10 0,0 0-11 0,0 0-8 0,0 0-10 15,0 0-7-15,0 0-8 0,0 0-3 0,0 0-5 0,0 5-2 0,0-5-4 16,-6 0 2-16,6 4-3 0,0 2 2 0,0-6-1 0,0 4 2 0,0 1 2 0,0 1 2 15,0-3 3-15,0 3 2 0,0 0 0 0,0-6 0 0,0 0 0 0,0 3 1 16,0 3-3-16,0 0 1 0,0-2-1 0,6-1 0 0,-6-3-1 0,0 0 0 0,0 6 0 16,0-1-2-16,0-5 0 0,8 4 3 0,-8 2-2 0,0-6 3 0,5 0 2 15,-5 6 6-15,8-6 7 0,-8 0 11 0,0 3 7 0,5-3 7 0,3 0 10 16,-8 0 7-16,0 0 8 0,6 0 9 0,-6-3 6 0,5 3 8 0,-5 0 9 16,7 0 5-16,-7 0 6 0,0-6 1 0,0 6 0 0,8-6-2 0,-8 6-5 15,0 0-4-15,0-4-6 0,0 4-6 0,0-5-6 0,0 5-7 0,0-6-6 16,0 3-8-16,0-1-6 0,0-2-7 0,-8 0-9 0,8 6-4 0,0-3-8 0,0 3-3 15,-7-6-5-15,2 0-4 0,5 6-4 0,-6-3-4 0,6 3-1 0,-8 0-3 16,3-6-1-16,-3 6-4 0,3 0 0 0,-3 0-1 0,8 0-4 0,-6 0-1 0,1 6-3 16,5-6-4-16,-8 0-3 0,8 3 2 0,-7-3-1 0,7 6-1 0,0 0 0 15,-6-6 2-15,6 3 0 0,0 3 1 0,0 0-1 0,0-2 1 0,-8-1 2 16,8 3-3-16,0-1 4 0,0-1-1 0,0 2 3 0,0 0 0 16,0-6 1-16,0 3 2 0,8 3 0 0,-8-6 2 0,0 0 0 0,0 6 3 0,0-3 7 0,0-3 7 15,6 0 12-15,-6 0 13 0,0 0 9 0,7 0 11 0,-7 0 12 0,8 0 7 0,-8 0 8 16,5 0 10-16,1-3 5 0,2 3 6 0,-3-6 3 0,3 0 2 15,-3 3-6-15,3-3-6 0,-2-4-8 0,-1 5-7 0,2-1-10 0,1-1-7 0,-2 1-9 16,0 0-7-16,1 3-6 0,-7-9-7 0,5 9-7 0,-5-3-5 0,0 1-10 16,7 1-10-16,-7-2-9 0,0 2-13 0,0 4-14 0,0-5-15 0,-7 1-12 15,7-1-14-15,0-1-13 0,0 6-17 0,-5-4-22 0,5 4-21 0,0-6-27 0,-7 6-26 16,7-5-24-16,0 5-26 0,-6 0-45 0,0 0-53 0,6 5-67 0,-8-5-65 0,8 6-22 16,0-2 0-16,-7 2 20 0,7-1 26 0,-5 4 33 0,5-5 38 0,0 2 40 15,0-2 42-15,0 7 46 0,0-11 46 0,-6 3 60 0,6-3 64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10-01T05:09:53.02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7580 6697 8 0,'-12'6'75'0,"4"-6"34"0,2 0 26 16,-7 4 27-16,6-4 28 0,-5 0 27 0,5-4 28 0,-6 4 26 0,7-6 22 0,-1 6 24 0,-6 0 20 0,7 0-27 0,-2-5-58 0,3 5-37 0,-3 0-26 0,8 0-9 0,-5 0-6 0,0 0-10 0,5 0-14 0,-9-4-13 0,9 4-13 0,0 0-11 0,0 0-9 0,0 0-8 15,0 0-7-15,-5 0-5 0,5 0-6 0,0 0-6 0,0 0-5 0,0 0-8 0,0 0-5 16,0 0-7-16,0 0-9 0,0 0-3 0,0 0-4 0,0 0-2 0,0 0 0 15,0 0 6-15,0 0 9 0,0 0 6 0,5 4 6 0,-5-4 7 0,9 5 7 0,-4-5 4 16,-5 0 4-16,5 6 4 0,8-6 2 0,-5 4 2 0,5-4 5 16,0 5 0-16,1-5-5 0,4 0 0 0,-5 0-6 0,6 6-6 0,1-6-6 0,7-6-3 15,-8 6-5-15,15 0-2 0,-11-5-2 0,12 5 2 0,-3-4-3 0,1-2 0 16,5 1-1-16,8 1-2 0,-8-1 1 0,9 1-7 0,5-2-5 0,-7-3-4 16,8 3 0-16,0 2-7 0,-3-7-3 0,10 7-3 0,-9-5-3 0,9 4-2 15,-2 1 3-15,0-8-3 0,0 9 3 0,8-3-5 0,-8 0 1 0,8 2-2 0,-1-6-4 16,-7 6 1-16,8 4-1 0,-1-4-1 0,1-2 4 0,-10 6 1 0,10-5-1 15,-6 5 0-15,3 0-2 0,-2 0-4 0,-3 0 0 0,0 5-1 0,-5-5 0 0,-1 0 1 16,-1 6 3-16,1-2 4 0,-5-4 0 0,-2 4 4 0,0-4-4 16,-6 5 1-16,1 0 0 0,-1-5-3 0,-7 4 0 0,-6-4 0 0,6 6 3 0,-11 0-2 15,5-6 1-15,-7 3 1 0,-7-3-2 0,2 0 1 0,-1 6-1 16,-8-6 1-16,3 0 6 0,0 0 2 0,-3 6 3 0,-5-6 6 16,0 0-1-16,0 0 2 0,0 0-2 0,0 0-32 0,0 0 0 0,0 0 0 0,0 0 0 0,0 0 0 15,0 0 0-15,0 0 0 0,0 0 0 0,0 0 0 0,0 0 0 0,0 0 0 16,0 0 0-16,0 0 0 0,0 0 0 0,0 0 0 0,0 0 0 0,0 0 0 15,0 0 0-15,0 0 0 0,0 0 0 0,0 0 0 0,0 0 0 0,0 0 0 16,0 0 0-16,0 0 0 0,0 0 0 0,0 0 0 0,0 0 0 0,0 0 0 0,0 0 0 16,0 0 0-16,0 0 0 0,0 0 0 0,0 0 0 0,0 0 0 15,0 0 0-15,0 0 0 0,0 0 0 0,0 0 0 0,0 0 0 0,0 0 0 0,0 0 0 16,0 0 0-16,0 0 0 0,0 0 0 0,0 0 0 0,0 0 0 0,0 0 0 16,0 0 0-16,0 0 0 0,0 0 0 0,0 0-29 0,0 0-44 0,0 0-9 15,0 0-12-15,0 0-13 0,0 0-15 0,0 0-14 0,0 0-17 0,0 0-18 16,0 0-24-16,0 0-28 0,0 0-29 15,0 0-35-15,0 0-54 0,0 0-64 0,0 0-71 0,0 0-70 0,0-6-18 0,6 6 9 0,-6 0 23 0,8-6 32 0,-3 6 37 16,3-3 39-16,-8-3 47 16,5-4 46-16,2 5 54 0,0-8 54 0,-7 2 65 0,12-5 68 0</inkml:trace>
  <inkml:trace contextRef="#ctx0" brushRef="#br0" timeOffset="917.14">11886 6722 72 0,'-8'0'134'0,"3"6"34"0,5-6 25 0,-6-6 21 0,-2 6 22 0,3 0 21 0,-2-4 21 0,-2-2 22 0,4 6 26 0,-1-5 23 0,-1 5 19 0,2-4-55 0,-9 4-102 0,14-6-44 0,-13 6-14 0,6 0-1 0,1-5 10 0,-2 5 1 0,3-4 2 0,-2 4 0 0,7 0 2 16,-7-5-6-16,2 5-7 0,5 0-8 0,0 0-8 0,-7-4-9 0,7 4-13 0,0 0-10 31,0 0-15-31,0 0-12 0,0 0-12 0,0 0-7 0,0 0-11 0,0 0-5 0,0 0-5 15,0 0-4-15,0 0-2 0,0 0-2 0,0 0 2 0,0 0 1 0,0 0 3 0,0 0 2 16,0 0 2-16,0 0-1 0,0 0 0 0,0 0-1 0,0 0 0 0,0 0 3 16,7 0 3-16,-7 0 2 0,5 0 5 0,2-6-2 0,0 6 0 0,-2 0-3 15,9 0-2-15,-1 0 0 0,0-3 3 0,0 3 1 0,5-6 3 0,11 6 0 16,-10-6 1-16,7 6-2 0,-8-4-5 0,16-1-3 0,-10 5-5 0,10-6-1 16,-2 2 1-16,3 4 2 0,4-5 1 0,-2 5 1 0,2-4 1 0,7 4 1 0,-2-5 2 15,4 5-1-15,-2 0-1 0,5-4-2 0,2 4 0 0,4 0-3 0,-4 0-3 16,5 0 1-16,0 0-3 0,2 0 0 0,6 0-3 0,-10 0-1 0,10 0-5 15,-6 0-3-15,3 4-11 0,3-4-11 0,-1 0 0 0,-6 5 0 0,6-5 0 16,1 0 0-16,-8 4 0 0,7-4 0 0,-6 5 0 0,-1-5 0 0,2 4 0 16,-9-4 0-16,9 6 0 0,-10-6 0 0,-5 5 0 0,8-5 0 0,-6 0 0 0,-2 4 0 15,-6-4 0-15,0 0 0 0,0 6 0 0,-7-6 0 0,3 0 0 0,-12 0 0 16,4 0 0-16,-6 0 0 0,-3 0 0 0,-4 0 0 0,-2 0 0 0,-6 0 0 16,2 0 0-16,-3 0 0 0,-5 0 0 0,0 0 0 0,0 0 0 0,0 0 0 15,0 0 0-15,0 0 0 0,0 0 0 0,0 0 0 0,0 0 0 0,0 0 0 16,0 0 0-16,0 0 0 0,0 0 0 0,0 0 0 0,0 0 0 0,0 0 0 15,0 0 0-15,0 0 0 0,0 0 0 0,0 0 0 0,0 0 0 0,0 0 0 0,0 0 0 16,0 0 0-16,0 0 0 0,0 0 0 0,0 0 0 0,0 0 0 0,0 0 0 16,0 0 0-16,0 0 0 0,0 0 0 0,0 0 0 0,0 0 0 0,0 0 0 15,0 0 0-15,0 0 0 0,0 0 0 0,0 0 0 0,0 0 0 0,0 0 0 16,0 0 0-16,0 0 0 0,0 0 0 0,0 0 0 0,0 0 0 0,0 0 0 16,0 0 0-16,0 0 0 0,0 0 0 0,0 0 0 0,0 0 0 0,0 0 0 15,0 0 0-15,0 0 0 0,0 0 0 0,0 0 0 0,0 0 0 0,0 0 0 16,0 0 0-16,0 0 0 0,0 0 0 0,0 0 0 0,0 0 0 0,0 0 0 15,0 0 0-15,0 0-83 0,0 0-42 0,0 0-13 0,0 0-15 0,-5 0-18 0,5 0-20 16,0-6-19-16,-8 6-20 0,2 0-21 0,6 0-19 0,-5 6-20 0,-2-6-34 16,-1 0-45-16,2 0-69 0,-1 0-77 0,1 6-28 0,1-6 6 0,-11 0 21 15,16 3 33-15,-11-3 37 0,4-3 42 0,2 3 42 0,-4-6 43 0,2 0 44 0,2 2 43 16,-1-1 56-16,6-5 62 0</inkml:trace>
  <inkml:trace contextRef="#ctx0" brushRef="#br0" timeOffset="14350.56">17858 6692 0 0,'0'0'23'0,"0"0"38"0,0 0 16 0,0 0 11 0,0 0 10 0,0 0 8 0,0 0 7 0,0 0 4 0,0 0 5 16,5 0 5-16,-5 0 4 0,0 0-25 0,0 0-39 0,0 0-26 0,0 0-14 0,0 0-4 0,0 0 3 0,0 0 6 0,0 0 8 0,0 0 2 0,0 0 2 0,0 0-3 0,0 0 0 0,0 0 0 0,0 0 0 0,0-4 2 0,0 4 4 16,-5 0 5-16,5 0 4 0,-8-5 2 0,8 5 3 0,-6 0 3 0,1 0 2 0,5 0 8 0,-8 0 11 15,3 0 10-15,-2 0 15 0,0 0 9 0,0 0 9 0,1 0 3 0,-1 0 4 0,2 0 2 16,-4 0 4-16,4-4 1 0,0 4-1 0,-3 0-4 0,2-6-5 0,6 6-5 16,-7 0-6-16,-1 0-2 0,8-3-7 0,-5 3-2 0,5 0-3 0,0 0-3 15,0-6-6-15,0 6-5 0,0 0-9 0,0 0-8 0,0 0-8 0,0 0-5 16,0 0-6-16,0 0-4 0,0 0-5 0,0 0-6 0,0 0-6 0,0-6-5 15,0 6-4-15,0-4-3 0,0-1-2 0,5 5 1 0,-5-6-3 0,0 6-1 0,0-4-2 16,8 4-2-16,-8-5-4 0,0 1-1 0,7 4-2 0,-7 0-3 0,0-5 3 16,0 5-4-16,6 0 4 0,-6 0-4 0,0 0 1 0,0 0-3 0,8-4 1 15,-8 4-1-15,0 0-1 0,5 0 2 0,-5 0 0 0,0 0 2 0,5 0-1 16,-5 0 2-16,9 0 1 0,-9-6 1 0,5 6 2 0,2 0-1 0,-1 0 4 16,1 0 2-16,-7 0-2 0,7 0 2 0,0 0 1 0,-2-6 0 0,3 6-1 0,3 0-2 15,-3 0 3-15,-3 0-2 0,11 0 2 0,-11 0 0 0,0-3-3 0,8 3 1 16,3 0-2-16,-11 0-1 0,8 0 0 0,1 0 0 0,-2-6-3 0,0 6 2 15,3 0 1-15,-4 0 0 0,9-6 0 0,-6 6 2 0,4 0 1 0,3 0 1 16,-3 0 2-16,3-4 0 0,6 4 0 0,-8 0-1 0,6 0 1 0,2-5-2 0,-3 5 0 16,3 0 1-16,1 0-2 0,4-5 1 0,-8 5-3 0,10 0-2 0,-8 0-1 15,6 0-3-15,-5 0-4 0,4 0-1 0,3 0 0 0,-7 0-2 0,4 0 1 0,1 0 0 16,2 0-1-16,-2 0 1 0,1 0 1 0,-1 5-1 0,2-5 1 0,-2 0 2 16,7 0-1-16,-7 0 3 0,-1 0 1 0,10 0 3 0,-10 0 1 0,3 0 1 15,5 0-3-15,-7 0 3 0,2 0-1 0,-3 0 1 0,9 0-2 0,-9 0 0 0,10 0 0 16,-10 0-2-16,1 0-1 0,7 0 1 0,0-5-1 0,1 5 0 0,0 0 1 15,-1 0 3-15,-7 0 1 0,8-4 5 0,-1 4 0 0,0 0 2 0,0-4 1 16,-1 4 2-16,-4-6-2 0,3 6 2 0,2-5-1 0,0 5 0 0,1-4 0 0,-1-2 1 16,1 0-4-16,0 3 2 0,-1 3-5 0,0-6 3 0,-2 1-1 0,3 1 0 15,-8-2 1-15,7 6 1 0,-5-3-1 0,-2-3 0 0,0 2 2 0,1 4-2 16,-6-5 2-16,4-1-1 0,1 2 0 0,-5 4 0 0,5-6-4 0,-4 6-1 16,4-5-1-16,-8 1-5 0,4 4-1 0,-1-5 1 0,5 5-4 0,-9-4 1 0,5 4-1 15,-1-6-2-15,-3 6-1 0,3-4 0 0,-7 4 0 0,4 0-1 0,5-5 1 16,-10 5-2-16,7 0 4 0,-8-6-4 0,9 6 1 0,-1 0-1 0,-8 0-1 0,9-3 2 15,-7 3 0-15,7 0-2 0,-3 0 2 0,5 0-2 0,-6 0 1 0,4 0 1 16,-1 0-2-16,0-6 1 0,6 6-1 0,-5 0 3 16,-1 0 0-16,8 0 0 0,-10 0-1 0,10 0 1 0,-9 0 0 0,2 0 1 0,-3 0-1 15,3 0 3-15,-1 0-2 0,1 6 0 0,-1-6 2 0,-1 0-2 0,2 0 1 0,-8 0 0 16,7 0-2-16,1 0 0 0,-7 0 1 0,4 0 0 0,3 0-1 0,-6 3-1 0,-3-3-2 16,8 0 1-16,-7 0-1 0,7 0 1 0,-5 6-1 0,3-6 2 0,-3 0-1 15,5 0 0-15,-7 5 0 0,2-5-1 0,-3 0 2 0,3 4 1 0,-2-4 0 16,1 6 0-16,-1-6 1 0,0 0 2 0,1 4-1 0,-6-4 0 0,4 5-1 0,3-5 0 15,-3 0-1-15,1 0 1 0,-5 4 1 0,6-4 0 0,-1 0-1 0,1 5 2 16,-1-5-2-16,0 0 0 0,1 0 1 0,-1 0-2 0,8 6 0 0,-6-6-2 16,-3 0 2-16,3 0 0 0,3 0 0 0,-4 0 2 0,7 0-1 0,-8 0-1 0,7 0 0 15,-8 4-1-15,9-4 1 0,-6 0 0 0,-3 0 0 0,8 0 0 0,-7 6 1 16,1-6-1-16,-1 0 1 0,2 0-1 0,-2 5 1 0,2-5-1 0,-2 0 0 16,-1 4 0-16,3-4-1 0,-3 0 0 0,3 6 0 0,-7-6-1 0,4 3 1 0,3-3-1 15,-10 6-1-15,9-6-1 0,0 4 2 0,-8-4-1 0,7 5 0 0,1 1 0 16,0-6 1-16,0 3 0 0,-1-3 1 0,2 6 0 0,-3 0 1 0,3-6 0 15,-2 4 1-15,1-4-1 0,-1 5 0 0,7 1 0 16,-8-6 1-16,3 4 1 0,-1-4-1 0,-2 4 0 0,3-4 0 0,-2 5 2 16,1-5-2-16,-1 5 2 0,1-5-1 0,-1 0-1 0,0 0 1 0,1 0 0 0,-1 0 1 0,0 0 0 15,1 0 0-15,-1 0-2 0,-6 0 2 0,8 0-2 0,-2 0-1 0,1 0 0 0,-1 0-1 16,-6 0 1-16,6 0-2 0,2 0 1 0,-3 0-1 0,-4 0 0 0,4 0 0 16,3 4-1-16,-8-4 1 0,8 0-1 0,-10 0 2 0,10 0 1 0,-9 0-1 0,7 0 1 15,-6 0 1-15,6 0-1 0,-3 0 0 0,2 0 1 0,-4 0 2 0,-2 0 1 16,7 0-1-16,-6 0 1 0,0 0 0 0,8 0 1 0,-9 0 0 0,0-4-1 15,9 4 1-15,-8 0-3 0,6 0 1 0,-6 0-1 0,1-5-1 0,6 5 1 16,-9-5-2-16,9 5 0 0,-6 0-2 0,4-4 0 0,-4 4 1 0,6 0-2 16,-1-4 2-16,-6 4-2 0,8 0 1 0,-2 0-1 0,-1-6 2 0,-4 6-1 0,6 0 0 15,-1-5 1-15,2 5 1 0,-3 0 0 0,1 0 0 0,-1 0 0 0,3-4 0 0,-7 4 0 16,6 0-1-16,4-6 1 0,-3 6 0 0,-3 0 0 0,3 0 0 0,-1-6 0 16,5 6 1-16,-4 0-1 0,-2 0 1 0,7 0-1 0,-7 0 0 0,7-3-1 15,0 3 1-15,1 0-1 16,-1 0 0-16,0 0-1 0,-2 0 2 0,3 0-1 0,6 0 0 0,-6 0 0 15,4 0-1-15,1 0 0 0,0 0 1 0,2 0-1 0,-2 0 1 0,1 0 1 16,-1 0 1-16,3 0 1 0,-3 0 0 0,7 0-1 0,-7 0 1 0,-1 0-2 0,3 0 0 0,-2 0-2 0,7 0 1 0,-5 0 0 0,4 0 0 16,1 0-1-16,-5 0 1 0,5 0 0 0,-2 0 0 0,3 0-2 0,-1 0 1 15,0 3-1-15,1-3 3 0,-2 0 0 16,6 6 0-16,-4-6 0 0,-1 0 0 0,1 6 0 0,-1-6-1 0,1 4 1 0,4-4-1 0,-5 5 1 0,9-5-2 0,-11 6 1 16,9-2 1-16,0-4-1 0,-1 4 1 0,-5 1 0 0,6 0 1 0,-1-1 0 15,-5-4-1-15,5 6-1 0,0 0 1 0,-1-3 0 0,3 3 1 0,-2 0 1 0,1-2 0 16,0 1-2-16,-1-1 1 0,8 1 1 0,-8-1-1 0,0 2-1 15,2-1-1-15,-2-1-1 0,7 2 2 0,-6 0 2 0,0-3-1 0,-1-3-1 16,0 6 0-16,1-2-1 0,0 1 1 0,-1-1-2 0,2-4 2 0,-2 5 0 0,0 1 0 16,8-2 2-16,-14-4-2 0,5 5 1 0,2 1-1 0,-2-6 1 0,4 4 2 0,-9 2-2 15,6-1 1-15,0-5 0 0,2 4 0 0,-9 0 2 0,8-4-2 0,-1 5 1 16,2 1-1-16,-9-6 1 0,8 4 1 0,-8-4 1 0,9 5-3 0,-10-5 2 16,2 6-2-16,9-6 1 0,-9 3-1 0,-2-3 2 0,3 0-1 0,7 6-1 15,-8-6-1-15,-1 0 1 0,1 0-2 0,6 6 1 0,-5-6-1 0,-1 0 1 0,0 0 2 16,1 0-2-16,-3 0 0 0,2 0-2 0,-5 0 1 0,3 0-1 0,3 0-1 15,-6 0 1-15,5 0 1 16,-7 0 0-16,7 0 0 0,-7 0-1 0,8 0 1 0,-6-6-1 0,5 6-1 0,-7 0 1 0,-1 0 1 0,1-6 1 0,2 6-1 0,-2 0 0 16,1 0-1-1,-6 0 0-15,5 0 1 0,0 0-1 0,-6 0 1 0,8 0-2 0,-10 0 1 0,3 0 0 16,-1 0 1-16,0 0-1 0,0 0 1 0,0 0-2 0,1 0 4 0,-3 0-2 0,-3 0 2 0,4 0 1 0,2 6-1 0,-8-6 1 16,-1 0-1-16,9 0 2 15,-6 0-2-15,-2 6 2 0,6-6-1 0,-6 0 2 0,2 0-2 0,-3 0 2 0,3 4 2 0,-2-4-2 16,1 0 2-16,-6 0 0 0,4 0 0 0,1 5 2 0,-4-5 0 0,4 0 1 0,0 0 0 0,-6 0 1 0,1 4 0 15,5-4 1-15,-7 0 0 0,3 0 3 0,-2 0-1 0,-7 0 3 0,7 0 0 16,-1 0 0-16,-5 0 3 0,0 6 1 0,-1-6 2 0,1 0 4 0,-1 0 1 16,1 0 2-16,-1 0 4 0,-6 0 3 0,7 0 4 0,-1 0-1 0,-6 0 3 0,0-6 0 31,0 6-1-31,8 0 0 0,-8 0-1 0,0 0-1 0,0 0-3 16,5 0-3-16,-5 0-3 0,0 0-6 0,0 0-3 0,8 0-4 0,-8 0-1 0,0 0-4 15,0 0-1-15,0 0-3 0,0 0-3 0,5-4 2 0,-5 4 0 0,0 0-2 16,0 0 1-16,0 0-1 0,0 0 1 0,0 0-1 0,0 0-1 0,0 0 0 15,0 0-1-15,0 0-1 0,0 0-1 0,0 0 0 0,0 0-2 0,0 0-2 16,0 0-1-16,0 0-3 0,0 0-1 0,0 0-4 0,0 0 0 0,0 0-5 16,0 0 1-16,0 0-5 0,0 0 0 0,0 0-4 0,0 0 1 0,0 0-4 0,0 0 0 15,0 0-4-15,0 0-5 0,0 0-7 0,0 0-7 0,0 0-8 0,0 0-10 0,0 0-7 16,0 0-10-16,0 0-10 0,0 0-12 0,0 0-13 0,0 0-14 0,0 0-16 16,0 0-18-16,0 0-13 0,0 0-14 0,0 0-14 0,0 0-13 0,0 4-17 15,0-4-18-15,-5 6-36 0,5-6-46 0,0 0-61 0,-8 3-64 0,8-3-16 16,0 0 10-16,0 0 21 0,-5 0 30 0,-3-3 33 0,2-3 32 0,-1 2 36 0,1-5 38 15,-1-3 40-15,-6-2 44 0,7-1 54 0,-8-4 60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10-01T05:16:16.80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13545 5310 0 0,'0'0'1'0,"0"0"44"0,0 0 25 0,0 0 18 0,0 0 17 0,0 0 20 0,0 0 22 0,0 0 23 0,0 0 23 0,0-4 25 0,0 4 21 0,0-5 1 0,0 5-12 0,0 0-17 16,0-6-17-16,0 6-10 0,0-4-2 0,0 4-1 0,0-5 0 0,0 5-4 15,0-4-6-15,0 4-7 0,0-5-9 0,0 5-3 0,0 0-5 0,-5-4-1 0,5-2-1 16,0 6 0-16,0-6 4 0,0 2 2 0,0 4 3 0,0-5-3 0,0-1-1 16,0 6-4-16,0-4-2 0,0-1-2 0,0 5-7 0,0-4-5 0,0-1-3 0,0 5-8 15,0-4-3-15,0 4-8 0,0 0-9 0,0-6-3 0,0 6-8 0,0-6-3 16,0 6 0-16,0 0-5 0,-7-3-4 0,7 3-2 0,0 0-4 0,0 0-3 16,0 0-6-16,0 0-2 0,0 0-8 0,0 0-2 0,0 0-6 0,0 0-5 15,0 0-4-15,0 0-4 0,0 0-6 0,0 0-6 0,0 0-6 0,0 0-5 0,0 0-6 16,0 0-3-16,0 0-2 0,0 0-3 0,0 0 0 0,0 0-1 0,0 3 2 15,0 3-2-15,0 0 2 0,-7-2-1 0,7 1 5 0,0 4 0 0,0-5 2 0,0 7 3 16,0-1 1-16,-5 0 1 0,5-1 0 0,0 0 1 0,0-3-1 0,0 3 2 16,0 2 0-16,0-1 2 0,0-1 0 0,0 0-1 0,0 1 0 0,0 1-1 15,0 3 2-15,-8-4-1 0,8 4 0 0,0-4 1 0,0 4-3 0,0 1 0 0,0 0 1 16,0 3-2-16,0-2 0 0,0 4 0 0,0-7 0 0,0 8 3 0,0-2 2 16,0 5 0-16,0-3-1 0,0-3 3 0,0 7-2 0,0-5 2 0,0 5-2 15,0-6 3-15,0-1 2 0,0 9-1 0,0-9 3 0,0 7 0 0,8-6 1 16,-8 1-3-16,0 5 1 0,0-7-3 0,0 6-2 0,0-3 2 0,5-2 1 15,-5 6-1-15,0-7 3 0,0 9-2 0,0-5-4 0,0-2 1 0,7 5-2 0,-7-6 0 16,0 7 1-16,0-4 0 0,0 5 3 0,0-5 2 0,0 5-2 0,7-5 3 16,-7 4 0-16,0-1 1 0,0 2 0 0,0-2 1 0,0 5 3 0,0-2-5 15,5 2-16-15,-5 0 0 0,0 4 0 0,0-4 0 0,0 0 0 0,7-2 0 16,-7 2 0-16,0-6 0 0,0 5 0 0,8 0 0 0,-8-4 0 0,0 5 0 16,0-2 0-16,0 2 0 0,5-2 0 0,-5 2 0 0,0-6 0 0,0 7 0 15,0-3 0-15,0 2 0 0,0-1 0 0,8 0 0 0,-8 0 0 0,0 0 0 16,0 1 0-16,0 4 0 0,0-4 0 0,0-1 0 0,0 5 0 15,6-3 0-15,-6 2 0 0,0-3 0 0,0 4 0 0,0-6 0 0,0 2 0 0,5 0 0 0,-5-2 0 16,0 2 0-16,8-2 0 0,-8-3 0 0,8 4 0 0,-8 2 0 0,0-4 0 16,5 4 0-16,-5-7 0 0,6 6 0 0,1-1 0 0,-7 0 0 0,5-4 0 15,4 3 0-15,-9 2 0 0,7-1 0 0,-2 2 0 0,-5-3 0 0,6 2 0 0,-1-2 0 16,-5 2 0-16,8 0 0 0,0-2 0 0,-8 2 0 0,5-2 0 0,-5 2 0 16,7 0 0-16,0-1 0 0,-7-5 0 0,5 6 0 0,-5-6 0 0,8 1 0 15,-8 4 0-15,0-4 0 0,7-1 0 0,-7 1 0 0,5-1 0 0,-5 1 0 16,0-1 0-16,0 0 0 0,7 1 0 0,-7-1 0 0,0 0 0 0,0-5 0 15,7 7 0-15,-7-3 0 0,0 3 0 0,5-3 0 0,-5-3 0 0,0 5 0 0,8-1 0 16,-8 0 0-16,0 6 0 0,0-5 0 0,5 3 0 0,-5-2 0 0,8 2 0 16,-8 2 0-16,0-5 0 0,6 3 0 0,-6-4 0 0,7 6 0 0,-7-6 0 15,0 6 0-15,6-5 0 0,-6-1 0 0,7 0 0 0,-7 1 0 0,0 3 0 16,0-3 0-16,6-1 0 0,-6 0 0 0,0 1 0 0,0-1 0 0,7 6 0 16,-7-5 0-16,0-1 0 0,0 0 0 0,0 0 0 0,0 7 0 0,0-7 0 15,0 4 0-15,0-4 0 0,0 6 0 0,0-5 0 0,0 5 0 0,0-2 0 0,0 2 0 16,-7-2 0-16,7-2 0 0,0 2 0 0,0 3 0 0,0-4 0 0,0 0 0 15,0 1 0-15,7-4 0 0,-7 1 0 0,0 5 0 0,0-12 0 0,0 13 0 16,6-13 0-16,-6 6 0 0,0 3 0 0,5-9 0 0,-5 7 0 0,0-1 0 16,0-5 0-16,9 2 0 0,-9 3 0 0,0-5 0 15,7 5 0-15,-7-3 0 0,0 3 0 0,0-5 0 0,5 5 0 0,-5-5 0 0,0 7 0 0,0-7 0 0,0 5 0 16,8-3 0-16,-8 1 0 0,0-1 0 0,0-2 0 0,0 1 0 0,0-1 0 16,0 0 0-16,0 1 0 0,0 1 0 0,0-2 0 0,0-1 0 0,0 3 0 15,0-8 0-15,0 8 0 0,0-2 0 0,0-4 0 0,0 6 0 0,0-7 0 0,0 5 0 16,0-4 0-16,0 4 0 0,0-4 0 0,0 3 0 0,0-2 0 0,0-1 0 15,0-1 0-15,5 2 0 16,-5 2 0-16,0-3 0 0,0 1 0 0,0 2 0 0,0-3 0 0,0 4 0 0,0-4 0 0,0 0 0 0,0 0 0 0,0 0 0 16,0-2 0-16,0 2 0 0,0 0 0 0,0 0 0 0,0 0 0 0,0-2 0 15,0 2 0-15,0 0 0 0,0 0 0 0,0 0 0 0,0 0 0 0,0-2 0 16,0 2 0-16,0 0 0 0,0 0 0 0,0 0 0 0,0-2 0 0,0 2 0 31,0-6 0-31,0 7 0 0,0-1 0 0,0 0 0 0,0 0 0 0,0-2 0 0,0-2 0 16,0 2 0-16,0 3 0 0,0-2 0 0,0 1 0 0,0 1 0 0,0-7 0 15,0 6 0-15,0-2 0 0,0 1 0 0,0 2 0 0,0-1 0 0,6-1 0 16,-6 2 0-16,0-3 0 0,0 2 0 0,0 0 0 0,0 0 0 0,0 0 0 16,0-2 0-16,0 8 0 0,0-6 0 0,0-2 0 0,0 2 0 0,0 0 0 0,0 4 0 15,0-5 0-15,0 7 0 0,0-8 0 0,0 8 0 0,0-6 0 0,-6 4 0 16,6-5 0-16,0 7 0 0,0-2 0 0,0-4 0 0,0 4 0 0,0 0 0 16,0 1 0-16,-5-5 0 0,5 4 0 0,0 1 0 0,0 0 0 0,0-2 0 15,0 2 0-15,0 1 0 0,0-2 0 0,0-4 0 0,0 4 0 0,0 0 0 16,5-5 0-16,-5 7 0 0,0-8 0 0,0 2 0 0,0 1 0 0,0-2 0 15,0-4 0-15,6 4 0 0,-6 2 0 0,0-7 0 0,0 0 0 0,0 6 0 0,0-6 0 16,0 3 0-16,8-3 0 0,-8 1 0 0,0 4 0 0,0-4 0 0,0 0 0 16,0-1 0-16,0 0 0 0,0 2 0 0,0-1 0 0,0-4 0 0,0 9 0 15,5-12 0-15,-5 7 0 0,0-1 0 0,0 3 0 0,0-3 0 0,0-4 0 16,0 5 0-16,0-1 0 0,0 0 0 0,0-3 0 0,7 4 0 16,-7-5 0-16,0 4 0 0,0-5 0 0,0 2 0 0,0-2 0 0,0 1 0 0,0 1 0 0,0-3 0 15,0 3 0-15,0 0 0 0,0-3 0 0,0 3 0 0,0-6 0 0,0 6 0 16,0-2 0-16,0-1 0 0,0-3 0 0,0 6 0 0,0-1 0 0,0-5 0 15,0 4 0-15,0 2 0 0,0-6 0 0,0 6 0 0,0-3 0 0,0 3 0 16,0 0 0-16,0-6 0 0,0 3 0 0,0 3 0 0,0-2 0 0,0 1 0 0,0-1 0 16,0 1 0-16,0 1 0 0,0-2 0 0,0 2 0 0,0-1 0 0,0-1 0 15,0 2 0-15,0-2 0 0,0 5 0 0,0-4 0 0,0 1 0 0,0-2 0 16,0 1 0-16,0-5 0 0,0 6 0 0,0-2 0 0,0-4 0 0,0 6 0 16,0-6 0-16,0 0 0 0,0 0 0 0,0 0 0 15,0 5 0-15,0-5 0 0,0 0 0 0,0 4 0 0,0-4 0 0,0 0 0 0,0 4 0 0,0-4 0 0,0 0 0 16,0 0 0-16,0 0 0 0,0 5 0 0,0-5 0 0,0 0 0 0,0 0 0 15,0 0 0-15,0 0 0 0,0 0 0 0,0 0 0 0,0 0 0 0,0 0 0 16,0 0 0-16,0 0 0 0,0 0 0 0,0 0-86 0,0 0-74 0,0-5-38 16,0 1-45-16,0 0-60 0,0-7-66 0,-7 1-108 0,2 1-124 0,5-2-47 0,-8-2-8 15,2-8 14-15,1 2 26 0,-3 1 36 0,-4-3 39 0,3-7 50 0,-2 1 51 16,-9-6 64-16,7-1 65 0,-6-6 72 0,-8-2 78 0</inkml:trace>
  <inkml:trace contextRef="#ctx0" brushRef="#br0" timeOffset="1679.3">13013 4138 11 0,'0'-6'88'0,"5"6"39"0,3-3 26 0,-8-3 25 0,5 1 23 0,-5 1 26 0,0-2 26 0,7 2 24 0,-7-1 23 0,0 1 22 0,0 4 27 0,7-5-23 15,-7-1-49-15,0 2-40 0,0 4-29 0,0-6-11 0,0 6 4 0,0 0 0 16,0 0 0-16,0-5-6 16,0 5-6-16,0-4-5 0,0 4 1 0,0 0-7 0,0-5-7 0,0 5-16 0,0 0-15 0,0 0-18 0,0 0-14 0,0 0-21 15,0 0-17-15,0 0-16 0,0 0-20 0,0 0-13 0,-7 0-12 0,7 5-9 0,-7-1-7 16,7 1-4-16,0 5-5 0,0 1 0 0,0-2-2 0,-5 1 1 0,5 5 4 15,0 0 3-15,0 0 6 0,-8-2 7 0,8 8 5 0,0-6 3 0,0 3 1 16,-5-3-1-16,5 4-2 0,-8 0-2 0,8 1-1 0,-6 1 2 0,6-8-2 16,-5 8 0-16,-2-2 0 0,7 5-1 0,-9-3 0 0,4-8 0 15,5 7-1-15,-7-1 0 0,7-4-3 0,-6 0 1 0,6 0-4 0,-5-5 0 0,5-1-3 0,0 0 0 16,0 1 0-16,0-5 0 0,0 4 0 0,0-9 2 0,0 0 3 0,-9 6 6 16,9-6 5-16,0 0 18 0,0 0 19 0,0 0 21 0,0 0 15 0,0 0 17 15,0 0 13-15,0 0 4 0,9-6-2 0,-9 6-1 0,0-9-3 0,0 4-2 0,0-5-2 16,5 1-5-16,-5-7-9 0,0 2-14 0,0-1-20 0,0-4-20 0,6 4-18 15,-6-4-16-15,0 1-13 0,7-9-5 16,-7 9 1-16,0-7-1 0,5 5 2 0,-5-3 1 0,9-3-1 0,-2 3-1 0,-7-3 0 0,5 4 1 0,1-5-3 0,2 5 0 16,-8-5 1-16,5 9-2 0,3-1 2 0,-3-7 4 0,-5 13 3 0,7-8 5 15,0 11 5-15,-7-4 4 0,5 4 2 0,-5 1 2 16,0 3 0-16,8 3 1 0,-8-3-1 0,0 6-3 0,0 0 0 0,0 0-3 0,0 0-6 0,0 0-6 0,0 0-8 16,0 0-4-16,7 0-3 0,-7 0-2 0,5 6-2 0,-5-3 4 0,8 3-1 15,-2 3 2-15,7 1 0 0,-5 4 5 0,3 2 4 0,-4-1 3 0,7 3 6 16,-2 3 5-16,-6-2 7 0,8 5 2 15,-7-3 0-15,6 1 1 0,-8 5 0 0,1-5-3 0,9 4 2 0,-10-3-1 0,4-3-2 0,-4 5-1 0,0-7-2 0,3 3 1 16,-8-2-3-16,5 1 0 0,3-4-3 0,-2 2-5 0,1-3-12 0,-7 0-12 16,6-5-15-16,-6 3-16 0,7-2-17 0,-7-2-20 0,6 0-21 0,-6 3-20 15,0-8-20-15,8 1-23 0,-8-1-22 0,0 2-20 0,0-2-24 0,0-4-12 32,0 5-12-32,0-5-18 0,0 5-20 0,0-1-50 0,0-4-56 0,0 0-34 0,-8 0-18 15,8 6 6-15,0-6 24 0,-6-6 30 0,-1 6 32 0,1 0 34 0,-7-4 35 0,5-1 34 16,3-4 36-16,-8 3 42 0,-1-3 46 0,2 5 61 0,-2-8 76 0</inkml:trace>
  <inkml:trace contextRef="#ctx0" brushRef="#br0" timeOffset="1837.79">13013 4427 103 0,'-14'0'183'0,"9"0"58"0,-11 0 47 0,11 0 45 0,-2-5 45 0,1 5 38 0,1 0 38 0,5 0 31 0,-9-4 30 0,9 4 27 0,0 0 28 0,0 0-71 16,0 0-126-16,0-6-78 0,9 6-54 0,-9 0-36 0,0-6-24 0,0 2-28 0,0 4-29 16,0 0-21-16,0 0-24 0,5 0-8 0,-5-5-9 0,6 5-9 0,1 0-10 15,-2-6-11-15,11 6-13 0,-11-4-15 0,9 4-18 0,-1 0-35 0,6 0-37 16,1 0-49-16,-1 0-49 0,2 0-83 0,-3 0-98 0,8 4-92 0,1-4-88 0,-9 6-30 15,8-6-5-15,1 5 10 0,-1-5 18 0,1 4 29 0,-3-4 37 0,2 0 49 16,-6-4 57-16,7 4 62 0,-8-5 64 0,6-1 81 0,-5 2 83 0</inkml:trace>
  <inkml:trace contextRef="#ctx0" brushRef="#br0" timeOffset="3031.18">18808 5711 0 0,'8'0'36'0,"-8"-5"80"0,0-5 46 0,0 4 34 0,0 3 28 0,5-7 29 0,-5 5 26 0,0-4 27 0,0-1 27 0,0-1 32 0,0 1 31 0,0 1 5 0,0 0-12 0,0-1-53 16,0-1-73-16,0 1-40 0,-5 7-19 0,5-8-4 0,0 1 1 0,0 1 1 16,0 0-1-16,-8-3-1 0,8 3-3 0,0 5-7 0,0-7-13 0,-8 2-4 15,8 0-5-15,0 2-1 0,0-2-2 0,0 0-6 0,0 3-2 0,-5-3-6 0,5 5-5 16,0-1-8-16,0-1-10 0,0 2-7 0,0 4-11 0,0-6-7 0,0 6-8 15,0 0-7-15,0 0-16 0,0-4-72 0,0 4 0 0,0 0 0 0,0 0 0 32,0 0 0-32,0 0 0 0,0 0 0 0,0 0 0 0,0 0 0 0,0 0 0 15,0 0 0-15,0 0 0 0,0 0 0 0,0 0 0 0,0 0 0 0,0 0 0 16,0 0 0-16,0 0 0 0,0 4 0 0,0 2 0 0,0 4 0 0,5-5 0 16,-5 4 0-16,0 1 0 0,0-1 0 0,8 7 0 0,-8-2 0 0,0 1 0 0,8-2 0 15,-8 8 0-15,0-2 0 0,0 5 0 0,5-3 0 0,-5 7 0 0,0-4 0 16,0 0 0-16,7 3 0 0,-7 1 0 0,0 2 0 0,0-2 0 0,0 2 0 15,0 0 0-15,7 4 0 0,-7-4 0 0,0 4 0 0,0-1 0 0,5 1 0 16,-5 0 0-16,0 5 0 0,8-3 0 0,-8 1 0 0,7 3 0 0,-7-1 0 16,5 6 0-16,2-8 0 0,-7 8 0 0,7 4 0 0,-2-5 0 0,3 4 0 15,-8-3 0-15,8 4 0 0,-3 0 0 0,1 5 0 0,1-5 0 0,-2-1 0 16,4 1 0-16,-4 0 0 0,2 4 0 0,-1-5 0 0,-1 7 0 0,4-1 0 0,-2-1 0 16,-2 6 0-16,3-6 0 0,-3 1 0 0,1 4 0 0,2-3 0 0,-1 3 0 15,-2 0 0-15,1-4 0 0,2 4 0 0,-3-3 0 0,3 4 0 0,-3 0 0 16,3-1 0-16,-2 1 0 0,1 4 0 0,-1-5 0 0,1 6 0 0,-7 0 0 15,6-6 0-15,-6 6 0 0,8-1 0 0,-8 1 0 0,0 0 0 0,5-6 0 16,-5 6 0-16,0 0 0 0,0-2 0 0,0 1 0 0,0 1 0 0,0 6 0 0,0-7 0 16,0-1 0-16,0 2 0 0,0-1 0 0,0 2 0 0,0-7 0 0,5 5 0 15,-5 1 0-15,0-1 0 0,0-4 0 0,8 5 0 0,-8-1 0 0,6-4 0 16,-6 4 0-16,7 1 0 0,-7-6 0 0,8 5 0 0,-3-4 0 0,-5-4 0 16,6 3 0-16,-6 1 0 0,8-6 0 0,-3 5 0 0,2 2 0 0,-7-7 0 15,6 5 0-15,-6 1 0 0,8-6 0 0,-2 7 0 0,-6-7 0 0,7 6 0 0,-7-6 0 16,5 1 0-16,3 1 0 0,-8-3 0 0,6 2 0 0,-6-5 0 15,5 6 0-15,-5-3 0 0,8 3 0 0,-3-1 0 0,-5-5 0 0,0 3 0 0,7-3 0 16,-7 5 0-16,9-5 0 0,-9 0 0 0,5 0 0 0,-5 0 0 0,6-4 0 16,-6-3 0-16,7 2 0 0,-7 1 0 0,5 0 0 0,-5-8 0 0,0 8 0 15,9-2 0-15,-9-3 0 0,0-1 0 0,5 4 0 0,-5-3 0 0,0-1 0 16,0 1 0-16,0-2 0 0,7-4 0 0,-7 1 0 0,0-2 0 0,0 3 0 0,0-9 0 16,0 4 0-16,0-7 0 0,6 1 0 0,-6-1 0 0,0 0 0 0,0-5 0 15,0 2 0-15,8-6 0 0,-8 3 0 0,0-2 0 0,0-7 0 0,5 6 0 16,-5-6 0-16,0-3 0 0,0 3 0 0,8-3 0 0,-8-3 0 0,0-3 0 15,0 0 0-15,0 0 0 0,0 0 0 0,0 0 0 0,0 0 0 0,0 0 0 0,0-3 0 16,0 3 0-16,0-12 0 0,0 3 0 16,0 0 0-16,0-1 0 0,0-4 0 0,0 4 0 0,0-10 0 0,-8 6-145 0,8-7-118 0,0 1-43 0,-5-2-44 15,-3 1-114-15,8 2-143 0,-6-6-54 0,-1 1-14 0,2 0 15 0,-9-6 26 0,1 5 38 16,-1-3 38-16,2-7 48 0,-1 1 53 0,-1-5 58 0,-4-1 62 0,-3 1 64 0,8-4 72 16</inkml:trace>
  <inkml:trace contextRef="#ctx0" brushRef="#br0" timeOffset="3778.02">18777 4163 0 0,'0'-4'4'0,"0"-2"93"15,0 1 58-15,0 1 38 0,0-2 34 0,0 0 28 0,0 3 30 0,0-8 30 0,0 7 31 0,0-2 34 0,-9-3 30 0,9 5 22 0,0-1 20 0,0-5-57 0,0 4-96 16,0 1-46-16,0 1-19 0,0-1-6 0,0 1-1 0,0 4-5 0,0-6-1 16,0 6-10-16,0 0-14 0,0-4-14 0,0 4-16 0,0 0-14 0,0 0-15 0,0 0-17 15,0 0-17-15,0 0-19 0,0 0-20 0,0 0-17 0,0 0-19 0,0 0-17 16,0 0-16-16,0 0-8 0,0 0-5 0,0 4 0 0,0 2 3 0,0-2 6 16,0 1 2-16,0-1 5 0,0 7 2 0,0-1 5 0,0-1 4 0,0 0 7 15,0 6 2-15,0 0 7 0,0-5 4 0,9 5 2 0,-9-6-3 16,0 6-5-16,0-6-8 0,0 6-3 0,0-5-5 0,0 4-3 0,7-4-1 0,-7 5-3 0,0-5-2 15,0 4-5-15,0-4-6 0,5 1-13 0,-5 4-21 0,0-7-13 0,6 3-12 16,-6 4-13-16,0-6-16 0,0 6-20 0,5-6-19 0,-5 1-20 0,8-1-19 16,-8 3-15-16,0-8-19 0,8 5-10 0,-8-4-9 0,0-1-6 0,0 2-4 0,5-1-27 15,-5-5-34-15,0 4-34 0,0-4-28 0,0 0-26 0,0 0-21 0,0 0 5 16,0 0 18-16,0 0 25 0,0 0 27 0,0 0 29 0,0-4 29 0,0-1 31 0,-5-5 37 16,5 5 44-16,0-4 49 0,0-1 46 0,-8 0 62 0</inkml:trace>
  <inkml:trace contextRef="#ctx0" brushRef="#br0" timeOffset="4263.16">18763 4132 63 0,'0'-14'141'0,"0"-5"44"0,0 4 34 0,0 0 31 16,0 2 31-16,0-2 32 0,-7-1 34 0,7 2 33 0,0 0 31 0,0 3 27 16,0 2 24-16,0-1-49 0,-6 5-95 0,6-1-53 0,0 3-32 0,0-3-13 0,0 6-3 15,0-4-4-15,0 4-11 0,0 0-12 0,0-5-17 0,0 5-14 0,0 0-16 16,0 0-9-16,0 0-10 0,0 0-10 0,0-4-13 0,0 4-15 0,0 0-14 16,6-5-12-16,-6 5-8 0,7 0-7 0,-7-7-9 0,5 3-4 0,4 4-9 0,-2-5 0 15,-2 5-7-15,6-5 1 0,-3 5-2 0,5-4-4 0,-6 4 1 0,5 0-2 16,-4 0-1-16,4 0-6 0,-5 4-1 0,5-4-4 0,-4 5 0 0,0 0-1 15,-3-1 2-15,1 3-1 0,1-2 0 0,-2-1 0 0,4 5-1 0,-9-3 2 0,5 3 0 16,-5 0 2-16,7-3 3 0,-7 3 0 16,0 2 1-16,0-3 1 0,0 3 2 0,0-2-2 0,0 1-1 0,-7 1-1 0,7-1 1 0,-5-1-1 0,-4 0-3 0,9 1 0 15,-5 1-1-15,-2-2-1 0,1 1-4 0,1-1 0 0,-3 0-3 0,0-3 1 16,3 4-1-16,-2-5 0 0,7 1 0 0,-7-2-1 0,2 5 0 0,5-9 0 16,-7 5 4-16,7-1-1 0,-8-4 2 0,8 6 1 0,0-6 5 0,0 0 0 0,0 0 2 15,0 0 1-15,0 0-1 0,0 0 2 0,0 0 0 0,0 0 1 0,0 0-1 16,0 0-1-16,8 0-1 0,-8-6-2 0,0 6 0 0,0 0-4 15,7 0-1-15,-7-4 0 0,5 4 2 0,-5 0 5 0,7 0 2 0,0-5 5 0,-2 5 6 16,3 0 2-16,5 0 5 0,-7 0-1 0,6 0 1 0,2 0 2 0,-1 0 5 0,8 5 0 16,-8-5 5-16,-2 4 0 0,9 2-3 0,-6 0-4 0,-1 3-5 0,0-3-3 15,6 3-4-15,-12 0-2 0,7 0-1 0,-4 1-1 0,-2 5 3 0,-2-5 0 16,1 4 0-16,1-4 2 0,-3 5-1 0,-5 0 2 0,0-6 1 0,0 0 3 16,0 6 1-16,-5-3 1 0,-3-3 2 0,8 0-1 0,-7 1-1 0,-7-1 2 0,9 7-3 15,0-7 0 1,-9 0-4-16,1 2-2 0,0-7-5 0,0 7-5 0,0-1-11 0,-1-5-10 0,2 3-9 0,-7-3-13 0,6 1-13 0,-8-2-12 0,8-4-18 15,-1 5-17-15,-4 1-20 0,5-6-24 0,-7 3-25 0,8-3-30 0,-3 0-35 16,-4 0-40-16,6 7-40 0,0-7-87 0,-5 0-108 0,4 0-54 0,1 5-28 0,8-5 4 16,-11 0 20-16,5 0 31 0,4 0 35 0,-7 0 41 0,7 0 44 0,-5-5 51 15,5 5 51-15,-6-7 58 0,8 7 62 0,-3-3 84 0,2 3 94 0</inkml:trace>
  <inkml:trace contextRef="#ctx0" brushRef="#br0" timeOffset="5386.8">13623 6219 13 0,'0'0'48'0,"-5"-5"27"0,5-1 31 0,0 2 34 0,0-1 35 0,-7 1 34 0,7-1 30 0,0 1 26 0,0-2 20 0,0 0 11 16,0-3 7-16,0 3 4 0,0 3 7 0,0-3-3 0,-6 2-9 0,6-5-13 16,0 4-22-16,0-2-24 0,0-2-24 0,0 4-19 0,-5 1-14 0,5-2-9 0,0-3-10 15,-8 5-6-15,8-1-11 0,0-1-6 0,0 2-10 0,-8 4-4 0,8-6-4 16,0 1-1-16,0 5-4 0,0-4-1 0,0 4-3 0,-5-6-2 0,5 6-2 15,0 0-4-15,0 0-1 0,0-5-6 0,0 5-3 0,0 0-7 0,0 0-3 16,0 0-8-16,-6 0-9 0,6 0-8 0,0 0-5 0,0 0-10 0,0 0-6 0,0 0-10 16,0 0-6-16,0 0-7 0,0 0-8 0,6-4-4 0,-6 4-8 0,0 0-5 15,0 0-7-15,0 0-2 0,0 0-5 0,0 0-2 0,5 0 1 0,-5 0 3 16,8 0 4-16,-8 4 6 16,8-4 4-16,-3 5 6 0,1-5 4 0,1 6 7 0,7-2 4 0,-2 1 8 0,-1 1 3 15,5 4 5-15,3-5 6 0,-6-1 2 0,6 1-1 0,1 5-1 0,-1-6-5 0,7 7-3 0,-8-8-2 0,3 9-3 0,6-8-1 16,-1 5-1-16,-1-3-3 0,2 3 0 0,-3 0-4 0,3 3 0 0,-1-3-4 15,6 0-14-15,2 1 0 0,-2-1 0 0,1 3 0 0,6 2 0 0,0-6 0 0,0 7 0 16,0-4 0-16,0 4 0 16,6-2 0-16,2 2 0 0,-2 1 0 0,0-2 0 0,0 0 0 0,2 6 0 0,-2-5 0 0,7 4 0 0,-6 2 0 0,6-3 0 15,0 1 0-15,-1 2 0 0,4-3 0 0,-5 3 0 0,3-2 0 0,-1 0 0 16,7 1 0-16,-8 1 0 0,8-3 0 0,-7 1 0 16,7-4 0-16,1 4 0 0,-4 1 0 0,4 1 0 0,-3-2 0 0,2-1 0 0,1 3 0 0,3-2 0 0,-2 2 0 15,2-3 0-15,-3-3 0 0,7 4 0 0,-12 0 0 0,11-4 0 0,-6 6 0 31,3-3 0-31,4-3 0 0,-9 6 0 0,8-8 0 0,-1 2 0 0,1 0 0 16,-3 0 0-16,-3 4 0 0,6-5 0 0,-2 2 0 0,1-7 0 0,-7 6 0 16,8 0 0-16,-3 0 0 0,-3-2 0 0,-1 2 0 0,-1 1 0 0,7-7 0 0,-12 6 0 15,5-1 0-15,-6 2 0 0,6-3 0 0,-5 2 0 0,0 0 0 0,-8 0 0 16,7 0 0-16,-1 3 0 0,-4-8 0 0,-2 5 0 0,2 0 0 0,-2 0 0 16,0 0 0-16,-1-2 0 0,4 2 0 0,-4 0 0 0,2-6 0 0,-7 7 0 15,6-2 0-15,-6-4 0 0,1 5 0 0,-7-6 0 0,5 1 0 0,-4-1 0 16,5 2 0-16,-7-2 0 0,2 1 0 0,-10 0 0 0,8-1 0 0,2 2 0 15,-8-7 0-15,8 5 0 0,-10-4 0 0,3 1 0 0,-2 4 0 0,2-5 0 0,-8-1 0 16,2 2 0-16,-3-3 0 0,3 3 0 0,-8-2 0 0,-2-4 0 0,-3 5 0 16,-1-5 0-16,-2 6 0 0,1-6 0 0,-6 0 0 0,0 0 0 0,0 0 0 15,0 0 0-15,0 0 0 0,0 0 0 0,0 0 0 0,0 0 0 0,0 3 0 16,0-3 0-16,-6 0 0 0,6 0 0 0,0 0 0 0,-5-3 0 0,5 3 0 16,-7 0 0-16,7-6 0 0,-8 6 0 0,8 0 0 0,-6-5 0 0,6 5 0 15,-5-4 0-15,-3 4 0 0,8 0 0 0,0-6 0 0,-5 6 0 0,5 0 0 0,0-3 0 16,0 3 0-16,-7 0 0 0,7 0 0 0,0 0 0 0,0 0 0 0,0 0 0 15,0 0 0-15,-9-6 0 0,9 6 0 0,-5 0 0 0,5 0 0 0,0 0 0 16,0 0 0-16,0 0 0 0,0 0 0 0,-6 0-81 0,6 0-69 0,-7 0-22 16,7 6-20-16,-5-6-26 0,-4 0-31 0,9 3-33 0,-5-3-34 0,-2 6-85 0,1-2-104 15,1 1-62-15,-3-5-34 0,0 6 1 0,3-6 19 0,-2-6 29 0,-5 6 38 0,5-5 43 16,-1 1 46-16,-4-2 50 0,5-3 53 0,2 0 57 0,-3-1 60 0,-5-1 83 16,7 2 97-16</inkml:trace>
  <inkml:trace contextRef="#ctx0" brushRef="#br0" timeOffset="5925.72">18724 7461 87 0,'0'-6'150'0,"0"0"37"0,0 2 28 0,0-1 30 0,0 0 27 0,5 1 31 0,-5-6 32 0,0 5 34 0,0-5 30 0,0 4 34 0,0 3 26 0,-5-8-57 15,5 7-106-15,0-2-48 0,-6 3-12 0,6-3-4 0,-7-3 7 0,7 3-4 16,-6 2-5-16,6-2-7 0,-8 6-14 0,1-5-9 0,7 1-13 0,-5-1-9 15,5 1-8-15,0 4-7 0,-7-6-10 0,7 6-12 0,0 0-12 0,0 0-12 0,0 0-13 16,0 0-9-16,0 0-11 0,0 0-10 0,0 0-10 0,0 0-10 0,0 0-10 16,0 0-12-16,0 0-11 0,0 0-12 0,0 0-9 0,0 0-3 0,0 0 3 15,7 0 3-15,-7 6 2 0,0-6 2 0,5 4 2 0,-5 1 2 0,0-1 2 16,7 1 4-16,-7 5 1 0,8-4 6 0,-8 3 3 0,6 0 4 0,1-3-25 16,-1 3-6-16,-1 0 0 0,2 3 0 0,2-3 0 0,2 5 0 0,-4-4 0 15,7 0 0-15,-2 5 0 0,-1 0 0 16,5-6 0-16,-4 6 0 0,0-2 0 0,3-1 0 0,-3 1 0 0,0-2 0 0,-4 2 0 0,5-1 0 0,-7-3 0 0,6 0 0 15,-12 1 0-15,9-1 0 0,-4-4 0 0,2 5 0 0,-1-4 0 0,-6 3 0 16,0-3 0-16,0-3 0 0,5 3 0 0,-5-2 0 0,0 1 0 0,0 1 0 16,0-3 0-16,0-3 0 0,0 7 0 0,0-2 0 0,0-1 0 0,-5 1 0 15,5-1 0-15,0 2 0 0,0-6 0 0,-6 5 0 0,6-1 0 0,-7 1 0 0,7-1 0 16,-5-4 0-16,-4 6 0 0,4 0 0 0,-2-2 0 16,1 1 0-16,1-1 0 0,-11 7 0 0,11-7 0 0,-9 1 0 0,9-1 0 0,-10 2 0 0,3 4 0 15,0-5 0-15,-4 0 0 0,5 5 0 0,-10-6 0 0,9 1 0 0,-8 4 0 16,8-2 0-16,-7 2 0 0,-1-4 0 0,1-1 0 0,6 5 0 0,-6-3 0 15,-2-2 0-15,3 7 0 0,2-7 0 0,5 7 0 0,-10-7 0 0,9 1 0 16,0-1 0-16,-3 2 0 0,2-2 0 0,7 1 0 0,-7 0 0 0,8-1 0 16,-2 2 0-16,0 0 0 0,0-6 0 0,7 4 0 0,-6 1 0 0,6-5 0 0,-7 0 0 15,7 0 0-15,0 6 0 0,0-6 0 0,0 0 0 0,0 0-145 0,0 0-66 16,0 0-34-16,0 0-36 0,0 0-36 0,0 0-44 0,0 0-43 0,0 0-84 16,7 0-99-16,-1 0-34 0,1 0 3 0,0 0 20 0,-7 0 30 0,12 0 42 0,-4-6 44 15,-8 1 53-15,5 1 55 0,1-8 58 0,2 3 58 0,-3-6 61 0,2 6 65 0</inkml:trace>
  <inkml:trace contextRef="#ctx0" brushRef="#br0" timeOffset="9274.58">16557 9131 0 0,'0'0'26'0,"-9"-6"36"0,9 6 27 0,-7 0 25 0,7 0 31 0,-5 0 29 0,-3 0 30 0,8 0 26 0,-6 0 25 0,1 6 16 0,5-6 8 0,-8 0-3 16,3 4-12-16,-2-4-11 0,0 6-12 0,0-6-10 0,7 0-13 0,-6 4-17 15,-1-4-19-15,2 5-18 0,-3-5-18 0,2 4-13 0,-1-4-11 0,1 5-8 16,6-5-8-16,-7 6-5 15,7-6-7-15,-6 4-3 0,6-4-5 0,-8 0-1 0,8 0 1 0,0 5-2 0,0-5 4 0,0 0 0 0,0 0 1 0,0 0 1 0,0 0 5 16,0 0-1-16,0 0 4 0,0 0-1 0,0 0 0 0,0 0-4 0,0 0-3 16,0 0-6-16,0 0-7 0,0 0-6 0,0 0-4 0,0-5-6 0,8 5-3 15,-8 0-3-15,6-4-4 0,-6 4-4 0,7-6-3 0,-1 1-4 0,1 1 0 0,-1-1-2 16,2 1-1-16,4-2 1 0,-6 2-1 0,8-2-1 0,-2-3 2 0,1 4-3 16,1-1-2-16,-2-3-1 0,2-1-5 0,4 7 1 15,-4-9-3-15,6 3 2 0,-1-1-1 0,0-4 0 0,1 4-1 0,-1-5 2 0,2 6-4 0,6-6 1 0,-4 0-4 16,4 0 0-16,6 0-3 0,-1 2 1 0,-5-2-3 0,4-1 2 0,3 2-5 15,-2 1 1-15,1-2-3 0,6-1-1 0,-6 2-1 0,-1-1-3 0,0-1 1 0,2 2 0 16,-2 0-3-16,-1 0 1 0,3-7 0 0,5 8 0 0,-7-2 1 0,8-6-2 16,-6 6 2-16,3-3-1 0,2 2-2 0,0-2 2 0,1-1 1 0,-8 3 0 15,7-4 0-15,0 7 3 0,-7-8 1 0,2 1 1 0,-1 1-1 0,6 0 1 16,-7 4-1-16,-1-3 3 0,3-3-1 0,-2 2 1 0,2 4 1 0,-3-6 0 0,1 3 0 16,0-1 1-16,2-2 0 0,-8 7-3 0,8-5 2 0,-2-2 0 15,-8 2 0-15,10 4-1 0,-8-4 0 0,1 5 3 0,-9-5-1 0,8 4 1 0,-7 0 2 31,2 0 2-31,-2 0 1 0,1 5 3 0,-7-4 2 0,6 4 2 0,-6 1-1 16,1-1 2-16,-9-1 3 0,10 2 1 0,-3 5-16 0,-5-2-16 0,-2-3 0 16,9 3 0-16,-7 3 0 0,-1-3 0 0,-1 0 0 0,3 2 0 0,0-1 0 15,-3-1 0-15,0 3 0 0,3-1 0 0,-2-2 0 0,1 6 0 0,6-5 0 0,-13 1 0 16,14 4 0-16,-9-6 0 0,3 6 0 0,-3 0 0 0,2-6 0 16,0 6 0-16,-2 0 0 0,2 0 0 0,1 0 0 0,-2 0 0 0,7 0 0 0,-13 0 0 15,12 0 0-15,-3 0 0 0,-4 0 0 0,1 0 0 0,-6 0 0 0,7 0 0 16,-2 6 0-16,-5-6 0 0,9 0 0 0,-9 0 0 0,0 0 0 0,0 0 0 15,7 0 0-15,-7 0 0 0,0 0 0 0,0 0 0 0,0 0 0 0,0 0 0 16,0 0 0-16,0 0 0 0,0 0 0 0,0 0 0 0,0 0-36 0,0 0-21 16,0 6-16-16,-7-2-13 0,7-4-21 0,0 5-25 0,-9 1-31 0,4-6-32 0,5 4-37 15,-7-1-39-15,-4 3-44 0,2-1-98 0,-3-1-119 0,-1 2-55 0,-1 0-23 16,-5-3 7-16,-1 3 20 0,7 0 33 0,-13-3 37 0,7 3 45 0,-7-6 47 0,-1 4 51 16,3-4 55-16,-10 5 59 0,9-5 62 0,-15 0 91 0,8 4 97 0</inkml:trace>
  <inkml:trace contextRef="#ctx0" brushRef="#br0" timeOffset="9734.75">16828 8867 0 0,'0'-6'4'0,"-11"-3"116"0,4 3 74 0,-1-3 56 0,2 0 48 0,-1-1 44 0,-4 5 46 0,3-5 41 0,-5 0 43 0,7 0 38 16,-6 0 39-16,3 1 37 0,2 5 31 0,-4-7-76 0,3 7-139 0,3-7-78 0,5 7-48 15,-8-2-28-15,8 3-29 0,0-3-23 0,-5 6-24 0,5 0-23 0,0 0-24 16,0 0-22-16,0 0-21 0,0 0-17 0,0 0-16 0,0 0-14 0,0 0-14 0,0 0-9 16,0 0-11-16,0 0-3 0,-7 0-6 0,7 6-1 0,0 3-1 0,-7-5-1 15,7 7 0-15,-5-1-1 0,-3-1 1 0,1 6 2 0,7-1 0 0,-14 2 4 16,9 3 2-16,0-5 4 0,-3 2 2 0,2 2 1 0,-1 1 0 0,1-4 0 15,-6 6-2-15,3-3-1 0,4 3 2 0,-8-2-3 0,8 5 3 0,-4-3-1 16,-3-3 1-16,-2 1-1 0,9 2 1 0,-3-2-1 16,-4 1 0-16,5-6-1 0,0 6 0 0,-6-5-2 0,8 0-2 0,-3-6 1 0,2 4-3 0,-1-1-3 15,7-3-2-15,-6-3-4 0,6-2-2 0,0 5 0 0,-7-4-4 0,7-1 4 0,0 2-2 16,0-6 1-16,0 0 1 0,0 5 2 0,0-5 6 0,7 4 4 0,-7 2 9 0,6-6 7 16,-6 0 8-16,7 6 7 0,-1-6 9 0,2 0 7 0,4 0 9 0,-6 0 2 15,8 0 6-15,-2 0 2 0,7-6 4 0,1 6-4 0,0-6-1 0,1 2-7 16,-3-1-9-16,8-5-45 0,-7 5 0 0,8 1 0 0,-2-5 0 0,1 3 0 15,1 0 0-15,5 3 0 0,-4-3 0 0,-4 0-71 0,3 3-82 0,-7 3-60 16,4 0-69-16,-3 0-137 0,-3 0-171 0,3 0-72 0,-1 0-24 0,-8 3 0 0,2-3 15 16,-9 0 30-16,3 0 35 0,-8 0 47 0,0 0 50 0,-8-3 64 0,3-7 67 0,-9-4 76 15,2-7 84-15</inkml:trace>
  <inkml:trace contextRef="#ctx0" brushRef="#br0" timeOffset="11246.31">14237 5702 1 0,'0'0'32'0,"0"0"22"0,0-6 19 0,0 6 14 0,0 0 13 0,0 0 10 0,0 0 11 0,0 0 9 0,0-6 8 0,0 6-4 0,0 0-13 0,0 0-10 0,0-3-11 0,0 3-9 16,0 0-10-16,0 0-9 0,0 0-11 0,0-6-6 0,0 6-5 0,0 0-3 15,0 0-2-15,0 0-6 0,0 0 0 0,0 0-5 0,0 0-5 0,0 0-6 16,0 0-10-16,0 0-7 0,0 0-10 0,0 0-7 0,0 0-10 0,0 0-7 0,0 0-6 16,0 0-12-16,0 0-7 0,0 0-13 0,0 0-12 0,0 0-7 0,0 0-7 0,0 0-5 15,0 0-1-15,0 0-3 0,0 0 0 0,0 0 0 0,0 0 0 0,0 0 2 16,0 0 3-16,0 0 6 0,0 0 7 0,0 0 11 0,0 0 10 0,0 6 10 16,0-6 10-16,0 0 7 0,0 0 6 0,0 0 7 0,0 0 9 0,0 0 10 0,0 0 12 0,0 0 13 15,0 0 13-15,0 0 14 0,0 0 15 0,0 0 13 0,0 0 12 0,0 0 16 16,0 0 12-16,0 0 15 0,0 0 10 0,0 0 8 0,0 0 5 0,0 0 0 15,0 0-8-15,0 0-9 0,0 0-15 0,0 0-15 0,0 0-13 16,0 0-14-16,0 0-14 0,0 0-14 0,0 0-15 0,0 0-16 0,0 0-18 0,0 0-17 0,0 0-23 16,0 0-17-16,0 0-13 0,0 0-13 0,0 0-9 0,0 0-7 0,0 0-7 0,0 0-5 15,0 0-7-15,0 0-5 0,0 0-3 0,0 0 1 0,0 0 4 0,0 0 11 16,0 0 12-16,0 0 12 0,0 0 13 0,0 0 9 0,0 0 8 0,0 0 6 16,0 0 7-16,0 0 7 0,0 3 7 0,0-3 8 0,0 0 6 0,0 0 8 0,0 0 7 15,0 0 5-15,0 0 4 0,0 0 2 0,0 0 1 0,0 0 1 0,0 0 0 0,0 0 1 16,0 0 0-16,0 0-1 0,0 0-1 0,0 0-7 15,0 0-7-15,0 0-11 0,0 0-16 0,0 0-18 0,0 0-17 0,0 0-7 0,0 0-2 0,0 0 1 0,0 0 2 16,0 0 4-16,0 0 4 0,0 0 7 0,0 0 6 16,0 0 12-16,0 0 27 0</inkml:trace>
  <inkml:trace contextRef="#ctx0" brushRef="#br0" timeOffset="12787.54">14185 5754 1 0,'0'-3'61'0,"5"-3"38"0,3 0 30 0,-8 6 32 0,0-4 34 0,7-1 30 0,-7 1 28 0,5-1 26 0,-5 1 27 0,7-2 28 0,-7 1 26 0,0 1-16 0,7 4-42 16,-7-6-23-16,0 0-13 0,5 6-13 0,-5-3-12 0,0-3-18 0,0 6-19 0,8-4-14 15,-8-1-12-15,0-1-11 0,0 3-7 0,8-3-12 0,-8-3-12 0,0 3-11 16,0 2-13-16,0-2-11 0,5 2-8 0,-5 4-10 0,0-5-6 0,0 5-2 15,0-5-6-15,0 5-2 0,0 0-3 0,0 0-4 0,0 0-1 0,0-4-6 16,0 4-1-16,0 0-5 0,-5 0-4 0,5 0-5 0,0 0-7 0,-8 0-10 16,8 0-6-16,-8 0-10 0,8 0-10 0,-5 0-6 15,-2 0-6-15,0 0-5 0,2 0-4 0,-2 0-5 0,-6 0-4 0,6 0-3 0,0 4-2 0,2-4 1 0,-11 5 1 16,11 0 0-16,-1-1 1 0,-1 2 1 16,2-2 4-16,-4 2-1 0,4-1 1 0,5-1 2 0,-7 2-2 0,7 3 2 0,-6-4-2 0,6-1-1 15,0 2 1-15,0-3 0 0,0 9 0 0,0-8 2 0,0 1 1 0,0 1 1 0,0-2 5 0,0 1 2 16,0-1 4-16,0 5 1 0,6-3 5 0,-6 0 0 0,0-3 4 0,7 3 2 15,-2 4 3-15,-5-5 4 0,9-1 4 0,-4 5 5 0,2-3 5 0,-1-1 3 16,-1 5 3-16,3-5 2 0,0-1 1 0,-3 2 1 0,9 3 1 0,-9-5 1 0,3 1 0 16,4 5 0-16,-5-5 0 0,5 1 0 0,-4-2-2 0,0 7-1 15,-3-7 2-15,1 0-3 0,-1 1 0 0,2 1-2 0,2-2-2 0,-4 1 4 0,-5 1-2 0,0-3 1 16,7 3 2-16,-7 0 2 0,0-2 0 0,0 1 3 0,0-5 0 0,0 4 1 16,0 2 1-16,0-3 0 0,-7 3 4 0,7 0 0 0,-5-3-1 0,5 3 1 15,-9 0-1-15,2-2-2 0,2 1-2 0,-1-1-4 0,-7 1-7 0,5-1-13 16,3 2-12-16,-2-1-14 0,0-5-11 0,2 4-15 0,-2-4-11 0,-1 5-13 0,3-5-17 15,-2 0-15-15,0 0-12 0,2 0-14 0,-3 0-15 0,0 0-9 0,8-5-12 16,-5 5-4 0,-1-4-4-16,-1 4-4 0,7-5-3 0,-5 5 0 0,5-6-4 0,-9 2-4 0,9-1-4 0,0 1-12 0,-5-1-12 0,5 1-16 0,0-2-11 0,0 0-13 15,0-3-8-15,0 3-25 0,5 3-34 0,-5-7-3 0,9 1 9 0,-4 3 18 32,-5-3 20-32,7-2 24 0,4 1 27 0,-3 1 31 0,5-6 33 0,1 5 31 0,-1-5 32 15,-1 1 32-15,2 4 52 0</inkml:trace>
  <inkml:trace contextRef="#ctx0" brushRef="#br0" timeOffset="13247.16">14530 5726 78 0,'0'0'151'0,"7"0"46"0,-7 0 39 0,0 0 37 0,0 0 35 0,0-5 35 0,0 5 33 0,0 0 30 0,0 0 26 0,0 0 25 0,0-4 25 0,0 4-63 0,-7-6-109 0,7 6-61 16,0 0-35-16,-6-5-24 0,6 5-13 0,0 0-15 0,-8 0-19 0,8-4-16 0,0 4-18 16,0 0-11-16,0 0-11 0,0 0-11 0,0 0-9 0,0 0-11 0,-6 0-14 15,6 0-8-15,-7 4-13 0,7-4-7 0,0 0-8 0,0 5-7 0,-5-5-5 16,5 6-4-16,0-6-4 0,0 4-1 0,0 1-3 0,-7-1-1 0,7 1 2 0,0-1 2 15,0 2 1-15,0 3 2 0,0-3 2 0,0 0 1 0,7-2 2 0,-7 1 0 16,0 4 2-16,0-5-1 0,5 2 2 0,-5-1 2 0,7-1-1 0,-7 2 3 16,6-1-1-16,2-1 2 0,-8 2 3 0,6-2-2 0,1 1 3 0,-2-5 1 15,3 4-1-15,3 1 1 0,-3-5 2 0,-3 6-1 0,11-6 1 0,-11 0 1 16,1 0-1-16,7 0 0 0,-6 0-2 0,-1 0 2 0,1 0 0 0,7 0 3 0,-9-6 0 16,-5 6 6-16,8-5 2 0,-3 5 5 0,0-4 3 0,-5 4 2 0,0-5 4 15,9 1 2-15,-9-2 0 0,0 2 2 0,0-1 2 0,0-1-1 0,0-3 3 0,0 3-2 16,0-3-4-16,0 5-5 0,-9-5-6 0,9-3-6 0,-5 3-4 0,0-1-5 15,5 1 1-15,-8 4-3 0,3-5-1 0,-3 1-1 0,2-3-3 0,-7 9-6 16,6-3-5-16,1-3-5 0,-1 3-2 0,-4 3-5 0,2 3 0 0,2-6-3 0,2 6 1 16,-3 0-5-16,-3 6-6 0,3-6-3 0,3 3-2 0,-2 8-1 0,1-7 0 15,-8 2 2-15,7 3 1 0,2 1 3 0,-2 1 5 0,0-2 4 0,0 0 1 16,7 1 5-16,-6 5 1 0,-1-5 3 0,1-1 0 0,6 0 4 0,-8 6 0 0,3-4 0 16,5-1 0-16,0-1 2 0,-5 0-4 0,5 1 1 0,0 5 1 0,0-4-3 15,0-3-3-15,0 3 2 0,0-2-2 0,0 0 3 0,0 3-1 16,5-3 0-16,-5-5 3 0,5 5-1 0,3 3 1 0,-2-3-1 0,1 1-2 0,-1-1 2 15,1-4-1-15,0 5 1 0,5-5-4 0,-5 4-6 0,7-2-7 0,-1-4-9 0,-8 3-9 16,9-2-19-16,-1 1-25 0,-1-1-18 0,-3-4-15 0,2 5-12 16,2-5-9-16,0 6-22 0,0-6-28 0,0 0-41 0,0 4-47 0,-8-4-49 0,9-4-44 0,1 4-27 15,-3 0-12-15,0-6 16 0,-4 1 26 0,5 1 27 0,-2-1 27 0,5 1 26 16,-11-2 29-16,8 3 35 0,0-4 39 0,-5 2 47 0,3-4 52 0</inkml:trace>
  <inkml:trace contextRef="#ctx0" brushRef="#br0" timeOffset="13737.74">14927 5915 24 0,'6'-3'102'15,"-6"-8"46"-15,0 7 41 0,7-7 33 0,-7 7 33 0,0 0 29 0,0-7 33 0,5 7 30 0,-5-2 33 0,0-3 29 0,0 3 27 0,0-3-32 0,0 4-68 0,0 1-47 0,-5-6-36 16,5 5-24-16,0-5-20 0,0 5-13 0,0-1-9 0,0 2-13 0,0-1-12 16,-7 1-13-16,7-1-13 0,0 1-10 0,0-2-8 0,0 0-8 0,0 3-5 15,-6 3-8-15,6-6-3 0,0 6-9 0,0-6-6 0,-5 6-7 0,5 0-6 0,0-4-10 16,-9 4-6-16,9 0-11 0,-7 0-12 0,2 0-8 0,5 0-12 0,-6 0-5 16,-2 0-9-16,3 4-4 0,-10-4-5 0,10 6-2 0,-2 0-4 0,-5-3-3 15,4 3-1-15,-5 0-1 0,7 3 0 0,-7-5 1 0,5 5 2 0,-3-3-3 0,4 3-2 16,2 2-3-16,-4-7-5 0,2 6-3 0,2-1-4 0,-1-4-4 0,6 5-5 15,-7-5-4-15,7 5-1 0,-6-4-3 0,6 3 0 0,0-5-1 0,0 1 4 16,0 1 3-16,0-2 9 0,0 1 4 0,0 1 3 0,0-3 7 0,0-3 3 0,6 6 6 16,-6-6 6-16,7 6 5 0,-7-6 5 0,6 4 3 0,-6-4 7 0,5 5 4 15,2-5 4-15,-7 0 3 0,14 0 9 0,-7 0 6 0,-1 0 8 0,-1 0 8 16,3-5 3-16,5 5 8 0,-7-4 4 16,7 4 6-16,-5-6 6 0,4 0 5 0,-5 3 4 0,5-3 3 0,-4 6 0 0,5-5-1 0,-7 1-5 0,-1-2-4 0,2 1-8 15,2 1-5-15,-4 4-3 0,1-4-6 0,1 4-5 0,-7-5-7 0,5 5-7 16,-5 0-7-16,9 0-4 0,-9 0-7 0,0 0-2 0,7 0-3 0,-7 0-4 15,5 5 0-15,-5-5 1 0,0 4-1 0,0-4 0 0,6 4-1 0,-6 1 2 0,0 1-2 16,0-2 0-16,7 1 1 0,-7 1 2 0,0 3 1 0,0-3 2 0,0 3 3 16,0 1 0-16,0-1-1 0,0 0-1 0,0 3-1 0,0-3-1 0,0 4-4 15,0-2 0-15,0 5 2 0,0-7 0 0,0 4 1 0,0-2-4 0,0 4 0 0,-7 0-4 16,7-6-3-16,0 5-1 0,0-3 0 0,7-1-2 0,-7 4 2 0,0-4-1 16,0-1 0-16,0 0 1 0,0 3 1 0,0-3-2 0,0 0-1 0,0 1 0 15,6-5 0-15,-6 4-4 0,0-2-8 0,0-4-5 0,0 8-11 0,0-7-9 0,8 0-15 16,-8 2-19-16,0-1-20 0,0-5-19 0,0 0-19 0,0 4-20 0,0-4-20 15,0 0-19-15,0 0-23 0,0 0-18 0,0 5-30 0,0-5-33 0,0 0-80 16,-8 6-95-16,8-6-36 0,0 0-3 16,0 0 19-16,0 0 26 0,-6-6 31 0,-1 6 32 0,1-5 37 0,1 1 36 0,-2-7 39 0,-2 7 42 0,4-5 51 0,-8-7 56 15</inkml:trace>
  <inkml:trace contextRef="#ctx0" brushRef="#br0" timeOffset="14623.75">15285 5931 2 0,'-8'-4'71'0,"8"-2"47"0,0 6 42 0,0-6 39 0,0 3 34 0,-5-3 34 0,5 6 32 0,0-5 30 0,0 1 33 0,-5-2 28 0,5 1 28 0,0 1-17 0,0-5-46 16,-9 3-36-16,9 2-31 0,0-2-28 0,0 1-26 0,-5 1-18 0,5-2-15 15,0 1-10-15,0 1-10 0,0-1-12 0,0 1-15 0,0-2-7 0,-7 2-9 0,7 4-10 16,0-5-7-16,0-1-8 0,0 6-5 0,0-4-8 0,0 4-9 0,0 0-10 16,0-5-11-16,0 5-13 0,0 0-12 0,0 0-10 0,0 0-12 0,0 0-9 15,0 0-12-15,0 0-11 0,0 0-8 0,0 0-9 0,0 0-2 0,7 0-2 0,-7 5 1 16,5-1-1-16,-5 2 1 0,9-1 2 0,-4-1 2 0,-5 6 4 0,5-1 4 16,3 2 9-16,-3-2 3 0,3 1 5 0,0 5 6 0,-8-6 1 0,5 6 2 15,1 0 0-15,-6 0-2 0,8-5 2 0,-8 5-1 0,0 0 2 0,5-2 1 0,-5-4-1 16,0 6 0-16,0 0 0 0,0-5 0 0,0-1-1 0,0 2-1 0,0-2 0 15,0 1-2-15,0 1-1 0,0-7 0 0,0 1-1 0,-5-1 0 0,5 2-2 16,0-2 3-16,0-4 3 0,0 5-1 0,0-5 3 0,0 0 1 0,0 0 3 16,0 0 4-16,0 0 2 0,0 0 2 0,0 0 4 0,0 0 0 0,-8 0 2 0,8 0 2 15,0 0-1-15,0 0-1 0,-6 0-2 0,6 0-3 0,0 0-4 0,-5-5 0 16,5 5-5-16,-8-4-4 0,8-2-4 0,0 2-3 0,-8-1-2 0,8 1-2 0,-5-1-4 16,5-1-4-16,0-4-5 0,-8 1-1 0,8 3 1 0,0-8-2 0,0 4-1 15,-5 0 1-15,5-4-3 0,0-1 0 0,0 2-1 16,0-2 2-16,0 0-2 0,0 0 0 0,0 5-2 0,0-5 6 0,0 0-2 0,0 6 3 0,0-6-4 15,5 5 2-15,-5 1-3 0,0 3 2 0,8-3 1 0,-8 0-1 0,5 3 3 0,-5 2-1 16,8-1 1-16,0-1 0 0,-8 2 1 0,5-1 4 0,1-1 0 0,2 6 4 16,-3 0 3-16,2 0 5 0,6 0 3 0,-6 0 1 0,0 0 1 0,6 6 1 15,-8-6 1-15,9 5-1 0,-9-1 0 0,2 7-1 0,7-7 0 0,-8 2 0 0,1 3 1 16,7 0-1-16,-7 1-2 0,-2 1-1 0,1-1 0 0,-1-1-3 0,3 0 1 16,0 1 2-16,-3 1 1 0,2-2 3 0,-7 6-1 0,7-5 3 0,-7-1-1 15,0 0 2-15,0 3 2 0,5-3-2 0,-5 0 3 0,-5 1 1 0,5-1-5 16,0 3-4-16,0-3-11 0,-7 0-12 0,7 0-19 0,0-3-19 0,-7 3-21 0,7 1-24 15,-5-4-24-15,-3 3-28 0,8-4-28 0,-8-1-31 0,8 6-33 0,-5-5-37 16,-1 1-54-16,6-3-61 0,-5 4-57 0,-2-2-55 0,7-1-9 0,-9 1 18 0,9-5 25 16,-5 4 35-16,5-4 36 0,0 0 40 0,0 0 40 0,0 0 44 0,0 0 45 15,0 0 47-15,0 0 58 0,0 0 69 0</inkml:trace>
  <inkml:trace contextRef="#ctx0" brushRef="#br0" timeOffset="15052.49">15643 5964 46 0,'7'-3'120'0,"-7"-3"44"0,6 6 39 0,-6-6 34 0,0 3 33 0,6-3 33 0,-6 2 31 0,0 4 30 0,8-5 28 0,-8 1 26 0,0-2 28 0,0 0-43 0,0 3-85 0,0-3-51 15,-8 1-28-15,8 1-21 0,0-2-15 0,0 1-14 0,0 1-11 0,0 4-10 16,-6-4-15-16,6 4-7 0,0 0-9 0,0-5-9 0,0 5-6 0,0 0-9 16,0-6-7-16,0 6-7 0,-6 0-8 0,6 0-6 0,0-4-8 0,0 4-13 15,-7 0-11-15,7 0-13 0,0 0-15 0,-5 0-10 0,5 0-10 0,-9 4-10 0,9-4-9 16,-7 6-5-16,2-1-6 0,5-1-6 0,-6 0-3 0,1 1-3 0,-3 1-2 15,8-2 1-15,-8 7 2 0,3-8 4 0,5 3 4 0,-7 4 4 0,1-5 5 16,6 5 1-16,-6-7 3 0,6 9 0 0,0-9 1 0,0 3 1 0,0 4-2 0,-7-5 0 16,7-1 1-16,0 5 0 0,0-3 2 0,0-1 1 0,7 4 0 0,-7-9 0 15,0 10 1-15,0-4 0 0,6-2 1 0,-6-4 2 0,6 5 2 0,-6-1 3 16,7 1 2-16,-2 1 3 0,3-2 1 0,0-4 5 0,-3 5 0 0,1-5 3 0,-1 0 1 16,2 6 3-16,7-6 1 0,-7 0 4 0,5 0 1 0,-4-6 5 0,-1 6 5 15,4-5 7 1,-3 5 4-16,-3-4 1 0,3-2 6 0,-3 1 2 0,2 1-1 0,0-1 4 0,0 1 3 0,-1-2-2 0,-6-4 4 0,7 5-1 0,-7 1 1 0,0-1-2 15,0-5-4-15,6 5-9 0,-6 1-6 0,0-5-4 0,-6-3-5 0,6 9-5 16,0-9-5-16,-7 3-10 0,7 0-10 0,-6-1-12 0,6 1-13 0,-7-2-16 16,0 1-13-16,0 5-16 0,7-3-15 0,-5 3-14 0,-3-5-18 0,3 4-15 0,5 1-19 15,-8 1-17-15,2 4-14 0,6-6-15 0,-5 6-16 0,5 0-17 0,0 0-14 16,-7 0-27-16,7 0-38 0,-8 0-42 16,8 6-40-16,0-6-37 0,0 4-26 0,-6-4 3 0,6 5 17 0,0-5 27 0,0 6 29 0,0-6 34 0,0 10 35 0,0-5 39 15,0-1 38-15,6 0 47 0,-6 1 51 0,8 1 51 0,-1-2 69 0</inkml:trace>
  <inkml:trace contextRef="#ctx0" brushRef="#br0" timeOffset="15352.46">15903 5955 18 0,'0'-6'93'0,"9"3"40"0,-4 3 32 0,-5-6 31 0,5 2 29 0,-5-1 26 0,8 1 27 0,-3-2 28 0,-5 6 27 0,0-6 30 15,0 3 28-15,0-3-26 0,8 6-60 0,-8-5-36 0,0 5-26 0,0-4-14 0,0 4-11 16,0-6-8-16,0 1-7 0,0 5-7 0,0-4-8 0,0 4-6 16,0-4-6-16,0 4-10 0,0 0-7 0,0 0-10 0,0 0-7 0,0 0-6 0,0 0-9 15,0 0-9-15,-8-5-4 0,8 5-7 0,0 0-10 0,0 0-8 0,0 0-9 16,0 0-10-16,0 0-11 0,8-6-9 0,-8 6-11 0,0 0-10 0,0 0-9 16,0 0-9-16,0-4-7 0,0 4-5 0,6-6-5 0,-6 6-3 0,7 0-1 15,-7-5 0-15,6 5-2 0,2 0 1 0,-3-4-2 0,3 4 3 0,-3-6-4 0,9 6-1 16,-9-5-1-16,10 5-13 0,-10-4-17 0,9 4-21 0,-9 0-27 0,2 0-26 15,7 0-26-15,-8 0-26 0,1 0-27 0,-2 4-28 0,4-4-35 0,-4 5-59 16,2 1-67-16,-7-2-71 0,6 1-67 0,-6 1-12 0,0-2 12 0,0 2 30 0,0 3 37 16,0-5 39-16,0 1 41 0,0 1 42 0,-6-2 40 0,6 1 47 0,-7 1 47 0,2-3 62 15,5 3 69-15</inkml:trace>
  <inkml:trace contextRef="#ctx0" brushRef="#br0" timeOffset="15543.25">16014 6028 92 0,'0'6'170'0,"-7"-2"52"0,7 1 43 0,0-5 39 0,0 4 32 16,0-4 34-16,0 0 30 0,0 0 29 0,0 0 29 0,0 0 29 0,0 0 28 0,0 0-61 15,0 0-115-15,0 0-67 0,0 0-42 0,0 0-26 0,0 0-19 0,0 0-17 0,0 0-14 16,0 0-17-16,0 0-15 0,0 0-15 0,7 0-15 0,-7 0-15 0,0 0-18 16,0 0-14-16,0 0-18 0,0 0-15 0,8 0-12 0,-8 0-12 0,0-4-11 0,5 4-18 15,2 0-21-15,0 0-27 0,-2 0-29 0,2 0-35 0,2-5-38 0,-4 5-61 16,8 0-71-16,-8 0-86 0,9 0-86 0,-7 0-35 0,4-4-7 0,-3 4 10 0,0 0 20 16,4-6 33-16,-6 6 38 0,0-3 45 0,2 3 46 0,-1-7 53 0,-2 2 53 0,1 1 67 15,2-1 70-15</inkml:trace>
  <inkml:trace contextRef="#ctx0" brushRef="#br0" timeOffset="16227.33">16509 5915 1 0,'0'-3'18'0,"0"-3"10"0,0 6 9 0,0-5 9 0,0 1 10 15,0-2 12-15,0 6 12 0,-5-5 9 0,5 5 10 0,0 0 7 0,0-4 6 0,0 0 10 16,0-1 13-16,0 5 17 0,-7-6 17 0,7 6 17 0,0-4 13 0,0 4 8 15,-7-6 2-15,7 6 2 0,0-5 0 0,0 5 1 0,-7-4 0 0,7-2-2 16,0 6 1-16,0-5-8 0,0 5-4 0,-6-4-11 0,6 4-7 0,0-5-6 16,0 1-7-16,0 4 0 0,0 0-1 0,0 0 2 0,0-6 0 0,0 6-2 0,0 0 0 15,0-4-4-15,0 4-4 0,0 0-3 0,0-5-6 0,0 5-8 0,0-6-11 0,0 6-12 16,0-4-14-16,0 4-10 0,0-5-11 0,0-1-6 0,0 2-10 0,0 4-5 16,-7-5-9-16,7 1-6 0,0 4-7 0,0-5-5 0,0 5-4 0,0-4 0 15,0 4-2-15,0 0 1 16,0 0 2-16,0 0 0 0,0 0-2 0,0 0-3 0,0 0-3 0,0-6-4 0,0 6-3 0,0 0-1 0,0 0-5 0,0 0-4 0,0 0 0 15,0 0-4-15,0 0-2 0,0 0-2 0,0 0-4 0,0 0-1 0,0 0-1 16,0 0-2-16,0 0-1 0,0 0-2 0,0 0-1 0,0 0 1 0,0 0-2 0,0 0 0 16,0 0-1-16,0 0 0 0,0 0-1 0,0 0 2 0,0 0-2 0,0 0 0 15,0 0 2-15,0 0-1 0,0 0 0 0,0 0 3 0,0 0-2 0,0 0 1 16,0 0 1-16,0 0 1 0,0 0 0 0,0 0 3 16,0 0 0-16,0 0 0 0,0 0 0 0,0 0 2 0,0 0-1 0,0 0 1 0,0 0-1 0,0 6 1 0,0-6-3 15,0 0 0-15,0 0 0 0,0 0-1 0,0 0-1 0,0 0 0 0,0 0-2 16,-5 0 3-16,5 0 1 0,0 4-1 0,0-4 1 0,0 5 1 0,0-1 0 0,5 1 0 15,-5-1 1-15,0 2 2 0,0 3 1 0,0-3 3 0,0-1 2 0,0 5-1 32,0-6 0-32,0 5 0 0,0 2-1 0,0-2 0 0,0 1 0 0,7 1 0 15,-7-3 3-15,0 3-2 0,0-2 2 0,0 0-1 0,0 7-1 0,0-7 1 16,0 0-1-16,0 3 0 0,6-3 0 0,-6 1 1 0,0-1-1 0,0 0 1 0,0-3 1 16,0 3-2-16,0-4 2 0,0 5-2 0,0-4 2 0,7 3-2 0,-7-5-1 15,0 1-5-15,0 1-5 0,0-2-9 0,0 1-11 0,0 1-17 0,0-6-14 0,0 4-20 16,0 2-22-16,0-6-18 0,0 5-24 0,0-5-23 0,0 4-28 0,0-4-23 15,0 5-27-15,0-5-41 0,0 0-52 0,7 0-63 0,-7 0-66 0,0 0-24 16,0 0-4-16,0 0 18 0,0 0 25 0,0 0 35 0,0 0 33 0,0 0 39 0,0 0 40 16,-7-5 40-16,7-4 42 0,0 3 54 0,-7-4 58 0</inkml:trace>
  <inkml:trace contextRef="#ctx0" brushRef="#br0" timeOffset="16702.75">16704 5897 44 0,'0'0'127'0,"8"-6"51"0,-2 1 40 0,-6 5 37 0,5-4 37 0,-5 0 32 0,0-1 35 0,0-5 32 0,0 4 31 0,0 1 28 0,0-5 25 0,0 5-43 0,0 1-83 0,0-5-58 16,0 3-46-16,-5-3-25 0,5 3-16 0,0 2-13 0,0-7-15 0,0 7-12 15,-6-1-14-15,6 1-8 0,0-1-12 0,0-5-6 0,-8 4-8 16,8 3-7-16,0-3-8 0,0 0-9 0,-5 2-7 0,5-1-10 0,0 5-9 0,0-4-5 0,0 4-11 15,0 0-10-15,0 0-11 0,-8-5-12 0,8 5-10 0,0 0-8 0,0 0-9 16,0 0-3-16,0 5-4 0,-5-5-2 0,5 4-5 0,0-4-1 0,-7 5-3 0,7 5-2 16,-7-4 1-16,7-3 1 0,0 9 3 0,-5-3 2 0,5 0 4 0,-8-5 3 15,8 11 2-15,-7-4 1 0,7-1 0 0,0-1-1 0,0 0 0 0,-5 1-1 16,5 1 0-16,0-1 0 0,0-1 3 0,0 0 2 0,5 1-3 0,-5 1 2 16,0-2-1-16,7-3 2 0,-7 3-1 0,8 1 2 0,-3-1 2 0,-5-3 2 0,7 3 1 15,0-3 3-15,-2 3 2 0,3-5 1 0,5 1 1 0,-7 5 1 0,-1-5 3 16,11-1 2-16,-11 1 2 0,8-5 0 0,-8 7 3 0,11-7-1 0,-5 0 1 15,-4 0 1-15,7 0 0 0,-2 0 0 0,-6 0 5 0,7-7 5 0,-5 7 5 0,5-5 4 16,-7 5 2-16,-1-4 3 0,3-1 2 0,-1-1 2 0,-1 2 3 0,0-1 2 16,1 1 3-16,-7-5 0 0,5 3 4 0,-5 0-3 0,0-3-5 0,0 0-6 15,0-1-7-15,0 1-7 0,-5-3-8 0,5 3-8 0,-7 0-7 0,7-2-13 0,-6-2-14 16,0 3-15-16,-1-1-15 0,-1-4-15 0,3 6-9 0,-1-1-14 0,-2 1-14 16,-5-1-13-16,6 5-13 0,1-5-10 0,0 5-10 0,1 1-9 0,-2-1-6 0,7 5-12 15,-8-4-13-15,2 4-11 0,-1 0-16 0,7 0-18 0,-6 0-26 0,1 4-31 16,5-4-32-16,-8 5-50 0,0-1-58 0,8 1-14 0,-5 5 9 0,-1-5 16 15,6-1 24-15,-7 7 32 0,7-7 36 0,-5 6 37 0,-4-5 38 0,9 4 41 0,-7-3 44 16,7-2 49-16,0 1 55 0</inkml:trace>
  <inkml:trace contextRef="#ctx0" brushRef="#br0" timeOffset="17210.64">17083 5857 0 0,'6'0'16'0,"1"-5"53"0,-1 5 33 0,-6-4 32 0,8-2 33 0,-3 1 32 0,3 1 31 0,-8-1 26 0,5 1 24 0,0-2 23 0,-5 6 23 0,9-4-2 0,-9-1-23 16,0 5-18-16,5-6-19 0,-5 2-15 0,0-1-12 0,0 5-16 0,0 0-16 15,0-6-14-15,0 6-11 0,0-9-8 0,0 5-5 0,0 4-2 0,0-5-7 16,0 5-4-16,0-4-6 0,-5-2-8 0,5 6-4 0,0-6-8 0,0 6-4 0,-9-3-6 16,9 3-3-16,0-6-6 0,0 0-4 0,-5 6-7 0,5 0-4 0,0-4-6 15,-5 4-5-15,5 0-8 16,0-5-9-16,0 5-7 0,0 0-8 0,-8 0-8 0,8 0-9 0,0-4-10 0,0 4-9 0,0 0-6 0,0 0-8 0,-5 4-6 0,-3-4-5 15,8 5-2-15,-6-5-2 0,-1 4-4 0,7 2 2 0,-6 0-2 0,-2-3 0 16,3 3 1-16,-3 0 0 0,8 3 4 0,-5 0-1 0,-2-5 3 0,0 7-2 16,2-1 3-16,-2-1-1 0,7 1 2 0,-8-1-4 0,3 2 0 0,5-2 0 15,-7 1-2-15,7 1 0 0,0-3 1 0,0-3-2 0,0 5 0 0,0-5 0 0,0 4-2 16,0-3 4-16,0 4-1 0,7-5 3 0,-2 5 3 16,-5-7 2-16,8 3 3 0,-1 3 3 0,-2-3 2 0,2 0 3 0,0-2 2 0,-2 5 0 0,8-9 3 15,-5 5 2-15,-2-1 2 0,7 2-2 0,0-1 3 0,-5-5-1 0,2 4 2 0,4-4 7 16,-7 0 0-16,6 0 6 0,1 0 0 0,-2 0 5 0,-6-4 6 15,8 4 4-15,-2-5 6 0,2-1 4 0,-9 2 6 0,8-1 4 0,-5 5 6 0,0-9 4 16,-3 5 1-16,1-2-2 0,1-3-1 0,-1 3-1 0,1 0-2 0,-1-3-5 16,-6 0-4-16,0-1-6 0,7 1-6 0,-7-2-10 0,0 1-6 0,0-3-7 15,0 2-10-15,-7-4-4 0,7 0-7 0,-6 2-7 0,-1 3-8 0,1-5-4 0,-1 0-12 16,1 6-8-16,-7-6-9 0,5 6-15 0,-5-3-9 0,3 3-15 0,-4 0-16 16,7 5-15-16,-7-2-19 0,1 1-20 0,1 1-17 0,-8 4-19 0,13-6-24 31,-7 6-29-31,4 6-35 0,-3-6-40 0,-1 4-76 0,1 1-93 0,0 1-47 0,5 3-20 15,-4 0 8-15,5-5 23 0,-5 8 33 0,4-3 35 0,-4 1 39 0,0 4 37 0,5-4 46 16,-7-1 50-16,1 2 55 0,8-1 58 0,-9-1 79 0,1 6 86 0</inkml:trace>
  <inkml:trace contextRef="#ctx0" brushRef="#br0" timeOffset="18864.23">16822 6703 0 0,'0'0'21'0,"0"0"57"0,0-6 36 0,0 1 35 0,0 1 39 0,0 4 34 0,-5-5 31 0,5 1 32 0,-7 4 30 0,7-6 32 0,0 3 31 0,0-3 0 0,-8 0-19 0,8 6-23 16,0-4-25-16,0-1-17 0,-6-1-15 0,6 2-19 0,0-1-21 0,0 1-12 15,-7-1-14-15,7 1-10 0,0-2-11 0,0 0-11 0,0 3-12 0,0-3-11 16,0 0-12-16,0 2-10 0,0-1-10 0,0 0-10 0,0 1-11 0,0 4-11 0,0-4-12 15,0 4-12-15,0 0-13 0,0 0-7 0,0 0-11 0,0 0-9 0,0 0-7 16,0 0-9-16,0 0-7 0,0 0-6 0,0 0-8 0,0 0-5 16,0 0-5-16,0 0-2 0,0 0 2 0,0 0 0 0,0 4 3 0,0 0 3 0,0 1 2 0,0 0 2 15,0 5 6-15,0-4 2 0,0 3 4 0,0 1 3 0,0-1 2 0,0 0 3 16,0 6 2-16,0-3 0 0,0-3-1 0,0 4 1 0,0-2-2 0,0-2-5 16,0 7 0-16,0-7-3 0,0 0-1 0,0 1-2 0,0 4 0 0,0-2-2 0,0-3 0 15,0 1 0-15,7-1-2 0,-7 0 1 0,0-3-3 0,0 4-7 0,0-1-13 16,0-4-15-16,0 5-17 0,6-5-19 0,-6 4-19 0,0-2-25 0,0-4-22 15,0 3-25-15,0-1-27 0,8-1-25 0,-8 0-28 0,0 1-45 0,0 1-55 0,0-6-75 16,0 4-83-16,0-4-21 0,0 0 4 0,0 5 23 0,0-5 30 0,0 0 36 16,0 0 37-16,0 0 41 0,0 0 41 0,-8-5 43 0,8 1 42 0,-6-2 56 0,6-3 64 15</inkml:trace>
  <inkml:trace contextRef="#ctx0" brushRef="#br0" timeOffset="19433.9">17123 6639 9 0,'0'0'44'0,"0"0"21"0,5-5 21 0,-5 1 23 0,0 4 27 0,0-5 27 0,0 5 30 0,0 0 28 0,0-4 24 0,0-2 10 16,0 6-5-16,5-6-2 0,-5 6-3 0,0 0 2 0,0-3 2 0,0 3-2 0,0-6-2 16,0 0-11-16,0 6-10 0,0-4-15 0,0 4-11 0,0-5-12 0,0 0-6 15,0 5-4-15,9-4-3 0,-9 4-2 0,0 0-6 0,0 0-6 0,0 0-8 16,0-4-4-16,0 4-5 0,0 0-9 0,0 0-5 0,0 0-9 0,0-6-6 16,0 6-12-16,0 0-6 0,0 0-9 0,0 0-8 0,0 0-10 0,-9-5-6 0,9 5-11 15,0 0-6-15,0 0-10 0,0 0-7 0,0 0-12 0,0 0-7 0,0 0-9 16,-5 5-10-16,5-5-5 0,-5 6-8 0,5-6-3 0,-8 4-4 0,8 0-5 15,-5 1-2-15,-3 0-2 0,2-1-1 0,6 2 1 0,-7 0 0 0,1-3 1 16,-2 9 2-16,8-8 5 0,-5 5 4 0,-3-4 4 0,8 5 2 0,-5-1 1 0,5-3 2 16,-7 3 1-16,7-3 1 0,-7 3 1 0,7-5 4 0,-5 7-1 0,5-7-2 15,0 7 1-15,0-7-3 0,0 2 0 0,0-1-2 0,0-1 1 0,0 0 0 0,0 1 1 16,0 1 4-16,0-2-1 0,5-4 5 0,-5 5 1 0,7 1 3 0,-7-3 3 16,7-3 3-16,-2 0 4 0,-5 6 6 0,8-6 5 0,-3 6 2 0,9-6 3 15,-7 0 5-15,-1 0 2 0,7 0 4 0,-5 0 5 0,2-6 2 0,-1 6 3 16,3-6 3-16,-4 6 2 0,-3-3 1 0,9-3 6 0,-9 6-1 0,2-5 6 15,-1 1 1-15,2-2 3 0,-8 1-2 0,6 1-1 0,-6 0 1 0,7 4-6 0,-7-5 0 16,5-1-2-16,-5 2-3 0,0-7-3 0,0 7-5 0,0-2-4 0,0 1-4 16,0 1-7-16,0-5-7 0,0 3-6 0,-5 3-4 0,5-9-8 0,-7 8-5 0,7-1-10 15,-6-5-8-15,-2 5-10 0,8 1-12 0,-6-1-13 0,-1 5-11 0,2-4-13 16,-2-2-19-16,7 6-13 0,-7-6-16 0,2 6-16 0,-3 0-14 0,1 0-13 16,2 0-16-16,-4 6-13 0,4-6-10 0,5 6-14 0,-5-2-11 0,-3 1-25 15,3-1-33-15,5 1-40 0,-8-1-45 0,2 2-35 0,6-1-31 0,-7-1 2 16,7 8 17-16,-6-9 24 0,6 3 29 0,-8-2 31 0,8 1 32 0,0-5 34 15,0 0 36-15,0 4 46 0,0-4 49 0,0 0 53 0,0 0 70 0</inkml:trace>
  <inkml:trace contextRef="#ctx0" brushRef="#br0" timeOffset="19909.73">17623 6741 0 0,'0'0'42'0,"0"0"42"0,0 0 31 0,0-4 31 0,0 0 36 0,0-1 32 0,-6 5 31 0,6-6 27 16,0 2 29-16,0-2 27 0,-7 1 28 0,7 1-11 0,0-2-33 0,-5 1-16 0,5 1-11 15,-9-1-7-15,9 1-10 0,0-2-15 0,-7 3-20 16,7-3-14-16,0 0-10 0,-5 2-7 0,5-1-7 0,0-1-6 0,-6 2-13 0,6 4-9 0,0-5-12 16,0 5-12-16,0-4-13 0,0 4-13 0,0-5-7 0,0 5-11 0,-7 0-10 15,7 0-9-15,0 0-11 0,0-4-12 0,0 4-9 0,0 0-12 0,0 0-10 0,0 0-7 16,0 0-10-16,0 0-8 0,0 0-9 0,-6 4-6 0,6-4-5 0,0 0-4 15,-8 5-1-15,8-1-2 0,-5 1-3 0,5-1 2 0,-7 2-1 0,0 3 3 16,7-3 0-16,-5 3 3 0,-2 1 2 0,-1-1 4 0,8 2 3 0,-5-2 1 0,-2 1 2 16,7 1-1-16,0-3-3 0,-7 3 2 0,7 4-2 0,0-6 0 0,0 1 2 15,0-1-2-15,0 0 2 0,0 2 2 0,7-7-2 0,-7 8 0 0,0-8 3 0,7 5 2 16,-2-4 1-16,3 5 2 0,-8-5 2 0,7-1 2 0,5 1 0 0,-5-5 4 16,-2 7 2-16,3-4 3 0,5-3 4 0,-2 0 4 0,-4 6 7 0,7-6 6 15,-1-6 7-15,1 6 10 0,-7-3 8 0,4 3 5 0,2-7 4 0,-5 2 7 16,4 1 3-16,-5-7 6 0,0 7 1 0,-1-1 0 0,1-4 2 0,-2 5-2 15,-5-2-6-15,8 0-5 16,-8-3-11-16,0 3-9 0,0-3-9 0,0 5-9 0,0-5-8 0,0-3-14 0,-8 9-15 0,8-8-18 0,-5 1-21 0,-2 5-23 0,1-3-23 16,-1 3-26-16,0-5-28 0,-5 4-29 0,-1-3-28 0,-1 3-33 0,2 1-32 15,-2 5-49-15,1-4-52 0,-8 4-75 0,3-5-80 0,-1 5-37 0,0 0-7 0,-1 0 14 16,1 5 26-16,-8-5 39 0,6 0 42 0,3 0 43 0,-8 4 45 0,7-4 49 16,-1 5 48-16,1-5 59 0,-1 6 62 0</inkml:trace>
  <inkml:trace contextRef="#ctx0" brushRef="#br0" timeOffset="20448.32">15493 6473 53 0,'0'0'130'0,"0"0"47"0,7-4 39 0,-7-2 38 0,0 2 37 0,0-1 36 0,0-1 34 0,0 3 33 0,7 3 31 0,-7-6 31 0,0 0 26 0,0 2-46 0,0-1-92 0,0-5-53 16,0 7-35-16,0-3-23 0,0 1-15 0,5 1-16 0,-5-2-19 0,0 0-20 15,0 2-16-15,0-6-13 0,0 6-16 0,7-2-13 0,-7 6-13 0,0-4-12 0,0 4-13 16,0-5-11-16,0 5-13 0,8 0-12 0,-8 0-12 0,0 0-9 0,0 0-10 15,0 0-5-15,0 0-4 0,0 0-1 0,0 0 0 0,0 5 1 0,0-1 4 16,5 2 2-16,-5-2 3 0,0 1 3 0,8 0 5 0,-8 5 1 0,6-4 6 0,-6 3 2 16,0 0 2-16,0 6 1 0,5-5-2 0,-5-1 0 0,0 2-6 0,0 3-3 15,0-5-3-15,0 6-3 0,8-4-3 0,-8-1-3 0,0-1-2 0,0 6-2 16,7-6-6-16,-7 1-9 0,0 1-11 0,0-7-13 0,6 5-13 0,-6 0-17 16,0 3-14-16,6-9-15 0,-6 9-15 0,7-8-17 0,-7 1-21 0,0 4-22 0,5-5-26 15,-5 7-33-15,8-7-42 0,-8 2-57 0,8 3-65 0,-3-3-42 0,-5-2-27 16,6 1 3-16,-1-1 15 0,2 1 25 0,2-5 29 0,-9 6 33 0,5-2 35 0,2-4 38 15,-1 5 40-15,0-5 49 0,-6 0 52 0,8 0 62 0,-1 0 77 0</inkml:trace>
  <inkml:trace contextRef="#ctx0" brushRef="#br0" timeOffset="20924.93">15772 6630 72 0,'0'0'155'0,"8"-5"49"0,-8 5 39 0,0-4 36 15,0-2 38-15,0 6 34 0,0-6 37 0,0 3 30 0,0-3 32 0,0 0 28 16,0 2 31-16,0-1-54 0,0 0-102 0,0 5-63 0,0-4-47 0,0 4-20 15,0-4-12-15,0 4-15 0,0-6-16 0,0 6-17 0,0-5-17 0,0 5-14 0,0-4-13 16,0 4-12-16,0 0-15 0,0 0-14 0,0-6-13 0,0 6-13 0,0 0-16 16,0 0-12-16,0 0-13 0,0 0-10 0,0 0-12 0,0 6-10 0,0-6-9 15,0 0-7-15,-8 0-6 0,8 0-4 0,0 4 0 0,0-4 1 0,0 0 0 16,0 5 0-16,0 1 3 0,0-2 2 0,0 5 1 0,0-4 5 0,0-1 0 0,8 2 3 16,-8 0 4-16,0-3 0 0,0 3 4 0,8 0 2 0,-8-2-1 0,0-4 2 15,5 5 0-15,-5-5 3 0,8 4 1 0,-3-4 5 0,-5 0 2 0,5 0 5 0,4 0 6 16,-4 0 5-16,2 0 3 0,-1-4 6 0,2 4 2 0,-2-5 3 0,6 5 4 15,-4-4 5-15,-8-2 3 0,6 0 2 0,-1 3 3 0,3-3 3 0,-8 0-1 0,7 2 2 16,-7-1 1-16,0 0 1 0,0 1 0 0,5 0 2 0,-5-2-3 0,0 1-1 16,-5 1-3-16,5-8-4 0,0 9-4 0,0-3-8 0,-7-3-3 0,7 3-8 15,-8-3-1-15,8 5-5 0,-5-7-4 0,-1 7-3 0,6-2-4 0,-8 1-3 16,8 1-1-16,-5-1-5 0,-2 1-6 0,7-2-4 0,-6 6-5 0,6 0-5 0,-8-4-5 16,2 8-3-16,6-4-2 0,-7 6-1 0,7-2-1 0,-5 1-2 0,5-1 0 15,-9 7 0-15,9-7 1 0,-5 7 1 0,5-1 2 0,-5-1 6 0,-3 6 3 16,8-6 7-16,0 1 5 0,-5 5 2 0,5-6 2 0,0 0-2 0,0 3 2 15,0-3-5-15,0 6 2 0,0-6-3 0,0 1-6 16,0-1-2-16,0-3-6 0,5 3-1 0,-5 1-3 0,0-5-3 0,8 4-1 0,-8-3-3 0,5 3-7 0,-5-3-3 16,5-2-4-16,4 7-7 0,-4-7-8 0,2 0-9 0,-1 1-8 0,8 5-10 15,-7-10-13-15,6 5-14 0,-7 1-18 0,7-3-30 0,-6-3-33 0,7 6-39 0,-4-6-35 16,3 6-45-16,-5-6-47 0,5 0-10 0,1 0 6 0,-1 0 20 0,-1 0 22 0,-5-6 27 16,5 6 29-16,1-6 33 0,-6 6 31 0,0-3 42 0,-2-3 43 0,2 1 45 15,2 1 61-15</inkml:trace>
  <inkml:trace contextRef="#ctx0" brushRef="#br0" timeOffset="21422.46">16080 6643 9 0,'0'-4'88'0,"0"-5"50"0,-7 4 43 0,7-5 36 15,0 4 33-15,-6-3 33 0,6 3 33 0,0-3 31 0,-5 4 33 0,5-3 32 0,0 2 30 0,-9-3-21 0,9 3-55 0,0-3-49 0,0 3-43 0,-7 1-34 0,7 1-23 0,0-2-14 0,0 3-7 0,0-3-13 0,0 6-13 0,0 0-13 16,0 0-13-16,0-4-13 0,0 4-16 0,0 0-10 0,0 0-13 0,0 0-8 31,0 0-10-31,0 0-13 0,0 0-13 0,0 0-15 0,0 0-15 0,0 0-15 0,0 0-15 0,0 0-10 0,0 0-13 0,0 0-6 0,0 0-5 0,0 0-1 16,0 0 2-16,0 4 3 0,0 2 4 0,7-3 4 0,-7 3 3 0,9-2 5 0,-9 1 3 15,5 1 7-15,-5 3 6 0,0 1 7 0,6-5 8 0,-6 5 2 0,7-1 2 16,-7 0-2-16,5 3 0 0,-5-3-1 0,9 1 2 0,-9-1-1 0,0 0-1 0,0 6 4 16,5-3 1-16,-5-3 0 0,0 0-5 0,0 0 1 0,0 1 0 0,7-5-3 31,-7 5 1-31,0-4 0 0,0 3-1 0,0-5-2 0,0 1-2 0,0-5 0 16,0 6 2-16,-7-2 1 0,7-4 2 0,0 0 3 0,0 0 4 0,0 0 0 15,0 0 5-15,0 0 3 0,0 0 6 0,0 5 2 0,0-5 6 0,0 0 3 0,0 0 1 16,-5 0 3-16,5 0 1 0,0 0-1 0,-9-5 0 0,9 5-2 0,0 0-4 15,-5 0-5-15,-2-4-5 0,7 4-7 0,-6-6-3 0,6 1-3 0,-5 1-4 16,5 0-1-16,-9-1-5 0,9-1-2 0,-7 2-5 0,7-7-2 0,0 7-3 0,-5-7-2 16,5 2 1-16,0-1 1 0,-7 1 1 0,7-1-1 0,0-1 0 0,0 2-1 15,0 0 0-15,0-7-2 0,0 7 2 0,0-1 2 0,0 0-1 0,0 2 0 16,0-3 0-16,7 7 2 0,-7-8-3 0,0 9 1 0,5-3 1 0,-5 1 1 16,7 1 2-16,-7-2 1 0,9 3 1 0,-4 3 0 0,1-6 0 0,1 6 1 0,-2-4 3 15,4 4 2-15,3-5-1 0,-6 5 3 0,-1 5 0 0,11-5 4 0,-11 4-2 16,2-4-1-16,-1 6 0 0,8 3-1 0,-7-5-2 0,-2 1 1 0,1 4-4 0,2 3-1 15,-3-8 1-15,-5 7 0 0,8-3 0 0,-1 2 1 0,-7 6-3 0,6-7 2 16,0 1 1-16,-6-1 1 0,0 0 2 0,0 6 0 0,5-3 1 0,-5-3 1 16,0 0-1-16,0 0-7 0,0 1-4 0,0 1-9 0,0-1-8 0,0-1-10 15,0-5-8-15,0 7-13 0,0-7-13 0,0 7-16 0,0-8-13 0,0 3-17 0,0 0-16 16,0-2-16-16,0 1-16 0,0-1-17 0,0 2-9 0,0-3-22 0,0 3-17 16,0-1-42-16,7-5-45 0,-7 0-58 0,0 4-61 0,8-4-16 0,-8 6 6 0,6-6 21 15,-6 0 24-15,0 0 30 0,7 0 31 0,-1 0 34 0,-1-6 36 0,3 2 37 16,-8 4 42-16,8-5 53 0,-8-1 61 0</inkml:trace>
  <inkml:trace contextRef="#ctx0" brushRef="#br0" timeOffset="21679.93">16366 6703 76 0,'0'0'150'0,"0"0"48"0,7-6 42 0,-7 6 38 0,0-5 40 0,0 1 36 0,0-1 37 0,0 1 33 0,0-2 30 0,0 3 31 0,0-3 28 0,5 0-55 0,-5 2-103 0,0-1-58 0,0-1-33 16,0 2-25-16,0 4-15 0,0-5-19 0,0 5-19 0,8-4-22 0,-8 4-16 0,0-5-13 15,0 5-17-15,0-4-13 0,0 4-14 0,0 0-17 0,0 0-19 0,0-6-15 16,7 0-16-16,-7 6-12 0,0 0-9 0,0-3-7 0,5 3-6 0,-5-6-6 16,9 6-6-16,-9 0-5 0,5 0-5 0,0-6-10 0,3 6-16 0,-2 0-18 0,1 0-21 15,-7 0-22-15,6 0-21 0,1 6-27 0,-1-6-22 0,2 6-31 16,-3-6-31-16,-5 3-50 0,7-3-56 0,-1 6-70 0,-6 0-73 0,7-2-19 0,-7 1 12 0,0-1 25 16,0 1 33-16,0-5 39 0,0 4 42 0,0 7 38 0,0-7 42 0,0 2 43 15,-7 0 47-15,7-3 55 0,0 3 62 16</inkml:trace>
  <inkml:trace contextRef="#ctx0" brushRef="#br0" timeOffset="21828.87">16438 6767 0 0,'-7'3'6'0,"7"9"109"16,0-8 71-16,-6 1 55 0,6-1 50 0,0-4 46 0,0 0 48 0,-8 6 48 16,8-6 50-16,0 0 45 0,0 0 45 0,0 0 33 0,0 0 29 0,0 0-65 0,0 0-120 15,0 0-68-15,0 0-45 0,8-6-30 0,-8 6-28 0,0-4-27 0,0 4-28 0,0 0-34 16,0 0-34-16,0 0-32 0,0-5-32 0,0 5-83 0,6 0-9 0,-6 0 0 16,0 0 0-16,0 0 0 0,0-4 0 0,0 4-36 0,0 0-75 0,7 0-35 0,-7 0-37 15,0 4-43-15,6-4-50 0,-6 0-76 0,7 5-90 0,-1-5-87 0,2 4-85 16,-3 2-28-16,2-3 5 0,-1 3 20 0,-6-1 28 0,7-1 43 0,-7 2 48 0,7 0 50 15,-7-2 56-15,0-4 60 0,0 0 65 0,0 0 79 16,0 0 82-16</inkml:trace>
  <inkml:trace contextRef="#ctx0" brushRef="#br0" timeOffset="28582.76">17486 9384 0 0,'8'0'2'0,"-8"0"112"0,5 0 72 15,-5 0 47-15,7-5 35 0,-7 5 29 0,7-4 25 0,-7 4 25 0,0-6 22 0,0 1 22 0,0 1 18 0,5-1 20 0,-5 1 15 0,0 4-80 0,0-6-139 0,0 6-79 16,8 0-47-16,-8-3-22 0,0 3-10 0,0 0-7 0,0 0-8 0,0-7-6 16,0 7-7-16,7 0-5 0,-7 0-6 0,0 0-3 0,0 0-5 0,0 0-2 15,5 0-3-15,2 0-1 0,-7 0-2 0,0 7-2 0,0-7 2 0,0 0-2 0,0 3 1 16,7 3 2-16,-7-6 0 0,0 4 1 0,-7 1 2 0,7-1-1 0,0 1 4 16,-7 5-1-16,7-5 1 15,-5 1-1-15,5 4 2 0,-7-7-1 0,-1 3 1 0,3-1-2 0,-2-1 0 0,0 6-2 16,2-5-1-16,-3 0-1 0,1-1-4 0,1-4 2 0,0 6-1 0,-1-6-3 0,2 4 2 0,-4-4-1 0,4 0 0 0,-2 6-3 15,1-6-1-15,1-6 3 0,5 6-2 0,-8 0 3 0,0-4 3 0,8 4 3 16,-5-6 3-16,5 6 0 0,0-4 4 0,-7-1 2 0,7 0 1 0,0 1 2 16,0-2 6-16,0 2 1 0,-6-7 4 0,6 8 3 0,0-7 4 0,0 4 4 0,0-3 0 15,0-2-1-15,0 2 0 0,0-1 0 0,0 7-2 0,0-9-1 0,6 3-1 16,-6-1-2-16,0 1-5 0,0 0-4 0,7 3-2 0,-7-4-8 0,5-1-6 0,3 7-2 16,0-5-8-16,-3 4-2 0,1 1-6 0,1-2-3 0,-2 0-3 0,4 3-4 15,-4 3-3-15,8-6-3 0,-7 6 0 0,9 0 0 0,-3 0 1 0,-5 6 3 16,6-3 2-16,-6 3 3 0,-2 0 3 15,9 3 2-15,-9 0 5 0,3 1 3 0,-2 5 1 0,1 0 5 0,-1 4 3 0,-1 2 2 0,-5-3 4 0,0 1-1 0,0 2 0 16,0 3-4-16,0-6-1 0,0 7-4 0,-5-5-6 0,-1 0-2 0,6-2-6 16,-7 2-2-16,1-1-5 0,-7-4-3 0,6 0-1 0,0 4-2 0,2-4 0 0,-2-5-2 15,-6 4 2-15,6-4-1 0,0 1 1 0,2-1 1 0,-10-1 1 0,9 0 3 16,0-3 2-16,-1-2 4 0,-7 7 2 0,9-7 2 0,-2 1 2 0,1-5 1 16,1 6 1-16,5-6 3 0,-8 4 3 0,0-4 1 0,3 0 4 15,5 0 4-15,0 0 4 0,-7 0 4 0,7 0 4 0,0 0 2 0,0-4 1 0,-6-2 1 0,6 1-2 16,0 5 0-16,0-4-5 0,0-7-3 0,0 7-2 0,0-2-3 0,0-3-1 15,6 3-5-15,-6-3-3 0,0 0-4 0,0 3-4 0,7-4-3 0,-7 1-4 16,5 4-1-16,3-5 0 0,-8 6 1 0,8-1 3 0,-3-1 2 0,1 3 5 0,1-3 1 16,7 2 1-16,-9-2-1 0,8 1-1 0,-7 5-1 0,9-4 2 0,-3 4-1 15,0 0 0-15,3 0-1 0,-3 0-1 0,0 0-1 0,2 4 0 0,-7-4-2 16,4 5-2 0,5-5 0-16,-4 6-2 0,-6-2 1 0,8 2 0 0,-7-3 1 0,-2 3-1 15,9-1-6-15,-9-1-11 0,3 2-10 0,-3-2-15 0,2 1-12 0,0 0-16 16,0-1-13-16,-1 2-14 0,1-6-15 0,-7 4-13 0,5 2-13 0,3-6-17 15,-2 0-15-15,-6 5-17 0,5-5-9 0,3 0-8 0,-1 0-9 0,-1-5-10 0,2 5-15 16,-8-6-18-16,10 6-10 0,-1-4-5 0,-4-6-8 0,2 5-1 0,6 0 2 16,-6-5 6-16,5 1 16 0,-4 0 17 0,3-1 24 0,-3-5 22 0,4 6 35 0,-3-3 38 15,1 3 45-15,-2-6 46 0,-3 6 50 0,3-1 48 0,0 1 44 0,-3-6 39 0,-5 5 37 16,6-1 34-16,-6 2 25 0,0 0 25 0,0-1 22 0,0 0 18 0,0-4 11 16,0 4 4-16,0-1-6 0,-6 1-13 0,6 1-24 0,-5 0-27 0,5 3-21 15,-8-3-18-15,8 0-13 0,-8 3-12 0,8-4-11 0,-5 5-8 0,5 1-13 0,-8-1-13 16,8-5-15-16,0 5-12 0,-5 5-10 0,5-4-11 0,-5-1-6 0,5 1-9 15,0 4-10-15,0-6-7 0,-9 6-7 0,9 0-8 0,0-6-5 0,0 6-7 0,0 0-8 16,0 0-4-16,0 0-7 0,0 0-7 0,0 0-7 0,0 0-6 0,0 0-7 16,0 0-3-16,-7 0-7 0,7 6-1 0,-5-6-3 0,5 6 0 0,-8 3 0 15,8-5 0-15,-6 5 0 0,1 2 3 0,5-2 0 0,-8 1 3 0,8 0 2 16,-5 4 3-16,-2-4 3 0,0 4 1 0,7 2 0 0,-7-7 1 0,7 6-1 16,-6-6-1-16,6 1-2 0,0 5-1 0,-7-6-3 0,7 2 0 0,0-1-2 0,0 0-1 15,0-1-3-15,0 0-3 0,0-3-2 0,0 3-1 0,7-4 0 0,-7 5 0 16,0-4 1-16,6-3 3 0,-6 3 2 0,7 0 3 0,-7-3 3 0,7-3 3 15,0 6 6-15,-2-6 4 0,3 0 6 0,-3 0 4 0,1 0 6 0,2-6 3 0,-3 3 3 16,11-3 0-16,-11 0 2 0,0 3 1 0,3-3-2 0,5-4 5 0,-5 5-1 16,-3-4 0-16,1-1 4 0,1 5 1 0,-1-4 0 0,-6-1-2 0,8 4 1 15,-3-3 0-15,-5 0-1 0,0-1-1 0,0-1-1 0,0 1 2 0,0 1-3 0,0 0-4 16,0-6-3-16,-5 6-5 0,5-1-5 0,-8-5-7 0,8 4-4 0,-6 2-3 16,-1-1-5-16,1 0-4 0,1 1-4 0,5 4-4 0,-8-5-6 0,0 5-6 15,3 1-6-15,-3 4-7 0,3-5-7 0,0 1-7 16,5 4-9-16,-9 0-11 0,9 0-12 0,-7 0-12 0,2 0-12 0,5 4-8 0,-8-4-5 0,8 5-6 0,0-1-4 15,-6 5-5-15,6-3-8 0,-5 3-6 0,5 3-6 16,-8-3 0-16,8 0-1 0,0 0 6 0,0 6 5 0,0-6 11 0,0 1 6 0,0 1 8 0,8-7 6 0,-8 6 8 16,5 0 9-16,1-6 9 0,2 2 13 0,-3-2 10 0,2 2 10 0,2-1 7 15,1-5 9-15,-2 4 5 0,5-4 4 0,0 0 0 0,0-4-1 16,1 4 0-16,-2-5 0 0,0-5 1 0,3 4 2 0,4 2 0 16,-7-1 4-16,2-4 3 0,-1-1 3 0,6-1 5 0,-6 8 6 0,-1-7 12 0,2-1 19 0,-1 1 16 0,1 5 21 15,-7-4 18-15,-2-1 20 0,9 7 19 0,-9-4 15 0,3-2 15 0,-8 4 13 16,7-5 12-16,-7 5 11 0,5-4 10 0,-5-1 7 0,0 4 0 0,0-3-1 0,0-1-5 15,0 1-6-15,0 0-5 0,0 3-5 0,0-3-11 0,0-3-4 0,0 3-8 16,0 5-5-16,-5-5-2 0,5 4-5 0,0-2-4 0,0 4-6 0,-7-3-8 0,7 1-6 16,0 1-7-16,0 4-9 0,0-6-11 0,0 6-13 0,-8 0-13 15,8 0-11-15,0 0-16 0,0 0-11 0,0 0-14 0,0 0-11 0,0 0-8 0,-5 6-4 16,5-2-6-16,0-4-2 0,-8 11-2 0,8-8-1 0,-6 9-2 0,6-3 5 16,-5 1 3-16,5 5 2 0,-7-6 4 0,-2 6 6 0,9-2 5 0,-5 2 1 15,5 6 1-15,-6-8-1 0,6 2-1 0,-7 0-2 0,7 0-3 0,0-6-3 0,0 6-1 16,0 1-4-16,0-7-1 0,0 0-2 0,7 1-1 0,-7 0-1 0,6-6 1 15,-6 6 1-15,5-4 2 0,4-1 7 0,-2-1 3 0,-2 2 6 0,1-6 8 16,7 0 6-16,-5 0 8 0,4 0 7 0,-5 0 10 0,5-6 9 0,1 2 9 0,-5-1 4 16,3-5 9-16,5 4 2 0,-11-3 6 0,1 4 4 15,6-5 4-15,-3 1 2 0,-2 3-1 0,-2-4-1 0,-5 1-2 0,6 0-7 0,-6 3-7 0,7-3-7 16,-7 0-10-16,-7 0-15 0,7-3-16 0,0 3-21 16,-6-1-20-16,1 1-25 0,-11 0-25 0,11-3-28 0,-8 3-27 0,0-1-29 0,-6 5-32 0,6 1-30 0,-7-1-37 15,1 1-40-15,-8-2-33 0,6 6-48 0,3 0-50 0,-8 0-65 0,7 0-65 16,-1 0-13-16,-7 0 13 0,8 6 31 15,-1-2 34-15,1 1 40 0,0-1 44 0,1 1 47 0,2 5 50 0,-2-5 50 0,-3 5 51 0,2 0 59 0,1-1 63 0</inkml:trace>
  <inkml:trace contextRef="#ctx0" brushRef="#br0" timeOffset="29358.21">16223 8359 0 0,'0'-6'17'0,"-6"6"84"0,0 0 47 0,6-5 39 0,-7 5 36 0,-1-4 32 0,8 4 32 0,0-4 32 0,-5 4 31 0,5-5 32 15,-8-2 32-15,8 7 12 0,0-3 1 0,0 3-43 0,-6-6-71 0,6 1-37 0,0 5-22 16,0-4-13-16,0-2-10 0,-5 6-11 0,5 0-11 0,0-5-14 0,0 5-13 16,0 0-16-16,0 0-17 0,0-4-18 0,0 4-23 0,0 0-20 0,0 0-23 15,0 0-22-15,0 0-19 0,0 0-18 0,0 0-17 0,0 0-10 0,0 0-7 16,0 0-8-16,5 4-2 0,-5-4-3 0,6 5 3 0,2 1 0 0,-3 3 9 0,3-3 5 16,5 4 7-16,-7-1 10 0,6 6 8 0,-4-6 8 0,5 6 4 0,-2-5 2 15,5 4 2-15,-11 1-1 0,8-5-2 0,1 5 2 0,-2-2-2 0,-6-2-2 16,7 5-1-16,0-7-1 0,-6 0-1 0,5 0-1 0,-4 1 1 0,4 1 0 15,-3-1-1-15,1-1 0 0,-2-4-1 0,5 5-9 0,-7-6-12 0,1 1-17 0,-1 0-16 16,2-1-16-16,-3 2-16 0,2 0-12 0,-7-6-13 0,6 0-6 0,-6 4-4 16,0-4-11-16,0 0-16 0,7-4-9 0,-7 4-10 0,0 0-2 0,0-6 8 0,0 0 7 15,0 2 14-15,0-1 16 0,0-4 14 0,-7 3 12 0,7-3 13 0,0 0 17 16,-6-1 18-16,6-1 21 0,0 1 24 0,-7 1 24 0,7-6 25 0,-5 5 21 16,5-4 23-16,0 4 19 0,-8-4 17 0,8-2 17 0,0 1 15 0,0 6 15 0,0-4 16 15,0-2 2-15,0 0-1 0,0 4 0 0,0-2 4 0,0 3 2 0,0-1 2 16,0 1-2-16,0 1-3 0,0 0-6 0,0 3-6 0,0 2-13 0,0-7-7 15,0 7-13-15,0 4-12 0,0-5-80 0,0 5-61 0,0 0 0 0,0 0 0 16,0 0 0-16,0 0 0 0,0 0 0 0,0 0 0 0,0 0 0 0,0 0 0 16,0 0 0-16,0 0 0 0,0 0 0 0,0 0 0 0,0 0 0 0,-6 5 0 15,6 5 0-15,-7-5 0 0,7 5 0 0,-6 3 0 0,-1-2 0 0,1 4 0 0,-2 0 0 16,3-2 0-16,-9 8 0 0,9-6 0 0,-2 3 0 16,-6-3 0-16,-1 5 0 0,9-6 0 0,-8 1 0 0,5 4 0 0,-3-4 0 0,4 0 0 0,-7 0 0 15,7 0 0-15,1-2 0 0,1-3 0 0,-3 4 0 0,0-2 0 0,3-3 0 16,-1 4 0-16,-1-2 0 0,7-7 0 0,-6 8 0 0,6-3-68 0,-8-4-107 15,8-1-32-15,-7 6-41 0,7-5-46 0,0-1-74 0,-5 1-86 0,5 2-86 16,0-4-82-16,-6 3-21 0,6-1 7 0,-6-1 26 0,-1-4 34 0,-1 6 41 0,8-12 45 16,-5 6 51-16,-9-4 53 0,9-1 59 0,-2-1 64 0,-1-4 75 0,-4 1 80 15</inkml:trace>
  <inkml:trace contextRef="#ctx0" brushRef="#br0" timeOffset="31220.76">13761 10073 87 0,'0'0'149'0,"-6"0"32"0,-2-6 16 0,3 6 13 0,-3-4 12 0,3 4 9 0,-2-4 10 0,0-1 10 0,-5-1 8 0,4 3 8 0,3-4 9 0,-2 2-69 0,0 1-113 0,-6-1-51 0,5-1-23 15,3 2 5 1,-1 4 12-16,-6-5 12 0,3 1 11 0,4-1 12 0,-8 5 10 0,8-4 13 0,-3-2 9 0,0 0 15 0,-3 2 12 0,3-1 11 0,3 5 7 16,-3-6 8-16,1 3 6 0,7-3 5 0,-5 6 2 0,5-4 3 0,-7 4 4 15,7 0-3-15,0 0-1 0,0 0-4 0,0 0-5 0,0 0-9 0,0 0-12 0,0 0-12 16,0 0-14-16,0 0-13 0,0 0-17 0,0 0-13 0,0 0-11 0,0-5-15 16,0 5-10-16,0 0-10 0,0 0-15 0,0 0-8 0,0 0-12 0,0-4-8 15,0 4-10-15,0 0-5 0,0 0-7 0,0 0-2 0,7 0-3 0,-7 0 1 0,0 0 1 16,0 0 3-16,5 0 4 0,2 0 6 0,-7 4 5 0,8-4 8 0,-3 5 9 15,9-5 12-15,-9 4 7 0,3 2 8 0,5-3 8 0,0 3 5 0,1-1 3 0,-2-1 2 16,-1 2 2 0,5 0 0-16,3-2 1 0,-6 1 0 0,-1-1 0 0,7 1-3 0,2-1-4 0,-8 2-3 0,6-1-6 0,-1 4-1 0,-2-2-1 0,2-4-2 15,1 3 0-15,2 3 0 0,-3-5 1 0,-4 7 1 0,12-2-2 0,-8-3 3 16,3 4 1-16,-2-1 0 0,7-4-1 0,-7 9 3 0,8-4 2 0,1 1 2 0,-5-2 1 31,4 0 0-31,-1 6 2 0,8-6-1 0,-2 3 2 0,-1 3 0 0,1-8 1 16,8 8-1-16,-1-3 0 0,1 2-1 0,-1 0-1 0,6 0-1 0,-6 2-4 15,0-1-1-15,7-2-6 0,-2 1 0 0,-3 2 1 0,3-1-2 0,3-1 0 0,5 5-4 16,-6-3-3-16,7 2-1 0,-2-3-2 0,-5 6 0 0,6-8-1 0,1 8 0 16,-3-6 1-16,2 3 1 0,1 3 0 0,0-2 3 0,0-1-1 0,-3-3 2 15,2 6 2-15,-5-2 1 0,4 2-1 0,9-3 1 0,-16 6-1 0,7-8-1 16,2 2 2-16,0 3-2 0,-9-2 5 0,9-1-1 0,-6 3-17 0,-2-2-5 16,5 1 0-16,-2-1 0 0,-2-4 0 0,5 4 0 0,-7 2 0 0,4-3 0 15,-4-3 0-15,2 6 0 0,0-2 0 0,0-1 0 0,-7-2 0 16,6 2 0-16,-6 2 0 0,1 1 0 0,5-2 0 0,-6-4 0 0,6 4 0 0,-5 0 0 15,-1-5 0-15,0 7 0 0,7-2 0 0,-15-4 0 0,8 4 0 0,1 1 0 0,0-4 0 16,-8 2 0-16,1 1 0 0,-1-4 0 0,2 6 0 0,-3-3 0 16,1 3 0-16,0-2 0 0,2-1 0 0,-2-3 0 0,1 6 0 0,-1-2 0 0,-5-1 0 15,4-2 0-15,1 4 0 0,-4-7 0 0,4 8 0 0,-5-6 0 0,-1-2 0 16,6 2 0-16,-6 6 0 0,1-12 0 0,-2 6 0 0,7 0 0 0,-6-2 0 0,1 2 0 16,-1-6 0-16,1 7 0 0,4-7 0 0,-4 6 0 0,-1-6 0 0,0 6 0 15,5-4 0-15,-4-1 0 0,-1-1 0 0,1 0 0 0,-3 7 0 0,-4-7 0 16,7 1 0-16,-8-1 0 0,2 2 0 0,-3-1 0 0,3-1 0 0,-3-4 0 15,-4 5 0-15,7-1 0 0,-11 0 0 0,3-3 0 0,1 4 0 0,-1 1 0 16,0-4 0-16,0-1 0 0,1 3 0 0,-2 3 0 0,7-3 0 0,-6 0 0 16,2 1 0-16,-3-1 0 0,9 2 0 0,-9-1 0 0,7-1 0 0,-6 1 0 15,0-1 0-15,8 2 0 0,-10-2 0 0,10 1 0 0,-9 1 0 0,7-3 0 0,-5-3 0 16,-1 4 0-16,-1-3 0 0,8 3 0 0,-8-3 0 0,4 0 0 0,-5 3 0 16,-6-5 0-16,11 1 0 0,-4-1 0 0,-5 2 0 0,6-1 0 0,-6-5 0 15,-2 4 0-15,2 2 0 0,0-6 0 0,-2 6 0 0,3-2 0 0,0-4 0 16,-8 0 0-16,5 5 0 0,-5-5 0 0,6 0 0 0,-6 4 0 0,7-4 0 0,-7 0 0 15,0 0 0-15,5 5 0 0,-5-5 0 0,0 0 0 0,0 0 0 0,0 0 0 16,0 0 0-16,0 0 0 0,0 0 0 0,0 0 0 16,0 0 0-16,0 0 0 0,0 0 0 0,9 0 0 0,-9 0 0 0,0 0 0 0,0 0 0 0,0 4 0 15,0-4 0-15,0 0 0 0,5 0 0 0,-5 0 0 0,7 0 0 0,-7 6 0 16,6-6 0-16,-6 0 0 0,5 0 0 0,4 5 0 0,-2-5 0 0,-2 4 0 0,3-4 0 16,-3 5 0-16,1-5 0 0,2 0 0 0,4 6 0 0,-6-2 0 0,7-4 0 15,0 6 0-15,-5-1 0 0,5-5 0 0,-7 4 0 0,7-4 0 0,-5 4 0 16,-3 1 0-16,8-5 0 0,-7 6 0 0,1-6 0 0,1 4 0 0,-3-4 0 15,1 0 0-15,-6 5 0 0,8-5 0 0,-3 0 0 0,-5 0 0 0,7 6 0 16,-7-6 0-16,0 0 0 0,6 0 0 0,-6 0 0 0,0 0 0 0,0 0 0 0,0 0 0 16,8 3 0-16,-8-3 0 0,0 0 0 0,0 0 0 0,0 0 0 0,0 0 0 15,0 0 0-15,0 0 0 0,0 0 0 0,0 0 0 0,0 0 0 0,0 0 0 16,0 0 0-16,0 0 0 0,0 0 0 0,-8 0-49 0,8-3-97 0,-6 3-27 16,6-6-22-16,-7 6-22 0,2-5-24 0,5 1-27 0,-8-2-26 0,2 1-30 0,1 1-32 15,-3-5-51-15,1 3-58 16,7 2-50-16,-6-2-43 0,6-3 2 0,-8 4 27 0,8-1 32 0,-5-3 39 0,5 5 43 0,0-5 45 0,0 3 46 0,0-4 48 0,0-1 50 15,0 2 52-15,0-4 58 16,0 1 74-16</inkml:trace>
  <inkml:trace contextRef="#ctx0" brushRef="#br0" timeOffset="31553.36">19095 12023 0 0,'0'-6'17'0,"0"0"133"0,-5 2 74 0,5-1 50 0,0-4 40 0,0 5 34 0,0-7 31 0,0 1 30 0,0 0 27 0,0 0 29 0,0 6 29 0,0-6 30 0,0 1 31 0,5-2-90 0,-5 7-161 15,0-7-80-15,0 2-38 0,0 5-19 0,0-6-6 0,0 5-6 0,0-4-8 16,0 2-4-16,0 2-5 0,0-4-7 0,-5 5-9 0,5-2-9 0,0 2-12 0,-8-1-14 15,8-1-11-15,-6 3-10 0,-1 3-8 0,7-6-6 0,-6 0-5 0,-1 6-5 16,7-4-6-16,-6 4-5 0,-2 0-8 0,3 0-4 0,5-5-5 0,-8 5-9 16,8 0-3-16,-5 5-5 0,-3-5-5 0,8 0-1 0,-6 4-2 0,6-4-1 0,-5 6-1 15,5-6-1-15,0 6 0 0,-7-3-1 0,7 3 1 0,0-1 1 0,0 5 2 16,0-6 2-16,0 5 4 0,0-4 3 0,0 5 7 0,0 1 7 0,7-1 6 16,-2-1 7-16,-5 6 6 0,6-5 4 0,2 4 3 0,-3 0 3 0,8 0 3 15,-5 2 2-15,-2-1 3 0,7-1 0 0,0 2 1 0,-5-1 1 0,2-2-4 16,-2 1-5-16,5 2-4 0,-5-1-19 0,-3-6-19 0,1 0 0 0,2 1 0 0,-3-5 0 15,2 5 0-15,-7-4 0 0,0-1 0 0,0-1 0 0,0-4 0 0,0 4 0 16,0 1 0 0,-7 1 0-16,2-3 0 0,-3 3 0 0,2 0 0 0,-7-3 0 0,0 3 0 0,0-6 0 0,-6 6 0 0,-7-6 0 0,5 4 0 0,-3-4 0 15,-2 0 0-15,-3 0 0 0,-3 0 0 0,9 0 0 0,-5 0 0 0,9 0 0 16,-8 0 0-16,1 0 0 0,8 0 0 0,-3 5-150 0,1-5-74 0,8 4-52 16,-7 1-55-16,-1-1-126 0,1 7-156 0,-2-7-61 0,2 2-16 0,-2 4 14 0,3-5 31 31,-1-5 39-31,-2 4 43 0,-3-4 49 0,4-4 51 0,-7 4 59 0,8-9 61 0,-14-3 68 15,6 3 74-15</inkml:trace>
  <inkml:trace contextRef="#ctx0" brushRef="#br0" timeOffset="33348.61">15032 9808 0 0,'0'-4'11'0,"0"-1"105"0,0 1 60 0,0-1 46 0,0-5 35 0,-7 4 35 0,7 3 33 0,0-3 29 0,-8 0 30 0,8 2 24 0,-6-5 24 0,6 9 14 15,0-5 7-15,-6 1-73 0,-1-2-120 0,7 1-66 0,-5 1-39 0,5 4-26 16,-8-6-15-16,2 1-17 0,-1 5-15 0,7-4-13 0,-11 4-14 0,11-6-8 15,-16 6-7-15,11-4-6 0,-2 4-4 0,1 0-2 0,1-5-3 0,-4 5 0 0,-3 0-1 16,6 5-1-16,6-5-3 0,-8 0-1 0,3 0-3 0,-3 4-3 0,1-4-1 16,2 0-4-16,5 6-2 0,-7-2-2 0,2-4-3 0,5 5-4 0,-7 1-3 0,-1-6-4 15,8 4-3-15,-5 1 0 0,5 1 1 0,-8-2 0 0,8 1-1 0,0-5 2 16,-6 9 0-16,6-5-1 0,0 2 3 0,0 0-2 0,0 3 0 0,0-3 2 16,0 3 1-16,0-5 1 0,0 5 1 0,0 2 3 0,6-1 4 0,-6-1 2 0,8 1 6 15,-8 4 0-15,5-4 4 0,3 5 3 16,-1-4 1-16,-2 2 3 0,7-3-1 0,-5 4 4 0,1-2-2 0,5 1 2 0,-7-4 2 0,6 6-3 0,-3-3 0 0,2-3-5 15,-4 0-1-15,7 1-2 0,-7-1-1 0,-2 3 0 0,1-3-2 0,1-4 2 16,-7-1 4-16,6 6 0 0,-6-5 2 0,0-1 2 0,0 1 1 0,0 1 2 16,-6-2 0-16,6 2 1 0,-7-1 1 0,1-1-2 0,1 1 0 0,-2-1-2 15,-7 2 0-15,1-2-1 0,-1 1-4 0,2 0-3 0,-2-1-1 0,-6 3-5 16,8-7-1-16,-8 5-3 0,7-5-1 0,2 0-6 0,-5 4-4 0,5-4-4 16,-1 0-8-16,-4 0-4 0,5 0-6 0,4 0-6 0,-7-4-7 0,9 4-11 0,-2 0-10 15,0-5-14-15,2 5-9 0,-3 0-14 0,8-7-11 0,-7 7-14 0,2-4-10 0,5-1-11 16,0 5-10-16,-9-5-7 0,9 5-8 0,0-4-13 0,0 4-12 0,0-10-21 15,0 5-19-15,9 1-23 0,-9-1-21 0,5-1-34 0,-5 2-36 0,7-2-8 0,6-3 10 16,-6 4 18-16,5-5 23 0,-4 6 23 0,5-7 24 0,-2 8 30 0,10-9 31 0,-8 3 35 16,8 3 38-16,-2-3 38 0,1 0 53 0</inkml:trace>
  <inkml:trace contextRef="#ctx0" brushRef="#br0" timeOffset="34156.01">15195 9990 0 0,'0'6'68'0,"0"-6"84"0,0 9 54 0,0-9 46 0,0 0 40 0,0 4 41 16,0-4 38-16,0 0 35 0,-8 0 34 0,8-4 31 0,0 4 28 0,-7 0-2 0,7 0-24 31,0 0-72-31,0 0-98 0,0 0-53 0,0 0-36 0,0 0-25 0,-5 0-23 16,5 0-28-16,0 0-24 0,0 0-20 0,0 0-21 0,0 0-18 0,0-5-16 15,0 5-13-15,0 0-15 0,0 5-9 0,-9-5-11 0,9 0-7 0,0 4-4 0,-5 1-3 16,5-1-2-16,-5-4-1 0,5 11 2 0,0-7-1 0,-8 1 1 0,8 2 2 16,0 2 1-16,0-4 0 0,0-1 3 0,0 0 0 0,0 2-1 0,0 3 1 15,0-4 1-15,0 1 1 0,8-2 1 0,-8 2 4 0,0-1 3 0,5-1 3 0,0 1 5 16,4-1 3-16,-4 2 3 0,2-2 1 0,7-4 3 0,-1 5 2 15,-8-5 1-15,9 0 1 0,-1 5 3 0,8-5 0 0,-11 0 0 0,3-5-1 0,3 5-3 16,3 0-1-16,-7-5-1 0,1 5 0 0,1-4 4 0,-1 4 2 0,0-6 4 16,-7 2 6-16,-1 4 9 0,2-5 7 0,2 1 7 0,-4-1 3 0,1-1 4 0,-6 2 3 15,0-2 2-15,7 1-1 0,-7 1 1 0,0-7-3 0,0 7-3 0,-7-5-4 16,7 0-3-16,-6-3-9 0,6 3-10 0,-5-6-7 0,-4 6-12 0,2-1-6 16,-4 0-5-16,3-1-5 0,-5-2-3 0,1 8-1 0,5-4-3 0,-13 2 0 15,7-2-2-15,2 4-2 0,-5 5-3 0,3-4-3 0,-6 4 2 0,7 0-4 0,-1 4 0 16,-6-4-1-16,6 11-1 0,-1-8 1 0,2 4 0 0,-2 2-1 0,9 0 0 15,-8 0-1-15,5 2-1 0,2-1 0 0,-7 0 0 0,6 4-1 0,1-4 2 0,-2-1-2 16,8 6 2-16,-5-4-1 0,5 3 2 0,-7-5 1 0,7 2 0 0,0 4 3 16,0-6 0-16,0 5 2 0,0-4 2 0,7 6 0 0,-7-7 2 0,5 4 3 15,3-2 1-15,-2 5-1 0,1-7 5 0,-1 4 0 0,1-2 1 0,7-2 1 0,-1 1 0 16,-8 1 0-16,9-1 1 0,6-1-3 0,-9 0 1 0,2-2 1 0,8-4-1 16,-8 8 0-16,6-7-2 0,-1 2-2 0,3-6-3 0,-2 3 1 0,1-3-2 15,-1 0 2-15,2 6-3 0,-3-6 2 0,2-6 5 0,1 6-1 0,-3 0 1 16,3-3 2-16,3 3 0 0,-4-6 3 0,-1 2 4 0,2-1 4 0,-8-1 8 0,8 3 10 15,-10-9 13-15,1 8 9 0,2-1 12 0,-1-5 6 0,-7 1 7 0,9 3 5 16,-10-4 2-16,1 1 3 0,-6-2 6 0,8-2 1 0,-8 4 1 0,5-7 0 16,-5 5-3-16,0-2-6 0,0-1-8 0,0 3-10 0,0-3-6 0,0 4-5 15,0-4-4-15,-5-2-1 0,5 7-1 0,-8-2-2 0,8 3-1 16,-6 3-4-16,1-4-4 0,5-3-3 0,-7 8-4 0,-1-1-6 0,2-1-7 0,0 2-7 0,-1 4-10 16,2-5-6-16,-4 5-9 0,2 0-5 0,2 5-5 0,-1-5-2 0,-7 4-4 0,5 2 0 15,3-1 0-15,-8 4 0 0,7-2 2 0,-1 2 2 0,-1 0 2 0,3-5 4 16,-9 11 5-16,9-10 4 0,5 11 3 0,-8-7 4 0,1 0-1 0,7 1 1 15,-5 0 1-15,5 1 1 0,-7-2 2 0,7 0-1 0,0 0 1 0,0 2 1 16,0-1 1-16,7 5 3 0,-7-6 3 0,5 1 4 0,-5-1 2 0,7 3 5 0,1 2 1 16,-3-4 4-16,3-1 1 0,3 7 4 0,-3-7 1 0,5 6 4 0,0-6 3 15,0 0 5-15,0 6 0 0,-7-5 1 0,6-1 0 0,2 6 1 0,-1-6-1 16,1 3 0-16,-7-9-2 0,4 9 0 0,-3-3-2 0,-3-5 2 0,3 5-3 16,-8-3-1-16,5 0-2 0,-5 3-1 0,7-4-2 0,-7-1-2 0,0 2 0 15,0-2-5-15,0-4 2 0,0 5-3 0,0-5 3 0,0 9-2 0,0-3 3 16,0-2-4-16,0 2-18 0,-7-6 0 0,7 5 0 0,-5-1 0 0,-3 2 0 0,8-3 0 15,-5 3 0-15,-3-2 0 0,2 1 0 0,1-5 0 0,-2 6 0 0,-1-2-3 16,2-4-56-16,-7 5-13 0,8 1-14 0,-4-6-14 0,2 3-14 0,2-3-14 16,-1 6-15-16,6-6-14 0,-5 6-15 0,-3-6-14 0,8 0-15 0,-8 4-19 15,8-4-24-15,0 4-19 0,0-4-20 0,0 5-42 0,0-5-49 0,0 0-64 0,0 5-65 16,8-5-17-16,-8 4 10 0,8-4 22 0,-3 6 29 0,1-6 37 0,-1-6 37 16,2 6 43-16,2-4 45 0,3-1 45 0,-6 0 46 0,8 1 57 0,-7-6 64 0</inkml:trace>
  <inkml:trace contextRef="#ctx0" brushRef="#br0" timeOffset="34996.32">15898 10346 0 0,'-7'6'9'0,"7"-6"125"0,0-6 73 0,0 6 56 0,-8-5 45 0,8 1 42 0,0-2 39 0,0 3 34 0,-5-7 31 0,5 5 29 0,0-1 24 0,0-4 26 0,-6 5 20 0,6 1-91 16,0-1-157-16,0-5-84 0,-8 6-47 0,8-1-30 0,0-4-25 0,-5 2-16 15,5 2-17-15,-7 1-12 0,7-1-13 0,0-1-5 0,-6 2-7 0,6 1-4 16,-8-3-3-16,8 6-3 0,0-5-2 0,-6 5-1 0,6-4 0 0,0 4 0 15,0 0 0-15,0 0-3 0,-7-6 0 0,7 6-1 0,0 0-3 0,0 0-3 0,0 0-2 16,0 0-4-16,0 0-2 0,7-6-7 0,-7 6-5 0,0 0-3 0,0 0-7 16,0-4-2-16,6 4-4 0,-6 0-3 0,8 0-3 0,-2 0 0 0,1 0-3 0,-2 0 0 15,3 4 0-15,-2-4 4 0,-1 6 0 16,10 0 4-16,-10-2 4 0,4 1 3 0,-4 4 1 0,0-5 3 0,3 7 2 0,-3-2 1 0,3 1 2 0,-8 1 4 16,6 3 0-16,-6-5 2 15,0 6 0-15,0-4 3 0,0 2 0 0,-6 2-2 0,6 0 2 0,-8 0 0 0,3-1-2 0,-3 0 1 0,8-2-2 0,-5 3-1 0,0-6-1 16,-4 4 0-16,4-1-2 0,5-3-1 0,-7-4 0 0,-1 5-4 0,8-6 1 15,-5 5 0-15,-1-4 1 0,6 1 0 0,0-2 2 0,-8 2 2 0,8-1 2 0,0-5 5 16,0 0 1-16,0 0 4 16,-5 4 4-16,5-4 6 0,0 0 8 0,0 0 5 0,0 0 4 0,0 0 2 0,0 0 6 0,0 0-2 0,0 0 5 0,-7-4-2 15,7 4-2-15,0-5-1 0,0-1-1 0,0 2-5 0,0-2-1 0,0 1-6 16,0 1-7-16,0-5-5 0,0 3-7 0,7-3-3 0,-7 0-5 0,5-3-2 0,-5 3-3 16,8 0-3-16,-2-1-1 0,-1-5-3 0,10 0-1 0,-10 0-2 0,4 2-3 15,1-2-3-15,3 0-3 0,-5 0 0 0,5 0-3 0,1 0-3 0,-1 6 0 16,-1-1-4-16,0 1-1 0,3 0-2 0,-10 2-2 0,9 2 1 0,-2 5-1 15,-3 0 1 1,2 0 1-16,-4 0 1 0,-2 5 5 0,4 2-1 0,-4-4 2 0,2 3-1 0,-1 3 3 0,-1 1 2 0,3-1 2 0,0 3 0 0,-8 2 4 0,5-1-1 31,-5 2 2-31,0 0-5 0,0 0-1 0,0-1-4 0,0 0-5 0,0 1-2 16,0 1-3-16,0-2-4 0,0 2-2 0,0-2-3 0,0-4-5 0,0-1-2 0,0 0-4 16,0 1-2-16,0 1-6 0,0-7-1 0,0 5 4 0,0-3 0 0,0-2 2 15,7 1 3-15,-7 1 3 0,0-6 4 0,6 4 5 0,0-4 5 0,-6 5 7 16,8-5 4-16,-1 0 6 0,-2 0 4 0,1 0 6 0,2-5 6 0,-3 5 3 15,10-4 3-15,-9 4 6 0,0-6 4 0,-1 1 4 0,10 1 2 0,-15-2 1 0,6 3 4 16,1-3 2-16,-1 2 6 0,-1-7 4 0,3 7 5 0,-8-7 3 0,8 2 3 16,-3 5 4-16,-5-6 3 0,6-1-2 0,-6 2 3 0,7-6 1 0,-7 6 1 15,0-1 5-15,5-5 0 0,-5 5-1 0,0 0-4 0,0-4-1 0,0 5-4 0,0-3 0 16,0 9-2-16,0-8-5 0,0 7-2 0,0-2-4 0,0 6-8 0,0-3-13 16,0 3-25-16,0 0 0 0,0 0 0 0,0 0 0 0,0 0-22 0,-5 0-6 15,5 0-3-15,-7 3-4 0,7 3-3 0,-6-2-2 0,6 7 0 0,-5-2 0 0,-3-3 3 16,0 7 3-16,3-3 7 0,-1 0 7 0,-1 6 5 0,7-1 6 15,-6-6 3-15,-2 4 0 0,8 2-1 0,-7-4-1 0,7 3 1 0,-5-5-1 0,5 2-1 16,0 4-1-16,0-5-2 0,0-1 2 0,0-5-3 0,0 7-1 0,0-7 0 16,0 7-3-16,0-8 2 0,0 3 1 0,0 0 1 0,5-2 6 0,2 0 3 15,-7-4 2-15,8 5 5 0,-2-5 7 0,7 5 4 0,-8-5 3 0,11-5 5 16,-11 5 3-16,8 0 6 0,1-5 7 0,-2 1 4 0,-6 0 6 0,7-2 5 0,0 0 4 16,-6-3-2-16,0 4 4 0,-2-5-4 0,3 1 0 0,-1 3-27 0,-7-3-28 15,5 0 0-15,-5-7 0 0,9 7 0 0,-9-6 0 0,0 6 0 0,0-6 0 16,0 5 0-16,0-4 0 0,0 4 0 0,0-5 0 0,0 5 0 0,0 0 0 15,-9 0-88-15,9 1-11 0,0 5-18 0,-5-8-18 0,5 9-26 0,0-3-29 0,0 6-39 16,0 0-43-16,0 0-36 0,0 0-30 0,0 0-49 0,0 0-53 0,0 6-63 16,5-3-59-16,-5 3-14 0,9 0 12 0,-4 3 25 0,0 1 35 0,-5-1 42 0,8-4 48 15,-2 11 57-15,1-7 58 0,-1-3 53 0,1 3 52 0,-1-5 57 0,-6 5 67 0</inkml:trace>
  <inkml:trace contextRef="#ctx0" brushRef="#br0" timeOffset="35218">16580 10600 17 0,'0'0'124'0,"0"0"74"0,0 0 57 0,9 0 53 0,-4-4 46 0,-5 0 47 0,0 4 48 0,0-6 43 0,0 0 44 0,0 3 38 0,7-3 36 0,-7 1-23 0,0 1-54 0,0-2-83 0,0-3-99 16,0 3-59-16,0 3-42 0,0-3-32 0,6 2-28 0,-6 4-30 0,0-5-29 15,0-1-28-15,7 2-23 0,-7-2-19 0,0 1-17 0,0 1-15 0,6-1-9 16,-6 5-11-16,8-4-7 0,-8-2-6 0,5 6-2 0,-5-4-6 0,5 4-1 0,4-5-1 16,-4 5-1-16,2-6-4 0,1 6-2 0,-3-3-8 0,2 3-14 0,0 0-17 15,6 0-19-15,-8 3-24 0,3-3-26 0,-2 0-32 0,-1 6-32 0,11-1-33 16,-11-1-34-16,-5 2-40 0,7-2-45 0,-1 1-72 15,-6 4-77-15,5-3-46 0,-5 4-22 0,0-1 9 0,0-3 26 0,0 3 38 0,0 0 41 0,0 1 47 0,0 1 49 0,-5-8 47 16,-1 9 46-16,6-8 54 0,-7 0 53 0,2 1 67 0,-4 4 78 0</inkml:trace>
  <inkml:trace contextRef="#ctx0" brushRef="#br0" timeOffset="35392.74">16686 10663 84 0,'-7'11'166'0,"0"-11"60"0,7 4 49 0,-5 2 46 0,-3 0 42 16,8-6 40-16,-7 3 38 0,7-3 33 0,0 0 34 0,0 0 34 0,-5 0 29 16,5 0-55-16,0 0-109 0,0 0-76 0,0 0-50 0,0 0-39 0,0 0-28 0,0 0-26 15,0 0-24-15,0 0-24 0,0 0-18 0,0 0-21 0,0 0-16 0,0 0-17 16,0 0-16-16,0 0-18 0,0 0-15 0,0 0-17 0,0 0-12 0,0 0-10 15,0 0-5-15,5 0-3 0,-5 0-3 0,0 0-6 0,7 0-11 0,1 0-20 16,-8 6-23-16,5-6-31 0,2 0-34 0,0 4-37 0,-2-4-39 0,8 5-66 0,-5-5-77 16,-2 0-79-16,-1 0-81 0,11 0-26 0,-11 0-5 0,2 0 18 0,-1 0 27 0,-1 0 37 15,3 0 44-15,0-5 48 0,-3 5 51 16,-5-4 56-16,6-2 55 0,1 3 70 0,-1-9 74 0</inkml:trace>
  <inkml:trace contextRef="#ctx0" brushRef="#br0" timeOffset="35630.58">16900 10551 0 0,'0'-4'33'0,"7"4"142"0,-7-6 79 15,0 3 57-15,5-3 43 0,-5 2 40 0,0-1 40 0,8-1 37 0,-8-4 35 0,0 5 33 16,8 1 31-16,-8-1 26 0,0-5 22 0,5 6-106 0,1-1-178 16,-6-1-93-16,0 3-46 0,7-3-23 0,-7 0-11 0,0 6-15 0,0 0-14 0,5-4-16 15,-5 4-14-15,0 0-12 0,0 0-14 0,0 0-11 0,0 0-10 0,0 0-12 16,0 0-14-16,0 0-8 0,0 0-7 0,0 0-3 0,0 0-2 0,-5 10-1 16,5-4 0-16,0-3-3 0,0 8-1 0,0-7-2 0,-7 6 2 0,7 4 0 15,0-4 2-15,-6 5 2 0,6-6 5 0,-5 12 0 0,-3-6-3 0,8 0-2 0,-8 3-4 16,3 1-11-16,-2 2-13 0,7-8-12 0,-6 14-16 0,0-9-15 0,6 1-15 15,-7-4-19 1,7 4-23-16,-8 1-24 0,8-4-24 0,0-2-22 0,0-1-26 0,0 2-20 0,0 1-20 0,0-2-19 0,0-4-16 0,8-1-35 0,-8 3-47 0,7-3-59 16,-1 0-68-16,-6-5-12 0,6 7 15 0,1-7 25 0,-2 1 33 0,3 1 36 15,0-2 38-15,-3 2 37 0,1-6 37 0,1 0 43 0,-2 0 42 0,4 0 56 0,-9-6 62 16</inkml:trace>
  <inkml:trace contextRef="#ctx0" brushRef="#br0" timeOffset="36027.08">17110 10761 0 0,'5'-4'21'0,"-5"-5"137"0,0-1 78 0,0-1 57 0,0-4 50 0,0 6 42 0,0-1 39 16,0-5 33-16,0 6 34 0,0-1 29 0,0 1 29 0,8 0 27 0,-8 3 27 15,0-3-101-15,0 3-173 0,5 0-88 0,-5 2-43 0,0-1-29 0,0 0-21 0,0 5-18 16,5-4-16-16,-5 4-14 0,0 0-14 0,0 0-12 0,0 0-12 0,0 0-12 16,0 0-12-16,0 0-15 0,0 0-12 0,0 0-9 0,0 0-6 0,-5 4-5 15,5 1 0-15,-5 0-1 0,5 5 0 0,0-4-2 0,-8 9 4 0,8-6 0 0,-5 0 0 16,5 6 5-16,-8-5 0 0,8 5 4 0,-6-2 3 0,-1 2-1 0,7 0-2 15,-6 0-2-15,6-6-4 0,-8 6-3 0,8 1-2 0,-5-7-3 0,5 6-4 16,0-6-5-16,0 0-6 0,0 7-3 0,0-7-4 0,0 0-4 0,0-3-1 16,0 3-3-16,0 3 1 0,5-9-1 0,-5 8 1 0,8-7 3 0,-8 0 0 0,6 2 6 15,1-1 6-15,-1-1 5 0,2-4 6 0,-3 0 8 0,3 5 6 0,-3-5 7 16,0 0 7-16,9 0 2 0,-7 0 4 0,1-5 3 0,4 5 4 0,-5-4 1 16,-2-1 5-16,8-1 5 0,-5 2 7 0,-2-5 7 0,1 3 7 0,-2-4 2 0,4 1 3 15,-4-2 1-15,0 2-3 0,-5 0 2 0,8-7-1 0,-3 7-1 0,-5-6-3 16,0 2-1-16,0-2-5 0,0 0-5 0,0 0-8 0,0 0-7 0,0 0-12 15,0 0-7-15,-5 2-11 0,5-2-10 0,-8 0-10 0,8 5-8 0,-5 1-11 16,5 0-7-16,-5-3-6 0,-4 9-12 0,9-3-9 0,-5 0-17 0,-2 6-17 0,1-4-19 16,-2 4-19-16,8 0-22 0,-6 4-19 0,-1 2-23 0,2 0-20 0,-2-3-28 15,0 9-27-15,2-8-50 0,5 5-60 0,-8 0-60 0,1 6-56 0,7 0-7 16,0-5 13-16,-5 4 28 0,5 1 31 0,0-5 37 0,0 5 42 0,5-6 40 16,-5 1 44-16,7 1 46 0,1-1 47 0,-3-5 60 0,2-1 68 0</inkml:trace>
  <inkml:trace contextRef="#ctx0" brushRef="#br0" timeOffset="36391.41">17545 10815 90 0,'0'0'183'0,"7"0"65"0,-7-4 52 0,0-1 49 0,5 1 46 0,-5-1 45 0,0-2 48 0,8 4 41 0,-8-8 39 0,0 7 37 0,6-7 33 16,-6 7-60-16,0-5-115 0,0 3-86 0,0-4-72 0,7 5-44 0,-7 1-27 0,0-2-26 16,0 6-26-16,0-5-27 0,0 5-27 0,0-4-25 0,0 4-21 15,0 0-19-15,-7 0-19 0,7 0-16 0,0 0-18 0,-6 0-13 0,-2 0-12 0,3 4-6 16,-2-4-9-16,0 5-1 0,2 1-5 0,-10-2-4 0,10 1-1 0,-9 1-3 15,1 4 1-15,6-1-1 0,-5-5 1 0,5 7 0 0,-7 4 2 0,2-5-1 16,6-1-1-16,1 6-4 0,-11-6-8 0,11 0-2 0,-2 7-9 0,1-7-2 16,0 6-4-16,-2-6-2 0,8 3 0 0,-7-3 3 0,7-4 0 0,0 3 3 0,0 3 6 15,0-7 4-15,0 1 7 0,0 1 5 0,7-2 8 0,-7 2 9 0,8-1 5 16,-2-1 9-16,0 1 8 0,1-1 7 0,-2-4 5 0,11 6 10 0,-11-6 11 16,8 0 8-16,-8 0 9 0,9 0 8 0,-1 0 11 0,0-6 7 0,0 2 10 15,1-1 8-15,-1 5 7 0,-1-4 9 0,-5-7 7 0,5 7 1 0,-4-7 3 0,5 7-4 16,-7-7-4-16,-1 3-10 0,2-3-5 0,-7 8-8 0,9-13-9 0,-9 5-11 15,5 2-9-15,-5-4-13 0,0 1-19 0,0-3-20 0,0 2-20 0,0 4-22 16,-5-6-20-16,5 4-20 0,-9-4-21 0,9 7-25 0,-7-3-22 0,2 7-30 16,-1-7-27-16,-1 7-31 0,-7-2-34 0,9 1-49 0,-9 1-55 0,2 4-89 0,4 0-99 15,-4 0-32-15,0 4 3 0,-3 1 22 0,3 1 29 0,0-2 38 16,-2 7 41-16,1-7 43 0,0 11 48 0,5-6 49 0,-4 1 53 0,0 1 64 0,-3 4 70 0</inkml:trace>
  <inkml:trace contextRef="#ctx0" brushRef="#br0" timeOffset="37272.91">17989 11098 55 0,'5'-9'131'0,"-5"3"45"0,0-1 39 0,0 1 37 0,0 1 38 0,0-5 38 0,0 4 38 0,0 2 34 0,0-7 33 0,0 8 31 0,0-3 29 0,0 2-45 0,0-1-90 0,0 1-50 0,0-8-33 15,-5 9-21-15,5-3-14 0,0 1-18 0,0 1-15 0,0-2-22 0,0-3-19 16,0 9-16-16,0-4-13 0,5-1-12 0,-5-1-12 0,0 6-12 0,0-4-9 16,0-2-12-16,0 6-10 0,0-5-9 0,0 5-7 0,0 0-10 0,0 0-9 0,0 0-11 15,0 0-9-15,0 0-9 0,0 0-12 0,0 0-6 0,0 0-3 0,0 0-4 16,-5 5-1-16,5 1-3 0,0-2 0 0,-8 7-1 0,8-2 0 0,-7 1 4 15,7 5 1-15,-6 0 4 0,0-2 6 0,-1 7-1 0,2 0-1 0,-3-2-8 0,2 2-14 16,-1 1-21-16,1 2-21 0,1-2-25 0,-3 3-19 0,0-6-30 0,3 3-23 16,-3-2-33-16,3 2-29 0,0-2-46 0,-4-1-48 0,9-3-63 0,-7 0-64 0,7 0-38 15,0-6-21-15,0 1 10 0,0 1 24 0,0-1 32 0,0-7 35 0,7 3 40 16,-7-2 41-16,9-4 42 0,-9 5 45 0,5-5 51 0,0-5 55 0,3 5 60 0,-3 0 74 16</inkml:trace>
  <inkml:trace contextRef="#ctx0" brushRef="#br0" timeOffset="38474.5">18619 11652 0 0,'-6'3'1'0,"6"3"101"0,0-1 73 0,-8-5 52 16,8 4 45-16,-5-4 45 0,5 0 42 0,0 0 39 0,0 0 40 0,0 0 37 16,0 0 33-16,0 0 31 0,-5 0 31 0,5 0-69 0,0 0-126 0,0 0-72 0,0 0-42 15,0 0-30-15,0-4-25 0,0 4-22 0,0 0-25 0,0 0-21 16,0 0-21-16,0 0-18 0,0 0-18 0,0 0-15 0,0 0-19 0,0 0-14 0,0 0-15 0,0 0-12 16,0 0-11-16,0-5-9 0,0 5-8 0,0 0-20 0,5 0-23 0,0-6-32 15,-5 6-34-15,8 0-39 0,-8 0-40 0,6 0-41 0,1 0-38 0,1 0-57 16,-8 0-62-16,5 0-62 0,-5 0-62 0,0 0-16 0,6 6 5 0,2-6 26 0,-8 0 34 15,5 0 44-15,-5 0 48 0,0 0 50 0,0 0 53 0,0 0 51 0,0 0 51 0,0 0 61 16,0-6 69-16</inkml:trace>
  <inkml:trace contextRef="#ctx0" brushRef="#br0" timeOffset="39905.94">18144 11158 0 0,'0'0'29'0,"0"0"38"0,0 0 34 0,0 0 38 0,0 0 40 0,0 0 37 0,0 0 35 0,0 0 33 0,0 0 32 0,0 0 24 0,0 0 16 0,0 0 6 0,0 0 1 0,0 0-11 16,0 0-17-16,0 0-26 0,0 0-28 0,-5-6-36 0,5 6-35 0,-7-5-27 16,7 5-23-16,-9 0-23 0,9-4-22 0,-5 4-22 0,5 0-20 0,-6-5-16 0,6 5-15 15,0 0-9-15,-7 0-9 0,7 0-7 0,-5 0-6 0,5 5-5 0,-9-5-5 16,9 4-4-16,-7-4-4 0,7 5-1 0,-5-5-3 0,5 6-1 0,-6-2 0 0,6 2 3 15,-7-1-2-15,7-1 3 0,0 2 1 0,-6-3-1 0,6 3 4 0,-8-2-4 16,8 1 0-16,0 1-1 0,0-3 0 0,0 3 0 0,-5 0-1 0,5-6-2 16,0 0 2-16,0 9-2 0,0-9-1 0,0 4 0 0,5 2 0 0,-5-2 0 15,0-4 1-15,0 5 0 0,8 0 3 0,-8-5 2 0,6 4 1 0,1-4 3 0,-7 0 6 16,6 6 3-16,-1-6 0 0,2 6 4 0,2-6 2 0,3 0 2 0,-6 0 2 16,-1 0 0-16,11 0 5 0,-11 0 1 0,9-6 3 0,-9 6 1 0,10-6 2 0,-10 6 2 15,2-4 4-15,-2 4 2 0,2-5 3 0,1 0 4 0,-3 1 5 0,3-2 2 16,-2 2 1-16,-1 4 1 0,-5-5-1 0,8 1 0 0,-8-8-1 0,0 9-4 15,8-3-4-15,-8 1-4 0,0 1-8 0,0-5-5 0,0 3-6 0,0-3-8 16,0 3-7-16,-8-4-7 0,8 5-6 0,0-4-4 0,-8 5-5 0,3-2-3 0,5 2-3 16,-6-1-2-16,6-1-3 0,-8 6-3 0,8-3-2 0,-5 3-1 0,-3 0-4 15,8 0 0-15,-7 0 0 0,2 0 2 0,-2 3 1 0,2 3 0 0,-2-1-1 0,-6 5 1 16,5-6 2-16,2 5-1 0,1-4 3 0,-11 5 2 0,11 1 0 0,-1-1 2 16,-1 3 2-16,2-2 2 0,-4 4 2 0,2-6 0 0,2 5 2 15,-1-4 1-15,-1 6 3 0,7-3 0 0,-6-2 3 0,6 2 1 0,-8 2 1 0,8-6-1 16,0 7 1-16,0-7 1 0,0 6-1 0,0-4 1 0,0-1 2 0,0-1 1 0,0 6 1 15,0-6 0-15,8 0 2 0,-8 1 0 0,6 1-2 0,-6-2 3 0,7 1 0 16,-1-1 5-16,-1 0 0 0,2 3-3 0,2-8-4 0,-4 1-9 0,2 5-7 0,-1-5-18 16,8-1-17-16,-7 2-21 0,4-6-21 0,-3 3-22 0,5-3-26 0,-1 0-42 15,-5 0-46-15,5 0-54 0,-4 0-53 0,5 0-38 0,-2-3-32 0,-3 3 2 16,5-6 11-16,-7 2 24 0,6-1 29 0,-3-5 32 0,3 5 35 0,-6 1 34 0,1-8 37 16,-1 9 46-16,7-6 47 0,-6-3 52 0,-1 3 61 0</inkml:trace>
  <inkml:trace contextRef="#ctx0" brushRef="#br0" timeOffset="40397.99">18411 11308 0 0,'0'0'3'0,"-6"-4"108"0,6 4 63 0,-8-5 41 0,8 1 30 0,-5 4 29 0,5-5 29 0,-8-1 29 16,8 6 29-16,0 0 25 0,0-4 26 0,0 4 24 15,-5-6 22-15,5 6-74 0,0 0-134 0,0 0-62 0,0-3-27 0,0 3-10 0,0 0-3 0,0-6-7 0,0 6-12 16,0 0-12-16,0 0-11 0,0-6-12 0,0 6-8 0,0 0-10 0,0 0-9 16,0 0-12-16,0 0-9 0,0 0-11 0,0 0-12 0,0 0-10 0,0 0-13 15,0 0-10-15,0 0-9 0,0 0-4 0,0 0-1 0,0 0 1 0,0 0-3 0,0 6 3 16,5 0 0-16,-5-3 1 0,0 3 6 0,0-2 0 0,0 7 6 0,0-7 6 15,0 5 7-15,0 3 7 0,0 0 7 0,0 0-1 0,0-3 1 16,0 6-2-16,-5-6-1 0,5 7-1 0,-5-3-2 0,5 2-4 0,-9-4-3 0,9 2-6 0,-5 2-6 16,-2-6-1-16,7 6-6 0,-8-6-2 0,8 7-2 0,-6-7-2 0,0 2-2 15,6-1-2-15,0-7-2 0,-7 9 1 0,7-8 1 0,0 1 1 0,0-1 4 16,0 1 4-16,0-5 6 0,-5 6 5 0,5-6 4 0,0 0 5 0,0 0 6 0,0 0 4 16,0 0 5-16,0 0 5 0,0 0 5 0,0 0 4 0,0 0 6 0,0 0 4 15,0 0 4-15,0 0-2 0,0 0-1 0,0 0-1 0,0 0-2 0,0 0-1 16,0-6-1-16,0 6-1 0,5-5-5 0,-5 1-4 0,0-1-2 0,0 1-8 0,0-2-4 15,0 0-3-15,7-3-6 0,-7 5 2 0,0-1-2 0,0-5-1 0,6 1-1 16,-6-3-1-16,6 3-4 0,2 0-2 0,-8-1 0 0,7 1-1 0,-2-2 0 16,4 1 1-16,-4 1-1 0,0-6-1 0,3 6 1 0,-3 0-2 0,3-1 0 0,-2 4-1 15,1-3-2-15,-1-2 1 0,7 7-2 0,-6-5 0 0,-7 3-1 0,6 0 0 16,1 3-2-16,0 3-2 0,-7-6 1 0,7 6-5 0,-2-3 2 0,-5 3-3 16,0 0 2-16,8 0-1 0,-8 3 5 15,0-3 3-15,5 6 4 0,-5-3 4 0,0 3 4 0,6 4 5 0,-6-5 2 0,0 4 1 0,0 6 5 0,0-5 2 0,0 5 2 31,-6 0 5-31,6 0 0 0,-5-2-1 0,5 2 1 0,-8 0-4 0,8 0 0 16,-5 0-6-16,-2-2-2 0,0 2-2 0,0 0-4 0,7-5-7 0,-6 4-7 0,-1-4-11 16,1-1-13-16,6 3-11 0,-7-3-14 0,7-5-10 0,-6 7-14 0,6-7-15 15,-7 5-19-15,7-4-21 0,-6 2-24 0,6-4-33 0,0 3-31 0,0-1-50 16,-8-1-51-16,8-4-56 0,0 0-57 0,0 6-10 0,0-6 4 0,0 0 19 16,8 3 23-16,-8-3 29 0,0 0 34 0,0 0 34 0,6 0 41 0,1 0 42 0,-7-3 46 15,6 3 55-15,-6-6 66 0</inkml:trace>
  <inkml:trace contextRef="#ctx0" brushRef="#br0" timeOffset="40636.83">18595 11533 0 0,'0'6'11'0,"0"-3"125"0,0 3 76 0,0-6 51 0,0 0 43 0,0 0 34 0,0 0 29 0,0 0 28 0,5-6 27 0,-5 3 24 16,0 3 25-16,0 0 24 0,0 0 24 0,0-6-89 0,0 6-147 0,0 0-81 15,0-4-41-15,0 4-24 0,5-5-15 0,-5 5-9 0,0 0-10 0,0 0-8 0,0 0-9 16,0 0-10-16,0-6-7 0,0 6-13 0,0 0-9 0,0-4-15 0,0 4-16 15,0 0-13-15,0 0-11 0,8-5-8 0,-8 5-5 0,6 0-2 0,-6 0-3 16,7 0-7-16,1 0-12 0,-8 0-17 0,5 0-21 0,1 0-23 0,2 0-28 0,-3 0-24 16,3 5-26-16,-3-5-36 0,-5 4-39 0,7 2-57 0,0-6-57 0,-7 5-55 15,5-1-49-15,-5 2-6 0,0-3 11 0,0 9 28 0,0-12 30 0,0 4 40 0,0 1 40 16,-5-1 41-16,5 1 43 0,-7 1 46 0,0-2 48 0,7 1 57 0,-5-1 70 0</inkml:trace>
  <inkml:trace contextRef="#ctx0" brushRef="#br0" timeOffset="40827.68">18568 11710 3 0,'0'5'97'15,"-7"4"65"-15,7-5 51 0,0 2 42 0,0-1 40 0,-5-1 35 0,5-4 36 0,0 0 31 0,0 0 34 0,0 0 30 16,0 0 29-16,0 0-16 0,0 0-42 0,0 0-66 0,0 0-82 0,0 0-47 16,0 0-32-16,0 0-26 0,0 0-22 0,0 0-22 0,0 0-20 0,0 0-20 15,0 0-18-15,0 0-17 0,0 0-12 0,5 0-14 0,-5 0-12 0,7 0-10 16,-7 0-9-16,6 0-14 0,-6 0-14 0,5 0-18 0,3 0-18 0,-8 0-24 0,8 0-26 16,-3 0-27-16,0 0-33 0,3 0-35 0,-8 0-40 0,6-4-60 0,1 4-72 15,1 0-59-15,-8 0-52 0,5-5-11 0,1 5 12 0,2 0 24 0,-3-6 33 0,-5 2 38 16,8-1 40-16,-3 1 45 0,2-1 43 0,0-2 49 0,-2 4 48 0,2-3 60 0,1 1 74 15</inkml:trace>
  <inkml:trace contextRef="#ctx0" brushRef="#br0" timeOffset="41035.67">18835 11621 0 0,'0'-5'1'0,"5"1"101"15,3 4 67-15,-1-5 45 0,-7 1 37 0,5-3 33 0,-5 2 35 0,7-4 30 0,-7 5 28 0,7-7 27 16,-7 7 26-16,0-1 24 0,5 1 22 0,-5-2-71 0,0 0-125 0,0 6-67 16,0 0-33-16,0 0-25 0,0 0-16 0,0 0-19 0,0 0-23 0,0 0-17 15,0 0-20-15,0 0-13 0,0 0-18 0,0 0-8 0,0 0-12 0,0 0-6 0,0 6-8 16,-5 0-3-16,5-2-3 0,-7 1 1 0,7-1 4 0,-7 7 3 0,7-7 4 15,-5 5 1-15,-2 3 7 0,7-3 4 0,-8 0 2 0,3 1 0 0,-2-1-5 16,0-4-7-16,2 5-13 0,-3 5-11 0,0-9-19 0,3 3-16 0,-1 0-16 0,6 0-19 16,-5 3-21-16,-2-3-22 15,7 1-18-15,-9-1-39 0,9-4-42 0,-5 6-47 0,5-2-47 0,0-4-48 0,0 5-40 0,0-5-8 0,0 4 11 0,0-5 21 0,0 2 25 16,5 0 30 0,-5-6 34-16,9 3 31 0,-2-3 37 0,-7 0 45 0,5 0 47 0,1 0 50 0,-1 0 66 0</inkml:trace>
  <inkml:trace contextRef="#ctx0" brushRef="#br0" timeOffset="41386">18939 11724 0 0,'6'0'3'0,"-6"0"110"0,0 0 69 0,0-5 47 0,5 5 41 16,-5-4 36-16,0-1 38 0,0-2 32 0,0-7 34 0,0 4 31 0,0 1 28 15,0 5 26-15,0-1 25 0,0-1-78 0,0 6-134 0,0-10-71 0,0 10-39 0,0 0-23 16,0-5-21-16,0 5-19 0,0 0-23 0,0-4-23 0,0 4-21 0,0 0-17 31,0 0-16-31,0 0-13 0,-5 0-15 0,5 0-9 0,-6 4-13 0,-1 1-7 16,7 2-4-16,-5-4-6 0,-4 3-1 0,4-1-2 0,5 5-4 0,-7-7-5 15,1 7-7-15,1 1-6 0,-3-1-9 0,0-1-10 0,3 0-11 0,5-3-11 0,-7 3-9 16,0 0-12-16,7 3-9 0,-5-3-5 0,5 1-6 0,0-5 0 0,-7 4 1 16,7-5 6-16,7 8 8 0,-7-9 11 0,0 3 12 0,0-1 13 0,5-1 13 0,2 2 14 15,-7-2 12-15,7-4 13 0,-2 5 11 0,-5-5 9 0,8 0 11 0,0 0 8 16,-3 0 5-16,1 0 8 0,1 0 5 0,-2-5 10 0,4 1 15 0,-4 4 12 16,2-6 11-16,-1 2 12 0,-6-1 7 0,5-1 9 0,4-3 6 0,-2 3 3 15,-7-3 3-15,5 5 3 0,3-7 0 0,-3 7-4 0,-5-5-2 0,6-3-10 0,2 8-13 16,-8-5-12-16,7-2-15 0,-7 2-10 0,5 0-10 0,-5-1-10 0,6-1-9 15,2 1-9-15,-8 1-9 0,0 0-9 0,5 0-3 0,-5 2-5 0,0-2-2 0,0 4-3 16,0 1-7-16,0-2-8 0,0 6-10 0,0-5-19 0,0 5-16 0,0-4-22 16,0 4-23-16,0 0-32 0,-5 0-36 0,5 0-45 0,-8 4-47 0,2-4-55 15,1 5-56-15,-2 1-17 0,-1-2 2 0,2 1 15 0,6-1 23 0,-5 1 29 0,-3 2 32 16,3 2 35-16,-2-4 38 0,-2-1 43 0,9 5 47 0,-5-3 48 0,5-2 66 0</inkml:trace>
  <inkml:trace contextRef="#ctx0" brushRef="#br0" timeOffset="41767.21">19114 11748 25 0,'7'0'121'0,"1"0"56"0,-8 0 47 16,5-5 38-16,-5 5 36 0,6 0 35 0,-6-4 38 0,0-1 32 15,0 5 31-15,8-6 27 0,-8 2 24 0,0-1-34 0,0 1-72 0,0-8-73 0,0 9-71 0,0-3-43 16,0 1-29-16,0-5-22 0,0 7-19 0,-8-3-23 0,8 2-21 0,0-1-17 16,0-1-14-16,0 3-11 0,0-4-8 0,0 7-8 0,-6-5-5 0,6 5-3 15,0-4-2-15,0 4-3 0,0 0-2 0,0 0-4 16,0 0-2-16,-5-5-2 0,5 5-3 0,0 0-5 0,0 0-2 0,0 0-3 0,0 0-4 0,-8 5-1 0,8-5-3 15,0 0-2-15,-7 0-1 0,7 4 1 0,0-4-1 0,-6 5 2 0,6-5 0 0,-8 7 1 16,8-4 1-16,-5 3 3 0,5-1 1 0,0-1 2 0,-5 2 2 0,5-3 2 16,-8 3 2-16,8 3-1 0,-6-3 1 0,6-3 1 0,-7 9 1 0,7-8 0 15,-6 5-1-15,6-3 2 0,0-1 1 0,-7 4-1 0,7-5-3 0,0 3-2 0,0-2 0 16,-6-1-5-16,6 1 0 0,0-5-4 0,0 4 1 0,0-4-2 0,0 0 0 16,0 6 3-16,0-6 4 0,6 0 9 0,-6 0 10 0,0 5 11 0,7-5 9 15,-7 0 12-15,6 0 11 0,-6 0 9 0,7 0 8 0,-1-5 6 0,2 5 5 0,-3 0 6 16,0-6 4-16,3 6 2 15,-2-4 1-15,1-1-4 0,1 1-5 0,-3-1-6 0,1-2-8 0,2 3-8 0,-3 4-9 0,2-9-4 0,-7 4-4 0,6-1-4 16,2 2-3-16,-8-1-8 0,0 1-11 0,6-1-17 0,-6-2-20 0,0 4-22 0,0-3-28 16,0-3-33-16,0 3-36 0,0 6-38 0,-6-3-40 0,-2-3-60 0,8 2-72 15,-6-1-76-15,-6-1-77 0,4 6-22 0,2 0 3 0,-7-3 18 0,6 3 30 0,-7 0 36 16,9 0 39-16,-8 0 46 0,0 3 48 0,7-3 50 0,-7 6 50 0,0-6 62 16,5 5 67-16</inkml:trace>
  <inkml:trace contextRef="#ctx0" brushRef="#br0" timeOffset="42481.07">19245 12458 0 0,'6'9'5'0,"-6"-4"117"0,7-1 78 0,-2-4 58 0,-5 4 47 0,9-4 40 0,-9 0 39 15,0 0 33-15,0 0 35 0,0 0 31 0,0 0 34 0,0 0 30 0,0 0 31 0,0 0-84 16,0 0-147-16,-9 0-88 0,9 0-56 0,-5-4-38 0,5 4-27 0,-7 0-19 0,1-4-21 0,1 4-14 31,-4-5-19-31,-3 5-13 0,4-5-15 0,-3 5-13 0,3 0-13 0,-4-4-6 16,-8 4-5-16,8 0-1 0,-2 0 1 0,-6 0 1 0,1 0 4 0,0 0 1 0,-1 4 3 16,1-4 1-16,-8 5 1 0,7 0-1 0,-4-1 1 0,-10 0-1 0,8 2 0 15,-6-6 0-15,-2 5 3 0,2-1-1 0,1 1 2 0,-1 5 1 0,-8-4 0 16,1-1-3-16,-1-1 2 0,1 5 0 0,-6-3-2 0,6-2 3 0,-14 1-1 0,8 1 4 15,-7 4-1-15,-1-5 2 0,-5-1 4 0,-1 1-2 0,-1-1-1 0,3 2 0 16,-1-2-1-16,-8-4 0 0,3 5 0 0,-11 0 3 0,3-5 1 0,0 4 5 16,-3-4 1-16,3 6 0 0,-1 0-2 0,-6-6-1 0,1 4-2 0,-1 1 2 0,-2-1 0 15,4 2 2-15,-3-3 3 0,1 3 4 0,0-1 6 0,-5-1 1 0,3 8-1 16,-4-9-2-16,-1 9-5 0,7-5 1 0,-7 4 0 0,7-7 1 0,-6 8-2 16,-1 2 1-16,0-4-3 0,2-1-1 0,-4 0-1 0,10 1-8 0,-1 1-5 15,-7 2-6-15,7-3-2 0,-1 4-1 0,-6-2-1 0,9 3-4 0,-4-2 0 16,9-4-2-16,-8 6-3 0,8 0-1 0,0 0-2 0,-2 0 0 0,2-5-3 0,5 5 0 15,-5-2 1-15,7 2-1 0,-2 0 0 0,1-4 0 0,6 2-1 16,-1 2 3-16,5-6-3 0,0 7 1 0,4-2 2 0,-2-4-2 0,7 5 0 0,9-5-1 16,-11 4-1-16,9-4-2 0,8 4 3 0,-1-4-3 0,0 1 2 0,-2-3 1 15,2 7 1-15,6-10 1 0,0 4 0 0,-1 3 0 0,6-3-1 0,5-5 1 16,-5 6-2-16,8-5 0 0,0 0-1 0,0-1-1 0,7-4-6 0,-2 6-6 0,3 0-7 16,-3-6-9-16,8 4-10 0,0-4-7 0,0 0-11 0,0 0-8 0,0 0-6 15,0 0-10-15,0 0-9 0,0 0-5 0,0 0-6 0,0 0-1 0,0 0-3 0,8 0-5 16,-8 5-4-16,5-5-10 0,-5 0-12 0,8 4-14 0,-8-4-17 0,6 5-20 15,-1-5-18-15,-5 4-42 0,8-4-51 0,0 0-70 0,-3 6-80 0,-5-6-25 16,6 5-2-16,1-5 16 0,-7 0 26 0,5 0 29 0,-5-5 36 0,0 5 39 0,9-6 40 16,-9 2 42-16,0-1 44 0,0-4 57 0,0-1 63 0</inkml:trace>
  <inkml:trace contextRef="#ctx0" brushRef="#br0" timeOffset="42876.32">14145 12832 0 0,'13'6'9'0,"0"-6"121"0,6 6 71 0,-4-6 47 0,-3 0 35 0,0-6 35 0,4 6 34 0,-11-6 35 0,6-3 35 0,5 3 34 0,-11 3 33 0,2-8 34 16,-1 7 32-16,-1-2-76 0,-5 2-142 0,9-1-68 0,-9 1-28 0,0 4-11 16,0 0 2-16,7-5-6 0,-7 5-7 0,0 0-13 0,0 0-9 0,-7-6-16 15,7 6-13-15,0 0-17 0,0 0-14 0,0 0-19 0,0 0-18 0,0 0-17 16,0 0-17-16,0 0-19 0,-9 0-18 15,9 0-16-15,-5 0-12 0,-1 0-11 0,6 0-13 0,-7 0-6 0,2 6-5 0,-4-6-4 0,2 5-2 0,2-5-2 16,-1 4 1-16,1 1 1 0,-3-1 3 0,0 2 5 0,-4 3 4 0,5-3 6 0,2 3 4 16,-2-3 4-16,-6 3 2 0,6 1 3 0,-5-1 3 0,4-4 0 0,-5 11 2 15,7-7-1-15,-6 0-2 0,3 1 1 0,-3-1-1 0,6 2 0 0,-8-1 0 16,7-1-1-16,2 6-1 0,-2-6-3 0,-5 1 1 0,4 1-3 0,1-7-3 0,2 7 0 16,-1-3-3-16,6-3 0 0,-8 4-4 0,8-3-2 0,0 0 0 15,-5-3-2-15,5 9 0 0,0-8-1 0,0 5 0 0,5-4-2 0,-5-1 2 0,8 7 1 16,-8-1 3-16,6-4 1 0,-1 3 5 0,10 0 2 0,-9-5 4 0,7 7 2 15,-1-7-2-15,2 7-14 0,4-7-22 0,-4 7-35 0,4-3-41 0,3-3-52 16,-2 5-59-16,1 1-119 0,7-8-143 0,-8 9-63 0,7-3-21 0,1 1 1 0,-9-6 11 16,10 1 18-16,-9 0 28 0,7-5 38 0,0 0 47 0,-7 0 57 0,0-5 61 0,1 0 68 15,-1-5 73-15</inkml:trace>
  <inkml:trace contextRef="#ctx0" brushRef="#br0" timeOffset="43589.65">16465 13174 93 0,'5'0'160'0,"2"0"44"0,-7 0 34 0,6 0 30 0,-6 0 27 0,0-4 27 0,7-5 29 0,-7 3 27 0,0 2 28 0,0 4 30 0,0 0 26 16,0 0-61-16,0 0-113 0,0 0-52 0,0 0-25 0,0 0-8 0,0 0-2 16,0 0-4-16,0 0-3 0,0 0-7 0,0 0-12 0,0 0-10 0,0 0-17 15,0 0-13-15,0 0-15 0,0 0-16 0,0 0-16 0,0 0-16 0,0 0-16 0,0 0-15 16,0 0-12-16,-7 4-9 0,7 2-5 0,-6-1-4 0,6-1-4 0,-7 0 1 16,2 1-1-16,-3 5 1 0,2 1 1 0,-7-8-3 0,6 9 3 0,1-3-1 0,-7 1 0 15,8-1-1-15,-9 0 0 0,-1-3-2 0,3 4-2 0,5-5 1 16,-6-1-1-16,0 5-2 0,2-3 0 0,-5-1-1 0,11-1 1 0,-8-4 1 0,8 6-1 15,-11-6 0-15,11 6 0 0,-1-6 1 0,-7 0 0 0,13 4 2 0,-8-4 0 16,1 0 0-16,2 0 1 0,5 0 0 0,0 0 1 0,-6 0 1 0,6 0 3 0,0 0 0 16,0 0 4-16,0 0 3 0,0 0 0 0,0 0 2 0,0 0-1 0,0-4-2 15,6-2-3-15,-6 0-3 0,0 6-3 0,5-4-3 0,-5-7-4 0,7 7-4 16,1-1-4-16,-2 1-4 0,1-5-4 0,-1-3-2 0,-1 3-2 0,11 4-1 16,-5-5 2-16,-4 6 0 0,7-1 4 0,-2 1 1 0,-6-1 3 0,7-2 3 0,0 7 1 15,1 0 2-15,-9 0 1 0,10 0 1 0,-10 0 2 0,9 0 0 0,-9 7 2 16,3-2 0-16,-2-1 3 0,1 1 1 0,-7-1 0 0,6 6 0 0,-6 0 2 15,7-6 0-15,-7 8 3 0,0 1 1 0,0-4 1 0,-7 6-1 0,7-3 0 0,-6 1-3 16,6 2-3-16,-13-1-6 0,5 2-7 0,3-1-2 0,0 3-4 0,-9-2-1 16,7-2-5-16,-1 0-1 0,3 6-4 0,-9-5-4 0,9-2-2 0,-3-2-2 15,3 5 1-15,-3-3-1 0,8-2 1 0,-6-2 3 0,6 0 2 0,-5 1-1 0,5-1-1 16,0-3 0-16,0 0-2 0,0 3-1 0,0-5 0 0,5 1-2 16,-5-5 1-16,0 6 0 0,0-2 0 0,6-4-4 0,2 0-2 0,-8 5-9 0,5-5-6 15,3 0-13-15,-3 0-10 0,9-5-16 0,-9 5-16 0,10-4-20 0,-10 4-19 16,14-6-19-16,-11 1-19 0,11 1-23 0,-6-5-29 0,0 3-36 0,0-3-38 0,8 3-46 15,-8-4-50-15,6-4-16 0,-7 4-4 0,8 1 19 0,-8-6 24 0,2 0 32 16,6 0 33-16,-6 0 32 0,-4 1 35 0,11 0 37 0,-8-1 40 0,1-1 45 0,-1 2 48 16</inkml:trace>
  <inkml:trace contextRef="#ctx0" brushRef="#br0" timeOffset="43938.53">16757 13335 49 0,'13'-9'125'0,"-5"0"52"0,3-1 45 0,-4 0 42 0,-7 5 43 0,6-5 41 0,2 5 38 0,-8 1 37 16,7-5 35-16,-7 3 34 0,0 0 31 0,0 2-36 0,0-1-80 0,0 0-55 16,0 5-43-16,0-4-29 0,0-2-20 0,0 6-22 0,0-4-22 0,0 4-19 15,0 0-20-15,0 0-18 0,0-5-18 0,0 5-16 0,0 0-19 0,0 0-17 0,0 0-16 16,0 0-15-16,0 0-15 0,0 0-11 0,0 0-11 15,-7 0-14-15,7 0-12 0,-8 5-7 0,2-5-9 0,6 4-3 0,-7 2-4 0,7 3-3 0,-6-4 1 0,1 5 1 16,-3 0 0-16,0-1-1 0,3 0 5 0,-1 2 0 0,6-1 1 0,-7 5 2 16,2-6 5-16,5 1 0 0,-9-1 0 0,2 6-4 0,7-5-5 0,0 1-7 15,-5-2-4-15,5 0-10 0,0 7-4 0,0-7-9 0,0-4-5 0,0 5-5 16,0-1-3-16,5 0-1 0,-5-3-3 0,7 4 4 0,-7-5 2 0,9-1 7 16,-4 2 7-16,2-3 9 0,-1 3 9 0,-1-6 10 0,11 5 9 0,-11-5 10 0,8 0 8 15,-7 0 10-15,9-5 7 0,-4-1 5 0,-5 6 5 0,9-9 5 0,-2 5 5 16,-2-1 8-16,-3-5 6 0,5 4 7 0,-7-3 5 0,6 0 4 0,-4-1 2 0,0-1 2 15,-3 1 2-15,1 1-2 0,-6 0 1 0,7-6-4 0,-7 6-3 0,0-7-3 16,0-4-7-16,0 7-8 0,0-2-8 0,-7 0-6 0,7-4-8 0,-6 4-5 16,6 0-6-16,-5 0-3 0,5 2-5 0,-8 1-1 0,0-2-6 0,8 4-1 0,-5 5-3 15,5 1-7-15,-7 0-10 0,7-1-14 0,-6 5-18 0,6-6-20 0,0 6-20 16,-6 0-22-16,6 0-22 0,-7 6-22 0,7-6-23 0,-8 5-22 0,8-1-21 16,-5 0-20-16,5 1-17 0,-6 5-27 0,6 1-32 0,0-8-29 0,0 9-28 0,0-3-34 15,0 1-34-15,6-1 3 0,-1 0 20 0,3 3 27 0,-1-8 33 0,5 1 34 16,0 4 34-16,4-5 35 0,-5-4 34 0,10 6 43 0,-9-6 45 0,8 0 47 0,-1 0 64 15</inkml:trace>
  <inkml:trace contextRef="#ctx0" brushRef="#br0" timeOffset="44270.52">17234 13234 82 0,'5'0'169'0,"0"0"62"0,-5-6 49 0,0 6 47 0,0 0 40 0,0 0 38 0,8-4 37 0,-8 4 35 0,0-5 35 16,0 1 31-16,0 4 34 0,0-5-54 0,0 5-106 0,0-7-71 0,0 7-57 16,0 0-35-16,0 0-23 0,0 0-22 0,-8-3-20 0,8 3-21 0,0 0-17 0,0 0-21 15,0 0-17-15,0 0-18 0,0 0-20 0,0 0-17 0,0 0-22 0,-5 0-18 16,5 0-17-16,-5 3-14 0,-4-3-9 0,4 7-6 0,5 2-2 0,-13-4-2 15,5 5 2-15,2-6 1 0,-6 6 1 0,5 0 0 0,-5 5 2 0,4-6 1 16,-4 1 3-16,3-1 2 0,4 3-3 0,-8-3-1 0,8 4-6 0,-3-2-8 16,2-2-8-16,-1 7-7 0,1-7-6 0,6 0-6 0,-8 1-3 0,3 1-2 0,5-1-2 15,0-1-1-15,0 0 3 0,0-3 1 0,5 3 5 0,-5-4 6 0,8-1 9 16,-2 2 8-16,1-2 11 0,-1 2 9 0,2-1 10 0,-3-5 8 0,8 0 13 0,-8 0 10 16,9 0 12-16,-7 0 9 0,6-5 10 0,1 5 8 0,-2-6 9 0,2 2 7 15,-1-2 5-15,-8-3 6 0,9 4 6 0,-1 1 5 0,-8-6 5 0,3 5 3 16,0-1-1-16,-3-4-4 15,1 7-5-15,-6-8-7 0,0 1-8 0,0 7-9 0,0-8-10 0,0 1-16 0,0 0-18 0,-6 1-23 0,1-2-26 0,-3-2-27 16,0 4-32-16,-5-3-33 0,8 3-35 0,-9-1-39 0,-4 1-43 0,4 0-49 0,-5 3-51 16,-1 0-56-16,-1 2-60 0,3-1-66 0,-1 5-69 0,-7 0-13 0,6 0 13 15,-7 0 28-15,8 0 37 0,-7 5 44 0,8-5 44 0,-9 0 52 0,6 0 54 0,-3 4 56 16,4-4 58-16,-7 0 60 0,3 6 64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10-01T05:17:05.93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15917 5295 84 0,'0'0'153'0,"0"0"44"0,0-9 35 0,0 9 33 0,0-4 32 15,0-1 34-15,-5 1 35 0,5-2 30 0,-9 6 33 0,9-6 30 0,0 2 28 0,-5-1-58 0,5-1-112 0,0 6-56 0,0-4-29 0,0 4-14 0,0-5-6 0,0 5-9 0,-7-4-11 16,7 4-13-16,0 0-16 0,0-5-15 0,0 5-13 0,0 0-15 0,0 0-12 16,0 0-11-16,7 0-11 0,-7 0-11 0,0 0-11 0,0 0-10 0,0 0-13 0,0 0-8 15,0 0-11-15,0 0-7 0,0 0-6 0,0 0-6 0,0 0-2 0,0 0 0 16,0 5 2-16,0-1 0 0,0 1 4 0,0 5 0 0,0-5 3 0,0 11 2 15,0-7 5-15,0 4 4 0,0 2 3 0,0 0 2 16,0 4 3-16,0 1 3 0,0 0-1 0,0 4 1 0,0-4-3 0,0 4 1 0,5 4-1 0,-5-3 1 0,0 11 3 16,0-8 2-16,0 2-2 0,0 3 2 0,0 1 0 0,0 6 3 0,0-7 1 15,0 7 1-15,0-1 1 0,9 0 2 0,-9 1-1 0,0 3-2 0,0-3-1 16,5 5-4-16,-5-3-3 0,0 7-2 0,0 0-3 0,0 0 2 0,5 5-5 16,-5-1 0-16,0 1-13 0,0 4-11 0,8 2 0 0,-8-2 0 0,5 0 0 15,-5 3 0-15,0-3 0 0,8 5 0 0,-8-5 0 0,0 6 0 0,6-6 0 16,-6 6 0-16,0 5 0 0,7-7 0 0,-7 2 0 0,6 6 0 0,-6-7 0 15,0 5 0-15,0-1 0 0,8 2 0 0,-8-5 0 0,5 4 0 0,-5 1 0 16,0-2 0-16,8 3 0 0,-8-2 0 0,0 4 0 0,5-2 0 0,-5-2 0 0,0 5 0 16,7-4 0-16,-7-1 0 0,0-1 0 0,7 8 0 0,-7-7 0 15,0-1 0-15,5 2 0 0,-5 5 0 0,0-5 0 0,7-2 0 0,-7 6 0 0,8-3 0 16,-8-3 0-16,5 6 0 0,-5-3 0 0,0-3 0 0,7 2 0 0,0 5 0 16,-7-7 0-16,5 2 0 15,2 5 0-15,2-1 0 0,-9 0 0 0,5 1 0 16,1-7 0-16,1 6 0 0,-2 2 0 0,4-8 0 0,-4 6 0 0,2-3 0 0,-1 3 0 0,-1-6 0 0,3 6 0 0,0-3 0 0,-8-3 0 0,5 3 0 0,2 3 0 15,-1-5 0-15,0 1 0 0,2-5 0 0,-1 3 0 0,-2 1 0 0,-5-5 0 16,6 7 0-16,2-3 0 0,-3-3 0 0,-5 0 0 0,8-1 0 0,-1 2 0 16,-7-2 0-16,6-5 0 0,0 0 0 0,-6-3 0 0,5-3 0 0,2 3 0 31,1-1 0-31,-8-1 0 0,6 1 0 0,1-5 0 0,-1 5 0 0,-1-5 0 0,3 0 0 16,0-7 0-16,-3 7 0 0,1-4 0 0,1-2 0 0,-2-3 0 0,4-1 0 15,-2 0 0-15,-7-5 0 0,5 0 0 0,1 0 0 0,2-4 0 0,-8 0 0 16,5 0 0-16,-5-8 0 0,8 5 0 0,-8-5 0 0,0-1 0 0,5-2 0 15,-5-5 0-15,0 1 0 0,0-5 0 0,0 1 0 0,0-3 0 0,0-3 0 16,0 1 0-16,0-3 0 0,0-3-141 0,-5 0-24 0,5 0-22 0,-8-3-28 0,8 3-34 16,-5-6-46-16,-3-3-55 0,2 0-102 0,1-1-122 0,-11-5-46 0,11 0-6 15,-8-4 12-15,0-7 24 0,0 4 32 0,0-9 37 0,-1 1 47 0,-4-3 49 0,5-7 58 16,0 1 59-16,-6-4 69 0,4-6 74 0</inkml:trace>
  <inkml:trace contextRef="#ctx0" brushRef="#br0" timeOffset="1301.64">16007 5863 0 0,'0'-6'35'0,"-5"6"67"0,5 0 39 0,-7 0 30 0,7 0 28 0,-7-5 26 0,2 5 24 0,5 0 23 0,-8-4 20 0,8 4 21 0,-5-6 21 0,5 6-8 0,-8-5-22 0,8 5-43 16,-6-4-51-16,6 4-30 0,-7-5-14 0,1 5-9 0,6-4-3 0,-8 4-7 16,8-6-1-16,-5 6-2 0,5 0-2 15,-8-4 0-15,8 4-1 0,-5 0-4 0,5-5-5 0,-5 5-8 0,5 0-7 0,0 0-4 0,-9 0-7 0,9 0-5 0,0 0-9 16,0 0-10-16,0 0-9 0,0 0-11 0,0 0-10 0,0 0-8 0,0 0-11 0,0 0-8 31,0 0-6-31,0 0-6 0,0 0-3 0,0 0-5 0,0 0-5 0,0 0-3 16,0 0 0-16,0 0-2 0,0 0-3 0,0 0 1 0,0 0 0 0,0 0 1 15,0 0 2-15,0 0 10 0,9 0 7 0,-9 0 13 0,5 5 10 0,0-5 4 0,3 4 5 16,-3 2 3-16,9-2 2 0,-1 1 2 0,0-1 2 0,0 1 4 0,1 1 2 16,6-2-1-16,-1 1-1 0,2 1-4 0,-3-2-8 0,8 7-7 0,-7-7-6 15,7 0-4-15,0 1-2 0,8 5 0 0,-10 1 5 0,8-2-2 0,-5-3 3 0,6 3 2 16,-1 4 1-16,7-1 0 0,-6-3 4 0,1 6-2 0,-2-6 0 0,7 6 0 15,-7 1 0-15,7-3 0 0,1 1-1 0,-1 1-1 0,5 6 0 0,-4-8-1 16,7 8-2-16,-2-6-1 0,0 4 0 0,8-1 0 0,-2 3-1 0,-5-2-1 16,7 2 1-16,-1-3-2 0,-1 1-2 0,1 2-1 0,0-3-1 0,6 6-3 15,-5 1-1-15,5-5-2 0,1 5 2 0,-8-1-2 0,8-5 1 0,1 6-5 16,-7-1 1-16,5 0-3 0,-5-3-3 0,4 3-9 0,-4-5-1 0,5 5 0 0,-5-3 0 16,-3-2 0-16,2 2 0 0,1-8 0 0,-1 7 0 0,1-1 0 15,-8-4 0-15,7 4 0 0,-6-5 0 0,-2 7 0 0,9-8 0 0,-8 2 0 0,0 6 0 16,10-8 0-16,-11 2 0 0,2 0 0 0,-2 4 0 0,4-4 0 0,-4 0 0 15,1 0 0-15,2 0 0 0,-2 0 0 0,0-5 0 0,-6 4 0 16,9-1 0-16,-11-2 0 0,9 5 0 0,-7-7 0 0,7 4 0 0,-9-2 0 0,3-2 0 16,-6 1 0-16,3 1 0 0,-3-3 0 0,-8-2 0 0,6 3 0 0,-5-4 0 15,-8 5 0-15,1-4 0 0,1-1 0 0,-11-1 0 0,11 2 0 0,-15-3 0 0,7 3 0 16,-5-6 0-16,-8 4 0 0,5-4 0 0,-5 0 0 0,0 0 0 0,0 0 0 16,0 0 0-16,0 0 0 0,0 0 0 0,0 0 0 0,0 0 0 0,0 0 0 15,0 0 0-15,0 0 0 0,0 0 0 0,0 0 0 0,0 0 0 0,0 0 0 16,0 0 0-16,0 0 0 0,0 0 0 0,0 0 0 15,0 0 0-15,0 0 0 0,0 0 0 0,0 0 0 0,0 0 0 0,0 0 0 0,0 0 0 0,0 0 0 16,0 0 0-16,0 0 0 0,0 0 0 0,0 0 0 0,0 0 0 0,0 0 0 16,0 0 0-16,0 0 0 0,0 0 0 0,0 0 0 0,0 0 0 0,0 0 0 0,0 0 0 15,0 0 0-15,0 0 0 0,0 0 0 0,-5 0 0 0,5-4 0 0,0 4-5 16,-8-6-95-16,8 6-14 0,-6-3-17 0,-1-3-19 0,7 2-23 0,-6 4-20 0,-1-5-28 16,1-1-29-16,-2 2-32 0,3-2-30 0,0 1-64 0,-3 1-78 0,2-1-60 15,-1-1-53-15,-1 2-6 0,8-5 12 16,-5 3 30-16,-2 3 37 0,7-4 40 0,-7-2 43 0,7-2 49 0,0 7 50 0,0-5 53 0,7 0 54 0,-7-3 71 0,0 3 81 15</inkml:trace>
  <inkml:trace contextRef="#ctx0" brushRef="#br0" timeOffset="1714.81">19772 6894 0 0,'-6'4'17'0,"-1"0"131"0,1-4 71 0,-2 0 49 0,3 0 34 0,0 0 35 0,-3 0 33 0,2-4 32 0,-1 0 30 0,-1-1 29 0,8-1 27 0,0 3 28 0,-5-4 31 0,5 7-92 16,0 0-160-16,0 0-75 0,0-5-29 0,0 5-9 0,0 0-2 0,0-4-5 15,0 4-6-15,0 0-11 0,0-5-4 0,0 5-9 0,0 0-9 0,0 0-9 16,0 0-15-16,0 0-12 0,0 0-16 0,0 0-12 0,0 0-15 0,0 0-11 0,0 0-11 16,0 0-12-16,0 0-9 0,0 0-9 15,0 0-11-15,0 0-8 0,0 0-7 0,0 0-2 0,0 0-2 0,0 0 3 0,0 5 2 0,5-1 4 0,-5 1 4 16,8 5 5-16,-1-4 5 0,-1 3 4 0,2 0 6 0,2 6 3 0,4-5 5 0,-1 5 5 16,0 0 6-16,0 0 2 0,5 0 3 0,3-2-2 0,-1 7-2 0,-1-4-2 15,8-3-2-15,-8 7-2 0,7-4-2 0,1 2 1 0,-2-3 2 0,2 4 1 16,-8-4 1-16,7 4 1 0,1-5-2 0,-9 7 2 0,3-7-3 0,-3 6 2 15,3-5-2-15,-8-2 2 0,-2 2 0 0,-3 0 4 0,-1-6-1 0,-1 3 4 16,0-3 3-16,-6 0-28 0,0 1-7 0,-6-4 0 0,0 3 0 0,-1-3 0 16,-1-3 0-16,-3 3 0 0,-2-2 0 0,-8-4 0 0,3 5 0 0,-3 1 0 0,3-6 0 15,-9 3 0-15,6-3 0 0,-3 0 0 0,-3 0 0 0,2 6 0 0,-2-6 0 16,8 0 0-16,-7 0 0 0,8 0 0 0,-10 0 0 0,8 0 0 0,8 6 0 16,-7-6 0-16,6 0 0 0,-8 0 0 0,15 4 0 0,-7-4 0 0,0 5-62 15,8-5-84-15,-3 4-24 0,-5-4-28 0,5 6-23 0,3-2-26 0,-2 1-30 0,0-5-27 16,7 5-30-1,-5-1-53-15,-2 2-66 0,7 0-59 0,-6-3-55 0,6 3-6 0,0-2 16 0,0-4 31 0,0 11 41 0,0-7 42 0,0-4 43 0,0 5 48 0,6-1 47 16,-6 2 49-16,7-6 50 0,-7 5 65 0,5-5 72 0</inkml:trace>
  <inkml:trace contextRef="#ctx0" brushRef="#br0" timeOffset="2858.64">17115 5599 60 0,'8'-6'132'0,"-8"3"40"0,5-4 34 0,-5 4 32 0,0-3 28 0,5-3 30 0,-5 0 29 0,0-2 28 0,0 7 31 0,0-2 26 0,0 0 31 0,0 2-48 0,0-1-94 0,0 1-48 0,0-1-23 0,0-1-10 0,0 2-7 0,0-1-4 0,9 1-5 32,-9 4-8-32,0-5-6 0,0 5-10 0,0 0-9 0,0-7-11 0,0 7-13 15,0 0-12-15,0 0-11 0,0 0-14 0,0 0-12 0,0 0-14 0,0 0-16 16,0 0-10-16,-9 7-12 0,9-7-6 0,0 5-7 0,0-1-3 0,0 1-4 0,-5-1-1 16,5 7-4-16,0-2-2 0,0 1 0 0,0 0-2 0,-5 4 0 0,5 1-1 15,0 1 5-15,0 2-1 0,0-3 1 0,-8 4-3 0,8-4-5 0,0 5-3 16,0-7-5-16,-5 8-8 0,5-2-8 0,0 2-9 0,-8-6-14 0,8 3-16 15,0-3-19-15,0 0-25 0,-6-1-21 0,6 0-37 0,0 1-32 0,0-5-36 0,0 5-35 16,0-6-58-16,0 1-65 0,0 1-80 0,6-2-76 0,-6 1-20 0,0-1 5 0,8 0 23 16,-8-3 34-16,5 0 36 0,-5-3 42 0,8 3 47 0,-3-6 49 0,-5 0 48 15,0 0 50-15,5 0 63 0,4-6 67 0</inkml:trace>
  <inkml:trace contextRef="#ctx0" brushRef="#br0" timeOffset="3257.69">17407 5702 0 0,'8'-12'6'0,"0"-1"114"0,-3-1 64 0,1-1 48 16,1-1 40-16,-2 2 39 0,4 0 41 0,-9 0 38 0,5 4 37 0,-5-5 37 0,0 6 35 16,0-2 34-16,0 7 31 0,0-8-78 0,0 8-141 0,0-1-68 0,0 1-31 15,-5-1-21-15,5 5-17 0,0-6-22 0,0 6-21 0,-9 0-21 0,9-4-17 0,0 4-16 16,-5 0-23-16,5 0-15 0,0 0-16 0,-7 0-18 0,7 4-17 0,-6-4-9 16,1 0-9-16,5 6-6 0,-8-1-4 0,0-5-4 0,3 9-3 0,-2-5-4 15,1 8-6-15,0-3-3 0,-2 0-3 0,-4 6 0 0,6 1 0 0,-2-2 3 16,3 0 6-16,-3 0 2 0,3 2 6 0,-2-1-1 0,7 3 2 0,-7-3-1 0,0 6-5 15,7-8-3-15,-6 2-6 0,6 0-2 0,0 0-5 0,-7-2-2 0,7 2-1 16,0 0-2-16,7-5-3 0,-7-1-1 0,0 6 0 0,6-4 0 16,-6-7 2-16,7 7 3 0,0-3 4 0,0-3 6 0,-7 1 7 0,5-2 5 0,8 1 8 0,-5 1 5 15,-2-3 4-15,6-3 5 0,-4 0 4 0,4 0 4 0,0 0 1 16,4 0 4-16,-5 0-2 0,1-3 8 0,2-3 5 0,-1 1 7 0,-7 1 5 0,9-2 4 16,-3 1 3-16,0-3 4 0,-4-3-1 0,4 7 3 0,-5-7 1 0,0 1 1 0,-2 5-1 15,3-8 0-15,-2 3-2 0,-6-1-7 0,0 2-8 0,7-6-5 0,-7 6-9 16,0-7-8-16,-7 1-2 0,7-3-10 0,-6 3-10 15,6-1-12-15,-8-2-15 0,3 3-17 0,-9-4-17 0,9 4-14 0,-10 0-10 0,10 0-13 0,-9 2-16 0,1-2-16 16,0 6-19-16,0-2-17 0,8 1-15 0,-9 4-17 0,1 2-11 0,8-1-13 16,-11 1-8-16,4 4-19 0,6 4-24 0,0 1-32 0,-2-1-39 0,1 2-40 0,-4 4-37 15,11 1-4-15,-8 2 16 0,3-2 23 0,-3 2 27 0,3 2 32 0,-2-5 31 0,0 4 35 16,7 2 35-16,-7-7 40 0,1 6 46 0,6-6 48 0,-7 0 63 0</inkml:trace>
  <inkml:trace contextRef="#ctx0" brushRef="#br0" timeOffset="3733.6">17910 5803 0 0,'8'0'68'0,"-8"-4"78"0,5-1 49 0,-5-1 36 0,0 2 36 0,0-1 34 0,0-4 33 0,0 5 32 0,0-8 30 0,0 9 27 16,0-9 25-16,0 3-8 0,-5 0-27 0,5 5-70 0,0-7-98 0,-8 1-43 15,8 4-22-15,-8-3-15 0,8 5-10 0,-5-7-16 0,5 8-15 0,0-7-15 16,-8 5-10-16,8-1-8 0,-5-4-5 0,5 6-4 0,0-1-2 0,-5 0-2 0,5 1 0 15,0 4-1-15,-9-6-2 0,9 6-1 0,0-4-2 0,0 4-2 0,-7 0 1 16,7 0-3-16,0 0-2 0,0 0-3 0,0 0-2 0,0 0-7 0,0 0-4 0,-5 0-7 16,5 0-8-16,0 0-6 15,-8 4-7-15,8-4-7 0,0 6-5 0,-6-6-2 0,6 4-6 0,-5 1-2 16,5 0-2-16,-8 5-3 0,3 0-2 0,-2-5 0 0,0 5 0 0,7 4 0 0,-13-4 0 0,6-1 0 0,2 1 2 0,5 1-1 16,-9-2 2-16,4 4-3 0,0-1-1 0,-3-3-1 0,8 6-1 0,-6-6-2 0,-1 1 0 15,7-1-3-15,0 6-2 0,-8-5-3 0,8-1 0 0,0 2-2 0,0-2-2 16,0 1-1-16,0 1-4 0,0-3-1 0,8-3-1 0,-8 5-1 0,7 1 1 31,-7-8 1-31,6 9 4 0,2-8 4 0,-3 1 1 0,0 5 6 0,4-7 2 0,-4 3 6 16,8 0 2-16,-6-3 4 0,7-3 3 0,-9 6 7 0,8-6 7 0,1 0 4 15,-2 0 2-15,-3 0 3 0,1 0 2 0,3 0 3 0,-5-6 5 0,5 6 3 16,-7-3 1-16,7-3 1 0,-5 0 5 0,-3 3 4 0,2-7 5 0,-1 5-2 16,0 1-1-16,-6-8 0 0,7 9-2 0,-7-8-3 0,0 1-2 0,0 1-5 0,0 0-6 15,0-7-3-15,0 7-5 0,0-6-6 0,-7 6-7 0,7-6-5 0,-6 0-7 16,0 0-7-16,6 2-4 0,-7-2-11 0,2-1-8 0,-3 7-14 0,2-6-12 15,-7 6-13-15,8-3-15 0,5 3-10 0,-16 5-10 0,11-1-16 0,5-1-20 0,-8 3-24 16,3 3-25-16,0-6-21 0,-4 12-22 0,2-6-17 0,2 3-17 0,-3 3-37 16,8 3-45-16,-6-3-64 0,1 3-65 0,-3 6-20 0,3-5 3 0,-2-1 23 0,0 6 31 15,7-6 38-15,-7 7 37 0,1-7 42 0,6 0 37 0,-7 2 40 0,7-1 42 16,0-1 55-16,-5 1 62 0</inkml:trace>
  <inkml:trace contextRef="#ctx0" brushRef="#br0" timeOffset="6751.03">18971 6018 39 0,'0'-5'96'0,"8"1"38"0,-8-1 33 0,0-5 32 0,5 5 29 0,-5 1 25 0,0-1 26 0,0-5 23 0,0 4 24 16,6 3 15-16,-6-3 9 0,0-3-28 0,0 3-46 0,8 2-34 0,-8-5-20 0,0 3-20 16,7 0-16-16,-7 3-13 0,0-3-11 0,5 1-9 0,-5-5-9 0,0 5-5 15,0 5-8-15,6-4-8 0,-6 0-10 0,0-1-10 0,0 5-12 0,8-6-10 16,-8 6-11-16,0 0-10 0,0 0-11 0,0 0-8 0,0 0-11 15,0 0-6-15,0 0-11 0,0 0-5 0,0 0-6 0,0 0-4 0,0 0-4 0,0 0-3 0,0 0 1 16,0 6-2-16,0-6 2 0,0 5 2 0,0-1 2 0,-8 0 3 0,8 7 6 16,0-7 2-16,-6 7 4 0,6-8 1 0,-5 9 2 0,-2-3 2 0,7 1-2 0,-8-7 2 15,2 9-3-15,1-3 0 0,-3-3 1 0,-4 3-5 0,3-5 2 0,4 1-1 16,-8 5-2-16,8-5 0 0,-4-1-2 0,-3 1 1 0,6 2-1 0,-7-4 0 16,5 3-1-16,-4-2 1 0,0-4-2 0,5 5 0 0,-6-5 1 0,-1 4-2 0,9-4-2 15,-11 5-2-15,5-5-2 0,6 0 0 0,-11 0-3 0,11 0 0 0,-8 0-2 16,8 0 0-1,-11 0-1-15,11 0 1 0,-1-5 1 0,-1 5-1 0,1-4 2 0,-2 4 1 0,8-5 3 0,-7 1 2 0,2-2 1 0,5 3 3 0,0-4 0 0,-7 2 0 16,7 1 4-16,0-1-1 0,0-5 3 0,0 5 2 0,0 1 1 0,0-5 2 16,0 3 2-16,0 0-1 0,0-3 3 0,7 3-2 0,-7-3 0 0,0 5 0 15,5-1 0-15,-5-5 0 0,7 4-4 0,-7 3 1 0,8-3-3 0,-8-3-3 0,6 3-2 16,1 1-1-16,-1 5-4 16,-1-4 1-16,2 0-4 0,2 4 1 0,-4-5 1 0,8 5 1 0,-8 0 1 0,11-6-1 0,-5 6 0 0,2 0 0 0,-5 6 2 15,4-6-1-15,0 5 2 0,3-1 0 0,-3 0 2 0,0 1 0 0,4 5 2 0,-5-5 0 16,1 10-1-16,2-5 0 0,-7 5 3 0,-1 0 1 0,8 0 1 0,-7-2 1 15,-2 7 1-15,-5-1 0 0,8 0 1 0,-8 1-1 16,0 1 1-16,0-2 1 0,0-1-2 0,-8 7-1 0,8-5 1 0,-5 0-3 0,-2-6-1 0,-2 5-2 0,-2 2 1 16,4-8-3-16,-7 2-1 0,9 0-3 0,-8 0 2 15,0 0-3-15,5-6-2 16,-11 0-1-16,14 3-2 0,-15-3 0 0,13 1-3 0,-5-6-1 0,-4 6 0 16,5-6-1-16,6 2 1 0,-11 0-2 0,11-2 1 0,-8-4 1 0,8 5 0 15,-4-5 2-15,2 6 2 0,2-6 3 0,5 0 4 0,-6 0 0 0,-1 0 5 0,7-6 0 16,-6 6 5-16,6 0-1 0,0-5 0 0,-8 5 3 0,8-4 0 0,0 4 0 15,0-6 2-15,-7 0 0 0,7 2 0 0,0-1-2 0,0 0 0 0,0 1-2 16,7-2-5-16,-7-3 0 0,0 5-2 0,0-1-2 0,8-5-2 0,-8 4 1 16,6-3-5-16,-6 3 0 0,7 3-4 0,-1-7-3 0,-1 5 1 0,2-1 0 0,2 2-1 15,-4-2 0-15,8 1 3 0,-8 1 3 0,11 4 0 0,-5-5 2 0,-6 5 0 16,11 0 3-16,-4 0 1 0,0 0 2 0,3 5 2 0,-3-5 2 0,0 4-1 0,-4-4 1 16,5 5 0-16,0 1-1 0,1-2-1 0,-2 2-1 0,-6-1-1 0,8 5-2 15,-7-7-1-15,-2 3 0 0,8-2-1 0,-7 7-2 0,2-8 0 0,-1 4-2 16,-7-2 1-16,5-1-1 0,1 1 1 0,-6-1-3 0,8 2-1 0,-8-2-10 0,0 1-14 15,5 0-16-15,-5-1-14 0,0 2-20 0,0 0-20 0,0-6-20 0,0 0-19 16,0 0-25-16,0 4-18 0,8 1-23 0,-8-5-19 0,0 6-26 0,0-6-27 16,0 0-26-16,0 0-27 0,0 0-22 0,0 3-21 0,0-3-18 0,0 0-14 0,0 0 12 15,5 0 20-15,3 0 30 0,-8-3 29 0,6-3 33 0,1 6 30 0,-1-5 38 16,1 1 39-16,-7-2 40 0,6-4 40 0</inkml:trace>
  <inkml:trace contextRef="#ctx0" brushRef="#br0" timeOffset="7099.73">19258 6195 0 0,'5'-5'1'0,"-5"-5"101"0,9 4 66 0,-9-3 47 0,0 3 43 0,0 3 38 0,5-7 39 0,-5 1 31 0,0-3 30 0,0 3 27 16,0 0 26-16,0-1 26 0,0 5 22 0,0-4-68 0,-5 3-123 0,5-4-62 16,0 5-28-16,0-5-20 0,0 5-15 0,0 1-17 0,0-1-18 0,0 1-12 15,0 4-11-15,0 0-9 0,0-6-8 0,0 6-11 0,0 0-11 0,0 0-14 16,0 0-13-16,0 0-16 0,0 0-11 0,0 0-13 0,0 0-6 0,-9 6-7 16,9-2-7-16,-5 1-3 0,5-1-4 0,-7 1 2 0,1 5 0 0,6-5 2 0,-5 11 1 15,-4-7 1-15,2 6 4 0,7-6 2 0,-5 7 0 0,-3-2 2 0,3-4-2 16,-1 4-1-16,-2 2 2 0,8-7-1 0,-5 4 2 0,-2 2-4 0,7-3-4 0,0 2-2 15,-6-6-2-15,6 3-1 0,0-2 0 0,0 1-2 0,0 1-3 0,0-1 2 16,6-1 2-16,-6-5 0 0,7 7 3 0,-7-8 3 0,5 4 4 0,3-2 5 16,-2-1 2-16,-1-4 6 0,3 0 0 0,-3 0 7 0,2 0 5 0,7 0 6 0,-8-4 9 15,6 4 6-15,-3-5 6 0,3-5 5 0,-6 4 4 0,7 1 0 0,-5-5 3 16,-3 1 2-16,2 0-2 0,0 3 0 0,-2-4-5 0,-5 1-2 0,7-2-5 0,-7-2-5 16,0 4-7-16,0-7-11 0,-7 5-9 0,7-2-17 0,-5 4-18 0,5-7-21 15,-14 2-22-15,9 4-26 0,-3-4-27 0,3 4-25 0,-9-1-34 0,2 1-35 16,-2 1-39-16,1 5-47 0,-1-7-54 0,-6 7-90 0,9-2-106 0,-9 6-36 15,0 0-4-15,0 0 19 0,1 0 28 0,-2 0 37 0,3 0 40 0,-1 0 45 0,-2 6 47 16,3-6 52-16,-1 4 53 0,-2-4 58 16,3 6 64-16</inkml:trace>
  <inkml:trace contextRef="#ctx0" brushRef="#br0" timeOffset="7449.12">18345 6360 68 0,'8'-4'140'0,"-8"-1"46"0,0 1 35 0,7-8 36 0,-7 9 34 0,0-3 34 0,5 1 35 0,-5 1 32 0,0-2 31 0,0 3 33 16,0-7 29-16,9 5-48 0,-9-1-95 0,0 2-49 0,5-2-27 0,-5 1-12 16,5-4-8-16,-5 3-12 0,0 6-11 0,8-4-10 0,-8 0-14 0,0-1-11 15,5 5-14-15,-5 0-13 0,0-6-19 0,0 6-16 0,0 0-21 0,0 0-17 0,0 0-22 16,0 0-14-16,0 0-14 16,0 0-12-16,0 0-5 0,0 0-10 0,0 6-6 0,0-1-7 0,0-1-6 0,0 6-15 0,-5-5-20 0,5 4-28 0,-8 1-34 0,8 1-47 15,-5 2-47-15,0-3-72 0,5 1-82 0,-9 4-101 0,-3-2-103 0,12 2-43 16,-14 0-11-1,8 0 8-15,-1 4 19 0,2-10 33 0,-9 6 41 0,7 0 51 0,-4-5 57 0,4-1 61 0,-7 2 68 0,7-1 75 0,-4-1 77 0</inkml:trace>
  <inkml:trace contextRef="#ctx0" brushRef="#br0" timeOffset="9298.94">15975 7445 86 0,'-5'-5'155'0,"-3"5"42"0,2 0 30 0,-1-5 31 0,1 5 31 0,-2-4 28 0,8 4 30 0,-5-6 29 0,5 6 24 0,-8-4 26 0,8-1 21 0,-5 5-64 0,5 0-117 0,0-4-61 0,0 4-31 15,0 0-14-15,0 0-7 0,0 0-8 0,0 0-10 0,0 0-14 0,0 0-11 16,0 0-10-16,0 0-11 0,0 0-8 0,0 0-7 0,0 0-8 0,0 0-6 0,0 0-8 16,0 0-7-16,0 0-6 0,0 0-8 0,0 0-7 0,0 0-6 0,0 0-5 15,0 0-7-15,0 0-5 0,0 0-7 0,0 0-5 0,0 0-4 0,0 0 0 16,0 0-2-16,0 0 1 0,5 4 0 0,-5-4 5 16,8 0 5-16,-3 5 6 0,-5-1 6 0,8 2 5 0,5-2 5 0,-7 1 3 0,2 0 5 0,5-1 6 15,-1 2 2-15,0 3 4 0,8-3 2 0,-6-2 4 0,7 7 3 0,-3-2 2 0,1-5 3 16,-1 7-1-16,10-1-2 0,-1-1 1 0,-3 1 1 0,8-1 2 0,-4 6-1 15,4-6 4-15,7 3-1 0,-7 1 1 0,2 2 1 0,4-1-4 0,1 2-4 0,0-1-4 16,0-2-5-16,2 1-5 0,3 2-1 0,2 4-4 0,-2-7-4 0,3 8-3 16,0-2-2-16,4-4-1 0,-7 5-3 0,9-1 0 0,0 0-1 0,-1 2-3 15,-7-3 2-15,7 3 0 0,1-2-3 0,0-1 2 0,-2 3 0 0,0 3-2 16,2-5 3-16,-2 6 1 0,3-1-3 0,-3-3 2 0,2 3-2 0,-2 1-1 0,0-1-3 16,2 0-1-16,-1-5 2 0,-7 5-1 0,8 1 2 0,-6-1 1 0,-2-3 4 15,0-3 5-15,-1 3 2 0,4-2 3 0,4-1 3 0,-14 3 0 0,8-6 2 16,0-2 4-16,-7 8 1 0,6-6 1 0,-6-2 3 0,0 2 2 0,2 0-2 0,-2 0 1 31,5 0-3-31,-5-6-3 0,7 7-4 0,-7-2-2 0,6-4-4 0,-5 4 1 16,7-4-4-16,-10 5 0 0,10-5-3 0,-10-1-2 0,3 6-3 0,-1-5-3 15,6 0-1-15,-11-2-3 0,3 7-1 0,3-3-3 0,-1-3 0 0,1 0-1 16,-1 6-1-16,0-6 0 0,-7 1 0 0,8 1-2 0,-8-2 2 0,1 1-1 16,-1-1 2-16,-5 0 0 0,-2-3-1 0,1 4 1 0,1 1-1 0,-8-7-2 15,1 5 1-15,-1-4-2 0,0-1 0 0,-6 8 0 0,0-9 0 0,-5-3-1 16,5 6 0-16,-8 0-1 0,-5-6 2 0,5 3 1 0,4-3 0 0,-9 0 3 0,0 6-1 15,0-6 2-15,0 0 3 0,0 0 0 0,0 0 0 0,0 0 1 0,0 0 0 16,0 0 0-16,0 0 0 0,0 0 3 0,0 0 0 0,0 0 0 0,0 0-2 16,0 0 1-16,0 0-2 0,0 0 1 0,0 0-6 0,0 0 0 0,0 0 0 15,0 0 0-15,-9 0 0 0,9 0-15 0,0-6-15 0,-5 6-11 0,5 0-14 0,0 0-16 16,-5 0-18-16,5-3-22 0,-8 3-26 0,8 0-30 0,-5-6-32 0,5 6-38 16,-8-6-43-16,8 6-61 0,-6-3-67 0,-1 3-83 0,7-6-86 0,-6 0-25 15,-1 2 6-15,7-1 20 0,-6-1 30 0,-2-1 41 0,8-4 42 16,-5 1 48-16,5 0 49 0,-5-4 57 0,5-1 56 0,-8 0 70 0,8-4 72 0</inkml:trace>
  <inkml:trace contextRef="#ctx0" brushRef="#br0" timeOffset="9634.29">19661 8490 0 0,'-6'6'37'0,"-1"3"153"0,-6-9 83 0,7 4 57 0,-1-4 43 0,1 0 35 0,-6-4 29 0,3 0 27 0,4-1 23 0,5-4 23 0,-6-3 18 0,6 8 23 0,-7 4 21 0,7 0-117 16,0 0-197-16,0 0-94 0,0 0-40 0,0-5-14 0,0 5-4 0,0 0-3 15,0 0 1-15,0 0-2 0,0 0 1 0,0 0-3 0,0 0 0 0,0-6-8 0,0 6-6 16,0 0-13-16,0 0-13 0,0 0-16 0,0 0-16 0,0 0-14 0,0 0-12 16,0 0-10-16,0 0-11 0,0 0-6 0,0 0-5 0,0 0 0 0,0 0-1 0,7 0 1 15,-7 6 4-15,6-1-1 0,-1-1 6 0,4 8 0 0,-2-3 6 0,-2-4 4 16,8 8 5-16,-7-3 5 0,7 1 6 0,0 4 2 0,1-2 4 0,5 2-1 16,-7-6 1-16,3 7-3 0,4-1 0 0,-6-1-3 0,0 2 0 0,0-2-1 0,1-6-2 15,-9 7 0-15,8-3 0 0,-8-3 1 0,4 0-1 0,-4 0 3 0,-5 1 3 16,0 1 3-16,7-7 7 0,-14 7 3 0,7-7 6 0,-5 1 2 0,-4 5 1 15,4-6 2-15,0 6 3 0,-8-6 1 0,-1 8-2 0,1-8 1 0,-8 1-2 0,11 5-3 16,-11-7-1-16,1-3-10 0,-5 6-14 16,4-1-19-16,-5-1-21 0,8-4-26 0,-9 6-34 0,1-6-37 0,7 6-40 0,-8-6-47 0,-5 0-48 0,4 3-91 15,5-3-109-15,-4 0-74 0,-6 0-58 0,6 0-11 0,-5 0 11 0,6-3 28 0,-6-3 33 16,6-4 46-16,-6-1 48 0,5-2 53 0,-4-2 54 0,2 0 61 0,-2-4 62 0,-1-5 79 16,0 3 93-16</inkml:trace>
  <inkml:trace contextRef="#ctx0" brushRef="#br0" timeOffset="10316.03">16817 7054 73 0,'0'-4'147'0,"5"-5"45"0,-5-3 36 0,0 3 37 0,0 3 36 0,6-3 37 0,-6 0 39 0,-6 5 36 0,6-8 36 0,0 9 32 0,0-3 34 15,0 1-57-15,0 5-102 0,0 0-56 0,0-4-38 0,0 4-20 0,0 0-14 16,0 0-21-16,0 0-21 0,0 0-25 0,0 0-29 0,0 0-24 0,0 0-24 0,0 0-23 15,0 0-20-15,0 0-17 0,0 0-11 0,0 0-9 0,0 0-4 0,-5 4-1 16,5 1-2-16,0 1 0 0,0-3-2 0,0 9 2 0,0-3 2 0,0 1 2 16,0-1 5-16,0 6 3 0,0-5 7 0,0 4 1 0,-7 1 1 0,7 1-2 15,0-2-6-15,-8 0 0 0,8 0-4 0,-6 2-1 0,6-1 0 0,-7 3-1 16,7-2 1-16,-6-2-2 0,1 5 1 0,5-4-3 0,-8 0-2 0,8-2-10 16,-8 2-18-16,8 0-15 0,0 0-22 0,-5 0-22 0,5-6-23 0,0 7-29 15,-6-7-27-15,6 0-33 0,0 1-29 0,-7 1-58 0,7-2-70 0,0-3-74 16,0 3-72-16,-5 1-18 0,5-1 9 0,0-4 25 0,0 5 31 15,-9-4 35-15,9-3 39 0,0-3 43 0,0 0 41 0,0 0 46 0,0 0 44 0,0 0 62 16,0 0 67-16</inkml:trace>
  <inkml:trace contextRef="#ctx0" brushRef="#br0" timeOffset="10999.82">17083 7202 0 0,'19'0'11'16,"-6"-5"124"-16,0 5 66 0,1-7 45 0,-2 4 33 0,1-3 32 0,1 1 27 15,-9-5 28-15,8 7 29 0,-5-3 22 0,-2 2 25 0,1-1 22 0,-7-1 22 0,5 6-91 16,4-4-153-16,-4 4-69 0,-5-6-33 0,5 6-12 0,-5 0 0 0,0 0-7 16,0 0-3-16,0 0-10 0,0 0-9 0,0 0-7 0,0 0-6 0,0 0-9 15,0 0-8-15,0 0-8 0,0 0-7 0,0 0-11 0,0 0-8 0,0 0-10 16,0 0-8-16,0 0-6 0,0 0-6 0,0 0-6 0,0 0-3 0,0 0 1 0,0 6 0 16,0-6 3-16,0 0 3 0,-5 4 2 0,5 2 2 0,-5-1 3 0,5-1 2 15,-9 2 5-15,9-3 0 0,-5 7 6 0,-2-5 0 0,1 1 3 0,-2-3 1 0,2 4-1 16,-1-2-2-16,-5-1-1 0,5-4-4 0,-6 5 0 0,6-5-2 0,-7 4-3 15,9-4-1-15,0 6-2 0,-8-6-2 0,5 0 0 0,-5 0-2 0,7 0 1 16,-2 0-2-16,3 0 0 0,-3 0 3 0,3-6 1 16,-2 6 1-16,0 0 0 0,7-4 3 0,-5 4 1 0,5 0 0 0,0 0 2 0,-7-5 0 0,7 5 2 0,0-4 0 15,0 4 1-15,0 0 0 0,-8-5 1 0,8-2-1 0,0 4-1 0,0-3-7 0,0 1-3 16,0 1-3-16,0-5-3 0,8 3-2 0,-8 2-3 0,0-7-3 0,7 7-3 16,-7-2 2-16,5 1-4 0,-5 1-3 0,7-1 1 0,0-1-3 0,-2 2 1 15,-5 4 2-15,8-4 4 0,-3 4-1 0,3 0 3 0,5-5 0 0,-7 5 0 16,2 0 1-16,5 0 1 0,-8 0-2 0,0 0 1 0,9 0-2 0,-7 5 2 15,6-1 0-15,1 0 0 16,-9 2 3-16,8-1-2 0,-5 4 1 0,-2-3-2 0,1 4 1 0,-2-1 0 0,9 6 0 0,-14-6 2 0,5 7 1 0,-5-2-1 0,8 0 4 16,-8 0-1-16,0 7 0 0,0-2 2 0,-8-4-2 0,3 3 0 0,0 3 2 0,-4-2-1 15,4-4 3-15,-2 4 0 0,-7-5 0 0,1 2-1 0,1 3 1 0,0-9 0 16,-3 6-2-16,1-7 1 0,4 1-3 0,-3-1-1 0,-1 0 2 0,1 2-2 16,0-1 1-16,0-7-2 0,-1 3 1 0,2 4-2 0,-1-5 0 0,6-5 1 15,-5 4 1-15,5 1 0 16,-2 1 0-16,-2-6 2 0,4 4 1 0,2-4 0 0,-4 5 2 0,9-5 0 0,-5 0 2 0,-2 0 1 0,7 0 4 0,0 0 0 0,-6 0 1 15,6 0 2-15,0 0-2 0,0 0 4 0,0 0 0 0,0 0 2 0,0 0 3 16,0 0-2-16,0 0 1 0,0 0-4 0,0 0-3 0,0-5-4 0,6 1-1 0,-6-2-4 31,0 1-1-31,0 1-3 0,7-1-1 0,-7 5-3 0,5-10-3 0,4 4-2 16,-4 6-2-16,2-3-1 0,-1-3-1 0,-1 2 0 0,11-1 2 0,-11 5 1 16,9-6 2-16,-9 6 1 0,10-4 1 0,-3 4 0 0,-5 4 1 0,6-4-1 0,0 0 1 15,0 6 0-15,-7-6-1 0,7 5 0 0,-5-1 0 0,2 2 2 0,-1-3-2 16,-4 9-2-16,2-8 0 0,1 1-4 0,-3-1-4 0,-5 1-10 0,7 5-8 0,-7-5-12 15,7-1-11-15,-7 2-12 0,0 0-14 0,5-2-13 0,-5 1-14 0,0-1-19 16,0 1-16-16,0 1-19 0,0-2-23 0,7 1-17 0,-7-1-14 0,0-4-20 16,0 5-16-16,0 1-19 0,6-6-17 0,-6 4-15 0,0-4-10 0,8 0-21 0,-2 0-21 15,-6 6-14-15,7-6-3 0,-2-6 12 0,9 6 26 0,-9 0 29 0,3 0 29 0,5-4 33 16,-5-2 36-16,3 1 33 0,-4 1 36 0,6-1 32 0,-7 1 32 0</inkml:trace>
  <inkml:trace contextRef="#ctx0" brushRef="#br0" timeOffset="11389.37">17460 7489 73 0,'7'-9'143'0,"-7"3"41"0,6-4 32 0,-6 1 33 0,6-1 30 0,-6 0 31 0,0 0 31 0,0-3 32 0,0 1 32 0,0 3 29 16,0 0 31-16,0 0-53 0,0-1-102 0,0-1-49 0,0 1-20 0,0 5-7 0,0 1-5 16,0-5-5-16,0 3-8 0,0 0-10 0,-6 3-12 0,6 3-14 0,0-6-16 15,0 6-13-15,0 0-13 0,0 0-14 0,0 0-15 0,0 0-18 0,0 0-14 16,0 0-17-16,0 0-16 0,0 0-13 0,0 0-10 0,0 0-14 0,0 0-9 16,0 0-9-16,0 0-6 0,-6 6-2 0,6-6-4 0,0 3 1 0,-7 3-2 0,7 4 2 15,-5-5 0-15,5 4 2 0,-9 1 1 0,9 1 4 0,-5 2 1 0,-2-3 5 16,7 1 6-16,-6 4 0 0,1-6 2 0,5 5 1 0,-8-4-3 0,0 6 0 15,8-7 0-15,-5 1-1 0,5 4 1 0,0-4-2 0,-7-1 1 0,7 0-2 0,0 7-2 16,0-11-1-16,0 4-2 0,7 1-1 0,-7-1-1 0,0 3 1 0,5-8-1 16,-5 1 3-16,8 4-1 0,-8-3 1 0,8-2 1 0,-3 1 4 0,1-5 3 15,1 4 2-15,-2-4 3 0,4 5 4 0,-4-5 4 0,2 0 3 0,5-5 2 0,-5 5 5 16,6 0 3-16,-6-4 5 0,5-1 4 0,-4 1 7 0,4-2 4 0,-5-3 7 16,5 4 4-16,-4-5 2 0,-2 0 3 0,1 1 4 0,-1-2 0 0,-1 2 2 15,2-1-1-15,-7-5-1 0,9 6-5 0,-9-6-4 16,5 0-5-16,-5 2-8 0,0-3-7 0,0 2-7 0,0-5-10 0,0 4-6 0,-5 0-10 0,5-4-8 0,-9 4-8 15,9 0-9-15,-7 0-9 0,2 6-11 0,-1-6-11 0,-1 5-11 0,1-1-16 16,-2 2-18-16,3 5-18 0,-2-2-22 0,0 3-23 0,2 3-21 0,-2 0-21 0,-6 0-23 16,6 3-24-16,0 3-33 0,2-2-31 0,-3 5-58 0,1 2-66 0,-5 5-46 15,5-4-38-15,2 4 3 0,5-2 22 0,-9 2 31 0,4 2 35 0,-2-3 39 16,1 0 40-16,6 0 41 0,-5-1 44 0,-3 0 48 0,8 1 51 0,-8-5 64 16,3 5 78-16</inkml:trace>
  <inkml:trace contextRef="#ctx0" brushRef="#br0" timeOffset="11840.26">17778 7928 23 0,'0'-4'66'0,"9"-2"33"0,-9 2 36 0,0-1 33 0,0 1 35 0,0 4 30 0,5-5 29 0,-5-1 26 0,0 2 28 0,0-2 10 0,7 6 5 0,-7-5-7 15,0 1-8-15,0 4-11 0,0-6-9 0,6 3-18 0,-6 3-21 0,0-6-18 16,0 2-16-16,7-1-8 0,-7 5-5 0,0-6-7 0,0 6-6 0,7-3-8 16,-7 3-6-16,0 0-13 0,0-7-9 0,0 7-11 0,0-5-7 0,0 5-7 0,0 0-10 15,0 0-5-15,0 0-11 0,0 0-7 0,0 0-12 0,0 0-10 0,0 0-11 16,0 0-13-16,0 0-14 0,0 0-11 0,0 0-11 0,0 0-8 0,0 0-4 16,0 5-4-16,-7-5-5 0,7 7-4 0,0-4-2 0,-7 3-7 0,1-1-6 0,-1 5-13 15,2-7-13-15,-4 3-21 16,4 3-23-16,0 1-30 0,-3-4-31 0,-5 3-43 0,5 0-46 0,-3-3-78 0,-2 3-92 0,0 0-85 0,6-3-78 0,-7 4-23 0,1-5 5 15,0 5 19 1,7-7 34-16,-6 3 38 0,3-1 48 0,-2-1 49 0,4 2 54 0,2-6 55 16,-4 0 60-16,2 0 74 0,7 0 78 0</inkml:trace>
  <inkml:trace contextRef="#ctx0" brushRef="#br0" timeOffset="12525.48">18561 7866 75 0,'13'0'155'0,"-8"3"46"15,11-3 32-15,-11-3 26 0,0 3 18 0,3-6 22 0,-8 2 25 0,6-1 26 16,-6 5 30-16,7-6 30 0,-7 3 29 0,0-4-52 0,8 2-98 0,-8 1-59 16,0 4-39-16,0-5-13 0,0 5 0 0,0-4 4 0,0-2 7 0,0 6 2 0,0-4-4 15,0 4-8-15,0 0-13 0,0-5-15 0,0 5-13 0,0 0-14 0,0 0-15 16,0 0-13-16,0-5-16 0,0 5-9 0,0 0-14 0,0 0-8 0,0 0-11 0,0 0-10 15,0 0-8-15,0 0-11 0,0 0-8 0,0 0-6 0,0 0-9 0,0 0-5 16,0 0-3-16,0 0-2 0,0 0-2 0,0 0 2 0,0 0 2 0,0 5 2 16,-8-5 3-16,8 5 4 0,-7-1 2 0,7 2 5 0,0-6 3 0,-6 4 6 15,6 1 4-15,-8-1 4 0,3 1 6 0,0 2 1 0,-3-7 2 0,0 3-1 0,3 3-6 16,-1-6-1-16,-1 0-9 0,-7 5-5 0,9-5-6 0,-8 0-3 0,7 0-5 16,-9 0-4-16,2 0-3 0,2 0-5 0,3-5-3 0,-4 5-1 0,-2 0-3 0,8-6 3 15,-7 6 3-15,6-3 1 0,-6-4 7 0,7 2 5 0,-2 5 4 0,3-4 3 16,-3-1 7-16,8 5 4 0,-5-4 5 0,5 4 1 0,-5-6 2 0,5 2 0 15,0-1 2-15,0 5 2 0,0 0 1 0,0-9 3 0,0 3 2 0,0 0 2 16,0 2-1-16,0-1 1 0,5-4-2 0,-5 3-1 0,0 2-3 0,5-5 1 0,-5 3 0 16,8 0-1-16,-8 2-3 0,5-5-1 0,-5 9-1 0,8-5-5 0,-8-1-2 15,6 2-3-15,1-1-2 0,-1 5 0 0,-6-4-2 0,7 4-1 0,-1 0 1 0,1 0-2 16,6 0-2-16,-6 0 1 0,0 0 1 0,-2 4 0 0,3 1 0 0,3-1 0 16,-3 2 0-16,-3-1 0 0,10-1-1 0,-9 5 0 0,0 3-2 0,1-3 0 15,-2-5-1-15,4 11 0 0,-4-6 2 0,-5 3-1 0,0 2 0 16,7-4 0-16,-7 3 0 0,0 2 0 0,-7 0 2 0,7 0 1 0,-5-6 3 0,5 7 0 0,-9-2 4 15,4 0 0-15,-2 0 3 0,-5 2 2 16,4-1 1-16,1-6 2 0,-6 0 2 0,7 6-1 0,1-3 4 0,-8-3-1 0,6-5 0 0,-7 5-1 0,8 2 2 0,-1-7-2 16,-6 2 0-16,7 3 0 0,-1-3-5 0,1-2 2 0,-7 1-1 0,5-1 0 15,3-4-2-15,0 5 0 0,-4-5-1 0,4 6 1 16,-2-6 0-16,7 4 0 0,-8-4-1 0,2 0 2 0,6 5-1 0,-6-5 2 16,6 0 0-16,0 0-2 0,0 0 3 0,0 0-1 0,0 0 1 0,-7 0-1 0,7 0 3 0,0 0 2 0,0 0 1 15,0 0 3-15,0 0 1 0,0 0-1 0,0 0 2 0,0 0 1 0,0 0-1 0,0 0 0 16,7-5-3-16,-7 5-1 0,0-4-3 0,6 4-2 0,-6-6-5 0,6 1-2 15,2 5-4-15,-1-4-4 0,-2-1-2 0,4 5-2 0,1-4-2 0,-2 4-3 16,5-6 2-16,-7 6-3 0,7 0 1 0,0 0-5 0,-6 6-11 0,6-6-11 0,1 4-16 16,-1-4-16-16,-8 5-22 0,9-1-25 0,-9 1-30 0,10 1-34 0,-9-2-38 15,7 1-59-15,-8 5-67 16,4-4-87-16,-4-3-90 0,2 7-27 0,-1-5 2 0,-6 1 21 0,5-3 27 0,-5 3 35 0,0-6 38 0,0 0 43 0,0 0 48 0,0 0 50 16,0 0 52-16,8-6 64 0,-8 3 68 0</inkml:trace>
  <inkml:trace contextRef="#ctx0" brushRef="#br0" timeOffset="12907.53">18874 8080 0 0,'13'0'15'0,"-5"-4"130"0,-3-2 70 0,1 2 50 0,-6-7 41 0,7 7 38 0,-2-7 34 0,-5 2 34 0,0-1 36 0,0-5 29 0,9 6 33 0,-9-1 28 0,0 5 28 0,0-1-92 16,5-1-159-16,-5 1-82 0,0-3-31 0,0 3-20 0,-5 0-11 0,5 2-12 0,0-1-13 16,0 0-11-16,-9 1-13 15,9-2-14-15,0 2-12 0,0-1-10 0,-5 5-12 0,5-4-10 0,0 4-11 0,-7-5-9 0,7 5-11 0,0 0-7 0,-6 0-11 0,6 0-6 31,-5 0-7-31,5 0-7 0,-8 5-5 0,0-5-4 0,8 4-2 0,-5 1-2 16,-9-1-4-16,9 2 2 0,-2-2-1 0,-1 6 0 0,-4 0 2 0,5 0 4 16,2 1 0-16,-11-4 3 0,11 4 1 0,-1 5-1 0,1-7-5 0,-11 6-5 15,16-2-8-15,-5 2-7 0,-2-4-4 0,1 8-7 0,6-4-3 0,-5 0-3 0,5-2-4 16,0 2-2-16,0 0-6 0,0-6 2 0,0 7-1 0,0-7 4 0,0 6 8 16,5-6 7-16,-5 3 9 0,6-9 10 0,1 3 9 0,-2-2 10 0,4 1 13 15,-2-5 12-15,-2 4 11 0,6-4 14 0,-3 0 11 0,5-4 10 0,1-1 5 16,-1 1 7-16,-6-2 7 0,5 3 7 0,0-9 6 0,4 3 8 0,-5-1 5 0,1-4 0 15,-3 4 2-15,3-5-6 0,-6 6-5 0,-1-6-7 0,4 6-6 0,-2-7-6 16,-7 1-7-16,5 1-6 0,-5 0-8 0,0-1-10 0,0-5-10 0,-5 7-13 16,5-8-14-16,-7 6-17 0,-2-4-19 0,-2 4-18 0,-1 0-21 0,3 0-24 15,-9 2-25-15,5-2-34 0,-7 4-33 0,1-2-41 0,-1 7-44 0,-8-3-61 0,5 3-68 16,2 3-93-16,-6 3-101 0,9 0-35 0,-8 0 4 0,7 3 21 0,-2 3 31 16,10-1 39-16,-10-1 44 0,8 2 48 0,0-3 52 0,0 3 58 0,0-2 60 0,8 1 66 15,-9 1 73-15</inkml:trace>
  <inkml:trace contextRef="#ctx0" brushRef="#br0" timeOffset="14719.87">20254 7571 0 0,'0'0'7'0,"7"0"44"0,-7 0 25 0,0-4 24 0,0 4 27 0,0 0 24 0,0-5 28 0,0 5 25 0,0 0 25 0,0-4 22 0,0 4 22 0,0 0-6 0,0 0-23 0,-7-6-17 16,7 6-14-16,0 0-8 0,0 0-7 0,0-5-11 0,0 5-16 0,0-4-11 15,0 4-14-15,-6 0-10 0,6 0-11 0,0 0-5 0,0 0-8 0,0 0-5 16,0 0-2-16,0-5-4 0,0 5-3 0,0 0-4 0,0 0-2 0,0 0-5 16,0 0-3-16,0 0-4 0,0 0-4 0,0 0-2 0,0 0-2 0,0 0-3 0,0 0 0 15,0 0 0-15,0 0 1 0,0 0 1 0,0 0 3 0,0 0 2 0,0 0 5 16,0 0-1-16,0 0 0 0,0 0-1 0,0 0-2 0,0 0-1 0,0-4 0 15,0 4-2-15,0 0 0 0,0-6-4 0,0 6-1 0,0-6-6 0,0 6-5 0,0 0-5 16,0 0-7-16,0-3-4 0,0 3-2 0,0 0-1 0,0-6-2 0,0 6-1 16,0 0-3-16,0 0-3 0,0 0-1 0,-8-4-5 0,8 4-2 0,0 0 1 15,0 0-3-15,0 0 0 0,0 0-2 0,0 0 0 0,0 0-4 16,0 0-3-16,0 0-1 0,0 0-1 0,0 0-4 0,0 0-1 0,0 0-4 0,0 0-1 0,0 0-4 16,0 0-2-16,0 0-2 0,0 0-1 0,0 0 0 0,0 0-1 0,-5 4 1 0,5-4 1 15,0 0 1-15,-7 6 2 0,7-3 1 0,-6-3 1 0,0 6 3 0,6 0 1 16,-7-2 2-16,-1 1 2 0,3 4 2 0,-1-3 1 0,-2-2 3 0,3 1 3 15,-3 5 0-15,1-4 3 0,1-2 1 0,0 5 1 0,1 2 3 0,-10-7 1 0,9 5 3 16,-7 2 3-16,8-7 3 0,-11 7 0 0,5-1 1 0,4-1 4 0,-7 0-3 16,2 0 0-16,-2 3-1 0,1-3 0 0,1 1-1 0,0-1 1 0,-3 6-3 15,2-5-3-15,2-1 0 0,-10 6-6 0,8-6-2 0,-1 3-2 0,2 2-2 0,1-4-3 16,-5 3-4-16,4 2-1 0,-8-4-2 0,8 2-3 0,-2 2-1 16,1 1-2-16,0-2-3 0,0 5-2 0,0-4 3 0,-1 6-1 0,4-8 1 0,-4 8 1 15,-1-3-1-15,3 1 0 0,0 2 1 0,-1 3 3 0,-1-5 0 0,2 2 2 16,-9 3-2-16,10 0 1 0,-5-5 0 0,5 5 3 0,-2-3 1 0,-7-2 0 15,6 5-1-15,-4-5 1 16,-1 7 3-16,-1-7 4 0,1 5 0 0,-2-3 4 0,-6 1 2 0,9-1 3 0,-8 3 3 0,7 0 2 0,-8-3 0 0,7 2 0 0,-6-2-4 16,7 3 2-16,-8 0-2 0,2-5 2 0,6 1-5 0,-2 5 2 0,-5-6-11 15,7 5-10-15,-7-3 0 0,7 3 0 0,-7-5 0 0,5 0 0 0,-3 1 0 16,3 1 0-16,3-3 0 0,-9 1 0 0,6 2 0 0,3-3 0 0,-3 3 0 16,-3-2 0-16,4 0 0 0,1-4 0 0,-2 4 0 0,3 1 0 0,-3-5 0 0,1 4 0 15,2-4 0-15,-3 0 0 0,2 0 0 16,-1-2 0-16,1 2 0 0,6 0 0 0,-8-5 0 0,11-1 0 0,-6 6 0 0,11-10 0 0,-8 4 0 0,8-2 0 15,-4 2 0-15,4-4 0 0,-2-5 0 0,7 4 0 0,-6 2 0 0,6-6 0 16,0 0 0-16,0 0 0 0,0 0 0 0,0 0-2 0,0 0-5 0,0 0 2 16,0 0 1-16,0 0 3 0,0 0 1 0,0 0 3 0,0 0 1 0,0 0 1 15,0 0 1-15,0 0-5 0,0 0-1 0,0 0 0 0,0 0 0 0,0 0 0 16,0 0 0-16,0 0 0 0,0 0 0 0,0 0 0 0,0 0 0 0,0 0 0 16,0 0 0-16,0 0 0 0,0 0 0 0,0 0 0 0,0 0 0 0,0 0 0 0,0 0 0 15,0 0 0-15,0 0 0 0,0 0 0 0,0 0 0 0,0 0 0 0,0 0 0 31,0 0 0-31,0 0 0 0,0 0 0 0,-6 3 0 0,6-3 0 0,0 0 0 16,-8 0 0-16,8 6 0 0,-7-6 0 0,7 6 0 0,-5-6 0 0,5 0 0 0,-8 3 0 16,2-3 0-16,6 0 0 0,-5 6 0 0,5-6 0 0,-8 0 0 15,8 0 0-15,0 6 0 0,0-6 0 0,-5 0 0 0,-2 0 0 0,7 4 0 0,0-4-10 16,-7 5-2-16,7-5 2 0,0 0 0 0,-7 4 1 0,1 1-1 0,6-1 3 16,-7-4 0-16,1 6 3 0,6-1 3 0,-7-1 2 0,1 2 3 0,-1 0 0 15,1-2 1-15,-2 1 0 0,8-1-1 0,-5 1 0 0,-3-1 0 0,3 2 0 16,0-6 0-16,-4 5 0 0,9-1 0 0,-5-4 0 0,5 5-2 0,-7-5 1 15,7 7-2-15,0-7 2 0,-8 0-2 0,8 0 0 0,0 0 2 0,0 0 1 16,0 0-2-16,0 0 4 0,0 0-3 0,0 0-3 0,0 0 0 0,0 0 0 16,0 0 0-16,0 0 0 0,0 0 0 0,0 0 0 0,0 0 0 0,0 0 0 15,0 0 0-15,0 0 0 0,0 0 0 0,0 0 0 0,0 3 0 0,0-3 0 0,-6 0 0 16,6 0-7-16,0 0-6 0,-6 0-2 0,6 6 1 0,-7-6 1 0,7 0-2 16,-5 4-1-16,5-4-3 0,-8 5-1 0,8-5-3 0,-6 0-2 0,6 4-4 15,-7-4-4-15,7 0-3 0,0 0-5 0,0 0-8 0,0 5-5 0,0-5-9 0,0 0-9 16,-6 0-11-16,6 0-12 0,0 0-16 0,0 6-19 0,0-6-17 0,-5 0-27 15,5 0-26-15,0 0-28 0,0 0-32 0,0 4-54 0,0-4-60 0,0 0-78 16,0 0-81-16,0 0-23 0,0 0 3 0,0 0 23 0,0 0 30 0,0 0 36 0,-7 0 40 16,-2-4 44-16,9-2 48 0,0 1 48 0,-5-4 53 0,5-1 63 0,-7 0 68 0</inkml:trace>
  <inkml:trace contextRef="#ctx0" brushRef="#br0" timeOffset="15086.64">18313 9141 0 0,'8'0'21'0,"-3"0"142"0,2 0 86 0,-1 0 64 0,-6 0 48 0,0 0 43 0,6 0 38 0,-6 0 35 0,0 0 31 15,0 0 33-15,0-6 27 0,0 6 30 0,0 0 24 0,0 0-99 0,0 0-175 0,0 0-97 16,0-4-53-16,0 4-31 0,0 0-16 0,0 0-13 0,0 0-11 0,0 0-11 16,0 0-11-16,0 0-10 0,0 0-7 0,0 0-10 0,0 0-10 0,0 0-10 15,0 0-14-15,0 0-10 0,0 0-13 0,0 0-8 0,0 0-8 0,0 0-5 16,-6 4-3-16,6-4 0 0,-6 6-3 0,6-2 0 0,-7 1 0 0,2-1-2 15,5 7 3-15,-8-7-2 0,2 7 2 0,-1-1 1 0,1-5 0 0,1 4 2 0,-2 1 2 16,-2-1 0-16,4 0 1 0,-2 3 2 0,1-3-2 0,1 0-2 0,-3 1-1 16,0-1 0-16,3 3-2 0,5-3-1 0,-6 0 0 0,-2 1 0 0,8-5-2 0,-5-1-2 15,5 8 0-15,-8-9-2 0,8 3 0 0,0-2-3 16,0 1 0-16,0-1 0 0,0 1-3 0,0-5 3 0,0 6-1 0,0-2 1 0,0 1 2 0,8 1 3 16,-8-3 3-16,5 4 3 0,3-4 2 0,-2 3 4 0,-1-1 2 0,3-1 1 0,5 2 4 15,0-2 1-15,-8 1 1 0,16 0 2 0,-8-1-2 0,6 2-4 0,0-2-11 16,1 2-16-16,-1-1-25 15,8-1-36-15,-7-4-48 0,-1 6-76 0,2-3-91 0,3-3-129 0,-4 6-140 0,0-1-60 0,6-5-20 0,-8 0 6 0,3 0 13 0,-8-5 29 16,0-1 30-16,0 3 43 0,1-12 48 0,-1-1 59 0,-8 2 67 0,-5-5 85 16,7-6 88-16</inkml:trace>
  <inkml:trace contextRef="#ctx0" brushRef="#br0" timeOffset="24368.48">18178 9984 53 0,'5'-4'99'0,"-5"-1"32"0,0 5 30 0,0-6 30 15,0 6 29-15,0-3 25 0,0-7 27 0,0 10 23 0,0-5 26 0,0-4 11 0,0 2 10 0,0 4-33 0,7-3-53 0,-7 1-26 0,0 1-8 16,0-2-12-16,0 2-13 0,0-5-9 0,0 4-8 0,0-1-7 0,0 2-5 15,0-2-5-15,0 1-4 0,0 1-4 0,0-2-5 0,0 6-4 0,0-5-6 16,0 5-2-16,0-4-5 0,0 4-6 0,0 0-6 0,0 0-8 0,0 0-6 0,0 0-9 16,0 0-8-16,0 0-11 0,0 0-8 0,0 0-12 0,0 0-9 0,0 0-13 15,0 0-12-15,0 0-10 0,0 0-10 0,0 0-11 0,0 0-8 0,0 0-2 16,0 0-5-16,0 0 2 0,0 4 3 0,0-4 3 0,5 11 2 0,-5-7 3 0,7 7 2 16,-7-1 2-16,0-1 4 0,8 0 3 0,-3 1 4 0,-5 4 3 0,8-2 4 15,-8 1 1-15,6-4 1 0,-6 6-3 0,5-3-4 0,-5 1-4 0,0-4-3 0,8 6-1 16,-8-3-2-16,0-3-5 0,8 0-7 0,-8 6-12 0,0-6-15 0,0 1-19 15,0 1-21-15,0-2-24 16,5-5-23-16,-5 6-28 0,0-5-25 0,0 4-28 0,0-2-29 0,0-2-56 0,0-1-71 0,0-4-70 0,0 9-71 0,0-9-16 0,0 6 10 16,0-6 26-16,0 0 30 0,0 3 36 0,0-3 39 0,0 0 40 0,0 0 42 0,0 0 43 15,-5-3 45-15,5-3 61 0,-8 2 68 0</inkml:trace>
  <inkml:trace contextRef="#ctx0" brushRef="#br0" timeOffset="24908.12">18457 9853 39 0,'7'-9'146'0,"0"3"66"0,-2-3 47 0,3 3 40 16,-3-3 33-16,1-1 30 0,-6 5 32 0,8-4 25 16,-8 5 27-16,5-8 29 0,-5 9 23 0,0-3-38 0,0 0-75 0,0 6-81 0,7-4-83 0,-7 4-44 15,0-5-20-15,0 5-15 0,0 0-11 0,0 0-9 0,0 0-12 0,0 0-11 0,0 0-10 16,0 0-12-16,0 0-12 0,0 0-11 0,0 0-12 0,0 0-12 16,0 0-12-16,0 0-12 0,0 5-7 0,-7-5-2 0,7 4-4 0,0-4 0 0,0 6 1 15,-5 0-3 1,5-3-1-16,0 3-6 0,-8 4-5 0,8-5-6 0,-6 4-5 0,1 1-3 0,5-5-6 0,-8 5-3 0,3-1-5 0,-2 1-7 0,0-5-6 0,0 4-9 15,1-3-7-15,-1-2-5 0,1 7-2 0,-1-7 0 0,1 2 2 0,-1-1 5 16,1-5 3-16,6 4 7 0,-8-4 6 0,3 5 8 0,-3-5 7 0,8 0 5 31,-5 0 8-31,5 0 8 0,-5 0 5 0,5-5 5 0,0 5 8 0,-9 0 9 0,9-4 9 16,0-1 7-16,0 5 9 0,-5-6 4 0,5 2 8 0,0 4 4 0,0 0 3 16,0-6 2-16,0 1 0 0,0 1 2 0,0-2-3 0,0 1 0 0,0 1-2 0,0-1-2 15,5 1-2-15,-5-2-6 0,0 3-3 0,9-3-2 0,-9 0-4 0,5 2 1 16,-5-1-2-16,5-1 3 0,3 2 4 0,-3 4 4 0,3-5 6 0,-2 1 3 15,1-1 7-15,-1 5 3 0,7 0 1 0,-6-4 2 0,6 4-2 0,-6 0-1 16,5 0-4-16,-4 0-2 0,3 4-6 0,-3-4-3 0,4 5-5 0,-4-1-3 0,-2 1-5 16,0-1-6-16,1 2-2 0,-2 3-3 0,-5 3 0 0,9 1-4 0,-9 1-1 15,0 1-2-15,0 1-2 0,0 2-5 0,-9 3-6 0,9-2-6 0,-5-1-8 0,-2 3-4 16,1-2-3-16,0 1-3 0,-2-1-3 0,-4 0-1 0,4 1-3 0,2-4-1 16,-7-2 0-16,8 0 0 0,-2-4-1 0,0 1 1 0,0 3 2 0,1-4 1 15,-1-7 2-15,7 3 1 0,-6 3 0 0,6-3-2 0,-7 0 0 0,7-6 1 16,0 4 1-16,0-4 0 0,0 0 1 0,0 0 1 0,0 0 1 0,0 0 3 0,0 0 2 15,0 0 4-15,0 0 2 0,0 0 4 0,0 0-2 0,0 0 5 16,0 0-1-16,0 0 7 0,0 0 11 0,7 0 8 0,-1 0 5 0,-6-4 4 0,7 4 4 0,-1-6 3 16,1 6 1-16,7-6 3 0,-9 2 4 0,8-1-2 0,-7-1-1 0,7 3-9 15,2-3-15-15,-3 2-25 0,0-5-30 0,-3 4-29 0,3-2-32 0,-1 3-32 16,5-1-31-16,-11-4-55 0,8 3-65 0,0-3-86 0,0 5-92 0,-7-7-36 16,7 7-2-16,-5-7 14 0,4 2 24 0,-5-1 33 0,-2 1 33 0,10 0 39 0,-15-7 41 15,6 5 43-15,1-2 46 0,-1 4 61 0,-6-7 66 0</inkml:trace>
  <inkml:trace contextRef="#ctx0" brushRef="#br0" timeOffset="25273.21">18808 9835 97 0,'8'0'175'0,"-8"-6"53"0,0 0 42 0,0 6 38 0,0-4 40 0,0-1 34 0,0-1 36 0,0 2 29 0,-8-1 31 0,8 1 31 0,0-1 29 0,0 1-63 0,-8-2-119 0,8 6-69 16,0-6-44-16,0 3-22 0,-5-3-12 0,5 0-15 0,0 6-16 0,0-4-12 0,-6-1-11 16,6 5-12-16,0 0-9 0,0 0-13 0,0-4-11 0,0 4-13 0,-5 0-15 15,5 0-12-15,0 0-14 0,0 0-12 0,0 0-14 0,-7 0-11 0,7 0-10 16,0 4-7-16,-9 1-10 0,9-1-5 0,-5 2-6 0,5 0-1 0,-7 3-5 15,1 1 1-15,6 4-3 0,-5-4-3 0,-4 5-4 0,2 0-7 0,7-2-6 0,-5 7-5 16,-1-4-7-16,6-2-5 0,-7 0-7 0,7 0-7 0,-6 2-7 0,6-1-7 16,0-1-5-16,0-4-5 0,0 5 0 0,0-6 2 0,0 1 4 0,0-1 10 15,0 3 5-15,0-3 10 0,6-4 8 0,-6-1 12 0,7 0 10 16,-1-4 11-16,-6 6 15 0,5-6 15 0,2 5 13 0,2-5 16 0,2 0 12 0,-4 0 11 0,7-5 13 16,-7-1 7-16,4 2 10 0,2 0 9 0,0-1 7 0,1-4 9 0,-1-3 5 0,-6 3 4 15,5-1 1-15,0 1-5 0,-4-6-2 0,0 5-7 0,-3-4-5 0,1 4-6 16,1-11-8-16,-7 7-5 0,5 0-5 0,-5 0-10 0,0-7-8 15,0 6-7-15,0-4-11 0,-5 4-8 0,-2-4-12 0,1 5-12 0,1-2-15 0,-3 1-15 16,-5 2-15-16,-1-2-18 0,2 6-19 0,-8-2-20 0,8 1-23 0,-9 1-18 16,3 3-18-16,-3 6-17 0,1-3-17 0,2 3-18 0,5 0-21 0,-7 3-23 0,6-3-17 15,1 6-33-15,8-1-42 0,-9 5-54 0,9-1-61 0,-3 1-29 0,1 5-9 0,1-6 11 16,-2 6 22-16,8 0 29 0,-5 0 32 0,5-2 36 0,-5 2 41 0,-3 0 43 16,8 0 43-16,-8-6 53 0,8 6 56 0</inkml:trace>
  <inkml:trace contextRef="#ctx0" brushRef="#br0" timeOffset="26463.47">19980 9154 60 0,'0'0'110'0,"-5"0"37"0,5 0 37 0,0-4 31 0,0 4 30 0,0-5 26 0,0 5 26 0,0-4 24 0,0-2 28 0,5 2 11 16,-5 4 2-16,0-6-33 0,0 1-56 0,0 5-30 0,0 0-21 0,0-4-18 0,0 4-15 15,0-5-7-15,0 5-3 0,7-6-1 0,-7 6 1 0,0 0-2 0,0 0-5 16,0 0-2-16,0-4-8 0,0 4-5 0,0 0-9 0,0 0-6 0,0 0-15 0,0 0-10 15,0 0-16-15,0 0-13 0,0 0-16 0,0 0-14 0,-7 0-13 0,7 4-8 16,-5-4-2-16,5 6-2 0,-8-1-2 0,8-1 2 0,-6 7 1 0,1-1 1 16,-3-1 2-16,0 0 2 0,3 6 6 0,-8 1 0 0,8-2 2 0,-9 5 2 15,7-4 1-15,-4 4-5 0,-5 1-5 0,11 5-6 16,-8-6-6-16,-1 5-5 0,2 0-1 0,-2 0-3 0,1 7-2 0,-6-7-2 0,6 4-1 0,0 8 1 0,-5-8-2 16,4 2 1-16,-6 4-1 0,6 0-1 0,-4 1 0 0,-3-1 1 0,2 5 0 15,1-5 0-15,2 0 0 0,-2 5-2 0,-8-5 4 0,7 5-3 0,-1-5 1 0,1 6 1 16,-8-7 1-16,6 1-5 0,-2 2 1 0,2 2 1 0,-6-3-2 0,3-1-1 15,-3 4 2-15,2-3-2 0,-1 4 1 0,-1-6-1 0,1 7-1 0,-1-4 0 16,-5-2-2-16,6 3-1 0,-8-1 0 0,3 3-1 0,-1-6 1 0,0 2 1 16,-2-2-1-16,-5 6 0 0,7-3 0 0,-8-2-1 0,8-6 0 0,-7 8 0 15,6-8-2-15,-5 2 2 0,5-2 1 0,1 2 1 0,-2 0-1 0,10-2-1 16,-3-4-1-16,-6 6 1 0,6-6 2 0,8 1-3 0,-6-1 3 0,-2 1 0 16,8-1 2-16,-7 1 0 15,8-1-1-15,-11 0 1 0,10 1 1 0,-7-4 0 0,-1 3 0 0,9-6 2 0,-8 7-1 0,7-6 1 0,-8 7 0 0,7-7-2 16,-4-1 0-16,3 3-9 15,3-2 0-15,-3-4 0 0,8 3 0 0,-6-2 0 0,6-2 0 0,-1 1 0 0,2-6 0 16,4 7 0-16,-3-7 0 0,3 1-10 0,1-5-3 0,1 4-4 0,0-2-1 0,6-4-3 0,-7 8 1 0,7-7-4 0,0-4 1 16,-5 6-2-16,5-6 2 0,0 0 0 0,0 3 0 0,0-3 1 0,0 0 1 15,0 0 2-15,0 0 1 0,0 0 3 0,0 0 0 0,0 0 2 0,0 0 2 0,0 0-1 16,0 0 0-16,0 0 2 0,0 0 0 0,0 0 0 0,0 0-2 0,0 0 2 16,0 0-4-16,5-3-3 0,-5 3-2 0,0 0-7 0,0 0-2 0,0 0-7 15,0-6-8-15,0 6-11 0,0 0-10 0,7-4-16 16,-7 4-18-16,0-5-21 0,0 5-20 0,6-6-24 0,-6 6-23 0,0-3-28 0,6 3-29 0,-6 0-40 0,0-7-46 15,0 7-75-15,0 0-84 0,0 0-37 0,7 0-13 0,-7 0 11 0,0-5 26 16,8 1 33-16,-8 4 36 0,0-5 41 0,0 1 43 0,0-2 45 0,0-3 47 0,0 4 56 16,0-6 58-16</inkml:trace>
  <inkml:trace contextRef="#ctx0" brushRef="#br0" timeOffset="26892.08">18171 11299 0 0,'7'5'24'0,"-7"-5"139"0,0 0 72 0,0 0 48 0,0 0 37 0,0 0 29 0,5-5 26 0,-5 1 24 0,0-7 26 0,7 7 26 0,-7-5 24 16,0-3 26-16,0 8 27 0,0-6-101 0,5 6-170 0,-5-6-77 0,0 1-26 0,0 3-10 31,0-3 4-31,7 3 0 0,-7-3 3 0,0 3-4 0,0-3-3 0,0 5-4 16,0-1-9-16,0-1-5 0,0 2-7 0,0-2-12 0,0 6-9 0,0-5-10 15,0 5-9-15,0-4-9 0,0 4-7 0,0-5-5 0,0 5-6 0,0 0-3 0,0 0-5 16,0 0-4-16,0 0-5 0,0 0-5 0,0 0-6 0,0 0-5 0,0 0-8 15,0 0-7-15,0 0-6 0,0 0-7 0,-7 5-4 0,7-5-3 0,-5 0-2 16,5 4-1-16,-7 1-1 0,7 1 0 0,-5 4 0 0,-2-5 2 0,-1 5 0 16,3-1 1-16,-3 0 3 0,2 0 2 0,1 7 0 0,-11-7 6 0,11 6-1 0,-1-6 2 15,-1 6 1-15,2 1 2 0,-11-2-1 0,11 2 1 0,-1-4 0 0,-1 4 1 16,1-2 0-16,-2 7 1 0,3-8-1 0,-2 2 1 0,1 0-2 0,0 0 1 16,-2 0-1-16,1 4-2 0,2-10 0 0,5 7-2 0,-8-2-1 0,8-4-2 0,-6-1-1 15,6 0 0-15,0 3-2 0,0-3 0 0,-5 0-1 0,5-3-1 0,0-2-1 16,0 1 2-16,0-1-2 0,0 1 1 0,5 2 4 0,-5-3-2 0,0 1 2 15,0-1 2-15,6 1 3 0,-6 1 2 0,8-2 0 0,-3-4 4 0,2 5 4 16,1-1 2-16,-2 1 4 0,7-5 2 0,0 7 2 0,0-7 2 0,-2 3-1 0,10-3 1 16,-3 0 0-16,9 0 0 0,-6-3-1 0,3 3-7 0,4-7-11 0,4 2-27 15,-5 1-30-15,4-1-47 0,1 1-54 0,2-2-95 0,-8 1-117 0,6 1-106 0,2-1-97 16,-10 1-39-16,10-8-9 0,-7 3 9 0,-4-6 18 0,3 2 28 0,3-8 34 16,-5-3 48-16,-4-4 56 0,-1-8 64 0,2 2 69 0,-3 0 91 0,2-5 92 0</inkml:trace>
  <inkml:trace contextRef="#ctx0" brushRef="#br0" timeOffset="28232.62">18945 11055 9 0,'0'0'97'0,"0"0"56"0,0 0 42 0,5-6 33 0,-5 2 29 0,0 4 27 0,0-5 28 0,0-1 27 0,0 6 30 0,0-3 28 0,0-3 28 0,0 2-19 0,0-1-49 0,0 1-52 0,0-1-59 0,0-2-28 15,0 4-11-15,0-3-3 0,-5 1 3 0,5 5-4 0,0-4 0 0,0-2-8 0,0 6-7 16,0-4-8-16,0 4-11 0,0-5-10 0,0 5-10 0,0 0-13 0,0 0-13 16,0 0-14-16,0 0-18 0,0 0-14 0,0 0-13 0,0 0-19 0,0 0-11 0,0 0-13 15,0 0-10 1,0 0-11-16,0 0-9 0,0 0-6 0,0 0-5 0,0 0-2 0,0 0-1 0,0 0 3 0,0 9 0 0,0-3 3 0,0 3 2 0,0 0 3 31,0 7 2-31,0-1 4 0,0-1 4 0,0 6 2 0,0-6 4 0,0 10 0 0,0-3-1 16,0 2-4-16,0-2-7 0,0 3-15 0,0 0-17 0,-6 1-16 0,6-1-23 15,0-5-20-15,0 5-21 0,0-3-17 0,0-2-23 0,0 5-18 0,0-9-23 0,0 4-20 16,0 1-23-16,0-5-34 0,6 0-34 0,-6-2-44 0,0-1-48 0,5-3-34 16,-5 6-29-16,9-11 2 0,-9 5 22 0,7-3 26 0,-7-1 28 0,0-5 36 15,0 4 35-15,0-4 36 0,0 0 38 0,0 0 46 0,5-9 51 0,-5 3 54 0,-5-3 72 16</inkml:trace>
  <inkml:trace contextRef="#ctx0" brushRef="#br0" timeOffset="28580.88">19174 11079 0 0,'13'-3'8'0,"0"-3"122"16,-2 1 76-16,2-5 52 0,-6 4 44 0,7 2 38 0,-8-7 37 0,1 8 34 0,-2-7 35 16,4 1 34-16,-4-3 31 0,2 9 30 0,-7-3 30 0,6 1-84 15,-6-5-149-15,8 6-79 0,-8-1-43 0,0 5-27 0,5-4-18 0,-5 4-14 0,0 0-15 16,0 0-16-16,0 0-17 0,0 0-14 0,0 0-19 0,0 0-15 0,0 0-13 16,0 0-13-16,0 0-12 0,0 0-5 0,-5 4-7 0,5 1-4 0,0-1-2 0,-8 6-1 15,8-5-1-15,-6 4-2 0,6 7 0 0,-7-1 1 0,2-1 0 16,-4 2 2-16,4 2 1 0,-2 1 0 0,1-4 0 0,1 6-4 0,-4-3-6 15,2 3-4-15,2-2-6 0,-3-4-2 0,3 0-9 0,-1 4-1 0,-2-10-6 0,3 6-5 16,-2 0-2-16,1-5-3 0,6-1-4 0,-8 0-1 0,8-3 0 0,-6 3-1 0,6-3 0 16,0 3 2-16,-7-3 0 0,7-6 2 0,0 0 3 0,0 4 3 0,0 1 3 0,0-5 4 15,7 4 4-15,-7 1 2 0,0-5 7 0,6 6 5 0,-6-6 12 0,8 0 10 16,-8 0 11-16,6 4 9 0,1-4 6 0,-2-4 8 0,3 4 4 0,-2 0 4 16,7-6 2-16,-8 6 1 0,11-5 2 0,-5 1-2 0,10-1-2 15,-9-5-6-15,7 4-8 0,1 3-16 0,-8-6-19 0,8 3-24 0,-1-4-23 0,2 5-26 0,-3-4-30 16,3 3-30-16,-2 2-33 0,-6-5-36 0,6 3-43 0,-4 0-82 0,-3 2-102 15,0-1-69-15,-4 0-46 0,-3 1-8 0,9-2 15 0,-14 2 25 0,5-5 36 16,-5 3 37-16,0-3 42 0,0-2 46 0,-5 1 47 0,-1 1 51 0,-2-6 56 0,3 5 76 16,-8-4 91-16</inkml:trace>
  <inkml:trace contextRef="#ctx0" brushRef="#br0" timeOffset="28788.02">19323 11000 0 0,'-7'-3'27'0,"2"3"142"0,5 0 79 0,0 0 57 0,0-6 47 0,-8 6 38 0,8 0 35 15,0-5 30-15,0 5 26 0,0-4 23 0,0 4 22 0,0-6 22 0,0 6 22 16,0 0-112-16,0 0-184 0,0 0-94 0,0 0-43 0,0 0-21 0,0 0-13 0,0 0-4 15,0 0-5-15,0 0-1 0,0 6-1 0,8-2 0 0,-8 1-1 0,0 4-4 16,0-2-2-16,5 2-5 0,-5 0-5 0,0 6-5 0,7-6-8 0,-7 7-7 16,0-2-11-16,0 5-7 0,7-4-9 0,-7 6-11 0,0-3-11 0,0 3-18 15,0 2-17-15,0-3-27 0,0 5-27 0,0-7-29 0,0 3-27 0,5 3-29 0,-5-5-32 16,0 2-34-16,0-3-33 0,7 3-56 0,-7-8-63 0,8 8-80 0,-3-6-81 16,-5-2-19-16,7 2 10 0,-7 0 28 0,7-6 38 0,-7 0 39 0,5 3 40 0,-5-8 45 15,8-4 46-15,-8 0 47 0,0 0 49 0,0 0 61 0,8-4 67 0</inkml:trace>
  <inkml:trace contextRef="#ctx0" brushRef="#br0" timeOffset="29137.55">19590 11070 0 0,'0'-5'28'0,"0"1"142"0,5-8 77 0,-5 3 54 0,0 3 42 0,0-3 35 0,9 5 31 16,-9-5 32-16,0-3 26 0,7 9 27 0,-7-3 26 0,0 1 27 0,0 1 28 15,0 4-106-15,0 0-183 0,0 0-86 0,0 0-38 0,0 0-22 0,0 0-15 16,0 0-11-16,0 0-11 0,0 0-17 0,0 0-13 0,0 0-12 0,-7 4-10 0,7-4-12 15,0 5-13-15,-9 1-10 0,9-3-13 0,-5 9-12 0,5-3-9 0,-6 1-2 16,6-1-2 0,-7 6 0-16,7 0 0 0,-6-2-5 0,-1 7-5 0,7-4-4 0,-8 3-6 0,8-5-3 0,-5 2-3 0,5 2-3 0,0-3 0 0,0 0-1 15,0 0-1-15,0-5 1 0,0-1 1 0,5 6 1 0,-5-6 1 0,8-3 9 16,-1 4 11-16,-7-1 11 0,6-4 7 0,1-1 12 0,-1 2 12 0,-1 0 13 0,11-6 8 16,-11 3 12-16,1-3 9 0,7 0 9 15,-5 0 8-15,4-3 8 0,-6-3 5 0,8 6 8 0,-2-6 3 0,-5 2 8 0,5-5-1 0,-4 4 0 0,-1-1-4 0,-1-4-6 16,2 7-3-16,-3-9-5 0,-5 8-7 0,5-6-5 0,-5 0-5 0,0 1-10 15,0-1-10-15,0 1-15 0,-5-2-18 0,0-2-20 0,-3-2-23 0,2 5-26 16,-9-5-31-16,3 6-31 0,0-1-29 0,-9-1-35 0,3 1-35 0,-3 5-39 16,3 1-39-16,-9-1-67 0,1-1-72 0,7 6-71 0,-8 0-66 0,2 0-11 0,-2 6 11 15,1-1 29-15,7-1 39 0,-7-4 39 0,-1 5 43 0,7 2 48 16,-4-4 45-16,3 3 52 0,3-1 53 0,-9-1 68 0,6 2 71 0</inkml:trace>
  <inkml:trace contextRef="#ctx0" brushRef="#br0" timeOffset="30154.45">17936 9610 11 0,'6'-6'85'0,"-6"2"48"0,8 4 37 0,-8-6 33 0,0 1 31 0,0 5 27 0,5-4 24 0,-5-2 26 0,0 6 24 0,0 0 24 0,7 0 25 0,-7-3-26 0,0 3-52 0,0 0-39 15,0 0-33-15,0 0-18 0,0 0-18 0,0-6-6 0,0 6-7 0,0 0-1 16,0 0-2-16,0 0 0 0,0 0-4 0,0 0-4 0,0 0-6 0,0 0-7 16,0 0-7-16,0 0-12 0,0 0-9 0,0 0-10 0,0 0-10 0,0 0-10 15,0 0-8-15,0 0-10 0,0 0-9 0,0 0-7 0,0 0-8 0,0 0-5 0,0 0-7 16,0 0-6-16,0 0-4 0,0 0-5 0,0 0-2 0,0 0-3 0,-7 0-2 15,7 0-4-15,0 0-2 0,0 0-4 0,0 0-2 0,0 0-5 0,0 0 1 16,0 0-4-16,0 0-3 0,0 0 0 0,0 6-3 0,-5-6 1 0,5 3-1 0,0-3 0 16,-8 6 0-16,8-6 1 0,-6 4 0 0,6 7-1 0,-7-7 1 0,1 2 0 15,1 3 2-15,-3-4 0 0,0 5 0 0,3-6 1 0,-3 6-1 16,3 0 0-16,0-6-3 0,-11 7 0 0,11-1-1 0,-9-1-1 0,9 0 0 0,-3 1-2 16,-4 5 0-16,5-4 1 0,-6-2-2 15,6 0 0-15,2 1 0 0,-9 5 1 0,9-5 0 0,-3-1 0 0,-5 0 1 0,5 6-2 0,3-3 2 0,-9-3-2 0,9 0 1 0,-2 0 1 16,1 1-1-16,-1 1 2 0,0-1-2 0,-5-1 2 0,4 0-2 0,3-3 1 31,-3 3-5-31,2-3-3 0,1 4-10 0,-2-5-11 0,7-1-9 0,-9 1-16 16,4-1-14-16,-1 2-18 0,6-3-17 0,-7 3-21 0,2-1-24 0,5-1-23 0,-9-4-27 15,9 6-22-15,-7-6-23 0,7 6-25 0,0-6-30 0,-5 0-40 0,5 4-43 16,0-4-56-16,-6 0-49 0,6 0-8 0,0 0 14 0,0 0 27 0,-7 0 33 16,1 5 37-16,6-5 39 0,-8 0 37 0,3 0 41 0,-2 0 44 0,0 4 46 0,2-4 54 15,-2 5 64-15</inkml:trace>
  <inkml:trace contextRef="#ctx0" brushRef="#br0" timeOffset="30820.45">17273 10185 12 0,'-8'9'95'0,"-5"3"51"0,5-3 42 16,-2-3 34-16,1 1 33 0,-3-1 32 0,6 3 31 0,-2-4 30 0,2 2 29 15,-1-7 27-15,2 3 30 0,5 3-23 0,-7-6-52 0,7 0-45 0,-7 5-45 0,7-5-24 16,0 0-16-16,-5 0-8 0,5 0-6 0,-8 4-8 0,8-4-8 0,0 0-8 16,-7 6-9-16,7-6-8 0,-5 4-9 0,5-4-10 0,-9 0-12 0,9 5-12 15,-5-5-12-15,5 0-14 0,-5 4-11 0,5-4-13 0,-8 5-14 0,8-5-10 16,0 0-13-16,0 0-5 0,0 0-10 0,-5 7-7 0,5-7-6 0,0 0-4 0,0 0-7 15,0 3-3-15,-8-3-2 0,8 6-1 0,0-6-1 0,-6 5-1 0,6-5 2 16,-7 4-1-16,7 2 0 0,-6-3 1 0,6-3-1 0,-8 10 1 0,3-5 0 0,-3 1 0 16,3 3-2-16,-2-3-2 0,0 3-7 0,-5 1-5 0,4-6-9 0,-4 6-7 15,5 0-10-15,-5 5-9 0,-2-5-14 0,1-1-14 0,-1 6-15 0,2-6-18 16,1 6-22-16,-5 0-23 0,-2-6-27 0,5 7-23 0,-6-1-25 0,6-2-18 16,-8 2-16-16,10-1-24 0,-10-2-22 0,8 1-20 0,-8 2-18 0,10 0-4 0,-1-5 1 15,-4 4 8-15,5-4 14 0,-2-1 20 0,0 3 25 0,-1-3 27 0,9 0 31 16,-10-5 33-16,10 1 36 0,-9 1 45 0,9-2 50 0,-3 1 49 0,2 1 50 0,-1-6 40 15,1 4 36-15,-1-4 31 0,7 0 30 0,0 6 27 0,0-6 30 0,-5 0 28 16,5 0 27-16,0 0 18 0,0 0 15 0,0 0 0 0,0 0-4 0,0 0-13 16,0 0-15-16,0 0-14 0,0 0-10 0,0 0-10 0,0 0-6 0,0 0-12 0,0 0-10 15,0 0-19-15,0 0-18 0,0-6-16 0,0 6-16 0,0 0-14 0,0 0-13 16,0 0-11-16,0 0-9 0,0 0-10 0,0 0-11 0,0 0-10 0,0 0-10 16,0 0-9-16,0 0-8 0,0 0-10 0,0 0-8 0,0 0-8 0,0 0-7 15,0 0-7-15,0 0-8 0,0 0-8 0,0 0-6 0,0 0-3 0,0 0-6 0,0 0-3 16,0 0-2-16,0 0-4 0,-9 6-7 0,9-6-5 0,0 0-4 0,0 5-6 15,-5-1-4-15,5-4-7 0,-7 4-5 0,7 1-3 0,-6 1-3 0,6-2-3 16,-5 1-1-16,5 1-1 0,-9-3-3 0,9 9 1 0,-7-8 3 0,2 1 3 0,-3 5 6 16,2-7 6-16,1 8 6 0,5-1 6 0,-8-4 8 0,3 3 8 0,-2 0 5 15,0-5 7-15,0 7 2 0,-6-2 6 0,8 1 3 0,-3-4 7 0,2 3 3 0,-1-5 3 16,1 7 4-16,-1-2 3 0,1-3 2 0,-2 4 5 0,-2-1 2 0,1-4 6 16,4 5 3-16,-2-6 5 0,-1 1 4 0,3 4 5 0,-2-2 4 0,0-2 3 15,2-1 7-15,-3 1 2 0,3-1 7 0,-3 2 2 0,8-6 1 0,-6 3 2 16,1-3 0-16,5 6-1 0,-7-6-1 0,7 5-3 0,-9-5 0 0,9 4-4 0,0-4 0 15,0 0-8-15,0 0-4 0,-5 0-5 0,5 0-5 0,0 0-4 0,0 0-8 16,0 0-4-16,0 0-3 0,0 6-4 0,0-6-4 0,0 0-5 0,0 0-2 16,0 0-3-16,0 0-2 0,0 0-2 0,0 0-2 15,0 0-2-15,0 0-2 0,0 0 0 0,0 0-6 0,0 0-4 0,0 0-8 0,0 0-12 0,0 0-11 0,0 0-12 16,0 0-11-16,0 0-16 0,0 0-12 0,0 0-13 0,0 0-15 0,0 0-15 16,0 0-17-16,0 0-15 0,0 0-18 0,0 0-12 0,0 0-12 0,0 0-15 15,0 0-17-15,0 0-40 0,0 0-52 0,0 0-52 0,0 0-53 0,-7-6-7 0,7 6 9 16,-6-4 24-16,6 4 28 0,-5-5 31 0,-3 5 33 0,-5-6 33 0,7 6 36 0,-1-3 38 15,-7-3 44-15,7 2 56 0,-4-1 69 0</inkml:trace>
  <inkml:trace contextRef="#ctx0" brushRef="#br0" timeOffset="31219.09">16438 10650 0 0,'0'0'5'0,"6"4"120"0,1-4 75 0,-1 0 53 0,-6 0 42 0,8 0 35 0,-8 0 31 0,0 0 31 0,5 0 28 0,2 0 34 0,-7 0 31 0,0 0 34 0,0-4 37 16,0 4-71-16,0 0-130 0,0 0-70 0,0 0-36 0,0 0-17 0,0 0-6 0,0 0-3 16,0 0-5-16,0 0-4 0,0 0-4 0,0 0-12 0,0 0-12 0,0 0-14 15,0 0-16-15,0 0-21 0,0 0-19 0,0 0-18 0,0 0-60 16,0 0-38-16,0 0 0 0,0 0 0 0,-7 4 0 0,7-4 0 0,-5 5 0 0,-3-5 0 16,2 10 0-16,-1-5 0 0,-6 5 0 15,7-1 0-15,-7 6 0 0,-1 0 0 0,-6 0 0 0,8 0 0 0,-8-2 0 0,7 2 0 0,-5 6 0 0,4-8 0 16,-4 2 0-16,2 0 0 0,-2 0 0 0,4-6 0 0,2 6 0 0,0 1-5 15,-3-2-8-15,2-6-2 0,7 7-1 0,1 0 1 0,-10-4-2 0,9-2 1 16,0 5 1-16,-1-3 0 0,2-1 2 0,5-1-1 0,-8 0 1 0,0-3 0 0,8 3 0 16,0-4-1-16,-5-1 2 0,5 2-2 0,0 0 0 0,0-2 1 0,0 1-2 15,0-5-1-15,0 0-1 0,0 6-1 0,0-6 0 0,0 0 0 16,0 3 0-16,0-3 0 0,0 4 3 0,0-4 0 0,5 6 0 0,-5-6 5 0,0 5-1 0,8-5 3 31,-8 4 3-31,8 1 2 0,-3-5 5 0,2 7 0 0,-1-4 4 0,0 3 2 16,9-6 0-16,-4 5 1 0,2-1 0 0,2-4 0 0,2 6-3 0,4-6-8 15,-3 0-12-15,3 4-20 0,6-4-25 0,-9 0-33 0,8 0-42 0,-7 5-59 0,1-5-69 16,7 4-133-16,-8-4-155 0,2 0-71 0,-3 5-21 0,-4-5 0 0,6 0 16 0,-15-5 26 16,9 1 35-16,-9-5 41 0,2-1 49 0,-7-11 57 0,0 1 63 0,0-2 73 15,-7-8 82-15</inkml:trace>
  <inkml:trace contextRef="#ctx0" brushRef="#br0" timeOffset="32721.58">16106 9902 0 0,'0'0'22'0,"0"5"108"0,0-5 58 0,0 0 46 0,0 0 38 0,0 0 39 0,0 0 39 0,0 0 35 0,-7 0 34 15,7-5 31-15,0 5 31 0,-5-4 20 0,5 4 13 0,0-5-69 0,0 5-119 0,0 0-56 0,0-6-24 0,0 6-16 0,-9 0-11 16,9 0-16-16,0 0-16 0,0-4-13 0,0 4-12 0,0 0-11 0,0 0-11 0,0 0-9 16,0 0-11-16,0 0-13 0,0 0-10 0,0 0-9 0,0-6-9 0,0 6-7 15,0 0-4-15,0-5-5 0,0 5-2 0,0-4-4 0,0 4 0 0,-5-6-4 16,5 6 0-16,0 0-2 0,0 0-27 0,0-5-24 0,0 5 0 0,0 0 0 16,0 0 0-16,0 0 0 0,0 0 0 0,0-4 0 15,0 4 0-15,0 0 0 0,0 0 0 0,0 0 0 0,0 0 0 0,0 0 0 0,-7 4 0 0,7-4 0 16,0 0 0-16,0 0 0 0,0 5 0 0,-6 1 0 0,6-2 0 0,0 1 0 0,0 1 0 15,-5-2 0-15,5 7-5 0,0-2-19 0,0 1-1 0,-9-1 0 0,9 0 5 16,0 3 0-16,0-3 5 0,0 1-1 0,0-7 2 0,0 8 0 0,0-7-2 16,9 8 1-1,-9-8-1-15,0 1 1 0,5-1 2 0,-5 1 1 0,6-5 3 0,1 4 4 16,-7-4 2-16,5 0 6 0,4 0 5 0,-4 0 3 0,2 0 3 0,-1 0 7 0,-1-4 1 16,11-1 6-16,-11 1 3 0,8-1 3 0,1-5 2 0,-7 4 3 0,4-3-4 0,-3 3-35 15,-3-3 0-15,10 5 0 0,-9-1 0 0,-6-4 0 0,6 2 0 0,-6 4 0 16,5-8 0-16,-5 7 0 0,0-2 0 0,0-3 0 15,0 5 0-15,0-7 0 0,0 7 0 0,0-7 0 0,0 1 0 0,-5 1 0 16,5 0 0-16,-6-6 0 0,0 5 0 0,-1-1 0 0,-1-2 0 0,3 4 0 16,-3-3 0-16,2 3 0 0,-6-1 0 0,4 5 0 0,-4-4 0 0,0 5 0 15,4-2 0-15,-5 1 0 0,0 5 0 0,8 0 0 0,-9 0 0 0,1 0 0 0,8 0 0 16,-4 5 0-16,-3 1 0 0,5-2 0 0,0 5 0 0,7-4 0 0,-5 5 0 16,-3-1-20-16,8 3-10 0,-7-3 1 0,2 4 2 0,5-2 2 0,0 5 1 15,-7-7 3-15,7 4 2 0,0-2 3 0,0 4 2 0,-7-5 1 0,7-1 0 0,0 0 3 16,0 1-3-16,7 1 1 0,-7-1 1 0,0-1-1 0,0-4 2 0,7-1 0 15,-7 5 2-15,5-3 1 0,-5-1 4 0,7-1 3 0,1 2 2 0,-8 0 3 16,5-2 4-16,2 1 5 0,0-5 6 0,-2 4 2 0,11-4 2 0,-11 5 5 16,8-5-1-16,-8 0 3 0,9 0 1 0,-1-5 3 0,0 5 0 0,0-4-1 15,0-1-7-15,1 1-27 0,-2-2 0 0,2 0 0 0,-9 2 0 0,10-1 0 16,-9-1 0-16,0 3 0 0,-1-3 0 0,2 2 0 0,1-1 0 0,-8 1 0 0,6-8 0 16,-6 9 0-16,7-8 0 0,-7 7 0 0,0-6 0 0,0-4 0 0,0 4 0 15,0-5 0-15,-7 0 0 0,1 0 0 0,6 0 0 0,-8 0 0 0,-4 2 0 16,6-2 0-16,-7 6 0 0,5-7 0 0,-5 7 0 0,2 0 0 15,-10-2 0-15,8 7 0 0,0-2 0 0,-6 1 0 0,7 5 0 0,-2 0 0 0,-4 0 0 0,2 0 0 16,4 5 0-16,5 1 0 0,-6 3 0 0,1-3 0 0,5 3-16 0,0 0-9 16,2 1 3-16,-3 5 0 0,8-5 1 0,-5 4 0 0,-3 1 1 0,8-5 0 15,-6 5 5-15,6-2 0 0,0 2 3 0,0-4 2 0,-7 4 0 0,7-6 1 16,0 5 1-16,0-3 2 0,0-1-1 0,7-1 1 0,-7-4 0 0,0 5 2 16,0-7 1-16,6 8 4 0,-6-7 2 0,8 2 2 15,-8 0 5-15,5-2 3 0,3 1 8 0,-8-5 2 0,5 4 7 0,2 1 4 0,0-5 3 0,5 0 5 0,-4 0 2 16,4 0-29-16,0 0-15 0,4-5 0 0,-5 5 0 0,1-4 0 0,2-1 0 15,-1-5 0-15,0 4 0 0,0 2 0 0,0-7 0 0,1 8 0 0,-7-7 0 16,-2 5 0-16,1 1 0 0,2-8 0 16,-3 9 0-16,3-8 0 0,-8 7 0 0,0-6 0 0,7 5 0 0,-7-4 0 0,-7-1 0 15,7-5 0-15,0 4 0 0,-8-2 0 0,8-2 0 0,-5 0 0 0,-9 0 0 0,9 2 0 16,-2-2 0-16,-7-1 0 0,8 7 0 0,-6 0 0 0,-4-2 0 0,11 1 0 0,-8 1 0 0,8 3 0 16,-4 2 0-16,4-1 0 0,-2 5 0 0,1 0 0 15,6 0 0-15,-5 0 0 0,5 0 0 0,0 5-98 0,-9-1-6 0,9 2-7 0,-7-2-7 0,7 7-13 16,0-2-12-16,0 6-18 0,-5-2-17 0,5 2-23 0,0 1-26 0,0 2-30 0,0 3-27 15,0-2-55-15,0-5-60 0,5 7-71 0,-5-2-71 0,7 0-18 0,-7 2 8 16,9-3 22-16,-9 2 32 0,5-4 38 0,-5-3 40 0,6 2 48 0,-6 6 51 0,0-12 51 16,0 4 53-16,0-2 64 0,0-2 68 0</inkml:trace>
  <inkml:trace contextRef="#ctx0" brushRef="#br0" timeOffset="35789.97">18123 11563 24 0,'9'0'110'0,"-9"0"47"0,0-5 35 0,0 5 28 0,0 0 26 0,0-4 25 0,0 4 26 0,0-6 25 0,0 6 26 0,0-6 24 0,0 3 27 15,0 3-34-15,0-6-65 0,0 2-54 0,0 4-47 0,0-5-21 0,0-1-6 16,0 6-4-16,0 0-2 0,0-4-2 0,0 4-4 0,0-5-5 0,0 5-4 0,0-4-7 16,0 4-3-16,0 0-4 0,-9 0-6 0,9 0-4 0,0 0-3 0,0 0-4 15,0 0-3-15,0 0-4 0,0-5-3 0,0 5-3 0,0 0-6 0,0 0-5 16,0 0-8-16,0 0-4 0,0 0-9 0,0 0-3 0,0 0-5 0,0 0-6 0,0 0-3 16,0 0-8-16,0 0-2 0,0 0-6 0,0 0-5 0,0 0-5 0,0 0-5 15,-5 0-5-15,5 5-5 0,-6-5-4 0,-1 0-1 0,2 4-4 0,-4 1-2 0,2-1-3 16,2 2-2-16,-1-1-1 0,-7-1-3 0,5 5 1 0,-4-3-3 0,6 0-1 15,-8 3 3-15,7 0 1 0,2-3 1 0,-9 3 2 0,9 0 2 0,-10 2-1 16,9-6 4-16,0 4 0 0,-6 1 3 0,4-1 0 0,-5 3 3 0,2-3 0 16,3 6 1-16,-5-6 3 0,0 0 0 0,-1 0 0 0,2 3 1 0,-2-3-2 15,1 1 2-15,1 4-3 0,-2-3-1 0,1-2-3 0,-6 6-2 0,6-6-3 16,0 0-1-16,0 6-3 0,-1-4-2 0,-4-1-2 0,4 3 0 0,2-1-4 0,-1-3 1 16,-1 6-1-16,2-6-1 0,-2 6 3 0,1-5-2 0,-1 4 0 0,2-4-1 15,-1 4 2-15,-1-4 0 0,2 5 2 0,0-5 0 0,-3 4 1 0,3 2 2 16,0-7 2-16,-3 6 2 0,3-2-1 0,0-2 2 0,-2 4-1 0,1-5 2 15,8-1 0-15,-11 6 2 0,4-6-2 0,0 1 1 0,4 1 1 0,-4-3-4 16,-2 6 1-16,9-2 0 0,-8-3-1 0,6 1-1 0,-7-1 0 16,8 0-1-16,-7 2 0 0,6-1 1 0,-4-4-2 0,3 3-2 0,-5 0 1 0,5 1 1 15,-2-1-1-15,-4 2 2 0,7 4 0 0,-7-7 1 0,8 3 0 0,-6-2 1 16,-2 7-1-16,1-7 1 0,1 6-1 0,-2-6 1 0,1 0 0 0,0 7-1 0,0-7 1 16,-1 0 1-16,9 2-2 0,-8-1 0 0,-1 0-1 0,2 0-1 15,4-2 0-15,-4-2 0 0,5 3-1 0,-5-4-1 0,3 2 0 0,-2 2-1 16,4-4 2-16,-7-1 0 0,9 2-1 0,-2-3 2 0,1 7 0 0,-7-5-1 0,5 1 0 15,3-3-3-15,-2-3 0 0,1 7 0 0,0-2 1 0,-9-1 0 0,10 1 1 16,-1-1 1-16,-2 2-2 0,3-2 1 0,-3 1-1 0,1 0 1 0,1-1-1 16,0 2-1-16,1 0 4 0,-2-6 0 0,-7 4 0 0,7 1 1 0,1-1 1 15,1 2 0-15,-3-6 0 0,0 3-1 0,3 3 0 0,-1-1 1 0,6-5 0 16,-7 4-1-16,2-4 2 0,-4 6 0 0,2-6-2 0,7 6 1 0,-5-6-2 16,-1 3 0-16,-2-3-1 0,8 6-1 0,-5 0 0 0,-3-6 1 0,3 3 0 0,-2 1-1 15,0-4 2-15,2 6-2 0,-3-1-1 0,8-5 1 0,-7 4-1 0,2-4 0 16,-4 5 2-16,4 2-1 0,5-7 0 0,-5 3 1 0,5-3-2 0,-8 6 2 15,2-6-1-15,6 5-1 0,0-5 0 0,-7 0 2 0,7 0-3 0,0 4 0 16,0-4-1-16,-6 0 0 0,6 0 0 0,0 6-2 0,0-6 0 0,0 0-2 0,0 0 0 16,0 0 0-16,0 0-3 0,0 0-1 0,0 0 0 0,0 0 2 0,0 0-2 15,0 0 0-15,0 0 3 0,0 0-2 0,0 0 1 0,0 0 2 0,0 0 0 16,0 0 0-16,0 0 2 0,0 0 1 0,0 0 1 16,0 0 2-16,0 0 2 0,0 0 1 0,0 0 0 0,0 0 0 0,-7 0 3 0,7 0-1 0,0 4 2 0,0-4 0 15,-5 0 1-15,5 5-1 0,0-5-2 0,-9 4 1 0,9-4-2 0,-5 0-1 16,5 5 1-16,-7-5-1 0,7 6-1 0,-6-6 0 0,6 0-2 0,-5 0-1 15,5 0 1-15,-9 4-4 0,9-4 1 0,0 0-1 0,-7 0-2 0,7 0 0 0,0 0-3 16,0 0-2-16,0 0-6 0,0 0-4 0,0 0-7 0,0 0-9 0,0 0-13 16,0 0-13-16,0-4-20 0,0 4-20 0,0 0-25 0,0-6-27 0,0 1-32 15,0 5-35-15,0-4-43 0,0-1-43 0,0 1-74 0,0-2-81 0,7 2-54 0,-7-7-35 16,9 8-1-16,-9-4 20 0,5-2 30 0,-5-2 37 0,6 7 41 0,-6-5 44 0,7 0 50 16,-7-7 51-16,5 5 54 0,-5 2 57 0,0 0 69 0,9-7 84 0</inkml:trace>
  <inkml:trace contextRef="#ctx0" brushRef="#br0" timeOffset="36154.65">16744 12437 0 0,'7'-6'11'0,"4"2"126"0,-3-1 75 0,0-4 50 0,-3 5 40 0,1-8 35 0,1 3 34 0,-1 0 32 0,2-6 29 0,-1-1 32 0,-2 7 27 0,1-6 32 0,-6 6 29 0,6 0-81 0,1-7-148 15,-7 11-74-15,8-4-33 0,-8 3-14 0,5 2-6 0,-5-1-6 0,0 5-5 0,0 0-11 16,0 0-7-16,0 0-11 0,0 0-10 15,0 0-12-15,0 0-15 0,0 0-16 16,-5-4-17-16,5 4-20 0,0 0-16 0,0 0-15 0,-8 4-13 0,8-4-9 0,-7 5-8 0,1-1-6 0,0 7-6 0,1-7-3 0,-2 7-3 0,-7 4-1 16,1-7-3-16,8 7 3 0,-11 6-1 0,5-7 2 0,-1 5 3 0,-4-4 1 0,11 4 1 15,-9 1 3-15,1-4 0 0,1 2 1 0,5 1 0 0,-6 2 2 0,6-6-2 16,-7 3 0-16,9-2 0 0,0 2-1 0,-9-3 1 0,7 0-1 0,1 0 1 31,-1-5 0-31,2 4-1 0,5-4 0 0,-9-1-3 0,4 3 1 0,5-5-5 16,-7 4 2-16,7-7-4 0,0 8-1 0,0-9 1 0,0 3-3 0,0-1 1 0,0-5-4 15,0 4 3-15,0 2-2 0,0-2 2 0,0-4 1 0,7 5 2 0,-7-5 5 16,5 4 1-16,4-4 4 0,-4 5 2 0,2-5 0 0,-1 0 4 0,7 0 2 16,-5 0 1-16,2 0 0 0,11-5 2 0,-8 5-2 0,6-4-2 0,2 4-12 0,-3-5-14 15,9 1-22-15,-6 4-29 0,3-6-33 0,-4 2-39 0,7 4-45 0,-8-5-50 16,1 5-98-16,-1-6-117 0,2 6-77 0,-3 0-51 0,-4 0-15 0,-2 0 6 0,-6 0 24 16,8 0 32-16,-14 0 41 0,0 0 46 0,0 0 52 0,0 0 55 0,0-3 61 15,-9 3 65-15,4-7 84 0,-8 7 98 0</inkml:trace>
  <inkml:trace contextRef="#ctx0" brushRef="#br0" timeOffset="36806.71">16301 12789 56 0,'0'-5'142'0,"0"1"52"0,0-1 36 0,0-5 34 0,-7 4 33 0,7-3 31 0,0 0 35 0,0-1 26 0,-6 5 31 0,6-4 25 0,0-7 31 0,0 5-48 16,0 4-85-16,0-5-60 0,0 3-44 0,6-1-18 0,-6-1-2 0,0 2-5 15,0 5-10-15,7-5-8 0,-7 3-10 0,5 0-10 0,-5-3-6 0,0 4-10 0,9 1-8 16,-9 4-13-16,0-6-12 0,0 6-13 0,0 0-16 0,0 0-14 0,0 0-13 16,0 0-10-16,0 0-10 0,0 0-8 0,0 0-2 0,0 0 0 0,0 0 3 15,7 0 1-15,-7 10 0 0,0-5 0 0,0 0 0 0,0 5-3 0,5 5-1 0,-5-5-2 16,0 4-1-16,0 2-1 0,0 2 1 0,0-3-3 0,6 4-3 0,-6 6-32 16,0-5 0-16,0 4 0 0,0-5 0 0,0 5 0 0,0 6 0 0,0-5 0 15,-6-1 0-15,6 6 0 0,0-2 0 0,0 3 0 0,0 2 0 0,-5 1 0 16,5 2 0-16,0-3 0 0,-7 5 0 0,7-2 0 0,-9 6 0 0,9-2 0 15,-5-1 0-15,-2 1 0 0,1 2 0 0,6-2 0 0,-5 0 0 0,-3-1 0 16,0 1 0-16,8-3 0 0,-5 2 0 0,-1 0 0 0,6 1 0 0,-7 3 0 16,1-3 0-16,6 5 0 0,-8-8 0 15,8 8 0-15,-7-2 0 0,7 2 0 0,0-1 0 0,-5 0 0 0,5 5 0 0,0-6 0 0,-6 0 0 0,6 8 0 0,-6-8 0 16,6 6 0-16,-7-1 0 0,7-3 0 0,-8 4 0 16,8 0 0-16,0 0 0 0,-5-1 0 0,5 1 0 0,-8 0 0 0,2 0 0 0,6 0 0 0,-5-1 0 15,-2 1 0-15,-1-4 0 0,2 3 0 0,0-4 0 0,-1 1 0 0,2-2 0 0,-3 2 0 16,0-8 0-16,3 8 0 0,-1-5 0 0,-1-1 0 0,2-1 0 0,-4-3 0 15,4 2 0-15,-2-1 0 0,1-2 0 0,1 0 0 0,5 0 0 0,-9-4 0 16,2 3 0-16,7-3 0 0,-5-2 0 0,5 3 0 0,-7-7 0 0,7 0 0 16,-7 0 0-16,7-3 0 0,0-2 0 0,0-4 0 0,0 0 0 0,0-2 0 15,0-3 0-15,0 1 0 0,0-2 0 0,0-3 0 0,0-3 0 0,0 3 0 16,0-6 0-16,0 6-46 0,0-6-67 0,0 0-11 0,0 0-11 0,0 0-16 0,0 0-16 16,0 0-22-16,0 0-26 0,0-6-36 0,0 0-43 0,0-3-110 0,0 0-138 15,7-2-53-15,-7-8-12 0,0 4 10 0,0-9 22 0,-7-4 28 0,7-6 36 0,0-6 39 16,-5 0 44-16,5-14 50 0,-8 0 54 0,1 1 64 0,2-16 71 0</inkml:trace>
  <inkml:trace contextRef="#ctx0" brushRef="#br0" timeOffset="38603.44">16062 9911 70 0,'0'0'124'0,"5"0"34"0,-5 0 27 0,0 0 27 0,0 0 28 0,0-4 22 0,0-1 20 0,0 1 15 0,0-1 16 0,0 5 11 0,0-6 5 0,0 6-58 16,-5-4-95-16,5 4-45 0,0 0-21 0,0 0-16 0,0 0-13 0,0-6-13 16,0 6-14-16,0 0-8 0,0-5-6 0,0 5-2 0,0 0 0 0,0 0-1 0,0 0-2 15,0 0 2-15,0 0-2 0,0-4 3 0,0 4 0 16,0 0 0-16,0 0 3 0,0 0 2 0,0 0 3 0,0 0 2 0,0 0 1 0,0 0 2 0,0 0 3 15,0 0 2-15,0 0 3 0,-9-6 1 0,9 6 1 0,0 0 3 0,0 0 3 0,0 0 0 16,0 0 2-16,0 0 2 0,0 0 3 0,0 0 1 0,0 0 0 0,0 0 0 16,0 0 0-16,0 0-3 0,0 0-3 0,0 0-2 0,0 0-5 0,0 0-2 15,0 0-7-15,0 0-5 0,0 0-4 0,0-5-7 0,0 5-6 0,0 0-6 16,0 0-3-16,0 0-6 0,0 0-4 0,0 0-2 0,0 0-6 0,0 0 1 0,-7-4 0 16,7 4-1-16,0 0-1 0,0 0 2 0,0 0 1 0,0 0 2 0,0 0-1 15,0 0 5-15,0 0 2 0,0 0 0 0,0 0 4 0,0-5 3 0,0 5 1 0,0 0 3 16,0 0 0-16,0 0 6 0,0 0 0 0,0 0 2 0,0 0 2 0,0 0 1 15,0 0 1-15,0 0 0 0,0-4 0 0,0 4-1 0,0 0-3 0,0 0 0 16,0 0-1-16,0 0-2 0,0 0-3 0,0 0-2 0,0 0-3 0,0-6-3 0,0 6 0 16,0 0-2-16,0 0-3 0,0 0 1 0,0 0-1 0,0 0 0 0,0 0 1 15,0 0-2-15,0 0 2 0,0 0 0 0,0 0-1 0,0 0 0 0,0 0 0 16,0 0 0-16,0 0-1 0,0 0-1 0,0 0-2 0,0 0-1 0,0 0-2 0,0 0-2 16,0 0-1-16,0 0-4 0,0 0-1 0,0 0-2 0,0 0-1 0,0 0-1 15,0 0-1-15,0 0-2 0,0 0 0 0,0 0-1 0,0 0-1 0,0 0-3 16,0 0 2-16,0 0-3 0,0 0 0 0,0 0 2 0,0 0-3 0,0 0 1 15,0 0 0-15,0 0-1 0,0 0 2 0,0 0 0 0,0 0-1 0,0 0 2 0,0 0 2 16,0 0 0-16,0 0 2 0,0 0 1 0,0 0 2 16,0 0 1-16,0 0 2 0,0 0-1 0,0 0 3 0,0 0 1 0,0 0 1 0,0 0-1 0,0 0 1 15,0 0 0-15,0 0-1 0,0 0 1 0,0 0 0 0,0 0 0 0,0 0-1 0,0 0 1 16,0 0-1-16,0 0-1 0,0 0 1 0,0 0-1 0,7 6 1 0,-7-6-2 16,0 0 1-16,0 0-1 0,0 0 1 0,0 0 1 0,0 0-1 0,0 0 1 15,0 4-1-15,0-4 2 0,0 0-2 0,0 0 1 0,0 0-1 0,0 0 0 0,0 0 1 16,0 0 0-16,9 5 1 0,-9-5-1 0,0 0 0 0,0 0 0 0,0 0-1 15,0 0 2-15,0 0-1 0,0 0 0 0,0 0 2 0,0 0-2 0,0 0 1 16,0 0 1-16,0 0-1 0,0 0 1 0,0 0 1 0,0 0-1 0,0 0 1 0,0 0 0 16,0 0 0-16,0 0 1 0,0 0-2 0,0 0 2 0,0 0-1 0,0 0-3 15,0 0 2-15,0 0-1 0,0 0 0 0,0 0-2 0,0 0-2 0,0 0 1 16,0 0 0-16,0 0-3 0,0 0 2 0,0 0-5 0,0 0 0 0,0 0-4 16,0 0-3-16,0 0-5 0,0 0-2 0,0 0-7 0,0 0-4 0,0 0-8 15,0 0-7-15,0 0-7 0,0 0-11 16,0 0-10-16,0 0-7 0,0 0-9 0,0 4-5 0,0-4-7 0,0 0-9 0,0 0-10 0,5 5-13 0,-5-5-15 0,0 6-12 15,0-6-15-15,0 4-11 0,6 1-31 0,-6 1-38 0,0-2-52 0,7 7-59 0,-7-7-35 16,0 5-29-16,5-3 1 0,-5-2 16 0,0 7 24 0,0-8 29 0,0-3 32 16,0 0 34-16,0 0 33 15,0 0 37-15,0 0 48 0,0 0 50 0,0 0 61 0,0-9 66 0</inkml:trace>
  <inkml:trace contextRef="#ctx0" brushRef="#br0" timeOffset="40032.61">16157 9911 0 0,'0'0'5'0,"0"0"37"0,0 0 14 0,-6 0 15 0,6-4 15 0,0 4 13 0,-6-5 16 0,6 1 13 0,-7 4 13 0,7-5 20 15,0-1 21-15,0 6 0 0,-5-4-15 0,5-2-1 0,0 6 4 0,0-5 5 16,0 5 6-16,0-4 3 0,0-2-2 0,0 1 0 0,0 5-1 0,0-4 1 0,0-1 3 15,0 5-3-15,0-4-7 0,0 4-10 0,0-6-11 0,0 6-8 0,-8 0-5 16,8 0-2-16,0 0-1 0,0-3-1 0,0 3-1 0,0 0-2 0,0-6-3 16,0 6-6-16,0 0-6 0,0 0-8 0,0 0-11 0,0 0-9 0,0 0-10 0,0 0-7 15,0 0-10-15,0 0-8 0,0 0-5 0,0 0-9 0,0 0-7 0,0 0-5 16,0 0-3-16,0 0-4 0,0 0-4 0,0 0-2 0,0 0-4 0,0 0 0 16,0 0-4-16,0 0-3 0,0 0-1 0,0 0-4 0,0 0-1 0,0-6 0 0,0 6 0 15,0 0 7-15,0 0 6 0,0 0 5 16,8 6 4-16,-3-6 4 0,-5 0 4 0,7 0 6 0,-1 6 4 0,0-6 5 0,2 3 4 0,4-3 4 0,-6 6 3 15,7-2 2-15,-5-4-2 0,5 5-2 0,-2-1-7 0,10-4-5 0,-8 5-2 16,0 1-1-16,6-2-4 0,2 1-2 0,-9 1-1 0,7-2-2 0,1 2-2 0,0-6 3 16,6 5-5-1,-7 4 2-15,1-5-1 0,6 2 2 0,-6-2 0 0,5 1-2 0,-6 1-1 0,8 4-2 0,-1-5 0 0,0-1-1 0,-8 1-4 0,11 5 0 16,-5-7-3-16,3 8 1 0,-1-7-1 0,0 2-2 0,0 4-1 0,6-1 1 16,-6-4-3-16,1 5 2 0,-1-1 0 15,0 3 1-15,1-9 1 0,5 8 2 0,-6-3 2 0,-1 3 0 0,2-2 1 0,-1 1 1 0,6 5 2 0,-6-6-1 0,1 1-1 0,5 4-1 16,-1 2-1-16,3-7-1 0,-2 6 1 0,2 0-1 0,5 0-1 0,1-6 1 15,-3 6-3-15,2 1 2 0,7-2-4 0,-7 0-1 0,5 0 1 0,4 2-1 16,-4 2 1-16,4-3 1 0,-4 0 0 0,-6 4 2 0,14-4 2 0,-4 6-2 16,-4-6 5-16,2 3-3 0,5 1 2 0,-3 2-1 0,3-3 4 0,-7 3-1 15,11-8 2 1,-11 12-1-16,2-5 0 0,-1-1 1 0,2 2-4 0,-3 3-20 0,2-5 0 0,-2 5 0 0,4-5 0 0,-4 7 0 0,4-7 0 0,-4 5 0 0,2-3 0 16,-2 1 0-16,4-1 0 0,-4 3 0 0,9-5 0 0,-8 2 0 0,0 3 0 31,7-5 0-31,1 5 0 0,0 0 0 0,-2 1 0 0,0-1 0 0,9-3 0 15,-9 3 0-15,9 1 0 0,-10-1 0 0,10 1 0 0,-1-1 0 0,-7 0 0 16,-2 1 0-16,3-1 0 0,0 1 0 0,0-1 0 0,-1 0 0 0,0 0 0 16,-7 1 0-16,8-1 0 0,-8 0 0 0,0-3 0 0,0 4 0 0,-6-1 0 15,8-5 0-15,-7-1 0 0,-3 3 0 0,2-2 0 0,0 2 0 0,-7-8 0 0,8 7 0 16,-8-4 0-16,7-2 0 0,-5-1 0 0,-2 2 0 0,1 1 0 0,-1-7 0 16,-5 6 0-16,-1-6 0 0,0 0 0 0,-7 3 0 0,7-3 0 0,-12 1 0 15,4-5 0-15,-5 4 0 0,0-5 0 0,-6 2 0 0,7 0 0 0,-14-3 0 16,6-3 0-16,-6 6 0 0,0-6 0 0,0 0 0 0,0 0 0 0,0 0 0 15,0 0 0-15,0 0 0 0,0 0 0 0,0 0 0 0,0 0 0 0,0 0 0 0,0 0 0 16,0 0 0-16,0 0 0 0,0 0 0 0,0 0 0 0,0 0-46 0,0 0-45 16,-6 0-10-16,6 0-10 0,0 0-8 0,0 0-12 0,0 0-8 0,0 0-12 15,0 0-10-15,0 0-11 0,0 0-13 0,0 0-15 0,0 0-15 0,0 0-21 16,0 0-29-16,0 0-37 0,0 0-76 0,0-6-94 0,0 6-42 0,-7 0-12 0,7-3 10 16,0-3 25-16,-7 0 29 0,0-3 33 0,7 0 35 0,-5-1 39 0,-3 1 41 15,8-7 45-15,-5 2 54 0,-3-1 58 0</inkml:trace>
  <inkml:trace contextRef="#ctx0" brushRef="#br0" timeOffset="40348.85">20991 11383 97 0,'-8'0'211'0,"2"0"80"0,-1-6 60 0,2 6 51 0,5-5 50 0,-9 1 43 0,4-2 43 0,0 1 33 0,-3-4 31 0,8 5 26 0,0 4 23 0,-5-6-72 0,5 6-124 0,0 0-113 0,0 0-111 16,0 0-56-16,5-6-32 0,-5 6-26 0,0 0-20 0,0 0-21 0,0 0-16 15,0 0-13-15,0 0-7 0,0 0-7 0,0 0-3 0,0 0-5 0,0 0-7 16,0 0-5-16,0 0-8 0,0 0-5 0,0 0-3 0,0 0-5 0,0 0-2 0,0 6-2 15,8 0 0-15,-8-6 0 0,5 4 0 0,-5 5 2 0,5-4 0 0,4 5 1 16,-4 1 4-16,2-1 3 0,-1 3 4 0,2-2 0 0,-3 4 1 0,3 4-1 16,-3-5 1-16,9 5-1 0,-7 2 2 0,6-2 0 15,-8-4-1-15,4 4 0 0,1 1 0 0,-2-2 0 0,-3-2-1 0,3 3-1 0,0-5 1 16,-3 2-1-16,1-7 0 0,-6 6 2 0,8-6 2 0,-8-3 3 0,0 4 2 0,-8-1-1 0,2-4 4 16,1 5 2-16,-3-5 1 0,-5 4 2 0,5-5 0 0,-11 3 1 0,7-2-1 15,-8-1 0-15,0 1-1 0,1-1-10 0,-7-4-8 0,8 6-9 0,-9-6-12 0,1 0-9 16,7 0-10-16,-7 0-13 0,-2 0-10 0,9 0-18 0,-2 0-18 0,5 0-25 15,-5 0-30-15,3 0-34 0,2 0-37 0,5 0-32 0,-2 0-28 0,-2 0-56 16,3 0-64-16,0 5-72 0,-1-5-72 0,-1 0-19 0,9 4 8 0,-11-4 22 0,4 0 32 16,1-4 41-16,2-1 44 0,-3 5 51 0,-1-10 51 0,-1 5 51 0,9-4 52 15,-9-2 62-15,1-3 70 0</inkml:trace>
  <inkml:trace contextRef="#ctx0" brushRef="#br0" timeOffset="40792.91">19564 10255 0 0,'0'0'1'0,"0"0"102"0,0 0 64 0,7 0 46 0,-7 0 34 0,0-7 34 0,0 7 29 0,0-5 30 0,0 5 29 0,6-4 30 0,-6 4 28 0,0-5 30 15,0 5 30-15,7 0-65 0,-7-6-120 0,6 6-54 0,-1 0-21 0,-5 0-10 0,9 0-5 16,-9 0-4-16,7 0-5 0,-2 0-6 0,-5 0-7 0,0 0-9 16,0 0-11-16,6 0-13 0,1 0-13 0,-7 0-16 0,0 0-17 0,6 0-15 0,-6 0-17 15,0 0-14-15,8 0-13 0,-8 6-9 0,0-6-11 0,5 5-6 0,-5-1-6 0,0 1-5 16,7 2-2-16,-7-4-3 0,0 8 0 0,6-7-2 0,-6 6 1 0,0 4 0 15,0-4 0-15,0 5 0 0,0 0 2 0,0 0 1 0,0 0-2 0,0-2-1 16,0 7 0-16,0-4-1 0,0 3-2 0,-6-1-1 0,6 3-2 0,-7-2 1 16,7 1-3-16,0 5-4 0,-5-7-6 0,5 3-8 0,0-2-10 0,0 5-14 0,-8-3-14 15,8-3-18 1,0-3-18-16,0 4-27 0,0-4-22 0,0 4-32 0,0-4-32 0,0-4-35 0,0 2-35 0,0-3-62 0,8 1-73 0,-8-1-72 0,0-1-68 0,0-4-17 16,0-5 9-16,0 4 25 0,0-4 36 0,0 0 35 0,0 0 44 0,-8 0 45 15,8-4 47-15,-6-1 51 0,6 1 52 0,-7-8 67 0,7 3 72 0</inkml:trace>
  <inkml:trace contextRef="#ctx0" brushRef="#br0" timeOffset="41188.61">19956 10380 0 0,'5'6'31'0,"1"-6"149"0,2 0 82 0,-3-6 58 0,-5 6 44 0,7-4 36 31,-7-1 31-31,0 1 24 0,8-8 22 0,-8 3 18 0,0 0 18 0,0 3 20 0,0 6 19 16,0 0-112-16,0 0-191 0,0-3-92 0,0 3-44 0,0 0-24 0,0 0-11 15,0 0-9-15,-8 0-6 0,8 0-5 0,0 0-1 0,0 0 2 0,-7 3 4 0,7-3-1 16,-5 6 2-16,5-2-9 0,-8 7-10 0,2-8-9 0,1 9-10 0,-3-8-7 16,0 5-4-16,-3 6-3 0,4-6 1 0,2 3 1 0,-4 3-2 0,4-6-2 15,-8 4-5-15,8 2-6 0,-4-4-5 0,2 3-6 0,2 6-3 0,5-5-7 16,-7-2-4-16,1 2-7 0,6 0-4 0,-6 0-4 0,6-1-4 0,0 0-3 0,0 1 0 16,0 1-3-16,0-2 0 0,0 1 1 0,6 1 1 0,0-7 5 0,-6 4 6 15,7-2 6-15,5-2 6 0,-3 1 5 0,-4 1 9 0,8-7 6 0,1 0 7 0,-9 1 5 16,13 1 6-16,-2-6 5 0,-5 0 4 0,2 0 2 0,7 0 0 0,-6-6 2 15,4 1 2-15,-4 1 3 0,7-5 11 0,-3-1 6 0,-4 4 8 0,-2-9 4 16,1 6 4-16,1-6 2 0,-2 0 1 0,0 0 1 0,-5 2-3 0,1-8-1 16,-3 6 0-16,3-3-3 0,-2 2-3 0,-1-2-5 0,-5-3-11 0,0 3-5 15,0 2-11-15,0-2-9 0,0-3-7 0,-5 6-9 0,5 2-9 0,-6-2-7 0,-2 0-9 16,3 5-11-16,-3 0-7 0,1 0-10 0,1 1-11 0,0-1-14 0,-6 4-14 16,4 3-20-16,-5-3-21 0,7 6-24 0,-6 0-24 0,3 0-21 0,-2 0-22 15,4 6-16-15,-7-3-18 0,2 3-38 0,6 4-49 0,-7-1-62 0,0 6-69 0,6-6-16 16,0 6 8-16,2 1 24 0,-3-2 30 0,-4 2 38 0,4-2 38 0,8 0 39 15,-6 0 40-15,1-4 37 0,5 1 40 0,-8-1 54 0,8-7 61 0</inkml:trace>
  <inkml:trace contextRef="#ctx0" brushRef="#br0" timeOffset="41585.82">20451 10703 86 0,'5'0'198'0,"0"0"73"0,4 0 56 0,-9 0 47 0,5-4 45 0,-5-2 41 0,0 3 37 0,0-3 37 0,0-4 32 0,0 5 31 15,0-5 29-15,0 5-61 0,0-4-112 0,7 5-102 0,-7-8-98 0,0 9-51 16,0-9-26-16,-7 8-21 0,7-6-18 0,0 6-18 0,0 0-16 0,0-2-16 16,0 0-12-16,-5 3-15 0,5-3-12 0,0 1-13 0,-9 1-12 0,4 4-10 15,0 0-10-15,-3 0-10 0,3 0-4 0,-3 0-3 0,-5 0-4 0,0 4-3 0,0-4-3 16,0 5-2-16,-1 4 0 0,-4-3 2 0,4 4 1 0,2-1 0 0,-8 0 4 16,8 3 0-16,-2 3 1 0,1-6-5 0,0 4-4 0,0 2-5 0,6 0-3 0,-5 4-5 15,-3-4 0-15,10 0-3 0,-1 4-5 0,-2-4-2 0,3 6-1 0,5-7-1 16,-8-1-3-16,8 2 1 0,0 1-1 0,0-2 4 0,0-4 6 0,8 4 5 15,-8-4 2-15,5 1 7 0,3-3 4 0,-2 3 6 16,-1-2 4-16,10-3 7 0,-9 4 5 0,7-5 7 0,0-1 8 0,0 1 14 0,0-1 14 0,1-4 13 0,-9 6 13 16,8-6 9-16,1 0 10 0,-2-6 14 0,2 6 8 0,-1-4 10 0,-8-1 8 15,9 1 7-15,-7-7 5 0,-1 7-3 0,1-7 1 0,-1 7-9 0,1-7-22 16,-1 3-102-16,-6-3 0 0,7-4 0 0,-7 0 0 0,0 6 0 0,0-4 0 16,-7-3 0-16,7-4 0 0,-6 7 0 0,-1-8 0 0,1 6 0 0,-1-3 0 0,-6 2 0 15,6 1 0-15,-5 1-97 0,-1 1-46 0,-1 1-22 0,2 3-26 16,-8 3-32-16,8 2-39 0,-2-1-32 0,1 5-33 0,-8 5-68 0,9-1-78 0,0 2-61 15,-8-1-48-15,6 5-8 0,1-1 13 0,0 1 27 0,2-5 34 0,-10 4 40 0,8-3 45 16,1-2 54-16,-2 1 53 0,1 1 57 0,-8-6 57 0,10 4 74 0,-10-4 85 0</inkml:trace>
  <inkml:trace contextRef="#ctx0" brushRef="#br0" timeOffset="44125.62">20585 11021 90 0,'8'4'160'0,"-8"-4"47"0,8 0 37 0,-8 0 35 0,0 0 33 0,0-4 30 0,0-1 32 0,0 5 28 0,0 0 29 0,0-4 29 0,0 4 27 16,0-5-63-16,0 5-115 0,0 0-61 0,0 0-31 0,0 0-16 0,0 0-11 16,0-7-10-16,0 7-11 0,0 0-9 0,0 0-11 0,0 0-12 0,0 0-10 0,0 0-12 15,0 0-12-15,0 0-12 0,0 0-15 0,0 0-11 0,0 0-15 0,0 0-13 16,0 0-13-16,0 0-9 0,0 0-10 0,0 0-6 0,0 0-2 0,0 0-3 15,0 7 1-15,0-7 1 0,-8 5-1 0,8-1 3 0,-8 5 2 0,8-3 2 16,-5 3 3-16,-2 0-2 0,1 7-7 0,1-5-10 0,-4-4-12 0,2 8-18 0,2-3-18 16,-8 2-27-16,7-4-27 0,-2-1-33 0,-4 0-33 0,5 1-40 0,2 1-39 15,-10-1-78-15,10-1-94 0,-4 0-56 0,4-3-38 0,5-3-1 0,-5 3 18 16,-3 0 25-16,8-2 34 0,0-4 38 0,-5 0 40 0,-3-4 46 0,8 4 45 0,-6-6 50 16,6 0 55-16,0-3 69 0,0 4 87 0</inkml:trace>
  <inkml:trace contextRef="#ctx0" brushRef="#br0" timeOffset="44667.53">20893 10839 0 0,'13'-9'24'0,"-2"0"140"0,-3 3 74 16,5-3 50-16,-5 0 37 0,2-1 31 0,-1-1 30 0,-4 1 29 0,2 1 26 16,-1-6 25-16,2 5 26 0,-3-5 25 0,3 6 24 0,-3 0-103 0,-5 3-176 15,7-3-81-15,-7 3-34 0,7 2-13 0,-7-1 1 0,0 5-7 0,0 0-4 0,0 0-8 16,0 0-8-16,0 0-7 0,0 0-8 0,0 0-9 0,0 0-10 0,0 5-13 15,-7-5-15-15,0 4-12 0,7-4-12 0,-5 6-9 0,-8 0-12 0,5-3-5 0,-5 3-7 16,-1-2-8-16,4 1-5 0,-11 4-4 16,8-3-7-16,-6-2-5 0,-1 1-5 0,1 1-3 0,0-2-3 0,-1 2-4 0,0-6-5 0,0 5-2 0,1-5-4 0,7 4-1 15,-9-4 0-15,1 0 4 0,2 0 3 0,-3 0 3 0,9 0 5 0,-7 0 7 16,6 0 5-16,-1-4 6 0,1 4 6 0,5-5 10 0,-4 5 10 0,6-6 7 16,1 2 8-16,5 4 5 0,-9-6 0 0,9 1 0 15,0 1 0-15,0-2-3 0,0 1-1 0,9 1-1 0,-9-1-1 0,5-5 2 0,1 7-1 0,1-9 0 0,-2 3-1 16,11-1-1-16,-11 1 0 0,9 0 1 0,-1-3 2 0,-1 9 7 0,7-9 3 15,2 3 3-15,-10 0 4 0,10 5 5 0,-3-2 3 0,3 0 1 0,-2 6-1 0,-6-3-1 16,6 3 0-16,1 0-2 0,-6 0 1 0,-1 3-4 0,0-3 0 0,0 6 0 16,0 0 0-16,0 2-2 0,-7 2-1 15,7-6 0-15,-13 8-3 0,8 3 1 0,-3-2-1 0,-5 2 0 0,0 0-1 0,0 0 1 0,0 3-1 0,-5 3-3 16,-3-2-5-16,0-4-5 0,-3 3-7 0,4 3-4 0,-7-2-4 0,-4-4-2 0,5 0-3 16,-6-2-2-16,6 2-2 0,-8 0-3 0,8-4 0 0,-8 3-4 0,5-5 2 15,-5 2 1-15,8-1 3 0,-8-1 2 0,10-4 5 0,-2 5-3 0,-2-6 1 0,10 7-3 16,-9-8-4-16,9 4-3 0,-3-2-3 0,8-1-4 0,-5-4-1 0,5 5-1 15,0-1-2-15,0-4-3 0,-8 6-1 0,8-6-1 0,0 0 2 16,8 3 0-16,-8-3 3 0,0 0 6 0,0 6 4 0,5-6 7 0,3 0 6 0,-3 0 4 16,-5 0 6-16,14 0 2 0,-9 0 3 0,10 0 3 0,-2 0 3 0,-2-6-1 15,5 6 3-15,2-3-9 16,3-3-15-16,-10 2-18 0,10-1-23 0,-3 5-30 0,3-4-35 0,-2-1-44 0,1-2-46 0,-1 4-78 0,0 3-91 0,-1-6-59 0,3 1-44 0,-3 1-11 16,3-2 6-16,-2 2 20 0,-6-1 29 0,8 1 35 0,-3-1 37 0,-4-5 44 15,4-1 45-15,-2 7 54 0,-5-7 55 0,2 3 69 0,0 3 84 0</inkml:trace>
  <inkml:trace contextRef="#ctx0" brushRef="#br0" timeOffset="45000">21262 10811 0 0,'0'0'21'0,"0"0"138"0,0 0 81 0,0 0 58 0,0-5 51 0,0 1 47 0,-5-1 44 0,5-2 41 0,-6-2 36 0,6 4 35 0,-7-5 29 15,2 5 33-15,5 1 29 0,0-5-101 0,-9 3-178 0,9 6-88 0,0-4-48 16,0 4-32-16,0-6-23 0,0 6-23 0,0 0-23 0,0 0-16 0,0 0-18 0,0 0-13 16,0 0-13-16,0 0-13 15,0 0-11-15,0 0-11 0,0 0-10 0,-5 0-11 0,5 0-11 0,-7 6-4 0,7-6-5 0,-6 4-2 0,1 2-3 0,5-1 1 16,-9 3-1-16,2-3 0 0,2 5-1 0,-9 1 0 0,9-1 0 0,-3 4-1 0,3-4 1 31,-2 4 2-31,0 2-2 0,0-7-5 0,-6 4-9 0,13 2-6 0,-5 0-5 16,-3-4-6-16,8 3-5 0,-6-5-3 0,6 6-1 0,0-4-2 0,0-7-2 15,0 5 0-15,0 1 0 0,0 1 1 0,6-8 3 0,-6 4 10 0,8-2 7 16,-3-1 13-16,-5 1 9 0,7-1 7 0,-1-4 11 0,1 6 6 0,7-6 15 0,-9 0 12 16,3-6 14-16,3 6 13 0,-3-4 15 0,4-1 13 0,-3-4 8 0,2 2 10 15,-4-2 5-15,-2 0 3 0,4-1 5 0,3 1-3 0,-12-2 0 0,6-4-6 16,-1 0-38-16,3 2-74 0,-8-3 0 0,8 2 0 0,-8-1 0 0,0-4 0 15,-8 4 0-15,8-4 0 0,-8 5 0 0,3-7 0 0,-8 6 0 0,8 2 0 16,-9 3 0-16,1-5 0 0,-8 4 0 0,8 2-46 0,-6 5-88 0,0-2-21 0,-1 6-22 16,1 0-23-16,-2 0-22 0,3 6-29 0,-1-2-31 0,-1 5-37 0,6 2-43 15,-4-2-87-15,4 1-106 0,-7 5-37 0,11 0 2 0,-3 0 22 0,-3 0 27 0,11-2 40 16,-8 7 40-16,-1-4 44 0,2-3 43 0,6 2 51 0,-7-1 52 0,0 2 60 16,-1-3 65-16</inkml:trace>
  <inkml:trace contextRef="#ctx0" brushRef="#br0" timeOffset="52027.61">20970 12032 71 0,'0'0'145'0,"0"6"40"0,0-6 31 0,0 0 27 0,0 0 22 0,0-6 24 0,7 6 23 0,-7-6 20 0,0 6 21 15,0 0 21-15,0 0 20 0,0 0-55 0,0-3-103 0,0 3-58 16,0 0-34-16,0 0-13 0,0 0-4 0,0 0-6 0,0 0-3 0,0 0-6 0,0 0-7 0,0 0-4 16,0 0-6-16,0 0-3 0,0 0-8 0,0 0-4 0,0 0-9 0,0 0-4 15,0 0-4-15,0 0-5 0,0 0-3 0,0 0-3 16,0 0-1-16,0 0-5 0,0 0-2 0,0 0-4 0,0 0-6 0,0 0-5 0,-7 0-3 0,7 0-7 15,-5 3-4-15,5-3-4 0,-9 6-6 0,4 0-1 0,0-6-3 0,-3 3-2 16,3 3 0-16,-3-2-1 0,0 1 1 0,3-1 2 0,-8 7 1 0,7-7 1 0,-2 2 2 16,-4-1 1-16,0 5 3 0,5-6-1 0,-6 1-1 0,-1-1 3 0,2 7 1 15,-2-7 0-15,-4 7 2 0,2-7 3 0,0 7 1 0,0-7 2 0,-2 5 3 0,-3 0 2 16,10-3 1-16,-10 3 3 0,-5 3 1 0,8-3 4 0,-1 0 0 0,-2 1 3 16,-6-1 2-16,9 3 2 0,-8-3-1 0,7 4-1 0,-10-2 0 0,6-2-1 15,-4 7-1-15,1-3 0 0,0-2-3 0,-1 4 1 0,1 0-5 0,-6-2 1 0,6 2-1 16,-6-6-6-16,-2 7 0 0,2-2-3 0,-1 1 0 0,1 1-3 0,-2-2-1 15,2-6-2-15,0 7 1 0,1 0-2 0,-3-4-2 0,8 2-1 0,-6 2 0 16,-2 1-1-16,10-2-3 0,-10 0 1 0,2 0 0 0,6 2 0 0,-6-1 1 16,-2-1-2-16,2 2 4 0,0 2 1 15,-1-3 0-15,1 4 1 0,-2 2 3 0,-6-8 2 0,8 8 2 0,1-3 1 0,-1 3 3 0,-2-6-2 16,2 4 2-16,-1-1-1 0,6 3 0 0,-5-6-1 0,6 3 0 0,-6 3-2 0,-2-2 1 0,10-4-2 16,-10 4 0-16,2 0-2 0,6 1 2 0,-8 1-3 0,2-3 0 0,1 1 2 0,-1 2-3 15,-7 3 1-15,7-5 0 0,-2 0-1 0,8 7-1 0,-8-7-1 0,2 0-3 16,0 1-3-16,6-1-1 0,0 1-2 0,-6 0-3 0,5-2-2 0,1-3 1 15,-6 6-2-15,6-3 2 0,0-3-1 0,0 4-2 0,-8-4 1 0,10 5-1 0,-8-6 2 16,4 7-2-16,-4-3 0 0,5-3 2 0,3 0-1 16,-4 4-1-16,1-4 2 0,4 0-1 0,-4 0 1 0,1 4-1 0,7-4-1 0,-9 0 2 0,9 0-1 15,0 3 2-15,-1-2-2 0,1-2 3 0,-2 0 0 0,3 0 2 0,-3 2 0 0,8-2 1 16,-6 2-1-16,0-1 2 0,6-2 0 0,-8 2 0 0,11-6-2 0,-11 6 2 16,2 0 0-16,6 0 0 15,-7 0 1-15,6-5-3 0,1 4 2 0,-6 0-1 0,7-3-2 0,-2 4 2 0,1-6-3 0,-1 1-2 0,2-1 0 0,-1 0-2 16,7 3-1-16,-2-8-1 0,3 5-3 0,-2-4-3 0,0-1-1 0,7 2-2 0,-5-1-1 15,5-5 0-15,0 4-1 0,-7-4 0 0,7 0 1 0,0 5-1 0,0-5 4 16,0 7 0-16,0-7 1 0,0 0 5 0,0 0-1 0,0 4 2 0,0-4 2 16,0 0 3-16,0 5 3 0,0-5 3 0,-8 0 0 0,8 0 2 0,0 5-2 15,0-5 2-15,0 4 2 0,0-4-1 0,0 0 1 0,0 0-3 0,-5 4 3 0,5-4 1 16,0 0-1-16,0 0 0 0,0 0-3 0,0 0 2 0,0 6-2 0,0-6 0 16,0 0-1-16,0 0-1 0,0 0-1 0,-7 0-2 0,7 0-4 0,0 0 1 0,0 0-4 15,0 0-2-15,0 0-3 16,0 0-3-16,0 0-5 0,0 0-3 0,0 0-6 0,0 0-4 0,0 0-4 0,0 0-6 0,0 0-3 0,0 0-4 0,0 0-8 15,0 0-3-15,0 0-9 0,0 0-7 0,0 0-8 0,0 0-5 0,0 0-13 0,0 0-7 16,0 0-12-16,0 0-14 0,0 0-20 0,0 0-19 0,0 0-24 0,0 0-19 16,0 0-38-16,0 0-41 0,0 0-53 0,0 0-58 0,0 0-37 0,0 0-22 0,-7-6 4 15,7 6 19-15,-5 0 25 0,-3-4 31 0,8 0 37 0,-7-1 40 0,1 0 40 16,0-6 41-16,-1 6 50 0,2-10 52 0,-4 6 59 16,4-4 67-16</inkml:trace>
  <inkml:trace contextRef="#ctx0" brushRef="#br0" timeOffset="52487.62">17720 13523 0 0,'8'0'2'0,"-8"0"107"0,0 0 64 0,6-6 44 0,-6 6 33 0,0 0 32 0,0-6 29 0,0-3 27 0,-6 3 27 0,6 3 25 0,0-3 24 0,0 2 26 0,-8-1 24 0,8-1-71 16,0 2-126-16,0-2-62 0,0 6-26 0,0-4-11 0,0-1-8 0,0 5-5 16,0-5-9-16,0 5-5 0,0-4-6 0,0 4-4 0,0 0-5 0,0 0-8 15,0 0-4-15,-5-6-9 0,5 6-11 0,0 0-9 0,0 0-9 0,0 0-9 0,0 0-9 16,0 0-11-16,0 0-7 0,0 0-9 0,0 0-11 0,-7 6-6 0,7-6-9 16,-6 4-5-16,6 6-6 0,-7-6-4 0,0 6-4 0,7 1 0 0,-7 2-1 0,2 2 0 15,-8 0 4-15,5 6 1 0,2-8 5 0,-6 8 5 0,3-2 4 0,-2 1 1 16,-1-1 2-16,3 0 2 0,-3 1-3 0,-1 5 3 0,-1-7-1 0,-5 3 0 15,7-2 1-15,-1-1-2 0,-1 3 1 0,-6-2 1 0,8 1-3 0,0-1 1 16,-2-4-2-16,-4 4 2 0,2-5-1 0,4 2 1 0,6 3 1 0,-8-5-1 0,2 2 2 16,6-1 0-16,-7-6 2 0,5 6-1 0,3-5 1 0,-2 4 1 0,0-4 0 15,0-1-1-15,1-4 1 0,-1 6-1 0,7-6-1 0,-6 4 0 0,6-5-1 16,0-4-3-16,0 0-1 0,-7 6-3 0,7-6-2 0,0 0-2 0,0 0-3 16,0 0-1-16,0 0-3 0,0 0 0 0,7 0 4 0,-7 0 0 0,6 5 3 15,-6-5 2-15,7 0 2 0,-1 4 2 0,-6-4 0 0,14 0 2 0,-7 5 1 16,-2-5 3-16,8 6 4 0,1-6 0 0,6 4 5 0,-8-4-2 0,8 0 2 0,-1 6-9 15,7-6-11-15,-7 5-23 0,8-5-28 0,-7 4-37 0,6-4-38 0,0 6-40 0,-8-3-43 16,9 3-68-16,-6-2-76 0,-2-4-90 0,-1 11-94 0,3-8-37 0,-3 9-6 0,-4-3 14 16,-1-5 24-16,0 6 39 0,-5-5 44 0,2 0 53 0,-1-1 52 0,-9-4 55 15,0 0 57-15,5-4 68 0,-5-6 72 0</inkml:trace>
  <inkml:trace contextRef="#ctx0" brushRef="#br0" timeOffset="56982.7">19290 13350 71 0,'0'-4'144'0,"0"-7"43"0,0 7 33 0,0-1 28 0,0 1 27 0,0-1 28 0,0-5 24 0,0 4 28 0,0 2 27 0,0-1 27 0,0-5 28 0,0 5-51 0,0 1-101 15,0-1-54-15,0 1-30 0,0-2-14 0,0 0-5 0,0 2-3 16,0-1 1-16,-6 0-7 0,6 1-5 0,0-2-9 0,0 2-8 0,0-1-12 0,0 1-11 0,-7-1-8 16,7-2-12-16,0 7-6 0,0-3-7 0,0-3-6 0,0 1-5 0,0 1-8 15,0 4-7-15,-5-6-7 0,5 6-7 0,0 0-3 0,0 0-6 0,0 0-4 16,0 0-6-16,0 0-6 0,0 0-6 0,0 0-6 0,0 0-7 0,0 0-7 0,0 0-5 15,0 0-5-15,0 0-8 0,0 0-3 0,0 0-2 0,0 0-2 0,0 6 1 16,0-2-2-16,0 1 2 0,0 4 1 0,0-2 1 0,0 2 0 0,0 6 4 0,0-6 2 31,0 6 2-31,0 0 3 0,0-2 4 0,0 2 1 0,5 6 4 0,-5-8-1 0,0 2-1 0,0 0 0 0,7 0-1 0,-7 0 1 0,0 0 0 0,6 4 0 16,-6-4-2-16,0-1 1 0,8 0 1 0,-3-3 1 0,-5 2-1 0,8 2 2 0,-8 0-1 16,5 0 0-16,2-5 0 0,-7 4 1 0,7 2 1 0,-2-7 0 0,-5 1 1 15,7-1-1-15,-7 2 0 0,8-2-4 0,-8 1-7 0,5-1-6 0,-5-3-11 16,7 3-10-16,-7-3-12 0,7 3-14 0,-7-9-18 0,0 9-18 0,5-3-22 0,-5-6-25 31,0 4-24-31,0-4-22 0,0 0-18 0,0 0-21 0,0 6-13 0,0-6-39 16,0 0-49-16,0 0-66 0,0 0-71 0,0 0-16 0,-5-6 6 0,5 6 24 0,-7-4 30 15,0-7 36-15,7 7 34 0,-5-5 37 0,5-2 36 0,-8 1 36 0,1 1 38 0,2-1 55 16,-2-5 61-16</inkml:trace>
  <inkml:trace contextRef="#ctx0" brushRef="#br0" timeOffset="57618.62">19785 13091 0 0,'0'0'70'0,"0"-4"50"0,0 4 34 0,0-5 26 0,0 5 22 0,0-6 24 0,-6 2 20 0,6-1 20 0,0 1 19 0,0-1 17 15,0 5 21-15,0-4-22 0,0-2-41 0,0 0-45 0,0 3-48 0,0 3-23 0,-7-6-8 16,7 6-3-16,0 0-2 0,0-6-2 0,0 3-2 0,0 3-1 16,0-6 2-16,0 1-3 0,0 5-1 0,0-4-2 0,0 4-3 0,0-4-3 0,0 4-3 15,0-5-4-15,0 5-2 0,0 0-1 0,0-6-1 0,0 6-6 0,0 0 1 16,0 0-3-16,0 0-5 0,0 0 0 0,0 0-5 0,0 0 0 0,0 0-6 0,0 0-4 15,0 0-2-15,0 0-7 0,0 0-7 0,0 0-4 0,0 0-6 0,0 0-8 16,0 0-4-16,0 0-7 0,0 0-7 0,0 0-5 0,0 0-9 0,0 0-5 16,0 0-4-16,0 0-10 0,0 0-4 0,-6 0-6 15,6 0-2-15,-7 6 2 0,7-1-2 0,-6-1 0 0,6 0 1 0,-8 7 0 0,3-2 1 0,5 6 3 0,-13 0 0 16,13-2 4-16,-13 8 1 0,5-6 4 0,3 4 4 0,-2 1 1 0,0-1 2 0,2-4-1 16,-2 3-1-16,1 3-1 0,-2-7 1 0,2 6-1 0,-1-5 0 0,2 4 0 15,-3-4 1-15,2 0-2 0,-1-2 1 0,7-2-1 0,-6 5 0 0,6-7-2 16,-5 0-2-16,5-3 0 0,-7 3-2 0,7-5 2 0,0 7-3 0,-9-8-1 15,9 4 0-15,0-7 0 0,0 3-1 0,0-3-1 0,0 0 1 0,0 0 0 16,0 0 1-16,0 0-1 0,0 0 4 0,0 0-1 0,0 6 3 0,0-6 2 0,0 0 3 16,0 5 2-16,0-5 3 0,9 0 2 0,-9 0 4 0,7 0-1 0,-7 0 3 15,5 0 3-15,-5 0-2 0,6 0 5 0,1 0-1 0,-1-5 1 0,2 5 1 0,-3-6-3 16,2 6 1-16,-1 0-3 0,2-3 1 0,-2-4-2 0,6 7-2 0,-5-3 2 16,5-3-1-16,3 1-3 0,-9 5 1 0,7-4 0 0,0-2-3 0,6 3 0 15,-6-8-2-15,0 7 0 0,0-2 2 0,6 3-4 0,-4-4 1 0,-3 2-2 16,7-4 0-16,-5 3-7 0,-1 2-9 0,1-1-11 0,-2 1-17 0,-1-1-16 0,5 1-20 15,-5-2-21-15,-3 0-25 0,4 2-25 0,-4-1-25 0,-3-1-28 0,2 6-22 16,0-4-36-16,-7 4-40 0,5-5-46 0,-5 1-51 0,0 4-39 0,0 0-32 0,0 0 2 16,0 0 20-16,-5-5 29 0,5 1 33 0,-7-2 38 0,0 0 38 0,2 2 38 15,-10 4 37-15,10-5 44 0,-9 0 47 0,1-5 52 0,5 6 70 0</inkml:trace>
  <inkml:trace contextRef="#ctx0" brushRef="#br0" timeOffset="57905.48">19785 13166 0 0,'0'0'14'0,"0"4"128"0,0-4 69 0,0 4 46 0,0-4 33 0,0 0 30 0,-6-4 28 0,6 4 26 0,0 0 25 0,-7-4 25 16,7 4 24-16,0-5 24 0,0-1 26 0,0 2-89 0,0-2-154 0,0 1-71 0,0-4-26 16,0 3-9-16,0 2 2 0,0-1-2 0,0 1-3 0,0-1-5 0,0 1-4 15,0-2-7-15,0 6-5 0,0-6-11 0,0 6-12 0,0 0-10 16,0-4-16-16,0 4-13 0,0 0-12 0,0 0-14 0,0 0-12 0,0 0-9 0,0 0-11 0,0 0-7 31,0 0-7-31,0 0-3 0,0 0 0 0,7 4 0 0,-7 8-1 0,0-8 2 16,0 5 2-16,6 0-1 0,-6 2 3 0,8-2 1 0,-8 7 2 0,5-3 5 15,-5 2 4-15,8 6 4 0,-8-7 2 0,5 0-1 0,-5 6 1 0,0-5-2 16,5 4 0-16,-5-4-2 0,0 0-2 0,9-2 2 0,-9 2-4 0,5 0-4 0,-5 0-6 16,7 0-13-16,-7 0-14 0,0-5-18 0,8 4-19 0,-8 0-23 0,6-4-26 15,-6 0-33-15,6 5-33 0,-6-5-42 0,0-1-46 0,7 0-69 0,-7 3-83 0,0-3-54 16,5 0-43-16,-5 1-2 0,0-5 14 0,0 4 28 0,0-2 33 0,0-7 37 16,0 0 43-16,0 3 45 0,0-3 48 0,0 0 53 0,0-3 53 0,-5 3 65 0,5-7 81 15</inkml:trace>
  <inkml:trace contextRef="#ctx0" brushRef="#br0" timeOffset="58317.96">20156 13166 0 0,'6'-5'31'0,"1"5"148"0,-7-6 82 0,8 6 58 16,-8-4 40-16,0-7 35 0,0 7 28 0,0-1 22 0,0-5 23 0,0 5 16 16,0-4 16-16,0 5 16 0,0-2 15 0,0 0-115 0,0 6-189 0,0-4-92 15,0 4-38-15,0-5-18 0,0 5 1 0,0 0-2 0,0 0 3 0,0 0 1 16,0 0 2-16,0 0 4 0,0 0 4 0,0 0 1 0,0 0 0 0,0 0-5 0,0 0-9 15,0 0-13-15,0 0-14 0,0 0-12 0,0 0-13 0,0 0-9 0,0 0-7 16,0 0-6-16,-8 0-5 0,8 5-4 0,-7-1-5 0,7-4-3 0,-6 12 2 0,0-8-3 16,6 10-2-16,-5-4 1 0,-2 4-1 0,-1 2 1 0,-5-3 0 15,7 7 0-15,1 1 4 0,-2-2 1 0,7-5 0 0,-9 6 2 0,4-2 2 0,-1 3 1 16,6-2-2-16,-7 1-1 0,7-4 1 0,0 2-2 0,0-3 0 0,0 3 0 16,0-2 0-16,7-1-1 0,-7-6 0 0,6 6 0 0,-6 0-1 0,5-5-1 15,4-1 1-15,-2 0 0 0,-2 3 0 0,1-3 2 0,-6 0 1 0,13-3 0 16,-5 3 3-16,-1-5 3 0,-2 1 3 0,1 2 4 0,0-4 4 0,1-3 3 0,6 0 7 15,-5 0 5-15,-2 0 11 0,-1 0 6 0,3-3 9 0,5-4 7 0,-7-2 6 0,1 4 6 16,-2-5 5-16,3 1 5 0,5 0 4 0,-7-7 3 0,1 2 2 0,0 4-2 16,0-5-3-16,-2-5-5 0,-5 6-6 0,7 0-8 0,-7-7-6 0,0 2-8 15,0 1-7-15,0-3-7 0,0 2-6 0,-7-2-8 0,7 2-8 0,-5 1-9 16,-2-8-9-16,0 12-7 0,0-7-9 0,-6 7-11 0,7-1-10 0,-7 2-15 16,0 3-17-16,0-1-22 0,5 7-23 0,-11-1-25 0,14-1-25 0,-10 6-27 15,-2 0-26-15,2 6-31 0,2-1-35 0,2-1-52 0,4 1-68 0,-7 5-73 0,1 1-78 16,-1 2-17-16,7-3 9 0,-4 4 28 0,-2 2 36 0,5-1 39 0,-4-6 41 0,5 6 47 15,-6 0 42-15,1-6 51 0,4 1 52 0,-3-1 65 0,-5 3 69 0</inkml:trace>
  <inkml:trace contextRef="#ctx0" brushRef="#br0" timeOffset="72272.42">17186 10371 0 0,'-5'0'36'0,"5"0"33"0,0 0 19 0,0 0 15 0,0 0 15 0,-7 0 16 0,7 0 21 0,0 0 15 0,0 0 16 16,0 0 14-16,0 0 12 0,0 0-22 0,0 0-42 0,0 0-22 0,0 0-11 15,0 0-2-15,0 0 0 0,0 0 0 0,0 0-1 0,0 0-3 0,0 0-7 0,0 0-6 16,0 0-1-16,0-4 0 0,0 4-2 0,0 0-4 0,0 0-2 0,0 0-3 16,0-6-7-16,0 6-2 0,0 0-4 15,0 0-6-15,0 0-5 0,0-6-5 0,0 6-8 0,7-3-4 0,-7-3-5 0,0 6-4 0,0-5-3 0,0 1-4 16,5-2-2-16,-5 3-2 0,7-3-2 0,-7 2-2 0,6-1 1 0,2-1-2 0,-2 3 1 15,1-9 1-15,-2 8 4 0,4-5 0 0,1-1 1 0,-2-1 1 0,5 1 2 16,0 1 1-16,0-6-1 0,6 6-1 0,-5-6-1 0,6 0-1 0,-7 0-4 0,5 2-1 16,9-8 0-16,-6 6-4 0,-3-3-1 0,8 2-4 0,-7-4-3 15,8 1-9-15,-7 0-15 0,-1-1-16 0,7 1-18 0,-8-5-29 0,3 5-39 16,6-7-48-16,-8 3-57 0,-1-3-61 0,3 2-63 0,-3-5-23 0,-4 5-7 0,6-6 5 0,-6 2 11 16,-4-2 21-16,4 0 28 0,-7-4 28 0,6 4 34 0,-6-4 41 0,0 7 46 15,-7-9 51-15,5 7 66 0</inkml:trace>
  <inkml:trace contextRef="#ctx0" brushRef="#br0" timeOffset="74419.53">15267 9975 0 0,'-9'-6'37'0,"-3"6"78"0,6 0 43 0,-1-3 31 0,0 3 28 0,0-6 25 0,-6 2 21 0,8 4 25 0,-1-5 20 0,-9 1 22 0,10-1 25 0,-4-2 0 15,4 4-13-15,0-3-49 0,-3 1-71 0,3 5-36 0,-3-4-14 0,2 4-7 16,6 0-1-16,-7-6-3 0,7 6-2 0,0 0-5 0,0 0-2 0,-6-4-9 0,6 4-8 16,0 0-11-16,0 0-15 0,0 0-13 0,0 0-9 0,0 0-10 0,0 0-12 0,0 0-8 15,0 0-11-15,6 0-8 0,-6 0-6 0,0 0-7 0,0 0-5 0,0-5-2 16,0 5 0-16,7 0 4 0,-7-4 6 0,6 4 4 0,-6 0 3 0,0 0 5 16,8-5 3-16,-3 5 2 0,3 0 1 0,-3 0 1 0,0 0 1 0,4-6 0 15,3 6 1-15,2 0-3 0,-1 0-3 0,-1-4-5 0,2 4-6 0,4 0-7 16,-4-6-8-16,4 6-3 0,3-5-4 0,-2 5-3 0,1 0 0 0,-1-4-5 0,2 4 2 15,-3-6-3-15,2 6 0 0,1 0-2 0,-3-5 0 0,3 5-2 0,-9 0 0 16,7 0 0-16,-6 0-1 0,1 0 1 0,-1 0-2 0,-6 0 1 0,5 0 1 16,-5 0 3-16,-7 0 3 0,5 0 3 0,-5 0 4 0,0 0 3 0,0 0 3 0,0 0 3 15,0 0 2-15,-5 5 0 0,5-5 3 0,-7 0-3 0,7 6 2 0,-6-6-1 16,0 0 0-16,-1 0-2 0,-6 0-4 0,7 4-3 0,-7-4-3 0,-2 0-4 16,3 5-4-16,0-5 0 0,-4 6-4 15,5-6 0-15,-10 4-1 0,9-4 2 0,-8 6 0 0,8-6 1 0,-2 5-1 0,-4-1-1 0,4-4 4 0,1 5 0 0,6-5 2 16,-6 0 0-16,7 4 1 0,1-4 0 0,-11 0 2 0,11 0 0 0,5 6 0 15,-8-6 1-15,8 0-1 0,0 0 2 0,0 0 0 0,0 0-2 0,0 0 1 0,0 0-4 16,0 0-2-16,0 0-2 0,0 0-2 0,0 0-2 0,0 0-1 0,0 0-3 16,0 0 0-16,0-6-1 0,0 6 0 0,8-4-2 0,-8 4 1 0,5 0 1 15,3 0 2-15,-8 0 0 0,13 0 1 0,-7 0 2 0,2 0 1 16,4 0 1-16,1 0 2 0,1 0 0 0,-1 0 0 0,6 0 1 0,-7 0 0 0,2 0 2 0,4 4-2 16,-2-4 0-16,0 0-1 0,0 0 2 0,-4 0-1 0,0 0 0 15,-5 0 0-15,6 6 1 0,-5-6-1 0,-2 0 1 0,-6 0 3 0,5 0 3 0,-5 0 3 16,0 0 3-16,0 0 1 0,0 0 4 0,0 0 0 0,0 4 1 0,-5-4 1 0,5 0-1 15,0 5-1-15,-6-5 0 0,-2 0-4 0,8 0-2 0,-5 0-8 0,-3 6-7 16,1-6-5-16,-5 0-7 0,5 0-8 0,2 0-4 0,-3 0-7 0,0 0-8 16,-3 0-6-1,6 0-10-15,-2 3-7 0,-2-3-9 0,4 0-10 0,-2 0-15 0,7 0-10 0,-6 0-16 0,1 0-25 0,5 0-25 0,0 0-29 0,-9 0-29 0,9 0-34 16,-7 0-50 0,7 7-56-16,-5-7-61 0,5 5-58 0,0-5-11 0,-6 4 9 0,6 1 21 15,-8-1 29-15,8 2 36 0,-5-6 39 0,5 3 44 0,-8-3 45 0,8 0 46 16,0 6 48-16,0-6 58 0,0 0 67 0</inkml:trace>
  <inkml:trace contextRef="#ctx0" brushRef="#br0" timeOffset="84024.76">15277 11441 0 0,'0'0'1'0,"0"0"46"0,0 0 34 0,0 0 29 15,-5 0 31-15,5 0 27 0,0 0 31 0,0 0 26 0,0 0 25 0,-5 0 21 16,5 0 19-16,-9 0-1 0,9 0-11 0,-5-6-16 0,-2 6-20 0,7-3-18 0,-6 3-16 16,6 0-18-16,-7-6-17 0,0 6-17 0,7-5-15 0,-7 5-12 0,7 0-11 15,0-4-9-15,-5 4-4 0,5-6-8 0,0 6-8 0,-8 0-6 0,8 0-11 0,0-5-8 16,0 5-6-16,0 0-9 0,0 0-6 0,0 0-7 0,0 0-7 0,0 0-6 16,0 0-4-16,0 0-8 0,0 0-1 0,0 0-7 0,0 0-3 0,0 0-3 15,0 0-3-15,0 0-1 0,0 0-2 0,0 0-2 0,0 0 1 0,0 0 0 16,0 0-1-16,0 0 0 0,0 0 1 0,0 0-1 0,0 0 0 0,0 0 0 15,0 0 2-15,0 0 0 0,0 0 2 0,0 0 0 0,0 0 2 16,0 0 0-16,8 0-1 0,-8 0 2 0,5 0 2 0,-5 0 1 0,7 0 2 16,0 0 4-16,0 0 0 0,-7 0 3 0,13 0 3 0,-8-4 2 0,4 4-1 0,1 0 2 0,-2 0-1 0,-3-6 0 15,11 6 0-15,-5-3-2 0,-3 3-2 0,4 0 1 0,1 0-3 0,-6-6-1 16,5 6-3-16,1 0-1 0,-5 0 0 0,3-4-2 0,5 4-2 0,-11 0 1 16,8 0 0-16,1 0-1 0,-2 0-1 0,-1 0 1 0,5 0 0 0,-4 0-1 0,0 0 1 15,3 0 1-15,4 0 0 0,-6 0 0 0,0 0-1 0,5 0 0 0,-2 0 1 16,-5 0 0-16,1 0 0 0,9 4 1 0,-9-4 0 0,3 0 1 0,-10 0-1 0,9 0 1 15,-1 0 0-15,-8 0 0 0,2 0 0 0,0 0 1 0,0 0 1 0,-7 0 1 16,0 0 0-16,6 0 3 0,-6 0 4 0,0 0 3 0,0 0 3 0,0 0 2 16,0 0 1-16,0 0-2 0,0 0 0 0,0 0 1 0,0 0-2 0,0 0 1 15,7 0-2-15,-7 0-2 0,0 0 0 0,0 0-3 0,0 0-6 0,6 0-3 16,1 0-3-16,-7 0-3 0,0 0 1 0,6 0-2 0,-6-4 0 0,5 4 2 0,-5 0-1 16,8 0 1-16,0 0 1 0,-8 0 0 0,5 0 1 0,3 0 0 0,-8 0 2 15,5 0 2-15,0 0-2 0,-5 0 1 0,9 0-1 0,-4-6 2 0,-5 6-2 0,7 0 1 16,-7 0-1-16,6 0 0 0,-6 0-1 0,0 0 2 0,0 0-2 0,0 0 0 15,0 0-2-15,8 0 1 0,-8 0-1 0,0 0 1 0,0 0-2 0,0 0 2 16,0 0-1-16,0 0 0 0,0 0-2 0,0 0-2 0,0 0 0 0,0 0-5 0,0 0-7 16,0 0-9-16,0 0-14 0,0 0-16 0,0 0-20 0,0 0-18 0,0 0-20 15,0 0-31-15,-8 6-32 0,8-6-45 0,0 0-46 0,0 0-57 0,0 4-64 16,0-4-20-16,-6 0 1 0,6 0 18 0,0 6 20 16,0-6 30-16,0 0 31 0,0 0 32 0,0 0 33 0,-7 0 41 0,7-6 43 0,-5 2 48 0,5-2 60 0</inkml:trace>
  <inkml:trace contextRef="#ctx0" brushRef="#br0" timeOffset="84725.68">15456 10200 83 0,'0'-6'146'0,"-7"6"34"16,7-4 25-16,-9-1 21 0,4-1 20 0,5 6 19 0,0-3 20 0,-7-3 18 0,7 2 19 0,-6-1 17 0,6 1 19 0,0-1-67 0,0 5-112 0,0 0-51 0,0 0-17 15,0 0-4-15,0-7 5 0,0 7 2 0,0 0 4 0,0 0 1 0,0-4 1 16,0 4-1-16,0 0 0 0,0-5 0 0,0 5 0 0,0 0-3 0,0-5-3 0,0 5-5 16,0 0-3-16,0-4-7 0,0 4-2 0,0 0-7 0,0 0-3 0,0-6-7 15,0 6-9-15,0 0-7 0,0 0-8 0,0 0-8 0,0 0-8 0,0 0-7 16,0 0-9-16,0 0-9 0,0 0-8 0,0 0-8 0,0 0-9 0,0 0-5 0,0 0 0 15,0 6-1-15,0-2 2 0,6 1 0 0,-6 0 2 0,0 6 3 0,0-2 2 16,7 0 3-16,-7 6 4 0,0 0 4 0,0 6 6 0,5-3 3 0,-5 7 5 0,0-6 1 16,9 5 1-16,-9 6-1 0,0-6 2 0,7 5-2 0,-7 0 1 0,0 1-2 15,5 0-1-15,-5 4 0 0,0-6-4 0,0 2 0 0,6-1 1 0,-6 6-6 16,0-7 0-16,5 2-1 0,-5 0-1 0,0-5-1 0,0-1-3 0,8 1-1 16,-8-1 0-16,0-6 0 0,0 3 0 0,0-2 1 0,8-5 0 0,-8 7 1 0,0-7-1 15,0-5 0-15,5 6 0 0,-5 0-1 0,0-6 2 0,0 1-2 0,7 1-2 16,-7-1-5-16,0-5-11 0,0 4-13 0,0-5-12 0,7 5-23 0,-7-3-25 15,0-1-28-15,0-1-30 0,0 2-29 0,0-6-34 0,0 0-49 0,0 0-61 0,0 0-69 16,0 0-74-16,0 0-21 0,0 0 7 0,0 0 17 16,0 0 26-16,-7-6 34 0,7 2 40 0,-7-7 40 0,7 8 43 0,-5-7 43 0,5-4 45 0,-8 4 54 0,8-11 64 15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10-01T05:18:37.22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13110 7528 0 0,'0'-6'14'0,"-5"3"62"0,5-3 35 0,0 2 32 0,-8-1 31 0,8 5 31 0,-8-6 27 0,3 2 27 0,-1-1 24 0,-2 1 24 0,8-1 25 0,-5-1-1 0,5 2-11 0,-7-2-25 16,-1 3-38-16,8-3-16 0,-5 0-7 0,5-3-13 0,0 4-10 0,-7 1-9 16,7-2-6-1,-7-3-5-15,7 5 3 0,0-2-1 0,-5-3-4 0,5 3-3 0,0 1-6 0,0-5-11 0,0 7-9 0,0-3-9 0,0-3-9 0,0 3-9 0,0 2-3 31,0-2-8-31,0-3-6 0,0 4-9 0,0 1-9 0,5-2-11 0,-5 0-6 0,0 3-7 16,0 3-6-16,0 0-4 0,0-6-4 0,0 6-4 0,0-3-1 16,0 3-5-16,0 0-8 0,0 0-3 0,0 0-7 0,0 0-7 0,0 0-4 0,0 0-6 15,0 0 0-15,0 0-6 0,0 0-7 0,0 0 0 0,0 0-5 0,0 0-5 16,0 0-2-16,0 0 0 0,0 0 2 0,0 3 5 0,7 3 3 0,-7-6 3 16,0 3 5-16,0 9 1 0,0-8 0 0,7 1 2 0,-7 4 5 0,0 1 3 15,0-4 2-15,0 3 3 0,0 0 5 0,5 1-3 0,-5 4-1 0,0-2-3 0,0 1-3 16,0-3-4-16,8 4-1 0,-8-2-2 0,0 1 1 0,0 2-1 0,0 0-2 15,0 0-2-15,0 0-2 0,0 3-6 0,0-3 0 0,0 1 0 0,0 2 0 16,0 1 0-16,0-4 0 0,0 6 0 0,0-3 0 0,0 3 0 0,0-2 0 16,0-1 0-16,0 3 0 0,0 3 0 0,0-4 0 0,0 0 0 0,0 5 0 0,0-7 0 15,0 1 0-15,0 7 0 0,0-3 0 0,0-3 0 0,0 5 0 16,0-1 0-16,0 0 0 0,7 0 0 0,-7 1 0 0,0-1 0 0,0 7 0 16,0-4 0-16,0 0 0 0,0 1 0 0,0-4 0 0,5 6 0 0,-5-1 0 15,0-5 0-15,0 6 0 0,0 0 0 0,0-6 0 0,0 4 0 0,-5-3 0 0,5 4 0 16,0 0 0-16,0 0 0 0,0 2 0 0,-7-1 0 0,7 3 0 0,-8-3 0 15,8-2 0-15,-5 3 0 0,5 3 0 0,0-6 0 0,-7 7 0 0,7-1 0 16,0 0 0-16,-7 1 0 0,7-1 0 0,0 4 0 0,0-3 0 0,7-1 0 16,-7 5 0-16,0-5 0 0,7 0 0 0,-7 1 0 0,5-1 0 0,3 0 0 15,-1 0 0-15,-7 2 0 0,5-3 0 0,3 1 0 0,-2-1 0 0,-1 1 0 16,3 2 0-16,0 4 0 0,-3-7 0 0,1 1 0 0,1 5 0 0,-7 0 0 0,5 1 0 16,4-3 0-16,-4 3 0 0,-5-1 0 0,7 1 0 0,-7 2 0 15,6 3 0-15,-6-7 0 0,7 7 0 0,-7-5 0 0,7 2 0 0,-7-2 0 0,0 3 0 16,0 2 0-16,0-5 0 0,0 2 0 0,0 3 0 0,0-1 0 0,0 5 0 15,0-1 0-15,0-3 0 0,0 4 0 0,0 0 0 0,0-1 0 16,0 1 0-16,0-6 0 0,0 6 0 0,0-4 0 0,0 4 0 0,0-4 0 0,0-2 0 16,7 0 0-16,-7-3 0 0,0 5 0 0,5-2 0 0,-5 2 0 0,8-2 0 0,-8 0 0 15,5 2 0-15,-5-2 0 0,6-4 0 0,2 6 0 0,-1-2 0 0,-7 1 0 16,5-5 0-16,4 6 0 0,-4-6 0 0,0-1 0 0,3 1 0 0,-3 0 0 16,3 1 0-16,-2-1 0 0,-6-5 0 0,7 5 0 15,-1 1 0-15,-6-6 0 0,7 5 0 0,-1-5 0 0,-6 5 0 0,0 0 0 0,8-1 0 0,-8-2 0 16,0 3 0-16,0-1 0 0,0 1 0 0,0 1 0 0,0-2 0 0,0 2 0 15,0-6 0-15,0 5 0 0,0-5 0 0,0 2 0 0,0-2 0 0,0-1 0 16,0 1 0-16,0-1 0 0,0 1 0 0,0 2 0 0,0-8 0 0,0 8 0 16,0-3 0-16,0-4 0 0,0 6 0 0,0-1 0 0,0 0 0 0,0 1 0 0,0 3 0 15,0-3 0-15,0-1 0 0,5 0 0 0,-5 0 0 0,0 2 0 16,0-3 0-16,0 1 0 0,0-1 0 0,0-2 0 0,0 2 0 0,0-3 0 0,5-2 0 0,-5 8 0 16,0-8 0-16,0 2 0 0,0 4 0 0,-5-4 0 0,5-2 0 0,0 2 0 15,0 4 0-15,-5-4 0 0,5-2 0 0,0 2 0 0,0 0 0 0,-8-6 0 16,8 4 0-16,0-3 0 0,-6-1 0 0,6-3 0 0,0 3 0 0,0-5 0 15,0 2 0-15,-7-8 0 0,7 1 0 0,0 7 0 0,0-11 0 0,0 4 0 16,0-4 0-16,0 0 0 0,0 1 0 0,0-4 0 0,0 4 0 0,0-7 0 16,0 2 0-16,0 0 0 0,0-3 0 0,0-3 0 0,0 0 0 0,0 0 0 15,0 0 0-15,0 0 0 0,0 0 0 0,0 0 0 0,0 0 0 0,0 0 0 16,0 0 0-16,0 0 0 0,0 0-220 0,0-3-120 0,-6-3-77 0,-1 0-111 0,7-3-120 16,-6-1-41-16,6 1-4 0,0-6 19 0,0 5 30 0,0-4 37 0,0-1 39 0,0-4 50 15,0-2 51-15,0 3 69 0,0-7 73 0,-8 1 82 0,8-6 82 0</inkml:trace>
  <inkml:trace contextRef="#ctx0" brushRef="#br0" timeOffset="6832.96">13169 8201 0 0,'-7'-4'11'0,"0"-5"11"0,1 4 4 0,-1 1 8 0,2-8 11 0,-4 9 14 0,4-3 17 0,-2 0 18 0,1 3 18 0,1-3-1 0,5 6-12 0,-8-5 2 16,0 5 8-16,3-4 21 0,-1 4 23 0,-2 0 23 0,8-6 24 0,-5 6 11 0,-2 0 4 15,-1 0 2-15,3 0-1 0,-2-3 1 0,0 3 3 0,2 0 10 0,-3 0 11 16,8-6 11-16,-5 6 3 0,5 0-1 0,-8-4-6 0,8 4-9 0,-6 0-6 0,6-6-5 16,0 6-6-16,0 0-9 0,0-5-8 0,0 5-11 0,-5-4-14 0,5 4-14 15,0 0-13-15,0-6-12 0,0 6-14 0,0-5-12 0,0 5-13 0,0 0-9 16,0 0-13-16,0 0-8 0,0 0-9 0,0 0-8 0,0 0-8 0,0 0-9 15,0-4-8-15,0 4-8 0,0 0-7 0,0 0-9 0,0 0-10 0,0-5-8 16,0 5-9-16,0 0-6 0,0 0-5 0,0 0-1 16,5 0 0-16,-5 0 3 0,6 0 0 0,7 0 5 0,-5 0 3 0,-3 5 3 0,9-5 5 0,6 0 3 0,-7 4 6 15,6-4 4-15,0 0 6 0,2 5 4 0,-3-5-1 0,3 6 4 0,-3-2-3 0,3 1-1 16,3-5-1-16,-3 6-1 16,-2-2 0-16,7 2 1 0,-7-3 1 0,1 3 2 0,6-2 1 0,-6 7 0 0,0-8 3 15,4 3-2-15,3 3 6 0,-6-3 1 0,5 4 4 0,6-1 2 0,-7-4 2 0,10 5 3 0,-3-1 0 0,-1 3 1 16,9-3-1-16,-1 0 1 0,0 1-1 0,1-1 0 0,4 2-1 0,2-1 0 0,-7-1-3 15,6 0-4-15,7 6-1 0,-4-6-3 0,2 3-1 0,3-4-2 0,-1 3-3 16,7 4 1-16,-2-6-2 0,3 1-2 0,-2-1 0 0,0 0-1 0,8 6-2 0,-8-3 1 16,8-3-1-16,-3 0-1 0,4 1 2 0,-2-1 1 0,1 6-2 0,-3-4 0 15,3-3 1-15,-1 3-2 0,6-2 0 0,-4 0 0 0,-2 3 2 16,1 1 0-16,-3-3 0 0,-4 0 3 0,6 0 7 0,1 5 2 0,-8-5 3 0,7 4 1 16,-6-4 4-16,6 5-1 0,-7-2 1 0,1-2 1 0,1 5-1 0,-2-2-1 15,-6-1 1-15,6 2-2 0,-5-5-2 0,0 5-13 0,-3 0-10 0,-3-1 0 16,-3 2 0-16,2-1 0 0,-7-8 0 0,0 8 0 0,7 0 0 0,-7 0 0 15,-7 0 0-15,7-6 0 16,-5 7 0-16,4-1 0 0,-5-6 0 0,-1 6 0 0,-5 0 0 0,4-5 0 0,-4 3 0 0,-2-2 0 0,2 4 0 0,-6-6 0 0,3 1 0 16,-4-1 0-16,-6 0 0 0,4 3 0 0,-4-9 0 0,-2 9 0 0,2-9 0 15,-9 3 0-15,8-2 0 0,-5-4 0 0,0 5 0 0,-8-1 0 0,5-4 0 0,-5 0 0 16,0 0 0-16,0 0 0 0,0 0 0 0,0 0 0 0,0 0 0 16,0 0 0-16,0 0 0 0,0 0 0 0,0 0 0 0,0 0 0 0,0 0 0 0,0 0 0 15,0 0 0-15,0 0 0 0,0 0 0 0,0 0 0 0,-5 0 0 0,5 0 0 16,0 0 0-16,0 0 0 0,-8 0 0 0,8-4-31 0,-8 4-69 0,8-5-13 15,0 5-17-15,-5-4-21 0,5 4-13 16,-8-6-21-16,8 6-18 0,-5-3-22 0,5-3-27 0,-5 0-32 0,5 6-33 0,-9-3-62 0,9-3-73 0,-5 0-56 0,-2 2-44 16,7-1-3-16,-6-4 16 0,-2 5 30 0,2-8 35 0,6 3 38 0,-7 0 43 15,2-2 46-15,-2 3 51 0,0-3 53 0,2-4 53 0,-3 0 68 0,1 6 81 0</inkml:trace>
  <inkml:trace contextRef="#ctx0" brushRef="#br0" timeOffset="7181.37">17018 8745 0 0,'-7'-6'18'0,"0"1"135"0,-5 1 78 0,3 4 54 0,-2-9 41 0,4 3 37 0,2-3 38 0,-9 3 33 0,14 3 34 0,-7-9 27 0,1 8 28 0,6-7 27 0,-5 7 25 16,5 0-99-16,0-1-170 0,0 5-84 0,0-5-45 0,0 5-19 0,0 0-7 15,0 0-11-15,0 0-15 0,0 0-14 0,0 0-11 0,0 0-13 0,0 0-12 16,0 0-14-16,0 0-11 0,0 0-14 0,0 0-16 0,0 0-11 0,0 0-12 0,0 0-6 16,0 0-5-16,5 5-5 0,-5-5 1 0,6 5-2 0,1-1 1 0,-2 0 1 15,4 7 4-15,-4-2 7 0,2-2 6 0,-1 7 8 0,8-4 6 0,-7-1 7 16,5 6 2-16,0 0 3 0,3-2 2 0,-3 2-2 0,0 6 1 0,1-6 2 0,8 3-1 15,-7 1-2-15,4 6 0 0,-4-5-2 0,6 5-2 0,-1-7-3 0,-1 7 0 16,-4-1-4-16,7-3-1 0,-3 3-2 0,-5-5 0 0,0 2 0 0,6-3 4 0,-6-3 0 16,-6 0 5-16,7-1 1 0,-9-5 3 0,8 6-1 0,-5-10 2 0,-8 4 0 15,6 3 1-15,-6-8 5 0,5 1 0 0,-5-1 3 0,0 2 5 0,0-6 3 16,0 3 2-16,0-3 1 0,-5 6 0 0,5 0 0 0,-6-3 0 0,-2 3 1 16,3-6-4-16,-8 6 1 0,-1-2-3 0,1 1-9 0,0-5-31 15,-5 4 0-15,-3 1 0 0,3-1 0 0,-9-4 0 0,1 6 0 0,-1-6 0 0,-4 0 0 16,-3 5-55-16,2-5-32 0,-2 0-18 0,3 4-21 0,-1-4-28 0,-8 0-29 0,8 0-32 15,-2 6-49-15,2-6-47 0,-1 0-109 0,1 6-133 0,-2-2-54 0,2-4-21 16,8 0 12-16,-10 5 24 0,8-5 32 0,-6 0 38 0,-2 0 41 0,10 0 48 0,-10 0 50 16,2-5 55-16,-2 5 62 0,10-4 68 0,-10-2 97 0,-3 6 98 15</inkml:trace>
  <inkml:trace contextRef="#ctx0" brushRef="#br0" timeOffset="8401.84">14366 7802 50 0,'8'-5'122'0,"-3"-5"40"0,3 4 33 0,-3-3 29 0,-5 0 28 0,0 3 26 0,8 2 27 0,-8-5 30 0,0 3 29 0,0-4 33 0,0 1 30 16,0 4-45-16,0-5-84 0,0 5-43 0,6-4-22 0,-6 2-12 0,0 4-2 15,0-8-3-15,0 7-2 0,0-2 0 0,0 3-2 0,0-3-8 0,0 2-9 0,0-7-12 16,0 11-8-16,0-4-9 0,0-2-7 0,0 6-6 0,0-5-8 0,0 5-11 15,0-4-8-15,0 4-13 0,0-5-13 0,0 5-15 0,0 0-16 0,0 0-15 16,0 0-15-16,0 0-13 0,0 0-11 0,0 0-13 0,0 0-15 0,0 0-8 0,0 0-6 16,0 0-5-16,0 0 0 0,0 5 2 0,0-1 3 0,0 7 3 0,0-1 6 15,0 5 3-15,5-2 3 0,-5 1 7 0,0 2 5 0,0 4 3 0,0-1 7 0,-5 6 3 16,5-7-2-16,0 3-2 0,0 3-1 0,-6-5-3 0,6 2-5 0,0 3-7 16,-8-5-8-16,8 0-12 0,0 1-11 0,0-5-13 0,0 4-18 0,0-4-19 15,-5 6-21-15,5-8-22 0,0 1-25 0,0 2-28 0,0-7-31 0,5 6-30 16,-5-6-30-16,0 1-52 0,0 1-62 0,0-1-66 0,8-1-68 15,-8-5-14-15,6 1 10 0,-6 1 26 0,5-3 31 0,3-3 39 0,-8 0 39 0,7-3 44 0,-1-3 43 0,2 1 47 16,-3-5 47-16,0 1 60 0,3-1 68 0</inkml:trace>
  <inkml:trace contextRef="#ctx0" brushRef="#br0" timeOffset="8814.41">14756 7650 0 0,'7'-9'55'0,"2"-1"111"0,-4-1 66 0,2 7 52 0,-7-5 43 16,6-2 41-16,-6 7 38 0,0-1 35 0,5 1 36 0,-5-2 32 0,0 6 33 0,0-6 8 15,0 6-5-15,0-4-89 0,0 4-140 0,0 0-75 0,-5-5-44 0,5 5-31 16,0 0-24-16,0 0-21 0,0 0-23 0,-6 5-23 0,6-5-21 0,-7 4-16 16,2 2-13-16,-4 0-14 0,2-2-9 0,2 5-7 0,-1 2-9 0,-1-2-5 15,-7 6-1-15,9-5-3 0,-2 5 0 0,-5-2 3 0,4-2 2 0,1 4 2 16,2-2 1-16,-4 2 0 0,4 0 2 0,0 0-1 0,-3 0-1 0,3-2 0 0,5-1-4 16,-8 2 1-16,8 0-4 0,-6 0-2 0,6 2-3 0,0-7-4 0,0 6 1 15,0-6-2-15,0 1 0 0,0 5-3 0,0-6 0 0,6 1-1 0,-6 4 0 0,8-2 3 16,-3-3 1-16,3 1 7 0,-3-1 2 0,0 0 3 0,4-3 7 0,-4 3 4 15,10-3 6-15,-10 0 4 0,2-3 5 0,5-3 2 0,-4 6 8 0,5-6 4 16,-2-6 6-16,-4 6 5 0,7-3 4 0,-7-9 9 0,4 9 6 0,-3-9 8 0,5 8 6 16,-7-7 6-16,2-2 5 0,5 4 2 15,-6-3 1-15,-2-2-1 0,2 4 0 0,-7-3 1 0,5 2-2 0,-5-4-5 0,7 2-6 0,-7-2-7 0,0-6-11 0,0 8-9 16,-7-7-6-16,7 4-11 0,-5-2-4 0,5 3-9 0,-7-5-2 0,2 6-8 16,-10-1-5-16,10-1-9 0,-3 2-6 0,-3 4-9 0,3 1-9 0,-5 0-8 15,7-1-10-15,-6 4-10 0,3-3-14 0,-3 9-16 0,6-5-15 0,-1 5-20 16,1 0-22-16,-7 0-18 0,6 5-14 0,0-1-17 0,2 7-17 0,-3-1-21 15,1-1-22-15,2 6-47 0,5 0-59 0,-9 0-53 0,4 4-50 0,5-1-7 16,-5 3 15-16,5-2 27 0,0 2 32 0,-8-3 32 0,8-3 35 0,8 4 35 0,-8-4 36 0,0 0 43 16,5-6 43-16,-5 7 60 0,5-7 72 0</inkml:trace>
  <inkml:trace contextRef="#ctx0" brushRef="#br0" timeOffset="9195.34">15083 7879 71 0,'12'-10'166'0,"-4"1"62"0,-2 0 49 0,1 0 43 0,-1-3 39 0,1 3 39 0,-1-1 39 0,2-4 37 0,-8 4 35 0,5 0 34 0,3 1 30 0,-8-2-54 16,5 2-101-16,-5-1-82 0,5 4-70 0,-5-3-36 0,0 5-21 0,9-7-16 16,-9 7-14-16,0-1-13 0,0 1-17 0,0 4-15 0,0-5-15 0,0 5-12 0,0 0-15 15,0-7-10-15,0 7-13 0,-9 0-13 0,9 0-15 0,-5 0-13 0,5 7-11 16,-5-7-12-16,-3 5-11 0,-5-1-10 0,7 1-5 0,-7 5-6 0,6-1-7 16,-7 0-1-16,2 3-5 0,0-3 0 15,-3 6 1-15,4-6 2 0,-2 7 3 0,-2-2-2 0,3 0 0 0,5 0-3 0,-6 2-1 0,7-1-5 0,-1-6-3 0,1 6-1 16,1 0-4-16,-2-2-1 0,7-3 0 0,-9 4-3 0,9-2-2 0,0 3-1 15,0-8 3-15,9 4 2 0,-9-1 4 0,7-1 6 0,-7 3 4 0,5-9 5 16,1 7 6-16,1-5 6 0,-1-1 3 0,7 1 5 0,-6 1 9 0,5-2 9 0,-4-4 10 16,4 0 9-16,2 0 10 0,-1 0 10 0,0-4 11 0,0-2 8 0,0 1 11 15,0 1 5-15,0-5 7 0,-7 3 5 0,7-3 8 0,0 0 5 16,-8-3 3 0,4 3-2-16,-4 0 0 0,2-1-3 0,1 1-4 0,-2-7-7 0,-6 6-8 15,0 0-8-15,5-3-6 0,-5 2-11 0,0-4-7 0,-5 2-13 0,5-2-11 16,-6 6-20-16,6-7-21 0,-8 1-18 0,1 6-18 0,2 0-16 0,-4-3-17 0,4 3-24 15,0 5-29-15,-3-7-31 0,-5 7-35 0,7 4-33 0,-1 0-30 0,-6 0-48 16,7 0-54-16,-2 4-76 0,3 2-83 0,-8-1-39 0,7 4-14 0,-1-5 10 0,-1 12 24 16,3-6 35-16,-1 0 43 0,-2 3 47 0,3 2 50 0,-2-4 48 0,7 2 50 15,-8-3 60-15,2 5 65 0</inkml:trace>
  <inkml:trace contextRef="#ctx0" brushRef="#br0" timeOffset="9418.49">15267 8216 0 0,'10'6'1'0,"11"-6"116"15,-13 0 88-15,3 0 65 0,2 0 52 0,-6-6 47 0,6 3 46 0,-6-3 45 0,0-4 46 0,-2 5 45 16,3-4 40-16,-8-1 37 0,5 1 34 0,3 3-71 0,-2-3-134 0,-6-2-92 16,5 1-68-16,2 7-39 0,-7-3-26 0,9-4-25 0,-9 5-20 0,0 1-25 15,0 4-28-15,0 0-20 0,0-6-24 0,0 6-90 0,0 0 0 0,0 0 0 16,0 0 0-16,0 0 0 0,0 0 0 0,0 0 0 0,0 0 0 0,-9 6 0 16,2-2 0-16,2 1 0 0,-1 1 0 0,-7-2 0 0,5 5 0 0,-4 1 0 0,-2 1-44 15,1-2-50-15,-6 0-15 0,6 3-15 0,-8-3-16 0,11 0-21 0,-4 1-23 16,-6-1-29-16,6 3-32 0,1-3-31 0,2-5-29 15,-4 5-53-15,1-3-63 0,9-1-69 0,0 5-66 0,-8-5-16 0,5-1 11 0,8 2 25 0,-6-2 34 0,6-4 41 16,0 0 45-16,0 0 47 0,0 9 47 0,6-9 52 0,-6 5 50 0,8-5 66 16,5 0 69-16</inkml:trace>
  <inkml:trace contextRef="#ctx0" brushRef="#br0" timeOffset="9926.94">15643 8021 0 0,'13'-9'18'0,"8"3"136"0,-10-3 82 0,2 3 59 16,0-3 48-16,-6 3 41 0,0-1 39 0,0-4 38 0,-1 1 34 0,1 0 36 15,-1 5 31-15,1-4 29 0,-7-1 27 0,6 5-99 0,-1-4-168 0,-5 3-91 16,8 2-49-16,0-2-26 0,-8 1-13 0,0 1-11 0,5-2-12 0,-5 3-11 0,0 3-14 16,0 0-11-16,8-6-11 0,-8 6-6 0,0 0-7 0,0 0-10 0,0 0-8 15,0 0-11-15,0 0-11 0,0 0-10 0,0 0-11 0,0 0-5 0,0 0-8 16,0 0-7-16,0 0-11 0,0 0-6 0,-8 0-7 0,3 0-3 0,5 6-3 16,-8-6 0-16,8 3 0 0,-8-3 0 0,3 6-3 0,-1-6 1 0,-1 4-5 0,1 1-2 15,-1 1-2-15,1-6-1 0,-1 4 0 0,0 2-1 0,-5-6 0 0,4 5-2 16,-5-5 0-16,7 4 0 0,1-4 0 0,-10 0 1 0,9 5 5 0,0-5 3 15,-1 0 3-15,2 0 6 0,-4 0 1 0,2 0 4 0,7-5 4 0,-5 5 2 0,-1-4 3 16,6 4 1-16,0-5 2 0,-5 5-2 0,5-6 0 0,0 2-5 0,0-2-1 16,0 1-4-16,0 5-1 0,0-10-2 15,5 7 1-15,-5-3-2 0,6-3 1 0,-6 0-4 0,5-3 2 0,2 3-1 0,2 5 0 0,3-6-1 0,-6 0 2 16,8 0-1-16,-7 0 3 0,4 1 0 0,2 4 0 0,0-1 5 0,-6 2 0 0,7-1 4 16,-1 5 0-16,0 0 4 0,6 0 0 0,-6 0 2 0,0 0 1 0,1 5 1 15,-2-5 0-15,2 4 1 0,-8 2 1 0,6-1 2 0,-4 4 0 0,-2-5 2 16,-1 8 3-16,3-3 0 0,-1 6 1 0,-7-6 1 0,0 7 6 0,0-2-1 0,-7-1 4 15,7 2 0-15,-8 6 3 0,-3-8-2 0,3 7 2 0,-4 0-1 16,6-5 0-16,-8 3-3 0,2 3-1 0,-7-6-3 0,6-2-1 0,-3 2-4 0,5 0-3 0,-2 0-5 16,0 0-4-16,-1-6-2 0,7 1-4 0,-6-1-2 0,8 1-4 0,-3 1 0 15,2-8-4-15,6 3 1 0,-5 3-3 0,5-3-1 0,-7 0-1 0,7 3-1 16,0-5 0 0,-8-4 1-16,8 5 0 0,0-5-2 0,0 4 3 0,0-4-2 0,0 6 2 15,0 0-2-15,8-3 3 0,-8-3 0 0,0 6 4 0,7 0 1 0,-7-6 4 0,5 0-3 0,1 3-5 0,2-3-13 0,5 0-21 0,-8 0-25 0,9 0-31 16,-7 0-32-1,6 0-34-15,0 0-43 0,-2 0-43 0,5 0-80 0,-3 0-99 0,-3 0-62 0,4-3-41 0,-7 3-6 0,13-6 12 0,-13 0 30 0,6 3 37 0,-2-9 43 16,4 3 47-16,-10 0 50 0,9-1 49 0,-1-5 54 0,-8 6 56 0,9-6 73 0,-7 0 86 16</inkml:trace>
  <inkml:trace contextRef="#ctx0" brushRef="#br0" timeOffset="10260.34">16117 7933 0 0,'8'-5'19'0,"-8"1"136"0,8-2 80 0,-8 2 61 0,5-5 53 0,-5 4 47 0,0-1 47 0,0-4 43 0,0 5 41 16,7-5 39-16,-7 7 33 0,0-3 33 0,0 6 32 0,0-4-98 0,0 4-171 15,0 0-92-15,0 0-52 0,0 0-33 0,0 0-30 0,0 0-28 0,0 0-26 16,0 0-27-16,0 0-21 0,0 0-20 0,0 0-17 0,-7 0-19 0,7 0-18 16,0 0-13-16,-5 4-10 0,5-4-7 0,-8 6-4 0,8-3-3 0,-8 7 1 0,3-5-1 15,-1 5 2-15,6 1 1 0,-7-2 2 0,2 5 0 0,-4-4 6 0,-3 6 5 16,6-1 6-16,6-2-1 0,-5 8-3 0,-4-6-3 0,2 3-4 0,2-3-8 16,-2 4-3-16,7-4-6 0,-7 0-1 0,7 4-2 0,0-4-3 0,0-6-1 0,7 6-2 15,-7-6 1-15,0 3-2 0,7-3 3 0,-2 0 4 0,2-5 6 0,2 2 8 16,-4 0 14-16,1-3 12 0,6-3 14 0,-3 0 9 0,3 0 8 0,-1-3 9 15,5-3 6-15,-4 6 6 0,0-10 8 0,3 5 7 0,-4-4 6 0,2-1 6 16,2 1 2-16,-9-3 2 0,5-2-5 0,4 4-6 0,-9-3-7 0,1 2-35 0,-1-4-36 16,-1 2 0-16,3 3 0 0,0-5 0 0,-8 0 0 0,0 6 0 0,0-6 0 15,0 6 0-15,-8-3 0 0,8 3 0 0,-8-4 0 0,-3 7 0 0,4-3-2 16,-7-3-141-16,2 8-31 0,-7-1-32 0,6 0-35 0,-6 5-35 0,-2 0-36 16,3 0-38-16,-3 0-58 0,-6 5-59 0,9 0-65 0,4 5-57 0,-5 0-6 0,-1 1 16 15,8-4 33-15,-2 8 38 0,1 0 47 0,0 6 45 0,0-8 49 0,-1 8 50 0,1 3 51 16,-6-5 55-16,7 5 64 0,-7 0 70 0</inkml:trace>
  <inkml:trace contextRef="#ctx0" brushRef="#br0" timeOffset="11454.52">13058 9281 32 0,'0'-4'125'0,"0"4"53"0,0-5 39 0,0 5 34 0,-8-6 30 0,8 6 32 0,0-4 33 0,0 4 34 0,-5-5 32 0,5 1 30 0,0 4 29 0,0-5-32 0,-7 1-72 0,7-2-63 0,-7 6-60 0,7-6-31 0,0 6-10 0,-5-3-10 15,5 3-5-15,0-6-14 0,-8 0-19 0,8 6-12 0,0-3-18 0,-5 3-12 16,5-6-13-1,0 6-14-15,-8 0-9 0,8-4-10 0,-6 4-10 0,6 0-7 16,0 0-6-16,0 0-8 0,-5 0-7 0,5 0-4 0,0 0-4 0,0 0-3 0,-7 0-2 16,-2 0 0-16,9 0-3 0,0 0 2 0,0 0-2 0,0 0 1 0,0 0 1 15,0 0-1-15,0 0 1 0,0 0 0 0,0 0-1 0,0 0 0 0,0 0-2 16,0 0-3-16,0 0-1 0,0 0-6 0,0 0-4 0,0 0-6 0,0 0-3 0,0 0-5 16,0 0-3-16,0 0-1 0,0 0 5 0,0 4 1 0,9-4 4 0,-9 6 5 15,0-3 3-15,7-3 7 0,-7 6 5 0,5 0 7 0,-5-3 7 0,6 3 6 16,2 0 5-16,-3-2 5 0,3 1 3 0,-3-1-1 0,2 1-2 0,0-1-2 0,-2 2 0 15,10-1-2-15,-10-1-3 0,9 2-1 0,-1 0 0 0,0-2-2 0,0 1-2 16,6-1-1-16,1 1 0 0,-1 5-2 0,0-5 1 0,1-1 0 0,7 8-1 0,-1-9 5 16,1 3-1-16,-3 3 2 0,2 0 1 0,0-3-1 0,8 3 0 0,-3 0-3 15,1-2-3-15,3 2 1 0,-3 0-3 0,7 1 0 0,0 0 1 0,-2 0-2 16,3 0 0-16,7 5-3 0,-8-6-2 0,6 0-1 0,0 7-5 0,0-7 1 16,2 0-2-16,-2 6-1 0,2-3 0 0,4 0-9 0,-7 3 0 0,11-5 0 15,-4 5 0-15,9 0 0 0,-10-6 0 0,10 6 0 0,-9 0 0 0,9 4 0 16,-7-4 0-16,5 0 0 0,-1 0 0 0,1 0 0 0,1 3 0 0,1-2 0 0,-9-1 0 15,9 3 0-15,-2-3 0 0,0 4 0 0,-1-4 0 0,-4 0 0 16,5 0 0-16,-5 0 0 0,-1-2 0 0,1 2 0 0,5 1 0 0,-5-7 0 0,-1 6 0 16,0-1 0-16,7-4 0 0,-7 5 0 0,-2-2 0 0,3-2 0 0,0 5 0 15,5-7 0-15,-6 0 0 0,1 1 0 0,0 4 0 0,-3-4 0 0,-5 1 0 16,10-2 0-16,-11-5 0 0,2 6 0 0,-2 0 0 0,-4-6 0 0,0 3 0 0,-9 2 0 16,9-4 0-16,-14-1 0 0,0 2 0 0,1-3 0 0,-2-3 0 0,-6 6 0 15,-6-6 0-15,6 5 0 0,-12-5 0 0,7 4 0 0,-7-4 0 0,-1 0 0 16,-6 0 0-16,0 0 0 0,0 0 0 0,0 0 0 0,0 0 0 0,0 0 0 15,0 0 0-15,0 0 0 0,0 0 0 0,0 0 0 0,0 0 0 0,0 0 0 16,0 0 0-16,0 0 0 0,0 0 0 0,0 0 0 0,0 0 0 0,0 0 0 0,0 0 0 16,0 0 0-16,0 0 0 0,0 0 0 0,0 0 0 0,0 0 0 0,0 0 0 15,0 0 0-15,0 0 0 0,0 0 0 0,0 0 0 0,0 0 0 0,0 0 0 16,0 0 0-16,0 0 0 0,0 0 0 0,0 0 0 0,0 0 0 0,0 0 0 16,0 0 0-16,0 0 0 0,0 0 0 0,0 0 0 0,0 0 0 0,0 0 0 0,0 0 0 15,0 0 0-15,0 0 0 0,0 0 0 0,0 0 0 0,0 0-32 0,0 0-41 16,0 0-12-16,0 0-24 0,0 0-28 0,0-4-27 15,0-1-27-15,0-1-26 0,0 3-27 0,0-3-25 0,-6 2-25 0,6-1-28 0,-7-4-30 0,7 2-48 0,0-2-58 16,-5 0-49-16,5-1-39 0,-9 5 7 0,9-4 27 0,-7-1 36 0,7-1 42 0,-5 2 44 16,5-1 42-16,-6 1 45 15,-2 0 41-15,8-3 48 0,-5 3 47 0,5-1 57 0,-8 1 74 0</inkml:trace>
  <inkml:trace contextRef="#ctx0" brushRef="#br0" timeOffset="11820.45">16652 9790 0 0,'7'-4'1'0,"-7"-2"102"0,0 0 65 0,0-3 44 0,8 3 35 0,-8-3 36 0,0 5 37 0,0-1 38 0,0-5 36 0,-8 5 38 0,8 1 33 0,0-7 35 0,-7 7 28 15,7-2-65-15,-5 2-122 0,-4-1-58 0,9-1-26 0,-5 3-13 0,5-3-4 0,-5 2-9 16,5 4-16-16,0-5-15 0,-8 5-18 0,8 0-14 0,0-6-16 0,0 6-15 16,0 0-12-16,0 0-17 0,0 0-18 0,0 0-16 0,0 0-18 0,0 0-18 15,0 0-15-15,0 0-16 0,0 0-16 0,0 0-12 0,0 0-12 0,0 0-7 0,0 0-2 16,0 0-2-16,0 11-1 0,8-7 3 0,-8 5 6 0,0 2 4 0,5-1 7 15,-5 5 8-15,5 0 10 0,4 3 8 0,-4-2 10 0,2 3 6 0,1-1 6 16,-3 9 2-16,9-9-1 0,-9 6 3 0,8-3-2 0,1 2-2 0,-2-2 1 0,2 3-1 31,-1-6 0-31,0 3-3 0,0 3-3 0,0-5-3 0,1 0-3 0,-2 1 0 16,-6 1-3-16,7-2-1 0,-5-5-1 0,-3 2 1 0,3-3 2 0,-2 2 3 16,-1-6 2-16,-5 3 6 0,8-3 1 0,-8-3 5 0,0 1 6 0,0-1 3 0,0-1 3 15,0-1 6-15,-8 1 5 0,8 2 1 0,-5-4 5 0,-1 3-1 0,-2-1-2 16,-5-1-3-16,6-4-17 0,-5 6-32 0,-8-2 0 0,7-4 0 0,-6 0 0 15,0 5 0-15,-2-5 0 0,3 0 0 0,-8 0-40 0,7 0-66 0,-10-5-34 16,11 5-32-16,-8 0-36 0,0 0-44 0,6-4-42 0,-6 4-75 0,1 0-84 0,5 0-82 16,-6 0-79-16,0 0-17 0,-1 4 10 0,7-4 28 0,-4 5 35 0,-3-5 43 15,6 4 46-15,-2-4 53 0,-4 5 51 0,6-5 56 0,-3 0 61 0,-4 0 72 0,2 0 78 16</inkml:trace>
  <inkml:trace contextRef="#ctx0" brushRef="#br0" timeOffset="13822.81">14127 8974 92 0,'0'-4'163'0,"0"-7"47"0,0 7 41 0,0-7 37 0,0 7 39 0,0-1 35 0,0-5 36 0,0 6 31 0,-9-7 28 0,9 7 30 0,0-2 27 16,0-3-64-16,0 4-119 0,0 1-60 0,0-2-35 0,0 6-20 0,0-3-15 0,0 3-18 16,0-6-23-16,0 6-21 0,0 0-19 0,0 0-19 0,0 0-16 0,0 0-19 15,0 0-15-15,0 0-18 0,0 0-15 0,0 0-15 0,0 0-15 0,0 0-7 16,0 0-3-16,0 6 0 0,0-3 1 0,0 3 2 0,-5 3 3 0,5-5 3 16,0 11 5-16,0-4 6 0,-7 3 4 0,7 0 4 0,0 1 6 0,-6 1 4 15,6 2 2-15,-5-3 2 0,5 6-4 0,-9-8-1 0,9 8-3 0,-7-6-4 0,7 3-1 16,-5-3-2-16,5 0 0 0,-7-1-3 0,7 0-3 0,-6 1-13 0,6 1-13 0,-6-7-21 15,6 6-22-15,0-6-25 0,-8 6-26 0,8-5-26 0,0-1-30 0,0 0-29 16,0 2-28-16,-7-1-48 0,7 0-54 0,0-5-69 0,0 4-77 0,0 1-21 0,7-5 6 16,-7 4 26-16,0-9 30 0,0 0 37 0,0 0 37 0,0 7 40 0,0-7 41 15,0 0 42-15,0 0 43 0,8-7 53 0,-8 2 58 0</inkml:trace>
  <inkml:trace contextRef="#ctx0" brushRef="#br0" timeOffset="14346.97">14340 8974 0 0,'15'-10'4'0,"-4"5"115"16,2-5 75-16,0 1 51 0,-5 4 41 0,-2-5 36 0,-1 1 34 0,3-1 31 0,-1 4 29 16,-1-3 28-16,-6 4 23 0,8-5 23 0,-8 7 20 0,0-3-86 0,5 6-142 0,-5-6-80 15,5 6-47-15,-5 0-27 0,0 0-16 0,0 0-18 0,0 0-17 0,0 0-14 16,0 0-15-16,0 0-14 0,0 0-6 0,0 0-6 0,0 0-3 0,-5 0 2 16,5 6-4-16,0-6 0 0,-5 6-3 0,5-3-1 0,0 3 2 0,-8-2 1 0,8 5 5 15,-6-4 2-15,-1 1 5 0,-1 4 3 0,3-1-1 0,-1-3 0 0,-2 3-4 16,-5-5-1-16,8 7-3 0,-9-7-3 0,2 7-3 0,4-7 0 0,-5 7-4 15,2-7-2-15,-5 0-1 0,11 1-2 0,-8 1-1 0,8-3-1 0,-11 3 0 0,11-6 2 16,-1 6 1-16,1-6 2 0,-3 0-1 0,0 3 1 0,8-3 3 0,-5 0 1 16,5 0 2-16,0 0 3 0,-7 0 2 0,7 0 2 0,0 0 7 0,0-3 1 15,0 3 5-15,0 0-2 0,0-6-1 0,0 6-6 0,0-6-6 0,0 3-6 0,0-3-6 16,0 1-7-16,0-3-6 0,7 3-4 16,-7-1-10-16,5-4-5 0,-5 5-10 0,8-5-5 0,0 5-9 0,-8 1-5 0,11-1-1 0,-6 1 3 0,2-2 2 0,7 2 2 15,-7 4 5-15,4-5 3 0,5 5 7 0,-5 0 4 0,10 0 4 0,-9 5 6 16,2-5 2-16,4 4 6 0,-4 2-1 0,-1-2 3 0,0 5 4 0,-5-4 3 15,2 5 1-15,-2 1 4 0,-2-1 4 0,1-1 1 0,-1 6 2 0,-6-6 2 16,7 6 1-16,-14 0 2 0,7 4 0 0,0-4 3 0,-6 4-1 0,-1 1 2 0,1-5 0 16,-7 4 1-16,8-4-1 0,-9 3 0 0,-1-2-3 0,4-1-2 15,-2-6-3-15,0 6-2 0,-1-5-3 0,2 4-4 0,4-4-3 0,-5-5-2 0,2 5-2 0,4 0-4 16,-2-5-3-16,-2-1-1 0,4 5-1 0,2-3-4 0,-4-1-2 0,9-1-2 16,-7 1-3-16,2 2 0 0,5-4-2 0,0 3 0 0,-6-2 1 0,6-4-1 15,0 0 1-15,0 5 0 0,0-5-1 0,0 0 0 0,0 0-3 0,0 0-4 0,0 4 2 16,0-4 3-16,0 5 6 0,6-5 7 0,-6 0 7 0,5 0 6 0,-5 6 6 15,7-6 4-15,2 0 5 0,3 0 4 0,-1 0 4 0,5 0-2 0,-5 0-5 16,2 0-15-16,7-6-18 0,-6 6-31 0,4 0-33 0,1-5-39 0,2 1-41 0,-3 4-65 16,3-5-78-16,-1 1-82 0,-8-2-82 0,9-4-33 0,-3 5-6 0,-4-4 11 15,-1-1 24-15,8 1 31 0,-10 0 38 0,-4-7 44 0,6 5 45 0,0-2 49 16,-7-2 49-16,7-6 63 0,-5 8 68 0</inkml:trace>
  <inkml:trace contextRef="#ctx0" brushRef="#br0" timeOffset="14695.84">14685 9086 0 0,'-5'6'27'0,"5"-6"143"0,0 4 79 0,-9-4 57 0,9 0 48 0,0 0 44 0,0 0 45 0,-5-4 43 0,5-2 42 0,0 3 34 0,0-3 35 0,0 6 28 0,0-6 29 0,0 6-108 16,0 0-186-16,0 0-91 0,0-3-43 0,0 3-29 0,0 0-18 0,0 0-25 16,0 0-26-16,0 0-27 0,0 0-24 0,0 0-18 0,0 0-17 0,0 0-14 15,0 0-14-15,0 0-15 0,0 0-17 0,-5 3-8 0,5-3-7 0,0 0-5 16,-8 6 0-16,8 3 3 0,-5-3 1 0,5-2 3 0,-8 5 1 0,8 2 1 16,-6-2 4-16,-1 1 0 0,7 0 5 0,-6 4 4 0,6-4 2 0,-7 4 0 15,7 2 0-15,-6-7-7 0,6 6 0 0,0 0-6 0,0 0 0 0,0-6-2 0,0 6-1 16,6 1 0-16,1-7 1 0,-7 4 2 0,6-2 1 0,1-2 3 0,-1 1 2 0,7 5 4 15,-5-6 4-15,-3-3 6 0,9 3 2 0,-9 0 4 0,10-2 4 0,-10-4 4 16,9 3 3-16,-1-6 5 0,-7 0 2 0,7 0 3 0,-1 0 0 0,-3-6 3 31,3 3 0-31,-6-7 2 0,7 4 0 0,-5-3 2 0,3-2 4 0,-3 2 3 16,5-1 4-16,-6 0 2 0,-2-4 0 0,2-1 2 0,-2 6 0 0,-5-7-1 16,7 1 0-16,-7 2-3 0,0-2-1 0,0-6-3 0,0 8-5 0,0-8-4 0,0 3-3 15,-7 3-8-15,7-4-7 0,-5 4-14 0,-2 0-13 0,2 0-16 0,5 0-14 16,-15 6-14-16,10-6-15 0,-3 6-17 0,2 5-11 0,-7-8-25 0,5 9-24 15,3-9-27-15,-1 12-30 0,-6-3-24 0,3 3-28 0,2 3-33 0,-4-3-34 0,4 6-56 16,1 3-61-16,-7 3-40 0,6-3-28 0,0 4 2 0,2-1 18 0,-3 3 34 0,1-2 38 16,2 2 42-16,-4-1 43 0,4 2 41 0,5-3 45 0,-5 2 50 0,-3-4 53 15,8 4 60-15,0-2 77 0</inkml:trace>
  <inkml:trace contextRef="#ctx0" brushRef="#br0" timeOffset="14950.01">14979 9576 0 0,'14'3'8'0,"-9"3"127"0,2-2 83 16,-1-4 60-16,0 0 48 0,2-4 48 0,-1 4 42 0,-7-6 43 0,0-3 44 0,5 3 41 15,-5-3 38-15,8-1 32 0,-8 1 34 0,6 4-86 0,-6-5-150 0,5 1-86 16,3 4-58-16,-8-5-32 0,7 4-22 0,-1 2-20 0,-6-1-21 0,6-1-26 0,-6 3-23 16,7-3-21-16,-7 6-16 0,0-4-16 0,0 4-11 0,0 0-13 0,0 0-12 15,0 0-13-15,0 0-17 0,0 0-5 0,0 0 0 0,0 0-9 0,0 0-4 16,0 4-2-16,-7-4-2 0,7 6-8 0,-6-3-8 0,0 3-13 0,6-1-11 15,-7-1-16-15,-6 5-12 0,7 3-22 0,-2-8-19 0,-4 5-22 0,4-3-22 0,-4 3-26 16,0-4-25-16,4 5-29 0,-5-4-30 0,7-3-47 0,-6 3-56 0,3 3-75 16,4-9-88-16,-2 6-23 0,1-2 9 0,1 1 24 0,5 1 35 0,0-6 39 15,0 0 40-15,0 0 44 0,0 0 43 0,5-6 45 0,1 6 49 0,6-9 61 0,4 3 67 16</inkml:trace>
  <inkml:trace contextRef="#ctx0" brushRef="#br0" timeOffset="15459.51">15396 9335 0 0,'5'0'37'0,"11"7"152"0,-11-7 84 16,1-7 58-16,1 7 46 0,-2-5 39 0,4 1 41 0,-2-1 34 0,-7-10 35 16,5 11 30-16,-5-5 25 0,6-3 28 0,-6 8 27 0,0-1-120 0,5-1-199 0,-5 6-98 15,0 0-49-15,0-4-25 0,0 4-12 0,0 0-17 0,0 0-16 0,0-5-18 16,-5 5-16-16,5-4-15 0,-6 4-13 0,6 0-14 16,-5 0-17-16,-2 0-18 0,-7 0-20 0,7 0-13 0,1 0-13 0,-8 4-5 0,2-4-5 0,-2 5-1 0,1-5-4 15,8 4 1-15,-9 2 1 0,1-6 2 0,1 5 5 0,4-1 6 0,-3-4 6 16,3 6 9-16,-5 0 9 0,5-6 6 0,3 4 9 0,0-4 4 0,-4 5 6 0,9-5 3 15,-5 0 6-15,5 4 5 0,0-4 5 0,-7 0 6 0,7 0 6 0,0 0 4 16,0 0 6-16,0 0 3 0,0 0 4 0,0 0-2 0,0 0 0 0,0-4-5 16,0 4-1-16,0 0-5 0,0-5-3 0,0 1-5 0,0-2-3 0,0 0-6 15,7-3-5-15,-7 3-5 0,0 2-6 0,5-1-9 0,-5-4-7 0,9 5-1 0,-4-2-4 16,-5-3-1-16,5 3 0 0,3 0 0 0,-3 3-2 0,11-3 0 0,-11 2 1 16,1-1 1-16,7 1-2 0,-6 4 0 0,6-5-1 0,-6 5 4 0,5 0 1 15,-4 0 3-15,5 5 4 0,-2-5 2 0,5 4 4 0,-11 1 0 0,8-1 2 0,-8 2 3 16,11 3 5-16,-11-3 4 0,-5 3 4 0,6 1 4 0,-1-1 5 0,-5 0-6 15,0 2-5-15,-5 5-11 0,5-3-10 0,-6 2-9 0,1-1-8 0,-11 2-5 16,11 2-5-16,-8-3-3 16,-1 1-2-16,2-2-2 0,-2 0-3 0,1-4 0 0,1 4-3 0,-2-3 8 0,1-1 8 0,0-1 10 0,2-4 14 0,3 5 13 0,-5-7 16 15,5 4 10-15,3-2 9 0,0-5 5 0,-4 4 5 0,4-4 1 0,5 5 2 16,-7-5 1-16,7 0 1 0,0 4 0 0,0-4-1 0,0 0-3 0,0 0-4 0,0 0-8 16,0 0-5-16,0 0-10 0,0 0-9 0,0 0-9 0,0 0-8 0,0 0-4 15,0 0-7-15,0 0 1 0,0 0 1 0,0 6 5 0,7-6 4 0,-2 0 6 16,4 5 4-16,-4-5 5 0,0 4 5 15,3-4-1-15,5 0-1 0,0 5-8 0,1-5-12 0,-2 0-15 0,8 0-19 0,-8 7-30 0,9-7-33 0,-3 0-38 0,-4 0-38 16,4 3-58-16,3-3-66 0,-10 0-84 0,10 0-86 0,-2 0-30 0,-4 0 0 0,4 0 16 31,-6-3 30-31,6 3 31 0,-7-7 39 0,9-2 42 0,-10 4 44 0,5-5 47 16,-4 1 47-16,0-6 59 0,-4 0 63 0</inkml:trace>
  <inkml:trace contextRef="#ctx0" brushRef="#br0" timeOffset="15777.49">15748 9342 0 0,'0'-7'40'0,"0"7"123"0,0 0 73 0,0-5 59 0,0 1 56 0,-7 4 49 0,7 0 52 0,0-5 46 0,0-1 41 15,-6 6 38-15,6-4 34 0,0-1 18 0,0 5 8 0,0 0-96 0,0 0-152 16,-7 0-89-16,7 0-52 0,0-4-41 0,-7 4-35 0,7 0-34 0,0 0-36 0,-7 0-27 16,7 0-23-16,-5 0-18 0,-3 0-18 0,3 0-9 0,5 4-12 0,-8 1-7 15,2-1-8-15,1 2-2 0,-2-1-1 0,-1-1 1 0,2 1-1 0,6 5 3 16,-6 0 0-16,-1-5 3 0,2 4 0 0,-4 1 3 0,9 4 0 0,-7-4 0 0,2 1 0 16,5-1-3-16,0 4 0 0,0-4-4 0,0 0 1 0,0-1-3 0,0 0 3 15,5 2-2-15,2-1 2 0,2-7 0 0,-4 9 3 0,2-8 1 0,-1 1 2 16,8-1 4-16,-2 2 5 0,2-1 5 0,-1-1 5 0,-1-4 4 0,-5 0 1 0,6 5 5 15,7-5 2-15,-14-5 0 0,15 5 6 0,-16-4 6 0,8-1 7 0,1 5 4 16,-9-10 5-16,8 5 2 0,-5 1 5 0,-2-8 2 0,6 9 0 0,-12-7-1 16,8-1 3-16,-2 2-4 0,-6-6 1 0,5 5-3 0,-5-4-3 0,0 4-8 15,0-5-12-15,0 2-13 0,-5-2-13 0,5 0-15 0,-6 0-16 0,-2 0-18 16,3 0-16-16,-2 6-22 0,-7-4-22 0,1 1-24 0,-1 3-25 0,-4-1-28 16,-3 5-26-16,10 1-29 0,-9-1-28 0,0 1-30 0,0 4-31 0,1 0-61 0,-1 4-68 15,8 1-49-15,-9-1-41 0,9 1 3 0,1 5 18 0,-5-1 35 0,4 3 36 16,6-3 42-16,-7 4 41 0,5-2 45 0,3 5 47 0,5-3 48 0,-6 1 52 0,-2 1 65 15,8 1 80-15</inkml:trace>
  <inkml:trace contextRef="#ctx0" brushRef="#br0" timeOffset="16476.3">17278 9335 44 0,'0'0'129'0,"0"0"52"0,6-5 38 0,-6 5 38 0,-6-4 37 0,6-7 37 0,0 7 40 0,0-1 37 0,0 1 38 0,-5-5 35 0,5 3 34 0,0 0-35 15,-8-3-78-15,8 3-55 0,0 2-47 0,0-1-24 0,-8 1-9 0,8-1-14 16,0 5-14-16,0-4-17 0,0 4-18 0,0-6-16 0,0 0-16 0,0 6-15 15,0-3-12-15,0 3-16 0,0 0-14 0,0 0-14 0,0 0-14 0,0 0-11 16,-5 0-12-16,5 0-8 0,0 0-10 0,0 0-10 0,0 0-11 0,0 0-9 16,0 0-14-16,0 0-7 0,0 0-7 0,-8 0-2 0,8 3-4 0,-5-3 0 0,-9 6-2 15,9 0 5-15,-2 3-1 0,-7-5 2 0,1 5 5 0,1 2 1 0,-8 5 5 16,8-7 3-16,-7 4 5 0,6-2 1 0,-14 5 3 16,6-3 3-16,-3 7-1 0,-3-5 0 0,-1 4 2 0,5-4-3 0,-4 3-1 0,-6 3-4 0,1-2 0 15,-2-1 1-15,2 3-4 0,0 3 1 0,6-5-3 0,-6 6-1 0,-1-1-2 16,1-3 0-16,-1 3 1 0,-1 1-1 0,2 3 1 0,1-2 0 0,-9 2 2 15,1-3 0-15,8 4 2 0,-10 0 0 0,-3 0 1 0,5 1-1 0,-9 5 2 0,4-8 0 16,-2 4 1-16,-5-2-1 0,3 1 1 0,4-2 2 0,-9 2-2 0,2-2 2 16,-1 3-1-16,-1-1 0 0,1-2 1 0,-1 2-2 0,3-2 2 0,-3 2-3 15,0 0 1-15,1-2 2 0,0 2 3 0,6 0 1 0,1-2 0 0,-7 2 0 16,7 0 2-16,6-2-2 0,-6-4-4 0,-2 6-7 0,2-5 0 0,6 3 0 16,-7-1 0-16,7-5 0 0,0-2 0 0,0 5 0 0,-1-6 0 0,2 2 0 15,5-3 0-15,1 2 0 0,5-4 0 0,-4-3 0 0,4 2 0 0,-6-1 0 0,6-4 0 16,3 5 0-16,4-5 0 0,-7-1 0 0,1 2 0 0,7-1 0 0,1-1 0 15,-3 0 0 1,2 1 0-16,6-5 0 0,0 1 0 0,-6 4 0 0,12-5 0 0,-7-1 0 0,7 1 0 16,-4-5 0-16,4 4 0 0,7 2 0 0,-9-6 0 0,9 0 0 0,0 0 0 0,-5 3 0 0,5-3 0 0,0 0 0 0,0 0 0 15,0 0 0-15,0 0 0 0,0 0 0 0,0 0 0 0,0 0 0 0,0 0 0 16,0 0 0-16,0 0 0 0,0 0 0 0,0 0 0 0,0 0 0 0,0 0 0 0,0 0 0 16,0 0 0-16,0 0 0 0,0 0 0 0,0 0 0 0,0 0 0 0,0 0 0 15,0 0 0-15,0 0 0 0,0 0 0 0,0 0 0 0,0 0-2 0,0 0-28 31,0 0-5-31,-6 0-14 0,6 0-13 0,0-3-15 0,0 3-14 0,0 0-13 16,-7-6-14-16,7 6-12 0,0 0-18 0,-5-4-15 0,5 4-23 0,-9-5-21 16,9 5-24-16,-7-4-21 0,7-1-17 0,0 5-21 0,-5-7-15 0,5 4-39 0,-6-3-43 15,6 1-53-15,0 1-53 0,-5-2-8 0,5 2 12 0,0-1 29 0,5-4 35 0,-5 3 37 16,0-4 41-16,6 1 42 0,-1-2 37 0,-5 3 43 0,7-3 45 0,2-4 52 16,-4 6 66-16</inkml:trace>
  <inkml:trace contextRef="#ctx0" brushRef="#br0" timeOffset="16794.36">14484 10708 6 0,'7'0'126'0,"-7"0"85"0,0 0 61 0,0 0 51 0,0-5 44 0,0-5 45 0,0 7 45 0,0-9 41 0,0 8 39 0,0-7 33 15,0 2 31-15,0 0-12 0,7 5-41 0,-7-8-97 0,0 3-125 0,0 3-64 16,0-3-30-16,5 4-23 0,-5 1-17 0,0 0-24 0,0-2-22 0,0 0-17 16,0 6-16-16,0-3-13 0,0 3-13 0,0 0-10 0,0 0-15 0,0 0-10 15,0 0-15-15,0 0-13 0,0-6-17 0,0 6-7 0,-5 6-2 0,5-6-11 16,-7 3-5-16,0 9-3 0,0-8-5 0,1 5-1 0,-1 6 0 0,1-6-3 0,-7 7 3 15,8 2 1-15,-9-3 1 0,7 6 5 0,-6-3 2 0,7 3 5 0,-7-2 1 16,5 0 2-16,3 2 1 0,-9-3 1 0,9-3-1 0,-2 6 0 0,-1-8 0 16,2 7-1-16,-1-4 1 0,7-2-3 0,-6-6-1 0,1 7 2 0,5 0-2 0,0-4-1 15,0-2 0-15,0 1-4 0,0-1-2 0,0 0 1 0,0-2 0 0,0 2 0 16,5-4 1-16,-5-1 3 0,6 5 0 0,1-3 4 0,-1-1 5 0,2-1 2 16,4 8 1-16,2-8 3 0,-9-4 4 0,8 5 4 0,6 1 1 0,-4-3 5 0,4-3 0 15,0 4 0-15,1-4 2 0,-1 0-3 0,2 0-5 0,-3 0-16 0,9 0-16 16,-6 0-28-16,-3 0-30 0,8 0-43 0,-7 0-47 0,-1 0-60 0,3 6-65 0,-1-6-119 15,0 0-139-15,-1 5-59 0,-7-5-18 0,9 0 4 0,-10 0 20 0,5-5 31 16,-11 5 38-16,9-6 49 0,-9-1 50 0,-5-4 59 0,8 1 65 0,-8-5 69 16,0 0 75-16</inkml:trace>
  <inkml:trace contextRef="#ctx0" brushRef="#br0" timeOffset="17747.48">15226 10903 0 0,'0'0'12'0,"7"0"132"0,-7 0 83 0,7-3 62 0,-7 3 48 0,0-7 41 0,0 7 40 0,6-5 38 0,-6 1 40 0,0-7 37 0,0 7 32 16,0 4 31-16,0 0 29 0,0 0-93 0,0-5-162 0,0 5-93 0,0 0-59 15,0 0-31-15,0-4-18 0,0 4-17 0,0 0-19 0,0 0-18 0,0 0-21 0,0 0-21 16,0 0-18-16,0 0-13 0,0 0-12 0,0 0-8 0,0 0-3 0,0 4-6 15,0 1-8-15,0-1-1 0,0 7-5 0,0-2-2 0,0 1-1 0,0 1 2 16,0 3 0-16,0-5 5 0,0 6 2 0,0 0 0 0,0 0 1 0,0 0 1 16,0 0-2-16,0 4-1 0,0-10-2 0,0 6 0 0,0 0-2 0,0-2-4 0,0 2-8 15,0-3-11-15,7-3-16 0,-7 6-25 0,0-6-22 0,0 0-32 0,5 1-36 16,-5-4-43-16,0 3-45 0,0 0-66 0,0-3-75 0,9-2-91 0,-9 7-94 0,0-8-32 16,0 3 1-16,0-6 20 0,0 10 31 0,0-10 39 0,0 0 42 0,0 0 51 15,0 0 51-15,0 0 57 0,0 0 61 0,0-10 67 0,0 1 72 0</inkml:trace>
  <inkml:trace contextRef="#ctx0" brushRef="#br0" timeOffset="18240.41">15480 10781 0 0,'13'-9'12'0,"-6"-2"131"0,5 3 80 0,-5-3 59 16,1 1 49-16,-3 1 42 0,9-2 40 0,-14 7 36 0,13-1 36 0,-6 1 32 16,-7-2 27-16,6 3 27 0,0-3 22 0,-6 0-97 0,7 2-162 0,-7 4-94 0,5-5-56 15,-5 5-34-15,0 0-26 0,0 0-19 0,0 0-18 0,0 0-18 0,0 0-11 16,0 5-12-16,-5-1-6 0,5 2-7 15,-7 3-1-15,7-3-6 0,-6 3-1 0,0 0-5 0,-1 1-3 0,-6 1 0 0,7-1-1 0,-2 3-1 0,-5-2 0 0,1 4-3 16,5-5-6-16,-5-1-7 0,-4 6-9 0,5-6-6 0,-1 0-4 0,3 3-5 16,-3-3-4-16,1 0-3 0,-5 1-4 0,11-5-3 0,-9 4-5 0,9-2 0 0,-3-4-2 15,-4 3 3-15,5-1 2 0,0-1 4 0,7-4 5 0,-6 4 7 0,6-4 6 16,0 0 7-16,0 0 7 0,0 0 9 0,0 0 7 0,0 0 6 0,0 0 7 0,0 0 0 16,0 0 4-16,-7-4 1 0,7 4 5 0,0-4 1 15,0-7 1-15,7 8 0 0,-7-4 0 0,0-2 0 16,0 4-2-16,6-5-3 0,-6 1 1 0,7 0-4 0,-7-3 1 0,7 3 1 0,0 0 1 0,-7 3-1 0,5-3-2 0,3 0-2 15,-3 2 2-15,3-2-4 0,3 4 0 0,-4 1-1 0,2-2-4 0,2 6 0 0,-4-5-5 16,7 5 0-16,-2 0-4 0,-1 0 0 0,-3 5-3 0,5-5 1 0,1 6 1 16,-2-2-3-16,-4 1-2 0,5 4-1 0,-7-2-1 0,-1 2-1 0,3 0 2 15,-1 0-2-15,-7 2 3 0,0-1-4 0,0 5-4 0,0-2-7 0,0 2-9 0,-7 0-8 16,7 4-8-16,-8-4-6 0,-3 6-4 0,3-3-2 16,3-3 0-16,-10 1-3 0,10 2 0 0,-9-3 1 0,9 0-2 0,-11-5 2 0,11 4 5 0,-1-4 7 15,-6-1 4-15,3 3 8 0,4-3 4 0,5 0 5 0,-7-3 4 0,1 3 0 0,6-5 1 16,0 1-2-16,-5 1-1 0,5-2-3 0,0 2-1 0,0-6-3 0,0 5 0 15,0-5 0-15,0 0 2 0,0 0 3 0,0 0 4 0,0 4 2 0,0-4 4 16,5 0 3-16,1 0 2 0,-6-4-2 0,7 4-2 0,-2-5-13 0,4-1-17 0,3 2-25 16,-6-2-25-16,-1 1-34 0,11-4-33 0,-4 5-39 0,-5-6-42 0,5 5-72 31,-4-4-84-31,5-3-66 0,-7 8-51 0,7-7-12 0,0-2 6 0,0 4 26 0,-8-7 34 0,11 5 40 0,-5-2 42 0,-6-1 48 0,11-7 46 0,-11 7 51 0,8-6 50 31,-7 5 66-31,9-4 82 0</inkml:trace>
  <inkml:trace contextRef="#ctx0" brushRef="#br0" timeOffset="18557.47">15806 10742 0 0,'5'0'14'0,"-5"0"131"0,0 0 81 0,9-4 61 0,-9 4 54 0,0 0 49 0,0 0 48 0,-9-6 43 0,9 1 43 0,0 5 37 0,0 0 34 0,0 0 34 0,0 0 32 0,0 0-92 15,0 0-161-15,0 0-90 0,0 0-58 0,0-4-38 0,0 4-32 0,-5 0-30 16,5 0-31-16,0 0-25 0,-5 4-23 0,-3-4-19 0,3 0-16 0,-3 5-15 0,0 1-13 16,3-2-13-16,-1 2-14 0,-1-1-5 0,1 3-4 0,-1 3-3 0,-6-2 2 15,6 0-2-15,0 3 2 0,2-3 1 0,-3 1 1 0,3 4-1 0,-3 2 2 16,2-7 0-16,1 4-3 0,5-2 0 0,-7 5-3 0,7-7-1 0,0 4-1 15,0-2-2-15,0-2 2 0,0 7 0 0,0-7 2 0,7-4-1 0,-2 5 3 16,1-1 1-16,2-3 1 0,-3-3 2 0,3 9 6 0,-3-8 2 0,9-4 4 0,-7 5 5 16,6-5 5-16,0 0 2 0,-2 0 1 0,5 0 5 0,-3-5 3 0,-3 1-1 15,4-1 6-15,-1-2 3 0,1 4 3 0,-7-8 8 0,6 7 7 0,-7-6 7 16,7 5 5-16,-6-4 2 0,-2-1 3 0,4 4-2 0,-9-3 3 0,5-2-4 16,-5 3-2-16,0-3-2 0,0 1-3 0,0-4-8 0,0-1-42 0,0 6 0 15,-5-7 0-15,-4 1 0 0,4 2 0 0,-2-1-35 0,-6-2-37 0,7 7-24 0,-7-2-23 16,0 3-21-16,-8-3-26 0,7 7-26 0,4-2-28 0,-3 1-31 0,-8 5-34 15,8 0-39-15,0 5-41 0,0 1-74 0,-1-2-86 0,9 7-36 0,-8-3-12 0,5 3 16 16,2-2 28-16,1 7 36 0,5-7 38 0,-7 6 45 0,-1-1 44 0,8 2 49 16,-6-3 50-16,6 2 56 0,0 6 60 0</inkml:trace>
  <inkml:trace contextRef="#ctx0" brushRef="#br0" timeOffset="19320.47">16802 10626 7 0,'0'-6'21'0,"0"6"7"0,0 0 6 0,0 0 7 0,0 0 8 0,8-6 9 0,-8 6 11 0,0 0 6 0,0 0 3 0,0 0 1 0,0 0-1 15,0 0 9-15,0-4 12 0,0 4 15 0,0 0 17 0,0 0 14 0,7-5 16 16,-7 5 11-16,0 0 8 0,0-5 7 0,0 1 2 0,5 0 3 0,-5 4-1 16,0-6 1-16,0 0 4 0,6 6 2 0,-6-3 0 0,0-3-1 0,0 1-1 0,0 5 0 15,6-4-3-15,-6 4 1 0,0-6 0 0,0 6 4 0,0-5 7 0,0 5 3 16,0 0 5-16,0 0 0 0,0-4-1 0,0 4-2 0,0 0-6 0,0 0-7 15,0 0-7-15,0 0-7 0,0 0-6 0,0 0-11 0,0 0-8 0,0 0-11 16,0 0-14-16,0 0-13 0,0 0-13 0,0 0-15 0,0 0-12 0,0 0-13 0,0 0-15 16,0 0-14-16,0 0-11 0,0 0-11 0,-6 4-8 0,6-4-8 0,0 5-5 15,-6 1-6-15,1 3 1 0,5 0-3 0,-7 3 0 0,-1 1 1 0,2 2 3 16,-1 0 3-16,-4 4 6 0,3 1 5 0,-5-1 3 0,0 0 2 0,-1 7 4 16,2-7 2-16,-2 5-1 0,-4 1 1 0,4-1-1 0,-6 1 2 15,1-1 1-15,0 0 2 0,-6 1 3 0,4-1-1 16,-6 0 3-16,3 0-19 0,-3 1-6 0,2-1 0 0,-9 3 0 0,1-5 0 0,8 4 0 0,-15-7 0 0,8 6 0 15,-7-1 0-15,5-6 0 0,-3 7 0 0,-3-1 0 0,1-3 0 0,0 3 0 0,0-5 0 16,0 6 0-16,-7-1 0 0,9 0 0 0,-11 1 0 0,4-5 0 0,-9 8 0 16,7-4 0-16,-5 1 0 0,-2-1 0 0,2 1 0 0,-3-1 0 0,3 1 0 15,-2-1 0-15,-5 2 0 0,6-3 0 0,0 3 0 0,1-7 0 0,-1 6 0 16,-1-1 0-16,-5-6 0 0,5 8 0 0,7-3 0 0,-5 3 0 16,-1-7 0-16,6 6 0 0,-6-1 0 0,5 0 0 0,2 1 0 0,6-1 0 0,-6 0 0 0,-1 0 0 15,0 1 0-15,8-1 0 0,-1 1 0 0,-8-1 0 0,7 0 0 0,1 1 0 16,2-1 0-16,-2 1 0 0,4 4 0 0,3-4 0 0,0-1 0 0,1-3 0 15,5 2 0-15,-8 3 0 0,8-8 0 0,2 1 0 0,3 2 0 0,-6-8 0 0,9 7 0 16,-3-4 0 0,8-7 0-16,-6 6 0 0,7-6 0 0,-2 0 0 0,1 3 0 15,7-8 0-15,-1 1 0 0,1-1 0 0,-1 2 0 0,7-2 0 0,-6-4 0 16,6 0 0-16,0 0 0 0,0 0 0 0,0 0 0 0,0 0 0 0,0 0 0 16,0 0 0-16,0 0 0 0,0 0 0 0,0 0 0 0,0 0 0 0,0 0 0 15,0 0 0-15,0 0 0 0,0 0 0 0,0 0 0 0,0 0 0 0,0 0 0 16,0 0 0-16,0 0 0 0,0 0 0 0,0 0 0 0,0 0 0 0,0 0 0 0,0-4 0 15,0-2 0-15,0 6 0 0,6 0 0 0,-6 0 0 0,0-4-131 0,0-1-43 16,0 5-29-16,0 0-28 0,7-4-31 0,-7 4-26 0,0-5-26 0,6 5-24 16,-6-7-43-16,7 7-50 0,-7 0-64 0,0-3-66 0,6 3-11 0,1-6 15 0,-1 6 28 15,-6 0 40-15,5-5 43 0,4 5 45 0,-9-4 45 0,7-2 47 0,-2 6 48 16,3-3 48-16,-8-3 59 0,5 2 64 0</inkml:trace>
  <inkml:trace contextRef="#ctx0" brushRef="#br0" timeOffset="19734">14079 12193 74 0,'0'-15'145'0,"7"6"43"0,-7-2 37 0,9-2 33 0,-9 3 34 0,5-5 33 0,-5 0 34 0,0 6 32 0,0-6 35 0,0 5 28 0,0-1 28 0,0 2-57 16,0-1-104-16,0 1-56 0,0 3-27 0,0-3-14 0,0 3-10 0,0 2-7 0,0-7-12 15,0 8-10-15,0-1-11 0,0-2-12 0,0 6-10 0,0 0-8 0,0 0-7 16,-5-5-6-16,5 5-8 0,0 0-6 0,0 0-9 0,0 0-10 0,0-4-9 15,0 4-11-15,0 0-12 0,0 0-8 0,0 0-11 0,0 4-10 0,-9-4-8 0,9 5-8 16,-7-5-7-16,7 6-5 0,-5 1-7 0,5-1-3 0,-7-1-3 0,7 5-2 16,-6-4-2-16,6 3 3 0,-6 0 1 0,6 1 4 0,-8-1 2 0,8 2 1 15,-7-1 3-15,2 5-1 0,-1-2 2 0,-2-2 1 0,3 4 1 0,-3 0 1 16,3-2 3-16,-3 2 1 0,-5 0-1 0,7 0 0 0,-7-2 0 0,5 8-3 0,-2-6-2 16,2-2-1-16,-5 7-1 0,5-4-1 0,-4-3-3 0,5 2 0 0,-5-1-2 15,6 2-3-15,-2-1-3 0,2-6-2 0,-1 0-4 0,2 3 1 0,5-3-6 0,-8 0-1 16,8-5 0-16,0 7-1 0,-6-7 0 0,6 2-1 0,6 0 2 0,-6-2 2 15,0 1 0-15,0 0 2 0,8-5 0 0,-3 4 5 0,2 0 2 0,-1 2 3 16,2-6 4-16,-2 5 4 0,6-5 3 0,2 0 1 0,-1 4 2 0,0-4 2 16,0 0-1-16,6 0 1 0,-6 5 2 0,8-5-3 0,-3 0-4 0,1 0-14 0,-4 0-22 15,4 0-18-15,2 7-22 0,-3-7-24 0,1 3-29 16,-6-3-39-16,8 6-49 0,-9-1-65 0,8-5-72 0,-8 4-106 0,2-4-114 0,-1 6-45 0,0-3-7 0,-2-3 19 16,5 6 32-16,-4-2 37 0,-1-4 38 0,5 0 44 0,-11 0 49 0,8 0 55 0,-7 0 62 15,9-4 71-15,-10-2 75 0</inkml:trace>
  <inkml:trace contextRef="#ctx0" brushRef="#br0" timeOffset="20179.5">15382 12139 17 0,'0'-4'101'0,"0"-7"51"0,8 7 43 0,-8-2 40 0,0 1 35 0,0 1 40 0,0-1 39 0,0 1 40 0,-8-2 38 0,8 2 39 0,0-1 41 0,0-1-21 0,0 2-50 16,0 4-44-16,0-6-44 0,-5 6-23 0,5 0-16 0,0-5-11 0,0 5-11 15,0 0-17-15,0 0-14 0,0 0-21 16,0 0-19-16,0 0-20 0,0 0-18 0,0 0-20 0,0 0-19 0,0 0-14 0,0 0-16 0,0 0-99 0,0 0-10 0,0 0 0 15,0 0 0-15,0 0 0 0,0 0 0 0,0 0 0 0,0 0 0 0,0 0 0 16,0 0 0-16,0 0 0 0,0 0 0 0,0 5 0 0,0 1 0 0,0-2 0 16,-8 2 0-16,8 3 0 0,0-3 0 0,0 3 0 0,0 0 0 0,-5 6 0 31,5 1 0-31,-7-7 0 0,7 6 0 0,0 0 0 0,-7 0 0 0,7 3 0 16,0-3 0-16,-7 5 0 0,7-6 0 0,0 5 0 0,0-4 0 0,-6 4 0 15,6-4 0-15,0-1 0 0,0 2-11 0,0-1-76 0,6-1-26 0,-6-4-26 0,0 0-32 16,0-1-36-16,0 0-38 0,7 2-47 0,-7-1-45 0,0-4-95 0,0-2-110 15,0 6-57-15,7-10-23 0,-7 0 8 0,0 4 24 0,0-4 35 0,0 0 40 0,0 0 47 16,7 0 49-16,-7-4 53 0,5-6 54 0,-5 0 61 0,0 0 62 0,8-1 83 16,-3-2 97-16</inkml:trace>
  <inkml:trace contextRef="#ctx0" brushRef="#br0" timeOffset="20531.12">15629 12007 0 0,'9'-11'27'0,"3"4"142"0,-6-4 82 0,0 1 59 0,2 0 49 0,4 0 46 16,-6 0 42-16,2-3 42 0,-3 2 38 0,3-4 37 0,-3 6 32 0,2-1 29 15,-7 1 31-15,7 3-106 0,0-4-183 0,-1 5-92 0,-6 5-40 0,0-4-26 0,0 4-16 16,0 0-20-16,0 0-18 0,0 0-17 0,0 0-20 0,0 0-16 0,0 4-14 16,0-4-14-16,0 5-8 0,-6 2-43 0,6-4-23 0,-7 3 0 0,7-1 0 15,-7-1 0-15,7 6 0 0,-7-1 0 0,2 2 0 0,-3-1 0 0,3 4 0 16,-9-4 0-16,9 4 0 0,-10 2 0 0,9-7 0 0,0 4 0 0,-6 2 0 0,3-3 0 16,-3 3 0-16,6-2 0 0,1-4 0 0,-3 6-10 0,0-4-20 0,8-1-1 15,-5-1 0-15,5-5 0 0,-7 7-2 0,7-7 2 0,0 1 2 0,0 1 0 16,0-6 1-16,0 4 2 0,0 2 3 0,0-6 1 0,7 5 3 0,-7-5 2 15,5 4 3-15,-5-4 6 0,8 0 3 0,0 4 4 16,-3-4 5-16,6 0 1 0,-4 0 4 0,7 0 2 0,-1 0 5 0,-7 0-1 0,9 0 3 0,-4 0-1 0,2-4 4 16,7 4-5-16,-6 0 2 0,-1-4-3 0,0-1-4 0,-2 5-3 0,5-6-7 15,-3 2-12-15,-3-2-16 0,-1 1-19 0,3 1-19 0,-6 4-28 0,2-6-24 0,-2 1-36 16,1 5-36-16,-7 0-47 0,0 0-51 0,0 0-102 0,0 0-122 0,0 0-70 16,0 0-41-16,0 0 0 0,0 0 19 0,0-4 32 0,-7 4 36 0,1-5 44 15,-2 1 46-15,8-6 53 0,-6 5 55 0,-1-5 60 0,2-1 66 0,-4 7 87 16,4-5 101-16</inkml:trace>
  <inkml:trace contextRef="#ctx0" brushRef="#br0" timeOffset="20721.47">15780 11871 0 0,'0'0'24'0,"0"0"142"0,0 0 78 0,0 0 59 15,0-6 50-15,0 6 46 0,0-3 44 0,0 3 36 0,0 0 39 0,8-7 32 16,-8 7 32-16,0 0 30 0,0 0 28 0,0 0-102 0,0 0-177 0,0 0-93 16,0 0-45-16,0 0-30 0,0 0-25 0,0 7-21 0,5-4-19 0,-5 3-18 0,0-1-13 15,0-1-10-15,8 2-10 0,-8 3-9 0,0-5-9 0,5 7-10 0,-5-1-10 16,0-1-10-16,0 6-3 0,0-6-2 0,5 0-3 0,-5 7 0 0,0-5-3 15,0 2-2-15,0-4-7 0,0 6-17 0,0 0-19 0,0-5-26 0,0 4-26 0,0-4-32 16,0 5-35-16,0-5-38 0,0 4-42 0,0 1-40 0,0 1-46 0,0-7-72 16,0 6-88-16,9-6-74 0,-9 6-65 0,0-5-10 0,5-1 19 0,-5 0 31 15,0 2 39-15,7-1 45 0,-1-4 52 0,-6-6 52 16,8 4 55-16,-2-4 55 0,-6 0 56 0,7-4 71 0,-2 4 77 0</inkml:trace>
  <inkml:trace contextRef="#ctx0" brushRef="#br0" timeOffset="21055.53">16177 11944 0 0,'14'-10'46'0,"-9"1"160"16,3-2 87-16,-1 1 64 0,-1-4 54 0,0 4 46 0,-1-5 43 16,-5 0 39-16,7 2 40 0,1-2 34 0,-8 6 35 0,0-3 32 0,6 8 29 0,-6-1-127 0,0 1-216 15,0 4-108-15,0 0-49 0,0 0-30 0,0 0-21 0,0 0-18 0,0 0-21 16,-6 0-19-16,6 0-58 0,-8 0-42 0,8 4 0 0,-7 1 0 0,2-1 0 16,-1 2 0-16,0 0 0 0,-9 3 0 0,10 0 0 0,-9 1 0 0,9-1 0 15,-10 3 0-15,3 2 0 0,5 0 0 0,-6-5 0 0,5 6-18 0,-3 0-23 0,4 0-5 16,2-1-5-16,-4 2-4 0,4-7-3 0,-2 4-2 0,1 2 0 0,1 0 0 31,5-3 0-31,-9 1 0 0,9-4 2 0,0 2 5 0,0-1 4 0,0-5 5 16,0 5 6-16,0-6 3 0,9 1 10 0,-9-1 6 0,5-4 6 0,1 5 4 0,1-5 6 15,-2 0 4-15,4 0 4 0,-4 0 4 0,2 0 6 0,4-5 5 0,-3 1 8 16,5-1 8-16,0 1 7 0,1-2 7 0,-2-3 7 0,2-1 4 0,-9 4 7 16,10-3 4-16,-3 0 5 0,0-6 0 0,-4 6 3 0,5-3-1 0,-7-3 0 15,-1 8-21-15,3-8-58 0,-8 3 0 0,8-2 0 0,-8 0 0 0,-8 0 0 16,8-2 0-16,-8 2 0 0,3 0 0 0,-8 0 0 0,-1-2 0 0,2 1 0 0,-7 0 0 15,-2 0-7-15,3 2-150 0,-2 2-42 0,-8 2-47 0,5 5-54 0,-4-1-70 16,1-2-80-16,-1 3-89 0,1 4-90 0,0 0-26 0,-1 4 7 0,4-4 24 0,-6 7 34 16,10-7 44-16,-7 5 47 0,8-1 55 0,-1 1 57 0,-10-5 62 0,11 4 65 0,-1 2 73 15,-2-6 75-15</inkml:trace>
  <inkml:trace contextRef="#ctx0" brushRef="#br0" timeOffset="21722.36">14003 10337 21 0,'0'-6'103'0,"-8"3"51"0,8-7 43 0,0 5 39 0,0-1 38 0,0-4 37 0,-6 5 40 0,6 1 36 0,0-1 35 0,-7 1 33 0,7-2 32 0,0 2-23 0,0-1-60 0,0-1-45 16,0 6-38-16,0-3-25 0,0 3-19 0,0 0-15 0,0-7-11 0,0 2-15 0,0 5-12 15,0-4-14-15,0 4-8 0,0-5-14 0,0 5-12 0,0-6-15 0,0 6-16 0,0 0-18 16,0 0-15-16,0 0-20 0,0 0-12 0,7-4-14 0,-7 4-15 0,0 0-12 16,0 0-14-16,6 0-11 0,-6 0-12 0,8 4-4 0,-3-4-6 0,-5 6-2 15,8-6-1-15,-3 5 1 0,3-1 2 0,-2 8 2 0,-1-9 2 0,2 8 2 16,7-7 1-16,-8 6 2 0,1 4 2 0,5-4-2 0,-3 5 2 0,2-6 1 16,-4 6 1-16,7 0 1 0,-2 0 2 0,-1-1 0 0,-3 6 1 0,5-5-1 15,-6 0 0-15,5 4-1 0,3-4-7 0,-10 0 0 0,9 3 0 0,-9-2 0 16,3-1 0-16,5-2 0 0,-7-2 0 0,-1 4 0 0,2-6 0 0,2 1 0 0,-9-1 0 15,5 0 0-15,-5-3 0 0,7 0-51 0,-7 3-22 0,6-3-15 0,-6-6-17 16,0 0-14-16,0 4-17 0,0-4-17 0,0 0-12 0,0 0-21 0,0 0-17 16,0 0-25-16,0 0-26 0,0-4-32 0,-6 4-35 0,6 0-62 0,-7-6-79 0,2 0-44 15,5 3-31-15,-9-9 4 0,2 8 18 16,2-6 27-16,-1 2 30 0,1-4 38 0,-3 3 39 0,0 0 47 0,3-6 51 0,-2 6 53 0,0-6 57 0,2-1 71 0,-2 2 84 16</inkml:trace>
  <inkml:trace contextRef="#ctx0" brushRef="#br0" timeOffset="22055.51">14178 10264 0 0,'0'-9'7'0,"7"-3"123"0,-7-3 80 0,0 8 63 0,5-4 51 15,-5-5 52-15,0 7 47 0,0 0 49 0,0-1 43 0,8 1 40 0,-8-3 38 16,0 8 35-16,0-6 35 0,0 6-79 0,7-6-143 0,-7 5-84 16,5 1-52-16,-5-1-37 0,7-1-25 0,-7 2-29 0,0 4-31 0,7-6-26 0,-7 6-25 15,0 0-19-15,0 0-88 0,0 0-25 0,0 0 0 0,0 0 0 0,0 0 0 16,0 0 0-16,0 0 0 0,0 0 0 0,0 0 0 0,0 0 0 0,0 10 0 0,0-4 0 16,0-1 0-16,0 4 0 0,-7 1 0 0,7 4 0 0,-7-3 0 0,7 3 0 31,-5 5 0-31,-2-4 0 0,-1 6 0 0,-4-8 0 0,5 8 0 0,-6-3 0 15,5-3 0-15,-3 4 0 0,4-4 0 0,-7 4 0 0,2-5 0 0,6 2 0 16,1-1 0-16,-4-1 0 0,-3 2 0 0,5-1 0 0,1-2 0 0,0-4 0 16,-2 6 0-16,1 0 0 0,2-5 0 0,-1 4 0 0,-2-4 0 0,8 1 0 15,-5-1 0-15,5-1 0 0,-8 0 0 0,8 1 0 0,0 1 0 0,-5-8 0 16,5 9 0-16,0-8 0 0,0 0 0 0,0 1 0 0,0 0 0 0,0-1 0 0,0-4 0 16,0 6 0-16,0-6 0 0,0 0 0 0,0 6 0 0,0-6 0 0,0 0 0 15,0 0 0-15,0 0 0 0,0 0 0 0,0 0 0 0,0 0 0 0,0 0 0 16,0 0 0-16,0 0 0 0,0 0-109 0,0 0-57 0,0 0-27 0,0 0-27 0,0 0-33 15,0 0-33-15,0 0-41 0,0 0-45 0,0 0-94 0,0 0-108 0,0 0-36 16,0 0-1-16,0 0 21 0,0 0 29 0,0 0 38 0,0-6 42 0,0 0 46 0,0-3 46 16,-8 4 55-16,8-3 54 0,-6-4 64 0,-7-2 66 0</inkml:trace>
  <inkml:trace contextRef="#ctx0" brushRef="#br0" timeOffset="24626.71">13239 12881 30 0,'0'0'52'0,"0"0"12"0,0-3 8 0,0 3 7 0,0 0 3 0,0 0 5 0,0 0 6 0,0 0 10 0,0 0 11 0,0-6-3 0,0 6-18 16,0 0-13-16,0 0-11 0,0 0-1 0,0 0 4 0,0 0 5 0,8 6 7 0,-8-6 12 16,0 0 15-16,5 0 14 0,-5 0 15 0,0 0 10 0,0 3 7 0,0-3 9 15,0 0 8-15,0 0 12 0,0 0 11 0,0 0 10 0,0 0 9 0,0 0 5 16,0 0 2-16,0 0 0 0,0-3-8 0,0 3-8 0,0-6-11 0,0 6-14 15,0-6-13-15,0 2-14 0,0-1-18 0,0-1-18 0,8 3-20 0,-8-7-18 0,0 4-19 16,6-3-13-16,-6 3-12 0,7-3-8 0,-1 0-8 0,1-1-5 0,7-4-5 16,-9 4-5-16,8-5-5 0,0 0-2 0,6 6-4 0,1-7-1 0,0 2-4 0,6 1 1 15,-1-2-1-15,2-1-9 0,5-4-11 0,1 7-23 0,7-3-23 0,-2 6-30 16,1-4-32-16,6 0-67 0,-6 4-83 0,1-5-79 0,7 6-73 0,-10-1-28 16,-3-4-5-16,5 2 9 0,-15 3 14 0,3-5 25 0,-1 0 30 0,-5-2 40 0,-10 1 42 15,4-3 47-15,-3-8 49 0,-12 3 67 0,7-3 76 0</inkml:trace>
  <inkml:trace contextRef="#ctx0" brushRef="#br0" timeOffset="26407.03">13358 12844 37 0,'-8'0'76'0,"2"0"27"0,6-6 27 0,-5 6 29 0,-3-6 28 0,8 6 30 0,-7 0 26 0,1-3 26 0,6 3 23 0,-8-6 6 0,8 6-8 0,-5 0-16 0,5-6-22 0,-5 6-11 16,5-3-4-16,-8 3-5 0,8 0-9 0,0-6-11 0,-6 6-14 0,6 0-10 0,0-5-8 15,0 5-6-15,0 0-3 0,0 0 0 0,0 0 0 0,0-4-3 0,0 4-3 16,0 0-6-16,0-6-7 0,0 6-8 0,0 0-6 0,0 0-6 0,-7 0-5 16,7 0-6-16,0 0-6 0,0 0-8 0,0 0-13 0,0-4-10 0,0 4-14 0,0 0-12 15,0 0-15-15,0 0-14 0,0 0-13 0,0 0-11 0,0 0-8 0,0 0-8 16,0 0-5-16,0 0-4 0,0 4-7 0,0 2 2 0,0-2-1 0,0 1-2 16,-6 4 4-16,6-3 4 0,0 3 2 0,0-3 0 0,0 4 4 0,0-1 2 15,0-4 1-15,0 5 1 0,0-1-2 0,0-3-1 0,6 3-1 0,-6-3-2 0,0-2 1 16,0 1 0-16,0-1 0 0,7 1 4 0,-7-5 1 0,6 6 4 0,-6-6 3 15,8 4 3-15,-3-4 4 0,-5 6 2 0,5-6 3 0,3 0 2 0,-2 0 4 16,1 0 1-16,1 0 4 0,-3 0-1 0,9 0 3 0,-9-6 1 0,2 6 0 0,-1-4 1 16,2 4 0-16,-2 0 3 0,1-6 1 0,-2 1 3 0,3 5 4 0,-8-4 6 15,0 4 5-15,6-5 4 0,-6 5 0 0,0-4-1 0,7-2 2 0,-7 3 0 16,0-3-3-16,0 0-2 0,-7-3 1 0,7 3-5 0,0-3-2 0,0 0-7 0,-6-1-5 16,6 1-8-16,-8-3-10 0,3 3-6 0,-2 0-6 0,1-1-1 0,-8 1-5 15,7-2-1-15,2 1 0 0,-9 1-3 0,1 0 1 0,6-1-2 0,-7 5 2 16,9-1-3-16,-8 3-3 0,7-4 2 0,-1 2-2 0,1 1 0 0,-1 4-3 15,7 0-2-15,-6 0-2 0,6 0-1 0,0 0-1 0,-8 4-2 0,8-4 0 0,-5 5-1 16,5 2 1-16,0 2-1 0,-8-4 1 0,8-1 3 0,0 6 0 0,0-1 4 16,0 2 1-16,-5-7 5 0,5 7 2 0,0-2 2 0,0 1 2 0,0-1-1 15,5 0 1-15,-5 3 2 0,0-3-1 0,0 1 3 0,0-7-1 0,8 8 0 0,-8-1 2 16,5-1 1-16,-5-3 3 0,8 3 0 0,-2-3 2 0,-6 3 1 0,7-5 4 16,-1 7 1-16,1-7 4 0,-1-4 0 0,2 6 3 0,2-1 3 0,-2-1 2 15,-2-4 2-15,9 0 2 0,-4 0 4 0,-3 0 1 0,4 0 4 0,-6 0 5 0,8-4 3 16,-2-1 5-16,-4-1 4 0,5 2 2 0,-7-2 6 0,-1 1 3 0,2-4 6 15,2 5-1-15,-4-5 4 0,1-3-2 0,-6 9 2 0,7-9-3 0,-7 3-3 16,5 0-14-16,-5-7-50 0,0 7 0 0,0-6 0 0,-5 6 0 0,5-6 0 16,-7 0 0-16,1 0 0 0,1 2 0 0,-4-2 0 0,2-1 0 0,2 2 0 15,-8 4 0-15,7-5 0 0,-2 6 0 0,-4-1 0 0,6-1 0 0,-2 8 0 0,2-3 0 16,-1 2 0-16,7-1 0 0,-5 1 0 16,5 4 0-16,-8 0 0 0,8 0-45 0,0 0-39 0,0 0-13 0,0 0-14 0,0 0-16 0,0 4-19 0,0 5-24 15,0-3-25-15,0 3-29 0,0 0-35 0,0 3-34 0,8 3-59 0,-8-2-68 0,5 1-68 16,-5 2-69-16,7 3-14 0,-1-5 6 0,2 2 22 0,-8-2 31 0,6 0 36 15,-6 0 41-15,7-2 46 0,-7-3 48 0,5 1 52 0,-5-7 54 0,8-3 69 0,-8 0 72 16</inkml:trace>
  <inkml:trace contextRef="#ctx0" brushRef="#br0" timeOffset="28826.41">13169 12745 0 0,'0'0'1'0,"0"0"102"0,0 0 75 0,0 0 52 0,0 0 43 0,0 0 36 0,0 0 37 0,0 0 30 0,0 0 27 0,0 0 23 0,0 0 22 16,0 0 17-16,0 0 22 0,0 0-77 0,0 0-131 0,0 0-77 0,0-4-47 0,0 4-30 15,0 0-23-15,0 0-19 0,0 0-20 0,0 0-8 0,0 0-6 0,0 0 1 16,7 0 1-16,-2 0 1 0,-5 0 2 0,8 0-2 0,-3 0 2 0,9 4-1 16,-2-4 3-16,2 5-1 0,-1-5 5 0,0 4 2 0,6 1 6 0,2 1 1 15,3-2-2-15,-4 2-4 0,6-1-5 0,6 4-5 0,-5 1 1 0,5-1-3 0,7 0 1 16,1 3 0-16,4-3-2 0,4 4 1 0,-4-2 0 0,9 5-2 0,-1 2 1 16,6-3-2-16,-5 0-1 0,10 4 0 0,3 0-3 0,-1 1-1 0,-1 1-3 0,3-2-3 15,5 5-1-15,-1 0-2 0,1 1-5 0,-1-1 0 0,7 6 1 0,-6-7 1 16,7 6 0-16,0 2 2 0,-3-1 2 0,3 3 2 0,0-4 2 0,-2 0 1 15,2 2 4-15,5 3-1 0,0-6 0 0,-4 7 1 0,3-7-2 0,2 8-1 16,-6-2-4-16,5-6-5 0,0 7-1 0,8-7-2 0,-14 3-2 0,5 2-4 16,4-3 1-16,-8-2-8 0,-3 2-16 0,3-5 0 0,0 3 0 0,-7-2 0 15,-2-2 0-15,-6 1 0 0,2-1 0 0,-1 0 0 0,-12-4 0 0,0-2 0 16,-2 2 0-16,-5 1 0 0,-7-7 0 0,-2 0 0 0,-8-4 0 0,-5 5 0 0,3-6 0 16,-15-3 0-16,7 3 0 0,-11-3 0 0,5-3 0 0,-13-3 0 0,8 7 0 15,-8-7 0-15,0 0 0 0,0 0 0 0,-8-7 0 0,8 7 0 16,-8-3 0-16,3-3 0 0,-8 1-85 0,8 1-49 0,-9-5-34 0,1 3-36 0,-1-9-34 15,2 5-31-15,-2-4-28 0,1 4-19 0,1-4-13 0,-2-2-12 0,1 7-12 0,0-6-29 16,0 6-40-16,-1-7-42 0,9 7-43 0,-8 0 3 0,6-1 23 0,0 5 36 16,2-4 38-16,-2 2 37 0,-1-2 40 0,3 0 35 0,-2-1 36 0,0 1 38 0,2-3 41 15,-11-2 53-15,11-1 64 0</inkml:trace>
  <inkml:trace contextRef="#ctx0" brushRef="#br0" timeOffset="30271.06">15285 12848 0 0,'5'-4'71'0,"-5"-2"58"0,8 0 45 0,-8 3 38 0,0-3 33 0,0-3 36 0,0 3 36 0,0 1 40 0,0 1 38 0,0-6 37 0,0 5 33 0,0 1-6 16,-8-1-32-16,8-1-45 0,0 2-50 0,0-2-33 0,0 6-19 0,0 0-17 16,0 0-10-16,0 0-19 0,0 0-23 0,0 0-24 0,0 0-24 0,0 0-23 15,0 0-21-15,0 0-19 0,0 0-18 0,0 0-20 0,0 0-18 0,0 0-13 0,0 0-15 16,0 0-8-16,0 0-10 0,0 0-3 0,0 6-2 0,0-2-2 0,0 2-1 15,-5 3 0-15,5 0 1 0,0 1 1 0,0 4 5 0,0-2 1 0,0 3 6 0,-8-2 0 16,8 2 3-16,0 0 2 0,-5 0 1 0,5-2-1 0,0 8-3 0,-5-6 2 16,5-2-2-16,-9 7 1 0,9-4-2 0,-5-3-7 0,-2 1-8 0,7 7-10 15,-6-6-14-15,6-2-15 0,-7 2-20 0,0 1-16 0,7-2-22 0,-7 1-23 16,7 0-23-16,-5-5-28 16,5 3-24-16,-8-2-32 0,8-2-29 0,-5 0-49 0,5 3-59 0,0-3-61 0,0-5-63 0,0 6-15 0,0-10 14 0,0 5 23 0,0-5 30 0,5 0 35 15,-5 0 39-15,0 0 40 16,8 0 41-16,-3-5 43 0,-5 1 48 0,7-2 57 0,0-3 65 0</inkml:trace>
  <inkml:trace contextRef="#ctx0" brushRef="#br0" timeOffset="30620.4">15493 12941 0 0,'7'0'60'0,"0"-5"103"0,-2 5 62 0,2-6 52 0,1 2 43 0,-3-2 41 15,-5 1 37-15,8 1 36 0,-2-1 31 0,-1 1 29 0,-5-2 29 0,8 3 0 16,-1-3-11-16,-1 6-86 0,-6-6-125 0,6 6-69 0,1-3-41 0,-7 3-29 15,5 0-24-15,-5 0-22 0,0 0-21 0,0 0-15 0,8 0-12 0,-8 0-12 0,0 3-9 16,0-3-7-16,0 0-7 0,0 0-5 0,0 6-5 0,0 0-2 0,0-3-1 16,0 3-1-16,-8-2 1 0,8 5 0 0,-5-4 3 0,-2 1-2 0,1 4 0 0,0-5-1 15,-1 5-2-15,-1-6-8 0,3 5-5 0,-9 2-8 0,9-7-6 0,-10 7-8 16,10-7-8-16,-9 7-9 0,9-3-6 0,-3-3-6 0,0 4-6 0,-3-3-7 16,11 3 0-16,-5-3-3 0,-2 4-1 0,-2-5 1 0,4-1 2 0,5 1 3 15,0 5 3-15,-7-5 5 0,7-1 2 0,0 8 4 0,-6-8 4 0,6-4 5 16,0 5 5-16,6-1 4 0,-6 1 4 0,0-1 3 0,0 2 3 0,7-1 4 0,-7-1 5 15,5 1 4-15,4 1 3 0,-2-6 5 0,-2 4 5 0,1-4 2 0,-1 6 3 16,3-6 5-16,5 5-1 0,1-5 1 0,-2 0 3 0,1 0-2 0,6 0 0 0,-4 0-1 16,4 0 1-16,2-5-3 0,-5 5-1 0,0-6-7 0,2 6-9 0,3-4-17 15,-10 4-19-15,10-6-23 0,-9 1-22 0,2 5-25 0,-1-4-26 0,-7 4-24 16,7-5-23-16,-8 5-35 0,3-6-42 0,0 6-54 0,-8-4-59 0,0 4-54 0,0 0-44 16,0 0-4-16,5-9 13 0,-10 4 30 0,5 1 32 0,0-2 35 0,0-4 36 0,-8 5 37 15,8-1 37-15,-8-3 44 0,8 5 48 0,-5-5 54 0,5-3 69 0</inkml:trace>
  <inkml:trace contextRef="#ctx0" brushRef="#br0" timeOffset="30826.5">15741 12990 4 0,'-6'-6'83'15,"6"-3"56"-15,-7-2 46 0,0 7 44 0,7-5 43 0,-7-1 42 0,2 5 42 16,5-5 40-16,-8 4 36 0,3-3 38 0,5 4 35 0,-8 1-14 0,8-2-40 16,0-3-44-16,-6 3-48 0,6 6-33 0,0-3-27 0,0 3-26 0,-5-6-25 0,5 6-26 15,0 0-25-15,0 0-24 0,0 0-23 0,0 0-22 0,0 0-22 0,0 0-21 16,0 0-22-16,0 0-17 0,0 0-17 0,0 0-9 0,0 6-8 0,-7-3-5 16,7 3-4-16,0 3-4 0,-8-3-4 0,8 3 1 0,0 0 0 0,-6 1 3 0,6 5 2 15,-6-5 4-15,6 4 4 0,-7 1 2 0,2 1 1 0,5 2 1 16,-9-3-2-16,9 6-2 0,-7-3-3 0,2 1-9 0,5 2-14 0,-6-2-16 0,6 1-19 15,-5-1-24-15,5 0-23 0,-8 2-29 0,8-3-27 0,0-3-34 0,0 0-32 0,-8 0-36 16,8-2-30-16,0 2-55 0,0-3-61 0,0-3-67 0,0 0-71 0,0 1-12 16,8-5 12-16,-8 4 29 0,8-2 36 0,-3-4 40 0,-5-3 43 0,6 6 45 15,-1-6 46-15,2 0 47 0,2 0 46 0,3-6 58 0,-6 6 63 0</inkml:trace>
  <inkml:trace contextRef="#ctx0" brushRef="#br0" timeOffset="31206.82">15891 13116 86 0,'0'-9'174'0,"7"5"62"0,-7-8 49 0,0 8 48 16,0-7 42-16,0 7 44 0,0-5 42 0,0 0 39 0,0 3 37 0,0-3 35 0,0 3 32 16,0 0-59-16,0 3-113 0,0-8-77 0,0 7-62 0,0 4-37 0,0 0-23 15,0 0-24-15,0-4-24 0,0 4-23 16,0 0-26-16,0 0-21 0,0-5-23 0,0 5-18 0,0 0-18 0,0 0-13 0,-7 0-18 0,7 5-9 0,-8-5-12 0,8 4-9 16,-5 0-8-16,-1 1-5 0,6 4-4 0,-8 3-1 0,-4-3-3 0,6 1 3 15,-2 4 0-15,2 1 1 0,-1 1 4 0,-7-3 2 0,9 2 2 0,0 5 2 16,-3-5-1-16,3 4-1 0,-3-1 0 0,0-2-5 0,8 3 0 0,-5-5-3 15,-1 2-2-15,6-2-2 0,0 1 0 0,0-5 0 0,0 0-4 0,0 4 2 16,0-10-1-16,0 7 0 0,6-2-1 0,-6-2 5 0,5-4 3 0,3 3 3 16,0-2 5-16,-3 1 6 0,3 1 3 0,-3-6 3 0,0 0 5 0,9 0 1 0,-7 0 4 15,7 0 3-15,-8 0 2 0,6-6 3 0,-4 1 0 0,3 1 2 0,-3-2-2 0,4 3 4 16,-3-9 0-16,-4 8 3 0,0-7 1 0,3 7 2 0,-3-5 0 0,3 0 1 16,-2-3-2-16,-6 3 2 0,7-1-1 0,-7-4-2 0,0 4 0 0,0-5-6 15,0 0-5-15,0-3-11 0,0 2-12 0,0 1-14 0,-7 2-16 0,7-2-17 16,-6 0-18-16,-2 0-19 15,8 6-21-15,-5 0-19 0,-3-3-25 0,3 3-25 0,0 3-27 0,-4 2-26 0,4-1-25 0,-2 5-37 0,-1 0-42 0,-3 0-60 0,3 5-64 16,3-1-32-16,-2 7-14 0,1-1 9 0,-2 0 24 0,2-1 33 0,6 0 36 0,-7 6 39 16,2-4 42-1,-4 4 43-15,9-7 43 0,-5 3 54 0,0-2 54 0</inkml:trace>
  <inkml:trace contextRef="#ctx0" brushRef="#br0" timeOffset="31445.41">16053 13468 0 0,'9'4'40'0,"2"2"145"15,-4-1 85-15,7-5 68 0,-9 0 56 0,2 0 52 0,4-5 47 0,-3-1 43 16,0-4 41-16,-3 6 34 0,2-6 37 0,-1 6 24 0,0-6 23 0,9 5-111 0,-10-4-189 16,1 2-104-16,2 4-61 0,-8-3-42 0,5 1-27 0,3 1-29 31,-8 4-25-31,7-6-18 0,-7 6-17 0,0 0-35 0,0 0-37 0,0 0 0 0,0 0 0 16,0 0 0-16,0 0 0 0,0 0 0 0,0 0 0 0,-7 0 0 0,-1 6 0 15,8-2 0-15,-5-4 0 0,-9 5-27 0,9 4-26 0,-10-2-11 0,9 2-13 16,-7-4-16-16,0 5-15 0,0-6-21 0,0 6-22 0,-1 0-22 0,-4-6-24 0,4 2-25 15,2 3-29-15,-2-3-24 0,1-3-21 0,6 8-40 0,-5-7-40 0,5 2-61 16,-6 0-64-16,8 3-26 0,-3-9-2 0,8 4 18 0,0 1 31 0,0-5 36 0,0 0 39 16,0 0 42-16,0 6 44 0,0-6 43 0,8 0 46 0,-3 0 52 0,3 0 59 0</inkml:trace>
  <inkml:trace contextRef="#ctx0" brushRef="#br0" timeOffset="31922.69">16451 13228 0 0,'6'-9'23'0,"7"5"140"0,-6-1 77 15,-1-2 58-15,1 4 48 0,-7-8 45 0,7 7 46 0,0-7 39 0,-2 7 40 16,-5 0 37-16,8-7 34 0,-8 1 32 0,5 1 30 0,-5 4-104 0,6-5-183 0,-6 5-90 16,8-4-46-16,-8 5-29 0,0 4-19 0,0-6-22 0,0 0-19 0,0 6-22 15,0 0-16-15,0-4-19 0,0 4-16 0,0-5-15 0,0 5-18 0,0 0-13 16,-8 0-10-16,2 0-10 0,1 0-4 0,-3 0-4 0,3 0-7 0,-2 5-2 16,-7-5-8-16,1 4-4 0,0 2-6 0,0 0-4 0,0-2-5 0,-1 1-2 0,4-1 1 15,-4-4 0-15,-1 5-1 0,10-1-3 0,-9 2-1 0,1-1 0 0,0-5-3 16,7 4 2-16,-6-4-3 0,3 5 5 0,4-5 4 0,-2 6 5 0,1-6 6 15,1 4 3-15,-3-4 9 0,8 0 6 0,0 0 6 0,-8 0 6 0,8 0 5 0,0 0 3 16,0 0 3-16,0 0 4 0,0 0 0 0,0 0 0 0,0 0-1 0,0 0-4 16,0-4-4-16,8-2-5 0,-8 6-2 0,0-5-5 0,8 1-3 0,-8-1-3 15,5-1-5-15,1 2-2 0,1-1-3 0,-2 1-2 0,4-1-1 0,-2 1 0 0,-2 4 0 16,9-6 4-16,-9 6 3 0,8-6 3 0,1 6 4 0,-9 0 2 0,10 6 3 16,-1-6 3-16,-4 6 2 0,4-2 2 0,-1-4 1 0,0 9 1 0,-5-4 1 0,4-1 1 15,-6 7 0-15,8-7 1 0,-7 7 2 0,-2-1 1 0,-5-1 2 16,8-5 2-16,-8 7 2 0,0 4-2 0,0-5 1 0,0-1-2 0,-8 6-3 0,8-6 0 15,-5 6 1-15,-2-5-1 0,0 4 2 0,-6-4 0 0,6-1 0 0,-6 7 0 16,7-7-2-16,-7 0-3 0,6-3-2 0,-7 3 1 0,9 3 1 0,0-9 1 16,-9 3 4-16,7-2 0 0,-1 1 3 0,3 1-1 0,-2-3-1 0,7 3 0 0,-7-6 1 15,2 4-2-15,5 1-1 0,-8-5-1 0,8 6-1 0,-5-6 0 0,5 0-1 16,0 0-2-16,0 3-2 0,0-3-2 0,0 0-2 0,0 0-4 0,0 0-2 0,0 0-4 16,0 0-1-16,0 0-3 0,0 0 1 0,0 0-1 0,0 7 2 0,0-4-3 15,0-3-5-15,5 6-8 0,3-6-12 0,-8 0-16 0,5 5-22 0,2-5-22 16,5 0-28-16,-4 0-26 0,4 0-26 0,-3 0-37 0,1 0-48 0,4 0-53 0,-7 0-59 15,6 0-47-15,1-5-44 0,-2 5-6 0,1-6 15 0,-6 3 25 0,5 3 36 0,-4-10 38 16,3 4 42-16,-3 1 42 0,4 1 39 0,-3-5 50 0,2-2 48 0,-4 7 53 16,-2-5 70-16</inkml:trace>
  <inkml:trace contextRef="#ctx0" brushRef="#br0" timeOffset="32208.42">16638 13286 11 0,'9'-9'95'0,"-4"0"54"0,-5-1 44 0,7-5 44 0,-7 6 43 0,8-1 38 0,-8 1 43 0,0-3 37 0,0 3 37 0,0 0 36 0,-8-2 35 0,8 3-17 16,0 3-51-16,0-5-48 0,-7-1-49 0,7 7-35 0,0-1-25 0,-5-1-29 15,5 2-29-15,0 4-28 0,0 0-32 0,-9 0-24 0,9 0-25 0,-5 0-22 16,5 4-18-16,-5 2-19 0,5-1-15 0,-8-1-15 0,2 7-12 0,-1-1-10 15,7-1-7-15,-6 0-4 0,-1 1 2 0,2 4-2 0,-4-2 5 0,4 1 0 0,-2 2 3 16,7-6 1-16,-6 7-1 0,1-2 2 0,-4 1-4 0,9-5 0 16,0 5-3-16,-7-6-1 0,7 1-3 0,0-1 0 0,-5 3-2 0,5-3 1 0,0 0 0 0,5-3 3 15,-5 3 1-15,0-5 2 0,7 7 4 0,-7-8 3 0,9 4 3 0,-4-4 5 16,1 3 8-16,1-1 5 0,-2-5 7 0,9 4 8 0,-7-4 7 0,6 0 3 16,-7 0 5-16,7 0 3 0,-8 0 4 0,9-4 3 0,-7 4 3 0,1-5 6 15,4 5 1-15,-5-6 0 0,-7 3-1 0,5-4-2 0,3 4-4 0,-3-3-2 0,-5 1-6 16,8-5-4-16,-8 7-6 0,0-8-26 0,0 1-23 0,0 0 0 0,0 1 0 31,-8-2-9-31,8-2-58 0,-5 4-34 0,-3-3-36 0,-4 3-38 0,5-1-39 0,-6 5-46 0,6 1-48 0,-12-1-69 0,6 1-77 0,0-2-80 0,0 6-80 16,-1 6-17-16,2-6 11 0,1 4 28 15,-5 5 36-15,3-4 46 0,2 5 50 0,-2-1 51 0,6 3 55 0,0-3 57 0,-6 4 58 0,6-2 71 0,2 5 71 0</inkml:trace>
  <inkml:trace contextRef="#ctx0" brushRef="#br0" timeOffset="55111.13">13286 13922 16 0,'0'0'115'0,"0"-4"66"0,0 4 55 0,0-5 46 0,0 5 45 0,0-7 39 0,0 4 40 0,0 3 37 0,-7-6 34 0,7 1 33 0,0 1 32 0,0-2-22 16,-6 1-54-16,6 5-69 16,0-4-78-16,0-1-47 0,-7 5-32 0,7 0-24 0,0-4-21 0,0 4-19 0,0 0-21 0,0 0-18 0,0 0-21 0,0 0-15 15,0 0-19-15,0 0-20 0,0 0-16 0,0 0-15 0,0 0-14 0,0 0-5 16,0 4-6-16,0 1-1 0,7-1 0 0,-7 11 2 0,6-4 0 0,-6 8 4 0,7 0 0 15,-1 2 6-15,-6 3 3 0,8 6 7 0,2-8 5 0,-2 9 5 0,-2 2 1 16,1-3-1-16,6 3-3 0,-7-2-5 0,2 3-4 0,4-1-6 0,-6-3-1 0,2 4-1 16,-2 5 0-16,6-3 1 0,-4 1 0 0,-8 3 4 15,6-1-2-15,1 6 2 0,-7-2 4 0,6 6 0 0,-6-1 2 0,0 1 0 0,5 0 0 0,-5 5-1 16,0-1 1-16,0 1-8 0,0 4-20 0,0-3 0 0,0 3 0 0,0 2 0 16,-5-2 0-16,5 1 0 0,0-1 0 0,0 5 0 0,0-5 0 0,-6 6 0 15,6-6 0-15,0 3 0 0,0 2 0 0,6-10 0 0,-6 7 0 0,0-2 0 16,0-6 0-16,5 3 0 0,-5-1 0 0,7-5 0 0,2 5 0 0,-4-5 0 0,-5 0 0 15,6-7 0-15,1 7 0 0,-2-5 0 0,4 1 0 0,3-6-36 0,-6-6-18 16,-6 1-19-16,8-3-19 0,-3-3-25 0,3-2-28 0,-3-7-32 0,-5-5-35 16,7 2-35-16,-7-7-33 0,0 0-43 0,0-3-43 0,0-6-93 0,0 0-108 0,0 0-35 15,-7 0 0-15,7-9 21 0,-5-3 34 0,5-3 41 0,-8-3 43 0,8-7 50 16,-5-9 49-16,5-1 51 0,-8-9 50 0,8 2 58 0,0-13 62 0</inkml:trace>
  <inkml:trace contextRef="#ctx0" brushRef="#br0" timeOffset="55829.39">17062 14162 0 0,'13'3'42'0,"1"4"26"0,-1-2 11 0,0-1 8 0,0 1 8 0,1-5 6 0,-2 4 5 0,-4 2 10 0,4-6 16 0,0 4 16 15,-5-4 19-15,7 5-13 0,-8-5-36 0,1 5-6 0,-2-5 7 0,4 0 18 16,-9 4 22-16,5-4 26 0,-5 0 26 0,0 0 22 0,0 0 26 0,0 0 10 0,0 0 8 15,0 0 1-15,0 0-5 0,0 0-1 0,0 0-8 0,0 0-7 0,0 0-11 16,0 0-12-16,0 0-15 0,0 0-15 0,0 6-16 0,0-6-14 16,-5 0-14-16,-4 0-10 0,9 0-7 0,-5 0-6 0,5 0-2 0,-7 0-4 0,1 0-4 0,6-6-3 15,-8 6-1-15,2 0-7 0,-1 0-4 0,2 0-7 0,-2 6-4 0,0-6-7 16,-6 0-6-16,6 6-5 0,-7-2-7 0,4 1-4 0,-3 1-5 0,-8-3-9 16,2 7-52-16,-1-1-6 0,1 3 0 0,-8-3 0 0,1 6 0 0,-1-6 0 15,-4 6 0-15,5 4 0 0,-14-4 0 0,8 3 0 0,-1 3 0 0,-5-2 0 0,5 5 0 16,-6 1 0-16,-2-1 0 0,4 1 0 0,-7 4 0 0,-4 5 0 15,4-4 0-15,-9 4 0 0,0 5 0 0,0 1 0 0,-4-1 0 0,-1-1 0 0,0 7 0 16,-2-2 0-16,-6 2 0 0,8 4 0 0,-8-7 0 0,3 3 0 0,-3 4 0 16,0-5 0-16,0 1 0 0,10 3 0 0,-10-5 0 0,6 2 0 0,2-2 0 0,1 1 0 15,-1 6 0-15,5-13 0 0,0 8 0 0,8-1 0 0,0-5 0 0,6-5 0 16,0 5 0-16,7-5 0 0,-2-4 0 0,8 0 0 0,-1-5 0 0,15-1 0 16,-7 1 0-16,11-11 0 0,-5 5 0 0,7-4 0 0,6 0 0 0,-5-6 0 15,5 1 0-15,0 5 0 0,-8-12 0 0,8 9 0 0,0-9 0 0,0 9 0 16,0-8 0-16,0-4 0 0,0 5 0 0,0-5 0 0,0 0-57 0,0 0-49 0,0 0-10 15,0 0-15-15,0 0-13 0,0 0-23 0,0 0-26 0,0 0-33 0,8-5-35 16,-8 1-44-16,0-8-45 0,5 3-86 0,-5-6-103 0,6 0-40 0,2 2-11 0,5-13 16 16,-6 7 19-16,10-6 34 0,-2 1 36 0,-2-6 46 0,5 2 50 0,2-6 56 15,1-2 57-15,-3 3 62 0,8-1 65 0</inkml:trace>
  <inkml:trace contextRef="#ctx0" brushRef="#br0" timeOffset="56226.56">15337 15081 0 0,'-12'0'36'0,"4"0"152"0,-3 0 80 0,3-6 60 0,0 6 48 0,3 0 48 0,-3-6 42 0,8 6 41 16,0 0 36-16,-5 0 31 0,5 0 31 0,-5 0 26 0,5 0 29 0,0 0-120 0,0 0-201 16,0 0-96-16,0 0-40 0,0 0-25 0,0 0-19 0,0 0-18 0,0 0-24 15,0 0-18-15,0 0-15 0,0 0-12 0,0 0-13 0,0 0-10 0,0 0-12 16,0 0-10-16,0 6-10 0,-9-6-8 0,9 6-8 0,-5-2-5 0,5 7-3 15,-7-8-1-15,1 12 0 0,6-5 3 0,-14 5 1 0,7 4 3 0,-6-5 2 16,8 7 3 0,-9 2 2-16,2-3 1 0,-7 5 2 0,6-1-1 0,-1 1-3 0,-6-1 0 0,1 0-1 0,0 0-2 0,-1 7 0 0,1-7-2 0,-2 0-2 15,-5 4 2-15,7-4-1 0,-2 1 0 0,9-1 0 0,-8 1-2 0,2-5-1 0,5 5 0 32,-2-1 0-32,3-5-1 0,7 2-3 0,-10-7 1 0,10 6-2 0,-3-6 0 15,2 1-4-15,6-2 0 0,-5 3 0 0,5-5-3 0,0-2 1 0,0 0 1 16,0 1-2-16,0-1 1 0,0 3 1 0,5-3 0 0,-5 0 1 0,6-5 4 15,2 8 2-15,-8-3 5 0,13-4 3 0,-6 5 3 0,-2-1 5 0,7-5 1 16,3 7 4-16,-2-7 4 0,5 7 0 0,2-7 4 0,1 5 3 0,4-3 1 0,-6 3-1 16,8-3 2-16,4-3-1 0,-4 3-1 0,-1 0-10 0,8-3-19 0,-11 3-25 15,6-6-41-15,-5 6-43 0,10-6-66 0,-10 0-70 0,-3 0-144 0,6 0-174 16,-2-6-74-16,-6 0-26 0,2 3-5 0,-3-9 13 0,-4 9 22 0,4-12 29 0,-2 5 46 16,-11-5 49-16,1-5 61 0,-1 1 67 0,-5 1 79 0,8-7 85 0</inkml:trace>
  <inkml:trace contextRef="#ctx0" brushRef="#br0" timeOffset="57956.75">16112 15265 0 0,'0'-4'3'0,"0"-2"110"0,0 2 64 0,0-1 44 0,0 1 35 0,5-8 33 0,-5 9 32 0,0-8 30 0,0 7 25 0,8-5 28 0,-8 3 24 0,0-3 28 0,8-1 28 0,-8 4-73 0,0-3-130 16,0 4-61-16,5 1-26 0,-5-6-11 0,0 5-6 0,0-1-7 0,7 3-13 0,-7-3-7 16,0 6-8-16,6-6-6 0,-6 2-11 0,0 4-10 0,0 0-11 0,6 0-13 15,-6 0-11-15,0 0-11 0,0 0-8 0,0 0-6 0,8 0-9 0,-8 0-3 16,7 4-3-16,-7-4-2 0,5 6 0 0,-5 0-2 0,6-3-1 16,-6 8-1-16,8-1 0 0,-3-1-1 0,-5-5-3 0,8 11-2 0,-1-4 1 0,-1 2-3 0,-6 2-4 15,6-6 1-15,-6 7-4 0,5-1-1 0,-5 3-5 0,0-3 1 0,0 1-2 16,0 2 1-16,0 3-3 0,0-2-1 0,-5 5 0 0,5-3-13 0,-6 3-14 15,0 0-20 1,-1 1-23-16,-1-1-26 0,3 0-29 0,-3 0-32 0,2 1-35 0,1-1-40 0,-2-4-39 0,-1 0-77 16,2-2-90-16,0 3-76 0,6-8-65 0,-7-2-14 0,7-1 13 0,-5 0 30 0,5-5 35 0,0-5 43 0,0 0 43 0,0 0 49 15,0-12 49-15,0 3 52 0,5 0 55 16,2-6 71-16,-1 0 82 0</inkml:trace>
  <inkml:trace contextRef="#ctx0" brushRef="#br0" timeOffset="58352.56">16562 15148 0 0,'0'-4'17'0,"0"-7"130"0,0 11 69 0,0-3 47 0,-5-3 36 0,-4 0 35 16,9 2 34-16,-7 4 30 0,2 0 28 16,5 0 32-16,-8-5 26 0,2 5 29 0,6-6 27 0,-5 6-93 0,5-4-161 0,0 4-76 0,0 0-32 0,0 0-18 0,0 0-8 15,0 0-13-15,0 0-18 0,0 0-12 0,0 0-13 0,0 0-13 0,0 0-18 0,0 0-12 16,-8 0-12-16,8 4-10 0,0 2-12 0,0-1-2 0,-5-1-8 0,5 2-1 16,0 3 1-16,-7 2-2 0,0-1 0 0,7-1 2 0,-7 6-1 0,7-5 2 31,-6 5 2-31,-1-6 0 0,7 6 0 0,-5 0-4 0,-3-2-1 0,8 2-4 15,-6 0 0-15,-1 0-4 0,7 0-2 0,-6 4-3 0,6-4-4 0,-7 0-6 16,7 3-10-16,0-3-7 0,0 1-8 0,0-3-7 0,0 2-4 0,0-1-5 16,0 2 0-16,7-7-5 0,-7 0 2 0,6 2 1 0,-6-1 0 0,7-7 2 0,-1 4 4 15,2-2 8-15,-3-1 9 0,8-4 9 0,-6 5 8 0,0-5 10 0,5 0 7 0,-4 0 8 16,-3-5 6-16,9 5 12 0,-2-4 11 0,-3-1 9 0,2-2 13 0,-4 4 8 16,-2-7 10-16,4 5 9 0,-4-4 8 0,2 3 5 0,-1-3 4 0,1-1 6 15,-1 1 2-15,-6-2-1 0,8 1-2 0,-8 1-6 0,0 0-9 0,0-1-7 16,5-1-9-16,-5 1-6 0,0 1-10 0,0 0-5 0,-5 3-8 0,5-3-9 15,0 3-9-15,-8 2-7 0,2-1-9 0,6-1-7 0,-13 2-8 0,6 4-5 0,2 0-2 16,-9 0-9-16,1 0-8 0,-1 4-11 0,2 2-15 0,-2-1-14 0,-4 5-18 16,4-1-16-16,-6 1-17 0,7-1-17 0,-6 2-19 0,-2-2-26 0,11 7-23 0,-4-7-31 15,-6 6-31-15,6-6-55 0,1 6-64 0,0 0-71 0,7-2-74 0,-6 2-19 16,3-6 11-16,-3 7 23 0,6-1 30 0,1-1 39 0,-3-4 36 0,8 0 46 0,-8-1 43 16,8-4 49-16,0-5 48 0,8 6 64 0,0-6 67 0</inkml:trace>
  <inkml:trace contextRef="#ctx0" brushRef="#br0" timeOffset="58685.67">17075 15154 19 0,'21'-15'136'0,"-15"6"76"0,7-3 60 0,-5 3 50 0,-3-1 41 0,-5 1 43 0,5 0 36 0,-5-3 36 0,-5 3 33 16,5 4 31-16,-5-5 28 0,5 6-28 0,-8-1-61 0,8 1-96 0,-5-1-114 0,-3-2-63 16,2 4-37-16,-1 3-28 0,-7-6-21 0,9 6-20 0,-8 0-20 0,6 6-18 15,-5-6-14-15,-3 3-15 0,3 4-10 0,0 2-10 0,-4-4-5 0,5 5-5 16,-1-1-4-16,-2 0-4 0,1 7-3 0,0-5-4 0,0 2-4 0,0 2-8 15,0 0-8-15,0 0-11 0,-1-2-13 0,9 8-5 0,-10-6-6 0,9 3-7 0,0-3-4 16,1 4-1-16,-2-4-3 0,7 0-2 0,-8 4-1 0,8-4 1 16,-6-6 3-16,6 6 7 0,6 0 8 0,-6-5 9 0,8-1 15 0,-8 2 7 0,7-7 8 0,-2 7 11 15,1-7 11-15,0 2 20 0,1-6 18 0,1 4 19 0,-3-4 18 0,9 0 15 16,-9 0 15-16,3 0 11 0,5 0 8 0,-7-4 13 0,6-2 8 0,-4 2 12 16,0-2 10-16,3 1 4 0,-4-5-3 0,-2 5-7 0,4-4-12 0,-4 5-18 15,-5-5-15-15,7-3-14 0,-7 3-10 0,0-6-12 0,0 6-8 0,0-7-29 16,0 7-40-16,-7-6 0 0,2 0 0 0,-4 2-49 0,-3-2-56 0,1 0-43 0,-10 0-50 15,2 6-56-15,-1-1-61 0,-7 4-125 0,-4 1-157 0,4 1-63 0,-5 4-18 16,-7 0 8-16,6 0 23 0,-8 4 39 0,4 1 43 0,-2 1 50 0,-1-2 55 0,1-4 59 16,-6 6 62-16,0-6 70 0,-2 0 76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10-01T04:15:20.08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8478 8895 79 0,'0'-4'146'0,"0"-1"38"0,0 1 25 0,0-2 23 0,0-3 21 0,0 9 18 0,0 0 19 0,0 0 18 0,0-6 18 16,0 3 19-16,-5-3 16 0,5 6-65 0,0-6-109 0,-7 6-60 0,7-4-28 0,-6 4-15 0,1 0-1 0,-3 0 0 0,8 0 1 0,-8 0-2 0,3 0-3 0,-2 0-3 16,-5 0-3-16,5 0-5 0,-1 0-6 0,-4 4-5 0,5-4-9 0,2 0-3 15,-11 6-5-15,11 0-5 0,-6-3-2 0,4 3-6 16,-7 0-5-16,7-3-6 0,-4 3-4 0,2 3-4 0,2-5-4 0,-4 7-4 0,4-1-1 0,1-5-3 0,-2 5 2 15,1-1-3-15,2 0 1 0,-1 6-2 0,-2-5 0 0,3 1-3 0,5-3-2 16,-8 3-3-16,3-2-1 0,5 6 0 0,-8-5-1 0,8-1 2 0,0 0-1 16,-6 3 2-16,6-3-2 0,0-3 0 0,0 3 1 0,0 0-2 0,0-5 3 0,0 7-1 15,6-7 3-15,-6 7 1 0,0-7 0 0,8 2 2 0,-8-2 1 0,5 1 2 16,3-1 4-16,-8 1 2 0,5 1 7 0,3-2 9 0,-2-4 10 0,-1 0 9 16,10 0 9-16,-9 0 4 0,7-4 6 0,-1 4 0 0,-3-6 4 0,2-3 0 15,1 4 1-15,4-5 4 0,-5 0 3 0,2 1 0 0,7-6 1 0,-8 0-5 16,3 0-4-16,4 0-3 0,-6-3-4 0,6-1 1 0,-7-2 3 0,2 3 4 15,4-7 2-15,-2 5 5 0,-4-5-1 0,8 6-1 0,-8-5 1 0,2 3-2 0,-1-1-3 16,0-5-4-16,-2 3-1 0,4 0-5 0,-9-1-5 0,7 1-5 0,-8-6-5 0,3 8-3 16,5-8-6-16,-7 5-3 0,-6-5-2 0,7 2-5 0,-7-2-3 0,7 0-6 15,-7 2-3-15,0-2 1 16,0 2 1-16,-7 1 0 0,7 5 4 0,-7-4 4 0,7 2 5 0,-6 10 0 0,-1-6 3 0,7 5 1 0,-6 2 1 0,-2-2 6 16,3 3 2-16,5 3 5 0,-5 5 2 0,-3-1-3 0,8 1-4 0,0 4-11 0,0 0-8 15,-6 0-9-15,-1 4-4 0,7 5-5 0,-8-4-1 0,3 11-2 0,-1-1-3 16,-2 3-3-16,3 1-3 0,-3 6-1 0,3 4-3 0,-9 0 1 0,9 0 3 0,-2 5 6 15,-7 2 8-15,8-8 4 0,-1 6-2 0,7-5 0 0,-5 6-3 0,-2-5-2 16,7-1-7-16,0 1-6 0,-9-2-4 0,9-3-6 16,9-1-1-16,-9 1-7 0,0-6-9 0,0 1-5 0,7 5-6 0,-7-7-2 0,5 9-1 0,2-9 0 15,-7 1-1-15,6 6 3 0,0-5 6 0,2-1 6 0,-1 0 5 0,4 1 2 16,-3-5 3-16,5 4 5 0,-8-4 8 0,9 0 5 0,-9-6 8 0,10 6-1 16,-1-11-1-16,-4 7 0 0,4-7 3 0,-1 1-2 15,1 1 3-15,-2-6 0 0,1 0 2 0,1 0 2 0,-2-6 5 0,2 1 1 0,-9 1 4 0,8-7 4 0,3 7 4 16,-5-5 3-16,2-6 5 0,0 6 7 0,0-7 4 0,0 2 5 0,0-5 1 15,-6 4 2-15,5-4 3 16,3-2 1-16,-10 1 0 0,9 1 0 0,-9 0-3 0,11-1 2 16,-11 1-2-16,1-2-1 0,-1-1-4 0,2 1-2 0,2 1-3 0,-4 1-2 0,2 0-3 0,-1-2 0 0,-6 3-3 0,5-3-2 0,-5 2-3 0,8 5 3 15,-8-2 0-15,0 1 1 0,0 2 2 0,0 4 0 0,0-3 2 0,0 8-1 0,0-6-2 16,0 6-2-16,0-2 1 16,0 2-3-16,0-1 2 0,0 1-3 0,0-1 1 0,-8-2-5 0,8 7-2 0,0-3-5 0,0 3-5 0,0 0-4 15,-5 0-4-15,5 0-3 0,0 0-6 16,-6 0 0-16,6 0-4 0,-7 0-3 0,2 0-2 0,5 0-2 0,-9 3-4 0,2-3-4 0,2 7 1 0,-1-2-1 0,1-5-2 0,-3 4 0 15,0 1-1-15,3-1 4 0,5 6 3 0,-7-5 1 0,0 0 3 0,2 5 1 16,5-4 1-16,-8 3 2 0,1 1 0 0,7-1-2 16,-5 0 0-16,5 3-5 15,-7 2-3-15,7-6-2 0,-7 3 1 0,7 5 1 0,-5-7 0 0,5 6 1 0,-8-6 0 16,8 6 1-16,0 0-2 0,0-6 2 0,-5 5 3 0,5 0 2 0,0 2 6 16,0-1 2-16,0-6 8 0,0 6 5 0,5-6-1 0,-5 6 2 0,0-5-1 0,8 4-1 15,-3-4 1-15,-5 1-1 0,7-1 2 0,0-1 1 0,-2 6 0 0,10-6 0 16,-10-3 0-16,9 4-1 0,-9-1 1 0,11 0-1 0,-5-3-2 0,1-3 2 15,2 3 5-15,-1 3 1 0,0-9 1 0,6 6 1 0,-6 0 3 0,7-6 2 16,-6 0 4-16,4 0-2 0,-4 0 5 0,7-6-1 0,-3 0 3 0,3 3-1 0,-3-3 5 16,-4-3 1-16,4-2-4 0,3 3 1 0,-2-3-1 0,1-4-1 0,-1 5 1 15,-6-4-3-15,6 0 1 0,2-1-2 0,-8 0 0 0,6-3-1 16,-7 3 2-16,8-6-1 0,-8 8 1 0,2-8 0 0,-1-3 2 0,-1 5-2 0,2-2 1 16,-1 3 0-16,0-6 0 0,-5 3-1 0,3-3 0 0,-3 4-1 0,-3 0 2 0,2 1-2 15,-7-1 1-15,8 1-1 0,-8 3-2 0,5 2-1 0,-5-1-3 0,0 2 0 16,0 4-6-16,-5-3-1 0,5 3-4 0,-8 3-3 0,8 2-5 0,-7-1-4 15,2 1-4-15,-3 4-10 0,2 0-6 0,1 0-9 0,-3 0-6 0,0 4-1 16,3 1-3-16,-1-1-4 0,-6 7-3 0,3-2-4 0,-3 1-2 0,6 5-1 0,-8 0-1 16,7-6 3-16,2 7 2 0,-8-2 4 0,7-4 8 0,6 4 5 0,-8-4 4 15,1 0 0-15,7 5 0 0,-5-12 4 0,5 8 7 0,0-1 4 0,0-4 2 16,0 3 2-16,0 0 3 0,0-5-2 0,0 2 2 0,0-1 0 0,5 4 1 0,-5-2 2 16,7-4 2-16,-7 8 2 0,8-7 3 0,-2 5 1 0,0-3 1 0,1-2 1 15,-2 7 4-15,9-7 5 0,-7 7 7 0,6-2 8 0,1 1 12 0,-2-1 8 16,-1 0 3-16,5-3 3 0,3 4-1 0,-7 1 3 0,8-4-1 0,-8 4 2 15,9-1-3-15,-10-1 0 0,5-3 1 0,-5 3-4 0,10 1-5 0,-9-1-10 16,1 2-10-16,-7-7-7 0,9 7-2 0,-4-1-4 0,-5-1-2 0,1 0 0 16,6 1-1-16,-5 1 1 0,-2-1-1 0,-6-1 0 0,5 0 0 0,-5 0 1 0,8 3 2 15,-8-9 0-15,0 9 0 0,0-3-3 0,0 0 0 0,0-5-1 0,-8 8 0 16,8-9 0-16,-5 9 1 0,-1-9-2 0,6 3 0 0,-8 3-2 0,-5-5 0 0,6 2-2 16,1-1-1-16,0-1-1 0,1-4 0 0,-10 5 1 0,9-5 0 0,-1 0-1 15,-4 0 0-15,4 6 0 0,-2-6 0 0,4-6-1 0,-8 6-2 0,8 0-1 16,-4 0-1-16,2-5 1 0,2 5-1 0,-1-4-1 0,6-1 1 0,-8-1 2 15,3 6-2-15,-3-4-2 0,8-5 0 0,-5 3-3 0,5-3-1 0,-7 3-3 0,7-3-2 16,-7-1-5-16,7-4-2 0,0 4-2 0,0-5-3 0,0 0-4 0,0-3-1 16,0 2-2-16,7 1-3 0,-7-3 1 0,7 3 1 0,-2-6-1 0,8 8 0 0,-5-8 2 15,3 6 0-15,5 0 5 0,-5 2 4 0,1-2 2 0,4 5 2 16,2-4 4-16,3 4 3 0,-10 1 1 0,10-2 3 0,-2 1 2 0,1 1 2 0,-1 0 5 16,-6 3 2-16,6-3 2 0,2 3 6 0,-9 3-1 0,0-9 2 0,3 8 3 15,-2-1 1-15,-2-1 6 0,2 2 5 0,-6 0 9 0,0-1 9 0,0 0 12 16,-1 1 9-16,-6-2 4 0,7-4 6 0,-7 5 2 0,0-1 3 0,6 3 1 0,-6-7 3 15,0 1 0-15,0-3-1 0,0 3-3 0,0 0-4 0,0-1-6 0,-6-4-5 16,6 4-6-16,0-1-4 0,-7-4-2 0,7 7-2 0,-6-3-3 0,-1-4-4 0,7 6-4 16,-7-1 0-16,7 1 2 0,-7 4 3 0,7-5 3 0,-5 4 3 0,5 2-3 15,-8-1-4-15,8 5-7 0,0 0-13 0,0-6-6 16,0 6-7-16,0 0-7 0,0 0-5 0,0 0-7 0,-5 0-11 0,5 6-3 0,0-1-3 0,-6-1-2 16,6 2-1-16,0 4 0 0,-8-1-1 0,8 0 2 0,-5 6 2 0,5 0 4 15,0 4 3-15,0 1 5 0,0 1 8 0,0-2 5 0,0 5 8 0,0 1 2 16,0-7-4-16,0 8 0 0,5-3 0 0,-5 3 0 0,8-3 4 0,-2 3 1 0,-6-3 2 15,5 3 3-15,3-4-1 0,-3 5 3 0,2-3 0 0,0 0-2 0,0 1 2 16,-1-1-9-16,1 1-7 0,6-1-13 0,-7-6-15 0,-1 7-15 0,11-4-16 16,-11-3-19-16,8-3-19 0,-8 4-24 0,4-4-25 0,3-5-28 0,-6 4-25 0,8-4-39 15,-7 4-42-15,-2-7-43 0,3 2-43 0,5-4-45 0,-7-1-42 0,-1 2-5 16,2-3 14-16,2-3 24 0,-4 0 29 0,0-3 35 0,3-3 39 0,-8 2 37 16,5-1 41-16,-5 1 45 0,0-8 49 0,0 3 51 0,0-6 65 0</inkml:trace>
  <inkml:trace contextRef="#ctx0" brushRef="#br0" timeOffset="189.04">10062 8964 0 0,'-14'-9'10'0,"1"3"126"0,8-3 74 0,-9 4 55 0,1-5 45 0,0 6 41 0,5-1 35 0,-3-1 36 0,4 2 33 0,7-2 30 0,-6 6 24 0,-1-5 23 0,7 5 17 0,0-4-93 0,0 4-159 0,0 0-80 0,0 0-45 0,0 0-22 0,0-5-13 15,0 5-9-15,0 0-12 0,0 0-12 0,0-4-9 0,0 4-8 0,7 0-4 0,-7 0-2 16,0 0-3-16,0 0-4 0,0 0-5 0,6-6-8 0,-6 6-12 0,0 0-10 16,0 0-10-16,0 0-13 0,0 0-9 0,0 0-23 0,0 0-19 0,0 0-19 15,0 0-21-15,7 0-18 0,-7 0-14 0,6 0-27 0,-1-3-29 16,3 3-46-16,0 0-46 0,5 0-95 0,-3 0-114 0,4 0-60 0,-1 0-34 0,1-6 2 0,-2 6 23 15,2 0 27-15,4-6 33 0,-2 3 34 0,-6-3 35 0,3-4 46 0,3-1 49 16,-11 4 61-16,9-4 60 0,-1-5 84 0,-1 7 94 0</inkml:trace>
  <inkml:trace contextRef="#ctx0" brushRef="#br0" timeOffset="1215.06">10667 8755 0 0,'0'-6'5'0,"8"6"115"0,-8-4 72 0,5-2 51 0,-5 1 41 0,7 1 37 15,-7-2 31-15,0 6 30 0,0-3 27 0,0 3 26 0,0-6 21 0,0 6 23 16,6 0 18-16,-6 0-88 0,0 0-144 0,0 0-82 0,0 0-49 16,0 0-29-16,0 0-21 0,0 0-20 15,0 0-17-15,0 0-14 0,0 0-10 0,0 0-4 0,0 6-5 0,0-3-4 0,0 3 0 0,0 3-1 0,7-3 0 0,-7 9 1 0,7-6 0 16,-7 5 2-16,7 0 0 0,-7 7 6 0,5-8 4 0,-5 8 3 0,8 3-1 16,-8-5-1-16,5 7-3 0,-5-3-3 0,6 3 0 0,-6-3-4 0,8 3-2 15,-8-2 0-15,5 1-3 0,-5-1 1 0,7-5-2 0,-7 1 0 0,9-1 0 0,-9 0-1 16,5-5-1-16,-5 2-2 0,6-7 0 0,-6 0 0 0,7 6-2 0,-7-9 0 15,5 4-1-15,-5-5 1 0,0-1 0 0,9 1 4 0,-9-1 2 0,0-4 4 16,0 6 5-16,0-6 5 0,0 0 5 0,0 0 3 0,0 0 1 0,0 0 2 16,0 0 1-16,0 0-3 15,0-6-2-15,-9-3-1 0,9 5 0 0,-5-1-4 0,5-5-3 0,-7 1-6 0,1-6-3 0,6 5-6 0,-5-11-6 0,-4 7-4 0,2-5-1 16,2 0 0-16,-9-7 3 0,14 4 2 0,-13-5 5 0,8 5-1 16,5-8 1-16,-7 0 2 0,0 0 2 0,0 2-1 0,7-2 0 0,-6 2 2 0,6-2-1 0,0-1 3 15,0 7 4-15,0 0 4 16,0-1 0-16,0 1 4 0,6 5 3 0,-6 0 3 0,0 5 3 0,0-2-2 0,7 2 1 0,-7-1-1 0,7 5-2 0,-7 0 1 0,0 0-1 15,7 0-4-15,-7 1-4 0,5 5-8 0,-5-1-2 0,8-5-6 0,-3 10-7 16,1-6-4-16,2 1-3 0,-3 1 0 0,11 4-4 0,-11 0 1 0,8 0-1 16,1 0-2-16,-2 0 0 0,1 4 1 0,1 1-1 0,-9 1 2 0,9 4-2 15,-2-1 3 1,1 0 0-16,-6 1 2 0,0 4 3 0,6-2 0 0,-13 1 3 0,7 2 0 0,-1 0 2 16,-6 5-4-16,0-6 0 0,6 0-3 0,-6 7-3 0,-6-8-12 0,6 2-8 0,0 1-13 0,-6-2-8 0,-1 5-9 0,7-4-10 0,-8 0-9 15,3-2-5-15,-2-2-6 0,0 5-8 0,-6-1-5 0,6-6-3 0,2 0-3 31,-2 0-2-31,0 1 0 0,-6 1 1 0,7-7 3 0,-1 6-1 0,1-5 3 16,-1-1 0-16,2 1 1 0,5 1 2 0,-9-6 4 0,9 4 4 0,-5-4 5 16,5 5 4-16,0-5 5 0,0 0 3 0,0 0 3 0,0 0 4 0,0 0-3 0,0 0-6 15,0 0-3-15,0-5-4 0,5 1-3 0,-5-2 4 0,9 1 4 0,-4 1 2 16,2-5 4-16,-1-1 3 0,1-1 7 0,-1 1 2 0,7-4 8 0,1 4 8 0,-2-5 11 16,1 0 17-16,1 0 19 0,-1 2 19 0,0-2 17 0,5 0 15 0,-4 0 12 15,-1 6 11-15,8-6 15 0,-10 5 11 0,2-5 15 0,2 6 17 0,-4 0 17 16,-3 0 16-16,5 2 15 0,-8-2 13 0,2 4 6 0,0-1 5 0,-7 2-1 15,5 0-2-15,-5 4-6 0,8-5-4 0,-8 0-8 0,0 5-10 0,0 0-10 16,0 0-14-16,0 0-14 0,0 0-10 0,0 0-13 0,0 0-10 0,0 0-12 0,0 0-7 16,0 0-7-16,0 0-8 0,0 0-7 0,0 0-4 0,0 0-7 0,0 0-4 15,0 0-4-15,0 0-6 0,0 0-6 0,0 0-8 0,0 0-7 0,-8 0-8 16,8 0-10-16,0 0-13 0,-5 5-8 0,5-5-8 0,-7 0-8 0,0 5-3 0,7-1-1 16,-5 0-3-16,-3 2-1 0,8-1 3 0,-5 4 0 0,-3-2 1 0,2 7 2 15,1-4 1-15,-2-1-1 0,7 0 6 0,-8 7-1 0,2-7 0 0,6 6-3 0,-7-1-1 16,7 2-5-16,-6-7-3 0,6 4-5 0,0 2 1 0,0 0-3 0,0 0 0 15,6 0-1-15,-6 0 0 0,7 0 0 0,-7-5 1 0,6 3 2 16,2 2 1-16,-1-4 5 0,4 4 4 0,-3-2 5 0,5-4 5 0,-1 3 7 0,0 3 3 16,3-11 5-16,-2 5 4 0,-2-4 6 0,5-1 7 0,-5 2 9 0,1-6 9 15,2 0 9-15,-1 0 11 0,1-6 8 0,-2 6 10 0,2-4 4 0,-9-5 9 0,10 4 5 16,-1-5 5-16,-9 1 4 0,8-6 1 0,-8 4 2 0,3 3 2 0,-2-7 2 16,1 0-1-16,-1 4-5 0,2-2-4 0,-8-2-4 0,5-1-7 0,-5 2-7 15,0 1-5-15,0-2-9 0,0-6-8 0,0 8-8 0,-5-2-6 0,5-1-11 16,0 2-11-16,-8-1-19 0,2 0-18 0,-1 0-19 0,1 2-13 0,-2 3-16 0,-5-4-16 15,8 2-16-15,-9 3-15 0,9 3-14 0,-10-2-14 0,3 3-13 0,0 0-12 16,-1 1-13-16,5 4-14 0,-10-6-13 0,4 6-19 0,1 6-21 0,0-6-17 0,5 4-27 16,-10-4-28-16,12 5-19 0,-9 4-15 0,3-5 5 0,5 2 17 0,2-1 21 15,-3 4 27-15,3-2 28 0,-3-4 31 0,2 3 37 0,6-1 37 0,0-1 39 0,0-4 38 16</inkml:trace>
  <inkml:trace contextRef="#ctx0" brushRef="#br0" timeOffset="1578.02">11051 8724 7 0,'8'0'49'0,"-3"0"32"0,2 0 34 0,0-3 34 0,6 3 38 0,-6 0 33 0,6-6 31 0,-2 6 27 0,5-4 29 0,-5 4 12 0,1-5 4 0,2-1-3 0,-1 3-4 0,1 3-8 0,-2-7-8 0,2 2-15 0,-9 1-23 0,10 4-22 15,-1-5-27-15,-4-1-18 0,-2 6-12 0,5-4-11 0,0 4-9 0,-7-4-9 16,7 4-8-16,0-5-11 0,1 5-8 0,-9 0-15 0,10-5-14 0,-3 5-13 0,0 0-11 16,1 0-9-16,1 0-8 0,-7 5-8 0,7-5-7 0,-2 5-6 0,-1-5-8 15,5 4-8-15,-5 0-7 0,2 2-5 0,-6-1-7 0,6 4-1 16,1-2-3-16,-9 2 1 0,8 0-2 0,-5 6 0 0,3-6 3 0,-4 7 1 0,1-2 3 16,-2 0-1-16,0 0 2 0,-6 7 1 0,7-8 0 0,-7 8 2 0,5 0 2 0,-5-8-4 15,0 7-3-15,0-5-4 0,0-1-6 0,0 6-5 0,0-5-3 0,0-5-8 16,0 3-2-16,-5-2-5 0,5-2-5 0,0 0-3 0,-7-3 0 0,7 0-1 15,0-2 3-15,-6 1 5 0,6-1 6 0,-6-4 12 0,-2 5 6 16,8-5 7-16,-7 0 6 0,7 0 4 0,-5 0 3 0,-1-5 6 0,-2 5 6 0,3-4 6 16,-3-1 4-16,3 1 0 0,-3-8 2 0,2 9-1 0,1-9 0 0,-10 3-1 0,9 0-3 15,-1 0-1-15,7-1 4 0,-6-1-2 0,1-4 2 0,-3 6 4 0,8-5 1 16,0-1 2-16,-8 4 0 0,8-2 0 0,0-2 0 0,0 0-3 16,0 0-4-16,0 6-4 0,0-10-3 0,0 3-3 0,8 2-5 0,-8-1-4 0,8 0-6 0,-8 0-6 15,5-4-6-15,1 4-8 0,-6 0-6 0,7 0-6 0,-1 2-4 0,1-2-12 16,1 5-5-16,-3-1-14 0,9 2-13 0,-9 0-19 0,3-1-15 0,-3 4-23 0,3 2-23 15,-2-1-25-15,-1 0-29 0,2 5-32 16,1 0-36-16,4 0-51 0,-5 0-61 0,-2 0-54 0,11 5-52 0,-11-5-7 0,8 5 15 0,-8-5 25 0,11 4 32 0,-5 2 35 16,-5-6 40-16,9 6 40 0,-10-6 45 0,9 0 45 0,-1 0 48 0,-6-6 57 15,5 6 71-15</inkml:trace>
  <inkml:trace contextRef="#ctx0" brushRef="#br0" timeOffset="1846.34">12002 8569 80 0,'0'-6'173'0,"0"2"58"16,0-1 43-16,0 1 41 0,0-1 40 0,0-5 35 0,0 4 42 0,0-3 36 0,0-2 39 15,0 3 38-15,0-3 33 0,0 8-55 0,0-9-107 0,0 3-82 0,0 3-70 16,0-3-36-16,0 5-12 0,0-5-16 0,7 3-17 0,-7 0-16 0,0 2-16 16,0-1-21-16,0 5-19 0,0-6-19 0,0 6-17 0,0 0-16 0,0 0-15 0,0 0-13 15,0 0-13-15,0 0-12 0,0 0-14 0,0 0-13 0,0 0-18 0,0 0-6 16,0 6-5-16,-7-1 0 0,7-1 0 0,0 2 0 0,0 4 2 0,0 4 5 16,0-4 5-16,0 11 8 0,0-7 8 0,0 9 7 0,0-2 8 0,0 3 11 15,0 0 10-15,0 4 0 0,0-1-2 16,0 1-2-16,0-4-5 0,7 6-6 0,-7-5-8 0,0 3-10 0,6-2-10 0,-6-4-11 0,7 5-9 15,0-9-18-15,0 6-18 0,-2 1-15 0,3-6-13 0,-3 1-15 0,3 5-12 0,-2-7-17 0,6-3-18 0,-3 6-19 16,-4-2-18-16,1-4-19 0,1-6-16 0,-2 6-33 0,3-5-42 0,0-1-49 16,-3-4-47-16,1 1-22 0,1-2-6 0,-7-4 15 0,0 0 20 0,6-4 29 0,-6-2 33 15,0 1 36-15,0 1 36 0,0-7 39 16,-6 2 41-16,6-1 48 0,-7 1 53 0</inkml:trace>
  <inkml:trace contextRef="#ctx0" brushRef="#br0" timeOffset="2019.85">11898 8813 0 0,'-12'-4'19'0,"-1"-2"135"0,-1 0 74 0,9 2 55 0,-11-1 43 0,11 0 33 15,5 1 24-15,-6-2 24 0,6 6 18 0,0-4 22 0,0 4 17 0,6-5 22 16,-6 5 19-16,0 0-101 0,0 0-169 0,0-4-83 0,5 4-38 16,-5-5-20-16,0 5-15 0,9 0-3 0,-2-6 0 0,-2 6-1 0,3-4 0 0,-2 4-4 0,7-6-5 15,-1 6-4-15,2-5-9 0,-1 5-6 0,0 0-11 0,-2 0-20 0,4 0-31 16,-1 0-37-16,5 0-44 0,-7 0-55 0,1 0-59 0,1 0-111 0,-1 5-126 16,6-5-57-16,-7 6-18 0,2-6 1 0,4 0 12 0,-2 0 16 0,-5 0 21 0,-4-6 36 15,7 1 40-15,-2 1 50 0,-6-2 56 0,0-3 63 0,1 0 69 0</inkml:trace>
  <inkml:trace contextRef="#ctx0" brushRef="#br0" timeOffset="2305.16">12575 9028 95 0,'0'0'187'0,"0"0"63"15,0 0 56-15,0 0 46 0,0 0 42 0,0 0 40 0,0 0 39 0,0 0 36 0,0 0 39 16,0 0 31-16,9-6 30 0,-9 6-61 0,0 0-120 0,0 0-84 0,0 0-66 16,0 0-43-16,0 0-31 0,0 0-23 0,0 0-25 0,0 0-19 0,0 0-23 0,0 0-22 15,0 0-20-15,0 0-19 0,0 0-17 0,0 0-17 0,0 0-14 0,0 0-16 16,0 0-15-16,0 0-8 0,0 6-6 0,0 0 2 0,0-2 4 16,0 1 3-1,-9-1 2-15,9 5-8 0,0 3-14 0,-5-3-22 0,5 0-29 0,-7 1-38 16,7 5-42-16,-8-6-51 0,2 6-55 0,0-5-107 0,-1 4-128 0,-6-4-54 0,7 1-20 15,-1-1 3-15,-6-1 14 0,-1-4 27 0,9-1 41 0,-8 2 46 0,0-3 54 16,0-3 58-16,-1 0 60 0,1 0 68 0,8-3 70 0</inkml:trace>
  <inkml:trace contextRef="#ctx0" brushRef="#br0" timeOffset="5274.35">13521 8867 64 0,'5'-6'141'0,"-5"-3"43"0,7 3 32 0,-7-3 27 0,7 3 25 0,-7-1 24 0,0 1 21 0,-7 1 23 0,7-5 21 0,0 4 20 0,0 6 21 0,0-4-62 16,0-1-103-16,-7 0-61 0,7 1-42 0,0 4-20 0,-5-6-10 0,5 2-6 0,-8-1-5 0,3 5-5 0,5-4-10 0,-8-1-9 0,2-1-12 0,1 2-3 0,-2-2-7 15,-2 1-2 1,-3 1-2-16,6 4 1 0,-8-6 2 0,7 3 0 0,-4 3-2 0,4-6-2 0,-7 6-7 0,2 0 0 0,6-4 0 0,-8 4 3 0,2 0 4 0,-2 0 0 16,1 4-2-16,0-4-6 0,0 0-1 0,-6 6-8 0,6-3-7 0,0 3-6 15,0-6-3-15,0 4-4 0,-1 1-2 0,2 5-4 0,-2-4-2 0,1-1-7 16,8-1-5-16,-9 5-3 0,7-3-2 0,1 3-1 0,-6 0-2 0,3 3 2 15,4-3-1-15,-2 1 0 0,7-1 0 0,-6 0 3 0,1 3-1 0,5-3 3 16,-8 6 2-16,8-6-1 0,0 0 3 0,0 7 2 0,0-1 0 0,0-6 2 16,0 6 1-16,0-6 1 0,8 7 3 0,-8-3 1 0,5-2 2 0,1-2 4 0,1 6 2 15,-2-5 4-15,4-1 1 0,-4 0 2 0,2-3 2 0,-1 3 4 0,8-3 5 16,-2 0 4-16,-4-6 4 0,3 3 2 0,4-6 3 0,-1 3 3 0,-4-6 6 0,3 0 5 31,1 3 5-31,6-9 8 0,-6-1 6 0,-4 4 7 0,11-6 5 0,-8 0 4 0,6-4 2 0,-6-2 3 0,8 1 3 0,-8 1 2 0,0 0 3 0,-2-5-2 16,5 3 3-16,-5 2-5 0,-4 1-6 0,7-9-7 0,-7 9-6 0,-2-1-7 15,1-7-6-15,-6 7-7 16,8-6-8-16,-8 1-6 0,5 0-9 0,-5 0-3 0,0-1-7 0,0 1-6 0,0 0-3 0,-5-1-6 0,5 1-3 0,-8-1 0 0,2 1-3 16,1-1 1-16,5 5-3 0,-7-5 0 0,-2 7 0 0,4-1 0 0,-2 4 0 15,1-6 1-15,1 7 1 0,5 4 1 0,-9-5 1 0,9 6-2 0,-7 3 3 16,7 2-1-16,0-1-2 0,0 1-2 16,0 4-2-16,-5 0-3 0,5 0-3 0,0 0-8 0,0 0-6 0,0 0-11 0,0 0-7 0,-6 0-4 0,6 4-1 0,0 1-1 15,-7-1 2-15,7 7-1 0,-6-1 5 0,6 5 0 16,0-2 4-16,-8 2 4 15,8 6 2-15,0-3 8 0,0 3 8 0,-5 3 7 0,5 0 9 0,0 1 4 16,0-1 3-16,0 6 0 0,0-7-2 0,5 3 1 0,-5-3-2 0,0 7 0 0,8-6 2 16,-8 1 1-16,6-1 1 0,1 0 3 0,-7 0 1 0,6 1 2 0,-1-5 0 15,2 4-2-15,2-4 2 0,-4-2-2 0,1-3-3 0,1 6-7 0,-2-6-9 16,4 3-11-16,-2-8-16 0,-2 5-21 0,1 0-23 0,2-6-29 0,-3 1-31 0,3-5-29 16,-3 5-27-16,2-4-45 0,0-1-52 0,5-1-73 0,-4-4-86 0,-3 0-33 15,3 0-8-15,3-4 13 0,-3-1 23 0,0-1 33 0,-3-4 36 0,1 1 41 0,1-2 41 16,-2-2 43-16,4 3 42 0,-2-11 52 0,-2 7 56 0</inkml:trace>
  <inkml:trace contextRef="#ctx0" brushRef="#br0" timeOffset="6838.66">13774 8563 0 0,'0'0'13'0,"-6"6"125"0,6-6 68 0,-7 4 47 0,7-4 32 0,-6 0 24 0,6 0 15 0,0 0 15 0,0 0 14 0,0 0 12 0,0 0 12 15,0 0 11-15,0 0 13 0,0 0-95 0,0 0-152 0,0 0-73 0,0 0-29 0,0 0-12 0,0 0-4 0,0 0 4 0,0 0 5 16,0 0 3-16,-8 0-1 0,8 0 9 0,0 5 10 0,0-5 8 0,0 5 5 15,0-5-1-15,0 4-9 0,-5 8-7 0,5-8-11 0,0 1-8 0,0 5-4 0,0-7-4 16,0 8 0-16,0-1 0 0,0 0 0 0,0 0-7 0,0-2-8 0,0 3-10 16,0-2-6-16,0 1-2 0,0 1-4 0,5-7 0 0,-5 5 1 0,8 1 0 15,-8 1 1-15,6-7 2 0,1 7 3 0,-1-7 2 0,1 5 1 0,-1-3 2 16,7-2 3-16,-8 1 2 0,11 0 3 0,-11-5 2 0,8 4 3 0,1-4 3 0,-2 0 3 16,2 0 0-16,-1-4 1 0,-8 4-2 0,9-5 1 0,-1 0 1 0,0 1 0 15,0-2 0-15,-8 2 1 0,9-1 2 0,-7 1 4 0,-1-7 3 0,1 7 3 0,-1-7 3 16,2 7 0-16,-8-2 1 0,5-3 0 0,-5 0 0 0,8 0-3 0,-8-3-2 15,0 3-4-15,-8-1-5 0,8 1-7 0,0 0-7 0,-5-7-6 16,-3 5-10-16,2 2-7 0,-1 0-6 0,1-1-4 0,-1 0-3 0,-7 0 0 0,9 6-5 16,-8-2 1-16,0-3-4 0,5 9 0 0,-4-4 0 0,0 4 0 0,5 0-3 0,-7 0 0 15,1 4 1-15,0 1-1 0,7-1 1 0,-7 2 2 0,1 3-1 0,-2 0 0 16,1 7 1-16,0-7 1 0,7 6 2 0,-7 0 2 0,0 0 2 0,5-2 2 16,-4 7 2-16,5-4 0 0,2-1 4 0,-10-2-4 0,15 2 0 0,-5 0 0 0,-2 0-3 15,7-1 0-15,-7 2-1 0,7-1 0 0,0-2-1 0,0-4 1 0,0 6-1 16,7 0 2-16,0-5 2 0,-7 4 0 0,5-4 5 0,3 5 0 0,4-5 4 15,-5 4 2-15,5-4 2 0,1 1 4 0,1-7 6 0,-1 7 4 0,7-3 2 16,-9-3 5-16,10 1 2 0,-2-6 3 0,1 0 1 0,0 0 1 0,6 0-1 16,-6-6 2-16,-1 1 0 0,7 1 0 0,-7 0 2 0,7-7 0 0,-7 1-2 0,8-5-3 15,-8 6 0-15,1-6-2 0,6 0 0 0,-8 0-4 0,3 2 3 0,-2-2-3 16,1-6 1-16,-1 6-1 0,2 2 3 0,-3-8 1 0,-4 7-1 0,4 0 2 16,-2-6-1-16,-5 5 1 0,2 2-1 0,2-8 1 0,-4 6 3 15,-3 0-3-15,-3-3 2 0,3 2-1 0,-3 1-1 0,3 2-4 0,-8-2-3 0,0 0-1 0,0 6-4 16,0-6-4-16,-8 6 1 0,8-1-3 0,-5-1 0 0,-3 1 0 0,3 5 1 15,-9-3 0-15,9 3-5 0,-2 5-2 0,-1-6-4 0,-5 6-6 0,7-3-3 16,-6 6 0-16,3-3-5 0,-2 6 1 0,-1-1-3 0,3-1 1 0,-3 0-3 0,1 7-4 16,3-2-4-16,-5 0-1 0,6 3 1 0,0-3 0 0,2 1 3 0,-2-1 4 15,-1 0-2-15,3 3 4 0,5-3 1 0,-7 1 1 0,7-1-1 16,0 0-2-16,0 3 3 0,0-3-3 0,0 0 2 0,0-5-1 0,0 7 3 0,7-2 1 0,-7 1 2 16,5 1 3-16,3-7 6 0,-8 5 5 0,12 1 10 0,-5 1 8 0,0 4 7 15,6-6 8-15,0 1 5 0,-2-1 5 0,5 0 5 0,-4 7 6 0,8-5 2 0,-2 2 3 16,3-4 2-16,-9 6 1 0,7 0-3 0,2-5-3 0,-2 4-9 0,2-4-6 15,-11 5-9-15,4-5-4 0,6-1-5 0,-6 2-4 0,-9-2-5 0,8 1-3 16,-5 1-6-16,5-3-3 0,-8 3 0 0,3-8-2 0,-8 9-3 0,6-9 0 0,-6 3 0 16,0 0-1-16,5-2 2 0,-5-4 0 0,-5 5 3 0,5-1 2 15,0 1 6-15,0-1 5 0,-6-4 3 0,6 6 5 0,-8-6 0 0,3 6 2 0,-2-3 2 16,1-3 2-16,-2 6-4 0,2-6 1 0,-1 0-6 0,2 6-7 0,-9-6-12 16,1 0-15-16,6 0-14 0,-7 0-17 0,4-6-11 0,-4 6-10 0,-1-6-10 15,10 6-7-15,-9-3-5 0,1-3-4 0,0 0-5 0,2 6-2 0,4-4-3 16,-7-5 2-16,7 4 2 0,1 1 5 0,1-2 5 0,-2-3 6 0,-2-3 2 0,4 9 0 15,-1-8 0-15,6 3-3 0,-7-3-7 0,7 1-7 0,-5 1-7 16,5-6-6-16,0 6-6 0,0-6-6 0,0-1-6 0,0 7-7 0,5-6-5 0,-5 0-5 0,7 0-6 16,-1 0-6-16,8 2-6 0,-7-2 0 0,4 5-2 0,2-4-3 0,2-1 1 15,-4 6 0-15,2-7 3 0,0 7 7 0,6 0 5 0,-4-1 8 0,4-4 7 16,-6 7 9-16,6-2 12 0,-5-2 14 0,-2 7 13 0,1-5 14 0,1 0 17 0,-2 3 18 16,2-4 19-16,-1 5 19 0,-8-4 24 0,2 3 26 0,2-3 31 0,2-1 30 15,-4 4 24-15,-7-3 22 0,6 0 17 0,1 3 14 0,-7-3 12 0,6 0 10 0,-6-1 8 16,7-1 10-16,-7 1 6 0,0 1 7 0,0 0-4 0,6 0-7 0,-6-7-15 15,0 5-20-15,0 2-8 0,0 0-8 0,8-1 0 0,-8 0-1 0,0-5-2 16,0 6-4-16,0 0-4 0,0-3-3 0,0 3-4 0,0 0-9 0,5-6-5 0,-5 6-6 16,0-1-4-16,0 4-3 0,0-3-7 0,0-2-8 0,0 7-7 0,0-1-11 15,0 1-6-15,0 4-6 0,0 0-10 0,0 0-10 0,0-6-11 0,0 6-11 16,0 0-15-16,0 0-13 0,0 0-17 0,0 0-17 0,0 0-8 0,0 0-7 0,0 0-3 16,0 6-1-16,0 3-2 15,0-5 1-15,0 7 2 0,0-2 2 0,8 0 3 0,-8 7 5 0,0-1 5 0,0 3 7 0,5 3 11 0,-5-2 6 0,0 2 7 16,0 1 0-16,5 5 0 0,-5-5 1 0,0 4-3 0,0-2 1 0,0 4 1 15,0 3-1-15,0-7 1 0,0 4-1 0,0-1-2 0,0 0 0 0,0-2 0 16,9-1 0-16,-9 0-1 0,0-3-1 16,5 3-1-16,-5-5-1 0,7 2 1 0,1-3-4 0,-8 3-3 0,5-7-2 0,-5 6-4 0,7-5-4 0,0 0-5 0,-7-2-4 15,5 2-4-15,-5-6-7 0,8 7-3 0,-8-11-12 0,0 4-5 16,6 1 0-16,-6-1-3 0,0-3 3 0,0 0-1 0,7-3 1 0,-7-3 3 0,0 0 3 16,0 0 6-16,0 0 8 0,0 0 10 0,0 0 12 0,0 0 13 0,0 0 16 0,0 0 7 15,0 0 4-15,0 0 0 0,-7 0-4 0,7-3-2 0,0-3-5 0,-6 0-2 16,6 3-3-16,-8-9-2 0,8 3-4 0,-5 0-7 0,-2-7-8 0,0 1-7 15,2 1-8-15,-3 1-4 0,1-3-1 0,2-4 4 0,-4 7 2 0,4-8 8 16,0 6 5-16,-3-4 6 0,3 4 6 0,-3 0 6 0,2-3 6 0,6 8 4 0,-7-5 6 16,7 5 2-1,0-4 4-15,0 4 4 0,0 1 2 0,0 4 2 0,0-5 2 0,0 4 0 0,0-3 0 0,7 3-2 0,-7 3-3 0,0-7-5 0,6 5-7 0,2-1-3 16,-8 3-4-16,5-9-3 0,3 8-3 0,2-1-3 0,-1-1-3 16,-4 2-3-16,10 0-2 0,-3-1 2 0,0 0 2 0,2 5 0 0,-1-4-1 0,-1 4 3 15,9 0 0-15,-10 0 1 0,10 4 1 0,-2-4 2 0,-4 5-1 0,2 4 2 0,3-5 1 16,-1 7-2-16,2-7 1 0,-3 8-3 0,-2-3-2 0,2 6 0 0,-4-6-2 31,-2 6 1-31,8-5-1 0,-13 4 2 0,6 0 2 0,-7 0 2 0,7 2-1 0,-6 2 5 16,-1 3-1-16,0-6 3 0,-6 4-2 0,7 1 2 0,-7-1 1 15,0-4-3-15,5 4 2 0,-5-4-3 0,0 0-4 0,0 0-7 0,0-6-8 0,-5 0-12 16,5 3-9-16,0-8-7 0,0 1-5 0,-7-1-3 0,7 1 2 0,-6-1-2 16,6-4 1-16,-6 0-3 0,-1 0-4 0,7 0-8 0,-8 0-4 0,3 0-12 15,-1-4-10-15,-2-1-9 0,8 1-9 0,-5-1-12 0,-2-5-11 0,-1 1-20 16,2-3-17-16,6-2-16 0,-6 1-15 0,-1-3-5 0,7 1-3 0,0-3 5 0,-5 3 6 15,5-6 14-15,0 2 14 0,0 1 16 0,5-3 18 0,-5-3 18 0,0 4 17 16,0 0 20-16,7-4 21 0,-1 5 19 0,-6-5 16 0,6-1 17 0,2 1 15 16,-8-1 12-16,7 5 10 0,-2-5 15 0,3 7 14 0,-8-1 20 0,6-2 17 0,-1 1 10 15,-5 7 7-15,8-3 5 0,-8 2 9 0,7 4 9 0,-7-4 11 0,6 10 4 16,-6-8 6-16,0 8-2 0,6-1-6 0,-6-1-9 0,0 2-15 0,0 4-19 16,0 0-22-16,0 0-13 0,0 0-10 0,0 0-12 0,0 0-15 0,0 0-16 15,0 0-20-15,0 0-16 0,0 0-17 0,0 0-9 0,0 0-10 0,0 0 0 16,0 0 2-16,0 0 6 0,7 4 3 0,-7-4 4 0,0 6 3 0,5-1-2 0,3 5-6 15,-8-4-12-15,6 3-11 0,1-5-18 0,-1 5-19 0,7 6-18 0,-5-3-24 16,-3-3-39-16,3 4-51 0,2-2-59 0,-1 4-59 0,3 0-49 0,-4-2-40 0,3 2-5 16,-3 0 11-16,4-5 25 0,-5 5 29 0,0-1 36 0,6 2 37 0,-8-7 39 0,4 0 38 15,-4 6 49-15,0-6 50 0,3-2 52 0,-3 2 68 0</inkml:trace>
  <inkml:trace contextRef="#ctx0" brushRef="#br0" timeOffset="8417.15">15350 8788 29 0,'0'5'125'0,"0"-5"58"0,0 4 42 0,-7-4 36 0,7 0 32 0,-6 0 33 15,6 0 32-15,-7 0 31 0,2-4 31 0,5-1 28 0,-8 5 26 0,2-5-35 0,6 1-73 0,-5-2-70 0,5 2-68 0,-8-1-37 0,8 5-17 0,-8-4-13 0,8-1-10 0,-5-1-13 0,5 2-14 16,-8-2-12-16,8 1-13 0,0 1-7 0,-5 4-5 0,5-6-8 0,0 3 0 0,0 3-5 16,-5-6-3-16,5 6-5 0,0-4-3 0,0-1-1 15,0 5-3-15,0-6-1 0,0 6 2 0,0 0-1 0,0-3-1 0,0-4-1 0,0 2-2 0,0 1-3 16,0 4-7-16,5-5-6 0,-5-1-9 0,0 2-4 0,5 4-7 0,-5-4-8 16,8-1-5-16,-3 0-7 0,3 1-6 0,0-2-6 0,-3 0-10 0,1 6-6 0,7-4-5 15,-6 4-1-15,6 0-2 0,1 0 3 0,-1 4 1 0,0-4 2 0,5 6 3 16,-4 0 3-16,-1 3 0 0,1 0 3 0,-2-5-1 0,-1 7 3 0,5-2 3 15,-11 1 2-15,9 5 2 0,-9-6 3 0,2 1 4 0,1 5 0 0,-3 0 0 16,-5 0-3-16,8-1-6 0,-8 2-7 0,0-1-7 0,0-2-5 0,0 2-4 0,0 0-4 16,-8 0-4-16,8-2-1 0,0 2-1 0,-5-4-2 0,5 3-2 0,-8-5 0 15,1 2 0-15,7-7 4 0,-5 7 8 0,5-7 8 0,-7 2 9 0,7-6 10 16,0 5 8-16,-7-1 7 0,7-4 9 0,-5 4 4 0,5-4 7 0,-8 0 2 16,8 0 4-16,0 0 4 0,-8 0 0 0,3 0 2 0,-1-4 0 0,6 4 1 0,-5-4-1 0,5 4-3 15,-7-5 1-15,-2-1-5 0,4 2 0 0,5-2-4 0,-7 1 1 0,7 1-4 16,-6-7-2-16,1 7-3 0,5-5 0 0,0 3-1 0,-9-3-3 0,9-1 1 15,0-1 3-15,0 2 3 0,0-1 4 0,0 1 0 0,0-6-2 0,9 0-2 16,-9 6-1-16,0-6-3 0,5-1 0 0,1 2-2 0,1 4-3 0,-7-3 1 16,5-2-3-16,11 0-3 0,-11 6-4 0,1-6-6 0,-1 6-7 0,11-3-2 15,-4 3-3-15,-5-1-2 0,5 6-3 0,1-6 0 16,1 6-2-16,6-2-4 0,-8 0 2 0,8 6 1 0,-1 0-2 0,-7 0 4 0,9 0-1 0,-1 6-1 0,-8 0 3 16,7 3 2-16,-6 0 0 0,8-5 5 0,-8 7 0 0,0 5 3 15,-7-2 5-15,7-4-1 0,-5 3 4 0,5 2-2 0,-8 0-3 0,0 4-9 0,4-5-10 0,-4 7-13 16,2-8-10-16,-1 8-11 0,2-6-6 0,-2 4-6 0,1-5-3 0,-2 7 0 15,3-7-1-15,-8 0 0 0,11 1-1 0,-3-5 3 0,4 5 6 0,-3-6 11 16,1 0 12-16,3 3 13 0,1-9 12 0,-1 9 8 16,0-8 7-16,7 1 4 0,-8-1 3 0,8-4-1 0,-1 5-1 0,2-5 1 0,-8 0-3 0,6 0 1 15,-1-5-1-15,3 5 0 0,-2-4-1 0,1-1 2 0,-6 1 3 0,6-2 3 0,-8 0 5 16,0-3 9-16,-4 3 12 0,5-3 10 0,-7 0 14 0,7 0 12 0,-5-1 9 16,-3-5 8-16,-5 4 4 0,6-2 6 0,-6-2 3 0,7-1 4 0,-7 2 0 0,0 1 1 15,0-2 1-15,5-6-8 0,-5 8-8 0,0-2-8 0,-5-1-8 0,5 2-6 16,0-1-6-16,0 0-6 0,0 5-6 0,-7-5-4 0,7 6-3 0,0 0-3 15,0 0-1-15,0 2-3 0,-6 2 0 0,6 1-2 0,0-1-3 0,0-1-4 0,-5 2-7 16,5 4-5-16,0 0-8 0,0 0-5 0,0 0-3 0,-8 0-5 0,0 0-9 16,8 0-4-16,-5 0-5 15,-1 4-3-15,-1-4-3 0,1 6-3 0,-2-1 1 0,-4 4 2 0,6-2 4 0,-7 2 0 0,0 0 6 0,-1-3 1 0,9 3 4 0,-10 0 3 16,9 1 5-16,-7 5 1 0,8-10 1 0,-3 5 2 0,-5-1-1 0,7 0 1 16,-1 3-1-16,7-3 0 0,-5 1-1 0,-4-7 0 0,4 8-1 0,5-1 2 15,-7-1-1-15,7-3 0 0,-6 3 2 0,6 1-1 0,0-1 0 0,0-4 0 16,0 1 1-16,0 4-4 0,0-5 1 0,0-1 1 0,0 2-4 0,0-2-5 15,0 1-4-15,0-1-5 0,6-4 1 0,-6 5 1 0,7 1 5 16,-2-6 3-16,4 4 4 0,-9-4 3 0,12 5 4 0,-6-5 5 0,-1 0 4 0,11 0 3 0,-11 0 4 16,8 0 6-16,1-5 6 0,-2 5 6 15,2-4 5-15,-1-2-2 0,0 1 1 0,-2 1-1 0,4-1 1 0,-2-5 1 0,-2 6-2 0,5-7 0 0,-11 7-3 0,8-7 0 16,-8 7-3-16,4-5 1 0,-2 3-2 0,-2-3-2 0,1 3-1 0,2-3-3 16,-3 3-5-16,-5 2 0 0,8-1-3 15,-8-1-3-15,5 3-4 0,-5 3-5 0,0 0-2 0,0 0-8 0,0 0-7 0,0 0-9 0,0 0-8 0,0 0-9 16,0 0-10-16,0 0 0 0,0 0 3 0,-5 3 4 0,5 3 1 0,0-1 3 0,0 5-1 15,-8-1 5-15,8-3 0 0,0 9 7 0,0-6 6 0,0 6 8 0,0 0 6 16,8-1 10-16,-8 0 9 0,0 1 1 0,5 1-4 0,2-3 0 0,0-2-2 16,-7 4 1-16,5-6 1 0,3 1 3 0,-1-1 3 0,-2 0 3 0,9 3 6 0,-9-9 3 15,3 9 7-15,5-9 1 0,-7 3 3 0,7-2 3 0,0-4 4 0,0 5 3 16,1-5 6-16,-7 0 2 0,11 0 5 0,-4 0 2 0,-2 0 3 0,2-5 0 0,-1 1-1 16,6-2-3-16,-6 3-2 15,0-9-1-15,5 9-1 0,-4-9 2 0,1-1-4 0,-3 4-4 0,0-6-1 0,1 0-6 0,1-4-3 0,-2 4-8 0,2-6-3 16,-1 3-3-16,-8-7-2 0,11 5 1 0,-11-5-3 0,8 1 1 0,-7 0-3 15,2-1-3-15,-1 1-1 0,-2-1-1 0,1 1-2 0,0-6-2 0,-6 7-2 16,7-7 1-16,-7 6 0 0,8-1 0 0,-8 5 2 0,0-5 3 0,0 7 1 16,0 3 2-16,0 0 2 0,0 0 2 0,0 6-1 0,0-1 1 0,-8 5-4 0,8 1-3 15,0-1-7-15,0 1-10 0,0 4-5 0,-7 0-8 0,7 0-4 16,-6 4-4-16,0-4-4 0,1 9-2 0,-2-4-2 0,-1 5-2 0,-5-1 0 0,7 6-2 16,-7 0 2-16,5 4 5 0,-3-5 6 0,4 7 6 0,-7-2 7 0,7 2 2 0,2-2 3 15,-1-1 1-15,6 3 2 0,-8-2-1 0,8 5 1 0,0-3 0 0,0 3 4 16,0-5-1-16,0 5 3 0,0 1 2 0,8-7 0 0,-2 9 2 0,-1-3-1 15,-5 0 1-15,7 1-1 0,7-1-4 0,-7-5-3 0,-1 5-8 0,-1-3-4 16,3-2-7-16,5-1-7 0,-7-3-7 0,1 0-7 0,-1 0-3 16,2 0-3-16,-1-6 0 15,-2 1-1-15,1-4 0 0,0-2 4 0,-6 1 2 0,7-1 7 0,-7 1 8 16,0-5 11-16,0 0 14 0,0 0 15 0,0 0 8 0,0 0 5 0,0 0 4 16,0 0 1-16,0-5 0 0,-7 1-1 0,7-1-1 0,-6-5-2 0,6 0-2 0,-6 1-6 15,6-2-5-15,-5 2-9 0,-2-4-7 0,-1-2-8 0,2-1-1 0,-1-2-2 16,-4 3 2-16,3-6 2 0,0 3 0 0,3-3 4 0,-1 2 0 0,-1 0 3 15,2-2 2-15,-4 3 4 0,2-3 1 0,2 6 3 0,-1-3 0 0,6 3 2 16,-8-5 0-16,8 6 1 0,-5-1 5 0,5 0 4 0,0 0 1 0,0 5 6 0,0-3 0 16,0 2 0-16,0 1 2 0,5 1-4 0,-5 4-1 0,0-5-3 0,8 6-1 15,-8-6-3-15,6 6-3 0,-1-2-3 0,2 0-3 0,2 2-6 0,-4 4-6 16,8 0-3-16,-8-5 1 0,11 5-2 0,2 0 3 0,-4 0 1 0,4 5 6 16,3-1 2-16,3 2 4 0,-3 0 3 0,5 3 3 0,0 0 1 0,-7 1 0 0,8 4 2 15,-1 2-1-15,-6-1-1 0,4-2 2 0,-3 2-2 0,-8 5-1 0,6-6-4 16,-1 6 1-16,-4-5-4 0,-7 4-1 0,6-4-4 0,1 6 1 0,-9-8 0 0,2 7 1 15,-1-1 1-15,2 0 3 0,-8 1 3 0,6 1 2 0,-6-8 0 0,0 8 2 16,0-2 0-16,0-5 2 0,-6 2-2 0,6-1-3 0,-8-2-5 0,8-4-8 16,-6 2-8-16,-1-2-9 0,2-3-9 0,-2-2-8 0,0 2-9 0,2-2-8 15,-3-4-6-15,-4 0-11 0,3 0-12 0,4 0-14 0,0-4-15 0,-8 4-15 16,5-10-13-16,2 4-13 0,-7-3-9 0,5-2-10 0,3 2-6 0,-3-4-6 16,-4 1-6-16,5-3-11 0,2-3-11 0,-2-1-11 0,7 4-15 0,-8-4-3 0,8-2 3 15,-5-3 12-15,5 5 17 0,5-2 21 0,-5 3 23 0,0-3 25 0,8-3 26 0,-8 5 28 16,7-2 30-16,-2 3 30 0,-5-6 29 0,7 3 34 0,-7 2 36 0,7 1 29 15,-2-3 30-15,3 2 22 0,-8-2 20 0,5 3 16 0,-5 3 12 0,8-1 7 16,-8 2 2-16,0 4-5 0,6 1-11 0,-6 0-9 0,0-1-9 0,0 4-13 16,7 1-9-16,-7 1-15 0,0 4-16 0,0-6-20 0,0 6-22 0,0 0-23 15,0 0-23-15,0 0-24 0,0 0-22 0,0 0-16 0,0 0-9 0,0 0-6 16,0 0-5-16,0 0-7 0,0 6-6 0,0 3-9 0,0-3-12 0,0-3-11 0,0 9-13 16,0-3-11-16,0 1-10 0,0 4-18 0,0-4-20 0,0 5-34 0,0-5-35 0,0 4-46 15,0 2-52-15,6-2-28 0,-6-6-17 0,0 7 6 0,0-3 18 0,0 2 23 16,8-4 28-16,-8-1 30 0,5 0 30 0,3 1 36 0,-3 1 38 0,0-7 41 15,4 1 41-15</inkml:trace>
  <inkml:trace contextRef="#ctx0" brushRef="#br0" timeOffset="9334.67">17499 8852 0 0,'7'-6'4'0,"0"6"112"0,6-4 67 0,-6-1 46 0,-2-1 40 0,-5 3 37 0,7-1 36 0,0-7 37 0,-2 1 38 0,-5 4 35 0,8-3 39 0,-2 0 31 0,-6 3 33 16,7-3-77-16,-7 5-137 0,6-1-68 0,-6-5-34 0,5 4-19 0,-5 1-14 0,0 1-16 0,0-2-16 0,0 3-19 0,0-3-17 15,0 6-20-15,0-4-20 0,0 4-17 0,0-5-17 0,0-1-11 0,0 6-14 16,-5 0-8-16,5 0-5 0,0 0-8 0,-6 0-5 0,-1 0-7 0,1 0-8 16,-2 6-6-16,3-6-4 0,-2 5-5 0,-5-5-4 0,5 4-1 15,-6 2-3-15,-1-3 0 0,1 3 0 0,0 3-4 0,0-3-1 0,-1 4-3 0,2-1 1 0,1-4-1 16,-5 5-2-16,11-1 0 0,-8 0-2 0,-1 7-2 0,7-5-2 0,-4-4 0 16,3 4-1-16,-5-1-1 0,8 5-2 0,-2-6 0 0,0 1-2 0,7-1 1 0,-7 2-3 15,1-1-1-15,6 5 0 0,0-6 2 0,0 0 2 0,0 1 2 0,0 1 5 16,6-1 1-16,-6-1 0 0,7 0 4 0,0 0 5 0,0-3 5 0,6 3 5 15,0 3 5-15,-7-8 8 0,14 1 6 0,-8-1 5 0,0 1 4 0,9-1 3 0,-3-4 5 16,3 0 10-16,-2 0 10 0,1 0 9 0,-8 0 9 0,8-4 6 0,-1-1 7 16,-5 1 7-16,4-1 3 0,-2 1 7 0,-4-8 4 0,-1 9 1 0,5-12 1 15,-11 4-2-15,9 3-2 0,-9-7-9 0,3 0-6 0,-3 0-11 0,2 0-6 16,-7-4-9-16,7-1-12 0,-7 1-12 0,0 4-14 0,0-6-17 0,0 3-14 16,-7-2-16-16,7 6-18 0,-7-5-17 0,2 4-15 0,-3 0-19 0,-5 0-12 15,7 0-12-15,-6 0-15 0,3 6-13 0,-2-1-16 0,-1 1-13 0,3 0-13 0,-3 3-9 16,-1-4-2-16,-1 10 4 0,2-5 3 0,0 5 7 0,-3 0-8 0,3 5-9 15,0-1-16-15,-3 2-14 0,3 4-7 0,0 0 1 0,-2-6 7 0,7 6 16 0,-4-1 14 16,3 3 17-16,0-3 10 0,-4 0 9 0,12 0 11 0,-6 1 10 16,0-5 21-16,6 5 22 0,-8-4 28 0,8 3 26 0,0-4 26 0,0-1 25 0,0 6 27 0,8-5 30 0,-8 0 27 15,6-1 27-15,0 8 19 0,1-8 19 16,-2 1 17-16,11 1 16 0,-11-2 17 0,8-1 16 0,1 3 19 0,4-1 15 0,-5-5 14 0,0 4 8 0,1-4-2 16,6 0-12-16,-8 0-9 0,0 0-16 0,2-4-4 0,-1 4-1 0,-1-5-2 15,2-1-3-15,-1 3-7 0,1-1-3 0,-7-2-13 0,4 1-9 0,2 1-16 0,-5-8-16 16,-3 8-12-16,9-1-13 0,-7-4-11 0,-1 3-10 0,6 2-14 0,-4-5-13 15,-2 4-10-15,-1-1-9 0,3-4-8 0,-1 5-7 0,-1 1-5 16,2-2-6-16,-3 3-3 0,0-3-7 0,4 2-3 0,-9-1-7 0,5-1-1 0,2 3-4 16,-7 3-1-16,6-7-4 0,-6 7-4 15,7 0-6-15,-7-5-2 0,7 5-4 0,-7 5-2 0,7-5 0 0,-2 0-3 0,-5 7 2 0,8-7-3 0,-3 3 2 0,1 8 0 16,2-7-2-16,-3 5 3 0,2 1 0 0,2 1 3 0,-4 4 5 0,0-6 1 16,3 5-1-16,-3 0 4 0,3 2 2 0,0 2 0 0,-8-3 0 0,5 6 1 0,1-2 0 15,1 1 2-15,-7-1 1 0,6 0 1 0,-6 1-2 0,8 1 4 0,-8-2-2 16,5-4 0-16,-5 0 1 0,7-2-1 0,-7-4 1 0,0 6-1 0,0-3 1 15,0-3-1-15,0-5 3 0,0 1-1 0,0-1 3 0,0-4 3 16,0 6 2-16,0-6 5 0,0 5 4 0,0-5 7 0,0 0 9 0,0 0 6 0,0 0 7 0,-7 0 0 16,7 0 3-16,-5-5-1 0,5 5-1 0,-8-6 0 0,2 2 1 0,6-1-3 15,-7 1-2-15,1-5-6 0,1-3-1 0,-3 3-9 0,0-1-7 0,3 1-8 16,-3-6-3-16,3 0-4 0,0 0 2 0,-4 2-2 0,9-2 0 0,-7-6 0 16,2 7-1-16,-3-5-2 0,8-2 0 0,-6 8-1 0,6-8-2 0,-5 2 0 15,5 5-1-15,0-5 0 0,-8 3-2 0,8-4-4 0,0 7 1 0,0-8 0 16,8 6 0-16,-8-3 2 15,0 2 5-15,5 2 3 0,-5 4 1 0,6-4 1 0,-6 4-1 0,8 0-2 0,-8-1 0 0,5 2-1 0,2 5-2 16,2-5-4-16,-4 3-1 0,0 0-3 0,3 6-6 0,5-4-5 0,0 4-7 0,-7 0-3 0,7 0-5 16,7 4-1-16,-8 2 1 0,8 0 1 0,-1 3 2 0,2 1 1 0,-3 4 3 15,3 2 5-15,6-2 1 0,-9 0 6 0,3 7 2 0,-2-3 1 0,6-3 5 0,-6 4 1 16,-6 1 1-16,6-1 3 0,-3 2-2 0,-5-2 2 0,1-5 0 0,-3 5 1 16,-2 2 0-16,-2-3 1 0,1-2 3 15,-6 3 1-15,7 1 1 0,-7-1-7 0,0 0-12 0,-7-5-16 0,7 7-18 0,-6-2-18 0,1-4-21 0,-2 0-22 16,-2 0-24-16,4-2-31 0,-2 2-30 0,-4 0-31 0,3-5-33 0,-5-1-37 0,7 2-43 15,-7-2-53-15,-2 0-60 0,3 3-42 0,7-8-32 0,-10 1 5 0,10 5 20 0,-9-7 34 16,9 3 34-16,-2 0 43 0,-2-3 43 0,4 3 41 0,-1-6 45 0,-1 6 48 16,2-2 49-16,-4-4 61 0,2 5 76 0</inkml:trace>
  <inkml:trace contextRef="#ctx0" brushRef="#br0" timeOffset="9572.2">18294 9326 0 0,'6'0'29'0,"7"0"148"0,0 4 87 0,-6-4 68 0,-1 0 58 16,0 0 50-16,2 0 47 0,-1 0 44 0,-7 0 40 0,5 0 38 0,-5-4 37 0,9 4 31 0,-9-5 26 0,0 5-113 0,0 0-195 0,0 0-105 0,0 0-62 0,0 0-39 0,0 0-33 0,0 0-28 0,0 0-25 16,0 0-23-16,0 0-20 0,0 0-19 0,0 0-16 0,0 0-17 0,0 0-15 0,0 0-7 15,0 0-8-15,-9 0-4 0,9 5-3 0,-5-5-12 0,5 4-16 0,-7 1-22 16,-1 2-23-16,8-4-34 0,-12 3-34 0,5 3-43 0,2-5-49 0,-3 7-83 15,2-2-91-15,-7 0-87 0,8 1-78 0,-11 1-28 0,11-1 0 0,-8-1 21 0,8-4 33 16,-11 5 43-16,5-10 47 0,3 4 52 0,-5-4 57 0,6-4 62 0,-5 4 65 0,7-6 81 16,-2-3 82-16</inkml:trace>
  <inkml:trace contextRef="#ctx0" brushRef="#br0" timeOffset="11591.68">19010 8587 30 0,'0'0'58'0,"0"0"23"0,6-4 20 0,-6 4 28 0,0 0 29 0,0 0 30 0,0 0 32 0,0 0 27 0,0 0 24 0,0 0 6 0,0 0-13 0,0 0-5 0,0 0-7 0,0 0 1 0,0 0-2 16,0 0-4-16,0 0-7 0,0 0-12 0,0 0-19 0,0 0-16 0,0 0-18 0,0 0-11 0,0 0-9 0,0 0-10 0,0 0-7 0,0 0-12 0,0 0-9 15,0 0-14-15,0 0-11 0,0 0-15 0,0 0-13 0,0 0-14 0,0 0-13 0,0 0-10 16,0 0-10-16,0 0-8 0,0 4-6 0,0 2-5 0,0 0 0 0,8-2 0 15,-8 5 0-15,0 6 5 0,0-6 2 0,0 7 3 0,5 2 3 0,-5-3 3 16,0 6 3-16,0 3 1 0,0-5 0 0,0 1 1 0,0 4-2 0,0 1-1 16,0-1-2-16,0 1-5 0,0-1-2 0,0 1-1 0,0 3-2 0,0-2 1 15,0 2-2-15,0-4 0 0,0 6-2 0,0-5 0 0,0-1-3 0,0 0-3 0,0 1-6 16,8-6-7-16,-8 2-9 0,0-3-8 0,0-3-9 0,0 0-5 0,0 0-7 16,0-2-5-16,5-2-6 0,-5-1-3 0,0 0-2 0,0-5-1 0,0 4 0 15,0-5 5-15,0 2 3 0,0-6 12 0,8 5 12 0,-8-5 13 0,0 0 16 0,0 0 13 16,0 0 13-16,0 0 8 0,0 0 7 0,0 0 5 0,0-5 6 0,0-1 4 15,0 2 3-15,0-1 1 0,0-4 2 0,-8 5-2 0,8-8-4 0,0 3-6 16,0-6-5-16,0 6-10 0,-5-7-6 0,5 1-5 0,-8 2-2 0,8-1 0 16,-5-7-4-16,5 6 1 0,-8-4-4 0,2 0 2 0,6-5 0 0,-5 3 1 0,-2-3 1 15,7-1 2-15,-8-4 2 0,8 6 2 0,-6-3 0 0,6 3 4 0,-5-3 1 16,5 4 4-16,0-5 2 0,0 9 2 0,0-1 6 0,-8-2 1 16,8 6 1-16,0 2 3 0,8-2 1 0,-8 0 3 0,0 0-2 0,0 0 2 0,0 5 0 0,5 1 1 15,-5-6 1-15,0 6-2 0,6 0-1 0,-6-3-1 0,8 3-1 0,-8 0-1 16,7-1-3-16,-2 1-3 0,-5 3-3 0,6 0-1 0,2-3-5 0,-3 4-1 0,3 1-3 15,-3-2-2-15,3 6-2 0,5-4-2 0,-7-1-3 0,7 5 0 0,-5 0-5 16,2 0 1-16,4 0 0 0,1 0-1 0,-4 5 0 0,2-1-1 0,0-4 0 16,1 10 1-16,-2-5-1 0,-4 4 1 0,3 3-2 0,2-3 1 0,-6 1-2 15,2-1-1-15,-4 6-1 0,1-5-3 0,1 4 1 0,-2 1-5 0,-5 1-2 16,9-7 0-16,-9 6 1 0,0-2-4 0,0 2 2 0,0 0 0 0,-9 0 1 0,9-1 2 16,-5 2 1-16,-2-1 2 0,1-8 2 0,1 8 0 0,-4 0 0 0,-3 0-2 15,4-5-5-15,-3 4-7 0,-2-4-5 0,6 1-8 0,-7-1-8 0,1-1-10 16,0 0-10-16,2-3-9 0,-4 3-12 0,1-3-12 0,4-2-12 0,-4 2-13 0,7-1-12 15,-6-1-6-15,-1 0-5 0,1-4-5 0,8 5 0 0,-9-5-2 0,9 6-2 16,-10-6-6-16,9 0-3 0,1 0-23 0,-3 0-35 0,3 0-46 0,5-6-46 0,-7 6-38 16,-2 0-23-16,9-5-1 0,-5 1 11 0,5 0 16 0,-6-1 21 0,6-1 22 15,0 2 24-15,0-7 28 0,0 7 30 0,0-7 43 0,0 2 49 0,6-5 54 0,-6 3 68 16</inkml:trace>
  <inkml:trace contextRef="#ctx0" brushRef="#br0" timeOffset="12129.24">19622 8783 0 0,'7'0'21'0,"-7"0"51"0,0 0 28 0,0 0 26 0,6-4 25 0,-6 4 27 0,0 0 28 0,0 0 25 0,0 0 25 0,-6-6 22 0,6 2 17 0,-7-1-9 16,7 5-31-16,-6-4-27 0,6 4-27 0,-5-5-18 0,-2-1-10 0,7 2-12 0,-9 4-14 0,4-6-12 0,-1 1-10 0,-1 1-9 15,7 4-6-15,-6-6-2 0,-1 3-2 0,-1-3 1 0,8 2 1 0,-5-1 0 16,-1-1 2-16,6 3 1 0,-8 3 2 0,3-7 0 0,5 2 0 0,0 5-5 0,-8-4-3 15,8 4-5-15,0-5-4 0,0 5-5 0,0 0-4 0,-5-6-4 0,5 6-6 16,0-4-8-16,0 4-6 0,0 0-6 0,0 0-9 0,0 0-7 0,0 0-6 0,-7 0-4 16,7 0-10-16,0 0-6 0,0 0-7 0,0 0-7 0,0 0-7 0,0 0-6 15,0 0-8-15,0 0-2 0,0 0-2 0,0 0-5 0,-7 0-2 0,7 0 0 16,-5 0-2-16,5 4 1 0,-7-4 2 16,-1 6 0-16,8-1 2 0,-5-1 1 0,-2 1 2 0,0 2 1 0,2 2 4 0,-3-4-1 0,0 5 3 0,3-1 1 0,-1-5 2 15,-1 7-1-15,2-1 1 0,5-1-1 0,-9 6 1 0,4-6 0 16,-2 0 0-16,7 7 0 0,0-5 3 0,-6 2 0 0,6 2 2 0,0-6-1 15,-5 6-1-15,5 0 1 0,0-6 1 0,0 7-1 0,5-1 0 0,-5-2 2 0,6-2 2 16,-6 4-2-16,7-5 1 0,-7 3 1 0,5-2 1 0,4-2 2 0,3 0 1 0,-6 3-1 16,-1-3 3-16,11 0 1 0,-11-5 2 0,9 8 2 0,-1-9 2 15,-1 3 3-15,2 0 4 0,-1-3 6 0,0-3 9 0,-2 0 8 0,4 0 5 0,-2 0 11 16,7-3 6-16,-8-3 7 0,1 0 6 0,1 3 7 0,-2-3 6 0,-6-4 3 0,8 5 3 16,-7-4-1-16,-2-1 0 0,2 1-6 0,0-3-6 0,-2-2-9 0,3 6-7 15,-1-7-9-15,-7 0-7 0,6-5-7 0,-6 6-5 0,0-1-8 0,0-5-11 16,0 7-3-16,-6-2-5 0,6-6-7 0,-7 8-7 0,-1-2-14 0,3-1-17 0,-2 2-17 15,0-1-14-15,-5 0-13 0,6 5-11 0,-8-5-14 0,7 6-12 0,-6 0-14 16,0 0-16-16,7-3-22 0,1 3-28 0,-11 3-28 0,11 2-32 0,-1 4-40 16,-1-4-43-16,1 4-53 0,-1 0-55 0,-1 0-13 0,3 4 6 0,-1-4 19 0,-2 4 23 15,3 2 30-15,-3-6 35 0,3 5 35 0,-2-1 41 0,0 1 46 0,2 2 47 16,-2-7 54-16,-1 3 66 0</inkml:trace>
  <inkml:trace contextRef="#ctx0" brushRef="#br0" timeOffset="12698.44">19876 8734 13 0,'-7'-4'71'0,"2"-2"23"0,-2 3 17 0,-5-3 16 0,4 2 17 0,1-1 21 0,2 5 23 0,-4-6 24 0,4 6 24 0,5-3 24 0,-5-4 22 0,-3 7-30 0,3-5-63 0,-3 1-23 0,8 4-4 0,-6-5 6 0,6 5 7 0,-7-6 5 0,7 2 3 16,0 4-5-16,0 0-5 16,0 0-10-16,0 0-4 0,0 0-11 0,0 0-7 0,0 0-3 0,0-4-2 0,0 4-6 0,0-5-3 0,0 0-4 0,0 1-4 0,0 4-7 0,0-6-4 0,0 0-7 31,0 2-11-31,7 4-7 0,-7-5-9 0,0 5-8 0,0-6-4 0,6 3-7 15,-6 3-3-15,8-6-7 0,-8 2-5 0,5 4-8 0,3-5-4 0,-3 5-6 0,-5-4-4 16,5 4-4-16,9 0-5 0,-7 0-1 0,1 0-3 0,4 0-2 0,-5 0 2 16,5 4-1-16,2 1-2 0,-1-1 1 0,1 2-1 0,-2 3 0 0,-1 0-2 15,5 3 0-15,-5 2 2 0,9 0 0 0,-7 0 2 0,1 2-1 0,-1-1 1 16,0 3-2-16,-2 3-2 0,5-8-2 0,-11 7-3 0,8 0-5 0,-8-2-1 16,4 3-8-16,-2 3-8 0,-7-5-7 0,5 2-7 0,-5-2-9 0,0-5-5 0,0 7-7 15,-5-6 2-15,5-2 0 0,0 2 3 0,-7 0 3 0,7-5 3 0,-9-1 5 16,4 0 5-16,5 3 9 0,-6-9 11 0,6 3 7 0,-7 0 9 0,2-3 10 0,5-3 7 15,-9 6 6-15,2-6 3 0,2 4 3 0,-1-4 0 0,-2 0 3 0,3 0-2 16,-3-4-3-16,3 4 2 0,-2-6-4 0,-5 6 1 0,4-3-4 0,1-9 1 16,-6 9-2-16,7-9 1 0,-7 8-3 0,5-5 0 0,-3 0 0 0,4-3-5 15,2-3 3-15,-9 6 0 0,7-4 3 0,1-2 1 0,1 4 4 0,-4-4 3 0,2 2-1 16,7-2 4-16,-5-1-2 0,-2 2 1 0,7 1 1 0,-6-2-3 0,6-6 0 16,0 8 0-16,0-8 0 0,0 6-1 0,0 0-2 0,0 2-4 0,0-2-4 0,6 0-4 15,-6 0-5-15,0 0-4 0,7 5-4 0,-2 1-3 0,-5-2-3 0,7 3-4 16,2-2-3-16,-4 6 0 0,1-2-4 0,1 0-6 0,7 2-7 0,-9-1-14 0,2 5-15 15,4 0-17-15,5 0-26 0,-5 0-28 0,2 5-38 0,2-5-44 0,-3 4-83 16,8 2-97-16,-7 4-52 0,5-5-28 0,-4 4-3 0,4-5 9 0,-2 2 22 16,2 3 28-16,-4-4 34 0,-2-5 36 0,0 0 43 0,-5 0 46 0,1-5 53 0,5 1 56 15</inkml:trace>
  <inkml:trace contextRef="#ctx0" brushRef="#br0" timeOffset="12982.3">20495 8573 44 0,'14'-4'148'0,"-9"-2"67"0,9 2 54 0,-7-1 45 0,-1 1 41 0,-1-1 33 0,2-2 37 0,-7 4 30 0,9-3 31 0,-9 1 30 0,0 1 29 0,0 4-42 0,0 0-82 0,0-6-78 0,0 6-83 0,0 0-49 0,0 0-32 16,0 0-22-16,0-5-17 0,0 5-21 0,0 0-14 0,0 0-19 0,0 0-19 16,0 0-17-16,0 0-17 0,0 0-22 0,0 0-17 0,0 0-14 0,0 0-6 0,0 5-7 15,-9 1-3-15,9-2 0 0,0 7 1 0,-7-1 1 0,7 4 2 0,-5-4 2 16,5 4 4-16,-6 6 5 0,6-2 7 0,0 3 11 0,-7-1 8 0,7 3 2 0,0-2-4 15,-6 3-12-15,6 1-13 0,0 3-16 0,0-2-16 0,0 2-15 0,6-4-17 16,-6 6-16-16,7 0-18 0,-7-7-16 0,6 7-20 0,-1-6-21 0,2 0-23 16,2 1-40-16,-4-1-49 0,8-3-53 0,-8-2-58 0,11 1-30 0,-11-6-22 0,1 0 6 15,2-4 19-15,5 1 25 0,-8-1 29 0,-5-5 33 0,7-1 32 0,0-4 35 16,-7 0 39-16,0 0 51 0,0 0 54 0,0-4 59 0,0 4 69 0</inkml:trace>
  <inkml:trace contextRef="#ctx0" brushRef="#br0" timeOffset="13187.79">20438 8916 0 0,'-14'-6'11'0,"1"-4"126"0,6 1 77 0,-6 4 55 16,7-5 45-16,-1 7 37 0,0-3 31 0,7-3 27 0,-7-3 24 0,7 3 19 16,0 3 20-16,-5 6 20 0,5 0 19 0,0 0-92 0,5-3-152 0,-5 3-83 15,0 0-46-15,0-4-25 0,0 4-16 0,0 0-13 0,0 0-8 0,0 0-5 16,0-6-1-16,7 6 1 0,-7 0-2 0,7 0-3 0,0-5-5 0,-1 5-6 0,1 0-9 16,-1 0-8-16,7 0-11 0,0-4-6 0,0 4-5 0,0 0-5 0,6 4-5 15,-4-4-17-15,4 0-24 0,0 0-37 0,-6 5-39 0,8-5-49 0,-3 6-53 16,-5-2-99-16,6-1-117 0,-6 3-65 0,0 3-30 0,6-3-11 0,-4 0 11 15,-2-3 17-15,-2 3 21 0,-4-6 35 0,7 6 42 0,-8-6 50 0,1-6 56 0,-2 6 61 0,4-6 63 16,-2 3 85-16,-2 3 91 0</inkml:trace>
  <inkml:trace contextRef="#ctx0" brushRef="#br0" timeOffset="13425.1">21120 9217 0 0,'13'12'13'16,"-6"-9"131"-16,0 3 81 0,5-6 61 0,-4 6 49 0,-3-6 44 0,-5 0 43 0,6 0 44 15,2-6 42-15,-8 6 38 0,0 0 39 0,5-6 29 0,-5 6 32 0,0 0-91 16,0 0-161-16,0-3-88 0,0 3-52 0,0 0-33 0,0 0-21 16,0 0-23-16,0 0-21 0,0 0-24 0,0 0-24 0,0 0-23 0,0 0-19 0,0 0-18 15,0 0-17-15,0 0-19 0,0 0-18 0,0 0-11 0,0 0-11 0,-5 3 0 16,5 3-1-16,0 0 2 0,-8-2 2 0,8 1-5 16,-6 4-7-16,6 1-16 0,-5-1-17 0,-3 3-23 0,3-3-24 0,-2 4-33 0,0-2-43 0,-6 5-80 15,6-7-101-15,-6 0-103 0,7 0-100 0,-7 1-39 0,0 1-10 0,0-1 15 0,8-7 26 16,-9 3 33-16,1-6 46 0,-1 0 46 0,2 0 53 0,-1-6 62 15,-1-4 66-15,2 1 82 0,-2 0 86 0</inkml:trace>
  <inkml:trace contextRef="#ctx0" brushRef="#br0" timeOffset="183789.24">18339 7860 19 0,'6'-4'114'0,"2"-1"57"0,-8 5 44 0,0-6 36 0,7 3 31 0,-7-4 30 0,0 7 30 0,0 0 28 0,0-5 23 0,5 1 28 0,-5-1 22 0,0 1-32 0,0 4-64 0,0-6-68 0,0 6-70 0,0 0-39 0,9-4-22 0,-9 4-17 0,0 0-12 0,0-5-15 0,0 5-15 0,0 0-12 15,0 0-14-15,0 0-12 0,0 0-8 0,0 0-4 0,0 0 1 0,0 0 2 16,0 5 2-16,5-1 3 0,-5 2 1 0,0-6 3 0,0 9-1 0,5-5 4 16,-5 8-2-1,0-3 2-15,0 6 2 0,8-6-1 0,-8 6 0 0,0 0-9 0,0-2-6 0,0 7-10 0,0 0-13 0,0-2-6 0,0 3-6 0,0 0-7 0,0 1-8 0,0-1-13 32,0 3-21-32,0 0-22 0,0 1-22 0,0-1-31 0,0 1-33 15,5-7-31-15,-5 9-34 0,0-9-64 0,0 1-74 0,0 2-70 0,0-3-62 0,0 3-18 16,0-6 1-16,0-2 22 0,0-4 32 0,-5 6 35 0,5-3 40 0,0-3 43 15,-8 0 48-15,8 1 45 0,-5-5 48 0,5 5 63 0,0-4 75 0</inkml:trace>
  <inkml:trace contextRef="#ctx0" brushRef="#br0" timeOffset="183979.68">18268 8422 0 0,'-7'-5'10'0,"7"5"126"16,0 0 75-16,-6-6 57 0,6 6 43 0,0 0 34 0,0 0 27 0,0 0 23 0,0-4 21 15,0 4 17-15,0-5 17 0,0 5 13 0,0-4 15 0,0 4-98 0,6-5-160 16,-6 5-83-16,0 0-44 0,7 0-23 0,-7-4-15 0,5 4-6 0,-5 0-3 15,9 0-1-15,-2-6-1 0,4 6-2 0,-4 0 1 0,7-6 0 0,-9 6-2 0,8-3 1 16,1 3 0-16,-2-6-8 0,2 0-9 0,-1 3-14 0,0-3-18 0,0 6-26 16,6-5-32-16,-6-3-34 0,1 3-39 0,-2-2-74 0,1 4-89 0,1-3-79 15,-2-3-67-15,2 3-27 0,-8 1-3 0,6-4 7 0,-3 5 15 0,-4-6 24 0,-5-1 29 16,7 2 41-16,-7 3 45 0,0-3 50 0,0-4 53 0,-7 1 71 0,7-3 81 0</inkml:trace>
  <inkml:trace contextRef="#ctx0" brushRef="#br0" timeOffset="184169.71">18282 7879 0 0,'-9'-2995'13'0,"-3"5986"132"0,6-2997 79 0,6 3 59 0,-5-3 44 0,-3 6 37 16,8-4 32-16,0-1 30 0,-8-1 28 0,8 6 25 0,0-3 23 0,8-4 21 15,-8 7 22-15,0-5-97 0,8 5-162 0,-3-4-92 0,-5-1-58 0,6 1-30 16,6-2-22-16,-3 2-13 0,-2-1-11 0,4 5-11 0,2-5-10 0,0 1-7 16,-6-2-7-16,13 6-18 0,-13-6-21 0,7 6-29 0,-4 0-34 0,3 0-33 15,1 0-37-15,-1 0-48 0,0 0-54 0,0 0-93 0,1 6-113 0,-7 0-44 16,6-6-14-16,-8 4 3 0,9 1 15 0,-9 0 26 0,2-1 34 0,7-4 40 0,-14 6 42 0,6-6 50 15,1 4 49-15,-2-4 58 0,-5 0 65 0</inkml:trace>
  <inkml:trace contextRef="#ctx0" brushRef="#br0" timeOffset="184610.99">18595 7890 97 0,'5'4'179'0,"-5"2"55"0,5-6 45 16,-5 5 31-16,0-5 28 0,8 0 24 0,-8-5 21 0,6 5 23 0,-6 0 22 16,0 0 25-16,0 0 26 0,0 0-65 0,7 0-119 0,1 0-72 0,-8 0-55 15,5 5-27-15,-5-5-14 0,6 4-6 0,-6-4 0 0,8 5-1 16,-8-1 0-16,5 6-6 0,-5-5-7 0,8 4-11 0,-3 3-12 0,-5 3-12 0,7-2-14 0,-7 2-9 15,7 0-11-15,-7 0-6 0,5 3-9 0,-5-2-6 0,0 3-7 0,0-5-3 16,7 7-3-16,-7-8-3 0,0 2-2 0,0 0-2 0,0 0 2 0,0 0-1 16,0-6-3-16,0 1-3 0,0 5-3 0,0-9-4 0,0 3-2 0,0 0-2 0,0-5-2 15,0 2-3-15,0-1 3 0,0-5 2 16,0 0 3-16,0 0 5 0,0 4 4 0,0-4 7 0,0 0 7 0,0 0 9 0,0 0 10 0,0 0 5 0,0 0 8 16,0 0 1-16,0 0 1 0,-7-4 1 0,7-1-3 0,0 5 0 0,-5-6-5 15,5-3-4-15,-7 5-3 0,7-5-7 0,-7-3-4 0,7 3-6 0,-5-6-5 16,-3 2-2-16,3-2-2 0,-3 0 3 0,2 0 3 0,1-4 4 0,-3 4 4 0,1-5 5 15,1 1 0-15,6-2 3 0,-8 2-1 0,3 1 1 0,0-3-1 0,5-3-2 16,-8 4-1-16,8 0-3 0,0 2-1 0,-8-7-3 0,8 6-6 0,0-2-5 16,8 3-6-16,-8-2-1 0,0 0-4 0,8 6 0 0,-8-1 0 0,5-5 1 15,0 11 0-15,3-6 3 0,-8 6 1 0,6-3 3 0,9 3-1 0,-10 0 4 0,1 0 3 16,7 3 2-16,0 2 4 0,1-1 4 0,-2-1 0 0,2 2 2 0,4-2 1 16,-2 6-1-16,2 0 1 0,3 0 0 0,-5 0-1 0,5 0-1 15,-2 0 2-15,1 6-4 0,-1-2-1 0,-3-4-2 0,2 6-1 0,-4 3-4 0,-2-3-1 0,-1-3-4 16,-2 7 1-16,3-5 0 0,-4 4-1 0,-3 3 1 0,-5-3 2 0,6 1-1 15,-6-1 2-15,0 0 0 0,-6 7 1 0,6-1 0 0,-5-1 1 0,-8 2-2 16,6-2-6-16,-7 5-10 0,1-3-10 0,-1 2-16 0,-4-3-15 0,5 0-24 16,0 4-25-16,-6-4-28 0,-1-1-35 0,6-4-38 0,-7 5-39 0,10-2-86 0,-10-2-104 0,9 5-70 15,1-7-53-15,-10 0-10 0,8 1 12 0,-1-1 25 0,-5 2 33 0,12-7 36 16,-6 2 43-16,0-1 45 0,7-5 51 0,-7 0 52 0,13 0 58 0,-7 0 76 16,7 0 91-16</inkml:trace>
  <inkml:trace contextRef="#ctx0" brushRef="#br0" timeOffset="185288.69">19129 8900 88 0,'-15'6'150'0,"1"-6"36"0,-4 4 25 0,5-4 21 0,0 0 18 0,-6 6 18 0,6-6 18 0,-1 5 15 0,-6-5 18 0,9 4 16 0,-2 2 16 0,-3-2-70 0,11 1-116 15,-8-1-55-15,8 1-25 0,-4 1-14 0,4-2-5 0,5 1-3 0,-7 1-2 0,7-6-1 0,0 0 1 0,0 4 0 0,0 2 1 0,0-1 1 0,7-1 6 0,-2 0 5 0,-5-4 5 16,9 5 7-16,3 1 2 0,-6-6 10 0,8 3 8 0,6-3 9 0,-9 0 11 0,9 0 4 16,-1 0 5-16,8-3 0 0,-1 3-3 0,6-11-3 0,-6 7-6 0,8 0-8 15,3-7-11-15,3 1-6 0,7 1-3 0,-3-2-5 0,9-2-2 0,-3 3-6 0,5-1-6 16,1-4-8-16,4 2-9 0,-1 4-6 0,6-3-2 0,1-3-5 0,-3 6-5 16,8 0-1-16,-4-1-2 0,5 1-3 0,-1-3-5 0,1 3-5 0,-1 4-4 0,0-5-4 15,3 6-3-15,-10-1-1 16,1 1 1-16,1-1 4 0,-3-1-2 0,-8 6 2 0,1-4-2 0,-9 4 2 0,-2 0-2 0,-6 0-3 0,-7 0-2 0,2 0 1 15,-8 0-3-15,-8 0-1 0,-4 0 3 0,-1 0 0 0,-8 0 2 16,3 4 6-16,0-4 2 0,-8 0 6 0,0 0 0 0,0 0-1 0,-8 0 2 0,8 6-2 16,-8-1 0-16,3-5 2 0,-8 4 1 0,8 1-3 0,-9-1-1 0,1 2-5 15,-8-2-6-15,3 1-11 0,4 0-14 0,-7-1-13 0,3 2-9 0,-8 0-13 0,7-6-13 16,-1 4-17-16,1 1-19 16,0 1-25-16,-1-6-27 0,0 4-31 0,8-4-36 0,-4 0-35 15,5 3-41-15,-1-3-73 0,3 0-89 0,4 6-61 0,-2-6-46 16,1 0-6-16,6 0 18 0,0 0 26 0,0 0 35 0,0 0 41 0,0 0 45 0,6-6 47 15,-6-1 49-15,7-4 53 0,-2 1 54 0,11 0 72 0,-11-4 89 0</inkml:trace>
  <inkml:trace contextRef="#ctx0" brushRef="#br0" timeOffset="185778.84">22096 8524 0 0,'21'0'22'0,"-2"-4"95"0,-6 4 52 0,1 0 39 0,-1-6 30 0,-6 1 33 16,5 1 31-16,-5 0 32 0,-2-1 34 0,3-1 33 0,-8 3 33 0,6-9 17 15,1 8 5-15,-7-1-59 0,0-5-96 0,0 5-48 0,0 1-19 0,6-1-8 16,-6-5-3-16,-6 4-8 0,6 2-12 0,0-1-11 0,0-1-14 0,0 2-15 0,-7-1-14 16,7 1-12-16,-6-1-13 0,6 1-10 0,-8-2-10 0,8 0-15 0,-5 6-10 15,5-3-13-15,0 3-16 0,-7 0-11 0,7 0-11 0,0 0-11 0,0 0-11 16,-7 0-10-16,2 0-7 0,5 0-9 0,-7 0-6 0,-1 3-4 0,3 3-2 0,-9 0 1 15,9 3-1-15,-10-5 2 0,3 11 0 0,0-6 3 0,-2 7 3 0,1-2 3 16,0 1 3-16,0 1 2 0,0-2 4 0,7-1-2 0,-9 2 0 0,4 1 2 16,3-2-3-16,-5 0 1 0,8 0 0 0,-3 2-1 0,2-1 0 0,1-1 0 15,5 2-1-15,-7-2 0 0,7 0-1 0,0 0 0 0,0 2 3 0,7-1 1 0,-7-2 1 16,5 8 5-16,1-7-2 0,2 0 3 0,-3 0 0 0,3 2 1 0,5 2 4 16,-7-3 1-16,14 0 2 0,-7 0 2 0,-2 4 1 0,5-4 0 0,-5 0 1 15,10 0 0-15,-9 4 0 0,7-4 1 0,-6 0 0 0,1 0 1 0,-1 0-2 16,-1-6 0-16,-5 6-1 0,5-6-3 0,-4-5 3 0,-2 8 2 0,1-9-1 0,-7 9 1 15,0-9 2-15,6-3 1 0,-6 0 3 0,0 0 2 0,0 6 0 0,0-6 3 16,-6 4 2-16,6 1 4 0,0-5 1 0,-7 4 0 0,1-4 0 0,6 0-8 16,-8 6-11-16,3-6-19 0,-9 0-18 0,9 0-23 0,-10 5-25 0,3-5-27 0,0-5-24 15,-3 5-32-15,-2-6-32 0,-4 6-28 0,3-4-27 0,-3-1-24 0,2 1-20 16,-1-2-9-16,1 3 0 0,6-3-1 0,-6 0-1 0,4 3-3 16,2-3-7-16,7 0-20 0,-7 6-25 0,5-4 0 0,8-1 12 0,-5 1 21 0,5-1 29 0,0 5 28 15,0-4 30-15,5-2 25 0,-5-3 23 0,8-3 27 0,0 9 28 0,-3-8 32 0,8-2 38 16</inkml:trace>
  <inkml:trace contextRef="#ctx0" brushRef="#br0" timeOffset="186142.56">22404 8715 0 0,'14'-4'1'0,"-9"-1"106"15,9-1 75-15,-14 3 54 0,5-4 49 0,2 2 43 0,-7 1 43 0,0-7 36 0,0 7 35 16,0 0 35-16,0-1 31 0,0 0 30 0,-7 1 30 0,7-2-72 0,0 0-129 0,0 2-73 0,-5-1-45 16,5 5-32-16,-9-6-27 0,9 3-23 0,-5-3-23 0,5 2-17 0,-5 4-18 15,5-5-13-15,-8 1-15 0,2 4-13 0,-1 0-14 0,7-6-14 0,-6 6-11 16,-1 0-13-16,7 0-10 0,-6 6-9 0,-2-6-4 0,3 4-3 0,-2 1-4 15,1-1-3-15,-1 2 1 0,0 3-4 0,0 0-1 0,2 3-3 0,-3-3-1 0,2 4 2 16,1-2 0-16,-3 5 3 0,8-7 0 0,-5 6-1 0,-2-2-3 0,7 2-7 16,-9 0-8-16,9-6-3 0,0 6-5 0,0 0-2 0,0-5-2 0,0 5 1 15,9-1-3-15,-9-4-4 0,7 5-5 0,-2-6-2 0,3 6 1 0,-3-6 3 0,9 7 5 16,-2-7 6-16,2 1 10 0,-1-1 7 0,0 6 4 0,0-10 6 0,6 5 4 16,-6-4 6-16,6-1 7 0,1-1 7 0,-1-4 10 0,2 0 5 0,-3-4 6 15,-4-1 3-15,4-1 3 0,3-4 4 0,-2 1 3 0,-6-2 7 0,6 2 3 0,-4-5 5 16,-2 3 7-16,-2-4 0 0,-3 2 3 15,5-2 0-15,-7 0-1 0,1 0-2 0,-2 2 1 0,3-8-6 16,-8 6 1-16,0-4-6 0,0 5-4 0,0-7-5 0,0 8-9 0,-8-8-9 0,3 2-7 0,5 4-8 0,-7 1-8 0,-5-2-10 16,5 1-9-16,-1 6-14 0,-3 0-11 0,3-1-17 0,-5 0-16 0,6 5-18 15,-5 0-21-15,0 5-19 0,4-4-22 0,-5 4-21 0,7 4-18 0,-7 1-19 0,5 0-18 16,3-1-21-16,-8 8-20 0,8-3-32 0,-4 1-32 0,2 4-42 0,2-4-44 0,-1 5-12 16,-2-2 8-16,8 2 22 0,-5 0 28 0,5 0 31 0,0 0 34 0,0 0 33 15,0 0 33-15,0-6 39 0,5 1 39 0,-5-1 47 0,8 0 48 0</inkml:trace>
  <inkml:trace contextRef="#ctx0" brushRef="#br0" timeOffset="186505.69">22860 8837 95 0,'5'-6'170'0,"9"3"53"0,-9-7 46 0,-5 5 41 0,8-5 38 0,0 0 38 0,-8 0 34 15,0 0 31-15,5 1 31 0,-5 0 29 0,0-7 28 0,0 7-65 16,0-6-120-16,8 6-67 0,-8 0-42 0,0-3-26 0,0-3-22 0,5 11-17 0,-5-5-18 16,0 0-15-16,0 3-13 0,0 0-13 0,0 2-9 0,0-1-13 0,0 5-12 15,0-6-14-15,0 6-15 0,0 0-14 0,0 0-13 0,0 0-12 0,0 0-12 0,0 0-11 16,0 0-8-16,0 0-3 0,0 0-6 0,0 0 1 0,0 6-4 0,5-1 2 15,-5 5-2-15,0 0 5 0,0 0 4 0,0-2 3 0,0 7 4 16,0 0 1-16,9 0 6 0,-9 0 4 0,0 0 3 0,0 4 0 0,5-4-3 0,-5-1-2 16,0 2-4-16,7-7 0 0,-7 4-2 0,6 2-2 0,-6-3 0 0,7-3-3 0,0 0 1 15,0 6-1-15,-2-6 1 16,2 1 0-16,-1-4 2 0,8 3-1 0,-7-3 3 0,7-2 2 0,-9 1 3 0,8-1 3 0,-8 1 6 0,11-5 4 0,-11 0 4 16,8-5 6-16,0 1 7 0,-7-1 4 0,1 1 6 0,7-6 6 0,-9 5 2 15,3-11 6-15,3 7 0 0,-3 0 3 0,-3-6-1 0,2 0-3 0,1 0-2 16,-8 2-5-16,6-2-3 0,0-1-6 0,-6-4-5 0,7 7-6 0,-7-8-8 15,0 3-7-15,0-3-5 0,0 6-14 0,0-4-11 0,0 1-12 0,0 2-10 0,-7 2-13 16,7-1-10-16,0 5-14 0,0 0-13 0,-6 0-17 0,6 0-18 16,0 6-23-16,0-1-24 0,-6 1-35 0,6 4-36 0,0 0-27 0,0 0-22 0,0 0-41 0,0 4-50 15,-8 1-65-15,8-1-65 0,0 2-17 0,0 3 9 0,0 0 23 0,-7 3 30 0,7-3 40 16,0 1 41-16,-5-1 48 0,5 0 48 0,0 7 48 0,-8-6 44 0,8-2 56 16,0-2 62-16</inkml:trace>
  <inkml:trace contextRef="#ctx0" brushRef="#br0" timeOffset="186885.22">23211 8793 46 0,'0'0'151'0,"0"0"64"0,7 0 49 0,-1-5 40 0,-6 0 36 0,5 1 36 0,-5-2 38 0,7 2 36 0,-7-1 38 0,9-4 34 0,-4 3 34 16,2-4-38-16,-1 1-80 0,0 0-79 0,9-1-84 0,-4-4-41 0,-3 2-22 15,5-3-14-15,-1 2-15 0,2-2-14 16,-1 5-20-16,0-4-16 0,5-1-19 0,-4-1-16 0,-1 7-13 0,1 0-14 0,-2-1-10 0,2 1-10 0,-1 4-8 16,-8-2-6-16,9 4-5 15,-1 3-2-15,-6 0-1 0,6 0-4 0,-7 0 0 0,7 3-6 0,-6 4-3 0,5-2-1 0,-5 4-3 16,7 1-1-16,-9-1-5 0,2 6 1 0,-1 0-1 0,1-2 0 0,0 8-3 15,0-6-2-15,-2 4-2 0,-5 2-2 0,0-3 1 16,0 6-6-16,0-3-3 0,0 2-7 0,0-3-7 0,0 5-3 0,-5-7-8 16,5 3-2-16,-7 3-7 0,0-5-2 0,7 2-3 0,0-8-1 0,-7 7 0 0,7-10-2 15,0 5 0-15,-6 0 4 0,6-12 6 0,0 9 6 0,0-3 9 0,-7-3 12 16,7-2 12-16,0-4 9 0,0 0 9 0,0 5 8 0,0-5 3 0,-5 0 3 16,5-5 3-16,-9 5 2 0,4-4 2 0,5-2 5 0,-7 0 2 0,1 3-3 15,6-9-2-15,-6 3-5 0,-1 0-7 0,7 0-5 0,-8-1-6 0,3-5-3 16,5 0-2-16,-6 0-2 0,-2-4 2 0,8 4-2 0,0-3-2 0,-5-3-4 0,5 0-5 15,0 3-1-15,0-2 1 0,0-4-2 0,0 0-1 0,0 0 1 0,5 0-2 16,-5 3-1-16,8-3 1 0,-2-1-5 0,-1 6-3 0,-5-6-1 0,8 11-5 16,-1-5-1-16,-1 4-1 0,0 0-3 0,1 0-1 0,-2 6-3 0,4 0-4 15,-4 2-6-15,2 2-10 0,-1 1-16 0,1 4-19 0,0 0-23 0,0 0-28 0,-2 0-28 16,8 0-35-16,1 4-36 0,-9 1-39 0,11 2-88 0,-6-4-113 0,3 8-57 16,1-3-27-16,-1 3 3 0,0-7 18 0,7 7 33 0,-8-1 35 0,3-1 42 0,4-4 46 0,1 5 48 15,-8-10 51-15,8 4 54 0,-7 1 57 0,5-5 83 0,2 5 88 0</inkml:trace>
  <inkml:trace contextRef="#ctx0" brushRef="#br0" timeOffset="187440.4">24111 8618 0 0,'0'0'17'0,"0"0"134"0,0 0 79 0,0 0 57 16,-8-6 47-16,8 2 43 0,-8-1 41 0,8 1 39 0,0-2 40 0,-5 0 36 15,5 2 35-15,0-6 34 0,0 6 28 0,0-2-96 0,-6-3-167 0,6 5-91 0,0-1-49 16,0-5-30-16,0 4-22 0,0 1-18 0,0 1-20 0,-5-2-18 0,5 1-22 16,0 1-15-16,0 4-17 0,0-4-14 0,0 4-12 0,0 0-9 0,0 0-14 15,0 0-6-15,-7-5-7 0,7 5-4 0,-9 5-6 0,9-5 0 0,-5 4-2 16,-2 0-3-16,1 7-2 0,1-7-1 0,-11 7-2 0,11-1 1 0,-9-1 0 0,9 6-2 15,-10-1 3-15,3-4 0 0,0 5 1 0,4-2 2 16,-5 2-2-16,7 1-2 0,-6-2-5 0,3 1-2 0,4 1-4 0,-2-2-5 0,1-1-4 0,1-3-2 16,-4 5-3-16,9 0-4 0,0 0 1 0,-7-6-4 0,7 6 1 0,0-5-4 15,7 5 1-15,-7-6 4 0,0 6 5 0,9-6 2 0,-4 3 3 0,1-3 2 0,1 0 7 16,-2 0 3-16,4 1 2 0,3 1 5 0,2-7 1 0,-9 6 6 16,15-5 6-16,-8-1 4 0,3 1 6 0,4-5 4 0,2 0 2 0,-3 0 5 0,3 0 1 0,-5-5 6 15,5 1 6-15,-2-1 7 0,1 1 5 0,7-6 5 0,-8-1 1 0,7 1 2 16,-8 1 1-16,11 0 0 0,-10-6 2 0,-1 6-3 0,8-7 3 0,-5 2 0 15,-2-1 1-15,-1-1-2 0,3 2-5 0,-2 0-3 0,-6-6-3 0,8 5-1 16,-10-4-1-16,4 4-2 0,-3-4-2 0,-5 4-2 0,-2-3-2 0,2 2-1 16,2-4-2-16,-4 1-4 0,-5-1-1 0,0 6-5 0,0-7-2 0,0 7-6 15,-5-5-3-15,5 4-7 0,-16 0-5 0,11 0-3 0,-2 2-4 0,-5 4-3 0,-3-7-2 16,10 5-5-16,-9 7-2 0,1-5-3 0,0 9-4 0,2-5 0 0,-10 5-1 16,8 5 1-16,0-1 2 0,0 5 2 0,-5 2 2 0,4 5 0 0,1-3 4 15,-8 2-1-15,8 6 3 0,2-3 0 0,-2 1 3 0,6 2 1 0,-7-3 1 0,8 2 2 16,-1 0 0-16,1-2 1 0,-1-3 2 0,1 6-1 0,6-8-1 0,0 2 1 15,0 0 3-15,0 0-1 0,0 0 1 0,6 0 1 0,-6 0 3 16,7-2 3-16,-1-3 2 0,7 4 5 0,-8 2 3 0,11-5 1 0,-3-4 0 0,-2 8 3 16,2-3 2-16,0 3 1 0,8-6 1 0,-2 0-1 15,-6 0 1-15,8 1-1 0,-3 5 1 0,-5-9-3 0,6 3 1 0,2 0-2 0,-8-3-3 0,5-2-1 16,-4 1 2-16,-1 1-2 0,-8-2 0 0,11-4 2 0,-11 6-1 0,1-6 0 0,1 0 1 0,-2 0 1 16,-5 0 1-16,0 0-3 0,0 0-6 0,9 0-13 0,-9 0-13 0,0-6-19 15,0 2-23-15,0 4-24 0,0 0-28 0,0-6-31 0,0 1-27 0,0-5-35 16,-9 5-30-16,9 5-36 0,0-4-37 0,-5-1-55 0,-2 1-65 0,1-2-60 15,1 2-56-15,-4 4-6 0,2-5 15 0,2 5 31 0,-8 0 41 0,7-6 40 0,-2 6 43 16,-4-4 44-16,6 4 45 0,-7-6 47 0,5 1 49 0,-5 1 60 0,7-1 69 0</inkml:trace>
  <inkml:trace contextRef="#ctx0" brushRef="#br0" timeOffset="188922.15">25346 8393 0 0,'8'-4'3'0,"-8"-2"114"16,8 0 77-16,-8 3 56 0,5-3 50 0,-5 0 44 0,0 3 40 0,7-8 39 0,-7 7 38 0,0 0 34 0,0-1 35 0,0 5 27 0,0-7 26 0,0 7-82 0,0 0-145 0,0 0-88 0,0 0-58 0,0 0-42 0,0 0-38 0,0 0-23 0,0 0-20 0,0 0-13 0,6 7-8 0,-6-2-13 15,0 3-9-15,0-3-6 0,5 10-7 0,-5 0-3 0,0 0 2 0,9-2-1 0,-9 8 2 0,7 3 6 0,-7-5 6 16,0 7 1-16,0-3-2 0,0 7-10 0,0-6-10 0,-7 6-8 0,7-6-6 0,0 6-4 0,-9-2-3 0,9 3-4 16,0-3-4-16,-5-4-2 0,5 6-3 0,0-5-6 0,-6-1-2 0,6 0-9 15,0 0-6-15,0-3-7 0,0 2-8 0,6-3-5 0,-6-4-4 0,0 2-1 16,0-3 1-16,0 0-1 0,5 0 3 0,-5-6 1 0,0 1 1 0,0-4 7 15,0-3 8-15,0 3 13 0,0-6 13 0,0 6 19 0,0-6 20 0,0 0 13 0,0 0 10 16,0 0 5-16,0 0 4 0,0 0 1 0,0-6-1 0,0 0 3 0,0-3 9 16,0-1 1-16,0 1-2 0,0-6-3 0,0 0-4 0,0 0-9 0,-5-3-9 15,5-3-5-15,-6-3-5 0,6 5-4 0,-7-6 1 0,7 1 1 0,0-1 0 0,-5-4 1 16,5 4-4-16,-8-3-3 0,8-2 0 0,-8 0-8 0,8 0-1 0,0 2-5 16,0-2-6-16,0 1 0 0,0 5-2 0,0-6-2 0,8 2-3 0,-8 2-4 15,8 2 0-15,-8-1-5 0,5 6-5 0,-5 1 0 0,7-3-5 0,-1 6 2 16,-1-3-1-16,4 8 1 0,-9-5-3 0,7 4 2 0,-2 2-4 0,1 5 3 0,1-6-2 15,-1 5 3-15,2-1 1 16,-3 2 1-16,8 4 2 0,-7 0 0 0,2 0 1 0,4 0 1 0,2 0 2 0,-9 4-1 0,10 2 2 0,-9-1 2 0,7 5 0 0,0-6 2 16,-7 5-2-16,1 6 1 0,6-4 3 0,-7-1 0 0,2 3 3 15,-8 1-1-15,5 1 3 0,-5 1 2 0,0-2-1 0,0 1 3 0,0 5 1 0,-5-6 0 16,5 5 1-16,-8 2 2 0,2-8 0 0,-1 7 0 0,1 1-2 0,-1-8-5 16,1 7-3-16,-7-4-9 0,6 3-10 0,1-5-10 0,-7 2-12 0,5-7-10 15,-4 4-17-15,5-2-13 0,2 5-15 0,-10-7-12 16,9 0-16-16,0-3-14 0,-1 3-15 15,2-5-16-15,-3 1-17 0,8 1-16 0,-6-2-11 0,6-4-3 0,0 0 7 16,0 6 3-16,6-6 4 0,2 5 1 0,-3-5-5 0,2 4-13 0,5-4-17 16,3 0-14-16,4 0-9 0,1 0-4 0,-1-4-3 0,0 4-1 0,7-5-2 0,0-1-4 15,0-4-2-15,1 5 8 0,5 1 15 0,1-5 22 0,-1-1 26 0,-6-1 41 0,6 1 44 16,0 1 47-16,2-2 45 0,-2-2 41 0,-6-2 43 0,8 5 46 0,-10-4 50 16,3-1 50-16,-7-1 50 0,4 2 46 0,-8 4 44 0,2-3 44 0,-4 1 41 0,-7 3 28 15,6 0 18-15,-7-2-7 0,-1 3-23 0,-5 3-33 0,0-4-40 0,0 2-30 16,0-2-28-16,0 4-21 0,0-1-23 0,0 2-22 0,0-1-27 0,0 1-25 15,-5-1-26-15,5 1-26 0,0-2-23 0,0 6-22 0,0 0-18 0,-6-6-18 0,6 6-16 16,0 0-14-16,0 0-19 0,0 0-12 0,-8 0-8 0,8 0-9 0,-5 6-4 16,5 0-6-16,-7-2-1 0,-1 1-3 0,2-1-1 0,0 5 0 0,-1 2-1 15,2-2 5-15,-11 1 4 0,11 5 4 0,-1 0 6 0,-7-6 2 0,5 7 2 16,3-2 2-16,-2 0 3 0,1 0-5 0,0 2 0 0,-1 2-3 0,-1-3-9 0,3 1-4 16,-1-2-7-16,-2 1-7 0,8-6-3 0,-5 7-2 0,5-1-4 0,0-6 0 15,0 0-5-15,0 1-1 0,0 1-5 0,0-2 1 0,0 1 2 0,5-1 5 16,-5-4 6-16,8 5 6 0,-2-4 10 0,-1-2 6 0,10 1 5 0,-9 1 4 15,0-2 7-15,6-1 8 0,2-3 6 0,-1 0 7 0,-1 0 9 0,2 0 5 16,-1 0 6-16,1-3 4 0,-2-1 5 0,2-2 4 0,-1-3 5 0,-1 3 6 0,2-4 7 16,-8 0 5-16,7 0 4 0,-6 1-1 0,-1-6-1 0,-1 0-2 0,3 2-3 15,-8-2-4-15,8-6-4 0,-8 2-5 0,5 5-5 0,-5-6-7 0,0-4-6 0,-5 3-8 16,5 3-10-16,0-1-9 0,-8-2-8 0,0 1-8 0,8 1-8 0,-5 4-7 16,-1 0-5-16,-1 2-8 0,1 4-9 0,-1-3-7 0,1 3-10 0,-1 3-14 15,0 2-15-15,0-1-21 0,2 5-18 0,5 0-21 0,-8 0-22 0,3 0-19 0,-1 5-16 16,6-1-17-16,-8 2-13 0,8 3-17 0,-5 3-17 0,-2-3-34 0,7 0-35 15,0 6-27-15,0 1-22 0,0-7-7 0,0 4-1 0,0 2 10 0,0-4 15 16,7 4 20-16,-2-6 25 0,-5 1 29 0,8-1 30 0,-2 0 38 0,-1 3 38 0,3-8 55 16,-3 1 58-16,2-1 48 0,0 2 44 0,0-3 43 0,6 3 48 0,-7-6 46 15,1 0 45-15,-1 0 42 0,-1 0 39 0,11 0 38 0,-11 0 32 0,3-6 33 0,-3 6 25 16,0-3 9-16,4-3-6 0,-4 2-12 0,2-1-16 0,-1 1-25 0,2-2-29 16,-2-4-24-16,1 5-24 0,-2-4-15 0,3 3-17 0,-2-3-17 0,1 0-21 0,4-1-21 15,-4-1-21-15,7-4-19 0,-9 7-21 0,8-3-17 0,3 1-17 0,-5 1-16 16,2-2-11-16,0 7-12 0,1-5-12 0,-2 4-9 0,1 1-5 0,-6-2-3 15,12 0-5-15,-5 2 0 0,-1 4-1 0,1 0-2 0,-2 0 2 0,-1 4-2 16,5-4-3-16,-4 6 0 0,0 4-2 0,3-5 0 0,-4 4-1 0,2 6 0 16,2-6-1-16,-3 7 0 0,0-3 0 0,2 7-1 0,-1-4-1 0,-8 2-3 0,11 6-1 15,-11-3-3-15,3 3 1 0,-3-4-6 0,-5 4-6 0,5 0-4 0,-5 0-8 16,9 1-3-16,-9-5-3 0,0-1-2 0,0 2-2 0,0-2-2 0,0-1-3 16,0-3-1-16,0 0-1 0,0 0-1 0,0-6 1 15,0 1 4-15,0 1 7 0,-9-7 9 0,9 6 13 0,0-10 8 0,-5 5 7 0,5-1 6 0,0-4 6 0,-5 0 5 16,5-4 10-16,-8 4 5 0,3-5 2 0,-3 1 4 0,0-2 1 0,3-3 3 15,-1 3-2-15,-1-4-2 0,1-4-5 0,-2 4-3 0,8-5-6 0,-5 0-1 16,-2 0-5-16,1 2-2 0,0-2-7 0,6 0-1 0,-7-4-3 0,7-1-2 0,-8 1-1 16,8 4 0-16,0-10-3 0,0 5-3 0,0-2-5 0,0 1-2 0,0-3-2 15,8 4-1-15,-8-4-4 0,7 3-3 0,-7 3-4 0,6-6-1 0,-6 3-2 16,6 2-3-16,1 5-5 0,-2-2-1 0,-5 1-3 0,8 2-7 0,-2 4-8 0,1-3-13 16,-7 9-17-16,6-9-19 0,-1 9-22 0,3 3-23 0,0-6-22 0,-3 6-27 15,3 0-28-15,-3 0-38 0,9 0-36 0,-7 0-83 0,4 6-102 0,2-3-50 16,0 3-21-16,1 0 8 0,-1-3 23 0,8 9 33 0,-11-8 39 0,3-4 39 0,1 5 43 15,-1-1 45-15,7-4 49 0,-7 0 50 0,1 0 56 0,-1-4 78 0,-2 4 86 0</inkml:trace>
  <inkml:trace contextRef="#ctx0" brushRef="#br0" timeOffset="189143.48">27078 8353 0 0,'0'0'42'0,"0"0"136"0,0-5 80 0,0 1 62 0,0 0 51 0,0-8 50 0,9 9 46 0,-9-8 42 0,5 7 42 0,-5-7 36 0,0 2 38 0,0-1 25 0,7 1 22 0,-7-1-102 0,0-1-172 0,8 2-92 0,-8-1-50 0,0 1-33 0,0 3-27 0,5-3-23 15,-5 3-28-15,0-3-22 0,7 9-23 0,-7-4-50 0,0 4-50 0,0-5 0 16,0 5 0-16,0 0 0 0,0 0 0 0,0 0 0 0,0 5 0 0,7-1 0 15,-7 1 0-15,0 5 0 0,5-1-22 0,-5 6 3 16,8 0 5-16,-8 4 3 0,7 6 5 0,-7-1 3 0,0 2 7 0,0 2 4 0,6 2 1 0,-6-2-8 16,0 2-14-16,0 1-14 0,0-9-16 0,0 7-15 0,0-4-17 0,0-1-18 15,0 1-17-15,0-1-22 0,0-3-21 0,0 3-29 0,0-8-35 0,0 2-29 0,0 1-31 16,0-4-22-16,0 5-21 0,6-6-53 0,-6 0-68 0,-6-2-57 0,6-3-43 16,0 1-5-16,0-1 18 0,-6 0 28 0,6-3 35 0,-7 0 45 0,7-3 47 0,-8-3 46 15,3 6 45-15,-2-6 45 0,7-6 48 0,-7 6 63 0,2-3 79 0</inkml:trace>
  <inkml:trace contextRef="#ctx0" brushRef="#br0" timeOffset="189316.62">26937 8681 1 0,'-7'-11'123'0,"0"7"100"16,1 0 72-16,-1-6 58 0,2 6 51 0,5-8 43 0,0 8 43 15,0-1 34-15,0-4 33 0,5 3 23 0,-5-3 20 0,0 5-19 0,0-2-40 0,0 0-117 16,7 2-163-16,-7-1-87 0,6-4-53 0,1 3-32 0,0 2-27 0,5-1-21 16,1 1-18-16,1-1-17 15,-2-2-9-15,2 4-2 0,4-3-3 0,3 1-2 0,-2 1-5 0,-1 4-15 0,3 0-22 0,-1-6-26 0,7 6-30 0,-10 0-32 16,4 0-40-16,5 0-44 0,-7 6-51 0,9-6-98 0,-9 0-120 0,-1 0-50 15,9 0-14-15,-7 4 6 0,-1-4 18 0,-6 0 30 0,5 5 42 0,-4-5 43 0,-1 0 47 0,1 0 49 16,-7 0 55-16,6 0 58 0,-7 0 62 0</inkml:trace>
  <inkml:trace contextRef="#ctx0" brushRef="#br0" timeOffset="189551.49">27626 8931 0 0,'0'18'20'0,"7"3"154"0,-7-2 112 0,0-4 80 0,0-6 59 0,0 0 39 0,6 3 26 0,-6-8 20 15,8-4 17-15,-2 0 24 0,1 0 21 0,-2 0 26 0,9-4 26 0,-1-2-102 16,0 6-175-16,0 0-124 0,0-6-96 0,8 6-44 0,-10-3-21 0,10 3 1 0,-8 0 11 16,-2 0 7-16,4 0 7 0,-9 0 1 0,7 0-4 0,-8 0-10 0,3 0-9 15,0 3-11-15,-8-3-14 0,5 0-10 0,-5 0-9 0,0 6-6 0,0 0-4 16,0-2-3-16,-5 1-4 0,5-1-5 0,-8 5-9 0,0 3-15 0,3-9-15 0,-2 12-21 16,-5-5-24-16,4-1-30 0,-4 2-32 0,-2 4-33 0,1-5-40 0,0-1-48 15,-5 0-51-15,4 1-108 0,1 1-132 0,-8-1-48 0,10-5-10 16,-1 4 17-16,-2-9 26 0,7 4 39 0,-7-4 42 0,8 0 47 0,-6-4 49 0,5 4 53 15,-5-9 54-15,4-3 62 0,1 3 64 16</inkml:trace>
  <inkml:trace contextRef="#ctx0" brushRef="#br0" timeOffset="189993.41">29027 8368 0 0,'20'6'50'0,"-1"-6"165"0,-11-6 93 0,3 0 63 15,-3 3 48-15,-8-3 32 0,5-3 24 0,-5-7 23 16,0 2 21-16,0-1 18 0,0 2 19 0,8 3 16 0,-8-1 19 0,0 2-135 0,7-1-223 0,-7 5-109 0,0-5-53 16,0 7-22-16,0-9-4 0,0 9-1 0,0-9 8 0,0 8 1 0,0-5 4 15,-7 4 1-15,-1 1-2 0,3-8-2 0,-3 9-9 0,2-3-8 0,1 6-12 0,-3-6-12 16,-5 6-11-16,0-3-8 0,0 3-7 0,0 3-4 0,0-3-3 16,-6 6-4-1,6 0-1-15,-8 3 0 0,8-3-2 0,-6 3 2 0,7 0 1 0,-2 1 0 0,-5-1 3 0,6 3-1 0,0 1 2 0,0-4-3 0,5 2 0 0,-2 4-2 16,-4-1-4-16,7-5-3 0,-1 6-1 0,2-4 0 0,0 4-1 0,6-2 2 15,-7-4 0-15,7 6 1 0,0 1 1 0,0-2 3 0,0 1 2 0,0 1 1 0,7-3 4 32,-1 2 4-32,0-1 7 0,2 2 4 0,-1 2 7 0,7-3 5 0,-4 1 8 15,3 2 3-15,1-3 8 0,6 0-1 0,-1 0 0 0,-5 4 4 0,6-4 0 16,4 0 4-16,-3-2 6 0,-3 2 1 0,3 0 6 0,-2 0 0 0,1 0 0 16,-1 0-2-16,-6-5-3 0,1-1-3 0,-1 6-3 0,-1-11 0 0,-5 6 1 0,-2 0-2 15,2-4-3-15,1-2-4 0,-8 1-1 0,0 1-6 0,0-2-2 0,0-1-4 16,0 3-1-16,0-1-1 0,-8-1-2 0,8-4-3 0,-7 6-8 0,2 0-13 15,-2-3-11-15,2-3-18 0,-10 6-17 0,10-6-19 0,-9 6-17 0,1-6-17 16,0 0-17-16,7 0-22 0,-14-6-22 0,12 6-23 0,-3 0-20 0,-2-6-15 0,0 6-6 16,0-3-6-16,7-3-3 0,-2 6-19 0,1-6-24 0,2 6-31 0,-3-4-34 15,8-1-28-15,0 5-25 0,0 0 6 0,0-6 21 0,0 3 26 0,8-1 30 0,-3-2 30 16,2 1 27-16,7-5 28 0,-8 4 33 0,6-3 41 0,2 0 45 0,4-1 48 0,3 1 64 16</inkml:trace>
  <inkml:trace contextRef="#ctx0" brushRef="#br0" timeOffset="190343.08">29379 8501 102 0,'27'-14'183'0,"-9"-2"57"0,3 5 52 0,-2-2 43 0,-6 4 39 15,0 3 39-15,6 0 39 0,-6-3 36 0,-5 3 39 0,2 2 35 0,-10-1 35 0,8 1-63 16,-8-1-119-16,6 5-76 0,-6-4-46 0,0 4-36 0,0 0-28 0,0 0-21 16,0 0-19-16,0 0-23 0,0-6-21 0,0 6-24 0,-6 0-27 0,6-6-22 15,-8 6-21-15,8 0-19 0,-5 6-17 0,0-6-15 0,-3 6-11 0,8-2-8 16,-13 1-7-16,7-1-1 0,-1 5-2 0,-7 2-1 0,9-7 2 0,-8 12 4 0,5-7 4 16,-3 0 4-16,4 6 2 0,-7 0 3 0,9-4-1 0,-8 2-3 0,6 2-7 15,-7 1-4-15,8-2-7 0,-6 0-8 0,3 6-8 0,-3-5-9 16,6-2-10-16,-7 2-9 0,5 1-8 0,3-2-9 0,-1 1-5 0,-2 1-4 0,3-2 0 0,5-1 1 15,-7-3 4-15,7 1 4 0,0 4 3 0,0-6 7 0,0 1 9 16,7-1 12-16,-7 0 11 0,5 3 10 0,3-3 10 0,-2-3 13 0,-1 1 8 0,11-1 12 16,-11-1 10-16,8-1 10 0,6 2 9 0,-6-6 11 0,1 0 17 0,6-6 11 15,-1 6 11-15,-7-4 8 0,7-7 4 0,2 8 7 0,-2-7 3 0,-6 1 3 16,5-3 1-16,3 3 1 0,-8-6-2 0,1 2-3 0,-2 2-3 0,2-4-8 0,-1 2-9 16,-8-8-8-16,9 6-13 0,-7-4-8 0,-1 1-7 0,-1-3-9 15,-5 2-8-15,7-2-11 0,-7 3-9 0,0-1-11 0,0-2-12 0,0 6-16 0,0-3-11 16,0 2-13-16,-7 7-16 0,2-6-17 0,5 6-22 0,-6 0-20 0,-1-3-24 15,1 8-26-15,-2-1-21 0,3-1-22 0,-2 2-21 0,-7 4-31 0,8 0-32 0,-6 0-65 16,4 4-81-16,-3 2-46 0,3-1-26 0,-5 5 6 0,5 0 24 0,3-1 31 16,-8-4 38-16,7 5 38 0,-1-1 40 0,1 3 43 0,-1-3 41 0,1 0 49 0,6-5 52 15,0 7 69-15,-8-2 83 0</inkml:trace>
  <inkml:trace contextRef="#ctx0" brushRef="#br0" timeOffset="190703.99">29653 8593 22 0,'0'0'138'0,"6"-6"75"0,-1 6 58 16,2-4 50-16,2-1 40 0,-9-4 40 0,5 3 36 0,-5 2 39 0,6-5 39 15,1-3 34-15,-2 3 32 0,-5 0-25 0,16-2-61 0,-11-2-90 0,1 4-107 0,0-3-58 16,9 3-37-16,-10-1-25 0,9-4-17 0,-9 4-18 0,10 4-17 16,-3-3-17-16,-5-1-18 0,6 5-17 0,-5 1-11 0,-3-1-13 0,8 1-9 0,-8-2-9 15,4 6-5-15,-4 0-8 0,2 0-5 0,-1 0-2 0,-6 0-6 16,5 6 0-16,3-2 0 0,-8 1-4 0,8-1-2 0,-8 5-2 0,5 2-2 0,-5-1 1 16,0 0 1-16,0 4-1 0,7 1 2 0,-7 1-1 0,0 2 1 0,0-3 1 15,0 3-1-15,0-2 0 0,0 3-1 0,0 1-2 0,0-5-2 0,0 4-4 16,0-4-4-16,0 0-3 0,0-2-3 0,0 2-1 0,7-3-2 0,-7 2 2 0,0-1-2 15,5-3 0-15,-5 1 1 0,8-1 1 0,-1-1 3 0,-7-4 2 16,5 5 2-16,2-6 5 0,0 1 5 0,-2 0 6 0,8-5 7 0,-5 4 8 0,-2-4 6 16,1 0 6-16,-1 0 5 0,7-4 7 0,-6-1 6 0,-1 0 4 0,8 1 4 0,-7-6 3 15,6 5-1-15,-8-4 3 0,1-7-1 0,7 7-1 0,-6-6-5 0,-1 0-5 16,2-4-6-16,-2 4-7 0,1-3-5 0,-2-3-5 0,4-3-11 0,-9 4-7 16,5-4-11-16,0 3-9 0,-5-3-11 0,8 0-7 0,-8 5-9 0,0-1-8 15,7 1-9-15,-7-2-10 0,0 8-11 0,0-2-14 0,0 0-15 0,0 6-17 16,-7-2-21-16,7 3-21 0,0 3-19 0,0-2-28 15,0 4-33-15,0 3-28 0,0 0-28 0,-8 0-51 0,8 0-60 0,-5 3-61 0,5 4-61 0,-5-2-12 0,5-1 12 16,-9 5 25-16,9-3 36 0,-5 3 38 0,-2 0 42 0,7 3 50 0,-6 1 47 0,6-4 50 16,-8 2 47-16,2-1 60 0,6 5 68 0</inkml:trace>
  <inkml:trace contextRef="#ctx0" brushRef="#br0" timeOffset="191130.79">30206 8573 0 0,'0'0'85'0,"0"0"65"0,0-4 47 0,0 4 38 0,6-6 36 15,-6 2 34-15,7-1 34 0,-7 1 35 16,0-1 33-16,6-5 29 0,-6 4 29 0,0-3-12 0,8-2-40 0,-8 3-64 0,0 3-81 0,5-4-43 0,-5-3-19 16,8-3-13-16,-8 6-12 0,5 0-15 0,3-1-14 0,-8-5-12 0,6 5-11 15,-1-4-10-15,2 4-6 0,-7 1-6 0,8-6-5 0,-2 4 0 16,0 3-6-16,1-4-4 0,-7 3-7 0,5 4-7 0,2-5-6 0,2 5-7 0,-9 1-9 0,5-1-9 16,1 1-6-16,-6 4-8 0,7-6-5 0,-2 6-9 0,4 0-5 0,-4 0-6 15,8 6-3-15,-8-6-3 0,11 4-1 0,-11 5-2 0,9-4-1 0,-1 5 2 0,-1 1 2 16,2 4-1-16,-1-2 2 0,0 2-1 0,-2 6 1 0,5-8 0 15,-4 7 0-15,-1 0 1 0,5-2-2 0,-11 9-2 0,8-9-1 0,-7 6-4 0,9 1-1 16,-10-1-7-16,1-3-10 0,2 1-9 0,-3 5-9 0,3-5-9 0,-8 5-8 16,5-3-6-16,-5 0-6 0,0-5-1 0,0 0-2 0,0 1 2 0,0-5 1 0,0-2 2 15,-5 2 7-15,5-3 8 0,0-3 13 0,0-3 17 0,-8 3 13 0,8-5 17 16,0-4 15-16,-5 5 16 0,5-5 10 0,-8 0 11 0,2 0 9 0,6 0 5 0,-5-5 5 16,-2 5 3-16,7-4 2 0,-8-5 0 0,2 3-2 0,-1-3-3 0,1-3-5 15,1 3-5-15,-2 0-3 0,-2-6-5 0,4 5-7 0,-1-5-8 0,-1 0-4 16,2-3-5-16,-4 2-6 0,2-2-4 0,2 3-5 0,-1-6-6 0,-2 2-2 15,8 1-5-15,-5-9-3 16,5 9-8-16,0-2-6 0,0-4-5 0,0 3-5 0,0 3-7 0,0-1-7 0,5-2-8 0,-5 1-8 0,8 7-9 0,-8-2-11 16,6 0-15-16,-1 0-19 0,-5 6-19 0,7 5-19 0,2-8-22 0,-4 9-21 0,2 3-25 15,-1-6-25 1,-6 6-39-16,14 0-42 0,-7 0-92 0,-2 0-113 0,8 6-38 0,1-3-4 0,-2 3 19 0,2 0 29 0,-1-6 35 0,0 4 39 0,-2 1 40 0,4-1 42 16,-1 1 47-16,-4-5 47 0,4 4 57 0,-7-4 62 0</inkml:trace>
  <inkml:trace contextRef="#ctx0" brushRef="#br0" timeOffset="191903.68">30883 8545 5 0,'8'0'66'0,"-8"0"31"0,0 0 16 16,5-7 11-16,-5 7 8 0,0 0 6 0,0 0 6 0,0 0 5 0,0-3 6 0,0 3 4 0,5 0 7 0,-5 0-39 0,0-6-57 0,0 6-38 0,0 0-22 0,0 0-5 0,0 0 2 0,0-5 9 0,0 5 12 0,9-4 12 0,-9 4 8 0,0 0 13 0,0 0 12 0,0-6 14 15,0 1 14-15,0 5 13 0,5 0 14 0,-5-4 8 0,0 4 11 0,0-4 6 16,0 4 5-16,7-5 3 0,-7-1 3 0,0 3 3 0,0-4 3 0,8 2 0 16,-8 1-2-16,0-7-4 0,5 7-6 0,-5-5-3 0,0 4-4 0,0-5-1 15,0 0 0-15,7-1-1 0,-7 7 2 0,0-5-2 0,0 0-1 0,0 3-5 16,0-3-5-16,0 3-6 0,0 0-4 0,0-3-5 0,0 4-8 0,0 1-7 0,0 0-8 16,0 4-9-16,0 0-12 0,-7-5-16 0,7 5-14 0,0 0-16 0,0-7-13 15,0 7-14-15,-5 0-8 0,-3 7-7 0,8-7-8 0,-7 5-4 0,2-1-7 0,-4 0 1 16,4 1-4-16,0 1 1 0,-3 3-1 0,3-3 4 0,-3 3 4 0,2 1 4 15,-7-1 4-15,6 0 0 0,1 2 0 0,-1 5 4 0,1-7 0 0,-1 0 0 16,0 6 2-16,7-6-2 0,-7 7 0 0,2-7-1 0,5 6 1 0,-8 0-2 16,8-5 1-16,-5 4 2 0,5 0-1 0,0-4 1 0,0 6 3 0,0-3-1 0,0-4-2 15,0 6-1-15,5-3-2 0,-5 2 2 0,8-6 0 0,-3 7 2 0,2-3 0 0,0 2 0 16,0-4 1-16,-1-1 2 0,1 0 1 0,6 1 2 0,-7 1 6 0,7-2 1 16,0 1 4-16,0-6 2 0,1 1 0 0,-2 4 4 0,8-9 5 15,-8 6 6-15,2-6 11 0,4 6 8 0,3-6 6 0,-8 0 3 0,8-6 6 16,-10 6 3-16,10-6 1 0,-2 2 5 0,-7-1 2 0,9-4 4 0,-10-1 4 0,10 5 2 15,-8-4-2-15,1-1-3 0,-2-5-10 0,1 6-4 0,1-6-6 0,-2-1-5 0,0 2-7 16,3 0-5-16,-10-6-2 0,9 5-5 0,-9-4-3 0,3-2-5 0,-1 3-5 16,5-1-4-16,-12-2-1 0,7 6-2 0,-2-3-3 0,-5-3-3 0,8 6-5 15,-8 2-3-15,0-2-4 0,0 0-4 0,0 5-5 0,-8 1-6 0,8 0-5 0,-5 3-2 16,-2-3-7-16,7 3-4 0,-6 6-6 0,-7-6-3 0,5 6-5 0,-4 0 0 16,5 0 3-16,-5 6-1 0,-2 0 0 0,1 3 1 0,0 1-1 15,0-1 1-15,-5 6-1 0,4-6 3 0,1 12 2 0,-1-8 3 0,2 2 4 0,-2 6 5 0,1-8 3 16,6 7 1-16,-5-4-1 0,7 2 3 0,-2-3 6 0,-1 6 3 0,3-8 7 15,5 7 2-15,-8-4 5 0,8 2 2 0,0-3 3 0,0 1 5 0,8-2 2 16,-8-1 4-16,5-3 4 0,3 5 5 0,-1 0 2 0,-2-6 4 0,7 6-1 16,-5-6 1-16,6 3 1 0,1-3 0 0,-2 1-1 0,2-1 1 0,-8 0-2 0,6 3-2 15,4-9-4-15,-5 9-7 0,2-9-10 0,-5 3-12 0,4-2-15 0,-6 1-21 16,8-5-17-16,-7 4-23 0,-2-4-21 0,2 0-27 0,0 0-28 0,-2 0-32 16,3 0-35-16,-1 0-65 0,-7-4-81 0,6-1-72 0,0 5-67 0,-6-4-15 0,7-2 7 15,-2 3 23-15,-5-3 32 0,8 0 35 0,-8-3 39 0,6-1 40 0,-6-1 44 0,0 4 48 16,7-8 48-16,-7 3 69 0,6-6 72 0</inkml:trace>
  <inkml:trace contextRef="#ctx0" brushRef="#br0" timeOffset="192187.75">31907 8335 0 0,'11'-7'86'0,"-3"4"80"0,5-8 50 0,-8 1 40 0,2 5 34 0,0-4 34 0,0-1 31 0,6 1 30 0,-7-1 31 0,1 5 28 0,-1-5 31 0,-1 5-2 0,-5-5-23 16,8 7-70-16,0-3-97 0,-3 0-43 0,3 3-16 0,-8-3-11 0,0 0-8 0,5 2-13 0,-5 4-13 0,0 0-15 0,0 0-17 0,0 0-18 0,0 0-19 0,0 0-18 0,0 0-26 15,0 0-20-15,0 0-19 0,0 0-12 0,0 4-12 0,0 2-6 0,-5 0-4 0,5 3-1 16,0-3-1-16,0 7 0 0,-8 2 4 0,8 0 1 0,0 0 2 0,-5 3 4 16,5 3 8-16,-8-6 1 0,8 7 0 0,-8-1-1 0,8-2-3 0,-5 5-9 15,5-3-15-15,0 3-14 0,-6-5-19 0,6 5-19 0,0-3-20 0,0 3-24 0,-7 0-23 16,7 1-30-16,0-1-32 0,0 1-31 0,0-6-30 0,7 5-58 0,-7 0-70 0,0 1-65 15,0-5-60-15,6 4-11 0,-6-4 14 0,0-2 24 0,5 9 32 0,-5-9 37 16,0 1 40-16,0-4 44 0,0 6 44 0,-5-3 43 0,5-3 48 0,0 1 59 0,-6-3 72 0</inkml:trace>
  <inkml:trace contextRef="#ctx0" brushRef="#br0" timeOffset="192377.66">31762 9150 3 0,'0'0'110'0,"-5"0"81"0,-3 0 64 0,8-5 51 0,0 5 42 0,-7-4 37 0,7 4 36 16,0-6 31-16,0 2 36 0,7-7 31 0,-7 7 32 0,0-1-14 0,8-5-39 15,-3 1-87-15,-5 3-113 0,7-3-70 0,0 0-49 0,-2-7-28 0,3 7-24 16,5-6-15-16,-7 0-12 0,1 6-19 0,6-6-15 0,0 0-14 0,-2 5-17 0,-4-5-14 16,7 1-10-16,-1 0-8 0,1 3-10 0,-2-4-13 0,2 6-20 0,4-4-23 0,-4-2-26 15,-1 3-30-15,0-3-31 0,0 2-45 0,0 4-47 0,0-7-102 16,0 2-123-16,1-1-62 0,-9 6-28 0,8-12-3 0,-5 8 13 0,-2-8 28 0,1 6 35 0,-2-4 41 16,3-5 43-16,-8 0 50 0,0-1 48 0,6 1 60 0,-12-7 62 0,6 2 91 15,-8 0 88-15</inkml:trace>
  <inkml:trace contextRef="#ctx0" brushRef="#br0" timeOffset="192551.15">31828 8080 0 0,'-26'-4'26'0,"13"4"146"0,0-6 87 0,6 2 62 0,-5 4 47 16,4-5 35-16,8-1 27 0,8 2 19 0,11-2 16 0,7-3 20 0,-13 4 23 0,0 5 22 15,-7-4 23-15,1 4-112 0,-1 4-186 0,6-4-106 0,-3 5-61 0,3-1-33 16,-6 1-17 0,8 1-8-16,4-2 0 0,-5 2 3 0,0 3 3 0,8-3-3 0,-8-2-5 0,6 5-14 0,-6 2-17 0,8-2-20 0,-2 1-27 0,-7-4-25 0,8 7-28 15,-8-2-27-15,7-2-28 0,-6 0-42 0,3 7-47 0,-6-7-87 0,11 0-100 16,-8 3-49-16,1-3-18 0,-1 0 7 0,-1 1 15 0,0-1 30 0,3-3 35 0,-3-1 40 15,0-1 41-15,4 2 41 0,-11-6 45 0,8 0 53 16,1 5 58-16</inkml:trace>
  <inkml:trace contextRef="#ctx0" brushRef="#br0" timeOffset="193044.37">32479 8432 0 0,'0'10'6'0,"0"4"134"0,0-4 103 0,0-1 76 0,0 3 62 0,0-9 41 0,0 3 38 16,0-1 30-16,0-5 25 0,0 0 24 0,0 0 19 0,0 0 17 0,0 0 15 15,0 0-98-15,0 0-166 0,0 0-122 0,0 0-105 0,0 4-46 16,0-4-18-16,0 0-6 0,7 4-1 0,-7 1 3 0,0 5 3 0,0-5 3 0,6 4-1 0,-6 3 4 15,5 1 3 1,-5 2 6-16,0 0 4 0,8 0 4 0,-8 4 0 0,0 2-7 0,0-3-14 0,-8-3-9 0,8 4-10 0,0 2-5 0,-5-3-8 0,5 3-4 0,-6-8-2 16,6 7-4-16,-7-4-4 0,1 3-10 0,6-5-9 0,-8 2-6 0,8-1-6 15,-7-2-7-15,7 1-6 0,-5 2-7 0,5-1-8 0,0-6-7 0,-6 6-4 0,6 0-7 16,0-5-4-16,0 3 0 0,0-2 3 0,0-2 7 0,0 0 13 0,0 3 13 16,0-8 9-16,0 1 16 15,0-1 15-15,0-4 20 0,0 0 18 0,0 0 13 0,0 0 8 0,0 0 8 0,0 0 4 0,0 0 3 0,0-4 2 0,0-5 1 0,0-3-3 0,0 3-2 16,0 0-2-16,-6-6-6 0,6 0-9 0,0 0-9 0,-7-4-7 0,7 0-1 15,-8-2-1-15,3 3 3 0,-3-3 5 0,2-3 2 0,1 0 3 0,5-1 3 16,-7 1 5-16,-1-6 2 0,2 2 0 0,-1-2 1 0,1 2 4 0,1-2 1 0,-3-5-4 16,8 6 3-16,0-5-1 0,-8 4 0 0,8 0-3 0,0 2-4 0,0-2-3 15,0 5-3-15,0-4-5 0,0 6-3 0,8 2-5 16,-8 3-7-16,8-3-3 0,-8 2-6 0,5 4-3 0,1 0-5 0,-6 0-6 0,7 2 0 0,-1 4-4 0,2-3 0 31,-1 3-2-31,-2 0-2 0,1 3-2 0,2-3 0 0,5 3-1 0,-6 3 2 16,5 3-1-16,0 0 3 0,-4 0 0 0,5 0 1 0,-2 0 0 0,5 9-2 0,2-5 1 15,-4 7 1-15,-2-2 3 0,7 6 0 0,-6 0 0 0,6-2 2 0,-4 2 1 0,-1 6 2 16,4-2 1-16,-5 1 1 0,0-1 0 0,1 0-1 0,-2-5 3 0,-6 6-1 0,-1 0 4 16,4 1-4-16,-2-8 0 0,-2 7-1 0,-5-4 5 0,0-3 1 0,0 2 5 15,-5-1 1-15,-2 2-2 0,7-3 0 0,-14-2-1 0,8 4 2 0,-1-5 4 0,-6-1 0 16,0 0-3-16,-1-3-2 0,-4 3-4 0,4-4-7 0,-6 5-5 0,8-4-14 0,-8-2-11 16,1-4-19-16,-2 5-19 0,3-1-26 0,-3-4-30 0,10 0-35 0,-10 0-40 15,3 0-51-15,-3 0-56 0,2 0-101 0,7-4-114 0,-9 4-45 0,2-5-9 0,0 1 12 16,7-2 21-16,-9-4 35 0,1 5 38 0,8-4 43 0,-7-1 48 0,4 1 50 0,3-3 55 15,-8 3 63-15,7-6 68 0</inkml:trace>
  <inkml:trace contextRef="#ctx0" brushRef="#br0" timeOffset="211424.65">8231 10258 0 0,'0'0'47'0,"0"-3"33"0,-5 3 18 0,5-7 18 0,-8 7 19 0,8-5 24 0,-5 5 26 0,5-4 24 0,0 4 24 0,-8-5 22 0,8-1 21 0,-6 6-19 0,6-4-43 0,0 4-24 0,-5-3-13 16,5 3 0-16,0-6 6 0,-8 6-3 0,8-5-2 0,-7 5-8 0,7-4-11 15,0 4-8-15,-6-6-4 0,6 6-7 0,0-6-4 0,-8 6-3 0,8 0 1 0,0 0-1 0,0-4-4 0,0 4-4 16,-5-5-4-16,5 5-7 0,0 0-9 0,0 0-7 0,0 0-10 0,0 0-9 16,0 0-9-16,0 0-10 0,0 0-7 0,0 0-8 0,0 0-9 0,5-6-4 0,-5 6-5 15,0 0 0-15,0-3 0 0,8 3 1 0,-8 0 0 0,6-6 0 0,1 6 1 0,1 0 0 16,-3-4 1-16,1 4 2 0,2 0 2 0,5-5 1 0,-8 5 1 0,9 0 1 15,-9-4 0-15,10 4-2 0,-2 0-1 0,-2-5-2 0,-4 5-2 0,13 0-3 16,-8 0-1-16,4 0-1 16,-5-7 0-16,10 7 0 0,-9 0-3 0,8 0 0 0,-1 0-1 0,1 0-1 0,-1 0 0 0,2 0-4 0,2 0 1 0,-2 0 1 0,6 0 1 15,-1 0 1-15,0 0 3 0,0 7-2 0,-2-7 1 0,3 0 1 0,6 0-1 16,-6 0 1-16,5 0 0 0,-6 0 1 0,6 0-1 0,-6 0 0 0,6 0-4 0,2 0 1 16,-8 0-4-16,6 0-1 0,2 0-1 0,-2 0 0 0,-1 0 0 0,1 0-2 15,7-7 2-15,-5 7 0 0,6 0-4 0,-8 0 2 0,7-4-1 0,-7 4 0 16,7 0-1-16,-5 0 3 0,4 0 1 0,-4 0-3 0,5 0 2 15,-8 0-1-15,1 0-2 0,7 0 2 0,-7 0-2 0,8 0 0 0,-8 4-1 0,7-4 1 16,-5 0 1-16,5 0 1 0,-1 7-2 0,1-7 1 0,1 0 1 0,-9 0-1 16,8 5 2-16,2-5 2 0,-2 0-1 0,-8 0 1 0,9 4-1 0,-7-4-1 0,7 0 0 15,-8 0-1-15,7 5 0 0,0-5 1 0,-7 0-1 0,8 0-2 0,-1 0 1 16,1 0-1-16,-3 0-1 0,3 0-3 0,-6 0-1 0,5 0 0 0,-2 0 2 16,-3 0-2-16,-3 0-1 0,10 0-2 0,-10 0 0 0,1 0-2 0,2-5-2 0,-2 5 1 15,1 0 0 1,-1-4-1-16,2 4 2 0,-2 0-1 0,-8 0 0 0,10-5-2 0,-2 5 1 0,1 0-1 0,-6 0 2 0,-3-7-2 0,10 7 2 0,-16 0 1 0,9-4 1 15,-1 4 1-15,0 0-4 0,-6-5 2 0,-1 5 0 0,1 0 2 0,1-5-1 16,-3 5 0-16,-5-4 0 0,6 4 2 0,-6 0-2 0,2-6 1 0,-4 6 0 16,2 0-1-16,0-4 2 0,1 4-2 0,-2 0 2 0,-4 0-1 0,4-5-2 0,-5 5 2 15,6 0-2-15,-5 0 0 0,-3 0 0 0,8-4 0 0,-8 4 1 0,4 0 0 16,-2 0 0-16,-2 0 1 0,1 0-1 16,0 0-1-16,-6 0 1 0,7 0 1 0,-7 0 0 0,8 0 1 0,-8 0 2 0,0 0 1 0,5 0 2 0,-5 0 2 15,0 0 0-15,0 0 3 16,0 0 1-16,0 0-1 0,0 0 4 0,0 0-2 0,0 0 4 0,0 0 0 0,0 0-1 0,0 0 4 0,0 0-1 0,0 0-1 15,0 0 0-15,0 0-1 0,0 0-1 0,0 0-1 0,0 0 0 0,0 0-2 16,0 0-1-16,0 0 0 0,0 0-1 0,0 0-1 0,0 0-2 0,0 0-1 16,0 0 0-16,0 0-2 0,0 0-1 0,0 0-2 0,0 0 3 0,0 0-2 15,0 0 0 1,0 0-1-16,0 0 0 0,0 0-3 0,0 0 0 0,0 0 1 0,0 0-2 16,0 0-2-16,0 0 0 0,0 0-2 0,0 0 0 0,0 0-2 15,0 0-1-15,0 0-1 0,0 0-1 0,0 0-1 0,0 0-2 0,0 0 2 0,0 0-3 16,0 0 0-16,0 0 0 0,0 0 0 0,0 0 0 0,0 0 1 0,0 0 0 15,0 0-1-15,0 0 3 0,0 0-1 0,0 0 2 0,0 0 0 0,0 0 2 0,0 0 0 16,0 0 2-16,0 0-1 0,0 0 2 0,0 0 0 0,0 0 1 0,0 0 1 16,0 0 1-16,0 0-1 0,0 0 2 0,0 0 2 0,0 0-1 0,0 0 0 15,0 0 3-15,0 0 0 0,0 0 1 0,0 0 1 0,0 0 1 0,0 0 1 16,0 0-1-16,0 0 4 0,0 0-2 0,0 0 1 0,0 0-1 0,0 0 1 16,0 0-1-16,0 0 0 0,0 0 0 0,0 0 0 0,0 0 0 0,0 0-4 0,0 0 2 15,0 0-2-15,0 0 0 0,0 0-2 0,0 0-1 0,0 0-2 0,0 0 2 16,0 0-4-16,0 0 2 0,0 0-1 0,0 0 0 0,0 0 0 0,0 0-1 15,0 0 1-15,0 0 0 0,0 0-1 0,0 0 2 0,0 0 0 0,0 0 3 16,0 0-2-16,0 0 2 0,0 0 1 0,0 0 0 0,0 0 1 0,0 0 1 16,0 0-1-16,0 0 3 0,0 0 0 0,0 0 0 0,0 0-1 0,0 0 0 15,0 0 2-15,0 0 0 0,0 0 0 0,0 0-1 0,0 0-2 0,0 0 2 16,0 0-3-16,0 0-1 0,0 0-1 0,0 0-1 0,0 0 1 0,0 0 0 16,0 0-3-16,0 0 0 0,0 0-3 0,0 0-2 0,0 0 0 0,0 0-2 0,0 0-1 15,0 0 2-15,0 0-3 0,0 0-2 0,0 0 1 0,0 0 1 16,0 0-3-16,0 0-1 0,0 0 1 0,0 0 0 0,0 0-1 0,0 0 0 0,0 0 3 15,0 0-3-15,0 0 1 0,0 0 2 0,0 0-3 0,0 0 1 0,0 0 1 16,0 0-1-16,0 0 1 0,0 0-2 0,0 0 3 0,0 0-1 0,0 0 0 0,0 0 0 16,0 0 1-16,0 0 0 0,0 0-2 0,0 0 2 0,0 0 1 0,0 0-1 15,0 0 0-15,0 0-2 0,0 0 2 0,0 0-1 0,-5 0 1 0,5 0 0 16,0 0 0-16,0 0 0 0,0 0-1 0,0 0 1 0,0 0 0 0,0 0 1 16,0 0 0-16,0 0 0 0,0 0 3 0,0 0-2 0,0 0 0 0,0 0-1 15,0 0 2-15,0 0 0 0,0 0 0 0,0 0-1 0,0 0 2 0,0 0-1 0,0 0 1 16,0 0 0-16,0 0-1 0,0 0 0 0,0 0-1 0,0 0 3 0,0 0 0 15,0 0 1-15,0 0-1 0,0 0 1 0,0 0 0 0,0 0 0 0,0 0 2 16,0 0-2-16,0 0 0 0,0 0 2 0,0 4-2 0,0-4 1 0,0 0 1 16,0 0-2-16,0 0 0 0,0 0 0 0,0 0 1 0,0 0 0 0,0 0-1 0,0 0 2 15,0 0-1-15,0 0 1 0,0 0 0 0,-8 0 2 0,8 0 0 0,0 0 2 0,0 0-2 16,0 0 1-16,0 0-1 0,0 0 0 0,0 0 0 0,-7 0 0 0,7 0 0 16,0 0-1-16,0 0 1 0,0 5-2 0,0-5 2 0,0 0-1 0,-6 0 0 15,6 0-1-15,0 0 2 0,0 0 2 0,0 0-2 0,0 0 1 0,0 0 0 16,0 0 1-16,0 0-1 0,0 0 0 0,0 0 0 0,0 0 1 0,0 0-2 15,0 0 0-15,0 0-2 0,0 0 2 0,0 0-1 0,0 0 1 0,0 0-1 0,0 0 0 16,0 0-1-16,0 0 1 0,0 0-2 0,0 0 1 0,0 0 1 0,0 0-2 16,0 0 2-16,0 0-2 0,0 0 2 0,0 0-1 0,0 0-1 0,0 0 0 0,0 0 1 15,0 0 1-15,0 0-2 0,0 0 3 0,0 0-1 0,0 0 1 0,0 0 1 16,0 0-1-16,0 0 1 0,0 0 1 0,0 0-1 0,0 0 1 0,0 0 0 16,0 0 0-16,0 0 0 0,0 0 0 0,0 0-1 0,0 0 2 0,0 0-2 15,0 0 0-15,0 0-1 0,0 0 0 0,0 0-1 0,0 0-1 0,0 0-1 16,0 0 1-16,0 0-2 0,0 0-1 0,0 0 1 0,0 0-1 0,0 0 1 0,0 0-1 15,0 0 1-15,0 0-1 0,0 0 0 0,0 0 0 0,0 0 1 0,0 0 0 16,-6 0 0-16,6 0 2 0,0 0-2 0,0 0 2 0,0 0 0 0,0 0 1 16,0 0-1-16,0 0-2 0,0 0 1 0,0 0-1 0,0 0-1 0,0 0 0 15,0 0-4-15,0 0 1 0,0 0-8 0,0 0-1 0,0 0-2 0,0 0-5 0,0 0-3 16,0 0-2-16,0 0-2 0,0 0-3 0,0 0-2 0,0 0-2 0,0 0 0 0,0 0 1 16,0 0-1-16,0 0 2 0,0 0 2 0,0 0 3 0,0 0 3 15,0 0 0-15,0 0 4 0,0 0 1 0,0 0 0 16,0 0 2-16,0 0 0 0,0 0 1 0,0 0 1 0,0 0 2 0,0 0-2 0,0 0 3 0,0 0 0 0,0 0 2 15,0 0-2-15,0 0 1 0,0 0 2 0,0 0 2 0,0 0 2 0,0 0 0 0,0 0 4 16,0 0-1-16,0 0 2 0,0 0 2 0,0 0 1 0,0 0 2 0,0 0 0 16,0 0 3-16,0 0 1 0,0 0-1 0,0 0 5 0,0 0 0 0,0 0 2 15,0 0 0-15,0 0 2 0,0 0 2 0,0 0 0 0,0 0 2 0,0 0 0 16,0 0 2-16,0 0-1 0,0 0 4 0,0 0-4 0,0 0 3 0,0 0-2 16,0 0 1-16,0 0-2 0,0 0 1 0,0 0-2 0,0 0-1 0,0 0 0 0,0 0-2 15,0 0-1-15,0 0-1 0,0 0-3 0,0 0 1 0,0 0-3 0,0 0-1 16,0 0-1-16,0 0-2 0,0 0-1 0,0 0-2 0,0 0 0 0,-5 0-2 15,5 0-2-15,0 0-3 0,0 0-2 0,0 0-4 0,0 0 1 0,-7 0-5 16,7 0 0-16,0 0-2 0,0 0-4 0,0 0-2 0,0 0-2 0,0 0-3 0,-9 0-2 16,9 0-4-16,0 0-1 0,-5 0-3 0,5 0-3 0,0 0-4 0,0 0-2 15,0 0-1-15,0 0-7 0,0 0 0 0,0 0-5 0,-7 0-2 0,7 0-4 16,-6 0-5-16,6 0-4 0,0 0-8 0,-5 0-6 0,5 4-9 0,0-4-9 16,-8 0-10-16,8 0-11 0,0 0-7 0,-8 0-12 0,8 6-11 0,0-6-20 0,-5 0-29 15,-2 0-32-15,7 0-34 0,0 0-52 0,-6 0-53 0,0 0-16 0,-2 0 7 16,8 0 18-16,-7 0 24 0,2 0 24 0,-1 0 28 0,-2-6 28 0,-5 6 30 0,8-4 39 15,-9-1 41-15,9 1 44 0,-10-1 58 0</inkml:trace>
  <inkml:trace contextRef="#ctx0" brushRef="#br0" timeOffset="214574.34">11625 10059 0 0,'0'4'59'0,"-8"-4"80"0,8 0 48 0,-5 4 34 0,5-4 28 0,-7 0 26 0,7-4 23 16,0 4 22-16,-6 0 19 0,6 0 17 0,0-4 15 0,0 4-16 0,-6 0-33 0,6 0-73 0,0 0-100 0,0 0-47 0,0 0-27 0,0 0-12 0,0 0-6 15,0 0-11-15,0 0-6 0,0-5-8 0,0 5-5 0,0 0-5 0,0 0-3 0,0 0-2 0,0 0-2 0,0 0-6 0,0 0-2 0,0 0-8 16,0 0-7-16,0 0-4 0,0 0-6 0,0 0-2 0,0 0-2 0,0 0 4 0,6 0 3 0,0 0 3 16,-6 0 3-16,0 5 4 0,7-5 4 0,-2 4 5 0,3-4 5 0,-8 4 6 0,8 2 5 15,3-6 5-15,-4 5 5 0,-2-1 5 0,4-4 2 0,-2 5 3 0,4-5-1 16,-5 6 4-16,9-2 3 0,-10-4 5 0,9 0 4 0,-1 6 3 0,-1-6-2 15,-5 0 0-15,5 0 1 0,2 5-1 0,-1-5 1 0,0 0-4 0,0 0 1 0,5 0-4 16,-2 0-4-16,-3-5-4 0,-2 5-5 0,2 0-8 0,1 0-4 0,-1 0-5 16,7 0-2-16,-9 0-2 0,4 0 0 15,-1 0-2-15,-4 0-1 0,11 0-1 0,-8 0 0 0,1 5 2 0,4-5 2 0,-4 0 0 0,-2 0 2 0,8 4 0 16,0-4 3-16,-7 5 0 0,6-5 1 0,1 0 3 0,-1 4 0 0,2-4 2 16,5 6 0-16,-7-2 0 0,7-4 0 0,1 5 0 0,-4-5-1 0,12 5-2 0,-10-5 1 15,2 4-1-15,5-4 0 0,-1 7-1 0,3-7 1 0,-8 0-1 0,6 5 3 16,0-5-3-16,2 0 2 0,-1 0 1 0,-2 0-3 0,3 0 0 0,-2 0 3 15,2 0-1-15,-3 0 1 0,9-5 2 16,-9 5-1-16,8 0-1 0,-7-7-1 0,8 7-1 0,0 0-2 0,-1-4 0 0,1 4-2 0,-1-5-1 0,-7 5 1 0,7-5 0 16,0 1-4-16,-1-2 0 0,-4 6-4 0,-2-4 2 0,7 4-2 0,0-5 1 15,-7 5-2-15,8-4 2 0,-1 4 1 0,-7-5-2 0,7 5 2 0,1-6-2 0,-1 6 1 16,0-4-1-16,-2 4 2 0,3 0 0 0,0-6 2 0,-9 6-3 0,8 0 2 16,1-5-2-16,0 5-2 0,-1-4 3 0,0 4-2 0,6-5 1 0,2 5-1 15,-2-6 2-15,0 6-3 0,0-4 2 0,7 4 0 0,-4-4-1 16,3-1 1-16,0-1 0 0,2 3-3 0,0-4 1 0,-1 7 0 0,4-5-1 0,4-4-2 0,-2 3 1 15,1 2-1-15,1-1 1 0,-2 1 0 0,0-1-4 0,8 1-1 0,-8-2-2 16,-1 0-2-16,3 2 2 0,7-1 0 0,-12-1 3 0,5 3 0 0,-2-3 3 16,2 2 0-16,-1 4 2 0,-1-5 1 0,0 5 0 0,-5-4 0 0,4-1 6 15,-4 5 1-15,5-7 4 0,-5 7 1 0,-1-3 1 0,1 3-2 0,-1 0 4 0,-2-6-2 16,3 6 0-16,0 0-2 0,-8 0-1 0,2 0 0 0,-3 0-3 0,2 0-1 16,-7 6-3-16,7-6-3 0,-2 0-1 0,-5 3 0 0,9-3-3 0,-9 7-1 0,0-7 0 15,1 5-2-15,-3-1 0 0,2-4-3 0,-5 5 2 0,-2-1-1 0,8 2 0 16,-8-6-1-16,-7 3-1 0,7 3 1 0,3-1-2 0,-12-1 0 0,4 2-1 15,-1-6 1-15,0 6 0 0,1-2-2 0,-1 1 1 0,0-1-2 0,-7 1 1 16,7-1 0-16,-7-4-1 0,8 6 0 0,-7-1 1 0,-8-1 0 0,7 1-1 0,-5 2 1 16,4-7-1-16,-2 3 2 0,-4 3-2 0,-6-6 0 0,-1 5 0 0,4-5 1 15,-2 4-1-15,-2-4 0 0,1 4 1 16,2-4 1-16,-8 0-1 0,5 6 1 0,-5-6-1 0,0 0 1 0,0 0-1 0,0 0 2 0,0 0 1 0,0 0-1 0,8 5 1 16,-8-5-2-16,0 0 2 15,0 0-1-15,0 0 2 0,0 0-1 0,0 0 2 0,5 0-1 0,-5 0 0 0,0 0 1 0,0 0 0 0,7 0 1 0,-7 4-1 16,0-4 1-16,7 0 2 0,-7 0-1 0,7 0 2 0,-7 0 2 0,0 0 0 15,6 0 3-15,-6 0-1 0,7 0 1 0,-2 0 1 0,-5 0-2 0,8 0 1 16,-2 0 1-16,-1 0-2 0,3 0 0 0,-1 0-1 0,-1 0 0 0,2 0 0 16,2-4-3-16,4 4-2 0,-1 0 0 0,1-5-1 0,-2-1-3 0,7 6-2 0,1-4 1 0,-1 0 0 15,2-1-2-15,5 5 2 0,0-6-2 0,1 3 1 0,4-4 1 0,1 2-2 16,0 1-1-16,2-1 2 0,6-1-1 0,-3 2 1 0,2-1 2 0,0 1 1 16,9 4-1-16,-9-5 1 0,6 1-1 0,-6 4 0 0,6-6-1 0,1 6 0 15,-2 0-1-15,11-6 1 0,-11 6 1 0,7 0 0 0,4 0 1 0,-4 0 2 16,1 0-2-16,6 0 0 0,-5 0-1 0,-1 0-1 0,6 0 0 0,-6 0 2 15,7 0-1 1,-1 6 1-16,0-6 1 0,2 6 0 0,-2-2 0 0,1 1-1 0,6-1-2 0,1 1-2 0,-3-1 0 0,3 2 2 0,-1-1 2 0,1-1 1 0,-2 1 0 16,9-5 2-16,-2 7 1 0,-5-4-2 0,11 3-2 0,-4-6-1 0,-2 5-1 0,6-5 2 31,1 4 0-31,2-4 2 0,-10 0 2 0,10 4-1 0,-2-4-3 0,-1 0 0 16,8 0-2-16,-7 6 0 0,-1-6-1 0,7 0 4 0,-5 5 2 0,0-5-1 15,0 0-1-15,5 0-2 0,-5 4 1 0,-2-4-2 0,8 0 1 0,-7 0 2 16,6 5 1-16,-5-5 1 0,5 0-3 0,-5 0-1 0,5 0 0 0,-5 0-1 0,6 0-1 15,-1 6 4-15,-5-6 0 0,5 0 2 0,1 0-3 0,-9 0-2 0,11 0 1 16,-3 0-1-16,-5 0-1 0,5 0 1 0,-7 0 1 0,7 0 1 0,3 0 1 16,-9 0-1-16,7 0 0 0,-8 0 1 0,1 0-2 0,7 0 1 0,-6 0 0 0,-3 0-1 15,3 0 1-15,0 0-1 0,0 0 2 0,-8-6-1 0,6 6 2 0,1 0 0 16,-7 0 1-16,9 0 0 0,-10 0-1 0,10-5-1 0,-9 5 2 0,1 0 1 16,6-4 3-16,-7 4 3 0,1-5 2 0,0 5 0 0,-1-6 0 0,1 6 1 0,-1 0 0 15,-5-4 1-15,5 4 1 0,-5-4-1 0,5 4 2 0,-6 0-2 16,-1 0 0-16,2-5-1 0,-1 5-3 0,1 0 0 0,-8 0-4 0,7 0 0 0,-6 0-1 15,-1 0 1-15,0 0-3 0,2 0-1 0,-2 0 0 0,-5 0 0 16,-3 5-1-16,5-5 1 0,-10 4-2 0,0-4-1 0,-1 4 1 0,-4-4 3 0,0 6 3 16,-1-1 0-16,-7-5 1 0,1 4 4 0,-6 1-1 0,-3-5 2 0,3 0 3 15,-6 6 1-15,-3-6-3 0,-5 4 5 0,0-4 1 0,1 6 4 0,-9-6 3 16,2 0 3-16,-7 0 4 0,0 0-24 0,0 0-10 0,0 0 0 0,0 0 0 16,0 0 0-16,0 0 0 0,0 0 0 0,0 0 0 0,0 0 0 0,0 0 0 0,0 0 0 15,0 0 0-15,0 0 0 0,0 0 0 0,0 0 0 0,0 0 0 0,0 0 0 16,0 0 0-16,0 0 0 0,0 0 0 0,0 0 0 0,0 0 0 0,0 0 0 15,0 0 0-15,0 0 0 0,0 0 0 0,0 0 0 0,0 0 0 0,0 0 0 16,0 5 0-16,-7-5 0 0,7 0 0 0,-5 0 0 0,5 0 0 0,-9 4 0 16,4-4 0-16,0 0 0 0,5 0 0 0,-8 5 0 0,2-5 0 0,6 0 0 15,-7 0 0-15,1 4 0 0,6-4 0 0,-7 0 0 0,7 6 0 0,-5-6 0 16,5 0 0-16,0 4 0 0,-9-4 0 0,9 5-10 0,0-5-33 0,0 0-6 16,-5 5-7-16,5-5-5 0,0 4-8 0,0-4-10 0,-7 7-8 0,7-7-13 0,0 5-14 15,0-5-13-15,-6 4-15 0,6 1-17 0,0-5-17 0,0 0-23 0,-5 4-23 16,5 2-27-16,-9-6-30 0,9 3-56 0,0 3-68 0,-7-6-66 0,7 5-62 15,-5-1-13-15,5 2 15 0,-8-6 22 0,2 6 36 0,1-6 35 0,5-6 40 16,-8 0 42-16,-4 2 46 0,5-1 48 0,0-10 50 0,-6 2 66 0,8-8 71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10-01T04:24:36.17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18229 934 73 0,'0'-4'138'0,"0"-1"39"0,0 5 32 0,0 0 28 0,0-6 24 0,0-4 24 16,0 5 20-16,5-5 23 0,-5 7 20 0,0-3 28 0,0 2 24 0,0 4-52 0,0-5-102 0,0-1-45 0,0 6-20 16,0-3-10-16,0 3-3 0,0 0-4 0,0-7-1 0,0 7 0 0,0-5 5 0,0 5-3 0,0 0 0 0,0-4-6 15,0 4-9-15,0 0-8 0,0 0-11 0,0-5-9 0,0 5-11 16,0 0-11-16,0 0-9 0,0 0-12 0,0 0-10 0,0 0-13 16,0 0-10-16,0 0-12 0,0 0-8 0,-5 5-11 0,5-5-6 0,0 0-5 0,0 4 0 0,0 1-1 0,-6 2 1 0,6-4 0 15,0 8-2-15,0-1 2 0,0 3 1 0,0-2 1 0,-8 4 3 0,8 4 0 16,0-5-1-16,0 6 2 0,0-2 0 0,0 3-2 0,0 0-4 0,0-3-4 15,0 7-3-15,0-6-1 0,0 1 1 0,0-1-1 16,0 0-2-16,0-5-1 0,0 7 1 0,0-6-1 0,8-2-5 0,-8 2-4 0,0 0-6 16,6 0-11-16,-6-5-13 0,0 4-7 0,5-4-6 0,-5 0-9 0,0-1-10 0,8 2-10 0,-8-2-11 15,0 0-14-15,8 1-13 0,-8-4-11 0,0-1-17 16,0-1-10-16,0 2-7 0,5-2-1 0,-5-4 1 0,0 0 6 16,0 5 2-16,0-5 5 0,0 0 7 0,0 0-2 0,0 0-6 0,6-5 0 0,-6 5 0 0,0-4 6 0,0-2 7 0,0 2 11 15,0-7 15-15,0 1 13 16,0 1 12-16,-6 0 7 0,6-6 6 0,0 0 8 0,-5 0 7 0,5 0 19 0,0 2 20 0,-8-8 21 15,8 2 22-15,-8 1 18 0,8-3 18 0,0 1 12 0,-5-3 12 16,5 2 12-16,0-3 7 0,-6-1 9 0,6 7 11 0,0-6 5 0,0 3 7 0,-8 2 5 0,8-6 8 0,0 5 3 0,0 7 3 0,0-2 2 16,0 0 5-16,0 0-1 0,0 6 0 15,0-7-4-15,0 11-4 0,0-4-7 0,0 3-5 0,8 2-8 0,-8 0-6 16,0-1-12-16,0 5-15 0,0-5-12 0,0 5-11 0,0 0-14 16,6-4-11-16,-6 4-9 0,0 0-8 0,5 4-8 0,3 1-7 0,0-5-5 0,-8 9-4 0,5-5-2 0,1 2-3 0,1 3 3 15,-2 6 1-15,11-4 2 0,-11 2 3 16,1 2-1-16,1 1-1 0,-1-2 0 0,2 5-1 0,4-4-1 0,-6 6 3 0,0-8 1 0,2 8 3 0,-1-6 1 0,7-2-1 15,-9 1 1-15,0 2 0 0,8-1 1 0,-5-2-1 0,-2-2-1 0,7 4 2 0,-6-5 0 16,-1-1-2-16,1 0 2 0,6-3-3 0,-6-3 0 0,0 3-3 0,-2 0 1 16,3-3 0-16,-3 3 1 15,9-6 2-15,-9 0 3 0,2 0 0 0,1 0 4 0,-2-6 2 0,0 3-1 0,6-3 2 0,-3 0 1 0,-4 3 0 0,2-8 2 16,4 1 0-16,-3 1 1 0,0-1 2 0,-3-5 9 0,8 1 8 0,-7 4 3 0,1-5 0 16,1 0-4-16,-3-4-1 15,-5 4-2-15,6-4-1 0,2 1-3 0,-3-3 1 0,-5 1-2 0,8 1-1 16,-8 0 1-16,5-2-2 0,-5 3-3 0,0-3-9 0,7 6 2 0,-7 2 1 15,0-2 5-15,0 5 6 0,0-1 4 0,0 2 2 0,0 5 2 0,0-1 2 16,0 5-2-16,0-4-1 0,0 4-3 0,0 0-11 0,0 0-7 16,0 0-11-16,0 0-8 0,0 0-8 0,0 0-4 0,0 4 2 0,0 1 2 0,0-1 4 0,0 5 1 15,0 2 0-15,0-1 3 0,0 5 2 0,0-2 5 0,0 2 2 0,0 0 6 0,0 6 5 0,0-3 5 0,7 3 3 16,-7-8-2-16,0 7-5 0,0 0-5 0,5-2-6 0,-5 3-2 0,0 0-2 0,7-8 1 0,-7 7-1 16,8-1 0-1,-8 0 0-15,0-4 0 0,6 6 1 0,-6-3-2 0,7-3-9 0,-1 6-6 0,-6-8-11 0,5 2-14 0,-5 0-16 0,7 0-18 16,2-2-19-16,-9-2-21 15,5 4-16-15,1-1-24 0,1-5-20 0,-7 2-30 0,5-2-32 0,4 0-29 0,-9-2-29 0,7 2-46 0,-2-4-52 0,-5-1-60 0,6 2-57 16,-1-2-12-16,3-4 16 0,0 0 22 0,-3 0 30 0,2-4 35 0,0 4 39 0,-2-10 40 31,3 5 47-31,-1-4 44 0,5-7 48 0,-5 1 58 0,-2 1 63 0</inkml:trace>
  <inkml:trace contextRef="#ctx0" brushRef="#br0" timeOffset="236.67">19042 894 0 0,'0'0'30'0,"0"0"142"0,0-3 73 0,0 3 51 16,0 0 33-16,0 0 30 0,0-10 25 0,0 5 27 0,0-1 26 0,0-4 28 0,0 5 28 0,0 1 26 0,0-1 29 0,8-1-108 0,-8 6-184 0,0 0-87 0,0 0-36 0,0 0-20 0,0 0-7 0,0 0-8 15,0 0-6-15,0 0-5 0,0 0-9 0,0 0-6 0,0 0-10 0,6 6-6 0,-6-1-13 16,0-1-5-16,7 8-7 0,-7-3 1 0,0 0 1 0,6 0 5 0,-6 6 4 16,0 1 2-16,7-2 4 0,-7 5-3 0,0 2-4 0,0-2-5 0,0-1-5 0,6 3-4 15,-6-2-7-15,0 1-8 0,0-1-9 0,0 0-15 0,8-4-11 0,-8 0-15 16,0 4-14-16,5-5-13 0,-5-2-15 0,0 3-14 0,5-2-19 0,-5-4-17 15,8 6-22-15,-8-3-21 0,6-3-21 0,-6-5-19 0,7 5-18 0,-7 2-30 16,8-7-35-16,-8 1-42 0,5 1-43 0,-5-6-38 0,6 4-36 0,-6-4 0 0,0 0 17 16,0 0 27-16,8 0 31 0,-8-4 36 0,0-2 35 0,5-3 35 0,-5 4 39 0,-5-5 44 15,5 1 49-15,0-6 50 0,-8 0 69 0</inkml:trace>
  <inkml:trace contextRef="#ctx0" brushRef="#br0" timeOffset="441.68">19024 994 0 0,'-14'0'2'0,"2"-6"111"0,4 1 72 0,-3 5 53 16,3-4 41-16,-4 4 34 0,3-6 35 0,4 0 31 0,-1 6 33 0,-1-4 29 15,2-1 27-15,5 5 26 0,0-5 22 0,-9 1-73 0,9 4-129 0,0 0-69 0,0-6-34 16,9 2-21-16,-9-1-8 0,0 5-9 0,0-4-8 0,0-1-15 16,0-1-17-16,5 6-12 0,-5-4-14 0,7-2-9 0,-1 1-9 0,-6 1-13 15,5-5-15-15,4 3-15 0,3 2-17 0,-4-1-12 0,3-4-11 0,-3 2-10 0,4 2-7 0,2 1-16 16,-1-1-18-16,0-1-21 0,0 6-26 0,0-4-31 0,6 0-33 0,-6 4-40 16,0 0-41-16,0 0-77 0,1 0-93 0,-2 0-72 0,2 0-62 0,-1 0-17 15,0 0 3-15,-2 4 24 0,-3-4 34 0,4 4 40 0,-3-4 43 0,-4 0 48 0,1 0 49 16,1 6 55-16,-7-6 56 0,5 0 72 0,-5 5 85 0</inkml:trace>
  <inkml:trace contextRef="#ctx0" brushRef="#br0" timeOffset="879.27">19427 1022 0 0,'7'-6'5'0,"-7"2"121"0,0-1 85 0,0-1 56 16,0-1 40-16,0 1 37 0,0-3 35 0,0-3 31 0,0 3 32 0,0 4 29 15,6-5 27-15,-6 1 31 0,0 5 26 0,0-7-80 0,0 7-139 0,0-2-85 0,0 1-56 16,5 1-28-16,-5-2-9 0,0 3-15 0,0-3-11 0,0 6-16 0,8 0-14 16,-8 0-14-16,0 0-16 0,0 0-15 0,0 0-16 0,0 0-14 0,0 0-12 15,0 0-8-15,0 0-7 0,0 6-1 0,0-3-2 0,0 7 3 16,0 1 3-16,0-1 3 0,8-1 5 0,-8 6 4 0,0-1 7 16,0 2 1-16,5-1 8 0,-5 3 1 0,0 1-3 0,0-4-3 0,0 4-2 0,7 2-5 0,-7-2-1 0,0 1-4 15,7-1-2-15,-7-4-3 0,5 3-4 0,3 3-1 16,-8-6-4-16,7 4 0 0,-2-4-1 0,9 0 2 0,-9 4 0 0,3-5 1 0,5-4-1 0,-7 5 0 15,7-6-1-15,-6 1 1 0,6 1 2 0,-2-1 0 16,-2-7 0-16,3 3 2 0,1-1 4 0,-7-5 0 0,7 4 0 0,0-4 2 0,1-4 1 0,-7 4-1 0,5-5 4 16,0-1 4-16,3-4 2 0,-9 7 6 0,7-8 10 0,0 1 8 15,-7 1 7-15,7 0 7 0,-6-7 2 0,7 2 3 0,-9-1 4 0,3 2-1 16,-3-8 1-16,0 2 1 0,4-5-5 0,-4 3 0 0,2-3-3 0,-7-6-37 0,0 7-24 16,0-3 0-16,0-2 0 0,0 3 0 0,0-4 0 15,0 9 0-15,-7-4 0 0,2 4 0 0,-4 1 0 0,4 4 0 0,0 0 0 16,-3 0 0-16,3 6 0 0,-3-1 0 0,2 1 0 0,-1 4 0 0,1 1 0 0,6-2 0 0,-7 0-76 15,1 6-20-15,6 0-20 0,-8 0-24 0,8 0-32 0,-5 6-33 16,5-6-33-16,0 6-36 0,0-2-37 0,0 6-55 0,0-6-60 0,0 6-78 0,0-1-71 0,5 3-21 0,-5 2 10 0,0-1 25 16,8 2 36-16,-8-5 43 0,6 5 48 0,-6 0 48 15,7-1 53-15,-1-4 49 0,-6 5 55 0,7-5 62 0,-7-1 68 16</inkml:trace>
  <inkml:trace contextRef="#ctx0" brushRef="#br0" timeOffset="1663.4">21440 1901 83 0,'0'-9'149'0,"6"3"40"0,-6-3 27 0,0-2 27 0,0 1 25 0,0 7 25 0,0-7 28 0,0-1 26 0,-6 7 23 0,6-7 27 0,0 7 26 0,-7-5-58 0,7-1-106 0,0 5-54 0,-5-1-21 0,5-3-6 15,0 3 2-15,-8-3 1 0,8 5 4 0,0-1-3 0,-8 1-3 0,8-2-2 16,0 6-4-16,0-6-9 0,-5 6-13 0,5 0-14 0,0-3-15 0,0 3-18 0,0 0-15 16,0 0-20-16,0 0-18 0,0 0-19 0,0 0-19 0,0 0-15 0,-6 3-12 0,6 3-7 15,0 0-10-15,0-2-2 0,0 5 0 0,0 0 0 16,-7 3 4-16,7 2 3 0,0 0 8 0,0 0 4 0,-6 11 10 0,6-6 8 0,-8 1 6 0,8 5 3 16,-5-1-1-16,-2 6 0 0,7-2-1 0,-6 2-1 0,0 0-5 0,-1 4 1 15,-1 0-2-15,3-1-2 0,-2 1-1 0,7 7 0 0,-7-7 1 0,2 4-2 0,5 1-2 16,-8 1 1-16,8-7 0 0,0 7 0 0,-7-5 1 0,7-1 0 0,0 0 0 15,0-4 1-15,7-2 1 0,-7 2 1 0,0-2-1 0,8-2 1 0,-3-3 1 16,-5 3-7-16,7-7-9 0,0-1-9 0,-2 3-15 0,-5-6-15 0,8-2-18 16,-1 2-23-16,-1 0-22 0,0-5-26 0,-6-1-26 0,7 2-24 0,-2-2-25 15,-5-3-34-15,8-2-42 0,-8 2-47 0,6-6-53 0,-6 0-39 0,7 0-32 16,-1-6 2-16,-6-4 20 0,5 1 28 0,3-2 35 0,-8-2 35 0,8-8 39 0,-8 2 37 16,0 1 35-16,0-9 46 0,-8 5 46 0,8-8 54 0,-8 0 71 15</inkml:trace>
  <inkml:trace contextRef="#ctx0" brushRef="#br0" timeOffset="2960.3">21147 1965 0 0,'-14'0'13'0,"8"-5"124"0,-6 1 63 0,-2-2 43 0,9 0 31 0,-3 3 26 0,0-9 22 0,3 8 25 0,-3-1 27 0,3-4 29 16,5 5 27-16,-5-2 26 0,5 0 22 0,0 3-92 0,0 3-158 0,0 0-71 16,0-6-30-16,0 6-13 0,0 0-10 0,0 0-3 15,0 0-4-15,0-5-13 0,0 5-16 0,5 0-15 0,-5 0-12 0,5-4-12 16,-5 4-5-16,8 0-7 0,-3-6-5 0,3 6-5 0,5 0-3 0,-7-5-2 0,7 5-2 0,0 0 1 15,8 0 1-15,-8 0 3 0,6-4 4 0,2 4-1 0,-3 0-2 0,1 0-1 16,-1 4-2-16,10-4 1 0,-1 0-1 0,-3 0 0 0,3 0 0 0,6-4 2 0,-6 4-1 16,5 0 2-16,-1-6-1 0,9 6 2 15,-9-3 0-15,8 3-2 0,2-6-1 0,-2 2-1 0,5-1-2 0,4-1-1 16,-4 2-1-16,9-2 0 0,0-3-1 0,-3 4 1 0,2-5 0 0,7 6 0 0,1-7 0 0,-2 8-3 0,0-9-1 0,8 3-1 16,-8 5 3-16,7-5 0 0,-1-3 1 0,9 9 1 0,-7-9 1 0,5 3-1 0,0 5-2 15,0-7 0-15,1 2-1 0,1 5 0 0,4-8 0 0,1 3 1 0,-7 5 2 16,9-7 0-16,-1 2 0 0,4 5-1 0,-5-7 0 0,6 1 1 0,2 1 1 0,-2 0 1 15,1-1 3-15,0-1 0 0,-2 1-1 0,4 1-1 0,3 0 1 16,2-2-1-16,-8 2 0 0,7-7 1 0,0 7-2 0,-4-6 0 0,2 6 0 0,3-7 1 16,-8 7-4-16,7-6 2 0,0 6 0 0,1-6 2 0,-7 2-2 0,7 2 2 15,-2-3 0-15,-6 3 1 0,7-2 2 0,-6 2 3 0,5 1 6 0,-3 1 2 16,-3 0 4-16,6-7 1 0,-4 7 1 16,-2-2 2-16,1 2 0 0,-7-1 5 0,7 1 2 0,0 3 0 0,-7-3-3 0,1-1-2 0,-3 1-1 0,3 4-4 0,1-5-1 15,-4 1-2-15,3 3 0 0,-8-3-2 0,0 3 0 0,3-3-4 0,-3 3-2 16,0-3-2-16,-8 5 2 0,11-2 1 0,-8-3 5 0,-8 3 6 0,6 1 3 0,-4 1 3 15,-2-1 1-15,0 1 0 0,-1-2-3 0,-4 2-1 0,0-1 2 0,5-1-2 16,-11 2 1-16,4-2-1 0,1 6-5 0,0-5-1 16,-6 5-2-16,-2-4-3 0,4 4-7 0,-2-5-3 0,-1 5-4 0,-5 0-1 0,-3-4-2 0,8 4 2 15,-6-6-1-15,1 6-1 0,-7 0 1 16,5 0-2-16,-4-3 1 0,5 3 1 0,-7 0 0 0,2 0-1 16,5 0-1-16,-15 0 2 0,8 0 1 0,2 0 2 0,-8 0 1 0,6 0 1 0,-5 0-1 15,-1 0 1-15,-5 0-2 0,2 0 1 0,-2 0 0 0,-1 0-1 0,0 0-1 0,-1 0 0 0,-7 0 2 0,7 0 1 0,-6 0-1 0,1 0 1 16,-7-6-1-16,6 6 1 0,-7 0 0 0,7 0 2 0,-8 0 2 0,3 0-2 15,-2-6-1-15,1 6 1 0,1 0 0 0,-8 0-2 0,5 0-1 16,1 0 0-16,-6-3-2 16,0 3-2-16,0 0 0 0,8 0 1 0,-8 0-3 0,0 0-1 0,0 0-1 0,0 0-2 15,0 0-2-15,0 0-1 0,0 0-2 0,0 0-3 0,0 0 1 0,0 0-2 0,0 0 2 0,0 0 4 0,-8 3 5 0,8 3 2 0,0-6 4 16,0 6 1-16,0-6 4 0,0 3 1 0,0 3 4 0,-6-2 0 16,6 1 5-16,0-1 2 0,0 1-1 0,0 5 3 0,-5-4-5 15,5-1-1-15,0-1-6 0,0 6-4 0,-8-5-2 0,8-1-2 16,0 1-2-16,0 5-1 0,0-5 1 0,0 1-3 0,-7 4 1 0,7-7-2 0,0 3 1 15,0 3 1-15,0-3 0 0,0 3 0 16,0 0 1-16,-6 3 0 0,6-3-1 0,0 0 0 0,0 1 0 0,0 5 3 0,0-6-3 16,0 6 1-16,6 0 0 0,-6 0-1 0,0-1 2 0,0 0-1 0,0 7-1 15,7-2 1-15,-7-4-1 0,0 9 0 0,0-5 0 0,8 5 1 0,-8-3 0 16,5 3 0-16,-5 1 0 0,6-1 1 0,2-6-1 0,-8 7 2 0,5-1 0 16,2 1 0-16,-7-1 1 0,6 1 1 0,2-1 1 0,-8 0 0 0,6 1 2 0,1-1-3 15,-7 1 2-15,5-1-1 0,-5 0 1 0,8 6-1 0,-8-9 0 0,6 1 0 16,1 5-1-16,-7-5 1 0,0 5-1 0,6-9 2 0,-6 1-2 0,0 7 0 15,0-7 1-15,5-1 0 0,-5 3 0 0,0-2 2 0,0 2-1 0,0-3 2 0,-5-3 0 16,5 4 2-16,0 0 0 0,0-4 1 0,-6 6 2 0,6-7 1 0,-7 0 1 16,7 7-1-16,-6-12 1 0,6 6 0 0,-8-1 1 0,8 2 2 0,-5-7 0 0,-2 0 0 15,7 1 3-15,-6-1 0 0,-2 3 2 0,2-3-1 0,-1 0 3 0,2-3-1 16,-3 3 2-16,2-5 0 0,1 1 0 0,-10 1-1 0,1-2 0 0,4 2-2 16,-4-1 0-16,-6-5-2 0,1 4-2 0,-2-4-2 0,3 0-3 0,-9 0-3 15,1 6-2-15,-6-6-1 0,-2 0-1 0,3 0-2 0,-9 0-1 0,-5 0-1 16,0 0 1-16,0-6-2 0,-9 6 4 0,3 0-2 0,-2 0-2 0,-12-4 1 0,7 4 1 15,-13 0 1-15,5-5 2 0,-11-1-1 0,4 6 1 0,-4-4-1 0,-9 4 0 16,2-6-2-16,-6 1 1 0,-2 1 0 0,0 4-1 0,2-5 1 0,-9 5-2 16,1-4 1-16,0 4-1 0,1-6 0 0,-1 6 1 0,1 0 0 0,0 0 0 0,-1 0 1 15,0 6-1-15,1-6 0 0,-3 4 0 0,5 1 0 0,-4-1 0 0,1 1 0 16,-5 1 1-16,3 4-1 0,-2-5 1 0,-4-1 2 0,9 5-2 0,-8 1 0 16,1-5-3-16,2 4-1 0,3 3 2 0,-5-3 2 0,-1 1 2 0,2-1-2 0,3 0-1 15,-3 3-1-15,6-3 2 0,-7 1 2 0,0-1 0 0,6 0-1 0,-1 6-4 16,4-4 2-16,-5-1 3 0,2-1-1 0,1 0 2 0,7 6 0 15,-9-5-2-15,9-1 1 0,3 1-1 0,-3 1 0 0,6-2-2 0,0 0 0 0,-3 3 0 0,11-4 0 16,-3 2 3-16,0 0 0 0,8-1-1 0,-8-3-2 0,8 4 0 16,0-1-1-16,0-4-1 0,-1 5 2 0,6-5 2 0,1 5 3 0,-6-4 0 0,5-3 0 15,3 3-1-15,3 3-2 0,-5-5 0 0,6 1 0 16,-8 1 1-16,10-2-1 0,-1 1 1 0,0 1 1 0,5-2-1 0,-5-4 1 0,5 6 0 0,1-1-2 16,-1-1-4-16,9-4 1 0,-9 4 1 0,7-4 1 0,2 5-2 0,5-5 2 15,-9 0-1-15,9 6 1 0,2-6 0 0,-3 0-1 0,1 4-1 0,7-4 0 0,-2 0 0 16,2 0-1-16,6 0 2 0,-6 0 2 0,11 0 0 0,-2 0 1 0,2 0-1 15,2 0-1-15,6 0 1 0,-1 0-1 0,1 0 0 0,1-4 0 0,4 4-1 0,-3 0-1 16,3 0 1-16,0 0-1 0,8 0-2 0,-5 0-2 0,5 0-6 0,0 0-2 16,0 0-5-16,0 0-5 0,0 0-8 0,0 0-4 0,0 0-8 0,0 0-5 15,0 0-11-15,0 0-9 0,0 0-13 0,0 0-7 0,0 0-3 0,0 0-6 0,0 0-3 16,0 0-8-16,0 4-9 0,0-4-12 0,0 5-12 0,5-5-13 0,-5 6-15 16,0-6-14-16,8 3-14 0,-8-3-25 0,8 7-36 0,-8-2-48 0,5-5-58 15,-5 4-39-15,0 1-27 0,6-5 1 0,2 4 16 0,-8-4 24 0,0 0 30 0,5-4 32 16,-5 4 34-16,7-5 36 0,-1-4 36 0,-6-1 45 0,7-1 49 0,-7 1 57 15,7-3 67-15</inkml:trace>
  <inkml:trace contextRef="#ctx0" brushRef="#br0" timeOffset="3749.25">23407 1780 0 0,'0'-6'2'0,"0"6"107"0,-7 0 70 0,7-6 47 16,0 6 38-16,-5-4 33 0,5-1 30 0,-9 5 30 0,9-4 29 0,0 4 30 0,-7-5 29 0,7 5 30 0,0-4 27 0,0 4-71 0,0 0-126 0,0 0-66 0,0 0-35 0,0 0-16 0,0 0-8 0,0 0-8 0,0 0-7 0,0 0-10 16,0 0-16-16,0 0-12 0,0 0-18 0,0 0-15 0,0 0-18 0,0 0-15 0,0 0-15 0,0 0-17 15,0 0-11-15,0 0-18 0,0 0-16 0,0 0-7 0,0 0 1 0,0 4 5 0,0 1 7 16,0 4 7-16,-5 1 10 0,5-1 2 16,0 2 6-16,0 3 5 0,0 0 4 0,0 7 3 0,0-2 5 0,0 0 7 0,0 1 8 0,-6-1 2 0,6 5-3 0,0-3-6 15,0 3-7-15,0-5-5 0,0 5-5 0,0 1-2 0,0-1-3 0,0 0 3 16,0 1-5-16,0 5 0 0,0-6 2 0,6 7 0 0,-6 2 2 15,0-3-4-15,0-2 2 0,0 6-4 0,5-4-3 0,-5-2-1 16,0 2-1-16,7 0-2 0,-7 0-4 0,0-7 1 0,9 3 1 0,-9-3 2 0,5-3 0 0,2 5 2 16,-7-7-1-16,0 3 2 0,6-6 0 0,-1 3 0 0,-5-3-1 0,0 1 1 15,9-3-1-15,-9-2 0 0,0-2 0 0,7 0 0 0,-7 3 0 0,0-8-1 0,0 0-2 16,5 1-4-16,-5-5 1 0,0 5-2 0,0-5 1 0,0 0 2 0,0 0 0 0,0 4 1 16,0-4-1-16,0 0-4 0,0 0-6 0,0 0-8 0,0 0-13 15,0 0-12-15,0 0-16 0,0 0-17 0,0 0-22 0,0 0-26 0,0-4-34 0,0 4-36 16,0-5-36-16,0 0-40 0,0 1-42 0,0-6-57 0,0 4-62 0,-5-3-61 0,5 0-49 15,0-2-10-15,-7 1 13 0,7 7 29 0,-9-7 32 0,9-1 43 0,-5 1 45 16,-1 1 49-16,-1 4 49 16,2-5 52-16,-4 6 51 0,2-7 59 0,-4 8 74 0</inkml:trace>
  <inkml:trace contextRef="#ctx0" brushRef="#br0" timeOffset="7836.92">21551 2306 0 0,'0'-5'3'0,"0"1"48"0,0-2 30 0,0 2 27 0,0-1 25 0,0 1 25 0,0-1 25 0,0-1 28 0,-7 6 25 0,7 0 24 0,0-4 21 15,0-2 0-15,0 1-16 0,0 5-19 0,0 0-21 0,0 0-12 0,0-4-11 0,0 4-10 0,-6-5-12 0,6-1-8 0,0 2-11 16,0 4-9-16,0-4-10 0,0 4-6 0,0-5-2 0,0 5-6 0,0 0 0 0,0-6-2 0,0 6-3 0,0-3 0 0,0 3-4 0,0-7-3 0,0 7-5 0,0 0-5 0,0-5-8 0,0 5-8 16,0 0-7-16,0 0-7 0,0 0-10 0,0 0-8 0,0 0-9 0,0 0-10 0,0 0-7 15,0 0-8-15,0 0-8 0,0 0-5 0,0 0-7 0,0 0-7 0,0 0-4 16,0 0-4-16,0 0-7 0,0 0 0 0,0 0-4 0,0 0 2 0,0 0 2 15,0 0 2-15,0 5 3 0,0 5 2 0,0-4 0 0,0 3 4 0,0 1 1 0,0 4 1 16,0-4 3-16,0 5 3 0,6 0 4 0,-6 0 2 0,0 4 2 16,0-4-1-16,0-1-1 0,0 2-2 0,0-1-2 0,0-2-1 0,0 1 0 0,0 2 0 15,0-1 0-15,0-6 0 0,0 6 0 0,0-5 0 16,0-1 1-16,7 0-1 0,-7 1-1 0,0 1 0 0,0-8-1 0,0 9-2 0,0-8-5 0,0 1-9 0,0-1-12 16,6 2-17-16,-6-2-16 0,0 1-24 0,0 0-25 0,0-1-22 0,0-4-22 0,0 0-28 15,0 6-31-15,0-6-45 0,0 6-53 0,0-6-65 16,0 0-65-16,0 0-17 0,0 0 9 0,0 0 20 0,0 0 26 0,0 0 35 0,0 0 35 0,0 0 37 15,0 0 35-15,0-6 40 0,0-4 43 0,0 0 51 0,0 6 61 0</inkml:trace>
  <inkml:trace contextRef="#ctx0" brushRef="#br0" timeOffset="8358.84">21693 2243 58 0,'9'-6'133'0,"-9"2"43"0,0 0 37 0,5-1 30 0,-5-1 28 0,0 3 30 0,0 3 28 0,0-7 27 0,0 7 30 0,0 0 23 0,0 0 27 0,0 0-56 0,0 0-97 0,0-5-59 0,0 5-34 0,0 0-24 0,0 0-12 0,0-4-13 0,0 4-11 0,0 0-11 0,0 0-15 0,0 0-15 0,0 0-14 16,0 0-14-16,0 0-13 0,0 0-10 0,0 0-8 0,0 0-11 0,0 0-10 15,0 0-9-15,0 0-12 0,0 0-4 0,0 0-8 0,0 0 0 0,0 0 0 0,0 4 2 16,0 1 2-16,0 2 1 0,0 2 4 16,0 0-1-16,0 6 7 0,0-6 1 0,0 7 5 0,0-2 6 0,0 0 4 0,0 0 1 0,0 2 3 0,0-1-1 15,0-1-3-15,0 2-3 16,0-1-1-16,0-2 0 0,0-4-1 0,0 6 0 0,0-4 1 0,0 3-1 0,0-5 2 0,0 2-1 0,5-1 2 0,-5-1-5 16,0-3-6-16,0 3-10 0,0 0-14 0,0-3-15 0,0 3-16 0,0-3-16 15,8-2-17-15,-8 1-14 0,0-1-16 0,0 2-17 0,0-2-20 0,0 1-30 0,0-5-29 16,5 0-31-16,-5 5-27 15,0-5-33-15,0 4-34 0,0-4-13 0,8 0-4 0,-8 0 14 0,0 0 20 0,6-4 24 0,-6 4 24 0,7-5 29 0,-7 0 30 0,0 1 36 16,0-6 37-16,6 1 38 0,-6-3 39 0</inkml:trace>
  <inkml:trace contextRef="#ctx0" brushRef="#br0" timeOffset="8690.44">21688 2263 0 0,'0'-6'58'0,"0"1"69"0,5 1 39 0,-5-7 31 0,0 7 24 0,0 0 23 0,0-1 24 15,0-1 22-15,0-4 24 0,9 5 25 0,-9 1 22 0,0-1-6 0,0-1-23 16,0 2-51-16,0-1-68 0,5 1-30 0,-5-1-13 0,0 1-6 0,0 4-3 16,0-6-6-16,0 0-5 0,0 2-9 0,5-1-10 0,-5-1-10 0,0 3-12 15,8 3-15-15,-8-6-12 0,0 2-16 0,5 4-14 0,-5-5-12 0,8 1-10 0,-8 4-7 16,6 0-8-16,1-5-3 0,-7 5-7 0,6 0-3 0,2-7-3 0,-3 7-2 16,3 0-2-16,-3 7-2 0,2-7-2 0,0 0 1 0,-2 5 0 0,10-5 1 15,-10 4-1-15,2 1 1 0,0-1 1 0,-2 2 0 0,2-3 3 0,2 3 0 16,-4 3 2-16,1-3 1 0,-6 4 1 0,7-1-1 0,-7-4 3 0,5 5-1 15,4-1 1-15,-9 3-1 0,0-9 0 0,0 8 1 0,5-3 0 0,-5-2 0 0,0 3 0 16,0-4 1-16,0 5 1 0,0-4-1 0,-5 3 5 0,5-4-1 0,0 5 3 16,0-6-2-16,-9 1 3 0,4 4 1 0,5-2 2 0,-7-2 0 0,1 4 2 15,1-5-1-15,5 2-1 0,-9 3-6 0,2-4-12 0,2-1-12 16,-2 2-14-16,0 0-19 0,-6-2-16 0,6 1-22 0,2 1-21 0,-2-3-20 0,0 1-18 0,2-4-26 16,-3 6-28-16,3-1-38 0,-3-5-44 0,2 4-52 0,-1-4-52 0,1 5-26 15,6-5-9-15,-8 7 15 0,8-7 20 0,0 0 27 0,-5 0 33 0,5 0 29 16,-8 0 33-16,8 0 36 0,-5 0 38 0,5-7 45 0,0 7 48 0</inkml:trace>
  <inkml:trace contextRef="#ctx0" brushRef="#br0" timeOffset="9068.7">22149 2233 0 0,'0'-4'6'0,"0"-1"79"0,-5-4 49 0,5 2 37 0,0 2 34 0,0 1 32 0,0-1 31 0,-8-1 29 0,8 2 31 0,0-1 27 0,0 1 28 0,0-1 11 0,0 5 0 0,0 0-43 0,-7-4-74 0,7-2-39 0,0 6-25 0,0-6-13 0,0 2-15 0,0 4-11 0,0-5-12 0,0 5-11 15,0-6-14-15,0 3-8 0,0 3-12 0,0 0-9 0,0-6-10 0,0 6-9 16,0 0-12-16,0 0-9 0,0 0-11 0,0 0-11 0,0 0-12 0,0 0-11 15,0 0-10-15,0 0-12 0,0 0-12 0,0 0-9 0,0 0-7 0,0 0-4 0,0 0 0 16,0 6 1-16,0-3 0 0,0 8 1 0,0-7 1 0,0 8 5 0,-6-3 3 16,6 4 3-16,0 2 5 0,0 6 4 0,0-8 8 0,0 7 3 0,0-4 4 15,0 2 3-15,0 3-2 0,0-2-2 0,0-4-2 0,0 3-9 0,0-2-16 0,0-2-11 16,0 1-15-16,0 1-17 0,0-2-21 0,6 0-22 0,-6 0-23 0,0-4-28 16,0 5-27-16,7-6-39 0,-7 1-41 0,0 4-48 0,0-8-44 0,8 4-37 15,-8-1-34-15,0-3-3 0,5 3 12 0,-5-4 26 0,0-1 29 0,0-4 34 0,0 12 36 16,0-12 36-16,0 0 39 0,0 0 45 0,0 0 45 0,0 0 47 0,0 0 64 15</inkml:trace>
  <inkml:trace contextRef="#ctx0" brushRef="#br0" timeOffset="9242.11">22096 2473 71 0,'0'-11'142'0,"0"11"41"0,0-4 26 0,0-1 23 0,9 5 20 0,-9-4 20 0,7 4 23 0,-7-6 20 16,5 2 19-16,-5-1 18 0,6-1 19 0,-6 6-62 0,6-3-104 0,-6-4-59 0,7 2-37 15,1 1-15-15,-3-7-4 0,2 7-8 0,0 1-5 0,-7-3-8 0,5 1-12 16,10 1-8-16,-10-2-10 0,2 0-10 0,0 2-10 0,-2-1-22 0,3 5-25 0,5-6-32 15,-7 3-37-15,1 3-50 0,-1 0-54 0,2-6-67 0,-3 6-70 0,2 0-26 16,-1 0-7-16,-1-4 3 0,-5 4 11 0,9 0 15 0,-9 0 22 0,7-5 26 16,-7 5 35-16,0 0 38 0,0-4 45 0,0 4 51 0,-7-5 62 0</inkml:trace>
  <inkml:trace contextRef="#ctx0" brushRef="#br0" timeOffset="9494.27">22273 2215 84 0,'0'-7'149'0,"5"2"41"16,-5 5 31-16,0-4 29 0,0-1 28 0,9-1 31 0,-9 2 31 0,0-1 33 15,0 1 31-15,0 4 30 0,0 0 28 0,0 0-59 0,0 0-113 0,7-5-56 16,-7 5-25-16,0 0-16 0,0 0-8 0,0 0-8 0,0 0-11 0,0 0-17 16,0 0-21-16,0 0-18 0,0 0-21 0,0 0-19 0,0 0-17 0,0 0-17 15,0 0-16-15,0 0-12 0,0 0-12 0,0 0-9 0,0 0-10 0,0 0-1 16,0 0 0-16,0 0 1 0,0 5 1 0,0-1 2 0,0 5 2 0,0-3 2 0,0 3 3 16,0 3 3-16,5-3 7 0,-5 4 4 0,0-2 7 0,0 4 4 0,8 0 6 15,-8-2-1-15,0 2-2 0,5 1-5 0,-5-2-4 0,0-1-10 16,6 2-16-16,-6 1-16 0,0-2-15 0,8-4-25 0,-8 4-25 0,0 2-26 0,5-7-30 0,-5 6-48 15,7 0-57-15,-7-5-73 0,7 5-75 0,-7-2-41 0,7-2-19 0,-1-2 5 16,-6 1 23-16,7-1 27 0,-7 1 32 0,5-5 35 0,-5 0 39 0,0-1 41 0,0-4 42 16,8 6 53-16,-8-6 58 0</inkml:trace>
  <inkml:trace contextRef="#ctx0" brushRef="#br0" timeOffset="9794">22513 2233 96 0,'0'-9'176'0,"7"0"49"0,-7 2 33 15,0-2 30-15,0 4 25 0,9-5 25 0,-9 5 26 0,0 1 28 0,0-1 28 16,0 5 26-16,0 0 28 0,0-4-63 0,0 4-118 0,0 0-71 0,0 0-51 0,0 0-24 16,0 0-11-16,-9 0-9 0,9 0-9 0,0 0-14 0,0 0-14 0,0 0-17 15,0 4-17-15,-7-4-15 16,7 5-13-16,0-1-15 0,-5 1-12 0,5-1-8 0,-6 7-8 0,-2-2-4 0,8 1 1 0,-5 5 1 0,5-5 3 0,-8 4 2 16,3 2 3-16,5-2 3 0,-7-4 2 0,7 5-1 0,0 0 0 0,0-6 1 0,0 4-1 15,0-2 1-15,0-1 1 0,0 5 1 0,0-6 1 0,0 6 1 0,0-6 1 16,0 7 2-16,0-7-1 0,7 1 1 0,-7 4-1 0,0-4 0 0,5 1 1 0,3-1-1 15,-8-1 1-15,5 0-1 0,-5 0-1 0,8-3-2 0,-2 4 0 16,-1-5-4-16,2 5-6 0,2-6-7 0,-4 1-10 0,1 4-12 16,1-9-11-16,-2 6-14 0,3 0-15 0,0-3-17 0,3-3-14 0,-4 6-21 0,-1-6-19 0,2 0-32 15,-3 0-38-15,8 0-41 0,-7-6-41 0,1 3-47 0,1-3-50 0,-3 0-11 16,-5 2 9-16,8-1 18 0,-8-4 25 0,6 3 27 0,-6-3 30 0,0-1 32 0,0 1 33 16,0-2 43-16,0-2 44 0,-6 3 47 15,-2-1 62-15</inkml:trace>
  <inkml:trace contextRef="#ctx0" brushRef="#br0" timeOffset="9967.84">22494 2376 82 0,'0'0'147'0,"0"4"39"0,0-4 27 0,0 0 26 0,0 0 21 16,0 0 22-16,0 0 23 0,0 0 23 0,0 0 20 0,0 0 22 0,0 0 24 15,0 0-61-15,0 0-111 0,0 0-53 0,0 0-28 0,0 0-14 16,0 0-7-16,0 0-9 0,0 0-7 0,0 0-9 0,0 0-13 0,0 0-10 0,0 0-10 16,0-4-18-16,8 4-15 0,-2-6-28 0,-6 6-31 0,5-6-29 0,2 2-28 15,2-1-39-15,-4-1-44 0,8 3-50 16,-8-3-53-16,11 2-54 0,-11-1-55 0,8 1-17 0,-7-1 1 0,7-5 10 0,-6 4 17 0,5 1 28 0,-5 1 33 0,1-6 35 15,-3 5 36-15,3 1 45 0,-8-7 46 0,6 7 51 0,-6-2 67 0</inkml:trace>
  <inkml:trace contextRef="#ctx0" brushRef="#br0" timeOffset="10157.34">22529 2160 91 0,'-9'0'157'0,"9"0"40"15,0 0 36-15,0 0 32 0,-7-6 34 0,7 6 31 0,0-4 30 0,0 4 28 16,0-5 28-16,0 5 23 0,0 0 27 0,0 0-65 0,0 0-117 0,0 0-62 15,0 0-29-15,0 0-22 0,0-6-18 0,0 6-20 0,0-3-21 0,0 3-20 16,0-6-19-16,0 2-17 0,7 4-15 0,-7-5-14 0,9 1-14 0,-9 4-23 0,5-5-24 16,1-2-27-16,1 7-27 0,-2-3-25 0,3 3-24 0,0-6-41 0,3 6-52 15,-4 0-59-15,7 0-69 0,-9 0-46 0,8 0-32 0,-7 0-9 0,9 0 7 16,-10 6 21-16,3-6 29 0,3 0 33 0,-11 3 37 0,8-3 40 0,-1 0 39 0,-1 0 52 16,0 0 54-16,-6 0 60 0,7 0 70 0</inkml:trace>
  <inkml:trace contextRef="#ctx0" brushRef="#br0" timeOffset="10678.51">22762 2184 91 0,'0'0'160'16,"0"-5"48"-16,6 1 40 0,-6-1 38 0,0 1 39 0,0-8 36 0,0 8 37 0,0-1 29 16,0-1 30-16,5 3 25 0,-5-3 27 0,0 2-68 0,0-1-121 0,0 5-65 15,0-4-41-15,0 4-27 0,0 0-25 0,0 0-25 0,0 0-26 0,0 0-23 16,0 0-26-16,0 0-17 0,0 0-17 0,0 0-16 0,0 0-16 0,0 0-8 15,0 0-7-15,0 0-3 0,0 4-1 0,0 1 1 0,0 5 1 0,-5-7 3 0,5 8 1 16,0-1 4-16,0 5 2 0,0-2 4 0,0 2 5 0,0 0 6 0,0 4 4 16,-6 1 2-16,6-4-4 0,0 2 0 0,0-3-1 0,0 6-1 0,-7-8-2 15,7 2-1-15,0 0 0 0,0-5-2 0,0 4 1 0,0-4-1 0,0-1 0 0,0 3-2 16,7-9-2-16,-7 8-2 0,0-1-4 0,0-6-7 0,0 1-7 0,0-1-4 16,0 7-4-16,0-7-5 0,0-4-5 0,6 0-2 0,-6 0-2 0,0 0 2 15,0 0 0-15,0 0 3 0,0 0 4 0,0 0 8 0,0 0 7 0,0 0 14 16,0 0 11-16,0 0 9 0,0 0 10 0,0 0 5 0,0 0 2 0,0 0 1 0,0 0-3 15,-6 0-5-15,6-4-1 0,0-7-3 0,-7 7 1 0,7-5-6 0,0-1-5 16,0-1-6-16,0 1-7 0,-5-4-5 0,5 1-6 0,0-2-1 0,0-1 2 16,0 2 4-16,0-1 8 0,0-4 1 0,0 4 6 0,0 0 0 0,0 0 4 0,0 0 3 15,0 0 2-15,5 7 3 0,-5-3 4 0,0 1 3 0,0 1 0 0,0-2 2 16,7 7 0-16,-7-5 0 0,0 4 0 0,6 1-4 0,-6-2 0 16,0 0-5-16,5 6-3 0,-5-4-5 0,0 4-5 0,9-5-4 0,-9 5-3 15,7 0-2-15,-7 0-3 0,5 0-1 0,-5 0-1 0,7 0 1 0,0 5-1 0,-7-1 0 16,5 2 0-16,3 0 2 0,-1 3-1 0,-7 0 3 0,5 1 1 0,2-1 1 15,0 6 2-15,-7-4 2 0,5 3 1 0,-5 0 1 0,8 2 1 0,-8-2-1 0,5-4 0 16,-5 5 1-16,0 4 0 0,8-10 1 0,-8 6-1 0,0 0 2 0,6 0 1 16,-6-6-1-16,0 6 2 0,0-6-6 0,0 1-7 0,5 5-10 0,-5-5-14 15,0-1-18-15,0 2-20 0,0-1-25 0,8-1-22 0,-8-3-27 16,0 3-25-16,8 0-39 0,-8 0-50 0,0-3-55 0,0 4-54 0,5-5-37 0,-5 5-25 0,0-6 1 0,0 1 17 16,0-5 27-16,8 5 32 0,-8-5 34 0,0 0 37 0,0 0 35 0,0 0 38 15,0 0 45-15,0 0 50 0,-8-5 55 0,8 0 57 0</inkml:trace>
  <inkml:trace contextRef="#ctx0" brushRef="#br0" timeOffset="10852.41">22808 2409 9 0,'0'0'85'0,"0"0"40"0,0 0 31 0,0 0 28 0,0 0 28 0,0 0 26 0,-7-5 24 0,7 5 27 0,0 0 21 0,0 0 22 0,0 0 22 0,0 0-29 0,0 0-56 0,0 0-46 0,0 0-41 0,0 0-22 0,0 0-18 0,0 0-16 0,7-6-20 0,-7 2-18 15,0 4-15-15,5-3-17 0,-5 3-13 0,8-6-19 0,-1 6-21 0,-2-5-24 16,2 5-30-16,0-4-38 0,-2 4-45 0,3 0-59 0,-3-6-63 0,3 6-52 15,-2 0-43-15,-1-6-13 0,3 6-1 0,0-4 9 0,-3 4 14 0,3 0 20 0,-3-5 26 16,0 5 31-16,-5-6 34 0,0 3 42 0,9 3 48 0,-9 0 54 0,0-10 72 16</inkml:trace>
  <inkml:trace contextRef="#ctx0" brushRef="#br0" timeOffset="12390.77">22989 2248 2 0,'0'0'34'15,"0"-5"20"-15,0-1 19 0,0 2 20 0,0 0 20 0,0 4 21 0,0 0 23 0,0-5 23 0,0-1 21 0,0 3 8 0,0 3-4 0,0-7-1 0,-6 2 1 0,6 1-3 0,0-1-3 0,0-1-8 0,0 6-7 0,0-4-11 0,0-1-11 0,0 1-10 0,0 4-8 0,0-5-11 0,0 1-7 0,0 4-6 16,0-6-5-16,0 0-3 0,0 6 0 0,0-4-2 15,0-1 5-15,0-1-1 0,0 6-1 0,0-3 1 0,0-3 0 0,0 2-2 16,0-1-3-16,0 5-3 0,0-4-6 0,0-1-5 0,0 5-4 0,0-7-7 0,0 7-6 0,0-3-5 0,0 3-9 0,0 0-7 16,0 0-7-16,0 0-6 0,0 0-8 0,0 0-8 0,0 0-9 0,0 0-6 0,0 0-6 0,0 0-3 15,0 0-4-15,0 0-4 0,-7 3-2 0,7-3-3 0,0 7 0 0,0-2 0 16,0 4-1-16,7-5 3 0,-7 5 0 0,0 2 4 0,0-1 3 0,6 0 2 0,-6 4 0 16,0-4 2-16,0 4-2 0,0 2-1 0,8-3 0 0,-8 7-1 0,0-4 0 15,0-2-1-15,0 5 1 0,6-3-1 0,-6-2 1 0,0-1-1 0,7 2 0 16,-7 1-2-16,0-2 0 0,5-4-12 15,-5 4-14-15,0-4-16 0,9 1-18 0,-9-1-22 0,0-1-23 16,0-5-20-16,5 7-20 0,-5-7-25 0,0 7-30 0,0-7-40 16,0 2-44-16,5-3-45 0,-5-3-46 0,0 0-24 0,0 0-16 0,0 0 13 15,0 0 18-15,0 0 30 0,0 0 32 0,0 0 33 0,0-3 30 0,0-3 38 0,0 2 38 16,0-7 44-16,0 7 46 0</inkml:trace>
  <inkml:trace contextRef="#ctx0" brushRef="#br0" timeOffset="12691.04">23003 2112 45 0,'0'-7'115'0,"0"4"38"0,0-3 35 0,7 1 29 0,-7 1 30 0,0 4 26 15,0-6 27-15,0 1 27 0,0 5 26 0,0-4 26 0,0 4 27 0,0 0-43 16,0-4-88-16,0 4-44 0,0 0-26 0,0 0-19 0,0 0-18 0,0 0-17 16,0 0-15-16,0 0-19 0,0-5-16 0,0 5-14 0,0 0-16 0,0 0-13 15,0 0-18-15,0 0-6 0,5-6-7 0,-5 6-7 0,9 0-2 0,-9 0-5 16,5 6 0-16,-5-6-1 0,5 5-1 0,-5-5 4 0,8 4-1 0,-8 0-1 0,5 1 1 15,-5 1-2-15,8-2-1 0,-8 7-3 0,8-8-6 0,-8 9-1 0,5-3-3 16,-5 1-2-16,0-1-1 0,6 6 1 0,-6-5-1 0,0 4 1 0,0 1 1 16,0 1 1-16,0-2 0 0,0 0 0 0,0 6-3 0,-6-5-2 0,6-2-6 0,0 2-3 15,0 1-6-15,-5-2-6 0,5-4-5 0,0 4-3 0,-8-4-6 0,8 0-5 16,0 1-10-16,-8-8-9 0,8 1-12 0,0 7-12 0,-5-7-15 0,5 1-18 16,-8 2-18-16,8-4-31 0,0 3-38 0,-5-1-37 0,5-1-36 0,-5-4-43 0,5 6-45 15,-9-6-9-15,9 4 7 0,-5-4 17 0,5 5 20 0,0-5 28 0,-7 0 29 16,1 0 33-16,6 0 36 0,-8 0 41 0,8 0 45 0,0 0 44 0,-6-5 62 0</inkml:trace>
  <inkml:trace contextRef="#ctx0" brushRef="#br0" timeOffset="13069.5">23205 2112 71 0,'0'-7'140'0,"6"4"40"0,-6 3 30 0,0-6 29 0,0 1 28 0,7 1 26 0,-7 4 28 0,0-6 28 16,6 1 25-16,-6 5 24 0,0 0 23 0,0 0-58 0,0 0-101 15,0 0-57-15,0 0-32 0,0 0-15 0,0 0-11 0,0 0-12 0,0 0-13 16,0 0-16-16,0 0-20 0,0 0-16 0,0 0-17 0,0 0-14 0,0 0-12 0,0 0-11 16,-6 0-10-16,6 5-5 0,0 1-5 0,0-2-2 0,-7-4-2 0,7 11 0 15,0-8 1-15,0 9 3 0,0-8 1 0,0 5 6 0,-6 0 1 0,6 6 5 16,0-3-1-16,0 1 1 0,-8-4-2 0,8 6 0 0,0 0-1 0,-5 0-1 15,5 0-2-15,0 0 0 0,0 0-2 0,-7 4-1 0,7-4 0 0,0 0-1 16,0-2-2-16,0 2 2 0,0-6-1 0,0 7 1 0,0-2-2 0,7-4 2 0,-7-1-1 16,0 3 1-16,0-3-1 0,5 0 2 0,-5 1 0 0,8-5 0 0,-8-1 0 15,6 7 2-15,-6-7-2 0,7 2 1 0,-7-1-1 0,6-1-1 0,-1 2-2 0,2-3-4 16,-7-3-6-16,9 6-11 0,-4-6-11 0,2 4-15 0,-1-4-17 0,0 0-20 16,1 0-18-16,1 0-26 0,-3 0-32 0,-5 0-39 15,6-4-44-15,2 4-49 0,-3 0-55 0,3-6-29 0,-8 3-21 0,7-3 7 0,-7 6 16 0,5-9 25 16,-5 3 27-16,0 2 29 0,7-2 34 0,-7-3 37 0,0 4 39 0,-7-5 45 0,7 6 46 15</inkml:trace>
  <inkml:trace contextRef="#ctx0" brushRef="#br0" timeOffset="13259.39">23211 2331 66 0,'0'-4'134'0,"0"4"40"16,-6 0 33-16,6 0 30 0,0-5 29 0,0 5 27 16,0-7 28-16,0 7 27 0,0 0 24 0,0 0 25 0,0-3 22 0,0 3-58 0,0 0-102 0,0 0-55 0,0 0-27 15,0 0-17-15,0-6-13 0,0 6-16 0,0 0-13 0,0-5-15 0,0 5-18 16,0-4-14-16,0 4-17 0,6 0-13 0,-6-6-13 0,0 6-10 0,0-4-7 0,7 4-8 15,-1-5-9-15,-6 1-10 0,5 4-17 0,2-5-20 0,2-1-24 0,-4 2-25 16,2-2-26-16,-1 1-45 0,0 1-49 0,1-1-63 0,6-1-66 0,-7 2-38 16,-6 0-23-16,8 4-3 0,-3-5 9 0,3-1 20 0,-1 3 24 0,-7-4 34 0,0 2 37 15,5 1 37-15,-5-1 43 0,0-1 50 0,0-3 53 0</inkml:trace>
  <inkml:trace contextRef="#ctx0" brushRef="#br0" timeOffset="13431.83">23211 2053 73 0,'0'0'135'0,"0"0"33"15,0 0 25-15,-6 0 23 0,6 0 26 0,0-6 24 16,0 6 22-16,0 0 20 0,0 0 18 0,0 0 18 0,0 0 21 0,0 0-64 0,0 0-104 0,0 0-51 0,0 0-20 16,0 0-10-16,0 0-5 0,0 0-16 0,0 0-17 0,0 0-22 0,0 0-18 15,0-5-14-15,6 5-11 0,-6 0-15 0,7-4-17 0,-7 4-23 0,6 0-31 0,-1-6-42 16,2 6-50-16,2 0-60 0,-4 0-65 0,2 0-37 0,5 0-23 0,-5 0 0 16,1 0 13-16,3 0 12 0,-3-5 16 0,-3 5 19 0,3 0 25 0,-1 0 29 0,-2 0 35 15,2 0 45-15,-7 0 49 0</inkml:trace>
  <inkml:trace contextRef="#ctx0" brushRef="#br0" timeOffset="14001.99">23368 2096 81 0,'0'0'149'0,"0"0"39"0,0 0 29 0,0 0 24 15,0 6 22-15,0-6 20 0,0 0 19 0,0 0 16 16,0 0 15-16,0 0 14 0,0 0 19 0,0 0-68 0,0 0-115 0,0 0-61 0,0 0-35 0,0 0-10 16,0 0 7-16,0 3 6 15,0 4 5-15,0-2 4 0,0-1 3 0,0 1 1 0,0-1 2 0,0 2-1 0,0 3-5 0,0 0-4 0,6 3-3 0,-6-3-3 0,0 0 0 16,0 1-10-16,5 4-19 0,-5 2-11 0,0-7-15 15,0 6-10-15,0 0-8 0,0 0-8 0,7 4-3 0,-7-10-3 0,0 7-3 16,0-2-1-16,0-1-1 0,0-2 1 0,9-1-1 0,-9 0 1 0,0 1 0 0,0-4-1 0,0-1 1 0,5-1 1 16,-5-1 0-1,0 1 0-15,0 2 2 0,0-7 2 0,0 0 2 0,0 3 1 0,0-3 1 0,0 0 4 0,0 0 3 0,0 0 1 16,0 0 6-16,0 0 2 0,0 0-1 0,0 0 1 0,7-3-2 0,-7-4-1 0,0 7-2 0,0-5-1 0,0 1-3 16,0-1 0-16,0-5-2 0,-7 7-3 0,7-8-2 0,0 7-2 15,0-12-7-15,-5 5 1 0,5 2-1 0,0 0-1 0,-9-7 1 0,9 2 1 0,0 0-1 0,0 0 0 16,-7-2 1-16,7-4-1 0,0 7-1 0,0-3 0 0,-5 2-2 0,5-1 1 15,0 2 0-15,0-3-2 0,0 2 0 0,0 4 2 0,0 1-2 0,5-3 1 16,-5 9 0-16,0-8-1 0,0 7 0 0,7-2-1 0,-7-3-1 0,0 5-1 16,9 4-2-16,-9-5 1 0,5-1-5 0,-5 2 1 0,7-2 0 0,-1 6-3 15,-6-5 2-15,5 5-4 0,4-4 2 0,-2 4 0 0,-2 0 0 0,1 0 3 0,2 0 2 16,-3 0 2-16,8 0 5 0,-6 0 1 0,0 4 4 0,-2-4 4 0,3 5-1 16,-1 1 7-16,-2-2 3 0,-5 2 3 0,8-1 6 0,-8-1-1 0,6 0 1 15,-6 7 0-15,0-7-1 0,5 7 0 16,-5-8-2-16,0 9 1 0,0-3-2 15,0-5 0-15,-5 5-2 0,5 2-2 0,0-7-1 0,-6 8-3 0,6-3-1 0,-8 0 1 16,8-5 0-16,-5 7 1 0,-2-2 2 0,-1-2 2 0,8 2-1 0,-5 0 1 16,-2 1 0-16,0-5 0 0,7 4 1 0,-5-3-2 0,-3 4 1 0,3-5-3 15,5-1 0-15,-8 5-3 0,2-3 0 0,6-2-3 0,-5 1-3 0,5 1 1 0,-7-3-2 16,7 4 0-16,-9-7-2 0,9 5 0 0,0-1-2 0,-5-4 1 0,5 5 0 16,0-5-1-16,0 4-1 0,0-4 2 0,0 0-1 0,0 0-2 0,0 0 2 15,0 6-1-15,0-6 1 0,0 0 2 0,0 3 1 0,0-3 3 0,5 6 2 0,-5-6 1 16,0 5 6-16,9-5 3 0,-2 4 3 0,-7-4 3 0,5 6-1 0,1 0 2 15,2-2 3-15,-3-4-10 0,8 5-12 0,-6 1-21 0,0-3-27 0,-2 1-37 16,10 2-38-16,-10-1-74 0,3-5-89 0,-2 4-90 0,7 1-91 0,-6 2-35 0,-1-7-10 16,0 3 6-16,1 3 15 0,-2-6 23 0,4 0 32 0,-4 0 39 0,-5 0 46 0,0 0 49 15,7-6 55-15,-7 3 72 0,0-4 76 0</inkml:trace>
  <inkml:trace contextRef="#ctx0" brushRef="#br0" timeOffset="16998.47">25588 1612 33 0,'0'-4'103'0,"8"-1"38"0,-8 0 27 0,0 1 29 0,-8-6 26 0,8 5 26 0,0-1 25 0,0 3 22 0,-5-7 22 0,5 4 20 0,0 1 18 0,0 1-43 0,0-7-81 0,0 7-47 0,0-1-27 0,0 1-16 0,0-2-9 0,0 0-7 0,0 2-14 0,0-1-10 0,0 1-7 0,0-1-8 15,0-5-5-15,0 10-1 0,0-9-5 0,0 4 1 0,0-2 0 0,0 3 0 16,5-1 3-16,-5 1-2 0,0-1 3 0,0-1-1 0,0 2 3 0,0 4-2 15,0-5 3-15,0 5-2 16,0-4-3-16,0 4-2 0,0 0-6 0,0 0-3 0,0 0-6 0,0 0-4 0,0 0-9 0,0-5-4 0,0 5-9 0,0 0-6 16,0 0-12-16,0 0-7 0,0 0-8 0,0 0-6 0,0 0-8 0,-5 0-6 0,5 0-4 15,0 0-3-15,0 0-3 0,0 5 1 0,0-5-1 0,0 4 2 16,0-4-1-16,0 0 6 0,0 9 2 0,0-3 6 0,0-1 6 0,0 4 7 0,0 2 7 0,5-6 8 16,-5 4 7-16,0 1 5 15,0 4 4-15,8-4 5 0,-8 0 1 0,0 4 4 0,0-4 1 0,0 4 1 0,5 2 0 0,-5-7 0 0,0 6-1 0,0 1-3 16,5 2-3-16,-5-3-4 0,0 3-2 0,0-2-4 15,9 4 0-15,-9-1-5 0,5 2-1 0,-5-3-5 0,7 7 0 0,-7-6-3 0,0 5 1 0,8-3 0 16,-8 3-4-16,6 0 1 16,0 0 0-16,-6 1 0 0,7-6 0 0,-7 5 3 0,5 1-2 0,2-5 1 0,-7 5 0 0,7-1 1 0,-7 1-3 0,7-1 4 0,-7 0 0 15,0 0-1-15,6-5-1 0,-6 7 0 0,0 2-2 0,7-3 0 0,-7-1-1 0,0 1-2 16,0-7-2-16,0 9 0 0,0-5-1 0,5-2-1 0,-5 5 0 0,0-6-2 16,0-4-2-16,9 6 0 0,-9-3-1 0,0-3 1 0,0 0 1 0,0-1-2 15,5 0-2-15,-5-2-4 0,0 3-9 0,0-6-13 0,7 0-18 0,-7-5-22 16,0 8-24-16,6-9-30 0,-6 8-29 0,0-7-35 15,0 2-36-15,5-6-69 0,-5 0-86 0,0 0-76 0,0 0-68 0,0 0-19 0,0 0 6 0,8-6 23 0,-8 2 31 16,0-7 38-16,0 2 40 0,0-6 45 0,0 2 46 0,-8-8 49 0,8-3 52 0,-5-1 66 16,5 1 79-16</inkml:trace>
  <inkml:trace contextRef="#ctx0" brushRef="#br0" timeOffset="18447.55">23874 1944 26 0,'0'-3'104'0,"0"3"45"0,7-6 37 0,-7 0 35 0,0 6 30 0,0 0 30 0,0-4 29 0,0-1 30 0,0 5 30 0,0-4 28 0,0 4 28 0,0-5-36 0,0 5-72 0,0-4-49 0,0 4-41 0,0 0-25 0,0-6-24 15,0 6-18-15,0 0-17 0,0 0-18 0,0 0-16 0,0 0-20 0,0 0-19 0,0 0-18 0,0 0-16 0,0 0-17 0,0 0-14 0,0 0-13 0,0 0-10 0,-7 0-5 16,7 6-3-16,0-6 0 0,0 0 3 0,0 4 0 0,0 5 0 0,0-4 3 0,0 5 2 15,0-4 4-15,0 9 3 0,0-6 4 0,0 0 8 0,0 6 5 0,0 1 6 16,0-7 0-16,0 4 1 0,0 2-5 16,0 0-1-16,7-4-2 0,-7 2-1 0,0 2 0 0,0-6-2 0,0 7-1 0,0-7 0 0,9 0-1 0,-9 6 0 0,0-3-2 15,5-3 0-15,-5 0-1 0,0 1 0 0,6-1-10 0,-6 3-12 0,7-3-19 16,-7-4-16-16,0 3-22 0,5-2-20 0,-5 3-29 0,0-4-32 0,9 1-45 16,-9-2-54-16,0 2-56 0,7-1-56 0,-7-5-31 0,0 4-17 0,0-4 7 15,0 0 22-15,0 0 27 0,0 0 30 0,0 0 35 0,0 0 32 0,0-4 40 0,-7-1 43 0,7-5 48 16,-9 4 50-16</inkml:trace>
  <inkml:trace contextRef="#ctx0" brushRef="#br0" timeOffset="18657.87">23740 2008 0 0,'0'-3'2'0,"0"-3"108"16,0 0 66-16,0 2 46 0,0-1 36 0,0-1 34 0,0 2 34 0,5-1 33 15,-5 1 33-15,0-1 25 0,0 5 28 0,0 0 24 0,0-4 24 0,0 4-74 16,0-6-134-16,0 6-67 0,0 0-33 0,0 0-21 0,7-6-12 0,-7 6-18 15,0 0-18-15,0 0-20 0,0-3-21 0,0 3-14 0,6-6-13 0,-6 6-13 16,6-6-14-16,1 2-8 0,1-1-12 0,-3 5-10 0,9-4-4 0,-9-1-16 0,10 1-13 16,-3 4-17-16,-5-6-18 0,6 6-17 0,0-6-20 0,-2 6-24 0,-4 0-26 15,7 0-52-15,-1 0-63 0,1 0-77 0,-7 0-80 0,4 0-30 0,2 0-4 0,-5 0 10 16,4 0 26-16,-5 0 28 0,5 0 34 0,-4 0 36 0,-3-3 38 0,3 3 41 16,-2-6 44-16,-6 6 60 0,5-5 65 0</inkml:trace>
  <inkml:trace contextRef="#ctx0" brushRef="#br0" timeOffset="19021.43">24274 1911 86 0,'5'0'149'0,"-5"0"37"16,6-4 26-16,-6 4 23 0,8-6 27 0,-8 6 23 0,0-6 28 0,0 6 26 15,0 0 30-15,0-3 25 0,0 3 27 0,0-6-62 0,0 6-113 0,-8-5-49 16,8 5-23-16,0 0-4 0,0 0-1 0,0-4 0 0,0-2-4 0,0 6-9 0,0-5-9 15,0 5-13-15,-6 0-13 0,6 0-13 0,0-4-12 0,0-2-14 0,0 6-10 16,0 0-9-16,0 0-13 0,-5 0-7 0,5-3-9 0,0 3-8 0,-8 0-9 0,8 0-5 16,-5 0-6-16,-2 0-6 0,7 0-3 0,-9 0-5 0,4 0-1 0,-1 0-2 15,6 0-3-15,-7 3 0 0,1-3 1 0,-1 6-1 0,1-2 1 0,-1 1 1 16,-7 1 1-16,9 3 0 0,-3-3 3 0,3 3-2 0,-9 1-1 0,9-1 0 16,-2-4 1-16,-1 5-2 0,2-1 2 0,0 3 0 0,-1-3 3 0,7 0-1 15,-5 1-1-15,-3 5 1 0,8-6-1 0,-8 1-1 0,3-1-1 0,5 2 0 0,-6 4 1 16,6-5 1-16,0-1-2 0,0 0 1 0,0 1 1 0,0-5-2 0,0 4 2 15,0 3 0-15,0-3 0 0,6 1-1 0,-6-1-1 0,5 0-3 0,3 3-6 16,-8-3-8-16,8 0-6 0,-3 1-13 0,2-1-10 0,5 3-11 0,-4-9-13 16,-1 8-16-16,-2-3-11 0,9-2-17 0,-9-1-15 0,8 4-24 0,1-3-25 0,-7-2-36 15,6 2-36-15,0-6-49 0,-7 5-51 0,8-5-20 0,-2 0-9 0,1 0 12 16,-7-5 16-16,7 5 24 0,0-6 26 0,-5 2 27 0,5-2 30 0,1 1 36 0,-9-4 39 16,2 3 45-16,6-2 47 0</inkml:trace>
  <inkml:trace contextRef="#ctx0" brushRef="#br0" timeOffset="19573.77">24475 1984 23 0,'5'0'113'0,"-5"-6"53"0,0 6 35 0,0-4 30 0,0-1 30 15,0 1 32-15,0-1 32 0,0 5 34 0,0-4 32 0,0 4 31 0,0-6 30 0,0 6-28 16,0-6-64-16,0 6-60 0,0 0-59 0,0 0-28 0,0-3-13 0,0 3-12 16,0 0-12-16,0 0-19 0,-5 0-25 0,5 0-22 0,0 0-25 0,0 0-20 15,0 0-22-15,0 0-18 0,0 0-18 0,-6 3-14 0,6-3-11 0,0 0-6 16,0 0-4-16,0 6-3 0,0 0 3 0,0 3 0 0,0-5 4 0,0 5 2 15,0-3 4-15,-8 3 2 0,8 3 7 0,0 1 4 0,0-4 6 0,0 6 3 16,0-4 2-16,0 4 1 0,8-2-1 0,-8-3 0 0,0 4-4 0,0 2-1 0,0-7-1 16,6 6-5-16,-6 0-4 0,5-5-5 0,-5 4-6 0,7-4-5 0,-7-1-8 15,8 3-6-15,-2 2-8 0,-6-10-10 0,6 6-9 0,1-1-12 0,-7 2-10 0,5-1-13 16,2-5-6-16,-7-1-4 0,9 1 0 0,-9-1 4 0,0 2 4 0,5-6 10 16,-5 0 7-16,0 0 2 0,0 0 1 0,0 0 4 0,0 0 2 0,0 0 6 15,0 0 10-15,-5 0 8 0,5-10 10 0,0 5 6 0,-9 1 5 0,9-7 3 16,-7 1-1-16,7 1 2 0,-5-2-2 0,-2 3 7 0,7-6 10 0,-6-2 11 15,0 1 9-15,-2 1 10 0,1-2 9 0,2 1 6 0,5-3 8 0,-6 2 7 0,-2-2 10 16,3-1 7-16,5 4 8 0,-8-6 13 0,3 7 12 0,5 1 7 16,0-8 7-16,-8 6 3 0,8 6 0 0,0-7 0 0,0 7-3 0,0-1 0 0,0 5-3 15,0-4-5-15,0 5-3 0,0-2-9 0,0-3-6 0,0 3-11 0,0 6-12 0,0-5-12 16,0 1-11-16,0-2-10 0,8 1-6 0,-8 1-4 0,0-2-7 0,5 6-6 16,-5-3-6-16,8-3-7 0,-3 2-2 0,3-1-6 0,-2 5-3 0,-6-6-2 15,12 2 0-15,-4 4-1 0,-2-6 6 0,0 6-1 0,6 0 3 0,-5 0 2 16,7 0-1-16,-1 0 3 0,-8 0 2 0,9 0 1 0,-7 0 1 0,4 0 0 0,-3 6 4 15,0-6 2-15,-3 4 3 0,2 2 2 0,0-1 0 0,-7-1 2 0,5 2 0 16,-5-3 2-16,0 3 0 0,0 3 1 0,0-3 3 0,0 3-4 0,0 0 2 0,-5 3-1 16,5-3-5-16,-7 0-6 0,0 1-8 0,-6 5-9 0,5-5-8 0,3-1-11 15,-8 6-10-15,8-6-14 0,-9 3-14 0,1-3-20 0,8 0-16 0,-11-5-23 16,11 7-18-16,-2-2-29 0,-5-3-32 0,4-2-39 0,1 7-45 0,2-7-51 16,-1 0-53-16,-2 1-16 0,3 1 7 0,-3-2 18 0,3 1 25 0,-3 1 28 0,2-3 32 15,6-3 32-15,-5 7 34 0,-3-7 41 16,1 5 42-16,1-5 47 0,-2 0 62 0</inkml:trace>
  <inkml:trace contextRef="#ctx0" brushRef="#br0" timeOffset="20047.27">24851 1929 63 0,'0'-4'132'0,"0"-1"41"0,0 1 33 0,0-1 32 0,-5 1 28 0,5-2 31 0,0 0 31 16,0 3 32-16,0 3 29 0,-6-6 31 0,6 1 27 0,0 1-51 0,0-2-99 0,0 6-50 0,0 0-30 0,0 0-20 0,0-5-14 0,0 5-17 0,0 0-14 0,0 0-21 0,0 0-20 0,-8-4-20 0,8 4-21 0,0 0-19 15,0 0-20-15,0 0-16 0,0 0-15 0,0 0-12 0,0 0-10 0,0 4-4 0,0-4 0 0,-5 5 0 0,5 1 1 0,0-2 3 16,0 1 1-16,0 1 3 0,0 3 3 0,0 1 2 0,0-1 6 15,0 6 4-15,0 0 7 0,0-5 2 0,-8 4 6 0,8 1-2 0,0 1 1 0,0-3-2 16,0-4 0-16,0 6-7 0,8 0-7 0,-8-4-15 0,0 2-20 0,0-3-23 0,5 1-19 31,-5-1-26-31,8 4-24 0,-8-4-39 0,6-1-49 0,-6 0-57 0,0 3-55 0,5-3-53 16,-5 0-43-16,8 1-9 0,-8-1 7 0,0-4 23 0,0 5 30 0,0-4 34 16,0-6 33-16,0 9 37 0,0-5 37 0,0-4 48 0,0 6 51 0,0-6 53 15,0 0 68-15</inkml:trace>
  <inkml:trace contextRef="#ctx0" brushRef="#br0" timeOffset="20205.2">24827 2175 5 0,'-8'-5'96'0,"8"1"60"0,0 4 44 0,0-6 39 0,0 0 32 0,0 2 33 0,0-1 34 16,0-1 27-16,0 3 27 0,0 3 23 0,0-6 19 0,8 2-30 0,-8 4-59 15,0-5-73-15,0 1-79 0,5-1-47 0,-5 5-27 0,8-7-19 0,-8 4-21 16,6-8-17-16,-1 7-18 0,3-2-15 0,-1 1-12 0,-1-3-8 0,2 3-6 0,-3-1-1 16,0 2-2-16,9-2-13 0,-7-3-17 0,-1 3-28 0,8 1-28 0,-7 1-44 15,5-1-46-15,-6 1-66 0,2-2-64 0,-2 3-52 0,6 3-42 0,-4-6-13 16,-2 0 1-16,-1 2 12 0,3-1 15 0,-8-1 29 0,5 2 34 0,-5-1 38 0,7 1 42 15,-7-1 50-15,0-5 52 0,-7 4 57 0,7 3 72 0</inkml:trace>
  <inkml:trace contextRef="#ctx0" brushRef="#br0" timeOffset="20410.22">24990 1847 0 0,'0'0'1'15,"0"-4"104"-15,0 4 65 0,0-5 42 0,0 5 36 0,0-6 31 0,0 6 32 0,0-4 29 16,6 4 27-16,-6 0 23 0,0-6 21 0,0 6 16 0,0 0 18 0,0 0-79 16,0 0-136-16,0 0-67 0,0 0-36 0,0 0-23 0,0 0-17 0,0 0-15 15,0 0-17-15,0 0-8 0,0 0 0 0,0 0-2 0,0 6 4 0,0-2 2 16,0 2 2-16,0-1 3 0,0-1 4 0,0 2 1 0,0 3 4 0,0 0 3 15,0-3 2-15,0 3 1 0,0 6 0 0,5-5-8 0,-5-1-10 0,0 6-8 0,0-6-9 16,0 7-7-16,8-2-6 0,-8-4-7 0,0 5-7 0,0 0-12 0,5-2-14 16,-5-2-20-16,0 4-22 0,0 0-27 0,7-7-30 0,-7 7-31 0,9-1-31 0,-9 2-57 15,0-1-63-15,5-6-76 0,-5 6-76 0,0-5-29 0,6 4-7 0,-6-4 14 16,0-1 23-16,0 3 33 0,7-3 37 0,-7-4 41 0,0-1 42 0,0-4 47 16,0 0 45-16,0 4 58 0,0-4 64 0</inkml:trace>
  <inkml:trace contextRef="#ctx0" brushRef="#br0" timeOffset="20727.79">25132 1978 80 0,'8'-4'157'0,"-8"-5"47"0,0 0 35 0,5 3 39 15,-5-3 35-15,0 3 37 0,0 0 33 0,7-3 29 0,-7 5 27 0,0-1 25 0,0 1 22 16,0 4-60-16,0 0-112 0,0 0-65 0,0 0-44 0,0 0-22 16,0 0-14-16,0 0-19 0,0 0-25 0,0 0-22 0,0 0-22 0,0 0-18 0,0 0-14 15,0 0-15-15,0 0-12 0,0 0-8 0,0 0-5 0,0 0-3 16,-7 4-4-16,7-4-2 0,0 5-1 0,0-1-1 0,0 5 2 0,0-3 1 0,0 0 4 0,0 3 3 15,0 1 4-15,0-1 4 0,-5 0 6 0,5 2-4 0,0-1-4 0,-8-1-3 16,8 1-6-16,0 4-2 0,-7-4-2 0,7 5-1 0,0-4-2 0,0 2-1 16,-5-3 1-16,5 1 0 0,0 4-1 0,0-6-2 0,0 1 0 0,0-1-2 0,0-4-1 15,0 5 0-15,0-4 1 0,0 3-3 0,5-5 0 0,-5 1-2 0,0-1 0 16,7 2-4-16,1-1 2 0,-8-5-2 0,5 4-1 0,2-4 3 0,0 0-3 0,-2 5 2 16,3-5 2-16,0 0 1 0,-3 0 4 0,1 0-7 0,-1-5-7 0,11 5-14 15,-11-4-16-15,2 4-25 0,4-5-27 0,-3-1-36 0,0 6-36 0,-3-4-64 16,1-1-72-16,2 1-71 0,-3-1-66 0,3 1-24 0,-8-2-5 15,7-4 14-15,-7 5 23 0,0-1 32 0,0 3 35 0,0-7 41 16,0 5 43-16,-7-4 49 0,7 2 50 0,-8-2 62 0,3 4 74 0</inkml:trace>
  <inkml:trace contextRef="#ctx0" brushRef="#br0" timeOffset="20884.16">25101 2027 64 0,'-8'0'139'0,"8"0"43"0,0 0 33 0,0 0 28 0,-5 0 26 15,5 0 27-15,0 0 28 0,0 0 30 0,0 0 31 0,0 0 32 0,0 0 28 16,0-4-50-16,0 4-97 0,0-5-59 0,0 5-42 0,5 0-26 0,-5-4-15 15,0-2-15-15,8 6-13 0,-8-3-16 0,5-3-17 0,0 0-20 0,4 2-19 16,-4-1-21-16,2-1-18 0,1 2-20 0,-3-1-19 0,9-4-22 0,-1 5-22 0,-5-2-24 0,3 0-27 0,-6 3-51 16,11-3-61-16,-4 0-82 0,-6 2-91 0,7-1-37 15,0 1-6-15,-7-1 2 0,7 1 12 0,2-8 20 0,-10 9 26 0,9-3 34 0,-9-3 37 0,3 3 42 0,-3-3 47 0,3 0 58 16,-8-1 66-16</inkml:trace>
  <inkml:trace contextRef="#ctx0" brushRef="#br0" timeOffset="21073.78">25262 1828 85 0,'0'4'150'0,"0"-4"41"0,0 0 35 0,0 0 34 16,8-4 35-16,-8 4 31 0,0 0 30 0,0 0 29 0,0-6 26 0,0 6 27 15,5-5 22-15,-5 1-65 0,0 4-116 0,0-5-60 0,0 1-32 0,0-2-21 0,8 6-18 0,-8-4-20 16,0-1-25-16,7-1-21 0,-7 6-17 0,5-3-18 0,2-3-19 0,-7 6-23 0,7-6-31 16,-2 6-32-16,3-4-35 0,-3 4-48 0,3 0-57 0,-2 0-91 0,-1 4-107 15,11-4-45-15,-11 0-15 0,2 6 2 16,-1-6 11-16,-1 6 18 0,4-6 21 0,-9 3 32 0,7-3 35 0,-7 0 44 0,0 0 44 0,0 0 55 15,0 0 63-15</inkml:trace>
  <inkml:trace contextRef="#ctx0" brushRef="#br0" timeOffset="21609.62">25419 1974 0 0,'0'-5'3'0,"6"5"110"0,2-4 68 0,-8-1 45 0,0 1 36 0,5-2 35 0,-5-3 35 16,7 3 35-16,-7 0 33 0,0-3 35 0,6 5 33 0,-6-5 28 0,0 3 29 15,0 0-73-15,0 3-131 0,0-3-67 0,0 6-34 0,0-5-17 0,0 1-9 0,0 4-16 16,0-6-18-16,0 6-22 0,0 0-23 0,-6 0-19 0,6 0-21 0,0 0-18 16,0 0-20-16,0 0-17 0,0 0-19 0,0 0-16 0,-7 0-9 0,7 0-10 15,0 0-3 1,0 6-1-16,0-2 1 0,-5 1 3 0,5 4 2 0,0-3 1 0,0 4 7 0,0-1 4 16,0 0 3-16,-8 6 5 0,8-3 7 0,0 1 4 0,0 2 5 0,-6 0 1 0,6 0-1 0,0-2 0 0,0 2-3 0,-7 0-2 15,7 0-3-15,0-6-2 0,0 6-1 0,0 1-1 0,0-7-2 0,0 0-2 0,0 6 0 16,0-6-6-16,0 3-5 0,0-3-4 0,0-5-2 0,0 5-2 0,0-3-2 15,0 3 0-15,0-4-1 0,0 2 1 0,0-7 0 0,0 0 4 0,0 3 3 16,0-3 3-16,0 0 7 0,0 0 9 0,0 0 10 16,0 0 7-16,0 0 6 0,0 0 5 0,0 0 1 0,0 0 4 0,0 0 2 0,0-3-1 0,0-4 1 0,0 2 1 15,0-4-1-15,0 3-1 0,-6-3-5 0,6 0-2 0,0-1-4 0,0 0 0 16,0-1 1-16,0-2-1 0,0 4 2 0,0-6 0 0,0 0 2 0,0 0 0 16,0 0-2-16,0 0-1 0,0 0 1 0,0 2-3 0,6-2 0 0,-6 0 0 0,0-4-4 15,0 4-3-15,7 0-3 0,-7 0-4 0,0 2-2 0,6 1-4 16,-6 3-3-16,0-6-1 0,8 6-3 0,-8 3-2 0,0 3 1 0,0-7-4 15,0 5-1-15,5-1-2 0,-5 6-4 0,0-4-2 0,7 4-2 0,-7 0-1 0,0-6 3 0,6 6-2 16,-6 0 5-16,6 0 1 0,-6 6 1 0,8-6 4 0,-1 4 3 0,-2 2 4 16,-5-1 4-16,7-1 7 0,0 5 8 0,-2-3 5 0,-5 3 3 0,8 1 5 15,-1 1 0-15,-1 4 1 0,0-6 2 0,-6 0 0 0,7 7-2 0,-2-1 2 16,3-6-1-16,-8 4-1 16,6 2-4-16,-6 0-1 0,7 0-7 0,-7 0-2 0,6 0-1 0,-6 0-6 0,0-2-6 0,0 2-9 0,0 1-11 15,7-2-16-15,-7-1-16 16,0 2-17-16,0 1-18 0,0-2-22 0,0-4-23 0,0 4-22 0,0 2-21 0,0-7-38 15,0 1-40-15,0 4-55 0,0-8-52 0,0 4-49 0,0-1-42 0,0-4-3 16,0 5 14-16,-7-6 23 0,7 1 29 0,0-5 34 0,0 6 36 0,0-6 34 16,-6 0 38-16,6 0 47 0,-7 0 47 0,1-6 56 0,6 6 69 0</inkml:trace>
  <inkml:trace contextRef="#ctx0" brushRef="#br0" timeOffset="21767.49">25451 2170 0 0,'0'-4'1'0,"0"-2"104"0,-6 0 64 0,6 2 42 0,0-1 35 0,0-1 36 0,0 3 35 0,0-3 29 0,0 6 25 0,6-4 21 0,-6 4 21 0,0-5 23 15,0 1 17-15,0 4-75 0,6-5-132 0,-6-2-66 0,0 4-34 0,0 3-23 0,8-6-15 0,-8 1-23 16,7 5-21-16,-7-4-16 0,5-2-8 0,-5 6-10 0,7-5-8 0,-7 5-18 16,7-4-26-16,-2 4-27 0,3-4-35 0,-1 4-41 0,-1 0-47 0,-6 0-66 15,6 0-72-15,1 0-57 0,-2 0-48 0,3 0-15 0,-2 0 3 0,-6 0 10 0,7 0 18 16,-1 0 27-16,-6 0 31 0,7 0 40 0,-1-5 40 0,-6 5 51 0,8-6 52 0,-8 2 60 16,0 4 78-16</inkml:trace>
  <inkml:trace contextRef="#ctx0" brushRef="#br0" timeOffset="22462.92">25686 1895 0 0,'7'-3'81'0,"-7"-3"61"0,0 6 39 0,0-9 33 0,0 3 29 0,0 1 28 0,5 1 29 0,-5-2 29 0,0 3 28 0,0-7 29 0,0 5 29 0,0-1-12 0,-5 2-32 0,5-2-59 0,0 1-70 0,0 1-33 0,0 4-10 0,0 0-10 16,0-5-10-16,0 5-13 0,0 0-15 0,0-4-16 0,0 4-21 0,0 0-21 0,0 0-19 0,0 0-19 0,0 0-15 0,0 0-13 15,0 0-12-15,0 4-6 0,-7 1-11 0,7-1-2 0,0 1-5 0,0 1 0 0,0 4-1 16,0-1 3-16,0 6 2 0,-6-6 2 0,6 6 5 0,0 0 1 0,0 0 2 16,0-2 2-16,0 8-1 0,0-6-2 0,0-2-2 0,0 2 0 0,0 6-1 0,0-8-1 15,6 2 0-15,-6 0-3 0,0 0 1 0,0 0-5 0,7-6-5 0,-7 7-11 16,0-7-13-16,5 6-15 0,-5-6-13 0,9 0-17 0,-9 3-17 0,0-8-19 16,5 5-16-16,-5-4-22 0,0 5-22 0,7-5-36 0,-7-1-41 0,0 1-32 15,6 2-28-15,-6-7-29 0,0 0-35 0,0 0-12 0,0 0-2 0,0 0 17 0,0 0 22 16,0-7 27-16,0 7 30 0,0-5 32 0,0 1 33 0,0-7 43 0,0 7 43 0,-6-5 40 15,6 0 39-15</inkml:trace>
  <inkml:trace contextRef="#ctx0" brushRef="#br0" timeOffset="22715.95">25673 1974 52 0,'0'-9'126'0,"0"0"41"0,0-3 35 0,-7 3 30 0,7-1 31 0,0 1 29 0,0 4 28 0,0-5 29 16,0 4 28-16,0 3 26 0,0-3 27 0,0 1-50 0,7 5-89 0,-7 0-56 16,0-4-32-16,0-2-22 0,0 6-19 0,0-5-14 0,7 5-13 0,-7-4-14 15,0-2-16-15,6 6-13 0,-6 0-12 0,0-3-11 16,7-3-8-16,-7 6-9 0,5-4-5 0,4 4-3 0,-9-5-2 0,5 5-1 0,2 0 1 0,-1 0-1 0,-1 0 0 15,3 0-3-15,0 0 0 0,3 5-3 0,-3-1-4 0,-3 2-2 0,10-3-5 0,-3 3-2 16,-5-2-4-16,6 7-2 0,-8-7-4 0,9 7-1 16,-9-2-5-16,11 6-1 0,-11-6-3 0,1 1 0 0,1 5-1 0,-7-5-1 0,5 4 0 0,-5 1-3 15,0 1 1-15,0-3-10 0,0 1-9 0,0 1-8 16,0 1-11-16,-5-3-6 0,5 2-7 0,-7-1-8 0,1 2-10 0,1-1-8 0,-4-1-11 0,2-4-11 16,2 5-14-16,-1-6-14 0,-2 1-11 0,3-1-12 0,-3 3-8 0,3-3-21 0,-2-4-23 15,0 3-35-15,2-2-39 0,-3-1-51 0,1 4-56 0,2-3-15 0,-3-6 5 0,8 4 16 16,-6-4 24-16,1 6 27 0,-3-6 26 0,0 0 31 0,8-6 30 0,-5 6 40 15,-1-4 42-15,6 4 47 0,-7-6 59 0</inkml:trace>
  <inkml:trace contextRef="#ctx0" brushRef="#br0" timeOffset="23046.12">25889 1950 0 0,'7'-6'8'0,"-2"3"118"0,1-3 69 0,1-4 50 0,-1 5 45 0,-6 1 36 16,8-1 32-16,-8 1 31 15,5-2 28-15,-5-3 27 0,0 3 27 0,0 6 25 0,0-5 27 0,0 5-86 16,7 0-146-16,-7 0-76 0,0 0-38 0,0 0-30 0,0 0-28 0,0 0-18 0,0 0-18 0,0 0-12 0,0 0-11 16,0 0-11-16,0 0-5 0,0 0-10 0,0 5-7 0,0 1-9 0,6-3-6 0,-6 3-3 0,0 0-5 15,0 3 1-15,0-5 4 0,0 5 2 0,0 3 3 0,0-3 0 0,0 1 1 0,0-1-4 16,0 6 0-16,0-6-4 0,0 3-3 0,0 1-3 0,0-4-2 0,0 6-1 16,-6-4 1-16,6-1 1 0,0 3-1 0,0-2 1 0,0-2-1 0,0 0 1 0,0 3 0 15,0-3-2-15,0 1 1 0,0-1-1 0,0-4 1 0,0 5-1 16,6-4 2-16,-6 3-1 0,0-5-1 0,6 5-3 0,-6-3 0 0,7-6-2 15,1 5-1-15,-3-1 1 0,-5 1-2 0,8-5 0 0,-2 7-8 0,-1-7-5 0,3 0-9 16,-1 3-8-16,5-3-9 0,-5 0-10 0,-2 0-8 0,3 0-7 0,-2 0-9 16,1-3-10-16,-1 3-14 0,-1-7-18 0,2 7-14 0,2-5-19 0,-4 1-19 15,2-1-35-15,-1-1-46 0,-6 2-52 0,6-1-55 0,-6 1-35 0,8-5-23 0,-8 3 2 16,0 0 13-16,0-3 22 0,0 3 27 0,0-3 29 0,0 0 33 0,-8 5 34 0,8-8 39 16,-6 3 51-1,0 4 52-15</inkml:trace>
  <inkml:trace contextRef="#ctx0" brushRef="#br0" timeOffset="23203.87">25875 2063 0 0,'-7'0'2'0,"7"5"108"0,-6-5 63 0,6 0 41 0,0 0 34 0,0-5 30 31,0 5 32-31,0-6 31 0,0 2 29 0,0 4 24 0,0-6 17 0,0 1 18 16,0 5 17-16,6 0-83 0,-6-4-136 0,0-2-70 0,0 6-34 0,7-5-19 16,-7 1-14-16,5-1-16 0,4 1-19 0,-2-2-17 0,-2 3-18 0,1-3-13 15,1 0-13-15,7 2-20 0,-2-1-26 0,-6-1-36 0,7 2-37 0,0-1-57 16,-5 1-66-16,3 4-70 0,-3-5-67 0,5 1-24 0,-7-2-6 0,1 6 6 0,-2-6 14 0,3 3 21 15,-2-3 25-15,1 0 34 0,-7 2 39 0,6-1 42 0,-6 1 47 0,0-1 57 16,5 1 69-16</inkml:trace>
  <inkml:trace contextRef="#ctx0" brushRef="#br0" timeOffset="23378.01">26006 1838 73 0,'0'0'149'0,"0"-6"45"0,0 6 32 16,-7 0 29-16,7 0 27 0,0 0 30 0,0-4 33 0,0 4 28 0,-8-6 31 15,8 6 24-15,0 0 25 0,0 0-59 0,8-5-110 0,-8 5-68 0,0-4-47 16,0 4-25-16,0-5-16 0,0 5-14 0,0-4-15 0,0 4-22 0,7-6-23 15,-7 6-28-15,6-4-29 0,-6 4-32 0,6 0-33 0,1 0-34 0,-7 0-36 0,5 0-55 16,3 0-61-16,-2 0-73 0,7 0-71 0,-8 4-28 0,2-4-4 0,2 6 8 16,-4-2 15-16,2-4 24 0,-1 5 29 0,0-5 34 0,-6 4 38 0,8-4 41 0,-1 0 43 15,-2 5 58-15,-5-5 63 0</inkml:trace>
  <inkml:trace contextRef="#ctx0" brushRef="#br0" timeOffset="23901.93">26220 1866 0 0,'8'0'2'0,"-8"0"107"0,0 0 64 0,5 0 46 0,-5-4 39 0,0-2 44 15,0 6 40-15,0-3 39 0,8-3 34 0,-8 6 30 0,-8-4 27 0,8-1 24 0,0 5 23 16,0 0-80-16,0 0-139 0,0 0-73 0,0 0-40 0,0 0-30 0,0 0-30 16,0 0-27-16,0 0-27 0,-5 0-18 0,5 5-13 0,0-1-10 0,0 2-10 15,0-3-5-15,0 3-6 0,0 3-4 0,0-3-1 0,0 3 3 0,0 0 1 0,0 7 2 16,0-7 7-16,0 6 0 0,0 0-1 0,0-5-2 0,0 4-5 0,0 1-2 16,0 1-5-16,0-3-1 0,0 1-2 0,0 1-2 0,0-5-3 0,0 5 1 15,5 0 0-15,-5-6 0 0,0 0-2 0,8 3-5 0,-8-3-7 0,0 1-7 16,5-1-8-16,-5 0-4 0,0-3-4 0,5 4-2 0,-5-5-1 0,0-1 1 15,0 1 5-15,0-5 5 0,0 0 4 0,0 0 3 0,0 0 4 0,0 0 4 16,0 0 9-16,0 0 6 0,0 0 5 0,0-5 6 0,0-4 4 0,-5 5 3 0,5-2 3 16,0-4-2-16,-5 5-3 0,5-4-3 0,-8-1-5 0,8 1-3 0,-5-3 0 15,-3-2 0-15,0 4 1 0,8 1 0 0,-5-6 0 0,-1 0 3 0,-1 5 2 0,-6-4-1 16,7 1 2-16,-1-3-1 0,0 1 1 0,0 1 0 0,2-2-1 0,5 1 1 16,-8 2-3-16,3-2 0 0,5 0 2 0,-6 6-1 0,6-6 2 0,0 6-2 15,-8-1 2-15,8 5 2 0,0-5 1 0,0 4-1 0,0-3 0 0,0 4-1 0,8 1-4 16,-8-2 0-16,0 6-3 0,0-4-3 0,6-1-3 0,-6 5-2 0,5-6-3 15,3 6 0-15,-8-3-3 0,5 3-1 0,2 0 0 0,7 0 2 0,-8-6-2 16,1 6 4-16,6 6 2 0,-7-6 5 0,7 3 3 0,0-3 5 16,-5 6 0-16,2-1 3 0,4 5 0 0,-1-6 1 0,-5 5 2 0,5-4 0 0,-8 5 1 0,3 1-1 15,-2-1 0-15,-6-1 1 0,7 0-3 0,-7 1 0 16,0 1 1-16,0-2-2 0,-7 1 1 0,7-1-1 0,-6 6-2 0,-2-6-3 0,3 3-2 0,-2-3-1 16,1 0-2-16,-2 1 0 0,2-1-1 0,-6 3 0 0,3-9-1 0,4 7 0 0,0-5-2 15,-8-1 1-15,5 1-2 0,0 1 1 0,3-2 3 0,5 1-1 0,-6 1 1 16,6-6-2-16,-7 4 1 0,7-4 0 0,0 0 0 0,0 0 1 0,0 0-1 0,0 0-1 15,0 0 1-15,0 0-1 0,0 0-1 0,0 0-3 0,0 0-4 0,0 0 1 16,0 0-1-16,7 0 3 0,-1 0 3 16,-1 0 2-16,-5 0-1 0,8 0-8 0,0 0-15 0,5 0-21 0,-8 0-28 0,0 0-31 0,4 6-32 0,-4-6-53 15,8 0-58-15,-5 5-89 0,-2-5-99 0,6 4-44 16,-4-4-15-16,-2 0 5 0,7 4 11 0,-8-4 26 0,2 5 31 0,7-5 41 0,-1 0 42 0,-8-5 48 0,11 5 52 0,-5-4 59 16,2 4 68-16</inkml:trace>
  <inkml:trace contextRef="#ctx0" brushRef="#br0" timeOffset="24799.24">27432 1691 47 0,'-14'0'82'0,"8"-5"26"0,-1 1 27 0,2-2 28 0,-4 6 31 0,4-6 29 0,-2 3 28 0,7-3 25 0,-6 2 24 0,1-1 4 0,5 5-4 0,0-6-20 0,-8 3-26 0,8 3-11 0,0-6-9 0,0 6-5 0,0 0-9 0,0-4-13 16,0-1-16-16,-8-1-13 0,8 6-11 0,0-3-9 0,0-4-6 0,0 7-5 0,0-4-3 0,0-1-5 15,0 0-2-15,0 5-4 0,0-4-2 0,0 4-7 0,0-6-6 0,0 6-9 0,0-4-9 16,0 4-11-16,0 0-9 0,0 0-9 0,0 0-10 0,0 0-10 0,0 0-15 16,0 0-14-16,0 0-15 0,0 0-12 0,0 0-10 0,0 4-6 0,-5-4-3 15,5 6-2-15,0-2 2 0,0 6 4 0,0 1 2 0,5-2 2 0,-5 0 6 0,0 0 3 16,0 6 3-16,8 0 6 0,-8 0 4 0,0 4 0 0,0 2 5 0,8-6 0 15,-8 3 1-15,0 1-2 0,0 2 0 0,5-3-3 0,-5-2 1 0,0 2-2 16,6-3 0-16,-6 6-1 0,0-6-2 16,0 3-1-16,7-2 0 0,-7-1 0 0,5-2-1 0,-5-4-2 0,0 6 1 0,9-3-2 0,-9-3 2 0,5 0-1 15,-5 0 0 1,0-3 0-16,7-2-2 0,-7 7 2 0,0-7 1 0,0-4 3 0,6 6-1 0,-6-6 4 16,0 0 4-16,0 5 2 0,0-5 4 0,0 0 3 0,0 0 2 0,0 0-1 0,0 0 1 0,0 0-3 0,0 0 3 0,0-5-2 0,-6-1 2 15,6 2-2-15,0-7 1 0,-7 7-5 16,7-7-4-16,0 2-2 0,-5-1-4 0,5-5-4 0,-9 6-2 0,4-6-2 0,5 2 2 0,-7-8-2 0,1 6 2 0,1-4-3 15,5-1 2-15,-8 1-2 0,0-5-1 0,8 3 0 0,-5 2 1 0,5-5-2 16,-6 5 0-16,6-2 0 0,0 2 0 0,-7-1-1 0,7 1 0 0,0 4 1 0,0-3-3 31,0 3 0-31,7-1-2 0,-7 2 1 0,0 4-2 0,0-5-2 0,6 5 2 16,-6 1-4-16,5 0 0 0,-5-2 0 0,8 7-4 0,-8-5-1 0,8 3-3 16,-8 0 1-16,5-3-1 0,1 5 0 0,1-1 2 0,-2-1-2 0,4 2-1 15,-4-1 1-15,2 5 2 0,4-4 1 0,-2 4 4 0,3 0 0 0,2 4 1 0,-9-4 3 16,10 5 2-16,-10-1 3 0,9 2 5 0,-9-1 0 0,3 4 2 0,5 1 2 15,-13 0 2-15,6-1 0 0,1 2 1 0,-1-2-1 0,-6 7-1 0,0-7 0 16,0 6 3-16,0-1 1 0,0 0 1 0,-6-3-4 0,-1 2 1 0,1 2-5 0,-2 0-4 16,3 0-9-16,-3 0-11 0,-4-2-13 0,0 2-13 0,5-3-15 0,-6 1-17 15,7 2-21-15,-7-6-24 0,-3 2-21 0,11-1-23 0,-1-1-33 0,-6-5-34 16,3 7-49-16,4-7-51 0,-2 2-55 0,1-1-51 0,1 5-10 0,-3-7 8 0,8-3 23 16,-8 6 26-16,3-6 32 0,5 4 37 0,-6-4 34 0,6 0 37 0,0 0 43 0,-7 0 45 15,7-4 52-15,0 4 67 0</inkml:trace>
  <inkml:trace contextRef="#ctx0" brushRef="#br0" timeOffset="25272.64">27568 1695 0 0,'14'0'7'0,"-2"0"118"0,1 0 73 0,-6-4 48 0,0 4 35 0,5-5 28 0,-12 5 24 0,6-4 24 0,-6-8 21 0,8 9 21 0,-8-3 21 0,6-3 19 0,-6 3 22 0,7 3-86 0,-2-7-145 0,-5 5-75 0,9-1-41 0,-4 3-18 0,2-4-6 0,-7 3-4 0,6 4-3 15,-6-5-6-15,5 5-4 0,-5 0-6 0,0-5-5 0,0 5-5 0,0 0-1 0,8 5-6 16,-8 0-7-16,0-1-4 0,0 3-4 0,0-4-4 0,0 8-4 15,0-1-1-15,0-1 0 0,0 0-2 0,0 6 0 0,0 0 2 0,0 0-5 0,-8 4-1 16,8-4-3-16,-5 4-4 0,5 2-3 0,-6-3-2 16,6 1-1-16,-7 2-1 0,2-3-3 0,5 7-3 0,0-11-3 0,-9 7 1 0,9-2-2 0,0-4 1 15,0 0-2-15,0-2 1 0,0 2-1 0,0-3 2 0,0-3-3 16,9 0 1-16,-9 0-1 0,0-3 2 0,0-2 2 0,0 1 0 0,5 1 5 0,-5-2 3 16,0-4 5-16,0 0 9 0,0 0 14 0,0 0 12 0,0 0 9 0,0 0 8 0,7 0 2 15,-7-4 3-15,0 4 3 0,6-6 4 0,-6 1 1 0,0-5 1 0,0 5 2 0,0-4-2 16,0-1-2-16,5 1-10 0,-5-1-12 0,0-5-10 0,0 1-11 15,0-2-7-15,0 1-3 0,0 2-2 0,0-8-5 0,0 3-2 0,0-3-5 0,0 3-1 16,0-3-4-16,0-2-3 0,0 3-2 0,0-4-3 16,0 5-3-16,0-2 0 0,8 2-1 0,-8-2 0 0,0 3-2 0,8 3-1 0,-8 0 0 0,5 1-2 15,-5 4 0-15,6 0-1 0,-6 1-3 0,7 3 1 0,-7-4-2 0,6 7-1 0,-6 3-3 16,8-6 1-16,-8 6-3 0,7-5 1 0,-2 10 2 0,1-5-1 0,2 6 3 16,-3-3 0-16,3 4 3 0,-3-4-3 0,3 8 0 0,-2-1 1 0,6-1 4 15,-4 7 4-15,4-2 4 0,-5-1 2 0,-2 2 1 0,11 0 3 0,-11 4 0 16,8-4-1-16,-8 6 1 0,4-2 0 0,3-1 0 0,-6 3 2 0,0-2 4 0,9-5 1 15,-10 7-1-15,2-2-6 0,0-4-7 0,-2 0-9 0,3 4-14 0,-1-5-10 16,-2 2-16-16,2-7-13 0,-7 6-17 0,7-6-19 0,-2 6-19 16,-5-5-21-16,0-1-23 0,8 1-21 0,-8-1-21 0,0-4-30 0,0 5-32 0,0 1-46 15,0-7-50-15,-8 2-43 0,8 3-39 0,0-5-2 0,-5 1 12 0,-2 1 26 16,0-2 29-16,2-4 35 0,-2 5 34 0,-1-5 35 0,3 0 36 0,-2-5 43 0,-5 5 49 0,4-4 53 16,1-2 71-16</inkml:trace>
  <inkml:trace contextRef="#ctx0" brushRef="#br0" timeOffset="25446.12">27763 1974 0 0,'-11'-5'1'0,"4"1"106"0,-1-1 68 0,-5 1 44 0,7-2 35 0,6 0 33 0,-5 3 31 0,5-3 30 0,0-4 27 0,0 5 28 0,0 1 22 0,0-1 25 0,0 1 22 0,0 4-78 16,0-6-137-16,5 0-71 0,-5 3-36 0,6-3-19 0,-6 6-12 0,7-5-13 0,-1 1-14 0,-6-2-16 0,8 1-13 15,-1 1-14-15,-2-2-11 0,9 3-11 0,-9-3-9 0,3 2-9 16,5-1-8-16,-7-1-17 0,6 6-17 0,-4-4-21 0,4 4-22 0,-5-6-28 0,6 6-24 16,-5 0-50-16,3 0-61 0,-4 0-80 0,7-5-92 0,-9 5-34 0,8 0-10 0,-7-4 7 15,9 4 16-15,-10-5 26 0,2 5 29 0,5-4 33 0,-12-2 35 0,15 2 41 16,-15-1 45-16,5-1 55 0,2-3 65 0</inkml:trace>
  <inkml:trace contextRef="#ctx0" brushRef="#br0" timeOffset="25856.55">28057 1670 91 0,'0'0'176'0,"0"0"50"0,0 0 32 0,0-3 28 0,0-3 20 0,0 2 28 16,0-1 33-16,0-4 28 0,0 3 30 0,0 2 27 0,0-1 25 0,0-1-61 16,0 6-113-16,0-3-73 0,0 3-54 0,0 0-18 0,0-7-4 0,0 7-2 15,0 0-4-15,0 0-16 0,0 0-25 0,0 0-23 0,0 0-18 16,0 0-19-16,0 0-14 0,0 0-14 0,0 0-13 0,-7 7-12 0,7-7-11 0,0 3-6 0,0 3-6 15,7-1 1-15,-7 5 0 0,0-7 7 0,0 3 5 0,6 3 6 0,-6 0 5 16,5-3 4-16,-5 4 2 0,9-1 3 0,-2-3 0 0,-7 3-2 0,5-4 3 16,3-1 0-16,-3 8 0 0,1-9-2 0,2 3 1 0,4 0-2 15,-5-2 1-15,0 1-2 0,6-5 0 0,-8 4-3 0,9-4-4 0,-9 5-3 0,10-5-3 0,-9 4 1 16,7-4-1-16,1 0 0 0,-9 0 1 0,8 0-1 0,-6 0 0 0,7 0 4 16,-9-4 1-16,3 4 1 0,-3-5 3 0,3 1 6 0,-2 4 6 0,-6-5 3 15,5-5 6-15,-5 4 2 0,0 3 1 0,7-9 1 0,-7 3 1 0,0 0 0 16,0-1-2-16,0 1 1 0,0-3-1 0,0 3-1 0,0 0-2 0,0-6 3 15,-7 6 0-15,7 0 2 0,0-2 2 0,-5-3 2 0,5 4 2 0,-6 5 4 16,-2-4 1-16,8-1 0 0,-5 4 2 0,5 1-6 0,-8 1-4 0,8 4-4 0,-5-6-8 16,5 6-6-16,0 0-4 0,-7 6-7 0,7-6-4 0,0 4-5 0,-7 7-4 15,7-8-3-15,-7 7-1 0,7 1-1 16,-6-1-2-16,6 4 3 0,0 0 5 0,-7-3 7 0,7 2 4 0,0 2 5 16,0 6 3-16,0-8 1 0,0 2 2 0,0 6 2 0,0-6-1 0,0-2 0 0,7 2 0 0,-7 5 1 0,0-6 2 0,0 0-3 15,6 2 2-15,-6-1-1 0,7-2-2 0,0 2-14 0,-7-4-18 0,7 4-22 0,-7-2-24 16,5-4-30-16,3 3-31 0,-8 3-35 0,5-6-33 0,-5 0-73 0,8 1-87 15,-8-1-71-15,0 3-63 0,6-3-17 0,-6 0-2 0,0-5 24 0,0 1 29 0,0-5 38 16,0 0 39-16,0 0 45 0,0 0 44 0,0 0 50 0,0-5 49 16,0 1 66-16,-6-5 82 0</inkml:trace>
  <inkml:trace contextRef="#ctx0" brushRef="#br0" timeOffset="26362.03">28519 1608 3 0,'-6'0'8'0,"6"0"10"0,-7-5 13 0,7 5 19 0,0-5 19 0,-6 5 24 0,6-4 24 0,-8 4 28 0,8-6 31 0,0 2 28 0,-5 4 25 0,5-5 19 0,0 5 13 0,0 0 8 0,0 0 3 16,0 0-4-16,0 0-5 0,0-6-9 0,0 6-11 0,-7-3-16 0,7 3-19 0,0-7-20 0,0 7-24 0,0 0-16 0,0-3-12 0,0 3-8 0,0-6-3 15,0 6-7-15,0-5-2 0,0 5-7 0,7 0-7 0,-7 0-6 16,0-4-5-16,0 4-6 0,0 0-5 0,0 0-7 0,0 0-7 0,0 0-6 16,0-6-7-1,0 6-9-15,0 0-10 0,0 0-8 0,0 0-12 0,0 0-6 0,0 0-8 16,0 0-2-16,0 0-3 0,5 6 2 0,-5-6 0 0,0 4 4 0,0 7 2 0,8-8 2 15,-8 4 0-15,0 2 5 0,0 0 1 0,6 1 4 0,-6 4 6 0,0-4 3 16,0 5 1-16,7 0-1 0,-7 0-3 0,0 0-5 0,0-2-4 0,0 2-2 0,0 6-3 16,-7-6-2-16,7 3-1 0,0-2-2 0,-6 2 1 0,6-3 0 0,0 4 0 15,-8-4 0-15,8 0 0 0,0 0-1 0,0-6 0 0,-5 6 0 0,5 0-4 0,0-6 1 16,0 1-1-16,0-1-1 0,0 3 2 0,0-3-1 0,5 0-2 0,-5 1 2 16,0-5-2-16,8 5 2 0,-8-4-2 0,6-3 1 0,1 7-1 0,-1-5 1 15,-1-1 1-15,2 1-3 0,2-5-2 0,-4 6-7 0,2-2-12 0,-1 1-11 16,-1-5-12-16,4 0-19 0,3 6-16 0,-6-6-21 0,2 0-21 0,-3 0-28 15,3 0-30-15,-1 0-46 0,5 0-54 0,-5-6-73 0,-2 6-72 0,3-5-27 16,-3 1 4-16,3 4 16 0,-8-6 25 0,6-3 28 0,-1 4 32 0,-5-5 34 0,8 1 37 0,0-1 41 16,-8-1 43-16,0-2 53 0,5-2 60 0</inkml:trace>
  <inkml:trace contextRef="#ctx0" brushRef="#br0" timeOffset="26773.29">28747 1619 96 0,'6'0'160'0,"-6"0"47"15,0-7 36-15,8 7 40 0,-8-4 35 0,0-1 34 0,0 0 32 0,5 1 26 16,-5-2 30-16,0 2 24 0,0-1 29 0,0 5-71 0,0 0-119 0,0-6-60 16,0 6-29-16,0-3-20 0,0 3-12 0,0-7-16 0,0 7-20 0,0 0-14 15,0 0-11-15,0 0-13 0,0 0-11 0,0-3-13 0,0 3-13 0,0 0-13 16,0 0-13-16,0 0-12 0,0 0-12 0,0 0-13 0,-5 0-12 0,5 0-7 0,0 3-6 16,-8-3-3-16,8 7-3 0,0-4-2 0,-6 3 1 0,6-1 0 0,-7-1 3 15,7 6 1-15,0 0 4 0,-6 1 2 0,-1-2 3 0,7 6 6 0,-5-6 4 0,-4 6 2 16,4 0 1-16,5-2-1 0,-5 2 0 0,-3 0 0 0,3 6-1 0,5-8 0 15,-8 8-1-15,0-7 0 0,8 5 0 0,0-4 1 0,-5 0-3 0,5-2 1 16,0 2-1-16,0 0 1 0,0 0-2 0,0 0 0 0,0-6 0 0,5 1-1 16,-5 5 0-16,8-9 0 0,-8 3-1 0,8 0-3 0,-3-5-2 0,3 7 2 0,-3-7 2 15,0 2 1-15,4 0 3 0,-4-6 0 0,2 3 3 0,-1-3 3 0,7 6-1 16,-5-6 1-16,4 0 0 0,-6-6 2 0,8 6 4 0,-2-3 4 0,-3 3 4 16,1-6 5-16,-2 0 0 0,-3-3 4 0,9 3-1 0,-7 2 2 0,-1-5 2 0,1 0 1 15,-1 3 0-15,1-3-1 0,-1-3 1 0,1 3 0 0,-7-4-5 0,7 1-1 16,-7-2-3-16,0 4-6 0,7-5-7 0,-7 2-5 0,-7-2-9 0,7 4-10 15,0-2-14-15,-7-2-12 0,7 0-13 0,-7 0-17 0,1 6-12 0,6-1-15 16,-7-5-18-16,1 5-20 0,-1 1-16 0,1-2-18 16,-1 2-17-16,-7 5-19 0,9-2-27 0,-3-3-42 0,3 3-52 0,-9 6-57 0,9-4-54 15,-2 4-13-15,-1 0 7 0,-4 0 22 0,5 4 27 0,2-4 30 0,-9 0 33 0,7 6 33 0,1-3 34 16,-6 3 39-16,3 0 43 0,4-6 54 0,-8 4 66 0</inkml:trace>
  <inkml:trace contextRef="#ctx0" brushRef="#br0" timeOffset="27263.06">28877 1715 68 0,'13'-5'151'0,"-6"1"50"0,7-1 35 0,-9-5 32 0,3 5 32 0,-3-5 35 16,1 4 33-16,2-3 32 0,-3 0 31 0,2 0 29 0,1 3 26 0,-8-3-52 0,6 3-96 0,0-4-67 0,-6 6-49 0,7-1-24 0,-7 0-9 0,0 1-18 0,0 4-17 0,0 0-26 0,5-6-26 16,-5 6-21-16,0 0-19 0,0 0-12 0,0 0-11 0,0 6-13 0,0-2-6 15,0 1-13-15,0 0-8 0,0 6-4 0,0-8-1 0,0 8 1 0,0 2 4 16,0-2 5-16,0 2 5 0,0 3 6 0,0 4 1 0,-5-7-3 0,5 8-1 15,0-2-1-15,-7-4-2 0,7 5-2 0,-6-1 1 16,6 0-3-16,-6-4-1 0,6 4-1 0,0-4-3 0,0-1 0 0,-8 2-3 0,8-7 1 0,0 6-3 0,0-6-1 16,0 3-1-16,0-3-1 0,8 0-1 0,-8 1-2 0,0-5 0 0,0 5 2 15,6-4-2-15,-6-3 0 0,0 3 3 0,0-2 3 0,6-4 3 0,-6 0 5 16,0 0 3-16,0 0 6 0,7 0 4 0,-7 0 4 0,0-4 3 0,5 4 6 0,-5-6 8 16,8 3 5-16,-8-3 4 0,0-4 6 0,6 5 1 0,-6-5-1 0,0 1 0 15,0 0-3-15,0-3-4 0,0-3-2 0,0 6 0 0,0-4-6 0,0-2-1 16,0-6-4-16,0 6-9 0,0-3-5 0,0 2-7 0,-6-2-2 15,6-3-4-15,0 2-3 0,0 1 0 0,0 3-4 0,0-6 1 0,0 2-1 16,0 4-2-16,0 0 1 0,0 0 0 0,6 2-1 0,-6 2-1 0,0 1 1 0,0 1 0 0,0 0 1 0,7 3-1 16,-7 2-2-16,0-1-3 0,0 5-6 0,0-6-9 15,0 6-6-15,0 0-10 0,0 0-1 0,6 0-1 0,-6 0 2 0,5 6 2 0,-5-6 0 0,8 5 3 16,0-1 2-16,-3 2 5 0,2 3 2 0,-1 0 6 0,7 1 7 0,-5 1 8 16,3 2 9-1,-3 2 7-15,5-6 5 0,-6 7-1 0,5-1 1 0,-7-1-2 0,10 2 1 0,-2-1-1 0,-7-2-4 0,-1 8 0 0,2-12-4 0,2 10-3 0,-4-5-6 16,1 2-12-16,1-7-10 0,-7 6-13 0,5 0-15 0,-5-6-17 0,0 6-18 15,0 0-17-15,0-6-19 16,0 1-19-16,0-1-20 0,0 3-18 0,0 1-27 0,-5-8-20 0,5 5-39 0,-7-1-44 0,1-3-48 0,6 3-47 0,-5-3-25 0,-4-2-11 0,2 1 13 16,2-1 21-16,5 1 27 0,-6-5 29 0,-1 6 33 0,1-6 34 0,-2 0 37 15,1-6 40-15,2 6 49 0,-2-5 53 16</inkml:trace>
  <inkml:trace contextRef="#ctx0" brushRef="#br0" timeOffset="27421.32">29035 1911 0 0,'0'-10'1'0,"-8"4"103"0,8-3 67 0,0 4 46 0,0-5 39 0,0 5 39 0,0-5 37 0,0 1 33 0,0 5 29 0,8-7 22 0,-8 7 23 0,0-7 16 0,5 7 16 16,-5-1-79-16,0 1-135 0,7-2-72 0,-7 2-39 0,6-1-29 0,-6-1-19 0,6 3-25 0,1-3-24 0,-7 0-18 0,8 2-13 0,-3-1-17 0,1 5-17 16,2-4-23-16,-3 4-29 0,3-5-36 0,-1 5-39 0,-7 0-61 0,5 0-75 0,7 0-67 15,-12 0-65-15,7 0-24 0,1 0-2 0,-2 0 9 0,1 0 15 0,-7 0 23 16,6-4 28-16,-1 4 38 0,-5-6 42 0,7 6 46 16,-7-6 49-16,9 3 61 0,-9-3 73 0</inkml:trace>
  <inkml:trace contextRef="#ctx0" brushRef="#br0" timeOffset="27642.59">29235 1667 0 0,'8'0'1'0,"-8"0"105"0,5-6 63 0,-5 2 43 0,8 4 39 0,-8-5 35 0,0-1 37 0,0 6 31 31,5-3 26-31,-5 3 27 0,0-6 21 0,0 6 20 0,0-4 19 0,0 4-80 16,0 0-136-16,0 0-72 0,0 0-34 0,0 0-23 0,0 0-11 0,0 0-12 16,0 0-10-16,0 0-8 0,0 4-8 0,0 2-5 0,0 3-4 0,0-4-5 15,7 5-1-15,-7-1-6 0,0 1 1 0,7-1 1 0,-7 6 1 0,5 0-3 0,-5-6-8 16,0 7-9-16,0-2-8 0,8 5-10 0,-8-4-5 0,0 4-10 0,0-4-13 15,0 6-10-15,0-8-16 0,0 7-13 0,0-5-15 0,7 0-15 0,-7 4-13 0,0-4-19 16,0 0-18-16,5-2-17 0,-5-2-17 0,8 5-28 0,-8-3-26 0,6-4-36 16,-6 2-35-16,5-2-29 0,3-3-25 0,-8 4-16 0,8-5-11 0,-8-1-2 15,5-4 4-15,-5 4 17 0,0-4 26 0,6 0 29 0,1-4 28 0,-7 4 35 0,0-4 38 16,0-1 42-16,5-1 43 0,-5-4 38 0,0 1 47 0</inkml:trace>
  <inkml:trace contextRef="#ctx0" brushRef="#br0" timeOffset="27895.31">29353 1984 19 0,'0'-10'59'0,"-7"-4"33"0,7-2 34 0,0 1 33 15,-6 2 37-15,6-2 28 0,-5-5 28 0,5 1 25 0,-8 4 26 0,8-4 9 16,-8-1 0-16,3 1-5 0,5 4-9 0,-6-4-12 0,6-2-18 0,-8 6-20 15,8 2-29-15,-5-2-24 0,5 0-24 0,0 6-14 0,0-1-10 0,-7-1-9 0,7 2-6 16,0 5-10-16,0-7-9 0,0 8-12 0,7-4-8 0,-7 3-9 0,0 4-6 16,0 0-8-16,0-5-6 0,0 0-9 0,0 5-6 0,5 0-9 0,-5 0-8 0,0 0-8 15,0 0-3-15,8 0-6 0,-2 0 1 0,-6 5-2 0,5-5 3 0,3 5 4 16,0-1 0-16,-3 3 6 0,1 2 6 0,1-4 5 0,-2 5 9 16,4-1 2-16,-4 0 4 0,2 0 4 0,4 7 3 0,-2-7 1 0,-2 6-1 0,-2-6-2 0,3 6-7 15,-3 1-3-15,1-2-6 0,2 2-5 0,-8-2-4 0,0 5-5 0,7-4-1 16,-7 0-4-16,0-2-2 0,0 2-4 0,0 0-3 0,-7 0-5 0,7 0-5 15,-8-2-8-15,2 2-7 0,6-3-13 0,-5-3-11 0,-3 4-15 0,-4-2-15 0,3-1-21 16,4-4-19-16,-8 3-30 0,8 0-39 0,-9-5-66 0,7 1-82 0,-4 5-93 16,-5-5-94-16,5 1-32 0,3-2-1 0,-4 2 16 0,-1-1 23 0,-1-1 30 15,1-4 35-15,0 4 36 0,2-4 40 0,-10-4 50 0,8 4 55 0,-1-4 71 16,-4-1 75-16</inkml:trace>
  <inkml:trace contextRef="#ctx0" brushRef="#br0" timeOffset="129771.63">4611 13839 34 0,'0'0'62'0,"0"-5"20"0,-6-1 18 0,6 2 20 0,-8-1 21 15,8 1 23-15,0-1 25 0,-5 5 22 0,5-4 24 0,0-2-1 0,0 0-13 0,-7 3-13 0,7 3-14 0,0-6-10 0,0 0-4 0,0 6-3 0,-8-4-8 0,8 4-8 0,0-5-9 0,0 5-11 0,0 0-9 0,0 0-6 0,0-4-9 0,0 4-1 0,0 0-3 0,0 0 1 16,0-5 3-16,0 5 0 0,0 0 3 0,-6 0 2 0,6 0 2 0,0 0-1 0,0 0 3 16,0 0-3-16,0 0-1 0,0 0-3 0,0 0-3 0,0 0-4 0,0 0-5 15,0 0-6-15,0 0-7 0,0 0-5 0,0 0-7 0,0 0-7 0,0 0-7 16,0 0-7-16,0 0-5 0,0 0-8 0,0 0-7 0,0 0-7 0,0 0-7 15,0 0-3-15,0 0 1 0,0-4-1 0,0 4 3 0,6 0 3 0,-6 0 3 16,0 0 1-16,8 0-1 0,-1 0 2 0,-7 0 0 0,5 0 1 0,3 0 2 0,-2-6 3 16,-1 6 2-16,3 0-1 0,-1 0-3 0,-1 0-4 0,7-6-5 0,-8 6-6 15,9 0-5-15,-1 0-4 0,0-3-2 0,0 3 1 0,0 0 0 0,8-6-4 16,-10 6 0-16,10 0-3 0,-2 0-2 0,1 0-3 0,-1 0 1 0,-1 0-2 0,9 0 0 16,-7 0 2-16,0 0-1 0,5 6 1 0,-6-6-1 0,2 3-1 0,6-3 1 15,-9 0 0-15,8 6 2 0,-7-6 1 0,1 6 4 0,7-6 1 0,-1 4 1 16,-7-4 3-16,7 5 1 0,0-1 1 0,0-4 0 0,-7 5-1 0,8-1 3 0,-1-4-2 15,0 6 2-15,0 0 0 0,0-6-3 0,1 3 0 0,-8 3-2 0,6-6-2 16,-6 6 0-16,2-2-1 0,-2-4-1 0,-6 5 3 0,7-5 4 0,-8 4 3 16,3 1 5-16,-3-5 3 0,0 0 3 0,4 4 3 0,-11-4 4 0,1 6 1 15,1-6 1-15,-2 0 1 0,4 0 2 0,-4 5 1 0,2-5-1 0,-7 0 0 16,6 0-2-16,-6 0-4 0,0 0-4 0,0 0-4 0,0 0-3 0,0 0-3 0,5 0-2 16,-5 0-2-16,0 0-3 0,0 0 0 0,0 0-4 0,0 0 0 0,0 0-4 15,0 0-7-15,0 0 0 0,0 0 0 0,0 0 0 0,0 0 0 0,0 0 0 16,0 0 0-16,0 0 0 0,0 0 0 0,0 0 0 0,0 0 0 0,0 0 0 15,0 0 0-15,0 0 0 0,0 0 0 0,0 0 0 0,0 0 0 16,0 0 0-16,0 0 0 0,0 0 0 0,0 0 0 0,0 0 0 0,0 0 0 0,0 0 0 16,0 0 0-16,0 0 0 0,0 0 0 0,0 0 0 0,0 0-5 0,0 0 0 15,0 0 1-15,0 0-1 0,0 0 1 0,0 0 2 0,0 0 0 0,0 0 2 0,0 0 0 16,0 0 2-16,0 0-1 0,0 0 1 0,0 0 0 0,0 0 0 16,0 0 0-16,0 0-1 0,0 0 0 0,0 0 1 0,0 0-1 0,0 0 0 15,0 0-2-15,0 0-2 0,0 0-5 0,0 0-2 0,0 0-6 0,0 0-3 0,0 0-4 16,0 0-8-16,0 0-4 0,0 0-6 0,0 0-5 0,0 0-7 0,0 0-10 15,0 0-6-15,0 0-10 0,0 0-6 0,0 0-11 0,0 0-10 0,0 0-10 16,0 0-14-16,0 0-14 0,0 0-12 0,0 0-16 0,0 0-19 0,0 0-19 0,0 0-18 16,0 0-18-16,0 0-20 0,0 4-40 0,0-4-47 0,0 0-64 0,0 0-68 15,0 0-15-15,0 0 9 0,0 0 24 0,8-4 27 0,-8-1 36 0,0-1 37 0,0-3 39 16,-8 0 39-16,8-1 42 0,-5-5 44 0,-8 0 54 0,8 2 62 0</inkml:trace>
  <inkml:trace contextRef="#ctx0" brushRef="#br0" timeOffset="131492.7">6884 13962 0 0,'0'0'41'0,"0"0"46"0,0 0 34 0,0-7 31 0,0 7 36 0,0-3 28 0,-7 3 29 0,7 0 26 0,0 0 21 0,0-6 23 0,0 6 20 15,0 0-17-15,0 0-43 0,0 0-30 0,0 0-23 0,0 0-23 0,0 0-24 0,0 0-22 0,0 0-25 0,0 0-19 0,0 0-17 0,0 0-11 0,0 0-12 0,0 0-10 0,0 0-9 0,0 0-7 16,0 0-4-16,0 0-8 0,0 0-1 0,0 0-6 0,0 0-4 0,0 0-1 0,0 0-5 16,0 0 1-16,0 0-2 0,0 0-1 0,0 0 1 0,0 0-2 0,0 0 3 15,0 0 0-15,0 0 1 0,0 0 2 0,0 0 3 0,0 0 4 0,0 0 2 0,0 0 4 16,0-5 4-16,0 5 3 0,7 0 3 0,0 0 3 0,-7 0 1 0,5 0 5 15,-5 0 4-15,8 0-2 0,-8 0 5 0,5 0-2 0,-5-4-1 0,8 4-2 16,-2 0-2-16,-6 0-1 0,5 0-2 0,2 0-3 0,1-6 0 0,-8 6-3 16,6 0-2-16,0 0-2 0,1-4-4 0,-2 4-1 0,3 0-2 0,0 0-2 0,-3-5-3 15,1 5 0-15,-1 0-2 0,3 0-2 0,0-4-3 0,-3 4 2 0,8 0-5 16,-7 0 1-16,1-5-2 0,6 5 0 0,-7 0 1 0,7 0-3 0,2-7 1 16,-10 7 0-16,9 0 0 0,-1 0-1 0,0 0 1 0,5 0 2 0,-4-3-2 0,-1 3 4 15,8 0-2-15,-10 0 2 0,10 0 1 0,-2 0 0 0,1 0 4 0,-1-6 0 16,2 6 2-16,-3 0 4 0,8 0-1 0,-6 0 1 0,0 0 1 0,-1 0 1 15,7 0-1-15,-8 0 0 0,3 0 2 0,6 0 0 0,-9 0 3 0,3 0 2 16,3 0 2-16,-3 0-2 0,5 0-3 0,-7 0-1 0,7 0 0 0,-8 0 1 0,9 0 1 16,-1 0 2-16,0 0 0 0,6 0 0 0,-5 0 1 0,6 0-3 0,-1 0-2 15,2 0-6-15,3-5-4 0,-3 5-2 0,6-4 3 0,-8 4-4 0,7-6 3 16,-7 6-4-16,7-5-3 0,-7 5-4 0,8-4-2 0,-1 4-3 0,-7-5 1 16,7 5-1-16,-6-4 2 0,6-2-2 0,0 6 1 0,0-3 0 0,0-3 2 0,1 0-3 15,-3 6 0-15,2-4 0 0,2-1-1 0,-2 5 1 0,0-6 4 0,0 6 0 16,1-4 0-16,-8 4-2 0,7-5 1 0,-2 5 1 0,-3-4 0 0,6 4 0 15,-1 0 0-15,-2 0 1 0,2 0 1 0,1-5 1 0,0 5-3 16,-9 5 1-16,8-5-3 0,1 0 1 0,0 4 0 0,-1-4-2 0,-7 5 2 0,7-5-1 16,-7 4 0-16,8-4 0 0,-7 6 0 0,5-6-1 0,-5 5 0 0,6-5 1 0,-7 4 1 15,8-4 0-15,-1 0 0 0,-7 6 0 0,7-6 1 0,0 0-2 0,1 6 2 0,-8-6 0 16,7 0 2-16,1 0 0 0,-9 3-2 0,1-3 0 0,8 0 0 0,-8 0 1 16,2 0 0-16,-2 0 1 0,1 0 0 0,-6 0 2 0,5 0 0 0,-1 0 0 15,3 0-2-15,-2 0 0 0,2 0-5 0,-3 0 2 0,-4 0 1 0,5 6 0 16,-6-6-2-16,8 0 0 0,-3 0 1 0,-4 4-1 0,-3-4-2 0,5 5-1 15,3-5-2-15,-7 4-1 0,1-4-2 0,1 5 1 0,-3 1 1 0,3-2 1 16,-1-4 0-16,0 5 0 0,0 1 0 0,0-3 1 0,1-3 0 0,5 7 1 0,-6-7-3 16,0 5 3-16,6-5 1 0,-5 4 2 0,4-4 0 0,-2 0 0 0,-6 5 2 15,4-5-3-15,4 0 1 0,-2 0-1 0,-5 0-2 0,3 0-1 0,-1 4-2 0,0-4-1 16,-7 0 1-16,9 0-1 0,-9 0 1 0,-1 0-1 0,8 0 0 16,-6 0-1-16,-8-4 1 0,9 4 0 0,-3 0 0 0,-2 0-1 0,-5 0 0 15,2 0-1-15,-5 0 2 0,4-5 2 0,-5 5-1 0,-2 0 1 0,-5 0 2 16,8 0 3-16,-8 0 2 0,0 0 1 0,0 0 1 0,0 0 4 0,0 0 2 0,0 0 2 15,0 0 3-15,0 0-1 0,0 0 2 0,0 0-1 16,0 0 0-16,0 0 2 0,0 0-5 0,0 0-14 0,0 0-5 0,0 0 0 0,0 0 0 0,0 0 0 16,0 0 0-16,0 0 0 0,0 0 0 0,0 0 0 0,0 0 0 0,0 0 0 15,0 0 0-15,0 0 0 0,0 0 0 0,0 0 0 16,0 0 0-16,0 0 0 0,0 0 0 0,0 0 0 0,0 0 0 0,0 0 0 0,0 0 0 0,0 0 0 16,0 0 0-16,0 0 0 0,0 0 0 0,0 0 0 0,0 0 0 0,0 0 0 15,0 0 0-15,0 0 0 0,0 0 0 0,0 0 0 0,0-4 0 0,0 4-14 16,0 0-51-16,-8 0-15 0,8-5-18 0,-5 5-19 0,5-7-23 0,-7 7-20 0,7-3-18 15,-7-3-19-15,2 6-20 0,-3-5-22 0,1 1-23 0,1-7-34 0,0 11-36 16,1-4-82-16,-2-1-97 0,-2-5-39 0,4 7-7 0,5-3 16 0,-7 0 29 0,7 2 33 16,-6-7 38-16,6 7 39 0,0-5 41 0,0 0 44 0,0-6 48 0,6-1 54 15,-6 2 57-15</inkml:trace>
  <inkml:trace contextRef="#ctx0" brushRef="#br0" timeOffset="132516.99">13286 13980 14 0,'0'0'75'0,"-7"6"27"0,7-6 18 0,-6 3 22 0,-1-3 26 0,1 0 25 0,6 0 26 0,-8 0 22 15,3 0 22-15,5 0 17 0,-8 6 20 0,8-6-35 0,-5 0-63 16,5 0-28-16,-5 0-8 0,5 0-4 0,0 0 2 0,0 0-11 0,0 0-14 0,0 0-13 0,0 0-13 0,0 0-9 0,0 0-10 0,0 0-5 0,0 0-4 0,0 0-6 0,0 0-5 0,0 0-6 0,0 0-1 0,0 0-5 0,0 0-2 16,0 0 1-16,0 0 2 0,0 0 6 0,0 0 4 0,0 0 10 0,0 0 10 15,5-6 8-15,0 6 9 0,3 0 6 0,-3 0 3 0,3-3 5 0,5 3 2 0,0-6 1 16,1 6 2-16,-4-4-4 0,11-1-2 0,-2 1-8 0,1 4-11 0,0-5-8 16,6-2-10-16,-1 4-9 15,2 3-9-15,5-6-5 0,-6 6-5 0,13-5-3 0,1 5-1 0,-6-4-5 0,10-2-5 0,-5 6-1 16,7-4-2-16,0 4-2 0,5 0-1 0,-5-5-2 0,6 5-6 15,-7-4-5-15,14 4 1 0,-8-5-2 0,9 5-4 0,-1-7 0 0,-1 7-1 0,7-3 3 0,1-3-3 0,6 6 2 0,-9-5-4 16,10 5 1-16,-2-4-1 0,8-2 1 0,-8 6-2 0,7-5 2 0,0 5 0 16,1-4-4-16,-3 4-2 0,4 0-3 0,4 0-4 0,-6 0-3 0,2 0 3 15,-2 0 3-15,6 0 4 0,-6 0 0 0,0 0 1 0,-1 0 3 0,2 0-1 0,5 0 3 16,-13 0 1-16,8 0 1 0,0 0 1 0,-8 0 3 0,8 0-5 16,-7 0 0-16,-1 0-3 0,-1 0-5 0,-4 0 0 0,8 0-4 0,-11 4 0 0,-4-4-2 15,6 5-4-15,-7-5-2 0,2 6-3 0,-10-2 0 0,10-4-1 0,-9 5 4 16,-4 1 5-16,6-3 2 0,-8-3 2 0,0 7 5 0,0-2 1 0,2-1 1 31,-8-4 2-31,6 5 1 0,-6-1 4 0,0-4-1 0,1 6 4 0,-8-2-3 16,0-4 1-16,2 5-3 0,-2-5-4 0,-1 6-1 0,-2-6-8 0,-5 3-7 15,-4-3 0-15,7 7 0 0,-8-7 0 0,1 5 0 0,-8-5 0 0,8 0 0 16,-14 4 0-16,7-4 0 0,-8 0 0 0,2 0 0 0,2 0 0 0,-9 0 0 16,0 0 0-16,0 0 0 0,0 0 0 0,0 0 0 0,0 0 0 0,0 0 0 15,0 0 0-15,-9 0 0 0,9 0 0 0,-7 0 0 0,2-4 0 0,-1 4 0 16,-7 0 0-16,5-5 0 0,-4 5 0 0,0-7 0 0,-3 7 0 0,2 0 0 0,2 0 0 15,3-3 0-15,-5 3-5 0,0 0-67 0,8 0-10 0,-3 0-10 0,2 3-15 16,-7-3-11-16,13 0-15 0,-5 7-15 0,5-2-14 0,-8-1-17 0,8 1-15 16,0-1-21-16,0 2-14 0,0 3-25 0,0 0-19 0,0 3-35 0,8-3-47 0,-8 0-69 15,0 1-82-15,5-1-24 0,-5 7 8 0,6-6 23 0,-6-2 31 0,7 3 32 16,-7-7 39-16,6 1 38 0,-6 1 42 0,0-6 42 0,8-6 47 0,-8 1 54 0,5-10 63 16</inkml:trace>
  <inkml:trace contextRef="#ctx0" brushRef="#br0" timeOffset="177391.67">24819 3523 0 0,'0'0'51'0,"0"-5"40"0,0 5 24 0,8-4 28 0,-8 4 27 0,0 0 29 0,0-6 26 0,0 0 27 0,0 3 25 0,0-3 22 0,5 2 22 0,-5-1-15 0,0 5-39 0,0 0-21 0,0-6-18 15,0 2-7 1,0 4-1-16,0-5-9 0,0 1-12 0,0 4-10 0,0-11-13 0,0 11-7 0,0-4-7 0,0 4-1 0,0-6-4 0,0 6-6 0,0 0-7 0,0 0-9 0,0 0-10 0,0 0-6 0,0-3-7 0,0 3-6 0,0 0-5 0,0 0-6 0,0 0-10 0,0 0-7 0,0 0-7 0,0 0-12 16,0 0-8-16,0 0-13 0,0 0-10 0,0 0-12 0,0 0-12 0,0 0-10 15,0 0-14-15,0 0-6 0,0 0-6 0,-5 0-2 0,5 0-3 0,0 3 2 16,0 3 6-16,0-2 4 0,0 7 3 0,0-2 6 0,0 1 4 0,0 5 6 16,0-6 7-16,0 6 5 15,0 0 8-15,0-2 2 0,0 3 2 0,0 4-1 0,0-7 0 16,0 2-3-16,0 0-8 0,0 0-1 0,5 0-3 0,-5 0 0 0,0-2-2 15,0 2 0-15,8 0-2 0,-8 0 2 0,0-6 0 0,0 6 3 0,6-6 2 0,-6 7 2 16,0-7 3-16,0 6-8 0,0-6-9 0,5 1-24 0,-5 1-21 0,0 2-30 16,0-3-28-16,8-5-26 0,-8 4-29 0,0 3-33 0,0-3-35 0,7-5-58 15,-7 2-65-15,0-2-70 0,0 1-65 0,6 0-16 0,-6-5 9 0,0 4 28 0,0-4 36 16,8 0 39-16,-8 0 41 0,0-4 41 0,5-1 39 0,-5 0 45 0,5 1 47 16,-5-6 57-16,8 1 68 0</inkml:trace>
  <inkml:trace contextRef="#ctx0" brushRef="#br0" timeOffset="177896.69">25224 3542 93 0,'6'0'170'0,"-1"-4"51"0,3-2 38 0,0 1 35 0,-3 1 28 0,-5-1 31 0,6 1 33 16,2-2 26-16,-3 0 28 0,-5-3 27 0,8 5 23 0,-8-1-65 0,7-1-115 15,-7 6-67-15,5-4-43 0,-5 4-19 0,0 0-5 0,0 0-11 0,0 0-6 16,0 0-13-16,0 0-15 0,0 0-11 0,0 0-12 0,0 0-12 0,0 0-10 0,0 0-12 15,0 0-14-15,0 0-15 0,0 0-16 0,0 0-16 0,-5 0-16 0,5 0-11 16,-7 0-7-16,-1 4-6 0,8 2-3 0,-5-6-2 0,-3 5-3 0,2-1 0 16,1 5-3-16,-3-3 1 0,0 0 0 0,3 3 3 0,-1 0 2 0,-1-3 4 15,2 3 7-15,-4 1 1 0,2 0 4 0,2-1 1 0,-1 2 1 0,1-2 0 16,5 0-1-16,-8 1 3 0,8 1 0 0,-8-2-2 0,8-5 3 0,-5 6-2 0,5 1-2 16,0-1 3-16,0-1 0 0,0-4 0 0,0 5 1 0,0-1 0 15,0 0-2-15,5 3 3 0,-5-3 1 0,8 0 1 0,-8 1 2 0,8-1 3 0,-3 3 1 0,1-8 2 16,-1 5 4-16,11 2 2 0,-11-7 3 0,2 1 1 0,4-1 3 15,-3 1 4-15,5 2 3 0,-7-4 3 0,7-3 0 0,2 0 2 0,-3 0-1 0,-5-3 1 16,6 3 2-16,0-7 4 0,-2 2 4 0,5 1 5 0,-4-1 2 0,-1 1 6 16,-2-7 2-16,3 7 2 0,-6-1 2 0,1-6 4 0,-1 2 3 0,2 4 2 15,-3-5 6-15,2 1-1 0,-1 0-1 0,-6-3-5 0,6 3-5 0,-6 0-6 0,0-1-7 16,0-4-6-16,0 4-4 0,0-5-5 0,0 0-4 0,0 6-3 0,-6-7-8 16,6 2-5-16,-6-1-7 0,-1 2-3 0,2-3-4 0,-3 7-3 15,2-6-1-15,-1 6-2 0,-4-6-4 0,-5 5 0 0,11-1-5 0,-8 7-1 0,0-5-3 16,0 4 0-16,-1-1-1 0,1 2-4 0,1 4 0 0,0 0-6 0,-3 0-10 15,10 0-10-15,-9 0-16 0,1 4-12 0,5-4-14 0,-3 6-14 0,-1-1-16 0,3 4-17 16,-3-5-17-16,6 2-19 0,1 3-19 0,-3-3-19 0,0 3-17 0,3 1-33 16,5-1-35-16,-7-4-44 0,7 5-45 0,-7-1-31 0,7 3-23 0,0-3 3 15,0 0 20-15,0-3 25 0,0 3 32 0,0-5 33 0,0 7 33 0,7-7 36 0,-7 2 37 0,12-1 48 16,-4-1 50-16,0 1 53 0,3-5 69 0</inkml:trace>
  <inkml:trace contextRef="#ctx0" brushRef="#br0" timeOffset="178386.84">25757 3581 79 0,'0'-5'148'0,"0"1"43"0,0-1 36 0,0 1 35 0,0-8 34 0,0 8 36 0,0-5 33 0,0-2 31 0,0 7 30 0,0-5 27 0,-6 3 25 0,6-3-62 0,-5 3-113 0,5 2-59 0,-8-7-27 0,8 7-20 0,-8-1-11 0,8 1-16 15,-5-1-17-15,5-1-16 0,-6 2-18 0,6-2-15 0,-7 3-13 0,7-3-11 16,-5 6-12-16,-4-6-9 0,9 6-6 0,-5-4-10 0,5 4-12 0,-7 0-8 15,1-5-9-15,-1 5-8 0,7 0-4 0,-7 0-9 0,0 0-5 0,2 0-3 16,-2 5-4-16,1-5-2 0,-8 4-2 0,7-4 1 0,2 6-1 0,-4 0 0 16,4-3 2-16,0 3-1 0,-3-2 1 0,3 7-1 0,-3-7 2 0,2 5-1 0,-1-3 2 15,1 3-1-15,-1 0 3 0,1 3-1 0,6-3 2 0,-8 0 1 0,3 1 1 16,5-1 0-16,0 7-1 0,-7-7 3 16,7 2 0-16,0 2 3 0,0-2 1 0,0-1 1 0,0 4 2 0,0-4 1 0,0-1 0 0,7 7 0 0,-7-7 2 15,5 0-1-15,3 1 1 0,-8 1 2 0,6-2 1 0,1 6 2 0,-1-6 2 0,1 1 1 16,7-1 2-16,-9-4 2 0,3 6 0 0,2-2 2 15,4-4 2-15,-7 1-2 0,7-2 4 0,-1 1 0 0,-1-5 4 0,2 0 0 0,-1 0 2 0,6 0 1 16,-6 0 4-16,0-5 4 0,0 1 5 0,1-2 3 0,-2 1 3 0,8 1 5 0,-8-5 4 16,1 2 2-16,1-2 2 0,-9 4 3 0,11-5 5 0,-5 5 0 0,-4-4 1 15,-2-1 0-15,4 4-5 0,-2-3-1 0,-7 0-7 0,5-1-5 0,-5 1-4 0,0-3-5 16,0-2-4-16,0 4-4 0,0-3-4 0,0 2-5 0,0-4-8 0,-5 2-5 16,-2 2-3-16,7-2-5 0,-9-3-4 15,4 7-3-15,-2-6-2 0,-4 6-3 0,2-3-2 0,2 3 0 0,-4 0-4 0,3-1-1 0,-5 5-6 0,8-4-4 16,-9 3-7-16,1 2-8 0,6 4-11 0,-6-6-15 0,7 6-14 0,1 0-14 15,-3 0-12-15,-5 0-13 0,7 0-12 0,-1 6-17 0,2-2-17 0,-9-4-15 0,7 11-18 16,1-7-14-16,-1 5-20 0,0-3-22 0,0 3-31 0,2 0-30 0,-2-3-28 0,7 4-34 16,-6-1-35-16,6 2-2 0,-6-7 13 0,6 5 23 0,0-3 30 0,0 4 29 15,0-5 34-15,0 4 35 0,0-3 35 0,0-2 44 0,0 1 45 16,6-1 46-16,0-4 63 0</inkml:trace>
  <inkml:trace contextRef="#ctx0" brushRef="#br0" timeOffset="178891.54">26260 3527 9 0,'0'-4'98'0,"0"-1"55"0,0 1 41 0,0-8 35 0,5 9 31 0,-5-3 32 0,0 2 32 0,0-1 31 15,0-5 32-15,0 5 27 0,0 1 28 0,-5-1-25 0,5-1-56 0,0 2-62 0,0-2-67 0,0 6-37 0,0-3-25 0,0-3-16 0,-9 0-14 0,9 2-16 0,0 4-20 0,-5-5-16 16,5 0-17-16,-5 1-17 0,5 4-10 0,-8-6-11 0,3 6-9 0,-3-4-5 0,8-1-5 0,-8 5-4 0,3 0-2 0,-1-4-2 0,-1 4-1 0,-6 0-3 16,7 0-2-16,-1 0-2 0,0 0-2 0,0 0-2 0,2 0-1 0,-3 0-1 0,3 4-2 15,-1-4-2-15,-2 5-1 0,3-1 1 0,-2-4-4 0,-1 6 1 0,2-2-2 16,0 1-1-16,-1 0 2 0,2 5-2 0,-4-4 1 0,9-3-1 0,-7 7 3 16,2-4-2-16,-1 3 3 0,6 0 0 0,-7-3 0 0,7 3 3 0,-6 0-2 0,6-3 1 31,-8 4 2-31,8-1-2 0,0 2 1 0,0-7 3 0,-5 5 0 0,5 3 2 0,0-3 1 0,5 0 2 0,-5 1 0 0,0-1 1 0,0 2 2 0,8-1 1 15,-8-1 1-15,6 0 3 0,1 1 5 0,-1 1-1 0,-1-1 0 0,2-1 2 16,2 0 0-16,-4 1-2 0,8 1 4 0,-7-2 0 0,9-3 1 0,-2 3 4 31,-7 0 0-31,7-3 3 0,-1-2 3 0,2 1 3 0,-8-1 5 0,7 1 5 16,0-5 7-16,0 0 7 0,0 0 4 0,-5 0 8 0,2 0 7 0,4-5 5 0,-1 1 8 16,1-1 4-16,-7 5 8 0,6-10 2 0,0 5 1 0,-7 1-2 0,6-5 1 0,-3 3-3 15,-4-3-2-15,0-2-2 0,3 7-6 0,-3-6-4 0,3 1-6 16,-8-3-3-16,8 3-10 0,-8 0-7 0,0-6-11 0,5 6-5 0,-5-7-6 0,0 7-5 15,-5-6-6-15,5 1-7 0,0-2-3 0,-8 3-10 0,8-2-6 0,-8 0-9 16,3 6-8-16,-3-6-10 0,3 5-12 0,0-4-17 0,-4 4-16 0,-3 1-23 16,6-3-22-16,-1 8-22 0,-7-6-26 0,2 6-24 0,-2-2-30 0,1 6-38 0,8-4-43 15,-14 4-89-15,6 0-110 0,-3 0-42 0,5 4-11 0,-2-4 16 0,0 6 27 16,-8-2 35-16,8 1 37 0,2 4 41 0,-9-3 40 0,6 0 44 0,1 3 49 0,-8 1 54 16,10-5 61-16</inkml:trace>
  <inkml:trace contextRef="#ctx0" brushRef="#br0" timeOffset="181895.99">26962 3313 25 0,'6'-5'104'0,"-6"5"45"0,0-4 36 0,0-2 34 0,8 1 31 0,-8 1 29 0,0-2 27 0,0 3 29 15,0-4 30-15,0 2 27 0,0 1 27 0,0-1-36 0,0-1-68 0,0 2-48 0,0-1-37 0,0 1-23 0,0-1-16 0,0 5-12 0,0-4-10 0,0-2-11 0,0 6-9 0,0-6-13 16,0 6-14-16,0 0-12 0,0-4-13 0,0 4-11 0,0 0-13 0,0 0-10 16,0 0-11-16,0 0-9 0,0 0-12 0,0 0-7 0,0 0-9 0,0 0-8 0,0 0-9 15,0 0-9-15,0 0-6 0,0 0-6 0,0 0-5 0,0 0-4 0,0 0-4 0,0 0 0 16,0 0 0-16,0 0 2 0,0 0 4 0,0 4 3 0,0 8 5 0,-8-8 2 16,8 5 7-16,0 0 2 0,0 6 5 0,0 0 5 0,0 0 5 0,0 0 4 15,0 4 5-15,0-4 2 0,0 4 0 0,0-5 0 0,0 7-1 0,-6-7-2 16,6 6-2-16,0-5 0 0,0 4-2 0,0-4-1 0,0 0 0 0,0 0 1 15,0-2-1-15,0-2 0 0,6 2 0 0,-6-1-4 0,0 1-8 0,0-2-12 16,0-2-13-16,8 0-19 0,-8 1-25 0,0-4-22 0,0 3-31 0,5 0-28 0,-5-3-30 16,0-2-49-16,7 1-53 0,-7 1-73 0,0-3-76 0,9 4-28 0,-9-7-3 15,0 0 14-15,5 5 23 0,-5-5 33 0,0 0 35 0,0 0 38 0,0 0 40 0,0 0 42 16,0-5 44-16,0 5 52 0,0-7 57 0</inkml:trace>
  <inkml:trace contextRef="#ctx0" brushRef="#br0" timeOffset="182227.22">26962 3523 74 0,'0'-5'145'0,"0"1"43"16,0 4 34-16,0-6 30 0,0 6 31 0,0-6 28 0,0-3 31 15,6 5 27-15,-6 4 27 0,0-5 24 0,0-1 26 0,0 2-60 0,0 4-106 0,0-5-59 16,0 5-34-16,8-4-20 0,-8-1-13 0,0 5-13 0,0-6-13 0,0 6-15 0,5-4-15 16,-5 4-13-16,7-6-14 0,-7 6-11 0,9 0-9 0,-9-3-9 0,5 3-5 15,1 0-5-15,1 0-6 0,-2-6-2 0,9 6 2 0,-7 6-5 0,6-6-2 0,1 0-1 16,-4 3-2-16,4-3-3 0,1 6 1 0,4-2-4 0,-6 2-1 0,0-1-2 15,-2 4-2-15,4-5-2 0,-2 2-1 0,-2 3-1 0,5 0-2 16,-5 3 1-16,-4-3 0 0,7 0 1 0,-7 1 1 0,4-1 2 0,-3 3 1 0,-3 1-2 16,3-2 2-16,-3-2 0 0,-5 0 0 0,0 1 0 0,7 1 0 0,-7-2 1 15,0 1-2-15,0-1 5 0,-7 0-1 0,7-2 3 0,-5 2-1 0,5-4 3 16,-8 5 1-16,3-6-1 0,-3 1 3 0,-3 1-1 0,4-3 1 0,-7 3-4 16,7 0-4-16,-4-2-12 0,-5 1-12 0,11-5-13 0,-8 4-17 0,-1-4-13 0,2 5-11 15,0-5-13-15,-3 0-12 0,3 0-12 0,5 0-14 0,-6 0-18 0,1 0-13 16,3 0-17-16,-1 0-15 0,2 0-19 0,2-5-22 0,-1 5-26 15,1 0-27-15,-1-4-42 0,2 4-46 0,5-5-19 0,-9 5-3 0,9-4 15 0,-5-2 18 0,5 0 26 16,-7 3 29-16,7-3 30 0,0 1 31 0,-6-5 40 0,6 6 38 0,0-5 44 0,6-3 46 16</inkml:trace>
  <inkml:trace contextRef="#ctx0" brushRef="#br0" timeOffset="182716.81">27386 3474 95 0,'5'-5'161'0,"-5"5"47"0,0-4 39 0,9-1 38 0,-9-1 36 0,0 2 36 16,0-2 36-16,0 3 32 0,0-3 29 0,0 0 27 0,5 2 23 0,-5-1-64 16,0 0-119-16,0 1-60 0,0-2-32 0,0 2-23 0,0-1-17 0,0 5-19 15,0-4-20-15,0 4-20 0,7 0-23 0,-7 0-17 0,0-6-18 0,0 6-15 16,0 0-14-16,0-6-14 0,0 6-12 0,0 0-11 0,0 0-12 0,0 0-6 0,6 0-5 16,-1 6-5-16,-5-6-2 0,9 6 1 0,-9-2 2 0,7 1 0 0,-2-1 6 15,3 6 1-15,-2 0 6 0,-1 0 3 0,3-1 2 0,-1 1 3 0,-2 1 3 16,2 2 0-16,0-2 0 0,-2 2 0 0,3-1 0 0,-3 1-3 0,3-2-5 0,-2 2-4 15,1-1-9-15,-1-3-6 0,2 6-6 0,5-11-5 0,-8 5-4 16,0 2-3-16,4-7-3 0,3 2-4 0,-4-1 0 0,-3-1 0 0,9-4-3 0,-9 0 4 16,2 0 5-16,-1 0 4 0,2 0 8 0,-2 0 7 0,1-4 9 15,-2-1 4-15,4-1 6 0,-4 2 5 0,2-2 5 0,-7 1 2 0,6 1 3 0,-6-5 3 0,5 3 3 16,-5-3 1-16,0 0 6 0,0-3 0 0,0 3 3 0,0-1 2 0,0-4 2 16,0-2 6-16,-5 7 8 15,5-6 8-15,-6 2 5 0,6 2 1 0,-7-2 5 0,7-3 5 0,-5 6 2 0,5 0 2 0,0 1 2 0,-9-1-2 0,9 4 0 16,0 3-5-16,-5-3-3 0,5 1-13 0,0 5-16 0,0-4-13 0,0 4-12 15,0 0-10-15,0 0-9 0,0 0-6 0,0 4-5 0,-7 1-7 0,7 1-4 0,0-3-4 16,0 9 1-16,-6-3 0 0,6 1 2 0,0 4 5 0,0 2 4 0,-8-3 7 16,8 2 7-16,0 0 4 0,-6 3 5 0,6-2 1 0,0-2 2 0,0 5-1 15,0-3 2-15,0-2 0 0,0 1-3 0,0 0 1 0,0 0 3 0,0-2-1 0,0-3 1 16,0 4-2-16,0 2 1 0,0-1-3 0,6 0-3 0,-6 0-15 0,0-2-19 0,8 2-23 16,-8-1-26-16,0 2-31 0,0-1-33 0,6-2-37 0,-6 2-37 0,0 0-57 15,0-6-68-15,0 6-72 0,0 1-74 0,7-7-24 0,-7 0 0 0,0 1 23 16,0 0 31-16,5 1 36 15,-5-6 42-15,0-1 46 0,0-4 46 0,9 0 47 0,-9 0 48 0,0 0 60 0,5-4 66 0</inkml:trace>
  <inkml:trace contextRef="#ctx0" brushRef="#br0" timeOffset="182969.44">27978 3396 98 0,'7'-10'193'0,"-7"4"64"0,0-3 47 0,0 4 42 0,0-5 41 0,0 1 33 0,0 3 34 0,0-3 32 0,0 5 31 0,0-2 30 15,0 1 27-15,7 1-63 0,-7-1-118 0,0 1-90 0,0 4-74 0,0 0-41 0,0 0-21 0,0-6-22 0,0 6-21 0,0 0-16 0,0 0-19 16,0 0-15-16,0 0-21 0,0 0-15 0,0 0-17 0,0 0-14 0,0 0-14 0,0 0-10 16,5 6-5-16,-5-2-3 0,0 1 3 0,0-1 1 0,8 7 4 0,-8-1 4 15,0-1 1-15,0 6 9 0,6 0 4 0,-6 0 5 0,0 4 8 0,0-1 1 0,0 3 1 32,0-2-2-32,0 5-9 0,0-3-9 0,0 3-11 0,7-5-12 15,-7 5-17-15,0-5-16 0,6 2-20 0,-6-3-18 0,5 3-19 0,3-2-22 0,-8-4-23 16,8 0-24-16,-3 0-23 0,-5-2-21 0,7-2-22 0,-1 2-43 0,-6-1-48 15,5-3-62-15,-5-5-63 0,9 7-13 0,-9-7 10 0,0 1 21 0,0-5 30 0,0 4 32 16,0-4 37-16,0 0 36 0,0 0 36 0,0 0 41 0,0-4 42 0,-9-1 56 16,4 1 60-16</inkml:trace>
  <inkml:trace contextRef="#ctx0" brushRef="#br0" timeOffset="183158.73">27886 3581 0 0,'-5'0'10'0,"-2"0"124"0,1 0 72 0,6-5 49 16,0 5 36-16,-5-4 33 0,5 4 29 0,0 0 30 0,0 0 29 0,5-5 28 15,-5 5 27-15,0 0 26 0,0 0 27 0,0 0-88 0,0-4-149 0,0 4-82 16,0-6-40-16,0 6-24 0,0 0-11 0,6-6-11 0,-6 6-12 0,0 0-16 16,0-4-16-16,7 4-13 0,-7-5-14 0,5 1-13 0,4 4-14 0,-9 0-10 0,5-6-11 15,2 6-14-15,-1-5-22 0,7 5-23 0,-5-4-29 0,4 4-29 0,0 0-26 16,-4 0-46-16,4 0-47 0,2 0-80 0,-1 0-89 0,0 0-49 0,-2 0-29 16,5 0-4-16,2 0 9 0,-4 0 23 0,-2 0 31 0,1 0 39 0,1-5 42 0,-9 5 44 15,9-4 48-15,-1 4 53 0,-6-6 58 0</inkml:trace>
  <inkml:trace contextRef="#ctx0" brushRef="#br0" timeOffset="183916.84">28342 3547 0 0,'-5'4'22'0,"5"-4"137"0,-7 0 73 15,1 0 49-15,6 0 37 0,-5-4 30 0,5 4 31 0,-9-5 29 0,9-5 30 0,0 5 25 16,0-4 27-16,0 5 26 0,-7-2 25 0,7 6-101 0,0 0-170 0,0-6-80 16,0 6-32-16,0-3-13 0,0 3-5 0,0-6-6 0,0 6-10 0,0 0-10 15,0 0-12-15,0 0-14 0,0 0-10 0,0 0-13 0,0 0-12 0,0 0-17 16,0 0-15-16,0 0-16 0,0 0-18 0,0 0-9 0,0 0-9 0,0 0-3 0,0 0 0 15,0 0-1-15,0 6 3 0,0-3 1 0,0 3 1 0,0 0 6 0,0-2 2 16,0 5 2-16,0 2 6 0,0-7 5 0,0 5 5 0,0-3 3 0,0 4 2 16,0-1-1-16,0 2-2 0,7-7-6 0,-7 5-5 0,9-4-7 0,-9 1-3 15,5 4-4-15,-5-5 1 0,6-1 0 0,1 1 1 0,-2-1-1 0,11 2 1 0,-11-2-2 16,1 1 1-16,7 1 3 0,-5-6 0 0,-3 3 6 16,8-3 6-16,-7 0 5 0,9 0 6 0,-10 0 4 0,1-3-1 0,7 3 2 0,-6-6 0 0,1 1 4 15,-2 1 0-15,0-2 3 0,1 2 3 0,-2-1 1 0,-5-4 1 0,8 3 0 16,-8 2 1-16,0-7-1 0,6 2 0 0,-6 5-1 0,0-7 1 0,-6 2-2 0,6-7-5 15,0 12-3-15,-8-5-3 0,8-2-2 0,-5 2-3 0,-2-1-4 0,7 1-4 16,-6-1 0-16,0 5-6 0,-2-1-3 0,1-3-5 0,2 5-4 0,-3-1-6 16,2-1-1-16,1 6-3 0,-3 0 1 0,1 0-2 0,1 0 1 0,0 0-2 0,-1 6 2 15,-6-1 1-15,7-1 1 0,-1 1 5 0,1-1 2 0,-7 7 6 0,5-7-1 16,3 5 5-16,-2 3 1 0,1-3 4 0,1-5 1 0,-4 7 1 0,9-2 1 16,-7 1 0-16,7 0 1 0,-5-1-1 0,5 2 2 0,-6-2 1 0,6-5-3 0,0 7 1 15,0-1-1-15,0-1 2 0,0 0-1 0,6 1 0 0,-6-5 1 0,5 4 2 16,2 3 1-16,2-3 0 0,-4 1 3 0,1-6-1 0,6 7 2 0,4-2 1 15,-5 1 1-15,2-5 2 0,0 4 0 0,0-3 5 0,0-2-1 0,6 5 3 0,-6-4 3 16,8-5 3-16,-8 0 4 0,0 7 5 0,6-7 4 0,-7-7 4 0,2 7 4 16,4-5 3-16,-2 1 5 0,-5-1 4 0,10 1 7 0,-9-2 8 0,2-3 4 15,-1 4 5-15,0-5 5 0,-2 4 3 0,5-3-2 0,-11 0-3 0,8-1 1 16,-8 1-6-16,4-3-3 0,-4-2-2 0,2 0-5 0,-1 5-6 0,1-6-8 16,-1 0-7-16,2 0-7 0,-8-3-8 0,0 2-7 0,5-4-5 0,-5 7-7 0,0-8-2 15,0 6-4-15,-5 2-3 0,5-8 0 0,-8 6-6 0,8 1-2 0,-6 4-4 16,-1-3-3-16,1-2-4 0,-1 4-5 0,2 1-1 0,-9 1-5 0,9 3-2 15,-3 3-5-15,3-3-4 0,-11 2-6 0,11 4-2 0,-1 0-1 0,-2 0-3 16,3 0 2-16,-8 4 1 0,6-4 2 0,0 6 3 0,2-3 2 0,-2 9 1 0,-1-9 1 16,3 3 2-16,5 3 6 0,-8-3 4 0,8-3 7 0,-6 9 2 0,6-8 6 15,0 5 2-15,0 1 3 0,0 0 1 0,0-6 1 0,0 8 2 0,6-3 4 16,-6 1 1-16,8 4 4 0,-3-4 2 0,-5-1 3 0,8 6 2 0,4-5 4 0,-5 4 3 16,0 1 2-16,6 1 0 0,0-3 2 0,-2 2 2 0,-3-1 5 0,5 2 5 15,0 2 5-15,1-3 5 0,-2 1 3 0,1-2 3 0,-7 0 0 16,7-3 1-16,-6-2-2 0,-1 1-2 0,0-1-1 0,2 2 4 0,-8-7 1 0,7 5 2 0,-7-4-5 15,5 2-1-15,-5-3-3 0,0-4-3 0,0 5 1 0,0-5 2 0,0 0 7 16,-5 4 4-16,5 1 5 0,-7 1 3 0,7-6-2 0,-8 0 1 0,2 4-3 16,0-4-2-16,-6 5-3 0,4-5-5 0,-5 0-7 0,7 0-8 0,-6 0-24 0,-2 0-23 15,1 0-36-15,0 0-38 0,-6 0-43 0,6 0-48 0,-7-5-57 0,1 5-64 16,6 0-115-16,-6-4-132 0,-2 4-54 16,3 0-19-16,-3-6 10 0,-6 1 19 0,9 1 34 0,-8 4 41 0,7-5 47 0,-8-6 50 0,1 6 57 0,0-4 58 0,6-1 69 15,-7 1 72-15</inkml:trace>
  <inkml:trace contextRef="#ctx0" brushRef="#br0" timeOffset="184793.91">20956 2833 0 0,'0'0'55'0,"0"0"57"0,0 0 40 0,0 0 30 0,0 0 27 0,0-4 25 0,0 4 25 0,0 0 20 0,0 0 20 0,0 0 18 0,0 0 17 0,0 0-20 0,0 0-43 0,9 0-50 0,-9 0-56 0,0 0-37 0,0 0-26 0,0 0-18 0,0 0-16 0,0 0-13 0,0 0-14 0,0 0-10 16,0 0-10-16,0 0-8 0,0 0-9 0,0 0-6 0,0 0-4 0,0 0-6 0,0 0-5 16,0 0-7-16,0 0-10 0,0 0-13 0,0 0-15 0,0 0-28 0,0 0-30 0,0 0-24 15,0 0-18-15,0 0-18 0,0 0-15 0,0 0-25 0,0 0-28 0,0 0-23 16,0 0-18-16,0 4 0 0,0-4 14 0,0 6 19 0,0-6 24 0,5 5 33 0,-5-5 34 16,0 4 28-16,0-4 26 0,0 0 23 0,0 6 27 0</inkml:trace>
  <inkml:trace contextRef="#ctx0" brushRef="#br0" timeOffset="190771.02">21884 1016 18 0,'5'0'100'0,"-5"0"48"0,7 0 35 0,-1 0 31 16,-6-4 26-16,0 4 25 16,5-5 24-16,-5 5 24 0,0 0 24 0,8-6 26 0,-8 6 25 0,0 0-27 0,0-3-60 0,0 3-48 0,0 0-43 0,0 0-26 0,0 0-14 0,0 0-12 0,8-4-9 0,-8 4-12 0,0 0-10 0,0 0-13 0,0 0-15 0,0 0-16 0,0 0-15 0,0 0-17 0,0 0-18 0,0 0-16 0,0 0-13 0,0 0-10 0,0 0-10 0,0 0-6 31,0 0-6-31,0 0-2 0,0 0-2 0,0 0 0 0,0 0 3 0,0 0 3 16,0 0 9-16,0 4 3 0,0-4 8 0,0 3 5 0,0 3 4 0,0-1 5 15,0-1 3-15,0 2 3 0,-8 0 6 0,8-3 2 0,0 3 6 0,0 0 1 16,-8-6 3-16,8 3-1 0,-5 3-3 0,5-2-1 0,-6-4-6 0,6 5 1 0,-7-1-1 15,2 1 0-15,5 1 2 0,-9-6-3 0,4 4 1 0,-2 2-1 0,1-6-2 16,1 5-2-16,-4-5-2 0,2 4-3 0,2-4 0 0,-9 0 0 0,9 6 0 16,-3-6-2-16,-4 0 1 0,5-6-2 0,0 6 0 0,-6 0 0 0,8 0 0 15,-3-4-1-15,2 4 1 0,-1-5-2 0,1 5 0 0,-2-6 1 0,3 2 0 0,-3 4 2 16,8-6 2-16,-5 1 4 0,5 5 3 0,0-4 3 0,-5-1 7 16,5 5 4-16,0 0 7 0,0-4 3 0,0 4 4 0,0-6-1 0,0 6-3 0,0-3-2 15,0-3-2-15,0 0-5 0,5 3-6 0,-5 3-9 0,0-6-7 0,0 0-10 16,5 2-7-16,-5-1-5 0,8 5-7 0,-3-6-2 0,3 3-4 0,-2-1 2 0,1-2 1 15,-1 6 2-15,2-5-2 0,-3 5 4 0,8-4 1 0,-6 4 7 0,5 0 0 16,3 0 4-16,-10 4 1 0,9-4-2 0,-9 5-3 0,11 1-1 0,-5-2-3 0,-4 5 1 16,7-4 0-16,-9 5 1 0,2-1 0 0,-1 3 4 0,-1-3 1 0,11 4 1 15,-11-2 0-15,-5 4 3 0,6-1 1 0,1 6 2 0,-7-5 1 0,0-2 3 16,0 8 2-16,0-6 3 0,0 0 3 0,0-2 2 0,-7 7-2 0,7-4 4 16,-6-7-1-16,1 4 2 0,-3 2 0 0,0-4 1 0,3 3 0 0,-1-5-1 0,-1 6 0 15,-7-4-1-15,9 2 0 0,-8-2-5 0,-1-1-1 0,2 5-5 16,5-6-4-16,-5 1-9 0,-3-1-6 0,3 0-8 0,0 2-8 0,-1-2-6 0,5-5-4 15,-5 8-4-15,7-8-2 0,-7 1-1 0,5-1 1 0,3 2 1 0,-9-1 3 0,9-1 2 16,5 1 3-16,-7-5 6 0,-1 4 8 0,8-4 8 0,-5 0 8 0,5 0 5 16,-6 0 5-16,6 0 5 0,0 0 7 0,-8 0 0 0,8-4 6 0,0 4-2 15,0 0 3-15,-5-5-2 0,5 5 1 0,0-4 3 0,0 4-1 0,0 0 1 16,0 0 2-16,0-5-3 0,0 5 0 0,5-6-2 0,-5 2-4 0,0-1 1 0,0 5-2 16,8-4 1-16,-8 4 2 0,6-5 0 0,-1-2 3 0,-5 7 3 0,8-4 0 15,-1 4-1-15,-2-5 2 0,9 1 1 0,-9 4 0 0,8 0-1 0,-5-5 0 0,5 5-3 16,1-6-2-16,-1 6-1 0,6-4-4 0,-7 4-2 0,1 0-6 0,1-5-6 15,7 5-4-15,-10 0-6 0,1 0-8 0,2 0-11 0,-1 0-18 0,0 0-17 16,0 0-22-16,0 0-23 0,1 0-27 0,-2 0-23 0,2 0-22 0,-9 0-34 16,3 0-37-16,5 0-61 0,-7 5-67 0,-1-5-54 0,-5 0-47 0,7 0-3 15,-7 0 15-15,8 0 29 0,-8 0 30 0,6-5 37 0,-6 5 38 0,7-4 40 0,-1 4 37 16,-6-5 45-16,5-1 48 0,-5-4 59 0,8 7 75 0</inkml:trace>
  <inkml:trace contextRef="#ctx0" brushRef="#br0" timeOffset="191169.01">22260 1174 61 0,'0'-6'161'0,"7"1"64"0,-7-5 51 0,6 7 47 0,-6-7 45 0,0-1 41 0,5 7 42 0,-5-7 37 0,0 7 34 0,0-1 32 0,0-5 28 0,0 6-50 0,0-1-98 0,0-1-81 0,0 2-79 0,0-2-44 16,0 1-28-16,0 5-26 0,0-4-23 0,-5-1-21 0,5 5-21 0,0 0-18 0,0-4-13 16,0 4-12-16,0 0-12 0,-6-6-15 0,6 6-11 0,0 0-15 0,-7 0-9 0,2 0-8 15,5 6-8-15,-8-6-6 0,2 4-5 0,-1-4-5 0,1 5-3 0,-7 4-4 16,5-3-2-16,3 4-2 0,-9-5 1 0,9 9 2 0,-10-5 4 0,10 2 4 15,-9-2 4-15,9 7 3 0,-3-7 1 0,1 6 1 0,-5-6 2 0,7 6-3 16,-2 0 2-16,-2-6-4 0,4 6 0 0,5 1-4 16,-7-3-3-16,1-4-3 0,6 6 0 0,0-4-2 0,0 3-1 0,0-5 1 0,0 2-1 0,0 4-2 0,0-5 3 15,0-1 1-15,6 0 0 0,-6-3 6 0,7 3 4 0,-2 0 3 0,4 1 4 16,-2-4 6-16,-2 3-1 0,1-4 5 0,7-1 6 0,-5 2 3 0,4-1 3 16,-5-5 3-16,6 0 5 0,-1 0 4 0,2 0 7 0,-1-5 5 0,0-1 8 0,0 2 7 15,1-1 6-15,-2 1 10 0,-1-7 6 0,5 1 7 0,-11 7 5 0,8-8 5 16,-7 1 2-16,2 1 1 0,-3 0 1 0,2-1-5 0,-7-5-3 0,7 4-7 15,-7 2-7-15,0-5-8 0,7-1-6 0,-7 4-10 16,0-2-10-16,-7 4-11 0,7-7-14 0,0 1-15 0,-7 6-17 0,7 0-20 0,-7-6-16 0,2 3-21 16,-3 3-21-16,2 0-27 0,-7 3-27 0,8-3-29 0,-11 5-34 0,5-2-32 0,-1 1-33 15,-2 5-55-15,1 0-62 0,0 0-75 0,0 0-77 0,-6 5-22 16,4 1 10-16,3-6 25 0,0 10 34 0,-9-7 37 0,10 7 43 0,-5-5 46 0,4 4 49 0,6-3 47 16,-7 3 52-16,5 3 63 0,-3-8 66 0</inkml:trace>
  <inkml:trace contextRef="#ctx0" brushRef="#br0" timeOffset="192143.86">23973 1022 21 0,'0'-6'98'0,"7"6"46"0,-2-4 36 0,2 4 34 0,-7-5 31 0,0-1 30 0,8 6 29 0,-8-3 28 0,0-1 28 0,0-2 30 0,5 6 30 0,-5 0-28 0,0-5-62 0,0 5-43 0,0-4-32 0,0 4-20 0,0 0-13 0,0 0-13 0,0 0-10 16,0-6-13-16,0 6-13 0,0 0-14 0,0 0-15 0,0 0-19 0,0 0-16 0,0 0-18 0,0 0-17 15,0 0-18-15,0 0-17 0,0 0-14 0,0 0-16 0,0 0-10 0,0 0-11 0,0 0-9 16,0 0-7-16,0 0-5 0,0 0-5 0,-5 0 1 0,5 0 0 0,0 6 4 16,-8-6 4-16,8 4 4 0,0-4 6 0,-7 5 2 0,7 1 5 0,0-2 1 15,-5 5 3-15,5-4 6 0,-7-1 3 0,7 2 6 0,-7 3 4 0,2-3 3 16,5 0 1-16,-8-3-1 0,3 7 1 0,-3-5 1 0,2-1 0 0,1 1 1 0,-2 1 0 15,-2-2 3-15,4 7 0 0,-2-11 2 0,1 4-1 0,-8 2-1 0,7-2-1 16,2 1 0-16,-1-5-3 0,-7 4 1 16,5-4-4-16,-4 5 2 0,6-5 0 0,0 0-3 0,-2 0 1 0,-4 0 1 0,12 0-1 0,-8-5 1 0,2 5-1 0,1 0 3 15,-3-4 2-15,8 4-4 0,-7-5 4 0,7 5-2 0,0-4 2 0,-6 4-2 16,6-6 2-16,0 2 0 16,-6-1-2-16,6-1 4 0,0 2 1 0,0-2 1 15,0 1 1-15,0 1 0 0,0-5-2 0,0 3-1 0,0-3-2 0,0 0-2 0,0-3 2 16,6 3-2-16,-6 0 3 0,0-1-2 0,6 1-1 0,1 3-1 0,-7-4-6 15,8 0-4-15,-8 6-3 0,5-6-3 0,1 5-1 0,2 1-2 0,-8-1 0 0,5-1-3 16,10 2-2-16,-9-2-2 0,0 6-2 0,1-5-3 0,6 5-1 0,-7 0-1 16,7 0-2-16,-1 0 3 0,-3 0-3 0,2 5 4 0,1 1-1 15,4-2 3-15,-5 2 2 0,2 3 0 0,0 0 1 0,1 1 0 0,-2 0 1 0,-4 0 0 16,5 5 2-16,-7-5-1 0,-1 4 1 0,3 2 0 0,0-1 2 0,-8-2 1 16,0 7 0-16,0-5 0 0,0 4 0 0,-8-4 0 0,8 4 0 0,-8-4 3 0,3 3 1 15,-1-3 1-15,-2 6 1 0,3-8 0 0,-3 2 0 0,1 0 2 0,-5-5 2 16,5 5 0-16,2-1-2 0,-8-4 2 0,5 0-1 0,-3 4 1 0,4-4 0 15,-7 1-1-15,7-1-1 0,-4-1 0 0,2 0-2 0,-3 1 1 0,6 1 0 0,-1-8-4 16,1 7 2-16,-2-4-1 0,3-1 0 0,-2-1 0 0,1 1 2 0,0-1 0 16,-2-4 2-16,8 6 0 0,-7-6 5 0,2 5 0 0,5-5 5 0,0 0 3 15,0 0 2-15,0 0 6 0,0 0 2 0,0 0 5 0,0 0 6 0,0 0 6 16,0 0 5-16,0 0 5 0,0-5 2 0,0-1-2 0,0 6-4 0,5-4-5 16,-5-1-10-16,0 1-5 0,7-1-9 0,-7-1-5 0,8 2-6 0,-8-2-2 15,6-3-7-15,0 4-7 0,1 1-5 0,-2-6-7 0,3 5-3 0,5-1 0 0,-7-4 2 16,6 7 2-16,2 3 5 0,-8-6 3 0,6 1 3 0,4 5 2 0,-5-4-1 15,10 4 1-15,-9 0-2 0,0 0-2 0,3 0-2 0,-2 0-10 0,-2 4-17 0,5-4-20 16,-11 0-22-16,8 5-25 0,1 1-27 0,-7-6-28 0,-2 3-35 0,6-3-38 16,-3 7-39-16,0-4-68 0,4 3-77 0,-6-6-62 0,0 5-52 0,2-5-4 15,-1 4 16-15,-2-4 29 0,2 0 37 0,0 0 39 0,-2 0 43 0,3-4 44 0,-3-1 48 0,3-1 49 16,-2-4 52-16,7 7 64 0,-6-12 79 0</inkml:trace>
  <inkml:trace contextRef="#ctx0" brushRef="#br0" timeOffset="192554.65">24507 1086 10 0,'7'-6'100'0,"-7"2"57"0,5-2 42 0,2-3 38 0,-7 4 33 0,9 1 32 0,-9-5 32 0,0 3 30 0,5 0 30 0,-5 3 28 0,0-3 29 0,0 0-23 0,0 2-51 0,6-1-59 0,-6-1-66 16,0 3-37-16,0 3-16 0,0-4-13 0,0-2-12 0,0 6-10 0,0 0-10 0,0-5-10 0,0 5-10 15,0 0-10-15,0 0-12 0,0 0-12 0,0 0-9 0,0 0-10 0,0-4-10 16,0 4-9-16,0 0-9 0,0 0-10 0,0 0-12 0,-6 0-14 0,6 0-11 15,0 0-11-15,-5 0-8 0,5 0-8 0,-9 4-6 0,2 1-1 0,2 1-4 16,-2-6-1-16,1 7 0 0,0-1 0 0,-2-1-1 0,1 5 0 0,2-1-1 0,-1 3 3 16,-2-9 3-16,3 7 4 0,-3-1 3 0,8 2 0 0,-5-1 0 15,5-1-1-15,-8 1-1 0,8-1-2 0,-6 2-2 0,6 4 1 0,0-11 0 0,-5 5 2 0,5 1 3 16,0 1 3-16,0-8-1 0,0 9 3 0,5-9 0 0,-5 9 3 0,0-3 2 16,6-5 0-16,-6 5 3 0,8-3 4 0,-3-1 5 0,-5 5 11 0,8-4 12 15,-3-3 11-15,9 3 7 0,-9-2 11 0,2-4 11 0,7 0 9 0,-1 5 12 16,-8-10 11-16,11 5 11 0,-5 0 10 0,1-4 11 0,2-2 7 0,-1 3 9 0,0-3 1 15,0 0-3-15,-6-3-1 0,5-1-4 0,3 5-4 0,-10-4-5 0,9-1-6 16,-9 1-9-16,3-6-44 0,0 4-68 0,-3 1 0 16,-5 1 0-16,0-6 0 0,6 5 0 0,-6-4 0 0,-6 4 0 0,6-5 0 0,0 5 0 0,-5-4 0 15,-3 4 0-15,0 1 0 0,-4-6 0 0,0 9 0 0,-3-3-171 0,3 3-59 16,-8-1-49-16,1 1-78 0,-2 6-85 0,3 0-101 0,-8 0-99 0,7 0-29 0,-1 6 3 16,-7-2 25-16,3-1 33 0,3 3 43 0,3-1 47 0,-3-1 54 0,3 2 59 15,4-6 61-15,1 0 64 0,-1 0 80 0,7-6 80 0</inkml:trace>
  <inkml:trace contextRef="#ctx0" brushRef="#br0" timeOffset="198475.77">13005 5921 0 0,'-6'6'1'0,"6"-6"32"0,0 0 21 0,-5 0 18 0,5 0 18 0,0 0 24 0,-7 0 27 0,7 0 29 0,0 0 27 0,0 0 20 0,0 0 16 0,0 0 6 0,0 0 1 0,0 0 2 0,0 0 1 0,-9 4-4 0,9-4-7 0,0 0-5 16,0 0-6-16,0 0-15 0,0 0-19 0,0 0-17 0,0 0-19 0,0 0-16 0,0 0-15 0,0 0-10 0,0 0-8 0,0 0-8 0,0 0-8 15,0 0-5-15,0 0-8 0,0 0-5 0,0 0-7 0,0 0-6 0,0 0-5 0,0 0-6 16,0 0-6-16,0 0-5 0,0 0-5 0,0 0-4 0,0 0-3 0,0 0-4 15,0 0-3-15,0 0-5 0,0 0-3 0,9-4 4 0,-9 4 15 0,0 0 9 16,7 0 7-16,-2 0 8 0,-5 0 7 0,14 0 5 0,-9 0 7 0,8 0 4 0,1 0 5 16,-1 0 3-16,-1 0 6 0,2 0 2 0,7 0 7 0,-3 0-12 15,1 0-11-15,8 0-12 0,-7 0-10 0,6 0-7 0,-7-6-9 0,7 6-5 0,-7 0-5 16,7 0-2-16,0 0-2 0,1 0 1 0,-1 0-4 0,-8 0 0 0,9 0 1 16,-1 0 0-16,1 0 1 0,-1 0 0 0,-1 0 1 0,-6 0 0 0,8 0 0 15,-6 0 1-15,-3 0-4 0,3 0-1 0,-10 0-3 0,2 0-6 0,0 0 1 0,1 0-4 16,-9 0-3-16,3 6-2 0,-1-6-2 0,-2 0-1 0,-5 0-1 0,0 0-1 15,0 0 0-15,0 0-3 0,0 0 1 0,0 0 0 0,0 0 1 0,0 0 3 16,0 0 3-16,0 0 3 0,0 0 2 0,0 0 5 0,0 0 2 0,0 0 4 16,0 0 1-16,0 0 5 0,0 0 4 0,0 0 3 0,0 0 6 15,0 0 4-15,0 0 2 0,0 0 2 0,0 0 1 0,0 0-1 0,0 0 1 0,0 0-3 0,0 0-1 16,0 0-2-16,0 0-2 0,0 0-3 0,0 0-3 0,0 0-5 0,0 0-6 0,0 0-4 16,0 0-8-16,0 0-7 0,0 0-9 0,0 0-16 0,0 0-18 0,0 0-20 15,0 0-26-15,0 0-23 0,0 0-26 0,0 0-20 0,0 4-22 0,0-4-17 16,0 5-19-16,0-5-21 0,-5 4-19 0,5 2-41 0,0-3-49 0,-7 3-55 15,7 3-58-15,0-3-23 0,-8 4-2 0,8-5 19 0,-5-1 31 0,5 5 29 0,-7-3 34 0,0-1 33 16,2-5 35-16,-3 4 36 0,0-8 41 0,3 4 52 0,-6-5 56 0</inkml:trace>
  <inkml:trace contextRef="#ctx0" brushRef="#br0" timeOffset="-195167.4">28194 11396 0 0,'0'0'1'0,"0"0"104"0,0 0 70 0,6 6 47 0,-6-6 34 0,0 0 31 0,0 0 24 0,0 0 21 0,8-6 18 0,-8 6 16 0,0 0 14 0,0 0 14 0,0 0 12 0,0 0-81 0,0 0-136 0,0 0-72 0,0 0-44 0,0 0-24 15,0 0-13-15,0 0-4 0,0 0-3 0,0 0 1 0,0 0 5 0,0 0 5 16,0 6 3-16,0-2 5 0,0 1 3 0,-8 1 2 0,8-2 4 0,0 1 1 0,-6 1 1 16,6-3 2-16,-7 3 2 0,7 4-4 0,-8-5-1 0,3-1-5 0,5 1-4 15,-6 5-3-15,-2-4-4 0,3-3 2 0,-8 3 0 0,6-3-1 0,0 4 3 16,0-2-3-16,-6-5 3 0,7 4-1 0,1-4 0 0,-8 0-2 0,6 0 1 0,-7 0-4 16,8-4 0-16,-6-1-3 0,4-2-2 0,-5 4-1 0,0-3-2 0,-1 3 0 15,9-9-1-15,-9 3 1 0,2 5 2 0,-1-11 3 0,6 9 3 0,-5-8 7 16,-3 4 1-16,9 1 9 0,0 0 2 0,-6-7 5 0,3 7 0 0,4-2 1 15,-2-2 2-15,7 1-5 0,-6 3-2 0,1 0-4 0,5-6-1 0,0 6-6 0,-8-1-2 16,8-5-4-16,0 5-4 0,0 0-6 0,0 0-4 0,8 1-5 0,-8-1-5 16,0 1-3-16,0 3-5 0,5 1-2 15,-5-5-1-15,6 7-2 0,1-3-3 0,-2 2-2 0,4-1-1 0,-4-1-3 0,8 2 1 0,-7-2-1 0,9 6 2 0,-3-5 1 16,0 5 3-16,3 0 2 0,4 0 2 0,0 5 3 0,-6-5-1 0,8 6 0 16,-3-2 1-16,3 2-2 0,-3 3-2 0,1 0 0 0,2 1 1 0,-3 4-3 15,1-2-2-15,2 1 1 0,-3 2-2 0,-4 6-1 0,-1-2 0 0,1-1 0 16,-2 3 0-16,1-2 1 0,1 5 2 0,-9 0-1 0,2 1 3 0,2-1-1 15,-4 6 1-15,1 0 0 0,-6-6 3 0,0 5-2 0,7 0-1 0,-7-4 0 16,0-1-1-16,0 1 0 0,-7-1-2 0,7 1 2 0,0-7-1 0,-6 2 1 0,6 0-3 0,-5 0 0 31,5-7-1-31,-9 8-4 0,2-6-5 0,7-2-2 0,-5 2-7 16,-1-4-2-16,-2 3-8 0,3-5-5 0,-3 2-6 0,3-1-10 0,-2-1-7 0,0 0-8 16,0 1-11-16,1-5-10 0,-1 4-14 0,2-3-11 0,-4 0-13 0,4-2-9 15,0 1-12-15,-3 1-13 0,2-6-13 0,-1 4-19 0,-1-4-19 0,3 0-40 16,-1 3-48-16,-2-3-62 0,3-3-67 0,-2 3-34 0,1-4-16 0,-1-2 7 0,7 6 22 0,-7-5 25 15,7-5 29-15,-7 4 32 0,7-3 36 0,-5 4 38 0,5-9 45 0,0 5 54 16,0-2 57-16</inkml:trace>
  <inkml:trace contextRef="#ctx0" brushRef="#br0" timeOffset="-194741.19">28713 11417 0 0,'0'0'1'0,"0"0"104"0,0 0 74 0,0-6 51 0,0 6 38 0,-5-5 35 0,5 1 32 0,0 4 32 16,0-6 29-16,0 3 28 0,0-3 25 0,0 2 22 0,0-2 24 0,-5 1-75 0,5 1-123 0,-8-2-74 0,8 1-45 0,-5 1-25 0,5-5-15 0,-8 3-15 0,0 0-11 0,8-3-12 0,-5 6-14 0,-1-9-5 0,-2 8-6 0,3-1-3 15,-3-4-2-15,3 3-4 0,-2 2-7 0,7-5-3 0,-7 3-3 0,2 0 3 16,-2 2 6-16,-1-1 4 0,8 0 4 0,-5 1 0 0,-3-2 2 16,8 2-2-16,0 4-1 0,0-5-4 0,0 1-7 0,0 4-6 0,-6-6-6 0,6 6-5 15,6-6-4-15,-6 6-6 0,0-3-5 0,0-3-4 0,8 1-4 0,-3 1-3 0,-5-2-3 16,8 3-3-16,-1-3 0 0,-2 2 3 0,9-1 3 0,-9 5 8 0,8-6 3 15,1 6 2-15,-1 0 4 0,0 0-3 0,0 0-1 0,6 6 0 0,-6-1-2 16,0-1-2-16,7 2 1 0,-8 3-3 0,8-5 0 0,-6 7-5 0,-1-2-2 0,0 1-6 16,0 5-1-16,0-6-3 0,0 6-3 0,-7-6 2 0,8 7 0 0,-7-2 0 15,-2 2-1-15,3-4-1 0,3 4 1 0,-11 4 1 0,8-5-2 0,-3 4 2 16,2 0 1-16,-7 1 0 0,8-1 2 0,-8 5-2 0,0 1-3 0,6-5 0 0,-6 5-1 16,0-1 0-16,0 1 1 0,0-7-1 0,0 6 0 0,0 1 0 0,0-6-2 15,0 7 0-15,0-7-2 0,0-1-1 0,0 3-2 0,0-2-7 0,0 2-10 0,0-3-8 16,6-3-9-16,-6 1-12 0,0 2-16 0,0-3-19 0,0 0-22 0,0-5-23 15,7 4-23-15,-7-4-25 0,0-1-27 0,0 0-32 0,0 3-31 0,0-3-53 16,0-3-59-16,0 1-76 0,0-1-80 0,-7-1-22 0,7 5 9 0,-6-10 24 16,6 6 34-16,-6-3 37 0,-2 3 40 0,1-6 42 0,2 0 45 0,-3 0 46 0,2-6 51 15,-7 6 64-15,8-3 69 0</inkml:trace>
  <inkml:trace contextRef="#ctx0" brushRef="#br0" timeOffset="-194567.61">28630 11904 0 0,'-12'0'14'0,"-3"-5"135"0,2 5 84 0,2-4 60 16,-5-1 50-16,11 1 39 0,-8-2 38 0,13 2 26 0,-5-1 22 15,5-4 22-15,0 2 21 0,0 2 22 0,5 1 23 0,-5-5-94 0,0 3-162 0,7-3-92 16,-1 3-56-16,8-3-33 0,-7-1-14 0,4 1-13 0,-3-2-9 0,5 2-2 0,6-7 0 16,-7 7-1-16,9-6-2 0,-2 6-6 0,2-7-9 0,-2 2-11 0,-1 4-11 0,8-3-9 15,-7-1-14-15,10-2-18 0,-6 7-25 0,4-6-28 16,-7 6-32-16,7-7-41 0,-3 7-42 0,-4-6-64 0,7 6-73 0,-1-3-102 0,-7 3-109 0,1 0-46 16,-1-6-11-16,0 6 9 0,2-1 16 0,-2 1 31 0,-7-3 38 0,9 3 46 0,-10 0 46 15,5-1 53-15,-5 1 60 0,1-6 68 0,4 4 74 0</inkml:trace>
  <inkml:trace contextRef="#ctx0" brushRef="#br0" timeOffset="-194204">29450 11271 47 0,'0'0'182'0,"0"0"86"15,0 0 62-15,0 0 51 0,0 0 39 0,0 0 37 0,-5-6 36 0,5 6 32 0,0-6 32 16,-7 2 28-16,7-1 30 0,0 5-40 16,-8-5-79-16,8 5-114 0,0-4-131 0,-6 4-69 0,6-6-31 0,0 6-19 0,-5 0-14 0,5 0-13 0,0-4-14 15,-8 4-14-15,8 0-13 0,-5 0-12 0,-2 0-11 0,7 4-12 0,-9-4-12 16,4 6-8-16,-1-2-9 0,-1 1-7 0,2 0-4 0,-4 5-4 0,4-1-2 15,-2-3 2-15,1 9-2 0,1-6 3 0,-3 7-1 0,0-4 2 0,3 4 2 0,-1 4-2 16,-2-5 3-16,3 4-1 0,-2 0-1 0,-1 1-1 0,3-1 0 0,-2 5 2 16,7-3-3-16,-7-2-1 0,7-1-2 0,0-2-3 0,0 4 1 0,0-2-4 15,0-2-1-15,0 3 0 0,7-5-3 0,-7 2 1 0,7-7 1 0,-2 6-2 0,3-6 3 16,-1 7 4-16,6-7 1 0,-7-4 3 0,7 5 6 0,-5-5 2 0,3-1 6 16,1 1 6-16,2-5 7 0,-1 0 10 0,1-5 11 0,-2 1 12 0,1-1 10 15,1-1 9-15,-2-3 9 0,2 0 7 0,-1-7 8 0,0 1 3 0,0 2 3 0,0-1 3 16,1-7 2-16,-4 2-4 0,-2-2-4 0,5 2-5 0,-5-5-61 15,-3 5-24-15,1-5 0 0,-6 0 0 0,8 3 0 0,-8-4 0 0,0 1 0 0,-8 6 0 16,8-7 0-16,-6 5 0 0,1 1 0 0,-10 4 0 0,9 0 0 0,-7 0 0 16,0 5 0-16,0-5 0 0,0 11-72 0,-1-1-54 0,-4 0-23 0,4 5-27 15,-6 0-25-15,1 5-26 0,7 0-26 0,-8-1-32 0,8 8-32 0,-9-3-73 0,2 6-92 16,6-6-59-16,-6 7-42 0,4 2-3 0,3 1 18 0,-8 1 32 0,7-1 39 16,2 2 42-16,-10-3 43 0,8 3 46 0,-8-2 49 0,10-1 52 0,-10 3 55 0,2-2 76 15,-1-4 91-15</inkml:trace>
  <inkml:trace contextRef="#ctx0" brushRef="#br0" timeOffset="-191837.98">28174 13185 64 0,'0'-11'137'0,"0"-2"44"0,0 3 31 0,0-5 30 0,0 0 26 0,0 6 27 0,0 0 25 0,0-3 27 0,0-3 29 0,0 6 28 0,0 0 28 0,0-7-50 0,5 7-95 0,-5-6-54 0,0 6-31 0,0 0-13 16,0-1-8-16,0-5 0 0,0 4 1 0,0 2 0 0,8-1 0 0,-8 6-6 15,0-7-9-15,0 7-5 0,0-7-11 0,0 7-7 0,0-1-7 0,0 5-7 16,0-4-5-16,0 4-7 0,0 0-10 0,0 0-10 0,0 0-14 0,0 0-15 16,0 0-16-16,0 0-11 0,0 0-13 0,0 0-10 0,0 0-9 0,0 0-10 15,0 0-8-15,0 4-4 0,0 5-2 0,0-4-3 0,7 5 1 0,-7 5 1 16,0 0-2-16,6 0 4 0,2 4 1 0,-8 0 5 0,5 7 2 0,0-2 3 0,4 4 4 15,-9 2 1-15,5 0 2 0,2-2 0 0,-1 3-2 0,1-3-1 0,-7 7-2 16,7-11-1-16,0 5 1 0,-7-5-1 0,5 1 1 0,3-1-3 0,-8-3 1 0,5 3-6 16,-5-6-6-16,8-2-11 0,-2 2-15 0,-6 3-23 0,5-6-28 0,2 0-29 15,2-2-30-15,-9 2-32 0,5-6-33 0,1 3-55 0,1 1-67 0,-2-8-93 0,3 5-96 16,-8-5-35-16,13-1-3 0,-7 2 17 0,-6-1 29 0,7-5 38 0,-1 0 43 16,2-5 47-16,-3-1 45 0,2 2 48 0,-7-5 50 0,6-2 63 0,0-2 69 15</inkml:trace>
  <inkml:trace contextRef="#ctx0" brushRef="#br0" timeOffset="-191315.32">28877 13136 1 0,'7'-5'86'0,"-7"-5"65"0,6 1 45 16,-6 0 37-16,0 3 33 0,7-4 29 0,-7-1 27 0,0 2 28 0,0 5 24 15,0-5 25-15,7-3 23 0,-7 3-16 0,0 0-41 0,0-2-61 0,0 3-74 0,0-3-42 16,0 7-19-16,0-7-17 0,0 1-9 0,-7 5-6 0,7 1-7 0,0-5-6 16,-7 3-5-16,7 2-4 0,0-1-5 0,-6-1-5 0,6 6-6 0,-7-4-11 15,7 4-7-15,-6 0-8 0,6-6-7 0,-7 6-6 0,1 0-6 0,6 0-10 16,-7 0-8-16,1 0-9 0,-2 0-12 0,8 0-8 0,-5 6-8 0,-3-6-7 16,3 4-5-16,0 2-4 0,-4-1-3 0,4 5-5 0,-2-6-2 0,-1 5-2 0,2 2-1 15,0-2 0-15,-1 1 1 0,2 1 3 0,5 2 0 0,-8-4 1 0,2 6 2 16,-1 1 1-16,7-7 3 0,-6 6 1 0,-1 0 2 0,7 4-1 15,-5-4 3-15,5-1 0 0,-9 7-1 0,9-2 1 0,0-4-1 0,0 4 3 0,-5 0-1 16,5-5-1-16,5 7 2 0,-5-8-2 0,0 2-2 0,0 6 2 0,9-8-2 0,-9 2 1 16,5-3 0-16,2 1 0 0,-1 1 4 0,1-4-1 0,-1 1 3 0,2-1-1 0,-3-1 4 15,2 0 2-15,5 1 3 0,-4-5 4 0,4 0 1 0,2 5 2 0,-1-10 3 16,0 4 3-16,0-4 2 0,0 0 3 0,6 0 3 0,-5-4 1 0,6 4 3 16,-9-6 7-16,9-3 4 0,0 4 5 0,0-5 2 0,-7 1 6 0,6 0 2 0,-6-1 2 15,6-1 2-15,-4 1 2 0,-4-4 2 0,-3 4 0 0,5-5 1 0,-6 0-1 16,-2-3-1-16,2 2-5 0,-2-3-7 0,-5 1-6 0,0-8-4 0,0 7-7 15,0 0-3-15,0-7-1 0,0 7-3 0,-5-5-2 0,-2 5-1 0,2-2-5 16,5 2-1-16,-15 5-2 0,10-2 0 0,-3 1-2 0,-3 1-1 0,3 6-2 0,-5-3-1 16,0 1-3-16,8 1-4 0,-11-2-5 0,5 7-8 0,4-1-10 15,-7 1-14-15,2-2-15 0,0 6-15 0,4 0-18 0,-4 0-19 0,4 0-20 0,-3 0-17 16,-2 6-23-16,6-2-22 0,-7 1-20 0,8 4-26 0,-7 1-35 0,6 1-48 16,-6-1-45-16,7-1-49 0,-7 6-31 0,5 0-28 0,3 0 7 0,0-2 20 0,5-4 28 15,-9 6 31-15,4 1 36 0,5-7 37 0,0 6 38 0,0-6 40 0,0 2 49 0,0-1 53 16,0-1 54-16,5 0 68 0</inkml:trace>
  <inkml:trace contextRef="#ctx0" brushRef="#br0" timeOffset="-190952.09">29620 12955 83 0,'0'-10'153'0,"0"1"47"0,0-1 37 0,-6-5 39 0,6 6 38 0,-8 0 36 0,8-3 33 0,-6 3 33 0,-1-1 32 0,7-1 33 0,-5 4 35 0,-3-5-54 0,2 9-107 0,6-9-54 0,-5 9-26 0,5-8-17 0,-8 7-10 0,8 4-17 0,-7-6-21 0,7 2-19 15,0 4-18-15,0 0-21 0,0 0-19 0,0 0-20 0,0 0-22 0,0 0-22 0,0 0-18 0,0 0-19 0,0 0-15 16,0 0-13-16,0 0-9 15,0 4-4-15,0 2 0 0,0-2 0 0,0 7 5 0,0-8 0 0,0 9 2 0,7 3 2 0,-7-2 2 0,8 2 2 0,-8 6 3 0,0-3 1 16,5-3 3-16,-5 10-1 0,6-7-4 0,-6 3 0 0,8 2-3 0,-8 3-4 16,5-2-2-16,-5 0-3 0,7 1-8 15,-7-1-11-15,6 1-17 0,-6-1-21 0,8 1-20 0,-8-1-24 0,6 0-31 0,-6-5-28 0,7 1-31 0,-7 0-38 0,0-2-42 16,5-3-86-16,-5 6-106 0,0-6-56 0,8-6-31 0,-8 6 5 0,0-5 20 0,0-7 32 16,0 3 38-16,0-6 40 0,0 0 45 0,0 0 45 15,0 0 47-15,0 0 52 0,0-6 57 0,0 3 77 0,0-7 89 0</inkml:trace>
  <inkml:trace contextRef="#ctx0" brushRef="#br0" timeOffset="-190479.41">30069 13054 0 0,'6'4'8'0,"2"1"121"0,-3-1 78 0,2 1 48 16,-1-5 35-16,2 0 24 0,-8 0 16 0,6 0 15 0,6 0 15 15,-3-5 21-15,-9 5 23 0,5-4 26 0,-5 4 25 0,5-5-80 0,-5 5-139 0,0-4-78 16,0 4-43-16,0-6-14 0,0 0-3 0,0 3 8 0,0-3 11 0,-5 0 6 15,5 3 9-15,0-3-1 0,-5 1-6 0,5 1-5 0,-9 4-9 0,4-4-7 16,5-1-7-16,-7-1-3 0,7 6-7 0,-6-4-5 0,6-2-2 0,-8 6-5 16,2-5-3-16,6 5-5 0,0-4-5 0,-7 4-6 15,7 0-6-15,0 0-6 0,0 0-9 0,-5 0-10 0,5 0-11 0,0 0-8 0,0 0-10 0,0 0-4 0,0 0-6 16,-8 0-5-16,8 4-1 0,0 1-4 0,0 1 3 0,-6-2-1 0,6 2-3 16,0 3 1-16,-5 0 0 0,5 0 6 0,-8 3-1 0,8 3 5 0,-5-2 3 0,5 7 2 31,-7-4 2-31,7 2-1 0,-9 1 0 0,9 7-1 0,0-7-2 0,-5 6-2 15,5-7-4-15,0 6-3 0,0 1-7 0,0-5-3 0,0 5-4 0,5-6-3 16,4 2-4-16,-9-8-1 0,7 7-1 0,-2-5 2 0,3-2 1 0,-3-2 3 16,1 3-1-16,7-4 5 0,-6 0 5 0,7 0 6 0,-8-5 6 0,6 5 5 0,2-7 9 15,-1 3 4-15,-6-1 5 0,7-5 4 0,-4 4 3 0,4-4 2 0,6-4 3 16,-6 4 8-16,-1-5 11 0,6-1 9 0,-7 3 8 0,8-7 7 0,-8 5 3 0,9-5 5 16,-3 4 3-16,-4-8 5 0,4 4 9 0,-2 1 4 0,-5-7 2 0,2 7 2 15,2-6 1-15,-3-3-7 0,-5 2-8 0,6-4-8 0,-8 7-8 0,-5-8-7 16,0-3-6-16,0 5-7 0,0-5-3 0,0 0-8 0,-5 3-14 0,-8-2-13 15,6 2-14-15,-5 1-13 0,-8 2-17 0,6-2-15 0,-7 0-17 0,-2 7-16 16,2 1-22-16,-6 3-20 0,3 0-26 0,-2 3-35 0,0 1-34 0,-1 1-37 16,1 4-37-16,0 4-73 0,-1 1-91 0,9 4-58 0,-8-3-39 0,-1 3-3 0,6 7 16 15,3-7 29-15,-8 6 32 0,7 0 38 0,-1 0 43 0,1-6 49 0,-1 6 50 0,0-6 53 16,1 1 55-16,-2 1 75 0,3-3 89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10-01T04:36:42.33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25896 10547 0 0,'5'-6'5'0,"-5"3"59"0,6 3 40 0,-6-6 32 0,0 2 31 0,7-1 30 0,-7 5 31 0,0-6 28 0,0 2 24 0,0-2 24 0,0 6 25 15,6-5 2-15,-6 1-11 0,0-1-22 0,0 5-32 0,0-4-23 0,0 4-17 0,0 0-17 0,0-6-10 0,0 6-16 0,0-4-14 0,0 4-7 16,0 0-10-16,0-5-8 0,0 5-4 0,0 0-10 0,0-6-7 0,0 6-9 15,0 0-11-15,0-3-9 0,0 3-7 0,0-6-7 16,0 6-8-16,0 0-6 0,0 0-6 0,0 0-5 0,-6-6-5 0,6 6-5 0,0 0-1 0,0-4-5 16,-7 4-2-16,7 0-4 0,-6 0-1 0,6-5-6 0,-5 5-4 0,5 0-1 15,-7 0-5-15,-2 0-1 0,9 0-3 0,-5 0-4 0,-2 0 1 0,1 0-2 0,-8 5-3 16,7-5-4-16,2 4-2 0,-1 2-4 0,-7 0-3 0,5-3 0 0,-4 8-2 16,5-7-2-16,-6 6-1 0,6-1-2 0,-6 6-2 0,7-4 1 0,1 2-4 15,-11 8 1-15,11-6-1 0,-1 0-2 0,-6 3 1 0,3 1 0 0,4 2 0 0,-2-2 0 16,1 2 1-16,6-3 0 0,-7 1 1 0,7 2 0 0,-7-3 2 0,7-3 1 15,0 6 0-15,0-8 1 0,0 7 4 0,0-4 1 0,7-3 0 0,-7 2 4 16,7 6-1-16,-1-7 0 0,-6 0 2 0,7 0 3 0,-2-4-1 0,9 5 3 16,-7 0 2-16,-1 0 0 0,7-5 0 0,0 4 3 0,1-1 0 0,-2-2 0 15,8-1 3-15,-8 0 1 0,1 1 2 0,6-4 8 0,2 4 7 0,-8-7 9 0,8 1 8 0,-3 2 8 16,-4-4 7-16,4 3 10 0,-5-6 9 0,8 0 7 0,-10 0 8 0,10-6 7 16,-8 6 11-16,6-10 6 0,-6 5 6 0,-1-4-3 0,9-1-2 0,-9 1-3 15,3 0-7-15,-2-7-6 0,6 5-7 0,-7-2-7 0,2-1-7 0,-8-2-6 16,7-3-5-16,-6 5-6 0,4-2-8 0,-3 2-10 0,0-5-5 0,-8-2-32 15,5 2-7-15,-5 1 0 0,8-9 0 0,-8 5 0 0,0-4 0 0,-8 3 0 16,3-3 0-16,-3 2 0 0,0-1 0 0,3 1 0 0,-8-1 0 0,0 6-23 16,0 1-56-16,-6-3-17 0,6 12-16 0,-6-6-19 0,-8 6-22 0,6 3-20 15,-4 2-23-15,6 4-28 0,-7 0-30 0,-1 0-24 0,7 10-22 16,-4-7-53-16,3 12-65 0,-6-5-67 0,9 4-60 0,-3 2-15 0,10 2 14 0,-10 3 28 0,9-2 32 16,-8 5 40-16,8-3 37 0,-2 3 45 0,1-5 47 0,0 5 48 0,0-3 49 0,-1 3 67 15,2-5 72-15</inkml:trace>
  <inkml:trace contextRef="#ctx0" brushRef="#br0" timeOffset="1765.59">26241 11524 91 0,'0'0'168'15,"0"0"49"-15,0 0 41 0,0 0 35 0,0 0 30 0,0-6 30 0,5 2 24 0,0-1 29 0,-5 5 25 0,0-4 25 0,0 4 26 0,0-5-66 0,0-2-114 0,0 7-68 0,0-3-40 0,0 3-25 0,0 0-13 0,0-6-11 0,0 6-7 16,0 0-8-16,0-3-6 0,0 3-7 0,0 0-9 0,0 0-7 0,0 0-10 16,9-6-9-16,-9 6-9 0,0 0-12 0,0 0-9 0,0 0-10 0,0 0-10 0,0 0-8 15,0 0-8-15,0 0-7 0,0 0-6 0,0 0-6 0,0 0-6 16,-9 6-3-16,9-3-1 0,0 3 0 0,0-3-1 0,0 9 4 0,0-8 0 0,0 11 3 15,0-6 4-15,0 6 5 0,0 0 0 0,0 0 3 16,0 3 1-16,0-2 3 0,0 3 0 0,0 2 0 0,0-3 0 0,0 1-1 0,0 7-5 0,0-7 0 0,0-1-5 16,0 3 0-16,9-6-3 0,-9 4-1 0,0 1-5 0,0-1-9 0,0-3-12 15,0-2-16-15,5 0-18 0,-5 0-21 0,0 2-23 0,0-7-28 0,7 0-28 0,-7 1-33 16,0 0-36-16,0 0-67 0,0 0-84 0,6-5-61 0,-6 1-54 0,0-2-8 16,8-1 11-16,-8-3 25 0,0 6 31 0,0-6 36 0,6-6 39 0,1 6 41 15,-7-3 43-15,0-1 49 0,5-2 49 0,-5 1 65 0,0-5 81 0</inkml:trace>
  <inkml:trace contextRef="#ctx0" brushRef="#br0" timeOffset="2206.75">26683 11548 0 0,'0'0'49'0,"0"0"124"16,6 0 69-16,-6 0 50 15,0-6 37-15,0 3 29 0,0-3 24 0,0 2 24 0,0-1 25 0,0-1 27 0,0 2 26 0,0-1 15 0,0 5 10 0,0-4-92 16,0 4-146-16,0-5-72 0,0 5-37 0,0-7-19 0,0 7-4 0,0-3-4 15,0 3 1-15,-6 0-6 0,6 0-7 0,0 0-13 0,0 0-14 0,-8 0-19 0,8 0-22 16,0 0-21-16,-5 0-26 0,5 0-15 0,-7 3-13 0,1 4-10 0,0-2-6 16,6-1-5-16,-7 1-4 0,-1 5-1 0,3-1 1 0,-9 0-1 0,9 7 2 0,-2-2-1 15,-1 1 5-15,-4 1 4 0,5-3 4 0,2 2 4 16,-3 6 4-16,0-7 0 0,3-1 2 0,-1 8-1 0,6-6-1 0,-7-2-3 0,7 7 0 0,-5-4 1 16,5-3-2-16,0 2 1 0,0 0 2 0,0-6-2 0,0 6-1 0,0 0 0 15,5-6-2-15,-5 1 1 0,7 1 0 0,-7-1 4 0,6-1 2 0,-1 0 3 16,3-3 4-16,0 4 2 15,4-5 3-15,-6-1 4 0,0-4 4 0,9 5 3 0,-10-5 6 0,9 0 5 0,-9 0 4 0,10-5 0 0,-3 1 4 0,0-1 1 0,2-1 4 16,-1 2 2-16,0-7 3 0,0 2 2 0,0-1 3 0,1 6 3 0,-7-7 2 16,4-4 3-16,2 6 1 0,-5-1 4 0,4 1 0 0,-5-6 2 0,-2 5 1 0,3-4-1 15,-1 4-1-15,-7-4-1 0,5 3-3 0,-5-3-2 0,0-1-1 0,0-1-4 16,0 2-2-16,0 1-5 0,-5 3-3 0,5-4-6 0,-7-2-5 0,7 1-8 16,-13 6-6-16,6 0-6 0,0-3-3 0,2 3-9 0,-3-1-8 0,-5 1-11 15,7 4-12-15,-6 1-10 0,3-2-11 0,-1 0-9 0,2 6-13 0,-5-3-10 16,5 3-15-16,-3 3-13 0,4-3-15 0,1 6-14 0,-7 0-17 15,6 3-16-15,1 0-15 0,0 1-33 0,-1-1-43 0,-6 7-44 16,13-2-43-16,-8 1-35 0,2-6-31 0,1 7 2 0,-2-1 18 0,7-6 25 0,0 6 29 0,0-5 31 0,0-5 34 0,0 4 35 16,7 1 36-16,-7-5 49 0,5-1 50 0,1 1 52 0,2-1 65 0</inkml:trace>
  <inkml:trace contextRef="#ctx0" brushRef="#br0" timeOffset="2667.41">27218 11596 0 0,'0'0'87'0,"5"-5"82"0,-5 1 56 0,6-5 43 0,-6 3 37 0,7-3 34 16,-1 0 31-16,-6-3 33 0,8 9 28 0,-8-12 31 0,7 5 27 0,-7 5-9 0,0-4-29 0,0-1-72 0,5 1-99 0,-5-3-52 0,0 8-28 0,0-5-15 0,0-2-8 0,0 7-9 0,0-2-9 0,0-3-11 0,0 4-13 0,0 1-10 0,0-2-10 0,-5 6-13 0,5-5-11 15,-7 5-14-15,7-4-15 0,-8 4-15 0,8-6-13 0,-6 6-11 0,6-3-12 0,-7 3-11 16,1 0-10-16,1 0-6 0,5 0-6 0,-16 0-6 0,11 0-4 0,-1 0-2 15,-1 3-4-15,1 3 0 0,-9-6 1 0,10 4 1 0,-7 7 1 0,5-7 2 16,-6 7 2-16,-1-2 2 0,9 1 3 0,-10 4 2 0,1-4 1 0,4 5 3 0,2 0-1 16,-5-2 3-16,7 2 1 0,-1 6 1 0,-7-3-3 0,9-3 3 0,-2 5-2 15,1 0-1-15,1-7-2 0,-4 8 3 0,2-3-3 0,2-3 1 0,5 6-2 16,0-8 1-16,-8 7-1 0,8-4 1 0,0 3 0 0,0-5 1 0,8 2 3 0,-8-2 3 16,5 0 1-16,-5 0 2 0,7 2 3 0,2-1 0 0,-4-6 4 15,8 6 0-15,-8-5 4 0,9 4 2 0,-1-4 2 0,0-1 2 0,0 0 1 0,1-3 2 16,-2 0 3-16,1-2 3 0,6 1 3 0,-4-5 4 0,2 0 2 0,-2 0 3 15,-2-5 2-15,6 5 6 0,-6-4 4 0,0-8 3 0,1 8 4 0,-2-6 2 16,2 0 2-16,-1 1-2 0,-1 0 2 0,-5-1-2 0,6-5-3 0,-6 6-2 0,-1-6-3 16,1-1-2-16,-1 2-4 0,-1 0-4 0,-5 0-4 0,8-7-3 15,-8 6-4-15,8-3-4 0,-8-2-3 0,0 5-7 0,0-6-4 0,-8 3-6 0,8 3-7 0,-8-3-6 16,8 2-6-16,-5 1-8 0,-1-3-6 0,-1 2-12 0,1 1-12 0,-1 1-18 16,-6 4-19-16,6-5-14 0,-5 6-13 0,4-1-12 0,-5 1-13 0,7-3-11 15,-6 9-13-15,4-3-15 0,-5 6-13 0,2 0-24 0,3 0-27 0,-5 6-40 16,7-3-49-16,-1 9-51 0,-7-8-47 0,7 11-9 0,2-6 8 0,-1 0 22 0,0 7 22 15,-1-2 30-15,-1-4 32 0,3-1 34 0,5 7 37 0,-7-7 43 0,7 2 42 0,0-2 57 16,0-5 65-16</inkml:trace>
  <inkml:trace contextRef="#ctx0" brushRef="#br0" timeOffset="3107.22">27737 11596 0 0,'15'0'12'0,"-4"7"128"0,-3-14 81 0,5 7 59 0,-8-5 46 0,-5 1 41 0,8-5 36 0,-2-2 35 0,-6-8 32 0,0 0 33 0,5 4 33 0,-5 6 32 0,0-3 33 0,0 3-89 0,0 0-153 0,0 3-88 0,0-3-50 0,0 0-30 0,0 3-18 16,0-4-15-16,0 7-13 0,-5-3-14 0,5-3-14 0,0 3-15 0,-6 1-17 0,6 1-18 15,-8-2-15-15,8 3-16 0,-5-3-14 0,5 2-11 0,-8 4-12 0,8-6-11 0,-5 6-7 16,-3 0-7-16,8 0-10 0,-6 0-3 0,1 0-2 0,-2 6-2 0,-1-2 0 16,2 2 1-16,-7 3 2 0,8-5 1 0,-11 11 1 0,11-4 3 15,-8 2 2-15,-1 2 3 0,9 0 4 0,-8 3 2 0,-1 3 4 0,7-6 1 0,-5 4 2 0,5 0-1 16,2 1 1-16,-3 0-2 0,1 0-1 0,2-2-2 0,-4 3-4 0,4-2-1 15,5-4 3-15,0 4-2 0,0-4 3 0,0-1 1 0,0 2 1 0,5-3 0 16,-5 2 5-16,9 0 0 0,-4-6 2 0,2 6 2 0,6-5 3 0,-6-1 4 16,5 3 5-16,1-3 3 0,1-4 2 0,-2 5 4 0,2-6 5 0,4-4 7 15,-2 5 9-15,2-5 8 0,-4 0 10 0,4 0 10 0,3-5 9 0,-2 1 7 0,-7-2 7 16,8-3 5-16,-8 0 11 0,9-3 4 0,-8 3 7 0,1-1 0 16,-2-5 2-16,-6 6-4 0,7-6-7 0,-5 0-8 0,-3 2-6 0,2-3-7 0,0-4-8 15,-7 7-10-15,0-8-53 0,0 3-7 0,0-3 0 0,-7-3 0 0,0 5 0 16,2-2 0-16,-10-3 0 0,3 5-12 0,0 0-51 0,-9-1-16 0,-6 1-18 15,9 4-26-15,-8 0-30 0,-1 0-26 0,-4 5-27 0,-1-4-22 0,-2 10-22 0,2-7-27 16,-1 7-37-16,1-2-73 0,0 6-86 0,-3-3-59 0,3 3-44 0,7 3 0 16,-10-3 19-16,12 6 33 0,-4 3 39 15,1-3 44-15,7 3 46 0,-8 0 45 0,7 1 46 0,-4 1 51 0,-4 2 56 0,9 2 73 0,-7 1 88 0</inkml:trace>
  <inkml:trace contextRef="#ctx0" brushRef="#br0" timeOffset="6030.98">18261 12844 72 0,'0'-6'142'0,"-6"6"45"0,6-6 33 0,-5 6 32 0,5-3 31 0,0 3 29 0,-8 0 30 0,8-6 29 0,-8 6 29 0,8-6 26 0,-5 6 26 0,5 0-56 0,0-3-106 0,0 3-59 0,0 0-28 0,0 0-23 0,0 0-9 0,0 0-14 0,0-6-9 0,0 6-12 16,0-5-8-16,0 5-14 0,0-4-11 0,0 4-11 0,5-6-12 0,-5 6-5 15,0-4-8-15,8-1-8 0,-8 5-4 0,8-4-6 0,-3-1-3 0,1-1-3 0,1 2-5 16,-2-7-5-16,11 7-4 0,-11-5-3 0,14-1-3 0,-6 5-2 0,0-4-5 0,8-3 0 16,-2 3-4-16,-1-1 1 0,3 1-2 0,5 0-2 0,1-3-5 0,-9 3 0 15,8 0-3-15,1-1-2 0,5 1-4 0,-6 3-5 0,0-4-9 0,1 5-15 16,-2 0-17-16,-6 1-20 0,8-2-22 0,-6 2-29 16,-3 4-30-16,3 0-33 0,-10 0-34 0,2 0-53 0,0 0-60 0,-6 0-60 0,0 0-61 0,-7 0-29 15,0 0-13-15,-7 10 13 0,0-6 26 0,-6 1 33 0,5 0 36 0,-3-1 41 0,-10 2 42 16,9 0 47-16,-8-2 47 0,2 1 54 0,-3-5 57 0</inkml:trace>
  <inkml:trace contextRef="#ctx0" brushRef="#br0" timeOffset="6477.69">18424 12731 0 0,'-13'10'15'0,"-1"-1"129"16,1-5 69-16,3 1 48 0,-4 1 37 0,-1-6 37 0,3 0 39 0,0 0 36 15,4-6 34-15,2-3 29 0,-1 4 30 0,1 1 23 0,1-2 24 0,5 2-97 16,-7 4-166-16,7 0-79 0,0 0-33 0,0 0-17 16,0-5-7-16,0 5-16 0,7-6-18 0,-7 6-13 0,0-3-17 0,0 3-9 0,0 0-9 0,0 0-11 0,0-7-7 15,5 7-9-15,-5 0-6 0,0-5-10 0,0 5-8 0,0 0-11 16,0 0-7-16,0 0-6 0,0 0-3 15,6 5-4-15,-6-5-4 0,0 7 2 0,7-4-2 0,-7 3 3 0,6-1 1 16,-6 5 4-16,0-1 3 0,0 0 3 0,0 7 3 0,8-7 3 0,-8 6 3 0,0-6 0 16,0 6 2-16,0 0-2 0,-8-2-1 0,8-2-4 0,0 5-6 0,0-1-6 0,-6-6-6 0,6 0-6 0,0 6-4 0,-7-11-3 15,7 7-2-15,0-1-1 16,0-6-3-16,-6 1 0 0,6-1-1 0,0 1 1 0,0 1 0 0,0-6 4 0,0 4 5 0,0-4 5 0,0 0 8 0,0 0 7 0,0 0 5 16,0 0 6-16,0 0 3 0,0 0 4 0,0 0 5 0,0 0 1 0,0 0 4 15,0 0 1-15,0-4 2 0,0 4 1 0,6 0 1 0,-6 0 0 0,0 0-4 16,0-6-3-16,7 6-3 0,-7-5-3 0,6 1-3 15,-6 4-3-15,8-5-2 0,-3 1-2 0,2-2-3 16,-1-3-2-16,0 3 1 0,2 2 0 0,4-2-3 0,-3 1 3 0,1 1 1 0,3-1 5 0,1 5 6 0,-1-4 4 0,0 4 5 0,0-6 3 16,1 6 3-16,-2 0-1 0,7 6 0 0,-6-6-2 0,2 4-3 0,-3-4-1 15,0 5-4-15,2-1-2 0,-1 1-1 0,-8 1-6 0,11 4-8 0,-11-5-2 16,0 5-5-16,3-6-1 0,-2 5-1 0,-6 2 3 0,7-7 3 0,-7 7 4 0,0-1 3 16,0-1 5-16,0 0 3 0,0 0 5 0,-7 3 2 0,7-3 4 0,-6 1 3 15,-2 4 1-15,3-4-3 0,0-1-2 0,-11 3-7 0,11-3-7 0,-8 0-10 16,8 1-9-16,-9-1-15 0,1-4-13 0,-1 5-16 0,7 1-19 0,-6-7-19 0,2 0-16 15,-2 7-17-15,-1-7-17 0,7 1-13 0,-6 1-18 0,7-3-13 0,-1 4-15 16,1-7-16-16,-7 5-27 0,13-1-36 0,-8-4-44 16,8 0-42-16,0 0-38 0,0 0-31 0,0 0 0 0,0 0 16 0,0 0 25 0,0 0 27 0,-5-4 29 0,10-1 34 0,-5-2 36 15,0 4 35-15,8-8 47 0,-2 1 49 0,1 1 53 0,-1-6 70 0</inkml:trace>
  <inkml:trace contextRef="#ctx0" brushRef="#br0" timeOffset="6819.61">19005 12780 0 0,'11'4'37'0,"2"1"157"0,0-5 91 0,-5 4 66 0,-2-4 53 0,1 0 41 16,-7 6 35-16,0-6 29 0,0 0 25 0,0-6 21 0,0 6 21 0,6 0 18 0,-6 0 21 0,0 0-123 0,0-4-208 0,0 4-108 15,0 0-59-15,0 0-31 0,0 0-19 0,0 0-8 0,0 0-8 0,0 0-5 0,0 0-1 0,0 0-1 16,0 0-1-16,0 0-4 0,0 0-5 0,-6 0-9 0,6 0-12 0,0 4-11 31,0-4-10-31,-7 6-8 0,7-6-9 0,0 4-1 0,-6 1-2 0,6 1-1 0,-8-3 0 16,8 9 0-16,-5-9 1 0,5 9-1 0,-8-5-1 0,3 4 4 0,5 5 1 15,-8-7 2-15,8 0 3 0,-6 6 0 0,6-6 3 0,0 7-3 0,0-7 0 16,0 6-4-16,0-6-1 0,0 1 2 0,0 5-3 0,0-4 4 0,6-3 1 0,-6 3 3 16,8-2 1-16,-3-3 5 0,3 3 0 0,-3-3 6 0,3-2 3 0,5-4 5 15,-7 0 4-15,7 5 8 0,0-10 7 0,-8 5 8 0,9-4 11 0,1-2 8 16,-4 0 11-16,2-3 8 0,0 3 9 0,1-3 7 0,-2 0 6 0,2 0 8 16,-9-1 3-16,8-5 5 0,-6 4 0 0,2 2 1 0,-4-5-3 0,1-1-10 0,1 0-7 15,-2 0-11-15,-5 0-8 0,0 0-10 0,0 0-9 0,0-4-13 0,0 4-12 16,0-3-17-16,-5 3-12 0,-2 0-19 0,1 0-17 0,1 6-20 0,-4-5-21 15,-3 3-28-15,-1 8-29 0,-1-9-37 0,2 8-41 0,-8 4-40 0,8 0-42 16,-7 0-116-16,-2 4-152 0,3 1-58 0,-3 2-16 0,2-4 13 0,6 8 24 0,-8-7 33 16,10 2 39-16,-10 3 46 0,8-5 52 0,1 1 53 0,-2 1 60 0,1-6 60 15,-1 0 64-15</inkml:trace>
  <inkml:trace contextRef="#ctx0" brushRef="#br0" timeOffset="10125.33">22612 13918 8 0,'6'0'103'0,"-6"-5"61"0,6-2 47 0,1 7 39 0,1-3 31 0,-8-3 28 0,5 1 28 0,-5 1 23 0,8-2 24 0,-8 1 24 0,6 1 21 0,-6 4-25 0,5-5-53 0,-5 1-67 0,8-2-74 0,-1 3-43 0,-7 3-25 16,6-6-14-16,0 0-9 0,-6 2-6 0,7 4-4 0,-2-5-5 0,-5-1-4 0,8 6-3 16,-8-4-1-16,0 4-2 0,0 0-3 0,8 0 1 0,-8 0-2 0,0 0-4 0,0 0-1 15,0 0-2-15,0 0-3 0,0 0-5 0,0 0-7 0,0 0-3 0,0 0-6 16,0 0-7-16,0 0-5 0,0 0-7 0,-8 0-10 0,8 0-8 0,-8 4-9 0,3 2-4 15,-2-1-6-15,-5 5-3 0,-3-1-1 0,4 1-1 0,-2-1-2 16,-2 6 0-16,-4-1 2 0,6 2-3 0,-6-1 0 0,6 0-2 0,-7 4 4 0,9-4-2 16,-5-1 0-16,5 2-3 0,3-7 1 0,-5 4-4 0,8 2-4 0,-2-3 0 15,0-3-5-15,2 4-1 0,-3-7-4 0,8 3-1 0,-7 2-1 0,7-7-2 16,-5 7-2-16,5-7 0 0,0 2-1 0,0-3 0 0,0-3-1 0,0 6 0 0,0-6 0 16,0 4 2-16,5-4 2 0,-5 0 4 0,0 5 4 0,7-5 7 0,-7 0 4 0,8 0 5 15,-3 0 5-15,2-5 6 0,5 5 5 0,1-4 3 0,1-2 4 0,7 3 3 16,-3-3 2-16,3-3 1 15,3-1 1-15,-4-1-2 0,7 2-1 0,5-1-1 0,-6 1-2 0,0 4-3 0,6-6-4 0,-5 2-7 0,-1 4-9 0,6-1-13 16,-12 2-15-16,4-1-17 0,5 1-17 0,-10 4-20 0,-1 0-19 0,3 0-21 16,-3 0-21-16,-4 0-24 0,-2 0-22 0,2 0-31 15,-1 4-35-15,-8-4-43 0,3 0-46 0,0 0-49 0,-8 5-49 0,5-5-11 0,-5 0 12 0,0 0 21 0,0 0 31 16,0 0 30-16,0 0 34 0,-5 0 35 0,-3-5 36 16,8 5 42-16,-8-4 45 0,3-1 50 0,-3-5 59 0</inkml:trace>
  <inkml:trace contextRef="#ctx0" brushRef="#br0" timeOffset="10346.74">22932 13903 0 0,'-9'-6'2'0,"4"1"111"15,5 1 76-15,-5-7 55 0,-3 7 49 0,3-1 42 0,-3-5 41 0,8 1 37 0,-8 3 34 16,3-3 33-16,5-1 30 0,-6 5 30 0,6-4 29 0,0 5-75 0,-8-2-133 16,8 0-77-16,0 3-48 0,0-3-32 0,0 6-18 0,0-6-22 0,0 6-19 15,0-4-16-15,0 4-17 0,0-5-17 0,0 5-14 0,0 0-13 0,0 0-19 16,0 0-12-16,0 0-15 0,0 0-10 0,0 0-7 0,0 0-8 0,0 0-2 0,8 5-5 16,-8-1-2-16,0 2-1 0,6 3 2 0,-6 3-1 0,0-3 2 0,5 0 4 15,-5 10 5-15,8-4 3 0,-8 4 4 0,0 7 2 0,8-2 1 0,-8 1-3 16,0 3-6-16,5-4-9 0,-5 6-11 0,0 1-14 15,0-3-17-15,0-4-22 0,8 6-16 0,-8-5-20 16,0-1-25-16,5-6-26 0,-5 9-25 0,0-9-32 0,5 1-32 0,-5 2-61 16,9-8-66-16,-9 2-69 0,5 6-68 0,-5-8-14 0,7-2 12 0,-1 4 24 0,1-6 30 0,-7 1 35 0,7-6 37 0,0 1 41 0,-7-5 40 0,5 5 47 15,2-10 50-15,-1 5 62 0,-6-5 68 0</inkml:trace>
  <inkml:trace contextRef="#ctx0" brushRef="#br0" timeOffset="10904.57">23400 13849 0 0,'7'-6'6'0,"-1"2"127"16,-6-1 96-16,5-1 67 0,4-3 48 0,-9 5 36 0,0-5 28 0,0-3 25 16,0-3 21-16,0 6 19 0,0-4 19 0,7-2 17 0,-7 4 20 0,5 1-86 15,-5 1-144-15,6-6-99 0,-6 5-73 0,8 1-35 0,-8 3-12 0,5-3-1 0,-5 0 3 16,8 3 3-16,-8 2 5 0,0-1 1 0,0-1 2 0,0 2-4 0,0-1-1 16,0 1-10-16,0-2-11 0,-8 6-11 0,8-5-14 0,-5 5-9 0,5-4-13 15,-8 4-8-15,2-5-10 0,1 5-9 0,-2 0-6 0,-2 0-7 0,-2 0-3 0,4 5-4 16,-7-5-1-16,7 4-2 0,-4 1-2 0,4 5 0 0,-7-5-2 0,2 5 1 15,5-5 0-15,-5 9 1 0,4-3 1 0,-5-2 2 0,7 0-1 0,1 7 3 16,-3-7 1-16,1 6-1 16,7-6 1-16,-6 6 1 0,0 0-1 0,6-6 3 0,-7 7-2 0,7-1-1 0,0-6 2 0,0 4 0 0,0 2-2 0,0-3 2 31,0 1 0-31,0-4 1 0,7 6 1 0,-7-4 1 0,6-1 1 0,-6-1 2 0,6-4 1 16,1 5 1-16,-7-6 4 0,8 7 1 0,-3-8 4 0,1 4 2 0,2-7 4 0,5 5 3 15,-6-5 5-15,-2 0 1 0,9 0 3 0,-9 0 3 0,9-5 5 0,-7-2 1 16,4 4 6-16,-4-3 5 0,7-3 2 0,-7 3 4 0,4-3 2 0,-2 0 2 15,3-1 2-15,-6-1 1 0,2 1 0 0,-3 1 0 0,3-6-1 0,-3 6 2 16,2-1-2-16,0-1-2 0,-2 2 0 0,3 0 0 0,-8 5 2 0,7-8 3 16,-7 9 1-16,5-9 2 0,-5 8-1 0,8 4 0 0,-8-5 1 0,0 5-1 15,0-4-4-15,0 4-1 0,0 0-7 0,0 0-4 0,0 0-12 0,0 0-7 0,0 0-11 16,0 0-8-16,0 0-5 0,0 0-5 0,6 0-1 0,-6 4-3 0,0 1-2 16,0-1 2-16,5 8-1 0,-5-3 3 0,8 1 2 0,-8 4 4 0,0 1 6 15,7 4 6-15,-7 0 6 0,6 1 4 0,-6 5 2 0,0-1 0 0,0 1 1 0,6 4 1 16,-6-4-1-16,0 3 3 0,0-2-3 0,0 2 1 0,0-3 3 0,0-1-1 15,0 1 1-15,0-1 0 0,0-3-2 0,0-3 1 0,0 1-1 0,-6 2 0 16,6-6-1-16,0 3-1 0,-6-2 2 0,6-1 0 0,-7-2 2 0,7 1-1 16,-8-2 1-16,3 3-2 0,5-7 0 0,-6 2-5 0,-2 0-5 0,-4-1-7 0,4 3-10 15,3-3-8-15,-2-5-9 0,-5 1-14 0,4 5-14 0,3-5-14 0,-9-1-16 16,9 2-15-16,-11-6-18 0,11 0-19 0,-1 6-21 0,-1-6-19 0,2-6-15 16,-4 6-18-16,2 0-11 0,7-6-17 0,-5 6-21 0,-1-4-38 0,6-1-48 0,0-1-59 15,0-3-62-15,0 5-15 0,6-5 11 0,-6-3 22 0,5 3 31 0,2-6 33 16,2 6 36-16,3-6 36 0,-6-1 36 0,8 2 39 0,-2-5 44 0,2 4 54 15,-1-4 63-15</inkml:trace>
  <inkml:trace contextRef="#ctx0" brushRef="#br0" timeOffset="11577.07">24182 13882 44 0,'5'-5'89'0,"-5"5"35"0,0-4 32 0,0-1 29 0,8 1 31 0,-8-2 24 0,0 3 26 0,6 3 21 0,-6-6 20 0,0 0 4 0,7 2-10 0,-7-1-26 0,0-1-37 0,6 6-29 15,-6-4-31-15,0-1-22 0,7 1-23 0,-7 4-19 0,0-5-16 0,6 1-11 0,-6 4-10 0,0-6-10 0,7 0-4 0,-7 3-4 0,0 3-3 0,6-6 0 0,-6 0 2 0,0 6 6 0,5-4 8 16,-5 4 6-16,0-5 10 0,0 5 8 0,0 0 5 0,9-4 9 0,-9 4 9 16,0-5 6-16,0 5 8 0,0 0 2 0,0 0 5 0,0-4 0 0,0 4-1 15,0-12-6-15,0 12-5 0,0-3-8 0,0-3-9 0,0 1-10 0,-9 5-6 16,9-4-10-16,0-2-9 0,0 2-6 0,-5 4-12 0,5-5-4 0,0 0-7 0,-6 5-5 15,6-4-4-15,0 4-4 0,0-6-3 0,-7 6-5 0,7 0-2 0,0-4-8 16,0 4-3-16,0 0-9 0,-6 0-8 0,6 0-5 0,0 4-3 16,-7-4-4-16,7 6-1 0,-6 3-1 0,-1-4-5 0,1 5 1 0,-2 5-4 0,3-6 0 0,-3 6 0 15,3 4 0-15,-2-4 3 0,0 4 2 0,2 1 4 0,-10 5 2 16,9-7 4-16,0 6-2 0,-1 7 2 0,7-6 1 0,-5 2 0 0,-3 0 0 0,0 1 0 16,8-3 2-16,-5 4-2 0,5-4 0 0,0-1 2 0,-6-6 1 15,6 3 0-15,6-2 1 0,-6-4-1 0,0 0 2 0,5-2 2 0,-5-2-2 0,8 5 1 0,0-7 1 16,-3-4 2-16,2 5 1 0,-1-6 3 0,8 5 3 0,-7-4 5 0,5-5 8 15,0 0 5-15,1 0 6 0,1 0 6 0,-1-5 4 0,0 1 4 0,5-1 5 16,-2-5 4-16,2 1 3 0,-4 0 5 0,4-7 2 0,3 1 3 0,-7 1-1 0,4-6-2 16,-5 6-6-16,5-5-2 0,-4-2-5 0,1-3-4 0,-4-1-4 15,2 5-2-15,-5-9-2 0,5 5-6 0,-7 0-3 0,-6 0-4 0,5 0-6 16,-5-1-3-16,0 6-8 0,0-2-7 0,-5 1-6 0,-1 1-13 0,-2 4-8 0,3 0-13 16,-3 2-9-16,-5 4-9 0,2-3-9 0,-4 3-8 0,1-1-8 0,4 5-7 15,-4 1-8-15,-6-1-9 0,6 5-7 0,-4 0-7 0,4 0-7 0,-6 0-9 0,9 5-8 16,-2-1-12-16,-8 1-17 0,8-1-21 0,0 8-20 15,7 3-23-15,-7-6-41 0,0 4-49 0,5 2-46 0,3 0-48 0,-9 4-34 0,9-4-25 0,5 6 3 0,-7-3 20 16,7-3 27-16,-8 6 32 0,8-8 40 16,0 2 42-16,8 0 39 0,-8 0 45 0,7-2 52 0,-2-2 54 0,2-2 55 0,0 2 65 0</inkml:trace>
  <inkml:trace contextRef="#ctx0" brushRef="#br0" timeOffset="12004.94">24526 14069 0 0,'27'-11'7'0,"-1"6"55"0,-7-4 35 0,8-1 40 0,-7 1 43 0,-1 0 40 0,-6-3 36 0,6-3 37 0,-7 6 38 0,9 0 36 15,-15-7 35-15,8 7 8 0,-2 0-10 0,-5-6-9 0,5 6-10 0,-4-1-14 0,-1-1-15 0,-7-4-25 0,5 11-29 0,-5-5-21 0,6 0-21 0,-6-3-18 0,0 8-19 0,8-7-18 16,-8 2-19-16,0 5-18 0,0-1-18 0,0-5-17 0,0 4-15 0,0 3-14 16,-8-3-18-16,8 0-11 0,0 2-15 0,-6-1-10 0,6 1-10 0,0-1-11 15,-5 5-11-15,5-4-7 0,-7 4-11 0,-1-6-6 0,2 6-6 0,0 0-7 0,-1 0-2 16,2 6-4-16,-2-2-3 0,-2 1-3 0,-2-1 0 0,4 5-2 16,-7 3-1-16,9-3-2 15,-8 1 1-15,0 4 1 0,5-4 2 0,3 5 0 0,-9 0 4 0,9-2 0 0,-2 2-1 0,-1-1 1 0,3 2-2 0,-2-1 0 0,0 0 2 16,7 4 0-16,-5-4 2 0,5 3 2 0,-8-2 3 0,8 2 1 0,0-3 3 0,8 6 2 15,-8-8 2-15,0 7 1 0,5-4 2 0,2-1 3 0,0-2 2 0,-2-2 3 16,10 4 2-16,-10-6-1 16,9 1 1-16,-1-6 2 0,0 6 2 0,0-6 2 0,1 2 3 0,4-6 0 0,-4 6 2 0,-2-6 1 0,7 0 2 0,-4 0 3 15,-4-6-1-15,10 0 5 0,-8 2 3 0,-2-1 5 0,4-4 5 0,-1 3 4 0,-4-3 3 16,4 0 5-16,-1-1 1 0,1-5 2 16,-7 0 2-16,5 0 1 0,-6 0 0 0,8 0 0 0,-7-3-2 0,-7-2-3 0,5 0-2 0,3 1-4 0,-8-2-4 0,0-1-7 15,0 1-4-15,0-3-5 0,0 8-9 0,-8-2-6 0,3-2-10 0,5 1-6 16,-7 4-6-16,-7 0-7 0,8 2-7 0,-1-2-4 15,-5 3-8-15,5 3-6 0,-6 0-7 0,6-1-9 0,-7 4-11 0,4-3-9 0,-4 4-8 0,-1 5-10 16,10-4-10-16,-9 4-10 0,1 0-12 0,8 4-13 0,-9 1-18 0,9 1-19 16,-2-3-18-16,-7 9-28 0,8-3-33 0,-1 4-45 0,2 2-56 0,5 1-49 15,-7-2-46-15,-2 1-9 0,9 1 13 0,0 2 23 16,0-3 28-16,0 0 33 0,9 0 34 0,-2-6 38 0,-2 5 39 0,2-3 46 0,-1-1 48 0,0-1 57 0,9 0 69 0</inkml:trace>
  <inkml:trace contextRef="#ctx0" brushRef="#br0" timeOffset="12351.46">25191 13927 0 0,'21'-5'10'0,"-3"1"127"0,-5-1 79 0,0-2 57 16,1-2 44-16,-9 0 38 0,3 3 37 16,-1-3 34-16,-2 0 34 0,2 0 33 0,0-3 37 0,-7 3 31 0,5-1 34 15,3 5-85-15,-8-4-152 0,0 5-83 0,5-8-53 0,-5 9-24 0,0-3-16 16,8 0-11-16,-8 2-13 0,0 4-13 0,0-5-15 0,0 5-13 0,0 0-17 16,0 0-15-16,0 0-16 0,0 0-17 0,0-4-15 0,-8 4-15 0,8 0-10 15,-5 0-11-15,5 0-9 0,-8 4-5 0,-4 1-4 0,5-1-8 0,2 2 0 0,-10 0-5 16,2 3-1-16,7 1-4 0,-7-1-2 0,0 6 4 0,0-6 3 0,-1 6 3 15,2 0 3-15,6 0 5 0,-7 3-1 0,5-2 4 0,-4-1-1 0,5 3 2 16,2-2 0-16,-3-1-1 0,8 3 3 0,-7-2-2 0,7-2 1 0,-5 1 3 16,5 1-2-16,0 2 2 0,5-8 2 0,-5 4 0 0,7 2 2 0,1-1 2 15,-3-6 1-15,2 6 3 0,0-5 1 0,6-1 1 0,-5-4 2 0,3 5 0 16,1-6 2-16,9 1 4 0,-10 0 0 0,5-1 2 0,3-4 4 0,-6 0 4 0,6 0 8 16,1 0 4-16,-7-4 7 0,6-1 8 0,-6 0 3 0,5 1 9 0,-2-2 4 0,2 2 8 15,-4-5 2-15,-2-3 3 0,0 3 3 0,3 0 1 0,-10 0-2 16,9-6-5-16,-9-1-5 0,3 2-6 0,-8-5-8 0,7-2-8 0,-7 6-33 0,0-7-12 15,0 1 0-15,0 2 0 0,-7-2 0 0,-1 3 0 0,3-1-18 0,-2-2-45 16,0 1-19-16,-5 7-20 0,4-2-24 0,-4 5-19 0,0-5-21 0,-9 6-26 16,3 0-32-16,-2-3-35 0,0 3-38 0,1 3-55 0,-7 2-68 0,7-5-72 15,-9 4-75-15,1 5-19 0,4-4 11 0,-4 4 26 0,6 0 35 0,-3-6 35 0,-5 6 39 16,6-6 46-16,2 6 48 0,2-3 54 0,1-3 57 0,-11-3 66 0,10 3 71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10-01T04:37:12.31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19604 1052 86 0,'0'-6'154'0,"0"6"42"0,0-3 31 0,0-9 30 0,0 9 28 0,0-3 29 0,0 0 32 0,0 2 30 0,-9-1 29 0,9-4 28 16,0 5 30-16,0-2-60 0,0 1-111 0,0-5-53 0,0 10-27 0,-5-6-7 0,5 6-5 0,0-9-2 15,0 9-4-15,0-5-9 0,0 5-11 0,5-4-15 0,-5 4-11 0,0 0-14 0,0 0-14 0,0 0-13 0,0 0-11 0,0 0-16 16,0 0-9-16,0 0-15 0,0 0-12 0,0 0-13 16,0 0-10-16,0 0-11 0,0 0-9 0,0 0-7 0,0 0-1 0,0 0-3 0,0 0 1 0,0 9 3 0,0-4 1 15,0-1 3-15,0 8 2 0,0-3 5 0,0 1 4 0,0-1 4 0,0 6 2 16,9 0 3-16,-9 4 5 0,0-5 2 0,0 7-1 0,0-2 0 0,0 0-6 0,0 2 0 16,0 3-6-1,0-6 0-15,0 7-3 0,0-1-3 0,7 1-4 0,-7-1-2 0,0 1 0 0,0 4 0 0,5-4-1 0,-5 5-1 0,0-6 0 0,6 0 1 16,-6 1 1-16,7-1 0 15,-1 1 1-15,-6-1 1 0,8-6-1 0,-8-2-1 0,5 3 0 0,2-5-9 0,-7 2-12 0,6-1-13 0,-6-1-16 0,8-1-20 0,-8-1-19 16,6-3-23-16,-6 1-26 0,7-1-27 0,-7-4-27 0,0-1-29 0,0 2-29 16,5 3-49-16,-5-9-58 0,0 0-71 0,0 6-75 0,0-6-16 0,0 0 6 0,0 0 23 15,0 0 31-15,7 0 35 0,-7-6 40 0,0-3 40 0,7 3 42 0,-7-3 44 32,0-6 43-32,0 6 57 0,0-7 63 0</inkml:trace>
  <inkml:trace contextRef="#ctx0" brushRef="#br0" timeOffset="646.15">20169 1065 0 0,'8'0'2'0,"-3"-4"108"0,3-1 69 0,-2 5 45 15,-6-4 35-15,5-2 30 0,-5 6 25 0,0-3 28 0,0 3 26 0,8-6 27 0,-8 0 25 16,0 6 24-16,7-3 23 0,-7-3-77 0,6 6-133 0,-6 0-71 0,0-6-40 15,6 6-19-15,-6 0-9 0,0-4-6 0,0 4-6 0,0 0-11 0,0 0-10 16,0 0-9-16,0 0-9 0,0 4-7 0,0-4-6 0,0 0-7 0,0 0-7 16,0 0-5-16,7 0-5 0,-7 0-5 0,0 0-4 0,-7 6-5 0,7-6-3 0,0 0-6 15,0 6 0-15,0-6 0 0,0 3 2 0,0-3 0 0,-6 6 2 0,6-6 4 16,0 6 2-16,-6-3 4 0,-1 3 4 0,7-2 3 0,-8 1 1 0,3-1 2 16,-1 1 3-16,-2 1 2 0,-5-2 2 0,6 2-4 0,1-1-6 0,-5-1-2 15,4 2-6-15,-7-6-2 0,1 4-6 0,1 1-1 0,3-5-2 0,-2 4-2 16,-1-4 0-16,-4 5-1 0,5-5-1 0,3 0 0 0,-5 0-2 0,1 6 0 15,5-6 0-15,-6 0 1 0,6 0-2 0,-6 0 0 0,7-6 1 0,1 6-1 0,-3 0 0 0,0 0 1 16,3-5 1-16,-1 5 1 0,-1-4 1 0,7 4 4 0,-5-5 1 0,5 5 5 16,0-4 3-16,-9-2-3 0,9 2-2 0,0-1-3 0,0-1 2 0,0-4 0 15,0 5-1-15,0 1 1 0,0-1 0 0,0-5-2 0,9 7-3 0,-9-3-3 16,0-3-3-16,5 3-5 0,2 0-2 0,-1-3 3 0,-1 9 5 0,3-6 6 16,0 3 6-16,3-1 2 0,2-2 4 0,2 1 1 0,-3 5 1 0,8-4 0 15,-7 4 0-15,5 0 2 0,-4 0 0 0,4 4-1 0,-2-4 2 0,2 5-5 0,-4 1-1 16,4 1-7-16,-5-1-4 0,0 3-4 0,1 3-4 0,-1-3-2 0,-6 0-1 15,5 6 1-15,-5 0 1 0,-2 0 1 0,3-1 3 0,-8 6 4 0,6-1 0 0,-6 0 2 16,0 1 4-16,-6 1 1 0,6 1 0 0,-8-1 3 0,3 3-2 0,-2 0 2 16,1 5-2-16,-7-3 2 0,0-2-1 0,-1 1-1 0,1-1-3 0,0 0-2 15,2 1-4-15,-4-1 1 0,2-5-3 0,-5 0-1 0,4 1-2 0,8-1-2 16,-6-4-2-16,-4-5-2 0,11 4-3 0,-1-4-3 0,-2 1-1 0,3-7-3 16,-3 5-1-16,8-3 1 0,-5-1-1 0,5-1 0 0,-7-4 0 0,7 0-2 0,0 6 1 15,0-6-1-15,0 0-1 0,0 0-2 0,0 0 2 0,0 0 0 16,0 0 0-16,0 0-2 0,0 0 1 0,0 0-2 0,0 0 0 0,7 0-4 0,-7 0 1 0,0 0 2 15,0 0 3-15,5 0 8 0,-5 0 10 0,8 0 11 0,-3-6 9 16,3 6 9-16,3 0 4 0,-4-4 3 0,7 4 4 0,-1 0 2 0,1-5 4 0,-2-1 3 16,1 6 1-16,8-3-5 0,-10-3-8 0,2 6-20 0,0-4-26 0,6-1-32 15,-4 5-35-15,-3-6-42 0,0 3-42 0,2-4-52 0,-1 3-58 0,1-1-114 16,-2-4-138-16,7 3-57 0,-4-3-18 0,-2 3 4 0,6-7 20 0,-7 2 31 0,2 1 36 0,-1-4 43 16,6-2 50-16,-6-2 52 0,0-1 58 0,0-2 65 0,1 2 70 15</inkml:trace>
  <inkml:trace contextRef="#ctx0" brushRef="#br0" timeOffset="1278.9">20730 1105 4 0,'-7'-10'97'0,"7"6"62"0,-6-1 43 0,1-1 34 0,-4 2 30 0,9-2 29 0,-7 1 29 0,2 1 30 0,5-1 28 0,-6 1 28 0,6-2 23 0,-8 3-18 0,8 3-46 0,-5-6-65 0,5 0-78 0,-8 3-36 0,8-3-15 0,-7 6-9 0,7-6-9 0,-5 2-7 16,5-1-11-16,-7-1-9 0,7 3-11 0,0-1-6 0,-7-2-7 0,7 1-7 16,0 1-7-16,0-2-8 0,0 6-8 0,0-6-8 0,0 2-9 0,0-1-6 0,0 0-9 15,0 1-3-15,0-2-4 0,7 2-3 0,0-1-5 0,-7-4-1 0,5 3-4 0,2 2 2 16,1-2-2-16,5-3 0 0,-7 3 2 0,6 3-1 0,2-7 1 0,-1 5 4 16,1 5 1-16,-2-6 2 0,7 3 2 0,-6-4-2 0,6 7-1 0,-4 0-1 15,4 0-3-15,-6 0-3 0,6 7-2 0,-7-7-6 0,2 3-2 0,-1 3-1 16,0-1-2-16,0-1-2 0,-5 5-1 0,2-3-2 0,-1 3-2 0,-4 1 2 0,-5 1-1 15,7-2 0-15,-7 5 3 0,0-4 0 0,0 6 3 0,0-1 5 0,-7-2-1 16,2 2 3-16,-4 0-1 0,4 0 0 0,0-2-2 0,-8 8-4 0,-3-6-6 16,11-2-5-16,-8 2-6 0,-1-4-6 0,2 2-6 0,0 2-7 0,-3-6-5 15,4 3-5-15,3-3-4 0,-4 1-1 0,4-1-3 0,-4-4 1 0,5 5 0 0,-6-5 3 16,5 5 2-16,3-4 6 0,-1-3 5 0,1 3 4 0,-2-2 7 0,-2-4 7 16,4 5 4-16,5-5 6 0,-7 0 3 0,7 4 3 0,0-4 3 15,0 0 5-15,0 0-2 0,0 0 3 0,0 0 0 16,0 0 1-16,0 0-3 0,0 0-1 0,0 0-2 0,0 0-6 0,0 0-2 0,0 0-4 0,0 0-6 0,0-4 0 0,7 4-1 0,-7 0 0 15,5-5 1-15,4 5 2 0,-2 0 1 0,4 0 2 0,2 0 2 0,0 0 3 16,0 0 3-16,1 0-1 0,6 5 5 0,-9-5 3 0,10 4 4 0,-3 2 1 16,3-1-1-16,-2 4-3 0,-6-3-2 0,5 4-4 0,3-1 0 0,-7 0-2 15,4 1-1-15,-4 1-2 0,-1 2-1 0,-1-2-1 0,-3-1-1 0,-4 5 0 16,8-6-1-16,-8 6 0 0,-5-6 3 0,8 6 2 0,-8-6 4 0,8 2 2 16,-8 3 4-16,0-4 3 0,-8-1 0 0,8 0 4 0,-8 3 2 0,3-3 2 0,-3 6 0 15,3-6 2-15,0 0-2 0,-4 1 1 0,4 1 1 0,-8-1-2 0,6-6-2 16,-7 6-1-16,9-6-4 0,-8 3-2 0,5 2-3 0,-5-4-2 0,8-1-3 15,-4 2-6-15,-1-6-9 0,2 3-9 0,-5 3-7 0,5-6-11 0,-3 0-9 16,4 5-7-16,1-5-12 0,-7 0-10 0,6 0-11 0,-5 0-15 0,5 0-14 0,-6 0-16 16,7 0-19-16,-7 0-13 0,6-5-11 0,-7 5-13 0,8 0-16 0,-1-6-16 15,-6 6-18-15,5-3-38 0,8 3-43 0,-5 0-65 0,-1-6-68 0,1 6-33 0,5-4-11 16,-7-1 11-16,7 5 23 0,-9-6 31 0,9 3 32 0,0-4 36 0,-5 3 37 16,5-6 39-16,0 6 43 0,0-2 52 0,0-3 58 0</inkml:trace>
  <inkml:trace contextRef="#ctx0" brushRef="#br0" timeOffset="1737.33">21504 1037 0 0,'7'-6'83'16,"-7"-3"78"-16,7-1 54 0,-7 5 46 0,5-4 42 0,-5-1 41 0,8 1 39 0,-8 3 37 0,0-4 36 0,7 5 36 0,-7 0 35 0,0 1-3 0,0-2-23 0,6 2-70 0,-6-1-90 0,0 5-53 0,0 0-29 0,0 0-24 0,0-4-20 0,0 4-20 0,0 0-20 0,0 0-18 0,0 0-18 16,0 0-18-16,0 0-19 0,0 0-19 0,0 0-17 0,0 0-13 0,0 0-11 0,0 0-10 0,0 0-7 0,0 0-3 15,0 4-7-15,0-4-4 0,0 0-9 0,-6 5-6 0,6-5-6 0,0 4 0 16,0-4-2-16,-7 6 5 0,7-2 4 0,0 1 6 0,-8 4 2 0,8 3 1 16,-5-3-2-16,-2 1 1 0,0 4 0 0,2 2 3 0,-3-1 5 0,3 3 3 0,-3-3 4 15,-3 4 3-15,4-4-3 0,-7 0-2 0,8 0-7 0,-6-2-2 0,4 2-6 16,-5-6 1-16,7 3-1 0,-1 3-3 0,1-6-1 0,-2-5-2 0,3 5-1 15,-2-3-1-15,1-1 0 0,6 5 0 0,-6-10 0 0,6 6 1 0,-7-3-1 0,7 3-2 16,0-6-1-16,0 4-2 0,0-4 1 0,-8 0-4 0,8 0-2 0,0 0 0 16,0 0-6-16,0 0-2 0,0 0-4 0,0 0-1 0,0 0-4 0,0 0 0 15,8 5 0-15,-8-1 4 0,0-4 7 0,7 0 7 0,-7 6 6 0,6-6 8 0,0 0 5 16,6 0 7-16,-4 0 5 0,5 0 4 0,-2 0 6 0,10 0 4 0,-8 0 8 16,8 0-2-16,-2 0 1 0,-1-6-7 0,1 6-8 0,2 0-3 0,-3-4-2 15,3 4 0-15,-3-5-3 0,3 5 0 0,-1-4-3 0,0 4-2 0,-1-6-5 0,2 6-8 16,-11 0-9-16,11-3-15 0,-8 3-13 0,1 0-19 0,-1 0-17 0,-8-6-27 15,2 6-33-15,0 0-37 0,-2 0-40 0,2 0-44 0,-7 0-43 0,0 6-87 16,0-6-105-16,0 0-63 0,0 0-38 0,0 0-2 0,0 0 18 0,0 0 33 0,-7 0 36 16,2-6 44-16,-2 6 46 0,0-6 50 0,2-3 54 0,5 3 56 0,-8-3 58 0,3 0 79 15,-3-1 91-15</inkml:trace>
  <inkml:trace contextRef="#ctx0" brushRef="#br0" timeOffset="2005.49">21654 953 0 0,'0'-10'15'0,"0"6"133"0,8-5 80 15,-8 4 60-15,0-5 47 0,6-1 46 0,-6 1 43 0,0 1 47 0,0 0 46 16,5 0 41-16,-5-3 40 0,0 3 37 0,8 3 38 0,-8-2-87 0,0 3-160 16,0 0-89-16,7 1-51 0,-7 4-34 0,0-6-20 0,0 6-25 0,0 0-27 0,0 0-30 15,0 0-30-15,0 0-26 0,0 0-44 0,0 0-50 0,0 0 0 0,0 0 0 16,0 10 0-16,0-5 0 0,0 0 0 0,0 3 0 0,0 3 0 16,5 5 0-16,-5-7 0 0,0 9 0 0,0 3 0 0,9-2 0 0,-9 0 0 0,0 7 0 15,0 2 0-15,0-4 0 0,0 1 0 0,0 5 0 0,0-6 0 16,0 6 0-16,0-2 0 0,0-4 0 0,0 1 0 0,0 5 0 0,0-11 0 0,5 5 0 15,-5 1 0-15,0-1 0 0,5 0 0 0,-5-3 0 0,8-3-15 0,-8 3-84 16,0-2-30-16,5-5-37 0,-5 6-39 0,8-5-44 0,-8-1-46 0,0-4-62 0,6 0-73 16,-6-1-87-16,0 2-95 0,0-7-26 0,0 1 8 0,0-5 24 0,0 9 37 15,-6-9 43-15,6 0 50 0,0 0 52 0,-8 0 57 0,3-3 56 0,-3-3 59 0,3 1 67 16,0-5 71-16</inkml:trace>
  <inkml:trace contextRef="#ctx0" brushRef="#br0" timeOffset="3095.72">19258 2160 47 0,'-7'0'119'0,"7"-6"41"0,-6 6 34 0,6-4 28 0,-5 4 26 0,5-5 28 0,-9-1 23 0,9-3 25 0,0 5 25 0,-7 4 25 0,7-5 24 0,-5 1-45 0,5 4-84 0,0 0-49 0,-8-5-29 0,8 5-15 0,-5 0-9 0,5-7-7 0,0 7-6 0,0 0-8 0,-6-3-6 0,6 3-7 16,0 0-7-16,-8 0-6 0,8 0-6 0,0 0-9 0,0-6-6 0,0 6-5 15,0 0-8 1,0 0-4-16,0 0-6 0,0 0-5 0,0 0-6 0,0 0-1 0,0 0-6 0,0 0-3 0,0 0-4 0,0 0-6 0,0 0-6 0,0 0-5 16,0 0-6-16,0 0-2 0,0 0-6 0,0 0-3 0,0 0-5 0,0 0-3 15,0 0-3-15,0 0-3 0,0 0-3 0,0 0 0 0,0 0 3 0,0 0 6 0,0 0 6 16,8 0 7-16,-8 0 4 0,6 0 5 0,-6 6 4 0,5-6 2 0,3 0 5 0,-3 3 0 15,2-3 3-15,2 0 1 0,-4 7 2 0,1-7-3 0,1 0-5 16,7 0-1-16,-9 5-7 0,8-5-3 0,-5 0-2 0,5 0-2 0,-1 0-2 0,0 0-1 16,3 0 1-16,4 0-3 0,2 0 2 0,-3 0-3 0,1 0 3 0,7 0-2 15,-6 0 2 1,7 0-2-16,5-5-2 0,-8 5-3 0,4-7-2 0,4 7-2 0,0 0-1 0,2-3-2 0,-2 3-2 0,-1-6 0 0,3 6-3 0,-2 0 0 0,8 0 0 16,-1-5-2-16,-7 5 0 0,7 0-1 0,0 0 1 0,1 0 2 0,-1 0-1 15,-1 0 1-15,7 0-2 0,-6 0 4 0,0 0 0 0,2 0 4 0,5 0 3 16,-9 0 1-16,3 0 1 0,-1 0 1 0,0 0 1 0,1 0 1 0,0 0-1 0,-1 0 0 15,-2 0 2-15,10 0 0 0,-9-4 2 0,1 4-4 0,0 0 4 0,-5 0-5 16,4 0 1-16,-5 0-1 0,-1-6 0 16,0 6 2-16,2 0-3 0,-2-5 2 15,-6 5-1-15,8 0-2 0,-10-4-1 0,10 4-2 0,-10 0-1 0,5 0 0 16,3-4 2-16,-9 4-2 0,5 0 0 0,-1 0-3 0,5-5-2 0,-13 5-1 16,7 0-1-16,0 0 0 0,0-6-1 0,-5 6 0 0,-2 0 0 0,-6 0 2 15,6 0 1-15,-6-4 1 0,0 4 3 0,0 0 2 0,-8 0 7 0,3 0 8 16,0 0 6-16,-3-6 9 0,-5 6-30 0,0 0-10 0,0 0 0 0,0 0 0 15,0 0 0-15,0 0 0 0,0 0 0 0,0 0 0 0,0 0 0 0,0 0 0 0,0 0 0 16,0 0 0-16,0 0 0 0,0 0 0 0,0 0 0 0,0 0 0 16,0-5 0-16,0 5 0 0,0-4 0 0,0 4 0 0,0 0 0 0,0 0 0 15,-5-6 0-15,5 6 0 0,0 0 0 0,0 0 0 0,0 0 0 0,0 0 0 0,0 0 0 16,0 0 0-16,0 0 0 0,0 0 0 0,0 0 0 0,0 0 0 0,0 0 0 16,0 0 0-16,0 0 0 0,0 0 0 0,0 0 0 0,0 0 0 0,0 0 0 15,0 0 0-15,0 0 0 0,0 0 0 0,0 0 0 0,0 0 0 0,0 0 0 16,0 0 0-16,0 0 0 0,-8 0 0 0,8 6 0 0,-8-6-51 0,8 0-45 0,-5 4-17 15,5-4-18-15,-6 5-23 0,6 1-25 0,-7-6-27 0,1 4-34 0,-1-4-38 16,7 6-42-16,-8-1-105 0,3-1-133 0,-2-4-52 0,0 4-4 0,2-4 16 0,-3 0 24 16,-5 0 38-16,7-4 38 0,1 0 44 0,-2-7 47 0,-7 1 50 0,8-5 55 15,-6 1 60-15,4-5 63 0</inkml:trace>
  <inkml:trace contextRef="#ctx0" brushRef="#br0" timeOffset="10973.29">28077 1105 24 0,'0'0'96'0,"0"0"37"16,0 0 30-16,0-4 26 0,0 4 26 0,-9-6 25 0,9 6 28 0,0 0 23 0,0 0 20 0,0-4 18 0,0 4 21 0,0-5-40 0,0-1-72 0,0 6-44 0,9-4-29 0,-9-2-14 0,0 6-4 0,0-5-6 0,0 1-4 0,0 4-7 0,0 0-9 0,0-5-5 0,0 5-4 0,7-4-5 0,-7 4-6 16,0 0-7-16,0 0-4 0,0 0-8 0,0 0-5 0,0 0-9 0,0 0-9 0,0 0-15 15,0 0-14-15,0 0-15 0,0 0-11 0,0 0-8 0,0 0 0 0,0 0 6 16,0 0 7-16,5 0 6 15,-5 4 3-15,8-4 3 0,-8 5 1 0,5-1 1 16,1 1 2-16,-6 1 5 0,8-2 3 0,-8 7 5 0,5-7 6 0,-5 6 0 16,7-1-3-16,-7-4-8 0,7 10-11 0,-7-5-5 0,0-1-5 0,0 1-2 0,0 1-1 15,0-2 0-15,0 0 0 0,0 3 0 0,0-3 1 0,0 0 1 0,0 1 0 16,0-1 1-16,-7 3 1 0,7-3 0 0,-7 0 3 0,7-5-2 0,-5 7 4 16,-3-2-1-16,8 1 3 0,-6-4-2 0,-7 3 0 0,8-5 0 0,-2 7-2 15,-7-7 0-15,8 7-2 0,-6-8 0 0,4 4-1 0,-5-4-2 0,0 8 0 0,-1-7 0 16,9 2-4-16,-9-6-1 0,2 4-1 0,-1 1-1 0,-1 1-3 0,1-6 0 15,0 0-2-15,0 0-1 0,-1 0 0 0,2 0 0 0,1 0-2 0,-5 0 1 16,11-6-1-16,-8 6 0 0,7-5 1 0,-9 1-1 0,10-2 0 0,-9-3 2 0,9 3 1 16,-3-4 3-16,3 7 3 0,-3-8 5 0,2 1 1 0,1-4 4 0,-2 4 4 15,-1 0 8-15,8 1 4 0,-6-6 7 0,-1 6 9 0,7-6 4 0,0 5 8 0,-6-1 3 16,6 2 1-16,0 0 0 0,0-7-4 0,0 7 0 0,6 0-6 0,-6 3-2 16,7-3-4-16,-7 0-6 0,6-1-6 0,2 4-8 0,-1-3-1 0,-2-2-9 15,9 7-4-15,-9-5-5 0,8 3-1 0,-5 2-1 0,3-7 0 0,4 7 2 16,-3-2 1-16,0 1-1 0,9 1 3 0,-8-1 0 0,1 5-1 0,-2-4-3 15,7 4 0-15,-6-6-2 0,6 6-1 0,-4 0-1 0,-3 0 1 0,8 6-1 0,-7-2-2 16,6-4 0-16,-6 5-2 0,0 4-2 0,1-3 0 0,-2 4-2 0,1-1 0 16,1 1 0-16,-2 4 1 0,-5 1 0 0,6 1 3 0,-6 2 2 0,-2 3 1 15,3-2 4-15,-8-1 1 0,6 9 3 0,-6-5 2 0,0 4 0 0,-6 2 2 16,6 3 1-16,-8-3 4 0,3 2-1 0,-2-1 1 0,1 0-1 0,-8-5-3 16,7 6-1-16,-6-6-3 0,2 1-3 0,3-6-2 0,-4 2-3 0,-2 3-2 0,1-10-1 15,0 5-3-15,0-4-1 0,0 4-2 0,-1-4 0 0,2 0-2 0,5-5 1 16,-5 4-2-16,-1-4-1 0,6-1 1 0,-5-3-3 0,4 3 2 0,-5 1 0 0,7-5 4 15,-1-1-1-15,2 1 1 0,-9 1 2 0,7-6 2 0,1 4 1 16,1 2 2-16,-3-6 4 0,0 0 2 0,8 0 5 0,-5 0 4 0,-2 0 3 16,7 0-1-16,0 0 0 0,0 0-4 0,0 0-2 0,0 0-3 0,0 0-2 0,0 0-5 0,0 0-2 15,0 0-2-15,0-6-5 0,0 6-3 0,7-4-1 0,-2 4-2 16,3-6-2-16,0 1 1 0,-3 5 1 0,8-4 2 0,1-1 3 0,-2 1 3 0,7-2 4 16,-6 2 2-16,6-1 3 0,1-1 2 0,-6 6 2 0,5-3 1 0,-1-3-2 15,-2 6 2-15,2 0 0 0,3-6-1 0,-8 6-6 0,-2 0-6 0,9 0-18 16,-6 0-23-16,-1 0-30 0,0 6-34 0,-2-6-32 0,4 0-39 0,-1 0-41 15,-4 6-39-15,-1-6-90 0,3 0-107 0,-6 3-72 0,8-3-47 0,-7-3-10 0,-2 3 11 16,3-6 29-16,-3 6 40 0,3-6 45 0,-2-3 48 0,-1 5 51 0,-5-11 51 16,7 6 54-16,2-3 57 0,-9-1 79 0,5-2 93 0</inkml:trace>
  <inkml:trace contextRef="#ctx0" brushRef="#br0" timeOffset="11534.05">28611 1290 0 0,'7'-9'18'0,"-2"-1"132"0,2 1 72 0,0-6 50 0,-2 5 39 0,-5-1 38 0,8 2 33 0,-3 0 35 0,-5-1 35 0,8 4 34 0,-8 3 31 0,6-9 31 0,-6 9 28 0,5 3-98 16,-5-6-169-16,8 6-85 0,-8-5-41 0,8 5-21 0,-8 0-14 0,0-4-13 0,0 4-13 0,5 0-15 0,-5 0-17 0,0 0-15 15,8 0-15-15,-8 4-16 0,5-4-11 0,-5 5-7 0,0-5-3 0,5 6-2 0,-5-3-1 16,0 3 1-16,0 0 0 0,0-3-1 0,0 3-2 0,0 4-2 16,0-5 1-16,-5 4 0 0,5-5 1 0,-5 7 0 0,-3-1-1 0,3-4-2 0,-3 3-2 0,0 0-3 15,3 1-2-15,-9-5-5 0,9 4 2 0,-8-3-2 0,6 4-4 16,-5-6-6-16,-3 1 0 0,2-5-7 0,7 4-5 0,-6 1 0 0,-2-5-4 0,1 0-3 15,8 6 1-15,-11-6-1 0,5 0-2 0,4-6 2 0,-7 6 2 0,9-5 1 16,-8 5 7-16,7-4 0 0,-2-1 2 0,1 5 3 0,-6-4 2 0,7-6 2 16,6 4 3-16,-5 1 3 0,-3-4 2 0,1 3-1 0,7-3-1 0,-6-1-1 0,6 1-3 15,0-6-1-15,-6 5-3 0,6-4-2 0,0 4 2 0,6-5 2 0,-6 0 4 16,6 0 2-16,-6 2 2 0,7 2 2 0,-7-4 1 0,8 6 2 0,-3-5 4 16,1 3 2-16,7 1 3 0,-6 1 5 0,7 0 4 0,-8 0 4 0,6 3 3 0,2-3 1 15,4 3 1-15,-2 0 2 0,-4 2 0 0,8-1 3 0,-8 5 1 0,7 0-1 16,-4 0 0-16,4 0-3 0,-6 5-2 0,6-1 0 15,-6 2-4-15,0 0-2 0,0 3-3 0,1 0-1 0,-2 1-7 0,-6 4 0 0,7-4-2 0,-5 5-3 0,-3 4 2 16,-5-4 0-16,0 6-1 0,0 3 2 16,0-6 2-16,-5 7-1 0,5-1-2 0,-14 6-3 0,7-6-5 0,-6 5-6 0,8 0-7 0,-9 2-3 0,-4-7-6 15,2 4-7-15,5-4-3 0,-2 1-3 0,-7-1-4 0,8 1-2 0,-3-5-1 16,2-1 0-16,-5 2 1 0,4-7 1 0,1 0 3 0,8 1 1 0,-11 0-1 16,5-6 2-16,4 6 2 0,-7-5 6 0,9-5 0 0,-2 5 5 0,1-1-2 0,0-4 1 15,-2-1-1-15,1 2-1 0,7 0-2 0,-5-3-1 0,5 3 1 0,-8-6 1 16,8 6 2-16,0-6 1 0,0 0 0 0,0 0-2 0,0 0-4 15,0 0 2-15,0 0-2 0,0 0 2 0,0 4 4 0,8-4 3 0,-8 0 4 0,5 0 5 0,2 0 3 16,1 0 6-16,-2-4 4 0,7 4 3 0,-8-6 5 0,9 6 1 0,-1-6 4 16,8 3-9-16,-9 3-9 0,-1-6-17 0,10 0-23 0,-7 2-22 0,-1-1-26 0,6 1-28 15,-7-7-37-15,9 7-44 0,-10-1-51 0,10 1-95 0,-8-8-112 0,6 3-62 16,-6 0-34-16,8 0 1 0,-3-1 19 0,-4-1 28 0,7-3 33 0,-11 4 39 16,3-4 40-16,8 0 47 0,-8-2 49 0,0 1 58 0,0 1 60 0,1-2 83 0,-1 3 88 15</inkml:trace>
  <inkml:trace contextRef="#ctx0" brushRef="#br0" timeOffset="12097.51">29074 1262 92 0,'0'-9'156'0,"0"3"38"0,0-4 30 0,0-1 26 0,0 7 26 0,0-5 26 0,-8 0 26 0,8-3 24 0,0 9 22 0,-7-9 19 0,1 9 19 0,6-3-75 0,-6 1-122 0,-1-5-60 0,7 7-28 0,-5-3-12 0,-3 2-2 0,0-2-5 0,3 1-4 0,5 1-9 15,-6-2-9-15,-1 1-4 0,7 1-4 0,-6-1-2 0,-2 1 5 0,8-2-1 0,0 2 4 16,-5-1-2-16,5-1-2 0,0 2-3 0,0-2-5 0,0 1-4 0,0-4-4 16,0 5-6-16,5-2-4 0,-5 3-6 0,8-3-3 0,-8 0-6 15,6-3-1-15,1 3-4 0,-1 2-3 0,-1-1 1 0,11-1-2 0,-11 3 3 0,8-1 5 0,0-2 5 16,0 1 6-16,1 5 6 0,6-4 4 0,-8 4 2 0,8 0 1 0,-7 0 0 16,5 0-4-16,-4 4-1 0,4 1-4 0,-2 1-2 0,3-2-1 0,-6-1-5 15,-1 8-3-15,0-1-7 0,-4-1-8 0,4 3-7 0,-4-3-5 0,-2 0-2 0,-6 0-2 16,5 7 2-16,-5-1 1 0,8-6-3 0,-8 6 0 0,-8 0 1 0,8-2-1 0,-5 2 2 15,-1 0-1-15,6 0 1 0,-8 0 1 0,3-2 1 0,-10-2 0 16,10 5 0 0,-2-3-1-16,-5-4-4 0,4 2 0 0,-5 4-1 0,7-5 0 0,1-1-4 0,-11 0-5 0,11 1-1 0,-8 1-6 0,8-8-3 0,-4 7-4 15,-3 1-1-15,6-7-2 16,-1 2-1-16,1-2-2 0,-9 7 2 0,15-11-1 0,-5 3 1 0,-2 3 3 0,2-2 1 16,-2-4 3-16,7 0 2 0,-8 6 2 0,8-6 3 0,0 0 2 0,0 0-1 0,0 0 2 0,0 0-3 0,0 0-1 0,0 0-4 31,0 0-5-31,0 0-4 0,0 0-4 0,0 0-2 0,8 0-2 0,-8 0 1 15,7 0 0-15,-2 0 3 0,2 0 4 0,-2 0 3 0,10 0 5 0,-2 5 6 0,-7-5 6 16,6 4 6-16,8 1 7 0,-8-1 7 0,9 2 6 0,-7 3 5 0,4-4-1 0,-4 6 1 16,6 3-3-16,-7-4 0 0,-2-1-2 0,5 6-3 0,-5-5-4 15,1 4 0-15,-3-4-4 0,-4 4-2 0,2 2 2 0,-1-7-5 0,-6 6 1 0,5-6 1 16,-5 7 0-16,0-7 4 0,0 6-2 0,-5-6 4 0,5 0-1 0,-6 7 2 16,-1-7-2-16,7 2-4 0,-5-2-4 0,-9 1-9 0,7-1-11 0,1-3-10 0,-7 4-8 15,5-1-12-15,-3-4-14 0,3 5-19 0,-4-4-14 0,-1-3-20 0,-1 3-15 16,9-6-14-16,-8 5-15 0,-1-5-11 0,2 4-11 0,-2-4-10 0,1 0-9 15,8 0-11-15,-11 0-15 0,5 0-19 0,4 0-23 0,-7 0-37 0,7 0-45 0,2-4-48 16,-2 4-49-16,2 0-10 0,-2-5 9 0,-1 5 21 0,8-6 26 0,-5 3 29 16,5-3 32-16,-8-4 34 0,8 5 36 0,0 1 42 0,0-5 46 0,0-3 54 0,0 3 67 15</inkml:trace>
  <inkml:trace contextRef="#ctx0" brushRef="#br0" timeOffset="12474.18">29627 1208 0 0,'5'-4'8'0,"9"-8"119"0,-7 3 67 0,-1 3 48 0,6-3 40 0,-3 0 38 0,-4 0 37 0,-5 3 38 0,13-4 35 0,-13 5 37 0,5-5 33 0,4 5 33 0,-9 1 30 0,7-1-81 0,-7 1-150 0,5-2-70 0,-5 2-33 16,0 4-23-16,6-5-18 0,-6 5-17 0,0 0-20 0,0 0-21 0,0 0-21 0,0 0-19 0,0 0-19 0,0 0-15 0,0 0-11 0,0 0-9 0,0 0-5 0,0 5 0 16,0 5-1-16,0-6 0 0,0 1-1 0,0 4 1 0,0-3 2 0,-6 3-1 15,6 1 2-15,-5 5 1 0,5-6 2 0,-7 6 0 0,-2 0 0 0,4 0-6 16,-2-2-4-16,1 2-8 0,-8 0-4 0,7 0-6 0,-4 0-2 0,4 0-6 15,-7 4-4-15,9-4-4 0,-8 0-3 0,5-2-3 0,-5 2-4 0,8-5 0 0,-3 4-5 16,2-4 0-16,1 1 0 0,-3-2 1 0,8 1-2 0,-7-5 1 16,7-1 1-16,-6 5 1 0,6-9 1 0,0 7 1 0,0-7 1 0,0 5 0 0,0-5 1 15,0 0-1-15,0 0-1 0,0 0 2 0,0 4-1 0,0-4 3 0,0 0 2 16,0 0 3-16,6 0 4 0,1 0 4 0,1 0 2 0,-3 0 3 0,1-4 4 0,7 4 1 16,0-5 5-16,1-2-1 0,-2 7 6 0,9-4 0 0,-10-5 2 0,10 9-3 15,-3-11 2-15,3 7-4 0,-2-1-2 0,-6 1-2 0,6-1 1 0,-4-1-2 16,4 2 0-16,-6 4-10 0,0-6-11 0,0 3-26 0,-8 3-26 0,9 0-32 0,-7 0-37 15,-1 0-41-15,-1 0-41 0,3 0-70 0,-8 0-74 0,0 0-93 0,0 0-95 16,0 0-35-16,0 0-8 0,0 3 16 0,0 3 29 0,-8-2 37 0,8-4 47 0,-5 0 47 16,-1 0 53-16,-1 0 55 0,2-4 58 0,-4 4 69 0,4-6 73 0</inkml:trace>
  <inkml:trace contextRef="#ctx0" brushRef="#br0" timeOffset="12729.74">29743 1174 0 0,'0'-11'13'0,"0"1"127"0,0 1 77 0,0-1 54 16,0 1 46-16,0-2 43 0,0 2 44 0,0-1 44 0,0 1 42 0,8-1 40 15,-8 4 36-15,5-3 36 0,-5 4 33 0,7-5-84 0,-7 7-156 0,0-3-79 16,7 6-44-16,-7-6-26 0,5 6-19 0,-5-3-25 0,0 3-24 0,0 0-26 16,0 0-21-16,7 0-16 0,-7 0-13 0,8 3-13 0,-8 3-13 0,5 0-11 15,-5-3-11-15,7 7-27 0,0-1-27 0,-7 2 0 0,5 4 0 0,3-1 0 16,-8 0 0-16,0 7 0 0,0 2 0 0,0 3 0 0,0 2 0 0,0 2 0 16,-8-2 0-16,8 8 0 0,-5 3 0 0,-2-5 0 0,0 0 0 0,7-1 0 0,-5 1 0 15,-3 2 0-15,8-8-9 0,0 2-89 0,0-1-25 0,0-4-24 16,0-6-24-16,0 5-21 0,0-9-26 0,0 4-25 0,0 2-28 0,8-6-36 0,-8 3-38 15,0-2-94-15,5-2-118 0,-5 0-38 0,7 0-2 0,-7-4 22 0,7 1 34 0,-7-1 37 16,0-7 43-16,0 3 42 0,0-6 46 0,0 0 49 16,0 0 53-16,0 0 57 0,5-6 64 0</inkml:trace>
  <inkml:trace contextRef="#ctx0" brushRef="#br0" timeOffset="13533.11">30596 1521 91 0,'-6'4'158'0,"6"1"40"0,-5-5 31 0,5 0 26 0,-7 4 24 0,7-4 25 0,0 0 27 0,0 0 23 0,0 0 27 0,0 0 24 0,0 0 25 0,-8 0-67 0,8 0-118 0,0 0-63 0,0 0-30 0,0 0-14 15,0 0-6-15,0 0-6 0,0 0-5 0,0 0-9 0,0 0-8 0,0 0-11 0,0 0-10 0,0 0-7 0,0 0-9 0,0 0-6 0,0 0-6 0,0 0-1 0,0 0-1 0,0 0-1 0,0 0 2 31,0 0-2-31,0 0 2 0,0 0-5 0,0 0 1 0,0 0 2 0,8-4 3 0,-8 4 10 0,7 0 9 0,-2 0 6 0,1 0 7 0,7-5 3 0,0 5-1 32,1-4 0-32,6 4-1 0,-1-6 0 0,7 0 1 0,-6 6 2 0,11-4 3 0,-3-1-2 15,3 1-4-15,2-1-7 0,1-5-11 0,3 5-6 0,2 1-3 16,0-1-5-16,9-2-2 0,-4 3-6 0,2-1-3 0,7 5-4 0,-9-4-2 0,9 4-5 16,-1 0 0-16,6 4-6 0,-5-4-2 0,5 0-5 0,-5 5-3 0,-1-1-7 15,-1-4-3-15,1 7-3 0,-5-2 1 0,4-5 0 0,-7 4 0 0,-4-4 0 16,-1 5 0-16,1-5 1 0,-9 0-1 0,3 0 0 0,-2 0 2 0,-6 0-1 15,1-5 1-15,-6 5-1 0,2 0 0 0,-2-4-2 0,-2 4 1 0,1-5-2 16,-1 5-2-16,-6-7-4 0,6 7-7 0,-3-4-8 0,-5 4-9 0,1-5-11 0,2 5-13 16,-7 0-14-16,4-4-13 0,-3 4-15 0,0 0-15 0,3 0-18 0,-11 0-20 0,7 0-16 15,-7 0-26-15,0 0-13 0,0 0-12 0,0 0-18 0,0 0-17 0,0 0-25 16,0 0-29-16,-7 0-64 0,1 0-82 0,1 4-45 0,-3-4-25 0,-5 0 6 16,0 0 20-16,-1 0 32 0,2-4 36 0,1 4 33 0,-10-5 35 0,2-1 41 0,-1 2 42 15,1-5 49-15,-8-2 54 0,6 1 70 0,-2 1 86 0</inkml:trace>
  <inkml:trace contextRef="#ctx0" brushRef="#br0" timeOffset="14386.44">31080 851 82 0,'-7'4'150'0,"7"-4"42"0,-8 0 32 0,8 0 30 0,0 0 30 0,0 0 27 0,-5-4 28 0,5-1 26 0,0-1 24 0,-8 6 22 0,8 0 25 0,0-4-65 0,-6 0-112 0,6 4-59 0,-5-5-30 0,5 5-18 0,-8-5-9 0,0 1-10 0,8-2-12 0,-5 6-10 16,-1-6-16-16,-1 2-7 0,2-1-10 0,-4 5-8 0,2-6-8 0,-4 3-2 0,4-3-4 15,1 6 0-15,-7-4-1 0,6-1 1 0,0 5 2 0,-6-4 1 0,6 4 5 16,2-6 2-16,5 6 2 0,-9 0 4 0,4-6 1 0,5 6 3 16,0 0 0-16,0 0 0 0,0 0-1 0,0 0-1 0,0 0 0 0,0 0 0 0,0 0-2 0,0 0-5 15,0 0-2-15,5-4-3 0,-5 4-7 0,9-5-1 0,-4 0-5 0,10 1-3 16,-3-2-5-16,0 2-4 0,2-1-4 0,4-4-8 0,3 2-4 0,5-2-9 0,-7 4-1 16,9-5-4-16,-4 5-1 0,3 1-3 0,-1 0-2 0,-8-1 1 0,9-1-2 15,-6 3-4-15,-3 3-11 0,3-7-12 0,-2 7-19 0,-6 0-18 0,-6 0-21 0,5 0-21 16,-5 0-18-16,-7 0-13 0,0 0-15 0,0 0-17 0,0 0-18 0,0 7-20 15,-7-7-21-15,1 3-15 0,0 3-11 0,-9-6-4 0,10 5 2 0,-9-1 7 16,2-4 17-16,-2 4 15 0,-4 1 18 0,4 1 15 0,1-6 11 0,-8 4 17 16,9-4 20-16,1 5 19 0,2-5 21 0,-3 6 21 15,-2-6 19-15,9 0 23 0,-10 3 25 0,10-3 20 0,-2 7 21 0,2-7 20 0,-10 0 20 0,10 0 21 0,-3 0 24 16,2 0 18-16,1 0 16 0,-3 0 11 0,0 0 13 0,8 0 7 0,-5-7 7 16,5 7 1-16,-6 0-3 0,6 0-10 0,0 0-12 0,0 0-19 0,0 0-20 0,0 0-22 15,0 0-23-15,0 0-23 0,0 0-17 16,0 0-17-16,-7 0-14 0,7 0-3 0,0 7 3 0,0-7 4 0,0 5 8 0,0-1 5 0,-5 1 6 0,5-1 6 15,0 6 6-15,0-5 3 0,0 4 5 0,0 3 4 0,0-3 8 16,0 1 2-16,0-1 6 0,0 0-6 0,0 7-8 0,0-6-8 0,0-2-10 0,0 3-8 16,0 5-3-16,5-7-5 0,-5 0-5 0,0 0-3 0,0 1-3 0,0 1-1 0,0-1-2 15,0-1-2-15,0 0 1 0,0-3 0 0,0 3-2 0,0-4 2 0,-5 5 0 16,5-10 0-16,0 6-2 0,0-2 1 0,0 1-1 0,0-5-2 0,0 6 1 16,0-6-2-16,0 4-1 0,0-4 0 0,0 0-1 0,0 0-1 0,0 0-2 0,0 0-1 15,0 3-2-15,0-3-2 0,0 0 1 0,0 0-1 0,0 0 3 16,5 6 1-16,-5-6 0 0,7 0 1 0,-1 0 0 0,-6 0-1 0,5 0 1 0,3 0-1 15,5 0 2-15,-7 0-1 0,7 0 1 0,-5 0 0 0,4 0-2 0,0 0-3 0,3 0-1 16,-2 5 1-16,-2-5-1 0,5 0 1 0,-5 4 3 0,1-4 5 0,4 6 3 16,-5-6 3-16,2 6 1 0,0-3 1 0,0 3 2 0,-7 0-2 0,9-3 4 0,-10 3 0 15,2 3 1-15,0-5 0 0,-2 1 0 0,-5 1-1 0,8 4 1 0,-8-1 1 16,0-3-3-16,0 3 1 0,-8 0 1 0,8-3 1 0,-5 3 0 0,-2 1 2 16,0-1 0-16,-5-3 2 0,4 3-2 0,-4-3 3 0,0 3-1 0,4-3-2 15,-5-3-3-15,2 3-7 0,-5 0-8 0,4-2-8 0,1 1-10 0,-5-5-8 16,-3 4-9-16,6-4-7 0,1 5-6 0,0-5-8 0,-3 0-7 0,2 0-11 0,7 0-10 15,-7 0-11-15,5 0-12 0,3 0-11 0,-1 0-8 0,-1 0-8 0,2-5-4 16,5 5-6-16,-9 0-10 0,9-4-12 16,0 4-15-16,0 0-22 0,0-5-25 0,0 5-44 0,0-4-51 0,0-8-57 0,0 9-59 0,9-3-13 0,-9 0 8 0,5 3 16 15,-5-3 25-15,13-3 27 0,-8 3 29 0,3-3 33 0,0-1 36 0,3 1 43 16,-3-2 45-16,5 2 56 0,-1-5 64 0</inkml:trace>
  <inkml:trace contextRef="#ctx0" brushRef="#br0" timeOffset="14797.95">31483 881 89 0,'0'-5'159'0,"5"-1"45"0,4 3 37 0,-4-4 35 0,-5 2 37 0,0 1 35 0,0-1 38 0,0-1 34 0,0-2 32 0,0 3 32 0,0-4 31 0,0 3-62 0,0 0-111 0,0 2-60 0,0-1-30 0,0-1-19 0,0 3-7 0,0 3-14 0,0-6-20 16,0 2-16-16,0 4-24 0,0 0-19 0,0 0-18 0,0 0-19 0,0 0-15 0,0 0-18 16,0 0-14-16,0 0-18 0,0 0-14 0,0 0-14 0,0 0-8 0,-5 0-8 15,5 0-5 1,-9 4-1-16,9 2-4 0,-5-3 1 0,5 3 1 0,-7-1-2 0,7 5 3 0,-6 0 1 0,-1-5 4 0,0 8 3 0,7-2 3 0,-7-2 4 0,2 1 2 0,-2 1 0 15,7 2 1-15,-6-3 0 0,6 5 0 0,-8-4 1 0,8-2-1 16,-6 5 1-16,6-4-1 0,0 6 0 0,0-7 1 0,0 4 1 0,0-2 1 0,0-1 2 16,0 5 1-16,6-6-1 0,-6 6 4 0,8-6 1 0,-2 1 2 0,-6 5 3 15,7-5-2-15,-2-1 4 0,2 2 1 0,7-2 3 0,-8 1 0 0,1-4 2 16,7 3 0-16,-9-5 2 0,8 1-2 0,0 1 1 16,-5-6 1-16,3 3 0 0,2-3-1 0,0 0 1 0,1 0 1 0,-7-3 1 0,6 3 4 0,0-6 4 0,-2 1 6 15,-4 1 0-15,7-5 3 0,-8 3 3 0,1-4 3 0,-2 1-1 0,4-2-2 0,-2 2-2 16,-2-5-1-16,1-1-2 0,-6 0-3 15,0 0-5-15,5 0-5 0,-5 0-5 16,0 0-5-16,0-3-6 0,0 2-4 0,0-2-6 0,0 3-4 0,0 0-3 16,0 0-7-16,-5 2-6 0,5-2-12 0,-6 6-11 0,6-3-13 0,-5 3-12 0,-2 3-15 15,7 2-16-15,-9-5-14 0,4 4-16 0,-2 5-18 0,1-4-16 0,1 4-20 0,-4-6-17 16,-3 6-17-16,6 6-12 0,-2-6-11 0,-5 4-11 0,8 1-12 0,-9 4-26 16,7-5-35-16,-6 7-46 0,0-2-53 0,7 1-21 0,-7 1-8 0,5 2 14 15,-5-3 25-15,8 1 29 0,0 4 35 0,-9-6 32 0,7 1 35 0,1-1 36 0,-1 0 38 0,7-3 48 16,-7 0 50-16</inkml:trace>
  <inkml:trace contextRef="#ctx0" brushRef="#br0" timeOffset="15272.75">31900 925 94 0,'7'-6'160'0,"-2"2"45"0,1 4 37 0,-6-6 34 0,8 1 34 0,-8 1 33 0,5-2 35 0,-5 3 32 0,8-3 31 0,-8 2 30 0,0-1 27 0,0-1-64 0,0 3-117 0,5-4-60 0,-5 2-25 0,0 1-18 0,0-1-9 0,0 5-11 0,0-6-14 16,0 2-12-16,0 4-17 0,0-4-15 0,0 4-15 0,0 0-12 0,0-5-13 0,0 5-11 0,0 0-12 0,0 0-12 15,0 0-10-15,0 0-9 0,0 0-12 0,0 0-8 0,0 0-6 0,0 0-9 0,0-5-10 16,0 5-6-16,0 0-3 0,-5 0-4 0,5 0-6 0,-8 5 0 0,8-5-3 16,-5 0 0-16,5 5-3 0,-8-1 0 0,2 0-1 0,1-4 3 0,5 11 0 15,-7-7 1-15,-1 1 5 0,2 5 0 0,0-4 3 0,-1 3 1 16,2 0 2-16,-4 1 2 0,9 1-1 0,-7-1 1 0,2-1 1 0,5 0 0 0,-6 1 1 0,6 0 1 15,-7 0 2-15,7 0-1 0,0 5 2 0,0-6 1 0,0 0 1 0,0 3 2 16,0-3 1-16,0 0 2 0,0 6 0 0,7-6 4 0,-7 1 3 0,6 5 1 0,-1-5 5 16,2-1 2-16,2 6 3 0,3-4 0 0,-6-1 5 0,8-1 3 0,-2 0 3 15,-6 0 2-15,7 3-1 0,0-9 0 0,1 9 1 0,-1-8 1 0,0 1 6 0,-6-5 6 16,4 4 5-16,5-4 5 0,-3 0 6 0,-8 0 4 0,9 0 3 16,-2-4 2-16,-6 4 1 0,8-5 4 0,-7 1 5 0,6-8 3 0,-7 9 4 0,-1-9-1 15,8 9-6-15,-6-8-6 0,2 1-10 0,-9-3-8 0,5 2-7 0,0-4-6 0,-5 6-20 16,0-5-23-16,8-7 0 0,-8 7 0 0,0 1 0 0,0-8 0 0,0 6 0 15,-8-4 0-15,8 4 0 0,-5-5 0 0,5 6 0 0,-5 0 0 0,-4-2 0 0,2 1-1 16,2 2-46-16,-3-1-10 0,3 2-13 0,-9 3-12 0,9 3-17 0,-2-2-20 16,1 3-23-16,-8 0-21 0,7 1-19 0,2 4-16 0,-9-6-18 0,9 6-16 15,-3 6-16-15,-5-6-16 0,5 4-17 0,-3 1-26 0,4 4-24 0,-6-5-49 0,7 7-52 16,-8-2-31-16,7 1-22 0,-6 5 10 0,8-6 21 0,-9 1 29 0,9 5 33 0,-10-4 35 16,9-2 39-16,0 1 38 0,-1-1 38 0,2 0 46 0,-4-3 49 0,9 4 57 15,-7-5 74-15</inkml:trace>
  <inkml:trace contextRef="#ctx0" brushRef="#br0" timeOffset="15919.44">32374 733 85 0,'0'-9'156'0,"0"0"45"0,7-1 39 0,-7 4 36 0,0-3 32 15,6-2 32-15,-6 7 30 0,0-5 28 0,0 3 28 0,0-4 26 0,0 5 24 0,8-4-65 0,-8 3-113 0,0-3-65 16,0 5-37-16,0-1-21 0,0 1-20 0,7-2-15 0,-7 6-19 0,0 0-15 0,0-6-16 0,0 6-16 0,0 0-17 0,0 0-13 0,0 0-14 0,0 0-10 0,0 0-11 0,0 0-8 0,0 6-3 0,0 0-4 0,0-2 0 0,5 1 1 0,-5 4 3 0,0-5 4 0,6 7 7 0,-6 5 1 15,8-7 8-15,-8 4 2 0,0 2 4 0,5-1 2 0,-5 2 4 0,8 3 1 0,-8-5-1 16,0 2-1-16,7 2-2 0,-7-3-3 0,0 6-4 0,0-8-3 0,0 2-5 0,6 0-1 16,-6 0-1-16,0 4-3 0,0-8-1 0,6 4 2 0,-6-2-2 0,0 2 0 15,0-6-1-15,0 3 0 0,5-3 0 0,-5 1-1 0,0-1 3 0,0 0 0 16,0 3 0-16,7-9 1 0,-7 9-2 0,0-9 2 0,0 3 2 16,0-2 1-16,0 1 0 0,8-1 3 0,-8-4 0 0,0 5 1 0,0-5 0 0,0 0 1 0,0 0 1 15,0 0 3-15,0 0 5 0,0 0 3 0,0 0 4 0,0 0 3 0,0 0 5 0,0 0 0 16,0 0-3-16,0 0-2 0,0 0-1 0,-8 0-2 0,8-5-3 0,0 1 0 15,0-1-3-15,-7 1-2 0,7-2-5 0,0 3-5 0,-5-9-4 0,5 9-7 16,-6-9-4-16,6 8-1 0,0-7-2 0,-6 4 0 0,6 1-2 0,0-3 0 16,0 3-1-16,0-4 1 0,0 5-4 0,0-4-4 0,6-1-1 0,-6 5-2 0,0 1-3 0,6-1-1 15,-6-5 0-15,5 4-3 0,2 1 1 0,-7 1 0 0,8-2-3 0,-2 3-1 0,1 3-2 16,-7-6-1-16,6 6 4 0,-1 0 3 0,3 0 1 0,0 0 3 16,3 0 2-16,-4 0 3 0,-2 0 1 0,11 6 4 0,-5-3 7 0,-3 3 5 0,5-2 7 0,-1 1 4 15,-5 1 7-15,6-2 1 0,-6 7 6 0,7-7 0 0,-9 5-3 0,0 1 4 16,8-5-1-16,-5 4 2 0,-2 3-1 0,1-3-3 0,-7 1-7 0,6-1-3 0,-6 0-3 15,0 3 1 1,8 3 0-16,-16-6-3 0,8 0 0 0,0 0 2 0,-6 1 1 0,6 5 3 0,-7-5-1 0,1-1 6 0,-7 2-1 16,5-2 3-16,-2-3-3 0,1 4-4 0,-3-7-6 0,-1 7-11 0,-1-5-16 0,1 1-14 0,0-3-18 0,2 3-21 0,-5-6-21 15,-2 6-20-15,5-6-23 0,0 3-24 0,0-3-24 0,-1 0-21 0,2 0-18 16,0-3-18-16,-3 3-17 0,2 0-31 0,7 0-35 0,-6-6-44 0,4 6-42 0,2-6-25 16,-1 3-15-16,1 3 8 0,1-6 21 0,5 6 32 0,0-5 31 0,-8 1 34 15,8 4 33-15,0-9 36 0,8-1 36 0,-8 4 48 0,0-3 49 0,5-2 56 0,1 2 62 16</inkml:trace>
  <inkml:trace contextRef="#ctx0" brushRef="#br0" timeOffset="16378.24">32707 851 69 0,'0'0'141'0,"0"0"40"0,0 0 30 0,0 0 27 0,0 4 25 0,0-4 23 0,0 0 24 0,0 0 20 0,0 0 23 0,0 0 21 15,0 0 20-15,0 0-59 0,0 0-106 0,0 0-63 0,0 0-37 0,0 0-21 0,0 0-11 0,0 0-13 0,0 0-16 0,0 0-8 0,0 0-4 0,0 0-2 0,0 0-7 0,6 5-2 0,-6-5-5 0,0 7-3 0,5-4 0 0,-5 3 2 16,9-6 1-16,-9 9 4 0,7-3 7 16,-2-3 5-16,3 7 8 0,-8-5 1 0,5 5-2 0,1 1-4 15,2-2-7-15,-3-5-4 0,2 6-6 0,0 0-3 0,0 0-2 0,-1-4-5 16,1 3-3-16,-2 1-3 0,9-7-2 0,-7 8-4 0,-1-7-1 0,1 8-4 0,7-9-2 16,-9 3-4-16,9 0 4 0,-9-3 2 0,2 3 0 0,6-2 2 0,-6-4 0 0,5 5 5 15,-4-5 7-15,-3 0 6 0,9 0 3 0,-9 0 3 0,2 0 3 0,1-5 3 16,-2 5 2-16,7-4 7 0,-13 4 1 0,5-6 4 0,3 3-1 0,0-3 2 0,-3-3 7 15,-5 3-3-15,6 0-6 0,-6-3-4 0,7 3-5 0,-7-1-7 0,0-4-2 0,6 1-6 16,-6 0-5-16,0 0-3 0,0 0-2 0,0 6-4 0,0-5-5 0,0-2-5 16,8 1-7-16,-8 1-2 0,0 3-5 0,0-3 4 0,0 5 1 0,0-1 2 0,0-1 5 15,-8 3 4-15,8 3 4 0,0-7-2 0,0 7-5 0,0 0-3 0,0 0-2 16,0 0-6-16,0 0-10 0,0 0-9 0,0 0-6 0,0 0-7 0,0 0-5 0,0 0-3 0,0 0-1 16,-6 7-2-16,6-4 2 0,0 3 6 0,-7-1 9 0,7 5 8 0,-6-7 4 15,1 12 10-15,5-5 13 0,-8 1 10 0,8-2 8 0,-8 5 8 0,8 0 5 0,-5-2 3 16,5 3-1-16,0-2-2 0,-6-4-3 0,6 6-5 0,0 0-10 0,0-5-2 15,-7 4-1-15,7 2 0 0,0-1-2 0,0-6 1 0,0 6-4 0,0 0-1 0,0-5-1 16,7 3-2-16,-7-2-2 0,0 4-5 0,0-6-12 0,6 1-18 0,-6-1-17 0,0 0-19 0,0 2-22 16,0-1-27-16,5-1-27 0,-5-3-35 0,0 3-34 0,8-5-41 0,-8 7-39 15,0-7-64-15,0 1-74 0,0-5-53 0,0 6-46 0,8-2-3 0,-8-4 18 0,0 0 28 16,0 0 35-16,5 0 37 0,-5-4 42 0,6-2 46 0,1 1 46 0,-7 1 50 0,6-7 50 16,2 2 61-16,-1-4 76 0</inkml:trace>
  <inkml:trace contextRef="#ctx0" brushRef="#br0" timeOffset="17263.06">33137 791 0 0,'0'-3'1'0,"-7"-3"106"0,7 2 67 0,0-1 47 0,0 1 38 0,0 4 35 0,0 0 29 0,0-6 29 16,0 0 27-16,0 6 25 0,0 0 22 0,0-4 22 0,0 4 17 0,0 0-82 0,0 0-137 0,0 0-75 0,0 0-41 0,0 0-18 0,0 0-6 0,0 0-1 0,0 0 1 0,0 4 1 0,0 2-2 0,7 0-2 0,-7 3 1 0,5-5-2 0,3 5 0 15,-8 2 0-15,8-1 0 0,-3 0 4 0,1 0 0 0,1 4-8 0,-2 0-15 0,4-4-12 16,-4 5-12-16,2 0-13 0,-1 0-13 0,-1 0-8 0,4-2-5 0,-2 2-3 0,-2 0-2 15,-5 0-3-15,7 4 2 0,0-4-2 0,-2 0-3 0,3 0-5 0,-8-2-8 0,7 2-11 16,-7-4-13-16,5 3-15 0,-5-5-10 0,0 6-11 0,0-4-13 0,0-1-11 0,0-1-13 16,0-5-9-16,0 7-7 0,0-8-7 0,0 3-5 0,0 0-1 15,-5-3-4-15,5 3 1 0,0 0 4 0,0-6 0 0,-7 4 3 0,7-4 2 0,0 0 5 0,-8 0 1 0,8 0 3 16,-5 0 1-16,5 0 4 0,-7 0 2 0,7-4 5 0,-7 4 3 0,7-6 6 16,-5 6-1-16,5-6-1 0,-7 3 2 0,-2-3 3 0,9 0 8 0,-5 3 3 0,-1-3 11 15,-1 1 11-15,2-5 9 0,-4 7 4 0,9-7 4 0,-5 4 5 0,-2-3 2 0,1 3 4 16,1-3 12-16,-3 0 18 0,8 3 17 0,-8-3 12 0,3 3 11 0,5-4 13 0,0 5 6 15,-7-4 5-15,7 5 9 0,0-2 8 0,-6 3 7 0,6-3 3 0,0 0 5 16,0 3 6-16,0-3-1 0,0 0-1 0,6 2-7 0,-6-1-6 0,0 5-8 0,0-6-7 16,7 6-6-16,-7-3-5 0,5-1-7 0,3 4-3 0,-8-6-3 0,8 1 2 0,-3 5 1 15,1-4-3-15,6 4 2 0,-3-6 0 16,-4 6 3-16,8-6 3 0,1 6 0 0,-7-4-2 0,5 4 0 0,0-5-3 0,3 5-3 0,-3 0 0 0,0 0-3 0,1 0-4 0,6 0-4 16,-3 0-3-16,-3 0-6 0,-3 0-3 0,4 0-2 0,6 0-4 0,-6 0 0 15,-2 0 2-15,-6 0 3 0,8-5 3 0,-2 5 4 0,-3 0 5 0,-4 0 4 0,0-4 2 16,3 4 4-16,-3-6 9 0,-5 6 2 0,8-4 7 0,-8 4 2 0,8-5 1 0,-8 1 1 15,5-1 0-15,-5 5-1 0,0-6-3 0,0 2-6 0,0-2-4 0,0 6-6 0,0 0-4 16,0 0-8-16,0-5-8 0,0 5-4 16,0 0-7-16,0-4-5 0,0 4-9 0,0 0-7 0,0-6-11 0,0 6-7 0,0-3-9 0,0 3-3 0,-5 0-1 0,5 3-4 15,-8-3 0-15,0 0-2 0,3 6 1 0,-3-2-1 0,3 1-1 0,0-5 4 0,-4 6 1 0,4 4 5 16,-2-5 7-16,1-1 6 0,-2 5 1 0,2-3 1 0,-1-2 3 0,2 6 2 0,-2-6 0 16,7 8 1-16,-7-8 0 0,7 1 1 0,-5 5 3 0,5-7 2 0,0 3 0 0,0 3 0 15,0-3 2-15,0 3 0 0,0-3 2 0,0 0 2 0,5 3 3 0,-5 0 2 0,7-5 4 16,-7 7 2-16,7-7 6 0,-2 7 0 0,-5-1 2 0,7-6-1 0,-1 5 2 0,2-4 0 15,-2 5 2-15,1-5 3 0,-2 1 0 0,4-2 4 0,-4 2 0 0,0-3 4 16,3-3-1-16,-3 6 2 0,3-6 1 0,0 4 5 0,-3-4 4 0,1 0 5 0,1 0 2 0,-1-4 5 16,1 4 5-16,-1-6 9 0,1 6 12 0,-1-3 5 0,2-3 5 0,-3 2-3 15,3-2-10-15,-3 1-9 0,3-5-8 0,-2 5-4 0,-1-4-7 0,10-1-5 0,-9 1-4 0,0-7-4 16,6 7-6-16,-4-6-11 0,0 6-13 0,3-6-10 0,-6 0-11 0,2 2 2 0,2 2 6 16,-9-5 3-16,5 7 2 0,2-6-1 0,-7 6-3 0,6 0-2 0,-6-7 1 15,0 7-2-15,0 0-4 0,0 3-3 0,0-3-6 16,-6 3-2-16,6-4-2 0,-7 5-1 0,7 1-4 0,-5-1-6 0,5-1-8 0,-9 6-4 0,2-4-6 0,2 4-5 0,-6 0-2 15,3 0-1-15,-5 0-1 0,6 0 1 0,-5 0 5 0,-3 4 0 0,4-4 2 0,3 6 2 16,-5-1 3-16,8-1 6 0,-9 8 7 0,7-9 7 0,1 3 3 0,-1 3 1 0,1-3 3 16,-1-3 1-16,1 7 6 0,1-5-2 0,5 5-1 0,-8-4 5 0,0 3-1 0,8-4 0 15,0 5 2-15,-5-1-2 0,5 0 0 0,0-3 3 0,0 4 1 0,0 1 1 0,0-4 3 16,0 4 5-16,5-1 8 0,-5-1 4 0,0 3 5 0,8-3 5 0,-8 0-1 16,8 6 5-16,-8-5 6 0,5 5 4 0,1-6 6 0,1 0 2 0,-7 6 2 0,6-5 2 0,1-1 4 15,-1 6-6-15,1-6-6 0,-1 3-1 0,-6-9-4 0,8 9-4 0,-3-3-1 0,3-5-3 16,-8 1-3-16,0 5-5 0,5-5-6 0,-5-1-1 0,0-4-6 0,0 6 3 0,0-6 0 15,0 0 2-15,0 6-1 0,0-3 3 0,0 3 1 0,-5-6 1 0,5 4 4 16,-8-4 0-16,8 0 0 0,-5 5-6 0,-3-5-8 0,2 4-12 0,-1-4-19 0,-6 6-26 16,7-6-34-16,-7 0-42 0,8 5-45 0,-11-5-65 0,-2 0-68 0,4 4-113 0,-4-4-123 15,4 0-53-15,-12 0-14 0,6 0 10 16,1 0 21-16,1-4 31 0,-3 4 40 0,2-5 47 0,-1-5 49 0,1 5 58 0,-8-5 60 0,6 1 70 0,3-1 73 0</inkml:trace>
  <inkml:trace contextRef="#ctx0" brushRef="#br0" timeOffset="65752.92">31769 2586 0 0,'0'0'41'0,"0"-6"54"0,0 0 38 0,0 2 34 0,-7-1 32 0,7 0 34 0,0 1 31 0,0-2 30 0,0 2 29 0,0-1 29 0,0 1 28 0,-5-2-8 0,5 0-31 15,0 3-30-15,0-3-32 0,0-3-21 0,0 3-18 0,0 3-14 0,-8-3-16 0,8 2-12 0,0-7-9 0,0 7-10 0,0-2-12 16,0 1-8-16,0 1-10 0,0-1-9 0,0 1-7 0,0-2-10 0,0 6-9 0,8-4-7 15,-8-1-12-15,0 5-9 16,0 0-12-16,0-6-11 0,0 6-12 0,0 0-10 0,0 0-11 0,0 0-7 0,0 0-11 0,0 0-9 0,0 0-8 0,0 0-8 16,0 0-8-16,0 0-3 0,0 0-2 15,0 0 1-15,0 0 4 0,0 11 0 0,0-7 5 0,0 2 0 0,5 3 2 0,-5 0 3 0,0 1 2 16,7 1 6-16,-7 2 5 0,0 2 4 0,0 0 7 0,7 0 2 16,-7 4-1-16,0 2 0 0,0-2 1 0,0-1-3 0,0 8 0 0,0-7-1 0,0 5-1 0,0 1-2 15,-7-6 2-15,7 7-2 0,0-8-1 0,0 7-2 0,0-6-2 0,0 1 0 0,0-1 0 16,0-4 1-16,0 4-2 0,0-4 2 0,0 4 1 15,7-4 0-15,-7-1 0 0,0 2-8 0,0-1-8 0,5-1-14 0,-5-4-18 0,0 5-19 0,8-6-20 0,-8 6-24 0,0-6-27 0,0 1-28 16,0-4-30-16,7 3-42 0,-7 1-52 0,0-5-70 0,0-1-78 0,0 1-50 16,0 5-33-16,0-10 4 0,6 6 18 0,-6-6 30 0,0 0 34 0,0 0 37 0,0 0 41 15,0-10 41 1,6 4 45-16,-6-3 52 0,0-2 56 0,0-2 63 0,7-3 81 0</inkml:trace>
  <inkml:trace contextRef="#ctx0" brushRef="#br0" timeOffset="66569.62">32113 2601 66 0,'8'-6'142'0,"-3"0"46"0,2 6 36 0,2-3 30 0,-9-3 29 0,5 0 26 0,0 6 27 0,-5-4 25 0,8-1 25 0,-8 0 24 0,5 1 21 0,-5 4-56 0,8-6-105 0,-8 6-60 0,6-4-42 0,-6 4-24 0,0-5-15 15,0 5-15-15,7 0-5 0,-7 0-12 0,0-4-13 0,0 4-11 0,6 0-11 16,-6 0-11-16,0 0-9 0,0 0-7 0,0 0-6 0,0 0-5 0,0 0-3 0,0 0-3 15,0 0 1-15,0 0-2 0,0 0-3 0,0 0-1 0,0 0-3 16,0 0 0-16,-6 4 1 0,6-4 0 0,0 0-1 0,0 0 1 0,0 5 0 0,0-5 0 16,0 4-1-16,0 2 0 0,0-2-3 0,0 1 1 0,0 4 1 0,0-3 3 15,0 0 3-15,-7-3-1 0,7 3 4 0,0 0-1 0,-6-2 3 0,6-4 0 0,0 5 1 16,-8-1 0-16,3 1 0 0,5-1 3 0,-8-4-2 0,3 6 1 0,0 0-2 0,-4-6 1 16,2 0-1-16,2 3-4 0,-3-3 0 0,3 0-3 0,-1 0-1 0,-2 6-1 15,-4-6 1-15,6 0-3 0,-2 0 1 0,2 0-2 0,-1 0-2 0,-7 0-3 0,9-6-2 16,0 6-1-16,-3 0-1 0,-5 0 0 0,5 0 0 0,3-3 0 0,-1 3-1 15,-1 0 1-15,-6 0-1 0,7-6 2 0,-1 6 2 0,0-6-1 0,0 6 0 0,7-4 1 16,-5 4 1-16,-3-5-1 0,3 1 1 0,5-1-1 0,-8 5 2 0,8-4 0 16,-6-2 0-16,6 0 4 0,-5-3-1 0,5 3-1 0,0 2-2 0,-7-6-2 15,7 6-1-15,0-6 1 0,0 1 1 0,0-3 5 0,0 3 3 0,7 0 4 16,-7 0 6-16,0-1 1 0,5-1 3 0,-5 1 1 0,6 1 0 0,2 0 2 0,-3-1 4 16,-5-1 1-16,8 8 5 0,-3-9 0 0,2 3-1 0,7-1-1 15,-8 7-6-15,1-8-4 0,-1 1-4 0,1 4-2 0,4 2-4 0,-3-1 0 0,5-1-2 0,-5 3-2 16,2 3-1-16,4-6 1 0,-1 6-3 0,-5 0 0 0,5 0-2 0,0 6 0 0,-2-6-2 15,2 3 0-15,3 3 0 0,-6-1 1 0,-2 5-4 0,11 0 0 0,-12 1-4 16,7-4-2-16,-1 4 1 0,-1 5-1 0,-5-2 1 0,-2 0 0 0,10 0 0 0,-10 2 1 16,2 2 3-16,-7-3 1 0,7 6 2 0,-7-2 1 0,0-1 3 0,0 9-1 15,-7-9 5-15,7 7 2 0,-7-1 1 0,2-5 0 0,-10 5-1 0,10 1 0 16,-9-5 2-16,1 4-2 0,0-5 0 0,0 2-2 0,-1-2-3 0,9 2-1 0,-8-3-1 0,-1-3-2 16,2 4-1-16,-1-4-2 0,7 0-3 0,-7 0-4 15,6 0-4-15,1-2-1 0,-8 2-1 0,7-6 2 0,2 3-2 0,-4-3-2 0,4 0 0 0,0 1 1 16,-3-5-2-16,8 4 1 0,-5-2 0 0,5-4 0 0,-8 3 2 0,8-6 1 0,0 5 5 15,0-5 1-15,0 4 0 0,0-4 2 0,0 0 1 0,0 0 1 0,0 0 3 16,0 0 2-16,0 0 3 0,0 0 1 0,0 0 0 0,0 0 0 0,0 0 2 16,0 0 0-16,0 0-1 0,8-4-1 0,-3 4-1 0,3 0-1 0,-3-5 1 0,0 5-3 15,9-6-1-15,-7 3-2 0,7-4-1 0,-1 7-2 0,0-5 2 0,-2 1-4 0,2-1 2 16,8-1 2-16,-8 2-2 0,0 4-9 0,6-5-11 0,-6 1-24 0,7-1-23 16,-8 1-28-16,3 4-24 0,-3-6-31 0,7 0-32 0,-5 2-35 0,-1 4-34 0,6 0-78 15,-6-5-96-15,0 5-67 0,0-6-52 0,6 6-4 0,-4-3 14 0,-4 3 31 16,-3-6 39-16,5 2 41 0,0-1 40 0,-7-4 46 0,-1 2 47 0,2-2 48 0,1-6 51 15,-8 6 72-15,6-6 88 0</inkml:trace>
  <inkml:trace contextRef="#ctx0" brushRef="#br0" timeOffset="67231.83">32642 2605 25 0,'0'-4'56'0,"0"-2"17"0,0 0 16 0,0 3 18 0,0-3 23 0,0 0 23 0,-5 2 23 0,5-1 28 0,0 0 26 0,-9 1 9 0,9-2-7 0,-5 2-9 0,5-1-15 0,-7 1-5 0,7-2-2 16,-8 0 0-16,8 3-2 0,-5-3-7 0,5 1-10 0,-7 1-11 0,7-2-10 0,-7 3-12 15,2-3-14-15,5 2-8 0,-8-1-8 0,8-1-4 0,-5 6-2 0,5-4 3 0,-8-2-3 0,8 1 2 0,0 5-4 0,-6-4 1 0,6 4-1 16,0-5 0-16,0 1-2 0,-5-2-3 0,5 6-4 0,0 0-2 0,0-4-6 15,0-1 0-15,0-1-3 0,5 3 0 0,-5-4-7 0,0 2-2 0,6 1-5 0,-6-1-5 16,8-5-7-16,-8 7-9 0,5-3-5 0,3 1-7 0,-3 1-5 0,2-2-3 16,0 0-5-16,6 2-4 0,-6-1-4 0,-2-1-6 0,4 6-3 0,1-3-3 0,3 3-2 15,-5 0-1-15,5 0 2 0,1 0-2 0,-9 0-3 0,13 3-3 16,-9-3-1-16,3 6-2 0,1-1-1 0,1 5-3 0,-2-4 0 0,2 3-4 0,-1-3-2 0,-8 1-4 16,4 4-5-16,3-2 3 0,-6 1 2 0,-6 1 5 0,7-1 5 0,-1 3-2 0,-6-2-2 15,0-1 0-15,0 5 3 0,0-6 6 0,0 6 6 0,0-6 4 0,-6 6 5 0,6-5 4 16,-7 4 2-16,1-4 0 0,-1-1-4 0,-7 7-2 0,9-7-1 0,-8 0 1 0,-1 3 6 15,7-3-1-15,-6 0 2 0,2 1-6 0,-2-5-3 0,-3 4-2 0,5-3-2 16,-1 3 1-16,-2-3-3 0,1-2 1 0,5 2 1 0,-5-3-1 0,3 3 1 0,-4-2-1 16,7 1-5-16,-6 1 0 0,6-6-3 0,0 4 1 0,-6-4 3 0,8 0 1 15,5 5 1-15,-8-5 0 0,2 0 2 0,6 0-3 0,0 0 0 0,0 0 0 16,0 0 0-16,0 0 5 0,0 0 2 0,0 0 4 0,0 0-1 0,0 0 3 0,0 0 3 16,0 0 0-16,0 0-2 0,0 0 0 0,6 0 0 0,2 0-3 0,-3 0-3 0,3 0-2 0,-3-5-2 15,2 5 0-15,5 0 1 0,3 0-1 0,-1 0-2 0,-4 0-4 0,11 5-5 16,-8-5 1-16,6 6 1 0,-1-3 1 0,-2 3 1 0,2 0 0 0,1-2 3 0,2 5 2 15,-8-4-4-15,6 5 1 16,-6-1-5-16,0 3-2 0,0-3 1 0,1 0-1 0,-9 1-2 0,10-1 1 0,-10 3-1 0,-5-3-1 0,7 4 1 0,-7-2 1 0,0 4 6 16,0-5 1-16,0 3 1 0,-7 2 0 0,2-1-2 0,-3-2 5 0,-4 1 3 0,3 2 4 15,-1 0 1-15,-4 0-1 0,1-6 1 0,1 6 2 0,-2 1-2 0,-6-7-1 16,6 0-4-16,1 1-4 16,-6-1-1-16,7 2 2 0,-8-1 3 0,8-5-8 0,-2-1-12 0,-7 5-3 0,8-3 2 0,3-2-2 15,-4-4 2-15,-1 5-3 0,10-5-8 0,-9 6-4 0,1-6-7 0,8 0-5 0,-3 0-7 0,-3 0-10 0,4 0-9 16,-2-6-6-16,4 6-7 0,-2 0-12 0,7-5-13 0,-6 1-16 0,1 4-19 0,5-6-11 15,-8 2-13-15,8-1-19 0,0 1-19 0,-8-1-36 0,8-1-42 0,0-4-81 0,0 5-95 16,0 1-39-16,8-7-8 0,-8 7 12 0,8-5 22 0,-8 0 27 0,5-3 29 0,1-3 35 16,1 2 35-16,-2-2 42 0,11 0 43 0,-11 0 55 0,9-3 60 0</inkml:trace>
  <inkml:trace contextRef="#ctx0" brushRef="#br0" timeOffset="67594.56">33098 2511 0 0,'13'0'6'0,"-6"-4"119"0,-1-2 70 0,0 3 54 0,1-3 43 16,-7 2 41-16,5-1 37 0,-5-1 37 0,0-4 35 0,0 5 33 0,0 1 31 0,0-1 26 0,0 5 27 0,0 0-82 0,0-4-151 0,0 4-77 0,0 0-44 0,0-6-30 0,0 6-23 0,0 0-22 0,0 0-20 0,0 0-20 0,0 0-22 0,0 0-19 0,0 0-15 15,0 0-20-15,0 0-12 0,0 0-12 0,0 0-10 0,0 0-2 16,-5 6-4-16,5-6 1 0,-7 4 4 0,7 1 3 0,-6-1 4 0,6 7 3 0,-6-7 3 0,-1 7 5 0,-1-1 5 0,3 3 5 16,-2 1 5-16,0-2 5 0,2 1 6 0,-3 2-1 0,1 0 0 0,1 6 0 0,0-8-3 15,-6 2-2 1,4 5-4-16,2-6 2 0,-7 6 0 0,8-5-1 0,-11 4-3 0,11-4 0 15,-8 0-1-15,7 0-4 0,-9-2 0 0,10 2-1 0,-1 0-2 0,-2-5-3 16,3 4-3-16,-3-4 1 0,3-1-2 0,5 3-1 0,-7-3-1 0,7-5 2 0,0 5 1 16,0-4 3-16,0 5 6 0,0-5 4 0,0 1 9 0,0-2 8 0,7-4 10 15,-2 6 9-15,3-1 7 0,-3-5 6 0,3 4 4 0,3 0 7 0,-4-4 4 0,7 0 4 16,-1 5-1-16,8-5 0 0,-10 0-2 0,10 0-5 0,-9 0-5 0,7 0-5 16,1-5-8-16,0 5-5 0,-1 0-6 0,1-4-5 0,-1 4-6 0,-7-4-8 0,9-1-9 15,-10 5-3-15,10-6-1 0,-7 2-1 0,-1 4-1 0,-1-6-4 0,2 1 1 0,-1 5-6 16,-8-4-9-16,3-2-8 0,3 6-13 0,-11-5-10 0,8 5-15 0,0-4-12 0,-8 4-17 15,5-5-18-15,-5 5-19 0,0 0-30 0,0 0-26 0,0 0-34 0,0-4-36 0,0 4-32 16,0 0-29-16,0-6-54 0,-5 3-66 0,5-3-57 0,-8 6-54 0,8-6-8 0,-8 2 18 16,8-1 26-16,-5 5 34 0,-1-6 40 0,-2 2 44 0,3-1 47 0,-3 1 49 0,8-1 48 0,-5 1 47 15,-2-2 63-15,0 0 75 0</inkml:trace>
  <inkml:trace contextRef="#ctx0" brushRef="#br0" timeOffset="67926.17">33195 2511 0 0,'0'-10'2'0,"0"1"112"0,-5 0 72 0,5-7 51 0,0 7 43 0,0 0 41 0,0-6 43 16,0 6 40-16,0-7 38 0,0 5 35 0,0 4 34 0,5-4 33 0,-5 1 34 0,7 0-73 16,-7-1-132-16,0 2-68 0,6 5-38 0,-6-5-25 0,5 4-14 0,-5-5-20 15,9 4-22-15,-9 1-20 0,7 1-21 0,-7-2-14 0,0 6-14 0,5-4-18 0,-5 4-17 16,0 0-13-16,0 0-10 0,7 0-12 0,-7 4-13 0,7 2-7 0,-7-6-4 0,5 9-6 16,-5-3-6-16,8 4-1 0,-8-1 1 0,7 0-1 0,-7 6 2 0,5 0-1 15,-5 0 3-15,7 4 3 0,-7-5-1 0,7 7 2 0,-7-2 2 0,0 6-2 0,0-7 3 16,0 6-3-16,0 1 4 0,0-1-5 0,-7 3 0 0,7-5-6 0,-7 8 1 0,7-6-2 15,-5 7-2-15,5-3-3 0,-7-2-3 0,7 2-1 0,0 2-1 0,-8-6 0 16,8 5-1-16,0 0 2 0,-5 0 2 0,5-3 2 0,0 2 1 0,0 2 2 16,0-2-2-16,0 2 1 0,0-5-3 0,0 5 0 0,0-6 0 0,0 6 0 0,0-7 1 0,0-3-1 15,0 4 0-15,0-5-7 0,0-4-11 0,0 6-12 0,0-8-15 0,0 2-16 16,0 0-16-16,0-6-19 0,0 6-14 0,-7-6-24 0,7 3-22 0,0-8-24 0,0 5-30 16,-7-3-32-16,7-2-35 0,-5 1-44 0,5 0-49 0,-7-1-86 0,7-4-98 0,-9 6-33 15,4-6 7-15,-1 0 20 0,-1-6 29 0,2 6 36 0,-4-4 42 0,4-6 42 16,-2 6 45-16,1-6 49 0,1-5 53 0,-11 0 60 0,11-3 65 0</inkml:trace>
  <inkml:trace contextRef="#ctx0" brushRef="#br0" timeOffset="74343.39">22123 1960 56 0,'0'0'135'0,"-6"0"43"0,1 0 35 0,-2-4 26 16,-2 4 25-16,9 0 22 0,-5-6 22 0,-2 6 26 0,1-6 23 0,6 6 25 0,-5 0 25 0,-3-3-51 0,8 3-91 0,-8-6-59 0,8 6-42 0,0 0-20 0,0 0-11 0,-5 0-6 0,5 0-2 0,0 0-7 0,0 0-4 0,0 0-9 0,0 0-8 0,0 0-11 0,0 0-8 0,0 0-9 15,0 0-6-15,0 0-6 0,0 0-5 0,0 0-4 0,0 0-1 0,0 0-7 16,0 0-5-16,0 0-6 0,0 0-7 0,0 0-5 0,0 0-7 0,5 0 1 16,-5 0 1-16,0-6 8 0,8 6 10 0,0 0 7 0,-3 0 7 0,1 0 2 0,1 0 6 15,7 6 3-15,-2-6 5 0,0 0 6 0,3 0 7 0,4 0 8 0,1 0 6 16,-1 0 3-16,7 0-4 0,1 0-6 0,-9-6-12 0,8 6-8 16,6 0-9-16,-5-4-7 0,6 4-2 0,-1-5-2 0,7 5-3 0,1 0-4 0,-2-4-2 0,8-1-5 15,-1 5-5-15,2-4-2 0,4 4-7 0,-7-6-3 0,11 0-4 0,-4 6 0 16,2-3 0-16,4 3-2 0,-4-6 0 0,-1 6-2 0,-1 0 1 0,9-5-2 15,-8 5-2-15,-1 0 1 0,2 0-2 0,-1-4 1 16,1 4-1-16,-1 0 1 0,-7 0-1 0,1 0 3 0,-2 4 0 0,-5-4 3 0,9 0-2 0,-9 0 3 0,0 0-2 16,6 0 2-16,-7 0 0 0,-5 0 1 0,6 0 3 0,-7 0-1 0,3 0 3 15,-3 0 2 1,-9 0-2-16,5 0 0 0,-8 0 3 0,-1 0-2 0,1 0-2 0,-7 0 2 0,0 0-1 0,-7 0 4 0,1 5 2 0,-1-5 4 0,1 0 3 0,-7 0 1 16,0 0 1-16,0 0-1 0,0 0 2 0,0 0 1 0,0 0-1 0,0 0 1 15,0 0 3-15,0 0-3 0,0 0-3 0,0 0-1 0,0 0-8 0,0 0-4 16,0 0-6-16,0 0-3 0,0 0-4 0,0 0-2 0,0 0-1 0,0 0-3 0,0 0-5 15,0 0-3-15,0 0-4 0,0 0-1 0,0 0-1 0,0 0-1 0,0 0 2 16,0 0 0-16,0 0 3 0,6 0 1 16,-6 0 5-16,5 0 0 0,4 0 2 0,-9 0 1 0,7 0 5 0,-2 0 0 0,3 0 6 0,-3 0 0 0,1 6 3 0,2-6 0 15,-3 0 2-15,2 0-3 0,-1 0-1 0,2 0 0 0,-2 0-3 0,1 0 0 16,7 0 0-16,-9 0 0 0,2 3-1 0,-1-3 1 0,1 0-3 0,7 0 2 16,-9 0-2-16,0 0-1 0,9 0 2 0,-7 0-2 0,6 6 0 0,-7-6 0 15,2 0 1-15,5 0-1 0,-8 6-1 0,9-6 1 0,-9 0 0 0,10 4 0 16,-9-4 2-16,7 5-1 0,-1-5 1 0,-3 0-1 0,2 4 2 0,1-4 1 15,-3 5 1-15,3-5 2 0,-6 4-1 0,7-4 1 0,-5 0-2 0,-3 6 2 0,2-6-2 16,0 6 0-16,-2-6 0 0,-5 0 2 0,8 0-1 0,-8 0 4 0,0 3 1 16,0-3 2-16,0 0 4 0,0 0 2 0,0 0 3 0,0 0 4 0,0 0 1 0,0 0 2 15,0 0 3-15,0 0 2 0,0 0 0 0,0 0-1 0,0 0-4 0,-8-3-8 16,8 3-11-16,-5 0-12 0,-2 0-11 0,0 0-11 0,2-6-12 0,-3 6-11 31,0-6-14-31,-3 6-13 0,4 0-9 0,-7-4-15 0,9 4-13 0,-8-5-12 16,8 5-9-16,-11 0-11 0,11-4-10 0,-2 4-11 0,-5 0-13 0,4-5-14 0,1 5-16 15,2 0-12-15,-1 0-12 0,-2 0-23 0,3 0-30 0,-3 0-34 0,3 0-35 16,-3 0-45-16,8 5-41 0,-6-5-6 0,6 4 16 0,-5-4 25 0,-3 5 32 0,8-5 33 16,-7 4 34-16,7-4 37 0,-6 6 33 0,-2-6 44 0,3 6 45 0,0-6 49 15,-9 0 63-15</inkml:trace>
  <inkml:trace contextRef="#ctx0" brushRef="#br0" timeOffset="75701.52">22710 983 0 0,'0'-4'5'0,"0"4"40"0,8-6 22 0,-8 6 20 0,0-6 20 0,0 2 25 0,0-1 27 0,0 5 25 0,0 0 26 0,0 0 23 0,0-5 25 0,0 1-7 0,0 4-24 0,0-6-11 0,0 6-3 0,5-4-4 0,-5 4 1 0,0-5-3 0,0 1-3 0,0 4-5 16,0-5-10-16,0 5-8 0,0-6-7 0,0 2-4 0,0 4-5 0,0-6 2 15,0 1 1-15,0 5 0 16,0-4 2-16,0-2 2 0,0 6-1 0,0-3-1 0,0 3-3 0,0-6-6 0,0 6-3 0,0 0-6 0,0 0-6 0,0 0-8 0,0 0-8 16,0 0-10-16,0 0-10 0,0 0-9 0,0 0-11 0,0 0-11 0,0 0-10 15,0 0-15-15,0 0-11 0,0 0-14 0,0 0-9 0,0 0-11 0,0 0-10 0,0 0-9 16,0 0-6-16,0 0-2 0,0 0 0 0,0 0 2 0,0 6-2 0,0-3 3 15,0 7 0 1,0-5 1-16,6 5 1 0,-6 1 6 0,0-2 1 0,0 5 3 0,0 0 6 0,5 2 3 0,-5-1 5 0,0-1 2 16,0 5-2-16,0-4-1 0,0 4-2 0,0-4-1 0,0 6 0 0,0-3-1 0,0-3-2 0,0 4-1 0,0-4 1 15,0 0-2-15,0 6 0 0,0-8 1 0,0 2 0 0,0 0 2 0,0-6 0 0,0 6-1 16,0-5 0-16,0 4-9 0,0-4-13 0,0 0-17 0,0-1-19 16,0 2-22-16,0-2-24 0,0-3-23 0,0 4-25 0,0-7-29 0,0 8-31 15,0-7-27-15,0 2-29 0,0-2-42 0,0-4-47 0,7 5-47 0,-7-5-44 0,0 0-29 16,0 0-20-16,0 0 12 0,0 0 23 0,9-5 33 0,-9 1 35 0,5 4 40 0,-5-10 42 15,7 5 38-15,-7-4 41 16,6-1 50-16,-1-1 50 0,-5-4 53 0,9 2 68 0</inkml:trace>
  <inkml:trace contextRef="#ctx0" brushRef="#br0" timeOffset="76158.87">23003 994 0 0,'12'0'3'0,"-3"0"112"0,-4 0 66 0,0 0 46 0,3 0 35 0,-8-6 34 0,5 6 33 0,-5 0 32 15,8-5 32-15,-8 5 33 0,0 0 32 0,0 0 33 16,0-4 34-16,0 4-70 0,0 0-133 0,0 0-62 0,0 0-30 0,0-6-13 16,0 6-6-16,0-6-10 0,0 6-10 0,0 0-12 0,0-4-13 0,0 4-12 15,0 0-12-15,-8 0-18 0,8 0-13 0,0 0-13 0,0 0-8 0,0 0-12 16,0 0-11-16,0 0-9 0,0 0-9 0,-5 0-10 0,5 0-7 0,0 0-11 0,0 0-11 16,0 0-11-16,0 0-12 0,0 0-8 0,-8 4-7 0,8 2-4 0,0-6-4 15,-5 6-1-15,5-2-3 0,-5 1 2 0,5 5 0 0,-9-7 3 0,9 8 3 0,-5-1 3 16,-2-1 8-16,1 6 3 0,-2-5 8 0,8-1 0 0,-6 6 1 0,6-4 0 15,-7-1 1-15,7-1-5 0,-5 6-5 0,5-6 0 0,0 1-5 0,0-1 0 16,0 1 1-16,0 1-4 0,0-2 1 0,0 0 0 0,5 3-3 0,-5-3 2 16,7 0 2-16,-1 1-3 0,-6-1-3 0,8-3 1 0,5 3 4 0,-8 1 7 0,4-1 2 15,1-3 3-15,-2-1 2 0,-3-1 2 0,11 1 3 0,-5 1 2 0,-4-2 4 16,6-4 4-16,-7 0 4 0,8 0 4 0,-2-4 3 0,-4-2 6 0,3 1 0 16,2 1 1-16,-6-1 2 0,7-1 1 0,-8-3 1 0,6 5 3 0,-4-5 2 15,-2 3 3-15,7-4 1 0,-8-1 2 0,2 2 1 0,-7 0 0 0,9-1 1 16,-4 1-2-16,-5-6 2 0,7 4-1 0,-7-2-1 0,0 3-3 0,0-5-5 15,0 0-2-15,0 6-6 0,-7-6-4 0,2 5-4 0,5-5-4 0,-9 0-7 0,-3 6-6 16,6-6-3-16,-7 5-7 0,0-1-8 0,6 4-6 0,-5-8-7 0,-8 9-8 16,6-4-7-16,1 0-8 0,1 6-10 0,-2-2-11 0,8 2-9 0,-7 4-17 15,6 0-13-15,-4 0-17 0,3 0-22 0,0 0-10 0,3 4-7 0,-3 2-8 0,8-2-6 16,-5 1-6-16,0 4-8 0,-4-3-6 0,9 4-5 0,-5 1-12 0,5-4-14 16,-7 4-18-16,7-1-19 0,0-1-33 0,-6 3-33 0,6-3-20 0,0 0-9 0,0 0 7 15,6 1 16-15,-6 1 24 0,0-7 24 0,7 6 27 0,-7-5 29 0,5-1 34 16,4 1 36-16,-4 1 41 0,0-6 41 0</inkml:trace>
  <inkml:trace contextRef="#ctx0" brushRef="#br0" timeOffset="76590.02">23563 1012 0 0,'5'-5'7'0,"9"5"116"0,-7-6 68 0,-1 3 43 0,1-1 34 0,-7-2 34 0,7 1 36 0,-7 1 36 0,0-2 34 0,0-4 33 0,0 5 33 0,0 0 31 0,-7-5 29 0,7 6-73 0,0-1-138 0,0 1-63 0,0-1-26 0,-7-1-9 0,7 6-1 16,-6-4-11-16,6-2-18 0,0 6-18 0,-7-5-17 0,7 5-19 0,0-4-12 0,0 4-17 0,-5 0-14 15,5 0-16-15,0 0-17 0,0 0-18 0,0 0-12 0,0 0-18 0,0 0-9 16,-9 0-9-16,9 0-7 0,-5 4-3 0,5-4-6 0,-7 5-4 0,1-5-3 0,0 6-3 16,6-2-2-16,-7 7-1 0,-1-7 0 0,3 5 4 0,-1 1-1 0,-7 0 5 15,6 0 2-15,-1 0 6 0,8 1 1 0,-5 2 3 0,-2-4 0 0,0 6-1 16,2-3-2-16,5 1 3 0,-8 1-1 0,8-4 0 0,0 1-1 0,-5 3 1 16,5-5-1-16,0 2-2 0,0 4 0 0,5-5-5 15,-5-1-2-15,0 0-3 0,8 0 1 0,-8 3 1 0,5-3 2 0,-5 1 3 0,7-1 2 0,0-4 0 0,-2 5 3 16,3-5 0-16,-1-1 5 0,-2 2 3 0,3 0 4 0,3-3 7 0,-3-3 5 0,-1 6 5 15,-1-6 6-15,0 0 3 0,6 0 4 0,-3-6 1 16,-4 3 3-16,8 3 2 0,-6-6 7 0,0 0 1 0,5-3 2 0,-4 3-1 0,-3-3 2 0,1 5-2 16,2-5 1-16,-8-3-1 0,5 9 2 0,-5-12 0 0,7 4 2 0,-7 1-1 15,0 1-2-15,0-6-4 0,0 5-8 0,0-4-3 16,0 4-8-16,-7 1-4 0,7-7-3 0,-5 7-11 0,5-6-13 0,-8 6-15 0,2 0-17 0,1-7-18 0,-3 5-19 16,3 4-12-16,-2-4-14 0,0 7-13 0,0-8-15 0,1 3-17 0,-1 4-18 0,2 1-25 15,-4-2-23-15,4 6-21 0,-2-4-18 0,1 4-26 0,0 0-29 0,-1 0-44 16,-1 4-52-16,3 2-45 0,5-2-40 0,-6 1-2 15,-2 0 17-15,3 5 25 0,-2 0 34 0,-1 1 36 0,3-7 43 0,-2 5 40 0,0 0 41 0,2-3 49 0,-3 3 48 16,8-3 58-16,-5 0 73 0</inkml:trace>
  <inkml:trace contextRef="#ctx0" brushRef="#br0" timeOffset="77155.2">23929 822 91 0,'0'-10'162'0,"-7"4"48"0,7 2 34 0,0-7 37 0,0 8 32 0,-9-7 36 0,9 1 36 0,-5 3 32 0,5-4 34 0,0 0 32 0,0 6 28 0,0-6-61 0,0 5-113 0,0 1-64 0,0-1-32 0,0-2-17 16,0 4-11-16,0 3-11 0,0 0-19 0,0-6-18 0,0 6-21 0,0 0-20 0,0 0-20 15,0 0-19-15,0 0-19 0,0 0-19 0,0 0-21 16,0 0-19-16,0 0-22 0,0 0-5 0,0 0 2 0,0 6 5 0,0-3 4 0,0 4 3 0,0 2 2 15,0-4 2-15,0 5 2 0,5 4 3 0,-5-4 6 0,9 5 5 0,-9 4 8 16,7-4 8-16,-7 5 10 0,0-6-3 0,5 7-9 0,-5-3-8 0,0 1-8 0,6-4-6 16,-6 5-1-16,0-6-2 0,8 6-2 0,-8-5-2 0,0-2-5 0,5 2-2 15,-5 0-3-15,0 0-5 0,8 0-3 0,-8 0-6 0,0-5-1 0,5 5-4 16,-5-6-3-16,0 0-4 0,7-3-5 0,-7 3-6 0,0 1-6 0,0-4 0 16,0-3-4-16,7 3 3 0,-7-6 1 0,0 4 4 0,0-4 6 0,0 0 6 15,0 0 6-15,0 0 9 0,0 0 10 0,0 0 11 0,0 0 13 0,0 0 10 0,0 0 6 16,0 0 6-16,0 0 2 0,-7 0 3 0,7-4 0 0,-7 4 1 0,7-6-1 15,-5 3 1 1,-3-3-5-16,8 2-3 0,0-2-5 0,-5 1-9 0,5-5-6 0,-8 5-6 0,8-4-5 0,0 5-2 0,0-2-2 0,0-3-3 0,0-1-5 0,0 4 0 16,8-3-4-16,-8 0-4 0,0 0-4 15,5 3-5-15,-5-3-1 0,0 3-4 0,8-4-4 0,-8 5-1 16,5-1-1-16,2 3-1 0,-7-1 0 0,7-2-2 0,-2 1 2 0,2 1-2 0,1 4 2 0,5-6 1 0,-7 6 3 0,-1 0 3 16,11 0 5-16,-11 0 5 0,8 6 3 0,1-2 7 0,-2 1 2 0,-6 1 5 0,7-2 3 15,0-1 4-15,-6 8 5 0,-1-7 2 0,8 8 5 0,-7-3 0 0,-2 0-1 16,-5 1-1-16,7-1-3 0,0 2-1 0,-7 4-4 0,0-5 2 0,0-1 1 15,0 0 0-15,0 1 1 0,-7 1 2 0,7-1 3 0,-7-1 2 0,2 0 3 0,5 0 1 16,-15-3 3-16,9 3-1 0,0-3-4 0,-1 4-9 16,2-5-14-16,-11-1-16 0,11 1-19 0,-6-1-24 0,4 2-28 0,-7-1-31 0,7-5-31 0,1 4-47 15,-7-4-54-15,5 6-71 0,3-6-82 0,-1 6-45 0,-2-6-26 0,3 0 3 0,-3 0 19 16,1 0 26-16,2 0 32 0,5 0 39 0,0 0 40 0,0 0 41 0,0-12 41 0,0 8 53 31,5-7 54-31</inkml:trace>
  <inkml:trace contextRef="#ctx0" brushRef="#br0" timeOffset="77598.17">24214 925 0 0,'0'-6'3'0,"7"2"109"0,-7-2 66 0,0-3 49 0,0 3 41 0,6 3 42 0,-6-7 41 0,0 5 38 0,0-1 34 0,0 3 32 0,0-4 29 0,0 7 29 0,0-5 26 0,0 5-75 0,0 0-136 0,0 0-69 15,0 0-35-15,0 0-27 0,0 0-25 0,0 0-30 0,0 0-30 0,0 0-30 0,0 0-25 0,0 0-24 0,0 0-20 0,0 0-21 16,0 0-19-16,0 0-4 0,0 5 7 0,0-5 3 0,0 7 4 0,0 2 5 15,7-4 5-15,-7-1 3 0,0 5 6 0,6 1 6 0,-6-5 8 0,5 5 7 0,-5 1 11 16,9-2 9-16,-9 1 11 0,7-1-5 0,-2-4-12 0,-5 5-9 16,8 0-6-16,-3 1-2 0,1-7-4 0,2 5 0 0,-3-4 1 0,2-1 1 0,-1 8 0 15,2-9-3-15,-2 3-1 0,1 0-2 0,-2-3-5 0,4 3 1 0,-4-2-3 16,2-4 0-16,-1 5-2 0,1-5 2 0,-1 0 2 0,2-5 0 0,-8 5 3 0,5-4 1 16,0-2 3-16,-5 3 3 0,8-3 1 0,-8-3 0 0,6 3 1 0,-6-4 0 15,0-1-1-15,7 4-1 0,-7-4-1 0,0 1-4 0,8-5 0 0,-8 0-2 16,0 6-2-16,0-6 0 0,0 5-2 0,0-5 4 0,0 6 5 0,0 0 4 0,0 0 6 15,0-3 7-15,0 3 5 0,0 3 2 0,0 2 1 0,0 0-1 0,0 4 2 16,0 0-5-16,0-5-3 0,0 5-5 0,0 0-5 0,0 0-9 0,0 0-10 16,0 0-12-16,0 0-14 0,0 5-5 0,-8-5-9 0,8 4 1 0,0 0-2 0,-7 2 2 15,7 3 2-15,0 3 3 0,-6 2 5 0,6-1 5 0,-8 2 5 0,3 1 6 16,5 2 5-16,-5 2 9 0,5 0 6 0,-8-2 4 0,2 3 0 0,6 0-1 16,-7 1 1-16,7-7-2 0,0 6-2 0,0-3-2 0,-6-3 0 0,6 4-5 15,0-4-3-15,0 0-11 0,0 0-13 0,6 0-17 0,-6-2-18 0,0 2-19 0,0-3-17 16,0 1-17-16,7 2-17 0,-7-6-27 0,0 6-33 0,0-5-37 0,6-1-40 15,-6 6-54-15,0-4-58 0,0-8-68 0,8 7-64 0,-8-4-14 0,0-6 15 0,0 5 22 16,0-5 29-16,0 0 31 0,0 0 35 0,0-5 42 0,5-1 46 0,-5-4 50 16,5 1 51-16,-5-6 59 0,8 1 63 0</inkml:trace>
  <inkml:trace contextRef="#ctx0" brushRef="#br0" timeOffset="77819.08">24696 684 0 0,'0'-9'17'0,"7"0"130"0,-7 3 73 0,5-4 47 0,-5 1 32 0,9-2 33 0,-9 2 33 0,0 0 29 16,0-1 29-16,5 4 27 0,-5 2 24 0,0-1 27 0,0 5 22 0,0-6-95 0,0 6-167 0,0 0-84 0,0 0-46 0,0 0-12 0,0 0 4 0,0 0 0 0,0 6 1 0,0 3-2 0,0-3-3 0,7 4-4 0,-7-1-4 0,0 0-8 0,0 2-9 15,0 5-8-15,6-7-4 0,-6 4 0 0,0 7 6 0,0-4-6 0,0-2-8 16,0 5-15-16,0 2-16 0,0-2-21 0,-6 5-24 0,6-4-25 0,0 3-25 0,-7 3-25 16,2 2-21-16,5-3-26 0,-9-1-28 0,9 6-28 0,-5-6-33 0,5 1-36 15,0-1-34-15,-7-5-54 0,7 6-59 0,0-11-63 0,0 7-58 0,0-8-9 16,0 2 16-16,0 0 29 0,-6-6 32 0,6 3 37 0,0-3 39 0,0-5 43 0,0-4 43 15,0 0 46-15,0 0 47 0,0 0 56 0,0 0 66 0</inkml:trace>
  <inkml:trace contextRef="#ctx0" brushRef="#br0" timeOffset="78008.52">24590 1037 0 0,'0'-6'8'0,"0"-3"120"0,-5 3 75 0,5 2 53 0,0-1 44 0,0-1 38 15,-6 3 34-15,6-7 34 0,0 5 30 0,0-5 28 0,0 4 29 0,0 2 25 16,0-6 25-16,6 6-84 0,-6-2-150 0,5 2-78 0,-5-5-44 0,8 4-29 0,0-1-20 15,-3 2-15-15,-5-2-19 0,7 1-13 0,0 1-16 0,-2-2-11 0,3 3-12 16,-1-3-10-16,5 2-11 0,-5 4-12 0,-2-5-6 0,3 5-20 0,5 0-20 16,-7-6-27-16,6 6-32 0,-3 0-34 0,3 0-35 0,-6 6-49 0,8-6-53 0,-2 0-98 15,1 5-120-15,1-5-47 0,-7 4-14 0,4-4 4 16,2 0 13-16,-5 0 27 0,-3 0 33 0,9 0 43 0,-9 0 46 0,3-4 51 0,-1-1 52 0,-7-1 59 0,6 3 67 16</inkml:trace>
  <inkml:trace contextRef="#ctx0" brushRef="#br0" timeOffset="78751.16">24938 904 0 0,'-7'5'6'0,"0"-5"116"0,0 6 66 0,7-6 44 0,-6 4 37 16,-1-4 30-16,7-4 32 0,-6 4 28 0,6 0 30 0,0 0 28 15,-8-6 30-15,8 6 27 0,0 0 29 0,0 0-82 0,0 0-142 0,0 0-75 0,0 0-38 16,0 0-23-16,0 0-17 0,0 0-15 0,0 0-16 0,0 0-21 0,0 0-19 16,0 0-22-16,0 6-21 0,0-6-18 0,-5 0-11 0,5 4-8 0,0-4-2 0,0 6-1 15,0-1 3-15,0-1 1 0,0 1 5 0,-5 5 3 0,5-6 5 0,0 1 6 16,0 4 5-16,0 3 7 0,0-8 9 0,-8 7 2 0,8-7-1 0,0 5-1 15,0-4-5-15,8 5 1 16,-8-4 1-16,0 3-1 0,0-3 3 0,5-3 1 0,-5 7 0 0,0-5 1 0,5-1-1 0,3 1-1 0,-8 1 0 0,6-2-2 16,1 7-1-16,-7-11 0 0,6 4 0 0,1 2 0 0,0-2-5 0,0-4 2 0,-2 5-3 15,2-5 1-15,-1 0-1 0,2 0 1 0,-2 0 0 16,1 0 3-16,-7 0 2 0,5-5 4 0,3 5 3 0,-2 0 2 0,-6-4 2 0,5-2 0 0,-5 6 1 16,0-4 0-16,8-1-2 0,-8-1 2 0,0 2-3 0,0-2 0 15,0 6-3-15,0 0-2 0,0-5-5 0,0 1-3 0,0-1-4 0,0 5-5 16,0-4-4-16,0 4-4 0,0 0-2 0,-8-6-8 0,8 6-6 0,0 0-6 0,0 0-8 0,0 0-3 15,-5 0-2-15,5 0 2 0,0 6-1 0,-6-6 2 0,-2 4 1 0,8 1-1 16,-5-1 2-16,5 1 2 0,-7 1 0 0,7 4 6 0,-6-5 4 0,-2 5 4 0,8-6 3 16,0 1 3-16,0 4 0 0,-6-3 0 0,6 3-1 0,0-3 2 15,0-2 0-15,6 5 1 0,-6-3 1 0,0-2-1 0,8 7 4 0,-8-8-2 0,6 3 2 16,-6 3 2-16,7-3 5 0,-2 0 0 0,3-2 6 0,-2 1 0 0,-1-1 6 16,3 1 6-16,-3-1 4 15,11 2 8-15,-11-6 6 0,8 5 10 0,1-5 6 0,-9 0 9 0,8 0 8 0,0 0 5 0,0-5 10 0,1 5 5 0,-9-6 6 0,10 2 4 16,-3-1 5-16,0 1 0 15,-4-1 0-15,5-5-4 0,-7 4-5 0,6-3-4 0,-3 0-8 0,3-2-4 16,-6 1-8-16,-1 1-5 0,11-1-9 0,-11-5-5 0,1 1-9 0,2 4-6 0,-8-5-7 0,5 0-4 0,3-4-7 0,-8 4-3 0,7-4-1 16,-7 5-4-16,0-5-4 0,0-2-3 0,0 6-5 0,0-3-2 0,0 2 0 15,-7-2-1-15,7 3 2 0,0-1 0 16,-8 2 0-16,8 4 1 0,-5-4-1 0,5 4-1 0,-8 4-5 0,8 2 0 0,-6-7-6 0,6 11-2 0,0-3-5 16,-5-3-4-16,5 6-8 0,-8 0-4 0,8 0-6 0,-8 6-1 0,3-6-4 0,-1 3-2 15,-1 3 1-15,2-1-2 0,-4 5 1 0,-3-4 2 0,12-2 0 0,-6 6 4 16,1-6 6-16,-3 6 4 0,8-5 4 0,-8 4 4 0,8-2 3 0,0 2 0 15,-5-4 1-15,5 5 1 0,0-1 2 0,0-5 4 0,5 7 5 0,-5-1 8 0,0-1 8 16,8 0 12-16,-8 1 10 0,8 0 12 0,-8 0 9 0,5 5 12 16,1-5 9-16,6 4 7 0,-3-4 6 0,-4 5 2 0,2 0 4 0,4-6 1 0,-3 6 1 0,5-5 0 31,-7 5-1-31,2-6-7 0,-3 0-7 0,3 6-8 0,-1-9-7 0,-2 4-7 16,2-1-9-16,-7-5-4 0,7 1-4 0,-7 4-1 0,5-3 0 0,-5 0 0 0,0-6-5 15,0 3 1-15,0-3 0 0,0 6 7 0,0 0 4 0,0-2 8 16,0-4 5-16,-5 5 8 0,5-5 2 0,-7 4 3 0,0-4 4 0,2 0 0 15,-2 5-41-15,-1-5-28 0,-5 0 0 0,7 0 0 0,-7 0 0 0,0-5 0 0,0 5 0 16,-1 0 0-16,-4-4 0 0,5-1 0 0,0 1 0 0,-1 4 0 0,1-6 0 16,1 0-74-16,-2 3-187 0,1-3-126 0,0 0-150 0,0 3-91 0,8-3-60 15,-9 1-16-15,7 1 5 0,-4-2 22 0,2-3 30 0,9 5 44 0,-7-7 52 16,7-4 63-16,7 6 67 0,-7-5 75 0,14-7 79 0,-8 7 105 0,15-5 111 0</inkml:trace>
  <inkml:trace contextRef="#ctx0" brushRef="#br0" timeOffset="84510.95">31723 3849 0 0,'7'0'4'0,"-1"0"113"0,-6-3 68 0,0-3 50 0,0 2 40 0,0-1 34 0,0 5 35 0,0-9 33 0,0 2 33 0,0-2 27 0,0 4 33 0,0-5 27 0,0 5 28 0,0 1-78 15,0-1-137-15,0 5-68 0,0-4-35 0,0 4-17 0,0-7-10 0,0 7-10 0,0-5-11 0,0 5-8 16,0 0-11-16,0-4-10 0,0 4-11 0,0 0-11 0,0 0-11 0,0 0-10 0,0 0-7 0,0 0-9 16,0 0-6-16,0 0-9 0,0 0-8 0,0 0-8 0,0 0-7 0,0 0-8 0,0 0-8 15,0 0-7-15,0 0-5 0,0 0-8 0,0 0-4 0,0 0-7 0,0 0-5 0,0 0-3 16,0 0 2-16,0 0 4 0,0 9 7 0,0-2 2 0,0 2 7 0,0-5 4 16,0 11 4-16,0-6 6 0,0 6 2 0,0 6 4 0,0-3 7 0,0 3 4 15,0-2 5-15,0 6 1 0,6-7-1 16,-6 6-7-16,0 2-6 0,0-3-8 0,0 3-2 0,0-7-3 0,0 6-1 0,0-7 1 15,0 3 1-15,7 3 1 0,-7-11-1 0,0 8 0 0,8 0-1 0,-8-8-4 0,0 7-9 0,5-5-11 0,-5-1-9 16,0 0-18-16,7 1-20 0,-7 1-26 0,0-7-24 0,0 0-30 0,0 0-27 0,0 3-31 16,0-3-29-16,0 1-28 0,0-5-27 0,0 4-31 0,0-5-40 0,0 2-41 15,0-6-40-15,0 5-39 0,0-5-33 0,0 0 4 0,0 4 24 0,0-4 33 0,0 0 35 16,0 0 41-16,0 0 42 0,7-4 39 0,-7 4 41 16,0-5 47-16,5-1 49 0,-5 2 52 0,0-5 67 0</inkml:trace>
  <inkml:trace contextRef="#ctx0" brushRef="#br0" timeOffset="85095.53">31978 3870 56 0,'6'-6'131'0,"-6"1"42"0,0 1 34 0,0-2 30 0,0 3 28 0,0 3 25 0,0-6 26 16,0 2 23-16,0 4 24 0,0-5 24 0,0-1 23 0,0 6-50 15,0 0-96-15,-6-3-51 0,6-4-31 0,0 7-20 0,-7 0-8 0,7-5-9 0,0 5-7 16,0-4-6-16,-6 4-7 0,6-5-6 0,0 5-9 0,0-4-6 0,0 4-9 0,-7 0-6 15,7 0-3-15,0-6-6 0,0 6-2 0,0 0-4 0,0 0-6 0,0 0 0 16,0 0 1-16,0 0-2 16,0 0 1-16,0 0-5 0,0 0-3 0,7-5-4 0,-7 5-4 0,0-4-6 0,6 4-5 0,1 0-5 15,-7-5-6-15,6 5-6 0,1 0-5 0,-1-4-7 0,-1 4-7 0,11-7-6 0,-3 7-5 0,-8 0-3 0,9 0 2 16,-2 0-2-16,2 0 2 0,4 0 0 0,-4 0 1 0,-1 7 0 0,-1-3 0 0,2 1-2 16,-1-5 4-16,0 4-3 0,0 1 1 0,1 1 0 0,-9-2 0 0,3 1-4 15,-3 4-1-15,2-9 0 0,-7 10-2 0,7-4 1 0,-7-1 1 0,0-1 4 16,-7 5 2-16,7-3 2 0,0-2 2 0,-7 7 2 0,2-1 3 0,-3-1 1 15,-5 0 1-15,7 1 4 0,-7 0 2 0,0 1-1 0,0 3 0 0,-1-4 0 0,2-1-1 16,-1 0-4-16,-1 3-1 0,2-3-3 0,-2 0-6 0,1 1 0 0,8-1-2 0,-9-4 0 0,9 5-3 16,-8-4 1-16,5 3-1 0,0-3 0 0,-3-2 2 0,4 1 0 0,7-1-1 0,-6 1 1 15,-1 1 1 1,7-2 1-16,-6 2 2 0,6-6 2 0,-7 5-1 0,7-5-1 0,0 0 2 0,0 0-2 0,0 0 1 0,0 0-1 0,0 0 0 0,0 0-1 31,0 0 2-31,7 0 2 0,-7 0 1 0,0 0 5 0,6 0 4 0,1 4 3 16,-1-4 3-16,1 0 4 0,-1 0 0 0,7 5 5 0,0-5 2 0,-5 4 4 0,11-4 5 15,-7 6 3-15,8-2 2 0,-8 1 0 0,7 1-2 0,1 3-3 0,-1-3-6 0,2 3-1 16,-2-3-5-16,2 1-3 0,-9 4 0 0,7 5-3 0,1-7-5 0,-8 0-1 16,4 1-7-16,-5 4-3 0,-4 2-4 0,-2-7-2 0,4 1 0 0,-4 4 2 15,2-4-1-15,-7 5 3 0,0-4 0 0,0 2 3 0,0-4 3 0,-7 3 2 0,2-3 2 16,5 1 1-16,-14-1 1 0,7 0 0 0,1 2 3 0,-8-1 0 0,7-4 0 16,-5-2-4-16,0 5-6 0,-3-4-7 0,3-1-11 0,0 2-9 0,-1-1-15 0,-1-5-9 15,1 4-9-15,0 1-9 0,0-5-11 0,-1 0-12 0,2 0-14 0,-1 0-15 16,-1 0-18-16,2 0-15 0,6-5-14 0,-8 5-19 0,2-4-11 0,3-1-17 0,4 5-11 15,0-6-33-15,-3 2-39 0,3-1-39 0,-3 1-36 0,0-1-37 0,8 1-36 0,-5-2 0 16,5-4 16-16,0 5 26 0,-6-1 30 0,6 2 35 0,0-5 34 0,0 4 36 16,6-5 38-16,-6 1 45 0,5 3 49 0,3-3 47 0,-8-6 65 0</inkml:trace>
  <inkml:trace contextRef="#ctx0" brushRef="#br0" timeOffset="85679.63">32518 3913 71 0,'0'0'138'0,"-5"-5"42"0,-3 1 30 0,8 4 28 0,-8-6 24 0,3 2 24 0,5-1 22 0,-6 1 22 0,-1-1 22 0,1-2 20 0,6 7 23 0,-8-3-57 0,1-3-100 0,2 6-52 0,5-5-24 0,-6 5-11 0,0-4-5 0,6 4-3 0,0-6-3 0,-7 6-3 0,7 0-1 16,0 0-1-16,0-3 0 0,0 3-4 0,0-6-1 0,0 6-3 16,0 0-3-16,0-4-4 0,0 4-3 0,0 0-2 0,0-5-5 0,0-1 1 0,0 6 2 15,0-3-2-15,7-4-3 0,-7 2-7 0,0 1-8 0,6-1-9 0,-6 1-8 16,6-2-9-16,-6 1-9 0,5 1-7 0,2-1-10 0,-7 1-7 0,8-3-7 0,-8 2-8 15,6 1-9-15,1-1-8 0,-1 1-3 0,-1-2-1 0,3 1-3 0,0 5-1 16,-3-4 0-16,1 4 1 0,6-5 3 0,-3 5-2 0,3 0-1 0,-6 0-2 0,7 0 1 16,0 0-1-16,1 0-2 0,-9 5-3 0,10-1 2 0,-1 1-4 0,-9 1-2 0,0-2 1 15,8 1 1-15,-5-1 0 0,-8 8-5 0,6-3 2 0,1-5 3 0,-7 7-1 16,0 2 4-16,0-1-2 0,0-3 4 0,0 6 2 0,0-2 3 0,-7 8 4 0,1-7 5 16,-2 0 0-16,3 7 0 0,-3-3-1 0,-2 2 1 0,1-1 4 0,-3-4 2 0,4 4 1 15,-4-4 1-15,5 6-4 0,-6-8 1 0,0 2 0 0,7-4 0 16,-6 2-3-16,3-3 0 0,-3 1-2 0,6-8 0 0,-7 9 0 0,5-8 2 0,3 7-2 15,-1-7-3-15,-1-1-2 0,1 3 1 0,-2-6 0 0,1 5 3 0,2-1-1 0,-1-4 0 16,0 6 1-16,6-6 2 0,-7 0 3 0,7 0 1 0,0 0 3 0,-8 0 0 0,8 0 0 16,0 0 4-16,0 0 2 0,0 0 0 0,0 0 1 0,0 0-2 0,0 0 0 15,0 0 1-15,0 0-2 0,0-6-3 0,0 2-1 0,0 4-4 0,8-5-5 0,-8 5-3 16,7-6-4-16,-7 3-2 0,6 3-4 0,0 0-2 0,6-4 0 0,-4 4-2 0,5 0-1 16,-2 0 4-16,5 0-2 0,-5 4 1 0,10-4 1 0,-9 3 2 0,7 3-1 15,1 3 2-15,0-3 3 0,1 3 1 0,-11 3 1 0,11-3-1 0,-8 0 1 0,1 0 1 16,-2 1-1-16,-1 1 1 0,5 3 0 0,-11-5 0 0,3 2 1 0,-3 4 0 0,-5 0 1 15,0-7 0-15,6 6 3 0,-6-2 1 0,-6 3 4 0,6-6 3 0,-5 4 1 16,-3-2 2-16,3 5 1 0,-2-7-1 0,-2 0 3 0,-2 1-2 0,4-5 2 0,-6 4-3 16,7 1 2-16,-7-4-3 0,5-1-8 0,-5-1-10 0,3 0-10 0,1-4-9 0,-3 5-12 15,4 1-12-15,-4-6-15 0,0 0-14 0,4 0-17 0,-5 0-18 0,7 0-15 16,-6 0-20-16,3 0-17 0,4 0-22 0,-2-6-19 0,-4 6-16 0,3-5-14 0,0 1-17 16,3 4-27-16,-1-4-29 0,6-7-44 0,-7 7-48 0,1-2-36 0,-2 1-25 15,8 1 3-15,-7-7 21 0,7 7 26 0,-5-5 35 0,5 0 34 0,0 3 37 0,0-4 36 16,0-1 38-16,0 2 45 0,5-4 49 0,2 1 53 15,1-3 71-15</inkml:trace>
  <inkml:trace contextRef="#ctx0" brushRef="#br0" timeOffset="86042.45">32992 3934 0 0,'8'-5'1'0,"-8"-2"109"15,8 3 72-15,-8-1 49 0,5 0 39 0,-5 1 38 0,0-2 40 0,6 2 39 0,7-1 37 0,-5 1 38 0,-1-1 36 0,-2-2 30 0,-5 4 27 0,0 3-69 0,0 0-130 0,0 0-74 0,0 0-43 0,0 0-24 0,0 0-13 0,0 0-20 16,0 0-24-16,0 0-24 0,0 0-26 0,0 0-23 0,0 0-21 0,0 0-18 15,0 0-16-15,0 0-11 0,0 0-13 0,0 0-8 0,-5 0-6 0,5 3-3 0,0 4-2 16,-7-2 3-16,7-1-1 0,-8 5 2 0,2 1 4 0,6 0 3 0,-7 1 6 0,1 3 3 16,1-4 7-16,-3 4 0 0,-5 5 1 0,7-4 1 0,-1 0 1 0,-7 4 1 15,2-4-2-15,6 0-1 0,-7 4-2 0,0-4-2 0,-1 0 1 0,9-6 1 0,-10 6-5 0,10 0-3 16,-9-5-2-16,9-1 0 0,-3 0-1 0,2 3 1 0,-1-3-3 0,1 0-4 16,-1-3-2-16,7 3 2 0,-5-5 3 0,5 1 0 0,-9 5-2 0,9-4 1 0,0-1 2 15,0-1 0-15,0 2 2 0,0-2 2 0,0-4 1 16,0 5 1-16,0-1 3 0,9-4 3 0,-4 5 10 0,-5-5 2 0,7 6 2 0,-1-6 2 0,7 0 1 0,-5 4 1 15,2-4 2-15,4 0-1 0,1 0 2 0,4 0 0 0,-6 0 2 0,6 0-4 0,-7 0-1 16,9 0-9-16,-10 0-4 0,10 0-7 0,-2 0-5 0,-4 0 1 0,2 0 1 0,-2-4-1 16,4 4-1-16,-6 0-2 0,6 0-6 0,-7 0-8 0,4 0-10 15,-5-6-13-15,1 6-8 0,2-5-18 0,-1 5-18 0,-8 0-23 0,11-4-26 0,-11 4-31 0,9-5-34 0,-9 5-33 16,3-4-34-16,-1 4-50 0,-2-6-57 0,-5 6-77 0,0 0-82 0,0-4-28 16,0-1 0-16,0-1 21 0,-5 2 31 0,5-7 38 0,-7 7 39 0,-1-5 45 0,3 3 46 0,-2-3 49 15,0 0 46-15,2-3 59 0,5 3 63 0</inkml:trace>
  <inkml:trace contextRef="#ctx0" brushRef="#br0" timeOffset="86279.29">33064 3934 0 0,'-6'-12'1'0,"0"3"98"0,6-6 68 0,-5 2 48 0,5 1 40 0,0-2 41 0,-7 4 39 15,7-3 38-15,-8-1 40 16,8 2 35-16,0 3 36 0,0-1 31 0,0 5 33 0,0 1-69 0,8-1-128 0,-8 5-66 0,0 0-35 0,0 0-25 0,0 0-19 0,0-4-18 16,0 4-20-16,0 0-18 0,7 4-18 0,-7-4-12 0,5 5-9 0,-5-1-4 0,6 7-2 15,0-7 0-15,-6 10-3 0,7-4 4 0,1 5-1 0,-3 0 0 0,2 0-2 16,0 4-5-16,-7 5-1 0,5-3-4 0,3 1-6 0,-1 5-7 0,-7-5-10 0,6 5-56 15,0-3-14-15,-6 0 0 0,7 4 0 0,-7-4 0 0,0 3 0 0,0 1 0 16,0-4 0-16,0 6 0 0,0-5 0 0,0-1 0 16,5 6 0-16,-5-8 0 0,0 5 0 0,0-5 0 0,-5 9 0 0,5-7 0 0,0 0 0 0,0-5-54 0,0 7-55 0,0-2-21 15,0-5-26-15,-7 6-26 0,7-7-26 0,-6 3-32 0,0-1-33 0,6-6-41 16,-7 7-45-16,-1-7-87 0,3 5-105 0,-2-4-39 0,-5-5-7 0,4 4 19 0,1-4 28 16,-5-1 39-16,7-4 41 0,-10-1 42 0,9 2 46 0,-7-6 49 15,0-6 52-15,0 2 59 0,0-6 61 0</inkml:trace>
  <inkml:trace contextRef="#ctx0" brushRef="#br0" timeOffset="92786.6">25152 2145 48 0,'-7'0'122'0,"7"-6"37"16,-5 6 28-16,-3-3 24 0,1-3 24 0,7 6 22 0,-5-4 26 0,-4 4 20 0,9-5 22 0,-5 1 17 0,5 4 22 0,-5-5-53 0,5 5-91 0,-8-7-50 0,8 7-28 0,-5-3-12 0,5 3-3 0,-8 0-1 0,8 0-3 0,0-6-6 16,-6 6-4-16,6 0-6 0,-7-5-5 0,7 5-1 0,-5 0-1 0,5-4-1 15,0 4 0-15,-9 0-2 0,9-6-6 0,0 6-4 0,-5-5-2 0,5 5-4 0,-7 0-1 16,7-4-2-16,0 4 0 0,0 0-1 0,-6 0-1 0,6 0 0 0,0-4-2 16,0 4-1-16,0 0-5 0,0 0-4 0,0 0-3 0,0 0-3 0,0 0-7 0,0 0-5 15,0 0-7-15,0 0-7 0,0 0-5 0,0 0-8 0,0 0-7 0,0 0-6 16,0 0-7-16,0 0-5 0,0 0-6 0,0 0-3 0,0 0-5 0,0 0 2 15,0 0-3-15,0 0 2 0,0 0 0 0,6 0 3 0,1 0 1 0,-2 0 1 16,4 0 5-16,-4 0 0 0,2 0 2 0,7 4 2 0,-1-4 2 0,-3 0 4 16,11 0 4-16,-8 0 5 0,6 0 4 0,2 4 5 0,6-4 1 0,-9 0 3 15,8 0 1-15,1 5 2 0,-1-5-3 0,0 0 2 0,6 0 3 0,2 0-1 0,-2 6 0 16,0-6 1-16,7 0 0 0,-8 0-4 0,17 4-3 0,-11-4-5 0,9 0-1 16,0 0-3-16,-1 5 2 0,7-5 1 0,1 0-1 0,-8 6 2 0,15-6 1 0,-9 0 2 15,9 0-3-15,-8 3 4 0,6-3-1 0,0 0 4 0,0 7-3 0,8-7 1 16,-8 0-2-16,0 0 1 0,2 5-1 0,6-5-2 0,-8 0-2 0,8 0-5 15,-8 4-2-15,0-4-2 0,7 0 3 0,-6 5-3 0,6-5-1 0,-7 0-1 0,6 4 0 16,-4-4 0-16,-2 6-3 0,2-6-2 0,-1 3-1 0,-1-3 0 0,-6 6 2 16,6-1 0-16,-5-1 1 0,0 2-1 0,-3 0-1 0,-3-6-1 0,5 4 1 15,-7 1 0-15,0-1 0 0,0 1-1 0,-6-1 2 0,1 2-1 0,-9-1 1 16,3-1 0-16,-1-4 0 0,0 5-1 0,-7 2 1 0,-7-7-1 0,0 3 1 0,1-3-2 16,-6 6 2-16,-1-6 3 0,0 0 4 0,-7 5 7 0,-1-5 8 15,-5 0 7-15,0 0 4 0,0 0 2 0,0 0 3 0,0 0 0 0,0 0-1 0,0 0-2 16,0 0-2-16,0 0-2 0,-5 0-1 0,5 0-6 0,-6 0-3 0,-2-5-10 15,3 5-4-15,-8 0-9 0,6-6-3 0,-7 6-4 0,8 0-2 0,-6 0-3 16,3-3 0-16,-1 3-4 0,2 0-2 0,2 0-6 0,-1 0-4 0,-1-7-12 0,3 7-14 16,-1 0-13-16,6 0-19 0,0 0-15 0,-8 0-16 0,8 0-16 0,-5 7-16 15,5-7-21-15,0 0-19 0,0 0-19 0,0 0-20 0,-7 3-22 0,7-3-19 16,0 6-36-16,-6-6-38 0,6 5-50 0,0-1-49 0,0-4-18 0,0 4-2 0,0 2 18 0,-7-1 26 16,7-1 31-16,-7-4 34 0,7 5 37 0,-7-5 38 0,2 0 41 15,-3 0 42-15,2-5 50 0,-7 1 54 0</inkml:trace>
  <inkml:trace contextRef="#ctx0" brushRef="#br0" timeOffset="93781.12">26096 1491 8 0,'6'0'84'0,"-6"-6"49"0,8 2 38 0,-8 4 32 0,7-5 31 0,-7 1 25 0,5-1 25 0,-5-2 25 0,0-2 25 0,8 5 24 0,-8-1 27 0,0-1-23 0,0 2-51 0,6-1-41 0,-6-4-37 0,0 3-22 16,0 2-15-16,5-5-9 0,-5 3-5 0,0 1-1 0,0-5-1 0,0 6-4 0,0-7-3 16,0 8-6-16,0-7-5 0,0-1-10 0,-5 1-8 0,5 5-10 0,0-4-15 15,0-1-12-15,-6 6-13 0,6-7-10 0,0 7-14 0,-8-7-9 0,8 2-14 0,-5 5-10 16,5-2-7-16,-7-3-10 0,-1 3-7 0,8 2-7 0,-6-7-8 0,0 7-5 15,-1-1-4-15,2 1-1 0,-4-1-2 0,2 1-2 0,-4-2-2 0,4 6-3 16,-7-6-1-16,9 6-3 0,-8-3-1 0,0 3-3 0,5 0 1 0,-3 3-3 16,-2-3 2-16,-2 6 2 0,3 0 0 0,5 3-1 0,-6-5 3 0,0 5 0 0,2 2 0 15,-5-1 3-15,4 5 1 0,1-2 2 0,2 2 1 0,-3 0 3 0,6 0 0 16,-7 0 3-16,5 0 0 0,3 4 0 0,-2-4-3 0,7 3-1 0,-7-2 0 16,7-2 3-16,-5 1-2 0,5-2 3 0,0 3 1 0,0-7 1 0,0 2 2 15,5 2 2-15,-5-7 2 0,7 9 2 0,0-11-1 0,-7 7 7 0,5-7 3 0,3 7 5 16,5-8 4-16,-7 4 1 0,6-4 4 0,-3 3 1 0,2-1 2 0,1-5 3 15,4 4-1-15,-5-4 1 0,10 0 0 16,-9 0-1-16,7 0 0 0,-6-4-1 0,1 4-1 0,6-5-2 0,-8 5 0 0,0-6-6 0,2 3-3 0,-1-4-11 16,-8 7-9-16,11-3-13 0,-11-8-12 15,2 7-17-15,-1-2-21 0,0 1-22 0,-6 1-22 0,8-5-22 0,-8 3-20 0,0-4-18 0,0 5-15 0,0-4-12 0,0-1-7 16,0-4 0-16,-8 3 2 0,8 2 11 0,0-6 11 0,-6 1 16 0,6 4 18 16,-6-5 24-16,6 6 25 0,-7-6 26 0,7 6 29 0,0-1 24 0,-5-1 26 0,5 1 23 15,0 1 22-15,-9 0 20 0,9 3 20 0,0 2 16 0,0-7 17 16,-7 7 13-16,7-1 12 0,0-1 6 0,0 2 6 0,0 4-4 0,0 0-6 0,0 0-10 0,0 0-13 15,0 0-13-15,0 0-15 0,0 0-15 0,0 0-16 0,0 0-15 16,0 0-14-16,0 0-10 0,0 0-10 0,0 4-3 0,7 2-1 0,-7-1 1 16,9-1 10-16,-9 7 10 0,5-1 10 0,-5-1 12 0,7 0 7 0,-1 6 6 0,-6-6 4 15,6 7 2-15,2-1-2 0,-8 0 0 0,7 4-3 0,-2-5-3 0,3 5-5 16,-8-3-5-16,6 2-11 16,-1-3-7-16,-5 6-9 0,8-3-4 0,-8-3-4 0,0 4-1 0,5-4-2 15,-5 0-1-15,0 4-2 0,0-4 2 0,0 0-3 0,0 0 2 0,0 0-2 0,-5-2 0 0,5 2 1 0,0 0-2 0,-8-6 2 0,8 7-2 16,-5-7 2-16,-1 0-2 0,-2 3 2 0,3-3 1 0,-2 0-2 0,-1 1 1 15,8-1-5-15,-6-4 2 0,-7 1-1 0,8 4-7 0,-4-5-7 0,2-1-12 0,2 2-12 32,-1-3-13-32,-1-3-15 0,-7 6-17 0,9-6-19 0,-2 4-17 0,1-4-19 15,0 0-24-15,-1 0-21 0,-1 0-27 0,3 0-30 0,-1 0-35 0,-2 0-44 16,3 0-49-16,-3 0-54 0,8-4-44 0,-7 4-39 0,7-6-3 0,-6 6 18 0,6-3 26 16,-6-3 29-16,6 2 37 0,0-1 38 0,0-5 42 0,0 4 42 0,0 1 52 15,0-4 52-15,0-1 57 0,6 1 73 0</inkml:trace>
  <inkml:trace contextRef="#ctx0" brushRef="#br0" timeOffset="94224.7">26331 1500 16 0,'5'-4'85'0,"2"4"39"0,-7 0 36 0,9-5 32 0,-4 5 32 0,-5-6 29 0,5 6 30 0,-5-4 27 0,8 4 25 0,-8 0 27 0,0-5 26 0,0 1-27 16,0 4-60-16,0 0-30 0,5-5-18 0,-5-2-17 0,0 3-13 0,0 4-8 0,0-5-9 0,0 1-8 0,0-1-10 0,0-1-7 0,0 2-7 0,-5 4-7 15,5-5-7-15,0 1-11 0,0-1-9 0,0-1-12 0,0 2-12 0,-8-2-12 0,8 6-11 16,0-3-12-16,0-3-13 0,0 6-12 0,0 0-8 0,-5-5-11 0,5 5-8 16,0 0-12-16,0 0-7 0,-5-4-10 0,5 4-6 0,0 4-6 0,-9-4-3 0,9 5-5 15,-7 1 0-15,2-3-3 0,-1 3 1 0,6 4-1 0,-7-1 2 0,1 0 1 16,-2 2 2-16,3-2 1 0,-2 7 5 0,1-3 2 0,-2 2 4 16,2-6 0-16,-1 12 2 0,7-6 1 0,-5 0 1 0,-4-2-1 0,9-2 2 0,-5 3 1 15,5 0-1-15,-5 2 1 0,5-7-1 0,0 6-2 0,0-6 1 0,0 0-2 16,0 7-1-16,0-11 0 0,5 5 0 0,-5-1 0 0,5 0 1 0,-5-3 0 15,9 3-1-15,-4-3 0 0,2 0 1 0,-1-2 0 0,2 1 3 0,5-5 2 16,-8 4 2-16,9-4 2 0,-7 0 1 0,4 0 1 0,5 0-1 0,-6-4 2 16,-2 4 1-16,13-5 0 0,-16 1 3 0,9-2 4 0,-1 0 1 0,-1-3 4 0,-5 3 3 15,5 2 2-15,-4-5-1 0,4-2 1 0,-5 2 2 0,-2 5 0 0,2-8 4 0,2-1 0 16,-4 2 1-16,-5 2-5 0,6-6-1 0,-6 1-5 0,0 0-5 0,0-1-7 16,0-1-8-16,-6-2-3 0,6 3-5 0,-5-6-8 0,-4 8-9 0,2-2-12 15,2 1-15-15,-9-2-7 0,9 1-11 0,-10 6-8 0,10-6-10 0,-9 11-11 0,9-5-13 16,-8 3-16-16,5 1-12 0,2 1-19 0,1 4-20 0,-3-6-13 0,0 6-6 15,3 6-17-15,-3-6-19 0,3 9-36 0,0-3-43 0,-4 3-58 0,2 1-58 16,-4 4-21-16,4 1 3 0,1-6 18 0,-2 7 25 0,3-3 31 0,-8-2 35 0,5 2 31 16,2-1 31-16,6-3 40 0,-7 0 42 0,2-3 50 0,5 3 55 0</inkml:trace>
  <inkml:trace contextRef="#ctx0" brushRef="#br0" timeOffset="94635.66">26865 1472 36 0,'0'-12'104'0,"5"8"41"0,3-5 36 0,-8 4 35 0,0-5 33 0,0 1 27 0,0 4 26 0,0-1 22 0,0-4 21 0,0 7 19 0,0-3 23 0,-8 1-46 0,8 1-83 0,-5 4-40 0,5-6-20 0,0 2-22 0,-8-1-21 0,3-1-18 0,5 3-16 0,-5 3-12 16,5-7-9-16,-9 7-8 0,9-3-6 0,-5 3-6 0,-2 0-9 0,7 0-9 0,-8 0-8 15,8 0-11-15,-5 0-8 0,-2 0-8 0,7 0-7 0,-7 0-5 16,2 0-6-16,5 0-2 0,-8 3-4 0,3 4-2 0,-3-7-2 0,2 3 0 0,1 3 1 15,-2-1-1-15,-2 5 1 0,4-6 0 0,0 7 1 0,-3-8-1 16,3 7 1-16,-3 1-1 0,0-2 0 0,3 6 1 0,-1-6-2 0,-1 7 0 16,1-7 0-16,-7 6-3 0,13-2 2 0,-7-1-2 0,1 1 2 0,0-2-3 0,-1 4 2 0,-1-2 1 15,3 2 0-15,-3 0 0 0,2 1 0 0,6-7-1 0,-5 6 1 0,5-1-2 16,-7-4 1-16,7 5-2 0,0-6 0 0,0 1 1 0,0-1-1 0,7 0 2 0,-7-3-2 16,5 3 1-16,1 3 0 0,2-8 2 0,-3 5 5 0,3-4 4 0,-1-1 6 15,5 2 4-15,-5 0 10 0,6-3 8 0,0 3 10 0,-7-6 10 0,7 5 10 0,0-5 9 16,0-5 10-16,1 5 5 0,-2 0 9 0,2-6 4 0,-1 3 4 0,-8-3 3 15,9 0 1-15,-1 2 0 0,-6-5-2 0,7 4-7 0,-9-5-6 0,0 1-10 16,3-3-8-16,5 3-7 0,-13 0-8 0,6-6-8 0,1 5-9 0,-7-5-6 16,6 0-6-16,-6 2-9 0,0-1-7 0,8-2-5 0,-8 1-5 0,-8 0-3 15,8-4-5-15,0 4-5 0,-6-3-3 0,6 2-1 0,-7 2-6 0,1-1-1 16,-2-1-5-16,3 7-7 0,-3-6-7 0,3 6-11 0,0 0-10 0</inkml:trace>
  <inkml:trace contextRef="#ctx0" brushRef="#br0" timeOffset="95613.77">24943 2398 0 0,'0'0'41'0,"0"0"43"0,0 0 28 0,0 0 27 0,0 0 28 0,0 0 26 0,0 0 28 0,0 0 23 0,0 0 23 0,0 0 23 0,0-4 19 0,0 4-17 0,7 0-38 0,-7 0-27 0,0-3-19 0,0 3-11 0,0-6-6 0,0 6-10 15,0-5-13-15,0 5-8 0,0-4-10 0,0 4-7 0,0 0-4 0,0-6-2 16,0 6-2-16,0 0-3 0,0 0-2 0,0 0-5 0,0 0-7 0,0 0-7 15,0 0-7-15,0 0-11 0,0 0-10 0,0 0-10 0,0 0-14 0,0 0-10 0,0 0-13 16,0 0-13-16,0 0-11 0,0 0-11 0,0 0-8 0,0 0-5 16,0 0-5-16,0 6-2 0,0-2 0 0,0 7-1 0,0-8 3 0,0 1 0 0,0 7 5 15,0-2 3-15,-7 1 3 0,7 5 4 0,0-5 5 0,0 4 3 0,0-4 1 0,0 5 1 16,-5 0-1-16,5 0 2 0,0 0-2 0,0-2-1 0,0 2-1 0,0 6-2 16,0-6 0-16,0-2 2 0,0 2-1 0,0 5 2 0,0-6 1 0,0 0 2 15,0 1-3-15,0 1 1 0,0-3-1 0,0-2 0 0,0 4-1 0,5 0 0 16,-5-7-1-16,0 2-2 0,0 0-2 0,7-1-5 0,-7 3-10 0,0-3-9 15,0-5-11-15,0 1-16 0,6-1-14 0,-6 2-19 0,0-1-18 0,0-5-18 16,0 4-20-16,0-4-20 0,0 0-21 0,0 6-23 0,0-6-24 0,0 0-36 0,0 0-32 0,0 0-49 16,0 0-49-16,0 0-9 0,0 0 11 0,0 0 22 0,0-6 26 0,0-3 28 15,0 3 31-15,0-3 32 0,-6 5 33 0,6-5 35 0,0-3 37 0,0-3 44 16,0 6 60-16</inkml:trace>
  <inkml:trace contextRef="#ctx0" brushRef="#br0" timeOffset="96118.5">24956 2364 0 0,'0'-4'1'0,"0"-7"103"16,0 8 61-16,0 3 41 0,0-6 33 0,0 6 26 0,0 0 21 0,0 0 22 0,0 0 21 16,0 0 23-16,0 0 18 0,0 0 22 0,0 0 21 0,0 0-73 0,0 0-127 0,0 0-61 15,0 0-25-15,0 0-18 0,0 0-9 0,0 0-8 0,0 0-3 0,0 0-11 16,0 0-5-16,0 0-12 0,0 0-12 0,0 0-10 0,0 0-14 0,0 0-8 16,-6 6-5-16,6-6-9 0,0 3-4 0,0 3-1 0,-7-1-1 0,7-1 0 15,-5 2 3-15,5 4 3 0,-7-5 0 0,0 4 2 0,0 1 3 0,7-1 2 0,-6 3 5 16,-1-3-1-16,1 6-1 0,-2-6-2 0,3 0 1 0,0 1-1 0,-3 1-4 15,2-1-9-15,6-1-12 0,-7 0-11 0,-1 0-9 0,3-3-10 0,5 4-9 0,-6-1-6 16,-2-3-8-16,8 3-7 0,-5-4-6 0,5-1-7 0,0 2-7 0,-8 3-3 16,8-9-1-16,0 6 4 0,0 0 7 0,-5-6 6 15,5 0 8-15,0 4 9 0,0-4 4 0,0 0 7 0,0 0 6 0,0 0 8 0,0 0 4 0,0 0 6 16,0 0 10-16,0 0 3 0,0 0 9 0,0 0 3 0,0 0 6 0,0 0 3 0,0 0 1 16,0 0 1-16,0 0 1 0,0 0 0 0,0 0 1 0,0-4 6 15,5 4 5-15,-5-6 10 0,0 0 3 0,8-3 2 0,-8 3 1 0,5-3 0 0,-5 0 2 16,8 3 6-16,-2-3 6 0,-6-7 6 0,5 7 3 15,3-6 2-15,-1 6 2 0,-1-6 3 0,2 0-3 0,-3 2 2 0,0 3 0 0,3-4 7 0,-2-2 6 0,1 1 3 16,-1 6 1-16,1 0 0 0,0-3-3 0,-7 3-2 0,7 3 3 0,-7-3 4 16,5 5 2-16,-5-1-5 0,7 5-4 0,-7-4-9 0,0-1-7 0,0 5-12 15,0 0-9-15,6-7-6 0,-6 7-5 0,0 0-7 0,0 0-3 0,0 0-8 0,8 0-4 16,-8 0-3-16,0 0-7 0,6 7 1 0,-6-7-2 0,0 5 2 0,7-5 1 16,-7 4-1-16,5 1 4 0,-5-1 0 0,8 2-1 0,-8 3 2 0,6-4-1 15,-6 5 3-15,5-4 0 0,3 3-1 0,-8 0 0 16,5 1-2-16,-5-1 0 0,7 6-1 0,2-4 0 0,-9-1 1 0,5-1 1 0,-5 0-1 0,6 7 2 0,1-7-8 15,-2 6-8-15,-5 0-23 0,9-6-26 0,-4 6-34 0,8-1-39 0,-5 0-79 16,5 1-98-16,-8 1-77 0,9-2-65 0,-2 2-25 16,8-7-2-16,-8 6 6 0,9-6 17 0,-10-5 23 0,10 1 28 0,-3-5 40 0,-2 0 47 0,3-5 51 0,-6 1 56 15,6-5 73-15,-7-6 88 0</inkml:trace>
  <inkml:trace contextRef="#ctx0" brushRef="#br0" timeOffset="107416.62">31762 5418 0 0,'0'0'2'0,"0"0"113"0,0 0 73 0,-5-5 53 0,5 5 37 0,0 0 33 0,0 0 24 15,0 0 23-15,0 0 21 0,0 0 21 0,0 0 20 0,0 0 16 0,0 0 21 0,0 0-83 0,0 0-136 0,0 0-80 0,0 0-48 0,0 0-24 0,0 0-15 0,0 0-7 0,0 0-2 0,0 0-3 0,0 0-4 0,0 0-2 0,0 0-5 16,0 0-4-16,0 0-8 0,0 0-6 0,0 0-7 0,0 0-9 0,0 0-4 0,0 0-8 0,0 0-6 16,0 0-8-16,0 0-10 0,0 0-2 0,0 0-6 0,-8 0-1 0,8 0 6 0,-7 5 2 15,7-5 4-15,0 4 9 0,-6 2 3 0,0 4 5 0,6-5 5 0,-7-1 6 16,2 5 4-16,-3 2 8 0,0-7 7 0,3 5 3 0,-6-2 5 0,4 2-1 16,-7-4-2-16,7-1-1 0,-4 7-2 0,2-11 1 0,-3 4-2 0,-2 1 0 0,9-5 0 15,-8 4-1-15,-1-4 1 0,7 0-2 0,-6 0 2 0,0 0 1 0,2-4 1 16,-5 4 1-16,3-5 0 0,8 1 4 0,-9-1 3 0,2-1 2 0,-1-3 4 0,6 5 2 15,-5-8 3-15,5 9 3 0,-7-7 4 0,8-1 4 0,-6 2 9 0,3 5 4 16,4-7 5-16,5 1 3 0,-5 1 1 0,-3 4-2 0,8-5-5 0,0 1-8 16,-5 4-6-16,5-6-10 0,0 2-7 0,0 0-3 0,0-2-4 0,5 2-5 15,-5-1-9-15,0-5-7 0,0 6-4 0,8-1-6 0,-8 1-4 0,5 0-4 0,0-3-1 16,4 3 1-16,-4-1 1 0,2 5 3 0,-1-4-1 0,8 5 1 0,-7-2-2 16,5 0-2-16,2 3-4 0,-1 3-3 0,1 0-5 0,-4 0 2 0,3 0-2 0,3 3 1 15,3-3 0-15,-7 6 1 0,1 4-3 0,6-5 3 16,-6 4-3-16,1 1 0 0,-2-1 2 0,2 7-2 0,-1-7-1 0,1 6 2 0,-2-1 2 0,-6 6 1 15,-1-6 0-15,11 7 1 0,-16-2 0 0,5 0 2 0,-5 1 3 0,0-1 1 0,0 5 3 16,0 1 3-16,-5-5 2 0,-3 5 1 0,0-1 2 0,3 1-7 0,-1-1-6 16,-6 0-5-16,3 1-5 0,-3-7-3 0,1 7-4 0,2-5-4 0,-3-1-2 0,-2-4-2 15,-4 0-2-15,4-2-2 0,1 2 0 0,1 0 2 0,-2-5 1 16,1-1 5-16,0 2 6 0,5-2 5 0,-2-3 7 0,-4-2 4 0,7 2 5 0,1-1 4 16,-8-1 1-16,7-4 4 0,2 4 3 0,-2-4 1 0,1 0 4 0,-2 0 2 0,2 0 1 15,6 0 2-15,-7 0 5 0,7 0 0 0,-5 0 2 0,5-4 3 0,-9 4 2 16,9-4 4-16,0 4 2 0,0-5 2 0,0 5-1 0,0-6 0 0,0 6-3 15,0-4-4-15,0 4-1 0,9-6-2 0,-9 1-3 0,0 5-4 0,5-4-2 16,2 4-3-16,-7-6-3 0,14 1-4 0,-8 5-5 0,1-4 0 0,5 4-4 0,2-5-2 16,-1 5 0-16,6-4-1 0,-6 4-1 0,8-6 0 0,-2 6 2 0,-1 0 0 15,3 0-1-15,-3 0-5 0,1 0-14 16,2 0-16-16,-3 0-22 0,-2 6-22 0,0-6-27 0,5 0-29 0,-8 0-29 0,0 0-34 0,0 0-34 0,1 0-47 0,-9 4-53 16,10-4-93-16,-3 0-105 0,-5-4-40 0,6 4-4 0,-7 0 18 0,1-6 31 0,4 6 38 15,-4-4 41-15,2-1 45 0,-4-5 46 0,-5 5 48 0,7-5 51 0,-1 5 57 16,-6-4 62-16</inkml:trace>
  <inkml:trace contextRef="#ctx0" brushRef="#br0" timeOffset="107905.51">31965 5335 14 0,'0'-10'101'0,"0"6"51"0,0-2 36 0,-7 1 32 0,7 1 29 0,0-1 31 0,-7-1 31 0,7 2 28 0,0-1 30 0,-7 1 26 0,7-1 25 0,0 1-24 0,0-2-57 0,-5 0-54 0,5 6-55 0,0-4-25 0,0 4-11 0,0-5-8 16,0 5-4-16,0-6-9 0,0 6-10 0,-8-4-7 0,8 4-8 0,0 0-5 0,0 0-8 0,0 0-6 0,0-5-8 0,0 5-6 0,0 0-6 16,0 0-5-16,0 0-8 0,0-4-4 0,0 4-7 0,0 0-9 0,0-5-10 15,8 1-6-15,-8 4-8 0,0 0-4 0,0-6-4 0,5 6-4 0,-5 0-2 0,7-6-3 16,-7 6-2-16,7-3-4 0,0 3-1 0,-7-6-4 0,6 6-1 0,7-6-1 16,-6 3-1-16,-1 3-1 0,-1-6-1 0,11 1-5 0,-3 5 0 0,-3-4-4 0,4 0-2 15,-1 4-2 1,1 0-2-16,-2-5-2 0,2 5 0 0,-1 0-1 0,-1 0-1 0,2 0-1 0,-1 0 1 0,0 0-2 0,-7 0 1 0,7 0 0 0,-5 0 2 15,-3 0-2-15,8 0-2 0,-6 0 1 0,-7 5-1 0,7-5 1 0,-2 0-2 0,-5 0-1 16,7 4-4-16,-7-4-2 16,0 0 1-16,0 0 1 0,0 4-3 0,0-4-1 0,8 0-1 0,-8 0-1 15,0 5 3-15,0 1 2 0,0 3 2 0,0-3 2 0,0-3 1 0,-8 3 4 16,8 4 3-16,0-1 3 0,0 0 2 0,-7 2-1 0,7-1 2 0,-5 5 2 16,5-2 3-16,-7-2-3 0,0 4 1 0,7-1-1 0,-5 0-1 0,-3 1-1 0,3 5-2 0,-3-6 1 0,2 6-5 0,-1 0 2 0,7-2-1 0,-6 3-2 15,-2-2 1-15,3 5-2 0,5-3 0 0,-8 3-1 0,3 1 1 0,5-1-1 0,-5 0 2 16,5 1-1-16,0-1 1 0,-9 0 2 0,9-5 1 15,0 5 0-15,0-3-1 0,0-2 3 0,9 1 0 0,-9-1 2 16,0-4-2-16,0 4 0 0,5-4 1 0,-5 0-6 0,5 0-5 0,-5-6-7 0,8 6-10 0,-8-5-8 16,5-1-13-16,-5 0-10 0,8-3-16 0,-2 4-13 0,-6-5-12 0,7-1-17 0,-7 1-16 0,6-1-17 15,-6 2-13-15,8-6-16 16,-8 0-12-16,0 5-17 0,0-5-16 0,0 0-33 0,0 0-36 0,0 0-71 0,0-5-82 0,0 5-43 0,0-6-20 0,0 2 11 0,0-5 20 0,0 4 27 16,0-5 30-16,-8 1 33 0,2-3 36 0,6-1 39 0,-7-2 43 0,7 6 53 0,-6-6 57 0,-2 0 76 31,3 0 76-31</inkml:trace>
  <inkml:trace contextRef="#ctx0" brushRef="#br0" timeOffset="108171.29">32062 5642 0 0,'0'-4'87'0,"-7"4"70"0,7-6 44 0,-5 2 37 0,5 4 29 0,-9-5 29 15,9 5 30-15,-5-5 28 0,5 1 28 0,-5 4 26 0,5-6 28 0,0 6-12 0,-8 0-37 0,8 0-63 0,0 0-86 0,0 0-37 0,-5-4-16 0,5 4-9 0,0 0-1 0,0 0-5 0,0 0-6 0,0 0-7 0,-8 0-7 0,8 0-8 0,0 0-3 16,0 0-7-16,0 0-3 0,0 0-7 0,0 0-6 0,0 0-5 0,0 0-8 15,0 0-1-15,0 0-2 0,0 0-2 0,0 0-2 0,0 0-4 0,0 0-7 16,0 0-6-16,8 0-6 0,-8-5-6 0,5 5-9 0,3-6-5 0,-3 6-11 0,9-3-4 16,-2-4-9-16,2 4-6 0,-1 3-8 0,0-6-9 0,6 1-10 0,2 1-13 15,-11-2-17-15,11 3-24 0,-2 3-25 0,2-6-28 0,-9 6-32 0,7 0-36 0,-6-5-35 16,6 5-41-16,-3 0-41 0,-5 0-75 0,-4 0-96 0,7 5-70 0,-9-5-63 16,8 0-8-16,-8 0 13 0,3 6 33 0,0-6 38 0,-3 0 46 0,-5 0 49 0,6-6 50 15,1 6 54-15,-7-5 56 0,0 1 54 0,6-2 74 0,-6 0 82 0</inkml:trace>
  <inkml:trace contextRef="#ctx0" brushRef="#br0" timeOffset="108899.99">32647 5349 6 0,'-5'-5'69'0,"0"1"37"0,-4-1 32 0,4 1 27 0,-2-2 31 0,-1 2 26 0,-4-2 24 0,5 1 25 0,2 1 23 0,-3-1 22 0,3-1 14 0,-9 2-30 0,9-1-58 0,-2 5-37 0,-2-4-21 0,4-1-19 0,-2 5-13 0,-4-4-17 0,11-2-15 16,-8 6-10-16,0 0-7 0,8-6-8 0,-5 6-4 0,-1 0-5 0,6 0 2 0,0-4 0 15,0 4 3-15,0 0 0 0,0 0 2 0,0 0 3 0,0 0 0 0,0 0 4 0,0 0 4 16,0 0 1-16,0 0 4 0,0 0-3 0,0 0-5 0,0 0-2 0,0-5-3 16,6 5-3-16,-6-6-4 0,5 6-4 0,3-4-5 0,-8-1-7 0,8 5-3 0,-3-4-10 15,1-1-6-15,1 1-7 0,7-2-7 0,-7 6-1 0,4-6-1 0,-3 6-1 16,5-3 0-16,-1 3-3 0,0-6-2 0,3 6-6 0,-1 0-4 0,-4 0-2 0,-2 0-5 15,5 0-1-15,0 6-4 0,-7-6-1 0,7 0-3 0,-6 3-1 0,4 3-6 0,-2-6-2 16,-2 6-1-16,-2-2-2 0,3 1-3 0,-3-1 2 0,1 5 1 0,-6-3-2 16,8-1 0-16,-8 5 0 0,0 0 2 0,0-5 0 0,0 4-1 0,0 1 1 0,-8-1 1 15,2 2 0-15,6 3 0 0,-5-5 2 0,-3 2-2 0,-4-2 0 0,3 0 1 0,4 2 0 16,-8-1-1-16,8 0-5 0,-9-1-6 0,7-4-3 0,-7 5-3 0,9 0-1 0,-3-1-5 16,-2-4-3-16,1 5-1 0,-3-5 2 0,4-1 1 0,3 5 1 0,-2-2-3 15,-5-2 3-15,4-1 2 0,3-4 3 0,-3 5 7 0,2-1 1 0,1 2 5 16,5-6 2-16,-7 5 3 0,-2-5 3 0,9 0 2 0,-5 0-2 0,5 0 0 0,0 4-3 15,0-4 0-15,0 0-1 0,0 0 0 0,0 0-3 0,0 0-4 0,0 0-1 0,0 0-1 16,0 0-2-16,0 0 1 0,0 0-1 0,5 5 2 0,-5-5 2 0,9 0 5 16,-9 4 5-16,7-4 6 0,-2 6 8 0,1 0 5 0,7-2 10 0,-5 1 5 0,4 1 7 15,0-3 4-15,3 7 4 0,4 1 1 0,-6-1 2 0,6-1-1 0,-6 0-1 0,0 6-3 16,5-6-3-16,-2 7-1 0,-3-1-6 0,-2-1-1 0,2-4-8 0,-6 5-6 0,7 0-4 16,-8-6-1-16,1 4-5 0,-2 2-7 0,-5-3 1 0,9-3-3 0,-9 4 0 15,0-2 1-15,0-1 1 0,0-1 1 0,-9 1 1 0,9-1 1 0,-5 2 3 0,-2-2 5 16,1 1 2-16,-8-4 1 0,7 3 3 0,-6-5 5 0,2 7-2 0,-2-7-4 0,-3 1-12 15,5 1-10-15,-1-3-12 0,-9-3-17 0,7 6-13 0,-4-6-13 0,-1 0-13 0,4 0-16 16,-4 0-16-16,1 0-15 0,-1 0-16 0,3 0-16 0,-2-6-14 16,5 6-12-16,0-3-12 0,0 3-9 0,-1-6-12 0,2 6-12 0,6-5-21 0,0 5-26 0,-1-4-24 15,-1 4-18-15,3-6-18 16,5 1-13-16,-8 5-19 0,8 0-19 0,0-4 9 0,0 4 18 0,0-4 27 0,0 4 27 0,0-11 34 0,8 7 33 0,-8-2 38 16,5-3 39-16,10 3 37 0,-9-3 34 0,5 0 38 0,4 3 45 0</inkml:trace>
  <inkml:trace contextRef="#ctx0" brushRef="#br0" timeOffset="109294.68">33118 5480 94 0,'12'-3'159'0,"-5"-3"45"0,-7 2 37 0,5-1 35 0,3-1 36 0,-8-3 34 0,8-6 35 0,-8 1 34 0,5 4 31 0,-5 6 35 0,0-2 33 0,0 2-62 0,0 4-119 0,0-5-55 0,0 5-26 0,0-5-15 0,0 5-11 0,0-4-11 0,0 4-12 16,0 0-17-16,0 0-18 0,0 0-18 0,0 0-17 0,0 0-18 0,0 0-15 0,0 0-11 15,0 0-12-15,0 0-12 0,0 0-14 0,0 0-12 0,0 0-11 0,0 0-13 16,0 0-10-16,0 0-10 0,0 0-7 0,0 0-5 0,0 0-9 0,0 0-6 0,0 0-5 15,0 0 0-15,0 0 1 0,-5 4 5 0,5 1 5 0,-8 0 5 0,8 5 6 16,-8-1 1-16,3-4 6 0,-2 9 3 0,1-3 3 0,0-2 7 0,6 6 9 0,-7-2 2 16,-6 3 4-16,13-1-2 0,-7-1 0 0,0 2-3 0,-6-1-5 0,13-2-1 0,-13 1-3 0,7 2 0 15,1 3 2-15,-2-5-1 0,-1 2 5 0,2-1-1 0,-7-1-1 0,8-4-3 16,-3 5 2-16,-5-6-2 0,7 6-2 0,-1-6-2 0,1 1 0 0,-2-1-2 16,1-3 2-16,2 4-2 15,-1-5-2-15,-2 4-4 0,8-5-4 0,-5 2-1 0,5-1-2 0,-8-1-1 0,8-4-3 0,0 0 6 16,0 0 2-16,0 0 3 0,0 6 1 0,0-6 3 0,8 5 2 0,-8-5 3 0,5 0 2 0,3 0 3 0,-2 0 2 0,-1 0 3 15,2 0-2-15,7 0 6 0,-7 0 4 0,4 0-2 0,5 0-5 0,-5 0 0 0,2 0 4 16,2 0 0-16,-4 0 1 0,2 0-3 16,0 0-3-16,1 0-2 0,6 0-2 0,-1 0 4 0,-6-5 5 0,6 5-11 0,-7 0-14 0,9 0-11 0,-10 0-11 0,10 0-15 0,-7 0-23 15,-9 0-16-15,10 0-19 0,-10 0-21 0,2 0-18 0,0-6-24 0,-2 6-24 0,-5 0-34 16,8-4-39-16,-8 4-59 16,0-5-63-16,0 5-70 0,-8-6-66 0,8 2-14 0,-5-5 9 0,5 4 21 0,-7-5 32 0,0 4 32 0,2-3 37 0,-2-1 42 0,-6 1 42 0,6 0 49 15,0-2 50-15,2-5 66 0,-11 7 70 0</inkml:trace>
  <inkml:trace contextRef="#ctx0" brushRef="#br0" timeOffset="109548.25">33071 5404 91 0,'0'-6'172'0,"0"-3"57"0,0 4 50 0,0-6 44 0,0 8 43 0,0-3 41 15,0-3 40 1,0 3 38-16,8 1 41 0,-8 1 37 0,0-1 29 0,5 1-60 16,-5-2-115-16,7 2-71 0,-7 4-49 0,7-6-31 0,-7 6-22 0,5-5-21 0,-5 5-16 15,8 0-22-15,-8 0-21 0,7-4-22 0,-7 4-21 0,6 4-12 0,0-4-14 0,-6 0-11 16,7 0-13-16,-2 5-12 0,3-5-12 0,0 6-12 0,-3-2-12 0,1 6-4 15,1-5-6-15,-2 4-3 0,-5-3-8 0,9 3-2 0,-4 7 0 0,2-7 0 0,-1 10 0 16,-1-5 0-16,-5 7 0 0,9-8 0 0,-2 11 0 0,-7-3 0 0,5 3 0 16,-5 1 0-16,7-1 0 0,-7 1 0 0,7 4 0 0,-7-4 0 0,0 3 0 15,0-3 0-15,5-1 0 0,-5 6 0 0,0-6 0 0,0 1 0 0,0-6 0 0,0 5 0 16,0-3 0-16,-5-3 0 0,5 6 0 0,0-8 0 0,0 2-33 0,-7 3-66 0,7-2-24 16,0-4-32-16,-7 6-36 0,2-8-42 0,5 1-45 0,-7 7-61 0,7-6-67 0,-9-2-94 15,9 2-103-15,-5 1-28 0,5-7 5 0,-6 6 23 0,6-6 32 0,-7 6 39 0,7-9 44 16,-5 3 49-16,5-5 54 0,0 1 58 0,0-5 58 0,0 0 68 0,0 0 72 0</inkml:trace>
  <inkml:trace contextRef="#ctx0" brushRef="#br0" timeOffset="129857.02">27966 2042 0 0,'0'0'40'0,"7"-4"48"0,-7 4 34 16,0-6 34-16,5 1 31 0,-5 5 31 0,0 0 25 0,0-4 26 0,0-1 24 0,0 5 20 0,0 0 21 0,0 0-15 0,0-4-39 0,0 4-27 0,0-6-24 0,0 6-20 0,7-3-23 0,-7 3-20 0,0 0-16 0,0-6-15 0,0 6-9 0,0 0-9 0,0 0-6 0,0 0-8 0,0-6-7 0,0 6-9 15,0 0-9-15,0 0-12 0,0 0-11 0,0 0-12 0,0 0-12 0,0 0-8 16,0 0-3-16,0 0 0 0,-7 6 2 0,7-6-2 0,0 6 0 16,0-3-2-16,0 3 0 0,0 3 3 0,0-5 0 0,0 7 5 0,0-2 5 0,0 1 4 15,0 1 4-15,0 2-1 0,0-3-2 0,0 1-7 0,7 4-7 0,-7-6-7 16,0 4-4-16,0-2-4 0,0 5 0 0,0-3-1 0,0-4-1 0,0 6-9 15,0 0-10-15,7-4-15 0,-7 3-16 0,0 0-18 0,0-4-22 0,5 5-21 0,-5 0-20 16,0 0-41-16,8-5-48 0,-8-1-72 0,6 6-83 0,-6-6-49 16,7 0-30-16,-7 3-1 0,6-3 16 0,-6-3 24 0,5 1 30 0,-5-1 33 0,8-1 34 0,-8-5 38 15,0 0 36-15,0 0 51 0,0 0 54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10-01T04:39:50.87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19967 2488 77 0,'8'0'147'0,"-8"-5"39"0,0 5 31 0,5-6 27 0,-5 2 25 16,0 4 25-16,0 0 29 0,7-6 25 0,-7 6 26 0,0-5 27 0,0 1 28 0,0-1-57 0,0 5-105 0,0-4-52 0,0-2-23 0,0 2-8 0,0-1-1 0,0-1 1 0,-7 6 3 0,7-3-4 0,0-4-5 0,0 7-5 16,0-5-5-16,-5 1-7 0,5 4-6 0,0-5-8 0,-8 5-8 0,8-6-7 0,0 6-10 0,-6-4-7 0,6 4-7 0,0-3-10 0,-5 3-5 15,5-6-9-15,0 6-5 0,-8-5-6 0,8 5-10 0,0 0-7 0,0 0-9 16,0 0-6-16,0 0-5 0,-8-4-8 0,8 4-8 0,0 0-4 0,0 0-8 16,0 0-5-16,0 0-7 0,0 0-5 0,0 0-6 0,0 0-3 0,0 0-5 15,0 0 0-15,0 4-1 0,0-4 1 0,0 0 1 0,0 5 2 0,0 1 2 0,-5-3 2 16,5 7 0-16,0-5 6 0,0 4 0 0,0 1 5 0,0-4 3 0,0 3 2 15,0 1 2-15,0-1 2 0,0 6 0 0,0-4 1 0,0-1 0 0,0-1 1 16,0 6 3-16,0-6 1 0,0 6 2 0,0-5-2 0,0 4 3 0,0-4-2 16,0 5 0-16,0 0 0 0,0-2 0 0,0-1 1 0,0 2-4 0,0 0 3 0,0 0-2 15,0 1-2-15,0 1 2 0,5-3-4 0,-5-2 2 0,0 4-2 0,0 0 0 16,0-2 0-16,0 2 1 0,0 0 2 0,0 0 0 0,0-2 2 0,0 2 0 16,0 0 0-16,0 0-2 0,0 0 0 0,8 0-1 0,-8 0 0 0,0-2 0 0,0 8-1 15,0-6 1-15,0 4 1 0,8-5 0 0,-8 6-1 0,0-2-2 0,0 2 1 16,0 1 1-16,0-2 5 0,0 0 1 0,5 1 2 0,-5-1 3 0,0 2-1 15,0-2 2-15,0-1-1 0,0 3 0 0,0-8-1 0,6 7-4 0,-6-4 2 16,0 3 1-16,0-5 0 0,0 5 0 0,0-4-5 0,0 0 1 0,8 0-3 16,-8 4-1-16,0-4-2 0,0 0-2 0,0 4 1 0,5-4 0 0,-5 5 1 15,0-7 0-15,0 3-1 0,0 4-1 0,0-7-1 0,7 3-2 0,-7 4-1 16,0-7 0-16,0 2 0 0,0 0-1 0,0 4-1 0,0-5 1 0,8 2 0 0,-8-1 0 16,0 3 1-16,0-2 0 0,5-2-2 0,-5 1 0 0,0 5 0 0,0-6 2 15,7 5 3-15,-7-4 1 0,0 6 0 0,0-8 0 0,0 8 1 0,7-3 1 16,-7 2 1-16,0 5-1 0,0-6 2 0,5 2 0 0,-5-3 0 15,0 6 1-15,0-3-2 0,0-2 0 0,8 0-2 0,-8 1-1 0,0-1 0 0,0 6 1 16,0-7-1-16,5 3 1 0,-5 0 0 0,0-3 2 0,0 1-1 0,0 2-2 16,8 3 3-16,-8-5-1 0,0 0 1 0,6 7-1 0,-6-7 2 0,0-1-3 15,5 3 0-15,-5 3 0 0,0-5-5 0,0 2 0 0,7-3 0 0,-7 6 0 16,0-3 0-16,9-2 0 0,-9 2 0 0,0 1 0 0,0-1 0 0,5-1 0 16,-5 3 0-16,0-2 0 0,0 3 0 0,7 1 0 0,-7-1 0 0,0 0 0 15,0 1 0-15,0-1 0 0,6 0 0 0,-6 0 0 0,0 1 0 0,0-1 0 0,0 1 0 16,0-1 0-16,0 0 0 0,5 1 0 0,-5 5 0 0,0-11 0 0,0 11 0 15,0-6 0-15,9 0 0 0,-9 1 0 0,0-1 0 0,0 1 0 0,7 4 0 16,-7-4 0-16,0-1 0 0,0 1 0 0,5-1 0 0,-5 5 0 0,0-5 0 16,6 6 0-16,-6-6 0 0,0 6 0 0,0-2 0 0,7 2 0 0,-7 3 0 15,0-2 0-15,0 3 0 0,6-5 0 0,-6 5 0 0,0-6 0 0,0 3 0 16,0-2 0-16,0 0 0 0,0 0 0 0,8 0 0 0,-8 0 0 0,0 2 0 16,0-1 0-16,0-2 0 0,0 2 0 0,0-6 0 0,0 6 0 0,0-2 0 0,-8 2 0 15,8-2 0-15,0 2 0 0,0 1 0 0,0-3 0 0,0 2 0 0,0-2 0 16,0 2 0-16,0-1 0 0,0 2 0 0,0-3 0 0,0 2 0 15,0-6 0-15,0 4 0 0,0 2 0 0,0-5 0 0,0-1 0 0,0 6 0 0,0-6 0 16,0-5 0-16,0 5 0 0,0 1 0 0,8-1 0 0,-8 0 0 0,0-3 0 0,0 3 0 16,0 1 0-16,0-1 0 0,0 1 0 0,0-1 0 0,0 1 0 15,0-1 0-15,0 1 0 0,0-1 0 0,0 6 0 0,0-2 0 0,0-4 0 0,7 6 0 16,-7 4 0-16,0-4 0 0,0-2 0 0,0 8 0 0,0-8 0 0,0 5 0 16,0-3 0-16,5 4 0 0,-5-4 0 0,0 4 0 0,0-4 0 0,0-2 0 15,0 2 0-15,6 0 0 0,-6-1 0 16,0 0 0-16,0 1 0 0,0-2 0 0,0 2 0 0,6-2 0 0,-6 8 0 0,0-7 0 0,0 0 0 0,0 1 0 15,0-2 0-15,0 6 0 0,0-4 0 0,0 4 0 0,0-4 0 0,0 3 0 16,0-2 0-16,0 2 0 0,7 1 0 0,-7-4 0 0,0 4 0 0,0 0 0 0,0-4 0 16,0 3 0-16,8 3 0 0,-8-8 0 0,0 6 0 0,0-4 0 15,0 4 0-15,0-4 0 0,0 3 0 0,5-3 0 0,-5 4 0 0,0-6 0 0,0 8 0 16,0-8 0-16,0 8 0 0,0-8 0 16,0 6 0-16,0-4 0 0,0 3 0 0,0 3 0 0,0-2 0 0,0-1 0 0,0 3 0 0,0-2 0 0,0-1 0 15,0 1 0-15,0 0 0 0,0-4 0 0,0 0 0 0,0 4 0 0,0-4 0 16,0-2 0-16,8 2 0 0,-8-6 0 0,0 5 0 0,0 0 0 0,6 1 0 15,-6-6 0-15,0 5 0 0,5-5 0 0,-5 6 0 0,0-6 0 0,8 1 0 0,-8 5 0 16,0-6 0-16,7 0 0 0,-7 1 0 0,0-1 0 0,6 1 0 0,-6-1 0 16,0 1 0-16,0-1 0 0,6 0 0 0,-6 1 0 0,0-1 0 0,0 1 0 15,0-7 0-15,0 6 0 0,0-3 0 0,0 3 0 0,7-4 0 0,-7-2 0 16,0 9 0-16,0-9 0 0,0 1 0 0,0 2 0 0,0-3 0 0,0 2 0 0,0 0 0 16,5 4 0-16,-5-3 0 0,0-6 0 0,0 3 0 0,0 1 0 0,0 2 0 15,0-8 0-15,0 8 0 0,0-3 0 0,0 3 0 0,0-6 0 0,0 4 0 16,0-1 0-16,0 9 0 0,0-9 0 0,0 1 0 0,0 2 0 0,0 3 0 15,0-5 0-15,0 0 0 0,0 1 0 0,0 1 0 0,0-3 0 0,0 1 0 16,-5 2 0-16,5-2 0 16,0 2 0-16,0-8 0 0,0 7 0 0,0-5 0 0,-7 0 0 0,7-2 0 0,0 2 0 0,0-6 0 0,0 3 0 15,0-8 0-15,0 1 0 0,0-1 0 0,0-4 0 0,0 6 0 0,0-6 0 0,0 0 0 16,0 3 0-16,0-3 0 0,0 0 0 0,0 0 0 0,0 0 0 0,0 0 0 16,0 0 0-16,0 0 0 0,0 0 0 0,0 0 0 0,0 0 0 0,0 0 0 0,0 0 0 15,0 0 0-15,0 0 0 0,0 0 0 0,0 0 0 0,0 0 0 0,0 0 0 16,0 0 0-16,0 0 0 0,0 0 0 0,0 0 0 15,0 0 0-15,0 0 0 0,0 0 0 0,0 0 0 0,0 0 0 0,0 0 0 0,0 0 0 0,0 0 0 16,0 0 0-16,0 0 0 0,0 0 0 0,0 0 0 0,0 0 0 0,0-3 0 16,0 3 0-16,0 0 0 0,0 0 0 0,0 0 0 0,7 0 0 0,-7 0 0 15,0 0 0-15,0 0 0 0,0-6 0 0,0 6 0 0,0 0 0 0,0 0 0 16,0 0 0-16,0-4 0 0,0 4 0 0,0 0 0 0,5 0 0 0,-5 0 0 16,0 0 0-16,0 0-22 0,0 0-114 0,0 0-30 0,0 0-40 0,0-5-54 15,-5 1-62-15,5 4-120 0,0-5-148 0,0-2-56 0,-7 4-14 0,7-3 13 16,-6-3 22-16,0-2 30 0,-1 3 35 0,-1-7 39 0,-3-6 48 0,-2 3 57 0,-2-7 66 0,-2 1 74 0,-4-6 80 15</inkml:trace>
  <inkml:trace contextRef="#ctx0" brushRef="#br0" timeOffset="8325.12">26069 2394 9 0,'0'-3'51'0,"9"-3"28"0,-9 1 27 0,0 5 28 0,0-4 31 0,0-2 31 0,0 0 29 0,0 2 28 0,0-1 25 0,0-1 7 0,0 3-3 0,0-3-10 0,0 2-15 0,0-1-12 0,0 5-15 0,0-4-13 0,0-1-16 0,0-5-21 0,0 4-19 0,0 1-19 32,-9 1-16-32,9-2-13 0,0 2-8 0,0-1-6 0,-7-4-3 0,7 3-4 15,0 2-2-15,-5-2 0 0,5 1-3 0,0-4 1 0,-6 3 0 0,6 2-3 0,-7 0 2 16,7-1-3-16,0-1 2 0,0 3-1 0,-6-9 1 0,6 8-1 0,0-1 4 16,0 5-2-16,0-6 3 0,0 2-1 0,0-1-2 0,0 1-2 0,-8-1-1 15,8 5-2-15,0-4-3 0,0-2-3 0,0 0-1 0,0 6-2 0,0-4-2 0,0-1-2 16,0 5-3-16,0-6-2 0,0 6-5 0,0 0-4 0,0-3-4 0,0 3-5 15,0 0-7-15,0 0-4 0,0 0-6 0,0 0-6 0,0 0-8 0,0 0-6 16,0 0-9-16,0 0-5 0,0 0-8 0,0 0-3 0,0 0-3 0,0 0-1 16,0 0-2-16,0 3 1 0,0 8 2 0,0-7-1 0,0 2 2 0,0 4 2 15,0-1 3-15,0 0 3 0,0 6 3 0,0-3 2 0,0 2 2 0,8 0 1 0,-8 6 0 16,0-5 1-16,0-2-1 0,0 8 2 0,6-6-2 0,-6 4 2 0,0-5 0 16,7 6 0-16,-7-6 2 0,0 5-2 0,6-4 0 0,-6 0 1 0,0 4 0 0,5-4 0 15,-5 0 2-15,0 4 1 0,0-5 1 0,0 2 1 0,7 3 0 0,-7-5 0 16,0 7-1-16,0-6 4 0,9 4 0 0,-9 1 1 0,0-1 1 0,0 0 1 15,0 2 0-15,0-3 1 0,0 3-2 0,0-2 2 0,0-1 1 0,0 9-2 16,5-9 2-16,-5 7 0 0,0-6-1 0,0 5 1 0,0-3 1 0,0 3-3 0,0 1 2 16,-5-1-1-16,5 0 1 0,0 0 0 0,0 7-1 0,0-3 1 0,0-4-2 15,0 6 0-15,0 0-1 0,-9-2 1 0,9 2-1 0,0-6-1 0,0 5 0 0,0 0 0 16,0 2 1-16,0-4-2 0,0 4 1 0,0-1 0 0,0-2 0 0,0 2-1 16,0 3 1-16,0-2-1 0,9-3 1 0,-9 7-1 0,0-7 3 0,0 2-1 15,0 4 2-15,0 0-2 0,5-4 4 0,-5 3-1 0,0 1 2 0,0 2 2 16,0-3-2-16,7 5 4 0,-7-2 1 0,0-3 2 0,0 7-2 0,6-6 3 15,-6-1-3-15,0 7 1 0,6-4 0 0,-6 1-3 0,0-3 1 16,0 2-2-16,8 3 0 0,-8-6 0 0,7 7-3 0,-7-1 2 0,0-5-3 0,5 5 2 0,-5 1 1 16,8-3-2-16,-8 8 2 0,6-5-1 0,-6-1 0 0,5 4 3 0,-5 0-3 15,8-3 1-15,-3 5-1 0,-5-6-2 0,7-2-2 0,0 8-2 0,0-5-5 16,-1-1-5-16,1-1 0 0,-1 1 0 0,1 1 0 0,-1-1 0 0,-1 0 0 16,3-1 0-16,0-2 0 0,-3 2 0 0,3 6 0 0,-8-5 0 0,10 1 0 15,-1-1 0-15,-9-1 0 0,5 1 0 0,2 0 0 0,-1 0 0 0,2 1 0 16,-2-1 0-16,-6-1 0 0,7 1 0 0,-2 1 0 0,-5-1 0 0,8-5 0 0,-2 5 0 15,1 1 0-15,-7-1 0 0,6-2 0 0,-1 3 0 0,2-1 0 16,-7 0 0-16,9 1 0 0,-4-1 0 0,0 1 0 0,3-3 0 0,-8 8 0 0,13-5 0 16,-5-1 0-16,-3-2 0 0,1-1 0 0,2 4 0 0,-3-3 0 0,3 2 0 15,-3 1 0-15,2-7 0 0,0 7 0 0,-2-1 0 0,10-5 0 0,-10 5 0 16,2 1 0-16,0-6 0 0,-2 4 0 0,2-3 0 0,2 4 0 0,-4-6 0 16,1 7 0-16,1-6 0 0,-2 5 0 0,4-5 0 0,-9 5 0 0,5-3 0 0,2 1 0 15,-1 3 0-15,-6-7 0 0,5 3 0 0,3-2 0 0,-8 5 0 0,8-5 0 16,-3 0 0-16,-5-1 0 0,7 3 0 0,-7-2 0 0,6-1 0 0,-6 1 0 15,6 2 0-15,-6-3 0 0,8 2 0 0,-8 4 0 0,7-6 0 0,-7 7 0 16,5-6 0-16,-5 5 0 0,0-5 0 0,6 5 0 0,-6 1 0 0,8-7 0 16,-8 3 0-16,5-2 0 0,-5-6 0 0,0 8 0 0,8-3 0 0,-8-3 0 15,7 4 0-15,-7 0 0 0,6 0 0 0,-6-5 0 0,6 5 0 16,-6 0 0-16,7 0 0 0,-7 1 0 0,0-1 0 0,5 0 0 0,-5 2 0 0,8-3 0 16,-8 1 0-16,6 0 0 0,-6-1 0 0,7 3 0 0,-7-2 0 0,6 0 0 15,-6-4 0-15,5 3 0 0,-5 1 0 0,8 2 0 0,-8-8 0 0,8 6 0 16,-8-5 0-16,5 5 0 0,-5-3 0 0,8 2 0 0,-8-3 0 0,5-2 0 15,-5 2 0-15,5 4 0 0,4-4 0 0,-9-2 0 0,7 2 0 0,-7 0 0 0,5-2 0 16,-5 2 0-16,6-2 0 0,-6-1 0 16,8 1 0-16,-8 2 0 0,5-2 0 0,-5 2 0 0,8-6 0 0,-3 6 0 0,-5-6 0 0,0 1 0 0,7-1 0 15,-7 1 0-15,7-1 0 0,-7-5 0 0,0 5 0 0,5-4 0 0,-5 5 0 16,8-6 0-16,-8 6 0 0,0-7 0 0,0 2 0 0,0 1 0 0,7-2 0 16,-7-3 0-16,0-2 0 0,0-1 0 0,5 2 0 0,-5-6 0 0,0 3 0 0,0-3 0 15,0 1 0-15,0-1 0 0,0-4 0 0,0-1 0 0,9 2 0 0,-9 0 0 16,0-6 0-16,0 3 0 0,0-3 0 15,0 0 0-15,0 0 0 0,0 0-50 0,0 0-28 0,0 0-3 0,0 0-2 16,0 0-5-16,0 0-3 0,0 0-4 0,0-3-5 0,0 3-9 0,5-6-6 0,-5 0-6 0,0 2-9 0,0-1-5 0,5 0-14 16,-5 1-8-16,8-6-21 0,-8 5-24 0,0-5-31 0,5 4-42 0,-5-3-86 15,8 0-106-15,-8 3-49 0,6-3-15 0,-6 5 7 0,7-7 19 0,-7 1 26 0,6 5 30 16,-6-4 36-16,0-1 36 0,0 1 45 0,0 0 48 0,0-7 53 0,0 5 62 16</inkml:trace>
  <inkml:trace contextRef="#ctx0" brushRef="#br0" timeOffset="11214.63">20169 3191 1 0,'0'-5'39'15,"0"1"20"-15,0-1 16 0,0-2 17 0,0 4 20 0,0-3 20 0,-7 1 22 0,7 1 26 0,0 4 28 0,0-6 11 0,0 6 5 0,0-4-15 0,0-1-22 0,0 1-10 0,-6 4-2 0,6-5-4 0,0 5-1 0,0-6-9 0,0 2-13 0,0 4-12 0,0 0-16 16,-6-6-17-16,6 1-22 0,0 5-8 0,0 0-6 0,0-4-3 0,0-1-3 0,-5-1-2 15,5 6 0-15,0-4-1 0,0 4 5 0,-7-4 2 0,7 4 7 0,0-5 1 16,0 5 5-16,-8-6 1 0,8 6 6 0,0-3 2 0,0-4 3 0,-6 7 2 16,6-5 0-16,0 5-1 0,0-4-2 0,-7 4-1 0,7-5-2 0,0 5-7 15,0-6-6-15,-6 6-3 0,6-4-3 0,0 4-5 0,-5-5-6 0,5 5 0 16,0-4-6-16,-7 4-4 0,7-5-3 0,0 5-3 0,-9-4-3 0,9 4-2 0,-5-6-6 16,5 6-4-16,-6-6-5 0,-1 6-2 0,7 0-7 0,-5 0-3 0,-4 0-3 15,9 0-4-15,-7 0-3 0,2 0-2 0,-1 0-3 0,-2 6-1 0,3-6-2 0,-3 0-1 16,3 6-2-16,-2-2 2 0,0-4-1 0,2 5 2 0,-3-1 0 0,8 1-1 15,-7-1 1-15,2 2-2 0,-3-1 1 0,8-1-2 0,-6 8-2 0,6-9 2 16,-5 3-2-16,5 3 2 0,-8-5-2 0,8 7 1 0,0-7 2 0,0 7 0 16,0-7 3-16,0 7 2 0,0-7 3 0,0 5 3 0,0-3 4 0,0 3 3 0,8-3 6 15,-8 4 2-15,5-5 3 0,-5-1 5 0,6 5-1 0,-6-3 3 0,8-2 3 16,-3 1 2-16,2 0 2 0,1-1 3 0,-3-4 2 0,2 6 5 0,0 0 6 0,-2-6 3 16,3 4 6-16,5-4 1 0,-7 0 4 0,6 0 1 0,2 0 4 0,-7 0 2 15,4 0 1-15,5-4 1 0,-5 4 0 0,-4-6 2 0,7 0-1 0,-7 2-2 16,-2-1-4-16,7 5-1 0,-5-5-3 0,-7 1-1 0,8-2 3 0,-3 2-4 15,-5-5 0-15,8 4-5 0,-8-2 1 0,6-2-5 0,-6 4-4 0,0-5-3 16,0 1-3-16,0 0-7 0,0-1-5 0,0-1-7 0,-6-4-4 0,6 7-7 0,-8-6-5 16,8 2-2-16,-5 3-6 0,-3-6-2 0,1 6-1 0,1-1-4 15,-5 0-2-15,4-1-1 0,-7 2 1 0,7 0-2 0,-4 5 0 16,-5-1 0-16,5-2-2 0,4 4 2 0,-7-3-3 0,7 1 0 0,-4 5-1 0,3 0-1 0,-5 0 1 16,8 0-2-16,-2 0 2 0,0 0-1 0,2 5 2 0,-3 1-2 0,1-3 1 0,2 4-1 15,-3-2 1-15,2-1 1 0,1 5 2 0,-3 0-1 0,0-3 3 0,8 3 1 0,-5 3 0 16,5-3-1-16,-6 4 2 0,6-2 1 0,-7-2 0 0,7 7-2 0,0-7 3 15,0 1-2-15,0 4 1 0,0-4-1 0,0 1 1 0,0 2-2 0,7-3 2 16,-7 1 2-16,0-1 3 0,6-1-2 0,-1 0 4 0,-5 1-1 0,8 0 3 0,0-6-1 16,-3 8 4-16,1-8 1 0,2 1 4 0,4-1 4 0,-4 1 8 0,4-1 6 15,0-4 6-15,1 0 9 0,1 0 7 0,-2 0 6 0,2 0 4 0,4-4 5 16,-2-1 1-16,-5 1 5 0,2-1 3 0,2 1 2 0,-4-2 1 0,-5-4-1 16,9 5-1-16,-10 0-4 0,3-5-7 0,-2 1-4 0,-1 5-11 0,3-8-3 15,-8 3-4-15,7 0-1 0,-7-1-27 0,6 1-11 0,-6-6 0 0,0 4 0 16,-6-4 0-16,6 7 0 0,0-3 0 0,-7-4 0 0,-1 6 0 0,3-1 0 0,-1 1-53 15,-2 0-19-15,3-3-14 0,-10 3-9 0,9 3-15 0,-5 3-11 16,4-3-10-16,-7 2-11 0,1-1-14 0,8 5-11 16,-11-4-12-16,5 4-6 0,4 0-1 0,-7 4-7 0,7-4-9 0,2 5-5 0,-1-1-6 15,-2 2-9-15,3 3-9 0,-3-4-27 0,3 5-37 0,-2 0-38 0,0-1-36 0,7 0-35 0,-5 6-30 0,5 0 1 16,-8-4 15-16,8 3 26 0,-7 0 30 0,7 2 32 0,0-2 30 0,0-4 34 16,0 5 36-16,0-5 47 0,0-1 49 0,0 0 51 0,7-3 67 0</inkml:trace>
  <inkml:trace contextRef="#ctx0" brushRef="#br0" timeOffset="12590.75">20169 3112 2 0,'0'-5'66'0,"-7"5"34"0,1-4 20 0,6-1 26 0,-6 5 27 0,6-6 28 0,-5 2 30 0,5 0 27 0,-7-1 25 0,7-1 22 0,0 3 18 0,-8 3-23 15,8-7-50-15,0 2-34 0,-6 1-26 0,6 4-6 0,-7-5 1 0,7 5-8 0,0-6-14 0,-6 6-17 0,6-4-18 0,0 4-11 0,-5-5-11 16,5 5-8-16,0 0-5 0,0 0-6 0,0 0-8 0,-7-4-6 0,7 4-3 0,0 0-6 15,0 0-6-15,0 0-6 0,0 0-4 0,0 0-5 0,0 0-5 0,0 0-3 16,0 0-3-16,0 0-1 0,0 0 0 0,0 0 0 0,0 0-2 0,0 0-3 16,0 0-3-16,0 0-2 15,0 0-6-15,0 0-4 0,0 0-5 0,0 0-1 0,0 0 2 0,0 0 5 0,0 0 8 16,0 0 6-16,0 0 4 0,7 0 2 0,-2 4 3 0,1-4 3 0,-6 5 1 0,13-5 4 0,-5 4 4 0,-1-4 5 0,-2 6 3 16,7-1 3-16,-5-1 1 0,6 1-8 0,1-5-11 0,-9 7-6 0,10-4-7 0,-3 3-4 31,0-1-2-31,2-1-4 0,-1 0-1 0,1 2-2 0,-2 3 0 0,1-4 0 15,1 1-3-15,6-2 1 0,-9 7-1 0,2-7 2 0,1 1 3 0,6 5 4 16,-7-6 2-16,0 1 3 0,6 1 3 0,-6 4 1 0,6-5 5 0,1-1 2 16,-6 5 2-16,12-3 0 0,-8-2-1 0,2 1 1 0,8 4-2 0,-4-3-3 15,3 4-3-15,-2-5-1 0,1-1-6 0,1 1 1 0,5 5-4 0,1-5 0 16,-6-1-2-16,5 8-1 0,-1-9-1 0,1 3 2 0,-3-2-2 0,2 7 0 0,1-7 0 16,2 1-1-16,-2 4 0 0,0-3-3 0,1-2 2 0,-1 5 0 0,3-3-2 0,-3 3 0 15,7-3-3-15,-8 3-2 0,9-3-1 0,-1-3-1 0,-7 9 1 0,8-3-1 16,-1-5 0-16,0 6 1 0,1-5 1 0,-8 4 2 0,7 3 1 0,0-9 3 15,-7 7 0-15,8-4-1 0,-3 3 3 0,2 0-1 0,0-3 2 0,9 3-1 16,-9-3-1-16,-2 3 2 0,10-3-1 0,-9 3-1 0,7 0 3 0,-6-3-3 0,0 3 1 16,1-5-1-16,0 8-3 0,-1-8 1 0,0 5-2 0,0-4 0 0,-1 5-2 0,1-5 1 15,9 4-2-15,-9-3 1 0,-2-2 0 0,2 7-3 0,7-7 1 0,-7 1 0 16,0 5 0-16,1-6-1 0,-1 1 1 0,-2 4 0 0,2-2-2 0,-5-2 1 16,-2 4 2-16,8-5 0 0,-6 2 2 0,3 3 0 0,-3-3 1 0,5-3 1 15,-1 3-1-15,-4 4-1 0,-3-5 2 0,9-1 1 0,-9 7-1 0,8-7 2 16,-7 1 4-16,3-1 0 0,2 1-1 0,-3 6 1 0,-2-6-4 0,1-1 0 0,-1 1-2 15,-5 1-1-15,12-2 2 0,-13 1-2 0,13-1 1 0,-7 1-2 0,2 5 0 16,-2-4-2-16,-1-1 0 0,1-1-3 0,8 5-3 0,-8-3 1 0,2-2 0 16,-2 1 0-16,1 4-2 0,-1-2 3 0,2-2 1 0,-2 4-2 0,0-5 0 0,-6 2-4 15,8 3 0-15,-10-4-1 0,10-1 1 0,-2 3 0 0,-6-2 0 0,0 4-1 16,6-5 2-16,-5 2-2 0,-1-3 1 0,-1 3-3 0,7-1 1 0,-5 5 0 16,-1-4 1-16,-7-3 1 0,8 3 0 0,1-1 2 0,-5-1 0 0,-2 0 0 0,-1 2 2 15,5-1-1-15,-4-1 0 0,-2 1 1 0,-1 2-1 0,9-4 1 0,-6 3 0 16,-3-1-1-16,1-1 0 0,2 2-1 0,-3-2 2 0,3-4-2 0,-2 5 1 0,-1-1-1 15,3 1 1-15,-3 1 0 0,3-2-1 0,-2 2 0 0,-1-1 2 0,3-1-1 16,-1 1 0-16,0-1 1 0,-1 2-1 0,2-2 1 0,-3 1 0 0,3-5 0 16,-2 6-2-16,-6-3 2 0,6-3-1 0,-7 6 1 0,9 0 1 15,-10-6 0-15,10 4 0 0,-8 1 1 0,1-5 0 0,-2 6-1 0,1-6-1 0,1 4 1 16,-9-4-1-16,8 3 2 0,1-3-1 0,-7 0 0 0,5 6 2 0,-5-6 0 0,-2 0 0 16,3 0 1-16,5 5 1 0,-7-5 2 0,1 0-1 0,-2 4 2 0,3-4 2 15,-2 0-2-15,1 6-1 0,-1-6 1 0,1 0-1 0,-1 6 0 0,2-6-2 16,-3 0-1-16,3 3-2 0,-3-3 0 0,0 6-3 0,4-6 2 0,-4 0-2 15,2 6-1-15,1-6 2 0,-2 3-2 0,0-3 1 0,-6 0-1 0,7 6 2 16,-2-6 1-16,2 0 0 0,0 4 1 0,0-4 1 0,-1 0 0 0,1 5 1 16,-2-5 2-16,4 0-1 0,-4 4 0 0,8-4 0 0,0 5 1 0,-5-5-2 0,3 6 2 15,2-6-2-15,2 4 1 0,-3 2-3 0,0-6 1 0,9 5 0 16,-10-5-1-16,5 4 0 0,-5 2 0 0,1-2-3 0,4-4 2 0,-11 5-1 0,8-5 1 16,-7 4 0-16,7-4 1 0,-6 5-2 0,-1-5 1 0,0 0 2 0,-6 6-3 15,7-6-2-15,-7 0 0 0,0 0 0 0,0 0 0 0,8 0 0 0,-8 0 0 16,0 0 0-16,0 0 0 0,0 0 0 15,0 0 0-15,0 0 0 0,0 0 0 0,0 0 0 0,5 0 0 0,-5 0 0 0,0 0 0 0,0 4-5 0,0-4 0 16,8 0-1-16,-2 0-1 0,-6 0 3 0,0 5 0 0,5-5 2 0,3 0-1 16,-8 0 1-16,7 0 0 0,-7 6 0 0,6-6 0 0,-6 0 1 0,6 0 0 15,1 4-1-15,-7-4 1 0,5 0 0 0,3 6 1 0,-8-6-3 0,6 0 2 16,1 5-2-16,-7-5 2 0,6 0 1 0,-1 0 0 0,-5 4 0 0,7-4 0 16,2 0 0-16,-9 0 0 0,5 4 1 0,-5-4 1 0,7 0-1 0,-7 0 0 15,0 5 1-15,0-5-1 0,6 0 1 0,-6 0 1 0,0 0 0 0,0 0-1 16,0 0 2-16,0 0 0 0,0 0 1 0,0 0 0 0,0 0 1 0,0 0-1 15,0 0 0-15,0 0-2 0,0 0-7 0,0 0-7 0,0 0-11 0,0 0-12 16,-6 0-13-16,-1 0-14 0,7 0-12 0,0-5-13 0,-5 5-12 0,-4-4-12 0,2 4-13 16,7 0-11-16,-5-4-16 0,-1 4-11 0,-1-5-11 0,7-1-10 0,-6 6-11 15,-2 0-13-15,8-4-15 0,-5 4-21 0,5 0-20 0,0 0-44 0,-7-6-58 0,7 6-62 16,0 0-63-16,0 0-15 0,-6 0 9 0,6 0 21 0,-6 0 29 0,-1 0 32 16,7-5 35-16,-8 5 41 0,8-4 43 0,0 4 45 0,-5-6 47 0,5 1 59 15,0-4 67-15</inkml:trace>
  <inkml:trace contextRef="#ctx0" brushRef="#br0" timeOffset="13081.44">25933 4020 3 0,'0'-4'94'0,"-5"-1"60"0,5-1 41 0,-8 2 34 0,2 0 29 0,6-1 31 0,-7-1 34 0,7 3 33 0,0-3 32 0,-6 0 32 0,6 2 28 16,0-1-15-16,-5-1-41 0,5 3-63 0,0-3-76 0,0 2-33 0,-7-1-13 0,7 1-6 0,0-1-2 0,0 5-9 0,0-7-14 0,-9 3-10 0,9 4-14 0,0-5-10 0,0 5-10 0,0 0-7 0,0 0-9 0,0 0-7 0,-5-5-8 16,5 5-7-16,0 0-11 0,0 0-9 0,0 0-11 0,0 0-9 0,0 0-9 0,0 0-10 15,0 0-9-15,0 0-7 0,0 0-7 0,0 0-8 0,0 0-6 0,0 0-4 16,0 0-5-16,0 0-6 0,0 0 1 0,0 0-1 0,0 0 3 0,0 0 1 16,0 0 1-16,0 5 3 0,5 0 4 0,-5-1 3 0,0 3 4 0,0 2 3 0,0-4 5 15,9 5 4-15,-9-7 4 0,0 8 3 0,7-7 5 0,-7 8 2 0,5-3 2 16,-5 0 0-1,6 1 1-15,1-1-1 0,-1-4 1 0,2 11-3 0,-3-7-1 0,2 1-1 0,-1-1 0 0,7 6-2 0,-5-4 0 0,5-2-2 0,-7 5 0 0,7-3-4 32,-6 4-3-32,5-6-2 0,-5 1 0 0,6-1 0 0,-7 6-3 0,1-6 2 15,4 3-2-15,-4-3 1 0,2-5 0 0,-9 5 2 0,5 2-2 0,2-7-1 16,-7 2 5-16,6-1 1 0,-6 5 2 0,0-6 5 0,0-4 3 0,6 5 4 16,-6-5 2-16,0 9 1 0,0-9 1 0,-6 6 1 0,6-6 0 0,0 4 2 15,0-4 0-15,0 5-37 0,0 1 0 0,-6-2 0 0,6-4 0 0,0 6 0 16,-7-1 0-16,7-5 0 0,-5 4 0 0,-4 0 0 0,2-4 0 0,2 5 0 15,-1 1 0-15,-1-6 0 0,-7 3 0 0,2 3 0 0,0-6 0 0,5 6 0 0,-12-3 0 16,6-3 0-16,-2 6 0 0,-4 0 0 0,6-2 0 0,-6 1 0 0,-2-1 0 16,3 1 0-16,-3-1 0 0,2 2 0 0,6-1 0 0,-6 5-138 0,-1 0-56 15,-4-5-50-15,3 4-51 0,3 1-103 0,-3-1-120 0,1 2-84 0,1 4-58 0,-1-7-10 16,-1 3 16-16,3-2 29 0,-1 0 40 0,-1 3 45 0,6-8 48 0,-4 1 55 16,-3-1 60-16,9-4 64 0,0 6 71 0,-3-6 89 0,3 0 99 0</inkml:trace>
  <inkml:trace contextRef="#ctx0" brushRef="#br0" timeOffset="14508.79">18729 2331 22 0,'0'-16'91'0,"0"2"34"0,7 4 31 0,-7-3 25 0,0-2 26 0,9 0 24 0,-9 0 23 0,0 0 23 0,5 0 23 16,-5 0 21-16,0 2 23 0,6-2-34 0,-6 5-66 0,0-4-34 0,0 4-18 0,7 1-10 0,-7-3-11 0,0 3-8 0,0 0-5 0,0 3-4 0,0-3-5 0,0 5-1 16,0-7-2-16,0 7-1 0,0-7-3 0,0 7-3 0,0-2-3 0,0-3-7 15,0 4-4-15,0 1-1 0,0-5-1 0,0 3 1 0,0 0-3 0,-7 2-2 16,7-1-4-16,0-1-4 0,0 6-5 0,0-4-3 0,0 4-8 0,-6-5-4 16,6 5-8-16,0 0-6 0,0 0-10 0,0 0-8 0,0 0-10 0,0 0-8 15,0-4-9-15,0 4-6 0,0 0-13 0,0 0-9 0,0 0-9 0,0 0-6 16,0 0-8-16,0 0-1 0,-5 4-3 0,5-4 0 0,0 5 1 0,0-1 2 0,0 2 2 15,-9-1 2-15,9-1 2 0,0 8 3 0,-7-9 5 0,7 7 4 0,-5-1 6 0,5 2 2 16,-6 4 3-16,6-5 1 0,-7-1 2 0,1 6 0 0,6 0 2 0,-8 0-1 16,1 4-1-16,2-5 0 0,-2 6 1 0,7-2-3 0,-7 2-1 0,2 1-2 15,-3-2 0-15,3 0-4 0,5 1 1 0,-8-1-1 0,2-3-2 0,6 2 0 16,-5-3-2-16,5 0-2 0,0 0 2 0,-8-6-1 0,8 1 0 0,0-1 0 16,0 3 1-16,-7-9-2 0,7 8 2 0,0-7 0 0,0 2-1 0,0-2 1 15,0-4 1-15,0 0 1 0,0 0 4 0,0 5 4 0,0-5 1 0,0 0 14 0,0 0 13 0,0 0 16 16,0 0 16-16,0 0 7 0,0 0 5 0,0 0 1 0,0-5-3 0,0 1 0 15,0-2-2-15,7-3-1 0,-7 0-4 0,0-3-2 0,0 3-4 16,8-4-14-16,-8 2-46 0,0-9-6 0,5 6 0 0,-5-1 0 0,6-4 0 0,-6-2 0 16,8 3 0-16,-3-7 0 0,-5 6 0 0,8-2 0 0,-3-3-1 0,2 0-7 15,0 0 1-15,-2 5-1 0,2-7 0 0,1 3 0 0,-8 2 2 0,6-3-1 16,7 6-1-16,-13-3 2 0,5 2-1 0,2 4 1 0,2-6 0 0,-4 12 0 16,-5-4-1-16,6 1 0 0,-6 3 1 0,7 4-1 0,-7 1 1 0,0-2-3 15,5 1-4-15,-5 5-3 0,0 0-1 0,0-4-3 0,0 4 0 0,9 0-3 16,-9 4 1-16,7-4-1 0,-7 5 2 0,5 1-1 0,1-2 2 0,-1 1 0 15,3 4 1-15,0 3 4 0,-3 1 4 0,2 2 5 0,0 0 3 0,6 4 3 0,-6-4 4 16,-2 6 1-16,2 1 2 0,0-2 1 0,-2 5-1 0,3-1 1 0,0 1 0 0,-3-7-1 16,1 9 1-16,1-5-3 0,-2 5-2 0,-5-5-2 0,9-2-1 0,-4 5 1 15,2-6 2-15,-1 2 0 0,-6-3-1 0,5-3 1 0,4 6-1 0,-2-6 1 16,-7-2-1-16,5 1-3 0,3-4-4 0,-8 5-13 0,5 0-13 0,-5-6-19 16,6 1-18-16,-6-4-24 0,8 3-28 0,-8-3-23 0,0 3-28 0,0-5-22 15,7 1-22-15,-7 1-26 0,0-6-27 0,0 0-27 0,0 0-24 0,0 0-56 16,0 0-63-16,0 0-47 0,0 0-37 0,0 0 5 0,-7 0 20 0,-1-6 33 0,8 1 36 15,-6-5 36-15,-7 1 38 0,8 0 39 0,-11-1 41 0,5-5 46 0,-1 0 45 0,-9 0 66 16,10-4 80-16</inkml:trace>
  <inkml:trace contextRef="#ctx0" brushRef="#br0" timeOffset="14666.84">18639 2282 0 0,'-13'0'11'0,"0"-4"126"0,0 4 79 0,8-5 60 0,-11 5 50 0,11-6 48 0,-8 2 44 0,8-2 39 0,-4 1 36 0,9 1 31 0,-5-1 27 0,5-1 23 0,0 2 22 0,0 4-98 0,0-4-163 0,0-1-91 0,5-1-56 0,-5 3-35 15,9-4-28-15,-4 2-21 0,2 1-27 0,-1-1-20 0,7-1-16 0,-5 2-10 16,10-1-7-16,-5 1-8 0,0 4-3 0,6-5-15 0,1 5-16 0,7 5-33 15,-8-5-36-15,7 4-50 0,1 1-57 0,4-1-128 0,-4 2-158 0,5-1-69 16,1 4-24-16,-1-2-1 0,2-4 9 0,-10 8 19 0,10-7 22 0,-2-4 35 0,-6 4 41 16,0-8 52-16,0 4 56 0,0-4 65 0,1-7 74 0</inkml:trace>
  <inkml:trace contextRef="#ctx0" brushRef="#br0" timeOffset="15619.57">26813 1657 40 0,'0'0'143'0,"0"-5"63"0,5-1 51 0,-5 3 42 0,0-3 34 0,0-3 35 0,0 3 30 0,0-4 30 0,0 6 32 0,0-6 29 0,0 6 29 0,0-6-39 15,0 5-78-15,0-4-78 0,0 2-80 0,0 4-47 0,0-3-32 0,0 6-18 0,0 0-17 0,0-5-17 0,0 5-17 0,0 0-20 0,0 0-21 0,0 0-16 0,0 0-14 0,0 0-10 16,0 0-2-16,0 5-4 0,0 4-4 0,0-2 1 0,0 2 0 0,0-4 2 0,0 9 3 15,0-4 3-15,0 4 7 0,0 1 5 0,0 0 6 0,-5 3 5 0,5-2 2 16,0 4-3-16,0-7-8 0,0 8-5 0,0-2-1 0,0-4-4 0,0 5-2 16,-7-1-4-16,7-4-4 0,0 4-1 0,0 0-2 0,0-4-1 0,0 5-6 0,0-5-6 15,0-2-9-15,7 8-18 0,-7-6-21 0,0-2-19 0,5 2-19 0,-5 0-23 16,8 0-21-16,-8-6-24 0,7 6-25 0,-7-5-31 16,5 5-34-16,4-6-54 0,-9 1-59 0,5-5-62 0,0 4-60 0,3-2-11 0,-8 2 16 0,5-9 23 15,-5 5 32-15,8-5 33 0,-8 0 36 0,6 0 39 0,-6-5 41 0,0 1 43 0,0-1 46 16,0-5 57-16,0 4 64 0</inkml:trace>
  <inkml:trace contextRef="#ctx0" brushRef="#br0" timeOffset="16094.11">26813 1828 0 0,'-7'-20'1'16,"7"1"102"-16,-7 4 74 0,7-4 48 0,0 4 41 0,-5-6 32 0,5 8 33 0,-8-2 30 15,8 0 32-15,-5 0 28 16,5 6 28-16,0 0 25 0,-8-6 24 0,8 6-73 0,0 2-128 0,-6-2-76 0,6 4-44 0,0-5-24 0,0 6-13 0,0-1-10 16,6-1-8-16,-6-4-11 0,0 7-8 0,8-8-6 0,-8 7-6 0,0-2-5 15,5-3-7-15,3 4-1 0,-8 1 0 0,5-8-3 0,2 8 0 0,0-1-2 0,-2 1 1 16,3-1-5-16,-1-1 0 0,-2 2-4 0,4 4-4 0,-4-5-5 0,8 1-3 15,0 4-5-15,-7 0-4 0,7 0-6 0,0 0-3 0,0 0-5 0,1 0-2 16,-2 4-2-16,1 1-5 0,6-1-3 16,-3 2-4-16,-5 3-3 0,1 0-3 0,2-3-2 0,-1 9-3 0,0-6-1 0,0 1 1 0,-8 4 1 0,4 2-2 0,-4-1 2 15,2-1 1-15,-7 0-1 0,0 1 1 0,0 0-1 0,0 3-1 0,-7-2-3 16,2 4-3-16,-4-7-5 0,4 8-5 0,-8-6-2 0,7 4-6 0,-7-4-5 16,1 0-3-16,-2-2-5 15,1-2-3-15,-1 4-2 0,2-5-1 0,-2-1-1 0,1 0 1 0,1 1 3 0,5-5 3 0,-6 4 2 0,6-3 6 0,-6 0 2 0,7-2 7 16,-1 1 2-16,1-5 2 0,-2 4 7 0,8-4 0 0,-5 0 3 15,5 0 1-15,0 0 1 0,0 0-2 0,0 0 1 0,0 0-2 0,0 0-1 0,0 0-1 0,0 0 1 16,0 0-3-16,0 0 1 0,0 0-2 0,0 0 3 0,5 0 1 0,-5 0 1 16,8 0 3-16,-2 0 4 0,1 0 4 0,-1 0 5 0,7 0 3 0,0 0 4 15,1 5 5-15,-2-5 1 16,1 4 1-16,6 2 0 0,-3 0-1 0,2 3 1 0,1-3 2 0,1 3-2 0,-6-5 3 0,5 5-2 0,1 2 0 0,-8 5-3 0,8-7 2 16,-7 0-2-16,-2 0-3 0,4 1 4 0,-9 1 4 0,1-1 4 0,-1 3 4 15,-1-2 2-15,3-2 1 0,-8 0-2 0,0 3-1 0,0 1-3 0,0-4 2 16,-8 2 0-16,3 5-2 0,-1-7 0 0,-1 4 0 0,1-2 0 0,-9 5-6 15,4-7 0-15,-2 0-5 0,0 1-1 0,-1-1-5 0,1 2-2 0,1-7-3 0,-7 7-11 16,5-7-14-16,1 1-16 0,1-1-24 0,-2 2-29 16,1-2-33-16,-8-4-35 0,8 5-32 0,2-5-46 0,-2 0-51 0,-1 6-98 15,1-6-119-15,1 0-75 0,-2 0-49 0,-7 0-7 0,8 0 18 0,3 0 29 0,-4 0 38 16,-1 0 45-16,3 0 51 0,0 0 52 0,4 0 51 0,-5 0 60 16,7-6 65-16,-6 6 86 0,3 0 98 0</inkml:trace>
  <inkml:trace contextRef="#ctx0" brushRef="#br0" timeOffset="23262.43">23537 2848 0 0,'0'-4'2'0,"0"-1"43"0,0-1 22 0,0 2 20 0,0 4 17 0,-8-5 25 0,8 1 25 0,0-1 28 0,0 1 28 0,0-2 26 0,0 6 23 0,0-6-1 0,0 3-14 16,-5-3-13-16,5 0-11 0,0 2-3 0,0-1 2 0,0 0 1 0,0 5-4 0,0-4-6 0,0 0-14 0,-6-2-12 0,6 0-11 0,0 3-6 0,0-8-7 15,0 11-3-15,0-4-1 0,0-2-2 0,-8 1-3 0,8 1-4 0,0-2-4 0,0 6-4 16,0-3-6-16,0 3-3 0,0-6-9 0,0 6-5 0,0 0-11 0,0-4-7 16,0 4-10-16,0 0-9 0,0 0-8 0,0 0-7 15,0 0-8-15,0 0-7 0,0 0-4 0,0 0-8 0,0 0-5 0,0 0-6 0,0 0-5 0,0 0-4 0,0 0-2 16,0 0-4-16,-5 0-2 0,5 0-8 0,0 0-8 0,-7 0-7 0,-1 0-4 0,8 4-6 16,-5-4-1-16,-2 6-2 0,0-3-3 0,-6 3-1 0,8-2-2 0,-3 7-3 15,-3-7-2-15,-5 7 0 0,11-2-3 0,-8 1 6 0,8 4 3 0,-4-4 4 16,-3 5 4-16,6-5 2 0,-1 4 2 0,1 1-1 0,-2 1 0 0,3-3 2 15,5 1 0-15,-7 1 4 0,0 6-1 0,7-8 2 0,0 8 3 0,-5-6 1 0,5 4 1 16,0-5 2-16,5 6 0 0,-5-2-1 0,0 2 2 0,0-4 1 0,7 3 3 16,0 1 3-16,-7-5 4 0,5 4 2 0,3-4 3 0,-2 0-2 0,1-2 3 15,-1 2 0-15,-1 0 1 16,2 0 2-16,7-6-3 0,-7 6-9 0,-1 1-13 0,8-7-16 0,-7 0-21 16,-2 1-27-16,1-1-28 0,2 2-31 0,5-1-30 0,-8-7-42 0,2 9-44 0,0-9-75 0,-2 7-84 0,3-5-51 0,-1 1-27 0,-2-3 1 15,3 3 17-15,-8-6 29 0,6 6 32 0,-6-6 39 16,0 0 40-16,0 0 42 0,0 0 41 0,0 0 52 0,0-12 54 15,-6 9 68-15,6-3 71 0</inkml:trace>
  <inkml:trace contextRef="#ctx0" brushRef="#br0" timeOffset="23609.5">23055 2711 11 0,'0'-3'93'0,"8"-7"45"16,-8 4 32-16,0 1 31 0,0 1 32 0,0-2 30 0,0 1 29 0,0 1 29 0,0-5 30 0,0 9 26 0,0-6 25 0,-8 2-22 0,8-1-55 0,0-1-45 0,0 6-44 0,0-3-17 0,-8-3-5 0,8 6-8 0,0 0-13 15,0 0-12-15,0-6-15 0,0 6-16 0,0 0-19 0,0 0-15 0,0 0-16 0,0 0-17 0,0 0-18 0,0 0-18 16,0 0-18-16,0 0-18 0,0 0-20 0,0 0-14 0,0 0-14 0,0 0-2 15,0 0 8-15,0 0 8 0,0 0 15 0,0 12 7 0,0-9 5 0,0 3 7 0,0-1 6 16,0 5 5-16,0-1 4 0,0-5 8 0,0 7 8 0,0-2 7 16,0 1 5-16,0-1-4 0,0 1-7 15,0-5-12-15,0 5-10 0,0 1-6 0,0-8-1 0,0 9 0 0,0-4 0 0,0-3-5 0,0 4-12 0,0 3-15 0,0-9-23 16,0 9-29-16,8-8-27 0,-8 5-31 0,0-4-33 0,0-1-49 0,0 7-53 0,0-7-86 16,0 8-95-16,8-9-47 0,-8 3-24 0,0-2 7 0,5 1 20 0,-5-1 29 15,6 1 38-15,-6-5 41 0,7 0 43 0,-7-5 46 0,6 5 46 0,-6-9 55 0,7 5 61 16</inkml:trace>
  <inkml:trace contextRef="#ctx0" brushRef="#br0" timeOffset="24138.17">23934 2595 0 0,'0'0'1'0,"0"-6"55"0,-5 6 35 0,5 0 31 0,0 0 32 0,0-3 32 15,0-3 32-15,0 6 30 0,0 0 25 0,0 0 26 0,0-6 21 0,0 6 7 16,0-4-7-16,-7-1-24 0,7 5-31 0,0-5-18 0,0 5-9 0,0-4-13 16,0-2-16-16,0 6-14 0,0-4-15 0,0-1-10 0,0 5-4 0,0-4-3 0,0 4-3 15,0 0-3-15,0-6-2 0,0 6-6 0,0 0-6 0,0 0-4 0,0-6-9 16,0 6-5-16,0 0-7 0,0 0-8 0,0 0-7 0,0 0-8 0,0 0-9 16,0 0-10-16,0 0-7 0,0 0-11 0,0 0-9 0,0 0-9 0,0 0-10 0,0 0-7 15,0 0-10-15,0 0-5 0,0 0-8 0,0 0-5 0,0 0-6 0,0 0-8 16,0 0-2-16,0 0-8 0,0 0-1 0,0 0-3 0,0 0 0 0,0 0 2 15,-9 6 2-15,9-6 4 0,0 0 4 0,0 0 2 0,0 6 4 0,0-2 2 16,0 1 3-16,0-1 4 0,0 2 3 0,0-2 4 0,-5 1 4 0,5 0 3 16,0-1 2-16,0 2-2 0,0 0 0 0,0-3-2 0,0 3 0 0,0 4 0 0,-7-5 2 15,7-1-2-15,0 5 3 0,0-3 0 0,0 3-1 0,-6-3 1 0,6 3-2 16,0-3 3-16,0 3 2 0,-5 0 0 0,5-3-1 0,0 3 3 0,0 1 0 0,-9-4-9 16,9 3-13-16,0-5-21 0,0 7-22 0,0-7-26 0,0 7-27 0,-7-8-31 15,7 3-38-15,0 4-41 0,-5-6-49 0,5 1-77 0,-6 4-88 0,6-3-64 16,-7 0-47-16,1-3-6 0,6 3 17 0,-8 0 28 0,3-6 38 0,-2 4 40 0,-5-4 42 15,4 0 46-15,1 0 51 0,2-4 52 0,-9 4 55 0,9 0 69 0,-3-6 84 16</inkml:trace>
  <inkml:trace contextRef="#ctx0" brushRef="#br0" timeOffset="25173.81">23485 2820 14 0,'0'0'86'0,"0"-5"43"0,0 1 36 0,0 4 31 0,0-6 31 0,0 6 25 0,0-9 26 0,0 3 23 0,0 0 26 0,0 6 23 0,0-4 25 0,0-1-27 0,0 5-58 0,0-5-37 0,0 5-27 0,0-4-19 0,0 0-14 0,5-2-9 0,-5 6-7 0,0-6-7 0,0 3-3 15,0 3-6-15,0-6-6 0,0 6-7 0,0-5-7 0,0 5-8 0,0-4-9 0,0 4-9 16,0 0-8-16,0-6-10 0,0 6-8 0,0 0-9 0,0 0-7 0,0 0-7 0,0 0-7 16,-5-5-5-16,5 5-4 15,0 0-8-15,0 0-3 0,0-4-3 0,0 4-3 0,0 0-6 0,0 0-5 0,0 0-2 0,-7 0-5 0,7 0-2 0,0-6-3 16,0 6-3-16,0 0-2 0,0 0-4 15,-7 0-2-15,7 0-3 0,0 0-2 0,0 0-4 0,-5 0-1 0,5 0-3 0,-8 0-2 0,3 0 0 0,5 0-3 0,0 6 1 16,-8-6-3-16,2 4-1 0,1 1 1 0,5 1 0 16,-7-2 0-16,-2-4 3 0,4 11-2 0,5-8 3 0,-6 3-1 0,-1 0 5 0,2 2-1 0,-4-3 2 15,9 4 1-15,-7-3 3 0,2 3 1 0,-1-3 1 0,6 0 0 0,-7 3 0 16,1-5 1-16,6 5 0 0,-8-3 0 16,3 3 1-16,5-3 0 0,-7 3 1 0,7-3-1 0,-7 3 0 0,2-5-1 0,5 7 0 0,-7-7-2 0,7 7-1 15,0-7-2-15,-8 7 0 0,8-3 3 0,0-3-2 0,-5 5 0 0,5-5 2 0,0 4-2 0,0-2 2 16,-8 2-2-16,8 0 1 0,0 0-1 15,0-3 3-15,0 3 0 0,0 3 0 0,0-8 1 0,0 5 0 0,0 0 0 0,0-3-1 0,0 3 1 0,0 3-1 16,0-9 1-16,0 8-1 0,8-7 1 0,-8 6-1 16,0-1 0-16,0-4 1 0,0 5 0 0,0-4 0 0,5 3 2 0,-5-4 2 0,0-1 1 15,0 6 3-15,8-5 1 0,-8 1 1 0,0 4 0 0,7-5 2 0,-7-1 2 0,0 1 0 0,5-1 4 16,-5 6 2 0,7-5 4-16,-7 0-2 0,7-1 2 0,-7 2 1 0,5 0 0 0,-5-2-1 0,8 1 2 0,-8-1-1 0,6 1 0 0,-6-1-2 0,7 2 2 0,-7-1-4 15,6-1-1-15,-6 1-4 16,5 2-1-16,-5-7-3 0,7 3 0 0,-7-3-2 0,9 6-1 0,-9-2-3 15,0-4 0-15,5 5-1 0,-5-5 2 0,7 6-2 0,-7-2 1 0,6-4 4 0,-6 5 5 0,5-5 6 0,4 4 7 0,-9-4 8 0,7 5 5 16,-2 1 7-16,1-6 3 0,2 0 2 16,-3 4 5-16,3-4 2 0,-3 0 2 0,2 0 2 0,0 0-1 0,6 0-1 15,-6 0-4-15,-2-4-9 0,3 4-5 0,-2 0-7 0,-1 0-6 0,3-6-3 0,-1 6 1 0,-7 0-3 0,6-5-4 0,0 5-1 16,1 0-4-16,-7-4 1 0,5 4-1 0,-5 0-2 0,9-5 3 0,-9 5 2 16,5 0 0-16,-5 0 3 15,0-4 0-15,0 4-3 0,0 0-2 0,0 0-10 0,0 0-11 0,0 0-13 0,0 0-12 0,0 0-15 0,0 0-15 0,0 0-17 0,0 0-18 16,0 0-19-16,0 0-18 0,0 0-35 0,0 0-37 0,0 0-32 15,0 0-29-15,0 0-34 0,-5 0-36 0,5 0-43 0,-9 0-46 0,9 0-42 16,-5 0-40-16,-2 0-2 16,7 0 17-16,-6 0 27 0,0 0 31 0,-1 0 43 0,7 0 48 0,-8 0 43 15,3 0 45-15,-1 0 49 0,-2 0 50 0,3 0 55 0,-2 0 68 0</inkml:trace>
  <inkml:trace contextRef="#ctx0" brushRef="#br0" timeOffset="26488.85">20835 2537 12 0,'-8'-6'85'0,"8"6"44"0,-5-6 36 0,-2 6 33 0,7 0 29 0,-8-3 26 0,2 3 26 0,6-6 21 0,-6 1 24 15,6 5 22-15,-7-4 22 0,2 4-23 0,5-6-57 0,-8 6-38 0,8-3-30 16,-8 3-19-16,8-6-15 0,-5 6-9 0,5-4-7 0,-6 4-5 0,6 0-3 0,0 0-3 0,0 0-1 15,0-5-3-15,0 5-7 0,0 0-4 16,0 0-9-16,-5 0-4 0,5 0-8 0,0 0-5 0,0 0-9 0,0-6-6 0,0 6-10 0,0 0-5 0,0 0-9 16,0 0-9-16,-7 0-9 0,7 0-7 0,0-4-12 0,0 4-10 0,-9 0-9 0,9 0-8 15,0 0-6-15,-5 0-4 0,5 0-4 0,0 4-4 0,-7-4-4 0,7 0-3 16,0 0-1-16,0 0-2 0,0 0 2 16,-6 0 2-16,6 0 4 0,0 0-1 0,0 0 0 0,0 0-1 0,-5 6-1 0,5-6-1 15,0 0-1-15,0 5 0 0,-9-1 0 0,9 2 1 0,0-3 3 0,-7 3-1 0,7-2-2 0,-5 1 0 0,5 4 2 0,-6-3-2 16,6 4 0-16,-8-5-2 15,8 5 1-15,0-6-4 0,-5 1-3 0,5 4-2 0,0-3-6 0,-8 0-2 16,8-3-3-16,0 9-6 0,0-8-4 0,0 1-8 0,0-1-5 0,0 1-7 16,0-1-1-16,0-4-3 0,0 6 0 0,8 0-1 0,-8-6 1 0,0 0 0 15,5 3 3-15,3-3 6 0,-8 6 13 0,6-1 11 0,-1-1 14 0,2 6 10 16,2-5 12-16,-4 4 7 0,1 1 5 0,1-5 6 0,7 5 2 0,-7-1 5 0,-2 1 4 16,1 1 2-16,-1-2 2 0,3 0-3 0,0 3-8 0,-3-8-5 0,-5 5-9 15,7-4-6-15,-7-1-2 0,6 8 0 0,-6-9 0 0,0 3 2 0,0 0 2 0,0-2 1 16,0 1 4-16,0-1 2 0,0 1 2 0,-6-1 1 0,6 7 4 0,-7-7-1 15,2 2 2-15,-3 3-4 0,0-3-1 0,3 3-7 0,-6-5-7 0,4 7-8 16,-7-7-6-16,7 1-5 0,-4 5-5 0,2-4-9 0,-3-1-10 0,6-1-10 16,-7 0-4-16,5 1-7 0,-4 1-4 0,5-6-3 0,-5 4-2 0,4-4-1 0,3 5 0 15,-3-5-1-15,2 0-1 0,1 0-3 0,-3 0 0 0,0 0 0 0,3 0 1 16,5 0-4-16,-7 0-4 0,7 0-8 0,-6 0-7 0,6-5-9 0,0 5-9 16,0 0-10-16,0 0-14 0,0-4-34 0,0 4-47 0,0 0-63 0,0 0-69 0,0-6-29 15,0-3-7-15,0 5 7 0,6-1 19 0,-6-5 21 0,7-1 24 0,-2 1 27 16,3 1 26-16,0 0 33 0,-3 0 36 0,1-3 49 0,7-3 55 0</inkml:trace>
  <inkml:trace contextRef="#ctx0" brushRef="#br0" timeOffset="27027.94">20951 2677 0 0,'-5'-5'68'0,"5"1"62"0,0 4 38 0,0-5 30 0,-8 5 29 0,8-4 28 0,0 4 27 0,-5-6 27 0,5 6 25 0,-8-4 25 0,8 4 24 0,0 0-13 0,0-5-34 0,0 5-58 0,0 0-68 0,0 0-34 15,0 0-16-15,0 0-14 0,0 0-19 0,0 0-16 0,0 0-21 0,0 0-20 16,0 0-22-16,0 0-19 0,0 0-22 0,0 0-13 0,0 0-8 16,-8 0-9-16,8 5-7 0,0-1-2 0,0 2-2 0,0-2-1 0,0 1 2 0,0-1 3 15,0 1 4-15,0 5 6 0,-5-5 6 0,5 5 8 0,0-4 10 0,0 3 2 16,0 0-1-16,0-3 2 0,5 3-2 0,-5-3 0 0,0 3 2 0,0-3 1 0,8 2 0 16,-8-3 1-16,0 0 3 0,8-1-3 0,-8 2 3 0,5 0 0 0,-5-3-2 15,8 3 3-15,-8-6-1 0,5 6 1 0,0-6 2 0,4 4 1 0,-4-4-3 0,2 0 4 16,-1 0-1-16,2 0 1 0,-3-4-1 0,3 4 4 0,-3-6-1 15,9 6 5-15,-7-6 2 0,6-3 3 0,-8 3 3 0,4 2 5 0,1-1 4 0,-2-4 3 16,-3 5 3-16,3-8 3 0,0 3 2 0,-3 4 2 0,1-5 2 0,-6 1 2 0,8 0-1 16,-8 3 1-16,5-4 2 0,-5 1-1 0,0-2-4 0,0 7-5 15,0-5-8-15,0-1-8 0,0-1-6 0,0 2-7 0,0-1-6 0,0 1-4 0,-5 0-5 0,-3 3-3 16,8-3-1-16,-6-3-7 0,1 8-6 0,-3-1-7 0,0-4-6 16,3 9-2-16,-3-6-1 0,-2 2-1 0,1-1-1 0,4 5-1 0,-2 0-1 15,1 0-1-15,-8 0-4 0,7 0 2 0,2 5-2 0,-8-5 2 0,5 4 0 0,2 6 2 16,-1-5 2-16,2 0 0 0,-4 5 3 0,-1-1 5 0,10 3 2 0,-8-3 2 15,3 0 5-15,-3 1 0 0,0-1 0 0,8 2 3 0,-5 3-2 0,5-5-1 16,-6 2 1-16,6-2 2 0,0 1-1 0,-7-1 2 0,7 1 1 0,0 1-4 0,0-2 0 16,0 0 1-16,0 3-1 0,7-4 0 0,-7 2 2 0,0 0 3 0,0-1 0 15,6-3 1-15,-1 4 1 0,-5-1 2 0,8 0 2 0,0-3 1 0,-3 3 2 0,3-3 3 16,-3 3 2-16,0-3 0 0,4-2 1 16,-4 5-2-16,8-4-6 0,-5 1-7 0,5-2-11 0,-8 1-11 0,9-5-13 0,-1 0-14 0,-1 6-14 0,-3-6-12 15,1 0-14-15,3 0-12 0,3 0-12 0,-5 0-18 0,2-6-21 0,0 6-24 16,-6 0-30-16,12-5-22 0,-11 1-18 0,11-2-21 0,-14 1-18 0,11 1-17 0,-5-1-13 15,1 1 4-15,-3-5 15 0,3 3 19 0,-6-4 21 0,7 5 26 0,-5-5 29 0,-3 5 36 16,2-4 36-16,0-1 33 0,-7 1 32 0</inkml:trace>
  <inkml:trace contextRef="#ctx0" brushRef="#br0" timeOffset="27470.67">21317 2659 0 0,'0'-6'30'0,"0"-3"67"0,-8 3 45 0,8 3 40 0,0-9 37 0,0 8 34 0,0-1 33 0,-7-4 31 0,7 5 31 0,0-2 33 0,0 0 28 0,-5 3 1 0,5-3-15 0,0 0-33 0,0 6-43 0,0-4-33 0,0-1-29 0,0 5-20 0,-7 0-20 0,7 0-15 16,0-5-15-16,0 5-17 0,0 0-17 0,0-4-16 0,0 4-21 0,-7 0-21 0,7 0-19 15,0 0-19-15,0 0-20 0,-5 0-17 0,5 0-15 0,-8 0-16 0,8 0-13 16,-8 0-8 0,3 0-8-16,-1 0-4 0,-1 4-1 0,2 1-1 0,-4 0-1 0,4-1 1 0,-2 2 3 0,1 3 2 0,1-3 5 0,-4 4 6 0,2-1 5 0,7 0 5 15,-5 3-1-15,-3-3-2 0,8 6-3 0,-6-6-5 0,6 0-7 0,-5 6-1 16,5-5-3-16,0 5-2 0,0-6-2 0,0 1-4 0,0 1-6 0,0 4-3 16,0-7-6-16,5 2-1 0,-5 0 4 0,6-4 4 0,-6 3 4 0,8-3 6 15,-3 3 8-15,2-5 4 0,2 1 4 0,-9-1 4 0,11 2 6 0,-4-6 4 0,-2 5 10 16,4-5 7-16,-4 0 7 0,2 0 9 0,-1 0 7 15,-1 0 10-15,3 0 8 0,0-5 8 0,-3 5 9 0,2-6 7 16,-7 2 9-16,7-1 8 0,-7 1 7 0,5-1 8 0,-5 1 5 0,7-2 4 0,-7 0 3 0,0-3 0 0,0 3-3 0,0 2-1 16,0-6-5-16,8 6-4 0,-8-6 1 0,0 4-5 0,0-3 0 0,0 4-4 15,0 1-5-15,0-2-4 0,0 1-5 0,0 5-6 0,0-4-5 0,0 4-5 16,0 0-5-16,0 0-9 0,0 0-10 0,0 0-14 0,0 0-12 0,0 0-16 16,0 0-15-16,0 0-16 0,0 0-16 0,0 0-4 0,0 0-1 0,0 0 1 15,0 4 3-15,0 1 6 16,0 5 1-16,0-5 7 0,-8 10 4 0,8-5 8 0,0 4 9 0,0 2 7 0,0-1 10 0,-7 3 10 0,7 1 9 0,0 2 2 0,-5-3 2 0,5 3-4 15,0 2-3-15,0-3-2 0,0 5-4 0,-7-7-1 0,7 9-1 16,0-9 0 0,0 6-1-16,0-3-13 0,0-2-19 0,0 0-12 0,0 1-7 0,0-1-9 15,0 2-10-15,7-8-19 0,-7 7-24 0,0-4-26 0,0-3-32 0,0 2-31 0,0-1-29 16,0 2-47-16,0-7-56 0,0 1-65 0,5-1-68 0,-5-4-22 0,0 5 0 16,0-10 13-16,0 0 21 0,0 6 32 0,0-6 38 0,0 0 41 0,0 0 46 0,-5-6 42 15,5 2 44-15,0-7 56 0,0 2 60 0</inkml:trace>
  <inkml:trace contextRef="#ctx0" brushRef="#br0" timeOffset="27991.96">21460 2717 81 0,'7'-9'154'0,"-7"3"45"0,5-4 35 0,-5 1 34 0,0 3 33 0,0-3 30 0,0 0 33 0,0 3 27 0,-5-3 28 0,5 3 24 0,0 3 25 0,0 3-63 0,0-6-110 0,0 6-64 0,0-6-34 0,0 6-24 16,0 0-14-16,0 0-20 0,0 0-18 0,0 0-19 0,0 0-21 0,0 0-18 0,0 0-18 0,0 0-17 0,0 0-18 0,0 0-19 0,0 0-19 0,0 0-9 0,0 0-9 0,-7 0-3 0,7 6-1 16,0-6 4-16,0 6 0 0,0-3 4 0,0 3 4 0,-8-1 5 0,8 5 8 0,0-6 7 15,0 5 8-15,0 2 11 0,0-2 12 0,0 1 6 0,0-1 3 0,0 1 2 16,0 1-1-16,0-2 1 0,0 6 0 0,0-1-1 0,-6-4 0 0,6 6-1 0,0-7-2 16,0 6-1-16,0-6 0 0,0 1-2 0,0 5-5 0,0-6-3 0,0 1-1 15,0-1-2-15,0-4-1 0,6 5 1 0,-6 1-1 0,0-7 1 0,0 2-2 0,0-1 1 16,0-1 0-16,0 0-1 0,8 1 2 0,-8-5-2 0,0 6 3 0,0-6 1 15,0 4 0-15,0-4 0 0,0 0 3 0,0 0 2 0,0 0 1 0,0 0 6 16,0 0 1-16,0 0 5 0,0 0 6 0,0 0 2 0,0-4 2 16,0 4 3-16,7 0 0 0,-7-6 4 0,0 1 5 0,0 1 3 0,5 0 1 0,-5-1 1 15,0-5-3-15,0 4-4 0,0-3-6 0,6-2-5 0,-6 2-8 0,0-1-3 16,0-5-2-16,8 0-1 0,-8 6-1 0,5-4-7 0,-5-2-5 0,0-1-7 0,8 2-5 16,-8 4-1-16,0-5 1 0,5 6 1 0,-5-6 4 0,7 6 3 0,-7 3 3 15,0-4 3-15,0 5 3 0,0 1-4 0,7-2 1 0,-7 6 0 0,0 0-2 16,0 0-6-16,0 0-2 0,0 0-10 0,0 0-7 0,0 0-9 0,0 0-7 0,0 0-7 15,0 0-1-15,0 0-2 0,5 0 0 0,-5 6 0 0,8-2 2 0,-8 1 2 16,7 1 2-16,-1-2 7 0,-6 2 7 0,7 3 6 0,-1-5 11 0,-6 7 8 16,5-2 7-16,-5 0 3 0,8 3 0 0,-8-4 0 0,8 2 1 0,-8 6-2 0,0-7 3 15,0 1 0-15,0 4 2 0,0-4 1 0,0-1-2 0,0 3 1 0,0-3 0 16,0 0-5-16,0 0-3 0,0 1-14 0,0-5-15 0,0 5-20 0,-8 1-22 16,8-3-30-16,0-3-29 0,0 5-31 0,0-5-32 0,0 4-53 0,-8-2-64 0,8-2-80 15,0 4-86-15,0-5-33 0,0-4-3 0,0 6 16 0,0-3 28 0,0-3 33 16,8 6 37-16,-8-6 41 0,0 0 43 0,8-6 45 0,-8 6 44 0,5-3 58 15,-5-7 64-15</inkml:trace>
  <inkml:trace contextRef="#ctx0" brushRef="#br0" timeOffset="28387.33">21720 2687 84 0,'5'0'154'0,"-5"-4"50"0,0-2 42 0,0 6 40 0,0-5 41 0,0 5 37 0,0-4 36 0,0-1 33 0,0 5 29 0,0 0 27 0,0 0 26 0,0 0-64 15,0 0-118-15,0 0-68 0,0 0-40 0,0 0-32 0,0 0-30 0,0 0-27 0,0 0-29 0,0 0-29 0,0 0-26 0,0 0-21 0,0 0-21 16,0 0-12-16,0 0-8 0,0 0-6 0,0 5-1 16,0-1-1-16,0 1 1 0,0 1 5 0,0 3 1 0,-5-3 5 0,5 4 4 0,0-1 4 0,0 0 7 0,0 1 5 15,0 4 7-15,-8-2-1 0,8-4 1 0,0 6-4 0,0 1-2 0,-5 1-1 16,5-7-5-16,0 6-1 0,0 0-2 0,0-6-3 0,0 6-1 0,0-6-1 0,0 6-4 16,0-5 1-16,0 1-2 0,5-7-1 0,-5 5 1 0,0-3 0 0,8 3-2 15,-8-3 0-15,5-3 0 0,-5-3 2 0,0 7 3 0,8-7 0 0,-8 5 1 16,6-5 2-16,-6 0 5 0,7 0 3 0,-7 0 3 0,6 0 6 0,-6 0 0 15,8 0 3-15,-8-5 1 0,5 5 1 0,-5-7 3 0,8 4 0 0,-8-3 2 0,5-3 7 16,-5 3 6-16,7-3 3 0,-7 5 1 0,7-7 0 0,-7 1-4 0,0-5-3 16,0 6-1-16,5 0 1 0,-5-6 0 0,0 0 0 0,0 0-2 0,0 2-4 15,-5-2-6-15,5-1-9 0,0 2-7 0,0-2-6 0,0 2-7 0,-7 4-8 0,7-5-5 16,-7 6-11-16,7-6-13 0,-5 5-14 0,5 1-19 0,-8 4-19 0,8-5-20 16,-5 6-24-16,-3-7-28 0,8 8-29 0,-6 3-30 0,-1 0-45 0,1 0-49 0,-2 0-59 15,3 0-55-15,-3 3-38 0,3 3-22 0,5 3 7 0,-5-3 21 0,-4-2 28 16,4 5 33-16,5-4 39 0,-7 5 43 0,-1 1 43 0,8-7 45 0,-5 5 52 0,5-3 53 15,-6 3 60-15,6-3 65 0</inkml:trace>
  <inkml:trace contextRef="#ctx0" brushRef="#br0" timeOffset="28688.09">22013 2747 9 0,'0'-6'104'0,"0"6"57"0,-6 0 45 16,6-5 38-16,0 5 37 0,0 0 36 0,-8 0 35 0,8 0 29 0,0-4 29 0,0 4 24 16,0 0 23-16,0 0-24 0,0 0-57 0,0 0-65 0,0 0-71 15,0 0-43-15,0 0-23 0,0 0-19 0,0 0-21 0,0 0-17 0,0 0-17 0,0 0-10 16,0 0-8-16,0 0-7 0,0 0-6 0,0 0-6 0,0 0-6 0,0 0-10 16,0 0-5-16,0 0-6 0,0 0-6 0,0 0-8 0,0-6-5 0,0 6-5 15,8 0-1-15,-8 0-2 0,6-5-4 0,-6 5-3 0,5 0-4 0,2 0-14 0,1 0-22 16,5 0-27-16,-7 0-32 0,7 0-30 0,-5 0-35 0,3 0-52 0,-4 5-61 15,-2 1-88-15,4-6-99 0,-2 4-40 0,4 1-10 0,-11 1 7 0,6-3 12 0,1 3 30 16,-7 0 37 0,0-2 44-16,8 0 47 0,-8-4 48 0,0 5 51 0,-8 0 60 0,8-1 68 0</inkml:trace>
  <inkml:trace contextRef="#ctx0" brushRef="#br0" timeOffset="28846.17">21999 2957 75 0,'0'0'162'0,"0"3"56"0,0-3 45 0,0 0 38 0,0 0 33 0,0 0 35 15,-5 7 34-15,5-7 31 0,0 0 31 0,0 0 28 0,0 0 26 0,0 0-56 16,0 0-106-16,0 0-79 0,0 0-60 0,0 0-37 0,0 0-27 0,0 0-22 16,0 0-18-16,0 0-18 0,0 0-25 0,0 0-17 0,0 0-14 0,0 0-12 15,0 0-14-15,5 0-6 0,-5 0-11 0,8 0-2 0,-2 0-3 0,-6 5-7 16,5-5-10-16,10 0-22 0,-9 0-23 0,1 0-33 0,4 0-32 0,-3 0-61 0,5 0-71 16,-7 0-94-16,6 0-97 0,-3 0-40 0,3 4-14 0,-6-4 4 0,0 0 12 0,9-4 24 15,-10 4 31-15,2 0 41 0,0-5 45 0,6-2 52 0,-6 4 53 0,-2-8 66 16,2 7 71-16</inkml:trace>
  <inkml:trace contextRef="#ctx0" brushRef="#br0" timeOffset="29146.51">22294 2702 82 0,'5'-4'159'0,"-5"-2"51"0,0 1 43 0,0 5 43 0,0-4 41 15,0-7 42-15,0 7 42 0,0-1 34 0,0 1 38 0,0-2 32 0,0 2 31 16,0-1-57-16,0 5-109 0,0-6-67 0,0 6-40 0,0-3-30 0,0 3-20 0,0 0-25 15,0 0-25-15,0 0-27 0,0 0-26 0,0 0-25 0,0 0-20 0,0 0-20 16,0 0-20-16,0 0-20 0,0 0-20 0,0 0-16 0,0 0-19 0,0 0-8 16,0 0-2-16,0 3-1 0,-5 3-2 0,5-1 2 0,0-1 2 0,0 2 2 15,-7 3 3-15,7-5 3 0,0 7 6 0,-9 4 8 0,9-5 10 0,0-1 7 16,-5 6 8-16,5-6-7 0,0 6-16 0,0-1-16 0,0 0-16 0,-6-2-16 0,6 3-11 16,0-2-13-16,0 2-15 0,0 0-11 0,0-6-11 0,0 1-16 0,6 4-16 15,-6-4-19-15,0 1-21 0,0-1-5 0,0-1 4 0,5 6-7 0,-5-6-17 16,0 0-39-16,9 3-51 0,-9-3-49 0,0 1-46 0,0-1-8 0,7 0 8 0,-7 3 18 15,0-8 24-15,0 1 31 0,0-5 33 0,0 0 29 0,0 4 25 0,0-4 38 16,0 0 42-16,0 0 56 0,0 0 70 0</inkml:trace>
  <inkml:trace contextRef="#ctx0" brushRef="#br0" timeOffset="29556.85">22428 2708 80 0,'0'-6'158'0,"9"6"53"0,-9-4 45 0,0-2 44 0,5 1 41 15,-5 5 37-15,-5-4 36 0,5-2 35 0,0 1 27 0,0 5 30 0,0 0 27 16,0-4-59-16,0 4-110 0,-9-5-69 0,9 5-47 0,0 0-32 0,0 0-29 0,0 0-26 16,0 0-28-16,0 0-24 0,0 0-24 0,0 0-22 0,0 0-17 0,0 0-20 15,0 0-18-15,0 0-15 0,-5 0-14 0,5 5-10 0,-5-5-6 0,5 0-3 16,-8 4-1-16,8 1-1 0,-6 1-1 0,6-2 4 0,-7 7 3 0,1-7 6 16,-1 5 4-16,7 1 8 0,-6-5 5 0,-2 5 3 0,3 1 3 0,5-2-2 15,-7 1-2-15,7-1-3 0,-6 0-4 0,6 6-7 0,-7-3-6 0,7-3-6 0,-7 0-6 16,7 1-5-16,0-1-3 0,0 3-3 0,0-3-5 0,0 0 1 0,0 0-3 15,0 1 4-15,0-5 1 0,0 5 5 0,0 1 3 0,7-7 8 0,-7 0 7 16,7 7 7-16,-7-7 6 0,6 1 6 0,1 1 3 0,-7-3 2 0,5 4 5 16,3-2 0-16,-2-1 4 0,1 1 3 0,-1-5-1 0,1 0 4 0,-1 4 2 0,2-4 4 15,-3 0 1-15,0 0 10 0,4-4 9 0,-4 4 11 0,2-5 10 0,1 1 12 16,-8-1 12-16,5-2 9 0,2 4 8 0,0-3 4 0,-7-3 5 0,5 3 3 16,3-3 2-16,-8 0 0 0,5-1-1 0,-5 4-9 0,8-9-8 0,-8 6-11 0,0 0-11 15,6-6-10-15,-6 5-11 0,0-1-9 0,0-2-10 0,0-2-8 0,-6 6-5 16,6-7-8-16,0 6-6 0,-8 2-5 0,8-4-8 0,0 3-12 0,-5 4-11 0,5-5-12 15,-8 5-18-15,8 1-20 0,-5-2-29 0,-2 3-29 0,7-3-28 0,-7 6-29 16,2 0-29-16,-3 0-48 0,8 0-62 0,-7 0-75 0,2 6-81 0,-4-3-25 16,4 3 5-16,0-2 17 0,-3 7 27 0,2-7 36 15,-1 1 43-15,1 4 42 0,-1 3 45 0,7-8 44 0,-6 0 44 0,-2 6 58 0,3-6 64 0</inkml:trace>
  <inkml:trace contextRef="#ctx0" brushRef="#br0" timeOffset="29983.56">22592 2796 0 0,'0'0'1'0,"8"-6"110"0,-8 0 75 0,5 2 57 0,-5-1 50 0,0 0 46 0,7-3 45 0,-7 2 42 0,0-3 41 0,0 3 34 0,0 1 32 0,0-5 27 0,0 5 27 0,0 1-76 0,0-2-135 16,0 3-77-16,0 3-47 0,0-6-37 0,0 6-25 0,0-4-27 0,0 4-25 0,0 0-24 0,0-6-24 0,0 6-18 0,0 0-13 0,0 0-11 15,0 0-11-15,0 0-14 0,0 0-13 0,0 0-17 16,0 0-13-16,0 0-11 0,0 0-10 0,0 0-3 0,0 6 0 0,0-2 2 0,-7-4 2 0,7 6 3 0,0 3 5 15,0-5 3-15,0 7 5 0,-5-7 7 0,5 10 6 0,0-2 9 0,0-4 10 0,-8 6 6 16,8-2 3-16,0 3 2 0,-6-2-4 0,6-4 0 0,0 6-4 0,0 0-3 16,0-5-6-16,0 4-1 0,0-4-1 0,0 5-1 0,0-4-1 0,0-3-5 15,6 3 1-15,-6-7-3 0,8 7 2 0,-8-1-1 0,5-5 0 0,-5 4-2 16,7-5-3-16,-7 2-1 0,6 3-3 0,0-4 1 0,-6-1-3 0,7 2 3 16,1-6 3-16,-8 6 4 0,5-6 2 0,3 4 4 0,-8-4 0 0,6 0 7 0,-1 0 3 15,3 0 7 1,-8 0 7-16,7 0 10 0,-1-4 10 0,0 4 13 0,-6-6 10 0,7 0 7 0,-7 2 8 0,5-1 3 0,-5-1 2 0,8 3-2 0,-8-7 1 0,8 1-6 15,-8-3-3-15,5 3-3 0,-5-6-2 0,0 2-6 0,6-2-7 16,-6-6-9-16,0 7-11 0,0-5-13 0,0 4-7 0,0-4-9 0,0 4-1 0,0 0-4 16,-6 0-3-16,6 2-6 0,-5-2-4 0,-3 4-20 0,8 1-22 0,-8 1-31 15,3 0-33-15,-8 3-45 0,7-4-48 0,-9 5-68 0,4 5-80 0,-2-4-111 16,-8 4-118-16,8 0-49 0,-6 4-9 0,1 1 10 16,2 1 23-16,-2-2 38 0,-3-4 40 0,2 6 51 0,1-3 55 0,-1 3 62 0,4-6 65 0,-4 0 76 0,0-6 79 0</inkml:trace>
  <inkml:trace contextRef="#ctx0" brushRef="#br0" timeOffset="33533.18">20274 6058 0 0,'0'4'5'0,"-7"-4"52"0,7 0 27 0,-6 0 23 0,6 5 27 15,0-5 25-15,-7 0 27 0,7 0 25 0,0 0 24 0,0 0 22 0,0 0 22 0,0 0-5 0,0 0-20 0,0 0-27 0,0 0-29 0,0 0-15 0,0 0-5 0,0 0-14 0,0 0-12 0,0 0-16 0,0 0-15 16,0 0-9-16,0 0-10 0,0 0-7 0,0 0-7 0,-6-5-2 0,6 5-3 0,0 0-2 0,0 0-4 0,0 0-5 16,0 0-6-16,0 0-4 0,0 0-4 0,0 0-4 0,0 0-6 0,0 0-8 15,0 0-7-15,0 0-5 0,0 0-7 0,0 0-3 0,0 0-8 0,0 0-1 16,0 0-3-16,0 0-4 0,0 0-3 0,0 0-1 15,0 0 1-15,0 0 6 0,6 0 9 0,-6-4 10 0,7 4 5 0,-7 0 5 0,6 0 1 0,1-6 2 0,-7 6 1 16,14 0 3-16,-9 0 2 0,2-5 4 0,5 5 8 0,-4-4 1 0,4-1 3 0,-4 5-6 16,3-4-10-16,2-2-6 0,1 6-7 0,-1-3-2 0,0-4 0 0,0 7 0 15,0-5 0-15,0 1-1 0,0 4-1 0,6-5-3 0,-4-1-3 0,4 6-2 16,-6-4 3-16,6-1 1 0,2 5 2 0,-3-4 2 0,3-1-1 0,-2 1-3 16,-1-2 1-16,8 0 0 0,-5 3 1 0,6-3 7 0,-4 6 1 0,4-9 3 15,-1 3 1-15,1 2-4 0,4-5-1 0,-4 3-3 0,6 0-1 0,-6-3 0 0,5 4-2 16,-1-5 2-16,-4 5-2 0,7-3-3 0,-3-3-4 15,1 1-3-15,2 5-8 0,-2-10-1 0,7 6-2 0,-7-1-3 0,8 1 0 0,-8-1-2 0,7-1-1 0,0-2-2 16,0 4 2-16,1-3-1 16,-8 3 4-16,7-6 1 0,0 6-1 0,1-1 1 0,-3-5 1 0,10 0 0 0,-7 6 0 0,-3 0-1 0,2-6 1 0,9-1 0 15,-4 7 0-15,-5-6-1 0,7 0-2 0,-2 5 2 0,4-4-1 0,-4 4 1 16,2-4-1-16,-7 4 1 0,5-5 0 0,4 6 1 0,-9-6-1 0,6-1 1 0,2 7-1 16,-10-6 0-16,9 6 1 0,0-6 1 0,-1 5-1 0,2-4 1 0,-2 4-2 15,0-4 1-15,0 3 1 0,2-3 1 0,-2-1-1 0,0 6 1 0,-6-5 2 0,14-1-1 16,-8 0 0-16,2 1 1 0,-2-2 2 0,5 1 1 0,-3 6-2 0,5-4 1 15,-6-2 1-15,7 0-1 0,-9 0-2 0,9 0-2 0,-9 5 1 0,9-5-1 16,-5 1 0-16,-4 0 0 16,7 3 0-16,-5-4-3 0,7 6 1 0,-8-4-2 0,8 1-1 0,-9 3 0 0,2-6 0 0,-2 6 0 15,4-1 0-15,-4-5-1 0,3 6 1 0,-2-2-1 0,-5-3 1 0,5 5-2 0,0-2 0 0,-6 1 1 16,8-4-1-16,-7 4 4 0,-3 1 0 0,9-7 2 0,-7 7 2 0,0-6 1 0,0 6 2 16,0 0 2-16,-7-7 0 0,8 5 2 0,-6-2 2 0,-3 4 1 0,1-3-1 15,2 3 1-15,-10 0-1 0,10-6 1 0,-7 6-3 0,4 2-3 0,-4-2 2 0,-2 0-2 16,2 0-1-16,-3-1 0 0,4-1 2 0,-1 8 2 0,-8-9-3 0,6 8 2 15,-6-7 2-15,8 7-3 0,-6-5 3 0,-3 4 0 0,3 1-2 0,-10-8 1 16,10 8-1-16,-3-1 1 0,-4-5-3 0,-2 10 1 0,2-5-2 0,-1 1-3 16,0-1-1-16,0 1-1 0,-8 4-2 0,3-6 0 0,5 0-1 0,-7 6-1 0,1 0 0 15,-1-4-1-15,2 4-1 0,-3 0 1 0,8-5-1 0,-8 5-1 0,4 0 1 16,-4-5 0-16,2 5 1 0,1 0 0 0,-2 0 0 0,0 0-1 0,6 0 2 0,-5-4 2 16,0 4-1-16,6 0 1 0,-6 0 1 0,-2 0 2 0,9 0 1 0,-7-6 2 15,4 6 0-15,-3 0 1 0,5-4 0 0,-7 4 1 0,7 0 1 0,2 0-1 16,-3-5 3-1,0 5 0-15,1 0 0 0,1 0-1 0,-2-4 0 0,8 4 1 0,-8 0-3 0,9 0 0 0,-8-5-1 0,6 5-2 0,0 0 0 0,-4-7-1 16,4 7 0-16,-6 0-1 0,0 0 1 0,5 0-4 0,-10-3 1 0,5 3-2 16,-2 0-1-16,-4 0 0 0,2 0 0 0,-4 0 4 0,2 0 1 0,-7 0 5 0,0 0 1 15,0 0 2-15,0 0-1 0,0 0 2 0,0 0 0 0,0 0-1 0,0 0 0 16,0 0 1-16,0 0-3 16,0 0 3-16,0 0-3 0,0 0-2 0,-7 3-4 0,7-3-1 0,0 0-4 0,-5 0 0 0,-4 7-2 15,9-7-6-15,-7 0-6 0,7 5-13 16,-5-5-12-16,-1 0-18 0,6 4-22 0,-7-4-23 0,1 0-27 0,-2 5-31 15,8-5-34-15,-5 4-41 0,-2 2-42 0,1-6-83 0,0 4-96 0,-9 1-63 16,10 0-41-16,-9-1-3 0,9 2 15 0,-10 0 31 0,-4-2 36 0,0 1 41 0,1-5 42 16,-3 4 48-16,-6-4 50 0,1 5 53 0,-6-5 58 0,-1 0 72 0,-5 0 89 15</inkml:trace>
  <inkml:trace contextRef="#ctx0" brushRef="#br0" timeOffset="34417.87">20535 5824 30 0,'0'-6'109'16,"0"2"44"-16,0 4 35 0,0-5 29 0,0-1 28 0,0 2 29 0,0 4 25 0,0-11 30 0,0 7 26 0,0-1 29 0,0 1 28 0,0-1-36 0,0 1-70 0,0-2-46 0,0 6-34 0,0-6-17 0,0 3-10 0,0 3-10 0,0 0-8 0,-7 0-10 0,7 0-13 0,0 0-14 16,0 0-15-16,0 0-16 0,0 0-18 0,0 0-13 0,0 0-17 0,0 0-14 15,0 0-17-15,0 0-15 0,0 0-13 0,0 0-10 0,0 0-5 0,0 0-7 16,0 0-1-16,0 3-1 0,0 3 0 0,-6 0 3 0,6-2 3 0,0 1 3 0,-8 4 4 16,8 1 4-16,-5-1 5 0,5 2 6 0,-7-1 6 0,0-1 2 0,2 0 4 15,-3 6 0-15,1-5 3 0,2 5-2 0,-4-6-2 0,-1 6 0 0,2 0-3 0,-5-5-1 16,0 5-2-16,7 0-2 0,-7 0-3 0,0-6-4 0,-1 4-4 0,2 2-4 15,-1-3-3-15,-1 1-3 0,2 1-3 0,-2-4 0 0,1 1-1 0,1 4-1 16,-2-6 3-16,1 1-4 0,7-6 0 0,-7 7 0 0,6-8 0 16,1 9-1-16,0-12 4 0,-1 4-1 0,7 1 0 0,-8-5 0 0,8 0-1 0,0 4-2 0,0-4-2 15,0 0-2-15,0 0 0 0,0 0-3 0,0 0 2 0,0 0-1 0,0 0-1 16,0 0 2-16,0 0 4 0,0 0 4 0,0 0 7 0,8 6 6 0,-8-6 7 16,7 0 9-16,-7 3 7 0,6 3 5 0,0-6 5 0,1 5 1 0,-2-5 2 0,3 4 3 15,-2 2 0-15,1-6 0 0,-1 6-2 0,8-6-2 0,-7 4-1 0,5-4-6 16,0 5-6-16,3-1-13 0,-2-4-22 0,-2 5-36 15,2-1-43-15,1 2-71 0,-1-6-80 0,0 9-104 0,7-4-113 0,-6 2-47 0,4 2-14 0,-4 0 1 16,-2-5 12-16,1 7 17 0,1-7 20 0,-1 1 32 0,0 1 41 0,-2-2 52 0,-4 2 60 16,7-6 74-16,-8 0 78 0</inkml:trace>
  <inkml:trace contextRef="#ctx0" brushRef="#br0" timeOffset="39338.57">21778 6293 51 0,'7'-6'119'0,"-7"-4"36"0,0 5 30 0,7-4 25 15,-7 3 26-15,0 2 24 0,0-5 22 0,0 3 23 0,5-4 22 0,-5 5 22 0,0-4 23 0,0 3-48 0,0 2-87 0,7-5-43 0,-7 4-21 0,0 1-9 0,0-2-1 0,8-4-4 0,-8 5-6 0,0-1-3 0,0 3-2 0,0-3-4 0,0 2-1 16,0-1-6-16,0 1-4 0,0-1-4 0,0 5-7 0,0-7-6 0,0 4-7 0,0 3-6 0,0-6-6 0,0 1-8 15,0 5-6-15,0-4-7 0,0-2-7 0,0 6-7 0,0 0-10 16,-8-4-8-16,8 4-6 0,0-5-7 0,0 5-5 0,0-4-7 16,-7 4-5-16,7-5-4 0,0 5-4 0,0-6-5 0,-5 6-4 0,5-4-4 0,-7 4 0 0,0 0-4 0,7-6-1 15,-5 6-6-15,-3 0-1 0,3 0-4 0,-3 0-1 0,2 6-3 16,-7-6 1-16,5 4-1 0,3 2-3 0,-8-1-3 0,8 4 2 0,-9-5-7 0,7 6-6 16,-6 1-2-16,7-1-2 0,-7-1 0 0,6 0 2 0,1 0-1 0,-8 2-2 15,14 5 1-15,-7-7 0 0,2 0 0 0,-4 1-1 0,4-1 2 0,5 3 0 0,0 2 1 16,-7-6 7-16,7-2 5 0,0 3 2 0,0 2 1 0,7-1 1 0,-7-5 1 15,0 5-1-15,0-7 3 0,5 7 3 0,4-5-1 0,-9 4 3 0,5-2 2 16,2 2 2-16,-1-4 2 0,2 5 3 0,-2-6 0 0,6 6 1 0,-4-6 4 16,3 2 0-16,-3 0 2 0,4-2 3 0,2 1 2 0,-1 1-1 0,0-3 4 0,0 1 1 15,-7 2 3-15,7-1 6 0,0-5-1 0,1 4 3 0,-2 2-1 16,-4 0 3-16,4-6 1 0,-5 3-1 0,-2 3 2 0,2-6 0 0,2 5 0 0,-9-1 0 16,5-4 2-16,1 6 0 0,-6-2 1 0,0 1 0 0,0-5 2 0,0 4 4 15,0 1 3-15,0 1 3 0,0-2 1 0,0 7 4 0,0-7 0 0,-6 2 2 16,6 3-1-16,-5-5 1 0,-4 7-3 0,9-8-2 0,-7 9-3 0,2-8-4 0,-2 7-7 15,0-7-5-15,2 0-12 0,-10 6-12 0,10-6-12 0,-2 2-15 0,0 0-12 16,2-3-12-16,-8 3-16 0,5 0-21 0,2-2-19 16,-1-4-15-16,1 5-18 0,-7-1-18 0,5-4-16 0,3 5-25 0,0-5-29 0,-4 0-31 0,4 0-32 0,-2 0-30 15,-1 0-32-15,8 0-29 0,-5-5 2 0,5 1 19 0,-6 4 23 0,6-5 27 0,0 1 27 16,0-8 29-16,0 9 34 0,0-9 36 0,0 3 39 0,0 0 44 0,0-6 42 16,6 5 61-16</inkml:trace>
  <inkml:trace contextRef="#ctx0" brushRef="#br0" timeOffset="39811.43">22096 6199 82 0,'0'0'146'0,"0"-4"39"0,0-1 31 0,-5 1 28 16,5-2 29-16,-7 0 30 0,1 2 29 0,6 4 25 0,-5-5 26 0,-3-1 23 0,8 3 24 0,-8 3-61 0,3-6-113 0,5 6-58 0,-6 0-28 0,-1-4-14 0,1 4-10 0,6 0-12 0,-8 0-11 0,8 0-14 0,-7 0-15 15,2 0-16-15,5 0-9 0,-6 0-15 16,6 4-11-16,-8-4-11 0,3 6-11 0,5-6-3 0,-8 3-7 0,8 3-4 0,-5-6-2 0,5 5-6 0,-8-1-5 0,8 2-5 15,0 0-4-15,-6-2 0 0,6 1-2 0,0-1-1 0,0 1-2 0,0-1 0 16,0 2-2-16,0-1 0 0,0-1-3 0,0 1-1 0,0 2 0 16,6-4 1-16,-6 3 0 0,8-1 2 0,-8-1 0 0,5 0-2 0,3 2 1 0,-8-1 0 15,5-1 1-15,3 1 3 0,-2-5 4 0,6 6 5 0,-4-6 4 0,-2 4 2 16,1-4 3-16,4 0 1 0,-3 0 3 0,5 0 4 0,0 0 2 0,-8 0 4 16,11-4 7-16,-5 4 2 0,-5-6 3 0,9 1 1 0,-3 1-4 0,-5-1 2 0,6 5 2 0,-6-6 5 15,5 2 8-15,-5 0 6 0,-2-7 4 0,3 8 4 0,-2-4 3 16,1 2 3-16,-1 1 4 0,-6-1 4 0,7-5 4 0,-7 5 4 0,6 1 2 0,-6-5 1 15,0 3-2-15,0 0-3 0,0 2-9 0,0-7-6 0,-6 8-5 0,6-3-5 16,-7 2-7-16,7-5-7 0,-6 4-6 0,-1-2-7 0,7 4-8 0,-14 3-6 16,9-6-5-16,-2 6-5 0,0-5-4 0,-5 5-2 0,4 0-5 0,-4 0-1 0,5 0-2 15,2 0-3-15,-10 5-3 0,9-5-3 0,0 6-2 0,-6-6-4 0,3 3-5 16,9 4-1-16,-5-2-1 0,-2-1 0 0,7 1 0 0,-6-1 0 0,6 5 3 16,0-3-1-16,0 3 3 0,-5 3 1 0,5-3 1 0,0 0 1 0,0 1 3 15,0 4 0-15,0-4 3 0,0 5-4 0,0-5-4 0,5 4-4 0,-5 2-4 0,0-7-5 16,6 6-3-16,-6 0-2 0,7-5-4 0,-2 4-3 0,-5-4-6 15,9 4-3-15,-2-4-9 0,4 0-8 0,-5 1-10 0,1-8-7 0,1 7-3 0,4-5-4 16,-5 5-8-16,6-4-19 0,-6 3-29 16,5-4-25-16,0-5-24 0,2 4-23 0,-7 2-28 0,6-6-35 0,1 4-40 0,-2-4-6 15,-1 0 12-15,5-4 16 0,-11 4 20 0,8-6 23 0,1 2 22 0,-2-7 35 0,2 8 37 0,-8-9 34 0,6 3 34 16,2-1 36-16,-7 1 57 0</inkml:trace>
  <inkml:trace contextRef="#ctx0" brushRef="#br0" timeOffset="40301.35">22476 6146 78 0,'-7'-5'145'0,"0"1"42"0,2-1 33 0,5-2 30 0,-8 4 33 0,1-3 34 0,7 6 32 0,-5-5 31 0,-4 1 27 0,9-2 24 0,-5 2 26 15,5-1-61-15,-5 1-110 0,5-1-56 0,-8-1-29 0,8 6-12 0,0-4-9 0,-6-2-12 0,6 1-15 0,0 5-16 0,-7-4-19 0,7 4-13 16,0 0-11-16,0-6-11 0,-6 6-12 0,6 0-12 0,0 0-11 0,0 0-10 16,-7-5-11-16,7 5-10 0,0 0-9 0,-6 0-8 0,6 5-8 0,-8-5-6 15,8 0-4-15,-5 6-5 16,5-6-1-16,-7 4-3 0,1 1 1 0,6 1 0 0,-7 4 2 0,0-5 0 0,7-1 4 0,-7 5-1 0,2 1 3 0,5 1-1 0,-8-1 2 15,8-1-1-15,-6 0 1 0,6 0-1 0,-5 6 0 0,5-3-3 0,-8-3 0 0,8 4-1 16,0-2-1-16,0-2-3 16,-5 1-4-16,5 5-1 0,0-5 0 0,0-5 0 0,5 4-1 0,-5 1-1 0,0 1-1 0,0-7 1 0,8 2 1 0,-8 3 2 15,5-5 0-15,1 1 3 0,-6 1 1 0,8-6 3 0,-3 3 5 0,-5 4 3 32,7-7 1-32,0 5 3 0,0-5 1 0,-1 0 6 0,1 0 2 0,-2 0 13 15,9 0 12-15,-7 0 10 0,-1-5 8 0,1 5 9 0,7-7 9 0,-9 4 7 16,0-3 4-16,9 6 5 0,-7-5 3 0,1 1 1 0,-3-2 4 0,2 3 2 0,0-3 3 15,-7 6-6-15,5-4-9 0,-5 4-6 0,8 0-9 0,-8 0-8 0,0 0-14 16,0 0-7-16,0 0-9 0,0 0-5 0,0 0-3 0,5 0-2 0,-5 0-1 0,0 4-3 16,0 2-5-16,8-3-3 0,-8 3-6 0,0 3 2 0,6 0-2 0,-6 3 3 15,5-3 1-15,-5 1 3 0,0 4 2 0,0 2 0 0,7-1 2 0,-7 3-1 16,9-2-2-16,-9-2 0 0,0 5 0 0,0-4-1 0,5 0 2 0,-5-2 0 0,0 2-2 16,0 0 1-16,6 0 0 0,-6-5 1 0,0 4 2 0,0-4 1 0,7-1-1 15,-7 3 1-15,0-3 1 0,0-5 1 0,0 5-1 0,0 2-3 0,0-7-3 16,0 8-11-16,0-9-14 0,5 3-13 0,-5 3-14 0,0-5-13 0,0 1-16 0,0 1-15 15,0-2-18-15,0-4-17 0,0 5-17 0,0 1-18 0,0-2-20 0,0-4-44 16,0 6-57-16,0-6-50 0,0 5-42 0,0-5-35 0,0 0-28 0,0 0 2 16,0 0 16-16,0 0 24 0,0 0 27 0,0 0 31 0,0 0 31 0,0-5 34 0,0-5 37 15,-5-1 53-15,5 1 58 0,0 1 55 0,0-6 67 0</inkml:trace>
  <inkml:trace contextRef="#ctx0" brushRef="#br0" timeOffset="40870.08">22741 6101 0 0,'-7'-9'46'0,"7"5"50"0,-5-1 28 0,5-5 26 0,-6 4 28 0,6 1 29 0,-5 1 31 0,-3-2 24 0,0 1 26 0,3 1 19 0,-2-1 16 16,1 5-17-16,0-4-41 0,-1 4-39 0,-1-6-44 0,3 6-18 0,-1-3-7 0,-2 3-14 0,3 0-15 0,-3 0-19 0,8-7-19 0,-7 7-16 0,7 0-10 15,-6 0-6-15,6 0-1 0,0 0 2 0,-6 0-1 0,6 0 3 0,0 0 4 0,0 0 1 16,-7 0 3-16,7 0 3 0,0 0 2 0,0 0 3 0,0-5 5 15,0 5 1-15,0 0 5 0,0-4-3 0,0-1-6 0,0 5-6 0,7-6-5 0,-7 2-6 16,0 4-5-16,6-5-3 0,0 1-6 0,-6-1-5 0,7 1-3 0,1 4-6 16,-3-6-5-16,3 0-2 0,3 3-5 0,-3 3 4 0,-1-6-2 0,5 6 0 15,-5 0 1-15,-2 6-4 0,11-6-3 0,-11 3-4 0,1 3-2 0,6 0-3 0,-3 3-3 16,-4-5-1-16,2 5 0 0,4 2 1 0,-2-2-2 0,-2 7 1 0,-7-3 1 16,5-2 0-16,2 4-1 0,-7 0 1 0,7 4-1 0,-7-4-4 0,0 0-4 0,0-2-6 15,5 2-2-15,-5 0-3 0,-5 0-2 0,5-6-3 0,0 6-2 0,0-6-1 16,0 1 2-16,-7-4-1 0,7 3 2 0,0-5 2 0,-7 2 5 0,7-1 7 15,0-1 10-15,-5-4 6 0,5 5 7 0,-7-5 5 0,7 0 5 0,0 0 3 16,0 0 1-16,-9 0-3 0,9 0-4 0,-5 0-1 0,5 0-3 0,-6-5-2 0,6 1-5 16,-7 4-3-16,7-5-5 0,-5-1-1 0,5 2-1 0,-9 0 0 0,9-7 2 15,-7 8 4-15,2-9 2 0,5 8 4 16,0-7 6-16,0 2 2 0,-6 0 4 0,6-7 5 0,0 7 3 0,0-6 2 0,-5 6 1 0,5-7-2 0,0 2-4 16,0 0-6-16,5 0-6 0,-5-2-4 0,0 1-5 0,6 1-5 0,-6 1 1 0,0-3-5 15,5 1-1-15,2 6-4 0,2 0-3 0,-9-3-1 16,5 3 0-16,2 0-1 0,-1 3 1 0,-1 2 1 0,4-5 1 0,-2 3 0 0,-2 6-1 0,2-6 2 15,5 6-2-15,-4 0-2 0,-1-3 1 0,5 6 1 0,-5-3 2 0,-2 6-1 0,8-6 0 16,-5 6 2-16,3 3-2 0,-3-5 2 0,0 5-1 0,-3-3 4 16,3 9 1-16,2-5 0 0,-10-1-1 0,14 0-7 0,-14 6-10 0,7-3-12 0,-1 1-18 15,-6 1-16-15,7-4-16 0,-7 5-18 0,7-4-14 0,-7-2-19 0,7 5-23 0,-7-3-24 16,0-1-19-16,0-1-44 0,0 0-45 0,5 0-58 0,-5 2-61 0,0-1-33 16,0-4-20-16,0 3 4 0,0-5 20 0,0 5 24 0,7-3 28 0,-7-6 34 0,0 5 35 15,0-5 37-15,0 0 38 0,0 0 50 0,0 0 51 0,0 0 62 16,0 0 70-16</inkml:trace>
  <inkml:trace contextRef="#ctx0" brushRef="#br0" timeOffset="41233.89">23010 6043 87 0,'0'-9'155'0,"5"0"44"0,-5-3 38 0,9-3 35 0,-9 6 35 0,0 0 32 0,5-1 34 0,-5 4 31 0,0-3 26 0,5 0 28 0,-5 3 29 0,0-3-63 0,0 5-111 0,8-2-55 0,-8 0-24 0,0 3-15 0,0 3-12 0,0-6-15 15,0 6-12-15,0 0-17 0,0 0-17 0,0 0-14 0,0 0-16 16,0 0-16-16,0 0-16 0,0 0-18 0,0 0-17 0,0 0-17 0,0 0-12 0,0 6-14 0,0-6-7 0,0 0-5 15,0 9-8-15,0-3-3 0,0-2 1 0,0 1-3 0,0 5 4 0,0-1 3 16,0-3 3-16,0 3 4 0,0 1 4 0,0-1 2 0,0 6 1 0,0-6-1 16,0 3 1-16,5-3 0 0,-5 4 0 0,0-2-2 0,8-2-1 0,-8 7-2 15,8-7-2-15,-8 0-1 0,5 1-5 0,1 1-2 0,1-1-1 0,-7-1-1 0,13-4-2 16,-7 5 0-16,-6-7-2 0,14 3 1 0,-7-1-2 0,-2-1 3 0,3 2-2 16,-3-6 6-16,1 0 1 0,7 6 4 0,-6-6 6 0,1-6 4 0,-2 6 4 15,0-6 4-15,1 6 3 0,-2-4 5 0,3-1 2 0,-2-1 5 0,-6-3 1 0,7 5 5 16,-1-5 4-16,-1 4 2 0,-5-5 2 0,7-5 2 0,-7 5 1 0,0 1-1 15,0-6-2-15,0 4-2 0,0-4-1 0,0 2-2 0,0-3-4 0,-7 2-1 16,7-1-5-16,-5 2-3 0,-1-2-7 0,-1 0-6 0,1 0-9 0,-2 5-8 16,3-5-8-16,-2 6-9 0,1-2-7 0,0 3-14 0,-2-3-18 0,-4 7-17 0,4-7-18 15,2 7-18 1,1-2-20-16,-3 6-22 0,3-5-24 0,-2 5-25 0,0 0-24 0,0 5-51 0,-6-5-57 0,7 6-73 0,-1-2-71 0,1 1-19 0,1 5 7 0,-3-4 23 16,0 3 29-16,3 0 31 0,-3 1 35 0,3-5 40 0,0 10 39 0,-4-9 43 0,4 3 45 15,-2 4 59-15,1-7 66 0</inkml:trace>
  <inkml:trace contextRef="#ctx0" brushRef="#br0" timeOffset="41520.33">23355 5901 92 0,'6'-4'163'0,"-6"-2"47"0,7 1 41 0,-7-3 38 0,6 3 37 0,-6-5 36 0,0 4 36 16,0-3 35-16,0 3 29 0,0-3 33 0,5 0 29 0,-5 3-60 15,0 2-119-15,0-1-59 16,0-5-31-16,7 5-22 0,-7-1-16 0,0 2-15 0,0-1-19 0,9 1-18 16,-9-1-19-16,0 5-16 0,0-4-17 0,5-2-16 0,-5 6-13 15,0-6-15-15,0 3-13 0,7 3-12 0,-7-6-14 0,0 6-7 0,0-6-10 0,6 6-5 16,-6 0-5-16,5-4-4 0,-5-1-4 0,9 5-2 0,-2-4-2 16,-2 4-1-16,1-5-1 0,2 1-8 0,-3 4-10 0,8-6-13 0,-6 6-17 0,5-5-20 15,-4 5-21-15,4-4-21 0,2 4-25 0,-9 0-26 0,10 0-33 0,-3 0-42 16,-5 0-50-16,7 0-70 0,-9 4-74 0,8 1-51 0,-6 1-34 0,0-2 2 0,5 1 20 15,-12-1 31-15,8 1 33 0,-3-1 38 0,-5 2 40 0,0 0 45 0,0-6 46 0,0 3 54 16,-5 9 56-16,5-8 64 0,-8 1 79 0</inkml:trace>
  <inkml:trace contextRef="#ctx0" brushRef="#br0" timeOffset="41707.4">23524 5949 85 0,'0'6'166'0,"0"0"53"0,0-3 42 0,0-3 33 0,0 0 30 0,0 6 31 0,0-6 33 15,0 6 32-15,0-6 33 0,0 0 35 0,0 0 31 0,0 0-50 0,0 0-107 16,5-6-65-16,-5 6-46 0,0 0-27 0,0 0-16 0,0 0-13 0,8 0-11 15,-8 0-14-15,0 0-20 0,0-6-22 0,0 6-19 0,0 0-21 0,7 0-18 0,-7-3-21 16,6 3-18-16,-6 0-21 0,6-6-21 0,1 6-25 0,-2 0-27 0,4-6-28 16,-4 6-27-16,2-3-30 0,6-3-32 0,-6 6-41 0,0-4-43 0,6 4-76 15,-8 0-87-15,1 0-65 0,7 0-47 0,-6-5-7 0,2 5 13 0,-4-4 27 0,0 4 38 16,3-6 40-16,-3 0 45 0,3 3 47 0,-2-3 49 0,1-3 53 0,-7-2 54 16,6 3 70-16,1-7 84 0</inkml:trace>
  <inkml:trace contextRef="#ctx0" brushRef="#br0" timeOffset="42053.74">23745 5580 0 0,'-5'-6'1'0,"5"6"100"16,-8 0 69-16,8-5 44 0,-6 5 35 0,6 0 33 0,0-4 31 0,0 4 31 16,0-6 28-16,0 3 27 0,0 3 27 0,6-6 22 0,-6 1 23 0,0 1-68 15,0 4-124-15,0-6-64 0,0 0-28 0,0 2-16 0,0-1-4 0,8 1-8 16,-8-1-11-16,0-1-8 0,0 2-10 0,5-1-9 0,-5 1-7 0,0-1-10 0,7-2-8 16,-7 4-10-16,6-7-11 0,0 5-12 0,-6-1-12 0,7 2-10 0,1-1-12 15,-3-4-6-15,1 3-11 0,2 2-12 0,4-2-12 0,-4 2-18 0,4-1-20 16,-5 5-18-16,6-5-21 0,0 1-21 0,-7 4-22 0,6-6-19 0,-3 6-26 15,2 0-19-15,-4 0-23 0,7 0-31 0,-7 0-33 0,-2 0-30 0,9 6-28 16,-9-6-25-16,-5 0-23 0,8 4-13 0,-3-4-13 0,-5 0 12 0,0 5 25 0,0-5 30 16,0 0 32-16,0 0 34 0,0 0 33 0,0 0 40 0,-5 5 41 0,5-1 41 0,-8-4 38 15</inkml:trace>
  <inkml:trace contextRef="#ctx0" brushRef="#br0" timeOffset="42479.06">23929 5428 0 0,'-7'0'18'0,"7"0"69"0,-9 0 47 0,4 0 41 0,5 0 34 0,-7 0 31 0,7-6 27 0,0 6 25 16,-6 0 25-16,6 0 23 0,0 0 22 0,0 0-2 0,0 0-16 0,0 0-37 15,0 0-53-15,0 0-41 0,0 0-39 0,0 0-27 0,0 0-19 0,0 0-15 16,0 0-13-16,0 0-9 0,0 0-11 0,0 0-5 0,0 0-4 0,-5 6-4 0,5-6-4 15,0 4-4-15,-9-4-1 0,9 6-5 0,0-1 2 0,0-1 1 16,0 1 1-16,-7-1-1 0,7 7 2 0,0-7-5 0,0 2 1 0,0 4-8 0,-5-1-5 16,5-4-8-16,0 5-4 0,0-1-6 0,-6 0-3 0,6 3-3 0,0-3-5 15,0 6-6-15,0-6-3 0,-7 7-1 0,7-7-5 0,0 6 1 16,0-1 1-16,-6-4-2 0,6 5 1 0,0-5-1 0,0 4 2 0,0-4-1 0,0-1-2 0,0-3-3 16,0 3-1-16,0 1-2 0,6-5-2 0,-6-1-2 0,0 5-1 0,0-3-1 15,7 0 1-15,-7-3 0 0,0-3 0 0,0 6 3 0,6 0-1 0,-6-6 2 16,0 4 3-16,5-4 1 0,-5 0 2 0,7 5 6 0,-7-5 7 0,0 0 5 15,9 0 7-15,-4 0 5 0,-5 0 6 0,6 0 4 0,-6 0 3 0,7 0 3 16,-2-5 4-16,4 5 0 0,-9 0 2 0,7-4 2 0,-2 4 2 0,1-6-2 0,-6 6 1 16,8 0-1-16,-3-6-3 0,3 6-2 0,-3 0-2 0,2-3-1 0,0 3-2 15,-2 0-1-15,2 0-2 0,6-6-1 0,-5 6 0 0,-2 0-3 0,7 0-1 0,-5 0-4 16,-3 6-1-16,8-6-1 0,-8 0-2 0,11 3-1 0,-11-3-3 16,6 6-1-16,-3 0-4 0,0-6 0 0,4 4-3 0,-6 1-1 0,0-1 0 0,2 1-1 15,-1-1 1-15,-2 7-2 0,2-7-1 0,0 7-1 0,-2-7-1 0,-5 6-1 16,8-5-1-16,-8 4 0 0,0 1-1 0,5 1 2 0,-5-7 0 0,0 7 0 15,0-3 2-15,-5-3 0 0,5 5 0 0,0-5-1 0,-8 4-1 0,8-3-5 0,-5 4-5 16,5-5-7-16,-7-1-7 0,0 2-7 0,2-3-6 0,-2 3-9 0,-7 0-9 16,8-6-14-16,-1 3-10 0,2 3-17 0,-11-6-14 0,11 0-15 0,-1 6-12 0,1-6-10 15,-11 0-11-15,11 4-10 0,-2-4-14 0,1 0-13 0,1 0-22 0,-3 0-40 16,0 0-49-16,3 0-64 0,5 0-71 0,0 0-17 0,-6 0 5 0,6 0 19 0,-8 0 23 16,8 0 28-16,0 0 30 0,0 0 30 0,0 0 35 0,-5 0 39 0,5 0 42 15,0-4 54-15,0 4 62 0</inkml:trace>
  <inkml:trace contextRef="#ctx0" brushRef="#br0" timeOffset="42874.9">24377 5541 0 0,'8'-12'1'0,"-8"8"102"0,5-5 66 0,-5-2 48 0,0 7 40 0,5-5 39 0,-10 4 40 0,5-5 37 0,0 4 37 0,0-3 34 0,-5 3 32 0,5-3 28 0,0 9 30 0,0-4-71 0,-8-1-125 0,8-1-65 0,0 2-33 0,-6 4-25 0,6-6-23 16,0 6-23-16,0 0-25 0,0 0-26 0,-7-4-24 0,7 4-23 0,0 0-20 0,0 0-18 15,-6 4-16-15,6-4-12 0,-7 6-13 0,7-2-7 0,-5-4-9 0,5 11-1 16,-9-7-5-16,4 1 2 0,5 5 0 0,-7-1 2 0,1 0 2 0,-2 3 4 16,8-3 5-16,-6 1 3 0,-1-1 2 0,7 6 1 0,-5-5 2 15,-3 4 0-15,8-4-2 0,-6 1 1 0,6 2-1 16,0 2 1-16,-5-5-3 0,5 0-2 0,0 4 1 0,0-3-2 0,-8-1-3 0,8 4 0 0,0-4-2 0,8-1 0 16,-8 1-3-16,0-5 1 0,0 5 0 0,0-5-1 0,5 4 2 0,-5-5 1 0,6 2 2 15,-6 0-1-15,8-3 4 0,-3 3 0 0,-5-6 3 0,7 6 2 0,-1-6 2 0,2 0 3 16,-2 0 3-16,1 0 4 0,7 0 6 0,-9-6 6 0,2 6 7 0,-1-6 11 15,7 3 8-15,-5-9 9 0,2 8 7 0,-2-5 5 0,-2 0 7 0,1-2 8 16,1 1 5-16,-3 1 4 0,1-6 1 0,2 6 1 16,-3-6-4-16,-5-1-3 0,0 7-7 0,8-6-8 0,-8 0-9 0,0 2-8 0,0-2-6 0,0-5-8 0,0 10-14 15,0-5-13-15,-8 0-15 0,8 2-15 0,-5 1-9 0,5 3-12 0,-8-6-11 16,8 11-15-16,-6-5-18 0,1-2-19 0,-3 7-22 0,8-2-21 0,-7 2-24 16,1-1-21-16,-2 5-21 0,3-5-30 0,0 5-35 0,-3 0-58 0,2 0-67 15,6 0-50-15,-7 0-40 0,1 5-2 0,-1-5 15 0,2 5 29 0,-4-1 31 0,9 2 36 16,-5-2 38-16,5 2 39 0,-7-1 42 0,1-1 48 0,6 1 52 0,0-1 62 0,0-4 78 15</inkml:trace>
  <inkml:trace contextRef="#ctx0" brushRef="#br0" timeOffset="43286.05">24657 5398 56 0,'0'-4'125'0,"0"-1"41"0,0 0 35 15,-7 5 27-15,7-4 31 16,0-3 28-16,0 4 34 0,-5-3 27 0,5 1 30 0,0 5 26 0,-7-4 23 15,7-2-48-15,-8 6-96 0,8-5-50 0,-5 1-26 0,5 4-15 0,-7-5-15 16,7 5-10-16,0-4-11 0,-7 4-14 0,7-6-16 0,0 6-17 0,-5 0-12 16,5 0-13-16,0 0-11 0,0 0-12 0,0 0-10 0,0-4-11 0,0 4-9 0,0 0-11 15,-8 4-4-15,8-4-9 0,-8 6-5 0,8-2-4 0,0-4-4 0,-5 5-4 16,5-1-2-16,0 1-1 0,-6 5-1 0,6-5-1 0,0 4 3 0,-7-2 2 16,7 2 1-16,0 0 1 0,-5-3 2 0,5 3 0 0,0 0 1 0,-9 1 1 0,9 5 1 15,0-6-1-15,0 2 1 0,0-1-3 0,-5 5 0 0,5-6-5 0,0 1-1 16,0-1 1-16,5 6-1 0,-5-5-1 0,0 1 0 0,9-2-4 0,-9 0 1 15,5-3 0-15,2 4 0 0,-7-1 0 0,6-4 2 0,-1 5 2 0,3-6 5 0,0 1 1 16,-3 0 2-16,2-1 3 0,0-4 4 0,-2 6 6 0,10-6 7 0,-10 0 9 16,2 0 8-16,5 0 7 0,-4-6 13 0,0 2 7 0,3-1 12 0,-4 0 6 15,7 1 10-15,-9-6 6 0,2-1 6 0,-1 8 5 0,8-7 4 0,-7-1 0 16,-7 1 0-16,5 1-5 0,2 0-3 0,-7-3-7 0,6-1-8 0,-6 2-8 16,0 2-9-16,0 0-10 0,0-7-8 0,0 7-8 0,0-6-9 0,-6 6-10 15,6-1-10-15,-7 0-13 0,2 0-11 0,5 0-12 0,-7 1-13 0,-2 0-19 0,4 2-18 16,-8-2-22-16,8 9-20 0,-4-5-19 0,-3 1-23 0,6-2-22 0,-7 6-21 15,5 0-22-15,-4 0-21 0,5 0-42 0,-5 6-54 0,-1-2-67 0,6 1-71 0,-5 1-28 16,4-3-4-16,-5 4 17 0,7-3 26 0,-6 6 34 0,3-6 34 0,4 6 38 16,-8 0 39-16,13-6 41 0,-14 6 42 0,14-4 57 0,-7 3 60 0</inkml:trace>
  <inkml:trace contextRef="#ctx0" brushRef="#br0" timeOffset="43870.14">25419 5228 11 0,'0'-4'68'0,"0"4"19"0,6-6 12 0,-6 0 6 0,0 6 9 0,0-3 9 0,0-3 15 0,0 6 12 0,0 0 17 0,0-6 13 0,0 3 15 0,0 3-28 0,0-6-55 0,0 1-19 0,0 1 1 0,8 0 9 0,-8 4 16 0,0-5 12 0,0 5 10 0,0-6 3 16,0 2 0-16,0 4 0 0,0-6-4 0,0 1 0 0,0 1-1 0,0-2-3 16,0 6-3-16,0-5-1 0,0 1-1 0,0 4 0 0,0-5 2 0,0 1 2 0,0-2 4 15,0 2 4-15,0-1 4 0,0-1 5 0,0 6 5 0,0-4 2 0,0-2-2 16,0 1 3-16,0 1 0 0,0 4-3 0,0-5-4 0,0 5-3 0,0 0-7 0,-8-4-5 15,8-2-8-15,0 6-6 0,0-3-9 0,0 3-8 0,0-6-8 0,0 6-8 16,0-6-7-16,0 6-8 0,0 0-6 0,0-3-7 0,0 3-9 0,0 0-6 16,0 0-8-16,-6-6-6 0,6 6-5 0,0 0-4 0,0 0-5 0,0-6-2 15,0 6-4-15,0 0-5 0,0 0-3 0,-7-4-5 16,7 4-3-16,0 0-5 0,0 0-3 0,0 0-5 0,0 0-4 0,-6 4-4 0,6-4-1 0,-5 0-3 0,5 6-2 16,-7 0 1-16,7-3-1 0,-9 3-2 0,9 3 2 0,-5-3 3 0,-1 3 0 0,-1 6 1 15,7-5 5-15,-5-1 0 0,-3 6 5 0,8 0 2 0,-8-6 2 0,8 7 1 16,-5-3 2-16,5-2 1 0,0 4-1 0,0 0 0 0,0-6 1 0,0 4 1 15,0-2-2-15,0 5 2 0,0-7-2 0,0 0 2 0,0 6 1 0,5-6 1 16,-5 1-1-16,0 0 0 0,8-1 0 0,0 6 0 0,-8-4-1 0,5-1 1 16,-5-6 0-16,7 6 1 0,-1 0 0 0,-1-1-1 0,4 0-1 0,-2-3-8 15,-7 4-7-15,5-5-13 0,1 4-13 0,1-5-16 0,-1 7-14 0,2-7-16 0,-3 2-14 16,2-3-20-16,-1 4-19 0,0-2-24 0,9-1-23 0,-10-4-30 0,-5 5-32 16,14-1-40-16,-14 2-50 0,5-6-60 0,3 5-66 0,-1-5-14 0,-7 0 8 0,0 0 20 15,6 0 28-15,-6 0 31 0,0 0 34 0,0 0 38 0,0 0 40 0,0-5 43 16,-6-1 45-16,-1 2 56 0,-1-5 60 0</inkml:trace>
  <inkml:trace contextRef="#ctx0" brushRef="#br0" timeOffset="44187.47">25125 5139 0 0,'7'0'3'0,"-7"-5"109"0,8-4 65 0,-3 5 47 0,-5-2 36 0,7 2 37 0,-7-1 36 16,0-1 36-16,0 2 37 0,0-2 31 0,0 1 31 0,0-4 26 0,-7 5 28 0,7 4-76 0,0-6-130 0,0 3-66 0,0-3-28 0,-5 0-14 0,5 6-9 0,0 0-14 0,0-3-13 0,0 3-21 0,0-6-20 15,0 6-17-15,0 0-14 0,0 0-13 0,0 0-16 0,0 0-16 0,0 0-15 0,0 0-14 16,0 0-17-16,0 0-13 0,0 0-14 0,0 0-12 0,0 0-8 16,0 0-10-16,0 0-4 0,0 0 3 0,-8 6 4 0,8-6 4 0,0 3 6 0,-7 3 3 15,7 0 1-15,0-3 6 0,0 3 3 0,0-2 4 0,0 1 3 0,-5-1 8 0,5 1 2 16,0 5 5-16,0-4 3 0,5-1 0 0,-5-1-6 0,0 2-5 0,0-2-8 0,0 1-10 15,7-1-16-15,-7 1-16 0,8-5-24 0,-8 6-25 0,5-2-29 16,-5 1-32-16,7 1-33 0,0-2-64 0,-2 2-79 0,3-1-72 0,0-1-68 0,-3 0-19 16,1 1 1-16,-1 1 20 0,2-3 30 0,2 3 33 0,3-6 39 0,-6 0 40 15,-1 6 45-15,-5-6 47 16,8-6 47-16,0 6 65 0,-3-6 75 0</inkml:trace>
  <inkml:trace contextRef="#ctx0" brushRef="#br0" timeOffset="44471.63">25620 4920 0 0,'7'-5'3'0,"1"1"109"0,4 4 68 0,-12-6 48 0,7 2 40 32,-2 4 35-32,2-5 36 0,-7-1 34 0,0 6 37 0,0 0 34 0,7-3 37 0,-7 3 33 15,0 0 35-15,0 0-68 0,0 0-130 0,0 0-64 0,0 0-31 0,0 0-19 16,0 0-12-16,0 0-12 0,0 0-15 0,0 0-16 0,0 0-19 0,0 0-18 15,0 0-21-15,0 0-20 0,0 0-21 0,0 0-19 0,0 0-18 0,0 0-17 16,0 0-11-16,0 0-8 0,0 0-6 0,-7 3-1 0,7-3-3 0,0 6-2 16,0-1-2-16,7-1 1 0,-7 6-2 0,0-1-3 0,0 2-6 0,7-1-14 15,-7-1-18-15,0 6-28 0,0-6-35 0,6 6-41 0,-6 0-48 0,0-2-71 0,0 8-83 16,-6-6-101-16,6 0-103 0,-7-2-39 0,7 8-10 0,-7-6 11 0,7-2 24 16,-7 2 35-16,2-4 43 0,-2 4 51 0,-5-7 55 0,4 3 57 0,1-2 59 0,-7 0 74 15,9-3 75-15</inkml:trace>
  <inkml:trace contextRef="#ctx0" brushRef="#br0" timeOffset="49335.45">20177 6459 7 0,'0'0'62'0,"-8"-5"29"0,8-1 27 0,0 6 30 0,0-3 34 15,0-3 30-15,-7 6 27 0,7 0 24 0,0-6 24 0,0 2 14 0,0 4 11 0,0-5-24 16,0 5-43-16,-6 0-23 0,6 0-12 0,0-6-12 0,0 6-14 0,0 0-17 0,0 0-19 0,0 0-17 0,0 0-10 0,0-4-7 0,0 4-6 0,0 0-2 0,0 0 0 0,0 0-3 0,0 0 0 16,0 0 0-1,-6 0-3-15,6 0-1 0,0 0-4 0,0 0-5 0,0 0-3 0,0 0-3 0,0 0-6 0,0 0-3 0,0 0-5 0,0 0-4 0,0 0-6 16,0 0-6-16,0 0-6 0,0 0-8 0,0 0-8 0,0 0-8 0,0 0-6 15,0 0-7-15,0 0-6 16,0 0-7-16,0 0-7 0,0 0-4 0,0 0-8 0,0 0-2 0,0 0-4 0,0 0-5 0,0 0-4 0,0 0 0 0,0 0-3 0,0 0-1 16,0 0-1-1,0 0 1-15,0 0 0 0,0 0 7 0,0 0 5 0,6 0 7 0,-6 0 12 0,6 4 8 0,-6-4 7 0,7 6 7 0,1-1 4 0,-3-5 7 16,3 4 4-16,-2 2 3 0,-1 0 3 0,3-3 3 0,-1 3 2 0,5-1-1 0,-5-1-1 16,-2 2-1-16,3-2 0 0,-2 1-1 0,7-1 0 0,-6 1 2 0,0 1-2 15,5-2 2-15,-5 2 2 0,5-1 1 0,-4-1 4 0,4 2 3 0,2-3 2 0,-1 3-3 16,-1 3-3-16,2-3-4 0,-1-3-5 0,0 3-4 0,0 4-4 0,6-5-5 31,-6 1-1-31,1-2-5 0,-2 0-2 0,1 6-3 0,1-6-4 0,-1 2-3 16,0 3-4-16,-2-3 1 0,5 0 2 0,-5 3 1 0,1-5-1 0,4 1 2 15,-5 5-1-15,2-5 4 0,7 5 0 0,-8-4 1 0,8 3-1 0,-6 0 2 16,7-5-1-16,-3 7 3 0,3-2-1 0,-5 1 2 0,0-4-1 0,2 3 1 0,8 0 2 16,-7 1 1-16,2 1 1 0,-3-2 3 0,3 1-2 0,6-1 0 0,-9 0 3 15,8 6-1-15,-7-3 2 0,8-3-2 0,-2 0 0 0,-6 1-2 0,10-1 2 16,-5 6-3-16,3-4-2 0,-2-3-1 0,10 3-5 0,-12-2 0 0,4 1-2 0,6 5-1 15,-1-6 0-15,2 1 0 0,-2 1-2 0,0 4 2 0,0-6 1 0,2 1 0 16,-2 4 1-16,1-4-1 0,5 0 0 0,-5 4-2 0,-1-4 1 0,7-1 1 16,-7 6 2-16,8-4-1 0,-1-3 2 0,0 7-1 0,2-4 2 0,3 4-1 15,1-5-1-15,-5 3 0 0,4-2 2 0,4-1-1 0,-4 4 1 0,2-4-1 0,0 4 1 16,0-4-1-16,-2 5-2 0,3-6-2 0,-2 6 0 0,8-5-2 0,-9 5 1 16,4 0-2-16,-4-6 2 0,2 6-1 0,-2-5-2 0,9 5 0 0,-7-6-1 0,0 0-1 15,-1 0 0-15,-5 3-1 0,4 1 1 0,4-3 0 0,-4 0 0 16,-5 0 1-16,7-1-2 0,-2 1 1 0,-5 1 0 0,9-2-1 0,-9 1 1 0,6-1 1 15,-6 0-1-15,7 3 1 0,-9-3-1 0,10 0 1 0,-7 1 0 0,-1-1 0 16,-2 7 1-16,10-7 0 0,-7 2 0 0,-1-2 2 0,6 6-2 0,0-5 1 0,-6-1-1 16,6 0 1-16,2 6 0 0,-7-6-1 0,4 3 3 0,-5 1-2 0,7-2-1 15,-7 2 1-15,7-1-1 0,-7-3-1 0,0 6 0 0,6-2 0 0,-6-1 0 0,6 2 0 16,-5-4 0-16,5 3 1 0,-6-1-1 0,1-3 1 0,4 0 2 0,-5 0 1 16,2 1 1-16,-10 5-1 0,8-4 1 0,1-2 0 0,-9-5 1 0,3 6 0 15,-2 0 1-15,2 0-1 0,-3 0-1 0,1-5 1 0,3 5 1 0,-3-1-2 16,-7-4 0-16,10 5 0 0,-3-4-1 0,-9 3-2 0,12 0 2 0,-10-3 0 15,7 3 0-15,-5-5-2 0,-1 7 1 0,0-7-2 0,1 7 2 0,-3-1-2 16,3-1 0-16,0-5-1 0,-3 7 0 0,-3-2 0 0,6 1 1 0,-4-1 2 16,-2 1-2-16,6 1 2 0,-8-2 1 0,6-3 1 0,-4 3-2 0,6 1 5 15,-8-1 1-15,1-4 1 0,-1 5 0 0,-1-4 3 0,-4 3 0 0,7-3-1 0,-10-3 2 0,1 3 0 16,-3-2-1-16,3 1 0 0,-6-5 0 0,7 4-1 0,-5 2-1 0,-3-6-1 16,-5 0-1-16,7 5 1 0,-1-5-2 0,0 4 2 0,-6-4-1 0,7 6 0 15,1-6-4-15,-3 5 1 0,3-5 1 0,-2 4 0 0,-1 2 1 0,10-2-2 16,-9 1 0-16,7-1 0 0,0 1 0 0,0 1 1 0,-2-2-2 0,5 7-1 15,-4-8 1-15,0 4-1 0,8 2 0 0,-6-5-1 0,4 1 1 0,-4 4 0 16,6-3-1-16,-7 3-1 0,-2-3 1 0,10 0 1 0,-8-2-2 0,1 1 2 0,-9-1 0 16,8 1 0-16,-5-1-2 0,-2 2 3 0,1-6 2 0,-2 5 3 0,3-5 3 15,-8 0 1-15,0 0 5 0,0 0 3 0,0 0 5 0,0 0-1 0,0 0 1 16,0 0 0-16,0 0-2 0,0 0-1 0,0 0 0 0,-8-5-4 0,8 5 0 16,-5 0-6-16,5-6-1 0,-7 6-5 0,7-4-4 0,-6 4-4 0,-2-5-7 15,8 5-2-15,-6-4-1 0,6 4 1 0,0 0-4 0,0-5 0 16,0 5-2-16,-7 0 0 0,7 0-3 0,0 0-2 0,0 0-3 0,0 0-1 0,0 0-6 0,0 0-3 15,0 0-5-15,0 0-7 0,0 0-5 0,0 0-9 0,0 0-5 0,0 0-8 16,0 0-9-16,0 0-8 0,0 0-7 0,0 0-7 0,0 0 0 0,0 0-9 16,0 0-9-16,0 0-11 0,0 5-10 0,0-5-15 0,0 4-14 0,0-4-14 15,0 5-14-15,0-5-19 0,0 4-19 0,0-4-41 0,0 6-50 0,0-6-66 0,0 0-74 16,0 0-19-16,0 0 7 0,0 0 21 0,-5 0 28 0,-4 0 33 0,4-6 35 16,5-3 38-16,-5 5 37 0,-3-5 42 0,3 3 44 0,-3-3 56 0,0-3 63 0</inkml:trace>
  <inkml:trace contextRef="#ctx0" brushRef="#br0" timeOffset="49730">26175 8164 0 0,'0'-6'43'0,"0"0"95"0,-7 3 53 0,0-3 42 0,7-3 36 0,-7 3 39 0,2-3 36 0,5-1 35 0,-8 1 34 0,3-2 33 0,-1 2 29 15,-2-1 8-15,8 1-6 0,-5 3-65 0,-2 2-104 0,7-7-50 0,-8 7-24 0,8-1-15 0,0 1-12 0,0-2-17 0,0 6-17 0,0 0-14 0,-6-3-15 0,6 3-13 0,0 0-15 0,0 0-11 16,0 0-14-16,0 0-13 0,0 0-14 0,0 0-11 0,0 0-14 0,0 0-12 16,0 0-6-16,0 0-14 0,0 0-8 0,0 0-5 15,6 0-7-15,-6 0-1 0,0 0 0 0,8 0 2 0,-1 3 3 0,-2 3 4 0,3 3 4 0,3 0 4 0,-3 1 6 16,4 1 2-16,2 3 2 0,-1 0 5 0,6 7 5 0,2-8 2 0,-8 8 1 0,6-3 2 16,-1 7 1-16,3-4 3 0,5-3-4 0,-8 1 0 0,1 2-3 15,2-2-2-15,-2-5-1 0,2 7-2 0,-9-2 1 0,7-4-2 0,-6 0-3 0,1 0 0 16,-2-2-2-16,-3-4-3 0,-4 2-4 0,1-1-1 0,1 0 1 0,-7-1-1 15,0-4 2-15,0-1 4 0,0 7 10 0,-7-7 5 0,1 1 8 0,1 2 3 16,-11-4 5-16,4 3 2 0,0-1 0 0,-3-1 1 0,3-4 0 0,-8 4-2 16,1 1-4-16,6-5-4 0,-8 0-3 0,2 6-14 15,1-6-15-15,-3 0-20 0,9 0-24 0,-8 0-27 0,8 0-27 0,-7 0-33 0,6 0-39 0,-3 4-46 0,-2-4-50 16,5 0-86-16,0 5-101 0,-1-5-92 0,-4 0-83 0,4 0-26 0,-6 0 7 16,8-5 24-16,-9 5 34 0,3-4 40 15,-3-2 47-15,3-3 52 0,-8 0 56 0,-1 0 64 0,1-3 66 0,-6-3 80 0,-1 6 85 0</inkml:trace>
  <inkml:trace contextRef="#ctx0" brushRef="#br0" timeOffset="50662.08">23289 8460 0 0,'0'-9'1'0,"0"5"100"0,0-5 65 0,-5 3 44 0,5-4 32 0,0 5 35 0,0-5 35 0,-8 1 33 0,8 4 30 0,0-5 29 16,0 1 25-16,0 3 28 15,0-3 23-15,-7-2-67 0,7 3-127 0,0-4-62 0,0 9-27 0,0-8-12 0,-6 1-6 0,6 5-13 0,0-4-13 0,0 5-11 0,0-6-8 0,0 5-10 0,-6-1-6 0,6-3-6 0,0 9-7 0,0-6-8 0,0 6-9 0,0-4-10 0,0 4-12 31,0-5-14-31,0 5-16 0,0 0-16 0,0 0-15 0,0 0-10 0,0 0-6 0,0 0-4 0,-7 5-6 0,2 5-2 0,5-5-4 0,-9 10-4 0,2-5 1 0,2 3 2 32,-1 2 4-32,-1-1 5 0,1 6 6 0,-2 0 11 0,-4 1 4 0,6-3 6 15,-8 1-1-15,7 6-1 0,-6-5-1 0,7 5-1 0,1-7-2 0,-8 3 0 16,6 3-2-16,0-5-2 0,0 2-1 0,1-8 0 0,6 7 1 0,-7-4-1 16,1 2 0-16,6-3-1 0,0 1-1 0,-7-7 0 0,7 6 0 0,0-6-2 15,0 0-2-15,0 1 0 0,0 1 2 0,0-2 1 0,0-5 1 0,0 6 0 0,7-5 0 0,-7 0 3 16,0-5 2-16,0 4 4 0,0-4 8 0,0 0 7 0,0 0 12 0,0 0 11 15,0 0 11-15,0 0 6 0,6 0 4 0,-6-4 0 0,0 4 1 0,7-5 2 16,-7 0-1-16,0 1 2 0,6-6 1 0,-6 5-2 0,0-4-7 0,7-1-7 16,-7-5-9-16,7 6-11 0,-7-1-9 0,7-4-6 0,-7-2-1 0,5 1-5 15,-5 1 1-15,8-2-4 0,-8 1-1 0,5 2-3 0,1-2-4 0,-6-5-2 0,8 6 0 16,-8-7-2-16,5 7-1 0,2-1-1 0,-7-4-1 0,8 4 0 0,-2 0-1 16,-6 2-1-16,6-2 0 0,1 0 0 0,-7 5 2 0,5-4-2 0,3 4-3 15,-2 1-2-15,-6-3-1 0,7 3-1 0,-1 0-2 0,-1 0-1 0,-5 2 0 16,7-2-4-16,2 4 2 0,-4 1-5 0,2-2 1 0,-1 1-2 0,0 1 0 0,-6 4-1 15,7-5 2-15,1 5 0 0,-3 0 4 0,1 0 1 0,-6 5-1 0,8-5 3 16,-3 4 1-16,3 1 0 0,-1 1 3 0,-2-2 1 0,2 7 3 0,0-8 2 16,-2 9 3-16,9 1 2 0,-14-4 3 0,7 3 1 0,-1 3 1 0,-1-2 2 15,2 7 2-15,2-4 1 0,-9 2 0 0,5-3 3 0,2 4 0 0,-7 5 2 0,6-3-1 16,-6-2 0-16,5 5 0 0,-5-3-1 0,0-2 0 0,9 5-3 0,-9-4 1 16,0-1 1-16,7 0-3 0,-7 2-1 0,5-8-1 0,-5 8 0 0,0-7 0 15,6 0-1-15,-6 0-1 0,8 2 1 0,-8-1-1 0,0-6-7 0,5 6-13 0,-5-6-18 16,0 3-19-16,8-3-21 0,-8 0-22 0,0 0-22 0,0-3-25 0,0-2-26 15,5 7-25-15,-5-7-34 0,0 2-32 0,0-2-43 0,0 1-47 0,0-5-35 16,0 4-30-16,0-4-28 0,0 5-28 0,0-5 7 0,0 0 21 0,0 0 31 0,-5 0 34 16,-3-5 38-16,8 5 39 0,-5-9 42 0,-3 5 43 0,2-6 47 0,1-1 48 15,-2 1 45-15,-2-4 61 0</inkml:trace>
  <inkml:trace contextRef="#ctx0" brushRef="#br0" timeOffset="50884.08">23047 8632 59 0,'-5'0'168'0,"-3"-5"66"0,3 5 47 0,0-6 38 0,-4 3 33 0,9-3 31 0,-5 2 32 0,-2-1 27 0,7 1 25 0,0-2 23 0,-6 0 23 0,6 6-50 0,0 0-92 0,6-4-86 0,-6 4-87 0,0 0-42 16,0 0-15-16,0-5-15 0,0 5-11 0,7 0-15 0,-7-5-13 0,0 5-11 15,5 0-8-15,4 0-8 0,-9-4-9 0,5 4-8 0,8 0-11 0,-8 0-11 16,3 4-10-16,5-4-7 0,0 0-9 0,0 5-4 0,0-5 2 0,1 5-11 16,4-1-18-16,-4 2-22 0,6 0-28 0,-8-6-32 0,8 9-34 0,-1-5-43 0,-7 2-48 15,9 3-86-15,-2 0-106 0,0-3-55 0,-6 4-29 0,7 0-5 0,-1-6 10 0,-5 6 24 16,4-5 33-16,-2-1 41 0,-4-4 46 0,-1 0 47 0,5-4 49 0,-5-1 55 15,-3-1 58-15,5 2 79 0,-8-5 81 0</inkml:trace>
  <inkml:trace contextRef="#ctx0" brushRef="#br0" timeOffset="51547.85">23881 8593 18 0,'0'0'53'0,"0"-6"23"0,0 6 21 16,0-4 25-16,0 4 26 0,0 0 24 0,0-10 27 0,0 6 23 0,0 4 23 0,9 0 2 0,-9-6-11 0,0 6-8 0,0-4-7 0,0-1-11 0,0 5-14 0,0-4-12 0,0 4-13 0,0-5-17 0,0 5-19 0,0-7-16 0,0 7-16 0,0-3-8 16,0 3-13-16,5-6-5 0,-5 6-7 0,0 0-3 0,0 0-2 0,0-5-2 15,0 5 1-15,0 0 1 0,0-4 2 0,0 4 2 0,0 0 1 0,0 0 1 16,0 0 1-16,0 0-1 0,0-6 2 0,0 6 2 0,6-5-1 0,-6 5 1 16,0-4 1-16,0 4-1 0,0-4-1 0,0 4-3 15,0-5-3-15,0 5-2 0,0 0-3 0,0 0-3 0,0 0-4 0,0-6-5 0,0 6-5 0,0-3-5 0,0 3-7 16,0 0-3-16,0-7-7 0,0 7-4 0,0 0-4 0,0 0-5 0,0 0-4 0,0 0-4 15,0 0-6-15,0 0-3 0,0 0-2 0,0 0-3 0,0 0 0 16,0 0-3-16,0 0-2 0,0 0 0 0,0 0-2 0,0 0 0 0,0 0-1 16,0 0 1-16,0 0-1 0,0 0 2 0,0 0-1 0,0 0 3 0,0 0-3 0,0 0 1 15,0 0-1-15,0 0-2 0,0 0-2 0,0 0-4 0,0 0-3 0,0 0-4 16,0 0-6-16,0 0-6 0,0 0-8 0,0 0-5 0,0 0-9 0,0 0-2 16,0 0-3-16,0 0-1 0,0 0 0 0,0 0-1 0,0 0-3 0,0 0 1 0,-6 0-2 15,6 7 4-15,0-7 0 0,0 0 4 0,0 0 3 0,0 3 1 0,-5 3 5 0,5-6-2 16,0 0-3-1,0 5-8-15,0-5-9 0,0 0-13 0,-9 4-12 0,9-4-20 0,0 4-22 0,0-4-20 0,0 0-19 0,0 5-23 0,0-5-26 0,-7 6-24 16,7-6-25-16,0 0-4 0,0 4 7 0,0-4 18 0,-5 5 20 0,5-5 25 0,0 0 27 16,-6 6 31-16,6-6 29 15,0 0 30-15,0-6 29 0</inkml:trace>
  <inkml:trace contextRef="#ctx0" brushRef="#br0" timeOffset="52368.75">23901 8569 0 0,'0'0'14'0,"0"0"32"0,0 0 20 0,0 0 22 0,0 0 25 0,0 0 25 0,0 0 30 0,0 0 26 0,0-6 28 0,0 6 13 0,7-4 4 0,-7 4 4 0,0-5 6 0,0 5-2 0,0-4-4 0,0 4-5 0,0-5-10 0,0 5-7 0,0 0-13 15,0 0-13-15,0-7-16 0,0 7-14 0,0-3-12 0,0-3-13 0,0 6-5 0,0-5-7 0,0 1-4 16,0 4-2-16,0-6-3 0,0 6-4 0,5-5-4 0,-5 5-5 16,0-4-2-16,0 4-8 0,0-4-3 0,0 4-3 0,0-5-2 0,-5 5-6 0,5 0-1 15,0-6-4-15,0 3-6 0,0-4-3 0,0 7-5 0,0-5-6 0,0 1-3 16,-7 4-7-16,7-5-4 0,0-1-4 0,-6 2-6 0,6-1-6 0,-5 5-7 0,5-4-4 16,-9-1-2-16,2 1-6 0,2-2 1 0,5 6-3 0,-6-6-1 0,-1 2 0 15,1-1-3-15,-2 5 1 0,3-6-3 0,-2 2 2 0,7 4 1 0,-6-5-1 16,0 5 1-16,-2 0-3 0,1-4-3 0,7 4-1 0,-5 0-2 0,-3 0-2 0,8 0-5 15,-6 0-1-15,1 0-2 0,5 0-5 0,-8 4-1 0,1-4-4 0,1 0-2 16,0 5 1-16,-1-1-1 0,2-4 2 0,5 6-1 0,-8-1 4 0,2-1 0 16,-1 2 0-16,1 0 2 0,-1 3 0 0,1-5 5 0,-2 5 2 0,3-3 2 0,-3 3 3 15,3 3 2-15,0-3 1 0,5-4 1 0,-9 3 0 0,2 3 1 0,2-2 0 16,5 0 0-16,-8 3 0 0,2-3 2 0,1 1-3 0,5-6-1 16,-8 6 0-16,8 0-1 0,0-4-1 0,-5 3-2 0,5 1 0 0,0-1-1 0,0-4 3 15,-7 5-2-15,7-4 0 0,0 3 1 0,0-4 0 0,0 3-1 0,0-2 1 0,0-1 0 16,7 4 2-16,-7-2 0 0,0-4 0 0,5 8 1 15,-5-7 1-15,8 5 4 0,-3-3 2 0,-5 3 4 0,14-3 4 0,-9-2 3 0,2 7 4 0,2-7 2 0,1 5 1 16,-2-3 3-16,5-2 0 0,0 6 1 0,0-6 1 0,1 2-2 0,-2 0 0 16,0-2-3-16,3 7-2 0,-10-7-3 0,9-4-5 0,-2 3-6 0,2 3-14 15,-8-1-15-15,6-1-15 0,-4 2-17 0,5 0-15 0,-7-3-17 0,-1-3-18 16,2 6-19-16,2-6-15 0,-4 6-18 0,1-6-17 0,1 3-18 0,-2-3-25 0,-5 6-27 16,0-6-29-16,0 0-26 0,9 4-36 0,-9-4-37 0,0 0-12 0,0 0 0 15,0 0 15-15,0 0 23 0,0 0 26 0,0 0 28 0,0 0 30 0,0-4 30 0,0-2 37 16,0 3 38-16,0-3 43 0,7-3 43 0</inkml:trace>
  <inkml:trace contextRef="#ctx0" brushRef="#br0" timeOffset="52700.4">24051 8578 53 0,'7'0'149'0,"-7"-5"58"0,5 1 48 0,-5-2 42 0,0-3 40 0,9 5 39 0,-9-8 39 0,7 3 38 0,-7 4 38 0,5-5 33 0,-5 5 34 0,6-3-46 0,-6 3-89 0,0-1-74 16,5 3-68-16,-5-9-39 0,8 8-24 0,-8 4-20 0,0-5-22 0,0-1-22 0,0 6-22 0,8 0-23 0,-8 0-24 15,0 0-19-15,0 0-17 0,0 0-15 0,0 0-14 0,0 0-8 0,0 0-11 0,0 0-6 0,0 0-5 16,-8 6-2-16,8-1-3 0,0-1 0 0,0 1 1 0,0 5 1 0,0-4 2 16,0 7 3-16,0-2 4 0,0-2 3 0,0 7 4 0,0-2 1 0,-8 0 1 0,8 0 3 15,0 2-2-15,-5-1 0 0,5-1 1 0,0 6-4 0,-6-6 1 0,6 1-3 16,-5 1-3-16,5-2-7 0,0-1-11 0,0-3-10 0,-7 5-12 0,7 0-13 15,0-6-13-15,0 1-16 0,0 0-17 0,0 0-18 0,0 5-18 0,0-5-20 16,0-7-22-16,7 8-22 0,-7-1-17 0,0-1-27 0,5-3-23 0,-5 3-47 0,0 1-52 16,6-5-52-16,-6 4-46 0,0-3-8 0,5 4 13 0,-5-5 24 0,0-1 29 15,0-4 34-15,0 10 36 0,0-10 36 0,0 0 36 0,0 0 45 0,0 0 45 0,0 0 57 16,8-4 69-16</inkml:trace>
  <inkml:trace contextRef="#ctx0" brushRef="#br0" timeOffset="53143.36">24371 8681 0 0,'14'-11'14'0,"-4"7"125"0,-2-5 70 0,5 0 54 16,-5-7 45-16,-3 5 44 0,1 2 42 0,2-4 43 0,-8-3 38 0,5 2 37 16,3 4 35-16,-8-4 29 0,0 4 28 0,5-1-88 0,-5 1-160 0,0 5-74 15,0-3-34-15,0 3-24 0,0 5-19 0,0 0-24 0,0-6-22 0,0 6-22 16,0-3-26-16,0 3-18 0,0 0-21 0,-5-7-16 0,-3 7-13 0,8 7-14 0,-5-7-9 16,-3 3-11-16,-3 3-11 0,-4-1-5 0,9-1-7 15,-12 5-3-15,4-3-5 0,1 3 2 0,1 0-2 0,-9 3 3 0,7 1 0 0,-4-3 3 0,4 0 0 16,1 6 4-16,-8-3-4 0,10-4 0 0,-2 6-1 0,0-3-4 0,6 2-2 15,-7-6-2-15,1 7-4 0,8-3 1 0,-9-3-2 0,9 0-1 0,-2 0 4 0,-1 1-2 16,2 1 0-16,0-7-1 0,6 7 1 0,-7-7 1 0,7 1 1 0,-5-1 1 16,5 2 2-16,0-2 1 0,-8 1 5 0,8-5-2 0,0 0 3 0,0 0-1 0,0 0 3 15,0 0 0-15,0 0 2 0,0 5 7 0,0-5 5 0,8 4 8 16,-8-4 10-16,5 6 7 0,-5-6 11 0,7 6 7 0,-7-2 8 0,6-4 7 0,0 5 7 16,2 1 8-16,-1-2 6 0,-2-1 4 0,9 3 2 0,-9-1 1 0,8-1-1 15,-5-4-4-15,5 12-4 0,-7-9-7 0,7 3-5 0,0 0-3 0,-8-3-7 16,11 7-8-16,-3-5-3 0,-8 4-7 0,9-3-5 0,-2 4-6 0,-6-1-4 15,8-3-3-15,-7 3-4 0,-2 0-5 0,4 1-2 0,-4 1-5 0,2-7-2 0,-1 7 0 32,1-3-2-32,-7 3-2 0,6-2 0 0,2 0-1 0,-8 3-2 0,5-3 2 15,-5 0 0-15,5-5-1 0,-5 8-2 0,0-3-3 0,8-3-6 0,-8 3-3 16,0-5-10-16,0 5-5 0,0-3-9 0,6-1-8 0,-6 4-8 0,0-3-10 16,0-2-8-16,0 2-12 0,0-6-9 0,0 0-15 0,0 4-10 0,0 1-12 15,0-5-10-15,0 4-16 0,-6 1-11 0,6-5-21 0,0 0-22 0,-8 0-26 0,8 6-31 16,-5-6-58-16,0-6-71 0,5 6-61 0,-8 0-50 0,2-5-11 0,-1 5 14 0,1-4 23 15,-1-1 30-15,2 1 34 0,-9-2 39 0,7-4 41 0,1 5 46 0,-8-4 50 16,7 3 51-16,2-7 66 0,-9 4 78 0</inkml:trace>
  <inkml:trace contextRef="#ctx0" brushRef="#br0" timeOffset="57590">21428 5027 27 0,'0'-6'63'0,"5"6"32"0,-5-3 33 0,0 3 37 0,7-4 37 0,-7-2 30 0,0 0 26 0,0 6 20 0,0-3 14 0,6-3 10 0,-6 0 7 0,0 3-1 0,0-3-5 0,0 1-14 0,0 1-18 0,0-2-20 15,0 2-25-15,0-1-22 0,0 1-23 0,0-1-11 0,0 5-5 0,0-6-8 0,0 6-1 0,0-4-6 0,0 4-5 16,0-6-4-16,0 6-8 0,0 0-8 0,0 0-7 0,0 0-10 0,0 0-10 0,0 0-11 16,0 0-16-16,0 0-13 0,0 0-17 0,0 0-14 0,0 0-16 0,0 0-16 15,0 0-12-15,0 0-8 0,0 0-6 0,0 0 0 0,0 6 0 0,0 4 0 16,0-5 1-16,-6 4 1 0,6 1 4 0,0 5 5 0,0 0 5 0,0 0 5 16,0-2 7-16,0 2 6 0,-7 6 6 0,7-8 1 0,0 1-3 15,0 7-2-15,0-7-4 0,0 0 0 0,-5 7-1 0,5-6 0 0,0 4-1 0,0-4 0 0,0 0 1 16,0 3 0-16,-8-3 0 0,8 1 0 0,0-7-1 0,0 4-1 0,0 2 1 15,0-4-1-15,0-1-2 0,0-1-2 0,0 0-1 0,0 1-2 16,0-5 2-16,0 1-3 0,0-3-1 0,0-3 1 0,0 7 1 0,0-7 1 0,0 4 2 0,0-4 1 16,0 0 3-16,0 0 7 0,0 0 6 0,0 0 6 0,0 0 9 0,0 0 8 15,0 0 7-15,0 0 7 0,0 0 7 0,0 0 0 0,0 0 0 0,0 0-4 16,0 0-6-16,0 0-2 0,0-11-1 0,0 8-3 0,-8-3 0 0,8-3-6 0,0 3-5 16,-5-3-8-16,5 0-9 0,0-1-4 0,-6-1-6 0,6-4-1 0,0 6 1 15,-7-4 2-15,7-3 3 0,0-4-2 0,-6 7-2 0,6-2-3 0,0-6-7 0,0 3-2 16,0-3-1-16,0 2-1 0,0 0 2 0,0-2 3 0,6 7 4 0,-6-5 4 15,0 4 2-15,0 0 2 0,7 2-2 0,-7-2 6 0,0 0 4 16,6 4 1-16,-6 1 1 0,5-3 4 0,-5 2 1 0,8 7 1 0,-8-7-1 0,8 2-3 16,-8 5-7-16,5-2-2 0,2-3-3 0,-1 9-2 0,-6-6 0 0,6 6-2 15,2-3-1-15,-1 3-1 0,4 3 1 0,-3-3 0 0,-3 6 1 0,3-1 2 16,4-1 0-16,-5 6 2 0,6-1 0 0,-6 2 2 0,6 4 3 0,-7-2 0 0,7 2 1 16,-5 0 3-16,3 0-2 0,-4 4 1 0,-2-4-1 0,9 6-1 0,-7-8-1 15,-1 7-1-15,8-1-1 0,-7-4-1 0,-2 0 1 0,3 4-3 0,-2-4-2 16,-1 0 0-16,3 0 1 0,-1-6-2 0,-2 6-1 0,4-6 1 0,-4 6-1 15,0-5 0-15,3 0 2 0,-3-1-3 0,-5 0 0 0,8 2-4 16,-2-7-6-16,1 7-15 0,-7-7-19 0,6 6-20 0,-6-5-18 0,8-1-21 0,-8 1-22 0,5 1-26 16,-5-2-26-16,8 1-25 0,-8-5-22 0,0 6-23 0,0-6-25 0,0 0-35 15,0 3-35-15,0-3-29 0,0 0-23 0,0 0-25 0,0 0-26 0,0 0 7 0,0 0 24 16,0 0 29-16,0 0 37 0,-8 0 34 0,3-3 34 0,-3 3 36 0,2 0 35 0,-1-6 46 16,1 1 43-16,-7 1 47 0,5-2 60 0</inkml:trace>
  <inkml:trace contextRef="#ctx0" brushRef="#br0" timeOffset="57763.9">21467 5277 59 0,'-7'0'135'15,"-7"0"45"-15,8-4 34 0,-1 4 34 0,2 0 32 0,-3 0 34 0,0 0 33 0,3 0 26 0,5 0 23 0,0-6 22 0,0 6 16 0,0 0-53 0,0 0-99 0,0 0-60 0,0 0-39 0,0 0-22 0,0 0-14 0,0-6-20 0,0 6-22 0,0 0-24 0,0-4-18 0,0 4-15 0,5-5-6 16,-5 5-6-16,8-6-5 0,0 2-6 0,-3-1-8 0,2 5-7 0,-1-4-4 0,8-5-4 16,-2 3 0-16,-6 0-4 15,7 3-2-15,0-3-13 0,1 0-13 0,6 3-22 0,-7-3-23 0,-2 1-28 0,5 1-29 0,-5 0-67 0,10-1-84 0,-9-1-72 16,2 2-63-16,-1-2-24 0,0 1-3 0,-2 1 10 0,4-2 19 0,-1 1 26 0,-9 1 32 15,8-1 37-15,-8 1 39 0,3-6 41 0,-2 5 48 0,1-1 64 0,-1-4 82 16</inkml:trace>
  <inkml:trace contextRef="#ctx0" brushRef="#br0" timeOffset="58175.3">22065 4901 0 0,'0'0'6'0,"0"0"114"0,0 0 63 15,0 0 41-15,-8-5 30 16,8-1 28-16,0 3 28 0,-5-4 29 0,5 2 26 0,0 1 26 0,-6-5 23 0,6 3 21 0,0 3 24 0,0-3-81 0,-7 0-138 0,7 3-62 16,0 3-27-16,0-6-7 0,-6 0-2 0,6 2-3 0,0-1-8 0,0-1-8 15,0 3-12-15,-8 3-3 0,8-6-6 0,0 2-6 0,0 4-5 0,0-5-9 16,-7 1-9-16,7 4-9 0,0-6-9 0,-5 0-4 0,5 2-4 0,0 4-6 16,-6-5-3-16,6 0-4 0,0 5-5 0,-8-4-4 0,8 4-6 0,-5 0-3 0,5-6-7 15,-8 6-4-15,3 0-3 0,-3 0-4 0,8 0-6 0,-6 0-1 0,1 0-6 16,-2 6-2-16,-1-6-3 0,2 4-2 0,-1 1-4 0,1 0 1 0,1-1-2 0,-3 2-1 31,-5 0 1-31,7 3 1 0,-1-5 0 0,2 5 2 0,-4 2-1 0,4-1 0 16,-2 5-1-16,1-6 2 0,1 1 1 0,-4-1 2 0,2 3 2 0,7 2 0 15,-5-4 3-15,5 3 1 0,-7-2 0 0,0-1 2 0,7 4 0 0,0-4 2 16,-5 5 3-16,5-6 3 0,0 6 2 0,0-5 1 0,0-1-2 0,0 6-1 16,0-6-3-16,0 3 0 0,0-3 0 0,0 0 2 0,5 0 3 0,-5 1 0 0,7-4 3 15,-7 3 0-15,7 1 0 0,-2-1 0 0,-5-4 3 0,16 5-1 0,-11-5 4 16,1 5 0-16,1-4 3 0,7-1 0 0,-9-1 1 0,8 0-2 0,0 1 2 15,0-5-4-15,0 6-6 0,1-6-13 0,-2 0-16 0,2 0-19 0,-1 0-22 16,6 0-27-16,-7 0-34 0,2 0-24 0,4 0-24 0,-2 0-51 0,-5 0-61 0,10-6-76 16,-9 6-81-16,0-5-27 0,3 5-1 0,-3-4 19 0,0 4 26 0,3-4 31 15,-10-1 34-15,9-1 42 0,-9 2 42 0,3-2 40 0,-2-3 39 0,1 3 57 0,-7-3 64 0</inkml:trace>
  <inkml:trace contextRef="#ctx0" brushRef="#br0" timeOffset="58444.43">22267 4789 39 0,'0'-16'132'0,"0"6"54"0,0 0 37 0,0 1 35 0,0 0 34 0,0 2 34 0,0-2 37 16,0 0 35-16,-7 3 33 0,7 3 32 0,0-3 31 0,0 2-33 0,0 4-70 0,0-5-60 15,0 5-60-15,0-6-24 0,0 6-7 0,0-3-12 0,0 3-13 0,0 0-19 16,0 0-19-16,0-7-18 0,0 7-20 0,0 0-18 0,0 0-20 0,0 0-19 16,0 0-22-16,0 0-21 0,0 0-22 0,0 0-12 0,0 0-11 0,0 0-5 15,0 0-6-15,0 7-1 0,0-4-5 0,0 8 0 0,0-1 0 0,0-1 1 16,0 0 4-16,0 7 4 0,7-2 1 0,-7 0 7 0,0 6 6 0,0-5 3 15,0 4 2-15,0-4-2 0,0 6-1 0,6-3-10 0,-6-2-11 0,0-2-18 0,0 0-18 16,5 0-23-16,-5 2-25 0,9-2-28 0,-9 0-29 0,7-3-30 0,-7 4-30 16,5-6-34-16,3 1-38 0,-8 4-66 0,5-4-79 0,1-1-48 15,2 3-26-15,-8-3 5 0,5 0 22 0,2 0 31 0,-7-3 36 0,7-2 41 0,0 2 42 0,-7-6 42 16,0 0 44-16,0 0 46 0,6 0 49 0,-6-6 63 0,7 6 79 0</inkml:trace>
  <inkml:trace contextRef="#ctx0" brushRef="#br0" timeOffset="58791.88">22457 4832 0 0,'0'-10'86'0,"0"-4"72"0,0-1 45 0,5-1 41 0,-5 7 39 0,0-6 38 0,0 6 35 16,0 0 36-16,-5-1 32 0,5-1 30 0,0 7 28 0,0-2-9 0,0 3-33 15,0-3-67-15,0 2-85 0,0 4-42 0,0 0-25 0,0 0-18 0,0 0-21 16,-8-5-20-16,8 5-21 0,0 0-18 0,0 0-18 0,0 0-14 0,0 0-13 16,0 0-17-16,0 0-15 0,0 0-16 0,0 0-15 0,-7 5-12 0,7-5-9 0,-5 4-5 15,5 2-4-15,-9-3-2 0,4 3-3 0,5 3 0 0,-5 0-2 0,-3 3-1 16,2-3-5-16,-1 1-2 0,-6 4-7 0,13-4-2 0,-14 5 1 0,9-2-3 0,-2-2-3 15,1 5-4-15,-1-7-1 0,7 6-1 0,-7-6-1 0,0 0 0 0,7 1-1 16,-5 1 0-16,5-7 3 0,-8 6 3 0,8-5 5 0,0-1 4 0,0 7 3 16,-6-7 3-16,6 2 6 0,0-6 3 0,0 0-1 0,0 9 4 0,0-4 1 15,6-1 1-15,-6 2 1 0,0-2 1 0,0-4 2 0,0 5 3 0,8 1 3 16,-8-3 3-16,0 3 3 0,5 0 7 0,-5 3 10 0,7-9 6 0,0 10 6 0,-7-7 4 16,7 3 5-16,-1-1 5 0,1-1 1 0,-2 2 2 15,3 0 0-15,-2-3 3 0,1-3 1 0,-1 6-5 0,7 0 1 0,-5-6-5 0,-3 3-6 0,9 3-7 16,-9-6-4-16,2 4-24 0,6-4-30 0,-6 5-34 0,0-1-36 0,6-4-40 15,-8 5-40-15,3 1-86 0,-2-2-104 0,-1-4-68 0,2 6-50 0,2-1-17 0,-9-5 0 16,0 0 12-16,0 0 20 0,0 0 34 0,0 0 43 0,0 0 47 0,0 4 50 16,0-4 52-16,-9 0 55 0,9 0 76 0,-7 0 90 0</inkml:trace>
  <inkml:trace contextRef="#ctx0" brushRef="#br0" timeOffset="59153.71">22702 4875 51 0,'0'-4'133'0,"0"4"46"0,0-5 39 0,0 5 35 0,0 0 32 0,0 0 31 0,0 0 32 0,0 0 28 16,0 0 24-16,0 0 24 0,0 0 23 0,0 0-50 0,0 0-92 0,0-4-60 0,0 4-43 0,0 0-28 0,0 0-16 0,0 0-17 0,0 0-16 0,0 0-16 0,0 0-16 0,0 0-11 0,0 0-12 0,0 0-10 16,0 0-11-16,0-6-11 0,0 6-12 0,0 0-12 0,0 0-15 0,8 0-14 0,-8 0-10 15,0-3-6-15,0 3 1 0,8 0 1 0,-8-6-2 0,5 6-7 0,1 0-16 16,-1-6-19-16,2 6-20 0,2 0-25 0,-4 0-22 0,8 0-47 0,-8 0-57 0,11 0-72 15,-11 0-80-15,9 6-33 0,-1-6-11 0,-6 0 1 0,-2 6 10 0,9-3 24 0,-9 3 29 16,3-6 36-16,-3 4 38 0,3 1 43 0,-8-5 42 0,6 4 58 16,-1 1 65-16</inkml:trace>
  <inkml:trace contextRef="#ctx0" brushRef="#br0" timeOffset="59319.34">22789 5032 12 0,'-7'10'109'0,"-2"-4"65"0,4-3 50 0,5 3 42 0,-6-6 38 0,-1 6 31 0,7-6 30 16,0 3 24-16,0-3 23 0,0 0 17 0,0 0 15 0,0 0-37 0,0 0-65 15,0 0-83-15,0 0-92 0,0 0-65 0,0-3-53 0,0 3-44 0,0 0-41 16,0-6-64-16,7 6-70 0,-7 0-94 0,6 0-102 0,-1-6-41 0,4 6-13 0,-2 0 1 16,-2-3 12-16,9 3 17 0,-9-6 21 0,10 0 29 0,-10 2 32 0,9-7 38 15,-1 8 40-15,0-7 57 16,-2 4 64-16</inkml:trace>
  <inkml:trace contextRef="#ctx0" brushRef="#br0" timeOffset="157560.94">7833 11377 0 0,'0'0'49'0,"0"-5"48"0,0 1 29 0,0 4 29 0,0-6 29 0,0 1 25 0,0 1 28 0,0-1 24 0,0 1 25 0,0-2 25 0,0 0 26 0,-5 3-14 0,5-3-33 15,0 3-28-15,0-3-20 0,0 0-12 0,0-3-3 0,0 5-7 0,0-1-5 0,0-1-4 0,0-4-3 0,0 7-2 0,0-3-3 0,0-4-3 16,0 5-6-16,0 0-2 0,-7 1-8 0,7-6-5 0,0 5-11 0,0 1-10 16,0-2-11-16,0 0-11 0,0 6-8 15,0-3-11-15,0-3-13 0,0 6-10 0,7-5-14 0,-7 5-13 0,0 0-11 0,0 0-13 0,0 0-12 0,0 0-12 0,0 0-10 16,0 0-12-16,0 0-8 0,0 0-9 0,0 0-6 0,0 0-4 0,0 0-6 0,0 5 4 15,5 1 0-15,-5 3 3 0,9 1 2 0,-9 5 2 0,0-1 4 0,7 5 2 16,-2 2 5-16,1 4 4 0,-6-1 6 0,7 4 4 0,-1 2 5 0,2 0 2 16,-3 7-1-16,2-1 1 0,0 1 0 0,-7 3 0 0,5-1-2 0,3 6 2 15,-8-1-1-15,7-2 0 0,-2 7 1 0,-5 0-1 16,0 0-2-16,0 0 1 0,9-1-2 0,-9 7 2 0,0-6-1 0,0 5 1 0,5-5 0 0,-5 5-1 16,0-5 0-16,0 0 0 0,5-7-2 15,-5 3 1-15,8-1 0 0,-8-5 0 0,5-6 1 0,-5 2 0 0,8-5-2 0,-2-1 1 0,-6-4-2 0,7-1-2 0,-1-5-1 16,-6 2-9-16,7-8-14 0,-7 2-18 0,6-4-16 0,-6 2-21 0,7-7-20 15,-7 3-15-15,0-3-10 0,0-6-15 0,0 0-9 0,0 0-18 0,0 0-25 0,0 0-24 16,0 0-27-16,0 0-36 0,0-11-42 0,0 7-66 0,0-6-75 0,0 1-20 16,0-2 8-16,0-4 17 0,-7 2 21 0,7-2 26 0,-6-6 27 0,-1 2 35 0,7 1 38 15,-6-3 43-15,-1-3 43 0,1-1 55 0,-2 1 63 0</inkml:trace>
  <inkml:trace contextRef="#ctx0" brushRef="#br0" timeOffset="158604.37">7802 11274 63 0,'-8'-3'136'0,"8"-9"42"0,-5 8 32 0,-1-6 28 16,6 6 30-16,-8-2 28 0,8 2 31 0,0-1 29 0,-5 1 26 0,5-2 28 16,-8 0 25-16,8 3-54 0,0 3-100 0,-7-6-53 0,7 6-32 0,0-5-14 15,-5 5-7-15,5 0-9 0,0-4-8 0,0 4-14 16,0 0-16-16,0 0-15 0,0 0-14 0,0 0-17 0,0 0-12 0,0 0-13 0,0 0-13 0,0 0-13 15,0 0-14-15,0 0-12 0,0 0-14 0,0 0-11 0,0 0-11 0,0 0-6 0,0 0-2 16,0-6 7-16,0 6 8 0,5 0 9 0,2 0 9 0,1 0 8 16,-3 6 9-16,9-6 5 0,-1 0 8 0,6 4 7 0,2-4 7 0,4 0 6 0,1 0 4 15,6 0 4-15,0 0 1 0,8 0-6 0,-1 0-7 0,0 0-7 0,7 0-4 16,6 0-5-16,1-4-3 0,-1 4-2 0,-2-6 0 0,10 6 0 0,7-3 0 16,-3-3 0-1,1 2 2-15,1-1 1 0,-3-5-4 0,8 4-1 0,3 1-1 0,-3-4-1 0,0 5-1 0,1-6-3 0,0 5 2 0,5-4 3 0,-3 2 0 0,-3-2 1 31,6 4-2-31,-4-5 1 0,3 7-1 0,-2-8 2 0,2 7 4 0,-2-8 4 16,2 8 1-16,-4-1 1 0,-1-1 1 0,0 3 0 0,3-3 1 0,-3 2 0 0,0-1-1 16,0 1 0-16,2-1 3 0,-7-2 0 0,5 4 4 0,-7-3-2 0,1 1-2 0,7-5-2 15,-7 6-3-15,-1-1 0 0,2 1 1 0,-1-7-2 0,1 7 0 16,0-2-3-16,0-3 1 0,-3 4-4 0,-4-1-4 0,6-2-3 0,-7 3-6 0,8-4 0 16,-6 2 0-16,-4-2 0 0,-2 4-3 0,4-5 2 0,-5 5-1 0,-2 1 0 15,-7-1-2-15,4-5 1 0,-4 4 0 0,-5 2 0 0,1-7 7 0,-8 8 3 16,0-3 5-16,-4 2 3 0,-2-1 3 0,-7 1 5 0,-6-1 7 0,0-2 7 0,-2 7 8 15,-4-3 6-15,2 3 9 0,-4 0 1 0,2 0 6 0,-7 0-1 0,0 0-3 16,0 0-6-16,0 0-2 0,0 0-8 0,0 0-5 0,0 0-7 0,0 0-8 16,0 0-30-16,0 0-3 0,0 0 0 0,0 0 0 0,0 0 0 0,0 0 0 15,0 0-1-15,0 0-14 0,0 0-4 0,0 0 4 0,0 0-1 0,0 0-1 16,0 0 2-16,0 0-2 0,0 0 0 0,0 0-1 0,0 0 0 0,0 0 0 16,0 0-3-16,0 0 3 0,0 0-3 0,0 0 1 0,0 0-1 0,0 0 0 15,0 0 1-15,0 0 2 0,0 0-1 0,0 0 1 0,0 0 0 0,0 0 3 0,0 0 1 16,0 0 1-16,0 3 4 0,0-3 2 0,6 7 0 0,-6-2 3 0,0-1 2 15,5 1 1-15,-5-1 2 0,9 2 0 0,-9 3 3 0,7-4 1 0,-2-1 0 16,-5 8-1-16,6-3 0 0,2-5 0 0,-8 5 0 0,5 2-2 0,3-2 0 16,-8 1 0-16,7 1-1 0,-2-3 1 0,-5 7-1 0,7-4 0 0,0 4 1 0,-7-6-2 15,5 5 1-15,-5 0 0 0,0-2-1 0,8 7 1 0,-8-5 1 0,5 6 0 16,-5-6 0-16,0 5 0 0,0 7-1 0,8-3 2 0,-8 3 0 0,0-3-2 0,0 7 1 16,0-1 1-16,0 0 1 0,0 1-2 0,0 0 2 0,0 3-1 0,0 1-1 15,0 0 2-15,0 2 1 0,0-3-1 0,0 1-1 0,0 0-1 0,0 0-2 16,-8 2 3-16,8-3 0 0,0 1-1 0,0-1 2 0,-5 3-1 0,5-2 0 15,0-1 3-15,-8 2-3 0,8-5 0 0,-5 3-2 0,5-3 2 0,0 4-1 0,-7-4 2 16,0-2 1-16,7 2 3 0,-5 0 0 0,5-7 0 0,-7 6-1 0,7 1-1 16,-8-5 0-16,3 3-1 0,5-2 0 0,-8-3 2 0,2-3 0 0,6 5 1 15,-5-6 1-15,-2 1 2 0,7-5-2 0,-9-2 1 0,4 2 2 0,-1 1 2 16,-1-2 3-16,-7-4 2 0,7-1 0 0,-4 3 5 0,-2-3-2 0,0 0 1 16,0-3-2-16,-8-3 0 0,10 3-2 0,-10-2-18 0,-5-4-1 15,7 0 0-15,-7 0 0 0,-5-4 0 0,4-2 0 0,-13 3 0 0,6-3 0 0,-5-3 0 0,2 3 0 16,-8-4 0-16,-2-4 0 0,-6 4 0 0,2 1 0 0,-9-6 0 15,3 5 0-15,-9-1 0 0,0-2 0 0,2 4 0 0,-14-7 0 0,6 6 0 0,-6 0 0 16,-6 1 0-16,-1 0 0 0,1-1 0 0,0 4 0 0,-8-3 0 0,2 3 0 16,3 1 0-16,-5 1 0 0,2 0 0 0,-2 4 0 0,2-5 0 0,-2 5 0 15,0 0 0-15,2 0 0 0,-2 5 0 0,-5-5 0 0,5 4 0 0,-3 0 0 16,-4 1 0-16,9 5 0 0,-10-5 0 0,5 4 0 0,-4 3 0 0,0-3 0 16,9 1-6-16,-9-1 1 0,9 0 0 0,-2 7-1 0,0-7 1 0,2 6 0 0,7-6 1 15,-4 3-1-15,10 2 0 0,-1-6 1 16,7 3 1-16,-1-2 2 0,1 1-2 0,5 1 1 0,1-1-3 0,7-7-3 0,-1 7-1 0,6 1-2 15,1-8-3-15,0 9-3 0,6-8-1 0,7 1-4 0,-5 5-1 0,4-6-2 0,8 1-3 16,-2-5-1-16,2 5 0 0,6-1-3 0,8-4-1 0,-3 6 0 0,2-6-2 0,6 6-3 16,-1-6-2-16,9 0-7 0,-10 4-7 0,15-4-14 0,-5 0-16 0,5 0-21 15,0 0-26-15,0 0-24 0,0 0-25 0,0 0-17 0,0 0-10 0,5 0-12 16,-5 0-11-16,8 0-11 0,-1 0-15 0,-2 5-21 0,2-5-23 0,5 0-43 16,-4 4-48-16,5-4-34 0,-2 0-26 0,5 6 6 0,-4-6 25 0,-1 3 24 0,10-3 23 15,-7 0 29-15,-1 0 29 0,6-3 32 0,-6 3 35 0,7-6 42 0,-9 2 46 0,10-1 57 16,-8 1 74-16</inkml:trace>
  <inkml:trace contextRef="#ctx0" brushRef="#br0" timeOffset="159775.13">8800 12769 6 0,'0'-4'86'0,"0"4"51"0,-9-6 39 0,9 1 35 0,0 1 30 0,-7-1 29 0,7 1 26 0,-5-2 25 0,5 2 26 0,-8-1 26 0,8-1 25 0,-5 3-21 0,5-4-47 0,-6-2-45 0,6 4-46 0,0-1-28 16,0 2-15-16,-8 1-9 0,8-3-4 0,0 0-4 0,0 3-2 0,0 3 1 0,0-6-3 16,0 6-4-16,0-6-4 0,0 6-7 0,0-4-5 0,0 4-9 0,0 0-5 0,0 0-13 15,0 0-9-15,0 0-11 0,0 0-13 0,0 0-14 0,0 0-14 0,0 0-13 16,0 0-14-16,0 0-9 0,0 0-9 0,0 0-5 0,8 4-3 0,-8 2-3 15,0 3-1-15,6 3 4 0,-6-5 1 0,0 8 2 0,5 0 3 0,-5 6 2 16,8-3 2-16,-8 3 5 0,5-2 0 0,-5 5 2 0,0 1-2 0,7 5-2 0,-7-6-4 16,9 4-4-16,-9 2-5 0,0-6-2 0,0 10-5 0,5-4-1 0,-5-2-5 15,0 3-1-15,6 2-1 0,-6-3-1 0,7 0 1 0,-7 4 0 0,0-4-1 16,6-8 2-16,-6 9-1 0,0-7 1 0,7 0 0 0,-7 0-1 0,0 0-3 0,6-3-5 16,-6-2-5-16,0-4-12 0,0 0-12 0,0-2-14 0,0 2-22 0,7-3-17 15,-7-3-22-15,0 0-22 0,0-3-19 0,0-2-21 0,0 1-17 0,0-5-21 16,0 0-19-16,-7 4-19 0,7-4-25 0,0 0-39 0,0 0-50 0,0 0-61 0,0-4-64 15,0-1-11-15,-6 1 11 0,6-2 25 0,-7 1 29 0,7-5 33 0,-6 1 34 16,6-1 36-16,-7-1 37 0,7-2 42 0,-6 2 45 0,1-3 58 0,5 0 62 0</inkml:trace>
  <inkml:trace contextRef="#ctx0" brushRef="#br0" timeOffset="160264.37">8800 12808 0 0,'5'-9'2'0,"-5"-1"112"0,0 1 72 0,0-2 53 0,0 1 44 0,0 5 45 15,-5-4 42-15,5 5 40 0,0-2 42 0,0 2 37 0,-9-1 36 0,9-1 35 16,0 3 35-16,-7-9-72 0,7 8-135 0,0 4-69 0,-5-5-40 0,5-1-26 0,0 6-21 16,-8-4-18-16,8 1-21 0,0 3-21 0,-5 0-21 0,5-6-18 15,-6 6-16-15,6 0-17 0,0-6-17 0,0 6-12 0,-8 0-15 0,8 0-11 16,0 0-10-16,-5 6-9 0,5-6-7 0,-7 0-7 0,7 6-7 0,-6-3-4 16,-2 1-3-16,8 2-5 0,-6-1-3 0,-1 4 0 0,2-2-2 0,-2 7 0 0,0-4 1 15,0-1-1-15,1 6 4 0,-7-5 1 0,5 4-1 0,3 0 0 0,-8 0 0 16,7 7 1-16,-1-8-5 0,-1 2-1 0,-3 0-1 0,3 6-5 0,3-8-2 15,-3 2-6-15,-5 0-2 0,7 0-5 0,1-6-4 0,5 6-3 0,-7-5-2 0,-1 5-3 16,8-6-4-16,-6 0 2 0,6-3-3 0,-6 3 0 0,6-3 3 0,0 0 3 16,0-2 4-16,0-4 3 0,0 0 7 15,0 5 5-15,0-5 3 0,0 0 3 0,0 0 4 0,0 0 4 0,0 0 3 0,0 0 7 0,0 0 6 0,0 0 6 16,0 0 2-16,6-5 7 0,-6 1 4 0,0-2 7 0,6 0 3 0,-6 3 6 0,8-9 4 16,-8 9 5-16,7-12 6 0,-2 6 3 0,-5-1 0 0,6-5 1 0,2 4-5 15,-3-2-1-15,3-8-3 0,-3 6-4 0,3-4-5 0,3 4-7 0,-3-4-3 0,-1 1-7 16,-1-9-4-16,7 9-6 0,-8-1-7 0,9-2-2 0,-7 3-3 0,-1-3 1 15,1 6-4-15,7 0 4 0,-9-4 3 0,2 10 0 0,-1-6 1 16,2 6 0-16,-2-1 0 0,1 5-1 0,-7 1-1 0,5-2 1 16,3 0-2-16,-8 2-1 0,6 4 1 0,-6 0-2 0,5 0 1 0,3 4-2 0,-8-4-2 0,5 6 0 15,11 0 0-15,-11 3 2 0,1-5 0 0,1 5 2 0,6 6-1 0,0-3 2 16,1 3 0-16,-9-2-3 0,8 8-6 0,1-7-12 0,-2 5-17 0,-4 0-19 0,4 1-24 16,0-1-32-16,-4 2-38 0,0-2-47 0,3-1-50 0,-6 3-80 0,2-2-94 15,2 1-94-15,-4 5-90 0,2-7-27 0,-1 3 1 0,-1 2 23 0,-5-3 31 0,8 1 38 16,-8-3 44-16,0 7 53 0,0-6 54 0,0 1 61 0,0-5 65 0,-8 4 79 0,8-4 79 15</inkml:trace>
  <inkml:trace contextRef="#ctx0" brushRef="#br0" timeOffset="161196.97">8381 14214 66 0,'0'0'141'0,"0"-4"44"0,0-1 37 0,0 5 32 0,0-5 33 0,0 1 33 0,7-2 31 0,-7 2 33 0,0-1 33 0,0 1 33 0,0-8 34 0,0 9-49 0,0-3-96 0,0 1-57 0,-7-5-32 0,7 7-16 0,0-7-10 0,0-1-10 0,-5 7-12 0,5-7-14 15,-8 2-12-15,8-1-15 0,0 1-14 0,-8 0-17 0,8-3-17 0,-5 3-15 16,5 3-13-16,-6-3-10 0,1 5-13 0,5-1-8 0,-7 1-13 0,-2-2-8 0,9 6-9 16,-5-6-6-16,-2 6-11 0,1 6-6 0,-8-6-6 0,7 6-3 0,2-2-6 15,-1 1-3-15,-7 4-1 0,5 1-3 0,1-1 1 0,-4 3 0 0,3 2-1 16,3 0 3-16,-8 0 1 0,5 2-1 0,2-1 5 0,1-2-2 0,5 8 0 0,-8-7-2 16,1 0 1-16,7 0 0 0,-6-2-2 0,6 3 1 0,0-8-3 0,0 8 1 15,0-3-1-15,0-3 0 0,0 0-1 0,6 1 3 0,-6-1-3 0,7 2 3 16,-7-1 2-16,8-1 2 0,-3 0 1 0,1 1 3 0,2 1 3 0,-3-2 3 0,8 1 4 15,-5 1 5-15,-2 2 2 0,6-4 6 0,2 3 0 0,-7-3 6 0,4 1-1 0,5-1 5 16,-5 0-1-16,1-3 3 0,-3 3 0 0,3 3 1 0,-1-9 0 0,-3 7-2 16,0-5 0-16,-3-1-2 0,2 1-4 0,0 5-1 0,-2-5-3 15,3-5-4-15,-8 6 0 0,7-2 0 0,-7 2 0 0,0-1 0 0,0-1 2 16,0-4 2-16,0 4 1 0,0 1 2 0,0 1 0 0,-7 3 3 0,7-9-2 0,-8 9 1 16,3-3-4-16,-2 0-6 0,-5-2-7 0,4 1-7 0,-5-1-10 0,-5 2-10 15,4 3-8-15,1-9-9 0,-8 6-10 0,3-3-10 0,4 3-10 0,-4 0-9 0,-3-6-6 16,2 0-5-16,6 4-2 0,-8-4 1 0,11 0-1 0,-11 0 1 0,8 0-3 15,8 0-4-15,-9-4-7 0,7 4-9 0,1 0-5 0,-2-6-6 0,2 6-9 0,-1-6-3 16,7 3-3-16,-5-3-8 0,5 6-7 0,0-6-16 0,0 3-15 0,0-3-25 16,0 2-28-16,0-1-23 0,0 1-17 0,5-8-24 0,-5 9-21 0,7-8-13 15,-1 7-6-15,2-7 10 0,5 3 16 0,-8 3 22 0,9-5 24 0,-7-1 30 0,6 7 32 16,1-7 38-16,-4 2 39 0,4 5 37 0,1-5 35 0</inkml:trace>
  <inkml:trace contextRef="#ctx0" brushRef="#br0" timeOffset="161639.79">8550 14317 0 0,'0'0'41'0,"8"0"124"0,-8 0 70 0,0 0 55 0,0 0 47 0,-8 6 45 0,8-6 42 0,0 0 41 0,0-6 39 0,-6 6 36 0,6 0 31 0,0 0 16 0,-6-5 7 0,6 5-95 0,0 0-150 0,0 0-86 0,0 0-48 16,0 0-33-16,0 0-24 0,0 0-25 0,0 0-28 0,0 0-25 0,0 0-22 0,0 0-19 16,0 0-16-16,0 0-14 0,0 0-12 0,0 0-9 0,0 0-10 0,0 0-4 15,0 0-6-15,0 0 1 0,0 0 1 0,0 0 1 0,0 0 2 0,6 5 3 0,-6 1 4 16,0-2 2-16,0 2 0 0,0-1 1 0,6-1-6 0,-6 2-3 0,0-3-3 15,8 3-2-15,-8-2-2 0,7 1-3 0,-2-5 0 0,1 6-1 0,2-6-1 0,-3 3-3 16,8-3-4-16,-5 6-3 0,3-6 0 0,4 0 5 0,-9 0 6 0,7-6 8 16,0 6 5-16,0-3 5 0,0-3 4 0,1 1 3 0,-2 1 2 0,-6-2 3 0,8 3 1 15,-2-7 7-15,-4 5 6 0,-2-5 7 0,7 4 0 0,-8-3 5 0,2 0 2 16,2 3 4-16,-9-3 4 0,5 3 4 0,1-3 6 0,-6-1 7 0,0 5 6 16,7-5 3-16,-7 7 6 0,0-8 1 0,-7 1 0 0,7 4-1 0,-6-3-2 15,6 4-4-15,-5-5-5 0,-4 6-7 0,-3-5-5 0,4 4-7 0,-3-2-8 16,-2 4-11-16,0-3-8 0,-1 6-10 0,-5 0-7 0,5 0-3 0,-5 6-5 0,1-3-2 15,-3 9-4-15,2-3 2 0,6 1-1 0,-8-1-3 0,10 0 3 0,-4 7 0 16,3-2-2-16,0-4 3 0,5 5 1 0,-2 0 2 0,4 0 1 0,-1 3-2 16,-1-2 3-16,7-1 0 0,0-2 3 0,-5 1-2 15,5 7 4-15,0-7 1 0,0 0 0 0,0 1-2 0,0 1 0 0,0-2-2 0,5-4-3 0,-5 5-3 0,7 0-6 16,-1-6-6-16,-1 0-6 0,4 6-7 0,-2-5-7 0,5 1-11 0,-6-3-7 16,8 3-10-16,-2-7-12 0,2 1-13 0,4 4-14 0,-4-3-24 0,-1 0-32 0,8-6-24 15,-3 4-24-15,-5 1-36 16,7-5-39-16,-8 4-63 0,9-4-68 0,-3 0-21 0,-4 0 1 0,-1-4 17 0,8-1 24 0,-10 1 29 0,2-2 30 0,0-3 41 0,0-2 45 15,0 1 40-15,0-3 43 0,-6 2 48 0,5-4 54 0</inkml:trace>
  <inkml:trace contextRef="#ctx0" brushRef="#br0" timeOffset="162601.91">8961 14338 0 0,'0'-5'89'0,"-6"-1"77"16,1 2 57-16,-3-2 47 0,0 1 41 0,3 1 41 0,-2-1 38 0,0 1 35 16,2-2 31-16,-3 2 30 0,1-1 28 0,2-1-13 0,5 3-37 0,-7-3-72 15,7 6-97-15,0-6-57 0,-7 2-36 0,7-1-26 0,0 5-21 0,0-6-17 0,0 6-17 16,-5-4-14-1,5 4-12-15,0 0-10 0,0-3-7 0,0 3-7 0,0 0-7 0,0 0-12 0,0-6-7 0,0 6-10 0,0 0-9 0,0 0-8 0,0 0-7 0,0 0-4 16,5-5-4-16,-5 5-1 0,7 0-4 0,0 0 1 0,-2 0 0 0,2 0 0 16,6 5-1-16,1-5 2 0,-1 0 2 0,0 6 3 0,5-3 3 0,-4-3 1 15,4 4 4-15,-2 2-2 0,-5-1-1 0,10-1-2 0,-9 8-3 0,2-9-4 16,-1 3-6-16,-8 3-4 0,9 1-5 0,-9-1-8 0,11 2-6 0,-11-1-6 16,2-1-5-16,-7 0-4 0,6 1-6 15,-6 1-2-15,5 4-4 0,-5-6-1 0,0 1-2 0,0-1-2 0,0 0-4 0,-5 3 3 0,5-9 5 0,-6 9 6 0,6-3 7 16,-7-5 5-16,2 1 6 0,-4 5 5 0,9-5 6 0,-7-1 4 0,-4 2 6 31,3-6 3-31,3 6 3 0,-3-3 5 0,3-3 6 0,-2 6 1 0,0-6 3 0,2 0 2 16,-2 0 0-16,-1 0 1 0,3 0-1 0,-3 0 0 0,2 0-1 0,1 0 0 15,-3-6-1-15,0 6 1 0,3-3-1 0,-1-3 2 0,6 6 4 0,-7-6 3 16,2 2 5-16,-4-1 3 0,9-5 1 0,-7 5 3 0,7 1 6 0,-5-5 2 16,5 3 6-16,0-3 3 0,-6-3 3 0,6 3 2 0,0 0 2 0,0-6-2 15,0 5 0-15,0 1-3 0,0-6-4 0,0 6-2 0,6-6-5 0,-6-1-3 0,5 7-4 16,-5 0-6-16,7-6-5 0,2 6-2 0,-4-3-6 0,2 3-4 0,-1 3-2 0,7-1-5 15,-5 1-2-15,3 1-2 0,2 1-3 0,2-2-2 0,-3 0 1 0,8 2 0 16,-7 4 1-16,5 0-1 0,3 0 1 0,-1 0 2 0,-2 4-1 0,3-4 0 16,-3 6 2-16,-4 0-2 0,5-2-1 0,-7 1-2 0,3 4-1 0,4-5-5 15,-14 7-5-15,9-1-7 0,-1-1-9 0,-6 2-6 0,-1-1-6 0,2-1-9 0,-3 6-5 16,3-5-10-16,-8 5-7 0,5-6-7 0,-5 6-9 0,0-6-7 0,5 1-10 16,-5 5-3-16,0-6-8 0,0 0-5 0,9 3-5 0,-9-3-8 0,0 1-7 15,0-5-7-15,0 4-6 0,5-5-3 0,-5 7-2 0,7-7-6 0,-7 2-11 16,8 0 4-16,-8-3 6 0,6 3 9 0,0-2 11 0,1 1 4 0,-2-1 4 15,2 1-2-15,0-5-9 0,6 0-3 0,-6 0-6 0,-2 0 1 0,9-5 3 0,-1 1 14 16,0-1 15-16,0 1 10 0,1-2 5 0,-2-3 4 0,1 3 3 0,1-3 8 16,-1-1 10-16,0 1 25 0,-2 0 27 0,5-3 39 0,-5 3 41 0,1-1 37 0,4-4 31 15,-11 4 25-15,8-5 25 0,-7 6 22 0,9-6 22 0,-10 6 23 0,1-6 24 0,-6 5 20 16,6-5 25-16,1 6 9 0,-7-6 11 0,0 6-7 0,0-3-11 0,-7 3-17 16,7-1-15-16,-6 1-14 0,6 4-12 0,-6-5-16 0,6 4-19 0,-5 2-18 15,-2-1-19-15,-1 0-22 0,8 1-17 0,-6-2-20 0,-1 6-17 0,1-4-19 0,6 4-19 16,-5-5-14-16,-2 5-14 0,7 0-16 0,-9 0-11 0,4 0-9 15,-2 5-8-15,1-5-2 0,1 4-5 0,-4 2-2 0,2-2 1 0,2 1-3 16,-1 4 1-16,-2 3 1 0,3-3-2 0,-3 0 4 0,3 1 1 0,-2-1 1 0,0 3-1 16,2 2-1-16,-3-4-4 0,1 3-2 0,2-2-6 0,5-1-3 0,-8 5-5 15,2-6-2-15,6 6-5 0,-5-6-4 0,5 6 0 0,-8-5-4 0,8-1 0 0,0 6-1 16,-8-6-1-16,8 3-1 0,0-3 1 0,0 0 0 0,0 6 1 0,0-5-1 16,0-4 4-16,0 3 0 0,8 0 5 0,-8 0 1 0,8-3 5 0,-8-2 3 15,5 1 6-15,1 1 4 0,2-2 6 0,-3 2 5 0,10-6 6 0,-10 5 10 0,9-5 6 16,-9 0 11-16,8-5 12 0,-5 5 9 0,3-6 10 0,5 2 7 0,-5-2 4 15,1-3 8-15,4 3 2 0,-11-8 4 0,8 4 3 0,1-5 4 0,-2 6 3 16,-6-10 2-16,7 4 4 0,0 0-5 0,-5-5-4 0,-2 1-6 0,7 3-5 16,-6-2-3-16,-7-1-5 0,6-2-3 0,-6-3-5 0,6 6-3 0,-6-9-3 0,0 5-6 15,-6-4-6-15,6 3-5 0,-6-3-2 0,6-2-3 0,-7-2-3 0,-1 2-3 16,3-3 0-16,-1 1-2 0,-2 2 1 0,-5-2 2 0,6 6 2 0,1-1 1 16,0 5 3-16,1 1 1 0,-2 4 6 0,-1 6-4 0,2-1 2 0,6 1-2 15,-7 4-1-15,1 5 0 0,6-4-5 0,-5 4-5 0,5-6-7 0,0 6-6 16,-7 6-7-16,7-2-4 0,-9 1-5 0,4 4-1 0,5 1-1 0,0-1 0 0,-7 6-3 15,1 4 2-15,6 1-1 0,-5 5 3 0,5-1 2 0,0 1 4 0,0-1 4 16,0 1 1-16,0 4 0 0,0-4 0 0,0 3 2 0,5-2-1 0,-5-3-1 16,6 3 2-16,1-3-1 0,-2-3 2 0,4 4-2 0,-2-5 1 0,-2 7 1 0,1-7 1 15,1 0-1-15,-1 2-5 0,2-3-7 0,-1 7-9 0,-2-10-13 0,7 3-17 16,-5 3-15-16,1-6-22 0,5-2-23 0,-7 2-27 0,-1 0-31 0,10-5-33 16,-9 4-35-16,0-4-56 0,1-5-66 0,-2 5-74 0,-5 1-72 0,8-7-20 0,0 0 10 15,-8 1 19-15,0-5 31 0,0 0 34 0,0 0 38 0,-8 6 43 0,8-6 46 16,0 0 46-16,-8-6 50 0,3 1 59 0,5 1 68 0</inkml:trace>
  <inkml:trace contextRef="#ctx0" brushRef="#br0" timeOffset="162964.7">10062 14606 0 0,'-6'0'3'0,"6"0"113"0,-8 0 75 0,8 0 55 16,-6-6 45-16,-1 6 45 0,7 0 42 0,-5-3 40 0,5-3 39 0,0 6 37 0,-9-5 33 0,9 5 34 0,0 0 28 0,0 0-77 0,0 0-137 0,0 0-79 0,0 0-47 0,0 0-30 0,0 0-22 0,0-4-22 0,0 4-24 15,0 0-18-15,0 0-22 0,0-6-18 0,0 6-16 0,0 0-14 0,9 0-15 0,-9 0-10 0,0 0-13 16,0-5-8-16,0 5-7 0,0 0-5 0,5 0-1 0,-5-4-4 0,7 4-3 16,-1 0-3-16,2-4-5 0,-2 4-17 0,1 0-23 0,6-5-35 0,-7-1-39 15,7 2-50-15,-1-2-54 0,2 6-104 0,-1-5-128 0,-8 1-77 0,11-2-50 0,-5 6-15 16,-3-5 5-16,5 1 19 0,-8-1 22 0,2 1 37 0,-7-5 48 0,7-3 55 16,-7-3 59-16,0 2 68 0,0-2 69 0,-7-6 92 0,7-1 102 0</inkml:trace>
  <inkml:trace contextRef="#ctx0" brushRef="#br0" timeOffset="164165.47">10516 13785 93 0,'9'-10'161'0,"-2"1"47"0,-7 0 37 0,0-3 40 0,5-2 39 0,-5 4 37 0,0 1 39 0,0 0 33 0,0-1 33 0,0-1 33 0,-5 7 30 0,5-5-60 0,0 3-117 16,0-3-60-16,0 3-31 0,0 2-19 0,0-1-17 0,0 5-22 0,0-6-26 0,0 6-26 0,0 0-28 0,0 0-22 15,0 0-20-15,0 0-20 0,0 0-17 0,-7 6-11 0,7 3-11 0,7-3-8 16,-7 9-9-16,0-6-6 0,0 6-4 0,0 4-2 0,0 0 1 0,5 1 5 0,-5 4 5 16,0 1 2-16,0-1 3 0,6 1 1 0,-6-1 0 0,0 6-3 0,8-6-2 15,-8 4-6-15,5-3-4 0,-5 5-4 0,0-6-6 0,8 0-6 0,-8 1-3 16,0-1-7-16,5 1-5 0,-5-6-8 0,7 2-5 0,-7-7-7 0,0 5-8 15,7-4-5-15,-7-5-6 0,0 4-5 0,0-4 0 0,0-1 3 0,5 3 5 0,-5-3 5 16,0-4 6-16,0-1 6 0,0 2 13 0,0-6 13 0,0 4 16 0,0-4 16 16,0 0 15-16,0 0 12 0,0 0 9 0,0 0 9 0,0 0 2 0,0 0 7 15,0-4 3-15,-5-2 3 0,5 2 4 0,0-1 2 0,-7-4-1 0,7 3-1 16,-7-4-8-16,2-1-5 0,5 4-8 0,-8-8-3 16,8 3 3-16,-5-2-1 0,5 4 1 0,-8-3-4 0,8-2-2 0,-6 0-5 0,6-4-7 0,0 4-6 0,0-5-6 15,0 6-4-15,0-7-9 0,0 1-4 0,0 7-4 0,6-2-5 0,-6-6-4 16,8 12-2-16,-8-4-3 0,5 1 1 0,3 3-2 0,-3 4 2 0,2-5-1 15,0 6 4-15,-2-1 2 0,3 5 1 0,4-4 4 0,-3 4 4 0,1 0 4 0,4 4 1 16,1-4 5-16,-4 5 1 0,2-1-1 0,0 6 0 0,1 1-1 0,6-1 0 16,-15 4-2-16,14-1 0 0,-12 2 2 0,7 1-2 0,-8 2-4 0,1 2-6 15,-2 1 0-15,4-2-7 0,-9 0-1 0,5 5-1 0,-5-3-3 0,0-2 1 16,-5 0-2-16,5 1 1 0,-9 1-1 0,4-8-2 16,-2 2-4-16,1 0-1 0,1 4 1 0,-4-5-3 0,-3-4-4 0,-2 5-5 0,9 0-8 0,-8-6-12 0,-1 0-10 15,1 3-15-15,1-3-15 0,4 1-15 0,-3-6-14 0,-4 6-13 0,9-6-14 0,-7 2-12 16,8 0-14-16,-9-3-10 0,7 3-14 0,-1 0-17 0,3-2-26 0,5-4-23 15,-7 5-17-15,7-5-23 0,0 0-22 0,0 0-15 0,0 0-10 0,0 0 3 0,0 0 12 16,0 0 20-16,0-5 23 0,7 1 28 0,-2-2 28 0,10 0 37 0,-10 3 38 16,4-9 37-16,1 8 35 0,4-6 42 0,1 2 45 0</inkml:trace>
  <inkml:trace contextRef="#ctx0" brushRef="#br0" timeOffset="165140.79">10693 14366 0 0,'14'-15'20'0,"6"2"33"0,-9-2 28 0,9 0 32 0,-6 0 38 0,-1 0 36 15,6 0 35-15,-6 0 34 0,8-3 31 0,-9 2 24 0,7 2 16 0,-6 0 12 0,1 0 12 0,-1-2 5 0,-6 7 1 0,5 0 0 0,-7-6-1 0,2 9-11 0,2-4-19 0,-9 5-15 0,5-4-14 0,-5 3-14 0,0 2-11 0,0 0-12 0,0 4-17 16,0-5-16-16,0 0-16 0,0 5-21 0,0-4-20 15,0-3-23-15,0 2-23 0,-5 5-22 0,5-4-18 0,0 4-16 0,-9-5-15 0,9 5-13 0,-7 0-13 16,7 0-9-16,0 0-13 0,-5 0-7 0,5 0-10 0,-6 0-6 0,0 0-6 16,-1 5-5-16,7-1-3 0,-8 1-6 0,3 2-5 0,-2 2-3 0,0 0-5 0,2 1-2 15,-3-1-3-15,1 6-1 0,2-4 0 0,-2 2-4 0,0 2-2 0,7 1-6 16,-5-2-3-16,-3 5-3 0,2-4-7 0,6 0-4 0,-7-2-4 0,7 2-1 16,0-3-3-16,0 2-1 0,0-4 0 15,0-1 1-15,0 0 4 0,0-3 4 0,0 4 5 0,0-5 9 0,7-1 6 0,-7 2 9 0,6-3 8 0,2 3 11 0,-8-6 10 16,5 0 8-16,9 0 9 0,-9 0 10 0,2 0 9 0,6 0 9 0,-6-6 7 15,5 3 3-15,3-3 3 0,-3-3 1 0,0 3 6 0,9-4 8 16,-10 5 5-16,5-8 4 0,-5 3 2 0,2-1 4 0,2 2 2 0,-4-6 0 16,2 5 2-16,-5-4-3 0,4-2 1 0,-5 7 2 0,6-6 1 0,-6 2 1 0,-1-2-1 0,-6 0-7 15,7-4-5-15,-1 4-6 0,-6 0-4 0,0 0-6 0,5 1-6 0,-5-2 0 0,0 1-4 16,0 6 0 0,0 0-5-16,0 5-2 0,0-2-7 0,0 6-4 0,0-6-8 0,0 6-8 0,0 0-9 0,0 0-13 0,-5 0-10 0,5 6-12 0,0 0-13 15,-6-2-10-15,6 5-11 0,0 6-8 0,-7-6-12 0,7 7-5 0,0 2-8 16,0-3-2-16,-6 6-4 0,6-3 1 0,0 3 3 0,0-2 9 0,6-4 9 0,-6 3 10 15,0-2 10-15,7 2 9 0,-7-7 6 0,6 5 9 0,-6-7 7 0,5 6 8 16,3-6 8-16,0 0 7 0,-8-3 8 0,5-2 9 0,1 2 14 0,1-1 12 16,-2-1 14-16,4 2 14 0,3-6 12 0,-6 0 13 15,8 0 12-15,-7-6 8 0,5 2 10 0,0-1 8 0,-4-1 8 0,4 2 5 0,2-7 6 0,-1 2 1 0,0-5 1 16,0 3-4 0,1-4-9-16,-1 0-7 0,-3 2-10 0,4-8-9 0,1 7-5 0,-3-5-8 0,-5 0-8 0,-2-5-1 0,8 3-6 0,-5 2-2 0,-2-5-4 15,1 3-5-15,-7-3-3 0,5-1-6 16,4 7-3-16,-9-6-5 0,0 3-3 0,0 2 0 0,0 3-5 0,0-2-1 0,0 3-4 0,-9 0-2 0,9 0-7 0,-5 6-4 15,-2-1-6-15,7 1-7 0,-6 4-8 16,-2-5-8-16,2 4-5 0,-1 6-7 0,2 0-9 0,-9 0-7 0,9 0-7 0,-3 6-12 0,1 4-12 0,-7-5-7 16,9 4-6-16,0 6-3 0,-3-5-5 0,3 5 0 15,-3 3 0-15,2 3 1 0,-1-2 2 0,1 0 6 0,6 2 2 0,-8 3 8 0,8-6 6 0,0 3 10 0,0 3 11 16,8-4 7-16,-8-2 8 0,6-3 9 0,1 6 6 0,-1-6 8 0,2-2 9 16,-3 1 8-16,3 2 5 0,2-1 5 0,-1-6 4 0,-4 6 4 15,10-5 3-15,-3 1 3 0,-5-4 2 0,-2 4 2 0,8-1 0 0,-5-1 3 0,-2 2 0 0,1-7-1 16,-2 2-2-16,4 3-1 15,-9-5-2-15,0 1 2 0,5-5-3 0,-5 0 1 0,0 6 1 0,0-6 1 0,0 4 3 0,-5 2 2 0,5-6 3 0,0 5 2 0,0-5 0 16,-9 4 2 0,9-4 0-16,-5 6-1 0,5-6-3 0,-7 0-2 0,7 0-3 0,-6 0-5 15,6 0-7-15,0 0-9 0,-8 0-8 0,8 0-8 0,-6 0-11 16,6 0-6-16,0 0-8 0,0 0-7 0,-7-6-7 0,7 6-7 0,0 0-4 0,0 0-7 16,0 0-10-16,0-4-6 0,0 4-8 0,0-5 0 0,0-1-6 0,0 2 4 15,7-2-1-15,-7-3 2 0,0 4 3 0,6-5 3 0,-6 1 6 0,8 3 3 16,-2-3 4-16,1-6 8 0,-2 5 10 0,9 1 9 0,-7 0 10 0,4-7 11 15,5 6 9-15,-5 0 12 0,2 1 15 0,2-7 11 0,-4 7 13 0,10 0 12 0,-8 0 9 16,5-6 13-16,-4 5 11 0,4-1 11 0,3-4 6 0,-3 7 10 0,3-2 7 16,-2-1 6-16,-6 2 6 0,6-2 0 0,-4 2-1 0,4 0-4 0,-6 5-2 0,-7-8-1 15,7 8-4-15,-6-1-1 0,-1-1-2 0,2 6-1 0,-8-3 2 0,0 3 1 16,0 0-2-16,0 0-2 0,0 0-6 0,0 0-6 0,0-6-7 0,0 2-10 16,0-1-5-16,-8 5-11 0,2-4-10 0,6-1-11 0,-7-2-10 15,1 4-12-15,-1-3-10 0,-7 1-11 0,9 5-10 0,-2-4-6 0,-5-2-4 0,5 2-5 16,-1 4-2-16,-4 0-4 0,5 0-2 0,2 0-2 0,-3 0-2 0,1 0 0 0,1 4-1 15,0 2-1-15,6-2 4 0,-5 7 0 0,-2-1 1 0,-2-1 0 0,4 6-1 16,-2-1 2-16,1 2 2 0,1 2 1 0,-3-3-2 0,8 5 0 0,-8-2 1 0,3-3-1 16,5 6-2-16,0-3-2 0,0-3-2 0,0 1-2 0,0 2 0 0,0-3-2 15,0-6 1-15,5 7-2 0,3-2 2 0,-8-4 2 0,8-1 2 0,-3 3 0 16,8-3-3-16,-8 0-1 0,4-3-6 0,3 3-9 0,0-5-10 0,3 1-14 16,-3 1-15-16,0-2-18 0,8-4-19 0,-6 6-26 0,5-6-28 0,-6 0-34 15,8 0-37-15,-9 0-68 0,8 0-86 0,-8 0-54 0,7 0-37 0,-6 0-3 16,8-6 15-16,-8 2 24 0,6-2 32 0,-6 1 34 0,0-4 37 0,0 5 42 15,1-11 45-15,4 6 48 0,-4-7 52 0,-2 5 69 0,-4-7 83 0</inkml:trace>
  <inkml:trace contextRef="#ctx0" brushRef="#br0" timeOffset="165766.43">19224 12090 100 0,'0'-4'173'0,"7"4"49"0,-7 0 38 0,0-5 29 0,0 5 23 0,0 0 17 0,0 0 14 0,0 0 10 0,0 0 10 0,0 0 12 0,0 0 17 0,0 5-71 0,0-5-119 0,9 4-68 0,-9 2-38 0,0 3-20 0,0-5-4 0,0 11 2 0,0-4 5 0,0 8 8 0,0-4 10 0,0 3 7 0,0 7 11 0,-9 5 0 0,9-2-3 0,0 8-5 16,-7-3-8-16,7 7-8 0,0-1-6 0,-5 5-5 0,5 1-7 0,-8 3-6 15,8 0-7-15,-5 1-3 0,5 0-9 0,-6-5-6 0,6 4-3 0,-8-3-6 0,8 4-3 16,0-10-4-16,0 4-6 0,0-3-4 0,0-7-7 0,0 1-18 0,0 2-18 16,8-8-22-16,-8 2-28 0,6-6-28 0,-6 1-31 0,5-1-39 0,3-3-39 15,-3-3-59-15,2-3-70 0,2-5-64 0,-4 5-66 0,1-11-19 0,1 1 2 0,-2-1 21 16,9-4 25-16,-7-4 35 15,-1-1 37-15,7-4 41 0,-5-7 47 0,-3-3 48 0,9 1 52 0,-9-8 59 0,10-9 72 0</inkml:trace>
  <inkml:trace contextRef="#ctx0" brushRef="#br0" timeOffset="166492.72">19174 11925 0 0,'-14'0'31'0,"7"0"125"0,-6-5 73 15,7-1 58-15,1 6 47 0,-3-4 40 0,1-2 38 0,7 1 33 0,-6 1 31 16,6-1 25-16,0 5 24 0,0 0 9 0,0 0 0 0,0 0-101 0,0-4-160 0,0 4-94 16,0-6-59-16,6 6-36 0,-6 0-21 0,0-4-18 0,7 4-11 0,1-5-13 15,3 5-6-15,-3-6-7 0,10 3-4 0,-4-4 1 0,6 2 1 0,4 1 5 16,3-1 4-16,6-5 4 0,-1 6 4 0,7-7 2 0,7 2-2 0,-2-1-2 16,11 1-3-16,-4-2-1 0,14-2-4 0,-6 1 0 0,11-1-4 0,-4-2 1 0,13 1 0 15,-2-2 4-15,7 1 0 0,3 2 4 0,3-8-3 0,9 7 4 0,-2-5 1 0,7 3 3 16,1 2 2-16,-3-5 2 0,9 4 0 0,-1 0 1 0,1 0 4 0,8 2 2 15,-3-2 1-15,2 0-1 0,-7 5-1 0,7 1 0 0,-2-2 3 16,3 1-1-16,-9 1-1 0,1 4-4 0,-1 1 0 0,1-2-2 0,0 1 2 0,-8 1 0 16,1-2-1-16,-7 3-3 0,9 3 2 0,-9-6-1 0,-7 2 0 0,2 4-2 15,0-6 0-15,-7 6-2 0,-2-5-1 0,2 1-1 0,-6 4-2 0,-8-6 0 16,8 6-4-16,-8-5-2 0,0 1 0 0,-5 4-1 0,6-5-1 0,-7 1-4 0,-7-2-3 16,8 0-1-16,-8 3-5 0,0 3 2 0,3-6-1 0,-12 3 0 0,4-3-1 15,0 6 1-15,-8-6 0 0,-6 6 0 0,1-4-2 0,-1 4-1 0,-7 0-1 0,-6 0 3 16,1 0 0-16,-15 0 4 0,7 0 3 0,-4 0 2 0,-10 0 6 0,1 0 1 15,2 0 0-15,-8 0 0 0,0 0-3 0,0 0 1 0,0 0-2 0,0 0 2 16,0 4 0-16,0 2 5 0,0 0-1 0,0 3 4 0,-8 0-3 16,8 1-4-16,-6 4-1 0,6 1-1 0,0 4-2 0,-5 2 3 0,-2 3 3 0,7-5 2 0,-8 11 4 15,8-6 0-15,-6 4-1 0,6 2 0 0,-6 1-1 0,6 2-2 16,-7-3 2-16,7 7-2 0,-5-1 1 0,-2 2 0 0,7 1 0 0,-9 0 1 0,4 5-3 16,-1 1 0-16,-1 4-2 0,2-1 1 0,-4 1-2 0,4 6-2 0,-2-1-4 15,1 4 0-15,1 0 0 0,-3 6-2 0,0-6 2 0,3 5-2 0,-2 2-3 16,7 2 1-16,-7-3-1 0,2-1-2 0,-2 1-1 0,-1 0 0 0,8 0-2 15,-5-2 3-15,-2-3-2 0,0 0 0 0,2-1 0 0,-3-4-1 0,0 0 3 16,3-1 2-16,-8-4-1 0,-1-4 3 0,2-2 1 0,1-4 3 0,-10 0 1 0,2 1 2 16,-1-6 0-16,1-1 3 0,-8-2 0 0,1-3 1 0,-6-2 1 15,-2-4 1-15,2 5-2 0,-7-9-2 0,0 1-2 0,-6-4-2 0,-2 0-4 16,-4-6-5-16,-1 1 0 0,-7 1 0 0,-6-8-10 0,-1 4-13 0,-5-7-8 0,0-7-10 16,-8 4-8-16,-5-3-6 0,0-3-6 0,-8-2-6 0,0 2-9 0,-4-4-6 15,-9 1-5-15,1-7 0 0,-8 5 3 0,1-2 3 0,-6 1 5 0,-5-3 8 16,-2 2 8-16,1 2 9 0,-9 0 3 0,-5 4 6 0,8-4 9 0,-8 3 8 15,0 1 8-15,0 7 9 0,8-3 1 0,-10 1 4 0,4 5 3 0,-2 0 1 0,6 0 1 16,1 5 1-16,7 1-1 0,-8 3 3 0,14-5 4 0,-1 7-3 0,2-1-1 16,5-1-3-16,7 0-4 0,0 6 2 0,12-6 3 0,0 3-1 0,8-3-3 0,13 0 0 15,-8-5 2-15,16 8-3 0,3-3-6 0,9-3-8 0,-2-2-10 0,14 1-12 16,0-1-9-16,7 1-16 0,5-1-15 0,6-4-31 0,3 6-36 16,5-6-33-16,5 0-31 0,8 0-36 0,0 0-32 0,8 0-47 0,0 0-46 0,3-6-61 15,1 6-62-15,9 0-16 0,6-4 10 0,-9 4 21 0,8-5 30 0,1 1 41 0,-1-1 46 16,6 1 46-16,2-8 44 0,-3 9 44 0,-4-3 46 0,10-4 52 0,-3 1 58 15</inkml:trace>
  <inkml:trace contextRef="#ctx0" brushRef="#br0" timeOffset="167282.1">20451 14141 0 0,'0'-9'24'0,"5"-6"145"0,-5 0 87 0,0 0 66 0,0 7 51 0,5-6 46 0,-5-2 39 0,0-4 39 0,0 7 35 0,0-3 37 0,9 2 31 0,-9-5 32 15,0 4 29-15,0 4-109 0,0 1-186 0,5 1-105 0,-5 0-66 0,0 2-35 0,7 4-24 0,-7-3-18 0,0 6-21 0,0 0-14 16,0 0-17-16,0 0-15 0,0 0-15 0,0 0-9 0,0 6-8 0,0-3-3 0,0 9-5 0,0-3 1 0,0 5-1 0,0 0 1 16,0 7-2-16,8-2 0 0,-8 6 2 0,-8 4-1 0,8-4 5 0,0 8 2 15,0-2-1-15,-7 3-1 0,7 4-3 0,0-4-3 0,-5 0-1 0,5 5-3 0,-9-5-5 16,9 2-6-16,-5-3-6 0,5 2-3 0,-5-2-5 0,5 1-7 0,0 2-8 16,-8-8-9-16,8 2-15 0,0-6-6 15,0 6-6-15,8-6-10 0,-8 5-11 0,0-9-13 0,5 5-11 0,-5-7-8 0,5 3-4 0,-5-2-8 0,9-4-4 0,-9-1-3 16,5 2-4-16,-5-7 7 0,7 0 6 0,-7-5 10 0,8 2 13 0,-8-1 14 15,0-5 18-15,0 0 16 0,0 0 15 0,0-5 11 0,0-1 14 0,0-3 5 16,0 0 10-16,0-7 4 0,0 1 8 0,-8 2 6 0,8-8 4 0,0 3 1 16,-7-6-7-16,7-1 1 0,-5 1 2 0,5-6 2 0,-9 2 6 0,4-2 3 15,5-4 2-15,-5 4 7 0,5-4 5 0,-8-5 5 0,8 5 6 0,0-6 8 0,0 1 10 16,0-4 5-16,0-2 2 0,0 6 4 0,0-5 4 16,0 6 4-16,0-2 3 0,0 1 7 0,0 4 3 0,0 6 6 0,0 0 7 0,-5 5 1 0,5 3 6 0,0 3-2 15,-8 3-4-15,8-1-2 0,0 7-1 0,-6 4-4 0,6-5-13 0,0 5-14 16,-7 1-16-16,7 4-16 0,0 0-15 0,-6 0-12 0,6 0-8 0,-7 4-10 15,1 7-6-15,6-2-7 0,-13 0-7 0,6 7-4 0,0 3-7 0,0 2 2 16,2-3 0-16,-8 6 2 0,7 1 5 0,-2 4 6 0,-4-4 6 0,4 5 3 0,2-2-1 16,0-4-2-16,-1 7-4 0,-5-7-1 0,5 0-4 0,0 7-2 15,1-7-3-15,-1 0-1 0,1 1-4 0,-2-7-3 0,8 3 0 0,-5-2 1 0,-2-1-3 0,7-3 0 16,-6 1 1-16,6-2 3 0,0 1 1 0,0-5 2 0,0-1-2 16,0-3 3-16,0 3 1 0,0-5 0 0,0 1 3 0,0-5 3 0,6 6 2 0,-6-6 4 15,0 0 3-15,7 0 5 0,-7 0 6 0,5-6 5 0,3 1 7 0,-8 1 5 16,13-1 3-16,-7-5 9 0,1 1 3 0,7-6 4 0,-9 0 3 0,8-4 2 15,-7-2 3-15,9 3-1 0,-2-1-1 0,-2-7-3 0,-3 3-3 0,4-7-3 16,2 6-4 0,-8-12-4-16,7 8-4 0,-6-6-2 0,6 4-6 0,-7-3-2 0,7 3-1 0,-5 2-2 0,-3-3-1 0,9 7 1 0,-14 0 2 0,5 5-2 0,10-2 0 15,-15 12 1-15,5-6-1 0,2 6-1 0,-7 2-4 0,7 4 0 0,-7-3-1 16,5 6-1-16,3-5-2 0,-8 5-4 0,6 5-3 0,1 1-1 0,-7-3-3 16,6 9 0-16,-1-3-3 0,2 1-4 0,2 5-8 0,-4 4-11 0,1 5-12 0,1 1-14 15,-2-1-20-15,3 6-22 0,0-2-28 0,-8 8-31 0,5-9-33 0,1 8-37 16,-6 6-40-16,0-7-68 0,0-1-87 0,0 1-73 15,0-4-69-15,0 4-15 0,0-1 12 0,-6-3 25 0,6 1 33 0,-5-4 42 0,5 4 45 0,-8-7 46 0,8 0 51 16,-8-5 52-16,3 5 54 0,5-3 70 0,-7-2 74 0</inkml:trace>
  <inkml:trace contextRef="#ctx0" brushRef="#br0" timeOffset="167771.2">19772 15587 0 0,'0'-4'22'0,"7"-5"115"0,-7-3 72 0,0 3 58 0,6 0 52 16,-6-1 45-16,-6 1 43 0,6-3 40 0,0 3 40 0,0 0 38 0,0 0 34 0,0-1 21 0,0-1 14 0,0 1-79 0,0 1-130 0,0 4-76 0,0-5-50 0,0 1-36 0,0 4-29 0,0-5-21 0,0 6-20 0,0-7-19 15,0 7-19-15,6-7-17 0,-6 7-14 0,0-1-14 0,8 1-8 0,-8-5-12 16,5 3-10-16,3 0-6 0,-3 2-8 0,-5-1-5 0,14 5-5 0,-9-6-2 16,2 6-3-16,7 0-1 0,-1 0-2 0,-8 0 0 0,11 6-3 0,2 3 1 15,-4-3-2-15,-2 3 1 0,7 1 0 0,-6 4-1 0,6 1 1 0,1 1-2 16,-6-3-3-16,4 7-6 0,-4-1-9 0,-2 2-5 0,2-3-11 0,-1 3-8 16,1 3-5-16,-7-5-4 0,-2 5-5 0,1 1-2 0,1-1-5 0,-7 0-4 0,6 1-4 15,-6-1-7-15,0 1-7 0,0-5 1 0,0-1 2 0,0 6 4 0,-6-11 13 16,6 2 4-16,0-1 6 0,-7-2 4 0,7-4 4 0,0 6 7 0,-6-9 6 0,1 3 6 15,5-3 8-15,-7-2 11 0,7 1 12 0,-9-5 9 0,4 4 2 0,5-4 4 16,-6 0 0-16,-1 0 3 0,7 0 0 0,-5 0 3 0,-4-4 6 0,2 4 2 16,2-5 2-16,-1 1 2 0,-2-2 2 0,3-3 2 0,-3 3 2 0,3-4 2 0,-2-4 1 15,7 4 0-15,-7-5 1 0,2 0-1 0,5-3 1 0,-8-1-5 16,8-2-3-16,-7 2-6 0,7-5-3 0,0 0-6 0,0 0-6 0,0-1-7 0,7 1-8 16,-7 3-5-16,8-3-4 0,-3-1-8 0,2 6-6 0,0-2-10 0,6 8-13 15,-8-1-17-15,9 4-19 0,-9-5-22 0,11 9-27 0,-4-3-26 0,8 4-30 0,-8 5-35 16,1 0-34-16,1 0-61 0,4 0-70 0,-5 5-80 0,8 1-86 0,-10-3-25 15,10 3 5-15,-8-2 21 0,6 7 32 0,-6-7 40 0,1 2 41 0,-2-3 46 16,1 3 47-16,-7-1 50 0,2-5 54 0,4 0 66 0,-4 4 68 0</inkml:trace>
  <inkml:trace contextRef="#ctx0" brushRef="#br0" timeOffset="168466.01">20417 15529 22 0,'-6'0'153'0,"-1"0"88"0,7 0 69 0,-6-4 54 0,-1-1 49 0,1-2 42 0,-1 4 42 16,0-3 38-16,7 2 31 0,-7-7 28 0,2 8 25 0,5-3-30 0,0 2-66 15,-8-1-113-15,8-1-139 0,0 2-78 0,0-2-44 0,-5 3-31 0,5 3-21 16,0 0-21-16,0-6-23 0,0 6-19 0,0 0-14 0,0 0-12 0,0 0-9 0,0 0-6 16,0 0-8-16,-6 0-5 0,6 6-3 0,0-3-5 0,0 3-2 0,-8-2-4 15,8 2 0-15,0-1 0 0,0 5 0 0,8-1 3 0,-8 0 2 0,0 0 0 16,0 3 5-16,6-3 3 0,-6 1 0 0,5 4 2 0,3-4-1 0,-3 0 4 16,2-1 2-16,7 2 2 0,-8-2 0 0,7 1 5 0,0-4 0 0,0-2 2 0,0 1 3 15,0 0 4-15,6-5 1 0,-4 0 4 0,4 0 2 0,0-5 6 0,-1 0 2 16,-2 1 3-16,2-2 3 0,3 0 2 0,-10-3 5 0,10 5 5 0,-9-7 4 15,0 2 5-15,3 5 5 0,-10-8 3 0,9 8 6 0,-9-5 2 0,2 4 5 16,-7-5 0-16,0 5-1 0,9-4-1 0,-9-1-6 0,-9 4-2 0,9-3-5 0,0 0-6 16,-7-1-6-16,2-5-4 0,-1 6-7 0,-7-2-7 0,5 1-7 0,1-4-6 15,-5 4-7-15,5 0-6 0,-6 5-1 0,8-5-5 0,-9 5-3 0,1 1-1 16,0 4 0-16,0-5-2 0,-1 5-3 0,7 5-1 0,-4-5-2 0,-2 4-2 0,0 7-1 16,-1-7-1-16,9 7 1 0,-10 3-1 15,10-5-2-15,-9 6-1 0,9-1 0 0,-3 2 1 0,3-1-2 0,-3 3 0 0,2-2 1 0,6-2-1 0,-7 5 1 16,7 2 1-16,0-8 1 0,0 7 3 0,0-4 2 0,0 2 0 0,0 1 3 15,7-4 0-15,-7 6 3 0,6-3 1 0,2-2 0 0,-3 2 4 0,-5-3-2 16,13 0 3-16,-8 0 1 0,9-5 1 0,-7 4 1 0,6-4 2 16,1-1-2-16,-1-3 1 0,0 3 1 0,5-3-1 0,-4-2 1 0,4-4-1 0,3 5 0 0,-2-5-4 15,8 0 1-15,-7-5-1 0,4 1-2 0,-3-2 0 0,6 3-1 0,-4-3 0 0,-2-3 0 16,6-3-5-16,-7 3-3 0,6 0-2 0,-2-1 5 0,-3 1 4 0,-2-7 8 16,2 2 4-16,-2-1 8 0,-1-1 6 0,3 3 7 0,-9-1 8 0,8-1 9 15,-8-1 6-15,2 2 7 0,-9-5 11 0,8 4 8 0,-5 0 7 0,0-4 1 16,-3 4 1-16,1-4-1 0,2 4 1 0,-3 1 0 0,-5-2 0 0,0-2-2 15,0 3-1-15,0 5-4 0,0-5-1 16,0 0-7-16,0 6-2 0,-5 0-6 0,-3-1-6 0,2-1-4 0,1 7-7 0,-3-2-5 0,0 1-11 0,-5 1-5 0,8 4-7 16,-9 0-8-16,2 0-10 0,6 0-8 0,-8 4-5 0,2-4-3 0,-1 11-4 15,5-7 1-15,-5 7-1 0,8-1 0 0,-9 3 0 0,9-2 3 0,-8 4 3 16,5-2 1-16,0-2 3 0,3 2 2 0,-8 8 3 0,13-6 2 0,-6-2 1 16,-2 2 1-16,3 0-1 0,-2 0 0 0,7 0 1 0,-6-2 1 0,6 8-2 15,0-6-1-15,0-2-3 0,0 2-1 0,0 0-3 0,0 0-3 0,6 0-1 16,-6 0-2-16,7-2 0 0,-2-2-3 0,3 2 0 0,-2-1-1 0,1-3-2 0,-1 1-4 15,7-1-4-15,-5-4-2 0,5 5-5 0,-3-4-7 0,4-3-7 0,-1 3-10 0,0-6-13 16,0 6-18-16,8-6-18 0,-8 0-20 0,1 0-23 0,4-6-20 0,-5 6-19 16,6-6-14-16,-6 3-16 0,0-3-8 0,1 0-24 0,6-3-28 0,-15 5-35 15,9-5-39-15,-2-2-40 0,2 1-38 0,-1-5 1 0,-8 6 19 0,4-6 28 16,3-1 33-16,-6 3 32 0,-1-1 31 0,-5-1 32 0,8-1 31 16,0-2 43-16,-8 3 42 0,5-6 50 0,-5 2 66 0</inkml:trace>
  <inkml:trace contextRef="#ctx0" brushRef="#br0" timeOffset="168814.13">21297 15426 14 0,'0'-13'123'0,"0"-8"76"0,0 6 62 0,-7 2 54 0,7-8 50 0,-7 6 50 0,2 2 49 0,-3-2 45 0,8 0 43 0,-8 0 39 0,8 6 36 0,-5-1-18 0,5 1-52 0,-6 3-82 0,6 0-107 0,0 3-66 0,0 3-44 0,0-6-37 0,0 6-36 0,0 0-35 0,0 0-35 0,0 0-26 16,0 0-27-16,0 0-17 0,0 0-16 0,0 0-8 0,0 6-8 0,0 3-7 15,0-3-1-15,6 3 3 0,-6 1 1 0,5-1 3 0,-5 6 2 0,8-6 4 16,-8 7 1-16,8-2 3 0,-3 5 1 0,2-4 0 0,0 4-1 0,-7-4-3 16,5 6-4-16,2-3-4 0,1 3-4 0,-3-2-11 0,2-1-13 0,0 3-6 15,-2-2-6-15,3 1-3 0,-1 5-1 0,-1-7-2 0,0 1-1 0,1 2-2 16,-2-2-5-16,-5 2-2 0,8-7-1 0,-2 5-1 0,1-4 0 0,-1 0 5 15,-6-6 7-15,5 1 5 0,3-1 4 0,0 0 3 0,-8-3 1 0,5 0 6 16,-5-2 3-16,7 1 7 0,-7-5 10 16,0 0 10-16,0 0 10 0,6 0 8 0,-6-5 8 0,6 1 5 0,-6 4 4 0,0-12 3 15,8 8 1-15,-8-10 4 0,0 4-2 0,0 1 3 0,7-12-2 0,-7 6-6 16,0 2-3-16,5-8-8 0,-5 3-9 0,0-6-23 0,0 3-7 0,6 2 0 0,-6-6 0 0,0 1 0 0,8 3 0 16,-8-3 0-16,5 0 0 0,-5 5 0 0,0-1 0 0,8 7 0 0,-8-8 0 15,5 6-14-15,-5 6-12 0,0-1-2 0,0 7-6 0,7-3-8 0,-7 0-9 16,0 6-16-16,0 0-17 0,0 0-20 0,0 0-21 0,0 0-16 15,0 0-15-15,0 0-20 0,0 6-25 0,0 3-31 0,0 1-34 0,0-1-56 0,7 2-61 0,-7 4-83 16,5-1-85-16,-5 0-24 0,8 7 9 0,-8-8 24 0,7 8 34 0,-1-7 35 0,-6-1 35 16,7 3 39-16,-7-1 45 0,6-6 52 0,-6 0 54 0,5 3 65 0,-5-3 69 31</inkml:trace>
  <inkml:trace contextRef="#ctx0" brushRef="#br0" timeOffset="169081.31">21785 15842 0 0,'-7'6'6'0,"7"-3"120"16,-5 3 74-16,5-6 55 0,-8 4 44 0,3-4 41 0,5-4 42 0,-8 4 39 16,8-9 42-16,0-3 36 0,0 9 35 0,0-3 36 0,0 0 31 0,-6 2-76 15,6-1-145-15,0 5-76 0,0 0-42 0,0-4-26 0,0 4-15 0,0-5-18 16,0 5-18-16,0 0-19 0,0 0-20 0,0 0-21 0,0 0-18 0,0-4-17 15,0 4-20-15,0 0-13 0,0 0-15 0,0-6-12 0,6 6-10 0,-6-5-7 16,8 5-8-16,-3-4-5 0,3-2-6 0,-3 6-6 0,2-6-7 0,5 6-12 0,3-4-12 16,-3 4-16-16,0-5-18 0,4 5-23 0,2-4-30 0,-4 4-33 0,4-5-40 15,-5 5-38-15,0 0-44 0,6-6-73 0,-4 6-88 0,-4-4-75 0,2 4-63 0,0-5-16 16,1 1 14-16,-2 4 26 0,2-5 36 0,-7-2 43 0,4-2 47 0,-3 5 51 16,0-7 54-16,-3-2 55 0,1 2 56 0,1-4 71 0,-2-4 78 0</inkml:trace>
  <inkml:trace contextRef="#ctx0" brushRef="#br0" timeOffset="170297.17">22215 15158 0 0,'6'-4'47'0,"-6"4"161"0,0-6 87 0,-6 2 64 0,6-1 52 0,-8-1 47 0,8-3 47 15,-5 3 38-15,-2-9 34 0,7 2 30 0,-7 8 25 0,7-5 25 16,0 4 23-16,0 2-134 0,0 4-226 0,0 0-107 0,0 0-53 0,0-5-31 16,0 5-19-16,0 0-25 0,0 0-21 0,0 0-18 0,0 0-14 0,0 0-9 0,0 0-3 15,0 0-6-15,0 0-3 0,0 0-3 0,0 5-4 0,0 5-5 0,0 0-5 16,0 1-1-16,0-4-2 0,0 8 1 0,0 0 0 0,0 0 3 0,7 4 4 0,-7 2 0 15,0-3-1-15,0 6-5 0,0-3-9 0,0 3-11 0,0 1-8 0,0-1-8 16,-7 1-5-16,7-1-7 0,0 6-3 0,0-7-16 0,0 6-17 0,-5-4-13 16,5-1-4-16,0 1-3 0,-7-1-2 0,7 1 6 0,0-5 5 0,0-1 9 15,0 1 4-15,7-1 8 0,-7-3 7 0,0-7 7 0,0 0 6 0,0 0 18 0,5-3 18 16,-5-1 19-16,0-1 16 0,0-4 14 0,0 0 13 0,0 0 8 0,0 0 6 16,0 0 6-16,0 0 5 0,0 0 2 0,0-4 2 0,-5-1 3 0,5-1 0 15,0-3 2-15,-7 0 2 0,7 0-2 0,-8-3-2 0,8 3-10 16,-5-5-9-16,5 0-5 0,-7-2-1 0,7 7-1 0,-7-11-3 0,7 4 1 0,-5 3-1 0,5-2-2 15,0-6-1-15,0 8-4 0,0-7-4 0,0 5-6 0,0-4-4 0,5 4-4 16,2-3-2-16,-7 2-4 0,7 1-5 0,-2 1-4 0,3 4-5 0,-1-5-3 16,-2 6-2-16,9-1-2 0,-9 5 0 0,3 1-4 0,5-1 4 0,-7-1-3 0,7 6-1 15,0 0 4-15,0 6-1 0,1-1 1 0,-7-1 2 0,11 1 5 0,-4 5 0 16,-2-1 0-16,2 3 3 0,-1 1-2 0,0 1 1 0,0-4 1 0,0 5-1 0,1 4-1 16,-4-4 1-16,-1-1-4 0,3 2-5 0,-4 2-6 0,-3-3-5 0,2 6-7 15,-7-2-6-15,7-5-3 0,-7 6 0 0,0 0-1 0,0-1 1 0,0-4 0 16,-7 4-1-16,7-5-2 0,-7 2-6 0,2-1-2 0,-10-1 1 0,10-1-1 0,-4-1 4 15,-1-3-1-15,-4 1 1 0,7-1-2 0,-6-4-4 0,-1 5-7 0,2-4-11 16,-1-6-9-16,-1 4-15 0,1-4-7 0,2 5-5 0,3-5-5 0,-4 0-3 16,3 0-3-16,4 0-5 0,-1 0-1 0,-1-5-4 0,2 5-7 0,-3 0-13 15,8-4-10-15,0-2-6 0,0 6-4 0,0-6-1 0,0 2 2 0,8-5-1 16,-3 4-2-16,2-5-1 0,-1 1-1 0,-1-3-2 0,11 3 0 0,-3 0-2 0,6-6 6 16,-7 0 5-16,8 0 8 0,0 2 11 0,-1-2 11 0,2 0 13 0,3-4 13 15,3-1 11-15,-7 4 27 0,4-2 29 0,3-1 38 0,1-2 40 0,4 3 38 16,-8-3 35-16,4 2 37 0,-9 4 37 0,7-3 37 0,0 2 34 0,-8 1 29 0,3 1 27 15,-10 1 29-15,10 1 25 0,-14-3 10 0,5 6 0 0,-4 0-16 0,4 3-21 16,-12 2-19-16,7-2-18 0,0 3-20 0,-7-3-23 0,0 0-20 16,0 6-21-16,0 0-20 0,0 0-19 0,0-4-25 0,0 4-25 0,0 0-23 0,-7-5-24 15,7 5-23-15,0 0-18 0,-7 0-19 0,7 0-17 0,-5 0-17 0,-2 0-14 16,7 5-11-16,-8-5-8 0,3 4-9 0,-9 2-3 0,9 0-5 0,-2-3-1 0,-2 7-2 16,-2 1-1-16,4-2 2 0,-7 1 0 0,2 5 5 0,6 0 3 0,-7-6 5 15,0 6 4-15,6 0 3 0,-5-1 2 0,5 0-1 0,-6 1-2 0,7 0-1 16,-2 0-6-16,3-5-2 0,-3 4-4 0,1-4-2 0,1 0-5 0,6-1-1 15,0 0-3-15,-6 2-2 0,6-7-1 0,0 5-1 0,0-3 0 0,6 0 3 0,-6-2 5 16,0 1 7-16,6-1 4 0,-6 1 12 0,7-5 7 0,1 6 11 0,-3-6 8 16,3 0 9-16,-2 0 5 0,-1 0 7 0,10-6 3 0,-9 6 6 0,7-5 4 15,0 1 8-15,0-1 7 0,-2 1 11 0,5-2 6 0,-4-4 6 0,-1 1 6 0,5-2 4 16,-4 7 2-16,0-5 3 0,3-6 3 0,-3 5 2 0,0-1 3 0,-4 2 0 16,5-6-1-16,-7 2-4 0,7 2-7 0,-5-4-7 0,-3 2-8 0,3-3-7 15,2 1-7-15,-10 1-7 0,9 1-4 0,-4-3-3 16,-5 5-7-16,7 2 0 0,-7 5-8 0,0-7-2 0,6 7-6 0,-6 4-6 0,0 0-4 0,0 0-5 0,0 0-6 15,0 0-2-15,0 0-1 0,-6 4 0 0,6 2-1 0,0 3 0 0,0 0-2 16,0 2 0-16,0-1 0 0,-7 5 2 0,7-2 3 0,0 7 2 0,0-4 0 16,0 2 4-16,0-3-2 0,0 4 1 0,7-4-5 0,-7 0-1 0,0 3-2 15,6-2-4-15,-6-1 1 0,0-6-1 0,7 6 0 0,0-5 1 0,-7-1 1 0,7 2 3 16,-2-2 3-16,-5-5 7 0,13 2 12 0,-13 0 9 0,14-2 14 16,-7 1 8-16,-2-5 11 0,9 0 5 0,-9 0 6 0,8-5 3 0,3 1 6 0,-5-2 0 0,2 0 2 15,0-3 4-15,8-1-1 0,-8 1-3 0,6 0-4 0,-7-3-6 0,8-1-8 16,-8-2-5-16,9 1-7 0,-10-2-3 0,5 1-3 0,-4 2-5 0,7-8-4 15,-6 3-4-15,-7-2-8 0,7 0-8 0,-5-4-8 0,-1 6-3 0,-2-9-3 0,-5 3-1 16,7-1-2-16,-7 7 0 0,-7-7-3 0,7 1 0 0,0 5-1 0,-5-7 2 16,5 7 1-16,-7 4 9 0,-1-4 10 0,3 4 11 0,-3 1 10 0,2 4 2 15,1 0-3-15,-3 5-4 0,1-4-8 0,1 3-7 0,0 6-8 0,-1-4-6 0,2 4-8 16,-4 4-6-16,-3-4-5 0,6 6-7 0,-1 3-8 0,-7-4-9 0,9 5-6 16,-2 0-1-16,-5 1 1 0,4-4 5 0,1 8 6 0,2-3 3 0,5 2 6 15,-8-4 7-15,8 3 6 0,-6-2 5 0,6-1 4 0,0 5 3 0,0-6 4 16,0 0 8-16,0 0 6 0,6 7 7 0,2-7 13 0,-8 1 5 0,5 4 8 15,10-2 6-15,-9-3 5 0,7 6 4 0,0-6 7 0,0 6 2 0,-2-5 5 0,5 5 1 16,2-6 3-16,3 6-2 16,-10-6-5-16,10 7-1 0,-2-7-3 0,-7 0-2 0,2 1 0 0,-1 4-1 0,-1-4-1 0,2-4 2 0,-7 3 0 0,-1 0-1 15,-1-3 3-15,4-1 0 0,-9-1 1 0,0 2 5 0,7-6-1 0,-7 0 0 16,-7 3-4-16,7 4-1 0,0-2-3 0,-9-5-27 0,4 4-24 0,-1-4 0 16,-1 5 0-16,-7-1 0 0,2-4 0 0,-1 0 0 0,-6 6 0 0,0-6 0 15,-9 0 0-15,9 5 0 0,-7-5 0 0,0 0 0 0,-1 0 0 0,3 0 0 0,-4 0 0 16,9 0 0-16,-7 0 0 0,7 0 0 0,1 0 0 0,-3 0 0 15,3 0-53-15,4 0-25 0,-7 0-11 0,8 0-18 0,1 4-19 0,-2-4-29 0,8 0-28 16,-6 0-41-16,3 0-46 0,4 5-70 0,5-5-83 0,0 0-85 0,-5 0-78 0,5 0-26 16,-8 0 3-16,8 0 19 0,0 0 29 0,0 0 38 0,0-5 41 0,0 1 50 15,-5-1 53-15,5-5 61 0,5 1 63 0,-5-3 77 0,0-1 78 0</inkml:trace>
  <inkml:trace contextRef="#ctx0" brushRef="#br0" timeOffset="171393.54">8982 9707 17 0,'0'4'102'0,"0"1"51"0,0 1 42 0,0-6 35 0,-9 4 34 0,9-4 33 0,0 0 36 0,-7-4 33 0,7 4 32 0,0 0 29 16,-5-6 31-16,5 1-25 0,0 5-58 0,0-4-50 0,-6-2-48 0,6 2-26 0,0-1-14 0,0 5-11 0,0 0-9 0,0-6-17 0,0 6-14 0,0 0-16 0,0 0-14 0,0-3-17 16,0 3-10-16,0 0-18 15,0 0-17-15,0 0-15 0,0 0-17 0,0 0-17 0,0 0-15 0,0 0-12 16,-5 3-7-16,5 3-7 0,0 3-8 0,0 1-2 0,0 5-4 0,0 0 0 0,0 3-3 0,-8 9 3 0,8-5 2 0,-8 8 1 0,8 0 5 16,-5 0 3-16,-2 4 3 0,7 0 0 0,-7 0-2 0,2-1 2 0,5-3-2 0,-8 4 1 15,1-4-1-15,7 0 1 0,-5-2-3 0,5 2 0 0,-7-6 0 16,7 1-1-16,-7-6 1 0,7 5 0 0,0-9-2 0,-5 4 1 0,5-8 0 15,0 4-2-15,0-6 0 0,0-5-1 0,0 6 3 0,0-5-2 0,0-5 4 0,0 0 3 16,0 0 9-16,0 0 5 0,0 0 9 16,0 0 8-16,0 0 8 0,0 0 6 0,0 0 2 0,0 0 6 0,0-5 0 0,0 1 0 0,5-2 1 0,-5-3-2 15,0-1-1-15,0 1-5 0,7-6-3 0,-7 6-7 0,7-6-7 0,-7-6-5 0,5 8-7 16,2-8-4-16,-7 2-3 0,8 1 0 0,-3-3 3 0,2 0-2 0,-7-1 3 16,7 1 0-16,-2-3 1 0,3-1 1 0,0 1 0 0,-3-6 0 0,1 6-1 15,-1-1-2-15,2-3-3 0,2 4 0 0,3-1-1 0,-12 1-1 0,6 3-2 16,-1 3-2-16,3 3-3 0,-8 5-2 0,8-1-6 0,-8 2-6 0,0 0-5 15,5 9-7-15,-5-4-7 0,0 4-4 0,0 0-2 0,0 0-1 0,6 4 2 16,-6 1 1-16,8-1-1 0,-3 5 5 0,10 2 4 0,-10 5 1 0,2 2 6 16,5 1 4-16,1 2 6 0,1 3 5 0,-2 1 9 0,2 2 3 0,-1 0 3 0,1 1-3 15,-2-4-1-15,-6 6-7 0,7-5-4 0,0 3-10 0,-6-2-7 0,7-4-9 32,-8 5-10-32,6-9-10 0,-5 6-12 0,5-8-16 0,-4 3-19 0,-1 2-25 15,-1-7-25-15,2-1-27 0,-3 2-31 0,-5-6-31 0,5 7-27 0,3-7-54 0,-8 1-60 0,0-5-80 16,0 4-79-16,0-3-26 0,0 3 6 0,-8-3 22 0,8 0 32 0,-5-6 37 15,0 0 41-15,-3 0 45 0,2 0 48 0,-1 0 47 0,-6 0 51 0,6-6 62 0,0 0 70 16</inkml:trace>
  <inkml:trace contextRef="#ctx0" brushRef="#br0" timeOffset="171549.71">8955 10328 0 0,'-13'0'14'0,"0"-6"136"0,6 2 87 0,0-1 65 0,2-4 54 0,-3 2 41 0,8 2 42 0,0-4 30 0,0 5 27 0,8-6 24 16,-8 5 20-16,5-4 16 0,2 2 18 0,0 2-105 0,-2-4-174 0,11 3-108 0,-11 2-70 0,6-5-42 0,10 4-28 0,-3-5-21 0,3 4-16 0,6 2-24 15,-1-1-23-15,0-4-32 0,6 3-34 0,-5 2-58 0,12-1-67 0,0 1-107 16,0-1-121-16,-1-2-47 0,9 3-18 0,-8-1 2 0,6 0 13 0,0 1 17 0,0-2 22 16,2 2 34-16,-7-1 41 0,4 1 50 0,1-1 53 0,0-1 68 0,2-4 73 0</inkml:trace>
  <inkml:trace contextRef="#ctx0" brushRef="#br0" timeOffset="172351.25">21843 10528 0 0,'0'0'2'0,"9"-5"110"0,-9-1 68 0,5 2 51 0,-5-7 41 0,0 2 42 0,6 5 37 0,-6-11 39 0,0 6 37 16,0-7 35-16,0 7 34 0,0 0 34 0,0-3 32 0,0 3-72 0,0-1-132 0,7 0-65 0,-7 6-32 0,0-6-22 0,0 1-14 0,0 3-16 0,5-3-19 0,-5 3-20 0,0 1-18 0,0 1-18 0,0-2-21 0,0 6-18 0,0 0-18 0,0 0-16 0,0 0-16 0,0 0-16 16,0 0-13-16,0 0-9 0,0 0-9 0,9 0-1 0,-9 6-4 0,0 3 0 15,5-3 0-15,-5 3 3 0,7 1 3 0,-7 5 1 0,6-1 1 0,-6 2 6 0,5 3 3 16,-5 5 5-16,8-4 1 0,-8 3 1 0,0 3-3 0,0 2-1 0,0 2-3 15,0-2-3-15,0 3-7 0,0 2-8 0,0-3-10 0,0 4-6 0,-8-4-8 16,8 0-6-16,0-2-9 0,0 2-10 0,0-6-13 0,0 6-13 0,0-7-15 0,8-2-17 16,-8-3-17-16,8 3-15 0,-8-2-16 0,5-4-16 0,-5-1-14 0,6 2-15 15,1-7-17-15,-1 0-15 0,2 1-15 0,-8-1-17 0,7-4-20 0,-2 2-25 16,1-4-24-16,2-3-36 0,5 0-37 0,-8-3-8 0,3 3 9 0,-2-7 22 16,-1-2 29-16,2 4 33 0,1-5 32 0,-2-4 33 0,-6 4 35 0,7-5 37 0,-7 6 40 0,6-6 41 15,-6-1 47-15</inkml:trace>
  <inkml:trace contextRef="#ctx0" brushRef="#br0" timeOffset="172801.95">22007 10690 12 0,'-8'-27'105'0,"8"9"61"16,-5-1 46-16,5 3 39 0,-8-2 38 0,3 3 34 0,5 0 35 16,-8 4 31-16,2-2 31 0,6-2 26 0,-5 5 27 0,-2-1-28 0,-1 2-55 0,2 5-68 15,-1-6-71 1,1 5-39-16,6-4-25 0,-5 3-19 0,5 0-12 0,-8 2-15 0,8-1-11 0,-8 5-10 0,8-4-7 0,-5 4-3 0,5-5-4 0,0 1-2 16,0 4 0-16,0 0-2 0,0 0-3 0,0 0-2 0,0 0-4 0,0-6-5 0,0 6-4 15,0 0-6-15,0 0-7 0,0 0-9 0,0 0-8 0,0-6-8 0,0 6-7 16,5-3-6-16,3 3-3 0,0 0-6 0,-3-6-4 0,1 0-2 0,7 2-3 0,2-1 0 15,-4 5-4-15,10-5 2 0,-2 1-2 0,1-2 1 0,4 2-1 0,3-1 2 16,-6 5-3-16,3 0-1 0,-4 0-5 0,7 0-3 0,-8 0-1 0,1 5-3 31,-1-1-4-31,2 2-2 0,-3 3-1 0,-4-4-2 0,-7 5 2 0,6 5-3 0,-8-5 2 16,1 4-1-16,2 2 1 0,-3-2-1 0,-5 0 2 0,0 6 1 0,0-1-1 16,-5 5 0-16,5-3-2 0,-8 2 2 0,2 3 0 0,-7-2-1 0,8 0-1 15,-2 1 1-15,-7-7-1 0,1 7 1 0,8-6 1 0,-9 1 0 0,1-4-2 0,0 2 2 16,5-3 2-16,-4-6 1 0,0 7 2 0,5-7 1 0,-6 0 0 0,6 2 1 15,0-2 2-15,2 1 1 0,-3-4 0 0,1-1 0 0,7-1 0 0,-6 0 1 16,0 2 1-16,6-1 0 0,0-5 1 0,0 0 1 0,0 0-2 0,0 4 2 16,0-4 1-16,0 0 0 0,0 0 0 0,0 0 3 0,0 0-1 0,0 0 4 0,0 0-3 15,0 0 1-15,6-4 3 0,-6 4-1 0,6 0 2 0,1-5 2 0,1 5 3 16,-3-6 0-16,2 6 4 0,0-4-1 0,6 4 2 0,-1 0 3 0,2 0-3 0,-1 0 4 16,0 0-2-16,0 0 2 0,1 0 1 0,-2 4-1 0,-1 2 0 0,5-6 0 15,-3 5-6-15,-2-1-2 0,2 7-1 0,-6-7-2 0,0 2-5 0,6 3 0 16,-13 0-1-16,7-3 0 0,-7 3 1 0,0 0 2 0,0 3-2 0,0-3-2 15,-7 4-5-15,1-2-8 0,-8-1-9 0,2 0-11 0,-2 1-11 16,-4-4-13-16,-3 8-11 0,3-10-21 0,-9 5-23 0,6 1-35 0,-3-1-38 0,-3-6-53 16,0 1-55-16,3 4-125 0,-3-3-152 0,-5-2-59 0,4-4-14 0,4 6 12 0,-8-6 21 15,4 0 31-15,1 0 33 0,4 0 41 0,-4-6 48 0,1 2 50 0,-1-2 60 0,8-3 65 16,-6 4 74-16</inkml:trace>
  <inkml:trace contextRef="#ctx0" brushRef="#br0" timeOffset="177994.61">7984 16716 11 0,'0'-10'82'0,"7"7"40"0,-7-9 32 0,0 3 31 0,0 3 30 0,0-3 28 0,0 0 25 0,0 5 27 0,0-7 25 0,0 7 26 0,6-8 26 0,-6 8-23 0,0-1-54 0,0 0-33 0,0 1-27 0,0-2-13 0,0 6-8 0,0-4-6 0,-6-1-9 0,6 1-4 16,0-1-3-16,0 5-2 0,0-6-1 0,0 2-5 0,0 4-5 0,0-6-6 15,0 6-6-15,0 0-8 0,0 0-8 0,0-5-8 0,0 5-10 0,0 0-7 16,0 0-12-16,0 0-12 0,0 0-13 0,0 0-14 0,0 0-12 0,0 0-16 16,0 0-10-16,0 0-13 0,0 0-11 0,0 0-10 0,-7 5-3 0,7-5-1 0,0 10-1 15,0-4 2-15,-6 3 3 0,6 6 2 16,0-1 6-16,0 6 1 0,0-2 1 0,-7 9 3 0,7 1 3 0,0-4 2 0,0 6 2 15,-6 0 3-15,6-2 0 0,0 8-2 0,0-2-5 0,-8 3-3 0,8 3-9 0,0-5-2 16,0 8-1-16,-5-4-1 0,5 5-2 0,0 1-1 0,-8-3 0 0,8 3 0 0,0-1 0 16,-5-1 0-16,5 2-3 0,0-5 1 0,0-2-2 0,0 0-1 0,-5-2-8 0,5-3-6 15,0-2-6-15,0-3-10 0,0 2-11 0,5-6-11 0,-5-5-15 0,0 5-18 16,0-9-25-16,5 0-21 0,-5 0-27 0,0-5-27 0,0-1-27 0,8-4-22 16,-8-1-20-16,0 2-16 0,0-6-18 0,0 0-34 0,0 0-40 0,0 0-58 0,5-6-59 15,-5 2-9-15,0-7 16 0,0 2 28 0,8-4 33 0,-8-2 40 0,0-6 39 0,6 3 37 16,-6-7 37-16,0 1 39 0,7-1 37 0,-7-4 52 0,6-6 58 0</inkml:trace>
  <inkml:trace contextRef="#ctx0" brushRef="#br0" timeOffset="178817.09">7867 16472 0 0,'-13'0'2'0,"8"-6"112"0,-11 6 74 15,11 0 53-15,-8 0 47 0,8-4 40 0,-3 4 38 0,0 0 34 0,8-5 30 16,-5 5 27-16,5-6 24 0,0 6 22 0,-6 0 25 0,6 0-81 0,0 0-140 0,0 0-77 15,0 0-47-15,0 0-33 0,0 0-25 0,0 0-24 0,0-3-20 0,0 3-17 16,0 0-14-16,6-6-10 0,-6 6-6 0,0 0-6 16,5-4-5-16,-5 4-4 0,8-5-2 0,0 5 1 0,-3-4 1 0,8-2 1 0,1 0 3 0,-2 2 4 15,7-1 0-15,1-4 3 0,7-1 2 0,-3 5 2 0,10-4-2 0,-2-7 0 0,2 7-3 16,3-2-2-16,3-2-1 0,4 4-7 0,-4-7-4 0,5 5-5 16,10-2-5-16,-5-2-2 0,3 0 0 0,5 0-1 0,7 2 1 0,-7-2 3 0,8-6 5 15,-1 8 2-15,6-2 4 0,1 0 3 0,-1 0 5 0,8 0 5 0,-8 6 4 16,9-6 8-16,-2 0 4 0,-1 2 3 0,1 1-1 0,2-3 4 0,-2 6 2 15,5 0-2-15,-5-7-2 0,1 7 1 0,6 3-3 0,-7-3-3 0,-1 0-3 0,10-1-6 16,-11 5-5-16,9 1-3 0,-7-7-5 0,1 7-1 0,-3-2-2 0,11 1 0 16,-10 5-6-16,1-4-2 0,2 4 1 0,-9-5-4 0,8 5 0 0,-3 0 0 15,3-4 1-15,-1 4-1 0,-6 0-2 0,7-6-1 0,-2 6-1 0,1 0 0 0,0 0 0 16,-6-4 2-16,6 4 1 0,-6-5-1 0,6 5 0 0,-5-6-4 0,3 3 1 16,-2 3-2-16,-3-7-4 0,0 2 1 0,1 1 4 0,-7-1-1 0,-7 5 2 15,8-4 2-15,-13-2 2 16,-3 6 1-16,2 0 0 0,-13-3 1 0,2 3 1 0,-10 0 2 0,-5 0-1 0,-5 3 3 0,-2-3 4 0,-6 0 7 0,-1 6 7 0,-12-6 6 15,7 0 6-15,-7 4 3 0,0-4 1 0,0 5 3 0,-7-1 1 0,7 1-52 16,-5 5-1-16,-10-4 0 0,10 9 0 0,-9-6 0 0,1 6 0 0,0 0 0 16,-5 4 0-16,2-1 0 0,-2-3 0 0,-1 10 0 0,0-4 0 0,-9 3 0 15,9 0 0-15,-7-5 0 0,7 5 0 0,1 0 0 0,-11 1 0 0,10-1 0 16,-1 1 0-16,1-5 0 0,0 5 0 0,-1-1 0 16,1 1 0-16,1-1 0 0,2 1 0 0,-3-1 0 0,6 0 0 0,-6 1 0 0,7 5 0 0,-1-2 0 0,-1 2 0 15,2-2 0-15,-2 7 0 0,1-7 0 0,-1 3 0 0,2 2 0 0,6-3 0 16,-7 0 0-16,0-2 0 0,6 3 0 0,-5-4 0 0,4 4 0 0,1-1 0 15,2-2 0-15,-1-4 0 0,-7 6 0 0,5-6 0 0,1 6 0 0,1-5 0 16,6-1 0 0,-6 0 0-16,-1 1 0 0,2-6 0 0,5 5 0 0,-8-5 0 0,8 1 0 0,-6-4 0 0,6 2 0 0,-7-3 0 0,1 0 0 15,6 0 0-15,-5-2 0 0,-3 2 0 0,8 1 0 0,-8-7 0 0,3 6 0 0,-8-6 0 0,8 3 0 32,-11-3 0-32,5 0 0 0,-2 0 0 0,-7-3 0 0,6 3 0 0,-4-3 0 15,-9-2 0-15,1-4 0 0,-6 6 0 0,6-3 0 0,-13-3 0 0,-1 0 0 16,0 6 0-16,-4-6 0 0,-2 0 0 0,-6 0 0 0,0 0 0 0,-7 0 0 15,1 5 0-15,-2-5 0 0,-3 0 0 0,-8 4 0 0,5 2 0 0,-8-2 0 16,-2 1 0-16,2 0 0 0,-9-1 0 0,5 6 0 0,-6 1 0 0,-2-1 0 0,1-1 0 16,1 6 0-16,-1 0 0 0,-7 0 0 0,2-2 0 0,-2 2 0 0,0 6 0 15,2-3 0-15,-2-3 0 0,9 4 0 0,-7 2 0 0,-2 3 0 0,0-5 0 16,7 0 0-16,1 1 0 0,6-1 0 0,-2 1 0 0,4-4 0 0,2 2 0 16,3-3 0-16,8 4 0 0,-3-4 0 0,8 0 0 0,-2 0 0 0,9-5 0 15,-1 4 0-15,6-4 0 0,7 4 0 0,0-3 0 0,-1-6 0 0,8 4 0 0,4-5 0 16,5 5-16-16,-4-3-21 0,6-1-6 0,3-5-7 0,4 4-8 0,2 2-8 15,6-6-10-15,-2 0-12 0,3 6-12 0,-3-6-18 0,8 0-21 0,0 0-18 16,0 0-21-16,0 0-13 0,0 0-13 0,0 0-14 0,8-6-12 0,-8 6-12 0,5 0-11 16,3 0-11-16,-2 0-10 0,-1 0-22 0,10 0-32 0,-2 0-53 0,-2 0-68 0,10 0-12 15,-8 0 12-15,8 0 21 0,-5 0 26 0,5 0 29 0,-2 0 33 0,1-6 34 16,-1 6 33-16,2-4 33 0,-3-1 39 0,3 5 48 0,6-6 55 0</inkml:trace>
  <inkml:trace contextRef="#ctx0" brushRef="#br0" timeOffset="179969.87">9574 18000 0 0,'0'0'10'0,"0"0"123"0,0 0 67 0,0 0 49 0,0 0 39 0,0 0 37 0,0 0 39 0,0-4 37 0,-7-1 35 0,7 1 34 0,0-1 34 0,0-2 35 0,-7 3 31 0,7 4-80 15,0 0-145-15,0-5-73 0,0 5-30 0,0 0-19 0,0 0-8 0,0-5-17 0,0 5-19 0,0 0-18 0,0 0-19 0,0 0-18 0,0 0-18 0,0 0-23 0,0 0-17 16,0 0-18-16,0 0-16 0,0 0-10 0,0 0-8 0,7 5-4 0,-7 0-4 16,0-1-1-16,7 8-1 0,-7-8 0 0,5 11-1 0,-5-6 2 0,8 6 1 15,-3 0 3-15,-5-2 4 0,8 7 3 0,-8-4 1 0,6 8 1 0,-6-5-3 0,5 5-4 16,2 0 0-16,-7 1-1 0,0 5-2 0,9-2-1 0,-9-1 0 0,0 1-1 16,0 2-2-16,0-2-2 0,0-2 0 0,0-3-5 0,0 3-2 0,5-2-4 15,-5-5-2-15,0 2-6 0,0-3-5 0,0-3-6 16,0 0-8-16,0 0-12 0,6-2-12 0,-6-3-12 0,0 4-13 0,0-7-16 0,7 2-17 0,-7 0-16 0,0-3-19 0,0-3-12 15,0 3-5-15,0-6-4 0,0 0 1 0,0 0-5 0,0 0-8 0,0 0-5 16,0 0-9-16,0 0-10 0,0-6-11 0,0-3-15 0,0 5-18 0,0-5-9 16,0 4-8-16,0-11-2 0,0 7-3 0,0-2 4 0,-7-2 7 0,7-3 15 0,0 1 18 15,0 1 24-15,0 1 26 0,0-3 22 0,0 1 25 0,0 1 30 0,0-5 35 0,-6 3 38 16,6 2 42-16,0-2 39 0,-5-2 40 0,5 3 23 16,0-4 17-16,-9 4 12 0,9-5 9 0,0 1 8 0,-7-2 10 0,7 3 6 0,0-1 9 0,-5-2 5 15,5 2 9-15,0-2-4 0,0 7-7 0,0-5-15 0,-6 4-16 0,6 0-8 0,0 2 0 16,0 3 0-16,0-4 0 0,0 2 0 0,0 3 3 0,0-1 2 0,0 1 1 15,-8 4-1-15,8-5 1 0,0 0-4 0,0 5-3 0,0-4-5 0,0 3-2 0,0 2-8 16,0-1-4-16,0 1-6 0,0 4-5 0,0-5-6 0,0 5-7 0,0 0-7 16,-5 0-7-16,5 0-9 0,0 0-8 0,0 0-10 0,0 0-10 0,0 0-8 15,0 0-8-15,0 0-7 0,0 0-10 0,5-7-1 0,-5 7-5 0,0 0 0 16,0-4 1-16,8 4-1 0,-8-5 0 0,6 5 1 0,-6-5-3 0,5 5 3 0,2-4 1 16,2-2-1-16,-4 2 3 0,1-1-1 0,1 5 3 0,7-4-4 0,-7-1-2 15,-2-1-2-15,8 2-3 0,-7-2-3 0,9 1-4 0,-10 5 2 0,1 0-2 0,7-4-1 16,-5 4-1-16,-3 0 0 0,3 0-1 0,-2 0 2 0,-1 4-1 0,3-4-1 15,-1 5 0-15,-1 1-1 0,0-2-1 0,1 2 1 0,-2 3 1 0,3-4 0 0,0 5 2 16,-8-1-1-16,5 0 0 0,-5 3-3 16,6-3 1-16,1 4 0 0,-7-2-2 0,0 5-1 0,0-3 0 0,0-4-1 0,0 6-2 0,0 0-4 0,0 0 0 0,0 0-2 15,-7 1-3-15,7-2-1 0,-6-1 0 0,6 2-1 0,0 0 1 0,-5-5-1 16,5 5 2-16,-8-1 2 0,8 2-1 0,-8-7 6 0,8 1 0 0,-5 4 3 0,5-4 3 16,-7-1 2-16,7-3 5 0,-6 3 2 0,6-3 2 0,0 3 1 15,-6-5 3-15,6 1 1 0,0 1-1 0,-7-2 1 0,7-4 2 0,0 6-3 0,0-6 2 16,0 0 1-16,0 0-2 0,0 0 3 0,0 0-1 0,0 0-3 15,0 0 3-15,0 0-2 0,0 0-1 0,0 0 0 0,0 0 1 0,0 0-2 0,0-6-4 16,0 6-2-16,0 0-4 0,0 0-3 0,0-4-6 0,0 4-1 0,7-6-1 16,-7 6 0-16,0-5-5 0,6 5 1 0,-6-4-3 0,6 4 1 0,1-5-2 0,-2 1 1 15,3 4 0-15,0-6 3 0,-3 6-1 0,8-4 5 0,-8 4 1 0,9 0 5 0,-7 0-1 16,5 0 2-16,3 0 0 0,-10 0 2 0,3 4 0 0,-2 2 2 0,7-6 2 16,-8 4 2-16,-5 5 1 0,7-4 1 0,0 5 2 0,-7-4 1 0,7 3-1 15,-7 0 4 1,0 1-1-16,0 1 1 0,0-2 0 0,0 6 3 0,-7-1 3 0,0 0 0 0,0 1 4 0,2 1-1 0,-3-2 1 0,-3 5 2 0,-2-4-1 0,-2 0 1 15,3 0-2-15,-9 0 2 0,9 0-3 0,-7-2 1 0,6-3-5 0,-6 4-1 16,4-2-4-16,-4-3-10 0,6 1-11 0,-6-1-17 0,7-4-14 0,-2 5-17 0,-4-4-21 16,2-2-20-16,4 1-21 0,1-1-28 0,-5-4-23 0,5 5-36 0,-2-1-35 15,5-4-58-15,-4 0-63 0,0 6-83 0,4-6-89 0,1 0-26 0,2 0 5 0,-3 0 20 0,8-6 30 16,-6 6 35-16,1-4 38 0,5 4 42 16,0-5 44-16,-8 1 49 0,8-5 54 0,0 3 62 0,0-4 69 0</inkml:trace>
  <inkml:trace contextRef="#ctx0" brushRef="#br0" timeOffset="180985.21">19975 16658 1 0,'-14'0'69'0,"1"-4"54"0,5 4 39 16,-3 0 33-16,-1-6 29 0,-2 6 28 0,7-5 27 0,-4 5 25 0,2 0 24 0,-3-4 25 0,5 4 27 0,1-6-16 0,0 6-38 0,-2-6-41 0,1 6-48 0,2-4-25 0,-4 4-19 0,4 0-11 0,5-5-6 0,-5 5-8 0,5-5-5 0,0 5-7 0,-8 0-8 16,8 0-11-16,0 0-11 0,0 0-14 0,0 0-17 0,0 0-12 0,0 0-16 15,0 0-11-15,0 0-16 0,0 0-16 0,0 0-12 0,0 0-13 16,0 0-10-16,0-4-3 0,8 4 1 0,-8 0 5 0,5 0 6 0,0 0 5 0,-5 0 6 15,14 0 5-15,-7 0 8 0,7 0 6 0,-1 0 8 0,-1 0 8 0,8 0 8 0,1 0 7 16,-3 0 4-16,8-6 1 0,8 6-4 0,-10-4-4 0,15-1-4 0,2 1-5 16,-2-1-3-16,0-5-1 0,12 4-2 0,-5-3-3 0,7 0-3 0,5-1-4 15,0-1-4-15,8-4 1 0,5 6-2 0,1-5-2 0,6 0-2 0,-1-2-3 16,1 5-4-16,7-2-1 0,7-2 2 0,0 0 0 0,-2 0-1 0,2 2 3 0,5-2-1 16,1 4 5-16,-1-4 2 0,0 2 2 0,9 4 4 0,-3-3 0 0,-4 3-1 15,4-1 0-15,2 1 5 16,-1 0-1-16,0 3-3 0,-6 0-2 0,7 2-3 0,-7-1-3 0,-1-1-2 0,0 2-2 0,1 4-4 0,-6-5-5 0,-2 5-2 15,-6 0-4-15,-6 0 0 0,7 0-4 0,-12 0-3 0,-1 0-4 0,-9 0-2 0,-2 5-8 16,-3-5-6-16,-6 4-12 0,-7-4-9 0,-6 6-15 0,0-1-12 0,-12-5-15 16,-3 4-15-16,-3 2-7 0,-8 0-6 0,-8-6-7 0,4 4-5 0,-9 1-11 15,0-1-16-15,-9 1-16 0,-3-1-18 0,1 2-15 0,-10-1-15 0,2 4-30 0,-8-2-38 16,-6 2-54-16,1 0-61 0,-7 0-42 0,0 1-23 16,-1-5 0-16,-5 4 14 0,0 3 25 0,-2-3 30 0,-4-5 39 0,-1 2 39 0,-8-2 41 0,9 1 40 0,-14-5 50 15,7 0 56-15,-8-5 66 0,1 5 65 0</inkml:trace>
  <inkml:trace contextRef="#ctx0" brushRef="#br0" timeOffset="181522.2">19956 16682 0 0,'-21'0'8'0,"3"6"120"0,4-12 71 0,1 6 49 0,-1-6 36 0,7 2 34 0,2-7 33 0,-2 8 28 0,1-7 29 0,0 1 25 0,6-3 25 0,0 3 23 0,0 0 27 0,0-1-81 0,0 1-142 0,0 4-71 0,6-5-31 0,-6-1-13 0,0 7-2 0,0-2-8 16,6 3-8-16,-6-3-8 0,0 2-6 0,0 4-6 0,0 0-8 0,0 0-9 15,0 0-10-15,0 0-15 0,0 0-18 0,0 0-12 0,0 0-12 0,0 0-11 0,0 10-4 16,0-7-5-16,0 7-4 0,0 1 0 0,0 4-6 0,7-2 1 0,-7 7-2 16,0 0 0-16,0 4 0 0,5 0 1 0,-5 1 3 0,0 5 2 0,0-2-2 0,0 2 1 15,0 0-6-15,0 4 0 0,0-1-4 0,0 1-2 0,-5 2 1 0,5 3 1 16,0-5 1-16,-7 0 0 0,7 5 1 0,0-5 1 0,-6 5-1 0,0-6 1 15,6 2-2-15,-8 4 0 0,8-3-2 0,-7-3 1 0,2 1-3 0,-4 0-1 16,9 0-1-16,-5-4-2 0,0-1-2 0,5 0-2 0,-8-5-2 0,8 0-1 0,-5 1-2 16,5-5 1-16,0-1-4 0,0-4 1 0,0 4-1 0,0-8-1 0,0 4-3 15,0-2 0-15,0-3-2 0,5 1-1 0,-5-2 1 0,0-3 1 0,8-2-2 0,-3 1 0 16,-5-1 3-16,5 2 0 0,4-3 2 0,3-3 2 0,-4 6 0 0,4-6 5 16,-5 5 3-16,14-5 5 0,-10 0 2 0,10 0 3 0,-3 0 2 0,8-5 1 15,0 5 3-15,1-6-2 0,5 3 3 0,1-3-3 0,5 2 3 0,1-1 0 16,1 1-2-16,4-2 1 0,4 0-6 0,-4 3 1 0,2 3-1 0,0-6 2 15,12 6 0-15,-5-5 1 0,5 5-1 0,1 0 2 0,1 5 6 0,3 1 2 16,3-6 2-16,5 3 2 0,0 3 2 0,3 0 1 0,2-6 4 0,9 4 2 0,-6-4-4 16,4 5-2-16,9-5-6 0,-2-5 1 0,2 5-2 0,6 0-1 0,-7-4-5 15,7 4-4-15,0-6-5 0,-1 6-4 0,8-6-6 0,-8 3 0 0,2 3-3 16,-2 0-3-16,0-6-1 0,1 6-3 0,1-5-2 0,-9 5-6 0,7-4-3 16,-5 4-7-16,-2-6-6 0,-3 2-8 0,-3 4-6 0,1-5-9 0,-9 1-9 15,4-1-10-15,-10-1-13 0,3 2-12 0,-7-2-16 0,-3 1-15 0,-4 1-16 0,1-5-15 16,-9 3-19-16,-7 1-23 0,-4-5-26 0,-1 1-28 0,-5 3-33 0,-2-3-68 15,-11-1-83-15,-3 1-52 0,1 0-32 0,-6-6 2 0,-5 5 21 0,-2-5 27 0,1 0 33 16,-7 0 38-16,0 0 38 0,-7 0 44 0,1-3 48 0,-2 2 50 0,-5-2 52 0,0 3 73 16,7-4 87-16</inkml:trace>
  <inkml:trace contextRef="#ctx0" brushRef="#br0" timeOffset="181849.2">24395 16417 0 0,'-10'0'32'0,"2"0"149"0,-5 0 85 0,0-4 59 0,-1-6 48 0,2 6 43 0,6-6 42 0,-8 1 42 0,7-12 40 0,2 6 34 16,-9 2 34-16,9 2 35 0,-3 1 31 0,-4 1-113 0,12-2-188 0,-9 7-101 0,4-1-48 0,-1 1-26 0,6-1-16 0,0 1-17 0,0 4-20 0,0 0-18 0,0 0-20 0,0 0-15 15,0 0-18-15,0 0-15 0,0 0-37 0,0 0-22 0,0 0 0 0,0 0 0 16,-7 4 0-16,7 1 0 0,0-1 0 0,0 1 0 0,0 5 0 0,0 4 0 0,0 2 0 15,7-3 0-15,-7 7 0 0,0 5 0 16,0 4 0-16,6 0 0 0,-6 1 0 0,5 4 0 0,-5 1 0 0,9 3 0 0,-2 1 0 0,-2 1 0 16,3 5 0-16,-3-8 0 0,1 8-3 0,7-7-53 0,-6 7-13 0,-1-6-15 0,8 4-23 15,-7-4-23-15,7 1-27 0,-9 5-34 0,8-12-36 0,-6 5-45 0,7-2-49 16,-9-3-102-16,0 1-124 0,3-4-51 0,-2-5-19 16,-6 5 9-16,7-12 21 0,-7 1 33 0,-7-4 37 0,7 0 44 0,0-6 48 0,-6 1 53 0,-2-10 55 0,-2 0 62 0,2 0 66 15,2-4 98-15,-7-5 90 0</inkml:trace>
  <inkml:trace contextRef="#ctx0" brushRef="#br0" timeOffset="183054">25686 15885 0 0,'0'-3'4'0,"0"-9"90"0,0 8 56 0,-6-5 40 0,6 0 33 0,0-3 33 0,0 3 30 0,-7-1 33 0,7 5 32 0,0-4 30 0,0-1 29 0,0 5 21 0,0-5 17 0,0 4-52 0,0 2-92 0,0-1-44 0,0 1-25 0,0-1-6 0,0 5-7 0,-7-6-7 0,7 6-10 0,0 0-11 15,0-4-16-15,0 4-15 0,0 0-16 16,0 0-17-16,0 0-15 0,0 0-17 0,0 0-18 0,0 0-16 0,0 0-15 0,0 0-11 0,0 4-12 0,0 2-5 0,0-1-3 15,0-1-1-15,-7 5 0 0,7 7 1 0,0-1 0 0,-5-1 3 0,5 5 2 16,-7 2 3-16,7 4 3 0,-6-1 3 0,0 0 0 0,-2 0-1 0,1 4-2 0,2 3-5 16,-4-7-7-16,-1 6-4 0,2-2-5 0,3-3-6 15,-9 4-4-15,7 0-5 0,-6-3-4 0,7 2-3 0,-2-4-2 0,-4 1-3 0,6-1-3 0,0 2-2 16,-1-7 0-16,-1-1-5 0,3 3-1 0,-2-2-1 0,0-4-3 16,7 0-1-16,0-5 1 0,-5 4-2 0,5-4-1 0,0-4 1 0,0 3-1 0,0-9 2 0,0 0 3 15,0 5 4-15,0-5 6 0,0 0 7 0,0 0 6 0,0 0 9 0,0 0 6 16,0 0 6-16,5-5 4 0,-5 0 4 0,0-5 2 0,7 4 3 0,-7-3 2 15,7-6 1-15,-2 2-1 0,-5-3-1 0,8-4-3 0,-1 7-6 0,-1-8-3 0,0 1-5 16,1 1-4-16,-2-5-4 0,3 5 0 0,-2-6-3 0,1 1-1 0,-1 0 0 31,7-2-2-31,-5 3 0 0,-3-3-2 0,8-2 1 0,-8 3-3 0,4 1 1 16,3-1-2-16,-4 1 2 0,-2 3 2 0,0 3 1 0,1-1 1 0,5 4 3 16,-12 0 2-16,7 0 3 0,0 6 1 0,-1 0 2 0,-6-3 6 0,7 3 1 15,-7 5-1-15,0-2 4 0,0 3-1 0,5-3-2 0,-5 0-2 0,0 6-3 0,0 0-3 16,0 0-2-16,0 0-2 0,0 0-4 0,0 0-3 0,0 0 2 0,0 0 5 0,0 0 3 15,9 0 6-15,-9 6 4 0,0 0 3 0,0-3 5 0,0 3 4 0,0-2 3 16,0 5 4-16,0-4 4 0,0 5 5 0,0 1 2 0,0-7 6 0,0 6-4 16,0-1-5-16,0-4-8 0,0 5-5 0,0 1-6 0,0-7-1 0,0 1-5 15,0 5-3-15,0-6-2 0,-9 7-4 0,9-8 0 0,0 3-5 0,0 0-1 16,0-3-4-16,-5 3 1 0,5 0 0 0,0-6-2 0,0 4 0 0,0-4 0 0,0 0 0 16,0 0 0-16,0 0-2 0,0 0 1 0,0 0-1 0,0 0 1 0,0 0 0 15,0 0 0-15,0 0 0 0,0 0 2 0,0 0 0 0,0 0 1 0,0 0 2 16,0 0-1-16,0 0 4 0,0 0 1 0,0 0 3 0,0 0 0 0,0 0 2 0,0 0-1 15,0 0 1-15,0 0 0 0,0 0 0 0,0 0-1 0,0 0 2 0,0 0-4 16,0 0-2-16,0 0-1 0,0 0-2 0,0 0-5 0,0 0-2 0,0 0-4 16,0 0-3-16,0 0 0 0,0 0-4 0,0 0 0 0,0 0-2 0,0 0-3 15,0 0 2-15,0 0-1 0,0 0 0 0,0 0 0 0,0 0 3 0,0 0-1 16,0 0 4-16,0 0 0 0,0 0 4 0,0 0 2 0,0 0 1 0,0 0 0 0,0 0 1 16,0 0-1-16,0 0 1 0,0 0 0 0,0 0-2 0,0 0-2 0,0 0 0 0,0 5-1 15,0-5-5-15,0 0 1 0,0 0 1 0,5 0-1 0,-5 0 2 0,0 4 3 16,9-4 0-16,-9 0 5 0,5 5 4 0,-5-5 7 0,7 4 6 0,-7 2 4 15,6 0 8-15,-1-3 6 0,3-3 8 0,-8 12 4 0,8-9 5 0,-3 3 2 0,1 3 3 16,2 1 4-16,-3-1 0 0,2 2 3 0,-7 3-1 0,13-5-3 16,-6 6-5-16,0-1-5 0,-7 6-2 0,5-6-4 0,3 7-3 0,-3-6-4 15,3 4-3-15,-2 2-3 0,-1-3-3 0,2 1-5 0,2 2-2 0,-4-3-5 16,1 3-3-16,1 3-3 0,-2-5 0 0,4 2-5 0,-2-2 0 0,-7-1 0 16,5 3 0-16,1-2 0 0,1 2-2 0,-7-3-6 0,6-3-6 0,-6 0-6 0,8 0-4 15,-8-2-7-15,5-3-7 0,-5 0-6 0,0-6-8 0,7 8-6 0,-7-8-10 16,0 1-8-16,0 1-8 0,0-2-14 0,0-4-18 0,0 0-7 0,0 0-3 0,0 0-2 15,0 3 2-15,0-3-7 0,0 0-6 0,0 0-19 0,0 0-22 0,0 0-28 16,-7-3-36-16,7-1-65 0,0-2-84 0,-5 1-60 0,-3-5-49 0,2 4-14 16,-1-3 5-16,7 0 14 0,-11-1 21 0,4-4 30 0,-2-2 33 0,4 7 44 0,-8-6 46 15,8 0 53-15,-11-4 56 0,11 4 72 0,-9-3 83 0</inkml:trace>
  <inkml:trace contextRef="#ctx0" brushRef="#br0" timeOffset="183274.7">25549 16247 0 0,'-6'9'1'16,"-2"7"115"-16,-4-7 103 0,6 0 73 0,-7-3 53 0,5-1 46 0,3-1 39 0,-2 1 39 0,0-5 38 0,2 0 32 0,-2 0 27 0,-1-5 27 0,8 5 24 0,0 0-77 0,0 0-139 0,0 0-109 0,0 0-93 0,0 0-48 0,0 0-23 0,0 0-17 15,0-4-11-15,0 4-9 0,8 0-12 0,-8 0-1 0,0 0 2 0,7 0 1 16,-2 0 0-16,2 0-4 0,0 0 0 0,-2 0-5 0,10 0-4 0,-9 0-4 16,7 0-6-16,0 0-4 0,6 0-5 0,2 0-6 0,-3 0-10 0,1 0-22 15,2-5-20-15,4 5-26 0,2-6-24 0,-1 6-28 0,6 0-30 0,-6-4-38 16,6 4-39-16,0 0-49 0,2 0-52 0,-2 0-120 0,-6 0-142 0,8 0-68 15,-2 0-26-15,-1 4 8 0,-4-4 22 0,-1 0 33 0,1 0 41 0,-1-4 46 0,-1-1 48 16,2 1 57-16,-8-5 58 0,7-7 67 0,-8 1 69 0,3 1 102 0,6-5 99 16</inkml:trace>
  <inkml:trace contextRef="#ctx0" brushRef="#br0" timeOffset="-181948.22">23229 4607 26 0,'0'-6'105'0,"0"2"43"16,-5 4 35-16,5-5 32 0,-6 1 29 0,6-1 32 0,-7 5 29 0,7-4 31 0,-6-2 31 0,-2 0 30 0,3 6 32 0,5-4-31 0,-7-1-64 0,1 0-45 0,0 1-34 0,6-2-16 0,-8 2-11 15,1-1-5-15,7 1-9 0,-5-1-8 0,5 5-9 0,0-7-14 0,-8 4-14 0,8 3-17 16,0 0-13-16,0 0-16 0,0 0-14 0,0 0-15 0,0 0-12 0,0 0-14 0,0 0-13 16,0 0-13-16,0 0-13 0,0 0-11 0,0 0-14 0,0 0-8 0,0 0-7 15,0 0-6-15,0 0-3 0,0 0-2 0,0 0 5 0,0 0 5 0,0 3 4 0,0 4 4 16,0 2 3-16,0 0 5 0,0 1 2 0,8 4 3 0,-8-2 2 0,0 1 3 16,0 2 4-16,0 6 1 0,0-7 2 0,0 5-2 0,0-3-4 0,0 2-5 15,0 1-5 1,0 2-2-16,0 3-5 0,0-6-9 0,0 3-18 0,0-2-13 0,0 2-18 0,5-3-18 0,-5-3-19 0,0 1-21 0,0-2-22 0,0 0-23 15,7 0-24-15,-7-4-32 16,0 5-36-16,0-6-62 0,0 1-72 0,0-5-59 0,0 4-49 16,0-3-7-16,8 3 15 0,-8-9 23 0,0 6 33 0,0-6 34 0,0 0 36 0,0 0 40 15,0 0 39-15,0 0 45 0,0 0 51 0,0 0 60 0,0 0 77 0</inkml:trace>
  <inkml:trace contextRef="#ctx0" brushRef="#br0" timeOffset="-181489.17">23427 4588 0 0,'7'-5'8'16,"-2"-5"120"-16,1 4 70 0,-6-3 48 0,0 4 38 0,8-5 35 0,-8 6 36 15,0-5 33-15,0 4 35 0,0-5 31 0,0 4 29 0,-8 1 26 0,8 5 24 0,0-4-87 16,0 4-149-16,0 0-75 0,0 0-36 0,0-6-20 0,0 6-8 0,-6 0-14 16,6 0-15-16,0-5-17 0,0 5-22 0,0 0-14 0,-5 0-17 0,5 5-14 15,-7-5-9-15,7 6-9 0,-9-6-10 0,9 4-7 0,-5 1-10 0,-1 1-7 0,-1 4-5 16,7-1-6-16,-14-4-1 0,14 5-4 0,-7 4 2 0,2-4-1 0,-1 5 4 15,-1-6-1-15,1 6 4 0,6 1-5 0,-8-2-1 0,3 0-6 0,5 0-5 0,0 2-3 16,-7-7-3-16,7 10-1 0,0-8-2 0,0 4-1 0,0-2 0 0,0-3-3 16,0 4-1-16,7 2-1 0,-7-7 1 0,5 0 3 0,-5 2 2 0,8-1 5 15,-2-1 7-15,1 3 5 0,-1-3 5 0,-1-5 2 0,2 1 1 0,2-1 4 0,3 1 3 16,-6-5 5-16,8 0 8 0,-7 0 10 0,4 0 10 0,2-5 13 0,0 1 13 16,-6-1 11-16,5-5 12 0,3 1 6 0,-2 0 7 0,-2-3 5 15,4-3 5-15,-9 6 4 0,7-4 8 0,1-3 2 0,-9 6 0 0,2-4-5 0,-1 0-7 16,1-2-11-16,0 1-8 0,0 6-10 0,-7-6-9 0,5 0-8 0,-5 0-5 0,0 2-7 15,0-2-3-15,0 0-5 0,0 0-6 0,-5 2-7 16,5 1-6-16,-7-2-5 0,0 4-5 0,0 1-8 0,1 0-7 0,-6-1-7 0,3 4-7 16,-3-3-7-16,6 3-10 0,-7 6-14 0,0-5-16 0,7 5-10 0,-7 0-13 0,-2 0-11 0,3 0-11 15,5 5-14-15,-6-5-13 0,0 6-18 0,7-2-16 0,-6 7-20 0,3-8-22 16,4 9-31-16,-1-3-32 0,-1 1-59 0,2-1-63 0,-4 6-45 16,9 0-29-16,-7-6 1 0,2 6 16 0,5 1 25 0,-6-2 30 0,6 0 36 0,-7-5 39 0,7 6 38 15,0-4 42-15,0-1 49 0,0-1 53 0,0-5 63 0,0 7 78 16</inkml:trace>
  <inkml:trace contextRef="#ctx0" brushRef="#br0" timeOffset="-181251.23">23719 4530 0 0,'7'-12'3'0,"-1"3"117"0,-6 0 79 0,8-2 58 0,-8 3 48 0,5-3 41 0,-5 1 43 0,0 1 40 0,-5-2 47 0,5 7 40 0,0-5 44 15,0 4 37-15,-8-5 32 0,8 4-77 0,0 2-137 0,0-1-81 0,0 5-51 0,0-6-32 16,0 6-22-16,0 0-19 0,0-4-19 0,0 4-25 0,0 0-26 15,0 0-26-15,0 0-24 0,0 0-19 0,0 0-17 0,0 0-17 0,0 0-16 16,0 0-12-16,0 0-15 0,0 0-9 0,0 0-8 0,0 0 0 0,0 4 2 0,0 2 5 16,0-1 0-16,8 5 1 0,-8 0-1 15,0 4 2-15,0-4 4 0,5 4 3 0,-5 2 9 0,0 2 3 0,7 3 5 0,-7-6-2 0,0 4-6 0,6-1-14 16,-6-2-15-16,0 2-26 0,6 3-27 0,-6-1-33 0,7-1-34 0,-7 0-40 16,8 2-43-16,-8-3-71 0,0 7-77 0,5-6-100 0,-5 1-106 0,0-1-37 0,0 1 1 15,-5-4 16-15,5 2 27 0,-8-3 38 0,1 1 45 0,1-2 52 0,0-4 52 0,-6 3 57 16,4-2 59-16,-5-1 72 0,0-5 76 0</inkml:trace>
  <inkml:trace contextRef="#ctx0" brushRef="#br0" timeOffset="-145351.79">24690 8858 83 0,'0'-6'155'0,"-5"0"45"0,-3 2 34 0,0-1 31 0,8-1 31 0,0 6 31 0,0 0 31 0,0 0 29 0,-5-3 26 0,5 3 28 0,0-4 20 0,0 4-66 0,-7 0-113 16,7 0-68-16,0 0-37 0,0 0-21 0,0 0-11 0,0 0-14 0,0 0-13 0,0 0-16 0,0 0-18 0,0 0-15 16,0 0-13-16,0 0-12 0,0 0-7 0,0 0-3 0,7-6 0 0,-7 1-2 0,0 5 0 15,5 0-1-15,-5 0-1 0,8 0-2 0,0 0 1 0,-3 5 0 0,1-5 1 16,1 0 3-16,7 0 1 0,-9 0-1 0,8 6 4 0,-8-6-7 0,11 0-6 0,-11 0-4 16,8 4-7-16,1-4 1 0,-2 3-3 0,-6-3-8 0,7 0-4 0,0 6-20 15,-5-6-24-15,3 5-30 0,4-1-33 0,-9-4-37 0,7 6-39 16,-8 0-68-16,3-3-78 0,-2-3-76 0,1 6-70 0,-1 0-26 0,1-3-3 0,0 3 12 15,-7-2 21-15,0-4 33 0,0 0 40 0,0-2995 44 0,0 5990 46 0,-7-2995 50 0,0 0 52 16,1-4 66-16,-1-2 74 0</inkml:trace>
  <inkml:trace contextRef="#ctx0" brushRef="#br0" timeOffset="-145178.58">24696 8993 0 0,'0'11'7'0,"0"-8"123"0,0 9 78 0,0-9 56 15,0 3 43-15,0-6 42 0,7 6 36 0,-7-6 42 0,0-6 35 0,5 0 36 16,-5 6 33-16,9 0 30 0,-4 0 32 0,8 0-85 0,-8 0-148 0,11 0-86 0,-11 0-50 15,8 0-28-15,-7 0-18 0,9 6-20 0,-10-6-19 0,9 6-21 0,-1-6-23 16,-8 4-17-16,9-4-15 0,-9 5-14 0,3-1-15 0,-1 1-19 0,7-1-25 16,-9 2-39-16,0 0-47 0,3-3-63 0,-2 3-68 0,1 3-132 0,-1-3-153 15,8 3-66-15,-7-5-26 0,-2 7 2 0,2-7 11 0,-1 7 19 0,8-7 25 0,-7-4 34 16,-2 0 43-16,3 0 57 0,-2-10 61 0,-1 1 75 0,3-6 80 16</inkml:trace>
  <inkml:trace contextRef="#ctx0" brushRef="#br0" timeOffset="-142028.4">25354 8764 69 0,'-8'0'139'0,"8"0"37"0,0 0 27 16,0 0 21-16,-5-4 21 0,5 4 18 0,0-5 18 0,0-1 18 0,0 6 16 16,0-4 18-16,0 4 18 0,0-6-57 0,0 6-100 0,0-5-53 0,0 5-21 0,0-4-7 0,0 4 8 0,-6-6 5 0,6 3 4 0,0 3 6 0,0-6 4 0,0 6 5 0,0 0 5 0,0-4 0 0,0-1 1 0,0 5 1 0,0-6-4 0,0 6-7 0,-8-3-7 0,8 3-12 0,0 0-11 15,0 0-9-15,0 0-15 16,0 0-11-16,0 0-12 0,0 0-13 0,0 0-9 0,0 0-15 0,0 0-11 0,8 0-11 0,-8-7-7 0,0 7-5 0,6 0-3 0,-1-5-1 15,3 5-2-15,0 0 1 0,4 0 1 0,-1-4 1 0,5 4 1 0,-5 0 3 16,10-5 1-16,-9 5 4 0,8 0 2 0,-1-6 3 0,-7 6-2 0,9 0-4 16,-3 0-4-16,-4 0-22 0,-1 0-23 0,8 0-32 0,-16 6-30 0,8-6-32 15,-8 5-30-15,4-1-41 0,-4 1-45 0,-5 2-61 0,7-4-60 0,-14 8-51 0,7-7-45 16,-5 5-10-16,-4-3 9 0,4 3 29 0,-8-3 38 0,0 4 40 16,0-5 44-16,-6-1 44 0,-1-4 40 0,8 5 49 0,-8-5 51 0,1 0 56 0,-2 0 70 0</inkml:trace>
  <inkml:trace contextRef="#ctx0" brushRef="#br0" timeOffset="-141539.33">25235 8797 0 0,'-11'6'17'0,"-1"-6"131"15,3 0 74-15,-3 0 51 0,6-6 43 0,-7 6 38 0,5-9 39 16,3 4 34-16,-2-5 34 0,7 1 29 0,-7 5 27 0,7-7 23 0,0 7 23 0,-5-2-101 16,5 1-169-16,0 1-86 0,5-2-39 0,-5 3-20 0,0-3-14 0,7 2-16 15,-7 4-15-15,7-5-13 0,-2-1-15 0,-5 3-9 0,8-4-5 0,0 7-8 0,-3-5-2 16,1 5-6-16,-1-4-3 0,2 4-5 0,2 0-7 0,-4 0-5 0,2 0-5 16,-1 0-7-1,-1 4-1-15,3-4-4 0,-8 5-3 0,8 2-1 0,-3-4-1 0,-5 8-1 0,6-7 2 0,-6 5 0 0,8 1 1 0,-8 1-2 0,0 4 1 0,0-2 1 16,0 2 0-16,-8 0 0 0,8 6-1 0,-6-8 0 0,6 8 0 0,-5-3-1 15,-3 1 0-15,8 2-3 0,-8 3-3 0,3-5 0 0,-1-4-5 0,-1 4 0 16,2 1-5-16,-4 1-4 16,2-8-1-16,2 2-6 0,5 0 1 0,-6 0-3 0,1-6-3 0,-3 1-1 0,8-1 0 0,-8 2 1 0,8-7-3 0,-5 2 1 0,5-2 3 31,0 1 2-31,-7-1 1 0,7 1 6 0,0-5 5 0,0 0 4 16,0 6 2-16,0-6 8 0,0 0 6 0,0 0 6 0,0 0 6 0,0 0 7 0,0 0 7 15,0 0 3-15,0 0 2 0,0-6-1 0,7 1 0 0,-7 1-1 0,5-1-1 16,-5 1 0-16,8-2 0 0,0-4-3 0,-3 1-1 0,1-2-6 0,-1 2-7 0,2-1-3 15,2-5-6-15,3 6-1 0,-6-1 1 0,7 1-1 0,-5 0 4 0,3 3 0 16,2-3 1-16,-5-3-1 0,4 9 0 0,2-3-1 0,-1 1-2 0,0 1-1 16,-2 0-1-16,5-1 1 0,-4 5-2 0,-1 0-1 0,5 0-4 0,-5 0-2 0,2 5-1 15,-5-1-1-15,4 0 0 0,0 7-1 0,-4-8 0 0,4 9 0 0,-5 3 2 16,5-6 1-16,-4 0-1 0,-1 7 1 0,-7-7 0 0,6 6 2 0,0-2 0 16,-6-2 0-16,0 4 3 0,0-5-1 0,0 3 1 0,0-2 0 0,0-2 2 0,0 0-2 15,0 3 1-15,-6-3 0 0,6-5 0 0,-6 5 0 0,-1-3 1 0,7 0-2 16,-8 3 2-16,3-9-2 0,-2 6 1 0,-5-2 0 0,5 1-2 0,-1-1-1 15,-4 1-3-15,5-1-6 0,2-4-3 0,-9 6-8 0,7-6-8 0,-4 5-8 16,-5-5-11-16,11 0-13 0,-1 4-14 0,-6-4-11 0,4 0-17 0,0 0-14 16,-3 0-15-16,3 0-18 0,3 0-15 0,-3 6-19 0,3-6-20 0,5 0-23 0,-7 0-25 15,7 0-47-15,0 0-57 0,0 0-60 0,0 0-58 0,0 0-10 0,0 0 10 0,0 0 18 16,0 0 29-16,0-6 31 0,0-3 35 0,7 9 37 0,-7-6 39 0,5-3 44 16,3 5 46-16,-3-5 59 0,3 3 68 0</inkml:trace>
  <inkml:trace contextRef="#ctx0" brushRef="#br0" timeOffset="-141160.72">25680 9052 0 0,'6'0'22'0,"-6"0"136"0,7-5 73 0,-7 1 50 0,5 4 37 0,-5-9 35 0,0 3 35 0,9-3 32 0,-4-3 35 0,2 3 33 0,-1 0 31 0,-6 0 28 0,0-1 31 0,0-1-98 0,0 1-171 0,0 5-82 0,0-4-35 0,0 5-13 0,0-2-3 0,0 2-9 0,0-1-12 0,0-1-15 16,0 6-17-16,-6 0-17 0,6 0-14 0,0 0-16 0,0-4-16 0,0 4-12 0,0 0-13 15,0 4-13-15,-7-4-6 0,7 6-11 0,-5-1-9 0,5 5-4 0,-9-6-3 16,9 5-2-16,-5 2-1 0,-2 4 4 0,7-5 0 0,-6 3 1 0,-1 1 1 15,7 1 3-15,-7 1 0 0,0-2 0 0,2 5-7 0,5-4-2 0,-7 0-3 0,1 0-2 16,6 0-2-16,-6-1-4 0,-2 6-5 0,8-5-6 0,-7 0-5 0,2-2-6 16,5 2-3-16,0 0-5 0,-9 0-5 0,9-2-3 0,0-2-3 0,0 5 0 15,9-7-1-15,-9 0 2 0,0 6 2 0,5-6 3 0,2 1 7 0,1-4 6 16,-2 3 5-16,0 0 5 0,1-3 8 0,-2-2 6 0,9 1 8 0,-7-5 12 16,6 0 15-16,1 0 13 0,-9 0 16 0,8-5 9 0,0 1 12 0,-5-2 8 0,3 1 6 15,2-4 7-15,-6-1 5 0,6 0 2 0,1 1 4 0,-9-2-3 0,3 2 1 0,5-4-5 16,-7 1-6-16,-1-3-9 0,-5 2-12 0,7-2-8 0,2 0-10 15,-9 0-9-15,0 2-9 0,0-2-12 0,-9 0-8 0,2 0-14 0,7-4-15 16,-5 4-15-16,-9 4-19 0,9-2-14 0,-8-2-18 0,6 6-19 0,-5-3-17 0,-3 8-24 16,2-5-23-16,2 4-25 0,-5 5-27 0,11 0-33 0,-8 0-33 0,-1 0-59 15,9 0-67-15,-2 5-50 0,1-1-44 0,-1 1-3 0,0-1 15 0,7 8 26 16,-7-9 30-16,2 3 38 0,5 0 37 0,-7-3 42 0,7 3 44 0,-6-2 50 0,6 1 51 0,-6-1 63 16,6-4 77-16</inkml:trace>
  <inkml:trace contextRef="#ctx0" brushRef="#br0" timeOffset="-140939.55">26030 9062 0 0,'8'-6'51'0,"-2"2"162"0,1-1 87 16,-1-4 63-16,-1-1 53 0,-5 1 46 0,7-6 45 0,-7 0 40 15,0 0 41-15,9 0 36 0,-9 0 34 0,0 2 36 0,5 3 32 0,-5-1-135 0,0 1-222 0,7 5-112 16,-7-4-49-16,0 5-34 0,6 4-22 0,-6 0-27 0,0-6-20 0,0 6-44 16,0 0-61-16,0 0 0 0,0 0 0 0,0 0 0 0,0 6 0 0,6-2 0 15,-6 5 0-15,0 2 0 0,8-1 0 0,-8 5 0 0,0-2 0 0,0 7 0 16,0 1 0-16,0 1 0 0,0 5 0 0,-8 1 0 0,8-4 0 0,-6 6 0 15,0-1 0-15,-1 6-94 0,2-7-37 0,-4 8-42 0,2-3-43 0,2 1-78 16,-1 0-87-16,-1 5-114 0,1-5-125 0,-2 6-45 0,3-7-6 0,5 7 17 16,-7-7 34-16,1-3 40 0,0 4 43 0,-1-10 47 0,-1 1 49 0,-3-5 60 0,3-6 65 15,-5-3 80-15,0-7 84 0</inkml:trace>
  <inkml:trace contextRef="#ctx0" brushRef="#br0" timeOffset="-138797.52">20528 7421 73 0,'0'-5'144'0,"7"5"40"0,-7-4 31 0,6-2 29 0,-6 0 26 0,5-3 28 0,2 4 25 0,-7-5 27 0,9 1 26 0,-9 0 27 0,5 3 28 0,1-4-56 0,-6 1-105 0,7 0-56 0,-2-3-26 0,-5 3-14 0,8 6-4 0,-8-9-5 0,8 3-3 0,-8 3-6 16,0 2-8-16,0-5-8 0,0 3-10 0,0 3-8 0,0 3-13 0,0-6-8 16,0 6-7-16,0 0-10 0,0-6-7 0,0 2-6 0,0 4-11 0,-8-5-9 0,8 5-8 15,-8 0-7-15,8 0-9 0,-5 0-6 0,-2-5-5 0,1 5-4 0,1 0-6 16,-11 5-1-16,11-5-3 0,-8 0-5 0,-1 5 1 0,9-1-2 0,-9 2-1 16,1 0 0-16,6 3 1 0,-7-5-1 0,4 5 1 0,2 2-1 0,-5-1 0 0,7-1 0 15,-1 6-3-15,-6-5 1 0,7 4 1 0,-1-4-2 0,1 5 4 0,6-6-1 16,-7 6 1-16,0-6-1 0,7 3 1 0,-7 1 2 0,7-3-1 0,0 0 1 15,-5 0 1-15,5 5-1 0,0-5 2 0,0-1-1 0,0 0 1 0,5 6 0 16,-5-6 0-16,0 3 3 0,7-3-1 0,-7 6 2 0,7-6 1 0,0 7 0 16,-1-7 0-16,1 6 2 0,-1-6 0 0,1 6 1 0,-1-5 0 0,1 5 0 15,7-6-1-15,-9 0 1 0,8 7-1 0,-8-7-1 16,9 6-2-16,-7-6 0 0,1 0-2 0,4 3 0 0,-5-3 0 0,-2 1-2 0,-5-1-2 0,8 0 1 16,-2-3 0-16,-6 4 1 0,7-5 0 0,-7 0 0 0,0-1 2 0,0 2 2 0,0-2 2 0,-7 1 3 15,7-1 0-15,-6-4-1 0,6 5 2 0,-8 2 3 0,3-7-1 0,-2 3 0 16,0-3 3-16,-6 0-1 0,6 6-1 0,-7-6 0 0,4 0-3 0,2 0-3 15,-5-6-2-15,0 6-9 0,0 0-9 0,7-3-13 0,-7 3-9 0,6-7-11 16,-7 2-13-16,9 5-10 0,-8-4-14 0,7-1-14 0,-2 1-17 0,3 4-17 16,-2-6-15-16,7 2-22 0,-8-1-26 0,8 0-23 0,-6 1-24 0,6-2-32 0,0 0-34 15,0 2-36-15,0-1-32 0,0-4-28 0,6 3-25 0,-6-3 4 0,0-1 17 16,8 0 26-16,-1 1 30 0,-2-6 33 0,3 6 39 0,-2-3 41 0,-1-2 39 0,3 4 47 16,4-3 45-16,-5 2 45 0,6 1 59 0</inkml:trace>
  <inkml:trace contextRef="#ctx0" brushRef="#br0" timeOffset="-138343.78">20580 7567 76 0,'0'0'150'0,"5"0"46"0,-5 0 36 16,0 0 34-16,0 0 36 0,0 0 34 0,0 0 32 0,0 0 30 0,-5 0 28 0,5 0 23 0,0 0 25 0,0-5-63 16,0 5-111-16,-7 0-62 0,7 0-40 0,0 0-24 15,0 0-15-15,0 0-18 0,0 0-19 0,-6 0-20 0,6 0-19 0,0 0-14 16,0 0-12-16,-5 0-10 0,5 5-7 0,0-5-9 0,0 0-7 16,-9 4-5-16,9-4-3 0,0 6-4 0,-7 0-2 0,7-2-4 0,0 1 1 0,0-1-1 0,-5 1 0 0,5 1 0 0,0-2 0 0,0 1-1 15,0-1 2-15,0 1 1 16,0 1-1-16,0 4 1 0,0-5-2 0,5-1 2 0,-5 5 1 0,0-3 0 0,7 3-1 15,2 0 3-15,-9-2-1 0,5 2 1 0,1-4-3 0,1 5 2 0,-2-5-2 16,11 4 0-16,-11-5-2 0,9 8-3 0,-9-8-1 0,8 1-4 0,-6-1 1 0,5 2-1 0,3-1-2 0,-10-5 0 0,9 4 2 16,-2-4-2-16,-3 5 1 0,2-5 0 0,1 0 2 0,-3 0 0 0,3-5 2 0,-6 5 2 15,7-4 1-15,-5-1 2 0,-3-1 1 0,2 2-3 0,-1-5 4 0,0 3-1 16,2-4-1-16,-1 1 0 0,-7-2 0 0,5 7-1 0,-5-10 1 0,0 7 0 16,0-7-1-16,8 4 2 0,-16 1 1 0,8 0 2 0,0-1 4 0,0-5 2 0,-5 6 1 15,-2-2 1-15,7 2 0 16,-8-1 0-16,2 0-1 0,0 1-1 0,-1-2-1 0,-6 7 1 0,5-5 0 0,-3 3-3 0,6-3-2 0,-11 3-4 0,4 2-4 0,1 4-4 31,2-5-3-31,-3 5-2 0,-2 0-2 0,1 0 1 0,6 0 0 0,-5 5-2 0,0-5 1 0,4 4-2 0,-5 5 1 16,2-3-1-16,3 4 1 0,-5-5 0 0,6 4 0 0,1 1 2 0,1 5 0 0,-4-5 1 0,2 4 0 15,2-4-1-15,5 4 1 0,0 2 0 16,-6-7 1-16,6 6-1 0,6 0 0 0,-6 0-1 0,5-2 1 0,-5-2-4 0,7 2-1 0,2 3-4 0,2-7-3 0,-4 6-4 0,6-6-8 16,0 7-14-16,1-6-18 0,4 4-13 0,-4-5-9 15,6 6-11-15,-7-4-11 16,5-1-18-16,2-1-16 0,1 0-20 0,-9 1-17 0,7-4-25 0,-6 3-25 0,6-4-30 0,-4-1-34 0,-2-4-29 0,-2 6-23 0,4-2-26 0,4-4-22 0,-14 0 3 31,9 0 16-31,-1 0 24 0,0 0 30 0,-5 0 30 0,5 0 32 0,-3-4 37 16,-1 4 39-16,-4-6 41 0,8 6 42 0</inkml:trace>
  <inkml:trace contextRef="#ctx0" brushRef="#br0" timeOffset="-137959.62">21030 7879 6 0,'6'-10'79'0,"1"7"48"0,-7-7 38 0,5-1 35 0,-5 1 32 0,9 1 31 0,-9 0 30 0,0-6 32 15,5 6 34-15,-5-7 33 0,0 7 31 0,5-2-17 0,-5-2-48 0,0 1-36 0,8 3-34 0,-8 0-19 0,0-1-17 0,0 1-8 0,0 4-12 0,0-5-10 0,5 4-10 0,-5 1-15 16,0 1-19-16,0-2-15 0,0 6-17 0,0-3-14 0,0 3-13 0,0 0-16 15,0 0-16-15,0 0-19 0,0 0-14 0,0 0-15 0,0 0-9 0,0 0-10 0,0 0-6 16,0 0-4-16,-5 0-6 0,5 3-2 0,-8 3-1 0,8-2-2 0,-5 1-1 16,0 1 2-16,-4 4-2 0,4-5 4 0,-2 4-1 0,1 1 4 0,-8-5 0 0,7 4 1 15,2-5 0-15,-8 8-2 0,5-8 0 0,2 1-3 0,-1 5-2 16,-7-5-2-16,9-1 0 0,0-4-2 0,-3 5-2 0,3-1 0 0,5-4-2 16,-8 0-1-16,0 0-3 0,3 0 1 0,5 0 1 0,-6 0-3 0,6 0 1 0,-7-4 3 15,7 4 0-15,-6-5 2 0,6 1 1 0,0-1 1 0,-8-1 1 0,8 2 0 16,0-1 1-16,0 1 1 0,0-8-1 0,8 8 0 0,-8-5 2 0,0 4-1 0,6-5 2 15,-6 1 0-15,7-3 1 0,-7 3 0 0,6 4 0 0,-1-5-2 0,3 1 1 16,0 0 0-16,-3-1 0 0,3-1 2 0,2 7 1 0,-1-5 3 0,3 3 5 16,2 1 4-16,-9 1 0 0,8-1 5 0,-6 1 2 0,7 4 5 0,-1 0 4 0,1 0 2 15,-9 0 3-15,8 4 3 0,0 1 3 0,0-1 1 0,-7 1 1 0,7 1-3 16,-6 3-3-16,6 0-5 0,-6 1-5 0,5 5 0 0,-4 0-5 0,-3 0-1 16,1 0-5-16,2 4-1 0,-3 5-2 0,2-5-3 0,-7 5-1 0,0 6-3 15,0 1-1-15,0-4-2 0,0 4-2 0,-7-3-9 0,7 7-9 0,-5-7-14 16,5 8-14-16,-8-8-17 0,2 2-23 0,1 0-26 0,-3-2-31 0,8-4-38 0,-5 1-44 15,-2-1-68-15,0 1-83 0,7-10-89 0,-7 5-95 0,7-1-30 0,-6-4 2 0,-1 0 17 16,7-5 28-16,-5-1 36 0,5-5 39 0,-8 1 47 0,8-5 48 0,-6 0 55 16,6-5 60-16,-5-3 71 0,5-7 74 0</inkml:trace>
  <inkml:trace contextRef="#ctx0" brushRef="#br0" timeOffset="-136184.72">21349 7665 26 0,'7'-6'104'0,"-7"3"44"0,0 3 39 0,0-6 36 0,0 2 30 0,6-1 29 16,-6-1 26-16,0 2 25 0,0-2 28 0,0 1 24 0,0 5 27 0,0-4-38 0,0-1-69 0,0 5-49 0,0 0-38 0,0-4-27 0,0 4-21 0,0 0-20 0,0-6-17 0,0 6-16 0,0 0-11 0,0 0-17 15,0 0-16-15,0 0-17 0,0 0-18 0,0 0-13 16,0 0-16-16,0 0-8 0,0 0-7 0,0 0-1 0,0 0 1 0,6 0 5 0,-6 6 2 0,7-2 4 0,-7 1 3 0,0-1 3 16,5 1 4-16,-5 5 4 15,8 1 6-15,-8-1 3 0,6-1 7 0,-6 0 0 0,7 7 1 0,-7-2-5 0,0-4-4 0,0 4-6 0,6 2-4 16,-6-3-5-16,0 2-1 0,0-6-3 0,0 12-1 0,0-6-2 0,0-6 0 0,0 7-2 15,0-2 0-15,0-1-2 0,0-3-1 0,0 5-2 0,0 0-3 0,0-6-1 16,0 6 1-16,0-6-3 0,0 3-2 0,0-3 1 0,0-3 0 0,0 1-1 0,0-1 0 16,0-1 2-16,0-1 1 0,0-4 2 0,0 6 2 0,0-6 3 0,0 0 5 15,0 0 2-15,0 0 5 0,0 0 9 0,0 0 11 0,0 0 8 16,0 0 12-16,0 0 5 0,0 0 2 0,5-6 4 0,-5 2 2 0,0 4 1 0,0-5-1 0,0-4 0 16,0 5-2-16,0-7-3 0,0 7-1 0,0-8-7 0,0-2-6 0,8 4-6 15,-8 1-7-15,0-6-5 0,0 0 0 0,0 5-6 0,0-3-5 0,8-1-3 16,-8-2-4-16,0 1-2 0,5 1 0 0,-5-2-4 0,7 3-1 0,-7-2-1 15,6 0-5-15,-6 5-2 0,6 1-2 0,-6-6-2 0,8 10 2 0,-8-4 0 16,7-1 5-16,-7 4 1 0,5 1-1 0,-5 1 2 16,6-2-1-16,-6 3 0 0,0-3-2 0,8 6-1 15,-8 0-4-15,0 0-4 0,5-4-3 0,-5 4-4 0,0 0-2 0,0 0-2 0,8 4 2 0,-8-4-1 0,5 6 2 0,-5-3 2 0,7 3 2 16,-7-2 1-16,7 7 2 0,-7-1 4 0,5-1 4 0,3 6 4 0,-8-6 3 0,0 6 3 16,7 0 2-16,-7 0-2 0,0-2 3 0,0 3 0 0,6-2 0 0,-6 1 0 15,-6 1-2-15,6-2 2 0,0-4 2 0,0 3-2 0,-7 2 1 0,7-4-3 16,-8-2 0-16,8 1-6 0,-5-1-6 0,5 6-10 15,-7-9-15-15,7 3-17 0,-7 1-16 0,2-1-18 0,-3 0-21 0,8 3-20 16,-5-3-23-16,-3-3-26 0,8 3-22 0,-6-5-34 0,1 5-41 0,5 2-44 0,-7-7-47 0,7 2-48 16,-8 3-47-16,8-3-7 0,-6-2 12 0,6 5 26 0,0-4 28 0,0 1 34 0,-6-2 33 0,6 1 38 15,0-5 39-15,0 10 44 0,0-10 47 0,0 0 53 0,0 6 64 0</inkml:trace>
  <inkml:trace contextRef="#ctx0" brushRef="#br0" timeOffset="-135758.25">21707 7802 0 0,'0'-5'2'0,"0"5"106"0,0-4 65 0,0-2 48 0,0 0 41 0,0 2 39 0,0-5 41 0,0 4 37 0,0-1 31 16,0 2 33-16,0-1 30 0,0-5 28 0,0 4 28 0,0 6-74 0,0-4-128 0,0-1-64 0,0 5-28 0,0-4-21 0,0 4-18 0,-5-5-21 0,5 5-22 16,0-6-19-16,0 6-16 15,0 0-17-15,0 0-16 0,0 0-17 0,0 0-13 0,-9 0-17 0,9 6-10 0,-5-6-15 0,5 5-8 0,-7-1-7 0,7 1-4 0,-8 5-7 16,3 0-4-16,-1-5-1 0,-2 10-1 0,8-6 0 0,-5 1 0 0,-2 5 4 15,1 0 2-15,-2-2 2 0,2-1 1 0,-1 2 0 0,7-1 0 0,-5 2-4 16,-4 1-1-16,9-2-8 0,-5-4-5 0,5 4-8 0,-7 2-7 0,7-7-7 16,-6 4-4-16,6-2-6 0,0 5-2 0,0-7-4 0,0 0-3 0,0 1-1 0,0 4-3 31,6-8 1-31,-6 4 3 0,0-1 7 0,0-3 5 0,7 3 8 0,-7-5 9 16,5 1 6-16,-5 1 8 0,9-6 6 0,-9 4 5 0,5-4 10 0,-5 0 12 0,7 0 16 15,-7 0 12-15,6-4 13 0,2-2 8 0,-2 6 9 0,1-9 9 0,-2 4 7 16,3-5 6-16,-2 1 1 0,-1-1 7 0,3-1 0 0,-1-2 3 0,-7 4-6 0,5-6-7 15,4-1-11-15,-4 2-8 0,0-1-11 0,-5-1-8 0,8 2-9 16,-8 0-6-16,5 0-6 0,-5-7-5 0,0 8-6 0,8-2-4 0,-8-6-4 16,0 8-6-16,0-2-4 0,0 6-4 0,0-7-4 0,0 7-9 0,-8-2-7 0,8 7-9 15,0-5-12-15,0 3-15 0,-5 6-16 0,5-6-21 0,-8 6-20 0,8 6-17 0,-5-6-24 16,0 6-23-16,-4-2-26 0,4 1-30 0,5 5-51 0,-7-1-59 0,-1 0-67 16,3 7-66-16,-1-6-14 0,-2 4 6 0,3 7 24 0,5-7 28 0,-7-1 35 15,1 2 36-15,6 1 40 0,-8-2 38 0,8 0 44 0,0-4 46 0,0 0 58 0,0 0 67 16</inkml:trace>
  <inkml:trace contextRef="#ctx0" brushRef="#br0" timeOffset="-135506">21955 7982 0 0,'-8'-6'7'0,"8"3"120"0,0-1 75 0,-6-2 55 15,6-3 48-15,0 3 41 0,-7 0 40 0,7-3 34 0,0 4 35 0,-6 1 29 16,6-2 28-16,0 2 26 0,-5-1 27 0,5 1-86 0,0-1-147 0,0-1-82 15,-8 2-43-15,8-2-32 0,0 1-20 0,0 5-17 0,-8-4-20 0,8-2-12 0,0 6-14 16,0 0-11-16,0 0-11 0,0 0-10 0,0-3-11 0,0 3-10 0,0 0-12 16,0 0-12-16,0 0-10 0,0 0-13 0,0 0-10 0,0 0-18 0,0 0-23 0,0 0-20 15,0 0-19-15,0 0-21 0,0 0-20 0,0 3-22 0,8-3-23 16,-8 6-25-16,0-2-22 0,8 1-58 0,-8 5-64 0,5-4-74 0,-5 3-70 0,6 0-16 16,-6 1 12-16,0 0 22 0,7 0 31 0,-7 0 32 0,0-5 35 0,0 5 38 15,0-1 41-15,-7 0 43 0,7 3 44 0,-6-9 63 0,6 3 69 0</inkml:trace>
  <inkml:trace contextRef="#ctx0" brushRef="#br0" timeOffset="-135348.8">21773 8179 0 0,'-8'4'11'16,"3"5"127"-16,-3-4 80 0,8-1 61 0,-6 2 52 0,6 0 50 0,0-6 50 0,0 0 47 15,0 0 46-15,6 0 42 0,-6 0 38 0,0 0 34 0,0 0 30 16,0 0-90-16,0 0-161 0,0 0-94 0,0 0-57 0,0-6-38 0,0 6-33 0,8 0-30 16,-8 0-33-16,0 0-31 0,0-6-30 0,0 6-22 0,0 0-21 0,0 0-16 15,0 0-13-15,5 0-12 0,-5 0-14 0,0 0-18 0,8 0-22 0,-8 0-33 16,5 0-38-16,2 0-48 0,0 0-53 0,-2 0-80 0,2 6-93 0,1-6-90 15,-3 6-89-15,2-6-27 0,0 3-3 0,-2 3 14 0,-5 0 26 0,0-3 36 0,0-3 43 16,0 6 54-16,0-2 56 0,-5-4 65 0,-2 0 67 0,0 0 79 0,2-4 80 16</inkml:trace>
  <inkml:trace contextRef="#ctx0" brushRef="#br0" timeOffset="-123737.68">22163 7830 66 0,'-7'-4'119'0,"7"-1"38"0,0 1 31 0,-7 4 31 0,7-6 27 0,0 2 25 0,0-1 23 0,0 5 20 0,-5 0 18 0,5 0 6 0,0 0-5 0,0-5-46 0,0 5-70 0,0 0-45 0,0 0-34 0,0 0-22 0,0 0-18 15,0 0-13-15,0-4-14 0,0 4-8 0,0 0-10 0,0 0-6 0,0 0-5 0,0 0-2 0,0 0-1 0,0 0-1 16,0 0 0-16,0 0 1 0,0 0 0 0,0 0-1 0,0 0-1 0,0 0-3 0,0 0-3 15,0 0-4-15,0 0-4 0,0 0 2 0,0 0 2 16,0 0 6-16,0 4 12 0,-8 1 6 0,8 0 5 0,0-1 2 0,0 6 1 0,-7-5-1 0,7 4 0 16,-6 7-1-16,6-7-1 0,0 6 3 0,-6 0 0 0,1 0-2 0,5-2-5 0,-7 2-11 15,-2 6-15-15,9-6-8 0,-5 3-9 0,-2 1-6 0,7 2-4 16,-6-3-4-16,6 3-2 0,-5 2-4 0,5-3-3 0,0-1-7 0,-8 2-10 16,8-3-12-16,0 3-10 0,0-8-12 0,0 2-14 0,0 0-12 0,0 0-13 0,0 0-14 15,0 0-15-15,0-5-29 0,0-1-31 0,0 0-49 0,8 1-57 0,-8-5-49 16,0 4-48-16,0-2-8 0,0 2 8 0,0-5 18 0,0 1 23 0,-8 1 26 0,8-3 26 15,0 3 30-15,0-6 30 0,-8 6 41 0,8-6 44 0,0 0 54 0,0 0 69 0</inkml:trace>
  <inkml:trace contextRef="#ctx0" brushRef="#br0" timeOffset="-123296.71">22278 7976 0 0,'9'-3'1'0,"-2"-1"100"0,-2-2 70 0,3 1 51 15,-3 1 39-15,-5-2 37 0,6 6 34 0,-6-6 31 0,0 2 28 0,0 4 28 0,0 0 25 16,0 0 27-16,0 0 23 0,0 0-70 0,0 0-126 0,0 0-65 0,0 0-41 16,0 0-23-16,0 0-16 0,0-5-16 0,0 5-13 0,0 0-15 0,0 0-14 15,0 0-14-15,-6 0-16 0,6 0-14 0,0 0-17 0,-5 5-15 16,5-5-15-16,0 4-9 0,-8-4-12 0,8 6-5 0,-5 0-8 0,5 3-4 0,-7-3-2 0,-2 1-2 16,4 4 1-16,5-1 2 0,-6 5 1 0,-1 0 5 0,2-2 5 15,5 2 5-15,-8 0 4 0,2 0 3 0,6 0 2 0,-7 0-6 0,7 4-6 0,-6-4-9 16,6 3-7-16,0-2-6 0,-7 2-6 0,7-3-5 0,0 0-6 0,0 0-9 15,0 0-4-15,0-5-5 0,0 5-7 0,0-6-3 0,0 0-2 0,7 1 3 0,-7 1 5 16,6-8 6-16,-6 9 4 0,7-8 4 0,-7 5 5 0,6-3 8 0,2-3 11 16,-8 3 10-16,5 0 11 0,-5-3 19 0,7-3 19 0,-1 6 20 0,-6-6 20 0,5-6 17 15,4 6 14-15,-9-3 16 0,7-3 14 0,-2 0 12 0,3 3 8 16,-3-8 6-16,1 3 4 0,2-4 1 0,-3 3 3 0,2-6-7 0,0 6-8 16,0-6-11-16,-1 0-13 0,1 0-12 0,-7 2-11 0,5-2-7 0,3 0-6 0,-8 0-7 15,0 2-9-15,6-8-5 0,-6 6-7 0,0-3-6 0,0 2-4 0,-6 1-9 16,6 1-7-16,0-5-7 0,-8 3-11 0,3 7-14 0,-2-6-13 0,7 0-15 0,-6 6-15 15,-1-1-12-15,-7-1-11 16,9 4-14-16,-3 1-22 0,-3-3-19 0,3 3-24 0,-4 0-25 0,3 2-22 0,4 4-22 0,-8 0-27 0,8 0-42 0,-9 0-45 16,7 4-59-16,1 2-59 0,-1 0-16 0,1-2 5 0,-2 7 24 0,3-4 28 0,-2-1 32 15,0 3 39-15,7 3 37 0,0-9 38 0,-5 9 42 0,5-9 44 0,0-3 53 16,0 10 63-16</inkml:trace>
  <inkml:trace contextRef="#ctx0" brushRef="#br0" timeOffset="-123060.31">22560 7918 99 0,'8'-4'182'0,"-8"-1"62"0,5-4 54 0,-5 3 51 0,0-4 50 0,0 5 47 0,0 1 47 0,0-2 41 0,0 3 41 0,-5-3 34 0,5 2 33 0,-8-1-67 0,8-1-121 0,0 3-80 0,0 3-58 0,0 0-46 0,-8-7-39 16,8 7-36-16,0 0-34 0,0 0-34 0,0 0-32 0,0 0-26 0,0 0-25 0,0 0-14 0,0 7-10 15,-5-7-6-15,5 3-6 0,0 8-6 0,-7-7-4 0,7 11-2 0,-6-6 0 0,6 7 3 16,-5-2 2-16,5 5 4 0,-9 2 1 0,9-2 5 0,-7 5 4 0,2-3-8 15,5 1-15-15,-6 8-23 0,6-6-28 0,-8 7-32 0,8-7-40 16,-5 6-47-16,5-2-51 0,0-4-88 0,-8 1-105 0,8 5-96 0,0-6-87 0,-5 1-30 16,5-7-4-16,-7 6 19 0,0-3 26 0,2-2 39 0,-3 2 48 0,-4-8 50 0,-2 2 58 15,1-6 64-15,0 3 67 0,0-9 83 16,-6 3 87-16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10-01T04:46:46.20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20378 2550 0 0,'0'0'1'0,"0"0"99"0,0 0 68 0,0-4 45 15,-7 4 35-15,7-5 31 0,0 5 27 0,-7-4 27 0,7 4 30 0,0 0 26 0,0-6 26 0,-5 6 34 0,5 0 41 0,0-6-62 0,0 6-120 0,0 0-61 0,0 0-30 0,0-3-18 0,0 3-9 0,0 0-9 0,0 0-7 0,0 0-13 16,0 0-12-16,0 0-12 0,0 0-13 0,0 0-21 0,0 0-28 0,0 0-21 0,0 0-13 16,0 0-14-16,0 0-12 0,0 0-7 0,0 0-11 0,0 0-6 0,0 0-4 15,0 0-9-15,0 0-4 0,0 0-4 0,0 0-3 0,0 0 2 0,0 0 4 16,0 3 0-16,5 3 1 0,-5 0 3 0,0-2 3 0,0 5 1 0,7-3 3 16,-7-2 5-16,7 6 2 0,-7 0 6 0,0-4 4 0,7 3 1 0,-7-3 3 15,6 3-1-15,1-5-3 0,-7 5 0 0,6-3-1 0,-6 0 2 0,7 3-1 16,-1-4 1-16,1-1 2 0,-7 2 5 0,6-2 2 0,2-4 7 0,-3 5 9 0,8-5 10 15,-8 0 10-15,4 0 13 0,3 0 6 0,1-5 5 0,1 1 0 0,-1-2 3 0,0-3-5 16,-2 3-1-16,5-3-4 0,2-1-4 0,-5-4-6 0,0 4-5 0,1 1-9 16,-1-3-10-16,-8-2-11 0,9 4-14 0,-2 1-16 0,1-1-32 0,-5 1-40 15,3-2-46-15,5 1-53 0,-11 7-87 0,8-7-102 0,1 5-95 0,-7-5-86 0,4 4-34 16,-6 1-4-16,3 1 9 0,-8-5 15 0,8 3 28 0,-8-9 30 0,-8 5 52 16,8-4 58-16,-13 1 64 0,7-8 67 0,-15-3 85 0,9 0 85 0</inkml:trace>
  <inkml:trace contextRef="#ctx0" brushRef="#br0" timeOffset="3742.48">21649 3425 48 0,'0'-5'124'0,"0"0"43"0,0 5 33 0,0-4 31 0,-7 4 28 0,7-6 26 0,0 6 24 0,0-4 27 0,0 4 23 0,0 0 26 0,-6-5 25 0,6 5-47 0,0-4-87 0,0-2-52 0,0 6-33 15,0 0-19-15,0 0-9 0,-8-6-11 0,8 6-6 0,0-3-6 0,0 3-7 0,0 0-10 0,0 0-12 0,0 0-13 0,0 0-15 0,0 0-12 16,0 0-12-16,0 0-13 0,0 0-10 0,0 0-12 0,0 0-9 0,0 0-9 16,0 0-6-16,0 0-6 0,0 0-3 0,-6 3-3 0,6 3-1 0,0 0 1 0,0-2 1 15,0 5 1-15,-7 1 3 0,7 0 4 0,0 0 0 0,0-1 2 0,-5 1 4 16,5 1 0-16,0-2-2 0,0 1 3 0,0-1-2 0,0 6 2 0,0-5-1 16,5-1 2-16,-5 2 1 0,0-2 1 0,7 1 1 0,-7 0 4 0,6-1 1 0,2-4 2 15,-2 5 7-15,1-5 7 0,-2-1 10 0,3 1 9 0,-2 1 9 0,-1-6 8 16,10 0 8-16,-10 0 6 0,9 0 5 0,-1-6 3 0,0 1-1 0,-7 1-1 15,7-1-1-15,8-5-3 0,-9 1-5 0,0 0-9 0,3-3-9 0,-3 3-11 16,0-6-12-16,9 6-16 0,-8-7-20 0,6 3-32 0,-1 2-38 0,-2-2-47 0,2-2-55 16,3 6-94-16,-2-7-109 0,7 6-93 0,-8-4-76 0,3 5-29 0,-2-6-1 15,0 0 9-15,2 0 19 0,-9 0 29 0,0-4 33 0,3-1 48 0,-3-5 53 0,-5 1 63 16,-7-1 66-16,5-3 87 0,-5-7 87 0</inkml:trace>
  <inkml:trace contextRef="#ctx0" brushRef="#br0" timeOffset="6773.9">22123 4245 0 0,'-6'0'27'0,"6"0"49"0,0 0 30 0,0-4 24 0,0 4 24 0,0-6 25 0,0 6 23 0,0 0 24 0,0 0 23 0,0 0 20 16,0 0 20-16,0 0-12 0,0 0-31 0,0 0-29 0,0 0-27 0,0 0-18 0,0 0-11 0,-5-5-9 0,5 5-11 0,0 0-10 0,0 0-11 0,0 0-12 0,0 0-7 0,0 0-9 16,0 0-5-16,0 0-5 0,0 0-4 0,0 0-4 0,0 0-3 0,0 0-2 15,0 0-4-15,0 0-2 0,-7 0-3 0,7 0-2 0,0 0-1 0,0 0-3 0,0 0-1 16,0 0-3-16,0 0 1 0,0 0-1 0,0 0-3 0,0 0 0 0,0 0-4 15,0 0-2-15,0 0-5 0,0 0-3 0,0 0-5 0,0 0-3 0,0 0-5 16,0 0-6-16,0 0-3 0,0 0-8 0,0 0-4 16,0 0-6-16,0 0-4 0,-9 0-5 0,9 0-4 0,0 0-4 0,0 0-2 0,0 5-2 0,0-5 0 0,0 0-4 15,0 0 3-15,0 0 1 0,0 6 5 0,0-6 3 0,-5 4 8 0,5 2 7 16,0-1 1-16,0-1 5 0,0 2 3 0,0 3 0 0,0-5 3 0,0 7 5 16,0-7 2-16,0 7 4 0,0-1 5 0,0-5 4 0,0 3 0 0,0-3-3 15,0 4-3-15,0 3-2 0,5-9 0 0,-5 9-1 0,0-8 0 0,9 5 0 0,-9-4 1 16,7 5-1-16,-2-5 2 0,-5-1 0 0,6 8 1 0,0-8 4 0,-6 1 5 15,7-1 10-15,1 1 10 0,-3-1 8 0,2-4 9 0,0 6 11 0,-2-6 10 16,10 0 8-16,-10 0 11 0,2 0 4 0,0 0 2 0,6-6 2 0,-7 2 0 16,7-1-4-16,0 1-4 0,-5-5-10 0,4-3-8 0,-1 3-10 0,5-1-10 0,2-4-10 15,-4-2-14-15,-2-2-8 0,8 3-9 0,-8 0-9 0,9-4-9 0,-2-1-19 16,-1 1-25-16,3-2-39 0,-1 8-46 0,0-8-67 0,-1 2-76 0,2 1-123 16,-3-3-143-16,8 6-58 0,-7-4-20 0,7-1 2 0,-5 1 14 0,-2 0 22 0,1-2 25 15,-8-3 40-15,8 0 47 0,-7-6 58 0,-7 1 63 0,-1 0 76 0,-5-5 82 0</inkml:trace>
  <inkml:trace contextRef="#ctx0" brushRef="#br0" timeOffset="12739.44">28722 5106 99 0,'5'0'170'0,"-5"-6"45"0,0 6 34 0,7-4 28 0,-7 4 25 0,0-6 25 0,6 6 25 0,-6 0 27 16,0 0 25-16,0-5 25 0,0 1 27 0,0 4-69 0,7 0-120 0,-7 0-67 0,0 0-39 0,0-5-16 0,0 5-7 0,0 0-5 0,0 0-2 0,0 0-9 0,0 0-9 0,0 0-10 0,0 0-12 0,0 0-14 0,0 0-12 0,0 0-11 16,0 0-12-16,0 0-9 0,0 0-10 0,0 0-5 0,0 0-8 0,0 0 3 15,0 0 6-15,0 5 8 0,0-1 7 0,0 1 2 0,0-5 4 0,6 10 2 16,-6-4 0-16,0-1 2 0,8 5 2 0,-8-6 3 0,0 5 1 0,5 2 2 0,-5-2 1 15,7 7-6-15,-7-7-14 0,6 0-10 0,-6 0-8 0,6 6-6 0,-6-3-4 16,0 1-1-16,8-4-2 0,-8 2 2 0,7 5 2 0,-2-7 0 0,-5 0 3 0,9 1 2 16,-4-1 5-16,0 2 4 0,-5-7 7 0,8 6 7 0,-3-5 6 0,3-1 7 15,-2 1 5-15,1 1 8 0,-1-6 4 0,1 4 6 0,6-4 7 0,-7 0 2 16,8 0 6-16,-7 0 0 0,6-4 0 0,-2-2-4 0,2 6-5 16,2-5-7-16,-3-4-5 0,8 5-5 0,-7-2-4 0,6-4-10 0,-6 5-6 0,6-4-6 15,1-1-11-15,-6 5-5 0,6-4-8 0,-8 5-5 0,8-8-3 0,-1 8-2 16,-7-7-1-16,8 7-2 0,-8-1-3 0,4 1-2 0,3-1-3 0,-6 1-7 15,-1-2-13-15,0 6-15 0,3 0-16 0,-2 0-18 0,-2 0-21 0,5 0-25 16,-11 0-28-16,8 0-29 0,-8 6-31 0,4-6-33 0,-4 4-33 0,2 1-44 16,-1-1-43-16,-6 1-67 0,5 5-75 0,-5-1-36 0,0-3-19 0,0 4 14 0,0-5 27 15,0 4 37-15,0 1 41 0,0-5 45 0,-5 4 45 0,5-3 49 0,-6-2 48 0,6 2 53 16,-7-2 57-16,2-4 68 0,-4 5 78 0</inkml:trace>
  <inkml:trace contextRef="#ctx0" brushRef="#br0" timeOffset="19329.25">18711 5828 88 0,'0'-4'161'0,"7"4"46"0,-7 0 36 0,0 0 29 15,0 0 27-15,0 0 27 0,0-6 30 0,0 6 24 0,0 0 28 0,0-4 22 0,0 4 24 0,0-5-65 0,0 5-118 0,0-6-64 0,0 6-38 0,0 0-21 0,0 0-10 0,-7 0-7 0,7 0-7 0,0 0-9 0,0 0-12 16,0 0-9-16,0 0-11 0,0 0-8 0,0 0-7 0,0 0-3 0,0 0-7 0,0 0-3 16,0 0-5-16,0 0-2 0,0 0-2 0,0 0-1 0,0 0-1 0,0 0-1 15,0 0-1-15,0 0 0 0,0 0-2 0,7-4-3 0,-7 4-5 0,0 0-4 16,0-5-7-16,0 5-8 0,0 0-6 0,0-6-10 0,0 6-8 0,0 0-7 16,0 0-6-16,6 0-4 0,-6-4-1 0,0 4-1 0,5 0 0 0,2-5-12 0,2 5-14 15,-4-4-16-15,8 4-16 0,-8-5-19 0,11 5-19 0,-5 0-20 0,2-4-20 16,0 4-41-16,1 4-46 0,-1-4-71 0,-1 5-78 0,-5-5-49 0,0 4-31 15,-2 1 6-15,3-1 20 0,0 7 27 0,-8-7 33 0,5 2 36 0,-5 3 37 0,-5-3 39 16,5-2 42-16,0 5 52 0,-8-4 55 0,0 1 67 0,8 3 67 0</inkml:trace>
  <inkml:trace contextRef="#ctx0" brushRef="#br0" timeOffset="19707">18718 6527 85 0,'0'-6'170'0,"6"6"55"0,-1 0 43 0,-5-3 36 0,7-3 32 0,2 6 30 0,-4-4 30 0,1-1 29 0,1-1 29 0,-2 2 23 0,4 4 24 0,-2-6-67 0,-2 1-119 0,1 1-80 0,-1-1-59 0,11 1-36 0,-11-2-22 0,2 2-17 0,5-1-12 0,-4-1-14 16,4 3-15-16,-5 3-13 0,5-6-13 0,-4 6-19 0,5-6-20 0,-7 6-29 15,6 0-38-15,2 0-42 0,-7 0-46 0,4 6-102 0,5 0-126 0,-3-3-65 16,-2 3-31-16,4-1-7 0,-10 5 6 0,9-6 14 0,-1 5 17 0,0-4 30 0,-7 1 33 16,1-6 44-16,-1 0 50 0,1-6 55 0,-1 1 61 0,2-8 91 0,-8-2 89 0</inkml:trace>
  <inkml:trace contextRef="#ctx0" brushRef="#br0" timeOffset="22488.65">27060 7635 97 0,'0'0'169'0,"0"0"49"0,0 0 42 0,0 0 38 0,0 0 36 0,0 0 35 0,0 0 32 0,0 0 31 0,0 0 28 0,0 0 27 0,-6 0 28 0,6 0-68 16,0-4-122-16,0 4-66 0,0 0-38 0,0 0-26 0,0 0-15 0,0 0-16 0,0 0-16 0,0 0-14 0,0 0-13 0,0 0-12 0,0 0-10 0,0 0-10 0,0 0-11 16,0 0-9-16,0 0-12 0,0 0-7 0,0 0-11 0,0 0-8 0,0 0-6 15,0 0-5-15,0 0-5 0,0 0-3 0,0 0 0 0,0 0 0 0,0-6-1 0,0 6 4 16,0 0 2-16,0 0 4 0,0 0 3 0,0 0 3 0,0 0 5 0,0-5 2 16,0 5 4-16,0 0 1 0,0 0 2 0,0 0 0 0,0 0-2 0,0 0-2 15,0 0-3-15,0 0-3 0,0 0-3 0,0 0-7 0,0 0 0 0,0 0-6 16,0 0-2-16,0 0-4 0,0 0-3 0,6 0 3 0,-6 0 5 0,8 0 4 15,-8 0 9-15,5 0 3 0,0 0 4 0,9 0 3 0,1 0 3 0,-10 0 1 16,14 0 1-16,-4 0 3 0,2 0 0 0,4-4 0 0,-3 4 1 0,3 0-6 16,-2 0-5-16,1-5-9 0,-1 5-8 0,1 0-6 0,0-4-5 0,0 4-3 0,-9 0-2 15,10 0-4-15,-8-6-3 0,1 6-1 0,-2 0-1 0,-1 0 1 0,-2 0-2 16,-2 0 0-16,-2 0 2 0,3 0-1 0,-8 0 3 0,0 0 2 0,6 0 0 16,-6 0 1-16,0 0 1 0,0 0 1 0,0 0 1 0,0 0-2 0,0 0 1 15,0 0-2-15,0 0-5 0,0 0-1 0,0 0-4 0,0 0-3 0,0 0-2 16,0 0-7-16,0 0-5 0,0 6-10 0,0-6-7 0,-6 0-8 0,6 0-8 0,-8 0-10 15,8 0-7-15,-5 0-9 0,5 4-11 0,-7-4-10 0,7 0-12 0,-9 0-15 16,4 0-16-16,5 0-17 0,-6 0-15 0,6 5-18 0,-7-5-15 0,2 0-22 16,5 0-18-16,-9 4-41 0,9-4-53 0,-5 0-67 0,-2 5-69 0,7-5-19 15,-6 6 2-15,1-6 24 0,5 4 26 0,-8-4 34 0,0 6 36 0,3-6 39 0,5 0 40 16,-13 0 43-16,7 0 43 0,-1 0 58 0,-1 0 63 0</inkml:trace>
  <inkml:trace contextRef="#ctx0" brushRef="#br0" timeOffset="30080.01">20717 17478 9 0,'0'0'92'0,"0"0"46"0,0 0 35 0,0 0 27 0,0 0 20 0,0 0 19 0,0 0 18 0,0-5 14 0,0 5 15 0,0 0 13 0,-5-5 16 0,5 1-32 0,0-2-58 0,0 2-56 15,0-1-53-15,0-1-29 0,0 3-12 0,0-3-11 0,0 2-4 0,0-7-5 0,-9 7-2 0,9-2-4 0,0-3 1 0,0 3-1 0,0-3 1 0,0 6-1 0,0-9 4 16,0 8 2-16,-7-7 6 0,7 7 4 0,0-1 5 0,0 1 5 0,0-1 5 16,-5 1 5-16,5 4 6 0,0-6 4 0,0 6 3 0,0 0 1 0,0 0-4 15,0 0-6-15,0 0-9 0,0 0-9 0,0 0-10 0,0 0-14 0,0 0-10 0,0 0-11 16,0 0-10-16,0 0-12 0,0 0-13 0,0 0-9 0,0 0-8 0,0 0-5 16,0 0-4-16,0 0 1 0,0 0-1 0,5 0 3 0,2 0 0 0,-7 0 4 15,9 0 2-15,-4 0 3 0,1 6 7 0,1-6 3 0,-2 0 6 16,4 4 4-16,-2-4 1 0,-2 0-1 0,6 5-4 0,-3-5-17 0,5 0-19 0,-6 4-24 15,5-4-26-15,-4 5-59 0,4-5-69 0,-4 0-81 0,3 0-76 0,-3 0-33 0,5 0-8 16,-7 0 3-16,1-5 12 0,-2 1 18 0,-5-1 22 0,8-11 32 0,-16 7 37 0,8 0 39 16,-5-6 46-16,-2-5 60 0,-5 0 69 0</inkml:trace>
  <inkml:trace contextRef="#ctx0" brushRef="#br0" timeOffset="67323">13252 8417 1 0,'0'0'67'0,"0"0"46"0,0 0 35 0,8 5 32 0,-8-5 30 15,0 0 26-15,0 0 25 0,0 0 21 0,0 0 22 0,0 0 19 0,0 0 20 0,0 0-21 0,0 0-47 0,0 0-38 0,0 0-33 0,0 0-24 0,-8 0-17 0,8 0-15 0,0 0-11 0,0 0-6 0,0 0-7 0,0 0-4 0,0 0-4 16,0 0-4-16,0 0-4 0,0 0-6 0,-5 0-6 0,5 0-7 0,0 0-9 15,0 0-7-15,0 0-7 0,0 0-7 0,0 0-6 0,0 0-7 0,0 0-8 16,0 0-6-16,0 0-8 0,0 0-6 0,0 0-8 0,0 0-8 0,0 0-7 16,0 0-4-16,0 0-8 0,0 0-4 0,0 0-5 0,0 0-3 0,0 0-4 0,0 0-2 15,0 0-1-15,0 0 0 0,0 0 2 0,0 0 4 0,0 0 6 0,0 0 4 16,5 0 5-16,-5 0 5 0,8 0 5 0,-8 0 3 0,6 0 5 0,1 0 1 16,-1 0 5-16,1 0-7 0,-1 0-11 0,2 0-21 0,-3 0-19 0,-5 0-22 15,5 4-23-15,3-4-20 0,-2 0-20 0,1 0-34 0,-7 0-41 0,8 6-48 0,-8-6-51 16,0 0-51-16,5 0-47 0,-5 0-10 0,0 6 12 0,0-6 26 0,0 4 31 0,0-4 28 15,0 5 33-15,0-1 31 0,0 1 32 0,-5-1 42 0,5 2 44 0,-8-6 49 0,1 5 66 16</inkml:trace>
  <inkml:trace contextRef="#ctx0" brushRef="#br0" timeOffset="67907.92">13397 9174 15 0,'-7'0'117'0,"7"6"65"0,0-6 48 0,0 0 40 0,0 0 38 0,-6 0 32 0,6 0 28 0,0 0 24 0,0 0 21 0,0 0 21 0,0 0 18 0,0 0-31 0,0 0-62 16,0-6-77-16,0 6-82 0,0 0-43 0,0 0-20 0,0 0-18 0,0 0-13 0,0 0-10 0,0 0-6 0,0-5-4 0,0 5-8 0,0 0-5 0,0 0-6 15,0 0-8-15,0 0-10 0,0 0-9 0,0 0-13 0,0 0-11 0,0-4-13 0,0 4-11 16,0 0-12-16,0 0-18 0,0 0-29 0,0 0-19 0,0 0-25 16,6 0-21-16,-6 4-21 0,0-4-38 0,7 0-47 0,-7 5-75 0,5-5-91 0,-5 6-43 15,8 4-21-15,-8-5 1 0,6-1 13 0,-6 1 27 0,0 5 35 0,0-1 35 0,0 0 38 16,-6-3 38-16,6 4 40 0,-8-1 52 0,8 6 55 0</inkml:trace>
  <inkml:trace contextRef="#ctx0" brushRef="#br0" timeOffset="68301.92">13384 10258 55 0,'0'-3'139'0,"6"-4"50"0,1 2 40 0,-7 1 32 0,5-1 32 0,3 5 32 15,-2-6 32-15,1 6 27 0,-7 0 28 0,6-4 21 0,-6 4 20 0,5-3-58 0,-5 3-99 16,0-6-75-16,7 6-57 0,-7 0-35 0,0 0-20 0,0-5-18 0,0 5-18 16,9 0-23-16,-9 0-29 0,0 0-35 0,0 0-35 0,0 0-33 0,5 0-35 0,-5 5-64 15,0-5-79-15,6 6-71 0,-6-3-65 0,0 1-28 0,7 2-1 0,-7-1 5 16,0 4 13-16,0-2 23 0,0-4 28 0,5 3 33 0,-5 3 40 0,-5-3 41 0,5-6 47 15,0 4 63-15,0-4 74 0</inkml:trace>
  <inkml:trace contextRef="#ctx0" brushRef="#br0" timeOffset="69377.45">23003 8456 0 0,'0'0'3'0,"0"-5"46"0,7 5 28 0,-7-4 22 0,0 4 23 0,0-5 25 0,0 5 27 0,0-4 26 0,0 4 28 0,0 0 24 0,0-6 24 0,0 6-1 0,0 0-18 0,0 0-14 0,0 0-13 0,0 0-4 0,0-6 0 16,0 6-4-16,0 0-1 0,0 0-6 0,0 0-12 0,0-4-11 0,0 4-8 0,0 0-8 0,0 0-7 15,0 0-2-15,0 0-3 0,0 0-5 0,0 0-4 0,0 0-8 0,0 0-9 16,0 0-9-16,0 0-10 0,0 0-7 0,0 0-9 0,0 0-6 0,0 0-6 16,0 0-5-16,0 0-6 0,0 0-8 0,0 0-6 0,0 0-7 0,0 0-4 0,0 0-7 15,0 0-6-15,0 0-4 0,0 0-7 0,0 0-6 0,0 0-3 0,0 0-6 16,0 0-2-16,0 0-5 0,0 0-5 0,0 0-3 0,0 0 0 0,0 0 5 15,0 0 8-15,5 0 7 0,-5-5 8 0,9 5 4 0,-4 0 4 0,0 0 4 0,3 0 1 16,5 0 5-16,-5 0-2 0,3 0 6 0,9-6 1 0,-7 6-1 0,1 0-1 16,-1-4-6-16,6 4-9 0,-7 0-7 0,8 0-8 0,0 0-5 0,-7-5-5 0,-2 5-2 15,10 0-3-15,-8 0-1 0,0 0-3 0,0 0 2 0,1 0-2 0,-1 0 1 16,-6 0 2-16,5 0-1 0,0 0-1 0,-4 0 0 0,-2 5-2 0,1-5 0 16,4 0 0-16,-11 0-2 0,7 0 2 0,2 0-1 0,-9 0 2 0,0 0-1 15,0 0-1-15,5 4 0 0,-5-4-2 0,0 0 2 0,0 0-2 0,0 0 2 16,0 0-1-16,0 0 0 0,0 0 1 0,0 0 0 0,0 0-2 0,0 0-1 15,0 0-5-15,0 0-2 0,0 0-8 0,0 0-8 0,0 0-9 0,0 0-11 0,0 0-10 16,0 0-10-16,-5 6-13 0,5-6-13 0,-9 0-18 0,9 5-19 0,0-5-22 16,-7 0-23-16,2 4-25 0,5-4-20 0,-6 6-18 0,-1-6-32 0,1 6-34 0,-2-2-49 15,3-4-61-15,-2 5-43 0,-5-1-41 0,5 1 0 0,-6-1 18 0,5 2 27 0,-3-1 35 16,-4-1 38-16,3 8 40 0,5-9 40 0,-7 3 41 0,2-1 48 0,-1-1 50 16,-1 0 59-16,2 7 75 0</inkml:trace>
  <inkml:trace contextRef="#ctx0" brushRef="#br0" timeOffset="69883">22734 9169 92 0,'0'0'161'0,"0"0"47"0,0 0 38 0,0 0 34 0,-5 0 30 0,5 5 31 0,0-5 26 0,0 0 25 0,0 0 26 0,0 0 22 0,-6-5 22 0,6 5-69 0,0 0-118 0,0 0-63 0,0 0-34 0,0 0-20 16,0 0-13-16,0 0-11 0,0 0-12 0,0 0-7 0,0 0-8 0,0 0-6 0,0 0-5 0,0 0-5 0,0 0-4 0,0 0-6 0,0 0-6 15,0 0-6-15,0 0-4 0,0 0-8 0,0 0-3 0,0 0-6 0,0 0-3 16,0 0-3-16,6-4-4 0,-6 4-3 0,0 0-3 0,5 0-1 0,-5 0-4 0,7 0-4 15,-7 0 0-15,9-6-5 0,-4 6 0 0,2 0-5 0,-1 0 0 0,-1 0-1 16,4 0-1-16,3 0-3 0,-5-5-2 0,5 5-5 0,-4 0-8 16,4 0-14-16,-5 0-20 0,5 0-20 0,1 0-19 0,-5 0-26 0,3 5-25 0,-3-5-26 0,5 0-28 15,-5 6-29-15,-3-2-34 0,0-4-55 0,4 5-67 0,-4 1-65 0,-5-3-63 0,7 4-13 16,-1 2 13-16,-6-4 27 0,0-1 32 0,0 2 36 0,0-3 40 0,-6 9 41 16,6-9 39-16,-7 3 45 0,2 4 45 0,-4-5 60 0,4-1 68 0</inkml:trace>
  <inkml:trace contextRef="#ctx0" brushRef="#br0" timeOffset="70516.73">23418 9996 81 0,'0'0'154'0,"0"0"50"0,0 4 40 0,0-4 40 0,0 0 42 0,-5 0 36 0,5 0 37 0,0 0 37 0,-6 0 35 0,6-4 33 0,0 4 36 0,-7 0-55 0,7 0-108 0,0 0-56 0,0 0-36 15,0 0-23-15,0 0-17 0,0 0-18 0,0 0-20 0,0 0-18 0,0 0-17 0,0 0-15 0,0 0-16 0,0 0-14 0,0-6-15 0,0 6-13 0,0 0-12 0,0 0-13 0,0-6-9 16,0 6-9-16,0 0-8 0,0 0-8 0,7 0-4 0,-7 0-7 0,0 0-3 31,0-4-2-31,0 4 0 0,0 0-3 0,6 0 3 0,-1 0-1 0,4 0 4 16,-9 0 0-16,7 0 4 0,-2 0 2 0,9 0 3 0,-9 0 4 0,8 0-31 15,-6 0-9-15,5-5 0 0,3 5 0 0,-2 0 0 0,-7 0 0 0,7 0 0 16,0-6 0-16,-7 6 0 0,6 0 0 0,-3 0 0 0,-4 0 0 0,2 0 0 16,-1 0 0-16,1 0 0 0,-7 0 0 0,0 0 0 0,0 0 0 0,0 0 0 0,0 0 0 15,0 0 0-15,0 0 0 0,0 0 0 0,0 0 0 0,0 0 0 16,7 6 0-16,-7-6 0 0,0 0 0 0,0 0 0 0,0 0 0 0,0 0 0 0,0 0 0 15,0 0 0-15,0 0 0 0,0 0 0 0,0 0-45 0,0 0-7 0,0 0-7 16,0 0-5-16,0 0-4 0,0 0-4 0,0 0-3 0,0 0-4 0,0 0-3 0,0 0-5 16,0 0-2-16,0 0-9 0,0 0-4 0,0 0-7 0,0 0-9 0,0 0-9 15,0 0-14-15,-7 0-14 0,7 0-18 0,0 0-22 0,0 5-22 0,-7-5-23 16,7 0-44-16,-6 4-58 0,-1-4-72 0,2 0-75 0,5 0-23 0,-14 6 3 16,7-6 20-16,1 0 26 0,0 0 34 0,-1 0 35 0,-6 0 40 0,7-6 44 0,-7 6 43 15,-2-4 46-15,3-7 59 0,0 8 66 0</inkml:trace>
  <inkml:trace contextRef="#ctx0" brushRef="#br0" timeOffset="80121.19">13305 10928 7 0,'0'0'46'0,"0"0"21"0,0 0 19 0,0 0 14 0,0-6 18 0,0 6 16 0,0-4 16 0,0 4 16 0,0 0 14 0,0 0 6 0,0 0-2 0,0 0-6 15,0 0-10-15,0 0-9 0,0-4-8 0,0 4-5 0,0 0-4 0,0 0-4 0,0 0-4 0,0-5-4 0,0 5-4 0,0 0-7 0,0 0-6 0,0 0-4 0,-5-6-4 0,5 6-1 0,0 0-2 0,0-3 0 0,0 3 2 0,0 0 0 16,0 0 2-16,0 0-1 0,-8-7 3 0,8 7 0 0,0 0 0 0,0 0 1 0,0 0 0 16,0 0-1-16,0 0-2 0,0 0-4 0,0 0-6 0,0 0-4 0,0 0-10 0,0 0-4 15,0 0-8-15,0 0-4 0,0 0-6 0,0 0-4 0,0 0-4 0,0 0-4 16,0 0-6-16,0 0-1 0,0 0-3 0,0 0-2 0,0 0-3 0,0 0 1 16,0 0-3-16,0 0-1 0,0 0 1 0,0 0-2 0,0 0 0 15,0 0-1-15,0 0-2 0,0 0-2 0,0 0 2 0,0 0-3 0,0 0-1 0,0 0-1 16,0 0-3-16,0 0-1 0,0 0-1 0,0 0-4 0,0 0-1 0,0 0 0 15,0 0-2-15,0 0-3 0,0 0 0 0,0 0-1 0,0 0-2 0,0 0 0 0,0 0-2 16,0 0-1-16,0 0 0 0,0 0 0 0,8-5 0 0,-8 5 0 0,0 0 1 16,0 0-1-16,0 0-1 0,0 0-1 0,0 0-2 0,0 0 0 0,0-4 2 0,0 4 5 15,5 0 11-15,-5 0 7 0,5 0 7 0,-5 0 7 0,8 0 3 0,-2-5 6 16,1 5 2-16,1 0 5 0,-3 0 2 0,1-6 5 16,7 6 4-16,-6-4 4 0,7 4 2 0,-8 0-6 0,6-5-4 0,-4 5-9 15,5-4-8-15,-2 4-5 0,-4-5-5 0,7 5-5 0,-8-4-4 0,1 4-2 0,-2-6-4 0,4 6-3 16,-2 0-1-16,-2 0-3 0,1-6-4 0,-6 6-2 0,8 0-3 0,-8 0 0 15,0 0 0-15,0 0-3 0,0 0 2 0,0 0-1 0,0 0 0 0,0 0 1 16,0 0 0-16,0 0-1 0,0 0 2 0,0 0 0 0,0 0 0 0,0 0 0 0,0 0 2 16,0 0 0-16,0 0 1 0,0 0-1 0,0 0 1 0,0 0 2 0,0 0 0 15,0 0 3-15,0 0 0 0,0 0 3 0,0 0-1 0,0 0 4 0,0 0 1 0,0 0 1 16,0 0 3-16,0 0 0 0,0 0 3 0,0 0 0 0,0 0 0 0,0 0 1 16,0 0-1-16,0 0 0 0,0 0-3 0,0 0 0 15,0 0-4-15,0 0 1 0,0 0-4 0,0 0-1 0,0 0-4 0,0 0 1 0,0 0-3 0,0 0-2 16,0 6-2-16,0-6-2 0,0 0-3 0,0 0-3 0,0 0 0 0,0 0-7 0,0 0-12 15,0 0-11-15,0 0-13 0,0 6-17 0,0-6-18 0,0 0-18 0,0 0-20 16,0 0-22-16,-8 0-23 16,8 0-24-16,0 0-22 0,0 4-26 0,0 1-26 0,0-1-43 0,0-4-50 0,-6 5-71 0,6-1-77 0,0 2-22 0,0-1 8 0,-5 4 24 15,-2-2 29-15,7-4 36 0,-9 3 38 0,9-1 39 0,-5-1 41 0,-2 0 43 0,-4 2 45 16,2-6 59-16,2 0 63 0</inkml:trace>
  <inkml:trace contextRef="#ctx0" brushRef="#br0" timeOffset="83806.89">27718 10942 88 0,'0'0'162'16,"0"0"47"-16,0 0 36 0,0 0 32 0,0 0 28 0,0 0 25 0,0 0 23 0,0-5 24 0,0 5 19 0,0 0 19 0,0 0 20 0,0 0-67 0,0 0-117 0,0 0-67 0,0 0-38 0,0 0-23 0,0 0-12 0,0 0-6 15,0 0-1-15,0 0 1 0,0 0 4 0,0 0 5 0,6 0 3 0,-6 0 1 0,7 0-1 0,-1 0 0 0,2 0 4 0,-1 0-2 16,4 0 0-16,-3 0-1 0,5 0-1 0,0 0-5 0,-2-4-4 0,4 4-9 16,-3-5-8-16,8 5-9 0,-7-6-7 0,5 6-5 0,3-4-4 0,-9 0-6 15,8-1-8-15,-1 5-5 0,1-6-5 0,-1 3-2 0,-5 3-5 0,4-7-4 16,3 2-3-16,-3 5-7 0,3-4-2 0,-8 4-6 0,6-5 0 0,-5 5-6 15,-1 0-2-15,-1-6-3 16,2 6-1-16,-1 0-1 0,-6 0-1 0,-1 0 1 0,2 0 4 0,-3 0 1 0,0 0 2 0,-5 0 6 0,0 0 1 0,0 0 3 0,0 0 3 16,0 0 2-16,0 0 3 0,0 0-2 0,0 0 0 0,0 0 0 0,0 0-3 15,0 6-5-15,-5-6-5 0,5 5-7 0,-5-5-11 0,-3 0-11 0,8 4-9 16,-6-4-14-16,-1 5-15 0,-1 2-13 0,3-4-15 0,-1-3-14 0,-7 6-16 0,6-1-19 16,1-1-16-16,-8 0-19 0,7 2-20 0,2-1-19 0,-3-1-22 0,2-4-25 15,1 5-31-15,-3 1-55 0,3-2-67 0,-2 2-54 0,-2-1-44 16,4-1-7-16,-1 1 18 0,6-1 24 0,-7 2 33 0,2-2 35 0,5-4 36 0,-8 0 42 0,0 0 43 0,3 0 47 15,5-4 51-15,-6-2 63 0,-1 2 79 0</inkml:trace>
  <inkml:trace contextRef="#ctx0" brushRef="#br0" timeOffset="103206.83">13247 11655 0 0,'-8'6'1'0,"8"-1"105"0,-5-1 72 16,0-4 51-16,5 6 39 0,-9-6 37 0,4 3 33 0,5-3 30 0,-7 0 34 0,-1 0 27 0,8-3 29 0,0 3 23 0,-6 0 24 0,6 0-74 0,0 0-133 0,0 0-73 0,0 0-42 15,0 0-24-15,0 0-15 0,0 0-12 0,0 0-12 0,0 0-13 0,0 0-13 0,0 0-14 0,0 0-10 16,0 0-9-16,0 0-6 0,0 0-3 0,0 0-2 0,0 0-1 0,0 0-3 0,0 0-1 0,0 0-2 16,0 0 1-16,0 0-2 0,0 0 2 0,6 0 2 0,-6 0 3 0,0 0 3 0,0-6 1 15,0 6 6 1,8 0 5-16,-8 0 9 0,0 0 4 0,7 0 7 0,-7-4 0 0,5 4-1 0,4 0-2 15,-4-5-3-15,0 5-3 0,3-6-3 0,-3 6-3 0,3 0-1 0,5-3-5 0,-7 3-4 16,1-7-11-16,-1 7-13 0,2 0-11 0,-3-5-8 16,0 5-7-16,3 0-2 0,-2 0-4 0,1-4 1 0,1 4-2 15,-3 0-4-15,-5 0 0 0,6 0-2 0,2 0 0 0,-8 0 0 0,5 0 1 0,2 0 1 0,-7 0 1 16,0 4 1-16,0-4 1 0,0 0-1 0,0 0 1 0,6 0 0 0,-6 0 2 16,0 0 0-16,0 0-1 0,0 0-3 0,0 0-7 0,0 0-10 0,0 0-10 0,0 0-16 15,0 5-17-15,0-5-15 0,-6 7-17 0,6-7-21 0,0 3-22 16,0-3-29-16,0 6-31 0,-7-6-32 0,7 5-41 0,0-1-42 15,-5-4-92-15,5 6-112 0,-8-3-53 0,8-3-23 0,-6 6 8 0,1-2 22 16,5-4 31-16,-8 5 36 0,1 1 40 0,1-3 48 0,6 4 48 0,-8-2 50 0,3-1 58 16,0-4 61-16,-3 5 86 0,2-1 96 0</inkml:trace>
  <inkml:trace contextRef="#ctx0" brushRef="#br0" timeOffset="104986.75">23563 11596 6 0,'0'0'43'0,"-7"-5"17"0,7 5 11 0,0 0 8 0,0 0 4 0,0 0 5 0,0 0-1 0,0 0-1 0,0 0-4 0,0 0-16 0,0 0-22 0,0 0-24 0,0 0-26 0,0 0-18 0,0 0-13 15,0 0-8-15,0 0-4 0,0 0 0 0,0 0 1 0,0 0 3 0,0 0 5 0,0 0 8 0,0 0 8 0,0 0 9 16,0 0 8-16,0 0 10 0,0 0 8 0,0 0 9 0,0 0 11 0,0 0 11 0,0 0 12 16,0 0 11-16,-6 5 15 0,6-5 14 0,0 0 18 0,0 0 19 0,0 0 20 15,0 0 16-15,0 0 18 0,0 0 13 0,0 0 12 0,0 0 9 0,0 0 10 0,0 0 6 16,0 0 10-16,0 0 6 0,0 0 9 0,0 0-2 0,0 0-3 0,0 0-7 15,0 0-8-15,0 0-8 0,0 0-8 0,0 0-6 0,0 0-7 0,0 0-5 16,0 0-11-16,0 0-11 0,0 0-11 0,0 0-15 0,0 0-12 0,0 0-10 16,0 0-12-16,0 0-10 0,0 0-9 0,0 0-8 0,0 0-9 0,0 0-7 0,0 0-7 15,0 0-4-15,0 0-8 0,0 0-5 0,0 0-8 0,0 0-7 0,0 0-6 16,0 0-7-16,0 0-7 0,0 0-6 0,0 0-7 0,0 0-4 0,0 0-5 16,0 0-5-16,6-5-4 0,-6 5 2 0,0 0 2 0,7 0 6 0,-7 0 9 15,5 0 7-15,4 0 6 0,-4 0 2 0,8 0 5 0,-6 0 2 0,7-4 2 0,4 4 2 16,-4 0 0-16,-2 0 3 0,7 0 0 0,2-5-3 0,-8 5-2 15,6 0-10-15,1 0-4 0,-8 0-7 0,8 0-4 0,-6 0-1 0,6-4-2 0,-8 4-1 16,0 0 2-16,2 0-2 0,-7 0 1 0,4 0 1 0,-4 0-1 16,7 0 1-16,-8 0-2 0,1 0 0 0,-2 0 0 0,4 0 2 0,-9 0 2 0,7 0 2 15,-7 0 5-15,0 0 1 0,0 0 4 0,0 0 1 0,0 0 1 16,0 0-13-16,0 0-10 0,0 0 0 0,0 0 0 0,0 0 0 0,0 0 0 0,0 0 0 16,0 0 0-16,-7 4 0 0,7-4 0 0,0 0 0 0,0 0 0 0,0 0 0 15,0 0 0-15,0 0 0 0,0 5 0 0,-9-5 0 0,9 0 0 0,-5 4 0 16,5-4 0-16,-7 0 0 0,1 5 0 0,6-5 0 0,-5 7 0 0,-4-3 0 0,2-4 0 15,2 5 0-15,-1-1 0 0,-1-4-72 0,1 5-28 0,6-5-21 0,-8 0-27 16,8 6-26-16,0-6-29 0,0 0-28 0,0 0-27 0,-5 4-27 0,5-4-27 16,0 5-58-16,0-5-67 0,0 0-68 0,-7 0-61 0,7 4-11 0,-6-4 16 15,0 5 31-15,6-5 38 0,0 0 41 0,-8-5 46 0,1 5 44 0,2-4 46 0,-3 4 47 16,2-9 50-16,1-2 67 0,5 2 72 0</inkml:trace>
  <inkml:trace contextRef="#ctx0" brushRef="#br0" timeOffset="122550.63">13058 12717 17 0,'-8'-7'108'0,"8"7"55"0,0 0 46 0,0-5 37 0,-5 5 34 0,5-4 35 0,-7 4 33 0,7-5 34 0,-7 5 33 0,7-6 31 0,-5 6 31 0,5-4-25 0,-8 1-56 0,8 3-60 0,-5 0-58 0,5-6-32 15,0 6-23-15,-8 0-14 0,8-6-12 0,-6 6-13 0,6 0-13 0,0 0-15 16,-5-3-13-16,5 3-10 0,0 0-15 0,-7 0-6 0,7 0-10 0,0 0-7 15,0 0-7-15,0 0-5 0,0 0-4 0,-9-6-1 0,9 6-5 0,0 0-3 16,0 0-1-16,0 0-6 0,0 0-1 0,0 0-6 0,0 0-2 16,0 0-7-16,0 0-6 0,0 0-3 0,0 0-7 0,0 0-7 0,0 0-6 15,9 0-6-15,-9-6-4 0,0 6-6 0,7-4-3 0,-2 4-3 0,-5 0-4 0,14-5 0 16,-9 5-2-16,3-6 0 0,4 3-2 0,-5 3 1 0,6-6-2 0,-1 6-8 0,2 0-14 16,-9 0-20-16,11 0-22 0,-11 0-32 0,1 0-36 0,1 0-45 0,-2 0-50 15,4 6-80-15,-9-6-96 0,5 3-91 0,-5 3-88 0,0-6-31 0,0 5-1 0,0-5 18 16,0 4 33-16,0 2 38 0,-5 0 46 0,-4-3 51 0,9-3 55 0,-5 0 63 15,-2 0 64-15,1-3 79 0,1-3 80 0</inkml:trace>
  <inkml:trace contextRef="#ctx0" brushRef="#br0" timeOffset="124844.4">20783 12446 45 0,'0'0'104'0,"0"0"43"15,0 0 38-15,0 0 32 0,0 0 28 0,0 0 27 0,0 0 24 0,0 0 24 0,0 0 22 0,0 0 10 0,0 0-1 0,0 0-21 0,0 0-36 0,0 0-36 0,0 0-37 0,0 0-26 0,0 0-19 0,0 0-11 16,0 0-4-16,0 0-7 0,0 0-2 0,0 0-2 0,0 0-3 0,0 0-4 0,0 0-7 0,0 0-2 0,0 0-7 0,0 0-5 0,0 0-4 0,0 0-5 16,0 0-5-16,0 0-5 0,0 0-2 0,0 0-5 0,0 0-3 0,0 0-5 15,0 0-3-15,0 0-4 0,0 0-4 0,0 0-6 0,0 0-2 0,0 0-7 16,0 0-2-16,0 0-7 0,0 0-3 0,0 0-3 0,0 0-5 0,0 0-3 0,0 0-6 15,0 0-5-15,0 0-4 0,0 0-2 0,0 0-2 0,0 0 6 0,5 0 1 16,-5-4 2-16,7 4 3 0,-1 0 2 0,0-5-2 0,2 5-1 0,4-6 1 16,-4 6 1-16,3-4 1 0,4-1-1 0,-3 5 2 0,0-4-2 0,2 4-4 15,-7-5-3-15,4 1-6 0,5 4-5 0,-11-6-3 0,3 6-3 0,2 0 0 16,-1-6-2-16,-4 6-3 0,2-4-1 0,-1 4-1 0,2 0-1 0,-8 0 0 16,5 0 1-16,-5 0-1 0,0-5 0 0,0 5 2 0,0 0-1 0,0 0 2 0,0 0 1 15,0 0-5-15,0 0 0 0,0 0 0 0,0 0 0 0,0 0 0 16,0 0 0-16,0 0 0 0,0 0 0 0,0 0 0 0,0 0-7 0,0 0-22 15,0 0-11-15,0 0-15 0,0 0-18 0,0 5-19 0,0-5-25 0,-5 4-29 0,5-4-29 16,-8 6-30-16,2-6-38 0,6 6-41 0,-7-2-67 0,-7 1-85 0,9-1-79 16,0-4-74-16,-3 5-19 0,-5-1 8 0,5 2 28 0,-3-1 32 0,4-1 43 0,-7 2 44 15,9-6 48-15,-8 6 50 0,7-6 56 0,-9 0 57 0,4-6 75 0,-2 0 76 0</inkml:trace>
  <inkml:trace contextRef="#ctx0" brushRef="#br0" timeOffset="142375.04">25659 13273 4 0,'7'-5'71'0,"-7"1"44"0,0-2 35 0,0 6 34 0,0-6 30 0,0 6 29 0,0-4 24 0,0-1 25 0,0 5 23 0,0-5 22 0,0 5 22 0,0 0-24 0,0 0-51 0,0 0-35 0,0 0-31 0,0 0-24 0,-7-4-20 0,7 4-15 0,0 0-15 0,0 0-10 0,0 0-8 0,0 0-6 0,0 0-3 16,0 0-5-16,0 0-7 0,0 0-5 0,0 0-6 0,0 0-7 0,0 0-6 0,0 0-4 16,0 0-7-16,0 0-5 0,0 0-3 0,0 0-4 0,0 0-5 0,0 0-6 31,0 0-2-31,0 0-7 0,0 0-4 0,0 0-4 0,0 0-3 0,0 0-4 16,0 0-1-16,0 0-3 0,0 0 0 0,0 0 2 0,0 0 0 0,0 0 4 0,0 0 3 15,0 0 4-15,0 0 4 0,0 0 7 0,0 0 5 0,0 0 6 0,0 0 7 16,0 0 6-16,0 0 4 0,0 0 5 0,0 0 5 0,0 0 1 0,0 0 3 15,0 0 3-15,0 0 4 0,7-6 5 0,-7 2 3 0,0 4 0 0,7 0-4 16,-7-5-1-16,7 1-6 0,6-1-7 0,-8-2-5 0,9 4-5 0,-7-3-8 0,12-3-6 16,-6-2-9-16,6 7-9 0,1-11-9 0,7 5-24 0,-3 1-29 0,3-2-37 15,1-2-40-15,-4 4-63 0,8-3-74 0,-4-3-149 0,4 6-184 0,0-4-78 16,2-2-30-16,-10 0 0 0,10 0 12 0,-2-4 21 0,-6-7 27 0,0 3 38 0,5-12 47 16,-4-5 59-16,-1 3 63 0,-5-12 81 0,6-14 89 0,-9-2 122 0,8-13 117 0</inkml:trace>
  <inkml:trace contextRef="#ctx0" brushRef="#br0" timeOffset="144851.25">25172 13941 85 0,'0'0'161'0,"0"0"47"0,0 0 39 0,0-4 31 0,0 4 25 0,0 0 25 16,8 0 20-16,-8 0 19 0,0 0 22 0,0 0 18 0,0 0 20 0,0 0-67 0,0 0-115 0,0 0-66 0,0 0-40 0,0 0-27 0,-8 0-13 0,8 4-9 0,0-4-4 0,0 5-4 0,-8 1 0 0,8-6-3 0,-5 3-2 0,5 4-3 0,-7-2-3 0,7-1-5 0,-7 5-5 0,7-3-3 0,0-3-3 15,-5 3 0-15,5 3-1 0,0-3 4 0,0 0-1 0,-8-2 3 0,8 1 1 16,0-1 0-16,0 1 6 0,0-5 2 0,0 0 3 0,0 4 3 0,0-4 6 0,0 0 2 16,0 0 6-16,0 0 1 0,0 0 2 0,0 0 1 0,0 0 1 15,0 0-3-15,0 0-1 0,0 0-2 0,0 0-5 0,0 0-4 0,8-4-6 16,-8 4-8-16,5-5-8 0,-5 1-9 0,7-1-9 0,0 1-6 0,6-8-8 0,-5 8-11 15,3-7-13-15,1 2-23 0,2 0-23 0,4 0-36 0,3-1-40 0,6-1-55 16,-1 1-60-16,0 1-118 0,6 0-138 0,-5-1-78 0,12-1-47 0,-7 1-11 0,7 1 6 16,0 0 22-16,-7-6 28 0,8 0 38 0,-1 0 45 0,0-4 55 15,-2-6 61-15,3-5 68 0,-6 2 75 0,-2-7 96 0,0-3 109 0</inkml:trace>
  <inkml:trace contextRef="#ctx0" brushRef="#br0" timeOffset="149988.16">28793 14710 55 0,'0'-7'127'0,"7"7"42"0,-7-5 33 16,0 1 29-16,0-1 25 0,5 5 25 0,-5 0 22 0,0-6 26 0,0 6 22 0,0-4 23 0,0 4 22 0,0-5-45 0,0 5-84 0,0-4-50 0,0 4-32 0,0 0-18 0,0 0-10 0,0 0-4 0,0 0-5 0,0 0-6 0,0 0-5 0,0 0-6 15,0 0-5-15,0 0-10 16,0-5-7-16,0 5-10 0,0 0-6 0,0 0-5 0,0 0-5 0,0 0-7 0,0 0-4 0,0 0-4 0,0 0-5 0,0 0-3 16,0-4-7-16,0 4-3 0,0 0-4 0,0 0-6 0,0 0-3 0,0 0-4 0,0 0-5 0,0 0-2 15,0 0-4-15,0 0-4 0,0 0-5 0,0 0-3 0,0 0-4 0,0 0-3 16,0 0-2-1,0 0-2-15,0 0-4 0,0 0-3 0,0 0-1 0,0 0-3 0,0 0 1 0,0 0-1 0,0 0 0 0,0 0 1 16,0 0 0-16,0 0-1 0,0 4 4 0,0 1 0 0,0-5 1 0,0 4 1 0,0 1 2 0,0-5 2 16,0 4 1-16,0 2-1 0,0-6 1 0,0 5 2 15,9-1 2-15,-9-4 2 0,0 5 0 0,0-5 2 0,0 0 2 0,0 7 0 0,0-4 4 0,0-3 2 0,0 6 1 16,5-6 6-16,-5 0 2 0,0 4 6 16,0-4 3-16,0 5 6 0,0-5 2 0,5 0 2 0,-5 4 5 0,8-4 1 0,-8 0 3 0,5 0 5 0,-5 0 2 0,8 0 5 15,-2 0 1-15,-6 0 2 16,7 0 0-16,6 0 0 0,-7 0-3 0,1-4-1 0,6 4-2 15,1-5-2-15,-1 1-1 0,-2-2-5 0,9 3-5 0,0-4-5 0,0-2-4 0,4-2-4 16,4 2-8-16,-1 0-7 0,5-1-2 0,-1 1-14 0,1-3-19 16,7-1-34-16,1-2-40 0,7 0-75 0,-7 0-91 0,10 2-144 0,3-8-164 15,-1 1-74-15,6-2-23 0,-6-5-1 0,7-7 12 0,1 1 22 0,-4-12 25 0,10-4 38 16,-6-9 44-16,-2-15 59 0,0-10 65 0</inkml:trace>
  <inkml:trace contextRef="#ctx0" brushRef="#br0" timeOffset="156837.44">14008 16046 6 0,'0'0'60'0,"0"0"31"0,0 0 28 0,0 0 29 0,0 0 29 16,0 0 27-16,0 0 28 0,0 0 22 0,0 0 22 0,0 0 16 0,0 0 9 0,0 0-14 0,0 0-33 0,0 0-20 0,0 0-15 0,0 0-15 0,0 0-13 0,0 0-18 0,0 0-15 0,0-3-14 0,0 3-10 0,0 0-8 0,0 0-6 16,0 0-5-16,0-6-7 0,0 6-6 0,0 0-4 0,0 0-7 0,0 0-2 0,0 0-4 15,0-6-2-15,0 6-3 0,0 0-6 0,0 0-5 0,0 0-7 0,0 0-5 16,0 0-10-16,0 0-3 0,0 0-6 0,8 0-6 0,-8-4-4 0,5 4-4 16,-5 0-9-16,8 0-1 0,-2-5-5 0,-1 5-3 0,2 0-3 0,1-4-3 15,-2 4 0-15,7-5-2 0,-8 5 4 0,11 0-2 0,-5-4 0 0,1 4-4 16,2 0-8-16,-1 0-18 0,0 0-24 0,0 0-32 0,1 4-35 0,-1-4-82 0,-1 5-99 15,2-1-82-15,-1 1-65 0,0-1-27 0,-2 2-2 0,5-6 8 0,-4 6 14 16,-6-12 20-16,-6 0 28 0,5 2 37 0,-5-10 42 16,-5-5 51-16,-1-7 55 0,-1-3 75 0,-7-10 89 0</inkml:trace>
  <inkml:trace contextRef="#ctx0" brushRef="#br0" timeOffset="171936.3">30109 16975 0 0,'0'0'25'0,"6"-4"62"0,-6 4 36 0,0-6 32 0,0 6 24 0,0 0 23 0,0 0 18 0,0 0 18 0,0-4 17 0,0 4 18 0,0 0 17 0,0 0-9 0,7-6-24 0,-7 6-34 0,0 0-36 0,5 0-26 0,-5 0-17 0,0-5-6 0,0 5-2 0,9 0 0 16,-9 0 3-16,0 0 0 0,0-4 1 0,0 4-2 15,0 0-2-15,5 0-6 0,-5 0-5 0,0 0-6 0,0 0-6 0,0 0-10 0,0 0-10 0,0 0-9 0,0 0-10 0,0 0-8 16,0 0-6-16,0 0-5 0,0 0-2 0,0 0-3 0,0 0 1 0,0 4 1 16,0-4 0-16,5 0 4 0,-5 0 2 0,0 5 4 0,0-5 7 0,0 0 5 15,0 6 7-15,8-6 4 0,-8 0 4 0,0 0 0 0,7 4 3 0,-7-4 2 0,6 0 1 16,2 0 1-16,-3 6-4 0,0-6-2 0,9 0-8 0,-7 0-7 0,6 0-9 16,1-6-10-16,4 6-8 0,1 0-10 0,2 0-10 15,-3 0-32-15,3-4-37 0,-3 4-62 0,9 0-70 0,-6 0-148 0,-2 0-183 0,1 0-82 0,-1-6-30 0,-1 1-4 16,-4 1 11-16,7-7 16 0,-16 2 25 0,8-1 29 0,-8-8 34 0,-5-3 51 15,0 2 60-15,0-11 76 0,-5 2 84 0,-8-11 120 0,-1-6 113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10-01T04:56:38.33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5795 16569 19 0,'0'0'51'0,"0"-5"22"15,0 1 22-15,0-2 22 0,0 3 25 0,-7 3 24 0,7 0 28 0,0-6 22 0,0 2 22 0,0 4 3 0,0-5-9 0,0-1-9 0,0 6-8 0,0-3-9 0,0 3-6 0,0-7-9 0,0 7-12 0,-5 0-15 0,5 0-12 0,0-5-14 0,0 5-16 0,0-4-9 16,0 4-8-16,0-5-4 0,0 5-3 0,0 0 0 0,0 0-2 0,0 0 0 15,-6-6-2-15,6 6 1 0,0 0-4 0,0 0-2 0,0-4-3 0,0 4-3 0,0 0-4 16,0 0-5-16,0 0-4 0,0 0-7 0,0 0-5 0,0 0-3 0,0 0-6 16,0 0-4-16,0 0-5 0,0 0-3 0,0 0-5 0,0 0-5 0,0 0-1 15,0 0-6-15,0 0-1 0,0 0-5 0,0 0-1 0,0 0-3 0,0 0-4 16,0 0-3-16,0 0-2 0,0 0-1 0,0 0-2 0,0 0 1 0,0 0 2 16,6-4 0-16,-6 4 0 0,0 0 1 15,0 0-1-15,5 0 0 0,-5 0 0 0,0 0 2 0,7 0 0 0,1 0 2 0,-8 0 0 0,6 0 1 0,1 0-2 0,-7 4 2 16,6-4-1-16,-1 0 0 0,3 0 1 0,0 0 2 0,-3 0 2 0,8 0 4 0,-8 4 3 15,11-4 2-15,-11 0 1 0,9 0 0 0,-1 0 1 0,-1 0 4 0,0 0 0 16,3-4 4-16,-1 4 2 0,4 0 2 0,-5 0 1 0,6-4-2 0,1 4-2 0,-9 0-3 16,10 0-3-16,-2-5-1 0,1 5-2 0,0 0 3 0,0 0-1 15,-1 0 3-15,2 0-3 0,-2-5-1 0,6 5 0 0,-6 0-3 16,2 0 1-16,-3 0-2 0,9 0 3 0,-6 5-2 0,-3-5 2 0,8 0-1 0,-7 0 1 0,8 0-3 16,-7 0 1-16,-1 0-3 0,7 5 1 0,-8-5-1 0,9 0 1 0,-6 4 0 15,3-4 2-15,3 0-2 0,-7 0 2 0,4 4 0 0,5-4 1 0,-10 0 1 16,6 0 4-16,1 0 0 0,-6 0-1 0,6 0 4 0,0 0-2 0,-7 0 0 0,7 0 0 15,-5 0-2-15,5-4-1 0,-8 4-1 0,9 0-1 0,-6-4 0 0,-5 4-3 16,5-5-1-16,5 5-1 0,-7 0-2 0,2-5 1 0,-2 5-2 0,1-4-1 0,-1 4-1 16,2-6 1-16,-9 6-2 0,8 0 0 0,-2-6 0 0,3 6 1 0,5-4 2 15,-8 4 2-15,1 0-1 0,2-5 3 0,-3 5 0 0,3 0-2 0,-1 0 0 16,0 0-2-16,-9-6-1 0,9 6 1 0,-1 0-1 0,2 0-1 0,-8 0-1 16,6 0 0-16,-6 0-3 0,6 0-2 0,1 0-1 0,-6 0-3 0,-2 0 1 15,8 0-2-15,0 0-2 0,-7 0 2 0,-2 0 2 0,10 0-2 0,-3 6 1 0,-2-6 1 16,3 0 1-16,-6 0 0 0,6 0 0 0,1 5 1 0,-7-5 0 0,6 0 1 15,0 0 0-15,2 4-1 0,-3-4 2 16,3 0 1-16,-2 0 0 0,1 6 1 0,4-6 1 0,-3 0 2 0,5 0 2 0,-7 0 1 0,7 0-2 0,-7 0 2 0,7 0-1 16,0 6-2-16,-5-6 2 0,6 0-1 0,-3 0-3 0,2 0 2 0,0 0-1 15,-7 4-1-15,9-4-5 0,-1 0 0 0,-4 0-4 0,4 0 0 0,-1 5-2 32,1-5 1-32,-1 0 0 0,6 0 1 0,-6 0-1 0,1 0 1 0,4 0 0 15,-5 0-2-15,8 5 4 0,-2-5-1 0,-6 0-1 0,7 0 1 0,0 0 0 0,-7 0 2 16,5 0 0-16,-4 0 0 0,5 0 0 0,-6 0-1 0,8 0 1 0,-10 0-3 15,8 0 0-15,-4 0-1 0,4 0 1 0,2 0-2 0,-10 0 2 0,8 0 0 16,-4 0 0-16,4 0-1 0,0 0 1 0,2 0-1 0,-10 0 0 0,10 0-1 0,-8 0 4 16,6 0-1-16,-5 0 1 0,-1 0 0 0,-8 0-2 0,9 0 0 0,-1-5 0 15,-8 5 0-15,3 0 0 0,5 0-2 0,-6 0 2 0,0-5-1 0,-1 5 0 16,2 0 0-16,-3 0-1 0,-4-4 1 0,4 4-1 0,3 0-1 0,-3-6 0 0,-5 6 2 0,8 0 0 16,-2 0-2-16,0-6 1 0,-7 6-1 0,9 0 2 0,-3 0 0 15,-4 0-1-15,5-4 1 0,-4 4 0 0,4 0-2 0,-6 0 2 0,-1 0 1 0,2 0-1 16,-1 0 1-16,0 0-1 0,-2 0 1 0,5 0 0 0,-11 0 0 0,8 0 2 15,-8 0 1-15,4 0 3 0,-4 0 4 0,2 0 5 0,-1 0 5 0,2 0 0 16,-2 0 4-16,-6 4 4 0,7-4 1 0,-7 0 1 0,0 0 4 0,0 0 1 16,0 0 3-16,5 0-2 0,-5 0-2 0,0 0-3 0,0 0-4 0,0 0-2 15,0 0-7-15,0 0-1 0,8 0-4 0,-8 0-3 0,0 0 0 0,0 0-2 16,6 0-3-16,-6 0 0 0,7 0-1 0,-7 0-2 0,0 0 0 0,6 0-1 16,-6 0 2-16,0 0 0 0,5 0-2 0,-5 0 0 0,0 0-1 0,7 0 2 0,2 0-2 15,-9 0 0-15,0 0-2 0,0 0 1 0,5 0-2 0,-5 0 1 0,0 0-1 16,0 0 1-16,0 0-1 0,0 0 0 0,0 0 2 0,0 0 1 0,0 0 0 15,0 0 1-15,0 0 1 0,0 0-1 0,0 0 0 0,0 0-1 0,0 0 3 16,0 0-1-16,0 0 0 0,0 0-1 0,0 0-4 0,0 0-2 0,0 0-5 16,0 0-4-16,0 0-6 0,0 0-7 0,0 0-6 0,0 0-14 0,0 0-13 15,0 0-22-15,0 0-27 0,0 0-32 0,-5-4-31 0,-4 4-41 0,2 0-40 16,2 0-55-16,-1 0-61 0,-1 0-92 0,-7 0-107 0,9 0-37 0,-2 0-4 0,-7 0 16 16,8-5 32-16,-6 5 37 0,3 0 44 0,4-6 49 0,0 3 52 0,-8-3 56 15,13-3 57-15,-8-1 67 0,0 0 67 0</inkml:trace>
  <inkml:trace contextRef="#ctx0" brushRef="#br0" timeOffset="1707.98">12615 16472 43 0,'0'0'98'0,"-8"-6"37"0,8 6 36 0,0 0 30 0,-5-4 28 0,5 4 26 0,0 0 24 0,0-5 22 0,0 5 23 0,-8 0 8 0,8 0 0 0,0 0-26 0,0 0-43 0,0 0-32 0,0-6-27 0,0 6-20 16,0 0-19-16,0 0-13 0,0 0-8 0,0 0-7 0,0 0-6 0,0 0-4 0,0 0-5 0,0 0-4 0,0 0-5 15,0 0-8-15,0 0-5 0,0 0-7 0,0 0-8 0,0 0-9 0,0 0-4 0,0 0-6 16,0 0-7-16,0 0-7 0,0 0-7 0,0 0-7 0,0 0-6 0,0 0-6 16,0 0-6-16,0 0-5 0,0 0-4 0,0 0-5 0,0 0-3 0,0 0-5 15,0 0-4-15,0 0-2 0,0 0-4 0,0 0 0 0,0 0-3 0,0 0 2 0,0 0 1 16,0 0 0-16,0 6 3 0,0-6 2 0,8 0 4 0,-8 5 3 16,5-5 4-16,3 0 6 0,-8 4 2 0,8 2 5 0,-3-6 4 0,1 6 3 15,1-6 2-15,-1 4 7 0,1-4 3 0,6 5 3 0,-6-5 0 0,0 5 5 0,6-5 2 0,-2 0 1 16,-3 4 0-16,12-4 0 0,-8 4 1 0,0-4-1 0,9 6 0 0,-10-6-2 15,10 0 0-15,-2 0-2 0,7 0-3 0,-5 5-4 0,3-5-1 0,4 0-3 16,-1 0-3-16,5 0-3 0,-6 0-2 0,6 0-1 0,1 0-1 0,-1 0-1 16,0 0-1-16,2 0 0 0,5-5 1 0,-7 5 3 0,0 0 1 0,7 0-1 15,-7 0 0-15,2 0-3 0,5-6 2 0,-7 6-4 0,7 0 1 0,0-4-4 0,1 4 1 16,-2 0-2-16,1 0 0 0,1-4-1 0,-1 4-4 0,0 0 0 0,-2-5-2 16,3 5-1-16,7 0 1 0,-15 0 0 0,7-5-1 0,1 5 1 0,-3 0 1 15,2-4-2-15,0 4 3 0,-7 0 1 0,8-6 0 0,-1 6-1 0,0 0 3 0,2-6 0 16,-2 6-2-16,0 0 3 0,0 0 1 0,-7 0 1 0,8 0 4 0,-8 0-1 15,-1 0 3-15,3 0-3 0,-2 0 0 0,-6 0-1 0,6 0 2 0,-5 6 1 16,-1-6 0-16,-1 0 1 0,2 0 0 0,-1 0-1 0,1 0-2 0,-8 0-4 16,6 0 2-16,1 0-3 0,-6 0-1 0,1 0 0 15,-3 0 0-15,3 0-2 0,-3 0-1 0,-4-6-1 0,-2 6-1 0,2 0-3 0,-1 0 2 0,-6 0-2 0,5 0-1 16,-5 0 0-16,-2 0 1 0,-5 0 1 0,8 0 3 0,-8 0 0 0,0 0 3 16,0 0 2-16,0 0 2 0,0 0 3 0,0 0 2 0,0 0 2 0,0 0-1 15,0 0 2-15,0 0 2 0,0 0 0 0,0 0 2 0,0 0-4 0,0 0 0 16,0 0-21-16,0 0-3 0,0 0 0 0,0 0 0 0,0 0 0 0,0 0 0 15,0 0 0-15,0 0 0 0,0 0 0 0,0 0 0 0,0 0 0 0,0 0 0 16,0 0 0-16,0 0 0 0,0 0 0 0,0 0 0 0,0 0 0 0,0 0 0 0,0 0 0 16,0 0 0-16,0 0 0 0,0 0 0 0,0 0 0 0,0 0 0 15,0 0 0-15,0 0 0 0,0 0 0 0,0 0 0 0,0 0 0 0,0 0 0 0,0 0 0 16,0 0 0-16,0 0 0 0,0 0-18 0,0 0-15 0,0 0-6 0,0 0-7 16,0 0-7-16,0 0-5 0,0 0-6 0,0 0-8 0,0 0-9 0,0 0-8 15,0 0-7-15,0 0-9 0,0 0-8 0,0 0-9 0,0 0-9 0,0 0-8 0,0 0-13 16,0 6-15-16,0-6-20 0,0 0-21 0,-8 0-24 0,8 0-30 0,-5 6-33 15,5-6-54-15,-7 4-60 0,1-4-49 0,0 5-38 0,-1-5-5 0,7 5 16 16,-13-5 25-16,7 4 31 0,-2-4 37 0,3 0 39 0,-2 0 43 0,-7 0 44 0,8-4 49 16,-1-1 50-16,2 5 60 0,-9-9 77 0</inkml:trace>
  <inkml:trace contextRef="#ctx0" brushRef="#br0" timeOffset="10148.89">16099 16496 0 0,'0'0'7'0,"-5"0"21"0,5 0 12 0,-9 4 13 0,9-4 12 0,-5 0 13 0,-2 0 13 0,7 0 13 0,-6 0 15 0,6 0 1 0,-5 0-5 0,5 0-4 0,-9-4 2 0,9 4 1 0,0 0-2 0,-7 0-5 0,7 0-9 16,0-4-11-16,0 4-13 0,0 0-12 0,-5-5-10 0,5 5-13 0,0 0-11 0,0 0-11 0,0 0-10 0,-7-5-8 0,7 1-7 0,0 4-3 0,0 0-2 0,-7-6-2 16,7 6-3-16,0 0-3 0,0 0-3 0,-5-6-8 0,5 6-6 0,0-4-5 15,-8 4-5-15,8 0-3 0,-7 0 1 0,7 0 0 0,-5 0 2 0,-2 0 10 0,7 0 16 16,-7 0 15-16,2 0 17 0,5 0 24 0,-8 0 27 0,8 0 27 0,-5 0 25 0,-3 0 24 15,8-5 21-15,-6 5 18 0,6 0 15 0,-7 0 13 0,7 0 13 16,-6-6 2-16,6 6-4 0,-8 0-6 0,8-3-7 0,0 3-13 0,-5 0-17 16,5-6-13-16,0 6-14 0,0 0-11 0,-8 0-11 0,8-4-9 0,0 4-7 0,-5 0-7 15,5 0-8-15,0 0-4 0,0-5-8 0,-5 5-5 0,5 0-6 0,0-4-3 16,0-2-5-16,0 6-2 0,0 0-2 0,0 0-2 0,-9-6 4 0,9 6 2 16,0-4 4-16,0 4 0 0,0 0 2 0,0-5 0 0,0 5-2 0,0 0-1 0,0 0-5 15,9-5-3-15,-9 5-6 0,0 0-5 0,0 0-6 0,0 0-7 0,0 0-7 16,0 0-9-16,0 0-6 0,0 0-4 0,0-4-4 0,0 4 0 0,0 0-1 15,5 0 1-15,-5 0 1 0,0-6 3 0,0 6 3 0,0 0 2 0,5 0 1 0,-5 0 4 16,0 0 3-16,8-4 1 0,-8 4 1 0,5 0 2 0,-5 0 0 0,8 0 0 16,-8 0 1-16,6 0 0 0,-6 0 2 0,7 0-2 0,-1-5-1 0,-6 5 1 15,8 0-3-15,-3 0 0 0,3 0-4 0,-3 0 2 0,9 0-3 0,-9 0 0 0,2-4-2 16,1 4-3-16,-3 0-1 0,2 0-2 0,5 0-5 0,-5 0 0 16,7 0-1-16,-8 0 0 0,1 0-1 0,7 0 1 0,-2 0 0 0,-6 0-2 0,7-5 1 15,0 5 0-15,6 0 0 0,-4 0 1 0,-4 0-2 0,10 0 0 0,-2 0 0 16,1 0 1-16,-1 0-1 0,2 0 1 0,-3 0-1 0,8 0 0 0,-7 0 0 15,8 0 0-15,-7 0 1 0,4 0 1 0,3-7 1 0,-6 7 2 0,4 0 3 16,2 0 1-16,-3 0 1 0,-3 0 2 0,6 0 2 0,-2-3 0 0,-6 3 3 0,7 0-2 16,1 0 0-16,-1 0 1 0,-8 0-1 0,9 0 2 0,-1 0-1 0,1 0 2 15,-3 3-3-15,4-3-3 0,-2 0 3 0,-2 0-1 0,3 0 0 0,-1 0 0 16,-8 0-2-16,10 0 4 0,-8 0 1 0,6 0 1 0,-8 0 1 0,3 0 0 0,-2 0 1 16,-1 0-2-16,3 0 2 0,-1-3-4 0,-1 3 2 0,1 0-3 0,1 0-1 15,-3-6-1-15,3 6 0 0,-3 0-4 0,1 0-2 0,2-5 1 0,-3 5-3 16,1 0 0-16,-4 0 0 0,4 0-2 0,2 0-1 0,-3 0 1 0,1 0-1 0,0 0 2 15,1 0-1-15,-1 0 0 0,1 0 0 0,-6 0 1 0,5 5 1 0,-6-5 0 16,8 6 0-16,-9-6 0 0,-1 0 1 0,5 3 1 0,-5-3 0 0,2 7 1 16,0-7 0-16,-6 0 1 0,7 5 0 0,-1-5 2 0,0 4-1 0,-2-4 3 0,-3 5 0 15,5-5-3-15,0 4 1 0,-8-4 0 0,9 6-2 0,-1-2 0 0,1-4 1 16,-2 5 0-16,1 0 2 0,-7-5-3 0,7 4 2 0,3-4 2 0,-6 6 1 16,3-6-1-16,8 6 2 0,-8-6-1 0,1 0 3 0,-2 4 1 0,7-4-1 15,-6 5 2-15,6-5-2 0,2 0-1 0,-3 4 1 0,3-4 0 0,-3 0-2 16,3 0-4-16,-1 6-2 0,6-6-2 0,-6 0 0 0,4 0-2 0,-3 0-1 0,6 0-3 15,-4 0 0-15,-2 0-1 0,-2 0-1 0,7 0 0 16,-5 0-2-16,-2 0-1 0,-1 0 2 0,9 0-1 0,-7 0-1 0,0 0 2 0,0 0-1 0,-1 0-1 16,-7 0 2-16,8 0-1 0,1 0 1 0,-3 0-1 0,3 0-1 0,-11 0 3 15,11 0-2-15,-2 0 2 0,-6 0 0 0,7 0 2 0,-1 0 0 0,2 3 2 16,-3-3 0-16,2 0-1 0,1 0 2 0,-3 0-1 0,3 0-1 0,-2 0 1 16,-6 0 2-16,6 0-1 0,1-3 0 0,-1 3-1 0,2 0-1 0,-3 0-1 15,-4-6-1-15,6 6-1 0,-1 0-1 0,-7-4 0 0,7 4 1 0,-6 0-1 16,8 0 1-16,-8-5-2 0,6 5 1 0,-6-4-2 0,8 4-1 0,-10 0 1 15,2 0 1-15,8-6 2 0,-8 6-1 0,0 0 0 16,-2 0 2-16,2 0-1 0,3 0 0 0,-5 0-1 0,1 0 2 0,2 0 2 0,-1 0-1 0,0 0 0 0,0 0 1 16,1 0 0-16,-2 0 1 0,1 0-2 0,1-6 0 0,-1 6 2 0,6 0-1 15,-7 0 1-15,9-4 1 0,-10 4-2 0,10 0 2 0,-7-5-1 0,6 5 1 16,-8-5-2-16,8 5 2 0,-7 0-3 0,6-4 2 0,-6 4-2 0,5-6 1 16,-2 2-1-16,2 4-1 0,-4 0 0 0,-2-5 1 0,8 5-2 15,-8-4 0-15,2-1-1 0,6 5 1 0,-6 0 0 0,-4-7-2 0,11 4 2 0,-8 3 0 16,1 0-1-16,4-6 1 0,-4 6 0 0,6-5 1 0,-8 5 0 0,7 0 1 15,-5-4 0-15,4 4 1 0,-4-6 0 0,4 6-1 0,3 0 2 0,-2-5 0 16,-4 5-1-16,4 0 1 0,-1 0-1 0,1-4 1 0,2 4-2 0,6 0 2 16,-9 0-2-16,3 0 0 0,-3-4 2 0,3 4-2 0,-2 0 2 0,1 0-2 0,-8 0-1 15,8 0 0-15,6 0 1 0,-12-5-1 0,4 5 2 16,3 0-1-16,-2 0-1 0,-1 0 0 0,3 0-1 0,-2 0-1 0,7 0 0 0,-5-6 1 16,-2 6-2-16,1 0 0 0,-1 0 1 0,0 0 2 0,6 0-1 0,-5 0-1 0,0 0 1 15,-1 0 0-15,2 0-1 0,-2 0 1 0,-7 0 1 0,9 0-1 0,-3 6 1 16,2-6-1-16,-8 0 1 0,9 0 0 0,-10 0 0 0,5 0 0 0,-4 0-2 15,0 0 2-15,3 0-1 0,-2 0 1 0,-7 0-1 0,7 5 1 0,-6-5 0 16,5 0 1-16,-5 0 0 0,-2 0 1 0,9 0-1 0,-7 0-1 0,-1 0 1 16,7 0-1-16,-5 0 1 0,-3 0-1 0,3 0 2 0,2 0-1 0,-1 0-1 15,-4 0 1-15,8 0-1 0,-5 0 0 0,-3 0-1 0,3 0 0 0,-3 0 1 16,2 4-2-16,0-4 2 0,-7 0 0 0,7 0 0 0,-7 0 0 0,0 0 0 16,6 0 0-16,-6 0 2 0,0 0 0 0,0 0 1 0,0 0-1 0,0 0 1 15,0 0 1-15,0 0-2 0,0 0 1 0,0 0 0 0,0 0-2 0,0 0 0 16,0 0-1-16,0 0 0 0,0 0 2 0,0 0-1 0,0 0-2 0,0 0 1 15,0 0-2-15,0 0 2 0,0 0 0 16,0 0 0-16,0 0 2 0,0 0 1 0,0 0 1 0,0 0-2 0,0 0-5 0,0 0-5 0,0 0-3 0,0 0-10 16,0 0-6-16,0 0-12 0,0 0-11 0,0 0-13 0,0 0-15 0,0 0-20 0,0 0-19 15,0 0-23-15,-6 0-23 0,-1 0-31 0,7 0-36 0,-7 0-47 0,0 0-48 16,2 0-98-16,-3 0-119 0,3-4-44 0,-3 4-5 0,2-5 17 0,-6-1 25 0,3-4 33 16,4 5 38-16,0-10 41 0,-3 6 44 0,-5-4 51 0,5-8 56 0,3 2 63 15,-1-2 67-15</inkml:trace>
  <inkml:trace contextRef="#ctx0" brushRef="#br0" timeOffset="13566.09">23948 16423 0 0,'-8'-6'20'0,"2"6"15"0,6-4 11 0,-5 4 12 0,5-5 13 0,-7 0 15 0,-2 5 14 0,9-4 20 0,-5-2 22 0,5 6 10 0,0-4 7 15,-7 4 6-15,7-5 10 0,-6 5 11 0,6-4 12 0,0-1 7 0,-5 5 6 0,5 0-3 0,0-7-4 0,-9 7-5 0,9-3-9 0,-7 3-12 0,7-6-16 16,0 6-19-16,-5 0-21 0,5 0-17 0,0 0-14 0,-6 0-7 0,6 0-7 0,0-5-3 15,-7 5-3-15,7 0 0 0,0 0-2 0,0 0 0 0,0 0 2 0,-6 0 0 16,6 0 3-16,0 0 1 0,0 0 1 0,0 0-1 0,-8 0 2 0,8 0-2 16,0 0-3-16,0 0-1 0,0 0-4 0,0 0 0 0,0 0-1 0,0 0-1 15,0 0-2-15,0 0-1 0,0 0 1 0,0 0-4 0,0 0-1 0,0 0-4 0,0 0-2 16,0 0-3-16,0 0-1 0,0 0-3 0,0 0-3 0,0 0-4 0,0 0-3 16,0 0-4-16,0 0-3 0,0 0-2 0,0 0-5 0,0 0 1 0,0 0 4 15,0 0-2-15,0 0 3 0,8 0 2 0,-8 0 0 0,6 0 0 16,-6 0 2-16,7 0 1 0,-1 0 2 0,-1 0 1 0,2 0 6 0,-7 0 2 15,9 0 1-15,2 5 0 0,-4-5 0 0,-2 0-1 0,11 0 0 0,-11 0-1 0,9 6-2 0,-1-6 2 16,-1 0 1-16,0 0 0 0,3 3 1 0,-2-3 0 0,-2 0-3 0,5 7 2 16,2-7-1-16,-4 0 0 0,4 5-2 0,-5-5-3 0,7 4-3 0,0-4-4 0,-1 0-1 15,1 5-1-15,-7-5-4 0,6 0-2 0,1 4-1 0,0-4-2 16,5 6 4-16,-6-6-4 0,2 4 2 0,6-4-5 0,-9 0 2 0,8 5-3 0,0-5 4 16,1 0 0-16,-1 5-1 0,0-5 4 15,5 0-2-15,-4 0 2 0,5 4 1 0,1-4-4 0,-6 0 1 0,5 0-4 0,-6-4-2 0,6 4 2 0,-6 0-3 0,8 0 1 16,-2 0-1-16,-8 0-2 0,10 0 2 0,-8 0 1 0,6 0 0 0,2-5 0 15,-10 5 1-15,10 0-5 0,-2 0 1 0,2 0 0 0,-3 5-1 0,1-5-2 16,0 0 2-16,2 0 0 0,-2 0 2 0,-4 0-2 0,4 4 1 0,-8-4-2 16,10 0-4-16,-8 6 3 0,1-6-1 0,-3 0 4 0,3 0 2 0,0 6 0 15,5-6 2-15,-13 0 2 0,7 0-4 0,1 0 2 16,5 0 1-16,-6 0-3 0,-1 0 1 0,2-6 1 0,-1 6-2 0,0 0-3 0,1-6-1 0,5 6-2 16,-6-4-2-16,1 4 1 0,-2-5-5 0,1 5-1 0,1-5 0 0,-3 5 0 15,-3-4 0-15,5-2 0 0,-2 6 0 0,-3-4 0 0,-2 4 0 0,1 0 0 16,-1-5 0-16,1 5 0 0,0 0 0 0,-7 0 0 0,5 0 0 0,-2-4 0 15,-3 4 0-15,6 0 0 0,-7 0 0 0,2 0 0 0,-1 0 0 0,6 4 0 0,-6-4 0 16,-1 0 0-16,2 0 0 0,4 0 0 0,-2 0 0 0,-5 0 0 16,2 0 0-16,7 0 0 0,-8 5 0 0,8-5 0 0,-6 0 0 0,7 0 0 0,-3 0 0 15,-4 0 0-15,4 0 0 0,3 0 0 0,-9-5 0 0,8 5 0 0,6 0 0 0,-6 0 0 16,-1 0 0-16,0 0 0 0,-1 0 0 0,11-4 0 0,-10 4 0 16,-1 0 0-16,3 0 0 0,3 0 0 0,-4 0 0 0,-1 0 0 0,2-5 0 15,6 5 0-15,-9 0 0 0,3 0 0 16,-3 0 0-16,1 0 0 0,2 0 0 0,-3 0 0 0,-4 0 0 0,6 0 0 0,-1-7 0 0,-5 7 0 0,6 0 0 0,-8 0 0 15,0 0 0-15,3 0 0 16,-3 0 0-16,0 0 0 0,2 0 0 0,-1 0 0 0,0 0 0 0,-5 7 0 0,-3-7 0 0,8 0 0 0,-7 0 0 0,2 0 0 16,-1 0 0-16,-2 0 0 0,1 0 0 0,2 0 0 0,-3 0 0 0,3 5 0 15,-3-5 0-15,2 0 0 0,-7 0 0 0,7 0 0 0,-7 0 0 0,5 0 0 16,-5 0 0-16,0 0 0 0,8 0 0 0,-8 0 0 0,7 0 0 0,-7 0 0 16,0 0 0-16,0 0 0 0,0 4 0 0,0-4 0 0,0 0 0 0,0 0 0 15,6 0 0-15,-6 0 0 0,0 0 0 0,0 0 0 16,0 0 0-16,0 0 0 0,0 0 0 0,0 0 0 0,0 0 0 0,0 0 0 0,7 0 0 0,-7 0 0 0,0 0 0 15,0 0 0-15,0 0 0 0,0 0 0 0,6 0 0 0,-6 0 0 0,0 5 0 16,0-5 0-16,5 0 0 0,-5 0 0 0,0 0 0 0,8 0 0 0,-8 0 0 16,0 0 0-16,0 4 0 0,0-4 0 0,8 0 0 0,-8 0 0 0,0 0 0 15,5 6 0-15,-5-6 0 0,0 0 0 0,6 0 0 0,-6 0 0 0,7 4 0 0,-7-4 0 16,0 0 0-16,5 0 0 0,-5 0 0 0,0 5 0 0,0-5 0 16,0 0 0-16,0 0 0 0,9 0 0 0,-9 0 0 0,0 0 0 0,0 0 0 0,0 0 0 15,0 0 0-15,0 0 0 0,0 0 0 0,0 0 0 0,0 0 0 0,0 0 0 16,0 0 0-16,0 0 0 0,5 5 0 0,-5-5 0 0,0 0 0 0,0 0 0 15,0 0 0-15,0 0 0 0,0 0 0 0,0 0 0 0,7 4 0 0,-7-4 0 16,0 0 0-16,0 0 0 0,0 0 0 0,0 0 0 0,6 6 0 0,-6-6 0 16,0 0 0-16,0 0 0 0,5 0 0 0,-5 0 0 0,0 6 0 0,0-6 0 15,9 0 0-15,-9 0 0 16,0 4 0-16,0-4 0 0,0 0 0 0,0 0 0 0,0 0 0 0,0 0 0 0,0 0 0 0,0 0 0 0,0 0 0 0,0 0 0 0,0 0 0 16,0 0 0-16,0 0 0 0,0 0 0 0,0 0-36 0,0 0-39 0,0 0-13 15,0 0-15-15,0 5-22 0,0-5-24 0,-9 4-29 0,9-4-36 0,-5 6-43 16,-1-6-58-16,-1 3-69 0,-7-3-93 0,9 6-99 0,-8-6-37 0,0 0 0 0,0 0 15 15,0 0 30-15,-8 0 36 0,9-6 42 0,-8-3 48 0,7 0 50 0,2-7 59 32,-10 2 60-32,8 0 70 0,0-10 74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10-01T04:58:33.86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5737 5194 67 0,'-5'-6'136'0,"5"6"41"0,0 0 28 0,0-5 27 0,0 5 23 0,0-4 24 0,0 4 22 0,0 0 22 0,0-4 20 0,0 4 22 0,0-5 22 0,0 5-55 0,0-6-100 0,0 6-52 0,0 0-29 0,0 0-13 0,-7-4-7 0,7 4-4 0,0 0-6 16,0 0-6-16,0 0-7 0,0 0-9 0,0 0-7 0,0 0-13 0,0 0-12 16,0 0-13-16,0 0-16 0,0 0-12 0,0 0-13 0,0 0-12 0,0 0-11 0,0 0-6 15,0 0-7-15,0 0-4 0,0 0-3 0,0 0-1 0,7 0 1 0,-7 4-1 16,5 2 2-16,-5-1 2 0,6-1 3 0,-6 0 2 0,8 1 4 0,-8 1 3 16,5-3 3-16,3 3 3 0,-3 3 1 0,3-3-1 0,-2 0 0 0,-1-2-1 15,2 1 0-15,1-1 3 0,5 1 6 0,-7-1 9 0,-1 2 12 0,11-1 11 16,-11-1 5-16,8-4 7 0,1 6 5 0,-7-6 3 0,4 0 3 0,2 6 7 15,0-6 8-15,6 0 6 16,-4-6 6-16,-1 6 4 0,-4-6-1 0,4 6-3 0,6-4-4 0,-6-1 0 0,-2-1-2 0,-1-3 2 0,5 5 2 0,-3-5-1 0,-2 3 3 0,2-3-1 16,1 3 1-16,-1-3-2 0,-6-2-1 0,-2 7 3 0,9-5 4 15,-7 3 2-15,-7 2 0 0,6-7-1 0,1 7 0 0,-7-2-3 0,6 1-2 0,-6-4-3 32,0 5-1-32,0-2-6 0,0-3-4 0,0 3-8 0,0-4-7 0,0 5-8 0,-6-4-8 15,6-1-9-15,-7 1-8 0,7-6-6 0,-6 5-3 0,-1-1-3 0,1 4-3 16,-2-5-3-16,3 3-4 0,-8 0-1 0,6-2 1 0,-7 7-1 0,9-6-1 15,-8 5-2-15,-1-4 0 0,2 3-1 0,-2 2-2 0,1-2-2 0,0 1-1 0,-6 5-3 16,6-4-1-16,0 4 1 0,-1 0-2 0,-6 0 0 0,8 4-3 16,0-4 1-16,-1 5-2 0,-6 1 2 0,3-2-2 0,4 2 3 0,1 3-1 0,-5 0 0 15,5 1-1-15,-2 1 2 0,-2 4-2 0,4-6 2 0,3 4-3 0,-5 2 3 16,8 0 0-16,-9 6 3 0,9-8 0 0,-2 2-1 0,-1 6 1 0,2-3-1 0,-1-3 0 16,1 6-1-16,1-8 3 0,5 8 0 0,-8-6 2 0,8-2 1 0,0 7-3 15,0-4 1-15,0-3-2 0,0 2-2 0,0-1 1 0,8 2-2 0,-8-7 0 16,5 6 0-16,-5-6 3 0,6 7-1 0,-6-7 3 0,7 0-1 0,-1 1 1 0,2 0 3 15,-1 0 2-15,-2 0 3 0,1-1 1 0,2 0 2 0,-3-3 3 0,8 3 3 16,-5 0 1-16,3-2 2 0,4 2 0 0,-2-4 0 0,-7-1 1 0,7 7-1 16,0-11 1-16,0 4 0 0,1 1-1 0,-2-1-5 0,2 2-7 0,-1 0-9 0,-1-6-6 15,0 4-15-15,-4-4-20 0,4 5-20 0,2-5-22 0,-1 0-28 16,0 6-29-16,0-6-28 0,-7 0-28 0,7 0-34 0,0 0-35 0,-8 0-57 16,11 0-65-16,-11 0-53 0,3-6-42 0,3 6-6 0,-3 0 18 0,-3 0 30 0,2-5 33 15,0 5 39-15,0-4 42 0,-1 4 40 0,-6-6 42 0,7 0 44 0,-2 2 48 0,3-1 59 16,-2 1 75-16</inkml:trace>
  <inkml:trace contextRef="#ctx0" brushRef="#br0" timeOffset="491.83">6532 5452 62 0,'6'-5'134'0,"-6"1"44"0,0 4 36 0,0-5 34 0,0-1 35 0,0 2 35 0,5 4 37 0,-5 0 34 0,0-6 34 0,0 6 33 0,0 0 32 0,0-4-46 0,0 4-92 0,0 0-45 15,0 0-27-15,-5-5-16 0,5 5-9 0,0 0-14 0,0 0-16 0,0 0-18 0,0 0-22 0,0 0-20 0,0 0-21 0,0 0-18 16,0 0-21-16,0 0-21 0,0 0-23 0,0 0-19 0,0 0-20 0,0 0-15 15,0 0-15-15,0 0-7 0,0 0-5 0,0 5 1 0,0-1 1 0,0 2 4 0,5-2 7 16,-5 7 4-16,0-7 5 0,0 11 5 16,0-6 4-16,9 0 7 0,-9 7 7 0,0-1 4 0,0-1 4 0,0 2 2 0,0-1-3 0,0-2-6 0,0 1-13 0,0 7-14 15,0-7-21-15,0 6-24 0,0-5-27 0,0 4-35 0,0-4-42 16,0 4-42-16,0-4-47 0,0 3-84 0,7-3-104 0,-7 1-77 0,0-2-54 0,5-4-13 16,-5 5 8-16,0-6 22 0,7 1 32 0,0-1 37 0,-7-4 44 0,5 1 51 0,-5-6 56 15,8 0 55-15,-1-6 59 0,-2-3 77 0,2 0 91 0</inkml:trace>
  <inkml:trace contextRef="#ctx0" brushRef="#br0" timeOffset="6986.04">7549 5331 32 0,'0'0'106'0,"0"-6"41"0,0 6 34 0,0-4 31 0,0 4 26 0,0-6 27 0,0 6 25 0,0-5 25 0,-8 5 25 0,8 0 25 0,0-4 26 0,0 4-37 0,0-5-72 0,0 5-44 0,0 0-27 0,0 0-16 0,-7-6-14 16,7 6-8-16,0 0-7 0,0 0-6 0,0 0-6 0,0 0-9 0,0-4-8 0,0 4-7 0,0 0-13 0,0 0-8 0,0 0-10 0,0 0-9 16,0 0-5-16,0 0-9 0,0 0-8 0,0 0-7 0,0 0-8 0,0 0-7 15,0 0-9-15,0 0-6 0,0 0-4 0,0-5 3 0,7 5 4 0,-7 0 5 16,8 0 6-16,-3-4 0 0,1 4 2 0,2 0 0 0,4-5 0 0,2 5-1 15,-8-4 4-15,14 4 1 0,-7-6 0 0,-2 0 2 0,10 2 0 0,-3-1-8 16,3-1-10-16,-2 2-10 0,-6-1-9 0,13 1-7 0,-5-5-1 0,-2 3-4 16,0 0-2-16,2 3-1 0,-3 3-1 0,3-6-2 0,-2 0-2 0,1 6-12 0,-1-3-18 15,-6 3-24-15,0 0-29 0,0 0-31 0,0 0-32 0,0 3-36 0,-7-3-37 16,-1 6-56-16,4 0-63 0,-2-3-81 0,-7 3-87 0,0 0-35 0,0 3-15 16,0-5 15-16,0 1 29 0,0 5 38 0,0-5 44 0,-7 5 47 0,-2-4 48 0,4-2 49 15,-1 1 50-15,-7-1 62 0,6-4 62 0</inkml:trace>
  <inkml:trace contextRef="#ctx0" brushRef="#br0" timeOffset="7207.61">7665 5467 98 0,'0'0'177'0,"0"0"53"0,0 0 44 0,0 0 39 0,0 0 35 0,0 0 33 0,0 0 34 16,0 0 32-16,0 0 31 0,0 0 29 0,0 0 27 0,0 0-68 0,0 0-122 15,0 0-77-15,0 0-53 0,0-5-32 0,0 5-23 0,0 0-19 0,0 0-19 0,0 0-20 16,0 0-20-16,0 0-18 0,0 0-18 0,0 0-14 0,0 0-7 0,6 0-11 15,-6 0-6-15,7 0-4 0,-2 0-4 0,4 0-1 0,-2 0-2 0,-2-6 3 16,9 6 2-16,-1 0 1 0,-1 0 3 0,-5 0-12 0,13 0-14 0,-7 0-28 16,-2-4-32-16,5 4-40 0,-5 0-45 0,10 0-75 0,-9 0-91 0,1 0-84 0,6 0-81 15,-5 0-31-15,-1 4-6 0,-1-4 8 0,2 0 19 0,-9 6 28 0,8-6 39 16,-5 0 46-16,-2 0 48 0,-6 0 54 0,0 0 56 0,0 0 74 0,0 0 77 0</inkml:trace>
  <inkml:trace contextRef="#ctx0" brushRef="#br0" timeOffset="7917.15">9555 5027 0 0,'5'-6'11'0,"-5"3"110"0,0-1 64 0,0-2 46 0,0 6 38 0,0-9 35 0,0 3 36 0,-5 0 36 0,5 3 33 0,0-3 31 0,0 1 34 16,-8 1 20-16,8-2 24 0,0 2-74 0,0-1-124 0,-7 1-64 0,7-1-27 0,0 5-19 0,0 0-9 0,0 0-12 0,0-6-13 0,0 6-11 16,0 0-16-16,0 0-13 0,0 0-10 0,0 0-14 0,0 0-11 0,-5-4-12 15,5 4-8-15,0 0-11 0,0 0-11 0,0 0-9 0,0 0-10 0,-8 0-10 0,8 0-10 16,0 0-7-16,-6 0-8 0,1 4-7 0,-3-4-7 0,0 0-2 0,3 6-4 15,-1-1-3-15,-1-1-1 16,2 1-2-16,-9-1-1 0,7 6 1 0,-6 1-2 0,-1-2 4 0,9 0 0 0,-8 3 3 16,7 1 1-16,-9-4 2 0,10 6 2 0,-9 0-1 0,9-5 1 0,-3 4-1 0,3 2 0 0,-3-1-2 0,2 3 0 0,-1-3 0 15,1 1-1-15,-1 2 1 0,7-3-1 0,-6 6 0 0,6-3 0 0,0-3 0 0,0 5-1 16,0-2 2-16,0 2-3 0,0 0 3 0,6 0 1 0,-6-2 3 0,7 3 3 16,-7-2 3-16,6 0 3 0,1 1 0 0,-1-1-1 0,7 2 1 0,-5-2-1 15,-3-1-10-15,9-2-14 0,-2 4-11 0,-4-2-12 16,4 3-13-16,0-2-15 0,2-4-22 0,-1 0-22 0,-1 4-28 0,2-4-33 0,4 0-34 0,-2 0-37 0,-5-6-54 15,2 4-62-15,7-7-62 0,-6 3-60 0,-1 3-15 0,0-8 8 0,-2 1 19 16,5-5 28-16,-5 4 33 0,1-4 37 0,-3-4 42 0,3 4 45 0,-6-5 47 0,7 1 48 16,-5-2 59-16,-1-3 65 0</inkml:trace>
  <inkml:trace contextRef="#ctx0" brushRef="#br0" timeOffset="8232.24">10003 5081 49 0,'8'-9'159'0,"-3"3"64"0,-5-3 47 0,5 3 41 0,-5-3 40 0,0 3 41 16,0-3 43-16,9 3 43 0,-9 3 42 0,0-1 35 0,0-2 33 0,0 0-41 15,0 6-82-15,0-3-82 16,0 3-84-16,0-6-36 0,0 6-11 0,0-6-16 0,0 6-16 0,0 0-22 0,-9-3-28 0,9 3-26 0,0 0-28 0,0 0-17 0,0 0-20 16,0 0-16-16,0 0-17 0,0 0-22 0,0 0-24 0,0 0-21 15,0 3-19-15,-5 3-6 0,5-6-1 0,0 6 3 0,0 3 7 0,0-3 2 0,0 1 8 16,0 8 4-16,0-3 3 0,0 3 7 0,-5-2 9 0,5 7 8 0,0-5 10 15,0 4 9-15,0 0 9 0,0 2 3 0,0-3-3 0,0 3-7 0,0-2-4 32,0-5-4-32,0 5 1 0,0 2-2 0,5-2-2 0,-5-5-6 0,0 6-12 15,0-6-12-15,5 1-20 0,-5 1-20 0,0-7-23 0,9 6-27 0,-9-6-30 0,0 0-34 16,0 1-31-16,5 1-39 0,-5-2-42 0,0-5-49 0,0 7-54 0,0-1-83 16,7-7-93-16,-7 9-28 0,0-8 7 0,0 1 24 0,0-5 36 0,0 10 39 0,0-10 45 15,0 0 47-15,0 0 49 0,6-6 50 0,-6-3 51 0,0 5 59 0,0-8 60 0</inkml:trace>
  <inkml:trace contextRef="#ctx0" brushRef="#br0" timeOffset="8609.94">10459 5273 0 0,'0'0'3'0,"0"0"111"0,0 4 72 0,0-4 52 0,0 0 42 0,0 0 40 0,0 0 36 15,0 0 34-15,0 0 31 0,0 0 27 0,0 0 26 0,0 0 25 0,0 0 25 16,0 0-76-16,0 0-137 0,0 0-71 0,0 0-44 0,0 0-25 0,0 0-22 0,0 0-19 16,0 0-19-16,0 0-15 0,0 0-12 0,0 0-10 0,0 0-9 0,0 0-8 15,0 0-11-15,0 0-9 0,0 0-11 0,0 0-9 0,7 0-6 0,-7 0 7 16,6 0 15-16,-1 0 15 0,3 0 14 0,0 0 6 0,-3 0 2 0,13 0 0 0,-2 0-1 15,-5 0 0-15,10 0-1 0,-2 0 2 0,1 0 3 0,-1-4 2 0,7 4 1 16,-7 0-11-16,1 0-18 0,0 0-13 0,0 0-18 0,-1 0-11 0,2 0-12 16,-10 0-9-16,10 0-16 0,-9 0-15 0,1 0-22 0,1 0-22 0,-9 0-27 0,9 0-31 15,-9 0-38-15,2 0-35 0,-7 0-37 0,0 0-44 0,0 0-50 0,0 0-86 16,0 0-98-16,0 0-33 0,0 0 2 0,0 0 20 0,-7 0 33 0,7 0 35 16,-5 0 44-16,-2 0 44 0,0 0 50 0,2 0 50 0,-3-6 49 0,2 6 56 15,-7-6 60-15</inkml:trace>
  <inkml:trace contextRef="#ctx0" brushRef="#br0" timeOffset="9258.28">11403 5051 3 0,'14'-9'107'0,"-8"3"74"0,1-3 55 16,-2 3 46-16,4-1 38 0,-4 1 37 0,2-3 39 0,-1 3 36 0,-1 0 31 0,-5-3 32 15,8 4 26-15,-8 1-14 0,8-2-43 0,-8 2-78 0,5-1-101 0,-5 1-56 16,0 4-32-16,6-5-21 0,-6 5-19 0,0 0-19 0,0 0-22 0,0 0-17 16,0 0-17-16,0 0-15 0,0 0-13 0,0 0-14 0,0 0-15 0,0 0-13 15,0 0-12-15,0 0-8 0,0 0-4 0,0 5 2 0,7-1 2 0,-7 1 3 16,0-1 4-16,6 2 2 0,-6-2 3 0,7 7 1 0,-7-2 1 0,0 0 4 15,8 3 7-15,-8 1 3 0,0-4 6 0,0 6-1 0,0-3-1 0,0 1-1 0,0 1-7 16,0 2 0-16,0-7-2 0,-8 6-3 0,8 0 3 0,-7 0-2 0,7-5 1 16,-6 3 0-16,6 1 0 0,-7-2-1 0,1-3-1 0,1 6 2 0,-3-6-3 15,0 1 2-15,3 5 0 0,-1-5-1 0,-1-1-2 0,2 0-3 0,-9 2-1 16,7-7 0-16,1 7 1 0,-2-7-1 0,-5 6 1 0,8-5-1 0,-2-1 1 0,0 1-1 16,-6 1 0-16,6-2-1 0,-7 1-2 0,9-5 0 0,0 6-4 0,-8-3-1 15,5-3-5-15,-5 7-3 0,7-7-3 0,-2 0-5 0,-5 4 0 0,8-4-3 16,0 0 1-16,-4 0-2 0,4-4 2 0,-10 4 0 0,15 0 1 0,-12-7 0 0,5 7 2 15,7-3 3-15,-5 3 4 0,-2-6 3 0,1 1 3 0,-2 1 3 0,2-2 2 0,6 1 0 16,-7 1 1-16,2-1 2 0,5 1-1 0,-9-2 2 0,9 2 1 16,0-2 1-16,-5 1 3 0,5 5 3 0,0 0 1 0,0-4 1 0,0 4 2 0,0 0 0 15,0-5 2-15,0 5-1 0,0-6 2 0,0 6 0 16,5 0-4-16,-5 0-1 0,0-4-3 0,0 4 0 0,0 0-4 0,9-5-2 0,-9 5-2 0,5 0-2 16,-5 0-1-16,7 0 0 0,-1-4 1 0,2 4 2 0,-2 0 0 0,6 0 3 15,-5 0-3-15,5 4 4 0,3-4 0 0,-10 0 0 0,9 5 0 0,-1-1 1 0,0 2 1 16,0-1 1-16,1-1-2 0,-1 7 0 0,-3-7-2 0,-1 6-1 0,3-5-1 0,1 4-1 15,1 1-1-15,-9 1 1 0,8-1-1 0,1-6 1 0,-7 6 1 0,7 0 1 16,-9-1-1-16,2 0-2 0,-1 1 2 0,7 1-2 0,-5-2 1 0,-3 1-1 16,1-1 1-16,-6 0 0 0,7-2 0 0,-1 2 1 0,1-4 0 0,-7 5-2 15,8-5 1-15,-3 4-8 0,-5-5-6 0,6 2-16 0,-6 4-19 0,8-5-17 16,-8 4-19-16,0-3-24 0,5-2-27 0,-5 1-34 16,0 1-32-16,0-3-30 0,0 4-28 0,0-4-43 0,0-3-48 0,0 0-75 0,0 0-78 0,0 0-29 0,0 0 1 15,0 0 16-15,0 0 27 0,0 0 37 0,0 0 41 0,0 0 44 0,0-3 46 0,0-7 44 16,0-1 43-16,0 1 52 0,0 1 56 0</inkml:trace>
  <inkml:trace contextRef="#ctx0" brushRef="#br0" timeOffset="9638.16">11859 4744 90 0,'0'-9'164'0,"0"2"47"0,-5 4 36 0,5-3 38 0,0 1 40 0,-7-5 39 0,7 7 38 0,-9 3 37 0,9-6 33 0,-5 2 34 0,5 4 31 0,0-5-62 0,0 5-112 0,0-6-65 0,0 6-38 0,0 0-21 16,0 0-10-16,0 0-22 0,0 0-24 0,0 0-26 0,0 0-25 0,0 0-23 16,0 0-22-16,0 0-19 0,0 0-21 0,0 0-18 0,0 0-19 0,0 0-13 15,0 0-8-15,0 6-3 0,5-6-2 0,-5 5-1 0,9-1-1 0,-9 5 9 0,7 1 12 16,-2 1 9-16,3 4 8 0,-2-2 10 0,7 2 4 0,-8 6 6 0,9-8 7 15,-1 7-2-15,-1 5 0 0,-4-6 0 0,3 2-2 0,4-3-1 0,-1 1-3 0,-9 2-7 16,9 3-11-16,-9-6-7 0,2 3-5 0,-1-2-2 0,1 5-4 0,0-3 1 16,-7-3 1-16,0 3 3 0,0 2-1 0,0-3 4 0,-7 1 0 0,0 1 4 31,7-1 4-31,-6-2-5 0,-6 5-2 0,3-3-16 0,-1-2-15 0,2 5-18 16,-5-5-12-16,0 1-22 0,-1 0-26 0,2 0-25 0,-1-6-24 0,-1 6-39 0,1-6-39 15,2 5-63-15,-2-3-68 0,-3 2-92 0,5-3-103 0,-1 0-30 0,-2 0 5 16,1 0 21-16,0 0 24 0,-7-5 37 0,8-1 38 0,-3 0 44 0,3-3 45 0,-8-2 50 15,7 1 54-15,-5 0 66 0,4-5 70 0</inkml:trace>
  <inkml:trace contextRef="#ctx0" brushRef="#br0" timeOffset="10601.3">12634 5063 27 0,'0'0'118'0,"0"0"50"0,0 0 39 0,0 0 30 0,0 0 27 0,0 0 26 0,0 0 26 0,0 0 25 0,0 0 29 0,0 0 24 0,0 0 23 0,0 0-34 0,0 0-70 16,0 0-60-16,0 0-53 0,0 0-28 0,0 0-12 0,0 0-7 0,0 0-6 0,0 0-11 0,0 0-8 0,0 0-13 0,0 0-15 0,0 0-13 0,0 0-12 15,0 0-14-15,0 0-15 0,0 0-14 0,0 0-17 0,0 0-15 0,0 0-14 0,0 0-9 16,0 0-8-16,0 0-2 0,0 0-2 0,0 3 1 0,0-3 3 0,7 6 2 15,-7-2 4-15,0-4 3 0,6 5 8 0,-6-1 4 0,7 1 10 0,-7 1 8 16,6-2 10-16,-6 2 8 0,7-1 5 0,0-1 2 0,0 2-1 0,-2-2 2 16,3 1-2-16,-3-1 1 0,1 1 1 0,2-5 0 0,4 6-1 0,-4-2 0 0,-2-4 0 15,7 0 2-15,-8 5 0 0,9-5 0 0,-7 0 1 0,4 0 0 0,5 0 1 16,-4 0-2-16,-6 0-4 0,7-5 1 0,0 5-3 0,1 0-1 0,-9-4 1 16,10-2 1-16,-10 6-2 0,7 0-1 0,-5-5-3 0,1 1 3 0,-2 4 2 15,1-5 0-15,-1 1 4 0,-1 4 4 0,-5-6 3 0,7 2 2 0,2 4 3 16,-9-5 4-16,0-1-1 0,5 2 2 0,-5 4 0 0,0-6-2 15,0 1-4-15,6 1-4 0,-6-5-2 0,0 3-3 0,0 3-4 0,0-3-3 0,0-3-3 16,-6 3 0-16,6 0-5 0,0-3-2 0,-5 3-4 0,5 3-2 0,-9-7 2 0,9 4-1 16,-7 3 3-16,2-3 0 0,-1 0-4 0,6 3 0 0,-7-3-5 0,1 1-2 15,-2 1-2-15,1-2-3 0,2 6-2 0,-2-4 0 0,2 4-1 0,-10-5 0 0,10 5-5 16,-3 0-2-16,2-4-5 0,-7 4-4 0,6 0 0 0,-5 4-1 0,5-4 3 16,-6 0 1-16,0 5 1 0,0-5 2 0,-1 4-1 0,9-4 0 0,-8 6 1 0,-1-2-3 15,2-4 1-15,4 5-1 0,-3 1 1 0,-2-3 1 0,6 3-1 0,0-6 1 16,-6 6-2-16,6-3-1 0,1 3-2 0,-1 0-4 0,1-2 0 0,1-1-1 15,-3 8-2-15,8-7 2 0,-8 2-1 0,3 0 0 0,5 3 1 0,-8-3 1 16,3 3 1-16,5 0 0 0,0-5 0 0,-5 7 4 0,5-1 0 0,0-1 3 16,0 1 2-16,-9-1 0 0,9 2 2 0,0-2 0 0,0 7 1 0,9-7 4 0,-9 0 2 15,0 0 6-15,0 3 1 0,0-3 5 0,5 6 0 0,-5-6 1 0,5 1 1 16,-5 5 0-16,8-5 1 0,-8-1 0 0,5 6 4 0,-5-6 1 0,8 2-2 0,-8-1-1 16,8-1 1-16,-3 0-4 0,1 6 1 15,-6-6-1-15,7 2-1 0,-1-1-1 0,1 0 4 0,-1-6-1 0,1 6 0 0,0 0 3 16,5-6 1-16,-4 7-2 0,-3-7 3 0,9 5 2 0,-9-3 2 0,2-1 1 0,7-1 3 0,-8 2-2 0,6-6 2 15,-3 3-1-15,3-3-1 0,-6 0 1 0,7 0-3 0,-5 0-1 0,-3 0-4 16,8 0-9-16,-7 0-12 0,1 0-18 0,1 0-20 0,3-3-24 0,-3 3-27 16,-3-6-29-16,3 6-33 0,-1-4-35 0,-2 4-37 0,2 0-52 0,-7 0-58 0,5-5-68 15,2 5-73-15,-7 0-36 0,0 0-19 0,0 0 9 0,0 0 23 16,0 0 34-16,0 0 39 0,8 0 43 0,-8 0 45 0,0 0 48 0,0-10 48 0,0 10 57 0,0-5 59 16,0 1 65-16,0 4 64 0</inkml:trace>
  <inkml:trace contextRef="#ctx0" brushRef="#br0" timeOffset="11138.44">13363 5443 79 0,'0'0'160'0,"0"-5"50"0,7-1 41 0,-7 2 38 0,0 4 33 0,0-6 39 0,0 2 35 0,0 4 35 0,0 0 33 16,0-5 30-16,0 5 30 0,0-5-57 0,0 5-104 0,0-4-67 0,0 4-44 0,0-6-21 0,0 6-13 0,0-4-13 0,-7-1-14 0,7 5-17 0,0-5-19 0,0 5-14 0,0 0-15 0,0-4-15 0,-5 4-11 0,5-7-13 0,0 7-17 0,-8 0-14 0,8 0-17 15,-6 0-14-15,1 0-9 0,5 0-11 0,-8 0-8 0,1 0-5 16,1 0-7-16,-2 7-4 0,3-7-3 0,0 4-6 0,-3-4-4 0,2 5-2 0,-1 0-1 0,1-1 2 15,-7 2 3-15,13-2 1 0,-8 1 2 0,3 0 0 16,-3 5 4-16,3-6-1 16,0 7 4-16,5-7-1 0,-9 1 2 0,4 5 0 0,5-1 4 0,0-3 1 0,-7 4 2 0,7-1 2 0,0-4 0 0,-8 5 0 0,8-1 1 0,0-4 1 15,0 5-1-15,-6 0 0 0,6-5 1 0,0 4 1 0,6 1 1 0,-6-5 0 0,0 1 1 16,0 4 1-16,8-7 2 0,-8 8 1 0,7-1 2 0,-7-6 4 0,5 6 5 16,4-6 2-1,-4 6 4-15,0-4 3 0,3-1 1 0,5 5 3 0,-7-10 6 0,7 3 0 0,-6-3 3 0,7 6 3 0,-9-6 3 0,8-6 1 0,0 6-2 0,0 0 6 16,-7-3 4-16,7-3 3 0,0 6 0 0,-5-4 5 0,5-1 1 0,-8-1 2 15,3 2 5-15,-2-2 4 0,1-3-2 0,-1 4 1 0,-1 1 2 0,-5-6-1 16,7-1 0-16,-7 8-4 0,0-7-9 0,0-1-6 0,0 1-6 0,0 1-9 16,0-6-6-1,0 5-11-15,-7 1-9 0,7-6-11 0,-5 6-7 0,5-3-10 16,-6-1-11-16,-1 2-13 0,1 2-15 0,-2 5-18 0,3-7-19 0,-2 7-19 16,-7-6-19-16,8 5-18 0,-1 5-17 0,2-5-23 0,-3 1-26 0,2 4-31 15,-7-6-31-15,6 6-44 0,1 6-48 0,-2-6-58 0,3 4-57 0,0 1-31 0,-3 0-16 16,2-1 11-16,6 6 24 0,-7-4 34 0,1 3 33 0,-1-4 43 0,1 5 44 0,6-1 47 15,-8-3 49-15,3-3 55 0,5 9 59 0,-8-8 61 0,8 1 72 0</inkml:trace>
  <inkml:trace contextRef="#ctx0" brushRef="#br0" timeOffset="11580.97">14100 5194 70 0,'0'0'139'0,"0"0"42"0,0 0 34 0,-5 0 32 0,5 0 33 0,0 0 33 0,-9 0 33 0,9 0 33 0,0-6 30 0,0 6 29 0,0 0 29 16,0 0-55-16,0 0-102 0,0 0-51 0,0 0-27 0,0 0-16 0,0 0-10 0,0 0-13 0,0 0-16 0,0 0-16 0,0-5-19 0,0 5-15 0,0 0-17 0,0 0-15 0,0 0-12 15,0 0-14-15,0 0-14 0,0 0-12 0,0 0-13 0,0 0-8 0,0 0-7 16,0 0 1-16,0 0 7 0,0 0 6 0,0 0 5 0,9 5 6 0,-9-5 4 0,5 0 7 16,-5 6 4-16,6-6 6 0,1 0 6 0,-2 3 7 0,4-3 8 0,-4 6 9 15,8-6 5-15,-8 0-2 0,11 0-6 0,-4 0-7 0,0 0-6 0,8 0-8 16,-6 0-6-16,7 0-4 0,-5-6-7 0,5 6-5 0,-8-3-4 0,8 3-5 15,-3-6-6-15,3 6-8 0,-2 0-7 0,-6-5-14 0,6 5-17 0,-6 0-17 0,0-4-16 16,-5 4-19-16,2 0-20 0,-2 0-24 0,-8 0-23 0,6 0-27 0,-6 0-29 0,7-4-30 16,-7 4-30-16,0 0-30 0,0 0-27 0,0 0-40 0,0 0-45 0,0 0-67 15,0 0-74-15,-7 4-16 0,7-4 11 0,-6 0 27 0,-2 0 36 16,3-4 39-16,0 4 41 0,5 0 44 0,-14-5 46 0,7-1 43 0,-1 6 46 0,-3-4 57 16,3-2 62-16</inkml:trace>
  <inkml:trace contextRef="#ctx0" brushRef="#br0" timeOffset="11960.63">14224 5072 0 0,'0'-6'9'0,"5"3"126"0,-5-3 76 16,0 0 60-16,0 3 50 0,8-3 48 0,-8 6 43 0,0-6 42 0,0-3 43 0,0 3 37 16,8 3 36-16,-8-1 32 0,0-2 33 15,0 0-83-15,0 3-150 0,5-3-77 0,-5 0-46 0,0 3-26 0,0-3-20 0,0 1-20 0,0 5-18 0,6-4-17 16,-6 4-18-16,0-6-14 0,0 6-14 0,0 0-29 0,0 0-103 0,0 0 0 16,0 0 0-16,0 0 0 0,0 0 0 0,0 0 0 0,0 0 0 0,0 0 0 15,0 0 0-15,0 0 0 0,0 0 0 0,0 0 0 0,-6 6 0 0,6-6 0 16,0 0 0-16,0 4 0 0,0 1 0 0,0 1 0 0,0-3 0 0,-5 9 0 15,5-9 0-15,0 9 0 0,0 1 0 0,0 2 0 0,-8-6-11 0,8 12 0 16,0-8 9-16,0 2 8 0,0 6 5 0,0-8-4 0,-8 7-7 0,8-4 0 0,0 2 0 16,0 3 0-16,0-2 0 0,0-5 0 0,0 5 0 0,8 2 0 0,-8-8 0 15,0 2 0-15,0 6 0 0,0-8 0 0,0 2 0 0,8-1 0 0,-8 2 0 16,0-1 0-16,0-1 0 0,0-4 0 0,0 0 0 0,5-1 0 0,-5 0 0 16,0-3 0-16,0-1 0 0,0 5 0 0,0-7 0 0,0-3 0 0,0 0 0 15,6 7 0-15,-6-7 0 0,0 5 0 0,0-5 0 0,0 0 0 0,0 0 0 16,0 0 0-16,0 0 0 0,0 0 0 0,0 0 0 0,0 0 0 0,0 0 0 0,0 0 0 15,0 0 0-15,0 0-50 0,0 0-27 0,0 0-7 0,0 0-11 0,0 0-11 16,0 0-13-16,0 0-22 0,0 0-24 0,0 0-23 0,0-5-24 0,0-2-25 0,-6 7-24 16,6-3-24-16,0-3-30 0,0 2-48 0,0-1-61 0,-5-1-58 0,5 2-55 15,0-1-10-15,0 5 14 0,0-4 32 0,-8 4 43 0,8-5 40 0,0-1 45 0,-8 2 45 16,3 4 46-16,5-6 45 0,-7 6 49 0,0-4 60 0,2-1 71 0</inkml:trace>
  <inkml:trace contextRef="#ctx0" brushRef="#br0" timeOffset="13191.89">15417 5036 21 0,'0'-4'96'0,"0"-1"40"0,5 5 31 0,-5-6 28 0,0 3 25 0,0 3 25 0,6-4 24 0,-6-2 24 0,0 6 21 0,0-6 22 0,7 3 23 0,-7-3-36 0,0 6-65 0,0-6-45 0,0 3-32 16,0 3-16-16,5-6-10 0,-5 1-7 0,0 5-9 0,0-4-4 0,0-2-5 0,0 6-5 0,0-4-3 0,0-1-3 0,0 5-5 15,0 0-1-15,9-4-5 0,-9-1 0 0,0 5-3 16,0-6 1-16,0 6-4 16,0-4-3-16,-9-2-3 0,9 1-5 0,0 1-4 0,0-1-5 0,0 1-7 15,-5-2-7-15,5 2-7 0,-7-1-6 0,7-1-4 0,-6 3-8 0,1-4-7 16,5 2-6-16,-9 1-7 0,-3-5-4 0,6 3-4 0,-2 3-3 0,3-3-3 0,-3 6-3 15,-4-6-2-15,5 3-2 0,0 3-1 0,-6-6-3 0,8 6-4 0,-3-6-2 16,2 6 0-16,1 0-3 0,-3 0-2 0,0 6 1 0,3-6-3 0,-3 0-1 16,3 6 1-16,0-3-2 0,-4-3 0 0,4 6-2 0,-2 0 2 0,1-3 0 15,-8 3 1-15,7 3 0 0,2-5 0 0,-3 1 3 0,3 2-1 0,-1 2-1 0,-2-4 1 0,1-1-3 16,2 2 2-16,-4-2-2 0,9 5 2 0,-5-4 1 0,0 1-1 0,5-2 0 16,-8 7 0-16,8-7 0 0,-5 1-2 0,5 5 0 0,-8-6 1 0,8 1 1 15,0 4 6-15,-6-3-2 0,6 3 2 0,0-3 2 0,-7 0 1 0,7 1 1 16,0-1 0-16,-6 3 1 0,6-3-3 0,0 3 3 0,-7-3-2 0,7 3 2 0,0-3 3 15,0-2 1-15,0 5 0 0,0-4 0 0,0 1-3 0,-6-2 1 16,6 2-1-16,0-1 0 0,0 5 0 0,0-6 1 0,0 1 2 0,0-1 1 16,0 1 2-16,6-5-2 0,-6 6 0 0,0-2-1 0,0 1 1 0,0-5 2 0,0 6 0 15,7-2 5-15,-7-4 1 0,0 6 2 0,0-6 0 0,0 5 4 0,0-5 2 16,6 4-2-16,-6-4 5 0,0 4-2 0,0-4 3 0,7 0-3 0,-7 5 3 16,0-5-3-16,6 0 0 0,-6 6 1 0,0-6 0 0,8 3 4 0,-8-3 7 0,5 6 2 15,-5-6 4-15,8 6 4 0,-3-3 1 0,0-3 4 0,4 6 3 0,-4 0 3 16,2-2 2-16,1 1 1 0,-2-1 0 0,-1-4-2 0,3 5-2 0,4-1-4 15,-5-4-2-15,0 6-3 0,-1-1 0 0,6-5-4 0,-3 4 1 0,-4 2-3 0,0-6-1 16,3 6-5-16,5-2-3 0,-5-4-1 0,-3 5 3 0,1-1-2 16,7-4 1-16,-6 5-2 0,-1-1-4 0,1-4-2 0,0 6-4 0,0-1-4 0,-2-5-2 0,3 4-1 15,-3 1-1-15,3-5-1 0,-2 6 0 0,-1-2 0 0,2 2-1 0,2-2 0 16,-4 1-2-16,1-5-2 0,1 4-1 0,-7 1-1 0,5 1 0 0,-5-2-1 16,9-4 1-16,-2 5 0 0,-7 1 1 0,0-6 0 0,0 3 1 0,5 4 2 15,-5-7-1-15,0 0 5 0,0 4 0 0,0-4 5 0,0 5 3 16,0 0 0-16,0-1 6 0,-5 2 0 0,5-6 5 0,0 4 2 0,-7 1 2 0,7-5-1 0,-9 5 3 15,4-5-1-15,5 4-1 0,-7 2-2 0,1-6 3 0,1 4-4 0,-4 2 1 16,-3-6-1-16,6 5-2 0,-7-5-2 0,5 4-1 0,-4-4-4 0,5 0-2 16,-6 0-2-16,6 0-1 0,-6 0-2 0,7 0 1 0,-7 0-4 0,5-4 0 15,-5 4-3-15,3-5-1 0,1 5-2 0,4 0-2 0,-8-6 0 0,6 6-2 0,0-4-1 16,-5-2-2-16,4 6-4 0,3-4-4 0,-1 4-6 0,-2-5-5 16,1 0-3-16,2 5-7 0,5-4-3 0,-9 4-6 0,9-6-6 0,-5 6-5 0,5-4-7 15,0 4-5-15,0 0-5 0,-5-5-8 0,5 5-5 0,0 0-8 0,0 0-8 16,0 0-10-16,0 0-10 0,0 0-13 0,0 0-14 0,0 0-18 0,0 0-18 15,0 0-22-15,0 0-18 0,0 0-11 0,0 0-12 0,0 0-7 0,0 0-15 16,5 5-20-16,-5-5-22 0,0 4-24 0,5 2-30 0,-5-6-35 0,0 4-9 0,9 1 0 16,-9 0 22-16,5-1 31 0,2-4 29 0,1 6 31 0,-2-2 30 15,-6-4 28-15,5 0 35 0,3 6 39 0,-3-6 41 0,2 0 41 0</inkml:trace>
  <inkml:trace contextRef="#ctx0" brushRef="#br0" timeOffset="15124.66">15754 5438 35 0,'0'0'91'0,"0"0"39"0,0 0 38 0,0-6 33 0,0 6 29 0,0 0 29 0,0 0 26 0,0 0 28 0,0 0 30 0,0 0 16 0,0 0 8 0,0 0-11 0,0 0-25 0,0 0-25 0,0 0-24 0,0 0-20 16,0 0-15-16,0 0-10 0,0 0-6 0,0 0-7 0,0 0-6 0,0 0-10 0,0 0-11 0,0 0-16 0,0-4-15 15,0 4-15-15,0 0-17 0,0 0-14 0,0 0-17 0,0 0-13 0,0 0-18 0,0 0-14 16,0 0-14-16,0 0-10 0,0 0-13 0,0 0-6 0,0 0-8 0,0 0 0 15,0 0-2-15,7 4 0 0,-7 2-1 0,0-6 1 0,0 5 0 0,0-1 1 0,0 1 4 16,0 5 3-16,6-5 0 0,-6-1 4 0,0 5 2 0,0-2-2 16,0 2 0-16,0 0-3 0,0-3-3 0,0 3-2 0,0 0-1 0,0-3-2 0,0 4-2 15,0-5-3-15,0 4-2 0,0-3-11 0,0 3-18 0,-6-3-19 0,6 4-28 16,0-7-32-16,0 8-41 0,0-1-43 0,0-6-45 0,-7 6-91 0,7-6-103 0,0 6-77 16,-6-4-59-16,6 3-18 0,-7-3 4 0,7-6 22 0,-6 3 34 0,-1-3 41 15,7 0 44-15,-7 0 52 0,0-3 55 0,2-7 59 0,-3-1 59 0,3 1 81 16,-3-4 89-16</inkml:trace>
  <inkml:trace contextRef="#ctx0" brushRef="#br0" timeOffset="15487.61">16183 5072 1 0,'0'0'89'15,"-6"-6"64"-15,6 3 43 0,0 3 36 0,0-6 29 0,0 6 33 0,-5-6 34 0,5 3 32 0,0 3 35 16,0-6 29-16,0 6 27 0,0 0-15 0,0 0-37 0,0-6-65 0,0 6-78 16,0 0-38-16,0 0-19 0,0 0-13 0,0 0-9 0,0 0-19 0,0 0-21 0,0 0-19 15,0 0-22-15,0 0-15 0,0 0-15 0,0 0-11 0,0 0-15 0,0 0-13 16,0 0-14-16,0 0-3 0,0 0 1 0,0 0 1 0,5 0 3 15,-5 6 2-15,6-6 3 0,2 6 4 0,-8-3 0 0,5 3 5 0,3 0 4 0,-1-3 1 0,-1 3 2 16,0 3 3-16,6-5 2 0,-4 7-4 0,-2-7-7 0,7 7-7 0,-8-7-1 16,3 6-6-16,0-5-3 0,3-1-8 0,-4 7-11 0,-2-7-17 0,4 1-19 15,-2 1-22-15,-2-2-20 0,1 2-29 0,-6-1-31 0,8-1-30 0,-3 0-33 0,-5 1-44 16,8-5-52-16,-8 0-59 0,5 6-62 0,-5-6-45 0,0 0-32 0,0 0 1 16,0 0 22-16,0 0 29 0,0 0 34 0,0 0 41 0,0 0 44 0,0 0 43 15,-5-6 44-15,5 1 50 0,-8 1 54 0,8 0 56 0,0-1 70 0</inkml:trace>
  <inkml:trace contextRef="#ctx0" brushRef="#br0" timeOffset="15692.93">16322 5063 15 0,'0'-6'119'0,"0"0"70"0,0-3 50 0,0 9 46 0,0-6 44 16,0 2 42-16,0-1 43 0,0-1 39 0,0 6 39 0,0-7 36 0,0 1 29 15,0 6-20-15,0 0-56 0,0 0-73 0,0-6-90 0,0 6-50 0,0 0-26 0,0-3-24 16,0 3-19-16,0 0-22 0,0 0-22 16,0 0-20-16,0 0-17 0,0 0-18 0,0 0-13 0,0 0-14 0,0 0-16 0,0 0-16 0,0 0-19 15,0 0-15-15,0 0-14 0,0 0-7 0,-7 3-3 0,-2 3-1 0,9-6-1 0,-5 10-1 16,5-7-5-16,-7 8 4 0,1-1-1 0,1-1 2 0,-11 3-1 0,11 1-1 15,-1-4-8-15,-1 6-9 0,1-4-13 0,-2 3-26 0,1 0-34 0,2-4-39 0,-1 5-42 16,6-4-43-16,-6 2-42 0,-1-4-73 0,-1 6-82 0,8-3-72 0,-5-3-61 16,-3 0-11-16,2 1 11 0,6-1 29 0,-5 3 36 0,-2-8 41 0,7 1 47 15,-8-1 50-15,2 1 53 0,6-1 52 0,-6-4 54 0,-1 6 67 0,7-6 79 0</inkml:trace>
  <inkml:trace contextRef="#ctx0" brushRef="#br0" timeOffset="16577.32">17244 4887 30 0,'0'-7'103'0,"0"2"43"16,8 1 35-16,-8-1 32 0,0 1 30 0,0-2 28 0,5 3 29 0,-5-3 30 0,0 0 31 0,0 3 29 0,0-3 29 0,0 0-32 0,0 2-70 0,8-1-37 0,-8-1-21 0,0 3-15 0,0 3-5 0,0-6-4 0,0 2-2 0,0 4-8 0,0-5-6 0,0 5-10 0,0 0-11 0,0-4-13 0,0 4-13 15,0 0-11-15,0 0-17 0,0 0-11 0,0 0-16 0,0 0-16 0,0 0-17 16,0 0-13-16,0 0-13 0,0 0-11 0,0 0-10 0,0 0-8 0,0 0-8 16,0 0-3-16,0 0-5 0,0 0-6 0,0 0-2 0,0 0-3 0,0 0-6 0,0 0-2 15,0 0-3-15,0 0-5 0,0 0-4 0,0 0-2 0,0 0-4 0,0 0-4 16,0 0-1-16,0 0-1 16,0 0 4-16,0 9 3 0,0-5 4 0,0 2 5 0,0 3 7 0,0 0 4 0,8 3 7 0,-8-3 4 0,0 0 4 0,0 6 5 15,5-6 5-15,-5 7 4 0,0-1 0 0,0-6 2 0,0 6 0 0,0-5-3 16,0 4-1-16,-5 0-3 0,5-3-2 0,0 4-3 0,-8-6 0 0,8 4-2 15,-8-2 0-15,8-1 0 0,-5 5-2 0,-3-6 2 0,3 1 0 0,5 4-1 0,-5-4 2 16,-4 1 1-16,4-1-1 0,-2-1 3 0,-7 0 0 0,8-3 0 0,-1 3-4 0,2-3 1 16,-2 4-2-16,-5-5-3 0,4-1 1 0,1 0-6 15,-7 1-5-15,9 1-5 0,0-3-6 0,-3 3-5 0,-5 0-9 0,7-6-5 0,-7 3-8 0,5 3-4 16,3-6-4-16,-8 0-3 0,6 6-3 0,0-6 0 0,-5 4 1 0,4-4 0 16,3 0 3-16,-9 0 2 0,9 0 0 0,-2 0 6 0,-2 0 3 0,4 0 1 0,5 0 8 15,-6 0 4-15,-1-4 4 0,2 4 5 0,5 0 0 0,-9-6 2 0,9 6 3 16,0-6 2-16,-5 6 0 0,5-3 4 0,0 3 2 0,-7-6 2 0,7 6 0 15,0-6 1-15,0 3-1 0,0-3 1 0,0 6 1 0,0-5-1 0,-6 1 0 16,6 4 0-16,0-4-1 0,0-1 0 0,0-1 2 0,0 6 0 0,0-4 2 0,0-2 3 16,0 1 1-16,6 5 6 0,-6 0 3 0,0-4 3 0,0-2 4 0,0 1 2 15,0 5 4-15,0-4 4 0,0 4 4 16,7-5 1-16,-7 5 1 0,0-4 0 0,0 4 1 0,5-6-3 0,-5 6-2 0,9-4-3 0,-9 4-2 0,5-5-6 16,-5 5-4-16,7 0-2 0,-1-6-4 0,-1 6-4 0,4-4 0 0,-2 4-3 15,-2 0 1-15,2-6 0 16,0 6 4-16,-2 0 0 0,10 0 1 0,-10 6 4 0,2-6 1 0,5 0 4 0,-4 4 0 0,5-4 4 15,-7 6 0-15,1-6 0 0,7 5 2 0,-9-1 1 0,3 2-1 0,2-2 1 0,-1 1-2 0,-4-1-2 0,2 1-3 32,1 1-1-32,-3-2-3 0,2 1 1 0,0 5-6 0,-2-4 0 0,2-1-4 0,-7 3-1 15,6-3-3-15,2 4 3 0,-2-3 1 0,-6 3 0 0,7-3 1 16,-7 4-1-16,5 4 0 0,4-4 0 0,-9-1-1 0,5 7-2 0,-5-7 2 0,5 6 2 16,-5-6 1-16,8 6-2 0,-3 0 0 0,-5 0-2 0,8-6-3 15,-8 7-1-15,8-7-1 0,-8 6-1 0,5-6 4 0,-5 0-3 0,6 1-3 0,-6-4 0 16,7 3 0-16,-7-4 0 0,6-1 0 0,1 2 0 0,-7-1 0 15,6-1 0-15,1 2 0 0,-7-6 0 0,7 3 0 0,0-3 0 0,-2 0 0 0,3 0 0 16,-3 7 0-16,-5-7 0 0,8 0 0 0,-2-7 0 0,-1 7 0 0,2 0-42 16,-7 0-125-16,8 0-69 0,-8 0-81 0,0 0-136 0,0 0-158 0,0-3-68 0,0 3-21 15,0-6 9-15,-8-3 24 0,1 3 38 0,2-3 38 0,-1 0 49 0,-2-7 50 0,3 2 58 16,-3 0 66-16,-4-7 81 0,-2-3 86 0</inkml:trace>
  <inkml:trace contextRef="#ctx0" brushRef="#br0" timeOffset="24443.12">5843 6992 0 0,'-8'0'31'0,"8"0"39"15,-8 0 23-15,8 0 25 0,-5 0 29 0,5 0 29 0,-6 0 29 0,6 0 26 0,-7-5 22 0,7 5 21 0,0 0 18 0,0 0-20 0,0 0-40 0,0 0-25 0,0 0-15 0,0 0-10 0,0 0-6 0,0 0-16 0,0 0-22 0,0 0-18 16,-6 0-20-16,6 0-14 0,0 0-9 0,0 5-6 0,0-5-4 0,0 0-2 15,-8 4-1-15,8-4-1 0,0 0-4 0,0 5-4 0,0-5-1 0,0 4-5 16,-7 2-3-16,7-3-2 0,0 3-2 0,0-1 0 0,0-1 0 0,0 2-1 0,0 0-3 16,0-2 0-16,0 5-3 0,0-4-3 0,0-1-4 0,0 7 0 0,0-7-2 0,0 1-1 15,7 5-2-15,-7-4 0 0,0-1-1 0,8 3 0 0,-8-2 1 0,6-1-1 16,-6-1 1-16,7 7 6 0,-7-7 4 0,6 2 6 0,-1-1 5 0,3-1 6 16,0-4 5-16,-3 6 4 0,1-6 5 0,1 3 2 0,-2-3 6 0,4 0-2 15,3 0 3-15,-6-3-3 0,7 3-1 0,-5-6-4 0,4 6-4 0,0-4-4 16,-4-1-2-16,4-5-6 0,2 4-1 0,-1 1-4 0,-7 1-5 0,7-7-1 15,-6 7-3-15,7 0-1 0,-9-1 2 0,2-4 1 0,-1 2 1 0,-1 2 4 0,4 1 1 16,-2-1 4-16,-7-1 1 0,5 2 3 0,-5-1 1 16,8-4-1-16,-8 5 1 0,0-2-1 0,0 0-5 0,0-3-2 0,-8 3-3 0,8-3-4 0,0 5-5 15,-5-5-4-15,5-3-6 0,-7 3-4 0,-2 4-6 0,4-5-1 0,-1 1-3 0,6 0-2 16,-7 3-1-16,2-4-1 0,-9 1-4 0,7 3-3 16,1 1 0-16,-1-3-4 0,1 3 1 0,-7-1-3 0,8 3 0 0,-9-4-2 0,7 2-2 0,-6 5-2 15,6-4-4-15,-5 4-2 0,4-5-6 0,-5 5 1 0,2 5 1 0,4-5 0 16,-7 0 1-16,7 4-1 0,-4 1 3 0,-5 2 0 0,11-4-1 0,-8 3 1 0,-1 3 0 15,7 0 2-15,-4 1-1 0,3 1 3 0,3-1 0 0,-8-1 1 0,5 0-1 0,2 6 2 16,1-6-4-16,-2 7 2 0,-1-1-1 0,2-1 0 0,-1-4-1 0,1 5 2 16,6-2-1-16,-5 2 1 0,5 0-3 0,-8 0 0 0,8 0 1 0,0 0 0 15,0-5-2-15,0 5 1 0,0-2 1 0,0 1 2 0,0 2 1 0,0-1 1 16,8-1 1-16,-8 2 2 0,5-3 2 0,-5 2 0 0,6 0 3 0,1 0 3 0,-1 0 3 16,2-6 3-16,-1 6 2 0,-2 0 3 0,1-5 0 0,2-1 4 0,5 0-1 15,-8 0 2-15,9 3 2 0,-9-3-1 0,10 1 3 0,-2-1 3 0,-7-4 1 16,7-1 0-16,0 8 1 0,0-9 2 0,1 3-2 0,-7-2-15 0,4-4-24 0,2 6-19 15,0-1-18-15,1-5-24 0,-1 4-24 0,-6-4-35 0,7 0-33 0,-9 5-39 16,8-5-42-16,-7 0-57 0,1 0-63 0,6 0-63 0,-7 0-65 0,2 0-6 16,-3 0 17-16,2-5 25 0,-1 1 30 0,-1-1 36 0,4-1 39 0,-9 2 42 0,7-2 46 15,-2 3 47-15,-5-9 49 0,8 8 55 0,-8-6 67 0</inkml:trace>
  <inkml:trace contextRef="#ctx0" brushRef="#br0" timeOffset="25106.76">6317 7397 94 0,'5'0'171'0,"-5"0"51"0,0 0 41 0,0 0 32 0,8 0 25 0,-8 0 27 0,0 0 28 0,0 0 26 0,0 0 25 0,0 0 23 0,0 0 22 0,0 0-69 0,0 0-121 0,0 0-76 0,0 0-47 0,0 0-31 0,0 0-20 0,0 0-12 0,0 0-6 0,0 0-12 15,0 0-12-15,0 0-15 0,0 0-10 0,0 0-8 0,0 0-4 0,0 0-5 16,0 3-6-16,0 3-3 0,0 0-2 0,0-2-3 0,0 1 1 0,0-1 1 0,0 2 1 16,0-2 2-16,0 1 3 0,8 0 1 0,-8-1 2 0,0 2-2 0,-8 0-4 0,8-3 0 15,0 3-2-15,0-2 0 0,0 2 1 0,-8-1 0 0,8-1 4 0,0-4 0 16,-5 5 1-16,5-1 0 16,0-4 3-16,-6 6-2 0,-1-1 1 0,2-5-1 0,5 4-1 0,-9-4-5 0,2 6-1 0,-4-3-3 0,3-3-4 0,3 0-3 15,-3 6-2-15,-4-6-2 0,5 6-5 0,2-6 0 0,-10 0-3 0,10 0 0 16,-4 0-5-16,4 0 2 0,-8 0 2 0,13 0 2 0,-6 0 3 0,-1-6 3 0,1 6 3 15,-1-6 1-15,7 6 0 0,-6 0 0 0,6-3-1 0,-8-3 2 16,8 6-1-16,0-4 4 0,0-1 2 0,0-1-1 0,-5 2 0 0,5-1-2 0,5 5-2 16,-5-9-1-16,0 3-2 0,0 2-1 0,8-2-1 15,-8 3 2-15,6-3 1 0,-6 0 2 0,7 2 4 0,-1-1 3 0,1 0 4 0,-1 1 7 0,2-2 6 0,2 2 6 16,4-1 3-16,1 5 3 0,-10-4 0 0,9 4 0 0,4-6 3 0,-4 6 1 16,-2 0 1-16,2 0-4 0,-1 0-3 0,0 6-7 0,0-6-3 0,0 4-7 15,-7 1-6-15,9-1-4 0,-10 2-3 0,7-2-2 0,-5 6 1 0,1-6-3 0,-3 8-1 16,3-3-1-16,-2 1 0 0,-6-1 4 0,5 0 4 0,-5 2 0 0,7 2 1 15,-7-1 2-15,0-3-1 0,0 6 2 0,-7-2-1 0,7 3 4 0,-5-7 1 16,-1 6-2-16,6-1-2 0,-8 2-2 0,-5-1-2 0,6-2-3 0,1 1-3 0,0-2 0 31,-6 1-1-31,4-2 0 0,2 2 0 0,-1-1-2 0,-4-3-1 0,3 1-1 0,0-5-1 0,3 4 4 0,-1-5 5 0,6 2 4 0,-7 0 1 0,2-2 1 16,-4-4 2-16,9 5-2 0,-7 0 0 0,2-5-2 0,5 0-1 0,-6 4 2 16,6-4-1-16,0 0-1 0,0 0-1 0,0 0-4 0,0 0-5 0,0 0-3 15,0 0-3-15,0 0-5 0,0 0-3 0,0 0-1 0,0 0-7 0,0 0-1 0,0 0-5 16,0 0 0-16,0 0 3 15,0 0 6-15,0 0 7 0,6 0 9 0,-6 0 8 0,5 0 7 0,2-4 6 0,2 4 4 0,-4 0 5 0,8-5 3 0,-8 5 3 0,11-5 4 16,-11 5 4-16,8-4 1 0,1-2-2 0,-2 0-5 0,0 6-13 0,3-4-19 16,-2-1-25-16,-7 1-31 0,6 4-37 0,2-5-36 0,-1-1-37 0,-8 6-53 31,11-4-53-31,-11 4-105 0,1-5-127 0,6 5-54 0,-3-4-17 0,3 4 7 16,-6-6 15-16,-1 6 32 0,4-6 37 0,-2 6 45 0,-2-4 49 0,2 4 53 0,0-5 52 15,-2 1 63-15,3-1 67 0</inkml:trace>
  <inkml:trace contextRef="#ctx0" brushRef="#br0" timeOffset="25738.66">7333 7300 0 0,'0'0'12'0,"0"-6"72"0,-5 6 44 0,5 0 32 0,-8-6 29 0,8 2 28 0,-5 4 28 0,5 0 26 0,0-5 26 0,-8 5 24 0,8 0 23 0,0 0 3 0,0-6-10 0,-8 6-40 0,8 0-59 0,0-4-34 15,-5 4-19-15,5 0-10 0,0-5-5 0,0 5-10 0,0 0-8 0,-6 0-8 0,6 0-9 0,0-4-7 0,0 4-7 16,0 0-11-16,0 0-6 0,0 0-10 0,0 0-10 0,0 0-12 0,0 0-10 0,0 0-14 16,0 0-12-16,0 0-8 0,0 0-14 0,0 0-6 0,0 0-8 15,0 0-5-15,0 0-6 0,0 0-2 0,0 0-3 0,0 0 2 0,0 0 1 0,0 0 15 16,0 0 23-16,0 0 16 0,0 4 10 0,6-4 7 0,-6 5 6 0,5-1 10 15,3-4 20-15,0 6 6 0,-3-6 8 0,3 5 4 0,2-1 4 0,4-4 1 16,-1 6 1-16,1-6-11 0,-2 0-23 0,7 6-10 0,-4-6-12 0,4 0-5 0,-6 0-3 16,6 0-14-16,-6 0-17 0,8 0-19 0,-9 0-23 0,7 0-26 0,-6-6-27 15,1 6-30-15,-2 0-29 0,2 0-35 0,-1 0-37 0,-8 0-35 0,9 0-39 16,-7 0-66-16,-1 0-78 0,-1 0-69 0,2 6-60 0,2-6-9 16,-4 0 14-16,-5 3 31 0,0-3 40 0,0 0 41 0,0 0 44 0,0 6 46 0,-5-3 48 0,5 3 50 15,-9-6 49-15,2 0 66 0,2 6 76 0</inkml:trace>
  <inkml:trace contextRef="#ctx0" brushRef="#br0" timeOffset="26039.18">7379 7558 24 0,'7'4'147'0,"-7"1"83"0,0-1 63 0,0-4 49 0,0 6 34 16,0-6 32-16,0 0 31 0,0 0 32 0,0 0 31 0,0 0 31 0,0 0 30 0,0 0-27 15,0 0-63-15,0 0-94 0,0 0-119 0,0 0-67 0,0 0-41 0,0 0-18 16,0 6-4-16,0-6 0 0,0 0 0 0,5 0-3 0,3 0-7 0,-3 0-11 15,-5 0-10-15,14 0-12 0,-7 0-9 0,-2-6-8 0,9 6-6 0,-9 0-3 16,8 0-2-16,1 0-4 0,-1-6-5 0,0 6-9 0,0 0-11 0,0 0-9 16,-7 0-8-16,9 0-4 0,-4 0 0 0,2 0 0 0,2-4-2 0,-3 4 1 15,0 0 0-15,2 0-4 0,-7 0 0 0,4 0-2 0,-4 0 1 0,7 0-3 16,-8 0-3-16,1 0-6 0,-2 0-13 0,4 0-13 0,-9 0-17 0,7 0-17 0,-7 0-13 16,0 0-14-16,0 0-15 0,0 0-15 0,0 0-16 0,0 0-18 0,0 0-16 15,0 0-20-15,0 0-21 0,0 0-13 0,0 4-16 0,0-4-14 0,-7 0-14 16,7 6-38-16,-9-6-51 0,9 0-59 0,0 0-62 0,-5 6-11 15,-2-6 10-15,7 0 22 0,-6 0 30 0,1 0 34 0,-4 0 35 0,2 0 39 0,7-6 42 0,-5 6 41 0,-1 0 44 16,-1 0 57-16,-7-6 65 0</inkml:trace>
  <inkml:trace contextRef="#ctx0" brushRef="#br0" timeOffset="29008.47">9516 6980 66 0,'0'-3'137'0,"5"-3"38"0,-5 1 31 0,6 1 26 0,-6-6 22 0,0 5 23 0,0 1 23 0,8-1 21 15,-8-1 25-15,0-4 22 0,0 5 22 0,0 1-54 0,0-2-99 0,0 1-53 0,0 5-24 0,0 0-13 0,0-4-3 0,0 0-2 0,0 4 0 0,0-5-1 0,0 5-2 0,0-6-4 16,0 3-3-16,0 3-7 0,0 0-3 0,0 0-5 0,0-7-4 0,0 7 0 16,0-5 0-16,-8 5-1 0,8 0 1 0,0 0-1 0,0 0-6 0,-6 0-8 15,6 0-7-15,0 0-10 0,0 0-8 0,-5 0-11 0,5 0-9 0,0 0-9 16,-8 0-12-16,0 0-12 0,8 0-14 0,-5 0-12 0,-1 0-8 0,6 0-9 0,-7 5-6 15,2-5-1-15,-4 0-2 0,4 7 0 0,-2-4 1 16,1-3 3-16,-1 6 2 0,-7-1 0 0,9-1 5 0,-2 0 0 0,1 1 5 0,0 1 0 0,-2-2 3 16,-4 7 1-16,3-7 1 0,4 7 2 0,0-2 2 0,-8 1-2 0,5-1 2 0,-5 7 1 15,7-7 0-15,-1 6 0 0,-7-1 3 0,9-4-2 0,0 5 2 0,-3-2-1 16,2 2 0-16,-1 0 1 0,-1 0-2 0,3 0 0 0,-2 0 0 0,0 0 1 16,2 4-1-16,5-4 0 0,-7 4 2 0,7-4-2 0,-6 3 1 0,6 3 0 0,0-2 1 15,0-4-1-15,0 3 0 0,0 3 2 0,0-6-3 0,0 4 3 0,0 0-1 16,6-5 2-16,-6 2 1 0,7-1 1 0,-2-1 0 0,2 2 2 0,0-3 1 0,-2 2 0 15,3 0 1-15,-1 0 4 0,-1-6 1 0,7 6 1 0,-8 0-1 0,9-6 2 16,-7 7 0-16,6-3-1 0,1-2 1 0,-9-2 1 0,8 0-2 0,1 7 0 16,-2-7 0-16,-4-3-1 0,4 3-2 0,-5-5-2 0,5 7-3 0,-5-8-8 15,6 4-7-15,-6-2-17 0,7-1-12 16,-9-4-13-16,2 5-11 0,-1-5-16 0,7 0-14 0,-5 4-20 0,-3-4-22 0,1 0-20 16,2 0-20-16,-3 0-16 0,2 0-12 0,1-4-22 0,-3 4-25 15,2 0-34-15,0-5-34 0,-2 1-46 0,-5 4-51 0,8-5-9 0,-8-2 13 0,5 4 22 16,-5-3 31-16,8 1 30 0,-8 1 30 0,0-2 31 0,0-3 30 0,0 5 41 15,0-1 42-15,-8-5 49 0,8-1 63 0</inkml:trace>
  <inkml:trace contextRef="#ctx0" brushRef="#br0" timeOffset="29560.88">9887 7123 0 0,'0'-5'13'0,"0"-1"96"0,0 2 54 0,0 4 40 0,0 0 34 0,0-9 28 0,0 9 29 0,0-6 26 0,0 6 27 0,0-10 24 0,0 10 27 0,0 0 13 0,0-5 6 0,0 1-61 15,0-1-97-15,0 5-50 0,0-6-25 0,5 2-14 0,-5-1-6 0,0 5-5 0,0-4-4 0,0 4-3 0,0-5-6 0,0 5-4 0,0 0-6 0,0 0-1 0,0 0-7 0,0 0-2 16,0 0-4-16,0 0-3 0,0 0-4 0,0 0-5 0,0 0-3 0,0 0-4 0,0 0-3 16,0 0-7-16,0 0-5 0,0 0-9 0,0 0-7 0,0 0-6 0,0 0-12 15,0 0-5-15,0 0-11 0,0 0-9 0,0 0-7 0,0 0-9 16,0 0-10-16,0 0-8 0,0 0-6 0,0 0-10 0,0 0-4 0,0 0-7 0,0 0-5 0,-5 0-5 31,5 0 0-31,0 0 8 0,0 5 11 0,0-1 11 0,0 1 12 0,0 5 7 16,0-5 7-16,5 4 4 0,-5 7 5 0,0-7 2 0,0 6 6 0,8 0 4 15,-8 0 5-15,6-2 3 0,-6 2 3 0,0 6-5 0,0-8-11 0,5 7-10 16,-5-4-10-16,0 2-4 0,0 1-2 0,8 2-1 0,-8-2 0 0,0-5 3 16,5 7 0-16,-5-8 2 0,0 8-1 0,0-6 1 0,7-2 2 0,-7 2 3 0,0 0-1 15,7 0-1-15,-7-5 2 0,0 4-1 0,0-4-3 0,7-5-8 0,-7 5-9 0,0-7-16 16,0 9-13-16,6-8-17 0,-6 1-19 0,0-1-19 0,0 1-22 0,0 1-24 15,0-2-20-15,0 1-24 0,0-5-24 0,0 0-28 0,0 0-26 0,7 4-26 16,-7-4-29-16,0 0-47 0,0 0-55 0,0 0-50 0,0 0-44 0,0 0-2 16,0 0 17-16,0 0 27 0,0 0 33 0,0-4 37 0,0-1 39 0,0 1 42 0,6-2 43 15,-6 1 46-15,0-4 48 0,0-1 60 0,0 1 74 0</inkml:trace>
  <inkml:trace contextRef="#ctx0" brushRef="#br0" timeOffset="29972.14">10406 7391 51 0,'0'0'129'0,"-5"0"43"0,-3-5 32 0,8 5 31 0,-6 0 27 0,6 0 26 0,-5 0 27 0,5 0 24 16,0 0 24-16,-7 0 24 0,7 0 21 0,0 0-47 0,0 0-90 0,0 0-53 0,0 0-34 0,0 0-17 0,0 0-10 0,0 0-10 0,0 0-8 0,0 0-8 0,0 0-10 0,0 0-7 0,0 0-5 0,0 0-5 0,0 0-4 16,0 0-8-16,0 0-8 0,0 0-7 0,0 0-9 0,0 0-2 0,0 0-2 0,0-4 7 0,0 4 8 0,7 0 11 15,-7 0 11-15,5 0 9 0,1 0 5 0,-6 0 5 0,13 0 5 0,-5 0 2 0,-1 0-1 16,5 4 0-16,0-4-3 0,2 0-2 0,-1 0-6 0,8 0-9 0,-8 0-15 16,6 0-16-16,-7 0-13 0,7 0-14 0,-6-4-14 0,6 4-10 0,-4 0-9 15,-1 0-6-15,-4 0-4 0,4 0-1 0,1 0-1 0,-4-6-2 16,-3 6 0-16,4 0-1 0,-6 0 0 0,1 0 2 0,0 0-1 0,-7 0 2 15,0 0 3-15,7 0 3 0,-7 0-1 0,0 0 2 0,0 0 2 0,0 0-6 0,0 0-4 16,0 0-9-16,0 0-7 0,0 0-8 0,0 0-12 0,0 0-11 0,0 0-11 0,0 0-14 16,0 0-15-16,-7 0-19 0,7 0-25 0,0 6-21 0,-7-6-23 15,7 0-19-15,-7 0-15 0,7 0-17 0,-6 0-17 0,-1 0-18 16,7 4-15-16,-5-4-38 0,-3 0-48 0,8 0-64 0,-6 5-71 0,1-5-18 0,5 0 10 0,0 0 22 16,-8 0 33-16,8 0 33 0,-7 0 37 0,7 0 37 0,0 0 40 15,-6 0 42-15,-2 0 42 0,8-5 55 0,-5 5 61 0</inkml:trace>
  <inkml:trace contextRef="#ctx0" brushRef="#br0" timeOffset="30603.3">11202 7187 0 0,'7'-6'9'16,"-2"6"125"-16,2-5 77 0,0 1 57 0,-7-2 49 0,0 3 43 15,5-3 43-15,-5 2 40 0,0-1 41 0,0-1 37 0,0 6 33 0,0-4 33 0,0 4 28 0,0 0-83 16,0 0-153-16,0-6-80 0,0 6-45 0,0-5-30 0,0 5-19 0,0 0-20 16,0 0-18-16,0 0-18 0,0-4-24 0,0 4-14 0,0 0-19 0,0 0-13 15,0 0-12-15,0 0-14 0,0 0-12 0,0 0-11 0,0 0-15 0,0 0-7 16,0 0-11-16,0 0-10 0,0 0-7 0,0 0-10 0,0 0-7 0,0 0-6 16,0 0-5-16,0 0 0 0,0 0 5 0,0 4 3 0,0 1 4 0,0 1 3 0,0-2 3 15,0 2 2-15,0-1 5 0,0 5 4 0,0-1 7 0,0 0 7 0,0 0 9 0,0 3 6 16,0 1 7-16,0 2 2 0,-5-6-3 0,5 6 3 0,-7 0-1 0,7 0-1 15,-7 1-3-15,2 2-4 0,5-3-6 0,-7 0-7 16,1 0-4-16,-2-2-4 0,2-3-3 0,-6 4-1 0,3-2 0 0,4 1-4 0,-2-3-4 0,-4 0-9 16,3 0-9-16,-5 5-4 0,7-5-3 0,-1-1 3 0,-6-4 7 0,5 5 3 0,3-5 1 15,-9 5-1-15,9-7-4 0,-3 3-3 0,3 0 1 0,-3-2 0 0,8 1 1 16,-6-1 5-16,1-4 9 0,-2 5 2 0,7-5 5 0,-8 0 1 0,8 0 3 16,-6 0 1-16,6 0 5 0,0 0 4 0,-7 0 4 0,1 0 4 0,6 0 0 15,0-5 1-15,-5 5 1 0,5-4 0 0,-8-1 1 0,8 5 0 0,-8-4-1 0,8-2 2 16,0 0-2-16,-5-3-2 0,5 5 0 0,0-1-2 0,-6-1 3 0,6 2 1 15,0-1 2-15,0 1 6 0,0-1 4 0,0 5 4 0,0 0 4 0,0-6 7 16,0 6 1-16,0 0 5 0,0 0 2 0,0-4 1 0,0 4 3 0,0-6-1 16,0 6-2-16,0 0-5 0,6-3-6 0,-6 3-7 0,0 0-6 0,0 0-7 0,5 0-9 15,-5 0-5-15,8 0-5 0,0 0-3 0,-3 0-2 0,-5 0-3 0,6 0 1 16,7 0 2-16,-5 3 0 0,-1-3 3 0,-2 6 3 0,9-6 3 0,-9 4 5 16,8 2 5-16,1-1 4 0,-9-1 6 15,10 1 2-15,-2-1 0 0,-7 7 2 0,7-7-4 0,0 2 2 0,0 3-3 0,-8-3 1 0,9 3 0 0,-1 0 0 0,-5-3 1 16,5 3-1-16,-8 1-1 0,2 0 0 0,0-5-4 0,-2 4 0 0,3 1 0 15,-1-1 2-15,-2 2-1 0,4-1 2 0,-4-5 0 0,0 5-1 0,-5-1 0 16,8-5-2-16,-8 7-7 0,5-8-10 0,-5 9-12 0,0-8-9 0,0 1-15 16,8-1-15-16,-8 2-20 0,0-1-19 0,0-5-22 0,0 4-18 0,0-4-28 0,0 5-25 15,0-5-29-15,0 4-34 0,0-4-14 0,0 0-12 0,0 0-19 16,0 0-22-16,0 0-70 0,0 0-87 0,0 0-25 0,0 0 7 0,0 0 21 0,0 0 30 16,0 0 35-16,0 0 38 0,-8-4 42 0,8-5 43 0,0 4 37 0,-5-5 35 0,5 5 45 15,0-11 50-15</inkml:trace>
  <inkml:trace contextRef="#ctx0" brushRef="#br0" timeOffset="31059.86">11430 6898 56 0,'0'-4'137'0,"0"4"46"0,-7-5 36 0,1-1 33 0,6 6 28 0,-8-3 31 0,8-4 34 0,0 2 31 0,-6 5 31 0,6-4 31 0,0 4 28 0,0 0-47 0,0-5-91 15,0 5-58-15,0 0-40 0,0 0-19 0,0-6-7 0,0 6-4 0,0 0-7 0,0 0-8 0,0-4-14 0,0 4-15 0,6 0-18 0,-6-5-15 0,0 5-18 16,0 0-9-16,8 0-7 0,-2-4-6 0,-6 4-4 0,7 0-5 0,-2 0-9 0,9 0-8 31,-7 0-9-31,-1 0-7 0,7 0-5 0,0 4 0 0,0-4-2 0,0 5 1 0,0-1 0 16,1 2-1-16,-1 3 0 0,0 3-4 0,-2-3-6 0,4 0-4 0,-3 0 0 15,0 6-2-15,9 1 0 0,-8-2-2 0,1 0 3 0,-2 7 0 0,0-3-3 16,-5 2 2-16,6 0-3 0,-6 4 0 0,5 0 0 0,-4 1-2 0,-1-1 0 0,-7 6-2 16,5 4 0-16,-5-5 0 0,0 5 2 0,0 6-5 0,0-7-11 0,0 7-6 15,-5-6-8-15,5 5-7 0,-7 0-8 0,7-5-12 0,-8 0-15 0,3 0-11 16,-2-5-12-16,7 5-14 0,-7-3-16 0,2-2-17 0,-3-4-21 0,1-1-20 0,1 1-21 15,0-1-24-15,1-6-23 0,-2 7-38 0,-2-6-44 0,-3-4-80 0,6 5-92 16,-7-6-33-16,5 0-1 0,-4 2 17 0,6-5 24 0,-8-4 32 0,2 4 36 0,-2-7 40 16,9 2 43-16,-8-6 45 0,5 0 47 0,-3-6 56 0,-4 2 63 0</inkml:trace>
  <inkml:trace contextRef="#ctx0" brushRef="#br0" timeOffset="52077.62">12549 7197 20 0,'0'0'91'0,"-6"0"35"0,6-7 24 0,-7 7 25 0,7 0 24 0,-5-3 25 0,5-3 27 0,0 6 24 0,0-5 24 16,0 5 22-16,-8-4 21 0,8 4-32 0,0-6-63 0,0 6-40 0,0 0-23 0,-6-3-10 0,6 3 1 0,0 0-6 0,0 0-12 0,0 0-13 0,0 0-18 0,0 0-16 15,0 0-16-15,0 0-15 0,0 0-12 0,0 0-17 0,0 0-14 16,0 0-16-16,0 0-14 0,0 0-14 0,0 0-12 0,0 0-5 0,0 0-5 16,0 0 1-16,0 0-1 0,0 0 0 0,0 3 5 0,0 3 2 0,0-2 4 0,0 1 5 15,0 1 4-15,0-3 3 16,6 9 6-16,-6-8 3 0,0 1 3 0,0 5 2 0,8-6 0 0,-8 1-1 0,0 0 3 0,5 5 4 0,-5-4 3 0,7-3 4 0,-1 3 3 15,-6-2 5-15,6 5 1 0,2-3 5 0,-1-1 1 0,7-1 2 0,-9 2 2 16,8 0 3-16,-8-6 3 0,11 3 2 0,-5-3 2 0,2 6 1 0,0-6-1 16,1 0-1-1,6-6 3-15,-9 6 0 0,2-3 5 0,2-3 0 0,-3 0 4 0,0 2 2 16,2-1 5-16,-1-5 3 0,-8 5 4 0,11 1 5 0,-11-5 3 0,8 3 4 16,-7-4 4-16,1 5 1 0,1-4 2 0,-8-1-3 0,5 5-1 0,-5-4-3 15,6 2-3-15,-6-2-3 0,0 4-5 0,0-5-6 0,0 1-9 0,0 0-6 16,-6-1-10-16,6-1-6 0,-5 2-11 0,-3-5-8 0,1 3-3 0,1 1-6 15,-7 1-5-15,8-2-5 0,-11 2-2 0,5 0-3 0,-1-1-3 0,-2 4 0 0,-5-3-3 16,4 3 3-16,-4 3-2 0,1 3 0 0,4-6 0 0,-6 6-2 0,1 0-2 16,6 0 1-16,-8 0-1 0,11 6-2 0,-11-3 1 0,7 3-3 0,1-1-1 15,0 5 1-15,0 0-1 0,7-5 1 0,-6 8 1 0,-2-2 1 0,9-2-1 0,-8 7 2 16,5-3 1-16,-5 2-1 0,7 0 2 0,-2 6 1 0,3-8 1 0,-3 8 1 16,3-7 0-16,-2 5-1 0,7-4-2 0,-7 4 2 0,7 1-3 0,-5-4-1 15,5 2 1-15,0-3-3 0,5 4 4 0,-5-4-3 0,7 0-2 0,-7 0 2 0,7 0 0 16,-2-2 3-16,3 2-1 0,5 0 4 0,-7 0 2 0,7-5 2 0,-5 4-2 15,5-4 2-15,-3-1 0 0,4 6-5 0,6-5-5 0,-6-1-10 0,-2 2-8 0,8-7-12 16,-8 5-16-16,7 3-17 0,-6-8-18 0,8 1-21 0,-2-1-23 0,1 1-29 16,-6 1-27-16,4-2-51 0,-4 1-61 0,6-5-74 0,-8 0-79 0,9 4-25 15,-9-4 1-15,-1 0 17 0,5-4 25 0,2 4 32 0,-12 0 32 0,9-5 37 0,-4 1 39 16,-3-2 41-16,-3-3 46 0,3 4 58 0,4 1 64 0</inkml:trace>
  <inkml:trace contextRef="#ctx0" brushRef="#br0" timeOffset="52314.02">13181 7567 0 0,'0'0'25'0,"8"0"142"0,-8-5 77 0,5 5 58 0,-5-4 48 0,0-2 41 0,6 1 37 0,-6 1 39 16,0-1 35-16,0 1 33 0,0-2 32 0,8 0 30 0,-8 3 30 0,0-3-104 0,0 6-178 0,7-4-89 0,-7 4-44 0,0-5-25 0,0 5-17 0,0 0-20 0,0 0-17 0,0 0-16 0,0 0-20 15,0 0-14-15,0 0-16 0,0 0-13 0,0 0-16 0,-7 0-15 0,7 5-19 0,0-5-11 16,0 4-11-16,-8 2-3 0,8-3-3 0,0 3 1 0,0 4-1 0,0-1 1 15,0 2-1-15,0 2-10 0,0-1-8 0,0 1-18 0,0 2-22 0,0-1-20 16,0 7-22-16,0-8-32 0,0 8-33 0,0-6-36 0,8-2-39 0,-8 2-64 0,0 6-75 16,0-8-77-16,7 2-74 0,-7-6-19 0,5 7 10 0,-5-2 26 0,9 1 38 15,-9-6 39-15,5 1 45 0,0-4 47 0,-5 3 49 0,8-3 51 0,-3-3 51 0,3 3 66 16,-8-6 69-16</inkml:trace>
  <inkml:trace contextRef="#ctx0" brushRef="#br0" timeOffset="52677.78">13904 7260 92 0,'-7'0'160'0,"7"0"46"15,-5 0 38-15,5 0 32 0,0 0 34 0,0 0 28 0,0 0 29 0,0 0 25 16,0 0 22-16,0 0 22 0,0 0 19 0,0 0-71 0,0 0-124 0,0 0-71 0,0 0-38 16,0 0-26-16,0 0-19 0,0 0-20 0,0 0-20 0,0 0-10 0,0 0-10 15,0 0 5-15,0-6 8 0,5 6 6 0,2 0 9 0,0 0 3 0,-2 0 4 16,3 0 4-16,5 0 1 0,0 0 2 0,0 0 1 0,0 0 1 0,0-3 5 0,6 3-5 16,-6 0-7-16,6-6-16 0,2 6-21 0,-8 0-29 0,8-6-34 0,-10 6-33 15,10 0-31-15,-9 0-35 0,-1 0-35 0,10 0-33 0,-14 0-37 0,5 0-69 16,3 0-84-16,-10 0-67 0,9 0-58 0,-9 6-16 0,3-6 4 0,0 0 25 0,-8 0 31 15,0 0 38-15,0 0 41 0,0 0 43 16,0 0 46-16,0-10 46 0,-8 5 51 0,0 0 66 0,3-5 81 0</inkml:trace>
  <inkml:trace contextRef="#ctx0" brushRef="#br0" timeOffset="52899.25">14029 7138 0 0,'-8'0'24'0,"3"0"140"0,5 0 76 0,-8-6 55 16,3 6 45-16,5-5 44 0,0 1 40 0,-8-1 37 0,8-1 37 0,0 6 31 0,0-4 35 15,0 0 29-15,0 4 32 0,0-5-102 0,0 5-175 16,8 0-84-16,-8 0-37 0,0-6-20 0,0 6-15 0,0 0-16 0,0 0-17 0,0 0-16 0,0 0-18 15,0 0-11-15,0 0-15 0,0 0-13 0,0 0-16 0,0 0-14 0,0 0-16 16,0 0-16-16,0 0-14 0,0 0-10 0,0 0-8 0,0 0-1 0,0 11-2 0,0-7 0 16,0 0-1-16,0 7 2 0,0-2-1 0,0 1 2 0,5 5 2 15,-5 4 3-15,0-5 1 0,0 7 5 0,8 3 4 0,-8 1 0 0,0-1 2 16,0 4-5-16,5-3-6 0,-5 1-7 0,0 2-9 0,0-3-11 0,0-1-10 0,8 0-14 16,-8-3-18-16,6 3-20 0,-6-5-22 0,5 0-28 0,-5 1-29 0,7-4-36 15,-7 2-40-15,8 1-46 0,-2-4-52 0,-6 0-93 0,6 4-113 0,1-5-40 16,-7 2-3-16,5-7 16 0,2 6 29 0,-7-6 37 0,9 7 38 0,-4-11 46 0,-5 5 48 15,6-5 52-15,-6-5 57 0,0 0 59 0,7 0 66 0</inkml:trace>
  <inkml:trace contextRef="#ctx0" brushRef="#br0" timeOffset="53421.27">15285 7099 0 0,'13'-9'2'0,"-5"-3"110"0,-3-3 65 0,1 6 47 0,2-4 39 0,-8 1 36 0,5-3 38 0,-5 2 31 0,0 4 28 0,7-3 28 0,-7-2 29 16,0 10 24-16,-7-6 25 0,7 1-79 0,0 4-138 0,0-1-74 0,-5-4-38 15,5 5-27 1,-8 1-20-16,8-2-21 0,-6 1-21 0,1 5-18 0,-3-4-13 0,0 4-15 0,3-4-13 0,-8 4-13 0,8 4-9 0,-9 0-7 0,7-4-4 0,-6 11-2 16,6-7-1-16,-5 7 1 0,4-1 0 0,-3-1-1 15,-4 6 2-15,10-6 0 0,-9 7 2 0,9-2 0 0,-3-4 1 0,-5 4 1 0,7-4 0 16,-1 5 1 0,-6-6 0-16,7 1-1 0,-2 4 1 0,3-4-1 0,-2 1 0 0,7-3 1 0,-6 3 0 15,0-7-1-15,-1 7 1 0,7-1-2 0,-8-5 0 0,8 5-1 0,-5-1 0 16,5-5 0-16,0 7 1 0,0-8 0 0,0 9 0 0,0-8 0 0,0 1 3 0,5 5 1 15,-5-6 5-15,8 6 4 0,-1-6 6 0,-1 8 10 0,0-9 12 16,1 7 11-16,6-1 6 0,-7-3 8 0,7-1 4 0,0 5 5 0,0-4 6 0,5 3 4 16,-4-6 6-16,1 9 3 0,4-8 3 0,-7 1 0 0,8 4-3 0,1-3-7 15,-11-2-11-15,11 7-6 0,-2-7-7 0,-6 2-2 0,7-3-3 0,-6 3-7 16,-1 3-5-16,0-3-6 0,-7-3-6 0,6 3-8 0,-3 0-6 0,-4-2-4 0,1 1-3 16,1-1-1-16,-7-4-1 0,0 6 0 0,5-2 0 0,-5 1-1 0,0 0 1 15,-5-1 2-15,5 8 1 0,0-9 3 0,-7 3 2 0,7 4-2 0,-6-5 3 16,1 4-1-16,-4-5-3 0,2 7-9 0,2-7-11 0,-9 2-23 0,9-3-26 15,-3 3-30-15,3 0-35 0,-9-2-47 0,7 1-47 0,-6-1-83 0,8-4-96 0,-9 0-86 16,9 5-75-16,-11-5-28 0,11 0 2 0,-8 6 15 0,-1-6 31 0,9 0 37 16,-8-6 42-16,6 6 49 0,0 0 52 0,0-5 59 0,7 5 61 0,-5-4 76 0,5 4 80 15</inkml:trace>
  <inkml:trace contextRef="#ctx0" brushRef="#br0" timeOffset="53911.55">15780 7421 0 0,'21'10'22'0,"-2"-1"144"0,-7-4 91 15,2 5 65-15,-1-1 50 0,-8 1 34 0,3-4 31 0,-2-1 24 0,-6-1 20 16,0-4 19-16,0 0 20 0,0 0 18 0,0 0 22 0,0 0-108 0,5 5-172 16,-5-5-104-16,0 0-65 0,0 0-34 0,0 0-19 0,0 0-8 0,0 4-1 0,0-4 0 15,0 6 4-15,0-6 2 0,0 5 1 0,0-1-1 0,-5 2-2 16,5-3-6-16,0 3-12 0,-6 0-6 0,-2-2-5 0,3 1-2 0,-2 4 0 0,1-3-3 16,-2-2 1-16,-5 5-7 0,8-3-1 0,-9 0-10 0,1-2-7 0,0 1-7 15,0-1-10-15,0 1-6 0,0-5-12 0,0 6-11 0,-1-6-10 0,1 0-12 0,8 0-7 16,-9 4-10-16,9-4-7 0,-10 0 1 0,9-4 1 0,0 4 3 0,-1 0 5 15,2 0 6-15,5 0 7 0,-9-6 5 0,9 6 12 0,0 0 10 16,0 0 14-16,0-5 14 0,0 5 11 0,0-9 10 0,0 5 8 0,9-2 8 0,-9 0 4 16,5 2 7-16,-5-5 3 0,7 3 4 0,-7 1 3 0,6-4 1 0,0 5 1 0,2-8-3 15,-1 9-4-15,-2-3-2 0,1-3-3 0,2 3-1 0,-3 2-1 0,8 4 2 16,-6-5 0-16,7 5 1 0,-1 0 3 0,0 0 0 0,-7 0 1 0,7 0 2 16,0 5 2-16,0-1 1 0,1 2 1 0,-2 3 1 0,2-3 1 0,-1 3-1 0,0 1-3 15,-7-5-4-15,7 4-6 0,-6 6-7 0,-2-5-7 0,4 0-5 0,-9-1-2 16,5 2 0-16,-5 2-4 0,0-2 1 0,0 4 0 0,-5-5 2 0,5 3-1 15,-9 1 4-15,4 2 1 0,-2 4 1 0,-1-7-1 0,3 3 1 0,-1-1 0 16,-2-1 0-16,-4 2-3 0,6-2 0 0,-2 0-1 0,-5-5-4 0,8 6-2 0,-4-9-1 16,4 3-2-16,0 0 0 0,5 1-3 0,-8-5 0 0,3 1 0 0,5 4 0 15,-8-5-2-15,8-1 0 0,-8 1 0 0,8-1-1 0,0 2-1 0,0-2 2 16,0-4-3-16,0 5 0 0,0-5 0 0,0 5 0 0,0-5 0 0,0 4 2 16,8 2-2-16,-8-6 2 0,8 0-1 0,-3 6 0 0,3-6 4 0,-3 0 2 15,0 0 1-15,9 0-7 0,-7-6-13 0,7 6-17 0,-1 0-19 0,0-6-29 0,-2 6-32 0,4-4-39 16,-1-1-43-16,-4 0-83 0,11 1-97 0,-8-2-76 0,1 2-58 0,-1-5-19 15,-1-2 1-15,7 1 19 0,-6-5 30 0,1 2 34 0,-2-8 39 0,2 3 47 0,4-6 47 16,-4-1 55-16,-1-5 58 0,0 6 74 0,0-10 90 0</inkml:trace>
  <inkml:trace contextRef="#ctx0" brushRef="#br0" timeOffset="54180.32">16322 7202 0 0,'0'-5'23'0,"5"-2"137"0,-5-2 72 0,0 0 51 0,0 0 43 0,-5-1 41 0,5-1 40 0,0 1 39 0,0 5 37 16,0-4 35-16,0 3 34 0,0-2 31 0,0 3 29 0,5-1-102 0,-5 6-178 0,0 0-84 0,0-3-35 0,0 3-24 0,0 0-20 0,0 0-18 0,0-7-25 0,0 7-23 0,0 0-24 0,0 0-21 15,0 0-21-15,0 0-16 0,0 0-19 0,0 0-4 0,0 0-1 0,6 7-1 16,-6-7 1-16,8 3 0 0,-3 3 2 0,3-1 1 0,-3-1 4 0,9 6 3 16,-9-5 2-16,10 4 5 0,-1-3 5 0,-4 4 4 0,-2-1 3 0,5 0-2 15,0 1-10-15,1-5-7 0,-2 4-10 0,-6 3-10 0,8-3-16 0,-7 1-18 16,6-1-20-16,-8 0-22 0,9 3-23 0,-9-3-27 0,2 0-29 0,2 1-31 0,-4-5-31 15,1 5-43-15,1-1-42 0,-2 0-59 16,4-3-64-16,-4 4-52 0,2-5-40 0,-7-1 0 0,6 1 19 0,-6 1 31 0,0-6 36 0,0 0 41 0,0 0 42 16,0 0 46-16,0 0 45 0,0 0 51 0,0 0 51 0,0-6 59 0,0-3 74 0</inkml:trace>
  <inkml:trace contextRef="#ctx0" brushRef="#br0" timeOffset="54354.68">16580 7260 59 0,'-5'-9'148'0,"5"-3"60"0,-7 3 51 0,1-6 50 0,6 6 51 0,-5 0 46 16,-4-7 45-16,2 7 40 0,7 0 41 0,-5-1 34 0,-3-1 35 0,2 1-45 0,6 5-93 15,-5 1-64-15,5-7-56 0,-8 11-39 0,8-4-35 16,0 0-34-16,0 4-37 0,0 0-32 0,-5-5-32 0,5 5-28 0,0 0-23 0,0 0-24 0,0 0-19 15,0 0-16-15,0 0-16 0,0 5-12 0,-7-1-10 0,7 0-4 0,-7 7-7 16,7-7 2-16,-7 7 0 0,1 4 3 0,6-2 1 0,-7 2-7 0,2 1-10 16,-3-2-21-16,2 5-25 0,-1-4-36 0,1 4-41 0,-1 1-48 0,1-1-53 0,-2 2-86 15,3-8-100-15,0 8-77 0,-4-6-68 0,4-2-21 0,-2 1 5 0,-1 2 22 16,3-7 34-16,5 6 43 0,-7-10 49 0,7 5 56 0,0-4 58 0,-7 3 60 16,7-9 63-16,0 0 78 0,0 0 85 0</inkml:trace>
  <inkml:trace contextRef="#ctx0" brushRef="#br0" timeOffset="54813.01">17278 7029 0 0,'19'6'40'0,"-6"-6"161"0,1 6 99 0,-2-6 68 0,1 0 51 0,-5 0 40 0,-2 0 28 0,-1-6 24 16,2 0 23-16,1 2 20 0,-2-1 18 0,-6 5 23 0,0 0 21 0,0-6-126 0,0 6-205 15,0 0-113-15,0 0-66 0,0 0-32 0,0 0-15 0,0 0-4 16,0 0-1-16,0 0-1 0,-6 6-2 0,6-6-1 0,0 0 1 0,-8 5-5 0,8-1-3 31,0-4-7-31,-7 6-11 0,7 4-8 0,-5-5-10 0,-1 4-4 0,6-5-3 16,-8 7-2-16,3 5 4 0,-8-7 0 0,6 0 3 0,0 6 0 0,-6 0 0 0,6-5 0 15,-6 5 1-15,2 3-4 0,-5-2-1 0,3-2-2 0,3 0-4 0,-4 6-4 16,1-5-4-16,-8 4-6 0,9-4-6 0,0 0-5 0,-3 0-7 0,-4-2-5 16,6 2-4-16,0-4-7 0,0 2-7 0,-6-3-9 0,6 1-6 0,-1-8-5 0,2 3-2 15,-1 4-1-15,-1-5 2 0,2-1 5 0,3-4 5 0,-2 6 4 16,-1-6 9-16,3 0 5 0,-3 4 7 0,6-4 7 0,1 0 8 0,-3 0 12 0,0 0 9 15,3-4 13-15,-2 4 12 0,1 0 15 0,6-6 11 0,-6 6 13 0,6-4 7 16,0 4 9-16,-7-5 6 0,7 5 5 0,0-4 4 0,0-2 2 0,0 0 4 0,7 3 1 16,-7 3-3-16,0-6-4 0,0 1-7 0,6 1-10 0,-6-2-10 0,6 6-10 15,-6-3-9-15,7-3-5 0,-2 2-6 0,3-1-1 0,-8 5-4 0,8-6 0 16,3 2-2-16,-4 4 2 0,-2 0 5 0,9 0 2 0,-7 0 2 0,4 0 1 16,5 4 4-16,-4 2 0 0,0-1 0 0,3 5-1 0,4-7 0 0,-6 12-2 15,0-6-3-15,6 3-5 0,-6 1-2 0,0-3-6 0,1 4-4 0,-2 1-2 16,1 1-4-16,1-2-2 0,-9 1-1 0,8 4-1 0,-5-4-2 0,-2 4-5 0,1-4-6 15,-2 4-9-15,4-4-16 0,-4 5-19 0,-5-5-23 0,5-2-31 0,-5 8-35 16,0-6-52-16,8-2-59 0,-8 2-87 0,0-6-100 0,-8 7-91 0,8-7-82 0,0 6-24 16,0-6 1-16,-5 3 21 0,5-3 32 0,-5 0 41 0,5-3 44 0,-9-2 52 15,9 1 56-15,0-5 67 0,0 0 68 0,-5-5 83 0,5 1 82 0</inkml:trace>
  <inkml:trace contextRef="#ctx0" brushRef="#br0" timeOffset="55414.45">18547 7138 0 0,'-5'4'3'0,"-2"-4"110"0,1 0 67 0,0 0 47 0,-2 0 40 0,1-4 37 0,2 4 39 0,-3-6 36 16,8 6 35-16,-6-5 33 0,6 1 31 0,-5-1 29 0,5 5 28 0,0 0-74 0,0 0-130 0,0 0-68 0,0 0-30 0,0 0-19 0,0 0-15 0,0-6-18 0,0 6-19 0,0 0-21 0,0 0-19 0,0 0-18 0,0 0-18 0,0 0-15 15,0-4-14-15,0 4-15 0,0 0-17 0,0-4-12 0,5 4-8 0,-5 0-1 0,6 0 4 16,2 0 3-16,-3-5 4 0,2 5 1 0,7 0 2 0,-1 0 0 0,1 0 4 0,4-6 0 16,3 6 3-16,-3 0 1 15,3-3 1-15,3 3-12 0,3-7-20 0,-7 7-30 0,4 0-39 0,3-5-39 0,1 5-39 0,-12 0-41 0,5 0-42 0,-2 5-70 16,1-5-82-16,-1 0-82 0,-3 7-80 0,-11-4-25 0,8 3-1 0,-8-1 22 15,4-1 32-15,-4 6 41 0,-5-5 47 0,0 4 46 0,0-3 52 0,0 4 52 0,-5-5 55 16,-4-1 68-16,4 5 75 0</inkml:trace>
  <inkml:trace contextRef="#ctx0" brushRef="#br0" timeOffset="55572.11">18639 7440 0 0,'-5'5'21'0,"5"-1"140"0,0 2 84 0,0-6 59 15,5 0 44-15,-5 0 36 0,0 6 33 0,6-6 34 0,-6 0 37 0,8 0 35 0,-3-6 36 16,-5 6 30-16,8 0 26 0,-3-6-107 0,9 6-183 0,-9-4-101 0,2 4-60 15,7-5-33-15,-1 0-16 0,-1 5-13 0,2-4-8 0,-1 4-25 0,8-6-30 16,-10 6-41-16,10-4-45 0,-9-1-40 0,8 5-40 0,-1 0-41 0,1-4-42 0,-7 4-78 16,5 0-93-16,3 0-80 0,-1 0-76 0,0 0-24 0,-9 0-2 0,9 0 18 15,-6 0 29-15,-1 0 37 0,0 0 45 0,0 0 48 0,0 0 48 0,-7 0 53 16,7-6 55-16,0 6 74 0,-7 0 82 0</inkml:trace>
  <inkml:trace contextRef="#ctx0" brushRef="#br0" timeOffset="58065.43">20783 6786 0 0,'0'-4'4'0,"5"-2"88"0,-5 0 54 0,7 3 40 0,-7-8 33 0,0 7 29 0,0-2 25 0,0-3 29 0,0 5 27 0,0-1 27 0,0-5 25 0,0 4 17 0,0 1 8 0,6-5-53 0,-6 5-86 0,0 1-49 0,0-1-28 0,0 1-16 15,0-2-10-15,0 3-5 0,-6-3-6 0,6 6-7 0,0-6-7 0,0 2-7 0,0 4-8 0,0-5-7 16,-7 5-9-16,7-6-10 0,-5 6-10 0,5-4-6 0,-8 4-11 0,8 0-6 0,-8-5-10 15,8 5-9-15,-5 0-7 0,-1 0-7 0,1 0-10 0,-2 0-6 0,-2 0-9 16,4 0-5-16,-2 0-6 0,1 5-2 0,1-5 0 0,-4 4-2 0,2 2 2 0,-4-1-1 16,3 5 1-16,3-4 0 0,-10 3-2 0,10 0 2 0,-9 6 0 15,9-6 0-15,-8 7 0 0,5-3 1 0,2 2 0 0,-7-1 1 0,5 7 1 0,-4-8-1 16,6 8 3-16,1-2-1 0,-4 1 1 0,2-1-1 0,2 0-1 0,-1 1 1 16,-1 5 1-16,1-6-1 0,-2 7 1 0,3-7 0 0,5 5 0 0,0 0 0 15,0 0-1-15,0 1 1 0,0-1 0 0,0 1 1 0,0-1 2 0,5 6 1 0,3-6 2 16,-2 5 0-16,1-5 1 0,-1 0 1 0,6 6 0 0,2-9 2 0,-1 2-1 15,0-3-3-15,0 5-6 0,1-7-16 0,-1 3-21 0,6-6-22 0,-7 4-23 0,1-4-28 16,6 0-31-16,-3-2-42 0,2 2-47 0,-4-6-79 0,-2 7-88 0,7-7-61 16,-6 2-43-16,0-7-9 0,1 1 10 0,-2-1 26 15,2-4 34-15,-1 0 39 0,-6-4 36 0,5-1 43 0,-5 1 46 0,-2-7 53 0,9 2 55 0,-7-1 69 0,-1-5 85 16</inkml:trace>
  <inkml:trace contextRef="#ctx0" brushRef="#br0" timeOffset="58344.67">21030 7011 68 0,'0'-10'166'0,"6"-4"63"0,-6-2 48 0,7 7 43 0,-7-1 38 16,5-4 36-16,-5 4 32 0,0-1 33 0,0 1 34 0,0 5 30 0,9-3 29 15,-9 3-48-15,0-4-95 0,0 2-78 0,0 2-68 0,5 5-38 0,-5 0-22 0,0-4-16 16,0 4-16-16,0 0-16 0,0 0-16 0,0 0-16 0,0 0-18 0,0 0-14 16,0 0-19-16,0 0-13 0,0 0-16 0,0 0-8 0,-5 4-16 0,5 1-7 15,0 2-5-15,0-4-5 0,0 8-4 0,0-3 0 0,0 3 1 0,5 4 0 16,-5-5 2-16,0 8 0 0,0-3 4 0,0 1-2 0,0 2 1 0,0 2-2 15,0 0 1-15,0-2-2 0,0 2-1 0,0 1-1 0,0 2-2 0,0-2-9 16,5-3-16-16,-5 6-18 0,0-3-26 0,0-2-24 0,8 5-30 0,-8-5-34 16,5 2-41-16,-5-3-46 0,0-2-55 0,8 4-105 0,-8-5-127 0,8-2-50 0,-8 2-15 0,0-6 14 15,5 3 27-15,-5-3 35 0,0 1 43 0,0-6 43 0,0 1 48 0,0-5 52 16,0 0 55-16,0 0 61 0,0 0 66 0</inkml:trace>
  <inkml:trace contextRef="#ctx0" brushRef="#br0" timeOffset="58585.87">21538 7245 0 0,'0'0'11'0,"0"0"125"0,0 0 72 15,0 0 54-15,0 0 46 0,-7 0 43 0,7 0 41 0,-8-6 39 0,8 2 35 16,-5 4 33-16,5-5 28 0,-7 5 27 0,7-5 26 0,0 5-89 0,-7-4-155 0,7 4-79 16,-5-6-39-16,5 6-24 0,-8 0-21 0,8-4-15 0,0 4-22 15,0 0-14-15,0 0-16 0,0 0-12 0,0 0-10 0,0 0-10 0,0 0-8 0,0 0-12 16,0 0-11-16,0-5-11 0,0 5-10 0,0-4-7 0,8 4-6 0,-8 0-4 15,5-5-1-15,2 5 1 0,0 0-1 0,-2 0 2 0,10-7 2 0,-2 7-1 16,-2-3 1-16,5 3-1 0,2-6 1 0,1 6-7 0,2-5-11 0,-3 5-23 16,1 0-23-16,1-4-34 0,-1 4-39 15,2 0-40-15,-2 0-50 0,2 0-67 0,-9 0-82 0,0 4-97 0,3-4-99 0,-3 5-38 0,0-5-5 0,-5 6 16 0,7-3 29 0,-8-3 40 16,-6 7 44-16,7-7 49 0,-7 0 51 0,5-7 56 0,4 4 59 0,-9-3 71 16,0 1 75-16</inkml:trace>
  <inkml:trace contextRef="#ctx0" brushRef="#br0" timeOffset="59091.97">22352 6971 0 0,'0'-5'3'0,"6"-5"110"0,-6 1 67 0,0 5 49 0,-6-7 42 0,6 7 41 0,0-7 41 16,-7 1 37-16,7 5 40 0,-7-3 33 0,0-3 31 0,7 8 34 0,-5-9 32 16,-3 8-74-16,8-7-130 0,-6 7-64 0,6-1-31 0,-5-4-18 0,5 9-14 15,0-4-19-15,-8-2-18 0,8 0-18 0,0 2-17 0,0 4-14 0,0-5-15 16,0 5-11-16,0 0-16 0,0-6-13 0,0 6-14 0,0 0-14 0,0 0-11 0,0 0-15 15,0 0-11-15,0 0-7 0,0 0-11 0,0 0-5 0,0 0-3 0,0 0-2 16,0 0-1-16,8 6-2 0,-8 3 3 0,0-3-2 0,0 0 2 0,5 3 4 16,-5 0 4-16,0 6 3 0,0-6 4 0,0 7 4 0,0 2 4 0,0-3-1 0,0 6 1 15,0-2-4-15,-5-1 3 0,-3 7-2 0,3-1-2 0,-2-3 0 0,-7 3-3 16,8 1-6-16,-6-1-5 0,4 1-8 0,-5-1-5 0,0-6-7 0,-1 3-6 16,9-2-4-16,-9 2-6 15,2-3-5-15,-1-3-6 0,6 4-2 0,-5-4-7 0,-3 0-2 0,9-6-3 0,-5 7-1 0,4-7-6 0,-7 0-3 0,7 1-4 16,1-5 2-16,-7 4 1 15,5-3 6-15,3 4 3 0,-8-5 5 0,7-1 3 0,-2-4 4 0,1 6 4 0,2-2 2 0,-1-4 6 0,-2 0 6 0,8 0 8 0,-5 0 7 16,5 0 12-16,-8 0 6 0,8-4 2 0,-5 4 1 0,5-6 2 0,0 2 1 16,0-1 2-16,0 1 3 0,0-8 0 0,0 9 5 0,0-8 2 0,0 7 3 15,0-5 5-15,0-1 2 0,5-1 5 0,-5 7 3 0,8-7 2 16,-8 2 3-16,5 5 3 0,-5-8 2 0,8 9 3 0,-2-6 1 0,-1 3 1 0,2 0 2 0,1 2 0 16,-2-1 0-16,1-1-3 0,4 6-1 0,5-4-3 0,-11 4 2 0,8 0 0 31,1 0-2-31,4 4-3 0,-5 2-3 0,0-1-2 0,6-1-5 0,-4 2-2 0,4 3-5 15,-6 0-3-15,0 3-2 0,0-3-4 0,1 0-2 0,-2 7-3 0,-1-7-3 16,-2 6-4-16,3-6-5 0,1 6-7 0,-7-5-7 0,2 5-11 0,-3-6-14 16,2 6-13-16,7-6-19 0,-8 1-21 0,-6 1-24 0,7-2-23 0,-2 1-31 15,3-1-32-15,-8 0-36 0,6-3-39 0,-6 4-62 0,0-5-72 0,7-1-74 0,-7 1-67 16,0 1-18-16,0-6 10 0,0 0 26 0,6 4 34 0,-6-4 39 0,0 0 40 0,0-10 46 16,0 5 48-16,0 1 50 0,0-5 55 0,0-6 66 0,0 0 71 0</inkml:trace>
  <inkml:trace contextRef="#ctx0" brushRef="#br0" timeOffset="59375.32">22481 6722 0 0,'0'-10'8'0,"8"5"121"0,-8-5 75 0,5 5 55 0,-5-4 47 0,8 5 40 0,-8-5 38 16,0 3 33-16,6-4 35 0,-6 5 30 0,5-5 31 0,-5 1 27 0,7 4 26 0,-7 1-83 0,9-2-147 0,-4 0-79 0,1 3-43 0,-6 3-27 0,7-6-16 0,6 6-16 0,-5 0-10 0,-3 0-11 0,1 0-10 15,7 6-7-15,-5-3-8 0,4 3-5 0,0 4-6 0,-5-1-4 0,6 0-7 0,1 6-5 16,-1-3-6-16,0 1-7 0,0 7-6 0,0-5-4 0,0 4-6 16,-2 5-5-16,-4-3-5 0,7 1-5 0,-7 9-5 0,-1-2-3 0,-1 1-9 15,4-2-4-15,-9 6-7 0,0 6-7 0,0-7-10 0,0 7-12 0,-9-1-10 0,4 1-12 16,-1-1-12-16,-1-1-13 0,2-3-13 0,-4 5-16 0,-3-3-15 0,6-1-20 16,-7-9-19-16,5 4-22 0,-4-1-22 0,6-6-29 0,-7 0-28 0,0-5-44 0,7-4-47 15,-7 4-86-15,-2-10-104 0,9 3-34 0,-7-3 0 0,0-5 19 0,7 1 25 16,-7 1 34-16,0-6 37 0,5-6 41 0,3 1 44 0,-8 1 49 0,8-5 54 0,-11-7 60 15,11 1 66-15</inkml:trace>
  <inkml:trace contextRef="#ctx0" brushRef="#br0" timeOffset="59929.09">22944 6186 64 0,'13'-16'171'0,"1"5"65"0,-9-2 48 16,8 4 41-16,-5-6 39 0,-2 4 37 0,1-3 36 0,-2 5 34 0,-5-2 37 15,9 1 33-15,-9 1 30 0,5 3-46 0,-5-3-93 0,0 4-90 0,5 1-82 16,-5 4-41-16,0 0-21 0,0 0-16 0,0 0-21 0,0 0-18 0,0 0-22 16,0 0-18-16,0 0-23 0,-5 0-15 0,5 0-14 0,-5 4-11 0,5 1-14 15,-9-1-7-15,9 1-11 0,-5 5-6 0,5 1-4 0,-7 4-1 0,1-6 2 0,-2 5-1 16,2 0 2-16,-1 2 1 0,2-1 0 0,-9-1 0 0,7 2-1 0,-6-3-3 16,8 2-8-16,-9-1-4 0,1 2-8 0,8-7-7 0,-11 6-8 0,5-6-9 15,-2 1-5-15,0 1-6 0,-1-7-6 0,2 5-6 0,-1-3-5 0,-1-2-6 16,2 1-4-16,-2 1-2 0,1-3 0 0,8-3 3 0,-11 7 7 0,5-7 6 0,6 0 8 15,-11 0 7-15,11 0 9 0,-2-7 5 0,1 7 7 0,0-3 7 0,-1-3 7 16,7 1 5-16,-8 1 6 0,8-2 8 0,0 3 3 0,-5-7 4 0,5 5 2 0,0-5 2 16,0-1 1-16,0 2 1 0,5 3 3 0,-5-2 0 0,0-3 4 0,8 1 3 15,-8 1 4-15,7-2 3 0,-1 2 3 0,0 0 4 0,1 5 3 0,-2-8 5 0,3 3 2 16,5 3 3-16,-7 3-2 0,6-3 6 0,2 6 2 0,-1-4 2 0,1 4 2 16,-2 0-2-16,7 0-2 0,-4 0 0 0,4 4-5 0,-6 2-2 0,6-3-3 15,-6 8-5-15,0-7-3 0,0 8-5 0,1-3-2 0,-2 4-2 0,-6 2-9 16,1-3-1-16,0 6-6 0,0-3-3 0,-7 4-2 0,0-4-2 0,0 9-3 0,0-3-2 15,-7-2 0-15,0-1-2 0,0 9-1 0,1-9-1 0,-1 1 1 0,-7 6-1 16,9-5-1-16,-8-1-1 0,8-4 0 0,-11 3 0 0,5-2 0 0,3 3 2 16,-5-5-2-16,1 1 1 0,5-3-1 0,-5 1 1 0,4-4 0 0,3 2-1 15,-2-1-1-15,0-1-1 0,7-3-2 0,-5 3 0 0,5-5-1 0,0 1-2 16,0 1 2-16,0-6-1 0,0 0 2 0,0 4 3 0,0-4 6 0,0 5 8 0,5-5 9 16,-5 0 6-16,7 0 9 0,0 0 4 0,-2-5 4 15,3 5 4-15,4 0 2 0,-5-4 0 0,5 4 1 0,1-6 1 0,1 1 0 0,-1 1-4 0,0 4-7 0,0-5-7 16,1 1-10-16,-2-2-17 0,1 3-20 0,1-3-22 0,-2 6-25 0,-6-6-32 15,8 6-36-15,-7-4-41 0,-2-1-44 0,4 5-79 0,-4-6-93 0,0 6-90 16,3-4-89-16,-8 4-31 0,0 0-3 0,0 0 19 0,0 0 29 0,0 0 38 16,0-5 42-16,0 1 51 0,0 4 51 0,-8 0 58 0,3-5 60 0,5 5 77 0,-5 0 80 15</inkml:trace>
  <inkml:trace contextRef="#ctx0" brushRef="#br0" timeOffset="60577.44">23418 7011 95 0,'0'-6'162'0,"0"2"44"0,0 4 34 0,-5-5 33 0,5 1 32 15,0-1 32-15,0-2 33 0,0 7 28 0,-6-3 27 0,6 3 22 0,0-6 22 0,0 6-71 0,0 0-125 0,0-5-65 0,0 5-34 0,0 0-19 0,0 0-13 0,0-4-16 0,0 4-17 0,0 0-18 0,0 0-23 0,0 0-9 0,0 0-7 0,0 0-2 16,0 0 6-16,0 0-2 0,0 0 2 0,0 4-3 0,0 7-5 0,0-8-2 16,0 4-1-16,6 2-2 0,-6-4 0 0,0 5 1 0,0-7-1 0,0 8-4 15,0-1-6-15,5 0-8 0,-5-5-13 0,0 4-6 0,0 1-7 0,9-1-4 0,-9-4-2 16,0 5-1-16,7 1-2 0,-2-7-1 0,-5 6 2 0,6-1 0 0,2-4 2 15,-3 5 1-15,3-4 3 0,-3 3 5 0,9-3 2 0,-9-3 4 0,10 3 4 16,-10-2 6-16,9 1 8 0,-1-5 7 0,0 6 7 0,0-6 4 0,1 0 4 0,4 0 3 16,-4-6-1-16,-2 6 4 0,7-5 1 0,-6 1 3 0,8-2 3 0,-3 3 4 15,3-3 1-15,-8-3-1 0,6-1 0 0,-6 4-3 0,8-3-2 0,-10-2 0 16,2 7-1-16,8-5 3 0,-8 0 2 0,-8-3 0 0,9 3-1 0,-7 3 1 0,4-3-2 31,-4 0-3-31,2-1-4 0,-9 0-3 0,5-1-5 0,-5 2-4 0,6-4-3 16,-6 1-3-16,0-2-4 0,-6 4-4 0,6-3-1 0,-5-2-5 0,5 4-6 15,-9-4-4-15,2 2-6 0,2-3 0 0,-8 7-3 0,7-2-4 0,-7-2 0 16,6 8-1-16,-5-5-1 0,-3 0-3 0,10 5-1 0,-9-1-6 0,1 3-2 16,0-3-6-16,7 6-1 0,-6 0-1 0,-2 0-2 0,7 6-3 0,-6-3 1 15,-1 3-1-15,9 3-2 0,-8 3 2 0,-1 1 0 0,2 2 2 0,-2-1 3 0,9 2 0 16,-8 2 4-16,-1-3 1 0,7 6 3 0,-6-2 1 0,8-1 2 16,-9 3 2-16,7-2-3 0,1 6 1 0,0-7 0 0,-1 2 2 0,-1 1-3 0,8-2-1 15,-5-4 0-15,5 4 0 0,0 0-1 0,0 2 4 0,0-3-3 0,0-3 2 16,0 6-1-16,5-3 2 0,3-3-1 0,-8 4 0 0,7-4 1 0,-1 4 3 15,0-4-1-15,1 0 2 0,-2 0-1 0,9 0 2 0,-7 0-1 0,6-2 2 0,-6-3 0 16,5 0 0-16,1 0-2 0,1-4-7 0,-2 3-8 0,-3-5-17 0,9 2-20 16,-5-6-24-16,0 5-29 0,0-5-37 0,1 0-42 0,-2 0-53 0,0 0-55 0,3 0-108 15,-4-5-129-15,2 5-52 0,2-6-15 0,-3 2 10 0,0-2 26 0,-4-3 32 16,5 3 37-16,-7-3 46 0,6 0 48 0,-3-1 56 0,2-5 56 0,-4 0 66 16,-2 0 67-16</inkml:trace>
  <inkml:trace contextRef="#ctx0" brushRef="#br0" timeOffset="60972.41">24254 7312 0 0,'7'6'1'0,"-7"0"109"0,5-6 97 0,3 0 70 0,-8 0 58 0,5 0 43 0,-5 0 35 0,0-6 37 0,0 6 36 0,0-6 36 0,0 3 37 0,0-6 32 0,0 3 30 0,0 0-66 0,0 2-131 0,0-1-92 0,0-5-81 0,0 5-44 16,0 1-30-16,0-2-13 0,0 3-6 0,-5-3-14 0,5 0-16 0,-8 2-17 0,8 4-19 0,-5-5-20 15,5 5-17-15,-7 0-15 0,-2 0-18 0,9 0-13 0,-5 0-10 16,-1 5-11-16,-1-5-6 0,1 4-5 0,-1 2-4 0,1 3-2 0,-1 1-4 15,1-1 3-15,-2 2 0 0,3-1 3 0,-8 5 3 0,13 0 3 0,-14-2 4 0,9 2 0 16,5 0 0-16,-7 4-3 0,-1-5-4 0,2 2-6 0,0 3-5 0,6-5-2 16,0 7-2-16,-7-6-2 0,7-2 2 0,0 2-2 0,0 0 1 0,0 0-1 15,0 0 2-15,0-2 3 0,7 3-1 0,-7-2 5 0,6-4 5 0,0-1 6 0,2 2 4 16,-1-1 4-16,-2-1 3 0,2-3 3 0,0-3 0 0,-2 7 6 0,8-5 4 16,-5 1 5-16,5-6 5 0,-7 3 6 0,7-3 7 0,0 0 9 0,-8-3 8 15,11 3 6-15,-3-6 6 0,-2 1 6 0,2 1 6 0,0-5 5 0,1 3 4 16,-2-3 3-16,2-1 2 0,-7-1-2 0,6 2-1 0,-7-1-3 0,2-4-7 15,2 4-4-15,-10-5-8 0,8 0-4 0,-2 2-6 0,-6-8-10 0,0 6-17 0,0-3-19 16,0 2 0-16,0-3-5 0,-6-1-26 0,-2 1-16 0,3 4-14 0,0 0-19 16,-9-3-23-16,7 2-31 0,-6 7-34 0,-1-6-45 0,2 6-42 0,-8 0-53 15,8-3-57-15,-2 8-96 0,-4-1-117 0,-3 5-40 0,8-6-4 0,-6 6 15 16,6 6 26-16,0-6 33 0,0 5 44 0,-1-1 48 0,2 2 53 0,-2 0 59 0,8-3 58 0,-6 3 67 16,4 3 70-16</inkml:trace>
  <inkml:trace contextRef="#ctx0" brushRef="#br0" timeOffset="63060.45">24964 7123 70 0,'-14'0'145'0,"7"0"44"0,2 0 34 0,-2-5 28 0,0 5 26 0,0 0 28 0,1-6 28 0,-1 6 29 0,1-4 27 0,6 4 26 0,-8 0 23 0,3 0-55 0,5-4-103 0,0 4-60 0,0 0-32 0,0 0-18 15,-5 0-6-15,5 0-5 16,0 0-5-16,0 0-10 0,0 0-12 0,0 0-12 0,0 0-16 0,0 0-9 0,0 0-10 0,0 0-11 0,0 0-8 0,0 0-6 0,0 0-11 0,0 0-6 0,0 0-8 15,0-5 1-15,0 5 3 0,5 0 8 0,-5 0 7 0,0 0 6 0,5 0 5 16,3 0 6-16,-8 0 4 0,6 0 4 0,1 0 3 0,6 0 4 16,-6 0 2-16,5-6 2 0,1 6 0 0,1 0-2 0,-2-3-8 0,7 3-11 0,-6-7-10 15,14 2-11-15,-6 5-7 0,-3-4-7 0,3-1-7 0,3-1-4 0,-4 2-5 16,7-1-6-16,-3 1-3 0,-3 4-4 16,5-5-3-16,-7 1-5 0,2 4-2 0,-2 0-5 0,1-6-9 0,-1 6-11 0,-6 0-14 0,0 0-17 0,0 0-18 0,-8 0-20 31,4 6-23-31,-2-6-18 0,-2 0-17 0,-5 4-15 0,0-4-10 0,0 0-18 15,0 0-17-15,0 0-21 0,0 0-23 0,0 5-43 0,-5-5-57 0,-2 4-60 16,7-4-62-16,-9 0-11 0,4 0 14 0,-1 5 23 0,-1-5 29 0,2 0 26 0,-11 0 29 0,11 0 33 16,-1 0 38-16,-7 0 42 0,5-5 47 0,-4 5 60 0,0-4 68 0</inkml:trace>
  <inkml:trace contextRef="#ctx0" brushRef="#br0" timeOffset="63406.89">25067 6873 79 0,'0'-5'164'0,"7"-4"58"0,-7 3 49 0,0 2 43 0,6-5 39 0,-6 4 40 16,0-5 39-16,0 0 37 0,0-1 40 0,0 8 36 0,0-7 35 0,0 1-52 16,8-3-104-16,-8 9-69 0,0-8-52 0,0 1-30 0,0 5-21 0,5-3-16 15,-5 3-16-15,0-1-13 0,0 2-17 0,0-2-18 0,0 6-21 0,0 0-18 16,0 0-19-16,0-5-19 0,0 5-17 0,0 0-17 0,0 0-18 0,0 0-18 16,0 0-25-16,0 0 0 0,0 0 0 0,0 5 0 0,-5 1 0 0,5 4 0 15,5-1 0-15,-5 0-3 0,0 1-5 0,0 4 3 0,0 2 2 0,0 2 4 16,0-3 5-16,8 6 1 0,-8 3-2 0,0-5-5 0,0 5 0 0,5 1 0 0,-5-1 0 15,0 0 0-15,0 1 0 0,5 5 0 0,-5-6 0 0,9 0 0 16,-9 1 0-16,5-1 0 0,-5-3-3 0,7 2-3 0,-7-2 3 0,8-3-1 0,-3 6 0 16,-5-3 0-16,7-2 0 0,0-4 1 0,-7 3-1 0,5-2 2 15,3-2-2-15,-8 2 0 0,8-7-1 0,-8 0-2 0,5 1-6 0,-5 1-7 16,0-8-11-16,6 3-10 0,-6 0-9 0,0-2-13 0,0 1-11 0,5-1-12 0,-5-4-14 16,0 6-14-16,0-6-15 0,0 0-16 0,0 4-13 0,0-4-10 0,0 0-11 15,0 0-6-15,0 0-7 0,0 0-9 0,0 0-14 0,0 0-17 0,0 0-21 16,0 0-51-16,0 0-66 0,0-4-58 0,-5-2-52 0,5 6-9 0,-6-4 10 0,6-1 21 15,-5 1 27-15,5-2 29 0,-8 0 31 0,0-3 38 0,3 4 40 0,-2-5 44 16,0 7 48-16,2-7 65 0,-3-1 75 0</inkml:trace>
  <inkml:trace contextRef="#ctx0" brushRef="#br0" timeOffset="65959.42">26410 6741 0 0,'5'-4'1'0,"3"0"96"0,-3-1 67 0,2-1 43 0,0 2 35 0,-2-2 32 0,-5 1 29 0,7-5 33 0,-7 5 34 0,8-4 30 0,-8 5 29 0,5-5 29 16,-5 3 29 0,0 0-63-16,0 2-120 0,7-7-57 0,-7 7-26 0,0 4-14 0,0-5-8 0,0 1-12 0,7 4-11 0,-7-5-17 0,0 5-16 0,0-4-18 0,5 4-17 0,-5-6-15 0,0 6-17 0,7-6-15 0,-7 6-16 0,0 0-13 31,0 0-12-31,0 0-7 0,9 0-8 0,-9 0-4 0,5 0-2 0,-5 6-1 15,0 0 2-15,6-2 3 0,-6 5 2 0,0 0 2 0,0 2 3 0,7-1 2 16,-7 5 5-16,0-2 0 0,0 2 0 0,0 6 2 0,-7-3 0 0,7 3-1 16,-6-2-2-16,6-1 1 0,-5 9-5 0,-4-9-3 0,2 1-2 0,2 7-1 0,-9-3-3 15,9-2-7-15,-10-3-6 0,10 6-6 0,-9-3-8 0,1-2-4 0,0 2-7 16,2-3-7-16,-5 1-4 0,3 2-5 0,3-8-1 0,-6 7-2 0,5-4-1 0,-2-1-4 16,0-2 0-16,0-2-1 0,-1-1 3 0,2 4 2 0,-2-10 7 0,1 6 5 15,8 0 8-15,-11-6 6 0,11 2 6 0,-8 0 6 0,7-3 6 0,-1-3 5 16,1 6 5-16,-1-6 6 0,0 0 7 0,0 0 5 0,2 0 5 0,5-6 3 15,-8 3 4-15,8 3 5 0,-5-6 5 0,5 0 3 0,0-3 5 0,-6 4 0 16,6 1 1-16,0-6 3 0,0 5 1 0,0-4-3 0,-8-1 0 0,8-1 2 16,0 1-2-16,8 1 2 0,-8 0-2 0,0-1 0 0,0-1-6 0,6 2-2 0,-6-1-3 15,5 6-5-15,-5-7-1 0,8 1-7 0,-8 5-4 0,5-4 0 0,2 3-2 16,0 2 0-16,0-1 0 0,-1 1-2 0,7-1 1 0,-6 1-5 0,4-2 1 16,-3 6-1-16,5-6-2 0,0 6 2 0,1 0 1 0,4 0-2 0,-4 0 2 15,-2 6 0-15,9-6-1 0,-10 6-2 0,10 3-1 0,-8-5-2 0,8 5-2 0,-10-3 0 16,10 3-1-16,-9 6 0 0,0-4-1 0,3 3-1 0,-3 0-3 0,0 2-4 15,-5-1-6-15,7-2-9 0,-8 8-13 0,1-7-11 0,-2 5-14 0,4-4-18 16,-4 4-16-16,-5 1-18 0,7-4-19 0,-7-4-18 0,0 9-19 0,6-12-24 16,-6 7-30-16,0-1-19 0,0-2-18 0,0-2-39 0,0-2-50 0,0 1-63 0,0-5-66 15,0 5-19-15,0-6 10 0,0-4 22 0,0 0 27 0,0 0 33 0,0 0 33 0,0 0 40 16,0 0 42-16,5-4 39 0,3-2 40 0,-8 2 56 0,0-5 62 0</inkml:trace>
  <inkml:trace contextRef="#ctx0" brushRef="#br0" timeOffset="66327.6">27119 6639 0 0,'0'-9'2'0,"0"4"104"0,-7-5 63 0,7 1 41 0,0-3 34 0,-5 8 32 0,5-6 33 0,-8 2 33 0,8-3 34 16,0 1 29-16,-7 4 28 0,7-3 25 0,-5 4 27 0,5 1-73 0,0-5-127 0,-9 3-57 0,9 2-22 0,-5-1-10 0,5-1-4 0,0 2-8 0,-5-2-10 0,5 1-14 0,0 1-11 0,-8-1-10 0,8 5-7 0,0-4-7 0,0 4-8 0,-6 0-9 0,6 0-8 15,0-6-15-15,0 6-8 0,0 0-14 0,-7 0-14 0,7 0-9 0,0 0-11 16,-6 6-9-16,6-2-8 0,0 1-7 0,-7-1-5 0,2 1-7 0,5 5-3 16,-9 1-4-16,4 2 2 0,-2 2-3 0,1 0 2 0,-8 0 1 0,7 4 3 0,2 2 1 15,-3-2 5-15,-3-1 0 0,3 9 2 0,3-9 1 0,-9 6 0 0,7 1 0 16,1-1 0-16,-1 1 0 0,-6-1 0 0,7 6-1 0,-1-6 1 0,1 6 0 16,-2-7-3-16,3 7 1 0,5-6-5 0,-8 6 1 0,8-6-1 0,-5 1-1 15,5-1-1-15,0 1-1 0,5 3-1 0,-5-2 0 0,8-3-2 0,-8 3 1 0,5 2-2 16,3-4 2-16,-2 6-1 0,1-5-2 0,7 3-5 0,-9-2-12 0,8 2-13 15,1-3-13-15,-2-1-12 0,-4-3-13 0,3-2-13 0,2-1-17 0,3 3-16 0,-5-6-22 16,10-2-23-16,-9 2-28 0,1-6-28 0,1 3-55 0,5-3-64 0,-7 0-63 16,1-3-58-16,1-6-16 0,-1 0 7 0,0 0 20 0,-2-6 26 0,4 1 32 0,-2 1 31 15,-7-5 38-15,7-3 40 0,-5-1 42 0,-3-2 46 0,8-6 61 0,-7 3 71 16</inkml:trace>
  <inkml:trace contextRef="#ctx0" brushRef="#br0" timeOffset="66585.7">27444 6697 0 0,'0'-9'7'0,"-5"0"119"0,5 0 71 0,0-3 49 0,0 8 36 0,0-7 33 16,0 2 31-16,0 0 34 0,0 5 32 0,5-2 32 0,-5-3 31 15,8 3 31-15,-8 0 31 0,0 6-80 0,0 0-138 0,0 0-72 0,0-4-40 0,0 4-15 16,0 0-7-16,0 0-12 0,0 0-13 0,0 0-17 0,0 0-16 0,0 0-17 16,0 0-17-16,0 0-13 0,0 0-7 0,-8 4-12 0,8-4-9 0,0 12-8 15,0-9-4-15,0 9-2 0,0-3-2 0,-5 0-2 0,5 6 2 0,0 1 0 16,0-3 2-16,0 1 0 0,0 7-1 0,-7-2-4 0,7 0-5 0,0 1-3 15,0 5-7-15,0-7-4 0,-9 7-4 0,9-1-4 0,0 2-6 0,-5-3 0 0,5 3-3 16,0-3-10-16,0 3-13 0,0-7-18 0,0 5-24 0,0 0-20 0,0 0-21 16,0-3-26-16,0 2-30 0,0-2-32 0,0-3-37 0,0 6-45 0,0-3-49 15,0-2-87-15,5 2-100 0,-5-3-39 16,0-3-13-16,9 4 19 0,-9-4 31 0,0-5 35 0,7 4 36 0,-7-8 42 0,0-2 46 0,0 2 49 0,0-6 51 0,0 0 55 0,5-6 61 16</inkml:trace>
  <inkml:trace contextRef="#ctx0" brushRef="#br0" timeOffset="66885.07">27847 7041 0 0,'0'4'6'0,"0"-4"124"0,0 0 84 0,0 0 58 0,0 0 46 0,0 0 38 16,8-4 36-16,-8-2 35 0,8 6 37 0,-8-6 34 0,5 6 36 0,-5 0 31 16,0 0 28-16,0-4-80 0,0 4-148 0,0 0-86 0,0-5-60 0,0 5-30 15,0-6-15-15,0 6-11 0,0 0-13 0,0-3-15 0,0 3-17 0,0 0-16 16,0 0-17-16,0 0-17 0,0 0-12 0,0 0-12 0,0 0-8 0,0 0-8 15,0-6-7-15,0 6-1 0,6 0-5 0,1 0-1 0,-2-4-4 0,4 4-2 0,-4 0-2 16,2 0 0-16,5 0 2 0,-5-5 0 0,6 5 1 0,6 0-2 0,-4-4 4 16,-3 4-6-16,8 0-4 0,-7-5-12 0,6 5-15 0,-6 0-21 0,0-7-20 0,8 7-24 15,-8 0-27-15,-2 0-31 0,2 0-32 0,1-3-41 0,-1 3-40 0,-6 0-93 16,6 3-111-16,-7-3-74 0,-1 0-52 0,3 0-4 0,-1-3 14 0,-7 3 31 0,0 0 36 16,6-6 42-16,-6 6 45 0,0-5 47 0,0-5 52 0,-6 6 54 0,6-5 60 15,0-2 82 1,0 1 96-16</inkml:trace>
  <inkml:trace contextRef="#ctx0" brushRef="#br0" timeOffset="67359.02">28558 6639 0 0,'5'-9'24'0,"11"0"142"0,-11-6 80 16,1 3 61-16,2-2 49 0,-3 0 47 15,3-1 41-15,-1 0 42 0,-7 0 39 0,5 2 36 0,-5 2 31 0,7-4 32 0,-7 6 28 0,0-1-106 0,7 6-183 0,-7-7-95 0,0 2-48 16,0 3-32-16,5 2-21 0,-5-1-23 0,0 5-22 0,0-6-24 0,0 6-24 15,0 0-19-15,0 0-16 0,0 0-11 0,0 0-10 0,0 0-6 0,0 11-7 16,0-7-6-16,8 8-6 0,-8-3-3 0,0 0-3 0,0 6 4 0,0 0 2 16,0 4 4-16,0 0 4 0,-8 1 4 0,8 1 3 0,0-3-1 0,-5 7 2 0,5-6-1 31,-7 5 0-31,0-3-3 0,2 3 0 0,-2 1-5 0,7-1-6 0,-13-6-7 0,5 7-6 0,2-1-4 0,1-3-5 0,-11-2-3 16,11 2-6-16,-1-3-3 15,-1-3-3-15,-7 4-5 0,7-4-4 0,-4 0-2 0,4-6-1 0,-7 0 0 16,9 7 3-16,-8-7 1 0,7 0-3 0,-9-3-2 0,10 3-4 0,-9 3 0 0,1-8-3 15,6 1-2-15,-5 4 0 0,5-5 2 0,-6 2-1 0,7-6 2 0,-7 5 0 0,8-1 2 16,-3-4 2-16,0 0 3 0,-4 5 6 0,6-5 9 0,6 0 7 16,-5 0 10-16,-4 0 6 0,2-5 7 0,7 5 8 0,-5-4 1 0,5 4 4 0,-6-5 2 15,6 5 6-15,-8-6 4 0,8 2 3 0,0-1 4 0,0 1 0 0,-5-1 2 16,5 1 4-16,0-2-1 0,0 0 1 0,0 2 2 0,5-1 4 0,-5-1 4 16,0 3 4-16,0-3 5 0,8 2 1 0,-2-1 1 0,-6 1 2 0,5-1 5 0,2 5 0 15,2-7 4-15,2 4 0 0,-4 3 1 0,6-6 0 0,0 6 2 0,0 0-5 16,1 0 0-16,-2 0-5 0,7 0-3 0,-6 6-3 0,6-3-2 0,-4-3-4 15,4 12-4-15,-6-8-4 0,6 1-5 0,-7 5-2 0,2-1-4 0,-1 0-7 16,1 3-2-16,-2-3-2 0,-6 0-3 0,2 1-4 0,-3-1-11 0,3 6-9 16,-1-4-16-16,-2-3-18 0,-5 7-17 0,7-4-22 0,-7-1-20 0,0 5-20 0,0-6-21 15,0 0-20-15,0 0-28 0,0 3-27 0,0-3-30 0,0 1-26 0,0-1-52 16,0 0-60-16,0-3-64 0,0 0-60 0,0 3-11 0,0-5 13 0,0-4 26 16,0 5 32-16,0-5 36 0,0 0 35 0,0 0 42 0,0 0 44 0,0 0 42 0,0 0 48 15,0-5 61-15,7-5 68 0</inkml:trace>
  <inkml:trace contextRef="#ctx0" brushRef="#br0" timeOffset="67674.72">28740 6469 0 0,'7'-10'1'0,"-1"-4"107"0,2 2 71 0,-3 3 51 0,8-1 46 0,-7 1 42 0,2 0 38 0,-1 3 41 15,-2-9 38-15,-5 6 36 0,9-1 35 0,-4 1 32 0,0-3 31 0,3 9-68 0,-3-8-131 0,3 1-69 0,-8 7-38 0,6-3-26 0,1 2-21 0,-7-1-22 0,6-1-19 0,1 2-22 0,-7-2-20 0,6 6-16 0,-6-5-15 0,7 5-14 16,-1 0-11-16,-6 0-8 0,7 5-12 0,0-5-6 0,0 6-8 0,-2 4-6 16,3-5-3-16,3 5-2 0,-3 3-2 0,4-2-1 0,-4 4-3 0,4 4-3 15,0-1-1-15,-4 9-5 0,5-9-3 0,-2 12-4 0,5-7-2 16,-11 7-2-16,8 0-2 0,0 4 0 0,-5-4-4 0,-3 3-4 0,9 1-4 0,-9 0-10 16,3 5-13-16,-8 1-7 0,7-1-8 0,-7 0-7 0,0-1-5 0,0 7-11 0,0-5-13 15,0-2-12-15,-7 0-13 0,-1 3-15 0,3-3-16 0,-3-4-16 0,2 1-14 16,1-1-16-16,-10 0-13 0,9-4-18 0,-7-2-19 0,0 2-35 0,5-6-43 15,-10 1-74-15,12-6-92 0,-7-5-31 0,0 7-1 0,-1-11 17 0,7-1 26 0,-6 0 31 16,2-3 34-16,3-1 39 0,-4-5 41 0,5 0 40 0,-6-5 45 0,0-1 52 0,0 2 60 16</inkml:trace>
  <inkml:trace contextRef="#ctx0" brushRef="#br0" timeOffset="68100.58">29496 6557 57 0,'20'-6'153'0,"-6"-3"57"0,-4 3 40 0,4-3 36 0,1 0 29 0,-10-1 33 15,1-1 30-15,2 1 34 0,-3 1 32 0,2 0 31 0,-1-1 28 16,2-4-43-16,-2 2-87 0,1 3-68 0,-7-1-62 0,5 7-26 0,-5-8-7 0,8 7-5 16,-8-8-5-16,0 8-8 0,0-1-12 0,0 0-16 0,0 5-15 0,0-4-16 15,-8-2-16-15,8 6-21 0,-5 0-15 0,5-4-18 0,-7 4-18 16,1-5-14-16,-8 5-15 0,7 0-10 0,2 0-9 0,-9 0-6 0,9 0-9 0,-10 5-3 15,9-1-5-15,-7-4 2 0,0 10 2 0,0-5 0 0,7 4 1 0,-7 3 3 0,5-3-1 16,-5 0 4-16,0 6-1 0,7-5 1 0,-6 5 0 0,4 0 0 0,2-2 2 16,1 2-1-16,-8 0 2 0,13 0-1 0,-7 0-2 0,-2 4-1 0,4-4 1 15,5-1-1-15,0-4 1 0,-6 5 0 0,6 0 0 0,6-6 2 0,-6 6 1 0,0-5 2 16,5 5 2-16,-5-6 3 0,9 0 3 0,-2 6 4 0,-2-5 6 0,3 1 3 16,-3 2 8-16,9-3 3 0,-7 4 4 0,4-2 6 0,2-3-1 0,0 4 4 15,1-2 4-15,-1 5 0 0,0-7 0 0,0 0 1 16,0 6 1-16,0-6-1 0,0 1-2 0,1 5-3 0,-9-6-2 0,8 1-1 0,-5 1-3 0,5-1-3 0,-8-1-5 15,3 0 0-15,-2 1-5 0,1 1 2 16,-7-1 0-16,0-5-2 0,0 4 1 0,0-5-2 0,0 5 1 0,-7-3-1 0,1 3-3 0,-2-3-2 0,8 4-5 16,-12-5-8-16,6 4-7 0,-8-5-8 0,7 2-10 0,-6-1-13 0,2-1-12 0,3 1-20 15,-5 2-23-15,0-4-27 0,0 3-30 16,7-6-38-16,-7 5-40 0,0-5-46 0,5 4-51 0,-5-4-80 0,0 4-94 0,7-4-47 0,-6 0-22 0,-2 0 6 0,9 0 21 16,-8 0 31-16,6 0 37 0,-2-4 43 0,4 4 48 0,-8-4 51 0,13-1 54 15,-5-1 58-15,-4 3 64 0,4-4 78 0,5 2 79 0</inkml:trace>
  <inkml:trace contextRef="#ctx0" brushRef="#br0" timeOffset="68337.62">29736 6913 0 0,'15'4'36'0,"-3"1"154"0,0 1 88 0,3-2 60 0,-10 2 42 16,9-6 38-16,-9 5 36 0,11-5 37 0,-5 0 41 0,1 0 37 0,2 0 35 16,-7 0 33-16,-1 4 31 0,-1-4-116 0,-5 5-200 0,8-5-105 0,-8 4-54 0,8 2-22 15,-8-2-4-15,0 1-7 0,5 4-10 0,-5 3-14 0,0-3-22 0,0 1-17 16,7 4-17-16,-7 2-14 0,0-3-12 0,0 2-11 0,0-1-29 0,0 2-14 15,0 3 0-15,0 1 0 0,0-5 0 0,0 4-42 0,-7-1-36 0,7 7-26 16,0-5-30-16,-5 5-34 0,5-6-36 0,0 2-43 0,-8 3-46 0,8-6-59 16,0 3-67-16,0-2-90 0,-8-1-91 0,8-2-29 0,0-1 12 0,0-6 25 0,-5 0 35 15,5 3 42-15,0-3 46 0,-6-5 51 0,6-4 54 0,0 0 55 0,0 0 59 0,0 0 65 16,0-4 69-16</inkml:trace>
  <inkml:trace contextRef="#ctx0" brushRef="#br0" timeOffset="68638.39">30585 6770 51 0,'5'0'112'0,"-5"0"27"0,0 0 16 0,0 0 21 0,0 0 21 0,0 0 24 0,-5-3 24 15,5 3 21-15,-7-6 18 0,-1 6 12 0,8 0 12 0,-6-5-47 0,-1 5-80 0,1 0-40 16,1 0-14-16,5 0 3 0,-7-4 15 0,-2 4 4 0,4 0-1 0,5 0-1 15,-6 0-5-15,6 0 0 0,0 0-3 0,-7 0 4 0,7 0 0 0,0 0 1 16,0 0-2-16,0 0-1 0,0 0-3 0,0 0-7 0,0 0-6 0,0 0-7 16,0 0-11-16,0 0-8 0,7 0-12 0,-7-6-4 0,0 6-2 0,6 0-1 15,-6-5 1-15,5 5-1 16,4-4-3-16,-2 4-3 0,4-4-5 0,2-1-9 0,-5 5-6 16,10-6-5-16,-5 2-9 0,8-2-1 0,-10 1-3 0,10 1-16 0,-3-2-23 15,3 6-32-15,-1-5-34 0,-1 1-41 0,-7 4-42 0,3 0-50 0,-2 0-51 16,-2-5-108-16,-3 5-127 0,4 0-54 0,-12 0-16 0,7 0 3 0,-7 0 14 0,0 0 27 15,0 0 36-15,-7-4 42 0,7 4 46 0,-7-6 51 0,2 3 56 0,-8-9 60 0,-1 8 65 16</inkml:trace>
  <inkml:trace contextRef="#ctx0" brushRef="#br0" timeOffset="68844.33">30622 6561 0 0,'0'0'24'0,"0"0"141"0,-5 0 83 0,5 0 64 0,0 0 55 0,0-10 51 16,5 4 49-16,-5 3 45 0,8-3 42 0,-8 1 36 0,0 5 36 0,0 0 29 15,0-4 27-15,0 4-111 0,0 0-187 0,0 0-105 0,0 0-62 0,0 0-45 16,0 0-33-16,0 0-31 0,0 0-26 0,0 0-23 0,0 4-17 0,0 1-13 0,0 1-10 15,0 3-8-15,6 1-9 0,-6 1-3 0,0 2-2 0,0 2 2 16,0 6 4-16,0-3-5 0,0 1-7 0,0 2-16 0,0-3-24 0,0 7-33 0,0-1-39 16,-6 0-50-16,6 1-54 0,0-1-45 0,-8 6-41 0,8-6-52 0,-5 5-59 15,5 1-76-15,-8 0-82 0,8-5-22 0,0 2 8 0,0 0 26 0,0-5 40 0,0-2 44 16,0 1 52-16,0-7 60 0,8 0 59 0,-8 2 55 0,5-7 50 0,-5-3 58 0,8 3 61 16</inkml:trace>
  <inkml:trace contextRef="#ctx0" brushRef="#br0" timeOffset="69362.63">31599 6390 0 0,'21'0'6'0,"-3"-6"116"0,2 2 64 0,1-1 41 0,-3-4 30 0,3 3 25 15,-9 2 17-15,0-1 26 0,8 1 30 0,-1-1 32 0,-4 5 33 0,-3-7 35 16,-5 4 31-16,-2 3-72 0,3 0-137 0,-8-6-61 0,6 6-27 0,-6 0-9 15,0 0-4-15,0 0 0 0,7-5-2 0,-7 5-9 0,0 0-18 0,0 0-23 0,0 0-18 16,0 0-18-16,0 0-10 0,0 5-8 0,0-5-7 0,6 6-7 0,-6-3-3 16,0 4-4-16,0-2 0 0,0 4-1 0,0 1 3 0,5-1-1 0,-5 0 4 0,0 7 0 15,0-2-2-15,0 1-3 0,-5 1-10 0,5-2-8 0,0 5-8 16,-6-4-8-16,-1 4-2 0,7 0-3 0,-6 1-5 0,-2 1-2 0,3-3-3 0,-2-2-6 16,1 3-9-16,-7-5-8 0,5 5-8 0,3-4-7 0,-2 0-6 0,-5-6-3 15,4 6-6-15,-5-5-5 0,7 1-7 0,-6-3-10 0,4 3-8 0,-5-2-8 0,7-3-10 16,-6-3-2-16,-2 9 0 0,7-8-2 0,-4 1 0 0,-5-1-7 0,5 2-9 15,3-3-5-15,-5-3-4 0,1 6 6 0,-2-6 5 0,1 5 7 0,0-5 7 16,2 4 8-16,-5-4 8 0,11 0 7 0,-8 6 8 0,8-6 9 0,-9 0 8 0,7 0 15 16,1 0 15-16,-1-6 13 0,0 6 10 0,7 0 8 0,-7 0 9 0,2-4 10 15,5 4 10-15,0-5 11 0,0 5 11 0,0 0 10 0,-7-6 12 0,7 6 6 16,0-3 8-16,0-3 3 0,7 2 5 0,-7-1 2 0,0 1 5 0,5-2 0 0,-5 0 1 16,7 3 1-16,0-3 1 0,-7 1-2 0,7 1-1 0,-1 4-1 0,1-6-6 0,-2 1-2 15,9 5-2-15,-9 0 1 0,3-4 2 0,5 8-3 0,-5-4-2 0,3 0-5 16,2 5-9-16,0 1-5 0,-6-2-8 0,7 7-3 0,-1-8-5 0,0 9-5 15,5 1-4-15,-4-4-6 0,-1 2-5 16,1 5-5-16,-2-3-9 0,-1 2-4 0,-3-1-2 0,5 2-2 0,0-3-2 0,-7 2-4 0,9 0-2 0,-10 5-5 16,2-6-4-16,0 0-8 0,6 2-10 0,-13-1-12 0,7-1-16 0,-1 2-20 0,0-3-22 15,-6 2-26-15,7-6-26 0,-7 3-32 0,5-3-32 0,-5 0-36 0,8 1-37 0,-8-5-64 16,0-1-75-16,0 1-72 0,0-5-64 0,6 6-13 0,-6-6 12 0,0 0 29 16,0 0 35-16,0 0 40 0,0 0 42 0,0 0 49 0,0-6 46 0,0-3 51 0,0-2 50 0,0 3 67 15,0-6 73-15</inkml:trace>
  <inkml:trace contextRef="#ctx0" brushRef="#br0" timeOffset="69790.32">32329 6326 0 0,'7'-9'1'0,"-1"3"106"0,-1-3 70 0,3 5 48 0,-8-1 41 0,8-5 39 0,-3 4 38 0,1 1 36 0,-6 1 34 0,7-1 31 0,-7-1 30 0,0 2 25 0,0 0 25 0,0-1-76 0,0-4-132 0,0 2-69 0,0 2-38 0,-7 5-22 0,7-4-19 0,0-1-18 0,0-1-20 0,0 2-20 0,0 4-20 0,0 0-18 16,0 0-16-16,-6-5-18 0,6 5-12 0,0 0-14 0,-5 0-8 0,5 0-10 0,-8 5-12 16,0-5-6-16,3 4-4 0,-1 2-3 0,6-6-3 0,-12 9 1 0,3-4 4 0,4 5 2 15,-2-4 9-15,1 3 7 0,1 1 8 16,-4 4 10-16,9-4 3 0,-7 1 6 0,2 2 5 0,-2-3 7 0,7 4 9 0,-7-2 6 0,7 1 4 0,-5 2 4 16,5 0 4-16,0 0 3 0,0-2-1 0,0 2 1 0,0 0 3 0,0 0-2 0,0 4 6 15,0-4 1-15,5 0 4 0,-5 0-3 0,7 0-3 0,0 4-5 0,-7-4-1 0,5-1-2 16,2 2-2-16,2-1-2 0,-4-6-2 0,1 4 0 0,1 2-1 0,7 0-3 15,-9 0-7-15,2-6-2 0,4 6-3 0,-3 1-6 0,0-7-1 0,3 6-7 16,-4-6 1-16,-1 0-4 0,2 3-1 0,-1-3-3 0,-2 1-1 0,1-1-3 16,-6 0-3-16,8 3 1 0,-8-8-5 0,5 5 1 0,-5-4-6 0,0 5 2 0,0-5 0 0,0-1-1 15,-5 8 0-15,5-9-2 0,-8 3 1 0,2-1-4 0,1-1-9 0,-2 0-8 16,-7-4-12-16,7 5-8 0,-4 1-8 0,-5-6-6 0,5 0-4 0,-1 0-7 16,-2 0-11-16,1 0-14 0,-1 0-19 0,2-6-18 0,-7 6-21 0,4-5-19 0,3 5-15 15,0 0-15-15,-1-4-12 0,5 4-15 0,-5-4-14 0,7 4-25 0,-7-5-34 16,5 5-41-16,3-6-44 0,0 6-44 0,5 0-41 0,-9-3-1 0,9 3 17 0,0 0 30 15,0 0 33-15,0 0 34 16,0-7 36-16,0 7 37 0,0 0 36 0,0 0 44 0,0 0 45 0,0-5 53 0,0 1 66 0</inkml:trace>
  <inkml:trace contextRef="#ctx0" brushRef="#br0" timeOffset="70280.07">32739 6992 0 0,'13'19'23'16,"1"-5"140"-16,-2-10 83 0,-5 8 58 0,6-8 47 0,-6 1 40 0,-2-1 38 0,-5-8 40 0,9-11 42 0,-9 0 40 15,0 9 36-15,0 3 37 0,0 3 30 0,0 0-101 0,0 0-179 0,0 0-92 0,0 0-49 16,0 0-29-16,0 0-17 0,0 0-16 0,-9-6-11 0,9 6-19 0,0 0-26 16,-5 0-23-16,5 0-22 0,-7 0-17 0,1 0-16 0,-1 0-10 0,0-4-5 0,0 4-6 15,2 0-9-15,-3 0-5 0,-3 0-6 0,3 0-4 0,3 0-1 0,-11 0 1 16,11 0 2-16,-8 4 1 0,8-4 1 0,-9 0 3 0,7 0 2 0,-7 0-1 16,1 0-3-16,8 0 2 0,-9 0 1 0,9 0 3 0,-10 0-2 0,10 0-1 0,-9 0-5 0,9 0-6 15,-8 0-3-15,5-4-5 0,2 4-1 0,1 0-4 0,-2-5-1 16,-2 1-2-16,4 4-5 15,-2-5-1-15,7 5-2 0,-6-7 2 0,6 7 1 0,-5-3 1 0,5 3 8 0,0 0 4 0,0-6 5 0,0 6 1 0,0 0 0 0,0-5 3 0,0 1-3 16,5-2 2 0,1 2 4-16,-6 4 1 0,7-5-1 0,-2 1 4 0,4-1-1 0,3-1 2 0,-6 2 8 0,7-2-3 0,0 1 1 0,1 1 3 0,-1-2 4 0,-1 1 7 15,2 1 4-15,4 4 3 16,-4 0-2-16,7-4 2 0,-9 4-1 0,8 4 3 0,-8-4 2 0,1 4 0 0,6 1-8 0,-5 1 3 0,6-2-4 0,-6 7 2 0,-2-7-1 31,1 7-3-31,1-2-5 0,-9 1-1 0,9-1 4 0,-9 0-2 0,2 3 4 0,-7-3-4 16,8 1 1-16,-8 4-4 0,-8-4-2 0,1 5-1 0,2-6 2 0,-4 6-1 15,-1 4-1-15,-11-4 0 0,8 4 6 0,-6-4-2 0,-1 6-4 0,1 3-6 0,0-5-2 16,-1 0-5-16,0 1-4 0,0-1-1 0,7 1-1 0,-6-1 4 0,6 2-4 0,-1-8 0 16,2 2-2-16,-1 0 1 0,6 0-4 0,-5-6 7 0,4 0 9 0,3 3 6 15,-3-3 1-15,2-5 8 0,6 6 3 0,-5-5 9 0,5 0 7 0,0-5 7 16,0 0 5-16,0 0-34 0,0 0-12 0,0 0 0 0,0 0 0 0,0 0 0 0,5 0 0 16,1 0 0-16,2 0 0 0,-3-5 0 0,8 5 0 0,1-5 0 0,-1 1 0 0,-1-2 0 15,7 2 0-15,2-5 0 0,-2 3 0 0,1 0 0 0,0-3 0 0,5 4 0 16,-6-5 0-16,8 7 0 0,-1-3 0 0,-6 2-102 0,4-1-149 0,-3-1-96 0,6 2-114 15,-14 4-108-15,6-6-95 0,-7 6-33 0,2 0 3 0,-1 0 18 0,-13 0 35 0,0 0 42 16,0 0 48-16,0 0 56 0,0 0 57 0,0 0 67 0,-6 0 74 0,-1 0 90 0,-7 0 92 16</inkml:trace>
  <inkml:trace contextRef="#ctx0" brushRef="#br0" timeOffset="72924.07">5866 9628 60 0,'-5'0'137'0,"-2"-4"44"0,1 4 32 15,1-5 30-15,5 5 23 0,-8-6 28 0,0 6 25 0,3 0 28 0,5-3 24 0,-6 3 21 0,6 0 20 0,0-6-56 0,0 6-101 0,0 0-61 0,0 0-42 0,0 0-23 0,0 0-8 0,0 0-9 0,0 0-6 0,0 0-10 16,0 0-16-16,0 0-11 0,0 0-11 0,0 0-13 0,0 0-9 0,0 0-8 16,0 0-4-16,0 0 2 0,0 0 8 0,0 6 4 0,0-3-3 0,0-3 3 0,0 6 5 15,0 3 3-15,0-3 1 0,0 3-1 0,0-4 3 0,0 5 0 0,0 0 3 16,0-1 0-16,0 6 1 0,6-6-9 0,-6 1-13 0,5 1-6 0,-5-2-6 16,8 1-4-16,0-1-9 0,-3 0-4 0,1 3-1 0,1-3 2 0,-2-3 0 15,11-2 5-15,-11 5 0 0,9-4 3 0,-1-5 0 0,-1 4 3 0,0-4 3 0,3 0 0 16,-1 0 4-16,4 0-1 0,1-4 2 0,-6-1 0 0,7 1-4 0,-9-1 1 15,10 1-2-15,-2-2 3 0,1-3-1 0,-6 3 5 0,4-4 2 0,-4 1 2 16,-1 4 4-16,8-5 3 0,-11 1 5 0,4 3 6 0,-7-3 7 0,6-1 6 0,-6 5 6 16,0-4 4-16,-2 3 3 0,3-3 2 0,-3-1 0 0,3 4-1 0,-8-3-1 15,0 0-1-15,0-1-2 0,0-1-6 0,0 2-6 0,0-6-8 0,-8 5-5 16,8-5-8-16,-5 6-8 0,-8-6-8 0,6 6-6 0,0-6-5 0,-6 6-5 16,1-7-3-16,-2 7-2 0,1 0-3 0,0-1-2 0,-6-1-3 0,6 7 1 0,-7-2-1 15,6 2 3-15,-4-1-3 0,4 5 0 0,-7 0-1 0,10 0 0 0,-1 5-2 16,-2-1 0-16,-6 2-1 0,6-2-3 0,4 7-2 0,1-1 3 0,-3 4-3 15,-1-4 2-15,6 9-3 0,-5-4 0 0,4-1-1 0,-5 5 3 0,7 2 1 0,1 4 2 16,-2-7 3-16,-7 6 1 0,7 1 1 0,7-1 1 0,-6 1-1 16,1 4 1-16,-3 2-4 0,8-9 0 0,0 8 2 0,0-6 0 0,-8 1 2 0,8-1 1 15,8 0-1-15,-8 1 1 0,0-1-3 0,8-3 0 0,-8-2 0 0,5 5 1 16,1-5 0-16,1-4 0 0,-2 6 4 0,4-7 3 0,-2 5 1 0,4-3-3 0,-3-2 0 16,5-1-1-16,-1-2-1 0,8 5-2 0,-8-7-7 0,7 0-11 0,-5-5-15 15,6 7-16-15,-1-7-18 0,-1 1-20 0,3 2-26 0,-2-7-25 0,-6 3-28 16,8-3-24-16,-3 0-31 0,3 0-31 0,-8 0-66 0,1-3-82 0,5 3-53 15,-7-7-41-15,1 7-4 0,6-5 18 0,-6 1 26 0,1-7 33 0,-2 7 38 0,-3-5 39 16,3 0 41-16,-6-3 40 0,7 3 44 0,-5 0 48 0,-3-1 65 0,8-4 81 0</inkml:trace>
  <inkml:trace contextRef="#ctx0" brushRef="#br0" timeOffset="73444.77">6480 10059 11 0,'-8'0'86'0,"3"0"47"0,5 0 38 0,-7 0 38 0,1 0 33 0,0-5 31 0,6 5 31 0,-8-6 30 0,1 6 32 0,7-3 28 0,-5 3 27 0,5-7-23 0,-6 7-57 0,6 0-43 0,0 0-37 0,0-5-29 0,0 5-26 0,0 0-21 0,0 0-17 0,0 0-14 0,0 0-14 0,0 0-13 16,0-4-12-16,0 4-14 0,0-5-11 0,0-1-10 0,6 6-9 0,-6 0-7 16,0-4-2-16,5-1-3 0,-5 5 1 0,7-4 1 0,1-1-1 0,-2 5 1 15,0-4-1-15,1-2-2 0,-2 6-2 0,3-6 0 0,0 2-4 0,3 4 0 16,1-5-1-16,-3 5-4 0,3-6 0 0,-1 6-4 0,5 0-4 0,-4 0-7 15,0 0-3-15,3 6-4 0,-3-6-6 0,0 5-4 0,1-1-4 0,-5 2-5 0,3 0 1 16,-3-2-4-16,0 5 1 0,-3-4-3 0,3-1-1 0,-8 7 0 16,5-7 2-16,-5 8-1 0,0-3 0 0,0-4-3 0,0 3-5 0,-5 3-3 0,5-2-2 15,-8 1-5-15,3 1 0 0,-3-2-3 16,0 1-1-16,3-1-6 0,-1 7-4 0,-2-11-5 0,-5 4-3 0,8 1-3 0,-2-1-3 0,0-4 0 0,-5 5 0 16,4-4 1-16,3 3 5 0,-2-3 2 0,0-3-2 0,2 1 1 0,-2 2 0 0,-2-1 1 15,4-1 7-15,-1 1-1 0,6 2 5 0,-7-7 2 0,7 3 1 0,-5-3 4 16,5 6 4-16,-9-6 1 0,9 5 0 0,0-5-1 0,0 0 2 0,0 0-3 15,0 0-1-15,0 0-4 0,0 0-2 0,0 0-5 0,0 0-3 0,0 0-3 16,0 0-4-16,0 0 3 0,0 0 5 0,9 4 9 0,-9-4 7 0,5 0 10 16,-5 6 7-16,7-6 12 0,-1 4 8 0,-1 1 9 0,4-5 9 0,3 4 9 0,2 1 3 0,-9 5 9 15,10-4 7-15,-3-1 2 0,0 5-3 0,1-7-4 0,-5 7-6 0,3 1-6 16,-3-2-8-16,5-3-3 0,-5 3-7 0,-3 1-2 0,0-6-5 0,4 6-4 16,-9 0 2-16,5-4-4 0,-5 3-4 0,0 1-3 0,-5-1 0 0,5 0-2 15,-9 3 1-15,9-9 0 0,-5 8 2 0,0-1-2 0,-3-6 1 0,-5 5-6 16,5 2-4-16,3-1-8 0,-9-5-7 0,9 5-10 0,-8-7-9 0,-1 7-16 0,2-5-19 15,-1 1-19-15,6 3-17 0,-12-3-22 0,5-3-19 0,1 3-25 0,-1 0-25 16,-4-2-18-16,5 0-16 0,-7-4-23 0,8 5-29 0,-3 0-42 0,4-1-51 16,-10-4-42-16,8 6-38 0,2 0-3 0,4-6 15 0,-7 3 26 0,1-3 29 0,8 6 35 15,-3-6 36-15,0 0 35 0,3 0 35 0,-8 0 40 0,8 0 46 0,5 0 53 0,-9-6 69 16</inkml:trace>
  <inkml:trace contextRef="#ctx0" brushRef="#br0" timeOffset="73902.5">7347 9960 8 0,'5'0'49'0,"-5"0"25"0,0 0 21 0,7-4 27 0,-7 4 30 0,0 0 30 0,0 0 32 0,0 0 29 0,0 0 26 0,0 0 15 0,6 0 5 0,-6 0-8 0,0 0-14 0,0 0-8 0,0 0-3 0,0-5-7 0,0 5-10 0,0 0-18 0,0 0-22 0,0 0-23 0,0-4-15 0,0 4-15 0,0-5-10 16,0 5-9-16,0 0-5 0,0 0-9 0,-6-7-7 0,6 7-7 0,0 0-6 0,0 0-2 15,0 0-4-15,0 0-2 0,0 0-1 0,0 0-3 0,0 0-1 0,0 0-4 16,0 0-1-16,0 0-2 0,0 0-6 16,0 0-4-16,0 0-5 0,0 0 1 0,0 0-1 0,0 0 6 0,0 0 3 0,6 0 2 0,1 0 0 0,0 0 2 15,0 0-6-15,-2 0-3 0,8 0-3 0,-7 0-7 0,9-3-2 0,-1 3-4 16,-4 0-3-16,3 0-4 0,1-6-8 0,6 6-8 0,-6-5-9 0,4 5-14 0,-5 0-17 16,6 0-23-16,-6-4-31 0,2 4-37 0,-3 0-39 0,8 0-46 0,-14 0-49 15,7 0-113-15,-1 4-147 0,-3-4-60 16,2 0-22-16,-4 5 3 0,-2-5 13 0,-5 0 25 0,0 0 32 15,0 0 42-15,0 0 48 0,0 0 54 0,0 0 57 0,0 0 61 0,-5-5 68 0</inkml:trace>
  <inkml:trace contextRef="#ctx0" brushRef="#br0" timeOffset="74092.1">7515 10210 0 0,'0'11'4'0,"-5"2"123"0,5 1 99 0,0-7 68 15,-8 2 51-15,8-4 35 0,0-1 26 0,0-4 23 0,0 0 27 0,0 0 30 16,0 0 30-16,0 0 32 0,0 0 31 0,0 0-77 0,8-4-137 0,-8 4-103 15,5 0-86-15,2-5-42 0,-7 5-21 0,6 0-6 0,0-6 1 0,9 3-3 16,-10 3-7-16,1-7-10 0,7 2-18 0,-6 5-14 0,7-4-19 0,-1-1-15 0,0 5-20 16,0-6-26-16,-2 6-32 0,5-4-34 0,-5 4-33 0,1-3-45 0,4 3-43 0,-5 0-102 15,2 0-121-15,0-6-75 0,1 6-54 0,-2 0-11 0,-4-5 2 0,5 1 18 16,-2-2 26-16,-3 0 41 0,5-3 45 0,-7 0 50 0,1-6 53 0,-2-1 58 16,4-2 63-16,3 3 86 0,-6-10 101 0</inkml:trace>
  <inkml:trace contextRef="#ctx0" brushRef="#br0" timeOffset="75560.17">10445 9677 73 0,'8'-4'145'0,"-2"-7"46"0,-6 1 35 16,7 1 31-16,-1 4 27 15,-6-5 27-15,5 1 27 0,-5 0 26 0,0 3 26 0,0-4 25 0,0 5 23 0,8 1-53 0,-8-2-105 0,0 6-56 0,0 0-36 0,0-9-19 0,0 9-13 0,0-6-8 0,0 3-10 0,-8-3-7 0,8 6-11 0,0-3-8 0,-5-4-5 0,5 7-7 0,0-5-6 0,-6 1-8 0,-1 4-11 16,1-5-7-16,-2 5-4 0,3-6-2 0,-2 6-2 0,-5 0-1 0,5 0 0 15,-6 0 1-15,-1 0-2 0,2 0-3 16,-2 6-4-16,1-1-5 0,0-1-8 0,0 1-3 0,7 2-4 0,-6-4-2 0,-2 6-5 0,1 3-5 0,-1-3-6 0,2 0-4 16,6 1-8-16,-7-1-3 0,-2 6-6 0,10 0-2 0,-9 0-2 0,9 0-3 15,-8-2-1-15,5 8 0 0,2-6-2 0,-7 4 2 0,5-1-2 0,3 3 0 16,-3 3 2-16,3 1 3 0,0-1 0 0,-4 0 1 0,9 1 1 0,-7-1 1 16,7 1 1-16,-5 4 1 0,5-4-1 0,0-1 4 0,0 1 0 0,0 3 0 0,5-2 3 31,-5 2-1-31,7-3 1 0,-7-1-2 0,9 1-2 0,-4 4-5 0,0-4-10 15,8-1-12-15,-5 1-14 0,5-7-12 0,-7 6-9 0,7-3-9 0,0-2-10 0,1 2-8 16,-2-2-13-16,1-5-15 0,6 2-18 0,-3-2-13 0,2 0-16 0,-4-5-15 16,4 2-17-16,3-7-41 0,-3 7-53 0,3-11-60 0,-2 4-61 0,1 2-19 15,-1-6 3-15,0 0 12 0,-1 0 25 0,11-6 26 0,-10 2 33 0,-1-7 30 0,8 1 32 16,-7-4 40-16,1 4 41 0,-1-8 57 0,2 2 67 0</inkml:trace>
  <inkml:trace contextRef="#ctx0" brushRef="#br0" timeOffset="75845.13">11196 9780 0 0,'6'-15'10'0,"1"-4"124"0,-2-1 71 0,-5 5 54 0,7 1 46 0,-7 0 40 15,0-1 40-15,0 5 38 0,0-5 39 0,0 6 35 0,0 3 36 0,0-3 36 16,-7 3 32-16,7 3-83 0,0-3-151 0,-5 2-77 0,5-2-37 0,0 1-24 16,-7 5-20-16,7 0-19 0,0 0-20 0,0 0-26 0,0-4-22 0,0 4-26 0,0 0-24 15,0 0-17-15,0 0-18 0,-6 4-12 0,6 1-9 0,0 1-10 0,-8-2-6 16,8 5-5-16,0 2-5 0,0-1 0 0,-6 4-2 0,6 0 3 0,0 7 5 15,-7-3 6-15,7 3 4 0,0 3 3 0,-5 1 0 0,5-1-1 0,0 0 2 16,0 5-3-16,-9-5 0 0,9 6-8 0,0 0-8 0,-5-6-14 0,5 4-19 0,0-3-17 16,0 4-14-16,-7-8-21 0,7 2-21 0,0 3-24 0,0-7-27 0,0-1-31 15,0 3-32-15,0-2-38 0,0-4-40 0,7 6-71 0,-7-8-83 0,0-4-48 16,0 6-29-16,5-4 3 0,-5-1 17 0,0-1 30 0,9-5 34 0,-9 1 39 0,0-5 42 16,5 0 46-16,-5 0 46 0,0-5 51 0,7 1 53 0,-7-1 69 0,0-5 86 15</inkml:trace>
  <inkml:trace contextRef="#ctx0" brushRef="#br0" timeOffset="76114.03">11522 9990 0 0,'5'6'24'0,"-5"-2"125"0,0-4 64 0,0 0 45 0,0 0 33 16,0 0 29-16,0 0 32 0,0 0 29 0,0 0 30 15,0 0 28-15,0 0 26 0,0 0 21 0,0 0 18 0,0 0-91 0,0 0-149 0,0 0-73 0,0 0-30 0,0 0-14 16,0 0-4-16,0 0-12 0,0 0-11 0,0 0-15 0,0 0-14 0,0 0-13 15,0 0-15-15,0 0-11 0,0 0-13 0,0 0-8 0,0 0-6 0,0 0-2 16,0 0-1-16,6 0 2 0,-6 0 5 0,8 0 2 0,-3 0 3 0,3 0 4 16,-3 0 4-16,3 5 4 0,3-5 1 0,4 0 0 0,-3 0 2 0,0-5-3 0,9 5-5 15,-8 0-7-15,8-4-8 0,-4 4-8 0,3 0-11 0,-1 0-19 0,1-6-22 16,-1 6-29-16,2 0-26 0,-8 0-33 0,6 0-33 0,-6 0-41 0,1 0-42 16,6 0-98-16,-14 0-122 0,7 0-66 0,-1 0-34 0,2 0-2 0,-1 0 10 0,-8 0 27 15,9-6 37-15,-9 6 41 0,3-4 43 0,-1-7 49 0,-1 8 49 16,2-7 56-16,-8 5 60 0,0-4 87 0,5-7 95 0</inkml:trace>
  <inkml:trace contextRef="#ctx0" brushRef="#br0" timeOffset="76635.02">12439 9634 0 0,'13'4'46'0,"0"-4"160"0,0 5 90 0,-8-10 59 0,9 5 44 0,-7-4 31 15,-1-6 27-15,1 5 25 0,-7-4 26 0,14 3 28 0,-9-4 22 0,2 5 28 16,-1-5 24-16,8 7-128 0,-7-3-214 0,7-3-106 0,-9 3-51 0,0 3-24 15,3-4-3-15,-3 2-2 0,3 5 2 0,-8-4-7 0,8 4-8 0,-8 0-10 16,0 0-10-16,0 0-9 0,0 0-10 0,0 0-6 0,0 4-9 0,5-4-5 16,-5 5-2-16,0 2-3 0,0 2-1 0,0-6 1 0,0 9-1 0,6-3 5 0,-6 6 3 15,0-2 5-15,-6-2 2 0,6 8 2 0,0-4-2 0,-5 4 0 0,5-4-4 16,-8 4-2-16,0 7-4 0,8-8-5 0,-5 7-3 0,-3-6-5 0,3 5-6 0,0 1-9 16,-9-5-9-16,7 5-7 0,-1-7-7 0,-4 3-9 0,5-2-7 0,-6-1-7 15,7-3-8-15,-7 1-6 0,1 2-6 0,-2-7-6 0,1 5-3 0,0-2-1 16,0-6 0-16,-6 7 4 0,6-4 3 0,-6-1 5 0,4-1 4 0,2 0 6 15,-5-3 6-15,4 3 6 16,1-4 4-16,-1 6 8 0,2-6 4 0,1-1 8 0,-5 1 6 0,4-1 5 0,0-4 7 0,4 6 4 0,-4-3 6 0,6-3 5 0,-7 0 6 16,5 0 2-16,1 0 6 0,1 0 5 0,0-3 3 0,6 3 7 15,-7-6 3-15,2 2 3 0,5-1 3 0,0 1 2 0,-8-1 1 0,8-2 1 0,0-2 1 16,0 4 0-16,-6-5-2 0,6 6 0 0,0-5-2 0,6 4 0 0,-6-5-1 16,0-1-2-16,0 7-1 0,0-7-1 0,8 7-2 0,-8 0 0 0,5-1 0 0,2-1-2 15,-7 3 1-15,6-4 0 0,0 2 2 0,1 1 1 16,1-1-2-16,-3 5 1 0,3-6 0 0,3 6 0 0,-4 0 2 0,7 0 1 0,-1 0 0 0,0 6 2 15,0-1-1-15,-2-1-2 0,5 1-1 0,2 2-1 0,-4 2-2 0,-2-4 0 16,7 3-2-16,-4 7 1 0,4-4-2 0,-6-1-2 0,0 4-2 0,-2 0-2 0,5 0-2 16,-3 7-1-16,-8-8-2 0,9 8-2 0,-9 0 0 0,8-3-1 0,-6 7-2 15,-1-6-4-15,2 5-3 0,-3-3-6 0,2 3-3 0,-7-5-9 0,6 5-13 16,0-3-16-16,-6-2-16 0,8-5-17 16,-8 5-17-16,0-4-16 0,7-5-20 0,-7 4-18 0,5-8-22 0,-5 4-20 0,0-5-20 0,9 5-28 0,-9-7-30 0,0 3-47 15,5-6-55-15,-5 0-54 0,0 0-47 0,0 0-8 0,5 0 12 0,3-6 24 16,-3 3 29-16,-5-3 33 0,8-3 35 0,-8-1 38 0,8-5 39 0,-8 6 43 0,5-12 45 15,-5 6 59-15,6-3 70 0</inkml:trace>
  <inkml:trace contextRef="#ctx0" brushRef="#br0" timeOffset="76975.92">12855 9604 0 0,'8'-4'1'0,"-3"-7"100"16,3 1 67-16,-1 7 49 0,-7-9 45 0,5 3 41 0,-5-1 44 0,0 1 38 0,0 4 37 0,0-5 35 0,0 1 30 0,0 4 30 0,0-5 30 16,0 4-69-16,0 2-125 0,0-1-62 0,0-1-33 0,0 6-26 0,0-3-23 0,0 3-30 0,0-6-26 15,0 6-25-15,0 0-20 0,0-4-19 0,0 4-15 0,0 0-10 0,0 0-15 0,7 0-11 0,-2 0-9 0,-5 0-8 0,7 4-1 0,1-4-3 16,-2 6 0-16,7-3 0 0,-8 3 3 0,11 3 0 0,-5 0 6 0,1 3 1 31,4-3 0-31,3 6 2 0,-6 1-1 0,6-4-1 0,1 9-1 0,-1-2-2 16,-6 1-5-16,6 4-2 0,-7 1-2 0,9-1-4 0,-8 5 1 0,1 4-3 15,-1-2-3-15,-8 2-2 0,1 1-1 0,2 2-8 0,-8 3-15 0,0-5-10 0,0 5-7 16,0-6-10-16,-8 2-10 0,2-5-13 0,1 3-19 0,-3-3-19 0,3-2-20 16,-9 2-19-16,1-6-15 0,1 1-19 0,-2-1-16 0,1-3-16 0,0-2-13 0,0-1-24 15,-1-2-33-15,2 3-52 0,-1-9-57 0,-1 6-43 0,1-7-36 0,8-3 1 16,-9 3 18-16,9-5 26 0,-11 1 27 0,11-1 31 0,-2-4 35 0,-4 0 37 16,2 0 40-16,-3 0 46 0,6-4 48 0,-7-1 59 0,5-4 73 0</inkml:trace>
  <inkml:trace contextRef="#ctx0" brushRef="#br0" timeOffset="77567">13416 8998 90 0,'0'-5'159'0,"-6"1"45"0,-2-5 37 0,8 3 37 16,-5 2 38-16,-2-7 35 0,1 7 35 0,6-2 34 0,-8 1 31 0,2 1 29 0,6-1 28 0,-7 1-67 16,7-2-119-16,-5 2-63 0,5-1-29 0,0-1-19 0,0 2-11 15,0-2-17-15,-8 1-22 0,8 1-19 0,0-1-20 0,0 1-15 0,0-2-18 16,8 3-9-16,-8-3-11 0,0 0-8 0,0 3-12 0,0-9-7 0,5 8-10 0,-5-1-11 16,7-1-6-16,-1 3-6 0,-6-1-3 0,8-7-1 0,-2 11-2 0,6-4-3 15,-4-2-3-15,-2 0-3 0,7 2-4 0,-8 4 0 0,11 0-1 0,-5-5 1 16,1 5 1-16,-3 5 1 0,3-5-2 0,2 4 0 0,-1 2 0 0,-1 0 0 15,0-2-2-15,3 7 2 0,-10-7 2 0,9 5 1 0,-9 0 1 0,3 6 1 0,0-3 1 16,-3 1 2-16,1 1-2 0,-6 7-5 0,0-7-10 0,0 0-7 0,0 7-8 16,0-2-6-16,-6-4-8 0,1 3-4 0,-3-2-2 0,0 2-3 0,3-3 1 0,-9 6 0 15,9-8 2-15,-10 2 1 0,10-4 1 0,-9 3 9 0,9-5 6 0,-8 6 8 16,5-4 10-16,-3-1 6 0,4-5 6 0,-2 4 4 0,4-5 6 0,-2 5 2 0,1-3 3 16,1 0 2-16,-4-3-1 0,2 3 5 0,7-6 1 0,-5 6 3 0,-1-6 6 15,6 4 7-15,0-4 7 0,0 0 7 0,-7 5 6 0,7-5 6 0,0 0 4 16,0 0 2-16,0 0 6 0,0 0-3 0,0 0-3 0,0 0-5 0,0 0-8 15,0 0-8-15,0 0-9 0,0 0-13 0,0 0-16 16,0 0-10-16,7 0-11 0,-7 0 0 0,6 0-2 0,-6 4 7 0,5-4 3 0,2 5 5 0,2-1 7 0,-4 2 5 16,8-1 8-16,-8-1 8 0,11 8 5 0,-5-3 8 0,2-5 7 0,7 11 5 15,-8-6 5-15,3 3-4 0,4 1-8 0,-6 1-7 0,0-4-11 0,-7 4-5 16,6 2-5-16,-3-7-4 0,3 6-2 0,-6 0 0 0,-6 0-2 0,5-5-1 16,-5 4 1-16,0-4 2 0,0 5-2 0,0-6 2 0,-5 1-1 0,5-1 3 15,-6 3 2-15,1-3-2 0,-2 0-3 0,-2 0 0 0,4-3-2 0,-8 3-6 0,8 1-6 16,-3-4-9-16,-5-3-11 0,7 8-15 0,-7-7-19 0,5 2-19 0,-4-2-22 15,-2 1-26-15,9-5-26 0,-8 5-25 0,-1-5-31 0,2 4-25 0,-2-4-29 0,1 6-44 16,-1-6-47-16,2 0-51 0,-1 0-52 0,-1 0-23 0,2 0-11 0,6 0 15 16,-8 0 26-16,7 0 35 0,2 0 36 0,-3-6 40 0,8 6 41 0,-6 0 42 0,6-4 42 15,0 4 51-15,-5-5 54 0</inkml:trace>
  <inkml:trace contextRef="#ctx0" brushRef="#br0" timeOffset="78702.53">14127 9907 0 0,'-9'0'1'0,"4"0"57"0,-2 0 36 0,7 0 33 0,-6 0 31 0,1 0 31 0,-4 0 28 0,9 0 28 0,-7 0 28 0,2 0 26 0,5 0 27 0,-7 0 8 0,7 0-3 0,-6 0-16 15,0 4-24-15,6-4-16 0,0 0-16 0,-8 0-16 0,8 0-14 16,0 0-19-16,0 0-15 0,0 0-18 0,0 0-14 0,0 0-13 0,0 0-16 0,0 0-12 0,0 6-11 0,0-6-12 0,-7 0-13 0,7 4-11 0,0 1-10 0,0-5-6 0,0 6-6 0,0 4-3 16,0-5 1-16,0-1-2 0,0 5 5 0,7-3 0 0,-7-3-3 0,0 8-3 15,0-1-7-15,0-4-3 16,0 3-5-16,8-5-2 0,-8 5-1 0,0 2-6 0,6-2-1 0,-6-2-4 0,6 2-3 15,1 0-1-15,-7-5-4 0,5 7-3 0,2-2 0 0,2-3-1 16,2-2-2-16,-4 7-2 0,-2-7 1 0,9 1 1 0,-7-1 0 0,4-4 4 0,-3 6-1 0,5-6 3 16,1 4 1-16,-1-4 3 0,6-4 3 0,-7 4 1 15,4-6 4-15,0 2 2 0,5 4 3 0,-8-5 0 0,8 1 5 0,-3-7 1 16,-4 7 2-16,4-2 4 0,-5-3 4 0,0 4 2 0,1-5 5 0,-1 1 1 16,-6 3 3-16,-1-4 0 0,2 1 2 0,-3-2-2 0,0 2-2 0,-5 0-2 15,0-7 0-15,0 7-2 0,0-6-6 0,0 2-3 0,0-2-8 0,0 0-5 16,-5 0-5-16,0 0-8 0,-3 0-6 0,2-4-5 0,-1 4-1 0,-1 0-6 15,-3 0-4-15,-2 2-1 0,0 4-5 0,-1-3-4 0,2 3-1 0,-2-1-3 0,-4 5 0 16,2 1 0-16,-2-1-3 0,4 5 1 0,2 0-2 0,-7 0-2 0,6 5 0 16,-1-1 1-16,2 1 0 0,-1 5 3 0,-1-1 1 0,1 3 3 0,0 1 0 15,0-4 1-15,-1 6 1 0,2 6 3 0,6-8-1 0,-8 2 4 0,7 6-1 0,-5-3 2 16,6-3 2-16,0 6 1 0,-2-2-1 0,1-5 2 0,2 6-1 0,-1-2 1 16,-2-3 0-16,8 6 1 0,-5-2 0 0,5-5-1 0,0 7 2 0,0-2 3 15,0-1 1-15,0 3 1 0,0-2 0 0,0-4 0 0,0 6 1 0,5-3 0 0,-5-2-1 16,8 2 1-16,-2 1 1 0,-1-4-1 0,2 6 1 0,1-8 0 0,-2 1-4 15,7 7 0-15,-8-7-3 0,11 0-6 0,-5-2-5 0,1 3-14 0,2-2-20 0,-1-4-18 16,0 3-20-16,0-3-22 0,6 0-28 0,-4-3-30 0,-3-2-37 16,8 1-55-16,-7-1-65 0,-2 1-94 0,10-5-103 0,-8 0-37 0,8 0-6 0,-10-5 19 15,2 5 29-15,7-9 35 0,-6 5 37 0,4-6 42 0,-4-1 44 0,-1 2 48 16,8-6 53-16,-11 2 64 0,4-2 70 0</inkml:trace>
  <inkml:trace contextRef="#ctx0" brushRef="#br0" timeOffset="79049.98">14763 10239 0 0,'9'4'59'0,"-9"1"149"0,5-5 87 0,-5 0 62 0,0 0 51 0,0 0 44 0,0 0 40 0,0 0 37 0,0 0 34 0,0 0 31 0,0-5 29 0,0 5 16 0,0 0 14 0,0 0-124 15,0 0-202-15,0 0-101 0,0 0-60 0,0 0-29 0,0 0-26 0,0 0-19 0,0 0-22 0,-5 0-18 0,5 0-16 16,-9 0-12-16,9 5-9 0,-7-5-9 0,2 0-8 0,-1 7-7 0,-1-4-12 16,1 3-6-16,-2-1-6 0,3 5-2 0,-2-6 1 0,-5 5 2 0,4 3 5 0,1-3 4 15,2 0 3-15,-4 6 2 0,4-6-1 0,0 6 0 0,-3-5-2 0,8 5-2 16,-5-1-4-16,-3 2-1 0,8-7-1 0,-6 6-1 0,6-2-3 0,0-1 2 15,0 2-3-15,0-4 0 0,0-1 1 0,0 0 3 0,0-3 1 16,6 4 7-16,-6-5 2 0,8-1 7 0,-3 5 3 0,3-9 7 0,2 6 4 0,-1-2 3 16,-4-4 3-16,10 0 3 0,-3 0 3 0,0 0 2 0,2 0 0 0,-1-4 2 15,-1-2-1-15,2 6 4 0,4-3 4 0,-2-3 6 0,-5 2 4 0,2-7 5 0,2 7 7 16,-3-2 2-16,0-3 9 0,1 4 2 0,-5-5 6 0,-2 6 2 0,-1-7 5 16,2 2-1-16,2-1 3 0,-9-4-6 0,5 4-10 0,-5-5-8 0,0 5-7 0,-5-4-9 15,5-1-11-15,-9-1-15 0,2-2-11 0,2 3-18 0,-9 0-14 16,9 0-16-16,-10 2-19 0,3-2-21 0,0 6-23 0,-1-3-21 0,-6 3-26 0,3-1-30 15,-2 7-29-15,4-8-30 0,-4 7-29 0,-3 4-49 0,9-6-61 0,-8 6-79 16,-1 0-83-16,11 0-21 0,-3 0 6 0,-1 6 23 0,1-2 34 0,0 1 37 0,0 1 44 16,8-3 46-16,-11 7 48 0,11-5 47 0,-3-1 49 0,3 1 63 0,-1 2 70 15</inkml:trace>
  <inkml:trace contextRef="#ctx0" brushRef="#br0" timeOffset="79555.14">15754 10161 82 0,'-6'0'156'0,"6"0"46"0,-7 0 35 0,1 0 33 0,-1-4 34 0,7 4 32 15,-7-5 30-15,7 5 27 0,-7 0 24 0,7-7 18 0,0 7 19 0,0 0-72 0,0 0-116 0,0 0-71 0,0 0-43 0,0 0-24 0,0 0-12 0,0 0-15 0,0 0-15 0,0 0-11 0,0-4-10 0,7 4-1 0,-7-5 0 0,7 5 6 0,-7 0 4 16,7 0 6-16,-1 0 5 0,1 0 2 0,6 0 4 0,-2-5 2 0,-3 5 0 0,5 0 1 16,5-4 0-16,-4 4-2 0,-1 0-10 0,8-6-7 0,-2 6-10 0,1-4-11 15,-1 4-8-15,-1 0-7 0,-4-5-10 0,7 5-10 0,-3 0-14 16,1 0-26-16,1-4-28 0,-1 4-36 0,2 0-41 0,-8 0-49 0,1 0-52 0,4 0-104 0,-13 0-124 15,11 0-63-15,-4 0-31 0,-6 0-5 0,0-5 9 0,2 5 22 0,-1-6 27 16,-7 2 39-16,0-2 45 0,0 1 50 0,0-4 55 0,-7 3 61 0,-1-2 65 0,2-3 88 16,0 1 92-16</inkml:trace>
  <inkml:trace contextRef="#ctx0" brushRef="#br0" timeOffset="79744.7">15970 9911 0 0,'-8'-4'14'0,"2"-1"135"0,-1 5 84 0,1-4 60 0,6-1 47 0,-8-5 41 15,8 4 40-15,-5 1 37 0,5-5 36 0,0 5 34 0,0-4 29 0,0 5 27 0,0-2 26 16,0 3-98-16,0 3-165 0,0-6-97 15,0 6-57-15,0 0-33 0,0 0-21 0,0 0-18 0,0 0-20 0,0 0-15 0,0 0-14 0,0 0-7 0,0 6-3 0,0-3-3 16,0 7-2-16,5-5-4 0,-5 10-5 0,0-6-5 0,0 7-6 0,0 2-1 16,8 3-2-16,-8-2 0 0,0-1 1 0,0 9 0 15,0-5-4-15,0 5-14 0,0-5-18 0,0 4-22 0,0 2-20 16,0-4-30-16,-8 7-28 0,8-1-32 0,0-8-33 0,0 8-34 0,0-5-37 0,0 5-62 0,-5-6-75 0,5 6-93 16,0-7-102-16,0 6-34 0,0-4 0 0,-8-4 23 0,8 3 30 0,0-6 41 0,0 3 44 0,0-8 49 15,0 2 50-15,0-5 52 0,-5-5 54 0,5-5 67 0,0 0 72 0</inkml:trace>
  <inkml:trace contextRef="#ctx0" brushRef="#br0" timeOffset="80549.28">17467 9540 0 0,'6'0'1'0,"0"0"101"0,1-4 75 0,1-1 51 16,-8 5 42-16,5-6 41 0,2 2 35 0,-7-1 36 0,0 1 36 0,0-8 33 0,7 9 32 0,-7 3 31 0,0 0 31 0,0-6-68 0,0 6-121 0,0-4-71 0,0 4-40 0,0-5-22 0,0 5-18 0,0 0-18 0,0 0-16 0,0 0-18 0,0 0-17 0,0 0-17 0,0 0-15 0,0 0-16 0,0 0-15 16,0 0-15-16,0 0-17 0,0 0-10 0,0 0-15 0,0 0-8 15,0 0-11-15,0 0-3 0,0 0 0 0,0 5-2 0,-7-5 0 0,7 10 3 0,0-7 0 16,-7 9 3-16,7-3-1 0,-5 1 5 0,5-1 0 0,-8 6 3 0,1 0 4 16,1 0 4-16,0 4 0 0,-6-4 3 0,3 4-4 0,4 1 0 0,-8-1-4 15,0 1 0-15,0-1-2 0,0 6-2 0,-1-7 0 0,2 9-5 0,-2-5-7 0,-4 5-10 16,4-5-8-16,1-2-11 0,-7 5-9 0,9-6-11 0,-5 7-8 0,-2-7-9 15,4-1-9-15,-4-2-6 0,4 2-8 0,2-3-6 0,-7 6-7 0,4-12 2 16,1 6 2-16,-4 0 5 0,5-5 5 0,0 4 10 0,-1-4 6 0,1-1 10 0,1-4 8 16,0 6 8-16,-3-6 9 0,10 4 5 0,-9-5 9 0,2 2 7 0,3-6 5 15,4 3 4-15,-8-3 9 0,8 6 5 0,-4-6 5 0,4-6 0 0,-2 6 5 16,1 0 3-16,1-3 0 0,-3-3 4 0,8 2 4 0,-8-1 2 0,8 1 3 16,-5-1 2-16,5-6 3 0,0 1-1 0,-7 0 0 0,7 1 1 0,0 0 1 0,0-7 4 15,0 7 1-15,0-6 2 0,7 0 2 0,-7 5 1 0,0-4 4 0,5-1 4 16,-5 2 2-16,8 1 2 0,-8-3 5 0,8 6 0 0,-3 0 2 0,1 5 2 15,-6-8-3-15,7 3-2 0,-2 4-4 0,4 1 0 0,-4-2-2 0,8 6-3 16,-8-4-3-16,4 4-1 0,3 0-4 0,-5 0-3 0,5 4 0 0,3 2-2 16,-3-2-1-16,8 1 1 0,-7 1-1 0,6 4 0 0,-6-1-2 0,5 0 0 15,3 6-3-15,-1 0 0 0,-8-5-5 0,9 4-2 0,-3 1-5 0,1 1-3 0,-6-2-4 16,8 0-2-16,-8 0-3 0,0 7 0 0,0-8-4 0,1 7 1 0,-1-4-1 16,0-3-2-16,-7 2 1 0,-1 6 0 0,10-6 0 0,-9-2 1 0,0 1-2 0,1 7-3 15,-2-7-5-15,3 0-6 0,0 2-12 0,-8-1-11 0,5-2-12 0,-5-2-20 16,6 4-14-16,-6-6-21 0,7 1-20 0,-7-1-21 0,5 0-20 0,-5 3-23 15,0-9-23-15,0 9-29 0,9-8-34 0,-9 5-33 0,0-4-32 0,0-1-39 0,0 2-36 16,0-6-31-16,0 6-24 0,0-3 3 0,-9 3 23 0,9-6 28 0,0 0 31 0,0 0 37 16,-5 0 38-16,5-6 43 0,0 3 45 0,-7-3 48 0,7-4 46 0,0 1 50 15,0-6 65-15</inkml:trace>
  <inkml:trace contextRef="#ctx0" brushRef="#br0" timeOffset="80927.81">18060 9452 0 0,'13'-4'1'0,"-7"-2"102"0,-6-3 66 0,5 4 46 0,2-5 39 0,-7 6 37 0,0-1 35 0,0-4 36 0,0 2 30 0,0-2 30 0,0 4 29 0,0 1 26 15,0-2 26-15,-7 1-70 0,7 1-128 0,-5-1-60 0,5 1-27 0,-6-2-16 0,6 3-13 0,-7-4-9 0,7 2-15 0,-6 5-13 0,6-4-10 0,-8-1-8 0,8 5-12 0,0 0-8 16,-5-6-13-16,5 6-9 0,-7 0-13 0,1 0-14 0,6 0-14 0,-6 0-11 0,6 0-10 15,-8 6-11-15,1-1-8 0,2-1-7 0,-3 1-7 0,2 5-3 0,-7 0-3 0,6-1 1 16,1 6 0-16,-7-1 0 0,0 2 3 0,7-1 0 0,-7 3 2 16,0 3 0-16,5-2 1 0,-5 6 0 0,3-7 0 0,1 9 1 0,-3-3-3 0,-2 0-1 15,9 0-1-15,-8 4-1 0,6-3-1 0,-7 5-1 0,8 0-1 0,-1-2 0 16,2 2 0-16,-4-2 1 0,4 2 0 0,0 0 1 0,-3 4-1 0,8-9 0 16,-6 2 0-16,6 4-1 0,0-7-1 0,0 6-3 0,0-6-7 0,0 1-11 0,6-1-18 15,-6 1-11-15,8 2-12 0,-8 0-8 0,5-5-7 0,0 5-9 0,9-3-10 16,-7 1-15-16,-1 2-16 0,8-6-12 0,-2 3-11 0,-4 0-12 0,3-5-8 15,2 2-4-15,3-2-2 0,2-4-21 0,-5 4-25 0,0-10-53 16,0 6-62-16,6-4-42 0,-6-7-25 0,8 2 1 0,-10-3 17 0,9-3 22 0,0 0 25 0,-8-3 28 16,9-3 29-16,-3-3 31 0,3-1 34 0,-1-1 42 0,-2-2 48 0,3-2 59 15,-2-6 73-15</inkml:trace>
  <inkml:trace contextRef="#ctx0" brushRef="#br0" timeOffset="81191.69">18561 9634 0 0,'7'-10'11'0,"-1"-1"126"0,-6 2 73 0,5-1 49 16,3 1 40-16,0 3 32 0,-3-3 34 0,-5 3 32 0,13-3 33 0,-13 6 33 0,6-4 29 0,-6 2 32 16,7 5 26-16,-7 0-86 0,0-4-152 0,0 4-76 0,0 0-40 0,0 0-19 0,0 0-6 15,0 0-15-15,0 0-14 0,0 0-14 0,0 0-20 0,0 0-10 0,0 0-9 0,0 4-8 16,-7 1-8-16,7 5-11 0,0-4-7 0,0 3-8 0,0 6-8 0,0 0-5 16,-6-2-3-16,6 8-1 15,0-3 2-15,-8 7 1 0,3-1-3 0,5 1-3 0,-5 4-7 0,-3 2-6 0,0-3-6 0,3 6-11 0,5 1-12 0,-6-7-18 16,-1 8-13-16,2-3-17 0,-4-4-15 0,4 0-16 0,5 0-19 0,-7 1-24 15,1 0-26-15,6-5-24 0,0-1-25 0,0 0-26 0,0-3-22 0,0 1-44 16,0-1-56-16,0-6-67 0,0-2-68 0,0 2-18 0,0 0 6 0,6-6 22 0,-6 1 29 16,7-5 36-16,-7 1 40 0,5-3 40 0,4-3 39 0,-9-3 42 0,5-3 43 0,2 1 58 15,-1 1 67-15</inkml:trace>
  <inkml:trace contextRef="#ctx0" brushRef="#br0" timeOffset="81449.53">18979 10067 0 0,'0'6'17'0,"-8"-1"132"0,8-1 75 0,-5-4 50 0,5 5 39 16,-7-5 33-16,7 0 33 15,-9-5 29-15,9 1 31 0,0-7 27 0,0 7 27 0,0 4 27 0,0 0 25 0,0 0-96 0,0 0-162 0,0 0-78 0,0 0-40 0,0 0-16 16,0 0-6-16,0 0-6 0,0 0-8 0,0 0-11 0,0 0-6 0,0 0-7 16,0 0-8-16,0 0-8 0,0 0-5 0,0 0-12 0,0 0-11 0,0-4-11 15,0 4-10-15,9 0-7 0,-9 0-7 0,0-5 0 0,7 5 1 0,-7 0-2 16,5-6-1-16,8 6-3 0,-7-3-5 0,9 3-2 0,-4-7-4 0,2 7 0 15,0-5-3-15,8 1-3 0,-2 4 1 16,-1-5-14-16,-4 5-14 0,6-6-28 0,-1 6-29 0,2 0-34 0,-3-4-35 0,-4 4-45 0,4 0-45 0,-2 0-103 0,-5 0-119 16,1 0-79-16,2-5-52 0,-1 5-15 0,0-4 7 15,-5 4 26-15,4-5 32 0,0 1 43 0,-5-2 44 0,1-4 50 0,-3-1 53 0,9-2 60 0,-9-1 64 0,3-2 87 0,0 1 101 16</inkml:trace>
  <inkml:trace contextRef="#ctx0" brushRef="#br0" timeOffset="81923.14">19825 9662 0 0,'5'21'48'0,"-5"-12"162"0,7-4 90 15,1-5 60-15,-2-5 44 0,0-1 35 0,-6 3 28 0,7-18 32 0,-2-13 31 0,-5 0 29 0,7 10 28 0,2 9 28 0,-4 5 25 0,1-4-130 0,1 8-217 0,-7-3-106 32,5 5-45-32,4-1-21 0,-9-2-3 0,5 4-3 0,-5 3 0 0,0 0-10 15,0-6-13-15,0 6-16 0,0 0-13 0,0 0-13 0,0 0-15 0,0 0-9 16,0 6-11-16,0-6-9 0,0 10-13 0,-5-5-6 0,5 4-3 0,-9 6-5 15,4-6 1-15,5 10-1 0,-7-4 6 0,1 10 2 0,1-5 7 0,-11 8 4 16,11-3 6-16,-8 5-1 0,7 4-2 0,-9-4-7 0,1 3-7 0,4 1-7 16,-3 0-6-16,-1-4-7 0,1 0-5 0,0-2-3 0,0 2-5 0,0-6-3 0,0 0-6 15,0-3-3-15,-1-2-9 0,2 0-2 0,-2-4-4 0,1-6 1 0,8 6-2 16,-9-6 2-16,1 3-2 0,1-3 0 0,-2-5 0 0,8 5-1 0,-7-3-3 16,-2-6-1-16,4 5-2 0,-2-1 4 0,0-4 6 0,-1 6 8 0,9-6 9 15,-10 0 6-15,10 0 9 0,-9 0 7 0,9-6 9 0,-3 6 8 0,0-4 5 0,3-1 8 16,5 5 4-16,-6-6 10 0,6 3 9 0,0-7 5 0,0 5 1 0,0 1 2 15,0-8 1-15,0 8 1 0,0-6 1 0,6 0 0 0,-6 1 4 0,0 0 3 0,5-1 2 16,3-1 4-16,0 2 3 0,-3-1 3 0,2 1 2 0,0 3-2 0,-2-4 3 16,3 1-2-16,4-2 3 0,-5 7 0 0,5-1 0 0,-4 1 2 0,5-5 0 15,-7 3 1-15,7 6-3 0,0-6-2 0,0 6-1 0,1 0-6 0,4 0 1 0,-5 0-4 16,0 6-3-16,0 0-1 0,8-2-2 0,-9 1-4 0,0 4-3 0,3 1-6 16,-1-1-5-16,4 3-2 0,-5-3-5 0,0 4-3 0,1 2-2 0,-9 0-2 15,8 0-4-15,-8 0-4 0,9 3-5 0,-7-2-11 0,1-1-17 0,-2 3-19 0,0 3-19 16,-6-8-25-16,7 7-25 0,-2-4-27 0,-5-1-31 0,0-2-29 15,7 2-33-15,-7 0-43 0,0-6-49 0,0 1-68 0,0 1-79 0,0-2-40 0,0-3-19 0,0-2 12 16,0-4 24-16,0 0 36 0,0 0 38 0,0 0 41 0,9 0 47 0,-9-4 43 0,5-2 48 16,1-3 53-16,-6-2 53 0,7-2 67 0,-7 3 77 0</inkml:trace>
  <inkml:trace contextRef="#ctx0" brushRef="#br0" timeOffset="82207.89">20150 9369 0 0,'6'-14'14'0,"0"4"133"0,9 0 79 0,-10 1 57 0,3 4 46 0,-2-5 39 0,-1 5 35 0,-5 1 32 0,0-5 29 0,8 3 27 0,-8 6 25 0,7-6 21 0,-7 2 21 0,6 4-98 0,-6 0-161 0,6 0-90 0,-6 0-43 0,7 4-26 16,-2 2-12-16,-5 0-11 0,8 3-8 0,-2-5-5 0,1 11-7 0,-1-6-5 0,1 6-3 16,0 0 0-16,5 0-4 0,-5 3-2 0,-1 3-8 15,0-2-7-15,2 6-11 0,-1-1-7 0,6 1-7 0,-13-1-6 0,6 6-6 0,-1-2-5 16,3 2-3-16,-8-1-5 0,5 6-3 0,-5 4-5 0,0-2-7 0,-5 3-8 15,5-1-5-15,-8 0-8 0,3 1-9 0,-1-1-15 0,-7 1-16 0,6-3-22 0,-7 3-23 16,1-5-24-16,1-2-26 0,-8-4-32 0,7 1-33 0,0-6-37 0,-6 0-41 0,4 1-81 16,-4-6-97-16,6 2-53 0,-6-3-31 0,7-3 4 15,-2-6 24-15,-4 3 30 0,2-8 37 0,5 1 41 0,-1-5 42 0,-4 0 46 0,5-5 50 0,-2 1 53 0,0-8 57 16,-1-2 75-16,1 4 89 0</inkml:trace>
  <inkml:trace contextRef="#ctx0" brushRef="#br0" timeOffset="82775.85">20735 8970 0 0,'16'-6'21'0,"-11"6"138"0,1-5 81 0,-1 5 56 16,3-4 47-16,-8-2 38 0,0 1 34 0,8 1 34 0,-8 4 30 0,0-5 31 15,0 5 27-15,0 0 26 0,0 0 22 0,0 0-105 0,0 0-177 16,0 0-95-16,0 0-51 0,0 0-33 0,0 0-21 0,0 0-17 0,0 0-16 0,0 0-11 15,0 0-14-15,0 0-10 0,0 0-5 0,-8 5-7 0,8-5-7 16,0 4-5-16,-8 1-2 0,8 1-4 0,-5-2-1 0,5 7 3 0,-6-7 0 0,1 7 3 0,-2-3 4 16,-2-3 1-16,4 4-2 0,-8-3 2 0,8 3-3 0,-11-3-1 15,5 4 0-15,-2-5-2 0,-2-1-2 0,3 1-7 0,0-1-5 0,-1 2-7 0,-1-6-8 0,1 6-5 16,0-6-7-16,0 0-6 0,-1 0-4 0,2 0-6 0,-1 0-6 0,-1-6-5 16,2 6-1-16,0-6-4 0,4 2 2 0,-4-1 5 0,3 1 5 0,-1-1 7 15,2 1 6-15,3-2 6 0,-3-3 7 0,2 3 4 0,-1 0 6 0,7-3 3 16,0 4 4-16,-6-3 3 0,6-3-1 0,6 1 1 0,-6 5 1 0,0-5 0 15,0 1 0-15,7-6 3 0,-7 6 2 0,6-1 2 0,2-1 3 0,-3-2 2 0,-5 4 4 16,13-3 3-16,-8 3 8 0,4-1 2 0,-4-1 6 0,10 4 4 0,-3-4 4 16,0 7 5-16,2-2 4 0,-1 0 2 0,8 2 0 0,-3-1 2 0,3 5-2 15,-2 0-1-15,-1 0-2 0,8 5-2 0,-5-1-2 0,6 2-2 0,-9 0-3 16,3 3-3-16,3 1-6 0,-4-1-3 0,0 6-8 0,-8 0-2 0,2 0-3 16,-1 3-3-16,-6 3 1 0,-1-2-4 15,0 0-1-15,-6 7-2 0,0-7-1 0,-6 5 1 0,6-5-1 0,-6 5 1 0,-9-3-1 0,10-2 1 0,-9 1 3 0,2-1-1 16,-2-4-1-16,1 0-1 0,0 0-1 0,0-2 0 0,2-4-1 0,-5 6-1 15,4-3-1-15,1-3-3 0,-5-5-2 0,11 5-3 0,-9-3 2 0,9 3-4 0,-3-3-2 16,8 0-1-16,-7 3 3 0,2-9-1 0,5 4-1 16,0 1 6-16,-7-1 2 0,7-4 7 0,0 0 6 0,0 0 4 0,0 0 8 0,0 0 8 0,7 0 8 15,-7 6 8-15,5-6 8 0,-5 0 4 0,7 0 3 0,1 0 0 0,5 0 0 16,-7 0-3-16,6-6-3 0,2 6-7 0,-1 0-5 0,1-4-7 0,4 4-5 0,-5 0-10 16,7-5-12-16,-8 5-17 0,3 0-24 0,-2 0-18 0,-2 0-26 0,4-4-29 0,-3 4-29 15,0 0-41-15,2 0-43 0,-7 0-74 0,4 0-88 0,-3-5-94 0,5 5-92 16,-5 0-30-16,-3 0-1 0,0-4 18 0,4 4 28 0,-4 0 37 0,-5-6 41 15,0 6 48-15,0 0 48 0,0-6 58 0,0 6 60 0,0-4 75 0,0-1 80 0</inkml:trace>
  <inkml:trace contextRef="#ctx0" brushRef="#br0" timeOffset="83293.58">21472 9579 84 0,'6'-3'148'0,"2"-3"42"0,-8-3 30 0,5 0 31 0,-5 2 31 0,0-2 31 0,0-2 30 0,0 2 30 0,0 0 27 0,0-1 28 0,0 0 27 0,0-1-60 0,0 2-111 0,0 5-51 16,0-7-24-16,-5 1-9 0,5 1 0 0,-8 0-7 0,8 3-5 0,-6-3-9 0,6 3-10 0,-5-4-8 0,5 7-9 0,-7-3-7 0,7 1-7 31,-8 1-11-31,2-2-10 0,6 6-10 0,0-5-11 0,-6 5-14 0,6-4-14 15,-7 4-14-15,7 0-16 0,0 0-10 0,-5 0-12 0,5 0-9 0,-8 0-9 0,0 0-5 16,3 4-7-16,-1 1-3 0,-7 1-1 0,5-2-2 0,-4 7 1 0,0-1 2 16,-3-7 2-16,-4 8 1 0,6 3 1 0,1-4-2 0,-7 0-3 0,3 5-5 0,5-2-2 15,-1-2-4-15,-2 2 0 0,1-1-3 0,-1 1-2 0,7 2-4 0,-6-3 1 16,7 0-1-16,1 3-2 0,-8 0 1 0,6-5-1 0,7 5 5 0,-7 0 4 16,0-6 4-16,7 6 7 0,0 0 3 0,0-5 7 0,0 4 5 0,7 0 10 0,-7-3 9 15,7 4 8-15,0-6 6 0,-2 4 10 0,3 2 7 0,3 1 4 0,-3-2 8 16,4 1 2-16,2 1 6 0,-1-3 3 0,1 1 1 0,4 1-1 0,-5 1-1 15,7-2-8-15,-1-4 0 0,-6 5 0 0,6 0 0 0,2-6-2 0,-8 4 0 16,6 2-2-16,-6-3 2 0,0-3-3 0,0 0-1 0,0-5-5 0,-7 7-3 16,9-7-4-16,-10 1-3 0,1 2 0 0,-6-4-7 0,8 3-8 0,-8-6-3 15,0 0-3-15,0 5-4 0,0-5-2 0,0 4 0 0,0 0-5 0,-8 2 1 0,2-1-1 16,6-1-3-16,-5 1-5 0,-2 1-4 0,-7-2-3 0,8 2-9 0,-6-6-8 16,4 5-11-16,-5-1-15 0,0 1-14 0,-1-5-18 0,2 4-18 0,-7-4-17 15,6 0-17-15,-1 6-18 0,-6-6-11 0,8 0-14 0,-8 0-9 0,7 0-14 0,-5-6-18 16,4 6-17-16,-4-4-26 0,2 4-24 0,3-5-44 0,2 5-53 0,-2-4-49 15,-1-1-47-15,1-1-4 0,6 6 12 0,-6-4 24 0,7-2 28 0,1 1 32 16,5 1 34-16,-8 4 40 0,0-5 39 0,8-1 46 0,-5 2 49 0,5 0 59 0,0 4 70 16</inkml:trace>
  <inkml:trace contextRef="#ctx0" brushRef="#br0" timeOffset="83724.16">21778 10179 0 0,'-5'-3'82'0,"5"-3"64"0,0 2 45 0,0-1 41 0,0 1 35 0,0-1 39 0,-8 5 39 0,8-7 38 0,0-2 35 0,0 4 37 0,-5 1 34 0,5-2-8 0,0-3-29 0,-8 5-53 0,8-1-69 0,0-1-31 15,0-4-16-15,-6 5-10 0,6 1-11 0,0-1-12 0,0-1-13 0,0 2-12 0,0 0-13 0,0-1-13 0,0 5-11 0,0-6-11 16,0 6-16-16,0 0-11 0,0-3-15 0,0 3-15 0,0 0-76 0,0 0-44 16,0 0 0-16,0 0 0 0,0 0 0 0,0 0 0 0,0 0 0 15,0 0 0-15,0 0 0 0,0 0 0 0,0 3 0 0,0 3 0 0,0-1 0 0,0 3 0 16,6-2 0-16,-6 8 0 0,0-4 0 0,0 5 0 0,8 0 0 0,-8-1 0 0,0 6 0 15,0-5 0-15,0 3 0 0,5 3 0 0,-5-2 0 0,0 5 0 16,0-3 0-16,0-3 0 0,0 7 0 0,0-6 0 0,8 1 0 0,-8-1-7 0,0 1-216 16,-8 5-84-16,8-6-97 0,-5 2-117 0,5-3-123 0,-8-3-48 0,8 4-11 15,-6-4 15-15,6 0 27 0,-7 0 38 0,1-6 48 0,-2-3 53 0,8-3 59 0,-5-6 65 0,-3 3 72 16,-2-11 86-16,1 1 89 0</inkml:trace>
  <inkml:trace contextRef="#ctx0" brushRef="#br0" timeOffset="85760.65">22428 9829 94 0,'-5'6'162'0,"0"-6"42"0,5 0 30 0,-8 0 26 0,8 0 21 0,0 0 19 0,0 0 18 0,0 0 17 0,0 0 16 15,0 0 16-15,0 0 17 0,0 0-70 0,0 0-120 0,0 0-59 0,0 0-32 0,0 0-10 0,0 0 1 0,0 0-1 0,0 0 2 0,0 0 2 0,0 0 0 0,0 0-1 16,0 0 0-16,0 0 1 0,0-6-5 0,0 6-2 0,0 0-7 0,0 0-5 0,0 0-8 16,8 0-5-16,-8 0-5 0,0 0-5 0,0-6-3 0,0 6-3 0,5 6-4 15,-5-6 2-15,5 0-3 0,4 0-1 0,-4 6-5 0,2-6-3 0,1 0-5 16,-3 3-6 0,2-3-6-16,0 0-5 0,6 6-10 0,-8-6-14 0,9 0-24 0,-9 4-33 0,11-4-41 0,-5 0-60 0,-4 0-75 0,6 5-96 0,0-5-103 0,-7 0-42 15,7 0-13-15,-5 0 7 0,4 0 15 0,-6 0 19 0,0-5 22 0,-6 1 35 16,7-2 39-16,-7-3 49 0,0 3 54 0,0-9 66 0,0 6 71 0</inkml:trace>
  <inkml:trace contextRef="#ctx0" brushRef="#br0" timeOffset="85981.53">22529 9570 0 0,'-9'-6'10'0,"9"-3"127"0,0 6 80 16,-7-9 62-16,7 3 53 0,0-1 45 0,0 5 45 0,-5-4 39 0,5-1 37 0,0 0 30 16,0 5 32-16,0-1 27 0,0 3 25 0,0 3-91 0,0 0-157 0,0-6-92 15,0 6-60-15,0 0-38 0,0 0-33 0,0 0-26 0,0 0-28 0,0 0-24 16,0 0-20-16,0 0-15 0,0 0-12 0,-6 6-7 0,6-3-6 0,0 3-3 0,0-1-2 15,0 5 1-15,0 0-1 0,-8-1 0 0,8 6 5 0,0-1 2 16,0 5 5-16,0 2 5 0,0 4 3 0,0-1 3 0,-5 0 0 0,5 1-2 0,0 3-5 16,0 2-11-16,0 3-13 0,0-3-21 0,0 1-23 0,0 2-29 0,0-3-30 0,0-2-35 15,0 2-33-15,5-6-38 0,-5 1-42 0,0-1-92 0,8 1-119 0,-8-1-61 32,6-5-34-32,-1 1-2 0,-5-6 14 0,7 7 32 0,2-7 37 0,-4-4 44 15,-5-1 45-15,6 0 47 0,1-3 52 0,-2-6 53 0,3 0 58 0,0 0 83 0,-8-6 95 0</inkml:trace>
  <inkml:trace contextRef="#ctx0" brushRef="#br0" timeOffset="86566.4">23640 9452 0 0,'8'-4'2'0,"-8"4"112"0,0-6 80 0,5 2 59 0,-5 4 48 16,7-5 43-16,-7 0 40 0,0 1 36 0,0-2 34 0,9 2 32 16,-9-1 32-16,0-1 26 0,0 6 26 0,0-3-77 0,0 3-141 0,0-7-88 0,0 7-64 15,0 0-38-15,0-3-31 0,0 3-26 0,0 0-21 0,0 0-22 0,0 0-17 16,0 0-17-16,0 0-13 0,0 0-10 0,0 0-8 0,0 0-4 0,5 10-3 0,-5-7-1 15,0 3 2-15,0 3 3 0,0-3 2 0,-5 3 7 0,5 6 3 0,0-5 4 16,0 5 6-16,-9-1 1 0,9-1 5 0,-7 8 1 0,2-6-1 0,-3 4-1 16,-3 2 0-16,3-3-1 0,-4 1 0 0,-2 2-2 0,1-3 1 15,-1 3-4-15,2-2 0 0,-7 5-5 0,6-3-7 0,-6-3-8 0,4 1-8 0,-4 2-8 0,1-2-9 16,-1-4-5-16,-2 4-6 0,3-5-6 0,-9 1-3 0,6 1-7 16,2-7-6-16,-1 0-2 0,1 1-4 0,-1 1-1 0,1-8 4 0,-2 9 6 0,3-8 6 15,4 1 8-15,-4-1 8 0,4 2 7 0,2-6 9 0,-2 3 6 0,9-3 9 0,-8 0 9 16,6 0 8-16,0-3 7 0,0 3 4 0,7-6 6 0,-6 2 4 0,6-1 4 15,0 1 0-15,-7-1 3 0,7-2 2 0,0-2-1 0,0 4-3 0,7-5-3 16,-7 1-5-16,0 0-4 0,0-7-5 0,6 7-2 0,-6-6-2 0,7 0 0 0,0 0-3 16,0 6 4-16,6-6 0 0,-8 2 5 0,9-2 1 0,-2 3 6 0,8 3 4 15,-8 0 4-15,9-1 6 0,-3 1 4 0,3 3 6 0,-2 1 3 0,0 1 4 0,9-2 1 16,-9 6-4-16,0 0-1 0,6 6-5 0,-4-2-4 0,-1 1-4 16,6 5-7-16,-8-5-4 0,1 5-5 0,1 4-6 0,-6 2-2 0,6-1-3 0,-8 3-5 15,9 1-3-15,-9 2-2 0,1-3-3 0,-6 7-4 0,5-5-1 0,1 5-9 16,-7-1-7-16,2-5-15 0,-3 2-16 0,2 1-16 0,2-2-15 0,-4 1-18 15,-5-7-16-15,5 6-19 0,-5-5-21 0,8-2-25 0,-8-3-21 0,0 4-31 16,5-7-33-16,-5 2-45 0,0 0-51 0,0-3-61 16,8-3-64-16,-8-3-17 0,0 6 12 0,0-6 18 0,0 0 28 0,6 0 34 0,-6-6 35 0,7-3 39 0,-7 5 40 0,6-10 46 15,-6 3 47-15,7-3 57 0,-7-1 61 0</inkml:trace>
  <inkml:trace contextRef="#ctx0" brushRef="#br0" timeOffset="86882.74">24214 9287 0 0,'7'-10'19'16,"6"-1"135"-16,-7 2 75 0,8-4 53 0,-14 1 40 0,7 3 35 0,-2-6 32 0,3 6 31 0,-8-7 30 0,0 2 31 0,5 4 33 0,-5 1 28 0,0 0 33 0,0 3-93 0,0-4-165 0,0 5-79 0,0 1-42 0,0-1-16 0,0-1-9 0,0 2-7 0,0-1-10 0,0 5-10 0,0 0-12 0,0-4-14 0,0 4-16 0,-5 0-16 0,5 0-21 0,0 0-17 15,-8 0-17-15,8 0-15 0,-5 0-14 0,-2 4-10 0,7 1-9 0,-9-1-4 16,4 2-6-16,-1-1 1 0,-1 4-2 0,-6 1-1 0,7 5-1 0,-1-6 3 0,-7 6 2 15,9 1 2-15,-8-2 4 0,6 5 2 0,0-4 5 0,-5 4 2 0,4 1 2 16,2 0 0-16,0 4 2 0,-1-3 0 0,2 1-1 0,-3-2 0 0,0 5 0 16,3-1 1-16,5 1 0 0,-6-1 0 0,6 1-1 0,-5-1-1 15,5 0-2-15,0 0 1 0,0-3 0 0,0 3-1 0,5 0-4 0,-5 1-3 0,0-1-8 0,6 1-11 16,-1-1-12-16,3 1-18 0,-8-1-22 0,13 0-14 0,-6 1-15 0,-1 3-17 16,8-2-21-16,-7-3-26 0,5 3-28 0,0-4-44 0,1-1-52 0,1 3-67 15,-1-5-76-15,0 2-34 0,0-8-17 0,1 2 14 0,-2-4 28 0,1-1 25 0,-7-1 29 16,7-4 35-16,0-5 38 0,-5 0 41 0,5 0 45 0,-8-5 53 0,4 1 59 15</inkml:trace>
  <inkml:trace contextRef="#ctx0" brushRef="#br0" timeOffset="87151.39">24696 9390 0 0,'7'-21'24'0,"-7"7"143"0,5 1 82 0,-5-8 60 15,0 6 52-15,0 6 40 0,9-7 36 0,-9 7 35 0,0 3 32 0,5-3 30 0,-5 5 31 0,0-5 27 16,0 3 25-16,0 6-106 0,0 0-182 0,7-6-99 15,-7 6-54-15,0 0-34 0,0 0-24 0,0 0-19 0,0 0-20 0,0 0-11 0,0 0-17 0,0 0-7 16,-7 6-10-16,7 0-4 0,0 3-7 0,0 0-3 0,0 1-7 0,0 5-1 16,0 0 2-16,7 4 0 0,-7 2 4 0,0-3 3 0,0 6 7 0,0 1 1 0,0 4 0 15,-7-4-1-15,7 3-1 0,0 6-7 0,0-4-3 0,-5 4-4 0,5-4-2 16,0 3-5-16,0 1-6 0,-9-4-12 0,9 4-13 0,0 2-14 0,0-8-16 16,0 6-18-16,0-5-26 15,0 1-30-15,0-5-31 0,0-1-36 0,0 0-38 0,0-4-59 0,9-2-74 0,-9 2-90 0,0-4-93 0,5-3-28 0,-5-2 4 0,7-2 18 16,-7 1 26-16,6-4 38 0,-6-1 43 0,0-5 46 0,0 0 48 0,5 0 53 0,-5-5 54 15,9-5 66-15,-9-1 71 0</inkml:trace>
  <inkml:trace contextRef="#ctx0" brushRef="#br0" timeOffset="87387.63">24982 9662 0 0,'0'11'40'0,"0"-7"158"0,-5 2 87 15,5-6 61-15,0 0 48 0,0 0 36 0,0 0 30 0,5-6 27 0,-5 2 27 16,8-1 27-16,-8-1 30 0,0 6 27 0,0 0 25 0,0 0-119 0,6 0-207 0,-6 0-103 15,0 0-50-15,0-4-24 0,0 4-14 0,0 0-1 0,0 0 3 0,5-6 0 16,3 6 0-16,-8 0-4 0,5-4-10 0,2 4-8 0,7-5-9 16,-8 5-10-16,6-5-10 0,2 5-9 0,-1-4-9 0,8 4-7 15,-2-6-5-15,-7 6-5 0,8 0-7 0,0-4-4 0,4 4-8 0,-3 0-6 0,-3 0-12 0,3 0-16 16,-2 0-20-16,1 0-28 0,-1 0-31 0,2 4-38 0,-2-4-39 0,-6 0-49 16,5 6-52-16,-2-6-120 0,2 4-153 0,-4-4-64 0,4 5-20 0,-4-5 7 0,-2 0 20 15,2 0 34-15,-1 0 39 0,0-5 49 0,0 1 51 0,0-6 58 0,-7-1 58 31,1 2 67-31,6-1 70 0</inkml:trace>
  <inkml:trace contextRef="#ctx0" brushRef="#br0" timeOffset="87874.9">25920 9351 0 0,'13'-6'48'0,"-6"-4"110"0,5 5 66 0,-5-4 56 0,1-1 49 16,-3 1 46-16,3 0 43 0,-2-3 40 0,-1 3 40 0,-5-1 36 15,8 1 33-15,-8 0 10 0,0-3-3 0,7 3-82 0,-7 0-122 0,0-1-71 0,6 5-42 16,-6-4-28-16,0-1-22 0,0 4-23 0,6 1-20 0,-6-5-20 0,0 5-19 16,0 1-16-16,0 4-14 0,0-5-13 0,0 5-14 0,0 0-13 0,0 0-18 15,0 0-16-15,0 0-17 0,0 0-10 0,0 0-8 0,0 0-7 0,0 0-4 16,0 5-5-16,7-1-1 0,-7 1-1 0,0 5 0 0,0 1 2 0,0-1 3 0,0 4 2 16,0-1 4-16,0 2 3 0,0 1 8 0,0 2 0 0,0 3 2 0,0-2 2 15,-7 5 1-15,7-3-1 0,0 3 1 0,-6 1-4 0,0-1-1 0,6 0-5 16,-7 1-4-16,-1-1-6 0,3 0-4 0,-9-5-4 0,9 5-6 0,-3-3-6 15,1-2-4-15,-5-4-5 0,5 4-8 0,-6-5-3 0,0-4-3 0,7 5-4 16,-6-6 1-16,-2 2-2 0,1-1 2 0,-1-1 0 0,2-3 2 0,-2 3 1 0,1-3 0 16,1-2 5-16,0-4 3 0,-3 5 3 0,10-5 7 0,-9 0 7 0,9 0 6 15,-11 0 3-15,11 0 8 0,-1 0 4 0,-1 0 6 0,2 0 7 0,-4-5 8 16,9 5 8-16,-5 0 8 0,5-4 4 0,0-2 7 0,-7 6 3 0,7-5 3 0,0 1 3 16,0-2 5-16,0 6 1 0,0-5 3 0,0 1 1 0,0-2-2 0,7 2 0 15,-7-1 0-15,0-4 0 0,0 3 0 0,5 2-3 0,-5-1-1 0,9-1 0 16,-4 2-5-16,-5-2 0 0,7 2-3 0,-1-1-1 0,-1 5-2 0,3-5-1 15,0 5 0-15,3-4 1 0,-3 4 1 0,4 0 0 0,1 0-1 0,1 0-2 16,-1 4 2-16,0 1-1 0,-2-5-2 0,10 9-2 0,-8-3-2 0,8 4-1 0,-3-1-1 16,1 0-2-16,-6 6-2 0,8-5-2 0,-2 5-5 0,-6 5 0 15,0-7-3-15,5 8-1 0,-4-6-3 0,-1 4-2 0,-1-4-4 0,-3 4-10 0,3-5-11 0,-6 7-17 16,0-6-21-16,9-2-24 0,-10 2-23 0,3 1-24 0,-8-7-23 0,6 0-33 16,-1 0-30-16,-5 2-63 0,8-1-73 0,-8-4-88 0,0 3-94 0,5-5-29 15,-5 1 4-15,0-5 22 0,0 0 33 0,0 0 37 0,7 0 40 0,0-5 42 0,-7 1 42 16,7-1 47-16,-7-5 52 0,0 0 66 0,6-4 73 0</inkml:trace>
  <inkml:trace contextRef="#ctx0" brushRef="#br0" timeOffset="88159.18">26260 9154 0 0,'5'-19'1'0,"2"4"108"0,-1 0 69 0,-6 2 49 0,8-8 43 0,-2 12 40 0,-6-6 38 0,7 6 35 0,-7-7 32 0,0 7 30 0,5 0 30 0,-5 3 27 0,0 1 28 0,0-3-74 0,0 3-130 0,8-1-70 0,-8 6-36 0,0 0-26 16,0-4-25-16,0 4-20 0,0 0-23 0,0 0-16 0,6-6-18 0,-6 6-8 0,0 6-8 0,7-6-6 16,-7 0-4-16,6 4-6 0,-1 2-3 0,2-1-3 0,2-1-5 0,1 5 4 15,-2 0 2-15,5 3 1 0,-5-3 4 0,3 6 1 0,2-2 0 0,7 2 0 16,-8 6-7-16,3-8-5 0,-3 7-7 0,7 0-6 0,-5 4-6 0,-1 2-4 16,6-4-6-16,-6 5-5 0,0-5-3 0,-5 9-6 0,4-2-1 0,-6 0-5 0,8 0-2 0,-7 5-3 15,-7-4-3-15,5 4-3 0,-5 0-3 0,0 2-8 0,-5-3-12 0,5 1-18 16,-7 5-21-16,-1-5-26 0,-4 0-37 0,5 5-35 0,-6-5-33 0,0 2-49 0,-5-3-51 15,4-3-104-15,-4-2-123 0,-3 2-51 0,7-6-11 0,-6-4 10 0,1-2 27 16,6 2 32-16,-6-10 39 0,6 1 48 0,0-3 52 0,0-2 51 0,-1-1 53 0,2-5 61 16,-1 0 67-16</inkml:trace>
  <inkml:trace contextRef="#ctx0" brushRef="#br0" timeOffset="88604.93">27029 9293 0 0,'31'-16'9'0,"-4"5"118"0,5-2 65 0,-5 4 43 16,-10-6 32-16,11 0 33 0,-9 5 29 0,0-4 31 0,2-2 30 0,-9 7 31 15,2-6 30-15,-1 6 31 0,-1-1 32 0,-5-1-77 0,-2 2-141 0,3-1-65 16,-1 5-26-16,-7 1-9 0,0-5-6 0,0 3-9 0,0 0-19 0,-7 3-15 0,7-3-20 16,-8 0-20-16,3 2-18 0,-2-1-20 0,-5 1-19 0,-1 4-18 0,-1 0-14 15,9-5-11-15,-16 5-11 0,8 0-5 0,0 5-7 0,-6-1-2 0,6 1 1 16,-2-1 1-16,4 8 4 0,-10-9 0 0,16 9 4 0,-9-3-1 0,1 4 1 15,1-2-4-15,3 4 0 0,-1-1-1 0,2-5 0 0,2 6-1 0,-1-1 0 16,1-2 1-16,-1 1 1 0,7-4 3 16,-5 6 3-16,5-3-1 0,-9-3 2 0,9 0 2 0,0 1 2 0,0-1 2 0,0 3 4 0,0-3 2 0,0-5 2 0,0 5 4 15,0 2 6-15,9-2 1 0,-9 1 6 0,5 0 8 0,2-1 3 0,-7 2 6 16,6-2 7-16,1 7 7 0,-1-7 3 0,7 0 3 0,-8 6 2 0,9-6 0 0,1 7-1 16,-3-1 0-16,0-6-2 0,3 6-4 0,-3 0-5 0,0-2-4 0,2-2-6 15,-1-2-7-15,0 7-6 0,-5-7-6 0,3 0-5 0,-4 1-4 0,-1 1-4 16,2-1-2-16,-8-7-2 0,7 8 1 0,-7-7-1 0,0 6 2 0,0-5 0 15,0 4 1-15,-7-3 2 0,-1 4-1 0,8-5 0 0,-6-1 0 0,-7 5 1 0,8-3-3 16,-11 3 1-16,5-3-4 0,4-2-7 0,-7 7-11 0,-4-7-9 0,5 1-16 16,0 1-16-16,-1-2-18 0,1 1-20 0,1-1-19 0,-2 1-21 0,1-1-21 15,0-4-24-15,7 0-24 16,-6 6-25-16,-2-6-23 0,1 6-21 0,8-6-45 0,-11 0-55 0,11 0-66 0,-3 0-73 16,-3 0-16-16,11-6 12 0,-8 6 23 0,3 0 31 0,5-6 34 0,-7 2 38 0,7 4 41 0,0-5 42 0,7 1 42 0,-7-5 43 0,5 3 60 15,3-3 65-15</inkml:trace>
  <inkml:trace contextRef="#ctx0" brushRef="#br0" timeOffset="89077.55">27478 9570 0 0,'19'9'25'0,"-6"1"151"0,0 1 97 0,0-1 69 15,1-7 50-15,-9 3 38 0,3-1 28 0,-3-5 29 0,-5 4 29 0,0-4 30 0,0 0 26 0,0 0 29 16,5 0 24-16,-5 0-111 0,0 0-187 16,0 0-115-16,0 0-74 0,0 0-39 0,0 0-17 0,0 6-6 0,0-6-1 0,0 4-5 0,0 1-7 0,0 0-10 15,-5-1-6-15,5 2-8 0,0-2-6 0,-5 7-4 0,-3-7-6 0,8 2-4 16,-5 3-4-16,-3-4-1 0,-5 5-2 0,7-1-1 0,-2-3 0 0,-5 3 0 15,8 1 0-15,-9-5-1 0,9 4 1 0,-10-5-2 0,4 2-1 0,3 0-1 0,-4-3 1 16,3 3 1-16,-2-6 1 0,4 0-1 0,2 0 4 0,-9 0 0 0,7 0-2 16,1 0 3-16,1-6 1 0,5 6-2 0,-8-3-1 0,8-3-1 15,-8 0-2-15,8 6-4 0,0-9-1 0,0 5-3 0,0-1-3 0,0 1-3 0,0-2-1 0,0 1-4 16,8-5-1-16,-8 5-3 0,0 1-5 0,8-6-2 0,-3 5-4 0,-5-4-1 16,6 3-1-16,6-3-2 0,-3 3 3 0,-4-4 1 0,8 6 0 0,-8-1 3 15,11 0 0-15,-3 1 3 16,-2-2-2-16,4 6 5 0,-3 0 3 0,0 0 3 0,1 0 4 0,1 0 3 0,-1 6 3 0,0-2 2 0,0 1-1 0,1 4 4 0,-9 1 1 15,10 1 2-15,-3-1 2 0,-5-1-1 0,-2 0 0 0,2 6 0 0,-1 0-2 32,-6 0 2-32,0-2 0 0,0 2 2 0,0 6 1 0,-6-2 0 0,-1 2-2 0,2-3 1 15,-9 6-4-15,1-3 1 0,1 2-3 0,-2-2 1 0,1 3 1 0,0-6 0 16,0 3 0-16,-1-8-1 0,1 7-1 0,8-4-1 0,-9-3 3 0,9-2 2 16,-2-2 2-16,-1 7-1 0,3-11 2 0,5 4 4 0,-6-5 0 0,6 2 6 15,0 3 2-15,0-9 7 0,0 0 5 0,6 5 7 0,-6-1 6 0,0-4 5 0,5 7 2 16,3-7 5-16,-8 0-2 0,7 0 2 0,-2 0-4 0,9 0 0 0,-9 0-4 15,8 0-34-15,1 0-19 0,-1 0 0 0,8 0 0 0,-11-7 0 0,11 7 0 16,-1 0 0-16,-1 0 0 0,-5 0 0 0,4-4-93 0,3 4-94 0,-10 0-67 16,10 0-148-16,-8-5-182 0,1 0-81 0,-2 1-27 0,2-2 0 0,-1 2 14 0,-8-10 24 15,9 4 30-15,-9-5 43 0,-5-4 51 0,7-7 60 0,1 7 66 0,-8-11 80 0,-8 2 85 16,8-2 122-16,-7-3 116 0</inkml:trace>
  <inkml:trace contextRef="#ctx0" brushRef="#br0" timeOffset="91205.73">28448 9585 98 0,'-8'0'171'0,"2"0"47"0,6 4 34 0,-5-4 25 0,-3 0 23 0,8 0 19 0,-7-4 22 0,7 4 23 0,-6 0 23 0,0 0 23 0,-1 0 28 0,7 0-68 0,-5 0-119 0,5 0-68 0,-8 0-41 0,8 0-18 0,0 0-9 0,-6 0-1 0,6 0 1 0,0 0-6 0,0 0-8 15,0 0-7-15,0 0-11 0,0 0-12 0,0 0-13 0,0 0-13 0,0 0-10 16,0 0-1-16,0 0 4 0,6 0 7 0,-6 0 9 0,8 0 10 0,-3 4 8 16,-5-4 9-16,7 5 8 0,5-5 9 0,-5 0 7 0,6 6 7 0,1-6 4 15,6 4 1-15,-8-4 6 0,8 6-5 0,-1-6-12 0,7 0-10 0,-8 0-15 0,9 0-13 16,-6 0-8-16,5 0-13 0,-8 0-8 0,9 0-9 0,-1-6-11 0,-7 6-3 0,7-4-8 15,-6 4-5-15,0-6-3 0,1 6-18 0,-3 0-17 0,1-5-29 0,1 5-27 16,-7-4-31-16,0 4-31 0,1 0-38 0,-1-6-40 0,-8 6-72 0,1 0-86 16,2-3-86-16,-8 3-83 0,0 0-32 0,0 0 0 0,-8-6 20 0,8 6 34 0,-6-6 41 15,-7 3 47-15,8-3 47 0,-9 3 48 0,1-4 54 0,0-2 57 0,0-2 73 16,-8 7 75-16</inkml:trace>
  <inkml:trace contextRef="#ctx0" brushRef="#br0" timeOffset="91427.09">28603 9360 0 0,'0'0'11'0,"0"0"129"0,-5 0 82 0,5 0 61 0,0 0 47 0,0-5 41 16,0 5 36-16,0 0 36 0,0 0 34 0,0-4 33 0,0 4 35 0,0-6 32 16,0 3 32-16,0 3-86 0,0 0-154 0,0 0-86 0,5-7-54 0,-5 7-31 15,0 0-18-15,0-5-15 0,0 5-13 0,8 0-14 16,-8 0-14-16,0-4-15 0,0 4-18 0,0 0-14 0,7 0-15 0,-7 0-12 0,0 4-10 0,5-4-9 16,-5 5-7-16,7 2-6 0,-7-4-5 0,0 7-1 0,7-1-5 0,-7 2 0 0,0-2-2 15,5 7 1-15,-5-2 1 0,0 5-2 0,8-4 0 0,-8 4-2 0,0 1-1 16,0 5-3-16,0-1-3 0,0-5-4 0,0 5-6 0,0 7-11 0,0-7-18 0,0 4-29 15,0 2-35-15,0 0-50 0,-8-2-56 0,8 2-116 0,0-2-142 0,-5 2-92 16,-2 0-59-16,7-5-19 0,-7-1 6 0,2 1 15 0,-2-7 28 0,-1 2 34 16,-5-4 43-16,7-3 53 0,-6-4 58 0,-2 2 71 0,-4-2 73 0,-3-2 100 0,2-7 109 15</inkml:trace>
  <inkml:trace contextRef="#ctx0" brushRef="#br0" timeOffset="95322.02">29901 9262 96 0,'5'-9'165'0,"-5"4"46"0,7-5 37 0,-7 4 33 0,0-3 34 0,0 0 30 0,0-1 32 0,0-4 30 0,0 4 29 0,0-5 25 0,0 0 26 0,0 6-70 15,0-7-123-15,7 7-68 0,-7-6-35 0,0 6-21 0,0 0-11 0,0-3-13 0,0 3-10 0,5-1-12 0,-5 1-15 0,0 4-11 0,0 1-10 0,0-2-11 0,0 0-12 0,0 6-6 0,0 0-12 0,0 0-6 16,0 0-11-16,0 0-9 0,0 0-11 0,0 0-12 16,0 0-7-16,0 0-7 0,0 0-3 0,8 6-3 0,-8 0 4 0,0-2 1 0,0 1 7 0,7 4 2 15,-7 1 4-15,0-1 4 0,0 6 6 0,5 0 5 0,-5 0 9 0,0 0 4 16,0 4 7-16,0-4 3 0,0 3 0 0,0-2-1 0,-5 2-3 0,5 3-4 15,-7-2-4-15,7 1-2 0,-8 0-1 0,3-2-1 0,-2 2-2 0,-5-4-2 0,4 2 1 16,0 3-1-16,-3-2-3 0,4 0 0 0,-7 1-3 0,2-1-5 0,1-4-5 16,-5 3-8-16,4-2-10 0,0 4-11 15,-3-4-13-15,-4-4-10 0,6 3-9 0,-6 0-8 0,-2 1-8 0,9-7-5 0,-8 6-6 0,2-6-1 0,-3 0-3 0,9 1 2 16,-8-4 2-16,0 3 6 0,9-3 10 0,-10-3 13 0,8 3 11 0,0-6 11 16,0 0 12-16,7 5 9 0,-7-5 9 0,5-5 6 0,-5 5 8 0,8 0 5 15,-3-6 3-15,8 3 6 0,-6 3 6 0,6-6 6 0,0 2 6 0,-5-7 8 16,5 7 8-16,0-6 7 0,0 5 4 0,5-4 5 0,-5-1 5 0,0-1 3 15,6 2 4-15,-6-1 3 0,0 1 0 0,8 0-1 0,-3-3-2 16,-5 3-5-16,8-1-6 0,-3 5-6 0,3-4-10 0,-2 3-4 0,1-3-4 0,6 5-4 0,-7-1-3 0,2-2-2 16,2 4-2-16,-2 3 0 0,5-6 0 0,0 6 1 0,1 0 2 0,-9 0-2 15,8 0 2-15,1 6-3 0,-2-6 0 0,9 3-3 0,-10 4-3 0,5 2-3 16,-5-4 1-16,10 5-6 0,-9-1 0 0,0 3-6 0,3-3-3 0,4 6 0 0,-7-6-2 16,1 6 1-16,1-2 1 0,7 2-2 0,-10 5 0 0,1-6 0 0,-3 7 0 15,3-3-1-15,-1 3 1 0,-3-2 1 0,5-5-1 0,-6 5-1 0,0 2 2 16,-2-2-2-16,3 2-4 0,-1-3-10 0,-7 1-13 0,5-4-15 0,2 0-16 0,-7 0-22 15,7 0-20-15,-7 0-25 0,0-6-26 0,5 1-26 0,-5-1-26 0,0 0-31 16,8-3-30-16,-8 0-43 0,0 3-51 0,5-9-76 0,-5 4-80 0,0 1-31 16,0-5-2-16,8 4 20 0,-8-4 29 0,0-4 37 0,6 4 35 0,-6-5 44 15,7 1 40-15,-7-5 44 0,6 3 46 0,-6-9 55 0,7 6 59 0</inkml:trace>
  <inkml:trace contextRef="#ctx0" brushRef="#br0" timeOffset="95842.97">31092 9217 0 0,'5'0'53'0,"-5"-3"97"0,0 3 58 0,0 0 46 0,0-6 41 0,0 6 33 0,0-4 30 0,0-1 28 15,0 1 30-15,0-1 27 0,0-2 27 0,-5 4 0 0,5-8-14 0,0 7-75 0,0-2-108 0,0 1-58 0,0 1-32 0,0-5-20 0,0 3-13 0,-7 2-9 0,7-7-6 0,0 7-9 0,0-7-11 0,-5 7-8 16,5-5-13-16,-7 3-9 0,7-3-10 0,-8 3-13 0,3 3-12 0,5-3-11 0,-14 0-15 16,9 2-9-1,-3-1-12-15,0 1-6 0,-3 4-9 0,-1 0-5 0,-4 0-6 0,5 4-3 0,-2-4-3 0,0 5-1 0,-1-1-1 0,-6 8 3 0,6-9-1 0,4 9 3 16,-3-3 4-16,-1 0-1 0,1 1 1 0,0 4 1 0,0 2 2 0,-1-7 4 31,7 6 1-31,-6 0 2 0,8 0 2 0,-9-6 3 0,9 4 2 0,-2 2 0 16,-1-3 1-16,2 1 1 0,0-4 0 0,6 6 3 0,-7-3 3 0,7-3 4 15,0 4 4-15,-5-2 6 0,5-2 6 0,0 7 8 0,5-7 5 0,-5 6 5 0,0-6 7 16,7 7 8-16,-1-2 6 0,-6-4 5 0,6 4 7 0,9-4 2 0,-10 5 2 16,9-2-2-16,-9-2-2 0,8 2-4 0,1-1-4 0,-1 1-4 0,0-2-7 15,0-2-3-15,0 7-5 0,0-7-5 0,0 0-3 0,1 1-5 0,-2 1-2 0,1-1-4 16,1-7 0-16,-9 8-5 0,9-1-2 0,-7-1-2 0,-1-4 0 0,6 5-2 16,-3-6 1-16,-4 7-3 0,-5-7 2 0,7 5-2 0,-7-3 3 0,6-1 0 15,-6 5 0-15,0-6 3 0,-6 1 1 0,6 1 1 0,-7-2 3 0,7 7-2 16,-5-7 1-16,-11 1-9 0,11-1-5 0,-8 5-10 0,7-3-10 0,-7 0-10 15,-1-3-15-15,1-3-12 0,1 6-17 0,-2 0-13 0,1-6-17 0,0 4-14 16,0-4-18-16,7 0-12 0,-7 5-13 0,0-5-11 0,6 0-8 0,0 4-5 0,-5-4-8 16,4 0-7-16,3 0-7 0,-9 0-8 0,9 0-10 0,5 0-4 0,-7 0-8 15,-1-4-16-15,8 4-19 0,-6 0-28 0,6 0-26 0,0 0-38 0,0 0-44 0,0 0-13 16,0 0-1-16,0 0 15 0,0 0 24 0,0-5 29 0,0-5 31 0,6 4 32 16,-6 3 32-16,8-3 39 0,-8 0 43 0,7-3 43 0,-2 0 47 0</inkml:trace>
  <inkml:trace contextRef="#ctx0" brushRef="#br0" timeOffset="96446.53">31333 9746 33 0,'0'-9'122'0,"-8"-2"55"0,3 1 39 0,-2 1 35 0,1-6 32 16,6 6 33-16,-6-1 34 0,6-1 34 0,-7 1 33 0,-1 1 33 0,8 0 32 0,-5-1-32 0,-2-1-70 0,0 2-58 0,7 5-55 0,-5-7-31 0,5 1-13 0,0 7-13 0,-7-9-8 0,7 9-16 0,0-3-17 0,0 3-17 0,0-4-16 0,0 2-17 0,7 1-12 0,-7-1-14 0,0-1-10 0,5 2-9 0,2-1-8 15,-7 1-5-15,7-1-3 0,-2-2-1 0,3 7-3 0,-1-3-1 0,-1-3 1 0,0 6 1 16,6-4 1-16,-4 4-2 0,5 0 1 0,-7 0 1 0,7 0-2 0,0 0 1 15,0 4-3-15,6 2-1 0,-6-3-5 0,8 4-2 0,-9 2-4 0,8 0-4 16,1 2-5-16,-11-2-5 0,11 1-5 0,-2 5-1 0,1-6-5 0,-7 6-4 16,1-5-3-16,4 5-3 0,-4 0-3 0,-9-6 1 0,11 6 1 0,-11-5-2 0,1 5 2 15,1-1 0-15,-7-4 5 0,0 5 2 0,0 0 0 0,0-6 0 0,-7 4 3 16,7 2-1-16,-6 1 0 0,1-7-7 0,-11 6-6 0,11 0 0 16,-9-6 0-16,1 1 0 0,1 4-19 0,-2-4-7 0,-4-5-4 0,4 5-4 0,-7-4-1 15,8 3-2-15,-6-4-2 0,1-1 0 0,4 2 1 0,2-6 2 0,-9 4 0 16,8 1 6-16,-1 1 8 0,4-6 6 0,2 3 4 0,-5-3 6 0,5 7 2 0,-3-7 1 15,4 5 4-15,1-5-1 0,6 0 2 0,-8 0 0 0,8 0 2 0,0 0 0 16,0 0 4-16,0 0-1 0,0 0 2 0,0 0 4 0,0 0 3 0,0 0 6 16,8 0 2-16,-8-5 6 0,6 5 2 0,1 0 5 0,-1 0 3 0,-1 0 0 0,11 0 3 15,-11 0 0-15,8 0 1 0,1 0-3 0,-2 5-41 0,8-5 0 0,-8 4 0 16,9 1 0-16,-3-1 0 0,1 5 0 0,2-3 0 0,-2 3 0 0,-6-3 0 16,7 4 0-16,-6-1 0 0,4 0 0 0,-4 2 0 0,-2-2 0 15,2 1 0-15,-8 1 0 0,1-3 0 0,-2 7 0 0,4-4 0 0,-9-1 0 16,0 4 0-16,0 0 0 0,-9-4 0 0,4 6 0 0,-2-3 0 0,-4 2 0 0,-5-6 0 0,-3 7 0 15,6-2 0-15,-6-4 0 0,-6 4 0 0,6-4 0 0,-10 1 0 0,5-1 0 16,4-1 0-16,-6-5-175 0,-6 8-181 0,5-9-136 0,1 3-152 0,-1-1-63 0,9-1-12 16,-8-4 10-16,0 0 25 0,-1 0 35 0,1 0 40 0,8 0 48 0,-9-4 51 0,1-7 67 15,7 1 70-15,-8 1 86 0,-6 0 92 0</inkml:trace>
  <inkml:trace contextRef="#ctx0" brushRef="#br0" timeOffset="99546.54">6128 12534 0 0,'-6'6'3'0,"6"-2"112"0,0-4 68 0,-7 0 43 0,7 5 34 0,0-5 29 16,-7-5 28-16,7 5 24 0,-7-4 27 0,7-2 24 0,-5 3 22 0,5 3 25 0,0 0 18 0,0 0-81 0,0 0-137 0,0 0-70 0,0-6-37 0,0 6-16 0,0 0-6 0,0-4-9 0,0 4-7 0,0 0-10 0,0 0-9 16,0 0-9-16,0 0-11 0,0 0-9 0,0 0-8 0,0 0-7 0,0 0-9 0,0 0-6 15,0 0-8-15,5-5-6 0,-5 5-7 0,0 0-3 0,0 0-4 0,0 0-1 16,0 0-3-16,7 0-5 0,-7-6-7 0,7 6-13 0,-7 0-15 15,7 0-17-15,-1 0-21 0,1 0-24 0,-2 0-26 0,3 0-53 0,5 0-63 0,-7 0-74 16,7 0-75-16,0 0-28 0,1 0-7 0,-2 0 11 0,-4 0 19 0,11-3 26 0,-6 3 30 16,0-7 35-16,-2 7 36 0,5-5 41 0,-4 1 45 0,-1 4 57 0,5-5 65 15</inkml:trace>
  <inkml:trace contextRef="#ctx0" brushRef="#br0" timeOffset="99767.15">6896 12467 0 0,'8'19'36'0,"-3"-5"156"0,9-4 89 0,-14 5 63 0,5-6 47 15,2 1 33-15,-7 1 25 0,8-8 17 0,-2 4 14 0,0-7 12 0,1 5 14 16,-7-5 14-16,0 0 14 0,5-5-129 0,-5 5-205 0,8 0-106 0,-8 0-58 0,8-7-25 16,-8 7-9-16,5 0 3 0,-5 0 7 0,0 0 8 0,6 0 12 0,-6 0 4 15,0 0 5-15,0 0 2 0,0-3-1 0,0 3-2 0,0 0-2 0,5 0-6 16,-5 0-9-16,0 0-7 0,0 0-10 0,0 0-17 0,0 0-16 0,8 0-18 16,-8 0-20-16,0 0-21 0,0 0-23 0,8 0-23 0,-3 0-28 0,-5 0-35 15,7 0-36-15,-7 0-59 0,6 0-67 0,0 0-59 0,1 0-55 0,1 3-9 0,-3-3 12 16,1 0 22-16,7-3 31 0,-5 3 32 0,-1-6 37 0,-2 6 41 0,9-5 39 15,-9 1 46-15,9-2 48 0,-1 3 59 0,-8-7 73 0</inkml:trace>
  <inkml:trace contextRef="#ctx0" brushRef="#br0" timeOffset="99972.65">7683 12446 0 0,'21'12'6'0,"-2"-3"126"0,-6 0 87 0,1 1 61 16,-9-1 46-16,10-4 33 0,-10 5 24 0,3-4 24 0,-8-6 17 15,6 5 20-15,-6-5 17 0,5 0 18 0,-5 0 17 0,8 0-87 0,0 0-149 0,-3 0-92 16,-5 0-64-16,6 0-32 0,1-5-15 0,-2 5-4 0,4 0 2 0,-2 0 2 0,-7 0 2 0,5 0 0 15,1 0-1-15,-6 0 0 0,0-6-5 0,0 6-5 0,0 0-9 0,0 0-8 16,0 0-6-16,0 0-6 0,0 0-6 0,0 0-6 0,0 0-4 0,0 0-10 16,0 0-14-16,0 0-18 0,7 0-20 0,-7 0-29 0,6 0-30 0,-6 0-40 0,8 0-39 15,-8 0-86-15,5 0-102 0,2 0-62 0,0 0-41 0,-2 0-9 0,3 0 6 0,-1-3 19 16,-2 3 26-16,9-7 34 0,-9 2 37 0,8-4 44 0,1 3 47 0,-7-2 50 16,6-2 57-16,0 0 75 0,-2 0 90 0</inkml:trace>
  <inkml:trace contextRef="#ctx0" brushRef="#br0" timeOffset="100178.34">8584 12403 0 0,'18'15'40'0,"1"-6"157"0,-4 1 88 0,-1-1 61 16,-4 3 49-16,-2-8 36 0,-2 6 31 0,1-6 29 0,-1 0 29 0,-6 2 28 15,7-6 26-15,0 0 26 0,0 0 24 0,-2-6-127 0,8 6-207 0,-5-4-108 16,-2 4-56-16,6-4-27 0,-4 4-16 0,-2-5-7 0,-1 5-3 0,3-5-6 16,-3 5-7-16,-5 0-8 0,7-4-7 0,-7 4-4 0,0 0-7 0,0 0-5 15,0 0-4-15,0 0-6 0,0 0-2 0,0 0-7 0,0 0-6 0,0 0-12 0,0 0-10 16,0 0-13-16,0 0-19 0,0 0-22 0,0 4-23 0,0-4-32 0,-7 5-29 15,7-5-34-15,0 0-36 0,0 5-41 0,-5-5-42 0,5 4-79 0,0-4-97 0,0 4-45 16,-8 2-25-16,8-1 10 0,0-1 23 0,0-4 32 0,-5 5 39 16,5-5 41-16,0 0 46 0,0 0 46 0,0 0 49 0,0 0 52 0,0 0 56 0,0 0 76 15,0 0 82-15</inkml:trace>
  <inkml:trace contextRef="#ctx0" brushRef="#br0" timeOffset="100336.64">9053 12534 0 0,'7'10'14'0,"-2"-5"140"16,2 4 96-16,0-2 67 0,-7 2 50 0,5-4 37 0,-5-5 30 0,0 0 24 15,0 4 20-15,0-4 15 0,0 0 14 0,0 0 14 0,0 0 10 0,0 0-106 0,0 0-174 16,0 0-116-16,0-4-85 0,8 4-54 0,-8 0-32 0,0-5-32 0,5 5-29 16,-5 0-30-16,0-4-28 0,8 4-56 0,-8 0-69 0,0 0-77 0,0 0-76 15,0 0-32-15,0 0-3 0,0 0 5 0,0 0 19 0,0 0 25 0,-8-5 33 0,3 5 36 16,-3-7 43-16,3 7 44 0,-9-3 47 0,2-3 63 0,-1-3 69 0</inkml:trace>
  <inkml:trace contextRef="#ctx0" brushRef="#br0" timeOffset="101668.69">5822 14938 34 0,'0'4'129'0,"-6"-4"57"0,6 6 45 0,-7-6 37 0,1 0 36 0,6-6 31 0,-15 6 32 0,15 0 30 0,-5-4 27 0,-9 0 29 16,14-1 29-16,-5-1-37 0,-3 3-74 0,3-4-72 0,5 2-67 0,-8 1-40 0,8 4-28 0,0-5-21 0,0 5-18 0,0 0-22 0,-6 0-15 0,6 0-20 0,0 0-17 0,0 0-16 16,0 0-16-16,0 0-10 0,0 0-9 0,0 0-4 0,6 0-2 0,-6 5 0 15,8-1 0-15,-8 1 0 0,5 2 1 16,3 2 1-16,-8 0 3 0,5-5 2 0,3 7 4 0,-2 4 1 0,-1-5 3 0,-5-1-1 0,7 0-3 0,1 1-3 15,5 1-2-15,-7-1-1 0,-1-1 0 0,3 0 2 0,0 1 0 0,3-5 3 16,-4 0 1-16,-2 5-2 0,11-4 2 0,-5-2 1 16,-3 1 0-16,5-5 0 0,-1 6 0 0,0-6 0 0,-4 0-2 0,13 0 1 0,-16 0-1 0,8 0-1 0,6-6 0 15,-6 1 0-15,0 1 1 0,0-2 0 0,1-4 2 0,-2 5-2 0,2-4 6 0,-1-6 2 16,-1 6 3-16,2-1 7 0,-1-5 4 0,0 0 8 16,0 0 7-16,-7 5 6 0,1-4 8 0,-1 0 6 0,2 0 7 0,-3-2 6 0,-5 5 2 0,0-2 4 15,5-2 0-15,-10 5 0 0,5-4-1 0,-5 4-4 0,5 1-4 0,-8-6-3 0,2 4-5 16,-7 1-8-16,6 1-5 0,-7 5-8 0,2-7-6 0,-1 7-7 0,-1-2-4 15,1 1-6-15,2 1-2 0,-2 4-3 0,-8 0-7 0,8 0-3 0,-6 4-6 16,6 1-1-16,0 5-4 0,-5 1-3 0,4 2-1 0,-1-3-2 0,-4 11-1 16,6-3-1-16,8 2 1 0,-9 5 2 0,2-1-3 0,-2 1 2 0,7 3 3 0,1-2 1 15,-7 2 2 1,5-3 0-16,3 4 1 0,-1-4 1 0,6 3-1 0,-7-2-1 0,7-3 1 0,0 3-3 0,0-7 2 0,0 5-4 0,0-5 1 0,0 1 0 16,7-1 0-16,-1 2-1 0,-1-2-2 0,3 2-3 0,0-3-9 0,-3-3-9 15,1 4-14-15,6-4-15 0,4 0-21 0,-5 0-18 0,-3-6-23 0,5 6-27 0,6-5-28 16,-6-1-47-16,-1 6-52 0,2-5-73 0,5-5-80 0,1 4-58 0,-6-5-45 15,4 2-6-15,3-1 15 0,-2-1 26 0,-1-4 35 0,3 5 38 0,-3-10 40 0,-4 1 43 16,6-1 46-16,-1-1 57 0,-5-3 60 0,6 0 68 16,-8-1 79-16</inkml:trace>
  <inkml:trace contextRef="#ctx0" brushRef="#br0" timeOffset="102162.34">6448 15397 0 0,'0'6'29'16,"-8"-2"146"-16,1 2 78 0,7-6 57 0,-5 0 44 0,-1 0 43 0,-2 0 41 0,3 0 36 0,-3-6 32 0,1 2 29 0,7-2 22 0,-6 1 22 0,0 1 20 0,6-2-116 0,0 1-194 0,-5 1-95 0,5-1-44 0,0 1-22 0,-7-2-12 0,7 3-16 0,0-3-15 0,0 0-14 16,-8 2-9-16,8-1-7 0,0-1-3 0,0 2-5 0,0-1-4 0,0 1-2 15,-6-1-7-15,6 5-5 0,0-6-9 0,6 2-6 0,-6-2-8 0,0 3-6 0,0-3-5 16,8 0-5-16,-8 2-3 0,7-1 1 0,-2 0-2 0,-5 1-1 0,6 4 2 16,0-6 1-16,1 2-1 0,6 4 3 0,-5 0 0 0,-2 0 0 0,6 0 2 0,-4 0 2 15,4 0 2-15,-5 0 2 0,6 4 0 0,-5 2 4 0,-3-2-2 0,8 1 1 16,-8 0 1-16,4 5 2 0,-4-1 1 0,2 1 0 0,-1-4 2 0,-1-2986-1 15,-5 5984 1-15,9-2989-2 0,-9-6-5 0,0 6-5 0,0 0-10 0,0 4-4 16,-9-4-4-16,9 0-3 0,-5 3-2 0,-1-2-6 0,6 2 0 0,-7-3-3 16,2 1-2-16,-4 2-5 0,4-7-1 0,-2 2-2 0,1 3 3 0,1-7 4 15,5 2 5-15,-8-2 7 0,8 1 1 0,-8 0 4 0,3 0 4 0,5-6 1 0,0 6 4 16,-7-5 4-16,7-1 5 0,-6 1 6 0,6 2 3 0,0-4 7 0,-6 3 2 16,6-6 5-16,0 0 4 0,0 5 3 0,0-5 3 0,0 0 4 0,0 0 3 0,-8-5 1 15,8 5 0-15,0 0-2 0,0-6-1 0,-7 3-3 0,7 3 0 0,0-7-4 16,0-2-1-16,0 4 0 0,0-5-1 0,0 6-2 0,0-6 2 0,7 0-4 15,-7-5 0-15,0 5-2 0,8-4 0 0,-8 4 0 0,6-5 3 0,0 0 2 0,1 2 3 16,-2-2 1-16,11-6 1 0,-11 8 1 0,8-2 0 0,1 0-3 0,-2 0 1 16,-1 6 0-16,5-6-2 0,3 5 2 0,-6 1 2 0,6-2-3 0,1 7 0 15,-7-1-2-15,6 1-4 0,-6 4 0 0,0-6-4 0,1 6 0 0,-2 0-5 16,1 6 2-16,-7-2-3 0,7 1 0 0,-6-1-2 0,-1 1-2 0,8 5-2 0,-14 1-1 16,7-1-6-16,-2 3-5 0,4-2-6 0,-9 4-11 0,0-2-10 15,5-2-13-15,-5 2-14 0,0 2-17 0,0 1-17 0,0-7-21 0,0 6-20 0,0-6-20 16,0 6-25-16,0-5-28 0,-5 4-28 0,5-4-58 0,0 5-67 0,0-5-82 0,0 4-83 15,0 1-23-15,0-6 4 0,0 7 21 0,0-7 29 0,0 6 35 0,0-10 34 16,0 5 40-16,0-7 43 0,0-3 46 0,0 0 52 0,0 0 66 0,0 0 73 0</inkml:trace>
  <inkml:trace contextRef="#ctx0" brushRef="#br0" timeOffset="102633.28">8519 15193 0 0,'0'-11'92'0,"-9"7"82"0,4-2 50 0,-1 1 45 0,-1 1 36 0,2-1 36 0,-4-5 37 0,4 6 35 0,-2-1 32 0,1-1 33 0,1 3 31 0,-3-3-5 0,0 0-28 0,8 2-79 0,-5-1-110 15,5 5-55-15,-7-6-25 0,7 6-21 0,0 0-16 0,0 0-19 0,0 0-22 0,0 0-18 0,0 0-20 0,0 0-20 16,0 0-20-16,0 0-18 0,0 0-18 0,0-4-12 0,0 4-11 0,7 0-4 0,-7 0-7 0,0-3-1 0,5 3-1 16,3 0 0-16,0 0 0 0,-3 0 1 0,8 3 2 0,-8-3 3 0,9 0 2 0,-1 0 6 15,8 0 3-15,-9 0-2 16,8 0-2-16,-2 0-18 0,3 0-19 0,-2 0-22 0,-6 0-26 0,8 4-32 0,-3-4-33 0,1 0-44 0,2 0-54 0,-9 6-82 16,8-6-97-16,-8 5-54 0,2-5-32 0,-1 4 0 0,-1 2 12 0,2-6 26 0,-1 6 37 15,-7-3 39-15,1-3 41 0,-7 6 47 0,6-1 47 0,-6-5 58 0,-6 4 59 16,6 2 74-16,-7 3 80 0</inkml:trace>
  <inkml:trace contextRef="#ctx0" brushRef="#br0" timeOffset="102791.16">8660 15373 0 0,'-10'15'37'0,"-4"4"153"0,-1-4 86 0,10-6 61 0,-9 6 46 0,1-6 40 15,0-3 33-15,7-2 27 0,1 2 21 0,-2-1 16 0,-1-5 14 0,2 0 11 16,6 0 13-16,0 0-129 0,0 0-211 0,0 0-104 0,0 0-55 0,0 0-26 16,0 0-12-16,6 0-7 0,2 0-3 0,-8 4 0 0,7-4 6 0,-2 0 4 15,9 0 9-15,-9 0 3 0,8 0 5 0,1-4 0 0,-1 4-1 0,8-5-16 0,-3 5-24 16,1-6-30-16,7-4-38 0,-5 7-52 0,5-3-58 0,-7 1-122 0,7-5-149 15,0 5-65 1,1-4-25-16,-2-1-1 0,-6 0 10 0,8 5 15 0,-6-10 24 0,2 6 32 0,-2-4 42 0,-2-3 50 0,0 1 53 0,9-5 64 0,-9 1 70 0</inkml:trace>
  <inkml:trace contextRef="#ctx0" brushRef="#br0" timeOffset="103333.42">10933 14387 97 0,'7'-6'169'0,"-7"0"49"0,0-3 40 0,9 4 37 15,-9-5 37-15,0 7 31 0,0-7 36 0,0-1 29 0,0 7 32 0,0-7 31 0,0 2 29 0,0-1-64 0,0 1-117 0,0 3-67 0,-9-3-36 0,9 3-23 0,0-3-14 0,0 3-13 0,0 2-16 0,-7 1-13 0,7 3-12 0,0-6-15 16,0 6-12-16,0-5-14 0,0 5-17 0,-5 0-13 0,5 0-15 0,0 0-15 16,0 0-14-16,0 0-11 0,0 0-13 0,-6 5-6 0,6 1-5 0,-6-3-6 0,-1 1-4 15,-1 7-3-15,3-1-5 0,-2 5 2 0,0-6-3 0,2 10 3 0,-10-4 1 16,10 6 5-16,-9-3 1 0,1 7 4 0,7-6 7 0,-7 7-1 0,1-2 1 16,-2 4-2-16,1-3 0 0,-1 4-2 0,7 0-1 0,-6 6 1 0,2-7-3 15,3 8-3-15,-4-8 1 0,5 6-2 0,0 7 1 0,1-7-1 0,6 0-2 16,-7 5 0-16,7-6 2 0,0 2 0 0,7 0 3 0,-7-1 2 0,6 0 3 0,1-4 1 15,7-2 3-15,-9-4-1 0,8 6 1 0,1-5 1 0,-2-1 1 0,2-6-7 16,4 7-4-16,-4-5-12 0,6-1-14 0,-1-3-14 0,0-2-17 0,1 1-17 16,-1 1-19-16,2-7-29 0,-3 0-36 0,9 0-44 0,-6 1-48 0,-3 1-64 0,8-7-68 15,-7 2-57-15,8-2-47 0,-7 1-7 0,4-1 12 0,-3-4 23 0,-3 0 29 0,3 0 33 16,-1-4 35-16,-1-1 44 0,-7 1 50 0,8-6 52 0,-6-1 56 0,-1-4 59 16,0 6 75-16</inkml:trace>
  <inkml:trace contextRef="#ctx0" brushRef="#br0" timeOffset="103612.6">11546 14953 0 0,'0'-15'3'0,"8"6"116"16,-8 0 86-16,5-7 57 0,-5 5 39 0,8-2 32 0,-8-2 30 0,0 0 27 15,6 0 29-15,-6 2 25 0,0-2 27 0,5 0 26 0,-5 0 27 0,7 6-72 16,-7-7-130-16,8 7-80 0,-2-6-51 0,-6 6-19 0,6 0 0 0,-6 2 5 16,7-2 4-16,-7-2 4 0,0 7 3 0,5-1 1 0,-5 1 1 0,0-1-4 0,0 1-6 15,0 4-8-15,0 0-13 0,0 0-12 0,0 0-17 0,0 0-15 16,0 0-15-16,0 0-90 0,0 0-10 0,0 0 0 0,0 0 0 0,0 0 0 0,0 0 0 15,0 0 0-15,0 4 0 0,0 1 0 0,0-1 0 0,-5 5 0 0,5 2 0 16,-7 8 0-16,7-4 0 0,0 4 0 0,-6 7 0 0,6 2 0 0,-6 2 0 16,6-2 0-16,-8 2 0 0,8 4 0 0,0-4 0 0,0 4 0 0,-7-4-35 15,7 4-16-15,0-4-12 0,0-2-10 0,0 2-14 0,7-2-14 0,-7-2-19 16,0-3-22-16,8 3-30 0,-8-3-26 0,6-3-22 0,-6-1-26 0,6 1-25 0,-6-1-43 16,0-4-52-16,7 4-82 0,-7-4-94 0,0 0-30 0,5-5 3 0,-5-1 21 15,0 2 27-15,0-2 42 0,8-3 45 0,-8-6 44 0,0 0 46 0,0 0 47 0,0 0 46 16,0-6 62-16,0 1 66 0</inkml:trace>
  <inkml:trace contextRef="#ctx0" brushRef="#br0" timeOffset="103882.18">12049 15075 0 0,'0'6'13'0,"5"-6"129"0,-5 4 80 0,8-4 56 15,-8 0 44-15,6 5 36 0,-6-5 32 0,5 0 31 0,2 6 30 0,2-6 30 16,-4 0 32-16,-5 0 31 0,0 0 33 0,0 0-85 0,6 0-152 0,-6 0-82 15,0-6-46-15,0 6-20 0,0 0-10 0,0 0-4 16,0 0-6-16,0-5-5 0,0 5-8 0,7 0-9 0,-7 0-11 0,0-4-12 0,0 4-15 0,5-6-12 0,-5 6-14 16,8 0-10-16,-8-6-10 0,8 6-8 0,-3-4-11 0,1 4-5 0,7-5-7 15,-5 5-7-15,4-5-4 0,0 1-6 0,3-2-5 0,4 2-7 0,-7 4-6 16,8-5 0-16,-8 5-10 0,9-4-24 0,-3 4-20 0,3-5-29 0,-1 5-29 0,-8-7-38 16,7 7-38-16,1 0-48 0,-6 0-50 0,4 0-92 0,-4 7-107 0,-1-7-81 15,0 0-64-15,0 0-14 0,1 0 9 0,-9 0 29 0,8-7 38 0,-6 7 43 16,-1-9 51-16,2 4 54 0,-8-5 59 0,5-3 62 0,-5 2 65 0,7-4 82 0,-7 0 91 0</inkml:trace>
  <inkml:trace contextRef="#ctx0" brushRef="#br0" timeOffset="104355.43">13031 14649 0 0,'7'-3'110'0,"0"-3"127"0,-2-3 78 0,3 3 56 0,-1-7 44 0,-7 1 35 15,5-2 32-15,-5-1 31 0,0 2 26 0,8-3 28 0,-8 1 26 0,6 6 3 16,-1 0-12-16,-5-6-126 0,8 9-185 0,0-3-90 0,-8-1-38 0,5 5-17 15,-5 1-6-15,6-1-4 0,-6 1-7 0,0 4-6 0,0 0-9 0,0 0-10 16,0 0-13-16,0 0-11 0,0 0-16 0,0 0-11 0,0 0-12 0,0 0-9 16,0 0-9-16,0 9-7 0,0-5-6 0,0 5-2 0,-6 2-3 0,6-1 4 15,0 5 0-15,0-2 5 0,-5 7 5 0,-3 1 3 16,8-2 4-16,-8-1-1 0,3 7 1 0,-1-4-3 0,-7 3-6 0,6 0-8 0,-1 1-8 0,-4-1-8 0,0 1-8 16,4 3-9-16,-5-2-10 0,2 2-11 0,-5-3-7 0,4-1-7 0,1 6-6 15,-5-6-5-15,5-5-3 0,-2 5-2 16,-2-3-1-16,3-2 1 0,0-4 0 0,-1-1 2 0,-6 2 3 0,11-1 4 0,-5-8 7 0,0 4 9 0,0-1 6 15,0-4 7-15,0 3 7 0,-1-4 6 0,9-1 4 0,-8 2 6 0,7-2 7 0,-9 1 8 16,10-5 10-16,-3 0 8 0,2 0 13 0,1 0 11 0,5 0 10 16,-8 0 8-16,8 0 7 0,-5-5 6 0,5 5 3 0,0-4 1 0,0-2 4 0,0 2-1 15,0-1 0-15,0-1-1 0,0 3-2 0,0-9 0 0,0 3-8 0,5-1-4 16,-5 7-6-16,8-8-7 0,-8-5-5 0,5 7-2 0,1 0-4 0,2-1 0 0,-3 1 1 16,2-3 0-16,1 3 1 0,4 4-2 0,-5-5 0 0,7 7 0 15,-2-3-1-15,-1 2 0 0,5 4 2 0,-4-5 2 0,0 5 1 0,3 5 2 0,4-1-1 0,-6 2-1 16,6-3-1-16,1 7-3 0,-1 1-2 0,2-1-1 0,-3-1 1 0,3 6 1 15,-2-1-3-15,-1 6 1 16,-4-6-3-16,6 5-2 0,-7 2-3 0,-2-2-5 0,5 1-2 0,-11-1-7 0,8 5-12 0,-8-3-8 0,-5 2-8 0,9-3-10 0,-9 5-16 16,0-7-19-16,0 3-21 0,0-2-23 0,0-5-22 0,0 7-28 0,0-11-27 15,-9 3-32-15,9-2-30 0,-5-2-45 0,5 0-45 0,-7-3-84 0,7-2-95 0,-6 2-32 16,6-1 3-16,0-5 23 0,0 0 30 0,-5 0 35 0,-3-5 40 0,8-5 42 16,0 4 44-16,-8-3 47 0,8-6 50 0,0 1 59 0,0-6 63 0</inkml:trace>
  <inkml:trace contextRef="#ctx0" brushRef="#br0" timeOffset="104622.63">13350 14391 0 0,'0'0'48'0,"8"-4"163"15,-8-2 85-15,0-3 60 0,5 3 43 0,-5-3 32 0,7 3 26 0,-7-7 22 0,0-17 20 0,6 6 24 0,-6 3 23 0,8 12 27 0,-2-1 26 0,1 7-126 0,6-3-216 0,-7 6-102 0,7 0-41 0,-8 0-19 0,11 0-1 0,-5 6 2 0,1-3 5 0,-3 1 8 16,3 7 6-16,2-1 0 0,-1-1-4 0,-1 6-8 0,-5 0-7 0,5 0-12 15,1 4-10-15,1 0-10 0,-1 1-7 0,-5 5-8 0,3-1-8 16,-4 6-2-16,7-6-4 0,-7 5-4 0,-7 0-5 0,5 0-3 0,-5 6-4 16,0-1-11-16,-5 0-15 0,-2 2-11 0,-2 6-15 0,-3-2-11 0,6-1-13 0,-15 5-13 31,10 1-18-31,-2-8-20 0,-7 2-22 0,6 1-26 0,-4-7-29 0,4 1-40 16,2-4-45-16,-9 0-63 0,10-11-70 0,-5 5-79 0,5-3-79 0,-2-2-24 0,0-4 4 15,0-6 20-15,-1 6 30 0,7-6 37 0,-6-3 37 0,7-6 47 0,-7 4 45 0,6-8 57 16,-7-2 59-16,9-3 73 0,-8-1 73 0</inkml:trace>
  <inkml:trace contextRef="#ctx0" brushRef="#br0" timeOffset="105190.18">13839 13849 0 0,'6'15'45'0,"2"-11"158"0,-3 1 85 0,2-1 58 15,-7-4 43-15,0 0 35 0,0-4 32 0,0-5 25 0,0-12 25 0,0-3 20 16,0 15 19-16,0-1 23 0,0 4 21 0,0 3-128 0,0 3-211 0,0-6-100 16,0 6-46-16,0-6-20 0,0 6-7 0,0 0-8 0,0-4-8 0,0 4-1 15,0 0-4-15,0 0-1 0,6-5-4 0,-6 5-5 0,0 0-7 0,0 0-11 16,0 0-10-16,0 0-11 0,0 0-8 0,0 0-8 0,0-4-3 0,0 4-3 0,0 0-1 16,0 0-1-16,8 0 0 0,-8 0 1 0,6 0 3 0,1 0-1 0,-7 0 4 15,12 4 3-15,-5 1-1 0,-2-5 2 0,10 10 2 0,-9-4 2 0,7-3 1 16,0 9-1-16,-7-3 1 0,7 0 0 0,0 6 1 0,-5-5-3 0,5 9 1 0,-8-5-2 15,3 1 0-15,-2 6 1 0,-6-2-2 0,5-1 0 0,-5 7-4 0,0-5-3 16,0 5-3-16,-5-1-5 0,5-4 0 0,-6 4-2 0,-2 0 1 0,3-3-1 16,-3-3 3-16,3 3 0 0,-3-8 1 0,2 2 0 0,-1 0 1 0,1 0 1 15,-1-2 6-15,1-2 4 0,-2-1 6 0,8-4 6 0,-5 3 4 0,0-4 5 16,-3-1 1-16,8 2 2 0,-6-2 5 0,6-4 3 0,-7 5 6 0,7-5 7 0,0 0 7 16,0 4 4-16,0-4 8 0,-8 0 2 0,8-4 8 15,-5 4 3-15,5-5 2 0,0 5 1 0,-7-4 2 0,7-2-2 0,-7-3 3 0,7 3-4 0,0 3 1 0,-5-9-6 16,5 3-6-16,0-1-3 0,0 1-7 0,0 0-1 0,0-7-9 15,0 2-4-15,0-1-9 0,0-4 0 0,5 4-6 0,2-4-2 0,-7-7-7 16,7 7-4-16,-2-6-5 0,10 5-3 0,-9-2-4 0,7-5-1 0,-8 9-4 16,9-1-1-16,-1-2-1 0,0 3-1 0,0 2 1 0,0 1 1 0,6 6 3 15,-4 0 2-15,4 3 2 0,-7-3-2 0,8 3 2 0,1 6 0 0,-3 0 1 0,-5 0-1 16,7 6 1-16,-8 0-2 0,8 3 2 0,-6-5 2 0,-1 5-2 0,0 6 0 16,-2-1 1-16,5 2-2 0,-11 3 1 0,2 2 0 0,-1-3 1 0,-1 6 0 15,-5 1-2-15,0 4-4 0,0 0-11 0,-5 1-6 0,5 0-11 0,-6-5-11 16,-1 3-12-16,-7 2-9 0,7-1-15 0,2-4-25 0,-6 3-27 0,3-2-26 15,-5-3-21-15,-1 3-26 0,9-3-33 0,-10-3-34 0,3 5-34 0,5-1-62 0,-6-3-72 16,5-3-60-16,-3 1-54 0,4 2-6 0,-7-3 10 0,9-3 33 0,-2 0 41 16,1-5 38-16,6-1 39 0,-5 6 44 0,-4-9 49 0,9 3 53 0,0-3 54 0,0-6 68 15,0 0 79-15</inkml:trace>
  <inkml:trace contextRef="#ctx0" brushRef="#br0" timeOffset="105837.56">14705 15096 0 0,'-5'0'33'0,"5"0"146"15,-8 0 79-15,1 0 51 0,7-6 35 0,-5 1 28 0,-4 1 23 0,4-8 23 0,0 8 20 0,-3-6 23 0,8 0 22 0,-5 1 23 0,-3 0 22 0,8-1-114 0,-6-1-190 0,6 1-92 0,0 1-38 0,-7 0-12 0,7 3 7 0,0-4 5 0,0 5 9 0,-6 1 5 16,6-7 2-16,0 7 0 0,0 4-2 0,0-4-5 0,0-1-4 0,0 5-9 16,0 0-5-16,-7 0-10 0,7 0-9 15,0 0-12-15,0 0-12 0,0 0-12 0,0 0-11 0,0 0-11 0,0 0-12 0,0 0-9 0,0 0-4 0,-6 5-8 0,6-5-3 16,0 4-2-16,0 0-4 0,0 2-1 0,-7-1 2 0,7 4 0 0,0-3 5 0,0 4 0 15,0-1 5-15,0-3 3 0,0 3 1 0,0-5 5 0,0 7 3 0,7-8 3 16,-7 9 3-16,6-8 3 0,1 1 6 0,-1 5 4 0,1-6 1 0,-1 1 3 16,2-5 3-16,5 5 1 0,-3-5-1 0,4 0 3 0,1 0 1 0,-3 0 2 15,0 0-2-15,2-5-1 0,4 0-1 0,-2 1-1 0,2-2-1 16,-5 2-3-16,6-1 2 0,2-4 0 0,-2-1-2 0,-7-1 6 0,9 1-1 0,-3 1 6 16,-4-6-1-16,-1 5 6 0,1-4 6 0,-2 4 2 0,1-5 7 0,1 0 1 0,-9 0 4 15,2 2 3-15,-1-2 1 0,0 0-4 0,-6 0 0 0,0-3-2 0,0-3-4 16,0 7-2-16,-6-6-6 0,6 1-3 0,-6 4-4 0,-1-3-8 0,-6 2-5 15,7-4-5-15,-7 7-4 0,8-2-2 0,-11 0-2 0,4 0 0 0,-8 5-2 0,8-5 0 16,-2 10-3-16,1-5 0 0,1 5-4 0,-7-3-2 16,6 8-3-16,-1 0-2 0,1 0-4 0,0 0-2 0,0 4-2 0,-1 0 0 0,-4 7-2 0,5-2-1 15,0 6 1-15,6-5-1 0,-5 8 2 0,-3-3 1 0,1 6 0 0,4-2 4 16,2 5 2-16,-5 0 1 0,0 1 5 0,7-1 1 0,-7 7 0 0,6-7 2 16,-4 6 2-16,11-2 1 0,-9 2 0 0,2-2 2 0,2 2 1 0,5 0 3 0,-8-2 1 0,8-4 3 15,0 6 0-15,0-5 1 0,0 5-3 0,0-6 4 0,8 1-2 0,-8-1 1 16,5-5-1-16,2 5-1 0,2-3 1 0,-4-2-1 0,8-5-2 0,-7 5 1 15,7-4-4-15,0 0-6 0,0-6-8 16,0 6-13-16,1-5-12 0,-2 0-18 0,8-1-18 0,-8 2-27 0,9-7-35 0,-10 7-26 0,10-8-28 0,-3 3-34 16,-2-2-39-16,3 2-78 15,-6-1-96-15,6-5-64 0,-7 0-50 0,9 0-3 0,-10 0 13 0,10-5 29 0,-8-1 31 0,8 2 45 0,-10-5 46 0,2-2 45 0,0-4 43 0,0 2 51 16,-7-3 52-16,9-4 74 0,-10 7 88 0</inkml:trace>
  <inkml:trace contextRef="#ctx0" brushRef="#br0" timeOffset="107148.66">15311 15417 12 0,'0'0'92'0,"0"-4"51"0,0 4 42 0,6-6 36 0,-6 6 32 0,0 0 31 0,0-4 33 0,0-2 31 0,0 1 34 0,0 1 32 0,8-2 30 0,-8 1-20 0,0 1-54 0,0-1-44 0,0 1-42 0,5-2-28 0,-5 3-24 0,0-3-11 0,0 0-11 0,0 2-8 16,0 4-13-16,7-5-13 0,-7-1-14 0,0 2-13 15,0-1-13-15,0 1-11 0,0 4-14 0,0-5-8 0,0 5-9 0,0-6-5 0,0 6-8 0,0 0-4 0,0 0-6 16,0 0-6-16,0 0-7 0,0 0-5 0,0 0-6 0,0 0-7 0,0 0-9 0,0-4-6 16,0 4-11-16,0 0-7 0,0 4-7 0,-7-4-7 0,7 6-6 0,-5-6-5 15,-3 9-4-15,2-4-3 0,1 5-3 0,-3-1-1 0,-5 6-2 16,5 0 2-16,-2 0 1 0,1 0 3 0,-3 4 4 0,-1-4 2 0,6 3 4 0,-5 3-1 16,-1-2 2-16,7 6-3 0,-9-7-2 15,10 6-5-15,-4-3-4 0,-1 3-2 0,10-4-4 0,-8 0-3 0,3 5-3 0,5-7-4 0,0 2 0 0,0 0-1 0,0-6 0 16,0 1 3-16,5-2 2 0,3-1 4 0,-3 3 7 0,0-6 5 0,4-5 9 0,-4 1 8 15,10-1 7-15,-9 2 10 0,7-6 8 0,-1 0 12 0,2-6 7 16,-1 2 8-16,6-1 6 0,-6-4 5 0,8-1 0 0,-10 1 4 0,9-7-1 0,-7 2 2 16,6-1-3-16,2-4 1 0,-10 4-3 0,10-4 0 0,-8 5-6 0,1-7-3 15,-2 2-4-15,-6 4-3 0,-1-4-6 0,3 4-2 0,0-6-5 16,-8 8-8-16,0-2-9 0,-8-6-10 0,8 8-11 0,-8-7-11 0,-3 5-11 0,6-4-13 16,-16 4-12-16,8-3-14 0,-1 2-12 0,2 7-17 0,-7-6-18 0,-1 6-18 0,0 0-23 15,-6-3-25-15,5 8-22 0,3 4-22 0,-8-5-19 0,6 5-36 0,0 0-40 0,1 5-35 16,-7-5-29-16,8 4-47 0,4 2-49 0,-6 3-8 0,1-3 13 0,0 3 28 15,4-5 32-15,4 7 41 0,-9-7 43 0,6 7 42 0,1-7 40 0,0 6 50 16,7-5 50-16,-7-1 47 0,8-4 57 0</inkml:trace>
  <inkml:trace contextRef="#ctx0" brushRef="#br0" timeOffset="107467.4">16062 14807 0 0,'0'0'5'0,"0"0"129"0,-9 3 107 0,2-3 76 0,7 0 53 0,-12-3 44 0,5 3 33 0,2-11 33 0,-3 7 35 0,1-2 26 16,2-3 27-16,-2 5 23 0,0-1 22 0,2-1-88 0,5 2-152 0,-8 4-116 0,8-6-102 0,0 1-50 0,0 5-22 0,0 0-11 0,0 0-3 0,0 0-10 0,-5-4-9 15,5 4-8-15,0 0-5 0,0 0-8 0,0 0-8 0,0 0-6 0,0 0-9 16,0 0-4-16,0 0-4 0,5 0 1 0,-5-6-1 0,8 6-1 0,-3 0-1 0,2-5-1 15,0 5 0-15,-2-4 0 0,10 4 0 0,-3 0 0 0,0-5 4 0,4 1 3 16,2 4 3-16,1-6 0 0,-1 3-3 0,3 3-14 0,6 0-19 0,-9-7-26 16,10 7-28-16,-11 0-30 0,4-5-32 0,5 5-40 0,-7 5-42 0,2-5-68 0,-3 0-79 15,3 0-82-15,-2 7-79 0,-6-7-29 0,-1 0 0 0,-3 3 20 0,1 3 31 16,-2-6 40-16,-8 0 44 0,0 0 47 0,0 0 47 0,0 0 54 0,-8 0 55 0,8-6 69 16,-10 3 72-16</inkml:trace>
  <inkml:trace contextRef="#ctx0" brushRef="#br0" timeOffset="107685.54">16165 14640 0 0,'-8'9'53'0,"-4"-9"167"0,5 6 90 16,-6-6 65-16,5 0 48 0,-3-6 46 0,4 3 43 0,2-3 38 0,-4-9 37 16,4 6 29-16,-2 5 27 0,1-8 26 0,6 9 20 0,0-3-140 0,-5 6-238 0,5 0-117 15,0 0-57-15,0 0-28 0,0 0-17 16,0 0-18-16,0 0-19 0,0 0-17 0,0 0-12 0,0 0-11 0,0 0-4 0,0 0-4 0,0 0 0 0,5 0 0 16,-5 6 1-16,0-3 0 0,0 9 0 0,0-8-2 0,6 11 2 0,-6-6 2 0,0 12 2 15,0-8 0-15,7 7 3 0,-7-1-8 0,0 0-11 0,0 7-21 31,0-2-29-31,-7 1-37 0,7 3-38 0,0-4-49 0,0 6-50 0,-6 1-71 0,6-3-82 16,-5-4-102-16,5 6-105 0,0 0-42 0,-9-7-8 0,2 3 15 0,7-4 28 16,0 5 40-16,-5-9 44 0,5 1 55 0,0-4 54 0,-7 0 62 0,7 0 63 0,0-6 75 15,0 0 76-15</inkml:trace>
  <inkml:trace contextRef="#ctx0" brushRef="#br0" timeOffset="108286.06">17428 14375 0 0,'6'0'27'0,"6"0"143"16,-3 0 78-16,-4 0 56 0,8-3 36 0,-7-3 32 0,-6-3 29 0,7 3 31 15,1-3 29-15,-3 0 29 0,2-1 30 0,-7-1 28 0,7 2 33 0,-7-1-104 16,5 1-176-16,-5 0-83 0,8-3-37 0,-8 3-13 0,0 3 6 0,7-1 2 15,-7-4 4-15,0 7-2 0,0-2-7 0,0 0-7 0,0 6-12 0,0-4-14 16,0 4-21-16,0-5-19 0,0 5-21 0,0 0-19 0,0 0-19 0,0 0-15 16,0 0-12-16,0 5-13 0,-7-1-11 0,7 2-5 0,-8 4-9 0,8 1-1 15,-5-4-1-15,5 8 1 0,-7 6 3 0,0-6 6 0,2 3 5 0,-3 3 4 16,1-2 4-16,1 5-1 0,-7-3 1 0,8 1-6 0,-4 5-6 0,-3-5-5 0,6 5-7 16,-7 0-8-16,5-2-6 0,-4-1-8 0,0 0-6 0,-3 1-6 0,4-1-6 15,-2-3-6-15,0 3-5 0,-1 1-2 0,1-7 2 0,-7 7 1 0,9-5 1 0,-5-1 3 16,-2 2 3-16,-1-2-1 0,6-5 3 0,-8 6 1 0,2-6 0 0,6 1-1 15,-8 1-4-15,3-2 0 0,-1-6-3 0,-2 3 0 0,8-2 2 0,-6-3 2 16,7 4 5-16,-8-5 6 0,8-1 9 0,-4 2 7 0,5-6 9 0,4 0 8 0,-7 0 7 16,9 0 12-16,-2 0 10 0,7-6 10 0,-6 6 8 0,6-4 6 0,-5-1 7 15,5-5 5-15,0 4 6 0,0-3 3 0,0-6 4 0,0 6 0 0,5-7 3 16,-5 2 0-16,6-1 5 0,-6 2 2 0,7-3 0 0,-2 2 3 16,4-1 2-16,3-1 0 0,-6 2-1 0,-1 0-1 0,11 0-6 0,-4 4 2 15,0-1-2-15,-4 1 3 0,11 1-1 0,-7 0 3 0,1 0 1 0,1 2-2 0,7 2 2 0,-8 1-3 16,6-1 2-16,1 5-4 0,-1 0 0 0,-1 0-5 0,3 0 0 0,-2 5-3 15,-1-1-4-15,3 1-6 0,-8 5-4 0,6-4-7 0,2 3-4 0,-3 0-6 0,-4 6-3 16,6-5-2-16,-8 5-3 0,0 0 1 0,4-6-2 0,-5 12-2 0,1-8 2 16,-3 7-1-16,-4-4-2 0,2 2 1 0,-1 1-2 0,0 2-3 0,1-2 0 15,-7 1-2-15,0-1-2 0,0-4-3 0,8 3-1 0,-8-2-4 0,0 3-7 0,0-5-10 16,0 2-9-16,0-2-12 0,5 1-12 0,-5-5-17 0,0-1-14 0,7 2-13 16,-7-1-10-16,0-1-13 0,7-5-11 0,-7 7-18 0,5-7-20 0,3 2-20 15,-8-6-17-15,7 5-20 0,-2-1-11 0,-5-4-31 0,7 0-31 0,0 0-54 16,-2 0-63-16,3 0-39 0,-2 0-19 0,1-4 5 0,-1-1 19 0,-1-1 29 0,-5-4 34 15,7 5 39-15,2-4 36 0,-4-1 40 0,2-5 38 0,-7 6 50 0,6-6 53 16,-6 5 64-16,5-8 72 0</inkml:trace>
  <inkml:trace contextRef="#ctx0" brushRef="#br0" timeOffset="108632.7">18210 14254 84 0,'5'-6'174'0,"-5"-1"56"0,8 1 41 0,-2-3 34 0,-6 3 29 0,5-4 29 0,-5 0 30 0,-5 0 27 0,10 1 31 0,-5-7 28 0,0 7 31 0,0 0-56 0,0-6-107 0,0 6-75 0,8-7-60 0,-8 2-26 15,0 4-9-15,0-4-7 0,-8 3-3 0,8 2-6 0,0-6-8 0,0 6-9 16,-5 0-9-16,5-3-13 0,-6 3-12 0,6 3-17 0,-8 3-13 0,3-3-13 16,-3 2-13-16,1-1-11 0,2 5-9 0,-2 0-9 15,-5 0-8-15,4 0-7 0,3 5-9 0,-9-1-7 0,2 2-6 0,-2 3-2 0,8 0-6 0,-6 7 1 0,-4-7-2 16,11 11 1-16,-8 0-1 0,-1-2 4 0,2 2-1 0,6 5 4 0,-8-1 2 0,7 6 2 15,-6-6 1-15,7 7 5 0,-7-3 0 0,6 2 2 0,1 4-1 16,0-1 2-16,-6 3 0 0,4-2 0 0,2-1-2 0,6 1-1 0,-7 5 1 0,1-5-2 16,6 6-2-16,-5-7 0 0,5 7-3 0,0-6 0 0,0 5-3 0,0-5 1 15,5 5-3-15,1-3-5 0,1-3-10 0,-1 1-6 0,2 0-11 0,4 0-11 16,-6-4-13-16,7-6-19 0,0 6-24 0,6-6-17 0,-4 1-17 0,4-6-22 16,0 1-23-16,6-1-39 0,-4-4-46 0,-1 3-69 0,6-6-78 0,-6 1-46 0,4-7-26 15,3-2 2-15,-6 1 18 0,2-5 31 16,-2 0 35-16,6-5 35 0,-9-5 33 0,3 1 39 0,-2-7 42 0,-1 2 52 0,3 1 55 0,-8-8 68 0,6 2 81 0</inkml:trace>
  <inkml:trace contextRef="#ctx0" brushRef="#br0" timeOffset="108885.86">18705 14303 0 0,'-8'0'44'0,"1"0"158"16,2 0 83-16,-2-4 58 0,0-2 43 0,2 2 37 0,-3-1 32 15,3-4 25-15,5-18 20 0,-8 5 19 0,8 6 16 0,0 6 18 0,8 0 19 0,-8 6-132 16,0 4-215-16,5 0-103 0,-5 0-41 0,0 0-17 0,8 0-2 0,-8 0 0 15,5 4 1-15,-5 2 6 0,0-2 7 0,0 6 8 16,0 0 8-16,0 0 2 0,0 4 1 0,0 1-4 0,0 4-3 0,0 2-8 0,0-3-8 0,-5 3-9 0,-3 2-8 0,8 3-11 16,-5-3-7-16,-3 3-10 0,2 2-8 0,1-4-10 0,-3 6-8 0,1 0-10 15,1-2-8-15,-2 2-12 0,3 4-13 0,0-4-18 0,5 3-21 0,-8 1-16 16,0-3-14-16,3 2-14 0,5-3-15 0,0 4-22 0,-6-6-31 0,6 2-36 16,0-5-36-16,0-1-67 15,6 0-82-15,-6-3-64 0,0-6-53 0,5-2-5 0,-5 2 17 0,8-10 25 16,-8 5 26-16,8-4 31 0,-8-2 34 0,5-4 42 0,0-4 48 0,3 4 50 0,-8-12 56 0,6 8 69 0,1-6 80 0</inkml:trace>
  <inkml:trace contextRef="#ctx0" brushRef="#br0" timeOffset="109123.05">19069 14665 0 0,'-6'14'53'15,"-1"-4"169"-15,1-1 94 0,-2 3 67 0,8-3 50 0,-5-9 37 0,-3 4 32 0,8-4 26 0,-5 0 22 0,5 0 19 0,0-4 18 0,0 4 17 16,0 0 22-16,0 0-140 0,0 0-225 0,0 0-114 0,0 0-55 0,0 0-25 15,0 0-9-15,0 0-5 0,0 0 6 0,0 0 6 0,5-6 10 0,-5 6 11 16,8 0 7-16,-8-3 2 0,5 3-2 0,3 0-9 16,-2-7-11-16,7 7-8 15,-6-5-11-15,7 1-7 0,4-1-5 0,-5-1-6 0,6 2-8 0,1-5-11 0,0 4-16 16,0-5-23-16,4 4-25 0,3-3-28 0,-1 0-29 0,-5 3-35 0,4-3-36 0,2-1-48 16,-3 4-50-16,3-3-97 0,-6 9-122 0,2-9-78 0,-2 3-57 0,-2 1-11 15,1 1 10-15,-6-5 28 0,-1 3 38 0,0-4 45 0,-2-5 48 0,-3 6 54 16,5-6 55-16,-6 0 64 0,-1-4 65 0,-1 5 89 0,4-5 97 0</inkml:trace>
  <inkml:trace contextRef="#ctx0" brushRef="#br0" timeOffset="109612.59">20027 14327 0 0,'5'-4'52'0,"3"4"163"0,-2-6 91 0,-6-3 61 0,5 0 47 15,-5-1 42-15,7-1 38 0,-7-4 35 0,9 0 30 0,-9 2 31 0,0 4 29 16,5-7 29-16,-5 6 26 0,0 0-134 0,7 1-223 0,-7 5-110 0,0-8-48 15,6 9-26-15,-6-3-8 0,0 1-13 0,0 1-12 0,5 4-11 0,-5-6-11 16,0 6-11-16,0-3-13 0,0 3-15 0,0 0-15 0,0 0-15 0,0 0-15 16,0 0-10-16,0 0-6 0,0 3-2 0,0 3-1 0,0-2 1 0,-5 7 0 0,5-1 2 15,0-1 0-15,-6 6 6 0,6-1 2 0,-7 2 8 0,2 2 6 0,-4 1 5 16,2 2 4-16,2 3 0 0,-1 1-1 0,-2-1-6 0,-5 6-8 0,8-2-7 16,-9 2-9-16,1-2-7 0,1 2-7 0,-2 0-5 0,1 0-7 0,0-7-3 0,0 7 0 15,-1-6-6-15,9 1-5 0,-13-1-6 0,2 0-10 0,4-5-4 0,0 1-2 16,-3 1-1-16,1-2-3 0,4-4 2 0,-11 4 2 0,8-4-1 0,-6-1 5 15,6-4 4-15,-6 5 1 0,4-6 6 0,-4 1 5 0,7-1 10 0,-8-4 9 0,8 5 10 16,-2-4 8-16,1-1 10 0,1-5 12 0,3 4 15 0,4-4 15 0,-8 0 13 16,13 0 15-16,-6 0 7 0,-1 0 9 0,-1 0 5 0,8 0 4 0,0 0 2 15,0-4 5-15,-5-1 2 0,5-1 3 0,0 3-2 0,0 3 2 0,0-12-5 16,5 8-12-16,-5-7-12 0,8 7-11 0,-8-10-11 0,7 4-9 0,-1 0-7 16,1-4-8-16,-1-1-3 0,-1-1-6 0,4 7-2 0,3-6-3 0,-6 2-2 15,1 2-3-15,7 1 0 0,-9 5 4 0,8-5 3 0,1 5 5 0,-7 1 2 0,5 4 4 16,0 0 4-16,3 0 1 0,-1 0 1 0,-4 0 2 0,4 4-1 0,-1 1-2 15,0 5 2-15,0 1-5 0,0-1 1 0,6-1-4 0,-4 6-2 0,4 0-3 16,-7 0-3-16,8 4-5 0,-8-5-1 0,2 6 0 0,-1-2-2 0,0 2-1 0,0 5-1 16,1-6-1-16,-2 2-5 0,-4-3-8 0,-3-3-5 0,2 6-9 0,0-8-12 15,-7 7-9-15,5-4-15 0,3-7-13 0,-8 4-19 0,0-2-23 0,5 5-21 16,-5-13-25-16,0 8-28 0,0-7-32 0,0 6-37 0,0-5-37 0,0-5-63 16,0 0-72-16,0 0-54 0,0 0-38 0,0 0-2 0,0 0 17 0,-5-5 30 0,5 1 33 15,0-6 40-15,5-1 40 0,-5 2 46 0,0-6 46 0,0-4 53 0,8 4 54 0,-8-9 65 16,6 5 81-16</inkml:trace>
  <inkml:trace contextRef="#ctx0" brushRef="#br0" timeOffset="109897.71">20222 13922 0 0,'0'-4'1'0,"6"-8"110"0,1 3 91 0,-2 4 61 0,3-5 45 0,-2 1 36 0,1 0 32 0,6 3 30 0,-6-3 32 0,5-1 28 0,-5 5 29 0,5-5 28 0,-4 5 29 0,4 1-69 0,-4-1-125 15,3 1-87-15,-3 4-65 0,4-6-34 0,-5 6-12 0,0 0-7 0,6 0-5 0,-7 0-6 0,1 6-8 0,-1-2-7 16,1-4-5-16,-1 9-5 0,2-4-5 0,-3 10-7 0,3-5-14 0,2 5-7 0,-1-2-8 16,-4 2-6-16,10 11-4 0,-10-7-7 0,9 6-3 0,-9 2-4 0,3 4-7 15,5 2-7-15,-7-3-5 0,-1 4-7 0,2 0-8 0,2 5-5 0,-9 1-3 16,5-1-5-16,-5 0-4 0,0 4-10 0,-5 2-9 0,5-2-15 0,-9 6-19 16,2-4-14-16,2 4-16 0,-8 0-14 0,7-1-13 0,-7 1-17 0,-1 0-19 15,9 0-25-15,-10-4-27 0,1-3-31 0,4 2-31 0,-3-5-39 0,-1 1-42 16,-6-7-85-16,7-3-101 0,-7 4-33 0,8-4 0 0,-1-5 15 0,-6-1 25 0,4-6 33 15,-4 3 35-15,7-2 43 0,-8-4 44 0,7-6 49 0,0 1 50 0,0-4 58 16,0-1 65-16</inkml:trace>
  <inkml:trace contextRef="#ctx0" brushRef="#br0" timeOffset="111238.14">20535 13380 0 0,'0'-5'1'0,"0"1"100"0,0-2 68 0,0 3 46 0,0-4 40 0,0 2 37 0,0 5 36 0,0-4 32 0,0-1 29 16,0-1 27-16,0 2 23 0,0-1 22 0,0 1 25 0,6-1-75 0,-6 1-127 0,0-2-66 0,0 0-36 0,0 6-22 0,0-4-15 0,5 4-20 0,-5-5-21 0,0-1-14 0,7 2-11 0,-7 4-9 0,9-5-1 15,-4 1-7-15,-5 4-3 0,6-5 0 0,1 1-5 0,-2 4 1 0,11-6-4 16,-11 6 0-16,1-6 0 0,7 6 0 0,0 0 3 0,-6 0-2 15,5 0 0-15,3 0-1 0,-2 6-3 0,-2 0-6 0,5-6-5 0,-5 9-6 0,1-5-5 0,4 1-3 16,-5 5-6-16,2-1-3 0,0 3-3 0,0-3-4 0,1 4 1 0,-7-2-2 16,-2 5 0-16,3-3-1 0,3 1 0 0,-3 1-1 0,-8 4 4 0,7-4-1 15,-7 5 2-15,6-6 0 0,-6 7-3 0,0-7 0 0,0 5-1 0,-6 2-4 16,6-3-2-16,-7-2-4 0,7 3-2 0,-8-5-2 0,3 1-1 0,5 0-3 0,-6 4 2 16,-2-4-4-16,3-6 0 0,5 7 0 0,-7-7-1 0,-1 0 2 0,8-3 4 15,-6 3 2-15,0-3 4 0,6-3 5 0,-7 3 4 0,7 0 4 0,-5-2 2 16,5-4 4-16,-8 0 2 0,8 0 2 0,0 5 1 0,-8-5 1 0,8 0 1 0,-5-5 1 15,5 5-3-15,-6 0 2 0,6-4-5 0,-5-2 2 0,5 0-4 0,-7 3 1 16,7-3 0-16,-9 1 1 0,4 1-1 0,5-6 0 0,-7 5 6 0,7-4 0 16,-6-1 5-16,6-1-2 0,-5 1 3 0,5 1 0 0,0 0 1 0,0-1 0 15,0-5-3-15,0 0 1 0,0 6-5 0,0-6-3 0,0 0-4 0,5-4-2 0,-5 4-7 16,6-3-4-16,1 2-5 0,-2-4-4 0,4 1-2 0,-2-1-2 0,-2 6-3 16,1-7-4-16,7 7 0 0,-5 1-2 0,-3-2-1 0,8 6-1 0,-7-3 3 0,2 3-1 15,-1-1 5-15,6 5 1 0,-7 1 3 0,-1-1 3 0,10 1 2 0,-9 4 2 16,7 0 3-16,-8 0 2 0,9 0 3 0,-1 4 2 0,0 1 2 0,0 4 2 15,0-5 0-15,1 7 0 0,-2 5-3 0,2-7 2 0,-1 6 0 0,-8 3-1 16,9-2-1-16,-1 2 0 0,-6 2-1 0,7 0-1 0,-9-2-1 0,0 9-9 0,3-9-9 16,-8 6-14-16,5-5-12 0,-5 6-15 0,0-1-18 0,8-3-14 15,-8 3-20-15,0-5-16 0,-8 5-17 0,8-3-22 0,0-2-27 0,-5-1-30 0,5 3-26 16,-8-6-51-16,3 4-57 0,5-4-72 0,-5 0-70 0,5-2-21 0,-9-2 8 0,4 4 19 16,5-5 29-16,-7-1 31 0,7-4 32 0,-6 5 40 0,6-6 41 0,0-4 46 15,0 0 47-15,0 0 61 0,0 0 67 0</inkml:trace>
  <inkml:trace contextRef="#ctx0" brushRef="#br0" timeOffset="111506.9">21317 13693 0 0,'-8'4'31'0,"1"2"147"0,2-2 82 0,-2 1 58 0,0-5 44 0,2 0 38 0,-3 0 33 0,0 0 28 0,3-5 24 0,5 1 21 0,0-2 18 0,0 6 23 0,-6 0 20 0,6 0-111 0,0 0-186 0,0 0-90 0,0 0-40 0,0 0-14 0,6-4-6 0,-6 4-4 16,0-6-2-16,0 6 2 0,0-5 9 15,5 5 2-15,-5-4 9 0,8 4-3 0,0 0 0 0,-3-6-8 0,9 3-12 0,-9-3-13 0,10 6-14 0,-3-5-11 16,0 1-12-16,9-2-9 0,-8 2-10 0,6-1-8 0,-6-1-12 0,8 2-10 16,-9-1-10-16,8 1-13 0,-8-2-17 0,2 1-18 0,4 1-21 15,-4 4-22-15,-1-5-28 0,0 1-30 0,0 4-36 0,-8-6-43 0,11 6-46 16,-11-6-98-16,8 6-119 0,1 0-77 0,-9-3-60 0,2 3-9 0,7-6 14 0,-8 3 28 0,1-4 36 16,-2-2 42-16,-5 0 44 0,8-6 54 0,-8 6 54 0,6-7 60 15,-6-4 66-15,0 1 86 0,0-1 97 0</inkml:trace>
  <inkml:trace contextRef="#ctx0" brushRef="#br0" timeOffset="111775.38">21889 13161 0 0,'0'9'1'0,"0"-5"114"0,0 1 96 0,0-5 64 16,0 0 47-16,0 0 41 0,-5-5 35 0,5 1 37 0,0-5 35 0,0 3 35 15,0 2 34-15,0-7 32 0,0 7 31 0,0-7-69 0,0 7-125 0,0-1-90 0,0-4-73 16,0 5-29-16,0-2-9 0,0 0-6 0,0-3-7 0,5 3-8 0,-5 2-13 15,0-1-13-15,0 1-12 0,0 4-14 0,0-5-17 0,0 5-17 16,0 0-56-16,0 0-44 0,0 0 0 0,0 0 0 0,0 0 0 0,0 0 0 0,0 0 0 16,0 5 0-16,0-1 0 0,0 5 0 15,0 2 0-15,-5 5 0 0,5-3 0 0,0 7 0 0,0-1 0 0,0 0 0 0,0 7 0 0,0-2 0 0,0 0 0 16,0 1 0-16,0-1 0 0,-9 5 0 0,9-5 0 0,0 6-16 0,0-6-18 16,0 1-13-16,0 4-10 0,-5-4-13 0,5-1-15 0,0 1-20 0,0-1-22 0,0 1-26 15,0-1-30-15,0 0-33 0,5-5-36 0,-5 2-61 0,0-3-70 0,0 2-93 16,0 0-94-16,0-5-31 0,0 0 0 0,0-2 21 0,-5 2 27 0,5-6 37 15,0 7 40-15,-7-11 45 0,7 4 49 0,-6-9 52 0,1 0 55 0,5 0 71 16,-9 0 77-16</inkml:trace>
  <inkml:trace contextRef="#ctx0" brushRef="#br0" timeOffset="112960.23">22065 14509 47 0,'8'-6'125'0,"3"3"45"0,-4-3 36 0,-2 0 31 0,-5 2 30 0,9-7 30 0,-2 2 31 0,-2 0 31 0,1-1 31 15,-6 4 29-15,6-3 30 0,-6-1-41 0,7 0-85 0,-7-4-48 0,0 5-37 0,8-3-20 0,-8 3-12 0,0 0-9 0,5-6-7 0,-5 6-9 0,0-7-11 0,7 7-13 16,-7-6-13-16,0 6-15 0,0-6-10 0,0 5-14 0,0-5-8 0,0 6-11 0,-7-6-8 16,7 5-5-16,0-4-6 0,-5 4-7 0,5-4-6 0,0 4-7 15,-8-1-8-15,1 1-3 0,7 1-7 0,-6 5-8 0,0-7-3 0,1 11-9 0,-2-4-7 16,-2-2-6-16,-3 1-3 0,6 5-6 0,-7 0-2 0,0 5-4 0,-6-5-2 0,-1 6-4 16,1-2 0-16,-2 7 0 0,3-1-1 0,-3-1 1 0,2 6 1 0,0-5 4 15,-2 4 0-15,3 0 2 0,-3 0-4 0,9 2 1 0,0-5-1 0,-3 2-3 16,3 2-1-16,5 0 0 0,2-6-1 0,-3 6 1 0,8 0 0 0,0-5 0 0,0 5 2 15,0-2 2-15,0 1 1 0,8-2 4 0,-8 3 5 0,5-7 4 0,2 6 8 16,0-2 7-16,-2-3 5 0,2 6 6 0,6-6 9 0,-6 1 8 0,5-1 6 16,4 3 4-16,-5-3 6 0,1-5 4 0,2 5 5 0,4 2 2 0,3-2 3 15,-2-3 1-15,-4 4 1 0,9-1 0 0,-3 0 3 0,-3-3-3 0,3 3-4 0,-2 0-5 16,0 3-6-16,2-3-5 0,-3-5-2 0,-5 5-6 0,0 3-3 0,1-9-4 16,-1 9-4-16,-1-3-2 0,-5-5-3 0,0 5-4 0,-2-3 0 0,-5 3-3 15,0 3 2-15,8-9-2 0,-16 7 2 0,8-1 0 0,0 2 0 0,-5-2 0 16,-2 1-3-16,0 1-4 0,2 2-6 0,-10-3-9 15,3 1-11-15,0 4-11 0,-3-2-15 0,-2-4-13 0,-4 6-14 0,8-3-14 0,-13-3-13 0,7 4-17 0,-1-2-12 16,1-2-16-16,-8 1-14 0,7 1-13 0,1-3-14 0,-2 3-15 0,3-7-15 0,4 7-16 16,2-7-16-16,1 2-27 0,-5-1-36 0,4-1-53 0,5 2-61 0,2-6-38 15,5 3-25-15,0-3 1 0,0 0 20 0,0 0 27 0,0 0 32 0,0-3 36 16,5-3 39-16,2 6 40 0,0-9 41 0,5 3 48 0,2-4 53 0,-1 1 61 0,1-2 76 16</inkml:trace>
  <inkml:trace contextRef="#ctx0" brushRef="#br0" timeOffset="113174.78">22404 14732 0 0,'19'11'18'0,"-5"-7"140"0,6 1 88 0,-8 1 66 0,-5-2 51 0,6 2 40 0,-8-6 33 0,-5 0 29 0,8 0 29 0,-8 0 29 16,6 0 29-16,-6 0 31 15,5 5 28-15,-5-5-94 0,0 0-168 0,7 4-97 0,-7 1-57 0,9-1-30 0,-9 2-16 0,0 3-6 0,5-3-3 0,-5 4-1 16,0 4-7-16,0-4-6 0,0 4-14 0,0 2-11 0,0-3-12 0,0 7-15 16,0-4-10-16,-5 2-13 0,5 1-9 0,-9 2-13 0,9-3-9 0,-7 3-16 15,2 3-19-15,-1-5-20 0,-2 2-24 0,3-3-29 0,-3 1-30 0,3 2-37 16,-2-2-38-16,7 1-48 0,-12-1-50 0,4-4-97 0,8 0-113 0,-7 0-76 0,2-2-52 0,-4-3-6 15,4 0 15-15,0-6 32 0,-3 8 38 0,2-12 46 0,-1 0 49 0,1 0 56 16,-1-6 55-16,1 0 63 0,-2-3 63 0,3 0 84 0,-2-6 95 0</inkml:trace>
  <inkml:trace contextRef="#ctx0" brushRef="#br0" timeOffset="113609.2">24005 14527 0 0,'-5'0'6'0,"-3"0"64"0,1 0 34 0,2 0 29 31,-2 0 26-31,0 0 27 0,2 0 27 0,-3 0 28 0,3 0 21 0,-9 0 20 16,9 0 22-16,-2 0 0 0,-2 0-9 0,4 0-31 0,-2 0-43 0,-4 0-17 0,2 0-7 16,2 0-3-16,2 0-3 0,-1 0-5 0,-1 0-6 0,1 0-3 0,-2 0 0 15,3 0 5-15,-2 0 2 0,1 0 0 0,0 0-1 0,6 0-8 0,-8 0-7 16,8 0-13-16,0 0-10 0,0 0-16 0,0 0-12 0,0 0-15 0,0 0-12 15,0 0-14-15,0-5-12 0,8 5-7 0,-8-4-10 0,6 4-8 0,0-5-3 16,1 5-6-16,6 0-4 0,0-4-4 0,-2 4 1 0,5-6-3 0,2 6 0 0,3-3-2 16,3-3 2-16,-4 6-2 0,7 0-2 0,-3-6-5 0,-3 6-9 0,6-4-19 0,-4 4-20 15,-2-5-28-15,-2 5-29 0,8 0-33 0,-7 0-33 0,-7-6-44 0,6 6-44 16,-6 0-87-16,0 0-102 0,1 0-64 0,-2 0-46 0,1 0-7 16,-7-4 7-16,2 4 29 0,-3-5 35 0,2 1 42 0,-7-1 45 0,6 1 48 0,-6-2 51 0,-6-3 55 15,6-3 58-15,-7 8 75 0,7-6 91 0</inkml:trace>
  <inkml:trace contextRef="#ctx0" brushRef="#br0" timeOffset="113783.86">24187 14289 0 0,'0'0'30'0,"-13"0"149"0,8-5 86 0,5 5 62 0,-7 0 49 0,0 0 43 16,2-6 43-16,-2 6 36 0,7-3 34 0,-8 3 23 0,8-6 24 0,-6 6 14 15,6 0 14-15,0-6-121 0,0 6-198 0,0 0-101 0,-6 6-53 0,6 0-30 0,0-3-15 16,0 3-14-16,0 3-15 0,-7 1-9 0,7-1-6 0,0 2-2 0,0 4 2 0,-5-2 2 16,5 2 8-16,0 0-3 0,-8 6-5 0,8-8-4 0,0 8-7 15,-8-2-7-15,8-1-6 0,-5 3-16 0,5-2-21 0,0 1-26 0,-6 5-34 0,6-7-35 16,0-3-38-16,0 10-43 0,-5-7-45 0,5 3-75 0,0-6-89 0,0 4-87 15,5 2-80-15,-5-8-27 0,0 7 0 0,0-5 20 0,6 0 31 0,-6-6 41 0,5 1 46 16,-5-1 52-16,0-3 50 0,8-3 58 0,-8-3 57 0,0 0 75 0,8-3 77 0</inkml:trace>
  <inkml:trace contextRef="#ctx0" brushRef="#br0" timeOffset="114099.38">25738 14661 0 0,'0'0'12'0,"8"0"130"0,-8-6 81 16,5 6 58-16,-5-6 48 0,-5-3 42 0,5 3 41 0,0 3 39 0,0-7 37 0,-8 1 35 15,8-3 33-15,-8 9 29 0,8-3 29 0,-5 1-90 0,5 1-162 0,-6-2-89 16,6 1-55-16,0 1-32 0,-7 4-21 0,7 0-20 0,0-4-21 0,0 4-21 15,0 0-20-15,0 0-20 0,0 0-15 0,0-5-17 0,0 5-14 0,7 0-11 16,-7-6-10-16,0 6-6 0,6 0-7 0,-1-4-16 0,3 4-14 0,0 0-23 16,3 0-21-16,2 0-25 0,2-6-26 0,4 6-22 0,-1 0-27 0,1 6-30 0,8-6-28 15,-6 4-63-15,4-4-78 0,1 6-75 0,1-1-70 0,-3-5-17 0,3 4 13 16,6 0 25-16,-6 1 37 0,-3 1 39 16,4-2 41-16,-9-4 43 0,7 5 44 0,0-5 48 0,1 6 49 0,-9-6 66 0,8 0 73 0</inkml:trace>
  <inkml:trace contextRef="#ctx0" brushRef="#br0" timeOffset="114289.3">26865 14683 0 0,'0'11'29'0,"5"-2"156"0,3 1 104 0,-8 0 74 16,0-5 58-16,0-1 42 0,0-4 32 0,0 0 26 0,6 5 24 15,-6 1 19-15,0-6 18 0,0 0 18 0,7 0 15 0,-7 0-121 0,0 0-204 0,6 0-125 16,-6 0-85-16,8 0-47 0,-3-6-25 0,2 6-11 0,-1 0-3 0,1 0 1 16,0 0 1-16,5 0 3 0,-4-5 0 0,3 5-9 15,2 0-14-15,8 0-19 0,-8 0-27 0,6 0-27 0,1-4-32 0,-1 4-35 0,0 0-35 0,1 0-52 0,7 0-60 16,-3 0-71-16,-3 0-77 0,5-5-41 0,0 5-29 0,0 0 7 0,1 0 21 15,-3 0 34-15,10 0 39 0,-8-4 42 0,1 4 47 0,-4 0 46 0,12-6 49 0,-10 6 57 16,2-3 59-16</inkml:trace>
  <inkml:trace contextRef="#ctx0" brushRef="#br0" timeOffset="114478.8">28057 14773 0 0,'11'4'1'0,"-2"1"115"0,-2 5 86 0,-2-10 69 0,3 4 59 16,-3-4 53-16,-5 5 46 0,0-5 45 0,0 0 42 0,0 0 39 0,0 0 34 15,0-5 30-15,0 1 27 0,0 4-78 0,0-6-141 0,0 2-93 0,0 4-71 16,6-5-46-16,-6 1-40 0,0-1-27 15,0 5-26-15,0-6-22 0,0 6-24 0,0-4-17 0,0 4-15 0,8-6-10 0,-8 6-11 0,0-5-8 0,5 5-5 0,-5-4-7 16,7 4-8-16,-7 0-3 0,7-6-7 0,0 6-1 0,-1 0-7 0,1 0-6 16,-2 0-11-16,3 0-14 0,-2 0-19 0,-1 0-18 0,10 0-19 0,-9 0-26 15,7 6-25-15,-8-6-30 0,9 4-33 0,-7-4-34 0,6 5-39 0,1 1-71 0,-1-6-84 16,-8 4-61-16,9 2-48 0,-2-6-4 0,2 5 19 0,4-1 28 0,-2-4 38 16,2 5 41-16,1-5 45 0,-6-5 45 0,8 5 48 0,3-4 51 0,-3-1 53 15,-3-1 68-15,9-4 83 0</inkml:trace>
  <inkml:trace contextRef="#ctx0" brushRef="#br0" timeOffset="114794.35">29411 14542 86 0,'-5'-5'162'0,"-2"1"44"0,-2-2 35 0,9 6 32 15,-11-5 30-15,4 1 31 0,7 4 34 0,-5-5 32 0,-4 1 31 0,4 4 31 0,-2-6 30 16,7 6-57-16,-6-3-112 0,1-3-58 0,5 6-37 0,-8 0-12 0,8 0-5 16,0-6-9-16,0 6-12 0,0 0-16 0,0 0-20 15,0 0-19-15,0 0-18 0,8-4-17 0,-8 4-16 0,5-5-16 0,1 5-15 0,1-6-12 0,-2 2-15 0,4 4-9 16,3-5-12-16,-1 1-3 0,10 4-5 0,-8-5 1 0,8 1-1 0,-2-2 1 16,7 0-1-16,0 6 0 0,-2-3-5 0,5-3-12 0,-5 6-21 0,3-6-25 15,-1 6-23-15,-1-4-30 0,2 4-28 0,-1-5-31 0,1 5-30 0,-8 0-45 16,1-5-54-16,-1 1-65 0,-6 4-64 0,0-4-48 0,0-2-35 0,1 6 6 0,-9-5 22 31,2 1 34-31,-1-2 41 0,-1-3 40 0,-5 3 42 0,0-3 44 0,0 3 44 0,0-3 53 16,0 0 54-16,-5-7 60 0,5 7 72 0</inkml:trace>
  <inkml:trace contextRef="#ctx0" brushRef="#br0" timeOffset="114976.93">29835 14214 0 0,'-5'-9'3'0,"-3"-6"113"0,0 6 78 16,3 0 55-16,-9-1 49 0,9-1 45 0,-3-2 44 0,1 3 41 0,2-1 41 16,-2 1 37-16,0 1 34 0,-6-2 31 0,13 7 30 0,-7 0-80 0,7-1-140 15,-6 0-85-15,6 5-56 0,0 0-35 0,0 0-24 0,-6 0-24 0,6 5-19 16,0 0-23-16,-5 3-21 0,5-2-15 0,0 3-14 0,0 6-8 0,0-4-4 0,-7 2-2 15,7 8-4-15,0-6 1 0,0 4 3 0,0-1-1 0,0-2-5 0,0 2-5 16,0 3-4-16,0-1-4 0,0-1-3 0,-9 6-2 0,9-7-4 0,0 3-8 16,0-2-10-16,0 5-14 0,0-3-21 0,0-2-19 0,0 5-25 0,0-3-24 0,0-3-28 15,0 1-26-15,0 2-28 0,0-8-31 0,0 7-30 0,0-5-63 0,9 0-77 16,-9-5-92-16,0 5-95 0,7 0-28 0,-7-6 5 0,0 0 25 0,5 1 34 0,-5-5 40 16,6 4 43-16,0-2 44 0,1-7 45 0,-7 0 49 0,8 0 50 0,-3-12 70 15,2 8 75-15</inkml:trace>
  <inkml:trace contextRef="#ctx0" brushRef="#br0" timeOffset="115632.53">31014 13995 0 0,'19'9'25'0,"-6"-3"140"15,1 0 75-15,-1-12 50 0,-1 0 34 0,-5-3 27 0,-2 3 20 0,2-12 21 0,1-12 15 16,-3 2 22-16,3 7 18 0,-2 2 20 0,-1 4 17 0,2 6-110 0,2-1-182 15,-4-5-92-15,8 6-41 0,-8 0-23 0,4-3-6 0,-2 3-1 0,-2-1 3 16,1 5 0-16,-6-4-3 0,7 5-3 0,-1-8-6 0,2 9-5 0,-8-3-3 16,0 1 1-16,5 5 2 0,-5-4 8 0,0 4 8 0,0-6 9 0,0 6 10 15,0 0 8-15,0 0 10 0,0 0 9 0,0 0 7 0,0 0 5 0,0 0 6 0,0 0 2 16,0 0 6-16,0 0-4 0,0 0-1 0,0-4-6 0,0 4-6 0,-5 0-5 16,5 0-8-16,0-5-7 0,0 5-6 0,0 0-7 0,0 0-6 0,0 0-3 15,0 0-5-15,0 0-4 0,0 0-3 0,0 0-7 0,0 0-3 0,0 0-5 16,0 0-3-16,0 0-5 0,0 0-7 0,0 0-2 0,0 0-1 0,0 0 1 15,0 0 2-15,0 5 3 0,0-1 2 0,0 2 2 0,0-2 2 0,0 1 3 0,0 4 1 16,0 3 4-16,5-3 4 0,-5 0 3 0,0 7 5 0,0-1 2 0,0-2 0 16,0 2-1-16,0 6-3 0,0-3-4 0,-5 6-3 0,5-3 0 0,0 7-4 0,-8-3 0 15,2-1-3-15,-1 6-2 0,1-6-2 0,-6 6-2 0,3-7-2 0,-3 3-1 16,1-3-1-16,-5 3-1 0,11-7 0 0,-14-1-2 0,4 3 0 0,3-8-1 16,0 8-1-16,-9-6-4 0,10 0-1 0,-5-2-4 0,-2 2-3 0,-3-4-5 0,10-1-7 15,-10-1-5-15,9 0-5 0,-8 0-7 0,8-3-4 0,-7 4-4 16,6-5-6-16,-8 1-4 0,8-2-8 0,-6-4-2 0,5 4-2 0,-6-4-2 15,1 5 3-15,7-5 1 0,-8 0 4 0,8-5 5 0,-9 5 2 0,8-4 4 0,-6 4 7 16,6-4 4-16,-8-2 6 0,10 1 8 0,-2 1 5 0,0-2 9 0,-1 0 7 0,9-3 5 16,-10 4 7-16,9 1 5 0,-1-2 4 0,7-3 7 0,-6 5 1 0,1-1 2 15,5-5 2-15,0-1-2 0,0 7 1 0,0-5-3 0,5-6 1 0,-5 6-1 16,6-3-3-16,1-3 0 0,-1 8-2 0,2-8-3 0,-1 3-2 0,-2 3-1 0,9-6-1 16,-9 6 4-16,8 0 6 0,1 2 5 0,-9-2 3 0,10 4 7 0,-1 1 5 15,-4-2 6-15,11 6 5 0,-8 0 5 0,1 0 5 0,4 0 5 0,-4 6 4 16,6-2 1-16,-9 1 1 0,9 4-1 0,0-2-2 0,0 7-4 0,-1-4-4 0,2 4-3 15,-2 2-6-15,1 2-5 0,-1-3-6 0,0 4-6 0,-1 2-7 16,3-3-5-16,-8 3-4 0,8 2-5 0,-10-3-7 0,2 5-2 0,-5-1-4 16,4 1-4-16,-5-1-2 0,-2 0-8 0,2 0-6 0,1 7-8 0,-8-13-6 0,5 6-7 15,-5 1-8-15,8-4-7 0,-8-2-10 0,0-5-7 0,0 5-9 0,0-4-13 16,0 0-15-16,0 0-14 0,0 0-19 16,0 0-16-16,0-6-14 0,0 5-15 0,-8-3-13 0,8-8-15 0,0 9-18 0,0-3-33 0,-5-5-38 0,5 2-75 15,0-3-88-15,-8 3-33 0,8-6-10 0,-7 0 14 0,7-6 27 0,-5 3 33 0,5-3 35 16,-7 2 35-16,7-5 35 0,-5-6 41 0,5 4 42 0,0-3 52 0,0-6 58 0</inkml:trace>
  <inkml:trace contextRef="#ctx0" brushRef="#br0" timeOffset="116184.63">31918 13955 17 0,'0'-9'118'0,"0"-6"66"0,8 2 56 16,-3 1 44-16,-5-2 42 0,0-1 37 0,8 6 34 0,-8-4 33 0,0-3 34 0,0 1 32 0,0 6 29 0,0-6-26 0,0 6-61 0,5-7-71 0,-5 7-81 0,0-6-51 0,0 6-35 0,0-2-26 0,0 1-17 0,0 1-17 15,0 0-16-15,-5-1-14 0,5 4-13 0,0-3-17 0,0 3-15 0,-8 3-14 0,8-3-12 0,-5 6-13 0,5-5-9 0,-8 5-11 16,2 0-9-16,1 0-3 0,-2 0-4 0,-7 5-4 0,8 1-2 0,-1-3-5 16,-7 3-2-16,2 3 0 0,6-3-2 0,-7 4 5 0,0-1 0 15,6 0 5-15,-5 6 1 0,5-6 3 0,-6 7 0 0,6-7 1 0,0 0-2 0,2 6 2 0,-3 1 1 0,1-7 4 16,1 6 5-16,0-6 6 0,6 6 5 0,-7-5 4 0,7 4 3 0,0-4 3 16,-5 4 1-16,5 2 7 0,0-1 3 0,0 0 6 0,0 4 4 0,0-4 2 15,5 3 5-15,-5-2 1 0,0 2-1 0,7 2-3 0,-1 1-4 0,-6-2 0 0,6 0-1 16,1 2 0-16,1-3-1 0,-3 3 0 0,2-2-5 0,0-1-2 0,-2 3-3 15,3-2-4-15,-1 2-1 0,5-7-1 0,-5 9-5 0,-2-8 0 0,3 6-3 16,-2-3-1-16,1 3-1 0,-1-2-4 0,-1-1 2 0,2 3-3 0,-7-6 1 0,9 4-1 16,-9-4-3-16,5 0 3 0,-5 3 2 0,0-3-2 0,0 1 0 0,-5-7 1 15,5 6 3-15,0-6 0 0,-9 6-2 0,2-5 2 0,2-1 1 0,-1 6-2 16,-7-6-1-16,5 3 0 16,-4-8-4-16,6 5-4 0,-7 0-6 0,0-3-8 0,-1-1-11 0,-6-1-6 0,8 1-11 0,0 2-7 0,-9-4-7 0,10 3-11 0,-5-6-8 0,-2 4-14 31,4-4-10-31,2 0-16 0,-2 5-10 0,1-5-15 0,1 0-8 0,-2 0-11 0,8 0-11 0,-1 0-11 0,-6 0-15 0,13 0-13 0,-6 0-15 0,1-5-23 15,-3 5-28-15,8 0-50 0,0-4-58 0,0 4-48 0,0-6-42 0,0 6-3 32,0-3 13-32,0-9 26 0,8 8 27 0,-8-7 33 0,5 7 36 0,1-5 36 0,2 0 38 15,4-3 45-15,-6-3 47 0,8 6 61 0,-2-10 75 0</inkml:trace>
  <inkml:trace contextRef="#ctx0" brushRef="#br0" timeOffset="116957.08">32055 14582 0 0,'0'4'69'0,"0"-4"97"0,7 0 67 0,-7 0 48 0,0 0 42 0,6 0 37 0,-6 0 35 0,8-4 34 0,-8-2 33 0,6 1 35 0,-6 5 29 0,0-4 2 0,0 4-16 0,0-4-81 0,0-1-117 0,0-5-66 0,0 4-44 0,0 1-25 0,0 1-12 0,0-2-13 16,7-3-12-16,-7 4-13 0,0-5-13 0,0 7-14 0,5-9-9 0,-5 3-10 15,0-1-10-15,0 5-8 0,0-4-8 0,8-7-8 0,-8 7-3 0,6-1-4 16,-6 0-5-16,5 2-4 0,-5-3-4 0,8 1-3 0,-8 1-4 0,5-2-2 0,2 7-5 15,-7-5-2-15,9 3-1 0,-9 2-3 0,5-1-3 0,0-1-2 0,3 2-3 16,-3-2-2-16,3 6-2 0,-2-5-2 0,1 5-1 0,-1 0-1 0,7-4 2 16,-5 4 0-16,4 4 1 0,-5-4 2 0,5 5 1 0,1-5 3 0,-6 6 2 0,5 4 1 15,4-5 3-15,-11-1-1 0,8 5 4 0,1 1-1 0,-9 1 0 0,8-2 0 16,-8 1 1-16,3 1 0 0,0 2 0 0,-8-4-1 0,5 6-2 0,1 1-1 0,-6-7 0 16,0 6-2-16,0 0 0 0,0 0 0 0,0-2-1 0,0 2 2 0,0 0 2 0,-6 0 1 15,1 0-1-15,5 3-2 0,-8-2 1 0,0 2-3 0,3-3 2 16,-1 6-1-16,-6-2-2 0,3-5-3 0,4 6-2 0,-8 0 0 0,8-1 1 0,-11-4-2 15,11 4-3-15,-2-5-2 0,-5 7-4 0,4-8 2 0,1 2 0 0,2-3 1 0,-2 1-4 16,0-4 0-16,2 2 3 0,-3-7 1 0,8 8 4 0,-5-9-2 0,5 3 2 16,-8-1 1-16,8-1 3 0,0-4 7 0,0 0 8 0,0 4 4 0,0-4 8 15,0 0 5-15,0 0 8 0,0 0 2 0,0 0 0 0,0 0 2 0,0 0-3 0,0-4 1 16,0 0 2-16,0-1-1 0,0-1-22 0,0-4-20 0,0 1 0 0,0 4 0 16,0-10 0-16,0 6 0 0,0-7 0 0,0 7 0 0,0-6 0 0,0 2 0 15,8-2 0-15,-8 0 0 0,5-4 0 0,-5 4 0 0,8 0 0 0,-3-5 0 0,2 7 0 16,0-8 0-16,-2 6 0 0,2-4 0 0,1-2 0 0,4 8 0 15,-5-8 0-15,-2 3 0 0,11-1 0 0,-11 4 0 0,8-6 0 0,-8 7 0 0,9 1 0 16,-7-3 0-16,4 5 0 0,-3-2 0 0,0 4 0 0,-3 3 0 0,1-3-10 16,1 3-13-16,-1 0-1 0,2 6-2 0,-1 0 4 0,-7-4-2 0,5 4 2 0,-5 4 1 15,6-4 2-15,2 6 1 0,-8 0 6 0,5-3 3 0,-5 3 2 0,8 4 6 16,-8-1 4-16,7 6 3 0,-7-6 4 0,6 6 3 0,-6 0 3 0,0 0 2 16,0 0 1-16,0 0 5 0,0 4 3 0,0-4 0 0,0 0-2 0,0 4 1 15,-6-4-2-15,6 4-24 0,-7-5 0 0,7 5 0 0,-8-4 0 0,8 4 0 0,-5 1 0 16,5 1 0-16,-8-8 0 0,8 8 0 0,-6-2 0 0,1-4 0 0,5 3 0 15,0-2 0-15,-7-2 0 0,7 1 0 0,0 1 0 0,-8-2 0 0,8 0 0 16,0-5 0-16,0 2 0 0,0 4 0 0,0-5 0 0,0-7 0 16,0 7 0-16,0 1 0 0,0-8 0 0,0 4 0 0,8 2 0 0,-8-9 0 0,0 5 0 0,7-1 0 15,-7 2 0-15,5-2 0 0,-5 1 0 0,6-5 0 0,2 5 0 0,-3-5 0 0,3 0 0 16,-1 4 0-16,-1-4 0 0,0 0 0 0,6 0 0 0,-4 0 0 0,-2 0 0 16,1 0 0-16,-1 0 0 0,7 0 0 0,-5 0 0 0,-3-4 0 0,1 4 0 0,1 0 0 15,-2-5 0-15,-5 0 0 0,9 5 0 0,-2-4 0 0,-7-2 0 0,5 2 0 16,-5-1 0-16,6 1 0 0,-6-1 0 0,0-2 0 0,0 4 0 0,0-3 0 0,0 1 0 15,0 1 0-15,0-2 0 0,-6 6 0 0,6-3 0 0,0 3 0 0,-5-6 0 16,5 6-98-16,-7 0-54 0,-2 0-15 0,9 0-22 0,-5 0-20 0,-2 0-21 0,1 6-26 16,1-6-26-16,-3 3-41 0,0 3-45 0,3-6-87 0,-1 4-99 0,-7 1-33 0,5 1 5 15,1-3 20-15,2 9 31 0,-7-8 39 0,5 1 41 0,-1-5 44 0,3 4 46 16,-9 2 51-16,9-6 51 0,-2 0 60 0,-7 0 66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121CDD-2C88-4ECC-944B-F0ACF9D2B514}" type="datetimeFigureOut">
              <a:rPr lang="en-IN" smtClean="0"/>
              <a:t>03-12-2025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424E50-6B72-4FCC-8AE5-40F563B6662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63426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cement our understanding of TCP reliability, let’s look a a few retransmission scenarios</a:t>
            </a:r>
          </a:p>
          <a:p>
            <a:endParaRPr lang="en-US" dirty="0"/>
          </a:p>
          <a:p>
            <a:r>
              <a:rPr lang="en-US" dirty="0"/>
              <a:t>In the first case a TCP segments is transmitted and the ACK is lost, and the TCP timeout mechanism results in another copy of being transmitted and then re-ACKed a the sender</a:t>
            </a:r>
          </a:p>
          <a:p>
            <a:endParaRPr lang="en-US" dirty="0"/>
          </a:p>
          <a:p>
            <a:r>
              <a:rPr lang="en-US" dirty="0"/>
              <a:t>In the second example two segments are sent and acknowledged, but there is a premature timeout e for the first segment, which is retransmitted.  Note that when this retransmitted segment is received, the receiver has already received the first two segments, and so resends a cumulative ACK for both segments received so far, rather than an ACK for just this fist segment.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91EEAC-CFEF-9647-876F-EABC6B8338D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70587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And in this last example, two segments are again transmitted, the first ACK is lost but the second ACK, a cumulative ACK arrives at the sender, which then can transmit a third segment, knowing that the first two have arrived, even though the ACK for the first segment was lost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91EEAC-CFEF-9647-876F-EABC6B8338D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4343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BAEE35-B180-3A72-3C6D-8FE3D2736B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4D762F-96EA-7AEE-F63D-4CF865945D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57834A-6071-7FEB-D934-9E9AF44DB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03-12-2025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93E90B-93B8-D5A2-F47B-D5D41D6A7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DD22B6-04E9-EB96-EFCB-59165783F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83330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25264-107B-1BBC-EBBC-5E4F9EDFA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5DD131-9196-4EED-962E-E346351046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B47CA0-9303-F464-1A16-DD6A084F5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03-12-2025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721C57-E4F1-39C0-A78A-B772EAAB8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8922C6-89DA-6303-64C9-7223793CC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26682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0AB632-CA0B-8F37-C63F-DE79A43676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F4960E-E96F-9A11-0276-B642C845E1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43C7C3-7BDF-7B37-DDFD-F55CCED60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03-12-2025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6B566-DEB2-5661-CD23-E025A07EB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4E917B-7CAB-3C41-260C-F71933353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9820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BEEB8-CFF9-78EE-3B84-487A81CF7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DB96AF-C1E1-672E-A6C2-F627010706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BFE1F7-6F6D-9FDA-6BA3-5D6A212BD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03-12-2025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ADB0E2-B82A-368C-DD2C-0530B67CE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95BD33-01D6-DB6A-AEB7-ED7C1E0D5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97620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46CD42-F4C0-4084-00DC-500F07A3B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B56880-E088-0907-EE96-529AD8233B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4D6CF2-C4CE-908B-A1B2-BC119028A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03-12-2025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3D803F-9C80-DB8B-84CA-9ED863C76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84EB11-F3D7-3443-FDEB-5376DE3B2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80067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E2716-2CC0-A800-9E3B-B5C51192CD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7AF0EB-B81E-DC0C-DDE9-DBC91F3F96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6D00EB-0082-E3DE-770F-2429EC2569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DDC8E8-DD9D-E17E-7340-385E58A31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03-12-2025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D03032-CF82-8974-06F2-58016AEBE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2472E7-A035-4B68-D23E-64E0FC133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98997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FA1ABD-7BF2-3EBD-0A5F-13574DC3B7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11AF6D-7711-0CE4-96B7-EAA32AD437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5599E6-A130-FDE0-E148-17A27FD8A0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262069-B1A5-D373-5A98-C5C433767E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9DB36A-1C53-FDE2-B21A-91974B476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6F37F52-D08E-640A-DF01-A0DB01A32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03-12-2025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9417BB-FEA5-EF53-7BBB-5E6F54BEE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1DED46A-E200-DBB3-E386-036A7D2BF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01701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5F491-83C3-83F6-785C-3344B4F3A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7FF308-E1C9-8F84-46BE-1B7267404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03-12-2025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1271DD-20A8-9AE2-5677-F2A89FFB0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ACAE61-ED15-EC01-BB84-F25CA0177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20864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55D47D-17C5-F2BA-D853-486151CC3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03-12-2025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727BFE-5B46-67A3-0A23-8683220FB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F91FC0-41BE-7F70-B0F1-5A36FCC1D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94031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FF645-110A-BAC1-A089-B9E23409E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56772A-8097-BE10-74DF-281D671B45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D79D07-13DD-0E9B-A350-CBDFF5155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4D78BC-0D4C-1589-76C2-394C5CD30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03-12-2025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086CBD-678E-F7A5-E6DE-7A85FC099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B2044F-B8C8-F5CE-8B50-3BFFFB882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94450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45F01-AD5D-475F-4518-5570C553DC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3328ED-F2D3-6CD3-99D1-14F7784DDA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9D25B4-6414-6E75-2120-CB356BFD21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270582-629B-4F66-6CA0-D7F826612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7FA74-3CEC-4D80-BBCF-F4D3B0324181}" type="datetimeFigureOut">
              <a:rPr lang="en-IN" smtClean="0"/>
              <a:t>03-12-2025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98FD68-38DC-6696-5B43-F50714E4B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823A62-A411-3BC2-A5EE-A9B29E6F2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72351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8E5B45E-88FD-4C08-E271-E4BCEAF19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8E33A4-E7F4-B146-AECE-A2B193B6EC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0526F3-587E-CF0F-894F-906E491F1E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87FA74-3CEC-4D80-BBCF-F4D3B0324181}" type="datetimeFigureOut">
              <a:rPr lang="en-IN" smtClean="0"/>
              <a:t>03-12-2025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ADE222-61AE-1E7A-F343-AD50361B79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EA8686-3861-06E5-10B4-DEEBFD0998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725B22-2347-4A70-95AE-EBF4E70C28E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63533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ustomXml" Target="../ink/ink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customXml" Target="../ink/ink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ustomXml" Target="../ink/ink8.xml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customXml" Target="../ink/ink9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ustomXml" Target="../ink/ink10.xml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1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customXml" Target="../ink/ink11.xml"/><Relationship Id="rId4" Type="http://schemas.openxmlformats.org/officeDocument/2006/relationships/image" Target="../media/image41.png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ustomXml" Target="../ink/ink12.xml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customXml" Target="../ink/ink13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customXml" Target="../ink/ink14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customXml" Target="../ink/ink15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92CBB-FD12-7B0E-E61E-1055CD0B6A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CBEEF5-36A3-B1A4-AC8E-DD23AC040EB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933087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BBB806-6EA1-C4B8-BDE1-6EC3B9D886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E73F2-6A7F-7ED8-0743-23F75CEC6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TCP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7D5E8D-779F-BD86-B920-E67ECB1775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On receiving a packet, what information does the transport layer use to deliver a TCP packet to its destination socket?</a:t>
            </a:r>
          </a:p>
          <a:p>
            <a:pPr lvl="1"/>
            <a:r>
              <a:rPr lang="en-US" dirty="0"/>
              <a:t>source port, source IP, destination port, destination IP</a:t>
            </a:r>
          </a:p>
          <a:p>
            <a:pPr lvl="1"/>
            <a:r>
              <a:rPr lang="en-US" dirty="0"/>
              <a:t>why?</a:t>
            </a:r>
          </a:p>
        </p:txBody>
      </p:sp>
    </p:spTree>
    <p:extLst>
      <p:ext uri="{BB962C8B-B14F-4D97-AF65-F5344CB8AC3E}">
        <p14:creationId xmlns:p14="http://schemas.microsoft.com/office/powerpoint/2010/main" val="6974047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A5FA53-1066-A418-396B-8933FE648B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C05E2F-8A72-30A5-3BD5-4DF7F7486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TCP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EAE0E1-8ADA-7031-4C10-1BBABFE891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On receiving a packet, what information does the transport layer use to deliver a TCP packet to its destination socket?</a:t>
            </a:r>
          </a:p>
          <a:p>
            <a:pPr lvl="1"/>
            <a:r>
              <a:rPr lang="en-US" dirty="0"/>
              <a:t>source port, source IP, destination port, destination IP</a:t>
            </a:r>
          </a:p>
          <a:p>
            <a:pPr lvl="1"/>
            <a:r>
              <a:rPr lang="en-US" dirty="0"/>
              <a:t>why?</a:t>
            </a:r>
          </a:p>
          <a:p>
            <a:pPr lvl="2"/>
            <a:r>
              <a:rPr lang="en-US" dirty="0"/>
              <a:t>because a TCP socket is used to receive data from one particular end-host that established the TCP connection. A TCP server listening to a particular IP and the source port can establish connections with many clients. To deliver a packet to the correct socket at the server, the source IP and source port are needed.</a:t>
            </a:r>
          </a:p>
          <a:p>
            <a:r>
              <a:rPr lang="en-US" dirty="0"/>
              <a:t>In contrast, what information does the UDP protocol need to deliver a packet to its destination socket on receiving a packet?</a:t>
            </a:r>
          </a:p>
        </p:txBody>
      </p:sp>
    </p:spTree>
    <p:extLst>
      <p:ext uri="{BB962C8B-B14F-4D97-AF65-F5344CB8AC3E}">
        <p14:creationId xmlns:p14="http://schemas.microsoft.com/office/powerpoint/2010/main" val="27685295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147AB1-2C14-9E2D-CC6E-2D3AA9A6FC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D7D44-F6DE-3CB8-3257-CC6B10DE5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TCP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13F30E-D63B-65F6-F9F5-26FA2F7C61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On receiving a packet, what information does the transport layer use to deliver a TCP packet to its destination socket?</a:t>
            </a:r>
          </a:p>
          <a:p>
            <a:pPr lvl="1"/>
            <a:r>
              <a:rPr lang="en-US" dirty="0"/>
              <a:t>source port, source IP, destination port, destination IP</a:t>
            </a:r>
          </a:p>
          <a:p>
            <a:pPr lvl="1"/>
            <a:r>
              <a:rPr lang="en-US" dirty="0"/>
              <a:t>why?</a:t>
            </a:r>
          </a:p>
          <a:p>
            <a:pPr lvl="2"/>
            <a:r>
              <a:rPr lang="en-US" dirty="0"/>
              <a:t>because a TCP socket is used to receive data from one particular end-host that established the TCP connection. A TCP server listening to a particular IP and the source port can establish connections with many clients. To deliver a packet to the correct socket at the server, the source IP and source port are needed.</a:t>
            </a:r>
          </a:p>
          <a:p>
            <a:r>
              <a:rPr lang="en-US" dirty="0"/>
              <a:t>In contrast, what information does the UDP protocol need to deliver a packet to its destination socket on receiving a packet?</a:t>
            </a:r>
          </a:p>
          <a:p>
            <a:pPr lvl="1"/>
            <a:r>
              <a:rPr lang="en-US" dirty="0"/>
              <a:t>Only the destination port and the destination IP</a:t>
            </a:r>
          </a:p>
          <a:p>
            <a:pPr lvl="2"/>
            <a:r>
              <a:rPr lang="en-US" dirty="0"/>
              <a:t>why?</a:t>
            </a:r>
          </a:p>
        </p:txBody>
      </p:sp>
    </p:spTree>
    <p:extLst>
      <p:ext uri="{BB962C8B-B14F-4D97-AF65-F5344CB8AC3E}">
        <p14:creationId xmlns:p14="http://schemas.microsoft.com/office/powerpoint/2010/main" val="22756176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18E0E1-048F-DEA5-BA99-78F37D92D6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34C25-5B3D-F692-386F-B0CB8DF4D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TCP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6A6EC-EBB8-75BD-DFAE-6ED3AE0208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On receiving a packet, what information does the transport layer use to deliver a TCP packet to its destination socket?</a:t>
            </a:r>
          </a:p>
          <a:p>
            <a:pPr lvl="1"/>
            <a:r>
              <a:rPr lang="en-US" dirty="0"/>
              <a:t>source port, source IP, destination port, destination IP</a:t>
            </a:r>
          </a:p>
          <a:p>
            <a:pPr lvl="1"/>
            <a:r>
              <a:rPr lang="en-US" dirty="0"/>
              <a:t>why?</a:t>
            </a:r>
          </a:p>
          <a:p>
            <a:pPr lvl="2"/>
            <a:r>
              <a:rPr lang="en-US" dirty="0"/>
              <a:t>because a TCP socket is used to receive data from one particular end-host that established the TCP connection. A TCP server listening to a particular IP and the source port can establish connections with many clients. To deliver a packet to the correct socket at the server, the source IP and source port are needed.</a:t>
            </a:r>
          </a:p>
          <a:p>
            <a:r>
              <a:rPr lang="en-US" dirty="0"/>
              <a:t>In contrast, what information does the UDP protocol need to deliver a packet to its destination socket on receiving a packet?</a:t>
            </a:r>
          </a:p>
          <a:p>
            <a:pPr lvl="1"/>
            <a:r>
              <a:rPr lang="en-US" dirty="0"/>
              <a:t>Only the destination port and the destination IP</a:t>
            </a:r>
          </a:p>
          <a:p>
            <a:pPr lvl="2"/>
            <a:r>
              <a:rPr lang="en-US" dirty="0"/>
              <a:t>why?</a:t>
            </a:r>
          </a:p>
          <a:p>
            <a:pPr lvl="3"/>
            <a:r>
              <a:rPr lang="en-US" dirty="0"/>
              <a:t>Because a UDP connection is stateless. Anyone can send a packet to a UDP receiver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442852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7EA06A-3AAA-5AFE-D9E6-E9415EE6A7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MSS and MTU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5EC2D1-61BC-B330-FAF0-59968600F6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N" dirty="0"/>
              <a:t>Maximum segment size (MSS) is the maximum amount of data that can be encapsulated in a segment</a:t>
            </a:r>
          </a:p>
          <a:p>
            <a:endParaRPr lang="en-IN" dirty="0"/>
          </a:p>
          <a:p>
            <a:r>
              <a:rPr lang="en-US" dirty="0"/>
              <a:t>Maximum transmission unit (MTU) is the maximum length of a network layer packet a host or gateway can send, i.e., the maximum packet size supported by the NIC (excluding the Ethernet header)</a:t>
            </a:r>
          </a:p>
          <a:p>
            <a:endParaRPr lang="en-IN" dirty="0"/>
          </a:p>
          <a:p>
            <a:r>
              <a:rPr lang="en-IN" dirty="0"/>
              <a:t>What would be a good value for MSS?</a:t>
            </a:r>
          </a:p>
          <a:p>
            <a:pPr lvl="1"/>
            <a:r>
              <a:rPr lang="en-IN" dirty="0"/>
              <a:t>MTU – TCP_HEADER_SIZE – IP_HEADER_SIZE</a:t>
            </a:r>
          </a:p>
          <a:p>
            <a:endParaRPr lang="en-IN" dirty="0"/>
          </a:p>
          <a:p>
            <a:r>
              <a:rPr lang="en-IN" dirty="0"/>
              <a:t>Should we pick the MTU of the sender?</a:t>
            </a:r>
          </a:p>
          <a:p>
            <a:endParaRPr lang="en-IN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B7EC56AC-CCEE-3583-2B23-3528BE54DD05}"/>
                  </a:ext>
                </a:extLst>
              </p14:cNvPr>
              <p14:cNvContentPartPr/>
              <p14:nvPr/>
            </p14:nvContentPartPr>
            <p14:xfrm>
              <a:off x="1645560" y="276840"/>
              <a:ext cx="9324720" cy="480420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B7EC56AC-CCEE-3583-2B23-3528BE54DD0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636200" y="267480"/>
                <a:ext cx="9343440" cy="4822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0387687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67FFFE-8C65-AF48-180C-E037E8CB6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TCP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F84D45-B2E0-9185-CA57-FF2EEF45D4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MSS can be computed using the MTU at the communicating hosts as well as the MTU at the intermediate gateways</a:t>
            </a:r>
          </a:p>
          <a:p>
            <a:pPr lvl="1"/>
            <a:r>
              <a:rPr lang="en-IN" dirty="0"/>
              <a:t>We can pick  the minimum MTU among both hosts and intermediate gateways</a:t>
            </a:r>
          </a:p>
          <a:p>
            <a:pPr lvl="1"/>
            <a:endParaRPr lang="en-IN" dirty="0"/>
          </a:p>
          <a:p>
            <a:r>
              <a:rPr lang="en-IN" dirty="0"/>
              <a:t>What will happen if we pick MSS larger than MTU?</a:t>
            </a:r>
          </a:p>
        </p:txBody>
      </p:sp>
    </p:spTree>
    <p:extLst>
      <p:ext uri="{BB962C8B-B14F-4D97-AF65-F5344CB8AC3E}">
        <p14:creationId xmlns:p14="http://schemas.microsoft.com/office/powerpoint/2010/main" val="9246083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6FE793-4CEA-137D-86DD-546CA787CB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40C330-D888-E2F8-193F-50577B2D5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TCP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8335D8-5611-0B92-5238-7BA3DE644E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MSS can be computed using the MTU at the communicating hosts as well as the MTU at the intermediate gateways</a:t>
            </a:r>
          </a:p>
          <a:p>
            <a:pPr lvl="1"/>
            <a:r>
              <a:rPr lang="en-IN" dirty="0"/>
              <a:t>We can pick  the minimum MTU among both hosts and intermediate gateways</a:t>
            </a:r>
          </a:p>
          <a:p>
            <a:pPr lvl="1"/>
            <a:endParaRPr lang="en-IN" dirty="0"/>
          </a:p>
          <a:p>
            <a:r>
              <a:rPr lang="en-IN" dirty="0"/>
              <a:t>What will happen if we pick MSS larger than MTU?</a:t>
            </a:r>
          </a:p>
          <a:p>
            <a:pPr lvl="1"/>
            <a:r>
              <a:rPr lang="en-IN" dirty="0"/>
              <a:t>The IP layer will fragment the packets into smaller sizes</a:t>
            </a:r>
          </a:p>
          <a:p>
            <a:pPr lvl="1"/>
            <a:r>
              <a:rPr lang="en-IN" dirty="0"/>
              <a:t>However, it could cause performance issues</a:t>
            </a:r>
          </a:p>
          <a:p>
            <a:pPr lvl="1"/>
            <a:r>
              <a:rPr lang="en-IN" dirty="0"/>
              <a:t>Better to compute the minimum MTU along the path</a:t>
            </a:r>
          </a:p>
        </p:txBody>
      </p:sp>
    </p:spTree>
    <p:extLst>
      <p:ext uri="{BB962C8B-B14F-4D97-AF65-F5344CB8AC3E}">
        <p14:creationId xmlns:p14="http://schemas.microsoft.com/office/powerpoint/2010/main" val="7430999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D9BFC-F566-2C9F-0B08-B56C877C7D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IP fragmentation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ED105D-448C-81B4-8B87-C2CD62FDC0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is IP layer fragmentation more costly than multiple segments at the TCP layer?</a:t>
            </a:r>
          </a:p>
        </p:txBody>
      </p:sp>
    </p:spTree>
    <p:extLst>
      <p:ext uri="{BB962C8B-B14F-4D97-AF65-F5344CB8AC3E}">
        <p14:creationId xmlns:p14="http://schemas.microsoft.com/office/powerpoint/2010/main" val="37767411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7FB6F0-68BE-8176-45C9-938AE40506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D6365B-5D64-C2FF-B40F-BE54184A0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IP fragmentation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F3FABB-5E4E-D0A8-9B34-7C1368750B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is IP layer fragmentation more costly than multiple segments at the TCP layer?</a:t>
            </a:r>
          </a:p>
          <a:p>
            <a:pPr lvl="1"/>
            <a:r>
              <a:rPr lang="en-US" dirty="0"/>
              <a:t>IP layer fragmentation may happen on gateways, which requires additional computation at these performance-critical nodes in the network core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473383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C3F99-68C0-AA78-CBC9-887066B30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MSS?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03B143-CA27-ECAA-295A-533D02ECEE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5016EDF3-4A10-6A8F-F1D9-D2D3A0C8144E}"/>
              </a:ext>
            </a:extLst>
          </p:cNvPr>
          <p:cNvSpPr/>
          <p:nvPr/>
        </p:nvSpPr>
        <p:spPr>
          <a:xfrm>
            <a:off x="1491343" y="2797629"/>
            <a:ext cx="1110343" cy="9906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A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C93AFCA-B256-7F1E-2A2C-F0AEDD7570BE}"/>
              </a:ext>
            </a:extLst>
          </p:cNvPr>
          <p:cNvSpPr/>
          <p:nvPr/>
        </p:nvSpPr>
        <p:spPr>
          <a:xfrm>
            <a:off x="9764477" y="2764972"/>
            <a:ext cx="1110343" cy="9906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B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5BAA63C-77FD-5FE0-9527-2585FB3F4F25}"/>
              </a:ext>
            </a:extLst>
          </p:cNvPr>
          <p:cNvSpPr/>
          <p:nvPr/>
        </p:nvSpPr>
        <p:spPr>
          <a:xfrm>
            <a:off x="3428998" y="2775858"/>
            <a:ext cx="1110343" cy="9906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G1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543ABB7-D52E-B125-150B-8DC14910BCB3}"/>
              </a:ext>
            </a:extLst>
          </p:cNvPr>
          <p:cNvSpPr/>
          <p:nvPr/>
        </p:nvSpPr>
        <p:spPr>
          <a:xfrm>
            <a:off x="5638797" y="2786744"/>
            <a:ext cx="1110343" cy="9906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G2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6AFCE7A2-9093-CC50-4299-82655AFD29FC}"/>
              </a:ext>
            </a:extLst>
          </p:cNvPr>
          <p:cNvSpPr/>
          <p:nvPr/>
        </p:nvSpPr>
        <p:spPr>
          <a:xfrm>
            <a:off x="7707082" y="2754087"/>
            <a:ext cx="1110343" cy="9906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G3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F8C6076-CD2B-B4D2-6D65-0C2EF33460E8}"/>
              </a:ext>
            </a:extLst>
          </p:cNvPr>
          <p:cNvSpPr txBox="1"/>
          <p:nvPr/>
        </p:nvSpPr>
        <p:spPr>
          <a:xfrm>
            <a:off x="1404257" y="3951513"/>
            <a:ext cx="1502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MTU = 1000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4748422-3F8D-CEBF-8A92-4358E2EAB76A}"/>
              </a:ext>
            </a:extLst>
          </p:cNvPr>
          <p:cNvSpPr txBox="1"/>
          <p:nvPr/>
        </p:nvSpPr>
        <p:spPr>
          <a:xfrm>
            <a:off x="3363685" y="3984171"/>
            <a:ext cx="1502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MTU = 700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4CC3FBD-3ECF-8474-79ED-D8A00E4DE9A2}"/>
              </a:ext>
            </a:extLst>
          </p:cNvPr>
          <p:cNvSpPr txBox="1"/>
          <p:nvPr/>
        </p:nvSpPr>
        <p:spPr>
          <a:xfrm>
            <a:off x="5671455" y="3929743"/>
            <a:ext cx="1502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MTU = 800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90F903E-CF7F-CF70-C379-011FB2D606D7}"/>
              </a:ext>
            </a:extLst>
          </p:cNvPr>
          <p:cNvSpPr txBox="1"/>
          <p:nvPr/>
        </p:nvSpPr>
        <p:spPr>
          <a:xfrm>
            <a:off x="7696198" y="3929742"/>
            <a:ext cx="1502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MTU = 500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14656C6-8259-15C9-2A09-2E6BE32DE4B3}"/>
              </a:ext>
            </a:extLst>
          </p:cNvPr>
          <p:cNvSpPr txBox="1"/>
          <p:nvPr/>
        </p:nvSpPr>
        <p:spPr>
          <a:xfrm>
            <a:off x="9840682" y="3875314"/>
            <a:ext cx="1502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MTU = 600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CDDCEB1-E125-32C3-3926-DFBAF98D08D9}"/>
              </a:ext>
            </a:extLst>
          </p:cNvPr>
          <p:cNvSpPr txBox="1"/>
          <p:nvPr/>
        </p:nvSpPr>
        <p:spPr>
          <a:xfrm>
            <a:off x="1556657" y="4963885"/>
            <a:ext cx="427808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/>
              <a:t>MSS = ?</a:t>
            </a:r>
          </a:p>
          <a:p>
            <a:r>
              <a:rPr lang="en-IN" b="1" dirty="0"/>
              <a:t>IP HEADER SIZE = 20 bytes</a:t>
            </a:r>
          </a:p>
          <a:p>
            <a:r>
              <a:rPr lang="en-IN" b="1" dirty="0"/>
              <a:t>TCP HEADER SIZE = 20 bytes</a:t>
            </a:r>
          </a:p>
          <a:p>
            <a:r>
              <a:rPr lang="en-IN" b="1" dirty="0"/>
              <a:t>ETHERNET HEADER SIZE = 14 bytes</a:t>
            </a:r>
          </a:p>
          <a:p>
            <a:r>
              <a:rPr lang="en-IN" b="1" dirty="0"/>
              <a:t>PSEUDO IP HEADER SIZE = 12 bytes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DADEC4B-2129-4E09-EA85-A13B0CE5CD6D}"/>
              </a:ext>
            </a:extLst>
          </p:cNvPr>
          <p:cNvCxnSpPr>
            <a:stCxn id="4" idx="6"/>
            <a:endCxn id="6" idx="2"/>
          </p:cNvCxnSpPr>
          <p:nvPr/>
        </p:nvCxnSpPr>
        <p:spPr>
          <a:xfrm flipV="1">
            <a:off x="2601686" y="3271158"/>
            <a:ext cx="827312" cy="2177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8F29FB61-189C-8088-2BA4-8729FD7C8E10}"/>
              </a:ext>
            </a:extLst>
          </p:cNvPr>
          <p:cNvCxnSpPr>
            <a:stCxn id="6" idx="6"/>
            <a:endCxn id="7" idx="2"/>
          </p:cNvCxnSpPr>
          <p:nvPr/>
        </p:nvCxnSpPr>
        <p:spPr>
          <a:xfrm>
            <a:off x="4539341" y="3271158"/>
            <a:ext cx="1099456" cy="1088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BCFD3221-26D3-0920-8F43-90C7CA697261}"/>
              </a:ext>
            </a:extLst>
          </p:cNvPr>
          <p:cNvCxnSpPr>
            <a:stCxn id="7" idx="6"/>
            <a:endCxn id="8" idx="2"/>
          </p:cNvCxnSpPr>
          <p:nvPr/>
        </p:nvCxnSpPr>
        <p:spPr>
          <a:xfrm flipV="1">
            <a:off x="6749140" y="3249387"/>
            <a:ext cx="957942" cy="3265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C6B0EE3E-9D10-199D-21C0-32FC9929B5EC}"/>
              </a:ext>
            </a:extLst>
          </p:cNvPr>
          <p:cNvCxnSpPr>
            <a:stCxn id="8" idx="6"/>
            <a:endCxn id="5" idx="2"/>
          </p:cNvCxnSpPr>
          <p:nvPr/>
        </p:nvCxnSpPr>
        <p:spPr>
          <a:xfrm>
            <a:off x="8817425" y="3249387"/>
            <a:ext cx="947052" cy="1088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988EA489-AFED-2BC8-063F-07187FCFA817}"/>
              </a:ext>
            </a:extLst>
          </p:cNvPr>
          <p:cNvSpPr txBox="1"/>
          <p:nvPr/>
        </p:nvSpPr>
        <p:spPr>
          <a:xfrm>
            <a:off x="7053943" y="4844143"/>
            <a:ext cx="3820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What would be an ideal MSS size?</a:t>
            </a:r>
          </a:p>
        </p:txBody>
      </p:sp>
    </p:spTree>
    <p:extLst>
      <p:ext uri="{BB962C8B-B14F-4D97-AF65-F5344CB8AC3E}">
        <p14:creationId xmlns:p14="http://schemas.microsoft.com/office/powerpoint/2010/main" val="246534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43458-CD3F-292A-A6CF-3B991C73D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Today’s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B682C2-79F8-468F-B07A-FEE42B6344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Homework</a:t>
            </a:r>
          </a:p>
          <a:p>
            <a:r>
              <a:rPr lang="en-IN" dirty="0"/>
              <a:t>TCP</a:t>
            </a:r>
          </a:p>
          <a:p>
            <a:r>
              <a:rPr lang="en-IN" dirty="0"/>
              <a:t>MSS and MTU</a:t>
            </a:r>
          </a:p>
          <a:p>
            <a:r>
              <a:rPr lang="en-IN" dirty="0"/>
              <a:t>Estimated RTT and Timeout</a:t>
            </a:r>
          </a:p>
        </p:txBody>
      </p:sp>
    </p:spTree>
    <p:extLst>
      <p:ext uri="{BB962C8B-B14F-4D97-AF65-F5344CB8AC3E}">
        <p14:creationId xmlns:p14="http://schemas.microsoft.com/office/powerpoint/2010/main" val="13292883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06E79E-7FB8-10B7-3BCB-A343F03A6A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4E87A-F24E-7F51-D176-BCAF9EEB2A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MSS?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6D4B50-604E-6912-FE5F-EB1B4E95A1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6EA7590A-54D4-D1E1-3857-996E8B25BE08}"/>
              </a:ext>
            </a:extLst>
          </p:cNvPr>
          <p:cNvSpPr/>
          <p:nvPr/>
        </p:nvSpPr>
        <p:spPr>
          <a:xfrm>
            <a:off x="1491343" y="2797629"/>
            <a:ext cx="1110343" cy="9906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A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6447E5C-5F51-A39A-7ACE-A997FCDF3AAF}"/>
              </a:ext>
            </a:extLst>
          </p:cNvPr>
          <p:cNvSpPr/>
          <p:nvPr/>
        </p:nvSpPr>
        <p:spPr>
          <a:xfrm>
            <a:off x="9764477" y="2764972"/>
            <a:ext cx="1110343" cy="9906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B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35EA757-073A-F77F-D1E6-89709F00D2CC}"/>
              </a:ext>
            </a:extLst>
          </p:cNvPr>
          <p:cNvSpPr/>
          <p:nvPr/>
        </p:nvSpPr>
        <p:spPr>
          <a:xfrm>
            <a:off x="3428998" y="2775858"/>
            <a:ext cx="1110343" cy="9906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G1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CC37B1B-B506-FFD3-7A93-12FB4250C46D}"/>
              </a:ext>
            </a:extLst>
          </p:cNvPr>
          <p:cNvSpPr/>
          <p:nvPr/>
        </p:nvSpPr>
        <p:spPr>
          <a:xfrm>
            <a:off x="5638797" y="2786744"/>
            <a:ext cx="1110343" cy="9906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G2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A8A677D-3884-EFBF-4F52-E3C0A1BEF10E}"/>
              </a:ext>
            </a:extLst>
          </p:cNvPr>
          <p:cNvSpPr/>
          <p:nvPr/>
        </p:nvSpPr>
        <p:spPr>
          <a:xfrm>
            <a:off x="7707082" y="2754087"/>
            <a:ext cx="1110343" cy="9906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/>
              <a:t>G3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205B61B-E02D-44AC-4119-7D6F86E087FD}"/>
              </a:ext>
            </a:extLst>
          </p:cNvPr>
          <p:cNvSpPr txBox="1"/>
          <p:nvPr/>
        </p:nvSpPr>
        <p:spPr>
          <a:xfrm>
            <a:off x="1404257" y="3951513"/>
            <a:ext cx="1502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MTU = 1000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37477EB-DA85-3C5C-D424-1A4FDFE43CED}"/>
              </a:ext>
            </a:extLst>
          </p:cNvPr>
          <p:cNvSpPr txBox="1"/>
          <p:nvPr/>
        </p:nvSpPr>
        <p:spPr>
          <a:xfrm>
            <a:off x="3363685" y="3984171"/>
            <a:ext cx="1502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MTU = 700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0B16BEE-2DC7-F861-F9BD-C584ACCCCECA}"/>
              </a:ext>
            </a:extLst>
          </p:cNvPr>
          <p:cNvSpPr txBox="1"/>
          <p:nvPr/>
        </p:nvSpPr>
        <p:spPr>
          <a:xfrm>
            <a:off x="5671455" y="3929743"/>
            <a:ext cx="1502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MTU = 800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E406C87-59D2-1C2A-7C38-5A92CBE36EDB}"/>
              </a:ext>
            </a:extLst>
          </p:cNvPr>
          <p:cNvSpPr txBox="1"/>
          <p:nvPr/>
        </p:nvSpPr>
        <p:spPr>
          <a:xfrm>
            <a:off x="7696198" y="3929742"/>
            <a:ext cx="1502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MTU = 500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E92C8C6-988E-36AE-0D61-E9360CECF673}"/>
              </a:ext>
            </a:extLst>
          </p:cNvPr>
          <p:cNvSpPr txBox="1"/>
          <p:nvPr/>
        </p:nvSpPr>
        <p:spPr>
          <a:xfrm>
            <a:off x="9840682" y="3875314"/>
            <a:ext cx="1502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MTU = 600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B589F13-F525-95AD-CABE-2FC3C3F2B208}"/>
              </a:ext>
            </a:extLst>
          </p:cNvPr>
          <p:cNvSpPr txBox="1"/>
          <p:nvPr/>
        </p:nvSpPr>
        <p:spPr>
          <a:xfrm>
            <a:off x="1556657" y="4963885"/>
            <a:ext cx="427808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/>
              <a:t>MSS = 460</a:t>
            </a:r>
          </a:p>
          <a:p>
            <a:r>
              <a:rPr lang="en-IN" b="1" dirty="0"/>
              <a:t>IP HEADER SIZE = 20 bytes</a:t>
            </a:r>
          </a:p>
          <a:p>
            <a:r>
              <a:rPr lang="en-IN" b="1" dirty="0"/>
              <a:t>TCP HEADER SIZE = 20 bytes</a:t>
            </a:r>
          </a:p>
          <a:p>
            <a:r>
              <a:rPr lang="en-IN" b="1" dirty="0"/>
              <a:t>ETHERNET HEADER SIZE = 14 bytes</a:t>
            </a:r>
          </a:p>
          <a:p>
            <a:r>
              <a:rPr lang="en-IN" b="1" dirty="0"/>
              <a:t>PSEUDO IP HEADER SIZE = 12 bytes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A4D6FB72-F32C-842A-02B7-4B124ACCD5B2}"/>
              </a:ext>
            </a:extLst>
          </p:cNvPr>
          <p:cNvCxnSpPr>
            <a:stCxn id="4" idx="6"/>
            <a:endCxn id="6" idx="2"/>
          </p:cNvCxnSpPr>
          <p:nvPr/>
        </p:nvCxnSpPr>
        <p:spPr>
          <a:xfrm flipV="1">
            <a:off x="2601686" y="3271158"/>
            <a:ext cx="827312" cy="2177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5FFB2744-7122-7D70-D81D-9C116010293A}"/>
              </a:ext>
            </a:extLst>
          </p:cNvPr>
          <p:cNvCxnSpPr>
            <a:stCxn id="6" idx="6"/>
            <a:endCxn id="7" idx="2"/>
          </p:cNvCxnSpPr>
          <p:nvPr/>
        </p:nvCxnSpPr>
        <p:spPr>
          <a:xfrm>
            <a:off x="4539341" y="3271158"/>
            <a:ext cx="1099456" cy="1088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E0B8A97-4BC1-A033-BDE3-7693822F32AE}"/>
              </a:ext>
            </a:extLst>
          </p:cNvPr>
          <p:cNvCxnSpPr>
            <a:stCxn id="7" idx="6"/>
            <a:endCxn id="8" idx="2"/>
          </p:cNvCxnSpPr>
          <p:nvPr/>
        </p:nvCxnSpPr>
        <p:spPr>
          <a:xfrm flipV="1">
            <a:off x="6749140" y="3249387"/>
            <a:ext cx="957942" cy="3265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D18ABECC-188A-57D9-6BD5-A640107E1071}"/>
              </a:ext>
            </a:extLst>
          </p:cNvPr>
          <p:cNvCxnSpPr>
            <a:stCxn id="8" idx="6"/>
            <a:endCxn id="5" idx="2"/>
          </p:cNvCxnSpPr>
          <p:nvPr/>
        </p:nvCxnSpPr>
        <p:spPr>
          <a:xfrm>
            <a:off x="8817425" y="3249387"/>
            <a:ext cx="947052" cy="1088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C710A702-C534-7749-198D-17C47F04DCED}"/>
              </a:ext>
            </a:extLst>
          </p:cNvPr>
          <p:cNvSpPr txBox="1"/>
          <p:nvPr/>
        </p:nvSpPr>
        <p:spPr>
          <a:xfrm>
            <a:off x="7053943" y="4844143"/>
            <a:ext cx="3820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What would be an ideal MSS size?</a:t>
            </a:r>
          </a:p>
        </p:txBody>
      </p:sp>
    </p:spTree>
    <p:extLst>
      <p:ext uri="{BB962C8B-B14F-4D97-AF65-F5344CB8AC3E}">
        <p14:creationId xmlns:p14="http://schemas.microsoft.com/office/powerpoint/2010/main" val="30250574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131B2-4670-3B9F-7E5B-D48A1C5B8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TCP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22DAEA-7699-5EC8-7D28-2C9F59B9A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TCP uses buffers at both the sender and receiver, much like the selective repeat protocol</a:t>
            </a:r>
          </a:p>
          <a:p>
            <a:endParaRPr lang="en-IN" dirty="0"/>
          </a:p>
          <a:p>
            <a:r>
              <a:rPr lang="en-IN" dirty="0"/>
              <a:t>However, the acknowledgments are sent in the GO-Back-N way</a:t>
            </a:r>
          </a:p>
          <a:p>
            <a:pPr lvl="1"/>
            <a:endParaRPr lang="en-IN" dirty="0"/>
          </a:p>
          <a:p>
            <a:r>
              <a:rPr lang="en-IN" dirty="0"/>
              <a:t>TCP protocol can buffer out-of-order packets at the receiving host; however, it’s not strictly required by the protocol</a:t>
            </a:r>
          </a:p>
          <a:p>
            <a:pPr lvl="1"/>
            <a:r>
              <a:rPr lang="en-IN" dirty="0"/>
              <a:t>Almost all modern implementations of TCP buffer out-of-order packets, and we are going to follow one such implementation in the lectures</a:t>
            </a:r>
          </a:p>
        </p:txBody>
      </p:sp>
    </p:spTree>
    <p:extLst>
      <p:ext uri="{BB962C8B-B14F-4D97-AF65-F5344CB8AC3E}">
        <p14:creationId xmlns:p14="http://schemas.microsoft.com/office/powerpoint/2010/main" val="38309278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AE0B4-52C8-9A8B-9195-4B645573B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TCP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A4E87F-5649-B8B7-D943-A0E2885A71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Instead of a sequence number for every packet, TCP uses a sequence number for every byte</a:t>
            </a:r>
          </a:p>
          <a:p>
            <a:endParaRPr lang="en-IN" dirty="0"/>
          </a:p>
          <a:p>
            <a:r>
              <a:rPr lang="en-IN" dirty="0"/>
              <a:t>The sequence number in the packet contains the sequence number of the first byte in the packet</a:t>
            </a:r>
          </a:p>
          <a:p>
            <a:endParaRPr lang="en-IN" dirty="0"/>
          </a:p>
          <a:p>
            <a:r>
              <a:rPr lang="en-IN" dirty="0"/>
              <a:t>The acknowledgment contains the sequence number of the byte that is expected by the receiver</a:t>
            </a:r>
          </a:p>
        </p:txBody>
      </p:sp>
    </p:spTree>
    <p:extLst>
      <p:ext uri="{BB962C8B-B14F-4D97-AF65-F5344CB8AC3E}">
        <p14:creationId xmlns:p14="http://schemas.microsoft.com/office/powerpoint/2010/main" val="28025572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44EEFF-A002-F4C7-6390-CC4C3BD8E4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B89BEB-4F95-70DD-12C0-97E0FDC57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TCP sequence numbers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ACBA2D-0741-9302-E902-997896664D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Let’s say a host A wants to send a file of 50,000 bytes, and the MSS is 1000</a:t>
            </a:r>
          </a:p>
          <a:p>
            <a:endParaRPr lang="en-IN" dirty="0"/>
          </a:p>
          <a:p>
            <a:r>
              <a:rPr lang="en-IN" dirty="0"/>
              <a:t>Assuming the starting sequence number is zero</a:t>
            </a:r>
          </a:p>
          <a:p>
            <a:pPr lvl="1"/>
            <a:r>
              <a:rPr lang="en-IN" dirty="0"/>
              <a:t>What would be the sequence number of the first segment</a:t>
            </a:r>
          </a:p>
          <a:p>
            <a:pPr lvl="1"/>
            <a:r>
              <a:rPr lang="en-IN" dirty="0"/>
              <a:t>What would be the sequence number of the second segment</a:t>
            </a:r>
          </a:p>
          <a:p>
            <a:pPr lvl="1"/>
            <a:r>
              <a:rPr lang="en-IN" dirty="0"/>
              <a:t>What is the total number of segments</a:t>
            </a:r>
          </a:p>
          <a:p>
            <a:pPr lvl="1"/>
            <a:r>
              <a:rPr lang="en-IN" dirty="0"/>
              <a:t>What is the sequence number of the last segment</a:t>
            </a:r>
          </a:p>
          <a:p>
            <a:endParaRPr lang="en-IN" dirty="0"/>
          </a:p>
          <a:p>
            <a:pPr marL="0" indent="0">
              <a:buNone/>
            </a:pPr>
            <a:endParaRPr lang="en-IN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AB8189D0-E452-3112-4520-3E6B1400316E}"/>
                  </a:ext>
                </a:extLst>
              </p14:cNvPr>
              <p14:cNvContentPartPr/>
              <p14:nvPr/>
            </p14:nvContentPartPr>
            <p14:xfrm>
              <a:off x="6562440" y="3759840"/>
              <a:ext cx="3501000" cy="146052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AB8189D0-E452-3112-4520-3E6B1400316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553080" y="3750480"/>
                <a:ext cx="3519720" cy="1479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7716676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8519D1-C99B-FED0-B573-122744047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TCP sequence numbers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C69FFC-3183-AD7F-9071-BA873648EB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IN" dirty="0"/>
              <a:t>Let’s say a host A wants to send a file of 50,000 bytes, and the MSS is 1000</a:t>
            </a:r>
          </a:p>
          <a:p>
            <a:endParaRPr lang="en-IN" dirty="0"/>
          </a:p>
          <a:p>
            <a:r>
              <a:rPr lang="en-IN" dirty="0"/>
              <a:t>Assuming the starting sequence number is zero</a:t>
            </a:r>
          </a:p>
          <a:p>
            <a:pPr lvl="1"/>
            <a:r>
              <a:rPr lang="en-IN" dirty="0"/>
              <a:t>What would be the sequence number of the first segment</a:t>
            </a:r>
          </a:p>
          <a:p>
            <a:pPr lvl="2"/>
            <a:r>
              <a:rPr lang="en-IN" dirty="0"/>
              <a:t>0</a:t>
            </a:r>
          </a:p>
          <a:p>
            <a:pPr lvl="1"/>
            <a:r>
              <a:rPr lang="en-IN" dirty="0"/>
              <a:t>What would be the sequence number of the second segment</a:t>
            </a:r>
          </a:p>
          <a:p>
            <a:pPr lvl="2"/>
            <a:r>
              <a:rPr lang="en-IN" dirty="0"/>
              <a:t>1000</a:t>
            </a:r>
          </a:p>
          <a:p>
            <a:pPr lvl="1"/>
            <a:r>
              <a:rPr lang="en-IN" dirty="0"/>
              <a:t>What is the total number of segments</a:t>
            </a:r>
          </a:p>
          <a:p>
            <a:pPr lvl="2"/>
            <a:r>
              <a:rPr lang="en-IN" dirty="0"/>
              <a:t>50</a:t>
            </a:r>
          </a:p>
          <a:p>
            <a:pPr lvl="1"/>
            <a:r>
              <a:rPr lang="en-IN" dirty="0"/>
              <a:t>What is the sequence number of the last segment</a:t>
            </a:r>
          </a:p>
          <a:p>
            <a:pPr lvl="2"/>
            <a:r>
              <a:rPr lang="en-IN" dirty="0"/>
              <a:t>49000</a:t>
            </a:r>
          </a:p>
          <a:p>
            <a:endParaRPr lang="en-IN" dirty="0"/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149634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7E036-0561-ECBC-CF1A-034EC6D8F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TCP acknowledgments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8365AE-D088-75A9-798B-74A1926FF4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Let’s say a receiver B is expecting to receive a segment with sequence number 1234, but it received a segment with 500 bytes of data and the sequence number 2234. What should be the sequence number in the acknowledgement?</a:t>
            </a:r>
          </a:p>
          <a:p>
            <a:endParaRPr lang="en-IN" dirty="0"/>
          </a:p>
          <a:p>
            <a:r>
              <a:rPr lang="en-IN" dirty="0"/>
              <a:t>T</a:t>
            </a:r>
            <a:r>
              <a:rPr lang="en-US" dirty="0"/>
              <a:t>he next packet received is a segment with 100 bytes of data and the sequence number 1234. What should be the sequence number in the acknowledgement?</a:t>
            </a:r>
          </a:p>
          <a:p>
            <a:endParaRPr lang="en-IN" dirty="0"/>
          </a:p>
          <a:p>
            <a:r>
              <a:rPr lang="en-IN" dirty="0"/>
              <a:t>T</a:t>
            </a:r>
            <a:r>
              <a:rPr lang="en-US" dirty="0"/>
              <a:t>he next packet received is a segment with 900 bytes of data and the sequence number 1334. What would be the sequence number in the acknowledgement?</a:t>
            </a:r>
            <a:endParaRPr lang="en-IN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27973D2B-D292-3A01-30B6-BB9A958E083A}"/>
                  </a:ext>
                </a:extLst>
              </p14:cNvPr>
              <p14:cNvContentPartPr/>
              <p14:nvPr/>
            </p14:nvContentPartPr>
            <p14:xfrm>
              <a:off x="6909120" y="209160"/>
              <a:ext cx="5224320" cy="202464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27973D2B-D292-3A01-30B6-BB9A958E083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899760" y="199800"/>
                <a:ext cx="5243040" cy="2043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16013714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34E591-99E9-A3F1-7BCA-B34F2509C4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7C6FEB-3A83-AC74-6B14-99D90211C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TCP acknowledgments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A8A9DE-C806-1413-52BD-F32617D6F5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Let’s say a receiver B is expecting to receive a segment with sequence number 1234, but it received a segment with 500 bytes of data and the sequence number 2234. What should be the sequence number in the acknowledgement?</a:t>
            </a:r>
          </a:p>
          <a:p>
            <a:pPr lvl="1"/>
            <a:r>
              <a:rPr lang="en-US" dirty="0"/>
              <a:t>1234</a:t>
            </a:r>
          </a:p>
          <a:p>
            <a:endParaRPr lang="en-IN" dirty="0"/>
          </a:p>
          <a:p>
            <a:r>
              <a:rPr lang="en-IN" dirty="0"/>
              <a:t>T</a:t>
            </a:r>
            <a:r>
              <a:rPr lang="en-US" dirty="0"/>
              <a:t>he next packet received is a segment with 100 bytes of data and the sequence number 1234. What should be the sequence number in the acknowledgement?</a:t>
            </a:r>
          </a:p>
          <a:p>
            <a:pPr lvl="1"/>
            <a:r>
              <a:rPr lang="en-US" dirty="0"/>
              <a:t>1334</a:t>
            </a:r>
          </a:p>
          <a:p>
            <a:endParaRPr lang="en-IN" dirty="0"/>
          </a:p>
          <a:p>
            <a:r>
              <a:rPr lang="en-IN" dirty="0"/>
              <a:t>T</a:t>
            </a:r>
            <a:r>
              <a:rPr lang="en-US" dirty="0"/>
              <a:t>he next packet received is a segment with 900 bytes of data and the sequence number 1334. What would be the sequence number in the acknowledgement?</a:t>
            </a:r>
          </a:p>
          <a:p>
            <a:pPr lvl="1"/>
            <a:r>
              <a:rPr lang="en-US" dirty="0"/>
              <a:t>2734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70989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4A2979-57DC-CEC1-0D43-1093798DA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Telnet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A69DD1-8648-4C7F-2DDD-4A4EDDCBB4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 sends character ‘C’</a:t>
            </a:r>
          </a:p>
          <a:p>
            <a:r>
              <a:rPr lang="en-IN" dirty="0"/>
              <a:t>B replies with character ‘C’</a:t>
            </a:r>
          </a:p>
          <a:p>
            <a:r>
              <a:rPr lang="en-IN" dirty="0"/>
              <a:t>A sends acknowledgment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7A5A2A2D-F604-F48E-E83B-E31A38C250A3}"/>
                  </a:ext>
                </a:extLst>
              </p14:cNvPr>
              <p14:cNvContentPartPr/>
              <p14:nvPr/>
            </p14:nvContentPartPr>
            <p14:xfrm>
              <a:off x="2546280" y="529920"/>
              <a:ext cx="7249680" cy="620568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7A5A2A2D-F604-F48E-E83B-E31A38C250A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536920" y="520560"/>
                <a:ext cx="7268400" cy="6224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9255123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47926-DCE0-634E-A2CA-0BF3928E2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Telnet example</a:t>
            </a:r>
          </a:p>
        </p:txBody>
      </p:sp>
      <p:sp>
        <p:nvSpPr>
          <p:cNvPr id="4" name="Text Box 8">
            <a:extLst>
              <a:ext uri="{FF2B5EF4-FFF2-40B4-BE49-F238E27FC236}">
                <a16:creationId xmlns:a16="http://schemas.microsoft.com/office/drawing/2014/main" id="{F754DA9D-BF8E-8E0B-6B75-19E3902E82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1117" y="4011734"/>
            <a:ext cx="2519185" cy="757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host ACKs receipt of echoed </a:t>
            </a:r>
            <a:r>
              <a:rPr kumimoji="0" lang="ja-JP" alt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‘</a:t>
            </a:r>
            <a:r>
              <a:rPr kumimoji="0" lang="en-US" altLang="ja-JP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C</a:t>
            </a:r>
            <a:r>
              <a:rPr kumimoji="0" lang="ja-JP" alt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’</a:t>
            </a:r>
            <a:endParaRPr kumimoji="0" lang="en-US" alt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5" name="Text Box 9">
            <a:extLst>
              <a:ext uri="{FF2B5EF4-FFF2-40B4-BE49-F238E27FC236}">
                <a16:creationId xmlns:a16="http://schemas.microsoft.com/office/drawing/2014/main" id="{22677FFA-E623-4150-C6E0-3C10E2C08F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29477" y="3001865"/>
            <a:ext cx="318721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host ACKs receipt of</a:t>
            </a:r>
            <a:r>
              <a:rPr kumimoji="0" lang="ja-JP" alt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‘</a:t>
            </a:r>
            <a:r>
              <a:rPr kumimoji="0" lang="en-US" altLang="ja-JP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C</a:t>
            </a:r>
            <a:r>
              <a:rPr kumimoji="0" lang="ja-JP" alt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’</a:t>
            </a:r>
            <a:r>
              <a:rPr kumimoji="0" lang="en-US" altLang="ja-JP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, echoes </a:t>
            </a: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back </a:t>
            </a:r>
            <a:r>
              <a:rPr kumimoji="0" lang="ja-JP" alt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‘</a:t>
            </a:r>
            <a:r>
              <a:rPr kumimoji="0" lang="en-US" altLang="ja-JP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C</a:t>
            </a:r>
            <a:r>
              <a:rPr kumimoji="0" lang="ja-JP" altLang="en-US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rPr>
              <a:t>’</a:t>
            </a:r>
            <a:endParaRPr kumimoji="0" lang="en-US" alt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6" name="Text Box 11">
            <a:extLst>
              <a:ext uri="{FF2B5EF4-FFF2-40B4-BE49-F238E27FC236}">
                <a16:creationId xmlns:a16="http://schemas.microsoft.com/office/drawing/2014/main" id="{9A358454-CD02-AFF2-F3B8-B198867679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1011" y="5644479"/>
            <a:ext cx="340189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  <a:cs typeface="+mn-cs"/>
              </a:rPr>
              <a:t>simple telnet scenario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Calibri" panose="020F0502020204030204"/>
              <a:ea typeface="ＭＳ Ｐゴシック" charset="0"/>
              <a:cs typeface="+mn-cs"/>
            </a:endParaRPr>
          </a:p>
        </p:txBody>
      </p:sp>
      <p:sp>
        <p:nvSpPr>
          <p:cNvPr id="7" name="Text Box 13">
            <a:extLst>
              <a:ext uri="{FF2B5EF4-FFF2-40B4-BE49-F238E27FC236}">
                <a16:creationId xmlns:a16="http://schemas.microsoft.com/office/drawing/2014/main" id="{D816EBEB-5971-9957-234F-2EB87A2F1A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29672" y="1492971"/>
            <a:ext cx="99738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  <a:cs typeface="+mn-cs"/>
              </a:rPr>
              <a:t>Host B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4647B6BA-4C3A-6327-D8B9-8AD14D179ACA}"/>
              </a:ext>
            </a:extLst>
          </p:cNvPr>
          <p:cNvGrpSpPr/>
          <p:nvPr/>
        </p:nvGrpSpPr>
        <p:grpSpPr>
          <a:xfrm>
            <a:off x="1499000" y="2541021"/>
            <a:ext cx="5581275" cy="780392"/>
            <a:chOff x="1499000" y="2541021"/>
            <a:chExt cx="5581275" cy="780392"/>
          </a:xfrm>
        </p:grpSpPr>
        <p:sp>
          <p:nvSpPr>
            <p:cNvPr id="9" name="Line 4">
              <a:extLst>
                <a:ext uri="{FF2B5EF4-FFF2-40B4-BE49-F238E27FC236}">
                  <a16:creationId xmlns:a16="http://schemas.microsoft.com/office/drawing/2014/main" id="{EF5753D2-3AD1-28E9-643C-797F18781A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54237" y="2749913"/>
              <a:ext cx="2586037" cy="571500"/>
            </a:xfrm>
            <a:prstGeom prst="line">
              <a:avLst/>
            </a:prstGeom>
            <a:noFill/>
            <a:ln w="28575">
              <a:solidFill>
                <a:srgbClr val="33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  <a:cs typeface="+mn-cs"/>
              </a:endParaRPr>
            </a:p>
          </p:txBody>
        </p:sp>
        <p:sp>
          <p:nvSpPr>
            <p:cNvPr id="10" name="Text Box 7">
              <a:extLst>
                <a:ext uri="{FF2B5EF4-FFF2-40B4-BE49-F238E27FC236}">
                  <a16:creationId xmlns:a16="http://schemas.microsoft.com/office/drawing/2014/main" id="{9B7EBBEA-F803-7866-42B3-52DCF970A5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99000" y="2541021"/>
              <a:ext cx="2725007" cy="4247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rPr>
                <a:t>User types</a:t>
              </a:r>
              <a:r>
                <a:rPr kumimoji="0" lang="ja-JP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rPr>
                <a:t>‘</a:t>
              </a:r>
              <a:r>
                <a:rPr kumimoji="0" lang="en-US" altLang="ja-JP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rPr>
                <a:t>C</a:t>
              </a:r>
              <a:r>
                <a:rPr kumimoji="0" lang="ja-JP" altLang="en-US" sz="2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rPr>
                <a:t>’</a:t>
              </a:r>
              <a:endParaRPr kumimoji="0" lang="en-US" alt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endParaRPr>
            </a:p>
          </p:txBody>
        </p:sp>
        <p:sp>
          <p:nvSpPr>
            <p:cNvPr id="11" name="Rectangle 18">
              <a:extLst>
                <a:ext uri="{FF2B5EF4-FFF2-40B4-BE49-F238E27FC236}">
                  <a16:creationId xmlns:a16="http://schemas.microsoft.com/office/drawing/2014/main" id="{19842393-74BF-5A22-EBDC-72F6ED247C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67037" y="2841988"/>
              <a:ext cx="814387" cy="3794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  <a:cs typeface="+mn-cs"/>
              </a:endParaRPr>
            </a:p>
          </p:txBody>
        </p:sp>
        <p:sp>
          <p:nvSpPr>
            <p:cNvPr id="12" name="Text Box 19">
              <a:extLst>
                <a:ext uri="{FF2B5EF4-FFF2-40B4-BE49-F238E27FC236}">
                  <a16:creationId xmlns:a16="http://schemas.microsoft.com/office/drawing/2014/main" id="{A38C5A7D-133D-1894-E07B-41E9B4BD17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60272" y="2854620"/>
              <a:ext cx="2820003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rPr>
                <a:t>Seq=42, ACK=79, data = </a:t>
              </a:r>
              <a:r>
                <a:rPr kumimoji="0" lang="ja-JP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rPr>
                <a:t>‘</a:t>
              </a:r>
              <a:r>
                <a:rPr kumimoji="0" lang="en-US" altLang="ja-JP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rPr>
                <a:t>C</a:t>
              </a:r>
              <a:r>
                <a:rPr kumimoji="0" lang="ja-JP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rPr>
                <a:t>’</a:t>
              </a:r>
              <a:endPara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BFE58C4-15EA-A590-1CE7-89124F162A52}"/>
              </a:ext>
            </a:extLst>
          </p:cNvPr>
          <p:cNvGrpSpPr/>
          <p:nvPr/>
        </p:nvGrpSpPr>
        <p:grpSpPr>
          <a:xfrm>
            <a:off x="4264368" y="3523026"/>
            <a:ext cx="2813399" cy="800100"/>
            <a:chOff x="4264368" y="3523026"/>
            <a:chExt cx="2813399" cy="800100"/>
          </a:xfrm>
        </p:grpSpPr>
        <p:sp>
          <p:nvSpPr>
            <p:cNvPr id="14" name="Line 10">
              <a:extLst>
                <a:ext uri="{FF2B5EF4-FFF2-40B4-BE49-F238E27FC236}">
                  <a16:creationId xmlns:a16="http://schemas.microsoft.com/office/drawing/2014/main" id="{2F882963-9DF5-E60F-3617-1E5769CC09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344712" y="3523026"/>
              <a:ext cx="2554287" cy="800100"/>
            </a:xfrm>
            <a:prstGeom prst="line">
              <a:avLst/>
            </a:prstGeom>
            <a:noFill/>
            <a:ln w="28575">
              <a:solidFill>
                <a:srgbClr val="33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  <a:cs typeface="+mn-cs"/>
              </a:endParaRPr>
            </a:p>
          </p:txBody>
        </p:sp>
        <p:sp>
          <p:nvSpPr>
            <p:cNvPr id="15" name="Rectangle 20">
              <a:extLst>
                <a:ext uri="{FF2B5EF4-FFF2-40B4-BE49-F238E27FC236}">
                  <a16:creationId xmlns:a16="http://schemas.microsoft.com/office/drawing/2014/main" id="{BAFDF4BE-B181-D634-E066-CEA8F8BB8E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01962" y="3800838"/>
              <a:ext cx="823912" cy="2460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  <a:cs typeface="+mn-cs"/>
              </a:endParaRPr>
            </a:p>
          </p:txBody>
        </p:sp>
        <p:sp>
          <p:nvSpPr>
            <p:cNvPr id="16" name="Text Box 21">
              <a:extLst>
                <a:ext uri="{FF2B5EF4-FFF2-40B4-BE49-F238E27FC236}">
                  <a16:creationId xmlns:a16="http://schemas.microsoft.com/office/drawing/2014/main" id="{E80F02F5-943E-4584-2CE8-D60B04711A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64368" y="3736718"/>
              <a:ext cx="2813399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ＭＳ Ｐゴシック" panose="020B0600070205080204" pitchFamily="34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rPr>
                <a:t>Seq=79, ACK=43, data = </a:t>
              </a:r>
              <a:r>
                <a:rPr kumimoji="0" lang="ja-JP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rPr>
                <a:t>‘</a:t>
              </a:r>
              <a:r>
                <a:rPr kumimoji="0" lang="en-US" altLang="ja-JP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rPr>
                <a:t>C</a:t>
              </a:r>
              <a:r>
                <a:rPr kumimoji="0" lang="ja-JP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panose="020B0600070205080204" pitchFamily="34" charset="-128"/>
                  <a:cs typeface="+mn-cs"/>
                </a:rPr>
                <a:t>’</a:t>
              </a:r>
              <a:endParaRPr kumimoji="0" lang="en-US" alt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2750CE4D-1DA2-1F83-7ED8-E0CF835E7D8A}"/>
              </a:ext>
            </a:extLst>
          </p:cNvPr>
          <p:cNvGrpSpPr/>
          <p:nvPr/>
        </p:nvGrpSpPr>
        <p:grpSpPr>
          <a:xfrm>
            <a:off x="4339949" y="4518388"/>
            <a:ext cx="2590800" cy="506413"/>
            <a:chOff x="4339949" y="4518388"/>
            <a:chExt cx="2590800" cy="506413"/>
          </a:xfrm>
        </p:grpSpPr>
        <p:sp>
          <p:nvSpPr>
            <p:cNvPr id="18" name="Line 3">
              <a:extLst>
                <a:ext uri="{FF2B5EF4-FFF2-40B4-BE49-F238E27FC236}">
                  <a16:creationId xmlns:a16="http://schemas.microsoft.com/office/drawing/2014/main" id="{5D274476-DFF9-F74F-33E1-67E0E697B4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39949" y="4518388"/>
              <a:ext cx="2590800" cy="506413"/>
            </a:xfrm>
            <a:prstGeom prst="line">
              <a:avLst/>
            </a:prstGeom>
            <a:noFill/>
            <a:ln w="28575">
              <a:solidFill>
                <a:srgbClr val="33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  <a:cs typeface="+mn-cs"/>
              </a:endParaRPr>
            </a:p>
          </p:txBody>
        </p:sp>
        <p:sp>
          <p:nvSpPr>
            <p:cNvPr id="19" name="Rectangle 22">
              <a:extLst>
                <a:ext uri="{FF2B5EF4-FFF2-40B4-BE49-F238E27FC236}">
                  <a16:creationId xmlns:a16="http://schemas.microsoft.com/office/drawing/2014/main" id="{DED7BC96-4EF5-C47D-ADA6-838D30BF89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68637" y="4648563"/>
              <a:ext cx="958850" cy="3571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  <a:cs typeface="+mn-cs"/>
              </a:endParaRPr>
            </a:p>
          </p:txBody>
        </p:sp>
        <p:sp>
          <p:nvSpPr>
            <p:cNvPr id="20" name="Text Box 23">
              <a:extLst>
                <a:ext uri="{FF2B5EF4-FFF2-40B4-BE49-F238E27FC236}">
                  <a16:creationId xmlns:a16="http://schemas.microsoft.com/office/drawing/2014/main" id="{46CD9AFE-445B-517F-2CB1-4E63D2E50B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34710" y="4609843"/>
              <a:ext cx="1712264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+mn-cs"/>
                </a:rPr>
                <a:t>Seq=43, ACK=80</a:t>
              </a:r>
              <a:endPara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  <a:cs typeface="+mn-cs"/>
              </a:endParaRPr>
            </a:p>
          </p:txBody>
        </p:sp>
      </p:grpSp>
      <p:sp>
        <p:nvSpPr>
          <p:cNvPr id="21" name="Line 24">
            <a:extLst>
              <a:ext uri="{FF2B5EF4-FFF2-40B4-BE49-F238E27FC236}">
                <a16:creationId xmlns:a16="http://schemas.microsoft.com/office/drawing/2014/main" id="{4A72F621-898B-6935-57E1-4406B40AFBDB}"/>
              </a:ext>
            </a:extLst>
          </p:cNvPr>
          <p:cNvSpPr>
            <a:spLocks noChangeShapeType="1"/>
          </p:cNvSpPr>
          <p:nvPr/>
        </p:nvSpPr>
        <p:spPr bwMode="auto">
          <a:xfrm>
            <a:off x="4332012" y="2508613"/>
            <a:ext cx="0" cy="2587625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ＭＳ Ｐゴシック" charset="0"/>
              <a:cs typeface="+mn-cs"/>
            </a:endParaRPr>
          </a:p>
        </p:txBody>
      </p:sp>
      <p:sp>
        <p:nvSpPr>
          <p:cNvPr id="22" name="Line 25">
            <a:extLst>
              <a:ext uri="{FF2B5EF4-FFF2-40B4-BE49-F238E27FC236}">
                <a16:creationId xmlns:a16="http://schemas.microsoft.com/office/drawing/2014/main" id="{A6FDC10F-57D9-3E13-F162-A7547D3B06AF}"/>
              </a:ext>
            </a:extLst>
          </p:cNvPr>
          <p:cNvSpPr>
            <a:spLocks noChangeShapeType="1"/>
          </p:cNvSpPr>
          <p:nvPr/>
        </p:nvSpPr>
        <p:spPr bwMode="auto">
          <a:xfrm>
            <a:off x="6994249" y="2561001"/>
            <a:ext cx="0" cy="2587625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ＭＳ Ｐゴシック" charset="0"/>
              <a:cs typeface="+mn-cs"/>
            </a:endParaRPr>
          </a:p>
        </p:txBody>
      </p:sp>
      <p:grpSp>
        <p:nvGrpSpPr>
          <p:cNvPr id="23" name="Group 27">
            <a:extLst>
              <a:ext uri="{FF2B5EF4-FFF2-40B4-BE49-F238E27FC236}">
                <a16:creationId xmlns:a16="http://schemas.microsoft.com/office/drawing/2014/main" id="{21337E6E-58E9-B535-6925-1B6605DBF78E}"/>
              </a:ext>
            </a:extLst>
          </p:cNvPr>
          <p:cNvGrpSpPr>
            <a:grpSpLocks/>
          </p:cNvGrpSpPr>
          <p:nvPr/>
        </p:nvGrpSpPr>
        <p:grpSpPr bwMode="auto">
          <a:xfrm>
            <a:off x="3824012" y="1687876"/>
            <a:ext cx="755650" cy="782637"/>
            <a:chOff x="-44" y="1473"/>
            <a:chExt cx="981" cy="1105"/>
          </a:xfrm>
        </p:grpSpPr>
        <p:pic>
          <p:nvPicPr>
            <p:cNvPr id="24" name="Picture 28" descr="desktop_computer_stylized_medium">
              <a:extLst>
                <a:ext uri="{FF2B5EF4-FFF2-40B4-BE49-F238E27FC236}">
                  <a16:creationId xmlns:a16="http://schemas.microsoft.com/office/drawing/2014/main" id="{FAC79482-5A62-C2D2-F483-B2122F3779D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5" name="Freeform 29">
              <a:extLst>
                <a:ext uri="{FF2B5EF4-FFF2-40B4-BE49-F238E27FC236}">
                  <a16:creationId xmlns:a16="http://schemas.microsoft.com/office/drawing/2014/main" id="{F8A897EA-3FF1-D93D-B2EB-C41E6EACFF67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26" name="Group 30">
            <a:extLst>
              <a:ext uri="{FF2B5EF4-FFF2-40B4-BE49-F238E27FC236}">
                <a16:creationId xmlns:a16="http://schemas.microsoft.com/office/drawing/2014/main" id="{4797B7AA-677E-30DA-C29B-6EE4C3E7E0EE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6686274" y="1727563"/>
            <a:ext cx="788988" cy="862013"/>
            <a:chOff x="-44" y="1473"/>
            <a:chExt cx="981" cy="1105"/>
          </a:xfrm>
        </p:grpSpPr>
        <p:pic>
          <p:nvPicPr>
            <p:cNvPr id="27" name="Picture 31" descr="desktop_computer_stylized_medium">
              <a:extLst>
                <a:ext uri="{FF2B5EF4-FFF2-40B4-BE49-F238E27FC236}">
                  <a16:creationId xmlns:a16="http://schemas.microsoft.com/office/drawing/2014/main" id="{7B321B73-E2C9-63D0-A2C1-926E4C2291F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8" name="Freeform 32">
              <a:extLst>
                <a:ext uri="{FF2B5EF4-FFF2-40B4-BE49-F238E27FC236}">
                  <a16:creationId xmlns:a16="http://schemas.microsoft.com/office/drawing/2014/main" id="{5D74A3A0-8507-5456-4D49-6CF3A90E3C1B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4F089453-71CF-7BC0-AA31-D3E9AFBCF930}"/>
              </a:ext>
            </a:extLst>
          </p:cNvPr>
          <p:cNvGrpSpPr/>
          <p:nvPr/>
        </p:nvGrpSpPr>
        <p:grpSpPr>
          <a:xfrm>
            <a:off x="4692316" y="2815389"/>
            <a:ext cx="1388485" cy="1371600"/>
            <a:chOff x="4692316" y="2815389"/>
            <a:chExt cx="1388485" cy="1371600"/>
          </a:xfrm>
        </p:grpSpPr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3E995287-7281-4654-78AF-51F8091A4892}"/>
                </a:ext>
              </a:extLst>
            </p:cNvPr>
            <p:cNvSpPr/>
            <p:nvPr/>
          </p:nvSpPr>
          <p:spPr>
            <a:xfrm>
              <a:off x="5566610" y="3721768"/>
              <a:ext cx="514191" cy="465221"/>
            </a:xfrm>
            <a:prstGeom prst="ellipse">
              <a:avLst/>
            </a:prstGeom>
            <a:noFill/>
            <a:ln w="3492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747B0A88-A7BE-FB26-5A65-66EDAE0A2DFC}"/>
                </a:ext>
              </a:extLst>
            </p:cNvPr>
            <p:cNvSpPr/>
            <p:nvPr/>
          </p:nvSpPr>
          <p:spPr>
            <a:xfrm>
              <a:off x="4692316" y="2815389"/>
              <a:ext cx="514191" cy="465221"/>
            </a:xfrm>
            <a:prstGeom prst="ellipse">
              <a:avLst/>
            </a:prstGeom>
            <a:noFill/>
            <a:ln w="3492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ECA41B10-6F56-25F0-3E9E-E872BD162A1D}"/>
                </a:ext>
              </a:extLst>
            </p:cNvPr>
            <p:cNvCxnSpPr/>
            <p:nvPr/>
          </p:nvCxnSpPr>
          <p:spPr>
            <a:xfrm flipH="1" flipV="1">
              <a:off x="5117431" y="3224463"/>
              <a:ext cx="513348" cy="513348"/>
            </a:xfrm>
            <a:prstGeom prst="straightConnector1">
              <a:avLst/>
            </a:prstGeom>
            <a:ln w="22225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BA415124-4F07-42D1-FDB8-B3735610A1EB}"/>
              </a:ext>
            </a:extLst>
          </p:cNvPr>
          <p:cNvGrpSpPr/>
          <p:nvPr/>
        </p:nvGrpSpPr>
        <p:grpSpPr>
          <a:xfrm>
            <a:off x="4684295" y="3737810"/>
            <a:ext cx="1982043" cy="1307432"/>
            <a:chOff x="4692316" y="2815389"/>
            <a:chExt cx="1982043" cy="1307432"/>
          </a:xfrm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FBD85E00-F819-A0CC-8EC7-0400369CEAB7}"/>
                </a:ext>
              </a:extLst>
            </p:cNvPr>
            <p:cNvSpPr/>
            <p:nvPr/>
          </p:nvSpPr>
          <p:spPr>
            <a:xfrm>
              <a:off x="6160168" y="3657600"/>
              <a:ext cx="514191" cy="465221"/>
            </a:xfrm>
            <a:prstGeom prst="ellipse">
              <a:avLst/>
            </a:prstGeom>
            <a:noFill/>
            <a:ln w="3492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F4EA84A8-74A1-6B26-657E-B515DFE217A5}"/>
                </a:ext>
              </a:extLst>
            </p:cNvPr>
            <p:cNvSpPr/>
            <p:nvPr/>
          </p:nvSpPr>
          <p:spPr>
            <a:xfrm>
              <a:off x="4692316" y="2815389"/>
              <a:ext cx="514191" cy="465221"/>
            </a:xfrm>
            <a:prstGeom prst="ellipse">
              <a:avLst/>
            </a:prstGeom>
            <a:noFill/>
            <a:ln w="3492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BC6512BA-1C9E-E4CA-B305-36E4FFB7E01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165557" y="3224463"/>
              <a:ext cx="970548" cy="521369"/>
            </a:xfrm>
            <a:prstGeom prst="straightConnector1">
              <a:avLst/>
            </a:prstGeom>
            <a:ln w="22225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74">
            <a:extLst>
              <a:ext uri="{FF2B5EF4-FFF2-40B4-BE49-F238E27FC236}">
                <a16:creationId xmlns:a16="http://schemas.microsoft.com/office/drawing/2014/main" id="{2C083830-BF74-0037-2CAB-36510C0AA024}"/>
              </a:ext>
            </a:extLst>
          </p:cNvPr>
          <p:cNvSpPr txBox="1"/>
          <p:nvPr/>
        </p:nvSpPr>
        <p:spPr>
          <a:xfrm>
            <a:off x="106622" y="6390303"/>
            <a:ext cx="7276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/>
              <a:t>Copyright © 2010-2025 J.F. Kurose, K.W. Ross</a:t>
            </a:r>
          </a:p>
        </p:txBody>
      </p:sp>
    </p:spTree>
    <p:extLst>
      <p:ext uri="{BB962C8B-B14F-4D97-AF65-F5344CB8AC3E}">
        <p14:creationId xmlns:p14="http://schemas.microsoft.com/office/powerpoint/2010/main" val="1624946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F6500-C69D-FC4A-AD9A-9995E08B8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825295"/>
            <a:ext cx="2895600" cy="1325563"/>
          </a:xfrm>
        </p:spPr>
        <p:txBody>
          <a:bodyPr/>
          <a:lstStyle/>
          <a:p>
            <a:r>
              <a:rPr lang="en-IN" dirty="0"/>
              <a:t>TCP header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FB9272-748B-30CD-DC08-CB727021D8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2057" y="468086"/>
            <a:ext cx="9035141" cy="638991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IN" dirty="0"/>
              <a:t>struct </a:t>
            </a:r>
            <a:r>
              <a:rPr lang="en-IN" dirty="0" err="1"/>
              <a:t>tcphdr</a:t>
            </a:r>
            <a:r>
              <a:rPr lang="en-IN" dirty="0"/>
              <a:t> {  </a:t>
            </a:r>
            <a:br>
              <a:rPr lang="en-IN" dirty="0"/>
            </a:br>
            <a:r>
              <a:rPr lang="en-IN" dirty="0"/>
              <a:t>  __be16 source;     // source port  </a:t>
            </a:r>
            <a:br>
              <a:rPr lang="en-IN" dirty="0"/>
            </a:br>
            <a:r>
              <a:rPr lang="en-IN" dirty="0"/>
              <a:t>  __be16 </a:t>
            </a:r>
            <a:r>
              <a:rPr lang="en-IN" dirty="0" err="1"/>
              <a:t>dest</a:t>
            </a:r>
            <a:r>
              <a:rPr lang="en-IN" dirty="0"/>
              <a:t>;         // destination port  </a:t>
            </a:r>
            <a:br>
              <a:rPr lang="en-IN" dirty="0"/>
            </a:br>
            <a:r>
              <a:rPr lang="en-IN" dirty="0"/>
              <a:t>  __be32 </a:t>
            </a:r>
            <a:r>
              <a:rPr lang="en-IN" dirty="0" err="1"/>
              <a:t>seq</a:t>
            </a:r>
            <a:r>
              <a:rPr lang="en-IN" dirty="0"/>
              <a:t>;          // sequence number  </a:t>
            </a:r>
            <a:br>
              <a:rPr lang="en-IN" dirty="0"/>
            </a:br>
            <a:r>
              <a:rPr lang="en-IN" dirty="0"/>
              <a:t>  __be32 </a:t>
            </a:r>
            <a:r>
              <a:rPr lang="en-IN" dirty="0" err="1"/>
              <a:t>ack_seq</a:t>
            </a:r>
            <a:r>
              <a:rPr lang="en-IN" dirty="0"/>
              <a:t>;  // acknowledgement sequence number  </a:t>
            </a:r>
            <a:br>
              <a:rPr lang="en-IN" dirty="0"/>
            </a:br>
            <a:r>
              <a:rPr lang="en-IN" dirty="0"/>
              <a:t>  __u16 ae:1;           // unused</a:t>
            </a:r>
            <a:br>
              <a:rPr lang="en-IN" dirty="0"/>
            </a:br>
            <a:r>
              <a:rPr lang="en-IN" dirty="0"/>
              <a:t>  __u16 res1:1;        // unused</a:t>
            </a:r>
            <a:br>
              <a:rPr lang="en-IN" dirty="0"/>
            </a:br>
            <a:r>
              <a:rPr lang="en-IN" dirty="0"/>
              <a:t>  __u16 doff:4;        // Length of TCP header = doff * 4  </a:t>
            </a:r>
            <a:br>
              <a:rPr lang="en-IN" dirty="0"/>
            </a:br>
            <a:r>
              <a:rPr lang="en-IN" dirty="0"/>
              <a:t>  __u16 fin:1;          // connection teardown</a:t>
            </a:r>
            <a:br>
              <a:rPr lang="en-IN" dirty="0"/>
            </a:br>
            <a:r>
              <a:rPr lang="en-IN" dirty="0"/>
              <a:t>  __u16 syn:1;         // connection setup</a:t>
            </a:r>
            <a:br>
              <a:rPr lang="en-IN" dirty="0"/>
            </a:br>
            <a:r>
              <a:rPr lang="en-IN" dirty="0"/>
              <a:t>  __u16 rst:1;          // connection teardown</a:t>
            </a:r>
            <a:br>
              <a:rPr lang="en-IN" dirty="0"/>
            </a:br>
            <a:r>
              <a:rPr lang="en-IN" dirty="0"/>
              <a:t>  __u16 psh:1;        // immediate pass data to application</a:t>
            </a:r>
            <a:br>
              <a:rPr lang="en-IN" dirty="0"/>
            </a:br>
            <a:r>
              <a:rPr lang="en-IN" dirty="0"/>
              <a:t>  __u16 ack:1;        // acknowledgment valid  </a:t>
            </a:r>
            <a:br>
              <a:rPr lang="en-IN" dirty="0"/>
            </a:br>
            <a:r>
              <a:rPr lang="en-IN" dirty="0"/>
              <a:t>  __u16 urg:1;        // data is urgent </a:t>
            </a:r>
            <a:br>
              <a:rPr lang="en-IN" dirty="0"/>
            </a:br>
            <a:r>
              <a:rPr lang="en-IN" dirty="0"/>
              <a:t>  __u16 ece:1;         // used for congestion control</a:t>
            </a:r>
            <a:br>
              <a:rPr lang="en-IN" dirty="0"/>
            </a:br>
            <a:r>
              <a:rPr lang="en-IN" dirty="0"/>
              <a:t>  __u16 cwr:1;        // used for congestion control</a:t>
            </a:r>
            <a:br>
              <a:rPr lang="en-IN" dirty="0"/>
            </a:br>
            <a:r>
              <a:rPr lang="en-IN" dirty="0"/>
              <a:t>  __be16 window;  // receive window used for flow control  </a:t>
            </a:r>
            <a:br>
              <a:rPr lang="en-IN" dirty="0"/>
            </a:br>
            <a:r>
              <a:rPr lang="en-IN" dirty="0"/>
              <a:t>  __sum16 check;  // checksum of TCP header, data, part of IP header  </a:t>
            </a:r>
            <a:br>
              <a:rPr lang="en-IN" dirty="0"/>
            </a:br>
            <a:r>
              <a:rPr lang="en-IN" dirty="0"/>
              <a:t>  __be16 </a:t>
            </a:r>
            <a:r>
              <a:rPr lang="en-IN" dirty="0" err="1"/>
              <a:t>urg_ptr</a:t>
            </a:r>
            <a:r>
              <a:rPr lang="en-IN" dirty="0"/>
              <a:t>;   // the location of the last byte of urgent data</a:t>
            </a:r>
            <a:br>
              <a:rPr lang="en-IN" dirty="0"/>
            </a:br>
            <a:r>
              <a:rPr lang="en-IN" dirty="0"/>
              <a:t>  char options[];  // variable length  </a:t>
            </a:r>
            <a:br>
              <a:rPr lang="en-IN" dirty="0"/>
            </a:br>
            <a:r>
              <a:rPr lang="en-IN" dirty="0"/>
              <a:t>}; </a:t>
            </a:r>
          </a:p>
          <a:p>
            <a:pPr marL="0" indent="0">
              <a:buNone/>
            </a:pPr>
            <a:endParaRPr lang="en-IN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06D45C4F-267C-C883-8A52-1D9025C82D6C}"/>
                  </a:ext>
                </a:extLst>
              </p14:cNvPr>
              <p14:cNvContentPartPr/>
              <p14:nvPr/>
            </p14:nvContentPartPr>
            <p14:xfrm>
              <a:off x="4672080" y="835920"/>
              <a:ext cx="6319080" cy="545652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06D45C4F-267C-C883-8A52-1D9025C82D6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662720" y="826560"/>
                <a:ext cx="6337800" cy="5475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820989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18B90-C563-6304-513E-F7AC81113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EF17F8-EA11-2062-D511-A005311410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Read Chapter-3.5.1, 3.5.2, 3.5.3, 3.5.4 from the Kurose and Ross book</a:t>
            </a:r>
          </a:p>
        </p:txBody>
      </p:sp>
    </p:spTree>
    <p:extLst>
      <p:ext uri="{BB962C8B-B14F-4D97-AF65-F5344CB8AC3E}">
        <p14:creationId xmlns:p14="http://schemas.microsoft.com/office/powerpoint/2010/main" val="123803843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BEA7E4-008D-5B2B-A5F4-4CE78A7B0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Estimating round-trip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376924-19E6-A4F4-2E6D-3F24386397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RTT is not fixed. It depends on the current load at the network core.</a:t>
            </a:r>
          </a:p>
          <a:p>
            <a:endParaRPr lang="en-IN" dirty="0"/>
          </a:p>
          <a:p>
            <a:r>
              <a:rPr lang="en-IN" dirty="0"/>
              <a:t>Correct estimation of RTT is important for retransmission.</a:t>
            </a:r>
          </a:p>
          <a:p>
            <a:pPr lvl="1"/>
            <a:r>
              <a:rPr lang="en-IN" dirty="0"/>
              <a:t>Early retransmission wastes network resources</a:t>
            </a:r>
          </a:p>
          <a:p>
            <a:pPr lvl="1"/>
            <a:r>
              <a:rPr lang="en-IN" dirty="0"/>
              <a:t>Late retransmission hurts performance</a:t>
            </a:r>
          </a:p>
          <a:p>
            <a:pPr lvl="1"/>
            <a:endParaRPr lang="en-IN" dirty="0"/>
          </a:p>
          <a:p>
            <a:r>
              <a:rPr lang="en-IN" dirty="0"/>
              <a:t>Therefore, a moving average called </a:t>
            </a:r>
            <a:r>
              <a:rPr lang="en-IN" dirty="0" err="1"/>
              <a:t>EstimatedRTT</a:t>
            </a:r>
            <a:r>
              <a:rPr lang="en-IN" dirty="0"/>
              <a:t> and RTT variation called </a:t>
            </a:r>
            <a:r>
              <a:rPr lang="en-IN" dirty="0" err="1"/>
              <a:t>DevRTT</a:t>
            </a:r>
            <a:r>
              <a:rPr lang="en-IN" dirty="0"/>
              <a:t> are used to compute the timeout interval</a:t>
            </a:r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8542091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AED60D-CA2F-A26C-F108-C1E4B2E2F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Estimated RTT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B7A7BA9-43C9-73E0-AD81-09A5C177F69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N" dirty="0"/>
                  <a:t>TCP computes RTT for non-retransmitted packets one at a time, called </a:t>
                </a:r>
                <a:r>
                  <a:rPr lang="en-IN" dirty="0" err="1"/>
                  <a:t>SampleRTT</a:t>
                </a:r>
                <a:endParaRPr lang="en-IN" dirty="0"/>
              </a:p>
              <a:p>
                <a:pPr lvl="1"/>
                <a:r>
                  <a:rPr lang="en-IN" dirty="0"/>
                  <a:t>What is the problem with the retransmitted packets?</a:t>
                </a:r>
              </a:p>
              <a:p>
                <a:endParaRPr lang="en-IN" dirty="0"/>
              </a:p>
              <a:p>
                <a:r>
                  <a:rPr lang="en-IN" dirty="0" err="1"/>
                  <a:t>SampleRTT</a:t>
                </a:r>
                <a:r>
                  <a:rPr lang="en-IN" dirty="0"/>
                  <a:t> is measured for only one segment at a given time</a:t>
                </a:r>
              </a:p>
              <a:p>
                <a:endParaRPr lang="en-IN" dirty="0"/>
              </a:p>
              <a:p>
                <a:r>
                  <a:rPr lang="en-IN" dirty="0"/>
                  <a:t>Estimated RTT is computed using the following formula</a:t>
                </a:r>
              </a:p>
              <a:p>
                <a:pPr marL="0" indent="0">
                  <a:buNone/>
                </a:pPr>
                <a:r>
                  <a:rPr lang="en-IN" sz="2400" dirty="0"/>
                  <a:t>	</a:t>
                </a:r>
                <a:endParaRPr lang="en-IN" sz="2400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𝐸𝑠𝑡𝑖𝑚𝑎𝑡𝑒𝑑𝑅𝑇𝑇</m:t>
                      </m:r>
                      <m:r>
                        <a:rPr lang="en-IN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1 −</m:t>
                          </m:r>
                          <m: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</m:d>
                      <m:r>
                        <a:rPr lang="en-IN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en-IN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𝐸𝑠𝑡𝑖𝑚𝑎𝑡𝑒𝑑𝑅𝑇𝑇</m:t>
                      </m:r>
                      <m:r>
                        <a:rPr lang="en-IN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IN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IN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en-IN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𝑆𝑎𝑚𝑝𝑙𝑒𝑅𝑇𝑇</m:t>
                      </m:r>
                    </m:oMath>
                  </m:oMathPara>
                </a14:m>
                <a:endParaRPr lang="en-IN" sz="24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B7A7BA9-43C9-73E0-AD81-09A5C177F69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 r="-168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AF94D6F1-D3A9-562C-A783-3536B9904201}"/>
                  </a:ext>
                </a:extLst>
              </p14:cNvPr>
              <p14:cNvContentPartPr/>
              <p14:nvPr/>
            </p14:nvContentPartPr>
            <p14:xfrm>
              <a:off x="2079720" y="5834520"/>
              <a:ext cx="7796160" cy="13068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AF94D6F1-D3A9-562C-A783-3536B9904201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070360" y="5825160"/>
                <a:ext cx="7814880" cy="149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45861680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9C7810-FF7D-EF1D-BDE5-308019FE60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76543-A072-09DA-3C6B-1DF4EB2D5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Estimated RTT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A297598-F668-59B7-8DE7-D2A98595203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IN" dirty="0"/>
                  <a:t>TCP computes RTT for non-retransmitted packets one at a time, called </a:t>
                </a:r>
                <a:r>
                  <a:rPr lang="en-IN" dirty="0" err="1"/>
                  <a:t>SampleRTT</a:t>
                </a:r>
                <a:endParaRPr lang="en-IN" dirty="0"/>
              </a:p>
              <a:p>
                <a:pPr lvl="1"/>
                <a:r>
                  <a:rPr lang="en-IN" dirty="0"/>
                  <a:t>What is the problem with the retransmitted packets?</a:t>
                </a:r>
              </a:p>
              <a:p>
                <a:pPr lvl="2"/>
                <a:r>
                  <a:rPr lang="en-IN" dirty="0"/>
                  <a:t>The sender doesn’t know whether the ACK is for the original packet or the retransmitted one</a:t>
                </a:r>
              </a:p>
              <a:p>
                <a:endParaRPr lang="en-IN" dirty="0"/>
              </a:p>
              <a:p>
                <a:r>
                  <a:rPr lang="en-IN" dirty="0" err="1"/>
                  <a:t>SampleRTT</a:t>
                </a:r>
                <a:r>
                  <a:rPr lang="en-IN" dirty="0"/>
                  <a:t> is measured for only one segment at a given time</a:t>
                </a:r>
              </a:p>
              <a:p>
                <a:endParaRPr lang="en-IN" dirty="0"/>
              </a:p>
              <a:p>
                <a:r>
                  <a:rPr lang="en-IN" dirty="0"/>
                  <a:t>Estimated RTT is computed using the following formula</a:t>
                </a:r>
              </a:p>
              <a:p>
                <a:pPr marL="0" indent="0">
                  <a:buNone/>
                </a:pPr>
                <a:r>
                  <a:rPr lang="en-IN" sz="2400" dirty="0"/>
                  <a:t>	</a:t>
                </a:r>
                <a:endParaRPr lang="en-IN" sz="2400" b="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𝐸𝑠𝑡𝑖𝑚𝑎𝑡𝑒𝑑𝑅𝑇𝑇</m:t>
                      </m:r>
                      <m:r>
                        <a:rPr lang="en-IN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1 −</m:t>
                          </m:r>
                          <m: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</m:d>
                      <m:r>
                        <a:rPr lang="en-IN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en-IN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𝐸𝑠𝑡𝑖𝑚𝑎𝑡𝑒𝑑𝑅𝑇𝑇</m:t>
                      </m:r>
                      <m:r>
                        <a:rPr lang="en-IN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IN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IN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en-IN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𝑆𝑎𝑚𝑝𝑙𝑒𝑅𝑇𝑇</m:t>
                      </m:r>
                    </m:oMath>
                  </m:oMathPara>
                </a14:m>
                <a:endParaRPr lang="en-IN" sz="24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A297598-F668-59B7-8DE7-D2A98595203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3081" r="-1681" b="-84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5927153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C44F9-BD8B-115B-3686-B326F7164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Estimated RTT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A63768C-394B-FAEF-D1D3-4AAD5393AE3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i="1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𝐸𝑠𝑡𝑖𝑚𝑎𝑡𝑒𝑑𝑅𝑇𝑇</m:t>
                      </m:r>
                      <m:r>
                        <a:rPr lang="en-IN" i="1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IN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N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1 −</m:t>
                          </m:r>
                          <m:r>
                            <a:rPr lang="en-IN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</m:d>
                      <m:r>
                        <a:rPr lang="en-IN" i="1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en-IN" i="1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𝐸𝑠𝑡𝑖𝑚𝑎𝑡𝑒𝑑𝑅𝑇𝑇</m:t>
                      </m:r>
                      <m:r>
                        <a:rPr lang="en-IN" i="1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IN" i="1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IN" i="1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en-IN" i="1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𝑆𝑎𝑚𝑝𝑙𝑒𝑅𝑇𝑇</m:t>
                      </m:r>
                    </m:oMath>
                  </m:oMathPara>
                </a14:m>
                <a:endParaRPr lang="en-IN" dirty="0">
                  <a:solidFill>
                    <a:schemeClr val="accent1"/>
                  </a:solidFill>
                </a:endParaRPr>
              </a:p>
              <a:p>
                <a:pPr marL="0" indent="0">
                  <a:buNone/>
                </a:pPr>
                <a:endParaRPr lang="en-IN" dirty="0"/>
              </a:p>
              <a:p>
                <a:r>
                  <a:rPr lang="en-IN" dirty="0"/>
                  <a:t>Estimated RTT is also called an exponential weighted moving average because the weight of a given </a:t>
                </a:r>
                <a:r>
                  <a:rPr lang="en-IN" dirty="0" err="1"/>
                  <a:t>SampleRTT</a:t>
                </a:r>
                <a:r>
                  <a:rPr lang="en-IN" dirty="0"/>
                  <a:t> decays exponentially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A63768C-394B-FAEF-D1D3-4AAD5393AE3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7453467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3755EA-8528-0B8B-2520-D113F22BD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Estimated RTT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D40D61-4350-23FA-F9E3-A52226409B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A06274A4-66C1-A44A-B1DC-4FE3D8F69794}"/>
                  </a:ext>
                </a:extLst>
              </p14:cNvPr>
              <p14:cNvContentPartPr/>
              <p14:nvPr/>
            </p14:nvContentPartPr>
            <p14:xfrm>
              <a:off x="2046600" y="1684800"/>
              <a:ext cx="9829080" cy="401328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A06274A4-66C1-A44A-B1DC-4FE3D8F6979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037240" y="1675440"/>
                <a:ext cx="9847800" cy="4032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85197428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63BE94-B7BF-714E-DB8C-772077C30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Estimated RTT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98F4937-59C5-95EF-CC2C-CF9EE5B24B0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IN" sz="2400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sz="2400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IN" sz="2400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IN" sz="2400" dirty="0">
                    <a:solidFill>
                      <a:schemeClr val="accent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IN" sz="2400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IN" sz="2400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IN" sz="2400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1 −</m:t>
                        </m:r>
                        <m:r>
                          <a:rPr lang="en-IN" sz="2400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</m:d>
                    <m:r>
                      <a:rPr lang="en-IN" sz="2400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∗</m:t>
                    </m:r>
                    <m:sSub>
                      <m:sSubPr>
                        <m:ctrlPr>
                          <a:rPr lang="en-IN" sz="2400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sz="2400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IN" sz="2400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IN" sz="2400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IN" sz="2400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IN" sz="2400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∗</m:t>
                    </m:r>
                    <m:sSub>
                      <m:sSubPr>
                        <m:ctrlPr>
                          <a:rPr lang="en-IN" sz="2400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sz="2400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IN" sz="2400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IN" sz="2400" b="0" dirty="0">
                  <a:solidFill>
                    <a:schemeClr val="accent1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IN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</m:d>
                      <m:r>
                        <a:rPr lang="en-IN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∗</m:t>
                      </m:r>
                      <m:sSub>
                        <m:sSubPr>
                          <m:ctrlP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IN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IN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IN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∗</m:t>
                      </m:r>
                      <m:sSub>
                        <m:sSubPr>
                          <m:ctrlP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IN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IN" sz="2400" b="0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IN" sz="2400" b="0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lang="en-IN" sz="2400" b="0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</m:d>
                        </m:e>
                        <m:sup>
                          <m: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IN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∗</m:t>
                      </m:r>
                      <m:sSub>
                        <m:sSubPr>
                          <m:ctrlP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IN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IN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𝛼</m:t>
                      </m:r>
                      <m:d>
                        <m:dPr>
                          <m:ctrlP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</m:d>
                      <m:sSub>
                        <m:sSubPr>
                          <m:ctrlP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IN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IN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IN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∗</m:t>
                      </m:r>
                      <m:sSub>
                        <m:sSubPr>
                          <m:ctrlP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IN" sz="2400" dirty="0">
                  <a:solidFill>
                    <a:schemeClr val="accent1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IN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IN" sz="2400" b="0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IN" sz="2400" b="0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lang="en-IN" sz="2400" b="0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</m:d>
                        </m:e>
                        <m:sup>
                          <m: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IN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∗</m:t>
                      </m:r>
                      <m:sSub>
                        <m:sSubPr>
                          <m:ctrlP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IN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IN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𝛼</m:t>
                      </m:r>
                      <m:sSup>
                        <m:sSupPr>
                          <m:ctrlP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IN" sz="2400" b="0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IN" sz="2400" b="0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lang="en-IN" sz="2400" b="0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</m:d>
                        </m:e>
                        <m:sup>
                          <m: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sSub>
                        <m:sSubPr>
                          <m:ctrlP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  <m: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IN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IN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𝛼</m:t>
                      </m:r>
                      <m:d>
                        <m:dPr>
                          <m:ctrlP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</m:d>
                      <m:r>
                        <a:rPr lang="en-IN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∗</m:t>
                      </m:r>
                      <m:sSub>
                        <m:sSubPr>
                          <m:ctrlP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IN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IN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IN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∗</m:t>
                      </m:r>
                      <m:sSub>
                        <m:sSubPr>
                          <m:ctrlP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IN" sz="2400" dirty="0">
                  <a:solidFill>
                    <a:schemeClr val="accent1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IN" sz="240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sz="240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IN" sz="2400" i="1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IN" sz="240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IN" sz="2400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IN" sz="2400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lang="en-IN" sz="2400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</m:d>
                        </m:e>
                        <m:sup>
                          <m: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en-IN" sz="2400" i="1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∗</m:t>
                      </m:r>
                      <m:sSub>
                        <m:sSubPr>
                          <m:ctrlPr>
                            <a:rPr lang="en-IN" sz="240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sz="240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IN" sz="240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IN" sz="2400" i="1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IN" sz="2400" i="1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𝛼</m:t>
                      </m:r>
                      <m:sSup>
                        <m:sSupPr>
                          <m:ctrlPr>
                            <a:rPr lang="en-IN" sz="240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IN" sz="2400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IN" sz="2400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lang="en-IN" sz="2400" i="1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</m:d>
                        </m:e>
                        <m:sup>
                          <m: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sSub>
                        <m:sSubPr>
                          <m:ctrlPr>
                            <a:rPr lang="en-IN" sz="240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sz="240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  <m:r>
                            <a:rPr lang="en-IN" sz="240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en-IN" sz="240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IN" sz="2400" i="1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IN" sz="2400" i="1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𝛼</m:t>
                      </m:r>
                      <m:sSup>
                        <m:sSupPr>
                          <m:ctrlP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IN" sz="2400" b="0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IN" sz="2400" b="0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IN" sz="2400" b="0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IN" sz="2400" b="0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</m:d>
                        </m:e>
                        <m:sup>
                          <m: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IN" sz="2400" i="1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∗</m:t>
                      </m:r>
                      <m:sSub>
                        <m:sSubPr>
                          <m:ctrlPr>
                            <a:rPr lang="en-IN" sz="240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sz="240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en-IN" sz="240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IN" sz="2400" i="1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IN" sz="2400" i="1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IN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(1−</m:t>
                      </m:r>
                      <m:r>
                        <a:rPr lang="en-IN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𝛼</m:t>
                      </m:r>
                      <m:r>
                        <a:rPr lang="en-IN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 )∗</m:t>
                      </m:r>
                      <m:sSub>
                        <m:sSubPr>
                          <m:ctrlPr>
                            <a:rPr lang="en-IN" sz="240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sz="240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en-IN" sz="2400" i="1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IN" sz="2400" dirty="0">
                  <a:solidFill>
                    <a:schemeClr val="accent1"/>
                  </a:solidFill>
                </a:endParaRPr>
              </a:p>
              <a:p>
                <a:pPr marL="0" indent="0">
                  <a:buNone/>
                </a:pPr>
                <a:r>
                  <a:rPr lang="en-IN" sz="2400" dirty="0">
                    <a:solidFill>
                      <a:schemeClr val="accent1"/>
                    </a:solidFill>
                  </a:rPr>
                  <a:t>…</a:t>
                </a:r>
              </a:p>
              <a:p>
                <a:pPr marL="0" indent="0">
                  <a:buNone/>
                </a:pPr>
                <a:endParaRPr lang="en-IN" sz="2400" dirty="0">
                  <a:solidFill>
                    <a:schemeClr val="accent1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IN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IN" sz="2400" b="0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IN" sz="2400" b="0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lang="en-IN" sz="2400" b="0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</m:d>
                        </m:e>
                        <m:sup>
                          <m: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IN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∗</m:t>
                      </m:r>
                      <m:sSub>
                        <m:sSubPr>
                          <m:ctrlP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IN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IN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𝛼</m:t>
                      </m:r>
                      <m:sSup>
                        <m:sSupPr>
                          <m:ctrlP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IN" sz="2400" b="0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IN" sz="2400" b="0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lang="en-IN" sz="2400" b="0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</m:d>
                        </m:e>
                        <m:sup>
                          <m: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lang="en-IN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∗</m:t>
                      </m:r>
                      <m:sSub>
                        <m:sSubPr>
                          <m:ctrlP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IN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IN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𝛼</m:t>
                      </m:r>
                      <m:sSup>
                        <m:sSupPr>
                          <m:ctrlP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IN" sz="2400" b="0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IN" sz="2400" b="0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r>
                                <a:rPr lang="en-IN" sz="2400" b="0" i="1" smtClean="0">
                                  <a:solidFill>
                                    <a:schemeClr val="accent1"/>
                                  </a:solidFill>
                                  <a:latin typeface="Cambria Math" panose="02040503050406030204" pitchFamily="18" charset="0"/>
                                </a:rPr>
                                <m:t>𝛼</m:t>
                              </m:r>
                            </m:e>
                          </m:d>
                        </m:e>
                        <m:sup>
                          <m: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−2</m:t>
                          </m:r>
                        </m:sup>
                      </m:sSup>
                      <m:r>
                        <a:rPr lang="en-IN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∗</m:t>
                      </m:r>
                      <m:sSub>
                        <m:sSubPr>
                          <m:ctrlP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IN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+…+</m:t>
                      </m:r>
                      <m:r>
                        <a:rPr lang="en-IN" sz="2400" b="0" i="1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𝛼</m:t>
                      </m:r>
                      <m:d>
                        <m:dPr>
                          <m:ctrlP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</m:d>
                      <m:sSub>
                        <m:sSubPr>
                          <m:ctrlP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en-IN" sz="2400" b="0" i="1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</m:oMath>
                  </m:oMathPara>
                </a14:m>
                <a:endParaRPr lang="en-IN" sz="2400" dirty="0">
                  <a:solidFill>
                    <a:schemeClr val="accent1"/>
                  </a:solidFill>
                </a:endParaRPr>
              </a:p>
              <a:p>
                <a:pPr marL="0" indent="0">
                  <a:buNone/>
                </a:pPr>
                <a:endParaRPr lang="en-IN" sz="2400" dirty="0">
                  <a:solidFill>
                    <a:schemeClr val="accent1"/>
                  </a:solidFill>
                </a:endParaRPr>
              </a:p>
              <a:p>
                <a:pPr marL="0" indent="0">
                  <a:buNone/>
                </a:pPr>
                <a:endParaRPr lang="en-IN" sz="2400" dirty="0">
                  <a:solidFill>
                    <a:schemeClr val="accent1"/>
                  </a:solidFill>
                </a:endParaRPr>
              </a:p>
              <a:p>
                <a:pPr marL="0" indent="0">
                  <a:buNone/>
                </a:pPr>
                <a:r>
                  <a:rPr lang="en-IN" sz="2400" dirty="0">
                    <a:solidFill>
                      <a:schemeClr val="accent1"/>
                    </a:solidFill>
                  </a:rPr>
                  <a:t>Estimated RTT gives more weightage to the recent </a:t>
                </a:r>
                <a:r>
                  <a:rPr lang="en-IN" sz="2400" dirty="0" err="1">
                    <a:solidFill>
                      <a:schemeClr val="accent1"/>
                    </a:solidFill>
                  </a:rPr>
                  <a:t>SampleRTTs</a:t>
                </a:r>
                <a:r>
                  <a:rPr lang="en-IN" sz="2400" dirty="0">
                    <a:solidFill>
                      <a:schemeClr val="accent1"/>
                    </a:solidFill>
                  </a:rPr>
                  <a:t>. Older </a:t>
                </a:r>
                <a:r>
                  <a:rPr lang="en-IN" sz="2400" dirty="0" err="1">
                    <a:solidFill>
                      <a:schemeClr val="accent1"/>
                    </a:solidFill>
                  </a:rPr>
                  <a:t>SampleRTTs</a:t>
                </a:r>
                <a:r>
                  <a:rPr lang="en-IN" sz="2400" dirty="0">
                    <a:solidFill>
                      <a:schemeClr val="accent1"/>
                    </a:solidFill>
                  </a:rPr>
                  <a:t> decay exponentially.</a:t>
                </a:r>
              </a:p>
              <a:p>
                <a:pPr marL="0" indent="0">
                  <a:buNone/>
                </a:pPr>
                <a:endParaRPr lang="en-IN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98F4937-59C5-95EF-CC2C-CF9EE5B24B0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28" b="-308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8572530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F62E4A-4D76-FC05-77A1-41E23A32A8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B2B21B-2C1C-FBF3-736E-C971411778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Estimated RTT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9B14E99-5F84-7F4B-D4C2-0EDFB0BFFB9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IN" sz="2000" b="0" i="1" smtClean="0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IN" sz="2000" dirty="0"/>
                  <a:t> = 0.5</a:t>
                </a:r>
              </a:p>
              <a:p>
                <a:pPr marL="0" indent="0">
                  <a:buNone/>
                </a:pPr>
                <a:r>
                  <a:rPr lang="en-IN" sz="2000" dirty="0" err="1"/>
                  <a:t>SampleRTTs</a:t>
                </a:r>
                <a:r>
                  <a:rPr lang="en-IN" sz="2000" dirty="0"/>
                  <a:t> = 100, 200, 300, 400, 400, 200, 100, 100, 100, 100</a:t>
                </a:r>
              </a:p>
              <a:p>
                <a:pPr marL="0" indent="0">
                  <a:buNone/>
                </a:pPr>
                <a:r>
                  <a:rPr lang="en-IN" sz="2000" dirty="0"/>
                  <a:t>Initial estimated RTT = 100</a:t>
                </a:r>
              </a:p>
              <a:p>
                <a:pPr marL="0" indent="0">
                  <a:buNone/>
                </a:pPr>
                <a:endParaRPr lang="en-IN" dirty="0"/>
              </a:p>
              <a:p>
                <a:pPr marL="0" indent="0">
                  <a:buNone/>
                </a:pPr>
                <a:endParaRPr lang="en-IN" dirty="0"/>
              </a:p>
              <a:p>
                <a:pPr marL="0" indent="0">
                  <a:buNone/>
                </a:pPr>
                <a:endParaRPr lang="en-IN" dirty="0"/>
              </a:p>
              <a:p>
                <a:pPr marL="0" indent="0">
                  <a:buNone/>
                </a:pPr>
                <a:endParaRPr lang="en-IN" dirty="0"/>
              </a:p>
              <a:p>
                <a:pPr marL="0" indent="0">
                  <a:buNone/>
                </a:pPr>
                <a:endParaRPr lang="en-IN" dirty="0"/>
              </a:p>
              <a:p>
                <a:pPr marL="0" indent="0">
                  <a:buNone/>
                </a:pPr>
                <a:endParaRPr lang="en-IN" dirty="0"/>
              </a:p>
              <a:p>
                <a:pPr marL="0" indent="0">
                  <a:buNone/>
                </a:pPr>
                <a:endParaRPr lang="en-IN" dirty="0"/>
              </a:p>
              <a:p>
                <a:pPr marL="0" indent="0">
                  <a:buNone/>
                </a:pPr>
                <a:endParaRPr lang="en-IN" b="0" dirty="0"/>
              </a:p>
              <a:p>
                <a:pPr marL="0" indent="0">
                  <a:buNone/>
                </a:pPr>
                <a:endParaRPr lang="en-IN" dirty="0"/>
              </a:p>
              <a:p>
                <a:pPr marL="0" indent="0">
                  <a:buNone/>
                </a:pPr>
                <a:endParaRPr lang="en-IN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9B14E99-5F84-7F4B-D4C2-0EDFB0BFFB9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38" t="-140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E6206491-F276-D9CA-C0ED-D65E92EF57FC}"/>
                  </a:ext>
                </a:extLst>
              </p14:cNvPr>
              <p14:cNvContentPartPr/>
              <p14:nvPr/>
            </p14:nvContentPartPr>
            <p14:xfrm>
              <a:off x="1050480" y="1651680"/>
              <a:ext cx="10968120" cy="452304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E6206491-F276-D9CA-C0ED-D65E92EF57FC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41120" y="1642320"/>
                <a:ext cx="10986840" cy="4541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2930003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824815-4C68-C0E1-41BE-C8F6B2134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Estimated RTT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2FB3F06-D7B2-7680-0979-21E96816143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0000" lnSpcReduction="20000"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IN" dirty="0"/>
                  <a:t> = 0.5</a:t>
                </a:r>
              </a:p>
              <a:p>
                <a:pPr marL="0" indent="0">
                  <a:buNone/>
                </a:pPr>
                <a:r>
                  <a:rPr lang="en-IN" dirty="0" err="1"/>
                  <a:t>SampleRTTs</a:t>
                </a:r>
                <a:r>
                  <a:rPr lang="en-IN" dirty="0"/>
                  <a:t> = 100, 200, 300, 400, 400, 200, 100, 100, 100, 100</a:t>
                </a:r>
              </a:p>
              <a:p>
                <a:pPr marL="0" indent="0">
                  <a:buNone/>
                </a:pPr>
                <a:r>
                  <a:rPr lang="en-IN" dirty="0"/>
                  <a:t>Initial estimated RTT = 100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IN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IN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IN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IN" dirty="0"/>
                  <a:t> 50 + 50 = 100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I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=50+100=150</m:t>
                      </m:r>
                    </m:oMath>
                  </m:oMathPara>
                </a14:m>
                <a:endParaRPr lang="en-IN" b="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IN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=75+150=225</m:t>
                      </m:r>
                    </m:oMath>
                  </m:oMathPara>
                </a14:m>
                <a:endParaRPr lang="en-IN" b="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IN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IN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112.5</m:t>
                      </m:r>
                      <m:r>
                        <a:rPr lang="en-IN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200</m:t>
                      </m:r>
                      <m:r>
                        <a:rPr lang="en-IN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312.5</m:t>
                      </m:r>
                    </m:oMath>
                  </m:oMathPara>
                </a14:m>
                <a:endParaRPr lang="en-IN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IN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b>
                      </m:sSub>
                      <m:r>
                        <a:rPr lang="en-IN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156.25</m:t>
                      </m:r>
                      <m:r>
                        <a:rPr lang="en-IN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200</m:t>
                      </m:r>
                      <m:r>
                        <a:rPr lang="en-IN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356.25</m:t>
                      </m:r>
                    </m:oMath>
                  </m:oMathPara>
                </a14:m>
                <a:endParaRPr lang="en-IN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IN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sub>
                      </m:sSub>
                      <m:r>
                        <a:rPr lang="en-IN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178.12</m:t>
                      </m:r>
                      <m:r>
                        <a:rPr lang="en-IN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10</m:t>
                      </m:r>
                      <m:r>
                        <a:rPr lang="en-IN" i="1">
                          <a:latin typeface="Cambria Math" panose="02040503050406030204" pitchFamily="18" charset="0"/>
                        </a:rPr>
                        <m:t>0=2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78.12</m:t>
                      </m:r>
                    </m:oMath>
                  </m:oMathPara>
                </a14:m>
                <a:endParaRPr lang="en-IN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IN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sub>
                      </m:sSub>
                      <m:r>
                        <a:rPr lang="en-IN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139.06</m:t>
                      </m:r>
                      <m:r>
                        <a:rPr lang="en-IN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50</m:t>
                      </m:r>
                      <m:r>
                        <a:rPr lang="en-IN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189.06</m:t>
                      </m:r>
                    </m:oMath>
                  </m:oMathPara>
                </a14:m>
                <a:endParaRPr lang="en-IN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IN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sub>
                      </m:sSub>
                      <m:r>
                        <a:rPr lang="en-IN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94.53</m:t>
                      </m:r>
                      <m:r>
                        <a:rPr lang="en-IN" i="1">
                          <a:latin typeface="Cambria Math" panose="02040503050406030204" pitchFamily="18" charset="0"/>
                        </a:rPr>
                        <m:t>+50=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144.53</m:t>
                      </m:r>
                    </m:oMath>
                  </m:oMathPara>
                </a14:m>
                <a:endParaRPr lang="en-IN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IN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sub>
                      </m:sSub>
                      <m:r>
                        <a:rPr lang="en-IN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72.26</m:t>
                      </m:r>
                      <m:r>
                        <a:rPr lang="en-IN" i="1">
                          <a:latin typeface="Cambria Math" panose="02040503050406030204" pitchFamily="18" charset="0"/>
                        </a:rPr>
                        <m:t>+50=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122</m:t>
                      </m:r>
                      <m:r>
                        <a:rPr lang="en-IN" i="1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26</m:t>
                      </m:r>
                    </m:oMath>
                  </m:oMathPara>
                </a14:m>
                <a:endParaRPr lang="en-IN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IN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N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sub>
                      </m:sSub>
                      <m:r>
                        <a:rPr lang="en-IN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61</m:t>
                      </m:r>
                      <m:r>
                        <a:rPr lang="en-IN" i="1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13</m:t>
                      </m:r>
                      <m:r>
                        <a:rPr lang="en-IN" i="1">
                          <a:latin typeface="Cambria Math" panose="02040503050406030204" pitchFamily="18" charset="0"/>
                        </a:rPr>
                        <m:t>+50=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111</m:t>
                      </m:r>
                      <m:r>
                        <a:rPr lang="en-IN" i="1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13</m:t>
                      </m:r>
                    </m:oMath>
                  </m:oMathPara>
                </a14:m>
                <a:endParaRPr lang="en-IN" dirty="0"/>
              </a:p>
              <a:p>
                <a:pPr marL="0" indent="0">
                  <a:buNone/>
                </a:pPr>
                <a:r>
                  <a:rPr lang="en-IN" dirty="0"/>
                  <a:t>Conclusion: Estimated RTT gives more weightage to the most recent </a:t>
                </a:r>
                <a:r>
                  <a:rPr lang="en-IN" dirty="0" err="1"/>
                  <a:t>SampleRTTs</a:t>
                </a:r>
                <a:r>
                  <a:rPr lang="en-IN" dirty="0"/>
                  <a:t> if </a:t>
                </a:r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IN" dirty="0"/>
                  <a:t> is large.</a:t>
                </a:r>
              </a:p>
              <a:p>
                <a:pPr marL="0" indent="0">
                  <a:buNone/>
                </a:pPr>
                <a:endParaRPr lang="en-IN" dirty="0"/>
              </a:p>
              <a:p>
                <a:pPr marL="0" indent="0">
                  <a:buNone/>
                </a:pPr>
                <a:endParaRPr lang="en-IN" dirty="0"/>
              </a:p>
              <a:p>
                <a:pPr marL="0" indent="0">
                  <a:buNone/>
                </a:pPr>
                <a:endParaRPr lang="en-IN" dirty="0"/>
              </a:p>
              <a:p>
                <a:pPr marL="0" indent="0">
                  <a:buNone/>
                </a:pPr>
                <a:endParaRPr lang="en-IN" b="0" dirty="0"/>
              </a:p>
              <a:p>
                <a:pPr marL="0" indent="0">
                  <a:buNone/>
                </a:pPr>
                <a:endParaRPr lang="en-IN" dirty="0"/>
              </a:p>
              <a:p>
                <a:pPr marL="0" indent="0">
                  <a:buNone/>
                </a:pPr>
                <a:endParaRPr lang="en-IN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2FB3F06-D7B2-7680-0979-21E96816143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38" t="-252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992374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ABFF1E-C9C1-7CE6-9E63-1F94E30D71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B5BCC5-6EC9-3530-548E-B066DBA30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Estimated RTT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6E04E6D-B79A-A27C-F9CA-1E035C55DCB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IN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𝐸𝑠𝑡𝑖𝑚𝑎𝑡𝑒𝑑𝑅𝑇𝑇</m:t>
                    </m:r>
                    <m:r>
                      <a:rPr lang="en-IN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IN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IN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1 −</m:t>
                        </m:r>
                        <m:r>
                          <a:rPr lang="en-IN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</m:d>
                    <m:r>
                      <a:rPr lang="en-IN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∗</m:t>
                    </m:r>
                    <m:r>
                      <a:rPr lang="en-IN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𝐸𝑠𝑡𝑖𝑚𝑎𝑡𝑒𝑑𝑅𝑇𝑇</m:t>
                    </m:r>
                    <m:r>
                      <a:rPr lang="en-IN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IN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IN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∗</m:t>
                    </m:r>
                    <m:r>
                      <a:rPr lang="en-IN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𝑆𝑎𝑚𝑝𝑙𝑒𝑅𝑇𝑇</m:t>
                    </m:r>
                  </m:oMath>
                </a14:m>
                <a:endParaRPr lang="en-IN" dirty="0"/>
              </a:p>
              <a:p>
                <a:pPr lvl="1"/>
                <a:r>
                  <a:rPr lang="en-IN" dirty="0"/>
                  <a:t>Typical value of </a:t>
                </a:r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IN" dirty="0"/>
                  <a:t> is 0.125 which works well in practice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6E04E6D-B79A-A27C-F9CA-1E035C55DCB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>
            <a:extLst>
              <a:ext uri="{FF2B5EF4-FFF2-40B4-BE49-F238E27FC236}">
                <a16:creationId xmlns:a16="http://schemas.microsoft.com/office/drawing/2014/main" id="{E8C54E4C-07B2-3C82-6CF2-B3348D62E8F1}"/>
              </a:ext>
            </a:extLst>
          </p:cNvPr>
          <p:cNvGrpSpPr/>
          <p:nvPr/>
        </p:nvGrpSpPr>
        <p:grpSpPr>
          <a:xfrm>
            <a:off x="4604657" y="2764971"/>
            <a:ext cx="6516997" cy="3970764"/>
            <a:chOff x="1531938" y="2565400"/>
            <a:chExt cx="6448425" cy="4292600"/>
          </a:xfrm>
        </p:grpSpPr>
        <p:grpSp>
          <p:nvGrpSpPr>
            <p:cNvPr id="5" name="Group 14">
              <a:extLst>
                <a:ext uri="{FF2B5EF4-FFF2-40B4-BE49-F238E27FC236}">
                  <a16:creationId xmlns:a16="http://schemas.microsoft.com/office/drawing/2014/main" id="{E6C517C9-4939-A19F-BC6B-32094F3D9A1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08150" y="2565400"/>
              <a:ext cx="6272213" cy="4292600"/>
              <a:chOff x="782" y="1865"/>
              <a:chExt cx="3951" cy="2704"/>
            </a:xfrm>
          </p:grpSpPr>
          <p:pic>
            <p:nvPicPr>
              <p:cNvPr id="16" name="Picture 12">
                <a:extLst>
                  <a:ext uri="{FF2B5EF4-FFF2-40B4-BE49-F238E27FC236}">
                    <a16:creationId xmlns:a16="http://schemas.microsoft.com/office/drawing/2014/main" id="{0F1E80AC-3ADC-63EC-108F-0FD24FD01C7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82" y="1865"/>
                <a:ext cx="3951" cy="27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7" name="Rectangle 13">
                <a:extLst>
                  <a:ext uri="{FF2B5EF4-FFF2-40B4-BE49-F238E27FC236}">
                    <a16:creationId xmlns:a16="http://schemas.microsoft.com/office/drawing/2014/main" id="{3E1DB996-39E6-3780-51BF-F6FAAB462D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70" y="1926"/>
                <a:ext cx="1404" cy="168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charset="0"/>
                  <a:ea typeface="ＭＳ Ｐゴシック" charset="0"/>
                  <a:cs typeface="+mn-cs"/>
                </a:endParaRPr>
              </a:p>
            </p:txBody>
          </p:sp>
        </p:grpSp>
        <p:sp>
          <p:nvSpPr>
            <p:cNvPr id="6" name="Text Box 18">
              <a:extLst>
                <a:ext uri="{FF2B5EF4-FFF2-40B4-BE49-F238E27FC236}">
                  <a16:creationId xmlns:a16="http://schemas.microsoft.com/office/drawing/2014/main" id="{AD2E91F2-E506-0183-6B77-B5B229848D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0800000">
              <a:off x="1531938" y="3535363"/>
              <a:ext cx="428625" cy="174783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eaVert"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charset="0"/>
                  <a:ea typeface="ＭＳ Ｐゴシック" charset="0"/>
                  <a:cs typeface="+mn-cs"/>
                </a:rPr>
                <a:t>RTT (milliseconds)</a:t>
              </a:r>
            </a:p>
          </p:txBody>
        </p:sp>
        <p:sp>
          <p:nvSpPr>
            <p:cNvPr id="7" name="Text Box 19">
              <a:extLst>
                <a:ext uri="{FF2B5EF4-FFF2-40B4-BE49-F238E27FC236}">
                  <a16:creationId xmlns:a16="http://schemas.microsoft.com/office/drawing/2014/main" id="{B8B4C230-15E0-F4E4-51C5-91C59A2D1D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65363" y="3168650"/>
              <a:ext cx="3867150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+mn-cs"/>
                </a:rPr>
                <a:t>RTT:</a:t>
              </a: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+mn-cs"/>
                </a:rPr>
                <a:t> </a:t>
              </a: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+mn-cs"/>
                </a:rPr>
                <a:t>gaia.cs.umass.edu</a:t>
              </a: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+mn-cs"/>
                </a:rPr>
                <a:t> </a:t>
              </a: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+mn-cs"/>
                </a:rPr>
                <a:t>to</a:t>
              </a: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+mn-cs"/>
                </a:rPr>
                <a:t> </a:t>
              </a: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+mn-cs"/>
                </a:rPr>
                <a:t>fantasia.eurecom.fr</a:t>
              </a:r>
            </a:p>
          </p:txBody>
        </p:sp>
        <p:sp>
          <p:nvSpPr>
            <p:cNvPr id="8" name="Text Box 20">
              <a:extLst>
                <a:ext uri="{FF2B5EF4-FFF2-40B4-BE49-F238E27FC236}">
                  <a16:creationId xmlns:a16="http://schemas.microsoft.com/office/drawing/2014/main" id="{59A96A56-9BC4-F2D6-FAEC-0D8E788329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11451" y="5230813"/>
              <a:ext cx="1201022" cy="3659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kern="0" dirty="0">
                  <a:solidFill>
                    <a:srgbClr val="000000"/>
                  </a:solidFill>
                </a:rPr>
                <a:t>S</a:t>
              </a:r>
              <a:r>
                <a:rPr kumimoji="0" lang="en-US" sz="16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charset="0"/>
                  <a:ea typeface="ＭＳ Ｐゴシック" charset="0"/>
                  <a:cs typeface="+mn-cs"/>
                </a:rPr>
                <a:t>ampleRTT</a:t>
              </a: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charset="0"/>
                <a:ea typeface="ＭＳ Ｐゴシック" charset="0"/>
                <a:cs typeface="+mn-cs"/>
              </a:endParaRPr>
            </a:p>
          </p:txBody>
        </p:sp>
        <p:sp>
          <p:nvSpPr>
            <p:cNvPr id="9" name="Text Box 21">
              <a:extLst>
                <a:ext uri="{FF2B5EF4-FFF2-40B4-BE49-F238E27FC236}">
                  <a16:creationId xmlns:a16="http://schemas.microsoft.com/office/drawing/2014/main" id="{405EFBE8-DCC5-C637-0BBD-A83D49BBB3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15063" y="5548313"/>
              <a:ext cx="1431925" cy="336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charset="0"/>
                  <a:ea typeface="ＭＳ Ｐゴシック" charset="0"/>
                  <a:cs typeface="+mn-cs"/>
                </a:rPr>
                <a:t>EstimatedRTT</a:t>
              </a:r>
            </a:p>
          </p:txBody>
        </p:sp>
        <p:sp>
          <p:nvSpPr>
            <p:cNvPr id="10" name="AutoShape 22">
              <a:extLst>
                <a:ext uri="{FF2B5EF4-FFF2-40B4-BE49-F238E27FC236}">
                  <a16:creationId xmlns:a16="http://schemas.microsoft.com/office/drawing/2014/main" id="{41D7ADCD-0D23-64DA-125E-D8E682870B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05513" y="5343525"/>
              <a:ext cx="147637" cy="142875"/>
            </a:xfrm>
            <a:prstGeom prst="diamond">
              <a:avLst/>
            </a:prstGeom>
            <a:solidFill>
              <a:srgbClr val="0000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charset="0"/>
                <a:ea typeface="ＭＳ Ｐゴシック" charset="0"/>
                <a:cs typeface="+mn-cs"/>
              </a:endParaRPr>
            </a:p>
          </p:txBody>
        </p:sp>
        <p:sp>
          <p:nvSpPr>
            <p:cNvPr id="11" name="AutoShape 23">
              <a:extLst>
                <a:ext uri="{FF2B5EF4-FFF2-40B4-BE49-F238E27FC236}">
                  <a16:creationId xmlns:a16="http://schemas.microsoft.com/office/drawing/2014/main" id="{AEC6A16B-5FBC-94C3-21B1-2642B00F1D7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776382">
              <a:off x="6011069" y="5633244"/>
              <a:ext cx="147637" cy="142875"/>
            </a:xfrm>
            <a:prstGeom prst="diamond">
              <a:avLst/>
            </a:prstGeom>
            <a:solidFill>
              <a:srgbClr val="FF66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charset="0"/>
                <a:ea typeface="ＭＳ Ｐゴシック" charset="0"/>
                <a:cs typeface="+mn-cs"/>
              </a:endParaRPr>
            </a:p>
          </p:txBody>
        </p:sp>
        <p:sp>
          <p:nvSpPr>
            <p:cNvPr id="12" name="Rectangle 24">
              <a:extLst>
                <a:ext uri="{FF2B5EF4-FFF2-40B4-BE49-F238E27FC236}">
                  <a16:creationId xmlns:a16="http://schemas.microsoft.com/office/drawing/2014/main" id="{D332C062-16DF-D6ED-191D-1B6B41BDDE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08450" y="6389688"/>
              <a:ext cx="1863725" cy="46831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charset="0"/>
                <a:ea typeface="ＭＳ Ｐゴシック" charset="0"/>
                <a:cs typeface="+mn-cs"/>
              </a:endParaRPr>
            </a:p>
          </p:txBody>
        </p:sp>
        <p:grpSp>
          <p:nvGrpSpPr>
            <p:cNvPr id="13" name="Group 15">
              <a:extLst>
                <a:ext uri="{FF2B5EF4-FFF2-40B4-BE49-F238E27FC236}">
                  <a16:creationId xmlns:a16="http://schemas.microsoft.com/office/drawing/2014/main" id="{3D337DDC-A2F2-9323-89DD-E2AA80E0E8B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41775" y="6386513"/>
              <a:ext cx="1512888" cy="336550"/>
              <a:chOff x="2343" y="3645"/>
              <a:chExt cx="953" cy="212"/>
            </a:xfrm>
          </p:grpSpPr>
          <p:sp>
            <p:nvSpPr>
              <p:cNvPr id="14" name="Rectangle 16">
                <a:extLst>
                  <a:ext uri="{FF2B5EF4-FFF2-40B4-BE49-F238E27FC236}">
                    <a16:creationId xmlns:a16="http://schemas.microsoft.com/office/drawing/2014/main" id="{E2C711EA-D501-5534-7975-98687B8FE7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92" y="3695"/>
                <a:ext cx="527" cy="98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charset="0"/>
                  <a:ea typeface="ＭＳ Ｐゴシック" charset="0"/>
                  <a:cs typeface="+mn-cs"/>
                </a:endParaRPr>
              </a:p>
            </p:txBody>
          </p:sp>
          <p:sp>
            <p:nvSpPr>
              <p:cNvPr id="15" name="Text Box 17">
                <a:extLst>
                  <a:ext uri="{FF2B5EF4-FFF2-40B4-BE49-F238E27FC236}">
                    <a16:creationId xmlns:a16="http://schemas.microsoft.com/office/drawing/2014/main" id="{954552AA-B79C-8530-CBA7-A5B976DDBB5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43" y="3645"/>
                <a:ext cx="953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 charset="0"/>
                    <a:ea typeface="ＭＳ Ｐゴシック" charset="0"/>
                    <a:cs typeface="+mn-cs"/>
                  </a:rPr>
                  <a:t>time (seconds)</a:t>
                </a:r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88BD65C7-FE7A-580D-4E49-A6C4670F913C}"/>
                  </a:ext>
                </a:extLst>
              </p:cNvPr>
              <p:cNvSpPr txBox="1"/>
              <p:nvPr/>
            </p:nvSpPr>
            <p:spPr>
              <a:xfrm>
                <a:off x="326571" y="3429000"/>
                <a:ext cx="3461658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IN" dirty="0"/>
                  <a:t>The graph on the right shows the </a:t>
                </a:r>
                <a:r>
                  <a:rPr lang="en-IN" dirty="0" err="1"/>
                  <a:t>SampleRTT</a:t>
                </a:r>
                <a:r>
                  <a:rPr lang="en-IN" dirty="0"/>
                  <a:t> values and </a:t>
                </a:r>
                <a:r>
                  <a:rPr lang="en-IN" dirty="0" err="1"/>
                  <a:t>EstimatedRTT</a:t>
                </a:r>
                <a:r>
                  <a:rPr lang="en-IN" dirty="0"/>
                  <a:t> values when </a:t>
                </a:r>
                <a14:m>
                  <m:oMath xmlns:m="http://schemas.openxmlformats.org/officeDocument/2006/math">
                    <m:r>
                      <a:rPr lang="en-IN" b="0" i="1" smtClean="0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IN" dirty="0"/>
                  <a:t> is 1/8. The variations in </a:t>
                </a:r>
                <a:r>
                  <a:rPr lang="en-IN" dirty="0" err="1"/>
                  <a:t>SampleRTT</a:t>
                </a:r>
                <a:r>
                  <a:rPr lang="en-IN" dirty="0"/>
                  <a:t> are smoothed out in the computation of </a:t>
                </a:r>
                <a:r>
                  <a:rPr lang="en-IN" dirty="0" err="1"/>
                  <a:t>EstimatedRTT</a:t>
                </a:r>
                <a:r>
                  <a:rPr lang="en-IN" dirty="0"/>
                  <a:t>.</a:t>
                </a: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88BD65C7-FE7A-580D-4E49-A6C4670F91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571" y="3429000"/>
                <a:ext cx="3461658" cy="1754326"/>
              </a:xfrm>
              <a:prstGeom prst="rect">
                <a:avLst/>
              </a:prstGeom>
              <a:blipFill>
                <a:blip r:embed="rId4"/>
                <a:stretch>
                  <a:fillRect l="-1587" t="-2091" b="-453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28">
            <a:extLst>
              <a:ext uri="{FF2B5EF4-FFF2-40B4-BE49-F238E27FC236}">
                <a16:creationId xmlns:a16="http://schemas.microsoft.com/office/drawing/2014/main" id="{7ACF9C6D-EF35-DB78-3068-0604076ABD7B}"/>
              </a:ext>
            </a:extLst>
          </p:cNvPr>
          <p:cNvSpPr txBox="1"/>
          <p:nvPr/>
        </p:nvSpPr>
        <p:spPr>
          <a:xfrm>
            <a:off x="130633" y="6357648"/>
            <a:ext cx="44849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/>
              <a:t>Copyright © 2010-2025 J.F. Kurose, K.W. Ross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20" name="Ink 19">
                <a:extLst>
                  <a:ext uri="{FF2B5EF4-FFF2-40B4-BE49-F238E27FC236}">
                    <a16:creationId xmlns:a16="http://schemas.microsoft.com/office/drawing/2014/main" id="{D828ED7B-8728-9FC3-4C61-A2B1FE2D2E67}"/>
                  </a:ext>
                </a:extLst>
              </p14:cNvPr>
              <p14:cNvContentPartPr/>
              <p14:nvPr/>
            </p14:nvContentPartPr>
            <p14:xfrm>
              <a:off x="4121640" y="2727720"/>
              <a:ext cx="4717800" cy="1915200"/>
            </p14:xfrm>
          </p:contentPart>
        </mc:Choice>
        <mc:Fallback xmlns="">
          <p:pic>
            <p:nvPicPr>
              <p:cNvPr id="20" name="Ink 19">
                <a:extLst>
                  <a:ext uri="{FF2B5EF4-FFF2-40B4-BE49-F238E27FC236}">
                    <a16:creationId xmlns:a16="http://schemas.microsoft.com/office/drawing/2014/main" id="{D828ED7B-8728-9FC3-4C61-A2B1FE2D2E67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4112280" y="2718360"/>
                <a:ext cx="4736520" cy="1933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57948491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D7EEFB-2121-EF69-E26C-05080C8B9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Timeout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BB759C-59C3-FE32-597E-4DAB726972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If there is too much variance in the </a:t>
            </a:r>
            <a:r>
              <a:rPr lang="en-IN" dirty="0" err="1"/>
              <a:t>SampleRTT</a:t>
            </a:r>
            <a:r>
              <a:rPr lang="en-IN" dirty="0"/>
              <a:t> then estimated RTT alone might not be sufficient to obtain a good timeout value</a:t>
            </a:r>
          </a:p>
          <a:p>
            <a:endParaRPr lang="en-IN" dirty="0"/>
          </a:p>
          <a:p>
            <a:r>
              <a:rPr lang="en-IN" dirty="0" err="1"/>
              <a:t>DevRTT</a:t>
            </a:r>
            <a:r>
              <a:rPr lang="en-IN" dirty="0"/>
              <a:t> estimates how much </a:t>
            </a:r>
            <a:r>
              <a:rPr lang="en-IN" dirty="0" err="1"/>
              <a:t>SampleRTT</a:t>
            </a:r>
            <a:r>
              <a:rPr lang="en-IN" dirty="0"/>
              <a:t> deviates from the </a:t>
            </a:r>
            <a:r>
              <a:rPr lang="en-IN" dirty="0" err="1"/>
              <a:t>EstimatedRTT</a:t>
            </a:r>
            <a:endParaRPr lang="en-IN" dirty="0"/>
          </a:p>
          <a:p>
            <a:endParaRPr lang="en-IN" dirty="0"/>
          </a:p>
          <a:p>
            <a:r>
              <a:rPr lang="en-IN" dirty="0" err="1"/>
              <a:t>DevRTT</a:t>
            </a:r>
            <a:r>
              <a:rPr lang="en-IN" dirty="0"/>
              <a:t> is also computed as exponential weighted moving average</a:t>
            </a:r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918674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C995F-3C95-C3DD-958B-F52896C25C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Homework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EE62B9-B60A-A5AB-C766-7A6CDF3CC0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FE293927-1838-949B-31B2-43DA7CB8E562}"/>
                  </a:ext>
                </a:extLst>
              </p14:cNvPr>
              <p14:cNvContentPartPr/>
              <p14:nvPr/>
            </p14:nvContentPartPr>
            <p14:xfrm>
              <a:off x="701280" y="-81000"/>
              <a:ext cx="11209320" cy="475560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FE293927-1838-949B-31B2-43DA7CB8E56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91920" y="-90360"/>
                <a:ext cx="11228040" cy="4774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66854114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409D8-5DC7-50C2-1BDA-4BC4CF45C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/>
              <a:t>DevRTT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DBFC96E-0C86-E637-E078-ADC98D60D18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𝐷𝑒𝑣𝑅𝑇𝑇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IN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IN" b="0" i="1" smtClean="0"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</m:d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∗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𝐷𝑒𝑣𝑅𝑇𝑇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𝛽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∗|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𝐸𝑠𝑡𝑖𝑚𝑎𝑡𝑒𝑑𝑅𝑇𝑇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 −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𝑆𝑎𝑚𝑝𝑙𝑒𝑅𝑇𝑇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|</m:t>
                      </m:r>
                    </m:oMath>
                  </m:oMathPara>
                </a14:m>
                <a:endParaRPr lang="en-IN" dirty="0"/>
              </a:p>
              <a:p>
                <a:pPr marL="0" indent="0">
                  <a:buNone/>
                </a:pPr>
                <a:endParaRPr lang="en-IN" dirty="0"/>
              </a:p>
              <a:p>
                <a:pPr marL="0" indent="0">
                  <a:buNone/>
                </a:pPr>
                <a:r>
                  <a:rPr lang="en-IN" dirty="0"/>
                  <a:t>If the </a:t>
                </a:r>
                <a:r>
                  <a:rPr lang="en-IN" dirty="0" err="1"/>
                  <a:t>SampleRTT</a:t>
                </a:r>
                <a:r>
                  <a:rPr lang="en-IN" dirty="0"/>
                  <a:t> has little fluctuation, the value of </a:t>
                </a:r>
                <a:r>
                  <a:rPr lang="en-IN" dirty="0" err="1"/>
                  <a:t>DevRTT</a:t>
                </a:r>
                <a:r>
                  <a:rPr lang="en-IN" dirty="0"/>
                  <a:t> will be small.</a:t>
                </a:r>
              </a:p>
              <a:p>
                <a:pPr marL="0" indent="0">
                  <a:buNone/>
                </a:pPr>
                <a:endParaRPr lang="en-IN" dirty="0"/>
              </a:p>
              <a:p>
                <a:pPr marL="0" indent="0">
                  <a:buNone/>
                </a:pPr>
                <a:endParaRPr lang="en-IN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DBFC96E-0C86-E637-E078-ADC98D60D18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r="-58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D3369279-4258-608F-A3EF-EEE7A71B74D2}"/>
                  </a:ext>
                </a:extLst>
              </p14:cNvPr>
              <p14:cNvContentPartPr/>
              <p14:nvPr/>
            </p14:nvContentPartPr>
            <p14:xfrm>
              <a:off x="2673000" y="2318040"/>
              <a:ext cx="8449920" cy="1317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D3369279-4258-608F-A3EF-EEE7A71B74D2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663640" y="2308680"/>
                <a:ext cx="8468640" cy="1504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12441966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632BC3-F6A3-7420-F1BC-56958A370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/>
              <a:t>TimeoutInterval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034871-CC59-3766-73AE-94AB924EEF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Should </a:t>
            </a:r>
            <a:r>
              <a:rPr lang="en-IN" dirty="0" err="1"/>
              <a:t>TimeoutInterval</a:t>
            </a:r>
            <a:r>
              <a:rPr lang="en-IN" dirty="0"/>
              <a:t> be equal to </a:t>
            </a:r>
            <a:r>
              <a:rPr lang="en-IN" dirty="0" err="1"/>
              <a:t>EstimatedRTT</a:t>
            </a:r>
            <a:r>
              <a:rPr lang="en-IN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04078938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F767AA-2849-0C18-A0FE-8C5D108BF5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AB0A6-7B62-58B1-E707-6E70802D56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/>
              <a:t>TimeoutInterval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E4864F-D415-3D59-5055-E12836F524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Should </a:t>
            </a:r>
            <a:r>
              <a:rPr lang="en-IN" dirty="0" err="1"/>
              <a:t>TimeoutInterval</a:t>
            </a:r>
            <a:r>
              <a:rPr lang="en-IN" dirty="0"/>
              <a:t> be equal to </a:t>
            </a:r>
            <a:r>
              <a:rPr lang="en-IN" dirty="0" err="1"/>
              <a:t>EstimatedRTT</a:t>
            </a:r>
            <a:r>
              <a:rPr lang="en-IN" dirty="0"/>
              <a:t>?</a:t>
            </a:r>
          </a:p>
          <a:p>
            <a:pPr lvl="1"/>
            <a:r>
              <a:rPr lang="en-IN" dirty="0"/>
              <a:t>It should be slightly more than </a:t>
            </a:r>
            <a:r>
              <a:rPr lang="en-IN" dirty="0" err="1"/>
              <a:t>EstimatedRTT</a:t>
            </a:r>
            <a:endParaRPr lang="en-IN" dirty="0"/>
          </a:p>
          <a:p>
            <a:pPr lvl="1"/>
            <a:r>
              <a:rPr lang="en-IN" dirty="0"/>
              <a:t>What should be an ideal margin?</a:t>
            </a:r>
          </a:p>
          <a:p>
            <a:pPr lvl="2"/>
            <a:r>
              <a:rPr lang="en-IN" dirty="0"/>
              <a:t>If the fluctuations between </a:t>
            </a:r>
            <a:r>
              <a:rPr lang="en-IN" dirty="0" err="1"/>
              <a:t>SampleRTTs</a:t>
            </a:r>
            <a:r>
              <a:rPr lang="en-IN" dirty="0"/>
              <a:t> are high</a:t>
            </a:r>
          </a:p>
          <a:p>
            <a:pPr lvl="3"/>
            <a:endParaRPr lang="en-IN" dirty="0"/>
          </a:p>
          <a:p>
            <a:pPr lvl="2"/>
            <a:r>
              <a:rPr lang="en-IN" dirty="0"/>
              <a:t>If </a:t>
            </a:r>
            <a:r>
              <a:rPr lang="en-IN" dirty="0" err="1"/>
              <a:t>SampleRTTs</a:t>
            </a:r>
            <a:r>
              <a:rPr lang="en-IN" dirty="0"/>
              <a:t> doesn’t fluctuate much</a:t>
            </a:r>
          </a:p>
          <a:p>
            <a:pPr lvl="3"/>
            <a:endParaRPr lang="en-IN" dirty="0"/>
          </a:p>
          <a:p>
            <a:pPr lvl="2"/>
            <a:r>
              <a:rPr lang="en-IN" dirty="0"/>
              <a:t>What is the indicator of high fluctuation?</a:t>
            </a:r>
          </a:p>
          <a:p>
            <a:pPr lvl="3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63763917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63481A-3E3B-3A5A-477A-048E45677F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056B2C-C390-FDFB-8E8B-7CB45E992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/>
              <a:t>TimeoutInterval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7D5D66-124F-1914-BEC3-177F80692C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Should </a:t>
            </a:r>
            <a:r>
              <a:rPr lang="en-IN" dirty="0" err="1"/>
              <a:t>TimeoutInterval</a:t>
            </a:r>
            <a:r>
              <a:rPr lang="en-IN" dirty="0"/>
              <a:t> be equal to </a:t>
            </a:r>
            <a:r>
              <a:rPr lang="en-IN" dirty="0" err="1"/>
              <a:t>EstimatedRTT</a:t>
            </a:r>
            <a:r>
              <a:rPr lang="en-IN" dirty="0"/>
              <a:t>?</a:t>
            </a:r>
          </a:p>
          <a:p>
            <a:pPr lvl="1"/>
            <a:r>
              <a:rPr lang="en-IN" dirty="0"/>
              <a:t>It should be slightly more than </a:t>
            </a:r>
            <a:r>
              <a:rPr lang="en-IN" dirty="0" err="1"/>
              <a:t>EstimatedRTT</a:t>
            </a:r>
            <a:endParaRPr lang="en-IN" dirty="0"/>
          </a:p>
          <a:p>
            <a:pPr lvl="1"/>
            <a:r>
              <a:rPr lang="en-IN" dirty="0"/>
              <a:t>What should be an ideal margin?</a:t>
            </a:r>
          </a:p>
          <a:p>
            <a:pPr lvl="2"/>
            <a:r>
              <a:rPr lang="en-IN" dirty="0"/>
              <a:t>If the fluctuations between </a:t>
            </a:r>
            <a:r>
              <a:rPr lang="en-IN" dirty="0" err="1"/>
              <a:t>SampleRTTs</a:t>
            </a:r>
            <a:r>
              <a:rPr lang="en-IN" dirty="0"/>
              <a:t> are high</a:t>
            </a:r>
          </a:p>
          <a:p>
            <a:pPr lvl="3"/>
            <a:r>
              <a:rPr lang="en-IN" dirty="0"/>
              <a:t>High</a:t>
            </a:r>
          </a:p>
          <a:p>
            <a:pPr lvl="2"/>
            <a:r>
              <a:rPr lang="en-IN" dirty="0"/>
              <a:t>If </a:t>
            </a:r>
            <a:r>
              <a:rPr lang="en-IN" dirty="0" err="1"/>
              <a:t>SampleRTTs</a:t>
            </a:r>
            <a:r>
              <a:rPr lang="en-IN" dirty="0"/>
              <a:t> doesn’t fluctuate much</a:t>
            </a:r>
          </a:p>
          <a:p>
            <a:pPr lvl="3"/>
            <a:r>
              <a:rPr lang="en-IN" dirty="0"/>
              <a:t>Low</a:t>
            </a:r>
          </a:p>
          <a:p>
            <a:pPr lvl="2"/>
            <a:r>
              <a:rPr lang="en-IN" dirty="0"/>
              <a:t>What is the indicator of high fluctuation?</a:t>
            </a:r>
          </a:p>
          <a:p>
            <a:pPr lvl="3"/>
            <a:r>
              <a:rPr lang="en-IN" dirty="0" err="1"/>
              <a:t>DevRTT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1641008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59D58A-BEDA-1F02-A70F-DA642C32D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/>
              <a:t>TimeoutInterval</a:t>
            </a:r>
            <a:endParaRPr lang="en-IN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6767C34-8B09-3B45-6D57-BABDE848DF2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IN" dirty="0"/>
                  <a:t>The </a:t>
                </a:r>
                <a:r>
                  <a:rPr lang="en-IN" dirty="0" err="1"/>
                  <a:t>TimeoutInterval</a:t>
                </a:r>
                <a:r>
                  <a:rPr lang="en-IN" dirty="0"/>
                  <a:t> is computed using the following formula</a:t>
                </a:r>
              </a:p>
              <a:p>
                <a:endParaRPr lang="en-IN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𝑇𝑖𝑚𝑒𝑜𝑢𝑡𝐼𝑛𝑡𝑒𝑟𝑣𝑎𝑙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𝐸𝑠𝑡𝑖𝑚𝑎𝑡𝑒𝑑𝑅𝑇𝑇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+4 ∗</m:t>
                      </m:r>
                      <m:r>
                        <a:rPr lang="en-IN" b="0" i="1" smtClean="0">
                          <a:latin typeface="Cambria Math" panose="02040503050406030204" pitchFamily="18" charset="0"/>
                        </a:rPr>
                        <m:t>𝐷𝑒𝑣𝑅𝑇𝑇</m:t>
                      </m:r>
                    </m:oMath>
                  </m:oMathPara>
                </a14:m>
                <a:endParaRPr lang="en-IN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6767C34-8B09-3B45-6D57-BABDE848DF2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6638824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A56E0-0B29-5F9D-DFD8-137326F60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TCP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912B3D-30A5-5B21-78B3-B2DC3BAB5F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TCP acknowledgments are similar to Go-Back-N, </a:t>
            </a:r>
            <a:r>
              <a:rPr lang="en-IN" dirty="0" err="1"/>
              <a:t>i.e</a:t>
            </a:r>
            <a:r>
              <a:rPr lang="en-IN" dirty="0"/>
              <a:t>, the acknowledgments are cumulative, but the acknowledgment contains the next expected sequence number instead of the last received sequence number</a:t>
            </a:r>
          </a:p>
          <a:p>
            <a:endParaRPr lang="en-IN" dirty="0"/>
          </a:p>
          <a:p>
            <a:r>
              <a:rPr lang="en-IN" dirty="0"/>
              <a:t>TCP buffers packets similar to Selective-Repeat</a:t>
            </a:r>
          </a:p>
          <a:p>
            <a:endParaRPr lang="en-IN" dirty="0"/>
          </a:p>
          <a:p>
            <a:r>
              <a:rPr lang="en-IN" dirty="0"/>
              <a:t>The retransmission is done for the first unacknowledged packet, instead of all unacknowledged packets as in Go-Back-N</a:t>
            </a:r>
          </a:p>
        </p:txBody>
      </p:sp>
    </p:spTree>
    <p:extLst>
      <p:ext uri="{BB962C8B-B14F-4D97-AF65-F5344CB8AC3E}">
        <p14:creationId xmlns:p14="http://schemas.microsoft.com/office/powerpoint/2010/main" val="410765509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70F03-9376-A69D-8106-4B884E609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TCP retransmission scenarios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CDC90F-95E9-22C4-C7A9-174F6CF40C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Lost ACK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B4954561-49DB-FD2D-8646-9550B93154F8}"/>
                  </a:ext>
                </a:extLst>
              </p14:cNvPr>
              <p14:cNvContentPartPr/>
              <p14:nvPr/>
            </p14:nvContentPartPr>
            <p14:xfrm>
              <a:off x="4660560" y="1405440"/>
              <a:ext cx="2291760" cy="35013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B4954561-49DB-FD2D-8646-9550B93154F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651200" y="1396080"/>
                <a:ext cx="2310480" cy="3520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0621189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05836B-E6A6-51C9-8B2C-CDA10348A6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09AA7F-4682-1083-01BB-2D062D2C69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TCP retransmission scenarios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E8229-9476-FA66-280E-9A3ADC94E5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Premature Timeout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3D8A203D-8B88-9B5D-1EE3-CA70659B2D97}"/>
                  </a:ext>
                </a:extLst>
              </p14:cNvPr>
              <p14:cNvContentPartPr/>
              <p14:nvPr/>
            </p14:nvContentPartPr>
            <p14:xfrm>
              <a:off x="5441760" y="1882080"/>
              <a:ext cx="2218680" cy="388152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3D8A203D-8B88-9B5D-1EE3-CA70659B2D97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432400" y="1872720"/>
                <a:ext cx="2237400" cy="3900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65102620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023E3A-CD93-EAA7-00CC-30CC9CD862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E8D8B9-3A22-C528-9189-525E0C960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TCP retransmission scenarios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8DC1B8-2D0D-47F9-AFF8-F1F3E59D5D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Cumulative ACK covers lost ACK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8848199F-7DE3-D02F-1EB1-2A74C5C40DDF}"/>
                  </a:ext>
                </a:extLst>
              </p14:cNvPr>
              <p14:cNvContentPartPr/>
              <p14:nvPr/>
            </p14:nvContentPartPr>
            <p14:xfrm>
              <a:off x="4672080" y="2628000"/>
              <a:ext cx="1580760" cy="338868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8848199F-7DE3-D02F-1EB1-2A74C5C40DD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662720" y="2618640"/>
                <a:ext cx="1599480" cy="3407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62642924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CD900-19EC-824C-BF74-AADFBF5A1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690" y="289325"/>
            <a:ext cx="11393310" cy="894622"/>
          </a:xfrm>
        </p:spPr>
        <p:txBody>
          <a:bodyPr>
            <a:normAutofit/>
          </a:bodyPr>
          <a:lstStyle/>
          <a:p>
            <a:r>
              <a:rPr lang="en-US" sz="4800" dirty="0"/>
              <a:t>TCP: retransmission scenarios</a:t>
            </a:r>
            <a:endParaRPr lang="en-US" sz="4400" b="0" dirty="0"/>
          </a:p>
        </p:txBody>
      </p:sp>
      <p:sp>
        <p:nvSpPr>
          <p:cNvPr id="169" name="Text Box 105">
            <a:extLst>
              <a:ext uri="{FF2B5EF4-FFF2-40B4-BE49-F238E27FC236}">
                <a16:creationId xmlns:a16="http://schemas.microsoft.com/office/drawing/2014/main" id="{BFF25F7B-7978-5140-B991-E71AA865A7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6856" y="5873422"/>
            <a:ext cx="19224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charset="0"/>
                <a:ea typeface="ＭＳ Ｐゴシック" charset="0"/>
                <a:cs typeface="+mn-cs"/>
              </a:rPr>
              <a:t>lost ACK scenario</a:t>
            </a: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charset="0"/>
              <a:ea typeface="ＭＳ Ｐゴシック" charset="0"/>
              <a:cs typeface="+mn-cs"/>
            </a:endParaRPr>
          </a:p>
        </p:txBody>
      </p:sp>
      <p:sp>
        <p:nvSpPr>
          <p:cNvPr id="173" name="Text Box 107">
            <a:extLst>
              <a:ext uri="{FF2B5EF4-FFF2-40B4-BE49-F238E27FC236}">
                <a16:creationId xmlns:a16="http://schemas.microsoft.com/office/drawing/2014/main" id="{F3A3ACB5-362A-6544-B734-58B0D301B0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0406" y="1183947"/>
            <a:ext cx="7731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charset="0"/>
                <a:ea typeface="ＭＳ Ｐゴシック" charset="0"/>
                <a:cs typeface="+mn-cs"/>
              </a:rPr>
              <a:t>Host B</a:t>
            </a:r>
          </a:p>
        </p:txBody>
      </p:sp>
      <p:sp>
        <p:nvSpPr>
          <p:cNvPr id="174" name="Text Box 111">
            <a:extLst>
              <a:ext uri="{FF2B5EF4-FFF2-40B4-BE49-F238E27FC236}">
                <a16:creationId xmlns:a16="http://schemas.microsoft.com/office/drawing/2014/main" id="{C335325B-B5CF-6043-990C-413A908C38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6781" y="1201410"/>
            <a:ext cx="7762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charset="0"/>
                <a:ea typeface="ＭＳ Ｐゴシック" charset="0"/>
                <a:cs typeface="+mn-cs"/>
              </a:rPr>
              <a:t>Host A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7AB30F9-BD3F-264E-8DF5-3B4B9CA352A7}"/>
              </a:ext>
            </a:extLst>
          </p:cNvPr>
          <p:cNvGrpSpPr/>
          <p:nvPr/>
        </p:nvGrpSpPr>
        <p:grpSpPr>
          <a:xfrm>
            <a:off x="2032069" y="2342822"/>
            <a:ext cx="2346325" cy="571500"/>
            <a:chOff x="2032069" y="2342822"/>
            <a:chExt cx="2346325" cy="571500"/>
          </a:xfrm>
        </p:grpSpPr>
        <p:sp>
          <p:nvSpPr>
            <p:cNvPr id="171" name="Line 100">
              <a:extLst>
                <a:ext uri="{FF2B5EF4-FFF2-40B4-BE49-F238E27FC236}">
                  <a16:creationId xmlns:a16="http://schemas.microsoft.com/office/drawing/2014/main" id="{9BCB851E-085B-9D4B-8A34-064757F2C9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32069" y="2342822"/>
              <a:ext cx="2346325" cy="571500"/>
            </a:xfrm>
            <a:prstGeom prst="line">
              <a:avLst/>
            </a:prstGeom>
            <a:noFill/>
            <a:ln w="28575">
              <a:solidFill>
                <a:srgbClr val="33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charset="0"/>
                <a:ea typeface="ＭＳ Ｐゴシック" charset="0"/>
                <a:cs typeface="+mn-cs"/>
              </a:endParaRPr>
            </a:p>
          </p:txBody>
        </p:sp>
        <p:sp>
          <p:nvSpPr>
            <p:cNvPr id="175" name="Rectangle 112">
              <a:extLst>
                <a:ext uri="{FF2B5EF4-FFF2-40B4-BE49-F238E27FC236}">
                  <a16:creationId xmlns:a16="http://schemas.microsoft.com/office/drawing/2014/main" id="{B9ED3E7B-3C38-A24B-9528-FA547DDE0C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5331" y="2423785"/>
              <a:ext cx="869950" cy="40163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charset="0"/>
                <a:ea typeface="ＭＳ Ｐゴシック" charset="0"/>
                <a:cs typeface="+mn-cs"/>
              </a:endParaRPr>
            </a:p>
          </p:txBody>
        </p:sp>
        <p:sp>
          <p:nvSpPr>
            <p:cNvPr id="176" name="Text Box 113">
              <a:extLst>
                <a:ext uri="{FF2B5EF4-FFF2-40B4-BE49-F238E27FC236}">
                  <a16:creationId xmlns:a16="http://schemas.microsoft.com/office/drawing/2014/main" id="{08010453-6652-E348-AC57-7E9E8D3569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76531" y="2476172"/>
              <a:ext cx="2085975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charset="0"/>
                  <a:ea typeface="ＭＳ Ｐゴシック" charset="0"/>
                  <a:cs typeface="+mn-cs"/>
                </a:rPr>
                <a:t>Seq=92, 8 bytes of data</a:t>
              </a:r>
            </a:p>
          </p:txBody>
        </p:sp>
      </p:grpSp>
      <p:sp>
        <p:nvSpPr>
          <p:cNvPr id="179" name="Line 118">
            <a:extLst>
              <a:ext uri="{FF2B5EF4-FFF2-40B4-BE49-F238E27FC236}">
                <a16:creationId xmlns:a16="http://schemas.microsoft.com/office/drawing/2014/main" id="{5429E427-16E3-344A-A034-DAE0253AB97D}"/>
              </a:ext>
            </a:extLst>
          </p:cNvPr>
          <p:cNvSpPr>
            <a:spLocks noChangeShapeType="1"/>
          </p:cNvSpPr>
          <p:nvPr/>
        </p:nvSpPr>
        <p:spPr bwMode="auto">
          <a:xfrm>
            <a:off x="2011431" y="2101522"/>
            <a:ext cx="0" cy="3525838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charset="0"/>
              <a:ea typeface="ＭＳ Ｐゴシック" charset="0"/>
              <a:cs typeface="+mn-cs"/>
            </a:endParaRPr>
          </a:p>
        </p:txBody>
      </p:sp>
      <p:sp>
        <p:nvSpPr>
          <p:cNvPr id="180" name="Line 119">
            <a:extLst>
              <a:ext uri="{FF2B5EF4-FFF2-40B4-BE49-F238E27FC236}">
                <a16:creationId xmlns:a16="http://schemas.microsoft.com/office/drawing/2014/main" id="{B685EEAE-4766-CE43-A2A6-32288A3FE5E9}"/>
              </a:ext>
            </a:extLst>
          </p:cNvPr>
          <p:cNvSpPr>
            <a:spLocks noChangeShapeType="1"/>
          </p:cNvSpPr>
          <p:nvPr/>
        </p:nvSpPr>
        <p:spPr bwMode="auto">
          <a:xfrm>
            <a:off x="4438719" y="2096760"/>
            <a:ext cx="0" cy="3538537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charset="0"/>
              <a:ea typeface="ＭＳ Ｐゴシック" charset="0"/>
              <a:cs typeface="+mn-cs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F2169BDB-26D4-794C-AF29-1EBFE13D6C8F}"/>
              </a:ext>
            </a:extLst>
          </p:cNvPr>
          <p:cNvGrpSpPr/>
          <p:nvPr/>
        </p:nvGrpSpPr>
        <p:grpSpPr>
          <a:xfrm>
            <a:off x="2019369" y="4104947"/>
            <a:ext cx="2351087" cy="512763"/>
            <a:chOff x="2019369" y="4104947"/>
            <a:chExt cx="2351087" cy="512763"/>
          </a:xfrm>
        </p:grpSpPr>
        <p:sp>
          <p:nvSpPr>
            <p:cNvPr id="170" name="Line 99">
              <a:extLst>
                <a:ext uri="{FF2B5EF4-FFF2-40B4-BE49-F238E27FC236}">
                  <a16:creationId xmlns:a16="http://schemas.microsoft.com/office/drawing/2014/main" id="{79B38498-1004-6944-956A-ECE43F5BF0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19369" y="4111297"/>
              <a:ext cx="2351087" cy="506413"/>
            </a:xfrm>
            <a:prstGeom prst="line">
              <a:avLst/>
            </a:prstGeom>
            <a:noFill/>
            <a:ln w="28575">
              <a:solidFill>
                <a:srgbClr val="33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charset="0"/>
                <a:ea typeface="ＭＳ Ｐゴシック" charset="0"/>
                <a:cs typeface="+mn-cs"/>
              </a:endParaRPr>
            </a:p>
          </p:txBody>
        </p:sp>
        <p:sp>
          <p:nvSpPr>
            <p:cNvPr id="181" name="Rectangle 122">
              <a:extLst>
                <a:ext uri="{FF2B5EF4-FFF2-40B4-BE49-F238E27FC236}">
                  <a16:creationId xmlns:a16="http://schemas.microsoft.com/office/drawing/2014/main" id="{60DDB655-86B1-2D4B-9108-1CEBCFF76A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8969" y="4104947"/>
              <a:ext cx="989012" cy="4302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charset="0"/>
                <a:ea typeface="ＭＳ Ｐゴシック" charset="0"/>
                <a:cs typeface="+mn-cs"/>
              </a:endParaRPr>
            </a:p>
          </p:txBody>
        </p:sp>
        <p:sp>
          <p:nvSpPr>
            <p:cNvPr id="182" name="Text Box 123">
              <a:extLst>
                <a:ext uri="{FF2B5EF4-FFF2-40B4-BE49-F238E27FC236}">
                  <a16:creationId xmlns:a16="http://schemas.microsoft.com/office/drawing/2014/main" id="{FB31845A-BC05-2942-A23F-7101518E3B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5419" y="4185910"/>
              <a:ext cx="2085975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charset="0"/>
                  <a:ea typeface="ＭＳ Ｐゴシック" charset="0"/>
                  <a:cs typeface="+mn-cs"/>
                </a:rPr>
                <a:t>Seq=92, 8 bytes of data</a:t>
              </a: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BDFBEB0F-AD33-9841-96A8-08332FBAA960}"/>
              </a:ext>
            </a:extLst>
          </p:cNvPr>
          <p:cNvGrpSpPr/>
          <p:nvPr/>
        </p:nvGrpSpPr>
        <p:grpSpPr>
          <a:xfrm>
            <a:off x="2857569" y="3004810"/>
            <a:ext cx="1484312" cy="628650"/>
            <a:chOff x="2857569" y="3004810"/>
            <a:chExt cx="1484312" cy="628650"/>
          </a:xfrm>
        </p:grpSpPr>
        <p:sp>
          <p:nvSpPr>
            <p:cNvPr id="172" name="Line 104">
              <a:extLst>
                <a:ext uri="{FF2B5EF4-FFF2-40B4-BE49-F238E27FC236}">
                  <a16:creationId xmlns:a16="http://schemas.microsoft.com/office/drawing/2014/main" id="{CDD77362-C693-4645-AF99-2BBCF441D31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68706" y="3004810"/>
              <a:ext cx="1273175" cy="427037"/>
            </a:xfrm>
            <a:prstGeom prst="line">
              <a:avLst/>
            </a:prstGeom>
            <a:noFill/>
            <a:ln w="28575">
              <a:solidFill>
                <a:srgbClr val="33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charset="0"/>
                <a:ea typeface="ＭＳ Ｐゴシック" charset="0"/>
                <a:cs typeface="+mn-cs"/>
              </a:endParaRPr>
            </a:p>
          </p:txBody>
        </p:sp>
        <p:sp>
          <p:nvSpPr>
            <p:cNvPr id="177" name="Rectangle 114">
              <a:extLst>
                <a:ext uri="{FF2B5EF4-FFF2-40B4-BE49-F238E27FC236}">
                  <a16:creationId xmlns:a16="http://schemas.microsoft.com/office/drawing/2014/main" id="{8B525616-75BA-9C49-973A-BD0F57E704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3656" y="3090535"/>
              <a:ext cx="747713" cy="24606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charset="0"/>
                <a:ea typeface="ＭＳ Ｐゴシック" charset="0"/>
                <a:cs typeface="+mn-cs"/>
              </a:endParaRPr>
            </a:p>
          </p:txBody>
        </p:sp>
        <p:sp>
          <p:nvSpPr>
            <p:cNvPr id="178" name="Text Box 115">
              <a:extLst>
                <a:ext uri="{FF2B5EF4-FFF2-40B4-BE49-F238E27FC236}">
                  <a16:creationId xmlns:a16="http://schemas.microsoft.com/office/drawing/2014/main" id="{F3EC555B-6627-3C46-9C43-7AB97835B7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24281" y="3046085"/>
              <a:ext cx="949325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+mn-cs"/>
                </a:rPr>
                <a:t>ACK=100</a:t>
              </a:r>
              <a:endPara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+mn-cs"/>
              </a:endParaRPr>
            </a:p>
          </p:txBody>
        </p:sp>
        <p:sp>
          <p:nvSpPr>
            <p:cNvPr id="183" name="Text Box 124">
              <a:extLst>
                <a:ext uri="{FF2B5EF4-FFF2-40B4-BE49-F238E27FC236}">
                  <a16:creationId xmlns:a16="http://schemas.microsoft.com/office/drawing/2014/main" id="{41BA4870-FF33-4142-991E-EDDE2B5293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57569" y="3236585"/>
              <a:ext cx="358775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ahoma" charset="0"/>
                  <a:ea typeface="ＭＳ Ｐゴシック" charset="0"/>
                  <a:cs typeface="+mn-cs"/>
                </a:rPr>
                <a:t>X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CA465D82-8FEB-3440-B371-2468D04E80CF}"/>
              </a:ext>
            </a:extLst>
          </p:cNvPr>
          <p:cNvGrpSpPr/>
          <p:nvPr/>
        </p:nvGrpSpPr>
        <p:grpSpPr>
          <a:xfrm>
            <a:off x="2008256" y="4703435"/>
            <a:ext cx="2338388" cy="782637"/>
            <a:chOff x="2008256" y="4703435"/>
            <a:chExt cx="2338388" cy="782637"/>
          </a:xfrm>
        </p:grpSpPr>
        <p:sp>
          <p:nvSpPr>
            <p:cNvPr id="185" name="Line 127">
              <a:extLst>
                <a:ext uri="{FF2B5EF4-FFF2-40B4-BE49-F238E27FC236}">
                  <a16:creationId xmlns:a16="http://schemas.microsoft.com/office/drawing/2014/main" id="{6B2D3167-D859-5D44-BBF6-C9AD75BFE46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08256" y="4703435"/>
              <a:ext cx="2338388" cy="782637"/>
            </a:xfrm>
            <a:prstGeom prst="line">
              <a:avLst/>
            </a:prstGeom>
            <a:noFill/>
            <a:ln w="28575">
              <a:solidFill>
                <a:srgbClr val="33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charset="0"/>
                <a:ea typeface="ＭＳ Ｐゴシック" charset="0"/>
                <a:cs typeface="+mn-cs"/>
              </a:endParaRPr>
            </a:p>
          </p:txBody>
        </p:sp>
        <p:sp>
          <p:nvSpPr>
            <p:cNvPr id="186" name="Rectangle 128">
              <a:extLst>
                <a:ext uri="{FF2B5EF4-FFF2-40B4-BE49-F238E27FC236}">
                  <a16:creationId xmlns:a16="http://schemas.microsoft.com/office/drawing/2014/main" id="{37A3DBF6-24FE-EF4F-8D6C-4ABC385414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1694" y="4960610"/>
              <a:ext cx="747712" cy="24606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charset="0"/>
                <a:ea typeface="ＭＳ Ｐゴシック" charset="0"/>
                <a:cs typeface="+mn-cs"/>
              </a:endParaRPr>
            </a:p>
          </p:txBody>
        </p:sp>
        <p:sp>
          <p:nvSpPr>
            <p:cNvPr id="187" name="Text Box 129">
              <a:extLst>
                <a:ext uri="{FF2B5EF4-FFF2-40B4-BE49-F238E27FC236}">
                  <a16:creationId xmlns:a16="http://schemas.microsoft.com/office/drawing/2014/main" id="{06DE42B2-117E-D241-8A87-B070A56CDF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62319" y="4916160"/>
              <a:ext cx="949325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+mn-cs"/>
                </a:rPr>
                <a:t>ACK=100</a:t>
              </a:r>
              <a:endPara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+mn-cs"/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9218D318-345A-1343-9E16-E2157D9EC9CA}"/>
              </a:ext>
            </a:extLst>
          </p:cNvPr>
          <p:cNvGrpSpPr/>
          <p:nvPr/>
        </p:nvGrpSpPr>
        <p:grpSpPr>
          <a:xfrm>
            <a:off x="1638369" y="2347585"/>
            <a:ext cx="396875" cy="1751012"/>
            <a:chOff x="1638369" y="2347585"/>
            <a:chExt cx="396875" cy="1751012"/>
          </a:xfrm>
        </p:grpSpPr>
        <p:sp>
          <p:nvSpPr>
            <p:cNvPr id="184" name="Text Box 126">
              <a:extLst>
                <a:ext uri="{FF2B5EF4-FFF2-40B4-BE49-F238E27FC236}">
                  <a16:creationId xmlns:a16="http://schemas.microsoft.com/office/drawing/2014/main" id="{708F4626-9140-0E43-9D62-AA0567E129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0800000">
              <a:off x="1638369" y="2890510"/>
              <a:ext cx="396875" cy="6889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eaVert"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charset="0"/>
                  <a:ea typeface="ＭＳ Ｐゴシック" charset="0"/>
                  <a:cs typeface="+mn-cs"/>
                </a:rPr>
                <a:t>timeout</a:t>
              </a:r>
            </a:p>
          </p:txBody>
        </p:sp>
        <p:grpSp>
          <p:nvGrpSpPr>
            <p:cNvPr id="188" name="Group 134">
              <a:extLst>
                <a:ext uri="{FF2B5EF4-FFF2-40B4-BE49-F238E27FC236}">
                  <a16:creationId xmlns:a16="http://schemas.microsoft.com/office/drawing/2014/main" id="{A9BA4A8C-06E2-9D49-BA1F-308DB5A5179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79656" y="2347585"/>
              <a:ext cx="104775" cy="508000"/>
              <a:chOff x="3099" y="1749"/>
              <a:chExt cx="66" cy="320"/>
            </a:xfrm>
          </p:grpSpPr>
          <p:sp>
            <p:nvSpPr>
              <p:cNvPr id="189" name="Line 132">
                <a:extLst>
                  <a:ext uri="{FF2B5EF4-FFF2-40B4-BE49-F238E27FC236}">
                    <a16:creationId xmlns:a16="http://schemas.microsoft.com/office/drawing/2014/main" id="{9EFE05E8-2CD9-1641-9F8B-2FBC570F23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29" y="1749"/>
                <a:ext cx="0" cy="3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charset="0"/>
                  <a:ea typeface="ＭＳ Ｐゴシック" charset="0"/>
                  <a:cs typeface="+mn-cs"/>
                </a:endParaRPr>
              </a:p>
            </p:txBody>
          </p:sp>
          <p:sp>
            <p:nvSpPr>
              <p:cNvPr id="190" name="Line 133">
                <a:extLst>
                  <a:ext uri="{FF2B5EF4-FFF2-40B4-BE49-F238E27FC236}">
                    <a16:creationId xmlns:a16="http://schemas.microsoft.com/office/drawing/2014/main" id="{65E827A8-0207-644E-85CB-90C7657D1F3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99" y="1752"/>
                <a:ext cx="6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charset="0"/>
                  <a:ea typeface="ＭＳ Ｐゴシック" charset="0"/>
                  <a:cs typeface="+mn-cs"/>
                </a:endParaRPr>
              </a:p>
            </p:txBody>
          </p:sp>
        </p:grpSp>
        <p:grpSp>
          <p:nvGrpSpPr>
            <p:cNvPr id="191" name="Group 135">
              <a:extLst>
                <a:ext uri="{FF2B5EF4-FFF2-40B4-BE49-F238E27FC236}">
                  <a16:creationId xmlns:a16="http://schemas.microsoft.com/office/drawing/2014/main" id="{0EF52FA7-3D6C-FA40-A158-75B80E576A89}"/>
                </a:ext>
              </a:extLst>
            </p:cNvPr>
            <p:cNvGrpSpPr>
              <a:grpSpLocks/>
            </p:cNvGrpSpPr>
            <p:nvPr/>
          </p:nvGrpSpPr>
          <p:grpSpPr bwMode="auto">
            <a:xfrm rot="10800000">
              <a:off x="1774894" y="3590597"/>
              <a:ext cx="104775" cy="508000"/>
              <a:chOff x="3099" y="1749"/>
              <a:chExt cx="66" cy="320"/>
            </a:xfrm>
          </p:grpSpPr>
          <p:sp>
            <p:nvSpPr>
              <p:cNvPr id="192" name="Line 136">
                <a:extLst>
                  <a:ext uri="{FF2B5EF4-FFF2-40B4-BE49-F238E27FC236}">
                    <a16:creationId xmlns:a16="http://schemas.microsoft.com/office/drawing/2014/main" id="{5229B570-0DC5-A34A-9912-9DC1EC3AF60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36" y="1756"/>
                <a:ext cx="0" cy="3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charset="0"/>
                  <a:ea typeface="ＭＳ Ｐゴシック" charset="0"/>
                  <a:cs typeface="+mn-cs"/>
                </a:endParaRPr>
              </a:p>
            </p:txBody>
          </p:sp>
          <p:sp>
            <p:nvSpPr>
              <p:cNvPr id="193" name="Line 137">
                <a:extLst>
                  <a:ext uri="{FF2B5EF4-FFF2-40B4-BE49-F238E27FC236}">
                    <a16:creationId xmlns:a16="http://schemas.microsoft.com/office/drawing/2014/main" id="{F842F667-D30F-4D4B-9510-3CA19042994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06" y="1759"/>
                <a:ext cx="6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charset="0"/>
                  <a:ea typeface="ＭＳ Ｐゴシック" charset="0"/>
                  <a:cs typeface="+mn-cs"/>
                </a:endParaRPr>
              </a:p>
            </p:txBody>
          </p:sp>
        </p:grpSp>
      </p:grpSp>
      <p:sp>
        <p:nvSpPr>
          <p:cNvPr id="194" name="Text Box 172">
            <a:extLst>
              <a:ext uri="{FF2B5EF4-FFF2-40B4-BE49-F238E27FC236}">
                <a16:creationId xmlns:a16="http://schemas.microsoft.com/office/drawing/2014/main" id="{5B3CEA4D-B0D0-D04E-ADE8-909B1EDA74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9116" y="5873422"/>
            <a:ext cx="20732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charset="0"/>
                <a:ea typeface="ＭＳ Ｐゴシック" charset="0"/>
                <a:cs typeface="+mn-cs"/>
              </a:rPr>
              <a:t>premature timeout</a:t>
            </a: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charset="0"/>
              <a:ea typeface="ＭＳ Ｐゴシック" charset="0"/>
              <a:cs typeface="+mn-cs"/>
            </a:endParaRPr>
          </a:p>
        </p:txBody>
      </p:sp>
      <p:sp>
        <p:nvSpPr>
          <p:cNvPr id="198" name="Text Box 177">
            <a:extLst>
              <a:ext uri="{FF2B5EF4-FFF2-40B4-BE49-F238E27FC236}">
                <a16:creationId xmlns:a16="http://schemas.microsoft.com/office/drawing/2014/main" id="{970D57D0-6509-F14E-A7FF-FFA09672DA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67278" y="1183947"/>
            <a:ext cx="7731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charset="0"/>
                <a:ea typeface="ＭＳ Ｐゴシック" charset="0"/>
                <a:cs typeface="+mn-cs"/>
              </a:rPr>
              <a:t>Host B</a:t>
            </a:r>
          </a:p>
        </p:txBody>
      </p:sp>
      <p:sp>
        <p:nvSpPr>
          <p:cNvPr id="199" name="Text Box 181">
            <a:extLst>
              <a:ext uri="{FF2B5EF4-FFF2-40B4-BE49-F238E27FC236}">
                <a16:creationId xmlns:a16="http://schemas.microsoft.com/office/drawing/2014/main" id="{5C9181D9-76B4-1547-B4C6-C03AC2F11C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3653" y="1201410"/>
            <a:ext cx="7762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charset="0"/>
                <a:ea typeface="ＭＳ Ｐゴシック" charset="0"/>
                <a:cs typeface="+mn-cs"/>
              </a:rPr>
              <a:t>Host A</a:t>
            </a:r>
          </a:p>
        </p:txBody>
      </p:sp>
      <p:sp>
        <p:nvSpPr>
          <p:cNvPr id="205" name="Line 186">
            <a:extLst>
              <a:ext uri="{FF2B5EF4-FFF2-40B4-BE49-F238E27FC236}">
                <a16:creationId xmlns:a16="http://schemas.microsoft.com/office/drawing/2014/main" id="{DCFF6781-2E36-E241-A5F5-C0B04BC7CABB}"/>
              </a:ext>
            </a:extLst>
          </p:cNvPr>
          <p:cNvSpPr>
            <a:spLocks noChangeShapeType="1"/>
          </p:cNvSpPr>
          <p:nvPr/>
        </p:nvSpPr>
        <p:spPr bwMode="auto">
          <a:xfrm>
            <a:off x="7608303" y="2101522"/>
            <a:ext cx="0" cy="3525838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charset="0"/>
              <a:ea typeface="ＭＳ Ｐゴシック" charset="0"/>
              <a:cs typeface="+mn-cs"/>
            </a:endParaRPr>
          </a:p>
        </p:txBody>
      </p:sp>
      <p:sp>
        <p:nvSpPr>
          <p:cNvPr id="206" name="Line 187">
            <a:extLst>
              <a:ext uri="{FF2B5EF4-FFF2-40B4-BE49-F238E27FC236}">
                <a16:creationId xmlns:a16="http://schemas.microsoft.com/office/drawing/2014/main" id="{9C6DC5B3-2960-3047-BC8D-684B3D849A13}"/>
              </a:ext>
            </a:extLst>
          </p:cNvPr>
          <p:cNvSpPr>
            <a:spLocks noChangeShapeType="1"/>
          </p:cNvSpPr>
          <p:nvPr/>
        </p:nvSpPr>
        <p:spPr bwMode="auto">
          <a:xfrm>
            <a:off x="10013366" y="2096760"/>
            <a:ext cx="0" cy="3538537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charset="0"/>
              <a:ea typeface="ＭＳ Ｐゴシック" charset="0"/>
              <a:cs typeface="+mn-cs"/>
            </a:endParaRPr>
          </a:p>
        </p:txBody>
      </p:sp>
      <p:sp>
        <p:nvSpPr>
          <p:cNvPr id="207" name="Rectangle 188">
            <a:extLst>
              <a:ext uri="{FF2B5EF4-FFF2-40B4-BE49-F238E27FC236}">
                <a16:creationId xmlns:a16="http://schemas.microsoft.com/office/drawing/2014/main" id="{C15D63E4-15E1-BA4A-9606-42B07BDE74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21128" y="4228772"/>
            <a:ext cx="1057275" cy="50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charset="0"/>
              <a:ea typeface="ＭＳ Ｐゴシック" charset="0"/>
              <a:cs typeface="+mn-cs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716CABB-9429-2844-BE7D-347FDDC00473}"/>
              </a:ext>
            </a:extLst>
          </p:cNvPr>
          <p:cNvGrpSpPr/>
          <p:nvPr/>
        </p:nvGrpSpPr>
        <p:grpSpPr>
          <a:xfrm>
            <a:off x="7595603" y="4111297"/>
            <a:ext cx="2441575" cy="668338"/>
            <a:chOff x="7595603" y="4111297"/>
            <a:chExt cx="2441575" cy="668338"/>
          </a:xfrm>
        </p:grpSpPr>
        <p:sp>
          <p:nvSpPr>
            <p:cNvPr id="195" name="Line 173">
              <a:extLst>
                <a:ext uri="{FF2B5EF4-FFF2-40B4-BE49-F238E27FC236}">
                  <a16:creationId xmlns:a16="http://schemas.microsoft.com/office/drawing/2014/main" id="{3966F5D7-3131-A64E-88FC-C5DD67C330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595603" y="4111297"/>
              <a:ext cx="2441575" cy="665163"/>
            </a:xfrm>
            <a:prstGeom prst="line">
              <a:avLst/>
            </a:prstGeom>
            <a:noFill/>
            <a:ln w="28575">
              <a:solidFill>
                <a:srgbClr val="33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charset="0"/>
                <a:ea typeface="ＭＳ Ｐゴシック" charset="0"/>
                <a:cs typeface="+mn-cs"/>
              </a:endParaRPr>
            </a:p>
          </p:txBody>
        </p:sp>
        <p:sp>
          <p:nvSpPr>
            <p:cNvPr id="208" name="Text Box 189">
              <a:extLst>
                <a:ext uri="{FF2B5EF4-FFF2-40B4-BE49-F238E27FC236}">
                  <a16:creationId xmlns:a16="http://schemas.microsoft.com/office/drawing/2014/main" id="{3EE494A8-6A2C-9F45-AA30-D5C659A717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541753" y="4262110"/>
              <a:ext cx="1212850" cy="5175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charset="0"/>
                  <a:ea typeface="ＭＳ Ｐゴシック" charset="0"/>
                  <a:cs typeface="+mn-cs"/>
                </a:rPr>
                <a:t>Seq=92,  8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charset="0"/>
                  <a:ea typeface="ＭＳ Ｐゴシック" charset="0"/>
                  <a:cs typeface="+mn-cs"/>
                </a:rPr>
                <a:t>bytes of data</a:t>
              </a:r>
            </a:p>
          </p:txBody>
        </p:sp>
      </p:grpSp>
      <p:sp>
        <p:nvSpPr>
          <p:cNvPr id="211" name="Rectangle 193">
            <a:extLst>
              <a:ext uri="{FF2B5EF4-FFF2-40B4-BE49-F238E27FC236}">
                <a16:creationId xmlns:a16="http://schemas.microsoft.com/office/drawing/2014/main" id="{1BAF70E7-D466-2441-88C5-22FFEB1CAF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60791" y="5071735"/>
            <a:ext cx="747712" cy="24606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charset="0"/>
              <a:ea typeface="ＭＳ Ｐゴシック" charset="0"/>
              <a:cs typeface="+mn-cs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9E6A0178-9B0F-8A48-942B-60D872AAAD83}"/>
              </a:ext>
            </a:extLst>
          </p:cNvPr>
          <p:cNvGrpSpPr/>
          <p:nvPr/>
        </p:nvGrpSpPr>
        <p:grpSpPr>
          <a:xfrm>
            <a:off x="7627353" y="4814560"/>
            <a:ext cx="2338388" cy="782637"/>
            <a:chOff x="7627353" y="4814560"/>
            <a:chExt cx="2338388" cy="782637"/>
          </a:xfrm>
        </p:grpSpPr>
        <p:sp>
          <p:nvSpPr>
            <p:cNvPr id="210" name="Line 192">
              <a:extLst>
                <a:ext uri="{FF2B5EF4-FFF2-40B4-BE49-F238E27FC236}">
                  <a16:creationId xmlns:a16="http://schemas.microsoft.com/office/drawing/2014/main" id="{3827C940-37F6-2042-821B-DC7FC5969C6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627353" y="4814560"/>
              <a:ext cx="2338388" cy="782637"/>
            </a:xfrm>
            <a:prstGeom prst="line">
              <a:avLst/>
            </a:prstGeom>
            <a:noFill/>
            <a:ln w="28575">
              <a:solidFill>
                <a:srgbClr val="33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charset="0"/>
                <a:ea typeface="ＭＳ Ｐゴシック" charset="0"/>
                <a:cs typeface="+mn-cs"/>
              </a:endParaRPr>
            </a:p>
          </p:txBody>
        </p:sp>
        <p:sp>
          <p:nvSpPr>
            <p:cNvPr id="212" name="Text Box 194">
              <a:extLst>
                <a:ext uri="{FF2B5EF4-FFF2-40B4-BE49-F238E27FC236}">
                  <a16:creationId xmlns:a16="http://schemas.microsoft.com/office/drawing/2014/main" id="{7D3D6198-BDB0-DC4C-B2A5-2DBD9359B8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81416" y="5027285"/>
              <a:ext cx="949325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+mn-cs"/>
                </a:rPr>
                <a:t>ACK=120</a:t>
              </a:r>
              <a:endPara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0"/>
                <a:cs typeface="+mn-cs"/>
              </a:endParaRP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31CBCB81-D9E2-8D44-8B58-3A8203D0290F}"/>
              </a:ext>
            </a:extLst>
          </p:cNvPr>
          <p:cNvGrpSpPr/>
          <p:nvPr/>
        </p:nvGrpSpPr>
        <p:grpSpPr>
          <a:xfrm>
            <a:off x="7235241" y="2347585"/>
            <a:ext cx="396875" cy="1751012"/>
            <a:chOff x="7235241" y="2347585"/>
            <a:chExt cx="396875" cy="1751012"/>
          </a:xfrm>
        </p:grpSpPr>
        <p:sp>
          <p:nvSpPr>
            <p:cNvPr id="209" name="Text Box 191">
              <a:extLst>
                <a:ext uri="{FF2B5EF4-FFF2-40B4-BE49-F238E27FC236}">
                  <a16:creationId xmlns:a16="http://schemas.microsoft.com/office/drawing/2014/main" id="{D65DE059-0ADE-BA43-86FA-261D968382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0800000">
              <a:off x="7235241" y="2890510"/>
              <a:ext cx="396875" cy="6889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eaVert"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charset="0"/>
                  <a:ea typeface="ＭＳ Ｐゴシック" charset="0"/>
                  <a:cs typeface="+mn-cs"/>
                </a:rPr>
                <a:t>timeout</a:t>
              </a:r>
            </a:p>
          </p:txBody>
        </p:sp>
        <p:grpSp>
          <p:nvGrpSpPr>
            <p:cNvPr id="213" name="Group 195">
              <a:extLst>
                <a:ext uri="{FF2B5EF4-FFF2-40B4-BE49-F238E27FC236}">
                  <a16:creationId xmlns:a16="http://schemas.microsoft.com/office/drawing/2014/main" id="{FD63DE3D-F3EB-7747-87C5-F31E049B82E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376528" y="2347585"/>
              <a:ext cx="104775" cy="508000"/>
              <a:chOff x="3099" y="1749"/>
              <a:chExt cx="66" cy="320"/>
            </a:xfrm>
          </p:grpSpPr>
          <p:sp>
            <p:nvSpPr>
              <p:cNvPr id="214" name="Line 196">
                <a:extLst>
                  <a:ext uri="{FF2B5EF4-FFF2-40B4-BE49-F238E27FC236}">
                    <a16:creationId xmlns:a16="http://schemas.microsoft.com/office/drawing/2014/main" id="{F7116EE1-F7FA-8E4C-BC16-6BA1240EF8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29" y="1749"/>
                <a:ext cx="0" cy="3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charset="0"/>
                  <a:ea typeface="ＭＳ Ｐゴシック" charset="0"/>
                  <a:cs typeface="+mn-cs"/>
                </a:endParaRPr>
              </a:p>
            </p:txBody>
          </p:sp>
          <p:sp>
            <p:nvSpPr>
              <p:cNvPr id="215" name="Line 197">
                <a:extLst>
                  <a:ext uri="{FF2B5EF4-FFF2-40B4-BE49-F238E27FC236}">
                    <a16:creationId xmlns:a16="http://schemas.microsoft.com/office/drawing/2014/main" id="{057CB57E-4B2F-8C47-97F5-D0924F70DC9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99" y="1752"/>
                <a:ext cx="6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charset="0"/>
                  <a:ea typeface="ＭＳ Ｐゴシック" charset="0"/>
                  <a:cs typeface="+mn-cs"/>
                </a:endParaRPr>
              </a:p>
            </p:txBody>
          </p:sp>
        </p:grpSp>
        <p:grpSp>
          <p:nvGrpSpPr>
            <p:cNvPr id="216" name="Group 198">
              <a:extLst>
                <a:ext uri="{FF2B5EF4-FFF2-40B4-BE49-F238E27FC236}">
                  <a16:creationId xmlns:a16="http://schemas.microsoft.com/office/drawing/2014/main" id="{2E37771D-0A96-C34C-9C6B-504E80416ADC}"/>
                </a:ext>
              </a:extLst>
            </p:cNvPr>
            <p:cNvGrpSpPr>
              <a:grpSpLocks/>
            </p:cNvGrpSpPr>
            <p:nvPr/>
          </p:nvGrpSpPr>
          <p:grpSpPr bwMode="auto">
            <a:xfrm rot="10800000">
              <a:off x="7371766" y="3590597"/>
              <a:ext cx="104775" cy="508000"/>
              <a:chOff x="3099" y="1749"/>
              <a:chExt cx="66" cy="320"/>
            </a:xfrm>
          </p:grpSpPr>
          <p:sp>
            <p:nvSpPr>
              <p:cNvPr id="217" name="Line 199">
                <a:extLst>
                  <a:ext uri="{FF2B5EF4-FFF2-40B4-BE49-F238E27FC236}">
                    <a16:creationId xmlns:a16="http://schemas.microsoft.com/office/drawing/2014/main" id="{8E20D991-E195-FF4D-88F7-684DF42E9E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37" y="1756"/>
                <a:ext cx="0" cy="3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charset="0"/>
                  <a:ea typeface="ＭＳ Ｐゴシック" charset="0"/>
                  <a:cs typeface="+mn-cs"/>
                </a:endParaRPr>
              </a:p>
            </p:txBody>
          </p:sp>
          <p:sp>
            <p:nvSpPr>
              <p:cNvPr id="218" name="Line 200">
                <a:extLst>
                  <a:ext uri="{FF2B5EF4-FFF2-40B4-BE49-F238E27FC236}">
                    <a16:creationId xmlns:a16="http://schemas.microsoft.com/office/drawing/2014/main" id="{22C60B84-78BE-7345-BBC2-2490BC4DEFD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07" y="1759"/>
                <a:ext cx="6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charset="0"/>
                  <a:ea typeface="ＭＳ Ｐゴシック" charset="0"/>
                  <a:cs typeface="+mn-cs"/>
                </a:endParaRPr>
              </a:p>
            </p:txBody>
          </p:sp>
        </p:grp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4259714-F109-3243-BC51-888D64DBCE91}"/>
              </a:ext>
            </a:extLst>
          </p:cNvPr>
          <p:cNvGrpSpPr/>
          <p:nvPr/>
        </p:nvGrpSpPr>
        <p:grpSpPr>
          <a:xfrm>
            <a:off x="7603541" y="3004810"/>
            <a:ext cx="2339975" cy="1944687"/>
            <a:chOff x="7603541" y="3004810"/>
            <a:chExt cx="2339975" cy="1944687"/>
          </a:xfrm>
        </p:grpSpPr>
        <p:sp>
          <p:nvSpPr>
            <p:cNvPr id="197" name="Line 175">
              <a:extLst>
                <a:ext uri="{FF2B5EF4-FFF2-40B4-BE49-F238E27FC236}">
                  <a16:creationId xmlns:a16="http://schemas.microsoft.com/office/drawing/2014/main" id="{C6151221-64CD-0A4D-8DCC-7243A001463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603541" y="3004810"/>
              <a:ext cx="2335212" cy="1589087"/>
            </a:xfrm>
            <a:prstGeom prst="line">
              <a:avLst/>
            </a:prstGeom>
            <a:noFill/>
            <a:ln w="28575">
              <a:solidFill>
                <a:srgbClr val="33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charset="0"/>
                <a:ea typeface="ＭＳ Ｐゴシック" charset="0"/>
                <a:cs typeface="+mn-cs"/>
              </a:endParaRPr>
            </a:p>
          </p:txBody>
        </p:sp>
        <p:grpSp>
          <p:nvGrpSpPr>
            <p:cNvPr id="202" name="Group 202">
              <a:extLst>
                <a:ext uri="{FF2B5EF4-FFF2-40B4-BE49-F238E27FC236}">
                  <a16:creationId xmlns:a16="http://schemas.microsoft.com/office/drawing/2014/main" id="{D30CD59C-C944-CF4F-B17A-64886A573C0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505241" y="3496935"/>
              <a:ext cx="949325" cy="304800"/>
              <a:chOff x="4215" y="2253"/>
              <a:chExt cx="598" cy="192"/>
            </a:xfrm>
          </p:grpSpPr>
          <p:sp>
            <p:nvSpPr>
              <p:cNvPr id="203" name="Rectangle 184">
                <a:extLst>
                  <a:ext uri="{FF2B5EF4-FFF2-40B4-BE49-F238E27FC236}">
                    <a16:creationId xmlns:a16="http://schemas.microsoft.com/office/drawing/2014/main" id="{38FC2E88-8043-CE4C-A502-AFA3178244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65" y="2274"/>
                <a:ext cx="471" cy="15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charset="0"/>
                  <a:ea typeface="ＭＳ Ｐゴシック" charset="0"/>
                  <a:cs typeface="+mn-cs"/>
                </a:endParaRPr>
              </a:p>
            </p:txBody>
          </p:sp>
          <p:sp>
            <p:nvSpPr>
              <p:cNvPr id="204" name="Text Box 185">
                <a:extLst>
                  <a:ext uri="{FF2B5EF4-FFF2-40B4-BE49-F238E27FC236}">
                    <a16:creationId xmlns:a16="http://schemas.microsoft.com/office/drawing/2014/main" id="{7BF7DF1E-2F02-9D41-B7BC-991A51E982F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15" y="2253"/>
                <a:ext cx="598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rPr>
                  <a:t>ACK=100</a:t>
                </a:r>
                <a:endParaRPr kumimoji="0" lang="en-US" sz="1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0"/>
                  <a:cs typeface="+mn-cs"/>
                </a:endParaRPr>
              </a:p>
            </p:txBody>
          </p:sp>
        </p:grpSp>
        <p:sp>
          <p:nvSpPr>
            <p:cNvPr id="223" name="Line 207">
              <a:extLst>
                <a:ext uri="{FF2B5EF4-FFF2-40B4-BE49-F238E27FC236}">
                  <a16:creationId xmlns:a16="http://schemas.microsoft.com/office/drawing/2014/main" id="{00ED8980-6CB4-9148-B161-8172F2430A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608303" y="3360410"/>
              <a:ext cx="2335213" cy="1589087"/>
            </a:xfrm>
            <a:prstGeom prst="line">
              <a:avLst/>
            </a:prstGeom>
            <a:noFill/>
            <a:ln w="28575">
              <a:solidFill>
                <a:srgbClr val="33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charset="0"/>
                <a:ea typeface="ＭＳ Ｐゴシック" charset="0"/>
                <a:cs typeface="+mn-cs"/>
              </a:endParaRPr>
            </a:p>
          </p:txBody>
        </p:sp>
        <p:grpSp>
          <p:nvGrpSpPr>
            <p:cNvPr id="224" name="Group 208">
              <a:extLst>
                <a:ext uri="{FF2B5EF4-FFF2-40B4-BE49-F238E27FC236}">
                  <a16:creationId xmlns:a16="http://schemas.microsoft.com/office/drawing/2014/main" id="{6EE49A40-BE68-654E-AAC3-24E6E2BB625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744953" y="3773160"/>
              <a:ext cx="949325" cy="304800"/>
              <a:chOff x="4215" y="2253"/>
              <a:chExt cx="598" cy="192"/>
            </a:xfrm>
          </p:grpSpPr>
          <p:sp>
            <p:nvSpPr>
              <p:cNvPr id="225" name="Rectangle 209">
                <a:extLst>
                  <a:ext uri="{FF2B5EF4-FFF2-40B4-BE49-F238E27FC236}">
                    <a16:creationId xmlns:a16="http://schemas.microsoft.com/office/drawing/2014/main" id="{25CA1210-B468-0040-9898-13C2587BDB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65" y="2274"/>
                <a:ext cx="471" cy="15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charset="0"/>
                  <a:ea typeface="ＭＳ Ｐゴシック" charset="0"/>
                  <a:cs typeface="+mn-cs"/>
                </a:endParaRPr>
              </a:p>
            </p:txBody>
          </p:sp>
          <p:sp>
            <p:nvSpPr>
              <p:cNvPr id="226" name="Text Box 210">
                <a:extLst>
                  <a:ext uri="{FF2B5EF4-FFF2-40B4-BE49-F238E27FC236}">
                    <a16:creationId xmlns:a16="http://schemas.microsoft.com/office/drawing/2014/main" id="{8918B79C-3FE7-FC4C-B606-5C7CA33715A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15" y="2253"/>
                <a:ext cx="598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rPr>
                  <a:t>ACK=120</a:t>
                </a:r>
                <a:endParaRPr kumimoji="0" lang="en-US" sz="1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0"/>
                  <a:cs typeface="+mn-cs"/>
                </a:endParaRPr>
              </a:p>
            </p:txBody>
          </p:sp>
        </p:grp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D914285-EBDF-1947-9C97-6E8CD760020F}"/>
              </a:ext>
            </a:extLst>
          </p:cNvPr>
          <p:cNvGrpSpPr/>
          <p:nvPr/>
        </p:nvGrpSpPr>
        <p:grpSpPr>
          <a:xfrm>
            <a:off x="6241466" y="4416097"/>
            <a:ext cx="1382712" cy="646113"/>
            <a:chOff x="6241466" y="4416097"/>
            <a:chExt cx="1382712" cy="646113"/>
          </a:xfrm>
        </p:grpSpPr>
        <p:sp>
          <p:nvSpPr>
            <p:cNvPr id="227" name="Text Box 211">
              <a:extLst>
                <a:ext uri="{FF2B5EF4-FFF2-40B4-BE49-F238E27FC236}">
                  <a16:creationId xmlns:a16="http://schemas.microsoft.com/office/drawing/2014/main" id="{1E82E105-7918-0E47-A934-825752F52D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41466" y="4416097"/>
              <a:ext cx="1363662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charset="0"/>
                  <a:ea typeface="ＭＳ Ｐゴシック" charset="0"/>
                  <a:cs typeface="+mn-cs"/>
                </a:rPr>
                <a:t>SendBase=100</a:t>
              </a:r>
            </a:p>
          </p:txBody>
        </p:sp>
        <p:sp>
          <p:nvSpPr>
            <p:cNvPr id="228" name="Text Box 212">
              <a:extLst>
                <a:ext uri="{FF2B5EF4-FFF2-40B4-BE49-F238E27FC236}">
                  <a16:creationId xmlns:a16="http://schemas.microsoft.com/office/drawing/2014/main" id="{387E9E87-069A-FA4A-9F20-9DB5B471A4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60516" y="4757410"/>
              <a:ext cx="1363662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charset="0"/>
                  <a:ea typeface="ＭＳ Ｐゴシック" charset="0"/>
                  <a:cs typeface="+mn-cs"/>
                </a:rPr>
                <a:t>SendBase=120</a:t>
              </a:r>
            </a:p>
          </p:txBody>
        </p:sp>
      </p:grpSp>
      <p:sp>
        <p:nvSpPr>
          <p:cNvPr id="229" name="Text Box 213">
            <a:extLst>
              <a:ext uri="{FF2B5EF4-FFF2-40B4-BE49-F238E27FC236}">
                <a16:creationId xmlns:a16="http://schemas.microsoft.com/office/drawing/2014/main" id="{31AD8D03-5F21-0F49-8D71-B6031900CD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79566" y="5432097"/>
            <a:ext cx="13636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charset="0"/>
                <a:ea typeface="ＭＳ Ｐゴシック" charset="0"/>
                <a:cs typeface="+mn-cs"/>
              </a:rPr>
              <a:t>SendBase=120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474E6BB-CCA6-CC47-8617-346673F363BD}"/>
              </a:ext>
            </a:extLst>
          </p:cNvPr>
          <p:cNvGrpSpPr/>
          <p:nvPr/>
        </p:nvGrpSpPr>
        <p:grpSpPr>
          <a:xfrm>
            <a:off x="6306553" y="2187247"/>
            <a:ext cx="3668713" cy="1112838"/>
            <a:chOff x="6306553" y="2187247"/>
            <a:chExt cx="3668713" cy="1112838"/>
          </a:xfrm>
        </p:grpSpPr>
        <p:sp>
          <p:nvSpPr>
            <p:cNvPr id="196" name="Line 174">
              <a:extLst>
                <a:ext uri="{FF2B5EF4-FFF2-40B4-BE49-F238E27FC236}">
                  <a16:creationId xmlns:a16="http://schemas.microsoft.com/office/drawing/2014/main" id="{FF81BD19-4683-8144-8837-5193B3691D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28941" y="2342822"/>
              <a:ext cx="2346325" cy="571500"/>
            </a:xfrm>
            <a:prstGeom prst="line">
              <a:avLst/>
            </a:prstGeom>
            <a:noFill/>
            <a:ln w="28575">
              <a:solidFill>
                <a:srgbClr val="33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charset="0"/>
                <a:ea typeface="ＭＳ Ｐゴシック" charset="0"/>
                <a:cs typeface="+mn-cs"/>
              </a:endParaRPr>
            </a:p>
          </p:txBody>
        </p:sp>
        <p:sp>
          <p:nvSpPr>
            <p:cNvPr id="200" name="Rectangle 182">
              <a:extLst>
                <a:ext uri="{FF2B5EF4-FFF2-40B4-BE49-F238E27FC236}">
                  <a16:creationId xmlns:a16="http://schemas.microsoft.com/office/drawing/2014/main" id="{C74BFDE4-D3AE-5C4E-B670-449D49B67C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32203" y="2423785"/>
              <a:ext cx="869950" cy="40163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charset="0"/>
                <a:ea typeface="ＭＳ Ｐゴシック" charset="0"/>
                <a:cs typeface="+mn-cs"/>
              </a:endParaRPr>
            </a:p>
          </p:txBody>
        </p:sp>
        <p:sp>
          <p:nvSpPr>
            <p:cNvPr id="201" name="Text Box 183">
              <a:extLst>
                <a:ext uri="{FF2B5EF4-FFF2-40B4-BE49-F238E27FC236}">
                  <a16:creationId xmlns:a16="http://schemas.microsoft.com/office/drawing/2014/main" id="{B8140015-E345-EE4A-90B6-3552DAC43E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73403" y="2476172"/>
              <a:ext cx="2085975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charset="0"/>
                  <a:ea typeface="ＭＳ Ｐゴシック" charset="0"/>
                  <a:cs typeface="+mn-cs"/>
                </a:rPr>
                <a:t>Seq=92, 8 bytes of data</a:t>
              </a:r>
            </a:p>
          </p:txBody>
        </p:sp>
        <p:grpSp>
          <p:nvGrpSpPr>
            <p:cNvPr id="219" name="Group 206">
              <a:extLst>
                <a:ext uri="{FF2B5EF4-FFF2-40B4-BE49-F238E27FC236}">
                  <a16:creationId xmlns:a16="http://schemas.microsoft.com/office/drawing/2014/main" id="{C3DB656C-371F-854E-81A2-904083BC4AF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614653" y="2728585"/>
              <a:ext cx="2346325" cy="571500"/>
              <a:chOff x="3759" y="1622"/>
              <a:chExt cx="1478" cy="360"/>
            </a:xfrm>
          </p:grpSpPr>
          <p:sp>
            <p:nvSpPr>
              <p:cNvPr id="220" name="Line 203">
                <a:extLst>
                  <a:ext uri="{FF2B5EF4-FFF2-40B4-BE49-F238E27FC236}">
                    <a16:creationId xmlns:a16="http://schemas.microsoft.com/office/drawing/2014/main" id="{90E12E5A-5437-8944-A28F-2F13C852A4D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59" y="1622"/>
                <a:ext cx="1478" cy="360"/>
              </a:xfrm>
              <a:prstGeom prst="line">
                <a:avLst/>
              </a:prstGeom>
              <a:noFill/>
              <a:ln w="28575">
                <a:solidFill>
                  <a:srgbClr val="3333CC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charset="0"/>
                  <a:ea typeface="ＭＳ Ｐゴシック" charset="0"/>
                  <a:cs typeface="+mn-cs"/>
                </a:endParaRPr>
              </a:p>
            </p:txBody>
          </p:sp>
          <p:sp>
            <p:nvSpPr>
              <p:cNvPr id="221" name="Rectangle 204">
                <a:extLst>
                  <a:ext uri="{FF2B5EF4-FFF2-40B4-BE49-F238E27FC236}">
                    <a16:creationId xmlns:a16="http://schemas.microsoft.com/office/drawing/2014/main" id="{7550E74D-2DAE-BC48-88DC-FF5E0936D8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02" y="1673"/>
                <a:ext cx="548" cy="253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charset="0"/>
                  <a:ea typeface="ＭＳ Ｐゴシック" charset="0"/>
                  <a:cs typeface="+mn-cs"/>
                </a:endParaRPr>
              </a:p>
            </p:txBody>
          </p:sp>
          <p:sp>
            <p:nvSpPr>
              <p:cNvPr id="222" name="Text Box 205">
                <a:extLst>
                  <a:ext uri="{FF2B5EF4-FFF2-40B4-BE49-F238E27FC236}">
                    <a16:creationId xmlns:a16="http://schemas.microsoft.com/office/drawing/2014/main" id="{1863CB88-8ADD-294C-BE46-8D80EEB9E9F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90" y="1706"/>
                <a:ext cx="1437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ahoma" charset="0"/>
                    <a:ea typeface="ＭＳ Ｐゴシック" charset="0"/>
                    <a:cs typeface="+mn-cs"/>
                  </a:rPr>
                  <a:t>Seq=100, 20 bytes of data</a:t>
                </a:r>
              </a:p>
            </p:txBody>
          </p:sp>
        </p:grpSp>
        <p:sp>
          <p:nvSpPr>
            <p:cNvPr id="230" name="Text Box 214">
              <a:extLst>
                <a:ext uri="{FF2B5EF4-FFF2-40B4-BE49-F238E27FC236}">
                  <a16:creationId xmlns:a16="http://schemas.microsoft.com/office/drawing/2014/main" id="{8333BF3A-4F52-4F44-921F-4BAD57A411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06553" y="2187247"/>
              <a:ext cx="1266825" cy="3048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charset="0"/>
                  <a:ea typeface="ＭＳ Ｐゴシック" charset="0"/>
                  <a:cs typeface="+mn-cs"/>
                </a:rPr>
                <a:t>SendBase=92</a:t>
              </a:r>
            </a:p>
          </p:txBody>
        </p:sp>
      </p:grpSp>
      <p:grpSp>
        <p:nvGrpSpPr>
          <p:cNvPr id="231" name="Group 219">
            <a:extLst>
              <a:ext uri="{FF2B5EF4-FFF2-40B4-BE49-F238E27FC236}">
                <a16:creationId xmlns:a16="http://schemas.microsoft.com/office/drawing/2014/main" id="{2259D372-4B08-6D4E-A450-9719B81C5E51}"/>
              </a:ext>
            </a:extLst>
          </p:cNvPr>
          <p:cNvGrpSpPr>
            <a:grpSpLocks/>
          </p:cNvGrpSpPr>
          <p:nvPr/>
        </p:nvGrpSpPr>
        <p:grpSpPr bwMode="auto">
          <a:xfrm>
            <a:off x="7186028" y="1463347"/>
            <a:ext cx="630238" cy="533400"/>
            <a:chOff x="-44" y="1473"/>
            <a:chExt cx="981" cy="1105"/>
          </a:xfrm>
        </p:grpSpPr>
        <p:pic>
          <p:nvPicPr>
            <p:cNvPr id="232" name="Picture 220" descr="desktop_computer_stylized_medium">
              <a:extLst>
                <a:ext uri="{FF2B5EF4-FFF2-40B4-BE49-F238E27FC236}">
                  <a16:creationId xmlns:a16="http://schemas.microsoft.com/office/drawing/2014/main" id="{2D27C27D-9556-884F-AE7C-167179E6E06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3" name="Freeform 221">
              <a:extLst>
                <a:ext uri="{FF2B5EF4-FFF2-40B4-BE49-F238E27FC236}">
                  <a16:creationId xmlns:a16="http://schemas.microsoft.com/office/drawing/2014/main" id="{7E825289-4A0B-4346-8F90-2D5646E5B4C9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234" name="Group 225">
            <a:extLst>
              <a:ext uri="{FF2B5EF4-FFF2-40B4-BE49-F238E27FC236}">
                <a16:creationId xmlns:a16="http://schemas.microsoft.com/office/drawing/2014/main" id="{E20B8076-92C2-A04F-B618-A3527994FF6A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9753016" y="1469697"/>
            <a:ext cx="631825" cy="622300"/>
            <a:chOff x="-44" y="1473"/>
            <a:chExt cx="981" cy="1105"/>
          </a:xfrm>
        </p:grpSpPr>
        <p:pic>
          <p:nvPicPr>
            <p:cNvPr id="235" name="Picture 226" descr="desktop_computer_stylized_medium">
              <a:extLst>
                <a:ext uri="{FF2B5EF4-FFF2-40B4-BE49-F238E27FC236}">
                  <a16:creationId xmlns:a16="http://schemas.microsoft.com/office/drawing/2014/main" id="{892509C8-70E3-9344-BECE-67F22233D0F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6" name="Freeform 227">
              <a:extLst>
                <a:ext uri="{FF2B5EF4-FFF2-40B4-BE49-F238E27FC236}">
                  <a16:creationId xmlns:a16="http://schemas.microsoft.com/office/drawing/2014/main" id="{36FE986B-8994-0941-B989-B811ADDEEE34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237" name="Group 228">
            <a:extLst>
              <a:ext uri="{FF2B5EF4-FFF2-40B4-BE49-F238E27FC236}">
                <a16:creationId xmlns:a16="http://schemas.microsoft.com/office/drawing/2014/main" id="{F8939732-2442-144E-A5BB-23D63EE09D71}"/>
              </a:ext>
            </a:extLst>
          </p:cNvPr>
          <p:cNvGrpSpPr>
            <a:grpSpLocks/>
          </p:cNvGrpSpPr>
          <p:nvPr/>
        </p:nvGrpSpPr>
        <p:grpSpPr bwMode="auto">
          <a:xfrm>
            <a:off x="1601856" y="1474460"/>
            <a:ext cx="630238" cy="533400"/>
            <a:chOff x="-44" y="1473"/>
            <a:chExt cx="981" cy="1105"/>
          </a:xfrm>
        </p:grpSpPr>
        <p:pic>
          <p:nvPicPr>
            <p:cNvPr id="238" name="Picture 229" descr="desktop_computer_stylized_medium">
              <a:extLst>
                <a:ext uri="{FF2B5EF4-FFF2-40B4-BE49-F238E27FC236}">
                  <a16:creationId xmlns:a16="http://schemas.microsoft.com/office/drawing/2014/main" id="{D7F5765B-05B0-5245-99DA-1820CD6FB86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9" name="Freeform 230">
              <a:extLst>
                <a:ext uri="{FF2B5EF4-FFF2-40B4-BE49-F238E27FC236}">
                  <a16:creationId xmlns:a16="http://schemas.microsoft.com/office/drawing/2014/main" id="{D897DE15-A97F-F848-8C0A-B28F47B33231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240" name="Group 231">
            <a:extLst>
              <a:ext uri="{FF2B5EF4-FFF2-40B4-BE49-F238E27FC236}">
                <a16:creationId xmlns:a16="http://schemas.microsoft.com/office/drawing/2014/main" id="{E145A84A-1570-9C46-A817-B68A25E966D9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4179956" y="1458585"/>
            <a:ext cx="709613" cy="600075"/>
            <a:chOff x="-44" y="1473"/>
            <a:chExt cx="981" cy="1105"/>
          </a:xfrm>
        </p:grpSpPr>
        <p:pic>
          <p:nvPicPr>
            <p:cNvPr id="241" name="Picture 232" descr="desktop_computer_stylized_medium">
              <a:extLst>
                <a:ext uri="{FF2B5EF4-FFF2-40B4-BE49-F238E27FC236}">
                  <a16:creationId xmlns:a16="http://schemas.microsoft.com/office/drawing/2014/main" id="{332C004D-ED3A-7348-8EC0-DF65AFEC655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2" name="Freeform 233">
              <a:extLst>
                <a:ext uri="{FF2B5EF4-FFF2-40B4-BE49-F238E27FC236}">
                  <a16:creationId xmlns:a16="http://schemas.microsoft.com/office/drawing/2014/main" id="{A74C9FB1-2D29-F14B-8569-8E203840CFB3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8C70D25B-261A-724E-991C-E91D345300FB}"/>
              </a:ext>
            </a:extLst>
          </p:cNvPr>
          <p:cNvSpPr txBox="1"/>
          <p:nvPr/>
        </p:nvSpPr>
        <p:spPr>
          <a:xfrm>
            <a:off x="9973410" y="4508500"/>
            <a:ext cx="1591398" cy="5355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send cumulative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ACK for 120</a:t>
            </a:r>
          </a:p>
        </p:txBody>
      </p:sp>
      <p:sp>
        <p:nvSpPr>
          <p:cNvPr id="3" name="TextBox 28">
            <a:extLst>
              <a:ext uri="{FF2B5EF4-FFF2-40B4-BE49-F238E27FC236}">
                <a16:creationId xmlns:a16="http://schemas.microsoft.com/office/drawing/2014/main" id="{C83675CE-586D-4217-EF0B-16F3C20C95DC}"/>
              </a:ext>
            </a:extLst>
          </p:cNvPr>
          <p:cNvSpPr txBox="1"/>
          <p:nvPr/>
        </p:nvSpPr>
        <p:spPr>
          <a:xfrm>
            <a:off x="130633" y="6357648"/>
            <a:ext cx="44849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/>
              <a:t>Copyright © 2010-2025 J.F. Kurose, K.W. Ross</a:t>
            </a:r>
          </a:p>
        </p:txBody>
      </p:sp>
    </p:spTree>
    <p:extLst>
      <p:ext uri="{BB962C8B-B14F-4D97-AF65-F5344CB8AC3E}">
        <p14:creationId xmlns:p14="http://schemas.microsoft.com/office/powerpoint/2010/main" val="4238811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9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ADBEA7-6E9E-3452-CD52-0F3F94EE6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TCP (transmission control protocol)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D34EF2-5B81-1B82-7B71-D9E7D92F89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IN" dirty="0"/>
              <a:t>TCP guarantees reliable, in-order delivery of a stream of bytes</a:t>
            </a:r>
          </a:p>
          <a:p>
            <a:endParaRPr lang="en-IN" dirty="0"/>
          </a:p>
          <a:p>
            <a:r>
              <a:rPr lang="en-IN" dirty="0"/>
              <a:t>Full-duplex protocol</a:t>
            </a:r>
          </a:p>
          <a:p>
            <a:pPr lvl="1"/>
            <a:r>
              <a:rPr lang="en-IN" dirty="0"/>
              <a:t>Each TCP connection supports a pair of byte streams, corresponding to both directions</a:t>
            </a:r>
          </a:p>
          <a:p>
            <a:pPr lvl="1"/>
            <a:endParaRPr lang="en-IN" dirty="0"/>
          </a:p>
          <a:p>
            <a:r>
              <a:rPr lang="en-IN" dirty="0"/>
              <a:t>Flow-control mechanism</a:t>
            </a:r>
          </a:p>
          <a:p>
            <a:pPr lvl="1"/>
            <a:r>
              <a:rPr lang="en-IN" dirty="0"/>
              <a:t>The receiver can limit how much data the sender can transmit</a:t>
            </a:r>
          </a:p>
          <a:p>
            <a:endParaRPr lang="en-IN" dirty="0"/>
          </a:p>
          <a:p>
            <a:r>
              <a:rPr lang="en-IN" dirty="0"/>
              <a:t>Allows multiple applications on a single host</a:t>
            </a:r>
          </a:p>
          <a:p>
            <a:endParaRPr lang="en-IN" dirty="0"/>
          </a:p>
          <a:p>
            <a:r>
              <a:rPr lang="en-IN" dirty="0"/>
              <a:t>Allow congestion control</a:t>
            </a:r>
          </a:p>
          <a:p>
            <a:pPr lvl="1"/>
            <a:r>
              <a:rPr lang="en-IN" dirty="0"/>
              <a:t>Keep the sender from overloading the core network</a:t>
            </a:r>
          </a:p>
        </p:txBody>
      </p:sp>
    </p:spTree>
    <p:extLst>
      <p:ext uri="{BB962C8B-B14F-4D97-AF65-F5344CB8AC3E}">
        <p14:creationId xmlns:p14="http://schemas.microsoft.com/office/powerpoint/2010/main" val="105486486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CD900-19EC-824C-BF74-AADFBF5A1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690" y="289325"/>
            <a:ext cx="11393310" cy="894622"/>
          </a:xfrm>
        </p:spPr>
        <p:txBody>
          <a:bodyPr>
            <a:normAutofit/>
          </a:bodyPr>
          <a:lstStyle/>
          <a:p>
            <a:r>
              <a:rPr lang="en-US" sz="4800" dirty="0"/>
              <a:t>TCP: retransmission scenarios</a:t>
            </a:r>
            <a:endParaRPr lang="en-US" sz="4400" b="0" dirty="0"/>
          </a:p>
        </p:txBody>
      </p:sp>
      <p:sp>
        <p:nvSpPr>
          <p:cNvPr id="119" name="Text Box 34">
            <a:extLst>
              <a:ext uri="{FF2B5EF4-FFF2-40B4-BE49-F238E27FC236}">
                <a16:creationId xmlns:a16="http://schemas.microsoft.com/office/drawing/2014/main" id="{ADFB94EB-2205-5C4D-A60C-0BE52074D9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2139" y="5486400"/>
            <a:ext cx="254286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charset="0"/>
                <a:ea typeface="ＭＳ Ｐゴシック" charset="0"/>
                <a:cs typeface="+mn-cs"/>
              </a:rPr>
              <a:t>cumulative ACK covers for earlier lost ACK</a:t>
            </a:r>
            <a:endParaRPr kumimoji="0" lang="en-US" sz="1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charset="0"/>
              <a:ea typeface="ＭＳ Ｐゴシック" charset="0"/>
              <a:cs typeface="+mn-cs"/>
            </a:endParaRPr>
          </a:p>
        </p:txBody>
      </p:sp>
      <p:sp>
        <p:nvSpPr>
          <p:cNvPr id="121" name="Line 36">
            <a:extLst>
              <a:ext uri="{FF2B5EF4-FFF2-40B4-BE49-F238E27FC236}">
                <a16:creationId xmlns:a16="http://schemas.microsoft.com/office/drawing/2014/main" id="{CCBE06AD-8A86-F04F-8691-D7894B915278}"/>
              </a:ext>
            </a:extLst>
          </p:cNvPr>
          <p:cNvSpPr>
            <a:spLocks noChangeShapeType="1"/>
          </p:cNvSpPr>
          <p:nvPr/>
        </p:nvSpPr>
        <p:spPr bwMode="auto">
          <a:xfrm>
            <a:off x="2039800" y="2349049"/>
            <a:ext cx="2346325" cy="571500"/>
          </a:xfrm>
          <a:prstGeom prst="line">
            <a:avLst/>
          </a:prstGeom>
          <a:noFill/>
          <a:ln w="28575">
            <a:solidFill>
              <a:srgbClr val="3333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charset="0"/>
              <a:ea typeface="ＭＳ Ｐゴシック" charset="0"/>
              <a:cs typeface="+mn-cs"/>
            </a:endParaRPr>
          </a:p>
        </p:txBody>
      </p:sp>
      <p:sp>
        <p:nvSpPr>
          <p:cNvPr id="123" name="Text Box 39">
            <a:extLst>
              <a:ext uri="{FF2B5EF4-FFF2-40B4-BE49-F238E27FC236}">
                <a16:creationId xmlns:a16="http://schemas.microsoft.com/office/drawing/2014/main" id="{97669ECF-79A1-4D41-8748-0027E94325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5437" y="1177474"/>
            <a:ext cx="7731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charset="0"/>
                <a:ea typeface="ＭＳ Ｐゴシック" charset="0"/>
                <a:cs typeface="+mn-cs"/>
              </a:rPr>
              <a:t>Host B</a:t>
            </a:r>
          </a:p>
        </p:txBody>
      </p:sp>
      <p:sp>
        <p:nvSpPr>
          <p:cNvPr id="124" name="Text Box 43">
            <a:extLst>
              <a:ext uri="{FF2B5EF4-FFF2-40B4-BE49-F238E27FC236}">
                <a16:creationId xmlns:a16="http://schemas.microsoft.com/office/drawing/2014/main" id="{0992C83B-4206-984D-AB17-6BDBF1D645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4512" y="1207637"/>
            <a:ext cx="7762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charset="0"/>
                <a:ea typeface="ＭＳ Ｐゴシック" charset="0"/>
                <a:cs typeface="+mn-cs"/>
              </a:rPr>
              <a:t>Host A</a:t>
            </a:r>
          </a:p>
        </p:txBody>
      </p:sp>
      <p:sp>
        <p:nvSpPr>
          <p:cNvPr id="125" name="Rectangle 44">
            <a:extLst>
              <a:ext uri="{FF2B5EF4-FFF2-40B4-BE49-F238E27FC236}">
                <a16:creationId xmlns:a16="http://schemas.microsoft.com/office/drawing/2014/main" id="{831F8853-027A-294B-AA6D-ACCABA945C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062" y="2430012"/>
            <a:ext cx="869950" cy="4016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charset="0"/>
              <a:ea typeface="ＭＳ Ｐゴシック" charset="0"/>
              <a:cs typeface="+mn-cs"/>
            </a:endParaRPr>
          </a:p>
        </p:txBody>
      </p:sp>
      <p:sp>
        <p:nvSpPr>
          <p:cNvPr id="126" name="Text Box 45">
            <a:extLst>
              <a:ext uri="{FF2B5EF4-FFF2-40B4-BE49-F238E27FC236}">
                <a16:creationId xmlns:a16="http://schemas.microsoft.com/office/drawing/2014/main" id="{8D027E41-059B-A348-B661-6F2DD06666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4262" y="2482399"/>
            <a:ext cx="20859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charset="0"/>
                <a:ea typeface="ＭＳ Ｐゴシック" charset="0"/>
                <a:cs typeface="+mn-cs"/>
              </a:rPr>
              <a:t>Seq=92, 8 bytes of data</a:t>
            </a:r>
          </a:p>
        </p:txBody>
      </p:sp>
      <p:sp>
        <p:nvSpPr>
          <p:cNvPr id="130" name="Line 49">
            <a:extLst>
              <a:ext uri="{FF2B5EF4-FFF2-40B4-BE49-F238E27FC236}">
                <a16:creationId xmlns:a16="http://schemas.microsoft.com/office/drawing/2014/main" id="{7554A1BA-7B17-9947-9957-0D23896F869A}"/>
              </a:ext>
            </a:extLst>
          </p:cNvPr>
          <p:cNvSpPr>
            <a:spLocks noChangeShapeType="1"/>
          </p:cNvSpPr>
          <p:nvPr/>
        </p:nvSpPr>
        <p:spPr bwMode="auto">
          <a:xfrm>
            <a:off x="2019162" y="2107749"/>
            <a:ext cx="0" cy="3525838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charset="0"/>
              <a:ea typeface="ＭＳ Ｐゴシック" charset="0"/>
              <a:cs typeface="+mn-cs"/>
            </a:endParaRPr>
          </a:p>
        </p:txBody>
      </p:sp>
      <p:sp>
        <p:nvSpPr>
          <p:cNvPr id="131" name="Line 50">
            <a:extLst>
              <a:ext uri="{FF2B5EF4-FFF2-40B4-BE49-F238E27FC236}">
                <a16:creationId xmlns:a16="http://schemas.microsoft.com/office/drawing/2014/main" id="{CBDA8AA8-732F-A344-BAE1-68752D7E6D4A}"/>
              </a:ext>
            </a:extLst>
          </p:cNvPr>
          <p:cNvSpPr>
            <a:spLocks noChangeShapeType="1"/>
          </p:cNvSpPr>
          <p:nvPr/>
        </p:nvSpPr>
        <p:spPr bwMode="auto">
          <a:xfrm>
            <a:off x="4424225" y="2102987"/>
            <a:ext cx="0" cy="3538537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charset="0"/>
              <a:ea typeface="ＭＳ Ｐゴシック" charset="0"/>
              <a:cs typeface="+mn-cs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5CBAF7E-F641-074E-A960-6453A9AD2BBF}"/>
              </a:ext>
            </a:extLst>
          </p:cNvPr>
          <p:cNvGrpSpPr/>
          <p:nvPr/>
        </p:nvGrpSpPr>
        <p:grpSpPr>
          <a:xfrm>
            <a:off x="2009637" y="4431849"/>
            <a:ext cx="2652713" cy="879475"/>
            <a:chOff x="2035037" y="4444549"/>
            <a:chExt cx="2652713" cy="879475"/>
          </a:xfrm>
        </p:grpSpPr>
        <p:sp>
          <p:nvSpPr>
            <p:cNvPr id="120" name="Line 35">
              <a:extLst>
                <a:ext uri="{FF2B5EF4-FFF2-40B4-BE49-F238E27FC236}">
                  <a16:creationId xmlns:a16="http://schemas.microsoft.com/office/drawing/2014/main" id="{2F729834-AA00-3F49-9DAA-5799D25FBE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3612" y="4444549"/>
              <a:ext cx="2441575" cy="665163"/>
            </a:xfrm>
            <a:prstGeom prst="line">
              <a:avLst/>
            </a:prstGeom>
            <a:noFill/>
            <a:ln w="28575">
              <a:solidFill>
                <a:srgbClr val="33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charset="0"/>
                <a:ea typeface="ＭＳ Ｐゴシック" charset="0"/>
                <a:cs typeface="+mn-cs"/>
              </a:endParaRPr>
            </a:p>
          </p:txBody>
        </p:sp>
        <p:sp>
          <p:nvSpPr>
            <p:cNvPr id="132" name="Rectangle 51">
              <a:extLst>
                <a:ext uri="{FF2B5EF4-FFF2-40B4-BE49-F238E27FC236}">
                  <a16:creationId xmlns:a16="http://schemas.microsoft.com/office/drawing/2014/main" id="{5452ECDA-B3E0-374F-AC96-350658E75B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0525" y="4517574"/>
              <a:ext cx="933450" cy="508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charset="0"/>
                <a:ea typeface="ＭＳ Ｐゴシック" charset="0"/>
                <a:cs typeface="+mn-cs"/>
              </a:endParaRPr>
            </a:p>
          </p:txBody>
        </p:sp>
        <p:sp>
          <p:nvSpPr>
            <p:cNvPr id="133" name="Text Box 52">
              <a:extLst>
                <a:ext uri="{FF2B5EF4-FFF2-40B4-BE49-F238E27FC236}">
                  <a16:creationId xmlns:a16="http://schemas.microsoft.com/office/drawing/2014/main" id="{CE55EEB5-1B37-394C-A536-E0960B386C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35037" y="4604887"/>
              <a:ext cx="2652713" cy="3048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charset="0"/>
                  <a:ea typeface="ＭＳ Ｐゴシック" charset="0"/>
                  <a:cs typeface="+mn-cs"/>
                </a:rPr>
                <a:t>Seq=120,  15 bytes of data</a:t>
              </a:r>
            </a:p>
          </p:txBody>
        </p:sp>
        <p:sp>
          <p:nvSpPr>
            <p:cNvPr id="134" name="Rectangle 55">
              <a:extLst>
                <a:ext uri="{FF2B5EF4-FFF2-40B4-BE49-F238E27FC236}">
                  <a16:creationId xmlns:a16="http://schemas.microsoft.com/office/drawing/2014/main" id="{448E8CE2-468E-C147-BBB6-851B8973F0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1650" y="5077962"/>
              <a:ext cx="747712" cy="24606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charset="0"/>
                <a:ea typeface="ＭＳ Ｐゴシック" charset="0"/>
                <a:cs typeface="+mn-cs"/>
              </a:endParaRPr>
            </a:p>
          </p:txBody>
        </p:sp>
      </p:grpSp>
      <p:grpSp>
        <p:nvGrpSpPr>
          <p:cNvPr id="143" name="Group 63">
            <a:extLst>
              <a:ext uri="{FF2B5EF4-FFF2-40B4-BE49-F238E27FC236}">
                <a16:creationId xmlns:a16="http://schemas.microsoft.com/office/drawing/2014/main" id="{C3C010AE-BE43-6F47-963B-D6CB3155D42B}"/>
              </a:ext>
            </a:extLst>
          </p:cNvPr>
          <p:cNvGrpSpPr>
            <a:grpSpLocks/>
          </p:cNvGrpSpPr>
          <p:nvPr/>
        </p:nvGrpSpPr>
        <p:grpSpPr bwMode="auto">
          <a:xfrm>
            <a:off x="2025512" y="2734812"/>
            <a:ext cx="2346325" cy="571500"/>
            <a:chOff x="3759" y="1622"/>
            <a:chExt cx="1478" cy="360"/>
          </a:xfrm>
        </p:grpSpPr>
        <p:sp>
          <p:nvSpPr>
            <p:cNvPr id="144" name="Line 64">
              <a:extLst>
                <a:ext uri="{FF2B5EF4-FFF2-40B4-BE49-F238E27FC236}">
                  <a16:creationId xmlns:a16="http://schemas.microsoft.com/office/drawing/2014/main" id="{1530CC4E-B289-DB44-8685-B440E2B60D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59" y="1622"/>
              <a:ext cx="1478" cy="360"/>
            </a:xfrm>
            <a:prstGeom prst="line">
              <a:avLst/>
            </a:prstGeom>
            <a:noFill/>
            <a:ln w="28575">
              <a:solidFill>
                <a:srgbClr val="33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charset="0"/>
                <a:ea typeface="ＭＳ Ｐゴシック" charset="0"/>
                <a:cs typeface="+mn-cs"/>
              </a:endParaRPr>
            </a:p>
          </p:txBody>
        </p:sp>
        <p:sp>
          <p:nvSpPr>
            <p:cNvPr id="145" name="Rectangle 65">
              <a:extLst>
                <a:ext uri="{FF2B5EF4-FFF2-40B4-BE49-F238E27FC236}">
                  <a16:creationId xmlns:a16="http://schemas.microsoft.com/office/drawing/2014/main" id="{FE817F64-FB48-EB47-B984-31AC87976F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2" y="1673"/>
              <a:ext cx="548" cy="25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charset="0"/>
                <a:ea typeface="ＭＳ Ｐゴシック" charset="0"/>
                <a:cs typeface="+mn-cs"/>
              </a:endParaRPr>
            </a:p>
          </p:txBody>
        </p:sp>
        <p:sp>
          <p:nvSpPr>
            <p:cNvPr id="146" name="Text Box 66">
              <a:extLst>
                <a:ext uri="{FF2B5EF4-FFF2-40B4-BE49-F238E27FC236}">
                  <a16:creationId xmlns:a16="http://schemas.microsoft.com/office/drawing/2014/main" id="{F1525CD3-6EAD-8B46-AE7B-D63A2D9573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90" y="1706"/>
              <a:ext cx="143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charset="0"/>
                  <a:ea typeface="ＭＳ Ｐゴシック" charset="0"/>
                  <a:cs typeface="+mn-cs"/>
                </a:rPr>
                <a:t>Seq=100, 20 bytes of data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AEA8CEC7-4316-034E-9A10-D1758AB5C1E8}"/>
              </a:ext>
            </a:extLst>
          </p:cNvPr>
          <p:cNvGrpSpPr/>
          <p:nvPr/>
        </p:nvGrpSpPr>
        <p:grpSpPr>
          <a:xfrm>
            <a:off x="2030275" y="3011037"/>
            <a:ext cx="2324100" cy="1381125"/>
            <a:chOff x="2030275" y="3011037"/>
            <a:chExt cx="2324100" cy="1381125"/>
          </a:xfrm>
        </p:grpSpPr>
        <p:sp>
          <p:nvSpPr>
            <p:cNvPr id="118" name="Text Box 22">
              <a:extLst>
                <a:ext uri="{FF2B5EF4-FFF2-40B4-BE49-F238E27FC236}">
                  <a16:creationId xmlns:a16="http://schemas.microsoft.com/office/drawing/2014/main" id="{26DC4EAE-1D60-F74E-A59A-4591BEF7DB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54162" y="3372987"/>
              <a:ext cx="358775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ahoma" charset="0"/>
                  <a:ea typeface="ＭＳ Ｐゴシック" charset="0"/>
                  <a:cs typeface="+mn-cs"/>
                </a:rPr>
                <a:t>X</a:t>
              </a:r>
            </a:p>
          </p:txBody>
        </p:sp>
        <p:sp>
          <p:nvSpPr>
            <p:cNvPr id="122" name="Line 37">
              <a:extLst>
                <a:ext uri="{FF2B5EF4-FFF2-40B4-BE49-F238E27FC236}">
                  <a16:creationId xmlns:a16="http://schemas.microsoft.com/office/drawing/2014/main" id="{F82F123D-402E-6549-ACF5-E00DB455230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917687" y="3011037"/>
              <a:ext cx="1431925" cy="573087"/>
            </a:xfrm>
            <a:prstGeom prst="line">
              <a:avLst/>
            </a:prstGeom>
            <a:noFill/>
            <a:ln w="28575">
              <a:solidFill>
                <a:srgbClr val="33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charset="0"/>
                <a:ea typeface="ＭＳ Ｐゴシック" charset="0"/>
                <a:cs typeface="+mn-cs"/>
              </a:endParaRPr>
            </a:p>
          </p:txBody>
        </p:sp>
        <p:grpSp>
          <p:nvGrpSpPr>
            <p:cNvPr id="127" name="Group 46">
              <a:extLst>
                <a:ext uri="{FF2B5EF4-FFF2-40B4-BE49-F238E27FC236}">
                  <a16:creationId xmlns:a16="http://schemas.microsoft.com/office/drawing/2014/main" id="{324855DF-61E7-B748-8BCC-0D83D44C7E2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39912" y="3211062"/>
              <a:ext cx="949325" cy="304800"/>
              <a:chOff x="4215" y="2253"/>
              <a:chExt cx="598" cy="192"/>
            </a:xfrm>
          </p:grpSpPr>
          <p:sp>
            <p:nvSpPr>
              <p:cNvPr id="128" name="Rectangle 47">
                <a:extLst>
                  <a:ext uri="{FF2B5EF4-FFF2-40B4-BE49-F238E27FC236}">
                    <a16:creationId xmlns:a16="http://schemas.microsoft.com/office/drawing/2014/main" id="{9FB09B08-6C10-9344-B5F2-19059A82D4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65" y="2274"/>
                <a:ext cx="471" cy="15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charset="0"/>
                  <a:ea typeface="ＭＳ Ｐゴシック" charset="0"/>
                  <a:cs typeface="+mn-cs"/>
                </a:endParaRPr>
              </a:p>
            </p:txBody>
          </p:sp>
          <p:sp>
            <p:nvSpPr>
              <p:cNvPr id="129" name="Text Box 48">
                <a:extLst>
                  <a:ext uri="{FF2B5EF4-FFF2-40B4-BE49-F238E27FC236}">
                    <a16:creationId xmlns:a16="http://schemas.microsoft.com/office/drawing/2014/main" id="{53E02B34-B365-F741-81B4-3CC6B76EE9B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15" y="2253"/>
                <a:ext cx="598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rPr>
                  <a:t>ACK=100</a:t>
                </a:r>
                <a:endParaRPr kumimoji="0" lang="en-US" sz="1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0"/>
                  <a:cs typeface="+mn-cs"/>
                </a:endParaRPr>
              </a:p>
            </p:txBody>
          </p:sp>
        </p:grpSp>
        <p:sp>
          <p:nvSpPr>
            <p:cNvPr id="147" name="Line 67">
              <a:extLst>
                <a:ext uri="{FF2B5EF4-FFF2-40B4-BE49-F238E27FC236}">
                  <a16:creationId xmlns:a16="http://schemas.microsoft.com/office/drawing/2014/main" id="{3A9C7800-3C25-D246-B475-A10782D1A42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30275" y="3366637"/>
              <a:ext cx="2324100" cy="1025525"/>
            </a:xfrm>
            <a:prstGeom prst="line">
              <a:avLst/>
            </a:prstGeom>
            <a:noFill/>
            <a:ln w="28575">
              <a:solidFill>
                <a:srgbClr val="3333CC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charset="0"/>
                <a:ea typeface="ＭＳ Ｐゴシック" charset="0"/>
                <a:cs typeface="+mn-cs"/>
              </a:endParaRPr>
            </a:p>
          </p:txBody>
        </p:sp>
        <p:grpSp>
          <p:nvGrpSpPr>
            <p:cNvPr id="148" name="Group 68">
              <a:extLst>
                <a:ext uri="{FF2B5EF4-FFF2-40B4-BE49-F238E27FC236}">
                  <a16:creationId xmlns:a16="http://schemas.microsoft.com/office/drawing/2014/main" id="{17041CF4-B3BE-AC4C-8F4D-F6EFAD312E2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73212" y="3768274"/>
              <a:ext cx="949325" cy="304800"/>
              <a:chOff x="4215" y="2253"/>
              <a:chExt cx="598" cy="192"/>
            </a:xfrm>
          </p:grpSpPr>
          <p:sp>
            <p:nvSpPr>
              <p:cNvPr id="149" name="Rectangle 69">
                <a:extLst>
                  <a:ext uri="{FF2B5EF4-FFF2-40B4-BE49-F238E27FC236}">
                    <a16:creationId xmlns:a16="http://schemas.microsoft.com/office/drawing/2014/main" id="{3AAC76A6-2B0F-6244-8FEC-36E70DA156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65" y="2274"/>
                <a:ext cx="471" cy="155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ahoma" charset="0"/>
                  <a:ea typeface="ＭＳ Ｐゴシック" charset="0"/>
                  <a:cs typeface="+mn-cs"/>
                </a:endParaRPr>
              </a:p>
            </p:txBody>
          </p:sp>
          <p:sp>
            <p:nvSpPr>
              <p:cNvPr id="150" name="Text Box 70">
                <a:extLst>
                  <a:ext uri="{FF2B5EF4-FFF2-40B4-BE49-F238E27FC236}">
                    <a16:creationId xmlns:a16="http://schemas.microsoft.com/office/drawing/2014/main" id="{821F7D19-F8C8-AE45-80AF-5153ED6D830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15" y="2253"/>
                <a:ext cx="598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1pPr>
                <a:lvl2pPr marL="742950" indent="-28575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rPr>
                  <a:t>ACK=120</a:t>
                </a:r>
                <a:endParaRPr kumimoji="0" lang="en-US" sz="10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0"/>
                  <a:cs typeface="+mn-cs"/>
                </a:endParaRPr>
              </a:p>
            </p:txBody>
          </p:sp>
        </p:grpSp>
      </p:grpSp>
      <p:grpSp>
        <p:nvGrpSpPr>
          <p:cNvPr id="151" name="Group 84">
            <a:extLst>
              <a:ext uri="{FF2B5EF4-FFF2-40B4-BE49-F238E27FC236}">
                <a16:creationId xmlns:a16="http://schemas.microsoft.com/office/drawing/2014/main" id="{A513F213-614E-9644-8CDB-349CE9C0E465}"/>
              </a:ext>
            </a:extLst>
          </p:cNvPr>
          <p:cNvGrpSpPr>
            <a:grpSpLocks/>
          </p:cNvGrpSpPr>
          <p:nvPr/>
        </p:nvGrpSpPr>
        <p:grpSpPr bwMode="auto">
          <a:xfrm>
            <a:off x="1598475" y="1469574"/>
            <a:ext cx="630237" cy="533400"/>
            <a:chOff x="-44" y="1473"/>
            <a:chExt cx="981" cy="1105"/>
          </a:xfrm>
        </p:grpSpPr>
        <p:pic>
          <p:nvPicPr>
            <p:cNvPr id="152" name="Picture 85" descr="desktop_computer_stylized_medium">
              <a:extLst>
                <a:ext uri="{FF2B5EF4-FFF2-40B4-BE49-F238E27FC236}">
                  <a16:creationId xmlns:a16="http://schemas.microsoft.com/office/drawing/2014/main" id="{9BBAD69B-B04A-1542-BCB4-1BBB280A55C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" name="Freeform 86">
              <a:extLst>
                <a:ext uri="{FF2B5EF4-FFF2-40B4-BE49-F238E27FC236}">
                  <a16:creationId xmlns:a16="http://schemas.microsoft.com/office/drawing/2014/main" id="{B7171269-7915-9C4F-B3F9-C51F59FC7196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grpSp>
        <p:nvGrpSpPr>
          <p:cNvPr id="154" name="Group 87">
            <a:extLst>
              <a:ext uri="{FF2B5EF4-FFF2-40B4-BE49-F238E27FC236}">
                <a16:creationId xmlns:a16="http://schemas.microsoft.com/office/drawing/2014/main" id="{C16FC996-18F5-D44A-B06A-968A8827AE39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4176575" y="1464812"/>
            <a:ext cx="674687" cy="590550"/>
            <a:chOff x="-44" y="1473"/>
            <a:chExt cx="981" cy="1105"/>
          </a:xfrm>
        </p:grpSpPr>
        <p:pic>
          <p:nvPicPr>
            <p:cNvPr id="155" name="Picture 88" descr="desktop_computer_stylized_medium">
              <a:extLst>
                <a:ext uri="{FF2B5EF4-FFF2-40B4-BE49-F238E27FC236}">
                  <a16:creationId xmlns:a16="http://schemas.microsoft.com/office/drawing/2014/main" id="{DD8C1025-5742-124A-A45D-17C092AE9EA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6" name="Freeform 89">
              <a:extLst>
                <a:ext uri="{FF2B5EF4-FFF2-40B4-BE49-F238E27FC236}">
                  <a16:creationId xmlns:a16="http://schemas.microsoft.com/office/drawing/2014/main" id="{29DD3896-6A51-A043-8276-55B2A1834ABA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5595 w 356"/>
                <a:gd name="T3" fmla="*/ 341 h 368"/>
                <a:gd name="T4" fmla="*/ 6638 w 356"/>
                <a:gd name="T5" fmla="*/ 7113 h 368"/>
                <a:gd name="T6" fmla="*/ 1463 w 356"/>
                <a:gd name="T7" fmla="*/ 8895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ＭＳ Ｐゴシック" panose="020B0600070205080204" pitchFamily="34" charset="-128"/>
                <a:cs typeface="+mn-cs"/>
              </a:endParaRPr>
            </a:p>
          </p:txBody>
        </p:sp>
      </p:grpSp>
      <p:sp>
        <p:nvSpPr>
          <p:cNvPr id="3" name="TextBox 28">
            <a:extLst>
              <a:ext uri="{FF2B5EF4-FFF2-40B4-BE49-F238E27FC236}">
                <a16:creationId xmlns:a16="http://schemas.microsoft.com/office/drawing/2014/main" id="{8AC3FABB-3083-A030-CA1C-215C9F803DCC}"/>
              </a:ext>
            </a:extLst>
          </p:cNvPr>
          <p:cNvSpPr txBox="1"/>
          <p:nvPr/>
        </p:nvSpPr>
        <p:spPr>
          <a:xfrm>
            <a:off x="7119256" y="6248791"/>
            <a:ext cx="44849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/>
              <a:t>Copyright © 2010-2025 J.F. Kurose, K.W. Ross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30BDD32-88E8-7F37-CCCE-3DBA717B332B}"/>
              </a:ext>
            </a:extLst>
          </p:cNvPr>
          <p:cNvSpPr txBox="1"/>
          <p:nvPr/>
        </p:nvSpPr>
        <p:spPr>
          <a:xfrm>
            <a:off x="5464628" y="4047675"/>
            <a:ext cx="5344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What would be the sequence number in the last ACK?</a:t>
            </a:r>
          </a:p>
        </p:txBody>
      </p:sp>
    </p:spTree>
    <p:extLst>
      <p:ext uri="{BB962C8B-B14F-4D97-AF65-F5344CB8AC3E}">
        <p14:creationId xmlns:p14="http://schemas.microsoft.com/office/powerpoint/2010/main" val="3143968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" grpId="0" animBg="1"/>
      <p:bldP spid="125" grpId="0" animBg="1"/>
      <p:bldP spid="1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B3358A-5692-7824-6B7C-D349517FA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TCP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7AB4F3-FE4C-062E-7BCE-8FAED4B99C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/>
              <a:t>TCP connections are always point-to-point</a:t>
            </a:r>
          </a:p>
          <a:p>
            <a:pPr lvl="1"/>
            <a:r>
              <a:rPr lang="en-IN" dirty="0"/>
              <a:t>i.e., between two communicating hosts</a:t>
            </a:r>
          </a:p>
          <a:p>
            <a:endParaRPr lang="en-IN" dirty="0"/>
          </a:p>
          <a:p>
            <a:r>
              <a:rPr lang="en-IN" dirty="0"/>
              <a:t>TCP encapsulates application data into a segment</a:t>
            </a:r>
          </a:p>
          <a:p>
            <a:pPr lvl="1"/>
            <a:r>
              <a:rPr lang="en-IN" dirty="0"/>
              <a:t>Segment contains TCP header in addition to payload</a:t>
            </a:r>
          </a:p>
          <a:p>
            <a:pPr lvl="1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446191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879398-D7ED-57AF-CE10-676CCF36F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TCP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99B46-8DCF-C0AE-EA87-F8818A58D4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TCP is a connection-oriented protocol</a:t>
            </a:r>
          </a:p>
          <a:p>
            <a:pPr lvl="1"/>
            <a:r>
              <a:rPr lang="en-IN" dirty="0"/>
              <a:t>Two communicating end-hosts must establish a TCP connection (using socket, bind, listen, accept, connect system calls) before data can be exchanged</a:t>
            </a:r>
          </a:p>
          <a:p>
            <a:pPr lvl="1"/>
            <a:r>
              <a:rPr lang="en-IN" dirty="0"/>
              <a:t>After establishing the connection, a TCP application can send or receive data using the socket, without verifying the identity of the other end-host</a:t>
            </a:r>
          </a:p>
          <a:p>
            <a:pPr lvl="1"/>
            <a:r>
              <a:rPr lang="en-IN" dirty="0"/>
              <a:t>why?</a:t>
            </a:r>
          </a:p>
        </p:txBody>
      </p:sp>
    </p:spTree>
    <p:extLst>
      <p:ext uri="{BB962C8B-B14F-4D97-AF65-F5344CB8AC3E}">
        <p14:creationId xmlns:p14="http://schemas.microsoft.com/office/powerpoint/2010/main" val="2018577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1CF3BE-4EA1-A975-6144-005CC5A045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EBEE7-32F2-CE9A-920D-1CC491E78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TCP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F8E85A-9F1B-2E55-EBBB-EC6C4DE289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TCP is a connection-oriented protocol</a:t>
            </a:r>
          </a:p>
          <a:p>
            <a:pPr lvl="1"/>
            <a:r>
              <a:rPr lang="en-IN" dirty="0"/>
              <a:t>Two communicating end-hosts must establish a TCP connection (using socket, bind, listen, accept, connect system calls) before data can be exchanged</a:t>
            </a:r>
          </a:p>
          <a:p>
            <a:pPr lvl="1"/>
            <a:r>
              <a:rPr lang="en-IN" dirty="0"/>
              <a:t>After establishing the connection, a TCP application can send or receive data using the socket, without verifying the identity of the other end-host</a:t>
            </a:r>
          </a:p>
          <a:p>
            <a:pPr lvl="1"/>
            <a:r>
              <a:rPr lang="en-IN" dirty="0"/>
              <a:t>why?</a:t>
            </a:r>
          </a:p>
          <a:p>
            <a:pPr lvl="2"/>
            <a:r>
              <a:rPr lang="en-IN" dirty="0"/>
              <a:t>Because each TCP socket is bound to a particular connection. If the data is received on a socket, the receiver knows that it’s the same client that established the connection</a:t>
            </a:r>
          </a:p>
        </p:txBody>
      </p:sp>
    </p:spTree>
    <p:extLst>
      <p:ext uri="{BB962C8B-B14F-4D97-AF65-F5344CB8AC3E}">
        <p14:creationId xmlns:p14="http://schemas.microsoft.com/office/powerpoint/2010/main" val="16667138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AAB03-41A1-E913-9866-432228B5D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TCP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81DF6E-17B0-8600-2E73-9E4DFB6828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On receiving a packet, what information does the transport layer use to deliver a TCP packet to its destination socket?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83C4DA09-0977-666E-BBE4-39DD9BC5B592}"/>
                  </a:ext>
                </a:extLst>
              </p14:cNvPr>
              <p14:cNvContentPartPr/>
              <p14:nvPr/>
            </p14:nvContentPartPr>
            <p14:xfrm>
              <a:off x="2937600" y="1758240"/>
              <a:ext cx="8848800" cy="193500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83C4DA09-0977-666E-BBE4-39DD9BC5B59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928240" y="1748880"/>
                <a:ext cx="8867520" cy="1953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354110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4434</TotalTime>
  <Words>3021</Words>
  <Application>Microsoft Office PowerPoint</Application>
  <PresentationFormat>Widescreen</PresentationFormat>
  <Paragraphs>371</Paragraphs>
  <Slides>50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7" baseType="lpstr">
      <vt:lpstr>Arial</vt:lpstr>
      <vt:lpstr>Calibri</vt:lpstr>
      <vt:lpstr>Calibri Light</vt:lpstr>
      <vt:lpstr>Cambria Math</vt:lpstr>
      <vt:lpstr>Tahoma</vt:lpstr>
      <vt:lpstr>Times New Roman</vt:lpstr>
      <vt:lpstr>Office Theme</vt:lpstr>
      <vt:lpstr>PowerPoint Presentation</vt:lpstr>
      <vt:lpstr>Today’s topics</vt:lpstr>
      <vt:lpstr>References</vt:lpstr>
      <vt:lpstr>Homework</vt:lpstr>
      <vt:lpstr>TCP (transmission control protocol)</vt:lpstr>
      <vt:lpstr>TCP</vt:lpstr>
      <vt:lpstr>TCP</vt:lpstr>
      <vt:lpstr>TCP</vt:lpstr>
      <vt:lpstr>TCP</vt:lpstr>
      <vt:lpstr>TCP</vt:lpstr>
      <vt:lpstr>TCP</vt:lpstr>
      <vt:lpstr>TCP</vt:lpstr>
      <vt:lpstr>TCP</vt:lpstr>
      <vt:lpstr>MSS and MTU</vt:lpstr>
      <vt:lpstr>TCP</vt:lpstr>
      <vt:lpstr>TCP</vt:lpstr>
      <vt:lpstr>IP fragmentation</vt:lpstr>
      <vt:lpstr>IP fragmentation</vt:lpstr>
      <vt:lpstr>MSS?</vt:lpstr>
      <vt:lpstr>MSS?</vt:lpstr>
      <vt:lpstr>TCP</vt:lpstr>
      <vt:lpstr>TCP</vt:lpstr>
      <vt:lpstr>TCP sequence numbers</vt:lpstr>
      <vt:lpstr>TCP sequence numbers</vt:lpstr>
      <vt:lpstr>TCP acknowledgments</vt:lpstr>
      <vt:lpstr>TCP acknowledgments</vt:lpstr>
      <vt:lpstr>Telnet example</vt:lpstr>
      <vt:lpstr>Telnet example</vt:lpstr>
      <vt:lpstr>TCP header</vt:lpstr>
      <vt:lpstr>Estimating round-trip time</vt:lpstr>
      <vt:lpstr>Estimated RTT</vt:lpstr>
      <vt:lpstr>Estimated RTT</vt:lpstr>
      <vt:lpstr>Estimated RTT</vt:lpstr>
      <vt:lpstr>Estimated RTT</vt:lpstr>
      <vt:lpstr>Estimated RTT</vt:lpstr>
      <vt:lpstr>Estimated RTT</vt:lpstr>
      <vt:lpstr>Estimated RTT</vt:lpstr>
      <vt:lpstr>Estimated RTT</vt:lpstr>
      <vt:lpstr>Timeout</vt:lpstr>
      <vt:lpstr>DevRTT</vt:lpstr>
      <vt:lpstr>TimeoutInterval</vt:lpstr>
      <vt:lpstr>TimeoutInterval</vt:lpstr>
      <vt:lpstr>TimeoutInterval</vt:lpstr>
      <vt:lpstr>TimeoutInterval</vt:lpstr>
      <vt:lpstr>TCP</vt:lpstr>
      <vt:lpstr>TCP retransmission scenarios</vt:lpstr>
      <vt:lpstr>TCP retransmission scenarios</vt:lpstr>
      <vt:lpstr>TCP retransmission scenarios</vt:lpstr>
      <vt:lpstr>TCP: retransmission scenarios</vt:lpstr>
      <vt:lpstr>TCP: retransmission scenarios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Piyus Kedia</dc:creator>
  <cp:lastModifiedBy>Piyus Kedia</cp:lastModifiedBy>
  <cp:revision>177</cp:revision>
  <dcterms:created xsi:type="dcterms:W3CDTF">2025-08-19T10:04:32Z</dcterms:created>
  <dcterms:modified xsi:type="dcterms:W3CDTF">2025-12-03T02:19:30Z</dcterms:modified>
</cp:coreProperties>
</file>