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1394" r:id="rId3"/>
    <p:sldId id="1551" r:id="rId4"/>
    <p:sldId id="1556" r:id="rId5"/>
    <p:sldId id="1486" r:id="rId6"/>
    <p:sldId id="308" r:id="rId7"/>
    <p:sldId id="1488" r:id="rId8"/>
    <p:sldId id="309" r:id="rId9"/>
    <p:sldId id="1500" r:id="rId10"/>
    <p:sldId id="1491" r:id="rId11"/>
    <p:sldId id="1492" r:id="rId12"/>
    <p:sldId id="1521" r:id="rId13"/>
    <p:sldId id="1506" r:id="rId14"/>
    <p:sldId id="310" r:id="rId15"/>
    <p:sldId id="1505" r:id="rId16"/>
    <p:sldId id="1518" r:id="rId17"/>
    <p:sldId id="1520" r:id="rId18"/>
    <p:sldId id="1504" r:id="rId19"/>
    <p:sldId id="1503" r:id="rId20"/>
    <p:sldId id="1493" r:id="rId21"/>
    <p:sldId id="1515" r:id="rId22"/>
    <p:sldId id="1494" r:id="rId23"/>
    <p:sldId id="1495" r:id="rId24"/>
    <p:sldId id="1496" r:id="rId25"/>
    <p:sldId id="1555" r:id="rId26"/>
    <p:sldId id="311" r:id="rId27"/>
    <p:sldId id="1497" r:id="rId28"/>
    <p:sldId id="1501" r:id="rId29"/>
    <p:sldId id="1498" r:id="rId30"/>
    <p:sldId id="1499" r:id="rId31"/>
    <p:sldId id="1522" r:id="rId32"/>
    <p:sldId id="1507" r:id="rId33"/>
    <p:sldId id="312" r:id="rId34"/>
    <p:sldId id="1523" r:id="rId35"/>
    <p:sldId id="1524" r:id="rId36"/>
    <p:sldId id="1508" r:id="rId37"/>
    <p:sldId id="1509" r:id="rId38"/>
    <p:sldId id="1502" r:id="rId39"/>
    <p:sldId id="1510" r:id="rId40"/>
    <p:sldId id="313" r:id="rId41"/>
    <p:sldId id="1553" r:id="rId42"/>
    <p:sldId id="1511" r:id="rId43"/>
    <p:sldId id="1517" r:id="rId44"/>
    <p:sldId id="1476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5-09-29T04:03:46.1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19427 3225 0 0,'0'0'4'0,"0"-6"56"0,0 6 35 0,0-4 28 0,0-1 26 0,0 5 27 0,0-5 25 0,0 1 26 0,0 4 22 0,0-6 23 0,0 6 18 0,0 0 1 0,0-4-20 0,0 4-27 0,0-5-40 0,-5 5-23 0,5 0-18 0,0-4-14 16,0 4-15-16,0 0-16 0,0-5-11 0,-9 5-10 0,9 0-9 0,0-7-5 0,-5 7-7 0,5 0-1 15,0-3-3-15,-7 3 3 0,7 0 1 0,0 0 2 0,0-6 0 16,-6 6-1-16,6 0 1 0,0 0-4 0,-5-5-2 0,5 5-4 0,0 0-5 0,-8 0-4 16,8 0-7-16,0 0-4 0,-8-4-7 0,8 4-8 0,0 0-6 0,-5 0-7 15,5 0-6-15,0 0-6 0,-7 4-4 0,7-4-5 0,0 0-5 0,-7 0-2 0,7 5-2 16,0-5-1-16,-5 0-2 0,5 6 0 0,0-6-2 0,0 3 1 0,-8 4-1 16,8-2-1-16,0-1 2 0,0 1-1 0,0-1 1 0,0 2 0 0,-7-2 0 0,7 1 3 15,0 0-1-15,7-1 0 0,-7 2 4 0,0 0-1 0,0-2 1 0,0 1 1 16,8-1 0-16,-8-4 2 0,0 5 1 0,5-1 0 0,-5 2 4 0,0-1 3 15,7-1 2-15,0-4 3 0,-7 5 6 0,5 2 3 0,3-7 1 0,0 0 3 16,-3 3 2-16,-5-3 3 0,6 6 4 0,1-6 4 0,-2 0 5 0,4 0 5 16,-4 0 6-16,2-6 1 0,-1 6 7 0,-6 0 0 0,5-3 0 0,3 3 3 0,0-7 1 15,-3 7 2-15,-5-5 5 0,7 1 1 0,0-1 4 0,-7 5 0 0,5-6 1 16,-5 2 0-16,0-1-2 0,8 1-3 0,-8-1-4 0,0-5-4 0,0 4 0 16,0 2-7-16,7-6 0 0,-7 6-6 0,-7-6-4 0,7 1-5 0,0 4-7 0,0-11-8 15,-8 7-5-15,8-1-8 0,-5 1-2 0,-2-2-5 16,7 1-1-16,-7 1-4 0,2 4-2 0,-3-5-2 0,8 1 1 0,-8 3 1 0,3 3-1 0,5-4 2 15,-6 2 1-15,6 5 0 0,-7-4 0 0,7 4-4 0,-5-5-2 0,5 5-4 16,0 0-6-16,-9 0-3 0,4 5-2 0,5-5-2 0,-7 4-5 0,7 1 0 16,-6-5-3-16,1 10-3 0,-3-4-3 0,8-1-1 0,-8 3-1 0,3-2 2 15,5 3 4-15,-7 2-1 0,7-1 6 0,-7-1 4 0,7 0 0 0,0 1 4 0,-5 1 0 0,5 4 2 16,0-6 1-16,0 1 0 0,0-1 3 0,0 0 4 0,5 3-1 16,-5-3 3-16,0 0 1 0,0 1 2 0,7-1 1 0,-7 3 2 0,7-3-1 0,-7-5 1 15,5 7 2-15,-5-7 0 0,8 5 0 0,0-4 2 0,-8 1 2 0,5-2 1 16,-5 2 5-16,6-6 4 0,-6 3 6 0,7-3 5 0,-2 0 5 0,-5 0 3 0,9 0 3 15,-9 0 5-15,5-3 0 0,2-3 5 0,-1 2 2 0,-1-2 5 0,3 1 4 0,0-4 4 16,-3-1-1-16,2 5 3 0,-7-5-4 0,7 0-2 0,-2 1-5 16,-5-2-3-16,0 2-4 0,8-4-2 0,-8 1-3 0,0 3-2 0,0-6-5 15,0 2-5-15,0 1-6 0,0-2-7 0,-8 0-6 0,8 0-5 0,0-2-5 0,-5 7-2 16,5-6-1-16,-7 6 1 0,7 0-1 16,-7-3 0-16,7 3-1 0,-5 3-8 0,-3-3-4 0,8 5-12 0,-8 4-13 0,8-5-17 0,-5 5-20 0,5 0-24 15,0 0-24-15,-6 0-30 0,-1 0-32 0,7 0-29 0,-5 0-28 0,5 5-43 16,-9-1-48-16,9 1-69 0,-5 5-78 0,-2-1-32 0,7 6-13 0,-6-4 17 0,1 3 28 15,-3 0 35-15,0 2 39 0,8-2 43 0,-5 0 44 0,-2 0 44 0,0-2 43 0,7 1 52 16,-5 2 56-16</inkml:trace>
  <inkml:trace contextRef="#ctx0" brushRef="#br0" timeOffset="1405.24">19524 3219 45 0,'0'0'109'0,"-5"0"31"0,-2 0 20 16,0 0 21-16,7-4 21 0,-5 4 22 0,-2-5 25 0,7 5 22 0,-8 0 23 0,8-5 24 0,0 5 20 0,0-4-45 0,-5 4-85 0,5-6-40 0,0 2-14 0,0 4-5 0,-7-5 5 0,7 1 3 0,0 4-3 0,0-5-2 15,-7 5-6-15,7-7-5 0,0 4-2 0,0 3-7 0,0-6-5 0,0 6-4 16,-5 0-7-16,5 0-4 0,0 0-6 0,0 0-5 0,0 0-9 0,0-5-6 15,0 5-8-15,0 0-10 0,0 0-11 0,0 0-8 0,0 0-7 0,0 0-8 16,0 0-7-16,0 0-6 0,0 0-5 0,0 0-4 0,0 0-5 0,0 0-2 16,0 0-4-16,0 0-3 0,0 0-5 0,0 0-5 0,0 0-3 0,0 0-7 0,0 0-3 15,0 0-3-15,0 0-3 0,0 0 2 0,5 0 1 0,-5 5 0 16,7-5 1-16,-7 6 3 0,7-6 2 0,-2 3 3 0,3 4 5 0,-1-2 4 0,-2-1 4 0,9 1 7 16,-1-1 8-16,0 6 3 0,-7-5 7 0,14 0 1 0,-7 5 4 15,-2-4 0-15,10 3 2 0,-8-5 4 0,6 1 1 0,2 5 2 0,-8-5 1 16,6 4 0-16,1-2 4 0,-1 2 1 0,0-5-2 0,1 7-1 0,-1-7-2 0,-1 1-2 15,3 4-3-15,-1-3 0 0,8 4 1 0,-10-7-2 0,8 3 2 0,1 3 2 0,4-3-3 16,-4-2 2-16,5 7-3 0,1-8 0 0,-1 9 0 0,2-8-4 16,-2 5 0-16,7-3-1 0,-7 3 3 0,8 0 1 0,-8-3-2 0,7 3-4 0,-7 1-4 15,7-4-2-15,1 3-1 0,-8 0-2 0,7 2-2 0,0-1-3 0,1-1 2 16,-3 1 0-16,9-1-2 0,-5 2 1 0,-2-2-5 0,0 7 4 0,0-7-2 0,-1 6 0 16,1-6-2-16,0 6 1 0,0-5-4 0,2 4 1 0,3 0-1 0,-5 0 1 15,-1-2 1-15,9 1-1 0,-10 2 0 0,10 0 2 0,6 0-2 0,-8 0 1 16,0-6 0-16,7 7 1 0,-5-3 1 0,3 2 1 0,3-1 3 0,-5 2 0 0,2-7 3 15,2 6 6-15,7 0 0 0,-7 0 1 0,0-6 3 0,6 5 0 0,-5 0 0 16,5-2 2-16,1-3-3 0,1 1 0 0,-8 4-1 0,6-4-1 0,0-1 1 0,-5-3-2 16,5 3-2-16,0 1-5 0,-6-5-1 0,6 4-1 0,-5-2-1 0,0 2-2 15,-1-4-2-15,1-1 4 0,-9 6 3 0,2-5 2 0,-2-1 3 0,3 1 4 16,-7 1-1-16,-1-2 1 0,-1 2-1 0,1-1 1 0,-5-1 0 0,-2 1-2 16,-1-1 4-16,1 2-4 0,-4 3 1 0,-8-9-3 0,6 6-1 0,-8-3-5 15,1 9-3-15,-4-12-4 0,-2 4 0 0,6 1-1 0,-12 1-1 0,5-2 0 16,-5-1-2-16,7 3 1 0,-9-1-4 0,2-1 0 0,-1 2-2 0,1 0 1 0,0-6-1 15,0 3 1-15,-7 3 1 0,5 0 0 0,-5-6-1 0,8 3 1 0,-8 3-2 16,5-6 2-16,-5 4 1 0,0-4 1 0,0 0 0 0,0 5 2 0,6-5 0 0,-6 0 1 16,0 0 0-16,0 4 2 0,0-4 1 0,0 0 2 0,0 0 2 0,0 0 2 15,0 0 4-15,0 0-1 0,0 0 4 0,0 0-1 0,0 0 1 0,0 0 2 16,0 0-3-16,0 0 3 0,0 0-2 0,0 0 0 0,0 0-1 0,0 0-4 0,0 0-4 16,0 0-4-16,0 0-7 0,0 0-10 0,0 0-19 0,8-4-14 15,-8 4-21-15,0 0-15 0,0-5-16 0,0 1-14 0,0-2-18 0,0 6-19 0,0-3-21 16,0-3-28-16,0 0-30 0,0 6-34 0,0-3-35 0,0 3-57 0,0-6-63 15,0 6-48-15,0-6-41 0,-8 2-5 0,8-1 17 0,-6 5 24 0,6-6 29 0,-5 3 33 16,5-1 38-16,-8-2 45 0,3 1 46 0,5 1 48 0,-7-8 52 0,7 9 64 0,-7-8 77 16</inkml:trace>
  <inkml:trace contextRef="#ctx0" brushRef="#br0" timeOffset="1752.95">23752 4005 0 0,'0'0'58'0,"0"-4"87"0,6 4 50 15,-6-4 35-15,0 4 28 0,0-5 29 0,0-1 27 0,0 3 29 0,-6-3 32 0,6 0 25 0,0 2 25 0,-7-1-7 0,7 5-21 0,0 0-74 0,-5-6-103 0,5 6-52 0,-8 0-21 0,8 0-12 0,0 0-6 0,-6 0-13 0,6 0-11 0,0 0-18 0,-7 0-18 16,7 0-11-16,0 0-13 0,-6 6-6 0,6-6-7 0,0 5-9 0,0-1-6 0,0 2-4 0,0 0-5 0,0-3-3 16,0 3 0-16,0-1 1 0,0 3 3 0,6-2 6 0,-6 3 6 0,7 3 8 0,-1-3 6 15,2 0 5-15,4 1 7 0,0 4 2 0,3-4 3 0,-4 5 0 0,9 0 0 16,0-6-4-16,0 6 0 0,4 0-5 0,3-2-3 0,1 8-4 0,-4-6-4 15,-4 0-8-15,7-2-4 0,-3 8-7 0,3-6-7 0,-6-2 0 0,-3 2-1 16,3 0 0-16,-3 0 2 0,3 3 1 0,-9-3-3 0,0-3 2 0,1 1-1 0,-5-4 0 16,-2 2-2-16,1 5 1 0,-1-12 2 0,1 5 5 0,-7-4 9 0,6 5 8 15,-6-5 11-15,-6-1 7 0,6 1 5 0,-7 1 5 0,1-2 1 0,-1 2 5 16,-7-1 1-16,1 3 0 0,1-3 2 0,0 1-4 0,-9 3-1 0,-5-3-10 0,7-3-14 16,-7 9-26-16,8-8-34 0,-9 1-31 0,-6 5-32 0,6-6-32 0,3 1-30 15,-4 0-37-15,-4-1-38 0,5 2-58 16,3 4-66-16,-10-5-90 0,8-1-99 0,0 1-34 0,0-1 0 0,-1 7 20 0,1-7 33 0,2 2 37 0,-3 4 41 0,7-5 44 15,-6 0 47-15,-1-1 49 0,8 0 53 0,-6 2 62 0,-2-1 69 0</inkml:trace>
  <inkml:trace contextRef="#ctx0" brushRef="#br0" timeOffset="2526.23">19029 2042 0 0,'0'-4'66'0,"0"-2"69"0,0 6 41 0,0-5 32 0,0 1 27 0,0-1 25 0,0 5 22 16,0 0 19-16,0 0 18 0,0-4 17 0,0 4 22 0,0 0-15 0,0 0-31 0,0 0-61 0,0 0-77 0,0 0-39 0,0 0-22 0,0 0-17 0,0 0-13 0,0 0-10 0,0 0-7 0,0 0-3 0,0 0-3 0,0 0-2 16,8 4-6-16,-8 1 4 0,0-1 1 0,0 1 1 0,0 5 0 0,0 1 0 0,5-1 1 15,-5-1 1-15,0 6 1 0,0 0-3 0,8 0-2 0,-8-2-3 0,0 7-4 0,0 0-1 16,0-2-3-16,6 2-10 0,-6 5-13 0,0-6-8 0,7 7-8 0,-7-3-5 16,0 3 0-16,6-4 1 0,-6 5 3 0,7-9 2 0,-7 6 5 0,6-3-1 15,-6-2-1-15,8 0-5 0,-3-4-10 0,-5 4-11 0,5-5-19 0,-5 2-19 16,8-1-19-16,-2-1-19 0,-6-4-23 0,7 5-22 0,1-5-24 0,-3-1-35 0,1 6-41 15,-6-9-41-15,8 3-43 0,-3-4-45 0,2 5-41 0,-7-10-3 0,6 4 15 16,-6 1 24-16,0-5 31 0,0 0 28 0,8-5 33 0,-2 5 32 0,-6-4 35 0,0-6 40 16,0 5 44-16,0-4 45 0,0-3 63 0</inkml:trace>
  <inkml:trace contextRef="#ctx0" brushRef="#br0" timeOffset="2841.65">19100 2233 0 0,'0'-9'1'0,"-5"0"103"0,5-7 67 0,-5 5 43 0,-3 2 36 0,8 0 31 16,-6-1 32-16,-1 0 30 0,7-1 33 0,-6 2 30 0,6 0 29 0,-7 5 26 15,7-1 25-15,0-2-71 0,0 4-126 0,0-3-68 0,0 1-30 0,0 1-17 16,0-2-8-16,0 6-14 0,0-5-11 0,0 1-18 0,0 0-19 0,0-1-16 16,0-1-15-16,0 6-14 0,7-4-12 0,-7-2-9 0,6 6-9 0,-6-5-6 15,7 1-7-15,-1-2-6 0,2 6-5 0,2-5-4 0,-2 5-2 0,5-4 0 16,0 4 1-16,-7-5 0 0,14 5 1 0,-6 5 0 0,-1-5 0 0,0 0-1 0,-2 4-2 16,2 1-2-16,3 1-1 0,-5-2-1 0,1 1 1 0,2 5-3 0,-1 1-3 15,-5-3-1-15,-3 3-4 0,3-2-2 0,-3 0 0 0,2 3 0 0,0 1 3 16,-7 2 0-16,5-6 0 0,-5 7 5 0,-5-2 2 0,5 1 3 0,-7 1 4 0,7 2 4 15,-7-3 3-15,-6 4 2 0,8-4 3 0,-3 0 2 0,-5 3 2 0,-1-2-3 16,9-1-2-16,-8-6-5 0,-1 6-3 0,7-5-12 0,-6 1-13 0,8-8-20 16,-9 7-20-16,2-5-22 0,6-1-19 0,-8 8-22 15,7-9-22-15,-6 3-25 0,7-1-26 0,-7-1-40 0,6 2-47 0,-7-2-49 0,9-4-49 0,-8 5-34 0,7-1-22 16,-1-4 5-16,-6 5 20 0,7-5 27 0,-2 6 31 0,8-6 33 0,-5 0 35 0,5 0 37 16,0 0 38-16,0 0 48 0,0 0 50 0,0 0 50 0,0 0 64 0</inkml:trace>
  <inkml:trace contextRef="#ctx0" brushRef="#br0" timeOffset="3078.55">19408 2243 0 0,'14'-6'6'0,"-2"2"125"15,-6-5 90-15,-1 3 61 0,3-4 44 0,0 1 33 16,-8-2 25-16,5 7 24 0,-5-10 22 0,0 10 23 0,0-8 26 0,0 3 28 0,0 3 26 0,7 3-78 16,-7-3-137-16,0 2-90 0,0 4-60 0,0-5-29 0,0 5-9 0,0 0-5 15,0 0 3-15,0 0-4 0,0 0-3 0,0 0-10 0,0 0-15 0,0 0-16 0,0 0-21 16,0 0-16-16,0 0-16 0,0 5-13 0,0-1-12 0,0 2-5 0,0 3-5 0,0 0-4 15,-7 3-3-15,7-3 2 0,0 4 2 0,0 2 3 0,0 6 8 16,0-2 5-16,0 1 5 0,-5-1-5 0,5 0-13 0,0 2-21 0,0-3-17 0,0 2-25 16,5 0-25-16,-5-2-28 0,0 2-26 0,0-4-36 0,7 3-38 15,-7-5-65-15,7 2-76 0,-2-1-80 0,-5-2-75 0,8 1-19 0,-1-2 8 0,-7-3 22 16,5 1 32-16,2-6 37 0,-7 6 38 0,7-6 43 0,-2-4 45 0,3 0 48 0,-8 0 51 16,5 0 65-16,3-4 70 0</inkml:trace>
  <inkml:trace contextRef="#ctx0" brushRef="#br0" timeOffset="3409.91">19745 2306 0 0,'8'-15'19'0,"-8"2"133"0,0-2 71 0,0 4 50 0,0-4 40 0,-8 7 35 16,8-6 36-16,0 2 36 0,0 3 33 0,-5-1 29 0,5 5 31 0,0 1 24 15,-5-1 25-15,5 1-100 0,0-2-171 0,-8 6-85 0,8-6-39 0,0 6-23 0,-6 0-16 16,6 0-16-16,-7 0-21 0,-1 0-17 0,3 0-18 0,-2 6-15 0,0-6-12 16,2 6-10-16,-2-2-9 0,-7 5-8 0,8-4-7 0,-6 5-2 0,4-1-3 15,-5 3-2-15,2 2 2 0,4-6 0 0,-7 7 5 0,1 0 0 16,0 0 2-16,5 0 0 0,-3-6 2 0,-2 7 0 0,5-2-1 0,-4-1 1 0,5-2-1 0,-5-1-1 15,4 0-2-15,3 4 0 0,-2-10 0 0,0 7-2 0,7-7-1 0,-5 8-2 16,5-9-3-16,-8 3 2 0,8-1-1 0,0-1 0 0,-8 2 0 0,8-6-3 16,0 0 1-16,0 4-1 0,0-4-1 0,0 0 1 0,0 5-2 0,0-5 1 15,0 0-2-15,0 0-1 0,0 4 0 0,0-4 1 0,0 0-2 0,0 5 3 0,8-5 0 16,-8 6 3-16,8-2 2 0,-3-4 2 0,-5 6 1 0,7-1 2 0,0-1 2 16,-2 2 4-16,3-3 1 0,4 3 1 0,-5 3 2 0,0-3-1 0,6-3 2 15,-8 3-2-15,3 4-1 0,-2-5 1 0,7-1-1 0,-6 6 0 16,6-5 0-16,-7 0-9 0,-1 5-10 0,11-4-22 0,-11 3-23 0,1-3-31 0,1 3-36 0,7-5-36 15,-9 5-43-15,2-3-60 0,-1 3-68 0,8-3-67 16,-7 3-61-16,-2-3-24 0,2-2 2 0,0 5 16 0,-2-4 27 0,3 1 33 0,-1-6 40 0,-7 4 46 0,6-4 45 16,-6 0 51-16,8 0 50 0,-8 0 60 0,5-4 72 0</inkml:trace>
  <inkml:trace contextRef="#ctx0" brushRef="#br0" timeOffset="3646.79">19830 2364 0 0,'0'-15'88'0,"7"2"89"0,-7-1 51 15,0-2 47-15,8 1 41 0,-8 2 37 0,0-2 37 0,0 4 36 0,0 2 34 0,0-1 35 16,0 6 32-16,0-7 0 0,0 8-26 0,6-4-81 16,-6 7-117-16,0 0-58 0,0 0-29 0,0-5-22 0,0 5-24 0,0 0-20 0,0 0-22 0,0 0-23 15,0 0-20-15,0 0-25 0,0 0-22 0,0 0-15 0,0 0-16 0,0 0-5 16,0 5-5-16,0 2-2 0,0 2 0 0,0 0 1 0,0 1 2 0,0-1 3 16,6 6 4-16,-6 5 3 0,0-6 3 0,7 7 5 0,-7-3 7 0,0 2 0 15,5-4 1-15,-5 2-14 0,0 1-19 0,0 2-21 0,7-2-23 0,-7-5-27 0,0 7-29 16,9-8-34-16,-9 2-40 0,5 0-37 0,-5 0-39 0,0-1-65 0,6-4-72 15,-6 0-71 1,7 5-66-16,-7-5-16 0,0-5 13 0,0 4 25 0,0-5 33 0,0 8 39 0,0-12 43 0,0 0 46 0,-7 3 52 0,1-3 49 0,6 0 51 0,0 0 62 0,-5 0 71 16</inkml:trace>
  <inkml:trace contextRef="#ctx0" brushRef="#br0" timeOffset="3820.34">19745 2570 93 0,'-5'0'191'16,"5"-5"63"-16,0 5 46 0,-5-5 38 0,5 5 34 0,0 0 30 0,0-4 26 0,0-2 27 15,0 2 27-15,0-1 24 0,5 1 28 0,-5-2-62 0,5 6-112 0,-5-6-91 16,0 3-74-16,8-3-39 0,-2 1-19 0,1 1-14 0,-7-2-11 0,6 3-12 16,1-3-7-16,-1 2-10 0,2-7-9 0,-3 7-14 0,8-2-8 0,-8 1-16 15,4 5-17-15,3-4-31 0,-4-1-32 0,4 5-43 0,-5-4-46 0,5 4-51 0,-3-6-54 16,2 6-102-16,-4 0-122 0,7 0-58 0,-9-4-28 0,8 4-3 0,-8-5 8 16,3 5 21-16,0-6 24 0,-3 3 39 0,1-4 47 0,2-2 54 0,-3-2 59 0,2 4 62 15,-7-4 66-15</inkml:trace>
  <inkml:trace contextRef="#ctx0" brushRef="#br0" timeOffset="4017.45">20196 2150 0 0,'0'0'80'0,"0"-5"146"0,-6-1 85 16,6 3 62-16,-8-7 52 0,3 5 46 0,5-4 44 0,-8 2 36 0,1-2 33 15,7 4 28-15,-6 1 26 0,6 4 12 0,0 0 9 0,0 0-129 0,0 0-206 16,0 0-106-16,0 0-50 0,0 0-37 0,0 0-26 0,0 0-31 0,0 0-28 16,-6 0-16-16,6 0-5 0,0 4-2 0,0 1-1 0,0 1-2 0,6 4-5 0,-6-1-8 15,0 6-8-15,0-1-3 0,6 2-1 0,-6 2-5 0,0 1-12 16,7 2-12-16,-7 3-16 0,8-5-28 0,-8 5-35 0,0-3-55 0,0 3-60 0,5 0-93 15,-5 1-112-15,0-6-94 0,-5 5-84 0,5-3-30 0,0-3-2 0,-8 7 21 0,8-10 35 16,-7 3 41-16,7-2 47 0,-6 3 52 0,0-5 54 0,1 1 67 0,-2-3 68 16,-1-3 84-16,-5 4 85 0</inkml:trace>
  <inkml:trace contextRef="#ctx0" brushRef="#br0" timeOffset="4958.12">19311 4573 3 0,'0'-6'95'0,"5"6"63"0,-5-4 44 0,0-1 37 0,0 0 32 0,0 1 32 0,0 4 31 0,0-6 29 16,0 2 29-16,0 4 26 0,0-5 24 0,0 1-19 0,0 4-45 0,0-5-67 0,0 5-78 0,0-7-40 0,0 7-21 0,0-3-15 0,0 3-7 0,-5-6-10 0,5 6-8 0,0 0-9 0,0-5-8 0,0 5-7 0,0-4-5 0,0 4-9 16,0 0-7-16,0 0-9 0,0 0-11 0,0 0-8 0,0 0-8 0,0 0-11 15,0 0-13-15,0 0-14 0,0 0-16 0,0 0-13 0,-8 0-15 0,8 4-5 16,-5-4-2-16,5 5-2 0,-8 1 1 0,8-3-2 0,-6 4 4 0,6 2 0 0,-7-4 3 15,2 5 4-15,-4-1 5 0,9 6 5 0,-5-5 8 0,-2-1 4 0,7 6 8 0,-6-6 2 16,6 7-2-16,-5-2 0 0,5-4-2 0,0-1 2 0,-9 6-1 0,9-4 0 16,0 2 0-16,0-3-1 0,0 1 1 0,0-1 1 0,0-1 0 0,0-4 1 15,0 5 2-15,9-6 1 0,-9 6 0 0,0-6 1 0,5 2 5 0,-5 0 3 16,6-2 3-16,1 1 6 0,-2-5 2 0,4 0 4 0,-4 0 6 0,2-5 2 16,-1 1 3-16,2-8 2 0,5 8 3 0,-8-6 4 0,2-4 3 0,0 5 1 0,-2-6 6 15,2 0 1-15,1 0-1 0,-3 0-1 0,2 5-1 0,-7-4-5 0,0 0-5 16,0 4-2-16,0-6-4 0,0 7-4 0,0-1-2 0,0-4-3 0,-7 4-7 15,7 0-6-15,-5-4-13 0,5 4-9 0,-8 1-11 0,8-3-9 0,-7 3-8 0,7 4-10 16,-5 1-7-16,5-2-14 0,-7 1-14 0,7 1-16 0,0 0-22 0,-7 4-29 16,7 0-29-16,0 0-36 0,0 0-38 0,0 0-43 15,-5 0-47-15,5 4-55 0,0 0-59 0,-8 1-35 0,3 1-18 0,5 3 8 16,-8 0 20-16,2 3 31 0,-1-3 34 0,2 1 42 0,5 4 45 0,-9-4 49 0,4 0 50 0,-2-1 53 0,1 0 55 0</inkml:trace>
  <inkml:trace contextRef="#ctx0" brushRef="#br0" timeOffset="5478.85">19263 4728 0 0,'0'0'67'0,"9"-3"122"16,-9 3 67-16,0-6 47 0,0 1 33 0,0-5 28 0,0 7 25 0,0-3 26 15,0-3 28-15,0 3 26 0,0-4 26 0,0 5 11 0,0 1-1 0,0-1-99 0,0-1-158 0,0 6-75 16,0-4-30-16,0 4-12 0,0 0-5 0,0 0-2 0,0 0-5 0,0 0-9 16,0 0-11-16,0 0-16 0,0 0-13 0,0 0-20 0,0 0-18 0,0 0-18 15,0 0-21-15,0 0-10 0,0 0-8 0,0 0-3 0,5 0-1 0,2 0 0 16,-1 4 0-16,2-4 4 0,-3 6 0 0,8 3 2 0,1-4 4 0,6 5 3 31,-8 1 5-31,8-1 7 0,6-1 4 0,-7 6 4 0,7-5 0 0,6 4-3 0,-5 0-1 16,6 6 0-16,-1-5 1 0,2-2 0 0,3 8 2 0,2 0 1 0,1-8 1 15,-1 8-1-15,6-3 4 0,1 1-2 0,0 2 3 0,7-3-1 0,-2-3 0 16,0 6 0-16,2-2 1 0,5-1-2 0,-5 3 1 0,6-2-2 0,0-5 1 0,5 7-1 16,-7-2 2-16,4-4 1 0,2 4 0 0,4-4 1 0,-7 0-1 0,3 0-1 15,3 4 1-15,-1-10-3 0,6 6-1 0,-5 0-3 0,-2-5 5 0,7 4 0 16,2-4 3-16,-7 4 5 0,5-4 8 0,1 0 2 0,-1-1 2 0,-1 2 2 15,10-2 2-15,-9 0 3 0,8 2 3 0,-8-1 4 0,0 0 4 0,8-1 1 0,-8-4 1 16,1 5 0-16,0 0-1 0,-1-1-4 0,1-4-4 0,-1 5-1 0,0-1 1 16,-5 0-1-16,0-2 3 0,5 2-2 0,-13 0-1 0,8 2-2 0,-1-2-1 15,-6 1 1-15,6 0-1 0,-12 1-1 0,5 2-2 0,-1 1-2 0,-4-4-2 16,0 5-4-16,-9 0-3 0,9 0-6 0,-14 0-3 0,7 4-2 0,-7-4-1 16,-7 0-4-16,2 0 0 0,-3-6-2 0,-4 4 3 0,-8 2-1 0,7-3 0 0,-6 1 0 15,-8-4 0-15,3 2 0 0,-4-1-1 0,2-1 1 0,-6-3-2 0,1-2 1 16,-2 1 0-16,0-1-2 0,-6 1 2 0,7 1-4 0,-7-6-1 0,0 0 0 0,0 0-1 15,0 0 2-15,0 0 1 0,0 0 2 0,0 0 1 0,0 0 2 0,0 0 3 16,0 0 2-16,0 0 0 0,0 0 2 0,0 0 0 0,0 0-3 0,0 0-6 16,0 0-6-16,0 0-12 0,0 0-8 0,0 0-13 0,0 0-13 0,0 0-11 15,0 0-10-15,0 4-13 0,0-4-10 0,0 0-7 0,5 0-10 0,-5 0-10 16,0 0-12-16,0 0-11 0,0 0-14 0,0 0-15 0,0 0-18 0,0 0-18 0,0 0-26 16,0 0-30-16,0 0-75 0,0 0-98 0,0 0-52 0,0 0-29 0,0-4 2 15,0-7 16-15,-5 7 24 0,5-1 32 0,-7-5 38 0,7 1 40 0,-6-1 42 0,6-1 45 16,0 2 51-16,-6-4 57 0,6 1 76 0,6-3 89 0</inkml:trace>
  <inkml:trace contextRef="#ctx0" brushRef="#br0" timeOffset="5795.29">23929 5496 0 0,'0'0'93'0,"0"5"125"15,0-5 73-15,-7-5 52 0,7 5 39 0,-9-4 30 0,9-1 25 0,-5-2 20 0,5 7 19 0,-7-3 16 0,7-3 19 0,0 6-3 0,0 0-11 0,0 0-114 0,0 0-170 0,0 0-79 0,0 0-32 0,0 0-15 0,0 0-6 0,0 0-2 0,0 0-1 16,0 0 1-16,0 0-3 0,0 0-2 0,0 0-5 0,0 0-11 0,0 0-16 0,0 0-18 15,0 0-18-15,0 0-14 0,0 0-9 0,0 0-9 0,0 9-1 16,0-2-1-16,7 2 2 0,-7 0 6 0,0 2 1 0,5 2 7 0,-5 3 3 0,9-2 7 16,-2 1 5-16,-2 4 7 0,1-4 4 0,2 5 2 0,-3 0 0 0,3-5-4 15,-3 3 2-15,2 3-2 0,5-2-3 0,-5-5-2 0,1 5-1 0,-3-3-2 0,3-2 0 16,-2 1 0-16,-1 0-2 0,3-1-1 0,-8-5-1 0,8 2 1 0,-8-2 2 16,0 1 2-16,0 1 4 0,0-3 4 0,0-3 3 0,0 5 5 0,-8-5 3 15,8 4 3-15,-8-3 2 0,3 0 1 0,-1 3 2 0,-7-5 3 0,5 5 0 0,-4-3-1 16,-7 3 0-16,6-3-7 0,-6 4-3 0,3-5-12 0,-2 4-20 0,-3-5-22 15,-3 2-26-15,4 3-34 0,0-4-39 0,-6 2-45 0,0-4-53 0,0 7-85 16,-6-5-99-16,6-1-78 0,-8 1-64 0,3 1-21 0,-1-2 1 0,-8 1 21 0,1-5 29 16,-1 6 39-16,-5-6 43 0,0-6 49 0,0 6 54 0,-9-5 57 0,3 1 63 0,-2-2 76 15,-5 6 86-15</inkml:trace>
  <inkml:trace contextRef="#ctx0" brushRef="#br0" timeOffset="6721.03">17819 4369 0 0,'0'0'5'0,"0"0"113"0,0 0 67 16,0 0 41-16,7-6 30 0,-7 6 18 0,0 0 14 0,0 0 9 0,0 0 10 0,0 6 5 0,0-6 6 0,0 0 4 0,0 0 6 0,0 0-93 0,5 0-149 0,-5 0-59 0,0 4-17 0,0-4 4 0,0 5 11 0,0-1 20 0,0 5 23 0,0 2 18 16,0-1 17-16,0 0 12 15,8 4 4-15,-8 5 7 0,0 2 4 0,0-3 6 0,0 3 5 0,0 3-14 0,0 0-20 0,0 1-20 0,0-1-16 0,0 6-17 16,0-2-20-16,0 3-13 0,0 3-9 0,0-6-4 0,5 7-2 0,-5-1 0 15,0-4 1-15,6-2 0 16,-6 2-4-16,8-5 1 0,-3-1-1 0,2-6 0 0,-7-3-5 0,9 1-5 0,-4-2-7 0,0-4-8 0,-5-1-10 0,8 3-10 0,-3-9-8 16,-5 3-3-16,0-2-5 0,8 1 3 0,-8-5 3 0,0 0 5 0,0 0 0 15,0 0 0-15,0 0 2 0,0-5 6 0,0 1 6 0,0 4 13 16,0-9 12-16,0 3 11 0,0-3 12 0,0-3 2 0,0 3 4 0,-8 0 3 0,8-7 8 0,0 7 4 16,-5-6 4-16,5 0 3 0,-8-3-2 0,8 2 8 0,-5-2 11 0,5-6 2 15,-5 3-4-15,5-4 0 16,0-5-4-16,-9 8 1 0,9-8 1 0,0-1-5 0,0 4-10 0,-7-4-2 0,7 3 2 0,0-2 4 0,0 6 4 0,0-1 2 0,7 1-1 15,-7 3-1-15,0 3-1 0,0-1 0 0,0 4-3 0,0-5 2 0,9 5 0 16,-9 2 2-16,0-8-2 0,5 6-3 0,-5 2-8 0,5 1-7 0,-5-3-4 16,8 1-9-16,-8 6-13 0,5-3-4 0,3 1-1 0,-8 1-1 0,8 3 0 0,-3 1 0 15,1 1-1-15,1-1 2 0,-7 1-2 0,6 4 2 0,2-6-2 0,4 6-1 16,-6 0 0-16,0 0 1 0,1 6-1 0,6-6 1 0,-7 4 2 0,2 1-1 0,-3 4 1 16,10-3 1-16,-9 3-1 0,0 7 1 0,1-7 0 0,-2 6-2 0,3 0 0 15,-2 0-2-15,1-2-1 0,-7 2 2 0,6 6 3 0,-6-8 2 16,0 7 2-16,0-5 0 0,-6 4 3 0,6-4 4 0,-7 3-1 0,1-2 4 0,-2 3 3 15,3-5 1-15,-2 2 2 16,-5-2 3-16,4 1 3 0,-4 1-1 0,-2-2-2 0,1 0-1 0,0-5-4 0,7 6-8 0,-14-4-15 0,14 2-15 0,-7-3-19 0,0 1-22 16,0-1-19-16,0-5-20 0,-1 4-21 0,2-5-20 0,4 6-18 0,-3-10-19 15,3 5-15-15,3 0-27 0,-2-1-29 0,0-4-38 0,0 6-40 0,7-6-48 16,0 0-50-16,0 0-8 0,0 0 11 0,-6-6 23 0,6 6 29 0,0 0 29 0,0-4 30 16,0-6 31-16,0 6 31 0,6-6 39 0,-6 1 43 0,7-3 49 0,-7 3 62 15</inkml:trace>
  <inkml:trace contextRef="#ctx0" brushRef="#br0" timeOffset="6993.31">18223 4402 87 0,'6'-5'150'0,"7"5"35"0,-13-6 26 0,8 2 23 0,-3-1 28 16,-5 1 25-16,6-1 30 0,1 1 32 0,-7-2 36 0,0 6 35 0,5-6 34 0,-5 3-52 0,0 3-106 0,0-6-43 0,0 6-11 0,0-6 3 0,0 6 8 0,0 0 1 0,0-3 0 0,0 3-7 0,0-6-10 0,0 6-18 15,0 0-17-15,0 0-21 0,0 0-19 0,0 0-20 0,0 0-21 0,0 0-18 16,0 0-20-16,0 0-18 0,0 0-19 0,0 0-14 0,0 0-18 0,0 0-13 16,0 0-14-16,0 0-12 0,-5 0-8 0,5 0-6 0,0 6-2 0,-7-3-2 0,7 3-1 15,0 3 5-15,0 3 6 0,0-3 6 0,-6 4 3 0,6 8 6 0,0-6 7 16,0 4 7-16,-5 5 8 0,5-5-2 0,0 7-7 0,0-7-11 0,0 5-19 0,0 1-16 16,0-7-14-16,0 9-22 0,0-5-25 0,0-2-25 0,0 5-22 15,5-6-26-15,-5 2-27 0,6 3-30 0,-6-6-30 0,7-2-43 0,-7 2-49 16,5-3-57-16,-5 0-58 0,9 0-14 0,-9 0 12 0,7-6 22 0,-7 1 32 0,0 1 33 15,0-7 37-15,0 2 38 0,0-6 40 0,0 0 43 0,0 4 44 0,0-4 55 0,0 5 62 16</inkml:trace>
  <inkml:trace contextRef="#ctx0" brushRef="#br0" timeOffset="7183.42">18163 4856 43 0,'-5'0'143'0,"-3"-3"61"0,2-3 44 0,1 0 40 16,-2 3 35-16,-2-3 35 0,4 0 35 0,5 2 33 0,-6-1 29 0,6-1 26 15,-7 3 26-15,7-3-41 0,0 6-81 0,0 0-71 0,0-4-72 0,0 4-35 16,0-5-16-16,0 5-14 0,0-4-16 0,0 4-19 0,0 0-19 0,0-6-18 15,0 6-15-15,0-6-14 0,0 2-10 0,0-1-13 0,7 5-16 0,-1-5-18 0,-6 1-18 16,5 4-24-16,4-6-27 0,-2 2-27 0,-2-1-29 0,9 5-35 0,-9-4-39 16,10 4-47-16,-10-5-54 0,7 5-89 0,3 0-105 0,-10-7-46 0,9 7-17 0,-1 0 6 15,0 0 16-15,0-3 30 0,-8 3 35 0,11-6 41 0,-11 1 43 0,8 1 51 0,-7-5 53 16,2 3 59-16,-3-3 62 0</inkml:trace>
  <inkml:trace contextRef="#ctx0" brushRef="#br0" timeOffset="7609.15">18561 4567 0 0,'7'-4'31'0,"-7"-6"146"0,0 6 80 0,0-6 60 16,-7 1 49-16,7-3 46 0,0 3 47 0,0 4 43 0,-5-5 40 0,5 5 34 15,-9-3 32-15,9 3 30 0,0 5 23 0,0-6-114 0,0 6-196 0,0 0-98 0,-5-4-44 16,5 4-30-16,0 0-17 0,0 0-24 0,0-6-25 0,0 6-23 0,0 0-18 15,0 0-17-15,-7 0-13 0,7 0-12 0,0 0-11 0,-6 0-10 0,0 0-10 16,6 0-8-16,-8 6-5 0,1-6-4 0,-6 4-4 0,7 7-1 0,-7-7-3 0,1 5 2 16,-2-3 0-16,-5 9 2 0,6-5 3 0,-8-1 3 0,3 6 4 0,-1-1 5 15,4 2 3-15,-4-3 1 0,0-4-3 0,1 6 0 0,-3 1-3 0,3-2 0 16,2 1-1-16,5-6-3 0,-2 1-2 0,-2 1-2 0,10-7-2 0,-7 5-4 16,5-3-3-16,-1 3-6 0,3-3-1 0,5-3-1 0,-8-3 0 0,8 7-1 0,0-2 0 15,-6-5 0-15,6 0-4 0,0 0-3 0,0 0-2 0,0 0-4 0,0 0 0 16,0 0 5-16,0 4 7 0,6 1 6 0,-6-5 7 0,8 4 5 0,-8-4 5 0,5 6 5 15,3-2 3-15,-1-4 7 0,5 5 6 0,-7-5 3 0,10 5 9 16,-2-1 3-16,-2-4 7 0,5 0-1 0,-5 0-3 0,1 0-3 0,4 6-2 0,-5-6-3 16,2 0 0-16,0 0 0 0,0 0-3 15,1 0 0-15,-2 0-4 0,2 6 1 0,-1-6-2 0,0 4-1 0,0 1-1 0,-7-1 0 0,7-4 0 0,0 9-5 16,1-3-5-16,-7-1-13 0,6 5-18 0,-8-4-20 0,1 3-26 0,7 0-29 16,-6 1-33-16,1-5-35 0,-2 4-39 0,-6 1-54 0,6 1-58 0,1-7-91 0,-7 6-100 15,5-1-39-15,-5 2-8 0,0-7 16 0,0 2 27 0,0 3 36 0,0-9 39 16,0 5 47-16,0-5 47 0,0 0 51 0,0 0 52 0,0 0 61 0,-5 0 65 0</inkml:trace>
  <inkml:trace contextRef="#ctx0" brushRef="#br0" timeOffset="7861.61">18685 4573 49 0,'5'-10'170'0,"2"-4"79"15,-7 4 60-15,8-4 51 0,-8-2 44 0,0 7 43 0,0-6 41 0,0 0 39 16,0 5 36-16,0 1 34 0,-8 4 30 0,8-5-39 0,0 5-78 0,0 1-98 0,0 4-109 15,0-5-60-15,0 5-31 0,0 0-28 0,0-4-22 0,0 4-26 0,0 0-28 16,0 0-22-16,0 0-24 0,0 0-21 0,0 0-19 0,0 0-21 0,0 0-15 16,0 0-13-16,0 4-10 0,-7 1-3 0,7-1-2 0,0 5 1 0,0 2 4 15,0-2 2-15,0 7 4 0,0-3-4 0,0 2-11 0,0 6-13 0,0-7-18 16,0 10-22-16,0-4-22 0,7-2-37 0,-7 3-42 0,0 3-39 0,0-5-38 16,0 7-62-16,0-3-73 0,0-2-76 0,0-3-75 15,0 2-16-15,0 0 11 0,0-2 30 0,0-3 37 0,0 0 44 0,-7-3 43 0,7-3 49 0,0 0 53 0,-5-5 50 0,5 1 50 16,-7 2 62-16,7-7 67 0</inkml:trace>
  <inkml:trace contextRef="#ctx0" brushRef="#br0" timeOffset="8022.5">18613 4822 0 0,'0'-5'14'0,"0"-4"126"15,0-1 72-15,0 5 51 0,0-5 37 0,0 0 33 0,0 0 29 16,0 0 30-16,6 1 28 0,-6 0 26 0,0-1 25 0,0-1 23 0,7 1 24 0,-7 7-93 16,8-7-161-16,-8 5-81 0,5-4-42 0,-5 2-23 0,6-2-14 0,-6 4-11 0,8-1-12 15,-3-2-12-15,3 3-14 0,-3 0-9 0,2-5-11 0,0 4-19 0,-2-3-26 16,10 3-35-16,-9-3-40 0,7 5-41 0,-8-1-47 0,11-5-65 0,-5 4-77 15,1 2-77-15,4-6-72 0,-5 6-27 0,2-6-2 0,-5 5 8 0,4-4 15 16,0 2 29-16,3-7 35 0,-10 4 44 0,9 1 47 0,-9-6 53 0,3 5 53 0,5-4 67 16,-7-1 71-1</inkml:trace>
  <inkml:trace contextRef="#ctx0" brushRef="#br0" timeOffset="8429.7">19050 4256 0 0,'0'0'35'0,"6"0"152"0,-6 0 83 0,0 0 58 0,0 0 43 0,0 0 32 0,0 0 28 15,0 0 23-15,-6 0 24 0,6-5 20 0,0 5 19 0,0 0 22 0,0 0 25 16,0 0-117-16,0 0-188 0,0 0-91 0,0 0-44 0,0 0-19 0,0 0-9 15,0-6-3-15,0 6-3 0,0 0-2 0,0 0-6 16,0 0-4-16,0 0-4 0,0 0-11 0,0 0-11 0,-8 0-15 0,8 0-13 0,-5 6-10 0,5-6-13 16,-8 5-5-16,8-1-3 0,-5 2 0 0,5-2 1 0,-8 1 2 0,2-1 3 15,1 1 5-15,-2 1 3 0,7-2 3 0,-8 1 7 0,2 1-1 0,1-6 1 16,-3 4 0-16,3 2-1 0,-2-6 0 0,-2 5-4 0,4-5-1 16,5 4-2-16,-6-4-3 0,-1 0-2 0,7 0-3 0,-5-4-1 0,5 4-2 0,-9-5-1 0,9 5-2 15,0-6-5-15,-5 6-4 0,5-4-6 0,0-2-1 0,0 1-3 0,0 1 1 16,0-2 0-16,5-3 0 0,-5 4-1 0,0-5-2 0,9 6-1 0,-9-1-2 0,5-5-4 15,2 4 1-15,-7-3 0 0,6 4 2 0,-1 1 1 0,4-2 1 0,-2 3-2 0,-2-3 1 16,3 6-1-16,-3-6 0 0,1 6-2 0,-6 0 3 0,8 0 0 0,-1 0 1 16,-2 0-3-16,-5 0 0 0,6 0-3 0,-6 6 1 0,8-6 2 0,-8 6 1 15,5-6 1-15,-5 3 6 0,0 3 3 0,0 3 5 0,0-5 4 0,0 7 3 0,0-1 4 32,0-1 2-32,0 6 6 0,-5 0 2 0,5-6 5 0,-8 7 4 0,8-3 2 15,-6 1 6-15,1 1 7 0,5-3 2 0,-7 1 1 0,-1 2-1 0,8 0-2 16,-6-5 0-16,1 4-3 0,5 1-1 0,-8-6-1 0,8 7 1 0,-5-7-1 0,5 0 0 15,0 1-6-15,0 1-3 0,0-1-6 0,0-1-4 0,0-4-1 0,0-1 0 16,5 2 2-16,-5-2-1 0,8 1 0 0,-3 0-4 0,1-1-7 0,2-4-18 16,-1 6-23-16,4-6-30 0,-3 0-35 0,-3 6-46 0,8-6-57 0,-5 4-113 15,5-4-139-15,-7 5-63 0,7-5-20 0,-5 4-1 0,-3-4 10 0,0 0 22 16,3 5 26-16,-2-5 39 0,1 0 44 0,1-5 51 0,-8 5 53 0,5-4 63 0,-5 4 69 16</inkml:trace>
  <inkml:trace contextRef="#ctx0" brushRef="#br0" timeOffset="9107.34">19350 6219 9 0,'0'-5'100'0,"0"5"54"0,-8-6 36 0,8 2 33 0,0-1 28 15,-7 1 29-15,7-1 29 0,0 1 32 0,-5 4 32 0,5-6 32 0,0 6 32 0,-7-6-19 0,7 6-49 0,0 0-54 0,0 0-64 0,0-4-30 0,0 4-14 0,0 0-10 0,0 0-7 0,0 0-13 0,0 0-12 0,0 0-18 0,0 0-18 0,0 0-15 16,0 0-16-16,0 0-17 0,0 0-13 0,0 0-15 0,0 0-10 0,0 0-10 15,-7 0-6-15,7 0-8 0,0 0-3 0,0 4-5 0,0-4-3 0,-5 0 0 0,5 6 1 16,0-6 0-16,0 6 3 0,-8-2 3 0,8 1 2 0,-5-1 4 0,5 1 0 16,0 5 2-16,-8-5 1 0,8-1 1 0,-6 8-1 0,6-9 0 0,0 3-1 15,-7-1-4-15,7-1-5 0,0 0-7 0,0-4-3 0,0 0-5 0,0 6-3 16,0-6-1-16,0 0-1 0,0 0-1 0,0 0 1 0,0 0 1 0,0 0 2 16,0 5 1-16,0-5 6 0,0 0 5 0,0 0 3 0,0 0 7 0,0 0 8 0,0 0 9 15,0 0 7-15,0 0 5 0,0 0 6 0,0 0 1 0,0-5 5 0,0 5 3 16,7-6 4-16,-7 2 1 0,0 0 1 0,6-1-2 0,-6-1-1 0,0 3-6 15,0-4-8-15,0 2-6 0,0-4-9 0,0 3-6 0,0-3-6 0,-6 5-3 16,6-5-5-16,0 3-4 0,-7-4-6 0,7-1-4 0,-5 8-4 0,5-7-4 16,-9 5-3-16,9-4 0 0,-5 2 0 0,5 4-2 0,-7-3 1 15,7 1-2-15,0 5 0 0,0 0-4 0,0 0-2 0,0-4-6 0,0 4-7 0,0 0-11 0,0 0-14 16,0 0-18-16,0 0-22 0,0 0-26 0,0 0-34 0,0 0-28 0,0 0-26 16,0 4-36-16,-6 1-35 0,6 1-63 0,0-3-79 0,0 9-68 0,0-8-62 0,0 5-12 15,0 6 10-15,0-6 27 0,0 3 35 0,0 1 43 0,0-4 47 0,0 2 44 16,0-2 45-16,0-2 49 0,-5 2 52 0,5-4 68 0,0-5 74 0</inkml:trace>
  <inkml:trace contextRef="#ctx0" brushRef="#br0" timeOffset="9565.43">19219 6268 0 0,'-8'-5'119'0,"8"5"110"16,-5-6 69-16,5 2 49 0,-6 0 41 0,-2-1 34 0,3-4 32 16,5 2 33-16,-7-2 28 0,7 4 27 0,-6-1 24 0,6 2-9 0,0-1-28 0,0 5-118 15,0-4-168-15,0 4-83 0,0-5-39 0,0 5-20 0,0-4-13 0,0 4-12 0,0 0-10 16,6 0-14-16,-6 0-11 0,0-6-7 0,7 6-6 0,-2 0-8 0,3 6-4 15,-2-6-7-15,-1 0-6 0,8 4-5 0,-6 1-2 0,7-1-1 0,4 1 0 0,3 5 3 16,-7-1 0-16,11 3 2 0,-6-3 3 0,8 0-1 0,-1 6 1 0,6 0 1 16,-6 0-3-16,6 4 0 0,7-4 0 0,-7 4 2 0,7 0 1 0,1 7-2 15,7-4 2-15,-2-1-3 0,0 3 0 0,8 6 2 0,-2-5-1 0,8-1 1 16,-7 0 1-16,12 0-1 0,2 7 2 0,-1-9-2 0,1 5-1 0,6-5 0 16,-1-2-2-16,-1 5 0 0,10-1 1 0,-9 1 1 0,8-7 3 15,-3 9-2-15,3-9-2 0,0 6-1 0,5-3-2 0,3-2-1 0,-11 0 1 0,9 5 2 0,-6-3 2 16,5-2 1-16,0-1-2 0,1-3-2 0,-1 6 1 0,3-2-2 0,-4 2 0 15,2-3 2-15,0 1 2 0,-2 2 1 0,4-3-2 0,-3 3-1 0,1-2 0 16,0 0-1-16,-9 1-2 0,11-1 3 16,-3 1 4-16,-6 5-1 0,0-6-2 0,0-5-2 0,-7 7-3 0,3-2 0 0,-3-4-2 0,0 0 2 0,-7 4 3 0,-5-10-2 15,-1 6 2-15,1 0-1 0,-6-5-5 0,-7-1 0 0,-1 6-2 0,-5-6 2 16,0 0 3-16,-3-3 1 0,-3 4 2 0,-3-1 2 0,-4-4-1 0,-1 5-1 16,0-5 1-16,-2-1-1 0,-3 8 0 0,6-8 1 0,-9 1 2 0,-5 4 2 0,7-3-2 15,-8-2 2-15,3 1 0 0,-2-1-2 0,-7-4 0 0,7 5 0 0,-5 1-1 16,-3-6 2-16,-5 4-3 0,6-4-5 0,1 6-8 0,-7-6-13 0,0 0-16 0,0 0-17 15,0 0-21-15,0 0-17 0,0 0-20 0,0 5-25 0,0-5-29 0,0 0-36 16,0 4-31-16,0 2-77 0,0-3-94 0,0-3-64 0,-7 6-47 0,7-6-7 16,-6 0 17-16,1 0 26 0,-3 0 31 15,0-6 35-15,-3 3 34 0,-2-3 44 0,-2-9 44 0,-4 5 48 0,1 1 50 0,-1-6 73 0,-2 1 87 0</inkml:trace>
  <inkml:trace contextRef="#ctx0" brushRef="#br0" timeOffset="10449.1">17623 6424 0 0,'5'-10'9'0,"-5"7"122"0,0-8 71 0,0 1 48 0,0 0 42 0,-5 0 36 0,5 0 32 0,0 1 35 0,0 0 29 0,0 2 29 0,0-2 29 0,0 4 29 0,0 1 23 0,0 4-85 0,0-6-151 0,0 6-76 16,0-3-37-16,0 3-24 0,0 0-19 0,0 0-16 0,0 0-20 0,0 0-21 0,0 0-20 16,0 0-18-16,0 0-15 0,0 0-11 0,-6 3-9 0,6 7-7 0,0-5-9 0,0 4-6 15,0 3-4-15,0 1-5 0,0 2 2 0,0 6 1 0,0-3 4 0,0 1 7 16,0 7 9-16,0-7 3 0,0 6 3 0,6-1-1 0,-6 0-2 0,0-3 2 15,0 1-3-15,0 5 1 0,0-5 2 0,0 5-2 0,0-9 0 0,5 6-2 16,-5-3-4-16,0-2-3 0,9-1-4 0,-9 3-4 0,0-8-6 0,7 8-5 0,-7-6-6 16,5-2-3-16,-5-2-4 0,6 5-3 0,-6-7-3 0,8-4-1 0,-8 3 0 15,0-3 1-15,5 1 2 0,-5-2 7 0,0-4 7 0,0 0 10 0,0 0 15 0,0 5 12 16,0-5 11-16,0 0 10 0,0 0 8 0,8-5 11 0,-8 1 9 16,0-2 10-16,0-3 10 0,0 5 7 0,0-7 5 0,0-4 5 0,0 6-4 15,0-6-1-15,-8 6-5 0,8-7-7 0,0 1-9 0,-5-3-4 0,-3 2-7 0,8-2-8 16,-6-1-6-16,6-2-8 0,-5-3-10 0,-2 0-7 0,7-1-8 0,-9-5-4 15,4 1-2-15,-1 0-4 0,6-4-5 0,-7 2-1 0,7-2 2 0,-5 3-2 16,5-4 0-16,-9 4-2 0,9 2 1 0,0 4-2 0,0 3 1 0,-7-3 1 16,7 10 0-16,0 0 0 0,0-2-2 0,0 5 3 0,0 2-3 0,7 5 0 0,-7-5-2 15,0 3-3-15,0 0 0 0,9 2 0 0,-9-1-2 0,5 5-2 0,2-6 1 16,-7 3-3-16,6-3-2 0,8 2 1 0,-7-1-3 0,-2 5 1 0,9-4-1 16,-9 4 3-16,8-5 0 0,1 5 2 0,-7 5 1 0,6-5 1 0,-8 0 0 0,9 4 2 15,-9 1-1-15,10-1-2 0,-9 5 1 0,2-3 3 0,-3 3 2 0,-5 3 0 16,5-3 4-16,-5 0 0 0,0 6 3 0,0-6 0 0,0 7 1 0,0-3 1 15,-5 2 3-15,0 0 1 0,-3 6 1 0,2-8 2 0,-1 8 1 0,-6-7 0 16,7 5-4-16,-7 2-8 0,6-6-9 0,-6 3-13 0,6 1-15 0,-5-4-15 0,4 0-13 16,-5 0-16-16,7 4-16 0,1-10-14 0,-2 6-18 0,-7-6-16 0,8 3-21 15,6-3-23-15,-7 1-24 0,2-1-32 0,5-4-38 0,-9-1-50 0,9 8-50 16,0-9-45-16,0-3-36 0,0 6-3 0,0-6 13 0,0 6 23 0,0-6 26 0,9 0 34 16,-9 0 35-16,5 0 38 0,2-6 41 0,-7 6 49 0,6-6 53 0,-1-3 57 0,4 3 72 15</inkml:trace>
  <inkml:trace contextRef="#ctx0" brushRef="#br0" timeOffset="10686.18">17850 6235 0 0,'13'-12'26'0,"-6"8"140"0,2-7 75 0,-4 2 51 0,-5 0 38 0,5-1 36 0,3 4 33 0,-8-3 35 0,0 3 29 0,5 3 34 0,-5-3 30 0,0 2 32 0,0-1 29 15,0 5-100-15,8-4-176 0,-8 4-83 0,0 0-33 0,0 0-13 0,0 0-8 0,0 0-10 0,0 0-12 0,0 0-16 0,0 0-15 0,0 0-17 0,0 0-16 0,0 0-21 0,0 0-19 0,0 0-16 0,0 0-15 0,0 0-13 0,-8 4-9 0,8 5-7 16,8-3-3-16,-8 3 0 0,0-4-3 0,0 11 2 0,0-7-1 0,0 0 3 0,8 6 6 15,-8 1 1-15,0-2 5 0,5 0-1 0,-5 6-7 0,0-5-13 0,6 4-17 0,-6-1-20 16,7 3-19-16,-7-7-21 0,6 12-23 0,-6-11-27 0,8 3-33 0,-3 1-33 16,-5 2-37-16,7-3-58 0,-7-2-65 0,6 2-76 0,0-3-80 0,-6 0-18 15,7-5 8-15,-7 1 24 0,0-3 32 0,8 2 35 0,-8-6 38 0,0-4 44 0,0 0 46 16,0 0 50-16,0 0 50 0,5 0 61 0,-5-4 66 0</inkml:trace>
  <inkml:trace contextRef="#ctx0" brushRef="#br0" timeOffset="11001.89">18210 6317 0 0,'5'-9'23'0,"3"-6"138"0,-8-1 75 0,0 7 55 0,6-2 43 0,-6-2 40 16,-6 4 38-16,6-3 38 0,0 3 35 0,0-1 33 0,0 5 32 0,0 1 29 0,0-1 27 16,0 1-105-16,0-2-177 0,0 0-90 0,0 2-39 0,-8 4-23 15,8-5-17-15,0 5-17 0,-5-6-20 0,5 6-19 0,-8 0-20 0,1 0-16 0,7 0-16 16,-5 0-13-16,-2 0-11 0,2 0-8 0,-2 6-8 0,-6-1-10 0,5-1-4 16,-3 2-5-16,4 0-2 0,-7 3 0 0,1 0 1 0,-1 1 1 15,2-1 1-15,6 3 0 0,-7-3 2 0,0 4 1 0,0-2-1 0,-1 4-2 0,2-5-3 16,4 5-1-16,-3-2-5 0,3-2-1 0,-5 4-3 0,7-6 0 0,-1 1-1 0,2 4-2 15,-3-4-1-15,2 0-1 0,-1 4-1 0,7-4-2 0,-6-1 3 0,6 3 1 16,-5-3 3-16,5-4 0 0,-8 5 4 0,8-1-1 0,0-5 1 0,0 7 0 16,0-7-2-16,0 2 2 0,0-1 2 0,0-1 1 0,0 2 1 0,0-6 1 0,0 3 2 15,0 3 1-15,8-2 1 0,-8 1 3 0,0-5 0 0,5 6 2 0,1-3 2 16,-6 3 3-16,7 0 0 0,-1-6 1 0,2 4 1 0,-3-4 0 0,2 5 1 0,-1-5-2 16,7 6-1-16,-5-6-12 0,3 0-14 0,2 0-20 0,-6 0-23 0,7 0-25 15,-1 0-27-15,0 0-30 0,0 0-34 0,-2 0-63 0,-4-6-72 0,7 6-82 16,-1 0-78-16,1-5-30 0,-7 5-3 0,4 0 16 0,-3-4 29 0,-3 4 33 0,3-6 38 15,-1 6 41-15,-2-6 43 0,-5 3 47 0,0-3 48 0,7 1 63 0,-7 1 71 16</inkml:trace>
  <inkml:trace contextRef="#ctx0" brushRef="#br0" timeOffset="11255.43">18273 6186 0 0,'0'-16'94'0,"0"5"93"15,0-2 58-15,0 4 46 0,0-3 37 0,0 3 37 16,0 0 28-16,0-1 34 0,0 5 30 0,0 1 31 0,0-1 30 0,0 5-3 0,0 0-23 0,0 0-90 0,0 0-129 0,9-6-66 15,-9 6-31-15,0 0-22 0,0 0-19 0,0 0-17 16,0 0-16-16,0 0-14 0,0 0-16 0,0 0-10 0,0 0-10 0,0 6-11 0,7-1-11 0,-7-1-9 16,5 1-6-16,-5-1-4 0,6 6-6 0,-6 1 2 0,7-1 2 0,-7 4 4 15,6-4 3-15,-6 4 1 0,8 6-2 0,-8-6-2 0,5 1-6 0,-5 4-8 16,0 0-10-16,7 1-17 0,-7 1-18 0,0-2-16 0,0-1-16 0,6 3-19 0,-6-2-18 16,6 2-28-16,-6-3-28 0,8 1-36 0,-8 2-33 0,7-2-58 0,-7 1-66 15,5-5-68-15,-5-2-67 0,9 2-14 0,-4 0 13 0,-5-5 20 0,5 1 28 0,-5-7 32 16,0 5 37-16,8-4 39 0,-8-5 45 0,0 4 47 0,0-4 48 0,0 0 61 15,0 0 65-15</inkml:trace>
  <inkml:trace contextRef="#ctx0" brushRef="#br0" timeOffset="11428.8">18294 6508 56 0,'-5'-5'154'16,"-2"-1"62"-16,-7 2 47 0,7-2 41 0,1 1 38 0,1 1 34 0,5-1 31 0,-8-5 30 16,8 6 26-16,-8-1 24 15,8-1 22-15,0 3-52 0,0-3-93 0,0 0-81 0,0 2-74 0,0-1-43 0,0-5-27 0,8 7-22 0,-8-3-17 0,0 1-21 16,8 1-12-16,-8-2-17 0,5 0-8 0,1 2-9 0,1-6-7 0,-2 6-11 15,4-2-13-15,-2-3-21 0,-2 5-29 0,8-1-32 0,-7-5-34 0,7 4-39 0,0 1-38 32,1 1-62-32,-7-2-75 0,7-3-73 0,-4 5-71 0,3-1-24 0,1-1-3 15,-7-4 11-15,6 5 21 0,0-4 31 0,-7 3 40 0,8-2 43 0,-7-6 48 0,-2 2 51 16,3 3 51-16,-3-6 64 0,9 6 71 0</inkml:trace>
  <inkml:trace contextRef="#ctx0" brushRef="#br0" timeOffset="11887.29">18613 6088 0 0,'0'0'44'0,"0"4"118"0,0-4 55 0,0 0 40 0,-8-4 26 0,8 4 24 0,-5-5 21 16,5-1 28-16,0 6 28 0,0-4 27 0,-5-2 28 0,5 1 15 0,0 1 9 16,0 4-88-16,0-6-141 0,0 1-58 0,0 1-17 0,0-1-3 0,0 1 3 15,0-2-2-15,0 3 0 0,0-4-8 0,0 2-12 0,0 1-8 0,5-1-14 16,-5-1-11-16,0 2-12 0,5-1-14 0,-5 1-15 0,8-1-13 0,-8 1-9 0,6-2-7 16,1 0-7-16,1 3-2 0,-8 3-5 0,5-6-3 0,1 6-6 0,2-6-2 15,-3 6-5-15,-5-3-4 0,8 3-4 0,-3 0-2 0,2-6-1 0,0 6 1 16,-2 6-3-16,2-6 1 0,1 0-1 0,-2 3 2 0,1-3 0 0,-1 6 0 15,-1 0-1-15,2-3 1 0,2 3-2 0,-4 4-1 0,1-5-2 0,1-1-3 0,-2 5-2 16,4 2-5-16,-2-2-2 0,-7 1-4 0,5 0-7 0,-5-1-7 0,0 2-7 0,0 4-4 16,0-5-2-16,-5 4-6 0,5-4-4 0,-7 5-3 0,-2-5-3 0,9 4-2 15,-5-4-4-15,-2-1-2 0,1 6-3 0,1-5 0 0,-11-1 2 0,11 0 2 16,-1 2 3-16,-1-2 5 0,1 1 3 0,-2 1 5 0,1-3 6 0,2-2 2 16,5 3 5-16,-7 2 1 0,0-7 5 0,7 2 4 0,-5-1 6 0,5 5 3 0,-8-7 4 15,8 3 1-15,0-2 1 0,0 1 0 0,-5-5-3 0,5 0 3 0,0 0 1 16,5 6 4-16,-5-3 6 0,0 4 10 0,0-2 10 0,8-5 10 0,-8 4 11 15,5-4 9-15,2 5 9 0,-7-5 7 0,7 0 9 0,-2 4 9 0,10-4 8 16,-9 0 8-16,1 6 9 0,4-6 4 0,5 4 6 0,-5-4-2 0,1 5-2 16,4-5 1-16,-5 5-2 0,10-1-2 0,-9 2-1 0,8-6-3 0,-8 6-2 0,7-2-7 15,-3 1-5-15,-5 1-8 0,1 1-5 0,2-1-7 0,-7-1-7 0,-1 5-8 16,-1-4-6-16,4 3-6 0,-2-4-6 0,-7 5-5 0,0-1-2 0,0 0-3 16,0-3 2-16,-7 9-3 0,7-5 3 0,-14-1-2 0,8 0-1 0,-1 0-1 0,-7 7 1 15,2-5-6-15,1-3-11 0,-5 2-20 0,-3 0-23 0,7-1-32 0,-8 3-39 16,8-3-47-16,-9 0-48 0,3 1-81 0,4-5-89 0,-4 5-85 0,-3-4-81 15,8-3-27-15,-8 3-3 0,2-2 16 0,6 1 25 0,-6-5 36 0,-1 4 44 0,1-4 47 16,6 5 54-16,-6-5 58 0,-2 0 60 0,9 0 74 0,0 0 76 0</inkml:trace>
  <inkml:trace contextRef="#ctx0" brushRef="#br0" timeOffset="12786.03">19303 7948 0 0,'0'-6'5'0,"0"6"118"0,-5 0 73 16,5 0 51-16,0-4 39 0,0 4 33 0,0 0 30 0,0-5 27 0,0 0 28 0,0 5 25 0,0 0 24 0,0 0 22 0,0 0 25 0,0 0-82 0,0 0-140 0,0 0-74 0,0 0-41 0,0 0-18 0,0 0-10 0,0-4-10 16,0 4-7-16,0 0-11 0,0 0-11 0,0 0-9 0,0 0-12 0,0 0-11 0,0 0-13 0,0 0-14 15,0 0-18-15,-8 0-18 0,8 0-17 0,0 4-13 0,0-4-12 0,0 0-7 16,0 0-9-16,-6 0-2 0,6 0-2 0,0 5 3 0,0 0 3 0,0-1 8 15,-7 2 10-15,7 0 8 0,0-2 10 0,0 1 6 0,0 5 7 0,-5-7 6 16,5 8 6-16,0-7 7 0,0 2 5 0,0 0 7 0,0-6 4 0,0 0 3 0,0 3 4 16,0-3 3-16,0 0 0 0,0 0 9 0,0 0 5 0,0 0 11 0,0 0 12 15,0 0 7-15,0 0 12 0,0 0 3 0,5-3 1 0,-5-3-2 0,0 0-2 16,0 2-5-16,0-1-3 0,0-1-7 0,0-1-5 0,0 1-13 0,0-3-10 0,0 3-14 16,0-4-11-16,0 0-20 0,0 0-16 0,-5 6-15 0,5-5-15 0,-9 4-13 15,9-5-17-15,-5 4-14 0,5 1-15 0,-7-5-20 0,1 7-17 0,6-3-24 16,0 2-26-1,-5-1-22-15,5-1-25 0,-9 6-34 0,9-3-33 0,0 3-63 0,0 0-70 0,0 0-42 0,0 0-23 0,0 0 4 0,-7 0 20 0,7 0 27 0,0 3 31 16,-5 3 38-16,5-6 41 0,0 0 41 0,-8 5 42 0,8-5 49 0,-5 4 53 16,5 2 67-16,-6-3 78 0</inkml:trace>
  <inkml:trace contextRef="#ctx0" brushRef="#br0" timeOffset="13226.42">19129 8027 39 0,'0'0'146'0,"0"4"63"0,0-4 46 0,0 0 38 0,5 0 35 16,-5 0 30-16,0-4 28 0,0-2 28 0,6 6 29 0,-6-3 24 0,0-3 27 15,8 6-39-15,-8-6-81 0,5 3-82 0,-5-3-88 0,7 6-41 0,-7-6-21 16,6 2-13-16,2 4-13 0,-8-5-8 0,6 5-7 0,-6-6-13 0,7 6-10 0,-2 0-10 16,-5-3-12-16,8 3-7 0,-2 0-8 0,-1 0-6 0,3 0-7 0,-3 3-4 15,2-3-4-15,7 6-5 0,-8-6-3 0,6 5-3 0,2 5-3 16,-1-4-1-16,8 3-2 0,-2 0 0 0,1 1 1 0,4 4 0 0,3 2 1 0,-1-1 3 16,8 3-1-16,-2 3 2 0,-1-2-1 0,9-1 3 0,0 9 3 0,4-5 0 15,2 5-2-15,0-5-1 16,7 4 0-16,-1-3 0 0,6 3 2 0,0 2-2 0,8 2 0 0,-8-6 0 0,13 1 3 15,-5 3-3-15,5-1-2 0,0-5-2 0,8 7-1 0,0-4 0 0,0-1 2 0,-3 1 2 0,3-1 1 0,0 2-1 0,3-3-4 16,5 3 0-16,-11-3-1 0,11 3-1 0,-3-7-2 0,1 5 2 0,-1-3-1 16,0 1 0-16,1-1 1 15,-1-2-1-15,3 5 0 0,5-3 1 0,-10-3-3 0,2 3 3 0,3-2 0 0,-4-1 1 0,-4-3 0 0,6 6-1 0,-9-8-1 0,9 8 1 16,-12-6 1-16,4-2 1 0,-6 2 2 0,3 6-1 0,-3-8 3 0,-6 2 0 31,6-1 1-31,-12 2 2 0,6-1-1 0,-7 0 5 0,2 0 0 0,-9-2 2 16,9 2 0-16,-10 0-3 0,3 0-1 0,-6-2-3 0,-2 2 3 0,-6 0-2 0,7-5-4 15,-7 4 0-15,0 1-3 0,-1-6-1 0,-4 1-1 0,-2 1-2 0,1-1-1 16,-1-1-2-16,-5-4-1 0,-1 5 0 0,-8-6 1 0,8 2-1 0,-13-1 0 16,1-1 0-16,-1 2 1 0,-5-6-1 0,-3 3 4 0,1-3 0 0,1 0 2 0,-7 0 0 15,0 0-2-15,0 0-8 0,0 0-14 0,-7 0-17 0,1 0-18 0,1 0-21 16,-3 0-21-16,0-3-25 0,3 3-25 0,-9-6-27 0,1 2-30 0,6-1-21 16,-5-1-17-16,5 2-27 0,-6-2-24 0,8 2-40 0,-3-1-43 0,2 0-48 0,1 1-42 15,5-2-3-15,-7 2 16 0,7 4 29 0,0-5 35 0,7-1 35 0,-7 3 38 0,5-7 33 16,-5 4 32-16,6 1 39 0,2 1 41 0,-8-7 52 0,5 2 66 0</inkml:trace>
  <inkml:trace contextRef="#ctx0" brushRef="#br0" timeOffset="13557.94">23961 9145 0 0,'-8'5'31'0,"8"-5"146"0,-5 0 78 0,-3 0 55 16,2-5 38-16,6 5 36 0,-5-4 32 0,-2 4 28 0,7-6 27 0,0-4 24 0,-9 5 25 0,9 5 21 0,0 0 25 0,0 0-113 0,0 0-189 0,0 0-89 0,0 0-39 0,0 0-16 0,0 0-5 0,0 0-8 15,0 0-6-15,0 0-6 0,0 0-11 0,0 0-6 0,0 0-6 0,0 0-13 16,0 0-7-16,0 0-15 0,0 0-13 0,0 0-13 0,0 0-13 0,0 0-7 16,0 0-5-16,0 0 2 0,0 5-1 0,0 1 2 0,0-2 5 0,0 6 1 0,0-5 2 15,9 4 3-15,-9 1 4 0,7 1 3 0,-7-1 6 0,5-1 4 0,1 0 6 0,2 6 1 16,5-6-4-16,-8 7 0 0,9-2-5 0,-2-4 0 0,1 5-5 0,1 0 1 16,-1-2-1-16,0 2-1 0,0 0-2 0,1 0 0 0,-2 0-2 0,-6 3-1 15,7-2-3-15,-5-7-1 0,-3 6-3 0,2-6-1 0,-1 1-1 0,0 5 3 16,-6-9 1-16,0 3 2 0,0 0 1 0,-6-3 3 0,0 4 3 0,-1-5-2 15,-6 4 1-15,0-5-10 0,2 7-8 0,-10-7-13 0,-5 1-14 0,7 2-16 16,-14 2-16-16,6-6-26 0,-4-3-26 0,-1 6-36 0,-2 0-45 0,2-3-60 0,-2-3-70 16,-4 6-92-16,5-6-102 0,-7 0-33 0,1 4 0 0,1-4 19 0,-1 0 25 15,-6 0 33-15,-2 0 35 0,3 0 42 0,-4-4 44 0,4 4 51 0,-7-6 56 0,3 3 66 16,-3-3 68-16</inkml:trace>
  <inkml:trace contextRef="#ctx0" brushRef="#br0" timeOffset="14583.73">17720 7918 0 0,'8'-4'2'0,"-2"-1"109"16,-6 5 66-16,5-4 46 0,3-1 34 0,-8 5 29 0,0 0 26 0,0 0 21 0,0 0 19 0,7 0 17 0,-7 0 14 0,0 0 10 0,0 0 9 0,0 0-90 0,0 0-147 0,0 0-65 0,0 5-23 0,0-1-10 0,0 1 2 0,0 5-4 0,0-1-3 16,0 0 0-16,6 3-4 0,-6 3 1 0,0-2 3 0,0 8 5 0,0-3 5 0,0 1 8 15,0 2 8-15,0-2-8 0,8 5-19 0,-8 0-12 0,0 0-14 0,0 3-7 16,0-9-3-16,5 13-2 0,-5-9-1 15,0 4-2-15,5-3-4 0,-5 3 1 0,0 2-2 0,9-4-1 0,-9 1-2 0,0-1 1 0,0 1-2 0,5-1 0 16,-5 2-2-16,0-7-1 0,7-1-1 0,-7 3-1 0,0-2-2 0,6-4-2 0,-6-5-2 16,7 5-1-16,-7-6-1 0,0-4 1 0,0 5 3 0,0-4 4 0,7-2 8 15,-7-4 12-15,0 0 17 0,0 0 17 0,0 0 15 0,0 0 14 0,0 0 13 16,0 0 7-16,0 0 5 0,0-4 2 0,-7-2 3 0,7-4-2 0,0 5-1 16,0-4-3-16,-7-1-3 0,7 1-11 0,-6-7-14 0,-1 2-17 15,7-1-17-15,-5-1-13 0,-4 2-11 0,4-5-7 0,0 4-3 0,-3-4-4 0,2 4-1 0,-1-3 1 16,-1-3-5-16,3-3 0 0,-1 5-4 0,-2-7-3 0,3 3-2 0,-2-3 0 15,1 3-2-15,6-3 0 0,-7-2 0 0,0-2-1 0,7 5 0 0,-7-4 0 0,7 6-1 16,-5-3 1-16,5 7-1 0,0-6 2 0,-8 11-3 0,8-5 1 0,0 4-1 16,0 5-2-16,0-4 1 0,8 4-1 0,-8-5-3 0,0 5-2 0,5 0 1 15,-5 0-3-15,7 6-2 0,0-5 1 0,0-2-2 0,-7 1 0 0,13 5 0 0,-8-5 1 16,3 7 0 0,3-3 0-16,-3-3 1 0,5 9 1 0,0-6 1 0,1 3-1 0,-2-4 0 0,1 7 1 0,1 0-1 0,-1 0 0 0,-2 0 1 0,2 7-1 15,3-4-1-15,-11 3-1 0,8-1 0 0,-8 5 0 0,3-7 1 0,0 7 2 16,-3 1-2-16,1 4 2 0,1-6 2 0,-7 5-1 0,0 0 4 0,0 7 3 0,0-8 1 15,0 8 3-15,-7 0 2 0,7 1 0 0,-6-1-2 0,1 3-1 0,-3-5-6 16,0 2-5-16,3 3-4 0,-3-6-7 0,3 3-9 0,0-2-8 0,-4 2-13 16,-3-8-16-16,4 2-17 0,2-6-21 15,1 6-22-15,-3-5-22 0,3-1-25 0,-2 6-22 0,0-4-22 0,-6-1-39 0,6-1-49 0,2-5-63 0,-4 7-62 0,-1-2-31 16,2-3-6-16,2 3 11 0,-1-3 24 0,-1-2 31 0,3 1 34 0,-1-1 38 16,-2-4 38-16,3 0 40 0,-2 0 40 0,7 0 53 0,-6-4 55 0</inkml:trace>
  <inkml:trace contextRef="#ctx0" brushRef="#br0" timeOffset="15104.31">18047 7928 0 0,'0'0'14'0,"0"-4"7"0,5 4 3 0,-5 0 3 0,0-6 2 0,0 6 3 0,0 0 6 0,0 0 3 0,0 0 5 0,0 0 0 0,0 0-1 0,0 0 4 0,0 0 6 0,0 0 5 0,0 0 9 0,0 0 6 15,0 0 6-15,0 0 10 0,0 0 6 0,0 0 11 0,0 0 11 0,0 0 11 0,0 0 11 0,0 0 7 0,0 0 5 0,0-4 4 0,0 4 1 16,0 0 4-16,0-5 2 0,0 5 3 0,0-4 3 0,0 4 3 0,8 0 0 16,-8 0-7-16,0-5-7 0,0 5-11 0,0-6-11 0,0 6-9 0,0 0-7 15,0 0-4-15,6-4-1 0,-6 4 3 0,0 0 7 0,0 0 4 0,0 0 6 0,0 0 5 16,0-6 7-16,0 6 7 0,0 0 2 0,0-5 6 0,0 5 1 0,0 0-2 16,0-4-3-16,0 4-5 0,0 0-9 0,0 0-6 0,0 0-10 0,0 0-11 15,0 0-10-15,0 0-14 0,0 0-10 0,0 0-15 0,0 0-14 0,0 0-16 0,0 0-14 16,0 0-14-16,0 0-13 0,0 0-12 0,0 0-11 0,0 0-5 15,0 4-4-15,0-4 3 0,0 5 2 0,-6 5 4 0,6-4 2 0,0 3 2 0,0 6 5 16,0-1 3-16,0 2 5 0,0 3 5 0,0 5 8 0,-8-3 5 0,8 1 6 0,0 4 3 16,0 2-1-16,-5-3-3 0,5-1-5 0,0 0-14 0,0 1-15 0,0-1-13 15,0 1-16-15,5-5-14 0,-5 5-17 0,0-7-18 0,0 3-22 0,8-6-25 16,-8-2-27-16,6 2-26 0,-6 0-27 0,7 0-46 0,-1-6-55 0,-6 1-55 16,5-1-52-16,2-3-34 0,-7 4-19 0,9-5 5 0,-4-5 17 0,2 4 32 0,-1-4 33 15,-1-4 38-15,4 4 40 0,-9-5 41 0,7-5 42 0,4 4 52 0,-3-3 58 16,-3-6 58-16,10 6 68 0</inkml:trace>
  <inkml:trace contextRef="#ctx0" brushRef="#br0" timeOffset="15428.43">18365 8089 91 0,'9'-13'181'0,"-9"-8"61"0,0 6 45 0,5 2 44 0,-5-2 40 0,0 0 37 15,0 0 37-15,0 6 36 0,0-1 34 0,-5 1 31 0,5-3 30 0,0 8-65 16,0-6-120-16,0 6-85 0,0-2-68 0,-9 2-42 0,9 4-23 0,0-5-23 16,-5 5-25-16,5-4-21 0,-7 4-22 0,-1 0-21 0,8 0-21 0,-6 0-16 0,0 0-17 15,-1 0-9-15,-6 4-7 0,7 1-8 0,-7-1-3 0,8 2-5 16,-11-2-1-16,4 6 1 0,1 0 0 0,3 0 1 0,-5 1 2 0,-1 2 3 15,1-4 1-15,1 3 3 0,5 3-3 0,-5-6 0 0,-1 4-4 0,5-2-3 0,2 4-6 0,1-5-5 16,-2 3-3-16,-2-2-5 0,4-2-3 0,5 1-3 0,-6-1 1 0,6 1-3 16,-7 1 0-16,7-2 2 0,0-3 1 0,0 3 2 0,-5-3 4 0,5 3 6 15,0-5 2-15,0 1 7 0,0-1 4 0,0 2 4 0,5 0 5 0,-5-3 1 0,0 3 2 16,0 0 1-16,0-3 1 0,7 3 1 0,-7-2 2 0,6 5 2 0,-6-3 0 16,5-1 1-16,-5-1 3 0,9 2 2 0,-2-1 2 0,-7-1 0 0,11 2 3 0,-3-2 2 15,-3 1 1-15,3-1 3 0,-1 1 0 0,5 5 1 0,-7-5 2 0,10 1-2 16,-10-3 1-16,9 4 1 0,-1-2-3 0,0 3 1 0,0-3-2 15,-8 1-7-15,11-3-10 0,-5 9-15 0,2-9-14 0,-5 3-22 0,4 0-25 0,-6 3-25 16,8-5-31-16,-7 1-41 0,-2-1-49 0,4 7-76 0,-4-7-84 0,0 2-52 16,3 0-31-16,-8-2-2 0,5-4 13 0,-5 0 24 0,0 0 29 0,0 0 37 0,0 0 36 0,0 0 42 15,0 0 43-15,-5-4 52 0,5-2 54 0,0-4 71 0,0 5 71 16</inkml:trace>
  <inkml:trace contextRef="#ctx0" brushRef="#br0" timeOffset="15689.25">18515 8100 0 0,'8'-11'16'0,"-2"2"130"0,-6-5 72 0,6 3 55 0,1 1 43 0,-7-4 43 16,0 4 36-16,5-5 37 0,-5 6 34 0,9-6 36 0,-9 6 35 15,0-1 31-15,0 5 32 0,0 1-94 0,5-2-160 0,-5 0-82 0,0 2-37 0,0 4-26 16,0 0-21-16,0-5-17 0,0 5-17 0,0 0-18 0,0 0-18 0,0 0-20 16,0 0-17-16,0 0-21 0,0 0-17 0,0 0-17 0,0 0-18 0,0 0-13 15,0 0-7-15,0 0-5 0,0 5 1 0,0-1 0 0,0 8 1 0,0-8 1 0,0 7 1 16,0 2 2-16,0 2 3 0,0 0 4 0,7 4 5 0,-7 1 2 0,0 5 3 0,0-7-6 15,0 7-11-15,0-1-17 0,6 0-16 0,-6 1-20 0,0-1-20 16,0-3-17-16,0-2-17 0,5 5-17 0,-5-9-21 0,8 4-21 0,-8-5-23 0,8 2-24 16,-8-1-18-16,5 0-34 0,0-6-36 0,-5 1-45 0,8-1-47 0,-8 0-27 15,6 2-19-15,-6-7 8 0,0 2 20 0,7 0 25 0,-7-6 31 0,0 0 35 0,0 0 37 16,0 0 37-16,0 0 39 0,0 0 51 0,-7 0 51 0,1-6 56 0,-2 6 66 0</inkml:trace>
  <inkml:trace contextRef="#ctx0" brushRef="#br0" timeOffset="15863.12">18476 8325 0 0,'-5'0'13'0,"-2"-6"125"0,7 6 73 0,-7-5 50 16,7 5 42-16,-7-4 36 0,7 4 32 0,0-6 31 0,0 1 29 0,0 5 28 0,-6-4 25 16,6 4 24-16,0-5 19 0,0 5-91 0,6 0-160 0,-6-4-80 0,0-2-42 15,0 6-25-15,0-4-18 0,0-1-16 0,0 5-14 0,7-6-16 0,-7 2-14 16,0-1-11-16,7 5-10 0,-7-6-9 0,0 2-8 0,7-1-17 0,-2 1-24 16,3 4-25-16,-3-6-32 0,1 3-33 0,2-3-33 0,-3 6-40 0,2-6-47 15,1 6-68-15,-2-3-79 0,7 3-55 0,-8-6-41 0,4 6-11 0,-4 0 6 0,8 0 24 16,-8-6 28-16,3 6 39 0,-8 0 41 0,8-4 46 0,-3 4 46 0,0-5 52 0,-5 5 53 15,0 0 66-15,8-4 77 0</inkml:trace>
  <inkml:trace contextRef="#ctx0" brushRef="#br0" timeOffset="16321.16">18816 8100 23 0,'5'-11'99'0,"2"7"45"16,0-5 37-16,-7 3 35 0,5-3 31 0,-5 3 31 16,8-4 30-16,-8 5 30 0,0 1 31 0,7-1 29 0,-7 1 30 0,0-2-33 0,5 6-64 0,-5-3-42 0,0-3-32 0,7 0-19 0,-7 3-16 0,0 3-11 15,0-6-10-15,7 0-10 0,-7 6-12 0,0 0-12 0,0 0-14 0,0-4-12 16,0 4-12-16,0 0-12 0,0 0-12 0,0 0-10 0,0 0-14 0,0 0-11 15,0 0-11-15,0 0-9 0,0 0-9 0,0 0-8 0,0 0-8 16,0 0-8 0,0 0-7-16,0 0-7 0,0 0-6 0,0 4-6 0,0-4-2 0,-7 0-1 15,7 6 3-15,-7-6 2 0,7 6-1 0,-5 3 2 0,-2-3 1 0,-1 3 1 0,3 0 0 16,-2 0 4-16,-5 1 0 0,4 5 2 0,-5 0 1 0,7 0 2 0,-6 0 3 16,3-2-3-16,4 2-4 0,-8 0-3 0,8 0-2 0,-4 0-2 0,2-2-3 0,2 2 0 15,5-3-1-15,-6 1-1 0,6-4 0 0,-7 6 2 0,7-4-2 0,0-1 1 16,-6-1 0-16,6-5-2 0,0 7-1 0,0-2 0 0,0-3-3 0,0 4-4 15,0-5-2-15,6-1-3 0,-6 5-5 0,7-3-1 0,-7-6-6 0,6 3-4 16,-1 3-7-16,2 0-11 0,2-6-11 0,-4 3-16 0,1-3-19 0,6 6-23 0,-3-6-24 16,3-6-26-16,-6 6-21 0,7 0-38 0,0-3-44 0,1-3-41 0,-9 0-39 15,10 3-45-15,-3-8-46 0,-5 7-7 0,-2-5 14 0,11-1 23 0,-11 4 32 0,1-3 38 16,1-2 39-16,-2 2 39 0,-5-1 39 0,9 1 48 0,-9-1 47 0,5-1 48 16,-5-2 62-16</inkml:trace>
  <inkml:trace contextRef="#ctx0" brushRef="#br0" timeOffset="16447.72">18939 8201 1 0,'0'-9'72'0,"6"0"61"0,-6-7 50 15,0 7 49-15,0-6 49 0,0 6 48 0,0 0 45 0,-6-1 46 0,6 4 46 0,0-3 42 16,0-2 43-16,0 7-1 0,0-1-25 0,0 1-49 0,0 4-63 15,0 0-48-15,0 0-39 0,0 0-41 0,0 0-41 0,0 0-39 0,0 0-42 0,0 0-37 16,0 0-30-16,0 0-29 0,-7 4-25 0,7 1-18 0,0 4-19 0,-5 1-11 16,5 5-8-16,-9 4-5 0,9 1-7 0,0 1-7 0,-5-3-11 0,-2 7-19 15,7-1-23-15,-6 6-45 0,6-7-53 0,0 3-100 0,-5 2-120 0,5 2-93 0,-8-6-75 16,8 7-28-16,0-3-5 0,-8-4 14 0,8 6 20 0,-5-5 32 16,-2-1 38-16,0-6 49 0,2 3 55 0,-10-8 64 0,10 8 73 0,-9-11 89 0,9 4 93 0</inkml:trace>
  <inkml:trace contextRef="#ctx0" brushRef="#br0" timeOffset="17135.09">23779 3983 5 0,'-8'14'76'0,"1"0"30"16,1-5 4-16,6 3-4 0,-6-9-7 0,6 8-25 0,0-11-37 0,0 0-17 0,0 0-10 0,0 0-5 0,0 0-3 0,0 4-33 0,6-4-46 0,0 0-33 0,-6 0-23 0,7-4 12 0,1 4 27 0,-3-5 27 0,1 5 50 0</inkml:trace>
  <inkml:trace contextRef="#ctx0" brushRef="#br0" timeOffset="17577.14">23961 3429 0 0,'0'0'1'0,"0"0"103"0,0 0 64 0,0 0 43 16,0 0 34-16,0 0 31 0,-8 0 30 0,8 0 27 15,-5-4 29-15,5-1 29 0,-8 5 25 0,8-5 27 0,-6 5 23 0,6-4-70 0,0 4-128 0,0 0-62 16,0 0-30-16,0 0-17 0,-5-6-9 0,5 6-13 0,0 0-15 0,0 0-13 16,0 0-15-16,0 0-14 0,0 0-16 0,0 0-12 0,0 0-14 0,0 0-12 15,0 0-11-15,0 0-8 0,0 0-9 0,0 0-6 0,0 0-6 0,0 0-4 16,0 0-2-16,0 0-4 0,0 0-4 0,0 0 1 0,0 0-3 16,5 0 6-16,-5 6 5 0,6-6 11 0,2 4 10 0,-8 1 9 0,5 4 7 0,3 3 5 0,4-3 4 15,-5 1 5-15,5 4 5 0,1 1 6 0,1-2 6 0,-1 8 3 0,0-2 4 16,0 2-4-16,1-3-5 0,4 1-6 0,-5 2-9 0,0 3-4 0,6-6-9 0,-4 3-1 15,-3-2-2-15,0 2 0 0,9-3-1 0,-8 1-2 0,0 2 1 0,0-2-3 16,-2 2 0-16,5-3 0 0,-3-3-3 0,-2 3-10 0,2-2-13 0,0-1-15 16,-5-1-18-16,5-3-21 0,-8 3-25 0,4-4-27 0,-4-1-29 0,8 0-31 0,-13 3-27 15,7-9-44-15,-7 3-52 0,6-1-51 0,-6-5-48 0,0 0-34 0,0 0-27 16,0 0 5-16,0 0 19 0,0 0 31 0,0 0 32 0,-6-5 39 0,6-1 40 0,-7-3 39 16,1 3 40-16,-1-3 48 0,2 0 50 0,-4-1 51 0,4-4 63 0</inkml:trace>
  <inkml:trace contextRef="#ctx0" brushRef="#br0" timeOffset="17783.3">24240 3654 0 0,'0'-9'24'0,"0"-1"142"0,0 1 77 0,5-2 59 16,-5-4 52-16,-5 6 44 0,5-1 44 0,0 1 37 0,0 0 41 0,0-3 33 15,-6 3 33-15,6-1 34 0,0 1 27 0,0 0-101 0,0 3-179 0,0-3-83 16,0 3-39-16,6 2-25 0,-6-1-21 0,0-1-17 0,0 6-18 0,0-4-17 16,0 4-17-16,0 0-17 0,0 0-19 0,0 0-14 0,0 0-17 0,0 0-40 15,0 0-23-15,0 0 0 0,0 4 0 0,-6 2 0 0,6-1 0 0,0 5 0 16,-7 5 0-16,1-2-9 0,-1 7-7 0,1 0-22 15,-1 9-26-15,-7-4-34 0,9 8-44 0,-8 1-55 0,-6 6-64 0,4 5-138 0,-4-8-165 0,-2 8-78 0,5-2-30 16,-5 2-4-16,3-5 14 0,-9-3 21 0,-1 3 30 0,4-10 47 0,-3-2 55 16,-6-2 64-16,6-7 69 0,-5-10 78 0,0 0 86 0</inkml:trace>
  <inkml:trace contextRef="#ctx0" brushRef="#br0" timeOffset="21045.38">25862 6356 0 0,'0'0'31'0,"0"-5"35"0,0 1 21 0,0-1 20 0,0 5 24 0,0-7 24 0,0 4 25 0,0 3 26 0,0 0 25 0,0-6 26 0,0 6 21 0,0-5-16 16,0 5-35-16,0-4-20 0,0 4-8 0,6-6-2 0,-6 6-2 0,0-3-5 0,0 3-9 0,0-6-12 0,0 6-9 0,0 0-13 0,0-4-11 0,0 4-7 0,0 0-9 0,0-5-3 0,0 5-4 15,0-6-3-15,0 6-2 0,0 0-1 0,-6-4-2 0,6 4-4 0,0 0 0 0,0 0-7 16,0-6-2-16,0 6-5 0,0-5 0 0,0 5-4 0,0 0-3 0,0 0-3 15,-5-4-4-15,5 4-5 0,0 0-3 0,0-5-7 0,0 5-5 0,-9 0-5 16,9 0-8-16,0 0-5 0,-7 0-7 0,2 0-7 0,5 0-4 0,-6 0-6 16,-2 0-6-16,8 0-2 0,-5 0-3 0,-3 0-2 0,3 5-2 0,5-5 0 0,-7 4-2 15,0-4-1-15,2 5 0 0,-3 1-2 0,8-2 2 0,-7 2 0 0,7-1-1 16,-5-1 1-16,-3 5 0 0,8-3-1 0,0-2 3 0,-6 1-1 0,6 4 0 16,0-2 0-16,0-2 1 0,-5 4-1 0,5-5 1 0,0 6 2 0,0 0-2 0,0-6 2 15,0 8 1-15,5-8 0 0,-5 7 0 0,0-8 1 0,0 7 1 0,6-5 0 16,-6 5 0-16,8-4 3 0,-8 3-2 0,5-4 2 0,-5-1 4 0,7 2 0 15,1-2 4-15,-3 1 6 0,-5-1 6 0,7 1 6 0,0-5 7 0,-2 0 5 0,3 0 6 16,5 0 3-16,-7 0 4 0,-1 0 5 0,2-5 3 0,7 1 2 0,-8-1 3 16,6 1 0-16,-3-2 0 0,-2 2 0 0,4-1 1 0,-4-4-3 0,-1 3-1 15,2-4 1-15,-3 5-2 0,-5-1 1 0,7-1-4 0,-7 1 0 0,6-3-2 0,-6 3-2 16,0-4-2-16,0 5-4 0,6-4-4 0,-6 3-7 0,-6-3-7 0,6 0-5 16,0-1-6-16,-6-1-8 0,6 1-3 0,-7 7-5 0,7-7-3 0,-5-1-5 15,-3 1-2-15,2 1-2 0,-1-2 0 0,7 7-5 0,-6-5 1 0,-6 3-2 16,3 3-1-16,4-9-2 0,-2 12 0 0,1-4-5 0,1-1 2 0,-4 5-4 15,2 0 0-15,-4 0-3 0,3 0 1 0,3 0-1 0,-3 5-1 0,3-1 3 16,-9-4 1-16,9 12-1 0,-3-9 4 0,1 3 0 0,-6-1 3 0,7 3 1 0,1-2 0 16,-3 3 4-16,0-4 0 0,3 5 2 0,-1 1 1 0,-1-7 0 0,7 5 1 0,-5 1-3 15,5-5 4-15,-9 4-3 0,9 3 0 0,-5-3 0 0,5-5-1 16,0 6 1-16,0 0-1 0,0 0 1 0,0-4-2 0,0 3 1 0,0 0-1 16,5 1 1-16,-5-1 3 0,9 3-1 0,-9-3 1 0,5 0 3 0,2 1 0 0,-1-5 3 15,-1 4 0-15,3 1 4 0,0-4 0 0,3 3 2 0,-3-3 1 0,-3-3 1 16,10 3 3-16,-10-2 1 0,9-4 0 0,-1 0 4 0,-8 0 3 0,9 0 3 0,-9 0 2 15,11-4 8-15,-5 4 0 0,-4-6 5 0,-2-3 5 0,11 5 5 0,-11-1 6 16,1-5 3-16,1 4 6 0,-1-3 1 0,2 0 4 0,-3-1 2 0,2 5-1 16,-7-4-1-16,0-3-3 0,6 3-4 0,-6-1-6 0,0 1-4 0,0 0-5 15,0-7-15-15,0 6-28 0,-6 0 0 0,6-3 0 0,-7 1 0 16,7 3 0-16,-5-6 0 0,-3 6 0 0,2 0 0 0,-1 3 0 0,1-4 0 0,1 1 0 0,-2 4-1 16,-2-1-22-16,-3 2-3 0,6 4-4 0,1-4 0 0,-4 4-2 0,2 0-2 15,2 0-1-15,-1 0-1 0,-2 4 3 0,3 0-1 0,-3 2 3 0,3-1 3 16,-9 4 0-16,9 1 2 0,-3 1 3 0,1-1 2 0,2-1 3 0,-3 6 3 15,2-5 0-15,6 4 3 0,-5-4 2 0,-3 4 0 0,8 2-1 0,0-7 2 16,0 4-2-16,-8-2-1 0,8 5 1 0,0-7 1 0,8 0-3 16,-8 6 3-16,0-6-1 0,8-3 4 0,-8 4 0 0,5-1 4 0,1 0 0 0,2-3 4 0,-3-2 3 15,2 1 3-15,6 1 1 0,1-6 6 0,-1 0 11 0,0 0 4 0,-2 0 8 16,5-6 8-16,2 1 4 0,-4 1 7 0,-2-5 2 0,7 3 3 0,-6-3 2 16,0-1-1-16,0-5 2 0,-5 6-1 0,5-1-40 0,-7-4-23 0,-1 2 0 15,3 3 0-15,-8-1 0 0,7 1 0 0,-7 0 0 0,0-3 0 0,0 3 0 16,0 0 0-16,-7 3 0 0,7-3 0 0,-8 0 0 0,8 2 0 0,-5-2 0 0,-1 4 0 15,-2 1-61-15,3-2-71 0,-10 3-25 0,9-3-25 0,0 2-29 0,-1 4-33 16,-6 0-38-16,7 0-51 0,-7 0-59 0,1 0-88 0,3 4-99 16,-3 2-33-16,6-3 5 0,-8 3 19 0,7 3 30 0,-4-3 40 0,-2 4 42 15,0-1 46-15,6-4 47 0,-5 5 55 0,-3-6 57 0,2 6 68 0,2-6 71 0</inkml:trace>
  <inkml:trace contextRef="#ctx0" brushRef="#br0" timeOffset="22242.21">25868 4822 0 0,'0'-5'1'0,"0"-1"39"0,-6 3 23 0,6-3 21 0,0 2 25 0,0-1 30 0,-5 1 32 0,5-2 33 0,-9 0 31 0,9 6 30 0,-7-4 24 0,7-1 1 0,0 0-18 0,-5 1-7 0,5-2-1 0,-6 2 1 0,6-1-2 0,-8 1-5 0,8-1-9 0,-5-2-18 16,5 4-19-16,-8-3-16 0,3 1-15 0,5 1-11 0,-7-2-7 0,7 3-6 16,-7-3-4-16,7 2-8 0,-5-1-3 0,-3 5-8 0,8-6-7 0,-7 3-12 15,7 3-6-15,0-7-14 0,-5 7-8 0,5 0-13 16,0 0-13-16,0 0-10 0,-8-5-9 0,8 5-9 0,0 0-8 0,0 0-7 0,0 0-8 0,0 0-5 15,0 0-5-15,0 0-6 0,0 0-2 0,0 0-3 0,0 0-1 0,0 5 2 0,0-5-1 0,0 7 0 16,-6-4 3-16,6 3 0 0,0 3 0 0,0-3 0 0,-5-3 2 16,5 7 0-16,0 1 1 0,0-1 1 0,0-1 3 0,0 0-1 0,0 1 0 0,0-5 0 15,0 4 1-15,0 3 0 0,0-3-1 0,0 1 1 0,0-1-1 16,5 0 0-16,-5-3 2 0,6 3 2 0,-6 3 0 0,0-9 2 0,8 3 2 0,-3 3 0 16,2-5 4-16,-7 1 5 0,8-5 5 0,4 7 7 0,-5-7 9 0,-2 3 5 0,8-3 8 15,-5-3 8-15,3 3 2 0,-4-7 5 0,7 7 0 0,-8-5 4 0,1 1 0 16,7-1 4-16,-7-5 4 0,-2 7 1 0,1-9 1 0,1 9-1 0,-1-9 1 0,-6 3-5 31,8 3-4-31,-8-3-4 0,5 0-1 0,-5-1-4 0,0 0 1 0,0 0-7 16,0-4-3-16,0 5-5 0,0-6-7 0,-5 4-7 0,5-2-8 0,-8 3-10 15,2-1-6-15,-1-4-4 0,1 6-4 0,1-1-6 0,-2 1-4 0,-2 4-3 16,4-5-4-16,-8 4-1 0,8 2-2 0,-4-1-1 0,-3 5-2 0,6 0-1 16,-2 0-1-16,-5 0-1 0,8 5 0 0,-9-1-1 0,9 8 2 0,-3-8 1 15,-4 10 1-15,4-4 4 0,-3 4-1 0,3 2 3 0,0-1-2 0,-3-2 0 16,4 1-2-16,2 7-1 0,-4-7-2 0,4 0 3 0,5 7-4 0,-7-8 1 15,1 2-1-15,6 0-3 0,0 0 1 0,-7-5 0 0,7-1-3 0,0 6 2 0,0-4 0 16,0-7 3-16,7 6 2 0,-7-5 5 0,0-1 6 0,6 1 2 0,-6-5 5 16,7 6 2-16,-2-6 2 0,4 0 3 0,-4 0 1 0,8-6 3 0,-8 1 2 15,11 1-1-15,-5-1 0 0,-3-5-7 0,4 6-9 0,1-7-15 0,1 1-17 0,-9 1-18 16,8 0-20-16,-5 3-20 0,-2-3-18 0,-1 3-25 0,2-3-23 0,2 3-30 16,-9 2-32-16,5-1-46 0,-5-1-51 0,0 3-72 0,0 3-75 0,0 0-38 15,0-6-12-15,0 6 10 0,0-4 24 0,0 4 29 0,0-5 34 0,0 1 38 16,-5-2 40-16,-4 0 43 0,2 2 48 0,2-1 56 0,-1 5 59 0</inkml:trace>
  <inkml:trace contextRef="#ctx0" brushRef="#br0" timeOffset="23366.66">25848 8051 7 0,'0'0'43'0,"9"4"23"0,-9-4 21 0,0 0 28 0,0 0 30 0,0 0 33 0,0 0 36 0,0 0 30 16,0 0 32-16,0 0 12 0,0 0 2 0,0 0 2 0,0 0-2 0,0 0 2 0,0 0-2 0,0 0-5 0,0 0-9 0,0 0-20 0,-9 0-25 0,9-4-24 0,0 4-26 0,0 0-20 0,-7-6-18 0,7 6-16 0,0 0-14 15,-5-5-13-15,5 5-12 0,0 0-9 0,0-4-11 0,-6 4-7 0,6 0-7 16,0 0-8-16,0 0-7 0,0 0-6 0,0 0-4 0,0 0-7 0,0 0-7 0,0 0-5 15,-8 0-4-15,8 0-4 0,0 4-3 0,0-4-4 0,-5 5-1 0,5 1-2 16,-8-2-2-16,8 7-1 0,-5-7 3 0,5 6-2 0,-7-1 1 0,7-4 2 16,0 5 1-16,-7 1 2 0,7-1 1 0,0-7-1 0,0 7 2 0,-5-5-1 15,5 1 0-15,0 3-1 0,0-3 0 0,0-3 1 16,0 3-1-16,5 0 1 0,-5-2 0 0,0 1 2 0,0-1 1 0,7-4 3 0,-7 0 4 0,0 5 7 0,7-5 10 16,-7 0 9-16,5 0 10 0,3 0 10 0,-3-5 6 0,-5 5 9 0,8-4 9 0,-2-1 7 15,-1 1 6-15,2-2 4 0,2 0 5 0,-4-3 0 16,1 3 4-16,1 3-3 0,-2-8-3 0,4 7-4 0,-9-5-5 0,0 3-5 0,7-4-6 15,-7 5-3-15,0-5-8 0,5 5-5 0,-5-4-4 16,0 5-6-16,-5-6-4 0,5 5-5 0,0-5-7 0,0 4-5 0,-7-3-8 0,7 4-4 0,-9-5-9 16,9 7-3-16,-5-3-5 0,-2-3-4 0,1 3-5 0,1 0-1 0,-4 6-5 0,2-4-4 15,2-1 0-15,-1 5-2 0,-2 0-1 0,-5-6 0 0,8 12-4 0,-2-6 1 16,0 0 0-16,2 5 0 0,-3-1 2 0,1 2 0 0,2 3 3 0,-3-3 0 0,8 3 2 16,-6 1 2-16,1-1 1 0,-3 2 4 0,8 4-3 0,-8-5 3 15,8 3 0-15,-5-2 1 0,5 4 0 0,0-5-1 0,0-1 1 0,-6 0 1 0,6 6-4 0,0-9 0 16,0 3-1-16,0 1 0 0,0-5 0 0,0-1-3 0,0 1 4 0,0-1 1 15,0-4 0 1,6 0 8-16,-6 6 8 0,5-6 9 0,-5 0 8 0,8 0 11 0,0-6 6 0,-3 2 6 0,1-1 9 0,7 1 4 0,2-5 4 0,-10-3 4 16,9 3 3-16,-1 0-1 0,0-6 1 0,-2 6-5 0,-4-7-5 0,7 7-6 0,-8-2-8 15,1-2-8-15,-2 3-5 0,4-1-5 0,-9 7-2 0,7-7-7 0,-7 7-4 32,5-5-10-32,-5 3-12 0,0 3-14 0,0-3-14 0,0 0-15 0,0 3-20 15,0-3-23-15,0 6-28 0,-5-6-36 0,5 6-42 0,0-4-47 0,0 4-48 16,-7 4-74-16,-2-4-85 0,9 0-73 0,-5 6-69 0,-2 0-14 0,1 3 9 0,-8-3 25 15,7 3 33-15,-4 4 41 0,3-2 44 0,-5 4 55 0,1-1 53 0,0 0 60 16,-3 1 60-16,2 4 72 0,2-4 76 0</inkml:trace>
  <inkml:trace contextRef="#ctx0" brushRef="#br0" timeOffset="24014.84">25830 9463 24 0,'0'0'104'0,"0"0"47"0,0 0 39 0,0 0 34 0,0 0 31 0,0 0 29 0,0-5 26 0,0 5 29 0,0 0 28 0,-8 0 26 0,8 0 28 0,0 0-32 0,0 0-69 0,0 0-44 0,0 0-36 0,0 0-22 0,0 0-17 0,0 0-9 0,0 0-10 0,0 0-7 0,0 0-12 0,0 0-10 0,0 0-14 15,0 0-15-15,0 0-13 0,0 0-14 0,0 0-15 0,0 0-13 0,0 0-17 16,0 0-14-16,0 0-16 0,-5 0-11 0,5 5-9 0,-8-5-5 0,8 4-6 0,0 2-2 16,-5-3-1-16,5 3-3 0,0-1 3 0,-7 5-1 0,7 0 2 0,-7-1 4 15,7-4 1-15,-5 5 5 0,5-1 2 0,-8 3 3 0,8-3 0 0,0 0 2 16,0-3 2-16,-7 3 2 0,7 0 0 0,0-3 1 0,0 4 2 0,0-7 2 0,0 3-2 16,0 3 3-16,0-3 2 0,7-2 1 0,-7 1 4 0,0-5 6 15,0 5 8-15,8-5 3 0,-8 4 10 0,0-4 6 0,5 0 8 0,2 0 5 16,-7-4 7-16,7 4 6 0,-7-5 10 0,5 5 3 0,3-5 6 0,-3 1 1 0,3-6 2 15,-2 5-2-15,-1-4-4 0,2-1-4 0,7-1-2 0,-8 1-8 0,-6 1-2 16,7-6-6-16,-2 5-5 0,4 1-5 0,-9-6-26 0,0 6-40 0,7-6 0 0,-7 5 0 16,0-1 0-16,0-2 0 0,0-2 0 0,-7 5 0 0,7 0 0 0,0-4 0 15,-9 3 0-15,9 1 0 0,0 1 0 0,-5 4 0 0,5 1 0 0,0-2 0 16,-7 1 0-16,7 1 0 0,0 4 0 0,0 0 0 0,0 0 0 0,0 0 0 16,0 0 0-16,0 0 0 0,0 0-53 15,-6 0-35-15,6 4-10 0,0 1-13 0,-5 1-16 0,5-2-15 0,-9 7-19 0,9-1-16 0,-7-1-17 0,7 0-20 0,0 6-24 16,-5-6-21-16,-1 7-21 0,6-1-43 0,-8-1-51 0,3-1-73 0,-3 3-77 15,3 4-20-15,-2-4 7 0,0 2 25 0,2-3 33 0,-3 0 34 0,1-2 38 16,2 2 44-16,-9 0 44 0,9-6 47 0,-3 1 46 0,-5 1 60 0,7-1 66 0</inkml:trace>
  <inkml:trace contextRef="#ctx0" brushRef="#br0" timeOffset="24820.66">23837 7284 5 0,'0'-5'69'0,"5"-1"33"0,-5 2 20 0,0-5 14 0,0 3 11 0,0 3 16 0,8-3 18 0,-8 0 15 0,0 2 14 0,0-1 15 0,0 0 12 0,6 1-25 0,-6-2-49 0,0 6-28 0,0-4-19 0,0 4 0 0,7 0 10 0,-7 0 15 0,0 0 19 0,0 0 10 0,0 0 13 0,0 0 9 0,0 0 13 0,0 0 6 16,-7 0 0-16,7 0-2 0,0 0-7 0,-6-5-9 0,6 5-5 0,-8 0-10 15,8-4-12-15,-5 4-12 0,-2 0-13 0,7-5-16 0,-6 5-16 0,6-7-16 0,-6 7-13 16,6-3-13-16,-8 3-5 0,8 0-8 0,0 0-5 0,0 0-10 0,0 0-9 15,-7 0-7-15,7 0-9 0,0 0-8 0,0 0-11 0,0 0-6 0,0 0-11 16,0 0-4-16,0 0-2 0,0 3-2 0,0 4 2 0,0-2 1 0,0-1 3 16,0 1 3-16,7 5 4 0,-7-1 6 0,8 0 4 0,-8 3 6 15,6-3 4-15,0 4 7 0,1-2 3 0,-2 5 5 0,9-7 3 0,-7 6 5 0,4-6 0 0,5 6 5 32,2-5 1-32,-4 5 1 0,4-2-2 0,-5-2 0 0,7-2-8 0,-1 6 1 15,-6-5 0-15,6-1-3 0,-3 6-1 0,2-6-5 0,-4 1-3 0,-2 1-4 0,-1-2-4 16,-3 1-3-16,5-1-3 0,-6 0-1 0,-1-3 0 0,0 4 3 15,-6-5 5-15,8 4 1 0,-1-3 0 0,-7-2 3 0,0 5 0 0,0-3 5 0,0 4 0 16,0-5 3-16,0 4 0 0,0 1 3 0,-7-5-1 0,-1 4 2 0,8 1-3 0,-6 1 2 16,0-1-4-16,-6-1-10 0,4 6-13 0,-5-5-25 0,2 4-30 15,-5 1-39-15,4-6-43 0,1 11-50 0,-10-5-55 0,7-1-90 0,-6 2-103 0,1 2-61 16,1 1-37-16,-1 2-8 0,-2-6 8 0,3 3 21 0,-3 3 33 0,2-8 40 0,-7 7 47 16,5-4 52-16,2-1 54 0,-1-8 60 0,1 8 63 0,6-3 76 0,-6-3 88 0</inkml:trace>
  <inkml:trace contextRef="#ctx0" brushRef="#br0" timeOffset="26655.16">24254 5936 38 0,'-9'0'102'0,"4"0"34"0,-1 0 30 0,6-5 27 0,-7 5 29 0,1 0 24 0,-1-4 23 0,7 4 20 0,-6-6 21 0,-1 6 21 0,7 0 19 0,-6 0-44 0,-2-6-82 0,8 6-38 16,-5 0-13-16,5 0-13 0,0 0-14 0,-8 0-15 0,8 0-18 0,0 0-17 0,0 0-12 0,0 0-15 0,0 0-11 0,0 0-15 0,0 0-11 0,0 0-10 0,0 0-9 15,0 0-4-15,8 0-1 0,-8 6 1 0,5-6 3 0,3 6 8 0,-2-6 10 16,1 4 11-16,-1 1 11 0,7-1 12 0,0 2 9 0,1-3 5 0,-2 3 7 16,7-6 1-16,1 9-1 0,0-3-2 0,1 0-6 0,-3-2-7 0,3 1-7 15,3-1-9-15,2 5-11 0,0-3-10 0,0 3-9 0,1-4-6 0,-1 2-6 16,1 2-4-16,4 0-2 0,-4-5-2 0,5 7-3 0,-4-2-2 0,4-3-3 16,-9 4 2-16,5-5-1 0,4 4 1 0,-5-5-2 0,5 6-2 0,-6-5 0 0,0 1-2 15,1 4-5-15,5-5-7 0,-12-1-11 0,4 1-13 0,3-1-17 0,-6 2-15 16,-3-3-17-16,3-3-20 0,-11 6-17 0,11-1-24 0,-13-5-23 0,4 4-31 15,-5-4-31-15,-2 6-22 0,3-6-12 0,-8 6-8 0,0-6-4 0,0 0-27 0,0 0-35 0,-8 0-5 16,8 0 13-16,-5 4 20 0,-2-4 25 0,0-4 32 0,-6 4 31 0,6-6 36 16,-7 0 35-16,9 2 29 0,-8-1 26 15,0-4 26-15,0 3 44 0</inkml:trace>
  <inkml:trace contextRef="#ctx0" brushRef="#br0" timeOffset="27001.44">24964 5964 0 0,'0'0'9'0,"0"0"117"16,0 0 64-16,0 0 42 0,0 0 31 0,0 0 35 0,-8 0 38 0,8-3 33 0,0-3 34 16,-6 0 29-16,6 3 26 0,0-3 21 0,0 6 20 0,0-4-89 0,0 4-154 15,0 0-69-15,0 0-30 0,0 0-18 0,0 0-9 0,0 0-18 0,0 0-27 0,0 0-25 16,0 0-25-16,0 0-19 0,0 0-19 0,0 0-4 0,0 0 1 0,6 0 0 16,2 0 4-16,-8 4 1 0,6 2 0 0,1-3 1 0,-2 3 0 0,3 3 4 15,3-3 4-15,-3 4 6 0,4-1 7 0,2 6 7 0,-1-6 5 0,1 6 1 16,-2-5-6-16,2 4-4 0,4 1-10 0,-4-5-2 0,-2 5-3 0,8 0-3 15,-8 0 0-15,9-5-2 0,-10 4 0 0,5-1-2 0,2-2 3 0,-5 5-1 0,0-3 1 16,6 2 0-16,-11-6-3 0,11 3 0 0,-12 2 0 0,6-6-1 0,-8 3-1 16,9-2 0-16,-9-3-1 0,3 4-1 0,-8-5 0 0,8-1 1 0,-8 2 0 15,0-3 2-15,0-3 1 0,0 6 4 0,0-2 4 0,-8 1 2 0,8 1 0 16,-8-3 3-16,3 4-1 0,-1-2 1 0,-7-1 0 0,5 1 0 0,-4-1 2 0,0 2-4 16,-3-2-7-16,2 6-17 0,-6-6-26 15,6 2-37-15,0 4-41 0,-8-5-54 0,10 4-59 0,-10 1-99 0,2-5-117 0,-1 5-47 0,6-1-16 0,-4 2 1 16,-1-1 12-16,-2-1 20 0,9 0 24 0,-8 1 35 0,0-4 44 0,9 3 49 0,-2 0 56 0,-8-3 62 15,8-2 67-15</inkml:trace>
  <inkml:trace contextRef="#ctx0" brushRef="#br0" timeOffset="27507.29">24590 7851 0 0,'-5'-6'1'0,"-1"6"98"0,-1-3 58 0,2-4 41 0,-4 7 35 0,4-5 29 0,-2 1 32 0,1-1 25 0,6 5 26 0,-5-4 25 16,-4 4 22-16,9-6 21 0,0 6 16 0,0 0-68 0,0 0-119 0,0 0-56 0,0 0-24 0,0 0-16 0,0 0-13 0,0 0-14 0,0 0-12 0,0 0-14 0,0-4-12 0,0 4-12 0,0 0-13 15,0 0-10-15,0-5-10 0,0 5-14 0,0 0-9 0,0 0-6 0,9 0 0 16,-9 0 3-16,0 0 10 0,5 5 5 0,1-5 5 0,1 4 7 0,-2-4 7 0,9 6 7 15,-7-2 8-15,12 1 6 0,-6-1 10 0,1 8 4 0,6-9 9 0,-1 3 0 16,2 3-3-16,2-3-6 0,4-3-10 0,-6 7-4 0,3-5-7 0,10 5-5 16,-8 1-9-16,0-2-5 0,6 1-8 0,1-1-6 0,0 0-3 0,-1 3-6 0,2-3-3 31,-2 1-3-31,-1 4-4 0,1-4-4 0,2 5-5 0,-2-6-2 0,1 6-3 16,-6-6-2-16,-3 7-2 0,3-7-5 0,-2 1-8 0,-6-1-11 0,-3 6-9 0,2-10-16 15,-13 5-14-15,11-1-13 0,-11-3-16 0,1-2-10 0,1 1-9 16,-7 1-12-16,6-3-8 0,-6-3-13 0,0 0-14 0,0 0-20 0,-6 0-18 0,6 6-33 15,0-6-41-15,-7 0-46 0,1 6-44 0,6-6-26 0,-5 0-14 0,-2 0 3 16,-2 0 13-16,4-6 22 0,-8 6 23 0,8-6 29 0,-11 3 33 0,11-3 37 0,-9-3 41 16,9 3 49-16,-8-3 52 0</inkml:trace>
  <inkml:trace contextRef="#ctx0" brushRef="#br0" timeOffset="27823.74">25080 7909 0 0,'0'5'37'0,"0"-1"153"15,0 2 84-15,-6-2 58 0,6-4 43 0,0 0 30 0,0-4 24 0,0 4 17 16,0-6 13-16,0 2 16 0,0-1 15 0,0 5 14 0,6-4 15 0,-6 4-121 16,8-5-199-16,-3 5-97 0,-5 0-44 0,8-6-21 0,-3 6-7 15,-5-4 0-15,5 4 6 0,4 0 7 0,-4-6 10 0,2 6 5 0,6 0 5 0,-6-5 4 0,5 5-3 16,-4 0-4-16,5 0-8 0,-2 0-5 0,5 0-5 0,-11 0-4 0,8 0-2 16,0 5 0-16,0-5-3 0,-7 6 0 0,7-2-4 0,-5 2-2 0,-1-1-4 15,-2 4-2-15,2-5-3 0,0 2-2 0,-2 3-1 0,3-4-4 0,-3 5-3 16,-5-4-4-16,8 3-4 0,-8-3-2 0,6 1-1 0,-6 4-1 0,0-7 0 0,0 8 0 15,0-3 1-15,0 0-1 0,-6 1-1 0,6-1-5 0,0 2-7 0,-8-1-12 16,3-1-10-16,5 6-18 0,-8-6-15 0,3 6-22 0,-2 1-26 0,0-7-28 16,-5 6-31-16,4 0-39 0,3 0-48 0,-9-2-70 0,9-4-85 0,-11 6-53 15,5 0-33-15,-1-5-1 0,3 5 19 0,-3-6 25 0,1 2 31 0,-5-7 36 0,-3 6 43 16,6-5 42-16,1-1 45 0,-2 1 51 0,1 1 55 0,0-2 68 0,0 7 81 0</inkml:trace>
  <inkml:trace contextRef="#ctx0" brushRef="#br0" timeOffset="28234.42">24630 9491 95 0,'0'0'164'0,"8"0"45"0,-8 0 32 0,0 0 27 0,0 0 25 0,0 0 19 0,0 0 22 0,0 0 17 0,0 0 17 0,0-4 15 0,0 4 14 0,0 0-76 0,0 0-125 0,7-5-68 0,-7 5-36 0,0 0-14 16,5 0-2-16,-5 0 0 0,7 0-1 0,-7 0 1 0,7 0-3 0,-2 0 1 0,3 0 1 0,5 5 1 0,-7-5 6 0,6 4 3 0,-3-4 1 0,3 6 3 16,-1-3-2-16,5 4-3 0,-11-2-5 0,14-1-3 15,-4 1-5-15,-4-1-4 0,10 2-3 0,-8-1-5 0,6-1-5 0,2 1-7 0,-3 2-6 0,1 2-5 0,2-6-5 16,5 3-8-16,-8 3-14 0,9-3-20 0,-6-2-30 0,2 1-30 0,-2 5-33 0,6-1-37 16,-3-3-37-16,-4 3-76 0,-1 1-95 0,8 0-68 0,-6 0-57 0,-9-6-16 15,7 7-2-15,-6-1 15 0,6-1 21 0,-11-4 32 0,4-1 41 0,-5 2 40 16,0-6 47-16,-2 0 50 0,-5 0 52 0,0-6 71 0,0-3 86 0</inkml:trace>
  <inkml:trace contextRef="#ctx0" brushRef="#br0" timeOffset="28487.18">25125 9552 0 0,'-14'3'32'0,"4"-3"154"0,-11-3 97 0,8 3 66 16,-6-7 51-16,6 7 45 0,-1-9 41 0,2 4 38 0,-1-5 38 0,-1 5 29 16,2-4 27-16,6 2 14 0,-2-2 17 0,8 5-128 0,0-1-209 0,0 5-118 15,0-6-73-15,0 6-36 0,0-3-16 0,0 3-16 0,0 0-16 0,0 0-16 16,0 0-19-16,8-6-12 0,-8 6-4 0,0 0-1 0,0 0 4 0,6 0 2 0,1 0 5 15,-2 0-1-15,3 0-1 0,-2 6-2 0,7-6-1 0,-1 3 1 0,2 3 0 16,-1-1 2-16,6-1 2 0,-6 2 5 0,13-3 6 0,-12 9-1 0,11-8 1 16,-6 5 1-16,2 2 0 0,-3-2-1 0,3 1-1 0,-10-1-1 0,10 6 3 0,-2-5-2 15,-4 1 1-15,-3 2-1 0,0-2 0 0,1-1 0 0,-5-1 2 0,-2 0 0 16,-1 1 0-16,3 1 1 0,0-1 0 0,-8-7 1 0,0 8 0 0,0-7-2 16,-8 6-7-16,0-5-11 0,8 1-11 0,-11 3-25 15,3 1-24-15,-5-1-34 0,1 0-40 0,0 3-49 0,-8-3-56 0,6 1-118 0,-12-1-146 0,8 0-63 0,-9 2-20 16,6-1 4-16,-11-1 14 0,6 1 29 0,0-5 33 0,-6-1 41 0,5-4 48 15,-4 5 53-15,-3-5 58 0,9-5 64 0,-8 5 71 0</inkml:trace>
  <inkml:trace contextRef="#ctx0" brushRef="#br0" timeOffset="50808.38">27178 5541 19 0,'0'-6'92'0,"0"0"42"0,6 2 34 0,-6 4 31 0,0-5 30 0,0 1 28 0,0-1 26 0,0-1 27 0,0 2 25 0,0-1 27 0,0 1 27 0,0-1-29 0,0-2-61 0,0 7-38 0,0-3-25 0,0-3-19 0,0 2-12 0,0 4-14 0,0-5-10 0,0 5-7 0,0-6-12 16,0 2-9-16,0 4-10 0,0-5-8 0,-6 5-5 0,6-4-10 0,0 4-7 0,0-5-8 16,0 5-11-16,-8-6-6 0,8 6-5 0,0-4-8 0,0 4-1 0,-7-6-6 15,7 6-4-15,0 0-5 0,-5-4-5 0,5 4-8 0,-6 0-10 0,6 0-9 16,0-5-8-16,-6 5-8 0,-1 0-6 0,-1 0-5 0,8 0-4 0,-5 0-6 0,-2 0-4 15,0 0-3-15,2 5-5 0,-10-5 0 0,10 4-3 0,-4-4 0 0,4 6-1 16,0-2 0-16,-9 2 0 0,7-1 3 0,1 4-2 0,-1-5 2 0,-7 7 1 0,9-1 1 16,-2 0 2-16,1-1 0 0,1 0 1 0,-4 6 4 0,-3 0-1 0,12-5 3 15,-14 10 1-15,9-5 0 0,-3 4 0 0,3-4 3 0,-2 3 1 0,7 3 1 16,-7-2 1-16,0-1-1 0,1 9 2 0,-1-9 1 0,2 1 0 0,-3 2-1 0,2 3 2 16,6-5-2-16,-7 5 2 0,1-3-1 0,-2 2 1 0,8 3-2 0,-5-7 1 15,5 5-2-15,0 1 0 0,0-1-1 0,0 0-2 0,0 0 0 0,0 7-1 16,5-7 1-16,3 1-1 0,-8-1-2 0,6 6 0 0,7-8 3 0,-5 8-2 15,-3-5 2-15,8 5 0 0,1-6 1 0,-2 1 3 0,1 3-5 0,1-2-6 0,-2-4-7 16,8 5-7-16,-8-3-10 0,9 0-11 0,-2-5-12 0,-6 0-11 0,6-5-20 16,1 7-19-16,-6-11-22 0,6 4-25 0,-3-4-52 0,-2-1-65 0,-2-3-80 15,6 4-83-15,-6-10-28 0,0 5-2 0,1-5 15 0,-2 0 21 0,2 0 26 0,-9-5 29 16,8 1 32-16,-6-2 39 0,5 0 38 0,-4-3 43 0,-1-1 59 0,-7 0 67 0</inkml:trace>
  <inkml:trace contextRef="#ctx0" brushRef="#br0" timeOffset="51944.83">27803 5794 38 0,'0'-6'103'0,"0"2"34"0,5-1 27 0,-5 1 29 0,7-1 25 15,-7 1 27-15,0-8 26 0,8 9 25 0,-8-3 24 0,0 0 23 0,0-3 25 0,0 5-41 0,0-1-83 0,0 1-35 0,0-2-15 0,0 1-9 0,0 1-9 0,0-2-10 0,-8 0-9 0,8 3-12 0,0-7-8 0,0 5-10 0,-7-1-5 0,7-3-10 16,-5 5-9-16,5-7-7 0,-6 7-7 0,6-2-8 0,-8 2-10 0,8-6-9 16,-5 6-9-16,-3 4-8 0,3-6-8 0,-3 2-8 0,2-1-11 0,1 5-9 0,-10-6-7 0,9 6-8 0,-7 0-6 0,0 0-5 0,5 0-5 15,-3 6-1-15,-1-6-2 0,-9 5-2 0,7-1 1 0,1 6 0 0,1-5-1 16,0 4 1-16,-3 1 2 0,1-4-1 16,4 3 1-16,2 0-2 0,-5 2-1 0,7-1-3 0,-1 5 0 0,1-6-2 0,-2 1-1 0,3-1-1 0,-3 0 0 0,8 3 1 15,0-3-4-15,-5 6 3 0,5-6-1 0,0-5 5 0,0 11 5 0,0-4 10 16,5-7 5-16,-5 6 6 0,8-1 7 0,-3 2 4 0,3-2 5 0,-2 1 7 15,7 1 6-15,-5-3 7 16,5 3 6-16,-3-2 7 0,4 0 4 0,1 3 2 0,4-3-3 0,-1 1 0 0,3-1-4 0,-2 0 2 0,-1 3-2 0,3 1-2 0,-2-8-2 16,1 5-3-16,-1-1-5 0,-6 3-4 0,6-3-1 0,-4 0-5 0,-3 0-4 15,0-3-2-15,4 3-3 0,-11-3-4 0,1 4 0 0,1-5-2 0,-2-1-2 0,4 5-1 16,-9-3 1-16,5-2-1 0,-5 1 1 0,0 1 1 0,0-3 3 0,0 4 3 16,0-2 3-16,-5-1 5 0,5 1 2 0,-9-1 2 0,4 2 0 0,-2-3 1 15,1 8 0-15,1-7 3 0,-11 8-1 0,11-8-2 0,-8 1 2 0,-1-1-3 0,2 5-3 16,-2-3-2-16,1-6-6 0,0 5 0 0,-5-1-5 0,4 1-2 0,1-5 1 15,0 7-5-15,0-7-8 0,-5 0-8 0,4 3-9 0,1-3-10 0,-1 0-13 16,7 0-13-16,-5 0-15 16,5 0-16-16,2 0-16 0,-10 0-22 0,10-3-20 0,5 3-22 15,-9 0-23-15,4 0-37 0,5-7-49 0,0 7-50 0,0 0-55 0,0 0-31 16,0 0-18-16,0-9 4 0,0 4 21 0,0-1 24 0,5-3 30 0,-5 0 32 0,9-1 34 16,-4 0 34-16,2-1 38 0,1-2 50 0,-3 4 51 0</inkml:trace>
  <inkml:trace contextRef="#ctx0" brushRef="#br0" timeOffset="52843.58">28108 5936 0 0,'8'0'1'0,"-3"0"100"0,2 0 71 0,-7 0 44 0,0 0 31 0,7 0 25 0,-7-5 18 0,0 5 24 0,0-4 26 0,0-2 26 0,0 6 31 0,0-6 30 0,0 3 27 0,0 3-65 0,0-6-122 0,0 6-63 0,0-5-33 0,-7 5-10 0,7-4-2 16,0 4 5-16,-7-6 1 0,7 6-4 0,0 0-11 0,0-5-18 0,0 5-18 0,0 0-21 15,0 0-18-15,0 0-21 0,0 0-17 0,0 0-18 0,-5 0-18 0,5 0-12 16,0 0-12-16,0 5-7 0,0-5-5 0,-8 0-3 0,8 6 0 0,0-2-2 0,0 1 0 15,0-5 2-15,0 6 1 0,0-3 2 0,0 3 5 0,0 0 5 0,0-2 2 16,0 1 4-16,0-1 2 0,0 2 1 0,8-3-2 0,-8 3 1 0,5 0 0 16,-5-3 3-16,7 3 1 0,0 0 5 0,0-2 3 0,-1 1 6 0,1-5 3 15,-2 4 2-15,3-4 3 0,3 5 1 0,-3-5 2 0,5 0 1 0,-5 0 1 16,2 0 3-16,-1 0-1 0,3 0-1 0,1-5 1 0,-6 5-1 0,0 0 1 0,-2-4 1 16,3 4 3-16,-3-5 2 0,3 1 4 0,-2 4 3 0,-1-6 5 0,-5 6 3 15,7-6 7-15,-7 3 3 0,0-3 5 0,0 0 2 0,9 3 1 0,-9-3 3 16,0 2 0-16,0-1 1 0,-9-5 3 0,9 4-3 0,0 3 0 0,-7-8-5 15,7 7-2-15,-5-7-8 0,-1 7-8 0,-2 0-6 0,3-1-6 0,-3-1-8 16,3-4-5-16,-2 5-6 0,-7 1-8 0,8-2-5 0,-1 6-8 0,-7-5-6 0,9 1-4 16,-8 4-5-16,0-5-3 0,5 5-5 0,-3 0 0 0,-2 0-2 0,6 5 1 0,-6-5-2 15,-1 4 1-15,1 1 2 0,7 5 2 0,-7-5 2 0,8 5 1 16,-11 1 1-16,5-3 1 0,4 3 2 0,-6 4 2 0,5-6 1 0,3 6 5 0,-1-2 3 16,-1 2-1-16,1 1 5 0,-2-2-2 0,8 1 0 0,-5 1 1 0,5-3-2 15,-7 1 0-15,7 1-4 0,0 1 1 0,0-2-5 0,7 0-4 0,-7 0-2 16,5 2-1-16,-5-7-1 0,8 6-3 0,-2 0-6 0,7-5-6 0,-8-1-8 15,11 6-5-15,-11-6-3 0,8 3-5 0,1-3-2 0,6 0-6 0,-9-5-6 0,9 7-4 16,-6-7-5-16,4 1-6 0,1-5-5 0,2 6-6 0,-3-6 1 0,9 0 2 16,-6-6-1-16,5 6-2 0,-8-5-6 0,9 1-9 0,-1-1-5 0,1-5-6 15,-9 6 1-15,8-7 0 0,0 1 7 0,-6 5 6 0,0-4 8 0,-1-6 12 0,2 6 9 16,-3-1 9-16,3-5 21 0,-10 6 26 0,2-6 29 0,2-1 29 0,-10 2 28 16,9 0 28-16,-9 0 26 0,3-2 25 0,-3 1 18 0,-5 1 16 0,8-6 13 0,-8 6 10 15,0-1 11-15,6-4 7 0,-6 4 2 0,0 0-5 0,-6 2-7 0,6-2-8 16,0 0-7-16,-8 0-7 0,8 6-13 0,0-1-10 0,-5-1-10 0,-3 1-5 0,3 5-11 15,-2-4-12-15,7 5-13 0,-7-6-10 0,2 5-13 0,-2-1-14 0,-1 2-14 16,3-1-14-16,-3 5-11 0,2-6-13 0,1 6-11 0,-11 0-12 0,11 0-6 16,-1 0-9-16,-1 0-2 0,2 6-2 0,-11-6-2 0,11 5-1 0,-1 5 2 15,-7-5-2-15,5-1 3 0,-4 6 2 0,6-1 1 0,0 2 5 0,-9-2 1 16,10 1 4-16,-3 1 1 0,2 2 2 0,1-3 0 0,-3 4 0 0,1 2 1 16,1-7-2-16,0 6 1 0,6 0-4 0,-7-5 0 0,7 4-1 0,0-4-3 15,-5-1-2-15,5 6 1 0,5-5-3 0,-5-1-1 0,0 2 1 0,7-2 0 16,-7-3 0-16,6 4 2 0,0-1 2 0,1-4 3 0,1 5 2 0,-3-1 2 0,1-3 4 15,2-3 4-15,-3 9 6 0,10-8 6 0,-9 1 4 0,0-5 5 0,6 4 5 16,-4-4 4-16,-2 0 5 0,7 0 3 0,-8 0 6 0,2-4 9 0,7-1 8 0,-7 5 6 16,-1-4 9-16,-1-1 7 0,11-5 4 0,-11 4 5 0,1 1 6 0,2-5 5 15,-3 6 2-15,-5-1 4 0,8 1 2 0,-8-1-1 0,7-1-3 0,-7 2-6 16,5-2-4-16,-5 1-6 0,0 1-8 0,0 4-7 0,7 0-9 0,-7 0-11 0,0 0-10 16,0 0-9-16,0 0-12 0,0 0-11 0,0 0-10 0,0 0-11 0,0 0-10 15,0 0-4-15,0 0-4 0,0 0 1 0,0 4 2 0,0 1 1 0,0 1 2 16,0-2 1-16,0 7 5 0,0-7 3 0,7 11 5 0,-7-6 3 0,0 7 8 0,5-7 6 15,-5 6 7-15,0-1 2 0,8 2 0 0,-8-3-1 0,0 2-2 0,5-1-1 16,-5 2-1-16,0-3 0 0,8 2-1 0,-8-4 0 0,6 4-2 0,-6-2 1 16,5 2-1-16,-5-6 0 0,8 7-4 0,-8-1-4 0,8-1-5 0,-8-4-13 15,5 5-12-15,-5-6-15 0,8 6-20 0,-8-5-16 16,5-1-19-16,-5 2-14 0,0-1-23 0,5-1-17 0,-5-5-23 0,0 1-18 0,0 1-18 0,0-2-26 0,0 2-21 16,0-1-39-16,-5-1-39 0,5-4-49 0,0 0-53 0,0 0-9 0,-5 0 10 15,5 6 24-15,0-6 27 0,-8-6 32 0,3 6 34 0,5-4 34 0,-8-1 34 0,0-1 41 0,8 2 43 16,-5-2 50-16,5-3 61 0</inkml:trace>
  <inkml:trace contextRef="#ctx0" brushRef="#br0" timeOffset="53333.33">29098 5873 58 0,'0'0'134'0,"-5"-6"46"0,-3 2 36 0,8-2 33 0,-6 1 32 0,1 5 34 0,5-10 35 0,-8 5 35 0,8 1 37 0,-7-1 32 0,7-5 34 0,-6 6-44 0,6-1-90 0,-6-1-52 0,6 2-32 0,0-1-18 0,0-1-8 0,-7 6-12 0,7 0-11 15,0-4-18-15,0 4-21 0,0 0-20 0,0 0-24 0,0 0-19 0,0 0-21 0,0 0-19 0,0 0-20 0,0 0-18 0,0 0-18 0,0 0-18 16,0 0-13-16,0 0-9 0,0 0-4 0,0 0-1 0,0 4 6 0,0 2 4 0,0 3 2 15,7-3 5-15,-7 3 2 0,0 1 6 0,6 4 4 0,-6 1 6 0,6 1 4 16,-6-3 8-16,7 7 4 0,-7-5 1 0,8 4-1 0,-3-4-3 0,-5 6-8 0,6-3-11 16,2-3-14-16,-8 4-21 0,5 0-25 0,3-4-28 15,-1 0-30-15,-2 5-33 0,2-6-32 16,-7 0-36-16,5 2-29 0,2-1-60 0,1-1-69 0,-8 2-80 0,6-3-78 0,1-4-24 0,-1 2 6 0,-6-2 24 0,5 1 35 0,-5 1 40 0,7-11 45 16,-7 4 46-16,0-4 45 0,0 0 48 0,9-4 47 0,-9-1 61 0,5-4 68 0</inkml:trace>
  <inkml:trace contextRef="#ctx0" brushRef="#br0" timeOffset="53570.01">29496 5730 0 0,'7'0'29'0,"-1"-4"144"16,1 4 78-16,-7-5 52 0,6 1 36 0,2-2 27 0,-8 1 21 0,5 1 26 15,-5-2 29-15,5-3 29 0,-5 3 28 0,8 6 25 0,-8-4 21 0,6 4-113 0,-6-5-191 0,7 5-97 0,-7-6-47 0,0 6-18 0,8 0-1 16,-8 6 2-16,5-6 10 0,-5 5-6 0,6-1-10 0,2 2-9 0,-8-3-11 15,5 9-9-15,2-3-7 0,-1 1-3 0,2-1-1 0,-2 6-2 0,1 0-3 0,-7 4-3 32,5-4-5-32,-5 5-11 0,0-1-15 0,0 0-17 0,0 2-18 0,0 3-19 15,-5-6-21-15,-2 7-31 0,1-4-33 0,-8 3-40 0,2 0-42 0,-2 1-76 16,1-7-92-16,-8 7-65 0,3-1-52 0,-1-3-8 0,-2-2 9 0,3-1 22 0,-8 3 31 16,7-6 34-16,-10-6 37 0,11 6 44 0,-8-6 50 0,-1-2 51 0,-4-4 53 0,4 3 72 15,-10-6 85-15</inkml:trace>
  <inkml:trace contextRef="#ctx0" brushRef="#br0" timeOffset="66948.67">26181 6159 26 0,'0'0'119'0,"0"-3"52"0,0 3 43 0,0 0 35 0,0 0 30 0,0-6 27 16,0 6 29-16,0 0 25 0,0 0 26 0,0 0 24 0,0-4 26 0,0 4-37 0,0 0-69 0,0 0-67 0,0 0-63 0,0-5-34 0,0 5-24 0,0 0-14 0,0 0-11 0,0 0-13 0,0 0-13 0,0 0-13 0,0 0-16 0,0 0-16 15,0 0-14-15,0 0-12 0,0 0-14 0,0 0-7 0,0 0-6 0,0 0-2 16,7 0 1-16,-7 5 2 0,6-5 3 0,-6 4 0 0,7 2 5 0,-7-3 2 0,6 3 5 15,-1 3 5-15,3-3 4 0,-8 4 4 0,8-1 4 0,-3 6 1 0,3-6 2 16,-3 6-4-16,0 0-6 0,4 0-2 0,-4 0-4 0,8 0-6 0,-5 4 0 16,-2-4-2-16,1 4-3 0,-2 0 2 0,3 1 0 0,-2 1-6 0,1 1-8 15,-1-1-18-15,6-2-20 0,-3 1-23 0,-4-1-25 0,0 0-25 0,3 1-24 0,-8-5-48 16,5-1-56-16,3 0-65 0,0 1-70 0,-8-3-42 0,5-3-29 0,1-5 0 0,-6 1 16 16,8-1 28-16,-8-4 34 0,0 6 36 0,0-6 38 0,0 0 40 0,0 0 38 0,0 0 53 15,0 0 57-15</inkml:trace>
  <inkml:trace contextRef="#ctx0" brushRef="#br0" timeOffset="67200.34">26331 6253 96 0,'0'-9'173'0,"5"-7"55"0,-5 7 48 0,7-2 41 0,-7 2 42 16,9 5 38-16,-9-1 36 0,5 1 37 0,0-2 36 0,-5 0 33 0,0 2 37 16,0 4-66-16,0-5-117 0,0 5-69 0,0 0-42 0,0 0-33 0,0 0-23 15,0 0-21-15,0 0-18 0,0 0-18 0,0 0-19 0,0 0-20 0,0 0-18 16,0 0-17-16,0 0-18 0,0 0-15 0,0 0-16 0,0 0-11 0,0 0-14 15,-5 5-9-15,5-5-8 0,-5 4-3 0,5 2 0 0,-9 0 2 0,9 3 1 0,-7 4-2 16,-4-2 0-16,4 8 0 0,-7 0 1 0,9 1 0 0,-16 5 1 16,8 5-10-16,-1-2-11 0,-4 8-24 0,-3-8-31 0,3 7-49 0,-1-1-59 0,-2 0-111 15,3 0-132-15,-1 5-98 0,-2-5-82 0,3 2-29 0,-3-3-2 0,2 1 11 16,6-4 20-16,-6-6 33 0,-1 0 40 0,6 1 52 0,-6-12 55 0,8 2 67 0,-8-3 74 0,7-9 95 16,-5 3 98-16</inkml:trace>
  <inkml:trace contextRef="#ctx0" brushRef="#br0" timeOffset="94018.36">20261 7835 0 0,'0'-5'4'16,"0"5"48"-16,-7-4 21 0,7 4 12 0,-6-5 10 0,6 5 5 0,-8-4 6 0,8 4 4 0,-5 0 2 0,-2-6 5 0,1 6 1 0,0 0-14 0,-1-4-27 0,-1 4-30 0,3 0-29 0,-1 0-8 0,-2 0 1 0,3 0 7 0,-3 0 10 0,-5 0 14 15,7 4 17-15,-6-4 16 0,4 0 14 0,-5 6 15 0,7-6 14 0,-6 0 12 0,3 0 10 16,-2 4 6-16,4-4 7 0,2 0 1 0,-11 5-1 0,11-5-5 0,5 0-5 15,-6 0-14-15,-2 0-17 0,8 0-15 0,0 0-18 0,0 0-14 0,0 0-17 0,0 0-13 16,0 0-12-16,0 0-8 0,0 0-8 0,0 0-10 16,0 0-9-16,0 0-3 0,0 0-7 0,0 0 4 0,0 0 4 0,8 0 8 0,-8 0 9 0,6 0 7 15,-1 0 5-15,-5 0 7 0,7 0 5 0,7 0 3 0,-7 0 3 0,4-5 4 16,-2 5 3-16,3 0 3 0,1 0 3 0,8-4 0 0,-10 4 0 0,10-6 0 0,-2 6 0 16,1-4 1-16,-1-1 0 0,7 0 1 0,1 1-1 0,-3-2 2 15,4 0-1-15,3-3 4 0,2 5 0 0,1-7 3 0,-2 2-1 0,7-1 1 0,-2 0-3 16,2 1-3-16,9-6-5 0,4 6-4 0,-7-6-1 0,0 0-2 0,7 6-2 15,1-6 0-15,5-1-1 0,-5 2-1 0,4-1-3 0,2 2-4 0,1-3 0 0,-2-4-2 16,0 7-2-16,8-2 1 0,-3 0 5 0,-3 0-3 0,6-4-2 16,6 4-1-16,-9-5-3 0,3 6 1 0,7-7-1 0,-10 3-1 0,9-1 1 0,-1-2 0 0,2 3 2 15,-8-3-3-15,7 2-3 0,-1-1-3 0,0 1-6 0,1 4-2 16,-6-4 3-16,5 5 1 0,-6-7 1 0,9 8-1 0,-10-2 2 0,1-1-1 0,1-4-1 16,-3 12-1-16,3-6-2 0,-8-2 3 0,7 5 3 0,-1-2 3 0,-4-2 4 15,-2 5 5-15,2-1 5 0,-1-2-2 0,-1 4-1 0,0-3-1 0,-6-2-4 0,6 4 2 16,-5-3-1-16,5 2 0 0,-5-4 1 0,-1 5-3 0,1-3 1 0,-1 2-3 15,-2-4-2-15,3 0-6 0,0 2-8 0,-8 4-3 0,2-7 1 0,-3 5 3 16,-3-2 4-16,3-2 5 0,1 6 5 0,-5-6 2 0,-1 4 4 0,0-2 4 16,-2 3 0-16,3-1 4 0,-6 1 4 0,5 1 4 0,-7-6 3 0,1 6 5 0,-1 3 4 15,0-3-3-15,2-1-4 0,-2 1-4 0,1 4-4 0,-8-5-5 0,9 1-4 16,-10 3-4-16,10 0-3 0,-8 2-4 0,1-6-5 0,-3 6-4 0,3 4-2 0,1-4-4 16,-12-2-2-16,5 1-1 0,-3 1 0 0,3 4 1 0,-2-6 1 0,-4 0 3 15,-3 6 2-15,-5-3 3 16,6 3 3-16,-8-6 1 0,3 6 5 0,-2 0 3 0,-1-5-2 0,-5 5 4 0,8-4-1 0,-8 4-1 0,8 0 5 0,-8 0-2 15,0 0 3-15,0 0-2 0,0 0 2 0,0 0-1 0,0 0-2 0,0 0-2 16,0 0-4-16,0 0-2 0,0 0-4 0,0 0-4 0,0 0-6 0,0 0-3 0,0 0-5 16,0 0-8-16,0 0-6 0,0 0-6 0,0 0-7 0,0 0-5 0,0 0-2 15,0 0-3-15,0 0-1 0,0 0 0 0,0 0 3 0,5 0 2 0,-5 0 1 0,7 4 4 16,-7-4-1-16,6 0 0 0,-6 0-1 0,5 5-3 0,-5-5-4 16,9 0-8-16,-9 6-8 0,7-6-13 0,-7 0-15 15,5 0-16-15,-5 3-21 0,0-3-19 0,6 0-17 0,-6 6-28 0,0-6-30 0,0 6-60 0,0-2-72 0,-6-4-50 0,6 5-41 16,-5 1-5-16,5-2 12 0,-16 0 20 0,11 1 29 0,-8 0 30 0,0-5 34 15,0 4 34-15,-6-4 36 0,-1 0 42 0,-7 0 47 0,3-4 62 16,-3 4 79-16</inkml:trace>
  <inkml:trace contextRef="#ctx0" brushRef="#br0" timeOffset="94649.68">20177 7616 2 0,'5'0'56'0,"3"-5"26"0,-2 1 20 0,-1 4 21 16,3-6 25-16,-8 1 27 0,7 1 29 0,-1-1 26 0,-6-5 27 0,6 4 24 0,-6 2 22 0,7-5-20 0,-7 3-50 0,5 1-17 0,-5-4-2 0,8 5 4 0,-8-2 10 0,0 0-4 0,6-3-7 0,-6 5-12 0,0-1-12 0,0-1-13 0,7 2-8 0,-7-1-7 16,0 5-8-16,0 0-5 0,0 0-8 0,0 0-10 0,0-4-13 0,0 4-12 31,0 0-12-31,0 0-16 0,0 0-10 0,0 0-15 0,0 0-9 0,0 0-12 0,0 0-11 16,0 0-9-16,0 0-9 0,0 0-8 0,0 0-4 0,0 0-3 0,0 0-5 15,0 0 2-15,0 4 0 0,-7-4 3 0,7 0 3 0,0 5 4 0,-6-1 4 16,6 2 2-16,0-1 5 0,-8-1 3 0,3 5 1 0,-2 3 4 0,1-3 1 0,0 0 0 15,-1 6 2-15,-1-5-1 0,-3 5-1 0,3 0-3 0,-5-2-3 0,0 2-4 16,2 0-2-16,-4 4-1 0,2-5-1 0,2 7 0 0,-5-6-2 0,5-2 0 16,-1 8 0-16,-4-6-4 0,11 4 0 0,-9-4-3 0,9 0-2 0,-8-2 0 15,6-1-6-15,0-3 0 0,2 6-1 0,5-12-5 0,-8 7 0 0,8 1-5 0,0-7-3 16,0 2-2-16,0-1-2 0,0-5 0 0,0 4-1 0,0 1 4 0,0-5 1 16,8 4 2-16,-8 2 5 0,5-6 1 0,2 4 3 0,0-4 4 0,6 5 6 15,-8-5 4-15,9 5 3 0,-2-5 5 0,9 4 1 0,-10-4 3 0,10 0 0 0,-2 6 1 16,1-6 1-16,-1 6-1 0,2-6-5 0,5 0-16 0,-7 4-23 15,0 1-32-15,1-5-32 0,-1 6-35 0,0-2-37 0,1 5-80 0,-1-4-97 0,1 5-65 16,-6-1-48-16,5 3-15 0,1-3 2 0,-6 0 12 0,-1 6 19 0,6-11 31 0,-14 7 40 16,10-7 45-16,-3 2 45 0,0-2 49 0,-4 1 51 0,5-5 72 0,-7 0 88 0</inkml:trace>
  <inkml:trace contextRef="#ctx0" brushRef="#br0" timeOffset="95376.64">21401 7708 37 0,'-7'0'115'0,"7"0"43"0,-6 0 34 0,6 0 30 0,0 0 27 0,0 0 27 0,0 0 23 0,0 0 24 0,0 0 25 0,0 0 25 0,0 0 28 0,0 0-39 0,0 0-76 16,0 0-46-16,0 0-33 0,0 0-21 0,0-4-17 0,0 4-11 0,0 0-8 0,0 0-8 0,0-5-7 0,0 5-7 0,0-4-8 0,0 4-11 0,0 0-11 15,-8-5-10-15,8 5-10 0,0 0-10 0,0 0-10 0,0 0-2 0,0 0-2 16,0 0-6-16,-5 0-5 0,5 0-9 0,-7 0-8 0,1 0-13 0,6 0-7 0,-6 0-11 15,-1 0-7-15,-1 5-7 0,3-5-7 0,-2 4-4 0,0-4-6 0,2 5-1 16,-10-1-2-16,10 7-1 0,-2-7 1 0,-5 5 3 0,4-3 2 16,0 9 6-16,3-5 3 0,-1-1 3 0,-1 0 1 0,2 7 4 0,-4-6 0 0,4 4 2 0,5-5-2 15,-7 6-1-15,1 0 2 0,6-6-3 0,0 6 2 0,-5 1-2 0,5-7 0 16,0 6-1-16,0-6 4 0,0 6-1 0,0 0 3 0,0-5-1 0,5 4-1 16,-5 2 0-16,6-7 0 0,1 6 0 0,-2-6 1 0,4 6 3 0,-4-5 3 0,2 5 2 15,-1-6 2-15,7 0 3 0,-5 6 2 0,4-5 2 0,0-1 0 16,3 1 2-16,4 1 2 0,-6-8 4 0,0 3 3 0,5 0 8 0,-4-3 5 0,-1-3 7 15,8-3 6-15,-9 3 12 0,8-6 12 0,-8-3 10 0,2 3 11 0,4-9 7 16,-4 6 6-16,-1-6 10 0,0 5 6 0,0-4 4 0,0 0 2 0,-5-1 3 16,3 0 0-16,-4 6-3 0,-2-6-6 0,4 0-9 0,-4 5-7 0,2-1-12 15,-7-2-8-15,6 4-8 0,-6-3-6 0,0-2-5 0,-6 4-8 0,6 1-7 0,-7-6-6 16,2 0-8-16,-4 5-8 0,4-3-16 0,-8-1-21 0,0 2-22 0,0-1-24 0,-6-2-28 16,-1 6-25-16,1-3-27 0,-8 3-30 0,7 5-27 0,-4-1-30 0,-3-1-27 15,1 6-30-15,0 0-52 0,-1 6-59 16,2-1-68-16,6 4-64 0,-8 1-11 0,6 0 14 0,9 4 28 0,-8 1 36 0,8 1 37 0,-2-2 41 0,1 5 41 0,1-4 42 15,-2 0 46-15,1 4 44 0,8-5 60 0,-9 6 65 0</inkml:trace>
  <inkml:trace contextRef="#ctx0" brushRef="#br0" timeOffset="96735.55">25412 8377 34 0,'7'-3'66'0,"-7"3"20"0,0 0 20 0,0-6 26 15,0 6 31-15,0-6 29 0,0 6 32 0,0-3 27 0,0 3 26 0,0-6 7 0,0 6-8 0,0-5-14 0,0 5-20 0,0-4-6 0,0 4 0 0,0 0-1 0,0-4-5 0,0 4-17 0,0 0-24 0,-7 0-20 0,7 0-19 0,0-5-15 16,0 5-14-16,0 0-8 0,0 0-9 0,0 0-8 0,0 0-9 0,-6-7-10 16,6 7-8-16,0 0-9 0,0 0-7 0,-5-3-7 0,5 3-5 0,0 0-6 15,0 0-5-15,-7-6-5 0,-2 6-3 0,9 0-5 0,-5 0-3 0,5-5-4 0,-6 5-7 16,-1 0 0-16,2 0-5 0,-3 0 0 0,-5 0 0 0,7 0-1 0,-7 0-1 16,0 5 1-16,-1-5 2 0,2 6 0 0,-9-3 1 0,2 4 1 0,0-2 0 15,-2-1 2-15,3 0 2 0,-8 1 3 0,7 4 2 0,-10-3 4 16,6 3 1-16,-3-3 2 0,-1 4 2 0,1-1 0 0,-1-4-2 0,-5 5-1 0,6-1 0 0,0 3-1 15,-6-3 1-15,-2-5-2 0,2 5-1 0,0 6 0 0,-1-3-4 16,1-3 0-16,-7 0-2 0,0 0-1 0,-1 6-1 0,1-6 0 0,0 7 4 0,-7-7 5 16,9 6 1-16,-10 0 8 0,7 0 4 0,-4-2 6 0,-4 2-1 0,11 1 4 0,-9-2 3 15,0 5 2-15,2-4 0 0,-4 0 0 0,4 4 0 0,-2-4 0 0,2 5-3 16,-4-1-3-16,4 2-5 0,-2-2-6 0,0-1-6 0,0 3-3 0,2-2-4 16,-4 1 0-16,-2 5-2 0,3-1-2 0,-6-5 0 0,9 5 3 0,-7-3 1 15,-3 3 0-15,3-5 1 0,-2 5 2 0,2-5-1 0,0 1 1 0,3 0 1 0,-3 0-1 16,0-2 1-16,-2-2 1 0,1 2 0 0,-1 3 0 0,0-6-2 0,3 4 0 15,-2-4-1-15,-1 0-3 0,0 4 0 0,8-5-2 0,-7 2 2 0,0-3 0 16,6 2 1-16,2-1 3 0,-9 2-2 0,0 3 2 0,9-5-1 0,-4 2 0 16,-2-1 0-16,5-6 1 0,-10 6-3 0,11 0 2 0,-2-2-4 0,2 2 0 0,-9-3 0 15,6 0 0-15,2 3 0 0,0-5-1 16,-7 5-4-16,7 0-2 0,-1-6-1 0,-6 6 3 0,0 0 0 0,6 0-2 0,-5-2 0 0,3 2-1 0,-3 0 0 0,7 6 2 16,-9-8-2-16,6 8-1 0,-3-6-1 0,3 3 2 0,2 1 1 0,-2-4 1 15,2 4-2-15,0-4-1 0,5 6 0 0,-4-7 1 0,12 0 2 0,-7 0 1 16,-1 2 2-16,8-7-1 0,3 6 3 0,6-6 1 0,-4 3 0 0,1-3 0 15,5 0 3-15,3-5 1 0,-1 7-1 0,4-7 1 0,-4 1 2 0,14 2 0 16,-9-4 1-16,1 3 0 0,6-6-2 0,1 5 1 0,-2-5-3 0,8 0-2 16,-5 4-1-16,5-4-4 0,0 0-6 0,0 0-5 0,0 0-7 0,0 0-7 0,0 0-10 15,0 0-14-15,0 0-14 0,0 0-17 0,0 0-15 0,0 0-17 0,0 0-14 0,0 0-17 16,0 0-14-16,0-4-14 0,0-1-16 0,0 5-16 0,5 0-14 0,3 0-29 16,-8-6-31-16,6 6-47 0,1-3-55 0,-1-4-40 0,8 7-33 0,-7-5 0 15,5-4 15-15,-6 3 23 0,8 2 29 0,-2-5 30 0,-4 0 32 0,3-3 35 16,-3 3 36-16,-3 0 46 0,2-1 48 0,0-4 58 0,0-2 74 0</inkml:trace>
  <inkml:trace contextRef="#ctx0" brushRef="#br0" timeOffset="97083.45">20585 9658 0 0,'0'10'33'0,"0"-5"145"0,0-1 74 0,0-4 49 0,0 0 38 0,0 0 26 0,-5-4 24 0,5-1 19 0,0-1 16 0,0-4 15 0,0 6 17 0,-7-1 14 0,7 0 14 0,0 5-116 0,0-4-187 16,0 4-81-16,0 0-30 0,0-6-9 0,0 6 1 0,0 0 5 0,0 0 4 0,0-4 2 0,-6 4 1 0,6 0-3 0,0 0-5 16,-5 0-6-16,-4 0-5 0,2 4-11 0,2-4-14 0,-1 6-13 0,-1-2-13 15,1 1-12-15,-7 4-6 0,6 1-7 0,-5 1-2 0,-3-1 0 0,1 4 0 0,4 0 4 16,-3 1 5-16,-8 0 4 0,8-1 4 0,-6 5 4 0,5 2 0 0,2-2 2 16,-7-4 3-16,6 4-2 0,-8 1-2 0,8-5-2 0,1 4-1 0,-2-4-4 15,1 0 0-15,7-5 0 0,-7 4 0 0,0-4 0 0,7 4-2 0,-1-4-2 16,-1 0-1-16,3-1-5 0,-1-4-3 0,6-1-6 0,-8 7 0 0,8-7-4 15,0 1 0-15,0 2 0 0,0-4 1 0,8-3-1 0,-8 6 2 0,6-6 1 0,-1 5 2 16,3-1 3 0,5 0 5-16,0-4 4 0,0 6 7 0,0-6 3 0,7 5 7 0,-1-5 2 0,1 0 4 0,0 4 3 0,4-4-1 0,3 0 4 0,-1 0 2 0,0 5 1 15,6-5 0 1,2 0-17-16,-8 6-24 0,6-2-32 0,7 2-39 0,-7-6-73 0,2 9-89 0,6-4-85 0,-8-1-79 0,-1 2-32 0,9 3-9 0,-9-4 3 16,3 6 11-16,-2-6 15 0,-6-1 22 0,6-4 34 0,-6 0 43 0,8 0 49 0,-7-4 53 15,-4-8 72-15,12 3 78 0</inkml:trace>
  <inkml:trace contextRef="#ctx0" brushRef="#br0" timeOffset="97714.73">26265 8143 0 0,'0'-5'1'0,"7"1"100"0,-7-2 64 0,0 6 40 0,0-3 34 0,0 3 31 0,0-6 29 0,0 6 29 0,0-4 28 0,0 4 28 0,0-6 28 0,0 6 27 0,0 0 28 0,0 0-70 0,0-5-123 0,0 5-58 0,0 0-22 15,0-4-14-15,0 4-7 0,0 0-8 0,0-6-8 0,0 6-10 0,0 0-14 0,0 0-13 0,0 0-14 0,0 0-15 0,0 0-18 0,0 0-18 16,0 0-17-16,0 0-16 0,0 0-13 0,0 0-15 0,0 0-14 0,0 0-8 0,0 0-10 15,0 0-4-15,0 0-3 0,6 6 0 0,-6-6 3 0,0 4 8 0,8 1 9 16,-2 1 9-16,1 4 9 0,-2-1 8 0,3 0 9 0,5 6 4 0,-2 0 8 16,-4 0 3-16,12 4 4 0,-11-4 4 0,13 4 1 0,-10 1-4 0,2-1-2 15,7-4-6-15,-8 4-4 0,3 2-9 0,-3-3-13 0,0-3-17 0,4 0-21 16,-5 4-26-16,1-4-25 0,2 0-30 0,-1 0-32 0,-8-2-54 0,3-2-67 0,5 5-88 16,-6-7-94-16,-1 0-38 0,0 0-8 0,2 1 9 0,-1-5 20 0,-2 1 31 15,1-6 36-15,-6 0 39 0,0 0 41 0,8 0 45 0,-8-6 49 0,5 1 60 0,-5 1 68 16</inkml:trace>
  <inkml:trace contextRef="#ctx0" brushRef="#br0" timeOffset="97903.78">26663 8310 0 0,'-6'-11'29'0,"6"2"146"0,-6-5 82 0,6 3 66 0,-7-4 56 0,-1 6 53 15,3-4 51-15,5-2 46 0,-8 3 44 0,2 3 40 0,1-4 35 0,5 7 29 16,-7-3 26-16,7 3-119 0,0 0-201 0,0 3-110 0,0 3-60 0,0 0-44 16,-8-6-38-16,8 6-35 0,0 0-34 0,0 0-30 0,0 0-26 0,0 6-17 15,-6-3-12-15,6 3-9 0,-6 0-3 0,-1 3-2 0,2 6-2 0,-3-2-10 16,0 8-12-16,-3-6-21 0,4 9-23 0,-12-5-28 0,6 5-28 0,-1 0-35 0,2 7-38 15,-7-7-93-15,-1 4-116 0,6-1-81 0,-4 1-61 0,-1 2-15 0,-2-2 4 0,-6-2 27 16,9 2 33-16,-8-3 43 0,5-7 45 0,-6 3 51 0,4-1 52 0,2-6 57 16,-5-5 60-16,-1 3 84 0,9-3 95 0</inkml:trace>
  <inkml:trace contextRef="#ctx0" brushRef="#br0" timeOffset="99492.8">22671 9673 17 0,'0'-5'79'0,"0"-1"30"0,0 2 23 0,0-2 25 0,0 2 29 0,0-1 29 0,0 0 29 0,0-5 21 0,0 10 25 0,-8-4 22 0,8 4 20 0,0-5-33 0,0-1-64 0,0 6-31 15,0 0-9-15,0 0-6 0,0-3-1 0,-5 3-11 0,5 0-15 16,0-6-15-16,-6 6-11 0,6 0-9 0,0-4-9 0,-8 4-4 0,8 0-8 0,-5 0-7 0,5 0-7 0,-8 0-9 0,1-6-7 0,7 6-8 0,-6 0-9 0,6 0-9 0,-6 0-13 0,-1 6-6 0,2-6-10 31,5 0-8-31,-8 4-7 0,2-4-7 0,-1 6-8 0,7-3-5 0,-6 3-5 16,1 3-4-16,-3-3-2 0,0 3-3 0,3-4-1 0,-2 5-3 0,7 0 2 0,-6-1 2 16,1 6 0-16,5-6 1 0,-9 1-1 0,9 5 4 0,-7 0-1 0,7-1 1 15,0 5 1-15,0-3 1 0,0 2 0 0,0-3 1 0,0 6 0 0,7-8 3 16,-7 7-1-16,9-4 3 0,-4-2 0 0,-5 0 2 0,6 0 1 0,1-2 0 15,-2 1 4-15,11-4 1 0,-11 2 3 0,1-7 4 0,7 2 3 0,0 0 5 0,0-2 6 16,0 1 9-16,0-5 16 0,1-5 10 0,-1 5 15 0,0-4 13 0,0-2 9 16,0-4 14-16,0-1 11 0,-2-2 10 0,10-1 11 0,-14-2 6 0,4 1 5 0,5-3 4 15,-4 2 1-15,-5-4-7 0,6 1-14 0,-6 0-9 0,-2 4-11 0,-5-3-9 16,7 3-13-16,-7-6-11 0,0 8-15 0,0-8-10 0,-7 6-16 0,2 0-8 16,5 2-14-16,-7-8-10 0,-6 7-14 0,6 4-21 0,-5-5-26 0,-4 2-28 15,5 2-29-15,-10 1-34 0,9 1-38 0,-7 3-43 0,-1 3-52 0,1-3-79 0,-8 6-92 16,7 0-59-16,1 6-34 0,0-6-3 0,-7 3 18 0,6 3 29 0,0 3 38 15,2-3 42-15,-3 3 45 0,9-3 48 0,-8 4 50 0,-1-1 55 0,3 0 60 0,-1 1 72 16,6 0 86-16</inkml:trace>
  <inkml:trace contextRef="#ctx0" brushRef="#br0" timeOffset="100658.69">20482 11983 45 0,'0'6'114'0,"8"-6"33"0,-8 0 25 0,0 0 14 0,0 0 16 0,0 0 12 0,0 0 14 0,5 0 14 0,2 0 17 0,-7-6 16 0,7 6 19 0,-7-5-48 0,5 5-83 0,-5-4-45 0,8-2-21 0,-8 6-6 0,6-6 3 16,-6 2 6-16,7-1 6 0,-7 5 7 0,6-5 1 0,-6 5 0 0,0-4-5 15,5-2-6-15,-5 6-8 0,0-4-8 0,7-1-10 0,-7 5-8 0,9-4-6 0,-9-1-8 16,5-1-6-16,1 2-9 0,1-2-5 0,-2 1-4 0,3 1-4 0,5-5-3 16,-7 3-1-16,7-3 1 0,0 3 1 0,1-4 1 0,-2 1 0 0,9 0 3 15,-10-1-3-15,10-1 1 0,6-4-1 0,-9 2 0 0,3 2-3 0,3-2-1 16,4-3-2-16,-2-4-2 0,6 7-1 0,-8-8-5 0,10 6-6 0,-2-3-3 15,-6-7-1-15,13 5-1 0,-7 0-1 0,3-4-1 0,4 0-1 0,-2 5 0 0,2-5 1 16,1 0-1-16,7-1 2 0,-2 4 0 0,-6-3 3 0,6 0 1 0,0-1 6 16,2 7 0-16,-2-6 2 0,0-1 0 0,0 1 4 0,7-2-1 0,-4 3 3 15,-4-3 2-15,9 3 3 0,-8-3 2 0,7 3 1 0,-6-3 2 0,6 4 1 16,-5-5-1-16,4-1-1 0,-7 4-1 0,9-1 0 0,-6 1-1 0,4-6-2 0,1 0 1 16,0 6-4-16,-1-5 0 15,-4 0-4-15,11-1-1 0,-13 2-3 0,15-3-1 0,-10 4-1 0,5-4-3 0,-4 1-2 0,-7 1-1 0,9 6 0 0,0-7-2 16,-1 6 2-16,-7-1-2 0,8 1 0 0,-8-1-1 0,7 1 0 0,-5-1 0 15,-2 5-1-15,0 1-1 0,0-5-3 0,2 5 1 0,-8-7 2 0,-1 7-2 0,1 1 2 16,0-3-1-16,-7 8-2 0,2-8 2 0,-2 6-1 0,0-4 2 0,-4 5 0 16,-4-2 5-16,-3 7 6 0,-3-6 13 0,2 6 10 0,-8-1 17 0,4 4 21 15,-11-3 16-15,1 4 16 0,2-1 9 0,-8 2 3 0,5 0 2 16,-5 4 0-16,0 0 0 0,-5-5-1 0,5-1-7 0,0 6-10 0,0-3-15 0,0 3-15 0,0 0-26 16,0 0-26-16,0 0-29 0,0 0-24 0,0 0-18 0,0 0-17 0,0 0-12 15,-8 0-10-15,8 3-8 0,0-3-6 0,-6 6-5 0,6-6-3 0,-5 5-5 16,5-1-4-16,-7 0-6 0,-2 7-3 0,4-7-7 0,5 7-6 0,-7-1-4 15,-4-1-6-15,2-4-6 0,2 9-8 0,2-4-24 0,-1 1-24 0,-7-2-36 0,5 0-34 16,3 0-49-16,-8 2-51 0,7-1-13 0,-9 5 8 0,10-6 21 0,-9 1 23 0,1-1 28 16,6 3 29-16,-5-3 30 0,0 0 32 0,-2 1 38 15,1-5 41-15,0 4 45 0,0-2 60 0</inkml:trace>
  <inkml:trace contextRef="#ctx0" brushRef="#br0" timeOffset="101556.7">20946 11402 0 0,'0'-6'10'0,"0"-3"120"0,0 5 68 0,0-2 43 0,0-3 35 0,0-2 34 0,0 7 34 0,0-5 31 0,0-3 29 15,-8 9 29-15,8-6 26 0,-5 3 25 0,5 0 22 0,0 2-84 0,0-5-149 0,-8 9-73 0,8-5-29 0,0-1-15 0,0 2-4 0,0-2-12 0,0 6-11 0,0 0-15 16,0 0-10-16,-8-3-12 0,8 3-8 0,0 0-11 0,0 0-10 0,0 0-10 0,0 0-13 15,0 0-9-15,0 0-9 0,0 0-10 0,0 0-5 0,0 0-9 0,0 0-8 16,-5 3-4-16,5-3-6 0,-6 0-3 0,6 6-2 0,-7-2-2 0,1 2 1 0,-2-1 2 16,3 4 0-16,-8-5 4 0,7 8 0 0,-9 0 2 0,4 0-2 0,-9 1 2 15,6 7 0-15,-4-4 2 0,-3-3-1 0,3 7 2 0,-3-5 1 0,1 4-1 16,2 2 3-16,-3-9-3 0,2 9-1 0,7-2 2 0,-9-4-3 0,2 0 1 16,6 4 0-16,0-5 1 0,-1 2-2 0,7-7-4 0,-4 6-4 0,4-6-3 15,7 1-4-15,-6 1-5 0,-2-1 0 0,8-7-2 0,0 7 0 0,0 1 0 0,8-8 1 16,-8 9 1-16,6-8 2 0,1 5 3 0,-1 2 5 0,-1-2 5 15,11-5 7-15,-5 8 4 0,-4-8 8 0,14 5 3 0,-10-3 2 0,10 3 3 0,-2-4 2 0,1-1 0 16,-1 8 4-16,7-9-3 0,-8 3-3 0,9 3-15 0,-1-3-17 0,1 3-26 16,-7-5-27-16,6 8-43 0,-2-9-49 0,3 8-100 0,-1-1-119 0,-8-1-52 15,9-5-19-15,-6 7-1 0,5-1 7 0,-8-5 17 0,-4 4 21 0,4-5 31 0,-2-4 37 16,-5 6 42-16,-3-6 46 0,-3 0 54 0,8-6 63 0</inkml:trace>
  <inkml:trace contextRef="#ctx0" brushRef="#br0" timeOffset="102083.42">22449 11421 0 0,'0'-4'19'0,"8"-2"134"0,-3 1 68 0,-5 1 47 0,0-2 35 0,7-3 26 0,-7 5 25 0,0-2 22 0,0-3 21 0,7-2 21 0,-7 7 20 0,0-5 20 0,0 3 23 0,0 0-97 0,0 3-164 15,0-3-74-15,0 3-26 0,0 3-4 0,0-6 5 0,0 0 4 0,0 6 9 0,0 0 2 0,0-4 2 0,0 4 0 16,0-5-2-16,0 5-5 0,0 0-9 0,0 0-9 0,0-4-10 0,0 4-15 16,0 0-13-16,0 0-12 0,0 0-16 0,0 0-11 0,0 0-9 0,0 0-10 15,-7 0-7-15,7 0-4 0,0 4-4 0,0-4-5 0,-7 0-1 0,7 5-3 0,0-5-1 16,-5 4-3-16,5 2 0 0,-8 0 0 0,8-3-2 0,-7 6-1 0,2 3 1 0,-4-3-4 15,4 0 1-15,0 6-1 0,5 1-3 0,-8-3 0 0,2 2-1 16,-1-1 1-16,1 2 0 0,6 2 0 0,-7-3 1 0,7 6 1 0,0-2-2 16,-6-4 3-16,6 4-3 0,0 1 4 0,0-2-2 0,0 2 2 0,0-5 0 0,0 6 2 15,0-7-3-15,0 5 1 0,6-4 0 0,-6-5-3 0,0 4 0 0,7-4-2 16,-1 4-1-16,1-10 1 0,-7 8-1 0,6-3 3 0,2-5-1 0,-3 2 5 16,0-1 4-16,9-1 10 0,-7 1 12 0,1-5 15 0,4 0 19 15,-5 0 17-15,6-5 14 0,0 1 14 0,-2-7 14 0,5 2 11 0,-5 0 10 0,9-7 7 0,-7 1 10 16,0 2 3-16,1-8 6 0,-2 3-2 0,0-3-6 0,3 2-9 0,-2-1-15 15,-7 0-11-15,-1 2-84 0,3-2-24 0,-8 1 0 0,0-2 0 0,0 8 0 0,0-8 0 16,-8 2 0-16,8 5 0 0,-11-5 0 0,3 4 0 0,-5 4 0 16,0-2 0-16,0 3 0 0,0-1 0 0,-6 1 0 0,-2 5-24 0,3 1-129 0,-3-1-29 15,2 5-28-15,1 0-36 0,-9 0-42 0,6 5-51 0,3-1-54 0,-1 1-89 16,-7 10-107-16,13-5-32 0,-8-1 3 0,2 6 20 0,1 0 31 0,2 0 38 16,5 0 40-16,-1-2 47 0,-2 2 47 0,1-6 56 0,6 7 58 0,-7-1 66 0,2 0 68 15</inkml:trace>
  <inkml:trace contextRef="#ctx0" brushRef="#br0" timeOffset="121902.57">16417 3025 0 0,'8'5'23'0,"-8"-5"52"0,0 0 32 0,0 0 30 0,0 0 31 0,0 0 27 0,0 0 30 0,0-5 22 0,0 5 22 0,6 0 16 0,-6 0 14 0,0 0-16 0,0-4-39 15,0 4-32-15,0 0-32 0,0 0-26 0,7-6-24 0,-7 6-25 0,0 0-24 0,0-6-21 0,6 6-17 0,-6-4-11 0,7 4-6 0,-1-5-6 0,2-1 1 0,-3 3-1 16,2-3 1-16,6 2 1 0,1-5 2 0,-1 4 6 0,-2-2 3 0,2-2 6 15,8 4 6-15,-3 1 3 0,9-2 4 0,-6-3-2 0,3 5 2 0,10-1-2 16,-8-5 0-16,6 4-2 0,7 1-1 0,-5 1-1 0,3-2-6 0,3 1-2 16,-1 1-4-16,0-1-5 0,7 1-5 0,-7 4-5 0,0-6-2 0,7 3-4 15,-7 3-3-15,0-6-1 0,-7 6 0 0,7-6-2 0,-6 2 1 0,0 4 1 0,-1-5-1 16,-6 5 0-16,0-6-4 0,-7 6 1 0,0-4-1 0,-4 4 1 0,-3 0-3 16,0-5 3-16,-4 5 2 0,-1 0-3 0,-2 0 1 0,-5 0-4 0,0 0-6 0,0 0 1 15,0 0-5-15,0 5-2 0,-5-5 0 0,-2 4-3 0,7 2-7 16,-8-1-14-16,-4-1-21 0,5 2-20 0,2 3-19 0,-10 1-34 0,3-1-41 0,0 2-40 15,-2-2-39-15,1 1-45 0,-8 1-51 0,9-3-17 0,-8 3-4 0,8-2 12 0,-7-3 17 16,-1 4 27-16,0-1 32 0,0-4 31 0,1-1 31 0,-2 2 41 0,2-6 45 0,1 0 43 16,-3 0 61-16</inkml:trace>
  <inkml:trace contextRef="#ctx0" brushRef="#br0" timeOffset="123152.29">16528 3000 0 0,'8'0'13'16,"-3"5"122"-16,2-5 64 0,2 0 45 0,-4 0 32 15,1-5 33-15,-6 5 30 0,0-6 25 0,7 3 20 0,-7-3 15 0,0 6 13 0,0-4 13 0,0 4 8 0,0 0-99 16,0 0-162-16,0 0-76 0,0 0-30 0,0 0-17 0,0 0-11 0,0 0-13 15,0 0-15-15,0 0-5 0,0-5-6 0,0 5-1 0,0 0 0 0,0 0 0 16,0 0-1-16,0 0-3 0,0 0-3 0,0 0-6 0,0 0-4 16,0 0-5-16,0 0-5 0,0 0-3 0,0 0 0 0,0 0 10 0,5 0 12 0,-5 5 11 15,0-5 10-15,9 4 5 0,-9 2 8 0,5-3 4 0,-5 3 6 0,7-1 5 16,-7 5 3-16,6 0 3 0,-6-5 3 0,7 8 2 0,-7-2 1 0,6-2-5 0,-6 7-8 16,8-3-3-16,-8 2-3 0,0 6 0 0,5-7 2 0,-5 5 0 0,0 2 2 15,0-2 0-15,0-1 2 0,0 7 3 0,0-5 2 0,0 5 3 0,0-6 2 0,0 5 3 16,0 0 2-16,0 0-1 0,-5 1 0 0,5-1-3 0,0 7-3 15,0-2-3-15,0-4-3 0,-8 8-3 0,8-4-1 0,-6 0-1 0,6 5-2 0,0-3-3 16,-7 2-1-16,1 1-8 0,6 2-6 0,-7-3-8 0,7 1-5 0,-5 6-3 16,5-7-1-16,-9 1-2 0,4 2 0 0,5-3 2 0,-7 1 2 0,1 6 0 0,6-7 1 15,-5 3 2-15,-4-2 1 0,2-6 2 0,2 7 4 0,5-1 0 0,-8 0 0 16,2-4 1-16,1 3 3 0,5 2 3 0,-8-6 4 0,3 5-3 0,5-4 2 16,-7 4-2-16,0-4 0 0,7 3 1 0,-7 1-6 0,7 6 2 0,-6-7-4 15,-1 7 2-15,7-6 2 0,-5 5-2 0,5-5 0 16,-8 5-2-16,2-5-2 0,6 0 0 0,-7 7 1 0,7-7 1 0,-6-1 1 0,-1 1 2 0,7 0 0 0,-6 0 0 15,-2 1 1-15,3-1-2 0,0 0 0 0,-4 5 0 0,4-5 1 0,-2 5-3 0,-1 1 0 16,3-1 0-16,-2 0-1 0,-5 4-1 0,4 2-1 0,3-7 0 0,-9 7 0 16,9-2-1-16,-2 2 0 0,-2-6 0 0,-3 4 2 0,6 1 0 0,1-5-2 0,-3 6 1 15,0-5-2-15,3 2-2 0,-1 2-3 0,-1 1 1 0,1-6 1 0,6 4-2 16,-8 2 0-16,1 4 0 0,2-6 1 0,5 0 0 0,-6 2-1 16,6 0 2-16,-6-2 1 0,6 0 3 0,-7-3 3 0,7 5 2 0,-8-2 1 0,8-4 0 15,-5 1 0-15,5-1-1 0,-8 1 3 0,8-3 1 0,-6 2 2 0,6 6 1 16,-5-5-3-16,5-3-1 0,-7 3-1 0,7 5-2 0,-8-6 1 0,8 4-2 0,-6-4-1 15,0 1 1-15,-1 3-1 0,7-4-1 0,-5 0-2 0,-3 5 0 0,8-5-2 16,-8 0-2-16,3 1 4 0,5-1-2 0,-6-2-2 0,6-1 0 0,-7 2-2 16,7 2 0-16,-5-2-1 0,5 2 2 0,0-1-2 0,0 1 0 0,-9 3 0 15,9-4-2-15,0 1 4 16,0-1-4-16,0 4 1 0,0-4 0 0,-5 1 2 0,5 3 0 0,0-4 3 0,0 1 0 0,0 3 0 0,0-3-1 0,0-2 1 0,0 2 0 16,0-1 0-16,0 1 0 0,0-3-1 0,-7 3 2 0,7-1 2 0,0 1-1 15,0-2 1-15,0 0 3 0,-6-2 2 0,6 7 3 0,0-4 1 0,0 1 4 0,-5-1 0 16,5 1 3-16,0-3 1 0,-9-1 0 0,9 3 0 0,-7-5 0 0,7 5 1 15,-5-5-3-15,5 0 0 0,0 0-5 0,-7-5-1 0,7 5-6 0,-7 0 0 0,7-4-1 16,0 4-2-16,-5 2 0 0,5-9-1 16,-8 7-2-16,8 1 0 0,-7 0-1 0,7-7 1 0,-5 7-1 0,5-1-1 0,0 0 1 0,-7 0-2 0,0 1 2 15,7-1-2-15,-5 0 2 0,5-1-2 0,-8 1-2 0,8 2-1 0,-5-3 1 16,5-3 0-16,-8 5-1 0,8-2 0 0,-6 3-1 0,6-2 1 0,-7-1 1 16,7 7-1-16,-6-7 1 0,6 1 1 0,0 2-1 0,-8-2-1 0,8 3 2 0,-5 2 0 15,5-3 2-15,-8 1-1 0,8 3 3 0,-5-4 2 0,5 1 4 0,-5 2 4 0,5-3 4 16,-9-3 1-16,4 5 2 0,5-2-1 0,-7-3 3 0,-1-3-1 15,8 5 2-15,-5-2-1 0,-1-3 0 0,6-2 1 0,-8 8-3 0,8-8-2 0,-5-4-5 32,5 6-2-32,-7-5-4 0,7-1-3 0,0 1-3 0,0-7 1 0,0 6-3 15,-6-3-1-15,6-2-1 0,0 2 0 0,0-8-1 0,0 7-1 0,0-5 0 16,6 0 1-16,-6-2-3 0,0 2 3 0,0-6-1 0,0 7 2 0,0-7 0 0,0 2-1 16,7-1 2-16,-7-1-2 0,0 1 1 0,0-5 1 0,5-1-1 0,-5 1 2 15,0 1-1-15,0-2 0 0,0 1-1 0,8-1 1 0,-8 1 0 0,0-5 0 16,0 7-1-16,0-3 1 0,0-4 0 0,0 0 0 0,0 0 1 0,0 0 0 0,0 5 0 15,0-5 1-15,0 0-1 0,0 4 1 0,0-4 0 0,0 0 1 0,0 0-1 16,0 0 0-16,0 0 0 0,0 0 2 0,0 0-2 0,0 0 2 0,0 0-2 16,0 0 0-16,0 0 1 0,0 0-1 0,0 0-1 0,0 0 1 0,0 0-1 15,0 0 0-15,6 0 0 0,-6 0-2 0,0 0 0 0,0 0 0 0,0 5-1 0,0-5-1 16,5 0 2-16,-5 0-1 0,8 0 1 0,-8 6-1 0,7-6 1 0,-2 0 0 16,-5 4 2-16,9-4-1 0,-4 5 2 0,8-5-1 0,-8 0 2 0,3 4-2 15,5-4 1-15,-7 5 0 0,7-5 1 0,0 7-1 0,1-7-1 0,-2 3 1 16,1 3 0-16,1-6-1 0,-2 5 0 0,8-1-1 0,-8 2 2 0,9-6 1 0,-2 3-1 15,7 3 1-15,-5-2 1 0,3 1 0 0,3 1-1 0,-1-6 1 0,8 3 1 16,-2 4-1-16,-1-2-1 0,1-5 2 0,2 4-1 0,-2 1 1 0,7-5 0 16,-5 4-1-16,6-4-2 0,-8 0-1 0,7 6 0 0,0-6 1 0,-2 5-1 0,3-5-1 15,-1 0 1-15,0 4-1 0,1-4-1 0,-2 0 1 0,1 0 0 0,-6 5 0 16,6-5-3-16,-7 0-3 0,-5 0 1 0,5 4-3 0,-11-4 0 0,3 0-3 0,3 0-3 16,-8 7-8-16,-5-7-6 0,4 0-10 0,-4 5-8 0,-1-5-9 0,-8 0-13 15,3 0-11-15,0 4-8 0,-3-4-10 0,1 0-7 0,-6 0-11 0,0 0-9 0,0 0-8 16,0 0-14-16,0 0-15 0,0 0-25 0,0 0-28 0,-6 0-27 0,6-4-29 15,-5 4-32-15,-3 0-31 0,8-5-29 0,-8 5-26 0,3-7-33 0,-3 7-35 16,3-4-3-16,0 4 13 0,-4-5 25 0,4 1 37 0,5-1 42 0,-7-1 45 0,1 2 45 16,6-1 44-16,-8 1 46 0,8-8 45 0,-6 9 41 0,-1-8 60 0</inkml:trace>
  <inkml:trace contextRef="#ctx0" brushRef="#br0" timeOffset="123546.63">17062 11441 83 0,'8'0'166'0,"-8"0"48"0,0 0 37 0,5-6 28 0,-5 3 24 0,0-3 22 0,0 6 18 0,0-5 23 0,0 1 23 0,0-2 26 0,0 1 25 0,8 1-58 0,-8-2-105 0,0 6-64 0,0 0-42 0,0-3-15 0,0 3 1 0,0-6 3 16,0 6 10-16,0 0 6 0,0 0 6 0,0 0-2 0,0 0-2 0,0 0-4 16,0 0-12-16,0 0-8 0,0 0-14 0,0 0-14 0,0 0-16 0,0 0-12 0,0 0-18 15,0 0-15-15,0 0-13 0,0 0-14 0,0 0-16 0,0 0-9 16,0 0-13-16,0 0-11 0,0 0-8 0,0 0-9 0,0 0-1 0,6-4-2 0,-6 4 0 15,7 4 3-15,-1-4 1 0,2 6 7 0,-3-6 3 0,3 3 5 0,2 3 10 0,-1-2 6 16,3 1 7-16,1 1 8 0,6 3 7 0,-6-3 5 0,8-3 3 0,-2 7 3 16,-6-4-1-16,8 3 1 0,-3-4-1 0,1 5-1 0,2-4-4 15,-3 3-3-15,-4 1-4 0,-2-5-5 0,2 4-1 0,-1-5-4 0,0 7-4 0,0-7-1 16,-7 2-2-16,1-3-1 0,-2 9-1 0,-5-8 1 0,9 1 2 0,-9-1 4 0,0 1 5 16,5 1 7-16,-10 3 5 0,5 0 6 0,0 2 3 0,-9-2 3 15,4 6 4-15,-2-1 1 0,-4 2 2 0,-5 2-2 0,4 3 3 0,-8-2-4 0,2 1-3 16,-3 0-4-16,2 4-8 0,-7-6-7 0,0 8-7 0,5-3-11 15,-3-2-12-15,3 3-15 0,-4-5-18 0,5 5-22 0,-6-4-23 0,8 0-33 0,-9 4-33 16,6-3-44-16,-3 3-48 0,-3-6-80 0,8 3-98 0,-8 2-97 0,1 3-92 0,-1-7-28 16,-4-1 1-16,4 3 23 0,-5-2 31 0,-1-4 39 0,1 0 43 0,-2-5 51 15,-3-5 53-15,3-1 62 0,2-4 64 0,1 0 80 16,-1-4 85-16</inkml:trace>
  <inkml:trace contextRef="#ctx0" brushRef="#br0" timeOffset="124835.48">14106 7367 0 0,'0'-9'1'0,"7"3"107"0,-2-4 71 0,-5 5 45 0,9-4 32 0,-9 5 30 0,5-8 30 0,-5 9 29 0,0-3 26 0,0 3 30 0,0-3 29 0,0 0 28 0,0 2 29 0,0-1-71 0,0-1-126 0,0 2-67 0,0 4-37 0,0-5-13 0,0 5-4 0,0-4-7 0,0 4-8 0,0 0-10 16,0 0-11-16,0 0-15 0,0 0-16 0,0 0-17 0,0 0-14 0,0 0-17 16,0 0-16-16,0 0-14 0,0 0-14 0,0 0-15 0,0 0-12 15,0 0-9-15,0 0-9 0,0 0-8 0,0 0-7 0,0 4 1 0,0 1 5 0,0-1 4 16,0 2 5-16,0 3 4 0,0 6 8 0,0 0 6 0,0 0 7 0,0 10 4 15,0-7 7 1,0 12 6-16,0-5 5 0,0 8 6 0,0-3 5 0,-5-2 0 0,5 8-3 0,0-7-3 0,0 4-6 0,0 3-3 0,0-9-2 0,-9 9-13 16,9-7-17-16,0 4-20 0,0-3-23 0,0 1-26 0,0-4-26 0,0 4-32 0,0-7-31 31,9 6-50-31,-9-2-59 0,5-4-64 0,-5 1-66 0,0-1-40 0,7 1-23 0,-7-5 8 16,6-1 24-16,-6 0 31 0,5-5 33 0,-5-2 41 0,0 3 39 0,0-6 44 0,0-5 43 15,0-4 53-15,0 0 57 0</inkml:trace>
  <inkml:trace contextRef="#ctx0" brushRef="#br0" timeOffset="125024.42">13937 8003 0 0,'-6'-6'4'0,"-1"-4"115"0,-1 5 71 15,3-4 52-15,5 5 41 0,0-7 38 0,-7 7 34 0,7-2 29 0,0-4 21 16,7 5 24-16,-7 0 22 0,0 5 19 0,0-4 21 0,0-2-85 0,5 2-142 0,-5 4-74 16,0-5-41-16,8 1-25 0,-8-1-15 0,7-5-14 0,-1-1-14 0,2 1-8 15,-3 1-3-15,0 0-7 0,9-7-6 0,-7 2-8 0,6 4-6 0,1-4-5 16,-1 4-9-16,0-5-12 0,-2 6-17 0,4-6-26 0,4-1-27 0,-7 7-31 15,8-6-30-15,1 2-29 0,-3 1-29 0,3-2-64 0,-2 1-85 0,6 3-74 16,-6-5-68-16,2 4-22 0,6-2-4 0,-9 2 15 0,3 2 24 0,-10-1 31 0,10-5 41 16,-9 5 40-16,-6 5 42 0,2-4 44 0,-3-1 45 0,3 4 65 0,-8-3 78 0</inkml:trace>
  <inkml:trace contextRef="#ctx0" brushRef="#br0" timeOffset="125260.56">14450 7592 0 0,'0'0'14'0,"0"0"126"0,0 0 65 0,0 0 40 15,0-5 29-15,8 1 33 0,-8-2 34 0,0 0 34 0,13 6 37 0,-7-4 35 16,1-1 36-16,-7 1 37 0,0 4 34 0,0 0-82 0,0 0-153 0,0 0-64 16,0 0-24-16,0-6-6 0,0 6 0 0,0 0-9 0,0 0-20 0,0 0-21 15,0 0-23-15,0 0-25 0,0 0-25 0,0 0-25 0,0 0-24 0,0 0-23 16,0 0-22-16,0 6-15 0,0-2-10 0,0 1-2 0,0 5-4 0,0-4 2 16,0 3-1-16,0 0 1 0,0 1 1 0,0 4-8 0,7 7-9 0,-7-8-13 0,0 11-16 15,0-3-17-15,0 3-16 0,0 1-27 0,0-1-29 0,0 1-34 0,-7-1-34 16,7 1-44-16,0-1-44 0,0 1-60 0,0-7-65 0,0 6-44 0,0-3-31 15,0-8 5-15,7 8 18 0,-7-6 31 0,0-6 36 0,0 1 41 0,0-1 42 0,-7-4 43 16,7 1 45-16,0-6 49 0,0 0 51 0,0 0 57 0,-7-6 74 0</inkml:trace>
  <inkml:trace contextRef="#ctx0" brushRef="#br0" timeOffset="125449.61">14530 7309 69 0,'0'-15'144'0,"7"0"41"0,-7 0 27 0,5 5 22 15,-5 1 25-15,0-1 19 0,8 0 23 0,-2 0 17 0,-1 6 18 0,-5-5 11 16,0 4 12-16,8-2-69 0,-8 7-114 0,0 0-73 0,0 0-50 0,0 0-24 0,0 0-10 16,0 0-21-16,0 0-20 0,5 7-41 0,-5-2-46 0,7-1-60 0,-7 1-63 15,9 5-46-15,-9-1-33 0,5 0-11 0,-5 6 5 0,6 0 10 0,1-5 18 0,-7 11 16 16,0-9 19-16,6 4 26 0,-6 4 28 0,0-1 40 0,0 0 45 0,0 1 55 16,-6-1 59-16</inkml:trace>
  <inkml:trace contextRef="#ctx0" brushRef="#br0" timeOffset="126127.82">14627 7781 96 0,'0'-4'161'0,"7"-1"42"16,-7 1 36-16,0-7 34 0,6 7 37 0,-6-5 38 0,0-3 35 0,0 3 34 15,8 0 32-15,-8-1 33 0,0-4 32 0,5 4-62 0,-5-1-117 0,0 1-56 16,0 1-24-16,0 0-15 0,0-1-11 0,8-1-13 0,-8 7-21 0,0-5-21 0,0 3-22 16,0 1-22-16,0 5-19 0,0-4-22 0,0 4-21 0,0-5-24 0,0 5-21 15,0 0-19-15,0 0-16 0,0 0-12 0,0 0-10 0,0 0-2 0,5 0-4 16,-5 5 1-16,5-5-1 0,-5 4 2 0,9 1-1 0,-4 1 1 0,2 3-1 15,1-5-5-15,-3 7-5 0,2-1-1 0,0 5-1 0,-7-6-7 0,5 6-5 0,3 4-10 16,-2-4-10-16,1-1-7 0,-7 6-7 0,6 0-4 0,-1-1-4 0,-5 1 3 16,7-1 3-16,-7 0 6 0,0 2 12 0,9-3 6 0,-9-2 8 0,5-2 5 15,-5 5 10-15,0-4 5 0,7-5 8 0,-7 1 7 0,0-4 4 0,0 4 5 0,6-1 5 16,-6-4 7-16,0-3 8 0,0 3 11 0,0-6 9 0,0 0 11 0,0 0 12 16,0 0 12-16,0 0 15 0,0 0 18 0,0 0 18 0,0 0 15 0,0 0 17 15,0 0 4-15,0 0-2 0,-6 0-5 0,6-6-6 0,0 3-10 0,-7 3-13 0,7-6-9 16,0 0-12-16,-5 2-12 0,5-1-14 0,-9-4-15 0,9 5-17 0,-7-7-16 15,7 1-16-15,0 4-3 0,-5-3-1 0,5-6-1 16,0 6 4-16,-6 0-1 0,6-7 1 0,0 1-2 0,0 2 0 0,0-1-5 0,6-2-1 0,-6 7-5 16,0-6-2-16,5 0-4 0,-5 5-3 0,7 1-1 0,-7-2-2 0,9 2 0 15,-9 5 0-15,5-8-2 0,-5 8 2 0,7-1 2 0,-1 1 0 0,-1-1 5 0,3 5 3 16,-8-6 1-16,8 6 4 0,-3-4-1 0,1 4 6 16,2 0 2-16,-3 0 3 0,3 4 5 0,-1-4 1 0,-2 6 1 0,2-1 1 0,-2-1-1 0,2 1 0 0,1 5-3 15,-3-4-6-15,3 3-2 0,-2 1-7 0,-6-1-1 0,5 0-2 0,2 3 0 16,-7-3-2-16,0 0-2 0,9 1-2 0,-9-1-2 0,0 3-1 0,5-3-2 15,-5 0 1-15,0-3 1 0,0 3 4 0,0 0 7 0,0-3 3 0,6 4 5 16,-6-5 0-16,0-1 1 0,0 1 3 0,0-1 1 0,0 2 2 0,0-6 2 16,0 9 3-16,0-4 5 0,0-5 1 0,0 4 6 0,0-4 6 0,-6 0 5 15,6 0 9-15,0 0 6 0,0 0 7 0,0 0 6 0,0 6 4 0,0-6 1 0,0 0 2 16,-5-6 1-16,5 6 2 0,-9-4 4 0,9 4 3 0,-7-5-2 0,7 0 0 0,-5 1-2 16,5-2-3-16,-6-3-3 15,6 5-8-15,0-7-4 0,-8 1-4 0,8 5-3 0,0-8-3 0,0 3-3 0,0-1-1 0,0-4-9 0,0 2-6 0,0-2-6 16,0 0-4-16,0 0-4 0,8-4-6 0,-8 4-4 0,6 0-3 0,-6 0-2 0,5 2-1 15,2-2-1-15,2 4 1 0,-4-2 3 0,1 3 0 0,1-1 1 0,-2 7 2 16,4-7 0-16,-2 7 0 0,-2-1-2 0,1 1-1 0,1 4 2 16,7 0 0-16,-9-6 3 0,2 12 1 0,5-6 3 0,-4 0-2 0,-1 4 0 0,-2 1-1 15,9-1 1-15,-9 1-4 0,3 5 3 0,-1 1 4 0,-1-1 1 16,0-1 1-16,1 6-2 0,-7-5-4 0,5 4-6 0,-5 1-7 0,8-2-10 0,-8 3-6 0,0-1-8 16,0-1-9-16,0-4-11 15,0 5-10-15,0 0-17 0,-8-6-19 0,8 0-23 0,0 1-25 0,0 1-20 0,-5-1-19 0,5-1-28 0,0 0-39 0,0 1-39 16,0-4-40-16,0 3-48 0,0-4-46 0,0-1-11 0,0 2 10 0,5-2 23 0,-5-4 29 15,0 0 33-15,8 0 37 0,-2 0 35 0,-6 0 37 0,7-4 46 0,-1-2 46 0,1 2 49 16,-1-5 64-16</inkml:trace>
  <inkml:trace contextRef="#ctx0" brushRef="#br0" timeOffset="126617.33">15317 7587 0 0,'-6'0'3'0,"6"0"108"0,-5-4 63 0,5 4 48 15,-8-6 40-15,0 6 36 0,3 0 36 0,-3-6 33 0,3 2 29 0,5 4 29 0,-5-5 25 0,5 1 23 0,0 4 20 0,-9-6-73 16,9 6-129-16,0 0-62 0,0 0-28 0,0-5-20 0,0 5-17 0,0 0-14 0,0 0-16 0,-5 0-15 0,5 0-15 0,0 0-13 0,0 0-12 0,0 0-14 16,0 0-10-16,-7 5-15 0,7-5-15 0,0 0-11 0,0 6-14 0,-6-2-10 0,6 1-8 15,0-1-4-15,-7 2-5 0,7 0-1 0,-7-2-4 0,7 5 1 0,-7 2 1 16,7-2-1-16,0 0 1 0,-5 1-4 0,5 1-4 0,0-1-4 0,-8-1-5 16,8-5-7-1,0 7-7-15,0-1-5 0,0-1-7 0,0 0-7 0,0 2-8 0,0-7-4 0,0 5-7 0,0-3-1 0,0 4-1 0,0-5 5 16,8-1 4-16,-8 2 7 0,0-1 4 0,5-1 8 15,-5-4 8-15,7 5 10 0,-7-5 13 0,7 4 11 0,-7-4 12 0,7 0 12 0,-1-4 12 0,-6 4 12 0,7-5 16 0,-2 1 8 16,4-1 13-16,-4-1 9 0,0 2 11 0,3-5 10 0,-8-3 7 0,5 8 1 0,3-5 5 16,-8-2 2-16,8 2 5 0,-8 0 1 0,5-1 1 0,-5-1-5 0,0 7-8 15,0-5-5-15,0-1-6 0,0-1-8 0,0 1-7 0,0 5-6 0,0-4-8 16,0-1-4-16,-5 5-7 0,5-4-5 0,0 5-5 0,-8-2-5 0,8 0-2 0,-8 6-3 31,8-4-5-31,-5-1-5 0,5 5-8 0,-8 0-9 0,8-4-7 0,-5 4-7 0,0 0-6 0,5 4-6 0,-9-4-6 0,4 5-6 0,5-1-2 0,-7 2-5 16,1 0-2-16,-1 3-4 0,7 0-4 0,-7 1-2 15,0-1 0-15,2 6 0 0,5-4 2 0,-8 2-1 0,3 2-1 0,5-6 2 0,-6 7 1 0,6-1 1 16,-8-6 2 0,8 6-1-16,0 0 3 0,0 0 3 0,-7-6 1 0,7 7 3 0,0-2-5 15,0-4 1-15,0 3-4 0,0-1 1 0,0-3-4 0,0 6-4 0,7-6-6 0,-7 0-5 16,0 1-6-16,8 1-3 0,-2-7-5 0,-6 5-8 0,5 1-10 0,3-5-15 16,-3 4-17-16,9-3-19 0,-7 4-17 0,-1-5-22 0,6 1-23 0,-3-2-40 15,1-1-51-15,-2-3-17 0,5 6 1 0,-5-6 9 0,3 0 14 0,2-6 20 0,-6 6 23 16,6-3 31-16,-6-1 34 0,5-7 32 0,-4 7 32 0,5-8 37 0,-7-2 52 15</inkml:trace>
  <inkml:trace contextRef="#ctx0" brushRef="#br0" timeOffset="127011.56">15617 7577 0 0,'0'-15'2'0,"0"0"107"0,5 6 64 0,-5-7 44 0,0 7 35 15,0 0 37-15,-5-1 35 0,5 5 33 0,5-4 34 0,-5 3 28 0,0 2 29 0,0-5 27 0,0 3 26 0,0 0-75 0,-5 2-128 0,5-1-61 0,0 5-23 0,-6-5-15 0,6 5-9 0,0-4-13 0,-5 4-20 0,5-6-15 16,0 6-18-16,-8 0-17 0,8 0-15 0,-8 0-18 0,8 0-15 0,-5 0-18 15,-2 6-16-15,1-6-15 0,6 4-17 0,-6 1-10 0,-1 0-9 0,-1 5-7 16,3-4-4-16,-1 3-3 0,-2 1-3 0,3-1 1 0,-3 0 3 0,1 2 1 16,2 2 3-16,-2 3 1 0,7-7 0 0,-7 6-4 0,2 0-2 0,-3 0-6 15,8 0-7-15,-8-2-2 0,8 2-4 0,-5 0-5 0,-1 0-1 0,6 0-3 16,0 0-2-16,-5-2-2 0,5 2-1 0,0 0-2 0,-7 0-2 0,7 0-3 0,0-2 0 16,0 8 2-16,0-6 5 0,0-2 1 0,0-1 2 0,0 2-2 0,0-4-4 0,0 3-2 15,0-2-2-15,7-1 1 0,-7-1 4 0,0-4 5 0,5-1 8 0,-5 6 8 16,6-5 9-16,-1 0 6 0,-5-5 6 0,8 4 7 0,0-4 6 0,-3 0 13 15,2 0 15-15,-7 0 17 0,12-4 17 0,-5-1 13 0,1 0 14 0,-3 1 8 16,9-6 8-16,-9 1 9 0,3-2 5 0,-1 1 8 0,5-5 4 0,-5 6 3 0,-2-6 3 16,11 0-2-16,-11 2-2 0,1-2-7 0,-1 0-7 0,-5 0-6 0,7 0-8 15,2 2-5-15,-9-3-7 0,0 2-6 0,5-1-6 0,-5-1-8 16,0-2-3-16,-5 3-6 0,5 0-6 0,0-4-6 0,-9 4-6 0,2-3-4 16,2 2-7-16,-1 1-7 0,6 1-4 0,-13-2-8 0,5 7-8 0,3 0-10 15,-2-1-11-15,1 5-16 0,0 1-15 0,-1 4-21 0,-1-5-17 0,3 10-23 0,-1-5-22 0,-2 4-20 16,8 5-20-16,-5-3-31 0,-3 3-39 0,1 6-48 0,2-5-52 0,-2 4-43 15,7 1-37-15,-7 1-1 0,7-3 15 0,0 7 24 0,-5-11 31 0,5 7 34 0,0-1 34 16,0-6 34-16,0 6 35 0,0-5 43 0,0-5 47 0,5 4 52 0,-5-5 70 16</inkml:trace>
  <inkml:trace contextRef="#ctx0" brushRef="#br0" timeOffset="127406.25">15780 7587 87 0,'0'-4'156'0,"8"-2"44"0,-8 0 40 0,0 2 38 0,5-1 37 0,-5-5 38 0,0 1 37 0,0 4 33 0,-5-5 34 0,5 4 29 0,0 3 28 0,0-7-60 0,0 5-115 0,0 5-59 0,0-6-28 0,-8 2-22 0,8-1-15 16,0 5-20-16,0 0-21 0,0 0-23 0,0-4-23 0,0 4-20 0,-8 0-17 0,8 0-19 15,0 0-19-15,0 0-18 0,-5 0-20 0,5 0-15 0,-6 4-12 0,6 1-10 0,-7-1-8 16,1 2-4-16,6-1-5 0,-7 5-1 0,7-1-3 0,-6 1-2 0,-1-1 1 16,7 2-3-16,-7 2-1 0,7-1-5 0,0 1-2 0,0-2-9 0,-7 2-6 15,7-2-7-15,0 4-5 0,0-2-7 0,0-3-4 0,7 4-4 0,-7-2 1 16,0-3-3-16,7 6 5 0,0-6 1 0,-7 1 7 0,6 0 6 0,1-5 12 0,-1 5 12 15,1-5 12-15,-1 4 12 0,-1-5 10 0,3 2 11 0,0-6 8 16,-3 6 8-16,3-6 4 0,-3 4 11 0,0-4 9 0,4-4 15 0,-4 4 17 0,2-6 14 16,-1 6 12-16,2-6 12 0,-2 2 9 0,1-5 8 0,-2 4 5 0,-5-5 7 15,8 5 2-15,-8-5 4 0,6 0 0 0,-1 1-1 0,-5-2-7 0,0 2-12 0,8 0-11 16,-8-1-15-16,0-1-12 0,0-2-10 16,0 3-13-16,0-5-8 0,0 4-8 0,0-2-7 0,0-2-7 0,0 6-6 0,0-7-6 0,-8 1-8 0,8 6-10 15,0 0-5-15,-5-3-12 0,5 3-7 0,-6 0-9 0,6 3-10 0,0-3-12 0,0 5-14 16,0-1-14-16,-8 5-21 0,8 0-25 0,0-6-32 15,0 6-31-15,0 0-52 0,0 0-59 0,0 0-68 0,0 6-70 0,0-6-41 0,0 0-24 0,-5 5 2 0,5-1 18 16,0-4 25-16,0 5 30 0,0-1 39 0,0-4 40 0,0 11 48 16,0-7 50-16,0-4 60 0,0 9 62 0,0-3 67 0,0-6 71 0</inkml:trace>
  <inkml:trace contextRef="#ctx0" brushRef="#br0" timeOffset="127611.29">15962 7474 0 0,'0'-4'1'0,"8"-5"110"0,-8 3 74 0,5 0 58 0,-5 2 48 0,8-6 45 16,-8 6 41-16,5-6 42 0,2 5 41 0,0-5 42 0,-7 4 40 0,0 3 34 15,0-3 33-15,0 1-72 0,0 1-133 0,0 4-78 0,5-6-54 0,-5 6-35 16,0 0-31-16,0 0-29 0,0 0-24 0,0 0-28 0,0 0-28 0,0 0-28 16,0 0-26-16,0 0-21 0,0 0-17 0,0 0-13 0,0 0-4 0,0 6-5 15,0-2-2-15,0 7 2 0,0-2-2 0,0 1 1 0,0-1-3 0,0 6-10 16,0 0-12-16,0 0-16 0,0 0-22 0,7 4-22 0,-7-1-21 0,0 3-35 16,0-2-38-16,0 2-42 0,0 3-40 0,0 0-62 0,0-5-68 0,0 5-67 0,0 1-60 0,0-1-13 15,0-3 16-15,0 3 29 0,0-5 36 0,0 1 40 0,0-6 41 0,0 0 48 16,0 2 49-16,0-1 50 0,0-6 49 0,-7-5 62 0,7 7 70 0</inkml:trace>
  <inkml:trace contextRef="#ctx0" brushRef="#br0" timeOffset="127784.89">15943 7900 0 0,'0'-6'14'0,"0"-4"124"0,-8 5 74 0,8-5 62 0,0 7 52 0,0-7 45 0,-5 5 42 0,5-4 38 0,-8-3 36 0,8 8 33 16,0-5 27-16,0 3 20 0,0-3 15 0,0 4-91 0,0 1-152 0,0-2-92 16,0 0-60-16,0 2-47 0,8-1-37 0,-8 1-29 0,0-1-26 0,0-1-20 15,5 2-18-15,-5 4-12 0,8-5-13 0,-8 1-18 0,6-2-24 0,1 0-29 16,-1 2-36-16,2-1-40 0,5 1-43 0,-8 4-111 0,9-5-138 0,6-1-62 0,-8 2-17 15,7-5 1-15,-5 4 10 0,4-2 18 16,3-2 21-16,-2 0 35 0,-6 0 38 0,6-1 51 0,-4-5 52 0,-4 0 59 0,2 0 66 0</inkml:trace>
  <inkml:trace contextRef="#ctx0" brushRef="#br0" timeOffset="139669.16">18123 12364 0 0,'0'-4'1'0,"0"-1"50"0,0-2 41 0,0 4 32 0,0-3 34 0,0 6 33 0,0-5 31 0,-5 1 26 0,5-2 24 0,0 6 23 0,0 0 22 0,0 0 0 0,0-5-10 0,0 1-20 15,0 4-23-15,0-4-22 0,0 4-18 0,0-5-19 0,0 5-20 0,0-6-14 0,0 6-15 0,-6 0-9 0,6 0-6 0,0-4-1 0,0 4-8 0,0-6-6 0,0 6-3 0,0 0-9 16,0 0-9-16,0 0-8 0,0 0-8 0,-7 0-8 0,7 0-7 0,0 0-7 15,0-5-6-15,0 5-7 0,0 0-8 0,0 0-5 0,0 0-7 0,0 0-5 16,0 0-6-16,0 0-5 0,0 0-7 0,-5 0-5 0,5 0-6 0,0 0-7 16,0 0-5-16,0 0-7 0,-9 5-4 0,9-5-3 0,0 0-3 0,0 6 0 0,0-2-2 15,0 2 0-15,0-1 1 0,0-1-2 0,0 5 2 0,-7-3 2 0,7-2 2 0,0 1 2 16,0 4 5-16,7-2-1 0,-7-2 5 0,0-1-1 0,0 1 3 0,0-1 0 16,9 2 1-16,-9-6 3 0,0 4 2 0,5-4 2 0,-5 5 2 15,7-5 5-15,-7 0 0 0,6 5 3 0,-1-5 1 0,4 0 4 0,-2 0 7 0,-7 0 6 16,11 0 8-16,-3 0 11 0,-3 0 9 0,3 0 10 0,-1-5 9 0,-2 5 7 15,7-5 8-15,-5 1 5 0,1 4 8 0,-8-6 4 0,5 2 8 0,3-1 2 0,-8-4 2 16,6 2-1-16,-6 4-8 0,5-3-9 0,-5-3-5 0,0 3-8 16,8-3-5-16,-8 0-6 0,0-1-5 0,0 4-4 0,0-3-9 0,-8 4-4 0,8-5-8 15,0 1-7-15,-5 4-7 0,-1 1-3 0,6-8-4 0,-8 8-3 0,3-7-5 0,-3 7-6 16,-4-1-4-16,5-4-6 0,-5 5-4 0,4-2-4 0,-5 0-1 0,7 3-4 16,-6 3-2-16,3-6-2 0,4 0-2 0,-1 6-1 0,-1 0-4 0,2-3-1 15,-4 3-2-15,9 0-5 0,-7 0-1 0,7 3-2 0,-5-3 1 0,5 6-1 16,0 0-1-16,-6-3 1 0,6 3 0 0,0 4 3 0,0-5 1 0,-7 8 1 0,7-2 4 15,0-1 0-15,0 5 7 0,0-2 0 0,0 2 2 0,0 0 3 0,0 4-2 0,0-4 0 16,7-1 2-16,-7 2-2 0,6 3 0 0,-6-9 0 0,5 6 2 0,2-3-1 16,2-4 5-16,-4 2 0 0,8-1 4 0,-8 0 7 0,4-5 6 0,3 4 4 15,2-5 9-15,-1-4 4 0,-1 6 8 0,0-6 6 16,3 0 7-16,-2 0 7 0,-2 0 6 0,5-6 2 0,-11 2 5 0,8 0-1 0,-8-1 0 0,11 0 1 16,-11 1-2-16,1-2 0 0,1-4-2 0,-1 5 1 0,-6-1-3 0,8-3-3 0,-8 5-6 15,0-1-11-15,0-5-15 0,0 0-15 0,0 5-18 0,0-4-23 0,-8-1-19 16,8 1-26-16,-6 4-24 0,-1-11-27 0,1 7-29 0,1 3-24 0,-2-3-25 15,-7 0-22-15,7-1-23 0,1-1-16 0,1 7-10 0,-11-1-11 0,11-1-8 16,-1 2-26-16,-2-1-32 0,3 1-51 0,-3 4-57 0,8 4-7 0,-7-4 14 0,2 5 25 16,-2-1 29-16,7 2 34 0,-5-1 35 0,-2-1 35 0,-1 7 34 0,3-1 38 15,-3-1 38-15,2 0 51 0,1 1 57 0</inkml:trace>
  <inkml:trace contextRef="#ctx0" brushRef="#br0" timeOffset="140409.54">18273 12452 1 0,'-5'6'65'0,"-2"-6"48"0,1 0 37 0,1 0 34 0,-3 0 31 0,0 0 29 0,8 0 27 0,0 0 22 0,-5 0 22 0,5 0 22 0,0 0 20 0,0 0-19 0,0 0-44 0,0 0-40 0,0 0-36 0,0 0-27 16,0 0-21-16,0 0-18 0,0 0-19 0,0 0-13 0,0 0-12 0,0 0-9 0,0 0-8 0,0 0-10 0,0 0-9 0,0 0-5 0,0 0-8 16,0 0-2-16,0 0-1 0,0 0 0 0,0 0 4 0,5 0 2 0,3 0 2 15,0 0 6-15,-8 0 5 0,5 4 5 0,8-4 6 0,-8 5 4 0,4-5 6 16,-2 5-1-16,4-5-1 0,2 4-3 0,-5 0-2 0,4-4-4 0,0 6-8 15,3-1-6-15,-1-1-6 0,4 1-4 0,-5 2-3 0,0-4-5 0,6 3-2 0,1-1-2 16,-1-1-2-16,0 5-1 0,1-3-3 0,7-2-1 0,-1 1-2 0,1 4-1 16,-3-2-1-16,10 2-2 0,3 0 2 0,-3-3-1 15,5 3-6-15,-2 0-1 0,3-3-3 0,7 4-2 0,-7-1-3 16,4 0-1-16,-5 2 0 0,7-1-2 0,-2-1-3 0,-4 3 1 0,7-5-1 0,6 4 1 0,-9 5-1 0,7-7 2 16,4 0 0-16,-5 1 2 0,3-1 2 0,-1 2 1 0,7-1-3 0,-8-1 2 0,8 0 0 15,-1 1 1-15,0 1 1 0,2-2 1 0,-2 0 0 0,8 3 1 0,-1 1 1 0,-6-4 0 16,4 3-3-16,10-3-1 0,-7 0-3 0,-2 1 0 0,2 4 0 0,-1-4 2 15,6 1-2-15,-5 3 2 0,-3-5-2 0,3 2-1 0,0-2-2 0,0 7 0 16,-3-7-2-16,3 0 5 0,-1 6 0 0,-1-6 4 0,2 3 0 16,-6 1 1-16,3-4-15 0,3 2-10 0,-1 5 0 0,-6-7 0 0,7 4 0 15,-9-2 0-15,10 4 0 0,-10 0 0 0,10-7 0 0,-10 7 0 0,1-1 0 0,0 2 0 16,2 3 0-16,-1-5 0 0,-1 7 0 0,2-8 0 0,-2 2 0 0,0 6 0 16,1-2 0-16,1 5 0 0,-3-3 0 0,1-3 0 0,0 7 0 0,8-1 0 15,-6 1 0-15,4-1 0 0,1 0 0 0,2 6 0 0,-4-5 0 0,3 3 0 16,-1-4 0-16,1 6 0 0,-3-6 0 0,-3 1 0 0,4-1 0 0,2 1 0 15,-8-7 0-15,7 3 0 0,-6-2 0 0,1 1 0 0,-2-1 0 0,0-4 0 0,0 0 0 16,-6 3 0-16,6-2 0 0,-5-1 0 0,0 0 0 0,-1 0 0 0,-7-6 0 16,8 4 0-16,-8 2 0 0,0 1 0 0,2-7 0 0,-2 6 0 0,-6-6 0 15,0 7 0-15,0-6 0 0,-7-2 0 0,3 3 0 0,-3-2 0 0,-14 1 0 16,3-4 0-16,-3 3 0 0,-4-3 0 0,-2-3 0 0,-6 3 0 0,2-6 0 16,-3 4 0-16,-5-4 0 0,0 0 0 0,0 0 0 0,0 0 0 0,0 0 0 15,0 0 0-15,0 0 0 0,-5 0-62 0,-3 0-61 16,2 0-23-16,1 0-25 0,-2-4-27 0,-1 4-25 0,-4 0-28 0,5-6-28 0,-5 6-25 0,-2-3-21 0,8 3-39 15,-6 0-39-15,-2-6-46 0,1 6-45 0,8-4-21 0,-11 4-11 0,11 0 18 16,-2-5 30-16,0 5 35 0,2-6 40 0,-2 6 43 0,-1-4 44 0,3 4 44 0,-2-6 44 16,7 1 55-16,-7 5 54 0</inkml:trace>
  <inkml:trace contextRef="#ctx0" brushRef="#br0" timeOffset="140757.26">24435 13791 75 0,'-6'-12'145'0,"6"3"42"0,0-4 33 0,0-2 30 0,0 4 31 0,6-3 31 0,-6-6 33 0,8 1 35 15,-8 4 33-15,0 6 36 0,5-1 32 0,-5-1-51 16,0 2-100-16,0 5-50 0,0-2-25 0,0 1-8 0,0 5-2 0,0 0-6 0,0 0-7 0,0-4-13 0,0 4-13 0,0 0-18 0,0 0-20 0,0 0-17 0,0 0-18 0,0 0-17 16,0 0-15-16,0 0-16 0,0 0-17 0,0 0-13 0,0 0-16 0,0 0-15 0,0 0-11 0,0 0-12 0,0 0-12 0,0 0-5 0,0 0-5 0,0 4-1 15,0-4-2-15,8 5 4 0,-8 1-1 0,5 3 3 0,3 1 4 0,-2-1 7 16,-1 1 4-16,2 4 6 0,7-4 4 0,-1 5 7 0,-1 0 6 0,2 0 4 15,-1 0 0 1,6 0 2-16,-1-2-5 0,-2 2 1 0,3 6-2 0,-6-8-2 0,6 2-6 0,-7-6 0 0,4 6-5 0,-11 0 0 16,8-6-2-16,-8 1 2 0,4-5 4 0,-4 4 4 0,-5-2 3 0,0 2 6 0,0-4 8 0,0-1 5 15,-5 2 7-15,5 3 4 0,-9-3 3 0,-3-3 4 0,1 9-1 0,-5-3 3 0,-3-5-2 16,-1 5-4-16,1 2-3 0,-7-1-7 0,-6-4-7 0,5 3-15 0,-4 0-21 16,-3 1-26-16,2-5-29 0,-7 4-34 0,7 2-40 0,-1-1-46 0,1-2-52 31,0 3-73-31,-2 4-80 0,2-5-108 0,6 5-116 0,-8-2-43 0,10-2-9 15,-3 4 14-15,1-2 29 0,8 2 39 0,-3 0 43 0,2 0 53 0,-1-6 55 0,1 1 63 16,6-1 66-16,-1 3 77 0,2-9 78 0</inkml:trace>
  <inkml:trace contextRef="#ctx0" brushRef="#br0" timeOffset="142406.69">18013 13590 8 0,'0'0'86'0,"0"0"49"0,0 0 39 0,0 0 36 0,0 0 30 0,0 0 28 16,0 0 25-16,0 0 28 0,7 0 27 0,-7 0 28 0,0 0 30 0,0 0-20 0,0 0-50 0,0 0-38 0,0 0-40 0,0 0-24 0,0 0-15 0,0 0-8 0,0 0-3 0,0 0-2 0,0 0-5 0,0 0-7 15,0 0-7-15,-7 0-15 0,7-6-13 0,0 6-15 0,-5-3-10 0,5 3-15 0,0 0-7 16,-8-6-12-16,8 6-11 0,0-3-11 0,-6 3-12 0,6 0-9 0,0-7-12 0,0 7-5 16,0 0-7-16,0 0-4 0,0 0-5 0,0 0-7 0,0 0-7 15,0 0-7-15,0 0-9 0,0 0-8 0,0 0-9 0,0 0-3 0,-5 0-5 0,5 7 0 16,0-4-3-16,-8 3-1 0,8-3 1 0,0 9 1 0,0-8 1 0,-7 5 1 15,7 2 2-15,0-2 1 0,-6 6 3 0,6-5 3 0,0-1 5 0,0 0-2 16,0 1 3-16,0 1-3 0,6-1-1 0,-6-6-3 0,0 6-1 0,0-6 2 0,7 6-2 16,-7-5 3-16,8 1 0 0,-8-3 4 0,5 3 3 0,-5 0 4 15,6-2 6-15,2-4 2 0,-8 5 6 0,5-5 5 0,2 4 8 0,1-4 9 0,-2 0 7 16,0 0 9-16,-6 0 7 0,7 0 5 0,-2 0 9 0,3 0 3 0,-8 0 6 0,6 0 4 16,1-4 3-16,-7 4 1 0,6-5 2 0,-6 1 2 0,5 4-3 0,-5-6 0 15,7 0-7-15,-7 3-1 0,9-3-4 0,-9-3-2 0,5 3-4 0,-5-3-2 16,0 4-5-16,7-5-2 0,-7 6-2 0,0-7-5 0,0 1-3 0,0 1-38 15,0 4-6-15,0-5 0 0,-7 1 0 0,7-1 0 16,-5 5 0-16,5-5 0 0,-9 1 0 0,9 0 0 0,-7 3 0 0,2-3 0 0,-1 3 0 0,6 3 0 16,-7-4 0-16,1 2 0 0,-2 1 0 0,8-1 0 0,-5 5 0 0,-2-4 0 15,7 4 0-15,0 0 0 0,-6 0 0 0,0 4 0 0,6-4 0 0,-8 5 0 16,8-1 0-16,-7 1-24 0,7 5-19 0,-5-4 1 0,-3-3 4 0,8 9 0 0,-6-3 3 16,6 0 3-16,-5 6 2 0,5-5 3 0,-8-1 3 0,8 6 1 0,0-6 3 15,0 6 0-15,0-5 2 0,0 5-2 0,0-6 2 0,8 6-1 0,-8-6 0 0,5 7 2 16,1-7 2-16,2 0 2 0,-8 3 3 0,12-3 2 0,-4 1 2 15,-2-1 2-15,7 0 3 0,-8 2 1 0,9-1 5 16,-7-1 3-16,4-3 3 0,-4-2 6 0,7 1 6 0,-7-1 5 0,-1 1 8 0,-1-5 6 16,4 0 6-16,-2 0 5 0,-2 0 3 0,1 0 6 0,-6-5 4 0,8 5 3 0,-8-4-29 0,5 4-40 15,3-5 0-15,-8-5 0 0,7 7 0 0,-7-3 0 0,0-4 0 0,5 5 0 16,-5-5 0-16,0-4 0 0,0 4 0 0,-5 1 0 0,5-7 0 0,-7 2 0 16,7-2 0-16,-8 7 0 0,3-6 0 0,-3 1 0 0,2 4 0 0,1-5 0 0,-2 5 0 15,-2 1 0-15,4 0 0 0,-1 3 0 0,6 2 0 0,-7-1 0 0,7-1 0 16,0 6 0-16,0 0 0 0,0 0-58 0,0 0-103 0,0 0-39 0,0 0-44 0,-5 0-45 15,5 6-45-15,-9-1-111 0,9 9-136 0,0-3-60 0,0 2-16 0,-7 2 9 16,7 0 25-16,-5 4 33 0,5 1 42 0,0-1 52 0,-6 2 58 0,6-2 58 0,0-5 61 16,-7 1 62-16,7 1 67 0</inkml:trace>
  <inkml:trace contextRef="#ctx0" brushRef="#br0" timeOffset="150792.16">18250 13761 80 0,'0'0'153'0,"0"0"44"0,0 0 29 0,0 0 25 0,0 0 21 0,0 0 21 0,0 0 20 0,0-4 20 0,-8 4 19 0,8 0 21 0,-8-6 20 0,8 6-62 0,0 0-109 16,0-6-62-16,0 6-38 0,0 0-17 0,0 0-3 16,-5-3-1-16,5 3-1 0,0-6-1 0,0 6-5 0,-6-5-1 0,6 5-2 0,0-4-5 0,-8 4-2 0,8 0-5 15,0-6-6-15,-5 6 0 0,5 0-4 0,0-4-1 16,-8 4-5-16,8 0 1 0,0 0-4 0,0 0-3 0,0 0-3 0,0 0-4 0,0 0-7 31,0 0-3-31,0 0-6 0,0 0-2 0,0 0-8 0,0 0-5 0,0 0-2 0,0 0-6 16,0 0-4-16,0 0-6 0,0 0-2 0,0 0-6 0,0 0-5 0,0 0-5 15,0 0-4-15,0 0-4 0,0 0-5 0,0 0-6 0,0 0-2 0,0 0-2 16,0 0 5-16,8 4 9 0,-3-4 15 0,-5 6 11 0,8-2 11 0,3-4 11 0,-3 5 9 16,5 4 9-16,5-3 10 0,-2 0 10 0,2-2 5 0,8 5 10 0,-6-4 6 15,6 5 5-15,6-1 2 0,1-3-7 0,-1 4-11 0,0-1-10 0,7-4-8 16,9 5-6-16,-4-1-9 0,2 3-5 0,5-3-3 0,2 0-5 0,-2 0-1 16,9 1-3-16,-1 4-7 0,-2-2-3 0,3 1-5 0,4-3-2 0,2 4-2 0,0 2 0 15,-3-1 2-15,3-1-1 0,-1 2 2 0,6-3-1 0,-4 2-2 0,4 6-2 16,-1-7-1-16,-4 0 0 0,8 0-1 0,-3 2 2 0,0-1 1 0,1-2 0 15,6 1-1-15,-7 7-2 0,1-7 1 0,6 0-2 0,-6 2 0 0,4 2 3 0,3-3 1 16,-1 6 3-16,-6-6-1 0,7 3 1 0,5 3-1 0,-6-2 1 0,2-1-2 0,2 3-1 16,-3-2-1-16,5 2-2 0,-5 3-3 0,5-5-2 0,-5 2 1 0,6-3-3 15,-7 1 0-15,7 2-1 0,-9-3 1 0,3-3-1 0,0 6 0 0,0-8-1 16,-2 8 0-16,1-6 1 0,-7-2 2 0,1 2 3 0,-1-1 2 0,-5 2 1 16,-1-3 0-16,1 7 1 0,-8-4-2 0,2-2-1 0,-4 0-3 0,-3-3 1 15,-7 4 2-15,0-2 0 0,-1 2 1 0,-5 0 3 0,-9-5 2 0,9 4 4 16,-14 1 4-16,8-6 6 0,-10 1 2 0,-4 1 4 0,-1-3 4 0,1 3 2 0,-6-2 2 15,-1-3 0-15,0-2-1 0,-2 7 1 0,-4-7-2 0,2 2-2 0,-4-3-1 0,2 3-4 16,-1-6-4-16,-6 4-3 0,5 1-2 0,4-5-3 0,-2 6-2 16,-2-3 0-16,-5-3 2 0,6 7-2 0,2-2 3 0,-3-5-1 0,3 4 2 15,-3-4-1-15,2 5 3 0,0-5-2 0,-2 4-2 0,-5-4-1 0,8 6-2 0,-1-6-4 16,-2 0-4-16,-5 4-3 0,8-4-8 0,-8 0-6 0,0 0-4 0,6 5-4 16,-6-5-6-16,0 0-2 0,0 0-4 0,0 0-4 0,0 0-1 0,0 0-3 15,0 0-2-15,0 0-2 0,0 0-5 0,0 0-1 0,0 0-6 0,0 0-1 16,0 0-3-16,0 0-1 0,5 0-6 0,-5 0-5 0,8 0-9 0,-8 0-7 0,7 5-15 15,-1-5-15-15,0 0-17 0,1 4-16 0,-2-4-18 0,4 6-25 0,3-6-34 16,-6 6-45-16,8-6-50 0,-7 4-50 0,6-4-46 0,-2 5-10 0,2-5 8 0,3 0 20 16,-11 0 27-16,8 0 31 0,0 0 33 0,0 0 36 0,-7-5 36 0,7 5 45 15,0-10 48-15,-6 4 53 0,5 2 68 0</inkml:trace>
  <inkml:trace contextRef="#ctx0" brushRef="#br0" timeOffset="151139.81">23700 14752 60 0,'-13'-5'157'0,"0"-5"60"0,8 5 43 0,-4 1 36 0,-3-5 30 0,12 3 26 0,-8 6 26 0,2 0 22 0,6 0 23 0,0-3 20 0,0 3 22 0,0 0-53 0,0 0-94 0,0 0-75 0,0 0-69 0,0 0-34 0,0 0-17 0,0 0-12 16,0 0-6-16,0 0-9 0,0 0-8 0,0 0-13 0,0 0-11 0,0 0-13 16,0 0-15-16,0 0-17 0,0 0-18 0,0 0-17 0,0 0-11 0,0 0-12 15,0 3-6-15,0-3-3 0,0 6-1 0,6-2 3 0,-6 1 4 0,8 4 11 0,-3-3 12 16,-5 3 11-16,16 7 11 0,-11-7 10 0,0 6 10 0,8 0 9 0,1 0 8 15,-1 4 5-15,0-5 3 0,7 6 3 0,-1-2 2 0,0 2-3 16,9 1 2-16,-9-2-4 0,7 0-6 0,1 2-1 0,-4-3 0 0,4 3 1 0,-1-8-2 16,-7 7 0-16,9-4-1 0,-9-1-4 0,0-2-2 0,-7-4 0 0,4 3 0 15,-5-3 5-15,-6-4 3 0,3-1 6 0,-8 2 4 16,8-2 1-16,-8-4 1 0,0 0 1 0,-8 0-1 0,8 5 1 0,-8-5-1 0,3 0 1 0,-6 4 1 0,-5-4-3 16,4 0 0-16,-7 0-7 0,-8 5-8 0,2-5-8 0,-7 0-6 0,-3 0-5 15,3 0-3-15,-7 0-7 0,7-5-9 0,-7 5-16 0,0 0-16 0,-1-4-22 16,1 4-23-16,7 0-30 0,0 0-31 0,-1 0-43 0,1 0-41 0,6 4-77 0,-1 1-89 15,1-5-85-15,8 10-78 0,-2-4-25 0,-1-1 2 0,9 5 23 0,-7-1 30 0,6-5 37 16,-1 1 41-16,9 1 47 0,-10-3 49 0,2-3 57 0,7 0 56 0,6 0 74 16,-5-3 77-16</inkml:trace>
  <inkml:trace contextRef="#ctx0" brushRef="#br0" timeOffset="152593.91">17955 11338 73 0,'0'-6'153'0,"7"3"50"0,-7-3 39 0,0-3 35 0,0 3 34 0,0 6 31 16,0-4 32-16,0 4 32 0,0-5 29 0,0 5 27 0,0 0 25 0,6-4-58 0,-6 4-108 0,0 0-68 0,0 0-47 0,0 0-27 0,0 0-19 0,0 0-16 0,0 0-14 0,0 0-21 0,0 0-18 0,0 0-17 0,0 0-18 15,0 0-16-15,0 0-14 0,0 0-14 0,0 0-14 0,0 0-11 0,0 0-9 16,0 0-8-16,0 0-2 0,0 0 2 0,-6 4 7 0,6 1 2 0,0-1 4 0,0 2 2 15,0 3 2-15,6 0 7 0,-6 3 7 0,0 1 5 0,0 2 6 0,6 0 7 16,-6 4 5-16,0-4 1 0,7 5 2 0,-7 4-6 16,0-5-5-16,8 6-5 0,-8-5 0 0,0 5-1 0,5-7-2 0,-5 1-3 0,0 2-3 0,6-6-1 0,-6-2-2 15,0 2-2-15,8 0-2 0,-8-6-5 0,0 6-3 0,5-6 0 0,-5-2-2 16,0 2-1-16,7-4 1 0,-7 5-1 0,0-5 2 0,0-1 3 0,8-4 4 16,-8 0 7-16,0 0 6 0,0 0 7 0,0 0 6 0,0 0 10 0,0 0 11 0,0 0 11 15,0 0 10-15,0 0 7 0,0 0 7 0,0 0 0 0,0 0 0 16,0 0-2-16,0-9-2 0,0 3-5 0,0-3 0 0,0 5-2 0,-8-8-4 0,8-2-6 15,0 4-6-15,0 1-9 0,0-6-9 0,0 0-8 0,-7 2-4 0,7-2-5 16,0-6 2-16,0 8-2 0,0-7-3 0,0 1-5 0,0-2-4 0,0-4-3 16,0 7-5-16,0-1-1 0,0-5 0 0,7 3-2 0,-7-3 0 0,8 5 0 15,-8-1 1-15,6 1-2 0,-6-2-3 0,6 3 1 0,1 2-4 0,-2-3 1 0,3 5-4 0,-2-1-1 16,7-1-3-16,-8 2-1 0,2 1-2 0,7 3-5 0,-1-1-2 16,1-4-2-16,-7 11-1 0,4-5 1 0,2 3 2 0,2 2 0 0,-3 4 1 0,0-5 2 15,1 5 2-15,-5 0 3 0,3 0 4 0,5 0 2 0,-11 5 4 0,8-1 3 16,-8 2 2-16,4-2 1 0,-2 5 4 0,-2-4 0 0,1 5 1 0,1 1 4 15,-1-1 3-15,-6-1 3 0,0 6 3 0,0 0 3 0,0-2 2 0,-6 2 1 0,-1 0 5 16,1 4 0-16,1 1 5 0,-2-1-1 0,-7 2 3 0,1-3 1 0,8 3 1 0,-16-2-1 16,7 0-1-16,1 1-11 0,1-5-11 0,0 4-14 0,-3-4-18 15,2 4-19-15,2-10-20 0,-5 6-19 0,11-6-20 0,-8 7-23 0,-1-11-24 16,7 4-22-16,2 1-25 0,-1-5-28 0,-1-1-35 0,1 1-39 0,-2-5-46 0,3 7-54 16,-2-7-51-16,1 4-10 0,6-4 10 0,0-4 24 0,0 4 30 0,-6 0 31 0,6 0 36 15,6-7 35-15,-6-2 35 0,0 4 43 0,6 1 44 0,1-7 52 0,6 2 62 16</inkml:trace>
  <inkml:trace contextRef="#ctx0" brushRef="#br0" timeOffset="152830.47">18508 11222 0 0,'15'-6'1'0,"-9"0"113"0,0-3 80 0,1 4 61 0,-2 1 52 0,4-2 47 0,-9 3 43 0,5-3 43 0,-5 2 37 0,7-1 41 0,-7-1 35 0,0 2 34 0,0 4 34 0,0 0-75 0,0 0-133 0,0 0-86 0,0 0-57 0,0 0-41 15,0 0-32-15,0 0-21 0,0 0-24 0,0 0-23 0,-7 0-24 0,7 4-24 0,0-4-22 16,0 0-22-16,-5 6-18 0,5-1-10 0,-9-1-11 0,9 2-3 0,0-3-4 0,-5 7-2 15,5 4-3-15,-7-2-3 0,1 1 1 0,6 7-1 0,-6-1 4 0,-2 2 3 16,1-2 1-16,2 5-3 0,5 0-5 0,-8-3-16 0,2 2-20 0,1 3-22 16,5-2-23-16,-8 1-25 0,3-1-29 0,5 0-30 0,-7-5-35 0,7 0-36 15,0 1-33-15,0 0-55 0,-7-6-59 0,7 5-68 0,0-4-65 0,0 0-13 0,7-6 15 16,-7 1 26-16,0 4 35 0,0-2 38 0,7-8 41 0,-7 5 46 0,5-3 46 0,-5-1 48 16,8-5 47-16,-8 0 60 0,5 0 63 0</inkml:trace>
  <inkml:trace contextRef="#ctx0" brushRef="#br0" timeOffset="153130.4">18671 11616 89 0,'7'-4'162'0,"5"-5"49"0,-5-7 38 0,1 7 36 16,-2-2 34-16,1-2 32 0,-7-2 31 0,6 0 34 0,-6 0 31 0,0-1 34 16,5 4 32-16,-5-4-54 0,0 2-109 0,0 4-58 15,0 1-36-15,0-2-19 0,0 1-12 0,0 1-14 0,0 3-12 0,0-3-13 0,0 5-13 0,0-2-13 16,-5 1-12-16,5 1-13 0,0 4-16 0,0-6-17 16,-6 6-20-16,6-5-15 0,-7 5-19 0,1 0-11 0,6 0-12 0,-8 0-11 0,1 0-6 0,2 5-8 0,-9-5-6 15,1 6-6-15,8-2-8 0,-9 7-5 0,-6-7-7 0,6 5-5 0,-4 6 0 16,5-5 2-16,-5 4 0 0,-3 2 2 0,9-2 4 0,-8 2 2 0,1-4 1 0,6 4 2 15,-1-1-1-15,1 0 0 0,0 0-3 0,0-2 0 0,6-2-5 0,-7-2-1 16,9 0-2-16,-3 2-1 0,8-2-2 0,-5-4-2 0,5 5 0 0,0-5-1 0,0-1 0 16,0-4 2-16,0 5 1 0,0 2 2 0,0-7 1 0,0 3 7 15,5 3 4-15,3-6 7 0,-3 5 8 0,3-5 4 0,-2 4 7 0,7-4 5 0,0 6 4 16,0-6 2-16,1 3 4 0,6-3-1 0,-1 0 1 0,-7 0-3 0,8 6-3 16,1-6-16-16,-3 0-19 0,3 0-24 0,-3 4-23 0,3-4-31 0,-10 0-32 0,10 5-33 15,-9-5-38-15,0 6-58 0,3-6-75 0,-2 0-75 0,-2 0-78 0,5 3-27 31,-11-3 2-31,8 0 18 0,-8 0 33 0,4-3 33 0,-2 3 39 0,-2-6 41 0,-5 1 46 0,6 1 46 0,-1-2 49 0,-5 3 63 0,8-3 66 0</inkml:trace>
  <inkml:trace contextRef="#ctx0" brushRef="#br0" timeOffset="153329.75">18971 11435 0 0,'0'-9'28'0,"0"0"145"0,8-2 79 0,-8 1 62 16,0-3 50-16,0 2 48 0,0-4 48 0,0 2 45 15,0-2 42-15,0 0 40 0,0 5 40 0,0 1 38 0,0-2 39 0,0 7-106 0,0-5-187 0,0 3-96 16,0 6-49-16,0 0-34 0,0 0-31 0,0 0-29 0,0 0-33 0,0 0-31 15,0 0-29-15,0 0-47 0,0 0-32 0,-8 0 0 0,8 6 0 0,0-3 0 32,0 7 0-32,0 1 0 0,0-2 0 0,0 7-23 0,0-4-11 0,0 9-8 15,0-2-14-15,0 5-15 0,0 1-20 0,0-1-29 0,0 6-37 0,0 0-52 16,0-2-61-16,0 6-94 0,-5-5-110 0,5 6-85 0,-7-5-71 0,-2-2-18 0,4 2 8 16,5-1 28-16,-13 0 34 0,8 1 44 0,-9-6 47 0,7 0 54 0,-4-3 59 15,-5-2 65-15,4 0 66 0,-7 1 83 0,6-1 87 0</inkml:trace>
  <inkml:trace contextRef="#ctx0" brushRef="#br0" timeOffset="154155.03">16978 13483 47 0,'0'-5'135'0,"0"-1"53"0,0-4 43 16,0 6 41-16,0-6 40 0,0 6 38 0,-6-2 36 0,6 2 35 0,0 4 32 0,0-5 33 0,0 5 29 0,0-9-42 0,0 9-88 0,0 0-65 0,0 0-58 0,6-7-37 0,-6 7-27 0,0 0-28 0,0 0-29 0,0 0-26 0,0 0-28 0,0 0-25 0,0 0-23 0,0 0-8 0,0 7 2 0,0-4-3 15,0 3 1-15,0-1-1 0,0 5 0 0,5-1 4 0,-5 6-2 0,9 0 2 16,-9-2 4-16,7 2 7 0,-7 6 5 0,5-2 8 0,-5 5 4 0,7-3-6 0,-7 3-16 16,7 0-12-16,-7 4-9 0,0-3-8 0,0-1-4 0,0 0-3 0,0 6 0 15,5-5-3-15,-5-1-2 0,0-5-3 0,0 6-3 0,0-5-3 0,0-2-4 16,0 3-5-16,0-7-2 0,8 0-4 0,-8 2-1 0,0-1-3 0,0-6-1 15,0 0 0-15,0 3 4 0,7-8 4 0,-7 5 6 0,0-4 8 0,0-5 9 16,0 0 9-16,0 0 9 0,0 0 9 0,0 0 11 0,0 0 5 0,0-5 4 0,0 1 4 16,5-1 0-16,-5 1 0 0,-5-8-3 0,5 3-3 0,0 0-6 0,0-1-4 15,0-4-7-15,-7-2-4 0,7 1-9 0,-8-3-4 0,8 2-7 0,-5-4-4 16,5 1-2-16,-7 0 0 0,0-1-2 0,7-5 1 0,-5 6 0 0,-2-5 0 0,7 0-2 16,-9 0-1-16,9-1-3 0,-5 1 0 0,5-6-6 0,0 6-3 0,-6-1 0 15,6-3-4-15,6 4 0 0,-6 3-1 0,0-3-3 0,5 4-1 0,-5 0-2 0,9 2-1 16,-9 2 0-16,7 1-1 0,-2 1-1 0,2 4 0 0,0 0 2 0,-2 1-1 15,-5-2 0-15,8 2-2 0,4 5-2 0,-5-5-1 0,0 3-1 0,6 0 0 16,-8 2 2-16,9-1-1 0,-1 5 2 0,0 0 1 0,0 0 1 0,1 0 2 0,-2 5 5 16,1-1 0-16,6 2 5 0,-6 4 3 0,1-1 2 0,-2 0 5 0,2 2 2 15,-9-2 3-15,8 7 0 0,-5-1 1 0,5-6 3 0,-13 6 0 0,6-2 0 16,1 2 3-16,-7 5 1 0,0-6 2 0,0 1 2 0,-7 5 5 0,1-4-1 16,6 2 3-16,-13 1-1 0,5 2 0 0,3-6-1 0,-8 3-2 0,8 1-2 0,-9 2-3 15,1-6-2-15,-1 3-7 0,2-2-5 0,-2-2-11 0,-6 0-9 0,6 0-15 16,4 2-15-16,-3-7-15 0,-1 6-18 15,1-6-21-15,0 3-21 0,0-8-17 0,6 5-19 0,-5-4-14 0,5-1-15 0,-1 2-20 0,3-1-21 0,-2-5-39 16,0 4-45-16,7-4-50 0,0 0-52 0,0 0-12 0,0-4 16 0,0 4 22 16,0-11 29-16,7 2 31 0,0 0 33 0,-7-1 28 0,5-5 32 0,3 0 38 0,-1 2 40 15,5-2 48-15,-5-6 64 0</inkml:trace>
  <inkml:trace contextRef="#ctx0" brushRef="#br0" timeOffset="154375.65">17317 13277 0 0,'7'-9'23'0,"0"-1"142"0,-2 4 81 0,3 2 61 0,-3-1 50 0,3 0 41 0,-8 5 34 0,6-4 28 0,-6-6 22 0,5 5 18 16,-5 1 17-16,0 4 15 0,0 0 19 0,0 0-113 0,0 0-182 0,0 0-95 0,0 0-51 0,0 0-26 0,0 0-19 0,0 0-4 0,7 0-5 0,-7 0 3 0,0 4-2 16,0 1 4-16,8-1 3 0,-8 2 4 0,0-2 5 0,6 1 1 0,-6 4 2 15,0 3 1-15,6-3-2 0,-6 4-3 0,0 2-5 0,0-3-10 0,0 6-6 0,0-3-5 16,0 1 0-16,0 2-6 0,0 1-3 0,-6 2-12 0,6-3-13 0,0 6-20 16,-6-3-17-16,6-2-22 0,-8 5-22 0,8-3-26 0,0 4-27 0,0-7-33 15,-7 6-38-15,7-5-34 0,0 2-35 0,0-3-53 0,0 3-63 0,0-7-77 16,7 0-76-16,-7 1-22 0,0-6 5 0,8 7 23 0,-8-11 29 0,6 4 36 15,-6-5 42-15,6-4 48 0,-6 6 48 0,0-6 50 0,7-6 48 0,-2 2 61 0,3-1 67 16</inkml:trace>
  <inkml:trace contextRef="#ctx0" brushRef="#br0" timeOffset="154706.4">17526 13614 0 0,'12'-14'5'0,"-5"-2"115"0,0 4 65 0,-2-4 48 16,3 1 40-16,-2-3 34 0,-6-3 33 0,7 2 32 0,-1-2 28 0,-1-3 30 16,-5 6 27-16,7-3 28 0,-7 2 31 0,9 4-75 0,-4 0-133 0,-5 0-63 15,7 6-25-15,-7 0-14 0,6-1-13 0,-6 4-9 0,0 2-10 0,5-1-11 16,-5 5-11-16,0 0-11 0,0 0-12 0,0 0-14 0,0 0-18 0,0 0-16 0,0 0-19 15,0 0-16 1,0 0-14-16,-5 0-10 0,5 5-9 0,-6-5-8 0,6 4-5 0,0-4-4 0,-7 6-2 0,2 0 0 0,-4 3-1 0,2-5 2 0,2 5 1 16,-1 2 2-16,-7-2 2 0,5 1 1 0,-4 0 2 0,0 4-1 0,-3 1 0 15,3-6-1-15,5 7 1 0,-6-7 0 0,0 1 0 0,0 0-3 0,8 0-2 0,-4 0-3 16,4-5-2-16,-2 5 1 0,1-7-4 0,1 8-1 0,-3-7 0 16,8 2-2-16,-8-6-2 0,8 6-1 0,0-3-3 0,0-3-2 0,0 0-5 0,0 0 0 15,0 0-2-15,0 0-2 0,0 0-3 0,0 0-2 0,0 0-3 0,0 0 3 16,0 0 3-16,0 6 4 0,8-6 5 15,-8 0 2-15,8 4 8 0,-8-4 4 0,5 5 4 0,1 1 4 0,1-6 6 0,-2 4 5 0,9 1 2 0,-7-1 5 16,5-4 4-16,3 5-2 0,-3 2-2 0,-5-4-8 0,6 3-7 0,-1-3-12 0,2 3-16 16,-1 0-15-16,0-2-16 0,-2 5-21 0,5-4-21 0,-4 1-27 0,-6-2-30 15,8 1-36-15,-7 5-36 0,-2-5-54 0,1 5-58 0,7-6-69 0,-5 7-67 0,-3-8-24 16,2 7 0-16,0-5 17 0,-7 1 25 0,7-2 33 0,-7 2 34 0,0-6 41 16,0 0 44-16,0 0 48 0,6-6 48 0,-6 6 57 15,0-4 60-15</inkml:trace>
  <inkml:trace contextRef="#ctx0" brushRef="#br0" timeOffset="155037.76">17760 13215 0 0,'0'-5'29'0,"0"-2"144"0,-6 4 78 0,6-8 52 0,0 7 39 15,0-7 32-15,0 7 28 0,0-5 30 0,0-1 24 0,6-1 26 0,-6 2 27 0,0-1 26 0,8-4 29 0,-8 10-105 0,5-8-181 0,-5 3-88 0,5 3-35 0,-5 2-13 0,9-1-5 0,-9 1-3 0,5-1-4 16,-5 5-6-16,0 0-8 0,0 0-12 0,0 0-9 0,0 0-14 0,0 0-14 0,0 0-21 16,0 0-17-16,0 0-15 0,0 0-14 15,0 0-6-15,0 5-8 0,7 4 0 0,-7-5 4 0,0 7 1 0,0-1 4 0,0 0 3 0,0 8 1 0,6-3 2 16,-6 6 0-16,0-3 4 0,0 6 3 0,7 1-3 0,-7-1-4 0,0 1-10 16,0-1-14-16,0 6-20 15,7-6-24-15,-7 1-22 0,0-6-22 0,0 5-18 0,7 1-20 0,-7-5-24 0,5-1-26 0,-5 1-25 0,8-1-23 0,-8 2-33 16,5-8-40-16,1 8-45 0,-6-6-54 0,8-2-31 0,-8-2-25 0,5-2 6 0,-5 1 19 15,7-1 27-15,-7-3 31 0,0-2 37 16,0-4 40-16,0 0 39 0,0 0 39 0,0 0 48 0,-7 0 50 0,7-4 55 0,-5-2 72 0</inkml:trace>
  <inkml:trace contextRef="#ctx0" brushRef="#br0" timeOffset="155179.81">17734 13487 98 0,'0'-4'192'15,"-6"-1"61"-15,6-1 46 0,-8 2 32 0,8-2 28 0,0 2 18 0,0-1 17 16,0 0 14-16,0 1 12 0,0-2 14 0,8 2 13 0,-8-1-73 0,6-1-120 0,-1 3-89 15,10-7-72-15,-9 4-35 0,2 1-17 0,2-5-9 0,4 1-2 16,-7 4 1-16,6-5 3 0,1 0 3 0,-1 5 3 0,-2-4-6 0,2 3-10 0,3-3-28 16,-6 0-37-16,3 5-42 0,3-8-43 0,-5 8-65 0,2-7-73 0,7 2-73 15,-8 5-72-15,3-5-29 0,-4-3-6 0,-3 8 5 0,4-6 14 0,2 6 22 0,-8-6 27 16,1 1 39-16,-2-3 45 0,3 9 45 0,-2-8 49 0,-6-4 61 0,7 7 69 16</inkml:trace>
  <inkml:trace contextRef="#ctx0" brushRef="#br0" timeOffset="155621.84">18250 13067 0 0,'5'9'24'0,"1"-3"145"0,1-1 85 0,-2-5 68 16,-5 4 53-16,0-4 44 0,0 0 35 0,9-4 28 0,-9-1 25 0,0-1 23 16,0 2 20-16,0 4 24 0,0 0 24 0,0 0-108 0,0 0-178 0,0 0-101 15,0 0-57-15,0 0-34 0,0 0-24 0,0 0-14 0,0 0-5 0,0 4-2 16,0 2-1-16,-9-6-2 0,9 5-4 0,-5-1-8 0,-2-4-8 0,1 6-10 16,1-6-14-16,-3 6-7 0,0-2-8 0,-3 1-8 0,-2-1-3 0,-2 1-4 0,3-1-2 15,0 2-5-15,-1-1-1 0,-1-1 1 0,2-4 2 0,-2 5 2 0,8 1 1 16,-6-2 1-16,3-4 5 0,-3 0 3 0,6 6 0 0,-1-6 5 0,1 0 1 0,6 0 2 15,0 0 1-15,-8 0 2 0,8 0 1 0,0-6 0 0,0 6 0 0,0 0-1 16,0-4-2-16,0-2-3 0,0 1-1 0,0 5-4 0,8-9-5 0,-8 3-6 16,0 2-2-16,0-5-4 0,6 4-5 0,-6-5-4 0,7 4-3 0,-7-3-3 15,6-1-4-15,-6 1 0 0,5 4-1 0,2-5 0 0,2 4-2 0,-4-3-1 0,8 3-1 16,-8 3 2-16,4-8 0 0,3 7 1 0,-6 4-1 0,7-4 2 0,2 4-2 0,-10 0 3 16,7 0 2-16,-5 0 0 0,6 0 1 0,-5 0 1 0,-2 4 2 15,-1-4-3-15,3 4 1 0,-8 1-8 0,8 1-8 0,-8 3-8 0,0-3-5 0,0 3-8 16,0 6-3-16,0-6-3 0,-8 6-2 0,8 5-2 0,-8-2 0 0,-3-3 0 15,3 11 2-15,3-7 2 0,-10-1 6 0,3 7 9 0,0-5 10 0,-1 0 8 16,5-2 9-16,-3 3 9 0,-5-2 6 0,11-4 5 0,-8 6 3 0,8-8 1 0,-11-2-2 16,11 2-1-16,5 1 0 0,-6-4-2 0,6 1 0 0,0-7 1 0,0 6 0 15,0 0 1-15,0-6 4 0,6 2 3 0,-6-2 5 0,5 2 3 0,2-1 2 16,7-1 3-16,-1 2 4 0,-8-6 1 0,16 3-1 0,-7-3-9 0,6 6-13 16,-3-6-21-16,3 0-27 0,-1 0-36 0,2 0-44 0,-3 0-67 0,3 0-82 15,-2 0-83-15,1 0-78 0,0 5-30 0,1-5-6 0,-11 4 7 0,3-4 16 0,-5 6 27 16,-2-6 28-16,1 6 42 0,-1-6 41 0,-6 0 51 0,0 0 51 0,-6 9 66 15,6-5 72-15</inkml:trace>
  <inkml:trace contextRef="#ctx0" brushRef="#br0" timeOffset="156268.84">17942 15154 42 0,'-6'-6'116'0,"6"6"42"0,0 0 34 0,0-4 32 0,0-1 29 0,0 5 28 0,0-6 28 0,0 6 31 0,0 0 33 0,-7-3 35 0,7 3 35 0,0-6-33 0,0 6-74 0,0-6-41 0,0 6-21 0,0 0-11 0,0-4-9 0,0 4-8 16,0 0-8-16,0 0-10 0,0 0-11 0,0 0-17 0,0 0-22 0,0 0-21 16,0 0-23-16,0 0-20 0,0 0-23 0,-6 4-19 0,6-4-16 0,0 0-14 15,0 0-15-15,0 0-8 0,0 0-9 0,0 6-4 0,0-6-3 0,0 6-3 0,0-6-2 16,-5 3 1-16,5 3 0 0,0-1 0 0,0-1 3 15,0 2 1-15,0-2 0 0,5 5 1 0,-5-4 0 0,0 1 1 0,0 4 0 0,6-5-1 0,-6 5 2 16,7-7-1-16,-7 3 1 0,6-2-1 0,-6 1 0 0,8 1 0 0,-8-3 0 16,5-3 5-16,2 0 6 0,-1 6 2 0,0-6 6 0,1 0 2 0,1 0 4 15,-3 0 3-15,1 0 3 0,2-6 1 0,-3 6 1 0,10-3 3 0,-9 3 2 16,0-6-1-16,1 1 2 0,-7 1-2 0,5-2-3 0,-5 3-6 0,8-3-4 0,-8 2-8 16,0-7-6-16,0 7-11 0,0-7-12 0,0 7-13 0,0-5-15 0,-8 3-17 15,8-3-19-15,-5 0-22 0,-2 3-23 0,1-4-25 0,0-1-21 0,-2 7-27 16,1-5-27-16,2 4-22 0,-9 1-20 0,9-2-25 0,-3 0-26 0,-5 2-44 0,7-1-57 15,-1 5-46-15,2 0-45 0,-3-5-4 0,2 5 18 0,-1 5 29 0,1-5 32 0,1 0 40 16,-3 0 38-16,0 5 42 0,3-5 38 0,-3 0 45 0,3 4 46 0,5-4 58 16,-5 0 71-16</inkml:trace>
  <inkml:trace contextRef="#ctx0" brushRef="#br0" timeOffset="156663.04">17844 15099 0 0,'0'4'3'0,"0"2"124"0,0-1 99 0,0-1 72 16,-5 2 53-16,5 0 45 0,0-6 36 0,0 0 30 0,-8 0 26 0,8 0 20 15,0 0 16-15,0 0 14 0,0 0 13 0,0-6-84 0,0 6-145 0,8-6-104 16,-8 6-81-16,5 0-42 0,1-4-22 0,7 4-13 0,3 0-5 0,-6 0-4 0,3 0 2 16,3 0 5-16,8 4 8 0,-4 2 7 15,7 0 7-15,-3-3-2 0,10 3-3 0,-2 3-5 0,7-3-9 0,1 7-3 0,4-2-5 0,4 4-6 0,2-2 0 16,-5 2-4-16,7 0-2 0,8 4-6 0,-2 1-2 0,1-1-1 0,6 2-4 16,1 3 0-16,6 1-2 0,-1-7 1 0,-1 7-4 0,10 5 2 0,-2-6 2 15,6 4-1-15,-4-4 1 0,10 7-2 0,-7-1 1 0,9-2 1 0,-2 2-6 16,9-2 0-16,0 8 0 0,4-9-3 0,-4 4-2 0,5 3-2 0,6-5-3 0,-7 2-2 15,9-4-3-15,5 4-3 0,-6-7-3 0,4 4-3 0,-2-4 2 0,3 3 1 16,8-5 4-16,-5 8-2 0,-2-11 0 0,-1 11-4 0,1-11 1 0,1 7 1 16,-1-3 4-16,0 3 0 0,-1-7-3 0,-5-1 0 0,-1 9 3 0,3-9 0 0,-10 1-1 15,3 2-3-15,-9-3-2 0,0 3 0 0,1-2 0 0,-7-4 2 0,0 3 0 16,-7 3 0-16,3-2-1 0,-9 2-1 0,-6-7-1 0,4 5 0 0,-10 0 1 16,-1-4-2-16,-7 4 1 0,-5-4 1 0,-2 0 2 0,3 0-3 0,-16-6-1 0,1 0-3 15,-5 3-6-15,-10-3-10 0,-4 1-9 0,-1-7-9 0,-6 3-11 0,-5-6-8 16,-2 5-14-16,-6-5-20 15,-6 4-24-15,-2-4-36 0,3 0-41 0,-10-4-44 0,3 4-48 0,0 0-82 0,-9-5-98 0,-6-1-61 0,9 3-50 0,-14-1-6 32,6-7 11-32,-8 1 23 0,10 0 31 0,-15-4 39 0,5-1 43 0,2 0 54 0,-2-4 55 0,3 0 60 15,-1-2 62-15,-1 1 76 0,7-2 90 0</inkml:trace>
  <inkml:trace contextRef="#ctx0" brushRef="#br0" timeOffset="156947.59">23434 16134 0 0,'5'-5'11'0,"1"1"139"0,2-1 108 0,-8 1 80 0,5-2 62 15,-5 2 49-15,8-7 44 0,-8 7 36 0,5-7 36 0,-5 7 31 0,0-5 28 16,7 0 26-16,-7-3 25 0,7 9-96 0,-7-9-166 0,5 8-119 0,3-1-100 16,-1 1-54-16,-7-1-28 0,5 1-17 0,3-2-12 0,-2 0-11 0,7 6-9 15,-6-3-6-15,-1 3-5 0,7-6-4 0,1 6-3 0,-9 0-3 0,8 6-5 16,1-6 0-16,-2 3-5 0,1 3-3 0,6 0-5 0,-3-2-19 0,-6 5-5 16,3 6 0-16,8-6 0 0,-8 6 0 0,1 0 0 0,4 0 0 0,-5 4 0 0,0 0 0 15,1 1 0-15,6-4 0 0,-8 2 0 0,0 6 0 0,2-3 0 0,-7-2 0 16,4 2 0-16,-4-3 0 0,2 1 0 0,-4 2 0 0,-5-8 0 15,0 2 0-15,0 6 0 0,0-7 0 0,-5 0 0 0,-4 0 0 0,-3 2 0 0,6-7 0 16,-15 6 0-16,9 0 0 0,-8-5 0 0,0 4 0 0,-6-4 0 0,2-1 0 16,-3 3 0-16,-7-9-5 0,3 8-57 0,-1-7-21 0,-7-4-22 0,-1 6-34 15,1-6-35-15,-6 0-48 0,5-6-50 0,-12 2-86 0,7-1-96 0,-8-1-86 0,1-4-76 16,-1 1-21-16,-5-6 7 0,-8 1 23 0,3-2 31 0,-3-2 38 0,-6-7 43 0,1 1 53 16,-1 0 55-16,-6-7 64 0,-5-3 66 0,-4 5 83 0,3-5 83 0</inkml:trace>
  <inkml:trace contextRef="#ctx0" brushRef="#br0" timeOffset="157674.69">16691 14670 55 0,'8'-9'132'0,"-3"3"50"0,3-3 40 0,-2-3 43 0,-1 9 42 0,2-3 40 0,-7 2 41 0,0-1 37 0,9 1 38 0,-9-2 37 15,0 6 35-15,0-6-38 0,0 6-87 0,0 0-49 0,0 0-33 0,0-3-22 0,0 3-20 0,0 0-22 0,0 0-27 0,0 0-25 0,0 0-30 0,0 0-23 0,0 0-26 0,0 3-22 0,-9-3-24 0,9 6-25 0,0 0-25 16,0-6-17-16,-7 9-12 0,7-5-7 0,0 5-4 0,0 6-3 16,0 1-2-16,0 2 2 0,0 2 2 0,0 5 2 0,0 5 0 15,0-6 5-15,0 11 5 0,-5-8 4 0,5 9 9 0,0-8-1 0,0 2 1 0,0 0-6 0,0 4-4 0,-6-9-2 0,6 3-2 16,0-2-2-16,0-4-1 0,0 5-2 0,0-9 1 0,0 1-2 0,0 7 0 15,0-13-3-15,0 8-2 0,0-6-2 0,0-2-6 0,6 2-3 0,-6 0-2 16,0-6-3-16,0 1-2 0,5 1-3 0,-5-2-2 16,0-5 1-16,0 7 0 0,0-11 5 0,0 0 5 0,0 4 6 0,0-4 10 15,0 0 9-15,0 0 12 0,0 0 10 0,0 0 7 0,7-4 5 0,-7-1 2 0,0-1 1 0,0-3-1 0,0 0 1 16,0-1-1-16,0-5-3 0,0 0-6 0,0 0-5 0,0-4-4 0,0-1-10 16,0 1-8-16,0-6-7 0,-7 7-6 0,7-6-1 0,0-3 0 0,0-1 1 15,0 4 3-15,0-7-3 0,0-2 0 0,0 3-1 0,0 2 0 0,0-8-2 0,7 2 0 16,-7 6-1-16,0-7-6 0,0 7-2 0,9-3 0 0,-9 7-4 0,5 0 2 15,-5 5-1-15,0-2 1 0,7 3-1 0,-7 3 0 0,6-1-3 16,-6 7 0-16,0 0-2 0,5-2-2 16,-5 7-2-16,0 0-4 0,0 4-1 0,8-5-3 0,-8 5-3 0,0 0-4 0,8 0 0 0,-8 0-2 0,5 0 4 0,1 5-1 0,1-5 1 15,-1 4 2-15,9 0 4 0,-10 7 0 0,7-7 6 0,3 7 4 0,-10-2 5 16,9 1 9-16,-9-1 3 0,10 6 4 0,-9-6 6 0,0 3 0 0,1 1 2 16,-7 2 1-16,0-1 0 0,0 2 2 0,0-3 3 0,0 2 3 0,-7 0 1 0,1 5 3 15,0-6-2-15,-1 7 2 0,-6-3-6 0,7 2-6 0,-7 0-7 0,-2-2-11 16,9 2-10-16,-5 1-12 0,-4-7-14 0,9 6-14 0,-7-5-16 15,8-2-18-15,-11 2-22 0,11-6-21 0,-1 3-24 0,-1-3-27 0,2-5-23 0,-4 6-24 0,9-5-35 16,-7 0-44-16,7-5-51 0,0 0-57 0,0 0-36 0,0 0-22 0,0 0 5 16,0 0 19-16,7 0 30 0,2-5 33 0,-4 0 36 0,2 1 41 0,-1-6 42 15,-1 1 40-15,11-3 51 0,-5-2 54 0,2 4 59 0,2-8 69 0</inkml:trace>
  <inkml:trace contextRef="#ctx0" brushRef="#br0" timeOffset="158187.23">17070 14640 0 0,'5'-15'18'0,"3"2"134"0,-2-2 78 0,-6 4 56 0,0-4 50 0,0 2 44 0,7 3 43 0,-7-5 38 0,0 4 34 0,0-2 35 0,0 4 28 0,0 3 29 0,0 0 26 0,0 2-101 0,0-1-172 0,0 5-92 0,0-6-46 16,0 6-35-16,0 0-26 0,0 0-24 0,0 0-23 0,0 0-22 0,0 0-18 0,0 0-11 0,6 6-7 0,-6-1-3 0,0-1-4 0,0 2-4 0,8 0-5 0,-8 3-1 15,5 0-1-15,-5 6 2 0,8-6 3 0,-8 12 1 0,5-8 4 0,-5 2 0 16,0 6 1-16,0-2-5 0,5-1-7 16,-5 3-12-16,0-2-15 0,-5 5-17 0,5-5-23 0,0 7-23 0,0-7-27 0,-5 5-27 0,5-3-24 0,0 1-25 0,0-1-21 15,0-2-22-15,0 1-17 0,0-1-26 0,0-4-27 0,5 0-27 0,-5 0-30 0,5-5-18 16,-5-1-10-16,9 0-14 0,-4-3-14 0,2-2-8 0,-7 1-5 0,8-5 17 15,-3 0 24-15,9 0 32 16,-9-5 33-16,2 1 36 0,7-2 37 0,-8 3 42 0,6-7 41 0,2-1 38 0,-9 1 34 0,8-4 52 0,3 4 30 0,-11-5 30 0,8 0 55 16,-7 0 51-16,7-3 49 0,-6 2 43 0,0-2 42 0,0-1 39 15,-2 4 39-15,3-6 36 0,-8 3 35 0,5-3 31 0,-5-3 33 0,8 4-20 0,-8 0-50 0,0 2-44 16,-8-1-43-16,8-2-29 0,0 2-24 0,0 4-17 0,-5 0-17 0,5 2-17 0,0-2-15 16,0 0-14-16,-8 4-11 0,8 7-15 0,0-5-10 0,0 3-13 0,-5 3-18 31,5-3-15-31,0 6-22 0,0 0-15 0,0 0-16 0,0 0-20 0,-7 0-17 15,7 0-15-15,-7 6-15 0,7-3-10 0,-7 3-10 0,7-2-6 0,-6 5-4 16,-1-4-4-16,1 5 0 0,-1 5 1 0,1-4 1 0,1 2 1 0,-3 2 1 16,-5 0 5-16,5 0 5 0,3-2 5 0,-9 2 3 0,9-3 2 0,-2 1 0 15,1 2 0-15,-2-1 2 0,2 2-3 0,-1-7 1 0,2 6-3 0,-2-6-1 0,0 1-2 16,2 1 1-16,5-2-3 0,-8 1-3 0,8-1-3 0,0-3-1 0,0-3-1 16,-7 9-2-16,7-8-1 0,0 1-2 0,7-5 0 0,-7 4 1 0,0 2 1 15,0-6 4-15,8 3 2 0,-8 3 4 0,5-6 4 0,2 5 5 0,0-1 7 0,-2 2 2 16,2-6 5-16,-1 6 6 0,8-2 2 0,-7 1 4 0,7-1 1 0,-4 1 2 0,-2-5-1 15,5 4-4-15,0 2-11 0,0-1-13 0,-7-1-14 0,7 1-18 16,1 2-21-16,-7-4-21 0,-2 3-24 0,8-1-28 0,-5-1-28 0,-2-4-29 0,-1 4-36 16,-5 2-41-16,7-1-58 0,1-1-61 0,-8 1-47 0,6 1-39 0,-6-6-3 15,6 4 18-15,-6-4 25 0,0 0 33 0,0 0 35 0,0 0 39 0,0 0 39 0,0 0 44 16,0 0 45-16,0-4 50 0,0-2 57 0,7 1 72 0</inkml:trace>
  <inkml:trace contextRef="#ctx0" brushRef="#br0" timeOffset="158685.91">17681 14634 0 0,'0'-9'9'0,"7"-4"119"0,-7 1 67 0,0-2 45 0,0-1 35 0,0 7 34 0,0-13 35 0,-7 6 31 0,7 1 32 0,0 4 25 0,-5-5 30 0,5 0 27 0,0 6 26 0,0 0-80 0,-8-1-147 0,8 1-65 0,0 3-29 0,0-4-9 15,0 5-3-15,0 0-10 0,0 1-11 0,0 4-12 0,0-4-11 0,0 4-9 16,0 0-13-16,0 0-11 0,0-6-11 0,0 6-13 0,0 0-13 0,0 0-13 0,0 0-10 15,0 0-12-15,0 0-10 0,0 0-8 0,0 0-6 0,0-5-4 0,8 5-5 16,-8-4-2-16,5 4-1 0,-5-6-2 0,7 6 0 0,0 0-2 0,0-6-1 0,-1 6-1 16,6-3-1-16,-4 3 0 0,3-6-1 0,-3 6-2 0,5 0 1 0,-5 0-6 15,-3 0 1-15,0 0-4 0,4 6-1 0,-4-6-3 0,2 3 2 0,-7-3-2 16,6 6 0-16,-6 0-3 0,0-2-3 0,0 1 0 0,-6 1 3 0,6 2 2 16,-7 2 2-16,2 0 4 0,-4-1 4 0,-1 7 2 0,2-2 1 0,-5 1 0 0,0 1 4 15,-1-3-2-15,2 1 1 0,-1 1 2 0,-1 1 5 0,-4-3-2 0,4 7-2 16,2-11-2-16,-2 7-5 0,8-1-1 0,-6 0-3 0,3 0-1 0,2-6-2 15,-4 0 1-15,4 1-3 0,7-1 3 0,-6 3-1 0,6-3-3 0,-8-5 4 16,8 5-2-16,0-4 2 0,0 1-1 0,0-2 2 0,0-4-1 16,0 5 3-16,0-5-2 0,0 6 2 0,0-6-1 0,0 0 0 0,0 0 0 0,0 0 1 0,0 4 2 15,0-4 1-15,8 0 8 0,-8 0 5 0,0 0 9 0,6 0 13 0,1 0 9 16,-7 6 12-16,6-6 8 0,-1 0 6 0,2 5 8 0,2-5 6 0,3 0 5 0,-6 4 4 16,8-4 3-16,-2 5-1 0,-6-1 1 0,7-4-3 0,0 6-7 0,1-6-7 15,-1 4-9-15,7 1-7 0,-9 1-8 0,4-3-6 0,-1 4-6 0,-4-2-3 16,-1-1-7-16,3 1-2 0,-6 5-4 0,1-7-3 0,0 3-2 0,0-1-3 15,-7-1 0-15,5 2 0 0,-5 0-1 0,0-6 1 0,0 4 2 0,-5 1 2 16,-2-1-3-16,7 1-4 0,-7-1-14 0,-6 2-10 0,6 3-23 0,-7-4-22 0,9 2-28 16,-8 2-32-16,-8-4-39 0,10 3-43 0,-2 3-65 0,-7-7-72 0,1 1-97 0,6 1-106 15,-6 4-37-15,-2-5-5 0,3-1 17 0,2 2 28 0,-2-3 38 0,-1 3 40 16,5-2 48-16,-6-4 47 0,1 5 56 0,6 1 57 0,-6-3 67 0,7 4 70 0</inkml:trace>
  <inkml:trace contextRef="#ctx0" brushRef="#br0" timeOffset="159539.19">17858 16286 101 0,'-8'0'178'0,"8"0"53"0,0 4 42 0,0-4 38 0,0 0 34 0,0 0 31 15,0 0 27-15,-6 0 28 0,6 0 25 0,0 0 25 0,0 0 26 0,0 0-72 0,-5-4-122 0,5 4-74 0,0 0-48 0,0 0-26 0,0 0-18 0,0 0-13 0,0 0-12 0,0 0-11 0,5-5-12 0,-5 5-10 0,0 0-11 0,0 0-11 0,6-4-10 16,-6 4-9-16,8 0-4 0,-8 0-3 0,5 0-3 0,11 0-1 0,-11 4-1 0,8-4 0 16,0 0 4-16,6 5 2 0,2-1 2 0,3-4 7 0,2 6 7 0,2-1 6 15,10-1 7-15,-4 8 3 0,5-9 1 0,5 3 1 0,2 3 1 0,7 0-1 16,-2 1 0-16,8-5 1 0,-1 11-3 16,7-7-1-16,-1 0 0 0,10 1-4 0,2 4-3 0,3-2-4 0,8 1-11 0,-3 2-3 0,6 0-6 0,7 0-5 15,0 4-6-15,2 2-5 0,5-3-8 0,1 1-18 0,6 7 0 0,0-7 0 16,-1 5 0-16,1-3 0 0,5 1 0 0,2 5 0 0,-2-9 0 0,-5 7 0 15,7-6 0-15,1 5 0 0,-9-3 0 0,6 3 0 0,-6-6 0 0,1 7 0 0,0-4 0 16,-1-3 0-16,-4 7 0 0,4-5 0 0,-4-1 0 0,-4 0 0 0,-4 2 0 16,7-3 0-16,-7 3 0 0,-1-2 0 0,0-1 0 0,1-3 0 15,-6 6 0-15,-2-8 0 0,9 2 0 0,-15 0 0 0,6 0 0 0,2 0 0 0,-7 0 0 16,0 0 0-16,-2-2 0 0,-4-3 0 0,0 4 0 0,-7 2 0 0,-1-7 0 31,-1 6 0-31,-9-6 0 0,-3 7 0 0,0-7 0 0,-13 0-19 0,2 2-23 0,-3-2-8 16,-3 1-10-16,-10-4-9 0,-4 3-10 0,-2-3-7 0,-6-3-9 0,-3 3-13 15,-5-2-8-15,-4-4-13 0,-2 5-18 0,-5-5-19 0,-5 0-28 0,-2 0-36 16,1 0-39-16,-7 0-72 0,0-5-85 0,-6 1-68 0,-1-5-61 0,-7 3-11 16,3 0 8-16,-4-3 22 0,-4-1 28 0,0 5 34 0,-7-10 41 0,5 6 44 0,-4 0 51 15,4-7 56-15,-5 7 61 0,2-6 74 0,3 2 83 0</inkml:trace>
  <inkml:trace contextRef="#ctx0" brushRef="#br0" timeOffset="159854.31">23114 17029 90 0,'0'0'217'0,"7"0"89"0,-7-4 68 0,5 4 52 0,3-5 44 16,-8-2 37-16,5 4 32 0,-5-3 29 0,6-3 28 0,-6 3 24 0,8 1 24 0,-3 1-64 15,2-1-114-15,-7 1-124 0,8-2-127 0,-2 2-67 0,-6-2-40 0,6 6-19 16,1-5-12-16,-7 5-8 0,5-4-4 0,3 4-3 0,-2 0-3 0,1 0 0 16,-1 0-5-16,-1 0-4 0,2 4-4 0,2-4-2 0,-4 0-4 0,2 5-3 15,5 1 1-15,-5-6-2 0,1 4 2 0,3 2-1 0,-3 3-2 0,5-5 0 16,-1 7-30-16,-5-2-5 0,5 0 0 0,2 7 0 0,-1-1 0 0,-1 0 0 15,2 0 0-15,-1 3 0 0,1 1 0 0,4 2 0 0,3-2 0 0,-9 2 0 0,8-3 0 16,0 1 0-16,-1 7 0 0,-6-7 0 0,5-1 0 0,-4 3 0 0,6-2 0 16,-6-4 0-16,-9 4 0 0,8-4 0 0,-7-6 0 0,-6 6 0 0,0-6 0 15,0-3 0-15,0 3 0 0,-6 1 0 0,-7-5 0 0,1 1 0 0,-2-2 0 0,-4 2 0 16,-3 3 0-16,-6-4 0 0,-4-1 0 0,-1 2-40 0,-7-2-21 16,-9 1-16-16,4-5-20 0,-2 5-27 0,-7-5-31 0,-4 4-38 0,4-4-42 15,-5-4-57-15,-7 4-56 0,-1-5-106 0,-6 0-120 0,8 1-44 0,-14-2-10 0,7-3 14 16,-8 0 22-16,-5-7 33 0,-1 1 38 0,-1 0 46 0,-4-4 52 0,-2-1 58 15,2 2 61-15,-9-7 72 0,4 1 73 0</inkml:trace>
  <inkml:trace contextRef="#ctx0" brushRef="#br0" timeOffset="160550.19">16431 16223 82 0,'7'-10'158'0,"-7"4"53"0,6 3 49 15,-6-3 43-15,0 6 45 0,0-6 40 0,0 6 36 0,0-3 36 0,0 3 34 0,0 0 32 0,0-6 31 0,0 6-59 0,0 0-113 0,0 0-67 0,0 0-42 0,0 0-35 0,0 0-27 0,0 0-28 0,0 0-23 0,0 0-25 0,0 0-19 0,0 0-21 16,0 0-18-16,0 0-15 0,0 0-16 0,0 6-6 0,0-3-1 0,0 3-3 0,0 3 0 16,0 3-1-16,7-3-2 0,-7 4 0 0,0 2-3 0,6 1 1 0,-6 2-1 0,8 2 4 15,-8 1 1-15,5-2 3 0,-5 6 0 16,7-7-6-16,-7 6-9 0,0-3-7 0,6 3-6 0,-6-4-3 0,0 4-5 0,0-3-2 0,0 3-3 0,0-6-4 0,0 3-1 15,0-2-3-15,0-1-1 0,0-2-2 0,0-1-3 0,0-6-1 16,0 6-2-16,0-6-1 0,0 3-4 0,0-9 3 0,0 3-2 0,0-2 5 0,0-4 3 16,0 5 3-16,0-5 5 0,0 0 4 0,0 0 4 0,0 0 5 0,0 0 2 0,7 0 7 15,-7 0 12-15,0-5 4 0,0 1 3 0,0-2 1 0,7 3-1 16,-7-3-3-16,0-3-1 0,0-3-1 0,0 3-6 0,0-4-3 16,0-2-3-16,0-1-4 0,0-4-1 0,0 2-5 0,0-3-7 0,0 2-6 15,0 1-3-15,-7-9 1 0,7 9-2 0,0-7 2 0,0 1-1 0,0 4 0 0,7-4-1 0,-7-6-1 16,0 6 1-16,0-1-1 0,0 1-2 0,0 0-1 0,7 3 2 0,-7-1-3 0,0 1 1 15,0 1 1-15,5 0-3 0,-5 6-2 0,8-1 0 0,-8 6-3 0,5-1-1 16,-5 1-3-16,6-1 0 0,-6-1-4 0,8 7-2 0,-8-1-2 0,5 1 1 0,2-2-3 16,-7 3-2-16,9 3 0 0,-4-6 2 0,1 6 0 0,1 0 3 15,-2 0-1-15,4 0 1 0,-4 0 2 0,2 0 3 0,-1 6 1 0,1-3 6 16,-1-3 3-16,2 6 5 0,-3-2 1 0,-5 5 3 0,5-3 1 0,-5 3 1 0,9-3 2 16,-9 3-2-16,0 1 3 0,0-1 3 0,0 6 1 0,-9-4 2 0,9 4-1 15,-5-2-2-15,5 2-1 0,-5 0-4 0,-3 0-6 0,2-2-5 0,-1 2-10 16,1 1-7-16,-6 2-12 0,3-3-12 0,4 0-12 0,-2-4-16 0,1 2-15 15,-8-3-18-15,7 1-20 0,2-1-18 0,-3-1-23 16,8 0-20-16,-6-3-14 0,1 3-15 0,5-4-14 0,0-1-16 0,-8 2-30 16,8 0-33-16,0-6-35 0,0 0-35 0,8 4-23 0,-8-4-12 0,0 5 9 0,0-5 26 0,5-5 28 0,1 5 33 0,2-4 32 15,-3-8 32-15,2 8 35 0,2-10 37 0,-4 4 44 0,8-4 46 0</inkml:trace>
  <inkml:trace contextRef="#ctx0" brushRef="#br0" timeOffset="160771.23">16744 15919 0 0,'0'-13'20'0,"7"3"143"0,-1-1 86 0,-1 1 71 0,-5 5 60 0,8 1 50 0,-8 4 39 0,8-5 36 0,-3 5 30 0,1-4 26 0,1 4 20 0,-7 0 20 0,0 0 16 0,0 0-113 0,0 0-185 0,0 0-112 0,0 0-67 0,6 0-50 0,-6 0-39 0,0 0-13 16,0 4-2-16,8 1 4 0,-8-1 5 0,7 1 3 0,-7 5 2 0,5-4 5 15,1 3 3-15,-6 6 2 0,6-6 5 0,1 6 4 0,-7 0 3 0,8 4 5 0,-8-4 2 16,5 6-12-16,-5-3-14 0,0 1-16 0,0 6-14 0,0-5-13 0,0 5-14 16,-5-1-15-16,5 1-17 0,0-1-21 0,-8 0-25 0,1 0-28 0,7 1-27 0,-6-1-34 31,6 0-41-31,-6-3-38 0,1 2-36 0,5 3-62 0,-7-7-73 0,7-1-70 0,-8-2-72 0,8 2-17 0,-6-3 10 0,6 1 27 0,0-6 36 0,0-2 39 15,0 3 41-15,0-7 50 0,0-4 52 0,0 0 51 0,6 0 54 0,2-4 64 0,-8-7 70 16</inkml:trace>
  <inkml:trace contextRef="#ctx0" brushRef="#br0" timeOffset="161086.51">17083 16125 0 0,'6'-9'36'0,"-6"-6"151"0,0 5 84 0,0-5 60 0,0 6 50 0,0-6 46 0,0 6 44 0,-6-3 39 15,6 3 36-15,-8 0 28 0,8-1 30 0,0 4 28 0,0 3 23 0,-5-9-123 16,5 12-204-16,0 0-105 0,0 0-52 0,0 0-33 15,0-3-19-15,0 3-26 0,0 0-20 0,0 0-21 0,0 0-14 0,0 0-11 0,0 0-12 0,0 0-7 0,0 3-9 32,-8-3-8-32,8 6-5 0,-5 0-7 0,5-3 0 0,-7 3-2 0,0 4 1 15,2-1 2-15,-2 0 1 0,-1 6 1 0,-4-3 5 0,5 1 0 0,-5 2 0 16,3 5 4-16,-2-6-1 0,-1 0 1 0,-2 1 2 0,1 1-2 0,0-3-1 0,0 1-5 16,6-2-4-16,-5 3-6 0,5-6-4 0,-1 0-6 0,3 1-4 0,-1-5-6 15,-2 5-5-15,8-4-4 0,-5 3-6 0,5-5 0 0,0 1-3 0,0-1 0 16,0-4 1-16,0 0 1 0,0 0 6 0,0 6 3 0,5-1 6 0,-5-5 4 0,8 4 8 15,-8-4 6-15,6 5 7 0,-1 2 8 0,3-7 8 0,-1 3 10 16,5 3 9-16,-5-6 7 0,6 5 7 0,0-1 4 0,0 0 3 0,1 1 3 0,-2 1 0 16,-1-2 1-16,5-4-1 0,-4 5-10 0,0 4-11 0,-4-2-18 0,4-2-20 15,2 4-28-15,-1-5-31 0,-8 2-34 0,9 3-38 0,-7-4-40 0,-1 5-35 16,2 0-60-16,-3-5-69 0,3 5-72 0,-3-1-75 0,-5-4-20 0,5 5 6 0,-5-4 21 16,0 3 32-16,0-9 37 0,0 0 38 0,0 0 45 0,0 5 46 0,0-5 49 15,0 0 47-15,0 0 60 0,0 0 66 0</inkml:trace>
  <inkml:trace contextRef="#ctx0" brushRef="#br0" timeOffset="161711.62">17486 16022 15 0,'0'0'45'0,"-7"0"11"0,1-4 8 0,6 4 9 0,-6 0 10 0,-1-5 13 0,2 5 15 0,5 0 18 0,-9 0 20 0,4-4 12 0,5 4 4 0,-7 0 1 0,1 0-1 0,6-6 5 0,0 6 13 16,-5 0 12-16,5 0 12 0,0 0 9 0,0 0 5 0,0-6 4 0,0 6 0 0,-8 0-4 0,8-3-6 0,0 3-12 0,-8-6-15 15,8 0-12-15,0 6-11 0,0-3-7 0,0-3-3 0,0 6 0 0,-5-5-2 16,5 1 2-16,0 4 0 0,0-6-2 0,0 2-1 0,0 4-6 0,0-5-5 15,0 5-5-15,0 0-4 0,0 0-3 0,0-4-4 0,0 4-5 0,0 0-6 16,0 0-8-16,0 0-8 0,0 0-7 0,0 0-12 0,0 0-11 0,0 0-9 0,0 0-8 16,0 0-3-16,0 0-6 0,-7 4-9 0,7-4-8 0,0 5-9 0,-6-5-6 15,6 4-5-15,-6 2-6 0,6-2-1 0,-8 1-3 0,1 4 1 0,2 3 0 16,-1-3 3-16,-2 1-2 0,-5 4-1 0,8 5-1 0,-9-4 3 0,7 0-1 0,-6 4 2 16,7-4 1-16,-7 4-1 0,8-4 0 0,-11-1-2 0,11 2-2 0,-3-1-3 15,3 0-2-15,0-6-1 0,-4 6-4 0,9-6-2 0,-5 1 1 0,5-1-3 16,0 3-1-16,-7-3-2 0,7 0 1 0,0-5-2 0,7 7 0 0,-7-2-3 0,0-2-5 15,5 2-5-15,-5-4-8 0,9-1-8 0,-4 0-10 0,0 1-11 0,3 1-5 16,-3-2-10-16,3-4-6 0,5 5-3 0,-7-5-13 0,7 0-14 16,-6 0-23-16,6-5-25 0,1 5-20 0,-9-4-19 0,8-2-27 0,1 1-38 0,-9 1-40 15,10 0-42-15,-9-7-44 0,7 1-43 0,-8 1-8 0,11-2 6 0,-11 2 22 0,1 0 29 16,-6-7 37-16,7 1 40 0,-2 2 39 0,-5 4 40 0,9-6 83 0,-9 0 92 0,0 0 69 16,0-1 67-16,0 2 65 0,0-1 77 0,0 2 63 0,0 3 52 0,-9-1 47 15,4-4 42-15,5 11 41 0,0-5 35 0,-7 3 34 0,7-3 31 0,-6 9-44 16,6-6-85-16,-5 6-68 0,5 0-58 0,0 0-47 0,0 0-43 0,-8 6-33 15,8-6-32-15,0 9-24 0,-8-3-25 0,8 3-22 0,0 6-18 0,-5-5-16 0,5 9-13 16,0 1-10-16,-7-2-12 0,7 7-7 0,0-1-5 0,0 1-3 16,0-1 1-16,0 1-9 0,0 4-13 0,7-4-23 0,-7-1-28 0,5 6-41 0,-5-6-50 15,8 1-79-15,0 3-90 0,-8-2-95 0,5-3-90 0,1 3-38 0,1-3-7 0,-2 3 10 16,9-7 16-16,-7-1 28 0,-1-2 37 0,7-1 44 0,-5-6 50 0,4 0 60 16,-5-3 62-16,6-6 78 0,-1-6 80 0</inkml:trace>
  <inkml:trace contextRef="#ctx0" brushRef="#br0" timeOffset="163252.26">25021 14034 23 0,'9'-9'105'0,"-4"0"50"0,1-3 40 0,-6 8 35 0,7-7 29 0,-7 2 29 0,5 0 27 15,-5 5 27-15,0-8 29 0,9 9 28 0,-9-8 29 0,0 7-29 0,5-6-63 0,-5 1-48 0,0 4-40 0,0-5-24 0,7 4-15 0,-7-3-7 0,0 3 0 16,0-3-4-16,0 4-1 0,0 1-6 0,0-2-4 0,0 6-7 0,0-3-9 16,0 3-7-16,0 0-5 0,0-6-7 0,0 6-3 0,0 0-7 0,-7 0-11 0,7 0-9 15,0 0-13-15,-5 0-12 0,5 0-16 0,0 6-13 0,-9-6-14 0,9 0-14 16,0 0-15-16,0 0-14 0,0 3-13 0,0-3-16 0,0 0-13 0,-5 0-10 15,5 0-9-15,0 6-3 0,0-2-2 0,-7 1 1 0,7-5 1 0,-6 9 3 16,1-3 6-16,5 3 2 0,-9 0 5 0,2 3 6 0,2-3 3 0,5 5 2 0,-8 0 9 16,3-2-1-16,-1 1 5 0,6-4 0 0,-8 6-3 0,8-3 3 0,0-3-5 15,-5 4 2-15,5-2-4 0,0-2 1 16,0 2 0-16,0-1 0 0,0-2 0 0,0-2 2 0,5 3-2 0,-5 2 1 0,8-7 2 16,-8 7-1-16,6-7 3 0,-6 2 1 0,5 3 3 0,3-5 4 0,-3-4 2 0,11 5 4 0,-11 1-1 0,1-6 2 15,6 0 3-15,-3 0 2 0,3 0 4 0,2 0 3 0,-1-6 3 0,-3 1 7 16,4 1 3-16,6-2 5 0,-6-3 7 0,-1 5 5 0,0-7 6 0,-7 7 4 15,6-7 3-15,2 2 8 0,-7 3 7 0,-1-2 1 0,-1-2 4 0,3-1 1 0,0 6-2 16,-8-4 0-16,5-1-6 0,-5 1-2 0,0 4-7 16,0-11-5-16,0 7-6 0,-5 0-5 0,5-1-5 0,-8 1-10 0,0-3-10 0,3 3-14 15,-1 0-5-15,-1-1 0 0,2 5-10 0,-11 1-8 0,11-8-5 0,-6 12-6 16,3-3-3-16,-5-3-5 0,-1 6-4 0,1 0-3 0,6 0-5 0,-7 0 0 0,9 6-4 16,-8-3 2-16,8 4 0 0,-9-2 2 0,7-1 2 0,2 5 2 0,-4 6 0 15,4-6 4-15,-2 7 2 0,1-7 2 0,6 6 2 0,-5 0 0 0,-4 0 5 0,9-2 1 16,0 2 4-16,-7 1 2 0,7 2 1 0,0-7 3 0,0 4 1 0,7-5 1 15,-7 5 1-15,0-6-1 0,0 0 4 0,9 0-1 0,-9 3 2 0,5-3 4 16,-5-5-1-16,6 2 3 0,-6-2 2 16,7 1 6-16,-2-5 5 0,4 5 10 0,-9-5 15 0,5 0 10 0,2 0 14 0,-1 0 10 15,2-5 10-15,5 5 7 0,-8-5 6 0,0 1 5 0,9-6-1 0,-7 5 2 16,6-4 2-16,-6-1-4 0,0-1-3 0,-2 1-8 0,3 1-54 0,0 0-28 0,-3-1 0 0,-5-1 0 0,6 7 0 16,-6-7 0-16,0 3 0 0,0-2 0 0,0-1-9 0,0 6-87 0,0-4-25 15,-6-1-36-15,6 1-38 0,-5 4-43 16,-3-5-48-16,0 4-75 0,3 2-89 0,-2-1-86 0,0-1-80 0,-6 6-22 0,1 0 9 15,-2 6 27-15,1-6 31 0,0 5 44 0,-5-1 42 0,4 2 52 0,-4 0 55 0,-3-2 60 0,8 1 61 0,-6-1 78 0,-2 1 79 16</inkml:trace>
  <inkml:trace contextRef="#ctx0" brushRef="#br0" timeOffset="164921.44">25088 14141 0 0,'0'6'15'16,"0"-2"134"-16,0 1 84 0,0-5 57 0,-8 6 44 0,8-6 34 0,0 3 28 0,0-3 26 0,0 0 27 0,0 0 23 0,0 0 24 0,0 0 19 0,0 0 22 0,0-3-100 0,0 3-167 0,0 0-93 0,0 0-53 0,0 0-27 0,0 0-10 0,0 0-3 15,0 0 0-15,0 0-4 0,0 0-2 0,0 0-4 0,0 0-2 0,0 0-2 0,0 0-4 0,0 0-6 0,0 0-4 0,0 0-7 16,0 0-7-16,-6 0-6 0,6 0-5 0,0 0-5 0,0 0-3 0,0 0-3 16,0 0 0-16,-7 0 1 0,7 3-2 0,-5-3 1 0,5 7-3 0,-9-2 2 0,4-1 1 15,-8 1 1-15,8-1 3 0,-11 2 3 0,-2 3 2 0,4-4 2 16,-4 5 0-16,4 0 0 0,-12 1-3 0,6 2-3 0,-4-4-1 0,-5 6-2 0,5-4-2 15,-3 3 0-15,-5 0 1 0,-1 2-1 0,1-1-4 0,-2-2-2 0,-5 1-1 0,-1 7-3 16,3-7-4-16,-2 6 2 0,0-5-2 0,-1 4 1 0,0-4-1 16,3 0 2-16,-2 4 2 0,5-5 0 0,3 1 0 0,-2 1-1 0,7-3-1 0,0 2 1 15,0-1-2-15,-1-2 1 0,1 1-2 0,8-4-2 0,-9 6 0 0,14-3-1 16,-6-3-2-16,-2 0-2 0,9 1-6 0,-2-5 1 0,1 4-6 0,0 1 0 16,7-4-1-16,1 3-4 0,-11-5 1 0,11 1-1 0,5 5-2 0,-7-5 2 15,1 1-5-15,1 4-1 0,5-5-3 0,-9 4-10 0,9-5-6 0,0 6-11 0,0-5-8 16,0 4-12-16,-7-2-11 0,7 2-12 0,0-4-10 0,0 5-13 0,0-1-15 0,0-4-11 15,0 5-14-15,0-4-13 0,0-2-15 0,0 5-10 0,0-4-8 0,0-1-8 16,0 2-9-16,0-1-20 0,0 4-21 0,0-2-30 0,0-7-25 0,0 0-44 16,0 9-42-16,0-9-8 0,0 5 12 0,0-5 21 0,0 0 27 0,0 4 30 0,0-4 30 15,0 0 33-15,0 0 31 0,-5 0 41 16,5-4 43-16,-6-1 43 0,6-4 59 0</inkml:trace>
  <inkml:trace contextRef="#ctx0" brushRef="#br0" timeOffset="165300.72">24040 14674 0 0,'0'5'3'16,"5"5"123"-16,-5-5 95 0,0-1 67 0,0-4 51 0,0 0 42 0,0 0 34 0,0 0 30 15,-5-4 24-15,5 4 22 0,0-5 20 0,0-1 21 0,0 2 20 0,0-1-81 16,0 1-138-16,0-1-96 0,0 1-76 0,0 4-35 0,0-6-14 0,0 0-8 16,0 3-2-16,0-3 1 0,0 0 2 0,0 6 5 0,0-3 3 0,0 3 1 15,0 0 0-15,0 0-5 0,0-6-8 0,0 6-7 0,0 0-9 0,0 0-8 16,0 0-7-16,0 0-9 0,0 0-6 0,0 0-6 0,0 0-6 0,0 0-5 0,0 6-8 15,0-6-6-15,0 0-3 0,0 0-7 0,0 3-2 0,0-3-4 16,0 6-3-16,-8-6-4 0,8 0-4 0,0 0-2 0,0 0-4 0,-8 6-2 0,8-6-2 16,0 0-5-16,0 0 0 0,-5 0-3 0,5 0-2 0,0 0-4 0,0 0-3 15,0 0-2-15,0 0-3 0,0 0 0 0,0 0-3 0,0 0 1 0,0 0-1 16,0 0-2-16,0 0 2 0,0 3 0 0,0-3-1 0,0 0 0 0,0 0 3 0,0 0 1 16,0 0 3-16,0 6 2 0,0 0 3 0,0-6 0 0,0 4 3 0,5 5 3 15,-5-4 3-15,8-1 2 0,-8 2 3 0,8 3 2 16,-3 3 2-16,1-9 4 0,1 7 2 0,-2-5 5 0,11 4 2 0,-5-3 2 0,-6-2 3 0,11 7-1 0,2-7 2 15,-4 2 2-15,-2-1-2 0,7-1-1 0,2-4 2 0,-2 5-5 0,-6-5-3 16,14 4-14-16,-7-4-18 0,-1 0-28 0,-1 6-31 0,3-6-48 0,-2 0-53 16,1 4-102-16,-1-4-125 0,0 5-88 0,1 1-64 0,-6-6-22 0,-1 0 0 0,0 0 15 15,-7 0 24-15,-1-6 34 0,-5 1 38 0,0-9 49 0,-5 0 53 0,5-2 63 16,-14-4 68-16,9 1 91 0,-8-5 97 0</inkml:trace>
  <inkml:trace contextRef="#ctx0" brushRef="#br0" timeOffset="167016.56">26168 14010 0 0,'0'-6'63'0,"0"2"66"0,0 4 41 0,-7-5 30 0,7-1 24 0,0 6 23 16,0 0 21-16,0-3 22 0,0-3 21 0,-7 2 21 0,7 4 22 0,0-5-10 0,0 5-32 0,0-4-49 0,0 4-65 0,0 0-30 0,0-5-15 0,0 5 1 0,0 0 4 0,0-7 3 0,0 7 1 0,0 0-1 0,7-3 0 16,-7 3-3-16,0 0-5 0,0 0-7 0,0 0-11 0,0 0-11 0,0 0-12 15,0 0-12-15,0 0-12 0,0 0-15 0,0 0-15 0,0 0-13 0,0 0-13 0,0 0-12 16,0 0-14-16,0 0-9 0,0 0-8 0,0 0-9 0,0 0-6 0,0 0-4 16,0 0-7-16,0 0 0 0,0 0-3 0,0 0 2 0,0 0 2 0,0 0 3 15,0 3 3-15,0 4 5 0,0-2 4 0,0-1 4 0,7 1 8 0,-7 5 6 16,0-1 7-16,7 0 8 0,-7 3 6 0,0-3 6 15,6 0 4-15,-6 6 1 0,7 1 1 0,-7-7-1 0,6 4 0 0,1 2 0 0,-7 0-1 0,6 6 0 0,-1-8-5 16,-5 1-1-16,8 2-5 0,-8-1-2 0,8-1-7 0,-3 2 1 0,-5-7-3 16,8 4 0-16,-8 2 0 0,5 0 0 0,-5-4 0 0,5 3 0 0,-5 0 2 15,9-4-2-15,-9 5 0 0,0-6 0 0,0 6-2 16,5-6 2-16,-5 3-3 0,0-3-4 0,7-3-4 0,-7 2-8 0,0-3-12 0,0 4-9 0,0-3-10 0,0 0-12 16,6-3-11-16,-6-3-16 0,0 6-13 0,0-6-19 0,0 0-19 0,0 0-17 15,0 6-16-15,0-6-15 0,0 0-11 0,-6 4-26 0,6-4-26 0,0 0-40 16,0 0-42-16,0 0-42 0,0 0-37 0,0 0-5 0,-7 0 13 0,7 0 24 0,-5-4 26 15,5-2 31-15,0-3 28 0,-9 3 33 0,9-4 31 0,-5 0 41 0,0 2 44 0,5-7 49 16,-8 3 67-16</inkml:trace>
  <inkml:trace contextRef="#ctx0" brushRef="#br0" timeOffset="167223.23">26278 14038 0 0,'0'0'7'16,"0"0"30"-16,0-4 4 0,0-1 2 0,0 1 2 0,0 4 3 0,0 0 7 0,-6-5 9 0,6 1 11 0,0 4 8 0,0 0 9 0,0 0-19 0,0-6-33 0,0 6-21 0,-7 0-18 0,7 0-10 0,0 0-6 0,0 0-13 0,0 0-15 0,0 0-12 0,0 0-6 0,0 0-8 15,0 0-5-15,0 0-2 0,0 0-1 0,0 0 5 16,0 0 8-16,-5 0 12 0,5 0 24 0</inkml:trace>
  <inkml:trace contextRef="#ctx0" brushRef="#br0" timeOffset="168689.77">24395 15163 0 0,'0'0'1'0,"0"-5"99"0,0 5 75 0,0-4 50 0,0 4 39 0,0-6 34 0,0 6 26 0,0-4 26 0,0 4 22 0,0 0 24 15,0-5 21-15,0 5 20 0,0-6 25 0,0 6-69 0,0 0-124 0,0-3-64 0,0 3-38 0,0 0-18 0,0 0-6 0,0 0 0 0,0 0 4 16,0-6 4-16,0 6 3 0,0 0 4 0,0 0 4 0,0 0-1 0,0 0-3 0,0 0-2 0,0 0-4 16,0 0-4-16,0 0-5 0,0 0-9 0,0 0-5 0,0-6-8 0,0 6-9 15,-5 0-6-15,0 0-11 0,5 6-7 0,-8-6-8 0,8 0-12 0,-6 0-9 16,-1 0-11-16,1 0-10 0,-6 6-11 0,-2-6-11 0,1 0-7 0,-1 3-11 0,2 3-4 15,-7-1-6-15,-1 5-5 0,-7-1-5 0,8 0-2 0,-15 1-2 16,10 5 3-16,-3 0 1 0,-6 3 4 0,1 3 2 0,-7-2 3 0,5 2 4 16,-3-2 1-16,-3-1 2 0,1 9 1 0,0-9 1 0,7 6 0 0,-8-4 0 0,1 4 2 15,-1-4 0-15,9 5 0 0,-8-1-1 0,7-5 3 0,-1 5-2 0,-6-3 0 16,5 3 2-16,2-5-1 0,0 1 2 0,4 3-1 0,-4-2 2 0,8-3 0 16,-10-3 1-16,14 6 1 0,-4-8 0 0,3 2-1 15,2 0 3-15,-1-5-1 0,8 1 0 0,-8-2 1 0,12 0-2 0,-3-5 3 0,3 2 0 0,3 0 1 16,-2-3-1-16,0-3-1 0,7 6-1 0,0-6-5 15,0 0-6-15,0 0-11 0,0 0-10 0,0 0-14 0,0 0-15 0,0 0-14 16,0 0-22-16,0 0-22 0,0 0-27 0,0-6-25 0,7 6-23 0,-7 0-27 0,0-3-26 0,7 3-22 0,-7-6-22 0,0 6-32 16,5-6-39-16,-5 6-50 0,8-4-59 0,-3 4-31 0,-5-5-18 0,6 1 11 15,2-1 29-15,-3-5 34 0,2 1 35 0,1 3 40 0,-8-4 42 0,6 1 41 0,0-6 41 16,-6 6 51-16,0-6 53 0,0 0 60 0,0 0 73 0</inkml:trace>
  <inkml:trace contextRef="#ctx0" brushRef="#br0" timeOffset="169086.93">23179 15592 0 0,'6'-5'11'0,"-6"5"129"0,0 0 78 0,7-4 56 0,-7-1 44 0,0 1 37 0,0-2 31 15,5 0 30-15,-5 2 29 0,0-1 26 0,0 1 26 0,-5-7 26 0,5 7 26 0,0-1-87 0,0-4-151 0,0 2-83 0,0 4-46 0,-7-7-23 0,7 5-10 0,0-1-8 16,0-3-4-16,0 5-5 0,0-1-5 0,0-1-4 0,-6 2-3 0,6-5-8 0,0 3-5 16,0 1-11-16,0 5-9 0,-6-4-10 0,6 4-10 0,0 0-8 0,0 0-8 15,0 0-7-15,0 0-8 0,-8 0-10 16,8 0-10-16,-7 0-9 0,7 4-11 0,-5-4-9 0,-3 5-7 0,8 1-9 0,-6 3-5 0,-7-5-6 0,8 7-2 0,-2-1-3 16,-7-1-4-16,1 6-3 0,0 0-1 0,2-2 3 0,-5 2 0 0,3 6 3 15,3-8 1-15,1 7 2 0,-3-4 0 0,-2-2 2 0,8 0 1 0,-1 0-4 16,2-4-4-16,-2 1-5 0,7 2-3 0,-7-2-6 0,7-1-5 0,0-7-5 15,0 9-3-15,0-8-3 0,7 1 1 0,-7 5 0 0,7-5 4 0,-2-1 3 16,2 5 6-16,-1-3 7 0,8 0 8 0,-2-2 11 0,2 7 10 0,4-7 7 16,-2 1 11-16,2-1 7 0,1 1 8 0,7-1 6 0,1 2 3 0,-1 0 3 0,6-3-1 0,-7 3-3 15,8 0-7-15,1-3-18 0,-2 3-22 0,1-2-31 0,6 1-40 0,-7-5-58 16,7 9-68-16,-7-2-95 0,8-4-105 0,-8 3-46 0,2-1-11 0,-2-1 2 0,-1 6 10 31,3-5 22-31,-7-1 25 0,4 1 34 0,-4-5 38 0,-1 6 50 0,6-2 52 0,-7-4 65 16,2 0 69-16</inkml:trace>
  <inkml:trace contextRef="#ctx0" brushRef="#br0" timeOffset="169685.84">25920 15623 0 0,'8'-6'113'0,"-3"-4"100"0,2 5 68 0,-1-5 51 0,-6 1 38 0,0 0 35 0,0 3 33 0,0-4 31 0,0 1 30 0,-6-2 29 0,6 2 28 0,0 5-7 0,0-8-27 0,-7 9-107 0,7-7-148 0,0 5-78 0,0-1-40 15,0 3-20-15,0-3-7 0,-5 2-11 0,5-1-8 0,0 5-11 0,0-6-8 0,-8 2-13 0,8 4-9 0,0 0-13 0,0-6-10 16,-6 6-9-16,6-3-10 0,-7 3-11 0,7 0-11 0,-6 0-13 0,1 0-12 15,-2 0-11-15,-7 0-9 0,7 3-7 0,-4-3-8 0,-10 0-2 0,7 6-4 16,-4-6-6-16,-1 4 0 0,-1 2-2 0,1-1-1 0,-2-5 5 0,3 4 5 16,-9 2 10-16,6-6 9 0,3 3 8 0,-3-3 7 0,2 6 5 0,1-6 7 0,4 0 4 15,1 5 7-15,-8-5 4 0,9 0 6 0,0 0 6 0,5 0 5 0,-6-5 5 16,6 5 2-16,0 0 3 0,2-6 1 0,5 6 2 0,-7-3 3 0,7 3 4 0,-8-6 1 16,8 2-1-16,0 4-1 0,0-5-4 0,0-1-4 0,8 2-5 15,-8-2-5-15,0 3-5 0,7-8-6 0,-7 7-4 0,5-2-4 0,2-3-5 0,0 4-4 16,-2-5-4-16,3 0-3 0,-1 1-3 0,5 3 2 0,0-3 2 0,2 4 3 15,-1-5 2-15,0 7 4 0,0-3 4 0,0 0 1 0,6 6 6 0,-4-4 2 0,4 4 4 16,-7 0 2-16,8 0 0 0,1 4 1 0,-9-4 0 0,7 6 2 0,0 0 0 16,-6-3-2-16,7 3 0 0,-6 3-1 0,-1-5-2 0,0 7 0 0,-7-2-2 15,-1 1-1-15,2 5-4 0,2-6-8 0,-9 6-6 0,0 0-3 0,-9 0-7 16,2-2-3-16,2 8-3 0,-9-6 0 0,1 4-1 0,1-1 1 0,0 3 0 16,-3-2 1-16,-4 2 5 0,6-3 2 0,-6 1 6 0,7 2 9 0,-2-3 8 0,1-3 3 15,-1 1 4-15,2 2 5 0,-1-3 1 0,7-6-2 0,-2 7-3 0,1-5 0 16,2-2 2-16,5 0 1 0,0 1 5 0,0-1 9 0,0 3 6 0,5-3 10 15,2-5 4-15,-7 5 5 0,14-4 3 0,-8 5 6 0,6-4 0 0,2-1 7 16,-1-1 0-16,8 2 3 0,-3-6-2 0,3 4-3 0,3-4-18 0,3 0-24 0,-2 0-33 16,1 0-35-16,6 0-40 0,-5-4-38 0,-1 4-40 0,0 0-43 0,-5 0-64 15,-2 0-78-15,0 0-85 0,1 0-83 0,-7 4-34 0,-2-4-1 0,-4 5 16 0,-7-5 27 0,0 0 38 16,0 4 43-16,-7-4 47 0,2 5 50 0,-8-5 51 0,-1 6 54 0,-4-6 66 16,-8 0 70-16</inkml:trace>
  <inkml:trace contextRef="#ctx0" brushRef="#br0" timeOffset="170302.19">23985 16462 0 0,'0'0'22'0,"0"0"120"16,0 0 77-16,0 0 55 0,7 0 44 0,-7 0 38 0,0-5 34 0,0 5 30 0,-7-6 29 0,7 3 30 0,0-3 30 0,0 2 21 0,0 4 19 0,0-5-77 0,0 5-133 0,0-4-77 0,0-2-49 0,0 6-26 0,0 0-11 16,0-6-8-16,0 6-6 0,0-4-3 0,-5-1-4 0,5 5-5 0,0-5-8 15,-7 5-12-15,7 0-12 0,-7 0-13 0,2-4-13 0,-3 4-13 0,-5 0-9 16,2 0-8-16,-5 0-9 0,4 0-8 0,-8 4-9 0,2-4-8 0,-3 5-9 15,-3 4-6-15,4-3-7 0,-14 4-3 16,10-1-6-16,-10 0-2 0,-3 2 0 0,2 5-2 0,-4-2-1 0,0 0 2 0,-7 0-1 0,2 2 2 0,-9-1 0 0,8-2 0 16,-7 8 0-16,-7-7 0 0,7 0 2 0,0 6 0 0,-7-5 1 15,7 4 0-15,-1-4 4 0,1 0-1 0,7 4 0 0,-7-5 1 0,13 2-2 0,-7-1-2 16,9-6 1-16,3 6 0 0,2-6-1 0,4 1 1 0,4 1-3 0,3-3-1 16,2 3-3-16,-1-8-3 0,9 9-5 0,2-9-3 0,-3 3-6 0,6-6-6 15,6 6-3-15,-8-6-6 0,8 4-3 0,0-4-4 0,0 0-5 16,0 5-4-16,0-5-1 0,0 9-3 0,0-5 0 0,0 2-5 0,0 0-3 0,0-3-7 0,0 9-8 15,0-9-9-15,8 3-10 0,-8 3-14 0,6-5-16 0,-6 2-16 0,5-1-14 16,-5-1-24-16,7 7-25 0,-7-7-21 0,9 2-22 0,-4-2-31 0,1 1-36 0,1-1-44 16,-2 1-46-16,3-5-33 0,0 6-25 0,-3-6 5 0,1 0 21 0,1 0 30 0,7 0 35 15,-9 0 36-15,2-6 39 0,-1 1 39 0,0-4 38 0,1 5 46 0,1-6 48 16,-8-1 53-16,5-4 68 0</inkml:trace>
  <inkml:trace contextRef="#ctx0" brushRef="#br0" timeOffset="170648.81">22741 16682 0 0,'0'9'38'0,"0"-3"155"0,0 0 87 0,-7-6 63 0,7 0 46 0,-5 0 39 0,5 0 38 0,-6-12 32 0,1-3 33 0,5-3 29 0,-8 8 26 0,8 1 27 15,-8 3 25-15,8 0-122 16,0 2-201-16,0-1-104 0,0 5-55 0,-5-5-20 0,5 5-9 0,0 0-9 0,0-4-10 0,0 4-6 0,-7 0-7 0,1 0-7 16,6 4-7-16,-6-4-6 0,-1 0-10 0,-1 5-12 0,8-5-12 0,-5 5-13 15,-9-1-10-15,9-4-10 0,-3 6-8 0,1 0-5 0,-5-2-8 0,0 7-4 16,4-7-2-16,-5-1-4 0,2 8-3 0,3-1 2 15,-5-1-2-15,6 3 3 16,-4-9 2-16,2 7 5 0,2-1 0 0,2-4 2 0,-1 5 1 0,-2-4-1 16,3 3 2-16,-3-3-4 0,8-2 0 0,-5 1 0 0,5-5 0 0,0 4-2 0,-7 1-1 15,7 1-3-15,0-2-3 0,0 1-2 0,0-5-1 0,0 6-5 0,0-2 0 16,0 2-3-16,0-1-2 0,0-1-1 0,0 5-2 0,0-3-2 0,7-3-3 0,-7 3 0 16,5 0-2-16,3 3 2 0,-3-3 3 0,3-2 3 0,-2 5 5 0,6-4 5 15,2 5 4-15,-1-4 6 0,0-3 7 0,6 9 5 0,2-9 3 0,3 3 6 16,-4-2 4-16,7 1 2 0,4-1 4 0,-4 2-6 0,6-1-9 0,-1-5-16 0,2 0-22 15,-2 4-35-15,0-4-40 0,-1 0-59 0,10 0-61 0,-8 0-116 0,-1-4-136 16,2 4-57-16,-3 0-19 0,1 0-1 0,0-5 15 0,-5 5 23 16,6-6 30-16,-6 6 37 0,-3-4 44 0,-4-1 53 0,-1-5 59 0,1 1 66 0,-6 0 73 0</inkml:trace>
  <inkml:trace contextRef="#ctx0" brushRef="#br0" timeOffset="171328.48">25425 16639 81 0,'0'-12'142'0,"-6"3"27"0,6 0 12 0,-7-1 13 0,7 1 12 0,-6-6 19 0,6 4 23 0,-5-2 25 0,-2-2 27 0,-2 6 25 0,9-3 26 0,-5 3-55 0,-1-5-104 0,-1 9-43 0,2-4-11 0,-3-3 11 16,0 8 23-16,3-1 16 0,5-4 10 0,-6 3 1 0,-2 2-5 0,3-1-8 0,-3 1-11 0,3-2-7 0,5 0-7 16,-7 2-5-16,0-1-4 0,7 0-4 0,-5 1-5 0,5 4-3 0,-7-6-7 0,7 2-7 15,0 4-8-15,0 0-10 0,0 0-9 0,0 0-9 0,0 0-10 16,0-5-11-16,0 5-11 0,0-4-11 0,0 4-10 0,7-5-12 0,-7 5-12 15,5-7-8-15,2 4-7 0,0-3-6 0,-2 1-2 0,3 1-1 0,5-2-1 0,-2 1 0 16,5-3-1-16,-4 3 0 0,-1-1 3 0,10 3 1 0,-8 3-1 0,6-7 2 16,-6 7-1-16,8 0 3 0,-2 0-1 0,-6 0 0 0,6 0 1 0,-7 0-2 0,9 7 1 15,-8-4-3-15,1 3-2 0,-1-6-1 0,-8 5 0 0,0-1-3 0,4 0 1 16,-4 1-3-16,2 1-1 0,-7-2-3 0,0 7-3 0,0-8-3 0,-7 4 2 16,2 2 0-16,5 0 0 0,-9 1 3 0,-1 0 1 0,2 0-2 0,3 5 0 0,-9-5-1 15,1 4-3-15,6-4 1 0,-7 5 0 0,2-6-1 0,6 6 2 0,-7-6 0 16,5 7 1-16,-4-7-4 0,5 0 3 0,2 1-4 0,-10 1 1 0,9-1 1 15,6-5 1-15,-6 4 3 0,-1-5 1 0,2 2 1 0,5-2-1 0,0 1 4 16,-8 0-2-16,8-1 2 0,0-4 0 0,0 0-2 0,0 0 2 0,0 0 0 16,0 0 1-16,0 6 1 0,0-6 6 0,0 0 9 0,8 0 8 0,-8 6 8 0,5-6 5 15,2 0 8-15,-1 0 4 0,0 4 7 0,2-4 7 0,-1 0 6 0,5 5 9 0,0 1 3 16,-4-6 5-16,5 4 1 0,0-4-2 0,0 3-7 16,0 3-4-16,0-6-3 0,1 5-3 0,-1-1-1 0,-3 2-3 0,4 0-3 0,1-3-2 0,-9 3-4 15,7 0-3-15,-1-3-4 0,-5 3-4 0,0-2 1 0,-1 1 1 0,-6-1 2 16,7 1-2-16,-7 1 3 0,0-6 7 0,0 4 6 0,0-4 3 0,-7 6 4 0,7-1 4 15,-6-1 2-15,-1 2 1 0,0-2-1 0,0 1-2 0,-5-1-10 0,0 7-13 16,4-7-17-16,-13 7-19 0,11-7-32 0,-11 2-39 0,8-1-42 0,-6 3-41 0,-1-3-43 16,1 1-44-16,-8 3-43 0,7-3-44 0,1-3-76 0,-7 9-91 0,8-8-52 15,-2 1-36-15,0 4 7 0,1-5 19 0,-2 2 38 0,2 0 43 0,-1 3 49 16,1-3 48-16,-2-6 52 0,3 3 49 0,-3-3 54 0,10 6 52 0,-10-6 71 0,2 0 86 16</inkml:trace>
  <inkml:trace contextRef="#ctx0" brushRef="#br0" timeOffset="171929.03">23490 17567 0 0,'15'0'1'0,"-10"0"104"0,3 0 74 15,-2 0 52-15,-6 0 43 0,5-6 35 0,3 6 33 0,-8-5 30 0,0 1 25 0,7-2 28 0,-7 3 26 0,0-3 27 0,0 0 27 0,6 6-63 0,-6-4-120 0,0-1-64 0,6-1-38 0,-6 6-18 0,0 0-11 0,0-3-7 0,0 3-2 0,0 0-3 0,0-6-2 16,0 6 1-16,0 0-4 0,0 0-3 0,0 0-8 0,0 0-7 0,0 0-10 16,0 0-12-16,0 0-10 0,0 0-9 0,0 0-7 0,0 0-7 0,0 0-5 0,0 0-7 15,0 0-79-15,0 0-10 0,0 6 0 0,0-6 0 0,-6 3 0 16,6-3 0-16,-6 0 0 0,-1 6 0 0,-1-1 0 0,3-1 0 15,-9 2 0-15,-6 3 0 0,1 1 0 0,1 1 0 0,-8 2 0 0,-1 8 0 0,1-6 0 0,-6 3 0 16,-2 7 0-16,-5-6 0 0,-1 5 0 0,3 2 0 0,3-3 0 0,-3 3 0 16,-3-4 0-16,-7 5 0 0,10-5 0 0,-3 5 0 0,1-3 0 0,0 0 0 15,0 0 0-15,-7 0 0 0,7 1 0 0,2-6 0 0,-3 6 0 0,6-1 0 0,-5 0 0 16,7-3 0-16,-1-3 0 0,6 3 0 0,8-2 0 0,-6-4 0 0,13 0-5 0,-3-2-22 16,1-3-5-1,9-5-11-15,0 4-9 0,-3-3-9 0,2-6-12 0,6 0-12 0,0 6-12 0,0-6-10 0,0 0-12 0,0 0-10 0,0 0-12 0,0 0-8 16,0 0-7-16,0 0-6 0,0 0-7 0,0 0-2 0,0 0-4 0,0 0-3 0,0 0-6 31,0 0-5-31,0 0-5 0,0 0-6 0,0 0-4 0,0 0-14 16,6 0-16-16,-6 0-31 0,0 0-35 0,8-6-51 0,-8 6-53 0,5 0-15 0,-5-6 9 0,5 2 20 15,4-1 24-15,-9 0 29 0,5 1 29 0,-5-2 29 0,0-3 33 0,7 5 36 16,-7-8 42-16,0 3 47 0,0-6 58 0</inkml:trace>
  <inkml:trace contextRef="#ctx0" brushRef="#br0" timeOffset="172276.36">22494 17927 0 0,'0'6'21'0,"8"-1"140"0,-8-5 80 16,0 0 61-16,0 0 47 0,0 0 45 0,0 0 41 0,0 0 37 0,-8 0 34 15,8-5 32-15,-5-1 28 0,-3 6 28 0,8-4 24 0,-5-2-101 0,-2 6-177 0,7-5-92 16,-7 5-51-16,7-4-29 0,-5 4-20 0,5-5-18 0,-8 5-19 0,8 0-18 16,-7 0-16-16,7 0-13 0,-5 0-14 0,5 0-12 0,-9 5-10 0,4-1-9 15,0 1-10-15,-3 5-6 0,2-4-8 0,-1 3-3 0,1 6-6 0,-1-6-2 0,1 7 0 16,-2-2 0-16,3-1 2 0,-8 2 4 0,6 1 0 0,0-2 1 0,0 1 2 15,2 1 1-15,-3-2 1 0,2 0-1 0,1-5-1 0,-3 6 0 0,8 0-1 0,-5-6-1 16,-2 6-2-16,7-6-4 0,-9 3-2 0,9-3-4 0,0 1-3 16,-5-1-3-16,5-4-4 0,0 5-4 0,0-4-3 0,0-3-3 0,0 3-2 0,0 0-2 15,0-2 3-15,0-1-1 0,0 3 1 0,0-6 3 0,5 5 6 0,-5-1 2 0,9 2 5 16,-2-6 6-16,-2 6 5 0,3-3 5 0,3 3 4 0,2-1 5 0,-6-1 4 16,13 2 2-16,-8-2 1 0,2 1 1 0,6-1 0 0,-1-4 2 0,0 5-3 15,8 1 4-15,-2-2-1 0,-6 2 0 0,8-1-1 0,6-1-2 0,-6 2-3 0,4-3-10 16,-4 3-8-16,5-2-13 0,-4 1-10 0,4 1-14 0,-9-2-11 0,12 7-18 15,-10-2-19-15,2-3-27 0,-3 2-34 0,-3-3-47 0,-3 4-51 0,9 3-99 16,-6-9-117-16,-9 3-46 0,8 0-5 0,-8-2 10 0,2-4 22 0,-1 0 27 0,0 0 29 16,-5-4 35-16,-3-2 38 0,1 0 45 0,1 3 49 0,-7-9 60 0,0 3 64 0</inkml:trace>
  <inkml:trace contextRef="#ctx0" brushRef="#br0" timeOffset="172876.75">24795 17713 0 0,'5'0'3'0,"1"-6"113"0,2 6 73 0,-8 0 53 0,5 0 48 0,-5-5 36 0,0 5 34 0,0 0 27 0,8-4 28 0,-8 4 29 0,0 0 28 0,0-6 30 0,0 6 30 0,0-3-73 0,0-3-128 0,0 6-70 0,0-5-39 0,0 5-26 0,0-4-17 0,0 4-12 0,0-6-8 0,0 6-4 0,0 0-9 0,0-3-10 0,0 3-10 0,0 0-15 0,0 0-16 0,0 0-14 15,0 0-17-15,0 0-14 0,0 0-14 0,-8 0-14 0,8 3-9 0,-5-3-8 0,5 6-9 16,-8-2-3-16,2 1-5 0,1 4 0 0,-10 1-2 0,3 1 0 0,0 4 1 16,-4-2-1-16,5 2 2 0,-10 6 3 0,9-8 1 0,-7 7 3 15,-1-4 3-15,8 2 1 0,-8-3 2 0,1 1 0 0,-2-2 0 0,8 5 1 0,-6-4-2 16,6 0-2-16,-8-6 0 0,9 5-3 0,0 0-2 0,-3-2 1 0,4 1-3 15,-2-4-1-15,5 6-1 0,-5-3 0 0,7-3-6 0,1 0-2 0,-3 1-1 0,1-1-1 16,7-4-2-16,0 5 1 0,-6-4-1 0,12-1 3 0,-6 5 2 0,0-6 3 0,7 1 1 16,-7-1 4-16,8 1 5 0,3 5 5 0,-3-10 6 0,5 6 7 0,0-1 4 15,-2-5 4-15,4 4 3 0,4-4 4 0,7 0-1 0,-8-4 1 0,9-1-1 0,-1-1-1 16,1 3-4-16,-1-4 1 0,0 2-4 0,6-4-2 0,-5 5-3 0,-2-6-9 16,1-1-12-16,6 8-16 0,-5-9-20 15,-6 8-21-15,3-7-24 0,-4 7-29 0,6-1-34 0,-6-4-39 0,-8 9-44 0,2-4-82 0,4-2-97 0,-11 0-81 16,7 2-64-16,-8-1-16 0,1-1 10 0,-2 3 25 0,-5-7 31 0,0 5 38 0,-5-4 40 15,-2-7 48-15,7 1 50 0,-11 2 54 0,2-2 58 0,-3 0 76 0,-1-4 86 0</inkml:trace>
  <inkml:trace contextRef="#ctx0" brushRef="#br0" timeOffset="173065.37">24904 17674 0 0,'0'9'41'0,"7"-3"167"0,-7 3 108 0,0 0 83 15,6-3 67-15,-6 4 51 0,0-5 37 0,7-1 33 0,7-4 24 0,-2 5 22 0,-12-5 20 0,6 0 20 0,-6 0 18 16,0 0-126-16,0 0-215 0,0 0-125 0,0 0-81 0,0 0-48 0,0 0-34 15,0 4-16-15,0-4-5 0,0 6 4 0,8-6 8 0,-8 4 7 16,0 7 6-16,0-8 4 0,0 9-51 0,6-8-19 0,-6 11 0 0,0-6 0 0,7 6 0 0,-7 0 0 16,0-2 0-16,5 2 0 15,-5 0 0-15,0 0 0 0,8 0 0 0,-8 0-115 0,0 0-89 0,0-2-82 0,0 2-89 0,-8 6-121 0,8-8-130 0,-5 7-53 0,5-4-11 16,-7 2 12-16,1-3 25 0,-2 1 38 0,-5-7 41 0,8 0 49 0,-9 1 53 16,1-10 66-16,0 0 72 0,-5-10 85 0,-3 1 87 0</inkml:trace>
  <inkml:trace contextRef="#ctx0" brushRef="#br0" timeOffset="176858.03">23803 14348 0 0,'0'0'28'0,"0"0"37"0,0 0 20 0,0 0 17 0,-5 0 19 0,5 0 21 0,0-6 23 0,0 6 24 0,0 0 25 0,0 0 22 0,0 0 24 0,0 0-12 0,0 0-33 0,0 0-18 0,0 0-7 0,0 0-2 0,0 0 1 0,0 0-4 0,0 0-3 0,0 0-8 0,0 0-9 0,0 0-10 0,0 0-10 0,0 0-10 15,0 0-7-15,0 0-4 0,0 0-6 0,0-4-2 0,0 4-1 0,0 0-1 16,0 0 1-16,0-5-3 0,0 5-1 0,0 0-1 0,0 0-4 0,0 0-3 15,0 0-1-15,0 0-5 0,0 0-4 0,0 0-3 0,0 0-6 0,0 0-6 0,0 0-6 16,0 0-5-16,0 0-9 0,0 0-6 0,0 0-6 0,0 0-7 0,0 0-6 16,0 0-4-16,0 0-9 0,0 0-4 0,0 0-5 0,0 0-5 0,0 0-3 15,0 0-2-15,0 0-3 0,0 0-1 0,0 0-2 0,0 0-1 16,0 0-1-16,0 0-1 0,0 0 0 0,0 0 2 0,0 0-2 0,0 0 2 0,0 0 1 0,0 0 2 16,0 0 0-16,0 0 2 0,0 0 1 0,0 0 1 0,0 0 1 0,0 0-1 15,0 0 0-15,0 0 0 0,0 0 0 0,0 0-1 0,0 0 0 0,0 0 0 16,0 0-1-16,0 0-1 0,0 0-2 0,0 0-2 0,0 0-1 0,0 0-6 15,0 0-2-15,0 0-4 0,0 0-4 0,5 0 0 0,-5 0 1 0,0 5 10 16,7-1 16-16,-7-4 9 0,8 6 6 0,-8-3 7 0,6 3 2 0,7-2 1 16,-8 1 3-16,3 1 4 0,5 3 4 0,-2-3 7 0,-4-2 4 0,7 7 5 0,-1-3-2 15,1-3-9-15,-2 4-15 0,-6-3-8 0,7 3-8 0,0 3-1 0,-6-8-1 16,5 5 2-16,3 0 0 0,-10-3 0 0,9 3 0 0,-9-3-1 0,11 3-1 0,-11 1-1 16,8-5-2-16,-8 4 1 0,4 1 0 0,-2-5-3 0,-2 5 0 0,1-4-2 15,-1-1-3-15,3 3 2 0,0-3 0 0,-3 1 1 0,2-2 0 0,-7 1 0 0,6 1 1 16,-6-6-1-16,0 3 1 0,0 3 2 0,0-6 0 0,6 0 1 0,-6 0 1 15,0 0 1-15,0 6 1 0,0-6-2 0,0 0-4 0,0 0-2 0,0 0-8 0,0 0-5 16,0 0-10-16,0 0-4 0,0 0-9 0,0 0-6 0,0 0-5 16,0 0-7-16,0 0-7 0,0 4-8 0,0-4-11 0,8 0-6 0,-8 5-6 15,0-5-2-15,7 0-4 0,-7 4-6 0,0-4-4 0,5 0-8 0,-5 0-9 16,0 0-11-16,7 6-16 0,-7-6-13 0,7 0-13 0,-7 0-21 0,0 0-23 0,5 0-35 16,-5 3-46-16,0-3-48 0,8 0-52 0,-8 0-18 0,5 0 0 0,-5-3 15 0,0 3 21 15,8-6 28-15,-8 6 32 0,0-9 34 0,0 5 32 0,-8-8 39 16,8 9 42-16,0-8 48 0,-5 1 51 0</inkml:trace>
  <inkml:trace contextRef="#ctx0" brushRef="#br0" timeOffset="177142.6">24129 14357 0 0,'0'0'5'0,"0"0"118"16,0 0 73-16,0 0 56 0,0 0 43 0,0 0 40 0,0 0 36 0,0 0 36 0,0 0 33 0,0 0 33 0,0 0 33 0,0 0 34 0,0 0 32 0,0 0-72 0,0 0-136 0,0 0-71 0,0 0-39 0,0 0-22 0,0 0-10 0,0 0-12 0,0 0-9 0,0 0-10 0,0 0-10 0,0 0-8 16,0 0-11-16,0 0-14 0,0 0-13 0,0 0-12 0,0 0-11 0,0 0-12 15,0 0-25-15,0 0-75 0,0 0 0 16,0 0 0-16,0 0 0 0,0 0 0 0,0 0 0 0,0 0 0 0,-6 4 0 0,6-4 0 0,0 5 0 0,0-5 0 16,0 6 0-16,-7-6 0 0,7 0 0 0,-5 3 0 15,5 3 0-15,-8-6 0 0,0 6 0 0,3-2 0 0,-6 7 0 0,-10-3 0 0,8 2 0 0,-13 6 0 0,-1-1 0 16,1 3 0-16,-6 1-76 0,-1 6-226 0,-5-1-119 0,5 6-117 0,-7-6-120 15,2 6-40-15,-1-5-6 0,-5-1 13 0,4-5 27 0,0 2 36 0,1-12 40 0,7 0 48 16,-8-9 55-16,1-5 66 0,7 1 75 0,-1-12 96 0,1 2 100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5-09-29T04:41:32.6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17610 4090 52 0,'0'-6'131'0,"7"2"46"0,-7-2 35 0,0 1 33 0,6-4 27 0,-6 5 28 0,0-2 29 0,0 2 27 0,0-7 26 0,0 8 28 0,0-4 24 0,0 2-46 0,0-4-88 0,0 3-56 0,0 2-39 0,5 0-20 0,-5-1-12 0,0-1-6 0,0 6-8 16,0-3-5-16,0 3-7 0,0-6-6 0,0 6-6 0,0-6-8 0,0 6-3 0,0 0-8 16,0 0-8-16,0 0-10 0,-5-4-9 0,5 4-9 0,-6 0-12 0,6 0-8 15,0 0-13-15,-7 0-7 0,7 0-12 0,-5 0-10 0,-4 0-11 0,2 0-10 16,7 0-9-16,-5 4-5 0,-1-4-9 0,-1 6 0 0,1 0-4 0,-2-3 0 0,3 3-1 16,5-1 3-16,-7 3 0 0,0-2 1 0,2 3 0 0,-2-4 2 0,-1 5 2 0,8 1-2 15,-5-1 2-15,-2-1 0 0,7 0 1 0,-7 1 1 0,7 1 0 0,0-7 2 16,-5 5-1-16,5 1 2 0,0-5-3 0,0 4 3 0,0 3 0 0,5-8 2 15,-5 1 1-15,0 1 3 0,7 1 4 0,-7-1 3 0,0-1 6 0,7-1 4 16,-2 2 6-16,-5 0 11 0,8-6 9 0,-1 3 17 0,-2-3 13 0,2 0 11 16,0 0 11-16,6 0 7 0,-7 0 9 0,7-3 6 0,-8 3 4 0,11-6 6 0,-4 0 4 15,-1-3 1-15,5 3 1 0,-5-1-2 0,2-4-6 0,0 1-5 16,-6 1-10-16,7-2-7 0,-8 1-3 0,1 1-7 0,-2 0-4 0,3-1-7 0,-2-1-6 16,-1 2-64-16,-5-5 0 0,8 3 0 0,-8 1 0 0,0 1 0 0,-8-6 0 15,8 6 0-15,0-6 0 0,-5 5 0 0,-1-4 0 0,-2 4 0 0,3 1 0 0,-8-3 0 16,6 3 0-16,-7 0 0 0,9 3 0 0,-8-3 0 0,-1 5 0 15,2 4 0-15,3-5 0 0,-2 5 0 0,-1 0 0 0,-4 0-46 0,11 5-1 0,-8-1-2 16,7 5 0-16,-7-3 0 0,6 3 3 0,-5 7 4 0,5-7 3 0,-1 6 5 16,3-1 3-16,-2 2 4 0,0-2 2 0,2 0 7 0,-3 0 3 0,1 2 2 15,7-1 4-15,-6-6-1 0,6 0-1 0,-6 7-1 0,6-11-3 0,0 4-2 0,0-5 1 16,0 6-4-16,0-5 4 0,0 1 0 0,0-6 2 16,0 3 6-16,6 3 2 0,0 0 5 0,-6-6 6 0,7 0 3 0,1 4 7 0,-3-4 4 0,9 0 4 15,-9 0 3-15,10 0 3 0,-3-4 1 0,0 4 0 0,2-6 0 0,-1 6-2 0,-1-6-6 16,2 3-4-16,-7-3-10 0,4 6-8 0,-2-5-12 0,-2 5-11 0,-2-4-12 15,-5 4-11-15,6-6-14 0,-6 6-17 0,0 0-19 0,0 0-22 0,0 0-28 16,0 0-28-16,0 0-39 0,0 0-37 0,0 0-57 0,0 0-72 0,0 0-84 0,-6 0-89 16,6 0-25-16,-5 6 1 0,-2-6 19 0,7 0 27 0,-9 4 36 0,4 1 39 15,-1 1 47-15,-1-3 47 0,2 9 54 0,-4-3 54 0,2 1 69 0,2-1 73 16</inkml:trace>
  <inkml:trace contextRef="#ctx0" brushRef="#br0" timeOffset="995.12">17747 5961 62 0,'0'-6'135'0,"0"0"42"0,0 3 32 0,0-3 28 0,-8 2 28 0,8-1 26 0,0 1 23 0,0-2 25 0,-5 0 29 0,5 3 22 0,0-3 25 0,0 1-52 0,-6 5-98 0,6-4-54 0,0-2-33 15,0 6-15-15,0 0-8 0,0-5-8 0,-8 5-10 0,8-4-8 0,0 4-7 0,0-4-12 16,-5 4-13-16,5-5-10 0,-7 5-12 0,7 0-11 0,-6-6-11 0,6 6-9 0,-7 0-11 16,7-4-6-16,-7 4-11 0,0 0-4 0,2 0-7 0,5 0-6 0,-8 0-7 0,3 0-7 15,-3 0-1-15,8 0-6 0,-6 4-1 0,1-4-2 0,-2 6-2 16,7-1 1-16,-9-1 0 0,4 0-1 0,-1 7-1 16,6-7 2-16,-7 7 2 0,2-2-1 0,-4 1 2 0,9-1 3 0,-7 0 3 0,7 3 1 0,-5-3 3 0,5 6 2 15,-6-6 0-15,6 1 3 0,0-1-1 0,0 3-2 0,-7-3 0 0,7 0 1 16,0 0-2-16,0-3 3 0,0 3 3 0,7-3 6 0,-7-2 1 0,0 7 7 15,6-11 6-15,-6 4 9 0,0 1 6 0,5-1 7 0,2 2 9 0,-7-2 7 16,9-4 6-16,-4 5 12 0,2-5 13 0,-1 6 11 0,8-6 9 0,-7 0 7 0,-2 0 6 16,1 0 2-16,7 0 1 0,-5-6 0 0,-3 1-1 0,9 5-1 0,-7-4-1 15,-1-2-2-15,1-3 3 0,-2 5-7 0,3-1-4 0,-2-5-9 0,-1 4-4 0,-5 1-7 16,8-5-7-16,-8 5-6 0,7-4-8 0,-7 5-4 0,0-5-4 0,0 2-3 31,0-2-4-31,0-2-6 0,0 2-5 0,0 0-6 0,-7-1-9 0,7 1-7 16,-8-3-8-16,3 9-5 0,-1-7-7 0,6 5-4 0,-8-5-4 0,-4 4-5 15,6 3-3-15,-1-3-4 0,0 6-3 0,0-5-5 0,2 5-3 0,-3 0-4 16,3 0-4-16,-3 0 0 0,2 0-4 0,6 0 0 0,-5 5 1 0,-2 1 1 0,7-3 3 16,-9 3 2-16,4 0-1 0,-1-2 5 0,6 5 1 0,-7 0 3 0,2 3 4 15,5-3 6-15,-9 1 3 0,2-1 4 0,7 0 2 0,-5 2-1 0,5-2 2 16,0-2-5-16,-6 2-1 0,6 0-4 0,0 0-3 0,0-3-2 0,0 3-2 0,0-3-1 16,6-2 0-16,-6 2 3 0,5-1 0 0,-5-1 2 0,7 1 4 0,2-1 2 15,-4 2 7-15,2-6 2 0,-1 4 6 0,-1-4 5 0,4 0 4 0,3 0 3 16,-6 0 2-16,7 0 2 0,-5 0-2 0,-3-4-3 0,9 4-5 0,-7 0-6 15,-1-6-7-15,1 6-12 0,-2-4-9 0,-5 4-15 0,8-5-15 0,-2 5-23 16,-6-4-22-16,0 4-34 0,0-5-34 0,0 5-42 0,5-6-45 0,-5 6-82 0,-5-4-95 16,5-2-59-16,0 1-37 0,-6 5-5 0,6-4 15 0,-8-2 24 0,3 1 31 0,-2 1 37 15,1 4 42-15,-8-5 47 0,7 1 50 0,-6-2 55 0,0 3 57 0,2 3 76 16,-5 0 88-16</inkml:trace>
  <inkml:trace contextRef="#ctx0" brushRef="#br0" timeOffset="2244.06">17284 1286 80 0,'0'-5'144'0,"-6"5"37"0,6-6 26 0,-5 6 25 0,5-4 25 15,-8-1 24-15,8 1 24 0,-8-2 28 0,8 6 30 0,0-3 29 0,-5 3 30 0,5 0-54 0,0-6-106 0,0 6-48 0,0 0-22 0,0 0-3 0,0 0 4 0,0 0-1 0,0 0-1 0,0 0-7 0,0 0-8 0,0 0-16 0,0 0-16 0,0 0-22 16,0 0-21-16,0 0-22 16,0 0-18-16,0 0-20 0,0 0-17 0,0 0-9 0,0 0-9 0,0 0-2 15,0 6 3-15,0-3 3 0,5 7 2 0,-5-1 2 0,0 2 3 0,8 4 4 0,-8-1 6 0,8 6 5 0,-8 5 8 0,5-1 9 0,-5 4 11 16,6 2 3-16,-6 0 1 0,0 3-7 16,0 1-9-16,0 6-7 0,0-7-9 0,0 12-2 0,0-7 0 0,0 7-2 0,0 4-4 0,0-6-1 0,0 6-2 0,-6 5-5 15,6-5-3-15,0 5-3 0,-5-1-2 0,5 1-3 0,-8-5 2 0,8 0-6 16,0-1-4-16,0 1-7 0,-8-9-11 0,8 5-11 0,0-12-15 0,0 1-17 15,0-1-22-15,0-2-28 0,0-7-33 0,0-3-38 16,0 1-39-16,0-7-66 0,0 6-76 0,0-8-77 0,0-2-75 0,0-2-22 0,8-3 5 0,-8-6 18 0,0 0 27 16,0 0 36-16,0-11 39 0,0 1 44 0,8-4 48 0,-8-5 51 15,0-2 52-15,5-7 67 16,-5-2 70-16</inkml:trace>
  <inkml:trace contextRef="#ctx0" brushRef="#br0" timeOffset="3098.2">17402 1204 0 0,'-7'9'34'0,"-5"4"148"0,4-2 76 15,-4-1 50-15,6-4 36 0,-2-3 28 0,3 3 23 0,-3-2 16 0,8-4 13 16,-5 5 9-16,5-5 6 0,0 0 8 0,0 0 8 0,0 0-129 0,0 0-205 16,0 0-96-16,0 0-45 0,0 0-21 0,0 0-7 0,0 0-2 0,0 0 3 0,0 0 16 15,0 4 19-15,5-4 19 0,3 0 19 0,-3 0 16 0,9 6 14 0,-2-6 7 16,2 0 7-16,4 0 4 0,3 0 3 0,6 0 2 0,-3 0 4 0,10 0 0 15,-2-6-1-15,7 6-9 0,0-4-12 0,1 4-9 0,5-5-7 0,1 1-11 0,5 4-7 16,2-6-7-16,7 3-1 0,3-3-1 0,-4-4 3 0,13 5 1 0,-1-1 5 16,1-3-2-16,6 5-1 0,0-5 1 0,6 3-4 0,8-3-1 0,-8-3-1 15,8 9-1-15,5-8-1 0,2 1 1 0,-2 1-1 0,7 5 0 0,-1-7-1 16,3 1-1-16,-2 1-7 0,7 0 0 0,-8-1 0 0,8-1 2 0,-1 7 1 16,9-7-3-16,-8 2 0 0,-1-1 0 0,1 7 6 0,0-9 1 0,-1 3 7 0,6 3 2 15,-11-3-2-15,6 0 3 0,0 5 2 0,-1-7 3 0,1 1 3 0,-6 0 1 16,-2 5-2-16,7-4 2 0,-4-1 0 0,-1 5 2 0,-8-4-1 0,6-1-4 15,-3 4-5-15,-5-3-5 0,-3 0 0 0,6 3-2 0,-7-3 0 0,-6 3 0 0,-1-4-3 16,-5 5-1-16,-3 1 1 0,3-7-1 0,-8 7-1 0,-5 0 0 0,0-1-4 16,-7 0 2-16,0 5 3 0,-8-4-1 0,1-2 2 0,-5 6 1 0,-9-6-4 15,8 6 1-15,-14 0-1 0,0-4-3 0,-5 4 0 0,-1 0-2 0,-6 0 0 16,-1 0-3-16,0 0-1 0,-6-5-3 0,1 5-1 0,-7 0-2 0,-2 0-1 0,3 0 2 16,-3 0 1-16,1 0 2 0,-6 0 3 0,0 0 4 0,0 0 1 0,0 0 0 15,0 0-2-15,0 0 1 0,0 0-4 0,0 0 0 0,0 5-3 0,0-5 1 16,0 0-1-16,0 4 2 0,0 2-2 0,0 0 0 0,-6 3 1 0,6 0 1 15,0-5 0-15,0 11 0 0,-5 0 1 0,5-4 2 0,-8 8 3 0,8-4 3 0,0 4 1 16,-5 0-1-16,5 1 0 0,0 5-1 0,-7-7-2 0,7 9-4 0,0-5-5 16,-7 4-2-16,7-3-1 0,0 3-1 0,0-3-2 0,0 3-1 0,0 2 1 0,0 2 0 15,7-2 1-15,-7 2 1 0,0 0 1 0,7 4 1 16,-7-1-1-16,5 1 2 0,-5 2 2 0,8 1-1 0,-8-1 1 0,5-2 2 0,-5 6 0 0,6-7-2 16,-6 1 2-16,8-5-1 0,-8 6 1 0,0-5-1 0,0-2 0 0,0 2-1 0,0-2 0 15,0 1-1-15,0 1 0 0,0-5 2 0,-8 3 2 0,2-1 1 0,6 0-1 16,-13-2 1-16,8-1 1 0,-2 7-2 0,0-7-1 0,-6 0 2 0,1 0 2 0,-2 7 2 15,1-9 1-15,-8 4 2 0,2 2 1 0,-1-4-2 0,1 1 1 0,-7 5 2 16,-6-6-1-16,5-5 3 0,-12 7-1 0,8-3 1 0,-9-2-1 0,-7-3 0 16,3 3 0-16,-2-2-3 0,-6-4-4 0,-1 3 1 0,-10-3-1 0,5 1 0 15,-15-2-2-15,6 2 0 0,-9-2 0 0,-3 0 0 0,1 0-3 0,-13-4 0 16,0 5-2-16,0-6-1 0,-8 1-2 0,-4 1-1 0,0-2-2 0,-7 6-1 16,-9-5-1-16,1-6-2 0,2 6-3 0,-8 0-1 0,0-1-2 0,-7-3 1 0,7 4 0 15,-5-1 0-15,-8 0-1 0,8-3-1 0,-11 3 2 0,11 3 2 0,-7-9 1 16,-2 7 0-16,2-1-1 0,-1 2 4 0,0-2-3 0,8 7 1 0,-8-7 2 15,6 0 2-15,1 1 0 0,7 4 3 0,-1-2-1 0,0-3-1 16,8 4-1-16,5-2 3 0,-1 5 2 0,1-7-1 0,6 4-2 0,10-2 2 0,-5 5 1 0,10-7-1 16,-1 0-1-16,6 1 0 0,0-1-2 0,7 2 0 0,6-1-1 0,-4-1 0 15,10-4-3-15,-7-1-3 0,14 2-4 0,1-2-3 0,6 1-1 0,-6-5 0 16,12 0-3-16,0 0-1 0,9 0 0 0,-3 0-3 0,6 0 1 0,2 0-3 0,6 0 0 16,8-5-3-16,2 5-8 0,5-4-12 0,4-2-17 0,2 6-14 0,-4-4-13 15,18 4-17-15,-9-5-14 0,5 1-17 0,2-1-19 0,4 5-21 16,5-6-22-16,-5-4-20 0,10 5-27 0,-3 1-38 0,8-1-44 0,-7-1-42 0,8 2-42 0,1 0-19 15,-5-1-11-15,9-1 11 0,3 3 21 0,-10-4 29 0,7 2 32 0,3 1 33 16,-3-1 37-16,0-5 38 0,-7 5 40 0,10 1 50 0,-4-5 52 0</inkml:trace>
  <inkml:trace contextRef="#ctx0" brushRef="#br0" timeOffset="3824.88">18365 1515 91 0,'0'-6'155'0,"0"-3"41"0,0 5 29 0,0-7 30 0,-5 7 28 0,5-5 31 0,0 4 35 0,0-2 33 0,0 3 34 0,0-1 35 0,0 1 33 0,0 4-57 0,0 0-114 0,-7-5-51 15,7 5-25-15,0 0-11 0,0 0-3 0,0 0-11 0,0 0-13 0,0 0-21 0,0 0-24 0,0 0-29 0,0 0-28 0,0 0-30 0,0 0-28 16,0 0-17-16,0 0-7 0,0 5-4 0,0 4-1 0,7 2 0 0,-7-2-3 0,0 6 0 31,0 3 1-31,0-2 0 0,5 4 7 0,-5 5 6 0,0-1 11 0,9 1 8 16,-9-1 9-16,0 3 1 0,0 4-6 0,5-1-7 0,-5-2-10 0,0 7-5 15,0-1-6-15,0 0 0 0,0 5 1 0,0 1-2 0,-5-3 0 0,5 8-3 16,0 0 1-16,-9-1-2 0,9-2-4 0,0 7 0 0,-5-4-2 0,5 4-3 0,0-10-1 16,-7 5-7-16,7 1-11 0,0-8-16 0,0-1-17 0,0 3-20 0,0-11-21 15,0 8-29-15,0-8-33 0,0 2-33 0,0-6-35 0,0 1-52 0,0-1-57 0,0-6-81 16,0 2-88-16,0-6-31 0,0 1-4 0,0 1 18 0,0-7 27 0,-8 0 34 15,8-3 38-15,-6-6 42 0,6 0 46 0,-6 0 47 0,-1-6 50 0,2-3 57 16,-3 5 62-16</inkml:trace>
  <inkml:trace contextRef="#ctx0" brushRef="#br0" timeOffset="4075.41">17929 2053 0 0,'0'-6'33'0,"0"1"150"0,7-5 82 0,-7 5 56 16,0 1 43-16,6-1 34 0,-6 1 28 0,0-2 26 0,0 6 27 15,0-3 25-15,0 3 28 0,0 0 27 0,0 0 31 0,0 0-114 16,0 0-191-16,0 0-96 0,0 0-48 0,0 0-22 0,0 0-12 0,0 0-6 0,0 0-6 0,0 0-6 16,0 0-9-16,0 0-13 0,0 0-12 0,0 0-19 0,0 3-22 0,0-3-5 15,0 10-3-15,0-5 3 0,0-1 4 0,0 11 5 0,-6-4 3 0,6 4 3 16,0 4 3-16,0-4 3 0,0 9 4 0,0 0 6 0,0 1 4 0,0 3 6 16,0-2 0-16,0 2-16 0,0 2-26 0,0-2-38 0,0 3-40 0,0-7-42 15,0 4-44-15,0 2-49 0,0 0-51 0,0 0-81 0,0-7-96 0,6 3-80 0,-6-3-67 16,8-3-21-16,-8 5 5 0,5-7 25 0,-5-3 33 0,7 0 44 0,-7-5 47 0,6-1 54 15,-6 2 54-15,0-7 60 0,0-4 60 0,0 0 74 0,0 0 82 0</inkml:trace>
  <inkml:trace contextRef="#ctx0" brushRef="#br0" timeOffset="4675.82">19374 1549 101 0,'8'-10'178'0,"0"1"54"0,-3 0 42 0,1-3 39 0,-6-1 43 0,0 2 37 0,7-2 43 0,-7 1 37 0,0 3 38 0,0 0 37 0,0-1 34 0,0 1-68 0,5 4-121 0,-5-1-76 0,0 2-51 0,0 4-30 0,0 0-19 0,0-6-21 0,0 6-24 0,0 0-29 16,0 0-27-16,0 0-28 0,0 0-30 0,0 0-23 0,0 0-23 0,0 0-9 0,0 10-1 0,0-4-1 0,0 3 3 0,9 6 4 15,-9-1 4-15,0 2 5 0,0 8 4 0,5-5 4 0,-5 11 5 0,0-5 7 16,7 3 9-16,-7 7 7 0,0-7 4 0,6 6-1 0,-6 5-6 0,0-5-10 16,0 6-6-16,0-1-8 0,0 6-7 0,0-8-4 0,0 12-3 0,-6-4-4 15,6 0-3-15,0 4-3 0,0 0-4 0,0-7-11 0,6 7-18 0,-6-5-20 16,0-5-22-16,5 6-28 0,3-12-26 0,-8 7-36 16,8-10-37-16,-8-2-44 0,5 2-48 0,-5-6-92 0,0 1-107 0,7-6-67 0,-7 2-40 0,-7-7-3 0,7 0 19 15,-5-5 33-15,-3 2 38 0,0-7 43 0,3-4 47 0,-8-4 51 16,-1-2 53-16,2 1 59 0,6-4 60 0,-15-5 82 0,9 0 92 0</inkml:trace>
  <inkml:trace contextRef="#ctx0" brushRef="#br0" timeOffset="5150.72">18939 1944 0 0,'0'-3'16'0,"6"3"143"0,-6-6 98 0,0 6 69 0,5 0 47 0,-5-6 34 16,9 2 24-16,-9-1 22 0,7 1 19 0,-7-1 22 0,5 1 26 0,3-2 24 15,-3 0 25-15,1 6-97 0,9-3-168 0,-10-3-109 0,9 6-78 0,-9-5-35 16,3 5-10-16,-3 0-1 0,3-4 7 0,-2 4 3 0,-6 0 1 0,0 0-1 15,7 0-9-15,-7 0-11 0,0 0-11 0,0 4-10 0,0-4-9 0,0 0-12 0,0 0-11 16,0 5 0-16,0 1 2 0,-7-3 5 0,7 3 1 0,-6 4 2 16,-2-1 0-16,3 0 1 0,-3 3 4 0,-5 3 0 0,2-2 2 0,-4 2 1 0,4-6 1 0,-9 6-1 15,6-5 4-15,-4 4-9 0,-3-4-13 0,2 1-10 0,-1-1-11 0,1-5-7 16,6 3-6-16,-6-3-3 0,-2 5-3 0,10-5 1 0,-5 1 0 0,-2-6 1 16,13 3 4-16,-11-3 2 0,11 0 3 0,-1 0 2 0,-1 0 3 0,7 0 2 0,-6-3 0 15,6 3 2-15,0-6 1 0,0 1 1 0,0 1-2 0,0-7-1 0,0 7-1 16,0-5-2-16,0-1-3 0,6-1-2 0,1-4-2 0,-7 6 1 0,6-4 2 15,-1-3 3 1,11 5 4-16,-11-2 4 0,8-2 4 0,1 6 3 0,-2-7 6 16,7 7 2-16,-6-6 5 0,6 6 2 0,1-2 5 0,-1 1 5 0,2 5 3 0,-3-5 5 0,3 7 0 0,-1 3 2 0,-8-6 0 0,7 6-1 15,-4 0-1-15,-4 6-5 0,2-3-1 0,-5 3-2 0,-3 3-3 0,3 1-3 0,-8 4-3 0,0 2-1 16,0-2-3-16,-8 5-3 0,8 2-2 0,-13 3 2 0,8 1-2 0,-9-1 0 0,2 6 1 31,-2-2 0-31,1 2-1 0,-8-2 0 0,10 2-1 0,-10 4-1 0,9-4-2 16,1 0-2-16,-5-7-3 0,4 7-1 0,0-12-1 0,5 9-4 0,-6-9-2 15,13-3-2-15,-7 1-1 0,0-2-4 0,7-4-1 0,0-1 0 0,0-5 0 16,0 7-2-16,0-7-2 0,7 2-1 0,-7-1-4 0,7-1 5 0,-2 2 6 0,3-6 1 16,-1 0 4-16,5 0 4 0,0 0 1 0,4 0 0 0,2-6-6 0,1 2-13 15,-1-1-21-15,3-1-25 0,6-4-33 0,-1 5-44 0,0-4-51 0,0-1-112 16,-2-5-139-16,10 5-72 0,-2-4-34 0,2 1-7 0,-10-2 9 0,15-1 18 0,-4-4 27 16,2 2 37-16,-3-7 41 0,5 1 50 0,-2-6 56 0,3 2 61 0,-1-8 70 0,-7 2 95 15,7 1 98-15</inkml:trace>
  <inkml:trace contextRef="#ctx0" brushRef="#br0" timeOffset="5465.91">20912 1612 91 0,'0'-9'148'0,"5"0"35"0,-5-6 23 0,0-1 26 0,0 2 28 0,-5-1 27 0,5-4 27 0,-6 4 28 0,6 0 28 0,-7 2 26 0,1-3 28 0,-2 2-64 0,3-1-111 0,-2 0-44 0,1 2-6 0,0-2 7 0,-1 5 9 0,-6-1 2 0,7 1 0 16,6 7-4-16,-8-3-4 0,3 1-13 0,5 1-9 0,-7 4-18 0,7 0-12 0,0-6-18 0,0 6-16 0,0 0-24 0,0 0-26 0,0 0-13 16,0 6-10-16,-8-2-7 0,8 7-10 0,0-8-4 0,0 13-8 0,0-1-1 15,0 3-2-15,-6 3 2 0,6 3 1 0,0 1 5 0,0 3 6 0,0 2 7 16,0 0 10-16,0 4-2 0,0-6-6 0,0 7-5 0,6-1-5 0,-6 0-4 0,0 5-2 16,0 1-1-16,0 3-6 0,-6-4 0 0,6 4-5 0,0-3-3 0,0 5-5 15,0-2-18-15,0 2-21 0,0-8-19 0,6 3-21 0,-6-4-23 0,0 1-30 0,8-2-31 16,-8 0-36-16,0-8-38 0,7 4-42 0,-7-7-62 0,5 0-72 0,-5 1-73 15,0-5-71-15,0-1-13 0,8-4 14 0,-8 0 26 0,0-6 31 16,0 1 37-16,-8-5 44 0,8-5 46 0,0 0 47 0,-5 0 52 0,-2-5 56 0,-1 1 62 16,2-8 67-16</inkml:trace>
  <inkml:trace contextRef="#ctx0" brushRef="#br0" timeOffset="5972.7">20240 1929 0 0,'0'0'18'0,"0"0"133"0,0 0 71 15,0 0 49-15,0-4 36 0,0-1 33 0,0 1 32 0,0-1 36 0,8 1 36 0,-8-2 38 16,6 0 37-16,-6 3 35 0,0 3 34 0,0-6-93 0,7 1-164 0,-7 1-80 16,0-2-37-16,0 6-15 0,0 0-6 0,0-9-7 15,0 3-12-15,0 6-16 0,0-3-16 0,0-3-20 0,0 2-21 0,0 4-17 0,0-5-18 0,0 5-12 16,-7-6-15-16,7 6-8 0,0 0-10 0,7-4-7 0,-7-2-3 0,0 6-8 16,0-5-4-16,6 1-5 0,1 4-6 0,0-5-2 0,0 1-4 0,-2-2-1 15,8 6-2-15,1-4-1 0,-2-1-2 0,2 5 2 0,-1-6 1 0,6 6 0 0,-6 0 1 16,0 0-1-16,7 6 2 0,-6-6-3 0,4 5 2 0,-4 5-3 0,-2-6 0 15,1 5-3-15,1-4-3 0,-9 5 0 0,9 1-1 0,-7 2-1 0,-7-3 4 0,6 1 0 16,-6-2 4-16,0 6 0 0,0 0 2 0,-6-6-4 0,-1 7 0 0,1-1-1 16,-2-6-3-16,3 4 5 0,-9 2 3 0,1-3 0 0,1 1 2 0,-2-4 1 15,1 6 0-15,-6-4 2 0,6-1-1 0,0-5 0 0,0 3 1 0,-1 3 4 16,2-7 5-16,-1 1 2 0,-1 1 2 0,9-3 3 0,-10 4 0 0,9-2 0 0,0-1 0 16,-1-4-2-16,7 5-3 0,-5-5-3 0,5 4 0 0,0-4-4 0,-7 0 1 15,7 0-2-15,0 0-2 0,0 0-5 0,0 0-1 0,0 0-2 0,0 0-1 0,0 0 2 16,0 0 1-16,7 6 7 0,-7-6 3 0,5 3 3 0,-5-3 4 0,7 6 7 15,5-6 8-15,-4 5 7 0,4-5 12 0,-4 4 8 0,3 2 8 0,2-6 6 16,8 6 3-16,-8-2 2 0,6 1 3 0,-6-1 0 0,8 1-2 0,-2-1 1 16,-7 7-1-16,8-7-4 0,-8 8-4 0,2-9-6 0,-1 8-9 0,-1-3-5 15,-3-2-6-15,-4 3 0 0,1 2-3 0,1-1-2 0,-7-1-4 0,5 6 0 0,-5-6-1 16,0 7 1-16,-5-2 4 0,5-1-1 0,-7 2 0 0,1 1-6 0,-8 2-9 16,2-3-7-16,6 6-10 0,-7-6-15 0,-7-2-18 0,8 8-20 15,-3-6-25-15,1-6-28 0,-4 6-31 0,5-6-39 0,0 1-40 0,-6-1-42 16,6 1-42-16,-1-5-68 0,2 0-83 0,-1-1-51 0,-1 2-36 0,2 0 0 0,4-3 20 0,-4-3 31 15,5 0 36-15,2 0 44 0,-2-3 45 0,7-3 48 16,-7 0 50-16,7-3 51 0,0 0 54 0,7-1 68 0,-7-5 84 0</inkml:trace>
  <inkml:trace contextRef="#ctx0" brushRef="#br0" timeOffset="6349.32">21693 1266 84 0,'14'-4'146'0,"-9"-2"34"0,3 3 24 0,5-3 22 0,-7-4 20 0,1 5 22 0,-1-1 26 0,7 2 24 0,-5-1 24 0,-8 1 25 0,5 4 25 0,2-5-56 0,0 1-110 0,-7 4-45 0,5 0-15 0,-5-6-3 0,0 6 7 0,0 0 3 0,0 0 1 0,0 0-2 0,0 0-9 0,0 0-5 0,0 0-5 0,0 0-7 16,0 0-4-1,0 0-6-15,0 0-5 0,0 0-3 0,0 0-4 0,0 0-6 0,0 0-3 0,0 0-4 0,0 0-3 0,0 0-8 0,0 0-6 0,0 0-9 0,0 0-10 16,0 0-15-16,0 0-16 0,0 0-8 0,0 0-1 0,0 6-1 0,0 3-4 15,0-5 1-15,0 5-3 0,0 2-2 0,7 5 2 0,-7-3 2 0,8 7 2 16,-8 5 3-16,0-1 7 0,5 1 8 0,-5 3 7 0,0 2-1 0,7 3-7 16,-7 7-8-16,0-6-5 0,0 4-6 0,0 7-1 0,0-1-2 15,0-1-4-15,0 8-3 0,-7-3 0 0,7 1-4 16,0 0-4-16,0 3-3 0,0-3-3 0,-5 0-2 0,5 0 1 0,0-1-1 0,0-3 1 0,0 4 1 0,0-9-3 0,0 2-8 16,0-2-12-16,0-4-16 0,0 1-20 0,5-7-20 0,-5 4-26 0,0-4-28 15,0-2-32-15,0-4-40 0,0 3-45 0,0-9-58 0,0 1-66 0,0-4-96 0,0 0-116 16,0 0-35-16,0-6-3 0,-5-3 22 0,5-2 32 0,-8 2 38 0,8-6 43 31,-7-6 49-31,2 2 50 0,-2-7 56 0,0 1 59 0,2 1 65 0,-8-6 68 0</inkml:trace>
  <inkml:trace contextRef="#ctx0" brushRef="#br0" timeOffset="6700.35">21388 1907 0 0,'0'-12'51'0,"6"9"162"0,1-3 84 0,-7 6 57 0,0-5 38 0,6 1 32 16,-1-2 21-16,3 1 23 0,0-5 19 0,-3 7 23 0,2-3 22 0,-1-3 24 15,8 3 26-15,-7 2-133 0,-2-2-219 0,9 6-104 0,-9-5-38 0,3 5-15 16,-3-4 0-16,-5 4 5 0,0 0 6 0,0 0 5 0,0 0 1 0,0 0-3 16,0 0-6-16,0 0-11 0,0 0-10 0,0 0-13 0,0 0-10 0,0 0-15 0,0 4-13 15,0 1-14-15,0-5-13 0,-5 6 6 0,5-2 13 0,-8 7 7 0,3-1 6 16,-3-1 4-16,2 0 3 0,-6 12 1 0,-2-6 7 0,1 3 3 0,-8 1 2 0,10 6 6 16,-10-5 6-16,3-1 6 0,-3 0 6 0,2 1-9 0,-1 1-17 15,1-8-13-15,-2 8-8 0,10-6-6 0,-1 4-5 0,-2-5-4 0,1-4-4 16,8 5-3-16,-4-2-3 0,2-2-4 0,2-2-1 0,-3 1-4 0,8 1-3 0,0-7-2 15,0 0-1-15,0 7-4 0,0-7 2 0,0 1 1 0,0 1 1 0,0-2 0 16,0-4 3-16,8 6 1 0,-8-1 2 0,0-1 5 0,5 1 0 0,2-1 5 0,2-4 2 16,-4 6 5-16,1-2 3 0,1-4 5 0,7 5-1 0,-2-5 3 0,-1 0 1 15,5 0 1-15,3 0 0 0,1 0 0 0,-1-5 2 0,7 1-2 0,-8 4-2 16,3-10-10-16,6 5-11 0,-3-4-19 0,-4 3-18 0,7-4-24 0,-8 1-23 16,1-2-27-16,-1 3-31 0,2-3-33 0,-10 1-35 0,1 1-51 15,2-6-58-15,-1 6-77 0,1 0-82 0,-7-3-37 0,-2 3-10 0,3-6 15 0,-2 2 28 0,-6 1 33 16,0-2 40-16,0-1 42 0,-6-4 43 0,-2 4 49 0,3-4 48 0,-2 4 57 0,1-4 60 15</inkml:trace>
  <inkml:trace contextRef="#ctx0" brushRef="#br0" timeOffset="6850.23">21583 1907 90 0,'-5'-6'172'0,"-11"-3"56"0,11 3 49 0,-1 1 45 0,-7 1 44 0,6-2 42 16,-1 1 42-16,3 1 33 0,-2-2 32 0,0 6 23 0,2 0 19 15,5 0-73-15,0 0-124 0,-8 0-83 0,8 0-63 0,-5 6-36 0,5-2-28 0,-8 1-26 16,8 1-22-16,0 3-21 0,-6 0-18 0,6 7-10 0,0-2-8 0,-5 2 1 16,5 3 2-16,0-1 2 0,0 3-1 0,0 3 1 0,0 0 1 0,0 1-2 0,0 5-2 15,5-2-5-15,-5 8-11 0,6-8-24 0,-6 7-30 0,8-1-37 0,-3 4-38 16,-5-3-51-16,8-1-57 0,-3 5-97 0,-5-5-111 0,7 0-82 0,0-4-64 0,-2 4-20 15,3-5 0-15,-1-4 15 0,-1-1 25 0,1-5 38 0,-7 2 45 0,6-8 50 16,-1-2 52-16,-5-2 63 0,8-3 65 0,0-6 84 0,-8 0 93 0</inkml:trace>
  <inkml:trace contextRef="#ctx0" brushRef="#br0" timeOffset="7285.22">22352 1646 70 0,'-7'0'183'0,"7"0"69"0,-7 0 44 0,7 0 40 15,-7-3 33-15,7 3 33 0,-5 0 34 0,-3-6 28 0,8 6 32 0,0-4 27 16,0-1 27-16,0 5-52 0,0 0-98 0,0 0-97 0,0 0-97 0,0 0-40 16,0 0-12-16,0 0-11 0,0 0-9 0,0 0-12 15,0 0-15-15,0 0-10 0,0-6-14 0,0 6-12 0,0 0-12 0,0-3-9 0,8 3-9 0,-8-7-7 16,5 7-8-16,2-4-5 0,7-1-6 0,-1-4-7 0,0 3-1 0,6-3-7 0,2 3-10 0,-2-4-14 15,6 1-21-15,2 0-23 0,-3 3-28 0,-3 1-27 0,5-4-28 0,-7 5-30 16,2-2-24-16,-3 6-25 0,3-6-26 0,-8 6-35 0,-2 0-46 0,4-4-43 16,-9 4-41-16,0 0-34 0,1-5-34 0,-2 5 10 0,-5 0 25 0,0 0 32 0,0 0 38 15,0 0 34-15,-5-4 40 0,-2-1 35 0,7 5 40 0,-12-6 45 16,5 6 48-16,-6-4 50 0,-1 4 65 0</inkml:trace>
  <inkml:trace contextRef="#ctx0" brushRef="#br0" timeOffset="7601.79">22605 1476 0 0,'-13'-4'1'0,"0"4"89"16,2 0 69-16,3 0 50 15,-5 0 41-15,0 0 42 0,-1 0 38 0,2 0 38 0,6 0 37 0,-7 0 31 0,5 4 32 0,-4-4 26 0,5 5 25 0,2-5-67 0,-3 4-122 16,8 2-69-16,-7-1-45 0,2-1-29 0,-4 5-27 0,9-3-24 0,-5 4-23 15,5-5-20-15,-5 4-17 0,5 1-11 0,-8 1-9 0,8 2-5 0,0-2-3 16,-6 3-6-16,6 0-1 0,0-4-1 0,0 11 0 0,0-7 0 0,-7-1 0 0,7 3-1 16,0-1 1-16,0 3-5 0,0-3-1 0,0 6-6 0,0-8-3 0,0 8-6 15,0-6-4-15,0 3-4 0,0-2-2 0,0-1-3 0,0 3-1 0,0-3 0 16,0-6-1-16,0 7-2 0,0-7 1 0,0 6-2 0,0-6-1 0,0-3-3 0,0 0 0 16,0 3-5-16,0-5-6 0,0-4-2 0,0 0-4 0,0 5 3 0,0-5-2 15,0 0 6-15,0 0 0 0,0 0 5 0,0 0 3 0,0 0 5 0,0 0 2 16,0 0 4-16,0 0 6 0,0 0 1 0,0 0 1 0,0-5 1 0,7 1-2 0,-7-1 1 15,0 1-2-15,0-8-2 16,6 9-6-16,-6-9-5 0,8 3-3 0,-8 0-6 0,5-1-5 0,0-5-2 0,4 10-7 0,-4-5 2 0,2 1 1 0,1 3 2 16,4-3 0-16,-5 5-1 0,6-1-3 0,0-1 5 0,-2 2 2 0,5 4 6 15,-5 0 6-15,1 0 7 16,9 0 4-16,-2 0 6 0,-6 4 3 0,6 2 1 0,1-1 1 0,-6-1 1 0,6 5 5 0,-8-3 2 0,0 3 1 0,4 1 1 0,-11 1 0 16,1 4-6-16,-1-2-1 0,2 2-6 0,-7 6-1 0,0-3-3 0,0 1-1 15,0 6-5-15,-7-5-9 0,2 5-13 16,-6-1-20-16,3 6-13 0,-5-8-7 0,0 5-14 0,-8-5-14 0,10 5-22 0,-2-9-24 0,-2 6-33 0,-4-8-33 0,6 2-62 15,0-8-70-15,2 4-82 0,3-2-87 0,-5-8-21 0,0 1 5 0,8-1 18 16,-11-4 17-16,11 0 28 0,-9-4 33 0,9-1 37 0,-8-4 43 0,6-1 46 0,0-5 51 16,7 0 63-16,-5-10 71 0</inkml:trace>
  <inkml:trace contextRef="#ctx0" brushRef="#br0" timeOffset="8295.54">23616 699 0 0,'-7'9'24'0,"0"-2"137"0,0-2 72 0,1-1 43 0,-6 1 27 0,3-1 23 0,4-4 18 0,-2 6 14 0,1-6 14 0,0 4 11 0,-1-4 12 0,-1 5 12 0,3 0 9 0,-1-5-113 0,-2 4-182 0,3 2-87 0,5 0-39 0,-7-2-16 15,7 1-3-15,-8-5-3 0,8 0 1 0,0 4 0 0,0-4 0 0,0 0 16 0,0 0 23 0,8 6 23 0,-8-6 22 0,7 3 12 16,-2-3 12-16,9 0 13 0,-9 0 8 0,10 0 9 0,4 0 12 0,0 0 7 15,8-3 6-15,-2 3 6 0,10-6 3 0,2 2-10 0,2-1-18 0,6 1-21 16,7-2-17-16,1-4-15 0,5 5-10 0,2-4-12 0,11 3-7 0,-5 2-8 0,11-1-5 16,1 1-4-16,2-1 2 0,4 5-3 0,0 0 1 0,8 0-6 0,-2 0-5 15,2 5-2-15,5-1-3 0,-7 5 1 0,7-3 0 0,4 3-1 0,-4 0-1 16,0 3 0-16,1-3 1 0,-6 4-1 0,5-2 3 0,-5-1-1 0,-2 5-1 0,-6-6 5 16,1 1 3-16,1-1 7 0,-4 3 3 0,-8-3 5 0,2-4 1 0,-3 5 5 15,-6-7 9-15,-12 3 3 0,5 3 6 0,-7-9-1 0,0 6 1 16,-9-2 0-16,2 2-1 0,-12-6-1 0,-3 5-3 0,1-5-1 0,-5 4-3 0,-7-4-2 15,-1 0 0-15,-7 0 0 0,2 5 0 0,-8-5-1 0,1 0 0 0,-7 0 0 16,0 0 0-16,5 0-3 0,-5 0-2 0,0 0-3 0,0 0 0 0,0 0 2 16,0 4 6-16,0 6 3 0,-5-5 1 0,5 4-4 0,-7 3-2 0,7-3-7 0,-6 4-2 15,6 2-2-15,-5 0-2 0,-4 6 3 0,9-3-1 0,-7 3 2 0,2-7 2 16,-3 10-9-16,8-3-7 0,-6 3-6 0,1 0-5 0,-3 0-3 0,8 7 1 16,-5-3-1-16,5 2-1 0,0 3 0 0,-7 1 0 0,7 0 0 0,7 5 1 15,-7 1-1-15,0-1 2 0,5 4 0 0,-5 3 2 0,8-4-1 0,-3 7 0 16,-5-4-1-16,6-2-1 0,2 6 1 0,-3-1 0 0,2-2 1 0,7 2 2 15,-8 1-2-15,1 0 2 0,-2-6-1 0,4 6-2 0,-4-4 0 0,2-2 0 16,-7 2 0-16,6-2-1 0,1-4 1 0,-7 6 0 0,6-7 0 16,-6-4-4-16,8 1 0 0,-8-7 0 0,-8 8-1 0,8-8 1 0,-6-3 2 0,6 4 0 15,-13-4 0-15,6-6-1 0,-7 7 3 0,2-8-1 0,-8 1 0 0,0 2 2 16,1-8 0-16,-13 8-1 0,6-6 3 0,-8-6-2 0,-5 6 2 0,-6-6-2 0,0-3-1 16,-8 4 1-16,-5-5 1 0,-2-1 0 0,-4-4-1 0,-6 0 1 15,-10 0-4-15,-3 0 0 0,-2-4-1 0,-7-1-2 0,0 5-4 0,2-10-6 0,-7 4-6 16,0 1-7-16,-9 1-4 0,9-7-2 0,-6 7-3 0,-3-5-3 0,2 3 0 15,1 3 1-15,-3-3 1 0,4 0-2 0,2 6 4 0,5-4 3 0,-5 4 0 16,10 0 4-16,-2 0 1 0,0 0 1 0,8 0 2 0,7 0-4 0,-1 4-7 16,11-4-5-16,-4 0-13 0,11 6-14 0,4-6-19 0,9 6-17 0,-5-6-17 0,12 3-14 15,1-3-17-15,8 6-10 0,4-6-18 0,1 0-17 0,7 0-13 0,6 0-6 16,-1 0-14-16,2 0-23 0,4 0-32 0,3 0-38 0,5 0-42 0,0 0-38 0,5 0-18 16,3-6-10-16,-1 6 12 0,-2-3 22 0,9-3 30 0,-1-4 32 0,0-1 29 15,5 2 29-15,-4 0 37 0,6-7 40 0,-1 1 52 0,0 1 52 0</inkml:trace>
  <inkml:trace contextRef="#ctx0" brushRef="#br0" timeOffset="9530.04">25101 1114 68 0,'5'-9'139'0,"-5"5"43"0,0-6 34 0,0-1 33 16,0 1 31-16,0 5 30 0,0-4 30 0,0 5 30 0,0-5 26 0,0 3 28 0,0 0 27 0,0 3-55 0,0-3-100 0,0 6-58 0,0-6-35 0,0 6-23 0,0 0-17 0,0 0-22 0,0 0-21 0,0 0-22 0,0 0-26 0,0 0-20 0,0 0-14 0,0 0-7 0,-5 6-1 16,5 0 0-16,0 3-4 0,0 0-1 0,-8 6-1 0,8 0-2 0,0 0 2 0,0 4 5 15,-5 5 2-15,5 1 8 0,-8-1 8 0,8 6 7 0,0 4 4 0,-6-6-6 16,6 8-12-16,-7 3-8 0,7-1-6 0,-5 6-3 0,5 0-4 0,-9 1 2 15,4-3-2-15,5 7 2 0,-7-4-3 0,7 4 2 0,-6-5-4 0,6 0-2 16,0 0-2-16,0-5-4 0,0 4-2 0,0-3-1 0,0-7-3 0,6 6-1 16,-6-3-3-16,7-2-10 0,-7 0-17 0,5 0-21 0,4-5-25 0,-9 5-30 15,5-4-38-15,2-6-63 0,-7 1-76 0,6-1-90 0,-6 0-94 0,0-4-39 0,0-6-8 16,0 1 4-16,0 1 18 0,-6-7 25 0,-1 0 34 0,2-9 40 16,-9 6 42-16,1-12 51 0,-1 2 51 0,2-7 69 0,-1-4 72 0</inkml:trace>
  <inkml:trace contextRef="#ctx0" brushRef="#br0" timeOffset="9957.34">24279 1360 0 0,'14'-7'8'0,"4"4"120"0,-4-3 66 0,-2-3 45 16,2 3 33-16,-1-3 28 0,-6 4 27 0,7 1 29 15,-14-6 29-15,5 4 29 0,0 1 28 0,-5 1 28 0,8 4 29 0,-8-5-80 0,0 5-142 0,0 0-65 16,0 0-26-16,0 0-9 0,0 0 0 0,0 0 0 0,0 0-1 0,0 0-7 0,0 0-11 15,0 0-14-15,0 0-11 0,0 0-18 0,0 0-16 0,-8 0-15 0,8 0-21 16,-5 0-17-16,5 0-16 0,0 5-15 0,-5-5-10 0,-3 4-7 0,8 1-7 16,-6 5-2-16,-1 0-7 0,-6-1 1 0,8 6-2 0,-9-1 0 0,1 7 3 15,-1 4 2-15,2-6 7 0,-2 10 4 0,1-4 5 0,1-1 3 0,3 1 1 16,-2-1-1-16,-2 4-3 0,6-3 0 0,1-1-4 0,-7 0 1 0,5 0-1 0,8 1 0 16,-5-1 1-16,-3 3 0 0,8-5 0 0,0 4-1 0,0-3 4 0,0-2-2 15,0 3 0-15,8 0-2 0,-8-3 0 0,5 1-1 0,3-1 0 0,-2-2-1 16,7-4-2-16,-6 0-3 0,6 0 0 0,-7-2-1 0,8-2 2 0,-2-2-1 15,1 1 3-15,1-4 2 0,-2-1 4 0,8-5 4 0,-8 4 1 0,9-4 3 0,-8-4 4 16,6 4 5-16,0-5 7 0,1-1 5 0,-6-4 6 0,4 1 4 0,-4-2 4 16,6 2 0-16,-8-1 5 0,-5 1 2 15,5-1 4-15,2-1 0 0,-8 2 7 0,1-4-2 0,-2 7 2 0,-5-9-4 16,0 5-2-16,0 1-6 0,0 0-3 0,0-6-7 0,0 4-7 0,-5 1-11 0,-2 1-12 0,1 0-14 0,1-6-18 0,-11 5-23 16,11 4-29-16,-8-3-33 0,-1 0-30 0,2 3-34 0,-2-3-33 0,1 3-30 0,-6 3-34 15,6 3-41-15,0-6-46 0,-5 6-70 0,4 0-81 0,1 6-38 0,1-3-18 16,-2 3 15-16,1-1 30 0,-1-1 40 0,7 2 43 0,-6-2 45 0,7 5 48 0,1-4 44 15,-3 1 47-15,3-2 54 0,5 2 55 0</inkml:trace>
  <inkml:trace contextRef="#ctx0" brushRef="#br0" timeOffset="10399.29">25641 1481 84 0,'-6'0'155'0,"6"-5"48"0,-8 1 44 0,8-1 38 0,0-2 40 0,0 3 39 0,-7-1 36 0,7 1 35 0,0-7 36 0,0 7 34 0,0-1 34 0,0 1-58 0,-5-1-111 0,5-1-61 0,0 6-34 0,0-10-22 0,0 7-21 0,0-3-16 0,5 1-23 0,-5 1-19 16,0-2-20-16,0 2-19 0,0-1-19 0,0-1-15 15,7-4-18-15,-7 7-12 0,0-3-12 0,8 1-7 0,-8 1-9 0,6-2-5 0,0-3-7 0,-6 4-6 0,7 1-3 16,-2-2-5-16,2 2 0 0,0-2-2 0,0 1-2 0,-1 1 0 0,6 4-2 0,-3-5-1 16,3-1-4-16,-1 6-1 0,5-4-2 0,-5 4-1 0,9 0-4 0,-7 0 0 15,1 4-2-15,4-4 0 0,-4 6 2 0,-2-1-1 0,2-1-2 16,4 1 0-16,-9 5 0 0,9 0 0 0,-11-1-2 0,7 2 2 0,-2 4 3 16,0-5 0-16,-5 4 2 0,6 5 2 0,-5 0 0 0,-2 1 1 0,-1-1 1 0,3 2 1 0,-1 3 0 15,-7 1 1-15,6-1 4 0,-6-6 1 0,0 7 0 0,0-1 1 0,-6 1-3 16,6-1 2-16,-7 1-1 0,7-1 2 0,-8 0-3 0,8 1 1 0,-5 5-1 31,-1-6 0-31,6 1-3 0,-8-1-1 0,8 0-3 0,-5 1-9 0,5-1-13 0,-8 1-12 16,8-7-14-16,0 9-17 0,0-9-19 0,0 1-22 0,0 2-19 0,8-3-25 15,-8-3-29-15,0 1-36 0,0-2-36 0,5-1-62 0,-5 2-70 0,0-3-80 16,0-3-85-16,8 0-25 0,-8-5 6 0,0 2 23 0,0-6 29 0,0 0 35 16,0 0 38-16,0 0 43 0,0 0 47 0,0-6 51 0,0-3 53 0,-8 0 67 0,8-1 70 15</inkml:trace>
  <inkml:trace contextRef="#ctx0" brushRef="#br0" timeOffset="10589.34">25730 1871 0 0,'-11'0'29'0,"4"-5"144"0,2 5 78 0,-4-4 54 16,4 4 40-16,5-6 30 0,-7 6 23 0,1-3 23 0,6-3 18 0,0 2 19 15,0 4 22-15,0-5 22 0,0 5 26 0,6-6-112 0,-6 6-187 0,7-4-95 16,-2-2-42-16,4 1-22 0,3 1-10 0,-1-1-2 0,5 1 5 0,-5-6 1 0,9 5 4 16,0-4-4-16,0 3-5 0,4-4-8 0,3 5-11 0,1-4-10 0,-4-1-4 15,2 1-15-15,8 3-20 0,-8-4-27 0,6 1-35 0,-1-2-42 0,-4 2-46 0,7 5-80 16,-3-8-97-16,2 3-81 0,1 0-71 0,-2 0-28 0,7-6-2 0,-7 6 9 15,7-7 15-15,-7 1 30 0,8-3 35 0,-8-3 45 0,1 2 49 0,-1-11 54 16,2 6 57-16,-2-5 75 0,-1-6 81 0</inkml:trace>
  <inkml:trace contextRef="#ctx0" brushRef="#br0" timeOffset="11221.28">27099 806 90 0,'-21'0'154'0,"11"0"37"0,-11 0 28 0,3 6 22 0,4-6 22 0,-4 0 23 0,2 0 24 0,3 0 23 15,-6 6 23-15,7-6 23 0,-2 0 22 0,1 0-64 0,8 0-116 16,-9 4-56-16,7-4-26 0,1 0-9 0,-2 5-1 0,8-5-2 0,-5 0-2 0,5 0-8 16,0 0-12-16,0 0-14 0,0 0-10 0,0 0-13 0,0 0-12 0,0 0-8 15,0 0-1-15,5 0 6 0,3 0 7 0,-2 0 7 0,1 0 4 0,7 0 2 16,-2 0 4-16,8 0 5 0,0 0 3 0,4-5 1 0,3 5 5 0,6-4-1 0,-1 4 5 15,2-6-7-15,5 6-6 0,-7-6-13 0,8 2-17 0,4 4-10 0,-5-5-10 16,1 5-9-16,-2-6-8 0,6 6-4 0,-4-3-2 0,7 3-4 0,-7-6-2 0,4 6 2 16,1 0 2-16,2 0 3 0,-9 0 1 0,9 0 0 15,-3 6 2-15,-4-6 2 0,5 0-1 0,-6 3 2 0,0-3 0 0,-6 0 1 16,1 6 0-16,-2-1-2 0,-7-5 3 0,-6 4-2 0,2-4 2 0,-3 6-3 0,1-6 1 0,-4 6-1 16,-9-6 0-16,7 0 1 0,-8 4-1 0,-5-4 1 0,9 5 1 0,-4-5-1 15,-5 0 4-15,0 0-1 0,0 5 1 0,0-5-2 0,7 4 2 0,-7 0-1 0,0-4 3 16,0 0-1-16,0 11 2 0,0-7 1 0,0 1 2 0,0 2 1 0,-7 2 4 15,7-4 1-15,0 5 1 0,-5-1 1 0,5 0 1 0,0 7-1 0,-9-2 1 0,9 0-1 16,-5 0-1-16,0 2-2 0,5 2-2 0,-8 9-2 0,2-9-4 0,6 6-3 16,-7 1-3-16,-1 5-3 0,8-2-4 0,-5 2-3 0,5 0-2 0,-6 4-1 15,6 5-1-15,0-1-1 0,-8 7-2 0,8-2 0 0,0 1-2 0,0 0 2 16,8 5-1-16,-8 0 1 0,0-1-1 0,6 1 2 0,-1 2 0 0,-5-3 2 16,8 1-3-16,-1-6 1 0,7 6-2 0,-9-6 1 0,0 2 1 0,9 0 2 15,-7-1-1-15,6-2 1 0,-6-2 1 0,5 3 1 0,-4-2-1 0,5-7 1 0,-7 3 0 16,6-1 0-16,-3-8 2 0,-4 2 0 0,1-6 0 0,1 1-2 0,-7-6 1 0,5-5-2 15,-5 2 0-15,0-1 2 0,0-1 3 0,0-4 4 0,-5-1 5 0,5-3 3 16,-13 0 3-16,8-2-1 0,-11 1 2 0,5-1-1 0,-2-4 2 0,-7 0 3 16,-7 0 0-16,8 0-1 0,-15-4-3 0,10 4 0 0,-10-5-8 0,2-5 0 15,-7 4-2-15,0-3-3 0,1 3-5 0,-1-3-4 0,-9 0-1 0,-3-1-4 16,5 1 1-16,-6 3-4 0,7-3-7 0,-8-2-10 0,1 1-8 0,1 7-9 16,-2-7-7-16,9 5-11 0,-9-1-13 0,14 2-8 0,-7-2-11 15,7 1-13-15,0 1-15 0,13 4-24 0,-8-5-23 0,10 5-25 0,-3 0-27 0,7 0-24 16,6 0-19-16,4 5-30 0,-11-5-36 0,15 0-41 0,-6 0-47 0,3 4-54 0,4-4-53 15,-2 0-8-15,1 0 16 0,6 0 29 0,0 0 37 0,0-4 41 0,0 4 44 16,-5-5 44-16,10-5 46 0,-5 1 48 0,0 0 49 0,6-3 53 0,-6-3 63 0</inkml:trace>
  <inkml:trace contextRef="#ctx0" brushRef="#br0" timeOffset="11757.44">27594 1320 0 0,'13'-9'74'0,"1"-7"123"0,-2 7 68 0,-6-6 48 0,2 0 37 0,-2 6 30 0,-6-6 24 0,0 0 22 0,0 6 22 0,0-1 19 0,0 1 22 0,0 3-2 0,0-3-14 0,-6 3-113 0,6 1-170 0,-8 1-84 0,2-2-39 16,-1 6-16-16,2-3-7 0,-2-3-3 0,-5 6-1 0,-3-4 0 0,10 4-3 0,-9 0-5 0,-4 0-2 0,4 4-6 0,1-4-3 0,0 6-3 16,0-3-4-16,-6 7-2 0,4-5-2 0,10 4-5 0,-9 3-3 0,2-3-4 15,-2 1-3-15,8 4-2 16,-6 1-2-16,3-5 2 0,4 5-2 0,-2 4-1 0,-4-5 1 0,11 2 1 0,-8 2-3 0,8-3 2 0,-8 4 0 15,8 2 1-15,0-6 2 0,0 4 0 0,0-1 0 0,8 2 2 0,-8 0 2 0,8 0 2 16,-3-1 1-16,1 0 1 0,1-4 3 0,7 6 4 0,-9-7 1 0,8 5 7 0,1-3 1 0,-2-2 6 16,2-1 3-16,6 2 2 0,-1 0 2 0,-1 0 1 0,-4 4-2 0,7-4 0 15,-3 0 0-15,1 0 0 0,1-6 0 0,-1 7-2 0,2-2-4 0,-8 0 0 16,1 0-7-16,-2-4-4 0,-1 1-2 0,-3-1-4 0,0-1 1 0,-3 0 3 16,1-3 2-16,-6 3 2 0,0-3 2 0,0-3 3 0,-6 9 1 0,1-8 1 15,-3 5 1-15,0-4 2 0,3-1 0 0,-8 8 1 0,-1-9 1 0,2 3-1 16,-2 0 0-1,1-2 0-15,-6 1-5 0,-1-1-1 0,6 1-4 0,-4-5-1 0,5 4-3 0,-6-4-2 0,6 0 0 0,-7 0-1 0,8 0 0 0,-3 0-1 0,-4-4 1 16,7 4-2-16,-2-5 1 0,8 1-1 0,-6-1-3 0,3 1 2 0,-3-2 1 16,6 0-1-16,6 3 0 0,-5-9 0 0,5 3 0 15,-8 0 3-15,8-1 0 0,0 1 2 0,8-6 2 0,-8 0 4 0,5-4 3 0,1-2 5 16,1 7 0-16,-2-11 3 0,9 1 3 0,-7-1 6 0,4 1 7 0,5 0 9 0,-3-5 6 0,-2 0 7 16,4-1 5-16,-3 5 4 0,0-3 4 15,1-2 1-15,1 6-1 0,-7 0 1 0,-1 4 0 0,7 0 0 0,-13 1-2 0,8 4-7 0,-8 0-8 0,5 0-12 16,-5 5-11-16,-5 1-25 0,5 0-15 0,-8-2 0 0,3 2-1 0,-3 5-29 15,2-2-20-15,-1 2-20 0,1-2-22 0,-7 1-29 0,0 5-29 0,-1 0-34 16,2 0-33-16,-1 5-39 0,-6 5-42 0,3 0-80 0,5 4-91 0,-10 1-73 0,3 1-64 0,-3 2-8 16,10 3 15-16,-9-2 25 0,0 5 37 0,0-6 42 0,1 3 48 0,-1-2 51 15,1 2 53-15,-2-3 57 0,3 3 60 0,-8-2 78 0,7 0 86 16</inkml:trace>
  <inkml:trace contextRef="#ctx0" brushRef="#br0" timeOffset="13931.96">17897 4095 8 0,'0'-5'41'0,"-8"-1"15"0,3 2 12 0,5-2 10 0,-5 6 10 0,-4-5 8 0,2 1 7 0,2-1 9 0,-3 5 9 0,2-4-4 0,1-2-16 0,-3 2-10 0,8-1-12 0,-5-1-4 0,-2 3 2 0,0 3 1 0,0-7 6 0,1 2 6 0,6 5 9 0,-7-4 10 0,2-1 10 15,-4-1 10-15,9 6 7 0,-5-4 7 0,0 0 9 0,-3-1 5 0,2 5 7 0,6-6 2 16,-7 3 6-16,-1-3 1 0,3 0 3 0,-1 2 0 0,-2-1-3 0,8 5-2 16,-5-6-3-16,-2 3 1 0,1-3-2 0,6 6 3 0,-7-4-2 0,7-1-5 15,-7 5-5-15,7 0-9 0,0 0-10 0,0 0-12 0,0 0-13 0,0 0-9 16,0 0-13-16,0 0-12 0,0 0-13 0,0 0-12 15,0 0-18-15,0 0-11 0,0 0-13 0,0 0-9 0,0 0-9 0,0 0-2 0,0 0-3 0,0 0 3 0,7 0 2 16,0 0 3-16,-7 5 7 0,13-5 4 0,-8 4 5 0,9 2 3 0,-1-3 5 16,0 3 5-16,5 3 4 0,-4-3 4 0,6 0 5 0,7 3 2 0,-3-4 1 15,2 3 1-15,3-2 1 0,-5 3-2 0,8 3-1 0,2-3 0 0,5-4-1 16,-2 5 1-16,2-1-1 0,9 0 0 0,-4 1-1 0,2 1 1 0,0-2 0 16,7 1-1-16,-2-1 0 0,2 0-2 0,6 3-3 0,-3-3-1 0,10 1 0 0,0-1-3 15,0 0 2-15,5 3-4 0,-1 3-4 0,2-6 1 0,1 0-4 0,4 6-1 16,7-5-1-16,-5 5-2 0,8-6 1 0,-4 6-2 0,0 0-1 0,4-5-1 15,5 3-5-15,-11-2 1 0,11 4 0 0,0 0 1 0,-7-6 1 0,7 4 0 16,-2-2 0-16,2 5-5 0,-8-7 4 0,8 4-2 0,-7-2 0 0,7 4-3 0,-9-5 2 16,2-1 0-16,-9 0 2 0,11 1-1 0,-10 4 2 0,1-2-2 15,-6-8-1-15,-1 5 1 0,0 1 3 0,-5 0 0 0,0-6 0 0,-9 2 4 0,-4 4 8 16,0-5 8 0,0-1 8-16,-16 1 3 0,9-1 4 0,-14 2 2 0,0-1 1 0,2-5 2 15,-13 4 6-15,-2-4 3 0,-1 0-17 0,-4 0-45 0,-9 0 0 0,2 0 0 16,1 0 0-16,-8 0 0 0,0 0 0 0,0 0 0 0,0 0 0 0,0 0 0 15,0 0 0-15,0 0 0 0,0 0 0 0,0 0 0 0,0 0 0 0,0 0 0 16,0 0 0-16,0 0 0 0,0 0 0 0,0 0 0 0,0 0 0 0,0 0 0 16,0 0 0-16,0 0 0 0,0 0 0 0,0 0 0 0,0 0 0 0,0 0 0 15,0 0 0-15,0 0 0 0,0 0 0 0,0 0 0 0,0 0 0 0,0 0-121 16,0 0-49-16,0 0-23 0,0 0-25 0,0 0-34 0,0 0-34 0,6 6-31 16,-6-6-29-16,0 0-46 0,0 0-54 0,7 6-57 0,-7-6-56 0,6 0-13 0,-1 0 12 0,-5 0 27 15,8 0 37-15,0-6 41 0,-8 0 45 0,5 2 50 0,-5-7 52 0,0 2 52 16,6 0 49-16,-6-7 60 0,0 2 65 0</inkml:trace>
  <inkml:trace contextRef="#ctx0" brushRef="#br0" timeOffset="14248.13">22073 4324 0 0,'-16'-4'63'0,"5"4"171"0,-2-5 94 0,-2-1 66 0,4 2 48 0,-2-2 39 0,-8 1 36 0,15-5 33 0,1 5 35 0,-2-4 27 0,-1-1 22 0,2 6 19 0,-1-1 16 0,7-1-157 0,-6 2-254 0,6 4-125 16,0 0-62-16,0 0-30 0,0 0-14 0,0 0-10 0,0 0-10 15,0 0-9-15,0 0-14 0,0 0-5 0,0 0 2 0,6 0 3 0,-6 0 10 0,7 4 5 16,-1 2 6-16,2-1 5 0,-1-1 5 0,-2 6 3 0,9-5 3 0,-1 4 3 15,0 1 5-15,-2 1 6 0,4 4 1 0,-2-7 4 0,6 6 0 0,-6 1-2 16,5 1-3-16,-2-2-6 0,1 1-3 0,-2 5-1 0,-3-6-3 0,8 5-2 0,-8-4-2 16,7 4 0-16,-5-4-4 0,-1 6-2 0,0-3-3 0,0 2-3 0,0-4-5 15,1 2 1-15,-2 1-2 0,-4-3 1 0,3 2-1 0,-3-3 0 0,4 0-3 0,-5 0 1 16,0 0-1-16,-7-6 4 0,6 0 5 0,-6 3 1 0,0-3 10 0,0 1 6 16,0-6 10-16,-6 1 5 0,-1 4 5 0,-7-3 1 0,1 0 3 15,2 3 2-15,-9-5 2 0,0 5 1 0,-6-3 0 0,-8-1-12 16,3-1-40-16,-1 2 0 0,-7 0 0 0,-1-3 0 0,0-3 0 0,1 6 0 0,0-6 0 0,-1 0 0 15,3 0 0-15,3 0-57 0,-5 6-35 0,15-6-21 0,-10 0-24 0,7 0-30 16,3 3-33-16,-2-3-42 0,6 6-47 0,0-6-72 0,8 4-77 0,-2 1-80 16,1-1-77-16,8-4-19 0,-11 5 6 0,11 5 25 0,5-4 29 0,-6-1 40 0,-1-1 43 15,1 2 49-15,6-6 51 0,0 4 60 0,0-4 62 0,0 0 72 0,0 0 78 0</inkml:trace>
  <inkml:trace contextRef="#ctx0" brushRef="#br0" timeOffset="15412.71">22358 3898 84 0,'0'-4'156'0,"0"-1"49"0,-6 1 41 0,6 4 44 0,-7-5 45 0,7-5 42 0,-7 4 44 0,7 1 40 0,-7 1 40 0,7-2 37 0,0 6 35 0,-5-3-58 0,5 3-112 0,0-6-60 0,0 6-35 0,0 0-23 0,0-4-19 0,0 4-23 0,0 0-30 0,5 0-27 0,-5 0-28 15,0 0-28-15,0-5-22 0,0 5-23 0,0 0-17 0,0 0-20 0,0 0-13 0,0 0-16 16,0 0-13-16,0 0-4 0,7 0-1 0,-7 5 0 0,7-5 2 0,-7 4-1 15,7 5 1-15,-1-3-1 0,1 3 1 0,6 0 2 0,-7 7 3 0,7-1 2 16,-6-1 3-16,7 2 2 0,-4 3 7 0,4-5-4 0,1 5-4 0,-3 0-8 16,8 1-8-16,-7 1-15 0,-2-2-12 0,5 0-17 0,-5 1-16 0,9-1-19 15,-7-4-22-15,0 6-29 16,1-8-32-16,-2 8-38 0,0-6-38 0,3-2-51 0,-2 1-55 0,-2 2-86 0,4-1-97 0,-9-6-40 0,7 6-10 0,-8-6 11 0,3 1 26 16,0-4 33-16,-8 3 40 0,5-9 45 15,-5 4 48-15,0-4 53 0,0 0 52 0,0 0 59 0,0-4 63 0</inkml:trace>
  <inkml:trace contextRef="#ctx0" brushRef="#br0" timeOffset="15601.87">22690 4221 0 0,'0'-10'1'0,"0"-5"109"0,-6 6 76 0,6-6 58 0,0 2 52 0,-6-8 50 0,6 6 49 0,-7-4 45 16,7 5 42-16,-8-7 42 16,8 2 36-16,0 1 40 0,-5 2 37 0,5 1-63 0,0 0-123 0,0 0-69 0,-6 6-40 0,6 0-30 0,0-1-27 0,0 1-28 15,0 4-29-15,0-2-25 0,0 7-23 0,0 0-24 0,0 0-156 0,0-4 0 16,0 4 0-16,0 0 0 0,0 0 0 0,0 0 0 0,0 0 0 0,0 4 0 16,-8 3 0-16,8-2 0 0,-5-1 0 0,-3 11 0 0,1-6 0 0,1 6 0 31,0 5 0-31,-6-1 0 0,4 0 0 0,-5 6 0 0,2-1 0 0,-5 0-79 0,4 0-102 0,1 3-89 0,-5 1-105 0,5 2-125 15,-2-2-129-15,0-3-49 0,-6 4-15 0,4-4 7 0,-4-1 22 0,0 1 33 0,6-1 44 0,-8-3 50 0,3-8 55 0,-3 2 68 16,2-6 74-16,1 6 91 0,-9-4 96 0</inkml:trace>
  <inkml:trace contextRef="#ctx0" brushRef="#br0" timeOffset="16850.88">15864 3815 79 0,'0'-9'148'0,"-5"4"43"0,5 1 36 0,0-2 33 0,0-3 33 0,-7 4 33 0,7-6 36 0,0 2 33 0,0 4 33 0,-6-5 31 0,6 1 30 0,0 4-52 0,0-5-107 0,-8 4-50 0,8-3-24 0,0 4-15 0,0 1-12 0,0-2-15 0,0 6-20 0,0-4-24 0,0 4-27 0,0 0-27 15,0 0-25-15,0 0-26 0,0 0-22 0,0 0-21 0,0 0-20 0,0 0-15 16,0 0-11-16,0 4-8 0,8 2-3 0,-8-2 2 0,6 7 1 0,-6 4 6 0,0-6 4 16,7 10 9-16,-2-5 7 0,-5 6 8 0,8 4 7 0,-8 2 5 0,0-3 6 15,6 7-3-15,-6-1-1 0,0 0-3 0,0 1 1 0,0 4-3 0,0-4-3 16,0-2 0-16,0 7-1 0,0-7-1 0,5 3-1 0,-5-1-7 0,0-6-12 0,0 0-8 15,0 1-9-15,0-7-8 0,0 3-7 0,8-6-4 0,-8-2-1 0,0 2-4 16,0-6 2-16,0 3-1 0,7-3 0 0,-7-5 5 0,0 1 3 0,0-1 16 16,0-4 21-16,0 0 19 0,0 0 14 0,0 0 15 0,0 0 12 0,0-4 9 15,0-1 7-15,0 1 9 0,0-5 9 0,0-3 6 0,0-3 5 0,-7 6 2 0,7-4 2 16,0-8-4-16,0 6-5 0,-8-3-7 16,8-3-4-16,0 2-6 0,0 1-5 0,-5-3-5 0,5-3-4 0,0-1-10 0,0-5-8 0,0 6-5 0,0-4-7 0,0-3-6 15,0-2-5-15,0 3-7 16,0-3-7-16,5 2-4 0,-5-3-5 0,8 1-2 0,-8 3 1 0,7 2-3 0,-7 3-2 0,0 1 1 0,5-2 2 0,4 12-1 15,-9-7-1-15,5 7-1 0,-5 0-3 0,5 5 2 0,3 4-3 16,-3-5 0-16,-5-1-2 0,8 7-3 0,5 4 0 0,-7-5-3 0,2 5 2 0,-3 0-1 16,3 0-1-16,4 5 3 0,-5 4-1 0,5-3 2 0,-4 4 3 0,4 4 1 0,-5-4 4 15,-2 5 2-15,2 4 3 0,2 0 3 0,-4 1 5 0,-5 4 1 0,0 0 2 16,0 1-1-16,0-1 0 0,-5 7-1 0,-4-7-3 0,2 4-6 16,2 3-5-16,-9-4-9 0,1 0-9 0,6-5-10 0,-5 5-11 0,0-9-11 0,-1 1-15 0,-1 2-13 15,1-3-16-15,0-3-15 0,0-6-16 0,8 7-18 0,-9-5-18 0,7-7-21 16,-1 5-18-16,-3-4-22 0,3 5-29 0,3-4-44 0,-2-6-51 0,1 0-54 0,-2 3-48 15,8-3-10 1,-6-3 11-16,-1 3 23 0,7-6 25 0,0 6 34 0,0-6 37 0,0-3 36 0,7 0 39 0,-1-1 44 0,-6 1 45 0,14-3 56 0,-7-2 69 0</inkml:trace>
  <inkml:trace contextRef="#ctx0" brushRef="#br0" timeOffset="17066.46">16183 3761 0 0,'21'-9'21'0,"-2"-6"137"0,-7 6 77 0,2-1 56 0,-7-5 50 0,-1 6 44 0,-1-1 43 0,3-4 36 0,-8 4 36 0,8-1 33 0,-8 1 35 0,0 1 33 0,0 5 36 0,5-1-95 0,-5-1-168 0,0 6-82 0,0 0-42 0,0 0-29 0,0-4-24 15,0 4-25-15,0 0-27 0,0 0-21 0,0 0-21 0,0 0-22 0,0 0-17 0,-5 4-21 0,5-4-16 16,0 6-16-16,0-1-17 16,0 4-10-16,-8 1-7 0,8-1-3 0,0 7-1 0,0-2 4 0,0 0 4 0,0 6 7 0,0-1 6 15,0 1 4-15,0 5 4 0,0-1-7 0,0 1-13 0,0-1-14 0,0 1-17 0,0-1-21 0,0 1-25 32,8 2-24-32,-8 0-25 0,0-9-29 0,0 6-37 0,5 1-43 0,-5-6-51 15,0 2-105-15,6-3-125 0,-6-3-49 0,7 0-9 0,-7 0 15 0,5-5 23 0,-5-1 35 16,9-4 43-16,-9-1 41 0,7 2 43 0,-2-6 47 0,1-6 53 0,2 2 59 0,-3-1 65 15</inkml:trace>
  <inkml:trace contextRef="#ctx0" brushRef="#br0" timeOffset="17340.16">16477 3986 0 0,'6'-19'5'0,"1"-1"116"0,0-5 69 0,0 7 51 0,-2-1 49 15,-5-7 46-15,8 7 43 0,-8 1 41 0,0-7 42 0,0 5 38 0,0 4 36 16,5 3 31-16,-5-2 31 0,0 0-81 0,0 6-140 0,0-2-69 0,0 1-31 0,-5 6-23 16,5-5-24-16,0 4-21 0,0-2-22 0,0 7-24 0,0 0-24 15,0-3-24-15,0 3-20 0,0 0-16 0,-8 0-13 0,3 3-12 0,5 4-13 0,-7-2-13 16,0 4-8-16,0-5-11 0,1 6-11 0,-6 4-5 0,4 2-5 0,-5-2 1 15,0 1-1-15,-1 5 2 0,4-6 3 0,-4 5 1 0,-1 2 1 0,-4-3-3 16,6 3-6-16,0-2-4 0,2 0-3 0,-5 2-4 0,4-7-7 0,6 5-1 16,-7-4-6-16,0 0-4 0,7-2-3 0,-1 2-5 0,1-3-5 0,6-3-1 0,-8 0-4 15,1 1 1-15,7-1 1 0,0-4 5 0,0 1 1 0,0 4 4 0,0-5 3 16,0-1 4-16,7 1 2 0,-7-1 1 0,8-4 4 0,-2 6-1 0,1-2 1 16,4-4 1-16,-3 5-1 0,5-5-5 0,0 0-4 0,8 0-5 0,-10-5-10 0,10 5-7 15,-2-4-8-15,1-2-12 0,4 2-11 0,-3-1-17 0,-2 1-18 0,1-1-20 16,7-1-23-16,-9-4-39 0,1 5-47 0,8-4-55 0,-6 5-59 0,-3-2-47 15,3 2-37-15,-2-7-6 0,-7 8 12 0,8-4 22 0,-8-2 26 0,9 4 32 0,-10-5 34 16,-4 6 40-16,7-7 42 0,-7 2 53 0,-1-1 54 0,-1-1 59 0,3 2 73 0</inkml:trace>
  <inkml:trace contextRef="#ctx0" brushRef="#br0" timeOffset="17545.48">16751 3694 0 0,'-7'-10'32'0,"7"5"147"0,-5-4 78 15,-4 2 58-15,9 4 49 0,-7-3 46 0,2 1 48 0,-1 1 41 0,-2-6 35 16,8 5 30-16,-5 1 23 0,5-1 25 0,-8 5 22 0,8 0-116 0,0 0-198 15,0 0-99-15,0 0-46 0,0 0-30 0,0 0-25 0,0 0-21 0,0 0-19 16,0 5-12-16,0-1-6 0,0 1-5 0,8-1 0 0,-8 6-3 0,0-5-3 16,5 11-4-16,-5-7-4 0,8 6-4 0,-2-6-2 0,-1 6 2 0,-5 0 2 15,7 4-4-15,2-5-8 0,-4 6-8 0,-5 0-12 0,7 5-19 0,-1-7-22 0,-1 6-29 16,-5 1-28-16,8-1-33 0,0 1-38 0,-8 5-44 0,5-10-50 0,-5 8-97 16,0-7-122-16,6 2-84 0,-6-2-57 0,0-3-17 0,0-3 8 0,0 0 27 15,-6 0 38-15,6-5 44 0,-5-1 47 0,5 0 54 0,-8-3 53 0,8-6 61 0,-8 0 66 0,8 0 87 16,0 0 99-16</inkml:trace>
  <inkml:trace contextRef="#ctx0" brushRef="#br0" timeOffset="17892.62">16778 4005 0 0,'-16'-4'2'0,"11"4"108"0,-1-4 63 16,-1-1 44-16,2-1 34 0,-11 3 36 0,11-3 38 0,-1 0 38 16,-2 2 36-16,3-1 33 0,5-1 33 0,-8 3 27 0,8-3 25 0,-5 2-71 0,5-1-131 15,0 1-62-15,0 4-24 0,-7-5-16 16,7 5-6-16,0 0-17 0,0 0-21 0,0 0-19 0,7-7-23 0,-7 7-19 0,0-4-15 0,0-1-11 0,0 5-13 0,5-5-10 15,-5 5-12-15,8-4-10 0,-3-2-10 0,3 2-6 0,-2-1-9 0,-1 1-3 16,11-1-5-16,-4-2-2 0,-1 4-3 0,5-3-4 0,2 1-7 0,3-5-18 16,-4 10-27-16,3-9-32 0,-1 5-36 0,2 4-43 0,-3-5-50 0,3 5-94 15,-3 0-119-15,-4 0-71 0,4-6-47 0,-2 6-13 16,-4 0 4-16,0 0 19 0,3-3 25 0,-3-4 38 0,-5 2 45 0,6-4 52 0,-13-6 52 0,5 6 60 0,3-7 62 0,-2 3 84 16,-6-2 97-16</inkml:trace>
  <inkml:trace contextRef="#ctx0" brushRef="#br0" timeOffset="18097.88">17199 3547 0 0,'0'0'44'0,"0"0"159"0,0 0 86 0,-6 0 65 16,6 0 52-16,-7-5 46 0,7 1 40 0,-5 4 35 0,5-11 30 0,0 7 30 0,0 4 22 15,0 0 25-15,0 0 26 0,0 0-134 0,0 0-214 0,0 0-112 0,0 0-56 0,0 0-30 16,0 0-17-16,0 0-12 0,0 4-10 0,0 7-7 0,5-7-5 0,-5 5-6 16,7 7-1-16,-1-2-6 0,-6 1-6 0,8 4-8 0,-2 1-8 0,1-1-15 15,-7 6-16-15,5-1-35 16,4 1-42-16,-9-1-60 0,5 6-74 0,-5-2-113 0,5 2-139 0,-5 3-92 0,0-2-67 0,0 3-21 0,0 5 0 0,0-5 17 15,-5 1 23-15,0-7 37 0,5 6 43 16,-9-4 54-16,4-2 59 0,-8-1 73 0,5-3 79 0,2-6 98 0,-6 3 103 0</inkml:trace>
  <inkml:trace contextRef="#ctx0" brushRef="#br0" timeOffset="18841.34">15045 6287 0 0,'11'-19'19'0,"-3"0"133"0,-1-2 74 0,-1 1 50 0,0 2 40 0,1-7 37 0,-2 10 32 0,-5-3 29 0,8-3 32 0,-2 2 27 0,-6 0 25 0,7 4 28 15,-1-5 22-15,1 7-100 0,-1 1-171 0,-6-3-87 0,8 6-41 0,-3 0-25 0,3 5-16 0,-3-2-9 0,-5 0-11 0,5 3-6 0,4 3-3 0,-9 0-8 0,0 3-6 0,5 3-6 0,2 0-3 0,-7 3-4 16,8 0-2-16,-8 6-2 0,6 1-1 0,-1 2 2 0,-5 1-1 0,8 2 1 0,-8 3-5 16,5 1-7-16,-5 2-8 0,7 0-4 0,-7 1-3 0,7 2-3 0,-7-2-2 15,0 2-7-15,7 0-3 0,-7 4 0 0,6-4-4 0,-6-2-1 0,7 2-2 0,-7-2-3 16,5-2-5-16,-5-3-2 0,9 3-6 0,-9-7-5 0,5-1-4 0,0-3-7 15,-5 1-1-15,8-7-5 0,-8 0-2 0,5 2-1 0,3-7 2 0,-8 2 6 16,0 0 4-16,8-3 13 0,-8-3 11 0,0 0 15 0,0 0 12 0,0 0 8 16,0 0 5-16,0-9 5 0,-8 3 5 0,8 2 2 0,0-11 3 0,-8 6 1 0,8-6-1 15,-5 0-2-15,-3-5-6 0,3 1-8 0,0 0-6 0,-4-5-9 0,4-1-9 16,-2 1-3-16,1 0 1 0,-8-3 4 0,7 5 1 0,2-4 0 16,-8 3 5-16,7-7-1 0,-2 6 2 0,1-6-2 0,2 5 0 0,-4-5-2 0,4 2-2 0,0-2 0 15,-3 2-3-15,8-2-4 0,-5 0-3 0,5 2-5 0,0-2-3 0,0 2-4 16,0 1-5-16,0-1-2 0,5 4-3 0,-5 0 0 0,8 3 0 0,-8 2 0 15,5 0-3-15,0 4 2 0,4 0-2 0,-4 1 5 0,10 4-1 0,-9 1 2 16,7-3 3-16,-8 3 2 0,9 5 2 0,-1 4 5 0,-1 0 3 0,2 0 2 16,4 4 2-16,-2 1 2 0,-5 5 2 0,9-4 2 0,-7 9 2 0,1-6-2 0,4 4 3 15,-4 8 0-15,-9-2 2 0,11 1 1 0,-11-1-1 0,8 0 0 0,-13 7 0 0,5-2 0 16,-5 4-1-16,0-3 1 0,0 4 0 0,0-4-3 0,-5 5 1 0,-2-6-4 16,1 1-5-16,1 3-9 0,-11-4-10 0,11 1-13 0,-9-5-14 0,1 5-16 15,1-6-20-15,5 1-23 0,-6-1-21 0,1-4-28 0,4 0-33 0,-3 0-35 16,3-2-40-16,-5-3-71 0,5 0-81 0,3 6-71 0,0-12-62 0,-9 7-12 15,7-8 9-15,1 7 25 0,-1-10 29 0,7 5 39 0,-7-10 38 0,0-1 44 0,7 2 50 16,0-5 50-16,0 0 56 0,0-7 70 0,7 2 80 0</inkml:trace>
  <inkml:trace contextRef="#ctx0" brushRef="#br0" timeOffset="19047.4">15512 5912 0 0,'20'-15'47'0,"-6"0"158"0,6 0 83 0,-8 0 60 0,0 0 46 0,-4 2 45 0,0 3 43 0,-3-5 43 0,1 4 41 0,-1 2 36 0,-5 0 34 0,0-1 34 0,0 4 33 0,7 3-125 0,-7 3-216 0,0 0-100 0,-7-6-46 0,7 6-27 0,0 0-17 0,0 0-25 15,0 0-27-15,0 0-29 0,0 0-27 0,0 0-20 0,0 6-13 0,0-6-21 0,0 9-10 16,0-3 0-16,0 3-10 0,0 0-13 0,0 1-3 0,0 5-1 16,0 4 3-16,0 1 6 0,7-1 9 0,-7 0 4 0,0 7 2 0,9-2-5 15,-4 1-11-15,-5 3-20 0,7-4-27 0,-1 1-24 0,0 4-24 0,-6-4-29 0,8-1-30 16,-1 1-38-16,-2-1-43 0,1 1-53 0,2-7-54 0,-3 2-75 0,3 1-79 16,-3-7-48-16,2-5-32 0,0 2 7 0,0-1 27 0,-1-5 35 0,7-1 39 0,-6-4 45 15,-1 0 46-15,7-4 52 0,-5-1 55 0,-3-5 60 0,8-5 59 0,-8 0 69 16,9 0 82-16</inkml:trace>
  <inkml:trace contextRef="#ctx0" brushRef="#br0" timeOffset="19334.96">15917 6062 0 0,'5'-15'18'0,"-5"2"135"16,8-3 74-16,-8-4 52 0,5 7 42 0,-5-8 42 0,0 3 41 0,0-1 43 0,0-2 43 16,0 6 41-16,-5-3 38 0,5 2 32 0,0 1 32 0,0 1-94 0,0 0-168 15,-8-1-77-15,8 4-34 0,0 2-17 0,0 5-10 0,-5-5-17 0,5 3-21 16,0 0-27-16,0 3-27 0,0 3-28 16,0 0-24-16,-5 0-20 0,-4 0-14 0,9 3-15 0,-5 3-14 0,-2 4-15 0,-6-1-12 0,7 0-9 0,-7 6-10 15,6 0-3-15,-7 0-3 0,1 0 0 0,-1 4 3 0,4 0 0 16,-3 1 1-16,-3 1-3 0,5-2-1 0,-2-4-2 0,0 4-3 0,-1-1-3 0,2 2-4 0,-1 0 0 15,5-6-4-15,-3 7-1 0,-4-6-4 0,9-2 0 0,-7 2-4 16,8 1 1-16,-11-7 5 0,11 0-1 0,-1 0 2 0,1 2-2 0,-3-1-2 16,8-4 0-16,-8-2-2 0,8 5 2 0,0-4 2 0,0-1 4 0,0 2 4 0,8-6 1 15,-8 5 4-15,8-1 0 0,-3 1 2 0,-5-5 2 0,11 7 6 0,-4-7 4 16,2 3 5-16,3-3 5 0,0 0 1 0,3 0 4 0,-4 0 1 0,10 0-2 0,-9 0 0 16,8 0-13-16,0-3-13 0,-1 3-19 0,-6 0-24 0,5-7-30 0,3 7-30 0,-1-5-45 15,0 5-46-15,-1-4-109 0,2 4-134 0,-11-5-60 0,11 5-18 0,-8-6 1 16,6 2 11-16,-11-1 28 0,4 1 32 0,-5-1 39 0,5 1 44 0,-4-8 48 15,-8 3 53-15,5 0 57 0,-5-1 65 0</inkml:trace>
  <inkml:trace contextRef="#ctx0" brushRef="#br0" timeOffset="19568.91">16094 5873 0 0,'0'-10'22'0,"0"-5"139"0,5 4 82 15,-5-2 57-15,0-2 46 0,0 0 41 0,0 5 40 0,-5-8 42 0,5 3 42 0,0-1 41 16,0 7 37-16,0-6 36 0,0 6 36 0,0-3-97 0,0 3-171 0,0 5-90 0,0-1-49 0,0 5-27 15,0-6-16-15,0 6-21 0,0 0-19 0,0 0-27 0,0 0-30 0,0 0-26 0,0 0-26 16,0 0-16-16,0 0-7 0,0 6-9 0,0 3-10 16,5-3-7-16,-5 3-6 0,7 1-1 0,-7 1-2 0,6 2-1 0,-1 8 6 0,3-6-9 0,0 3 0 15,-3 1 0-15,2 2 0 0,-1 3 0 0,0 1-23 0,-6-7-51 0,8 12-33 16,-8-5-40-16,7-1-45 0,-7 0-43 0,0 0-45 0,0 5-63 16,5-3-72-16,-5-2-97 0,0 1-101 0,0-1-32 0,0-5 7 0,0 2 26 0,0-8 31 0,0 2 42 15,0-6 48-15,-5 3 54 0,5-9 58 0,0-3 57 0,0 0 58 0,0 0 70 16,-7 0 71-16</inkml:trace>
  <inkml:trace contextRef="#ctx0" brushRef="#br0" timeOffset="19726.74">16073 6088 0 0,'-6'-5'29'0,"6"-1"144"0,-5 2 77 0,5-2 56 16,-9-3 45-16,2 3 44 0,7-3 44 0,-5 0 39 0,5-7 37 0,-7 7 32 0,7-2 24 0,0 7 24 0,0-5 22 0,0 4-112 0,0-5-195 0,7 4-93 16,-7 3-47-16,5-3-29 0,-5-3-21 0,7 3-23 0,2-3-24 0,-4-1-23 15,1 4-20-15,6-3-12 16,2 4-5-16,-7-5-12 0,12 5-16 0,-6-3-24 0,0 3-32 0,8-1-32 0,-2 2-34 0,1 4-37 0,-3-6-36 0,4 6-67 0,-3-5-78 15,3 5-85-15,-3 0-85 0,3 0-31 16,-2 0-4-16,-6 0 12 0,6-4 25 0,-4 4 38 0,-1-6 43 0,-9 6 47 0,8-5 49 0,-7 1 52 0,1-1 55 0,-7 1 68 16,6-2 74-16</inkml:trace>
  <inkml:trace contextRef="#ctx0" brushRef="#br0" timeOffset="20137.09">16580 5739 0 0,'9'0'48'0,"-4"0"163"0,2-4 92 0,-1-1 64 0,1 1 50 0,-7-1 43 15,0 1 40 1,0-7 32-16,0 1 26 0,0 1 24 0,0-1 20 0,6 5 20 0,-6-4 20 15,0 3-135-15,8 2-218 0,-8-1-113 0,0 5-51 0,0 0-30 0,0 0-14 16,0 0-13-16,0 0-15 0,0 0-8 0,0 0-2 0,0 0-3 0,0 0-1 16,-8 5-2-16,8-1-5 0,-6 2-7 0,-1-3-11 0,1 3-8 0,-1 3-9 0,2 0-5 15,-4 3-3-15,-3-3-3 0,6 1-3 0,-8-1-1 0,7 0-2 0,-6 3-2 16,2-3-1-16,3 1-2 0,-4-5-2 0,-2 4-2 0,8-5-4 0,-6 7 1 16,-2-7-4-16,7 2 0 0,-6-1-1 0,7-1 1 0,-7 2 2 0,8-6 1 0,-9 4 2 15,7-4 3-15,-1 0 4 0,3 0 2 0,-2-4 3 0,7 4 3 16,-7-6 2-16,2 2 3 0,5-1 1 0,0-1 2 0,0 2 3 0,0-7 0 0,0 7 4 15,0-5 4-15,0 0 4 0,0-3 4 0,0 3-2 0,5-6 0 0,2 6-2 16,-7-6 0-16,7-1-1 0,-2 3 3 0,3-1 1 0,-1-1 1 0,-2-1 5 0,9 2 0 16,-9 0 1-16,9 0-2 0,-1 4-3 0,0-1 3 0,0 1 4 0,0 1 2 15,8 0 2-15,-8 3 5 0,6 0-1 0,-7 2 1 0,8-1 0 0,1 5-3 16,-9 0-2-16,1 5 1 0,1-5-3 0,-4 4-1 0,-1 8-2 0,-4-3-1 16,2 0-5-16,1 6 1 0,-8 1-3 0,0-2-1 0,0 5-1 0,-8 6 1 15,8-1 1-15,-7 0-3 0,-7 1 1 0,9 5-4 0,-8-2-3 0,7 2-1 0,-7-2-3 16,1 2-3-16,3-6-3 0,-3 6-2 0,6-11-2 0,1 5-6 0,-4-3-4 15,9-2-6-15,0 2-5 0,0-8-4 0,0 1 0 0,0 1-2 0,9 1-3 16,-9-7-1-16,5 0 3 0,1 1-3 0,1-5-1 0,7 4-4 0,-9-2-6 16,8-2-9-16,0-5-13 0,0 0-17 0,1 4-19 0,6-4-34 0,-1-4-35 0,-1 4-59 15,1 0-69-15,2-5-92 0,5 5-98 0,0-7-37 0,0 4-8 16,6 3 12-16,-5-6 22 0,4 1 29 0,-4 1 36 0,6-2 40 0,-1-3 45 0,-5 0 51 0,4-1 55 16,-4-1 68-16,7-4 71 0</inkml:trace>
  <inkml:trace contextRef="#ctx0" brushRef="#br0" timeOffset="20548.75">17812 5936 0 0,'0'19'39'0,"0"-4"163"0,0-5 102 0,0-1 70 0,0-4 52 0,0-5 31 0,0 0 21 0,0 0 19 0,0 0 17 0,7-5 17 0,-7 1 18 0,7-1 16 0,-2 1 16 0,3-2-134 15,-3 0-212-15,9 3-125 0,-9 3-79 0,2-6-33 0,7 6-18 0,-9-6 4 0,3 6 9 0,5-3 10 0,-5 3 4 0,3 0 5 16,2 0 2-16,0 0 0 0,6 0 2 0,-4 3 1 0,9 3-1 0,-3 0 0 0,5-3 0 15,-2 9 3-15,10-3 0 0,-2 0 4 0,1 1 1 0,7 4 3 0,-2 2 4 16,1-3 0-16,6 7 3 0,2 1 0 0,-2-2 1 0,7-1 0 0,1 7 1 16,0-5 1-16,5 5-1 0,7-1 2 0,1 1-2 0,-2-1-2 15,6 6-2-15,10-2-4 0,-2 2-4 0,6 4-3 0,1-6-3 0,0 8-1 16,7-3 1-16,-2 1-2 0,9 6-3 0,-4-11-3 0,5 6 0 0,2-2 0 0,-3-3-2 0,5 0-1 16,1-7-2-16,-1 6 2 0,0-8-1 0,7 3 2 0,-8-4 2 0,3-2-4 0,-4 2-2 15,-2 1-2-15,2-8 3 0,4 2-1 0,-9 1 0 0,1-2-2 0,-7-4-2 16,7-1-1-16,-8 0 1 0,2 3 0 0,-8-3 0 0,1 1-1 0,-7-7-2 15,1 3 1-15,-2-1 1 0,-12-1-2 0,7 2 1 0,-14-6-1 0,2 6-1 0,-10-6 2 16,3 4 2-16,-5-4-4 0,-9 0 0 0,-2 0-7 0,-3-4-11 0,-10 4-12 16,3 0-10-16,-7-6-10 0,-7 6-7 0,-2-6-22 0,-4 2-26 0,2-1-23 15,-9-1-28-15,0-3-24 0,0 5-26 0,-9-5-20 0,-3-3-21 0,6 3-27 0,-7 0-35 16,0-1-38-16,0-4-44 0,0 4-45 0,-6-1-39 0,6 1 2 0,-8 5 24 16,8-3 32-16,-6-3 35 0,6 8 37 0,0-9 37 0,0 8 36 0,6-1 36 0,1-5 45 15,-8 5 48-15,14 1 52 0,-7-1 67 0</inkml:trace>
  <inkml:trace contextRef="#ctx0" brushRef="#br0" timeOffset="20911.2">22540 6801 0 0,'7'-6'74'0,"-2"2"63"15,3-1 41-15,0-5 38 0,-3 4 34 16,1 3 36-16,-6-3 37 0,7 1 37 0,-7 1 38 0,6-7 34 0,-6 7 35 0,0 4-7 0,0-4-29 0,0 4-48 16,0-11-56-16,0 11-31 0,0-4-15 0,-6-2-9 0,6 1-10 0,0 5-12 15,0-4-10-15,0 4-13 0,0-6-14 0,-7 6-12 0,7 0-13 0,0 0-16 16,0 0-19-16,0-5-20 0,0 5-22 0,0-4-21 0,0 4-20 0,7 0-20 16,-7 0-19-16,0 0-15 0,6-5-15 0,-6 5-11 0,8 0-8 0,-3 0-4 0,2 5-3 15,-1-5 3-15,0 4 3 0,9 1 6 0,-2 1 5 0,-2-2 7 16,4 7 9-16,4-7 7 0,-6 7 8 0,6-3 4 0,7 7 3 0,-8-4 1 15,10 4-5-15,-1-2-3 0,-3 7-3 0,3-4-4 0,7 2-4 0,-3 1-2 16,8 2-2-16,-7 3-1 0,8 1-2 0,5-1 1 0,-6-6 1 0,7 13-1 0,-2-7-2 16,3 0 0-16,5 0-1 0,-6 1-1 0,7-1 2 0,-2 1-1 0,-5-1 1 15,7 1 1-15,-9-1 1 0,4 0 2 0,2-5-1 0,-5 8-1 16,1-9-1-16,0 1 2 0,-1 2-5 0,2-3-2 0,-10-3 0 0,2 0 0 0,-5 0 0 16,-2-5 0-16,-6-1 0 0,1 0 0 0,-8 3 0 0,1-9 0 0,-15 3 0 15,9-2 0-15,-14 2 0 0,0-6 0 0,0 0 0 0,-14 0 0 0,1 0 0 0,1 0 0 16,-7-6 0-16,-1 6 0 0,-13-4 0 0,6-2 0 0,-12 3 0 15,7-3 0-15,-7 0 0 0,-6 2 0 0,6-1 0 0,-6 0 0 0,5 1 0 0,-4-2 0 16,-4 2 0-16,9 4 0 0,2 0 0 0,3-5 0 0,2 10 0 0,0-5-11 16,-1 4-83-16,1-4-10 0,6 10-14 0,6-5-14 0,-8 0-22 0,4 5-25 15,4-1-26-15,-7 1-34 0,8 1-38 0,-1-2-67 16,1 1-78-16,-2-1-79 0,3 0-76 0,-1 3-21 0,0-3 9 0,4 0 21 0,-4 1 34 0,6-1 38 0,1 3 43 16,-8-8 47-16,7 1 47 0,0 4 55 0,-8-3 58 0,8-6 71 0,3 4 78 0</inkml:trace>
  <inkml:trace contextRef="#ctx0" brushRef="#br0" timeOffset="22050.16">17739 8045 92 0,'-11'6'193'0,"3"-6"66"0,-4-6 47 0,-1 1 36 0,6 1 29 0,0-5 25 0,-6 3 25 0,8-3 25 0,-3 0 25 0,8 3 24 0,-6-4 24 0,6 5-64 0,0-4-111 0,0 5-90 0,-5-2-78 0,5 1-32 0,0 5-9 0,0-4 1 0,0 4 2 0,0 0 1 0,0 0-2 0,0 0-8 15,0-6-8-15,0 6-12 0,0 0-11 0,0 0-14 0,0 0-18 0,0 0-13 16,0 0-16-16,-7 0-11 0,7 6-13 0,0-2-9 0,0 1-9 0,-9 5-5 0,9-7-3 16,0 8 0-16,-5 5 0 0,5-7 2 0,0 6 2 0,0-6 7 0,-6 6 2 15,6 0 2-15,0-1 3 0,0 0 0 0,0-4-1 0,0 5-2 0,0-6 1 16,0 6-2-16,0-6-1 0,0 3-1 0,6-3 0 0,-6 1-1 0,0-5 1 15,5-1 1-15,4 1 0 0,-9-1 5 0,7 2 5 0,-2-6 6 0,1 0 7 16,2 0 5-16,-3 0 6 0,3 0 5 0,-3-6 5 0,2 2 5 16,7-1 3-16,-8-4 6 0,1 5 4 0,-2-8 4 0,3 3 4 0,3-6-1 0,-3 6-1 0,-8 0-2 15,7-7-4-15,-1 7-3 0,-6-6-6 0,8 6-4 0,-8-6-4 0,0-1-6 16,0 7-4-16,-8-6-5 0,8 0-20 0,-6 0-10 0,6 0 0 0,-7 2 0 16,-1-2 0-16,3 0 0 0,-1 0 0 0,-2 2-15 0,3-2-20 0,-2 0-5 15,1 6-8-15,6-6-5 0,-7 6-7 0,0-3-6 0,0 8-7 0,7-1-13 0,0 1-15 16,-5 4-18-16,5-6-21 0,0 6-25 0,-8 6-28 0,3-6-24 0,5 4-25 15,-8 1-18-15,2-1-17 0,1 8-30 0,-2-3-32 0,-2 6-45 0,4-2-51 0,-1 2-41 16,-6 0-35-16,3 0 4 0,2-1 23 0,2 6 36 0,-1-5 42 0,-1-1 42 16,1 2 40-16,-2-7 40 0,8 6 38 0,-5-2 45 0,5-2 46 0,-7-1 69 0,7-5 56 15,0 5 44-15,0-6 59 0,0 1 60 0,0-5 54 0,0 0 48 0,0 4 46 0,0-4 37 16,0 0 31-16,0 0 25 0,0-4 21 0,7 4 16 0,-7 0 18 0,5-5-22 16,3 1-40-16,5 4-64 0,-7-6-74 15,6 2-48-15,2 4-33 0,4-5-27 0,3 5-25 0,-2 0-8 0,1-6-6 0,7 6 3 0,-3 6 9 0,10-6 7 16,-2 0 5-16,7 5 3 0,-4-1 0 0,9 2 1 0,-5-2-1 0,12 1-2 15,2 4-1-15,-1-3-1 0,8 3-4 0,-4 7-8 0,4-7-7 0,6 0-12 16,5 6-8-16,1 0-10 0,-1 0-4 0,8-2-7 0,-3 2-7 0,11 0-4 0,3 4-7 16,2-4-6-16,0 0-5 0,5 0-2 15,6 4-3-15,-3-5-4 0,10 6-4 0,1 0 0 0,-1 1 0 0,-1-3 0 0,9 7 1 0,1-1-1 0,-4 0-6 16,9 1 2-16,0-1 2 0,-1 6-2 0,1-6-3 0,0 5-1 0,0-5-1 0,8 6 2 16,-11-6 4-16,10 1 1 0,-7-1-5 0,5 1 2 0,2-1-3 0,-7 1 0 15,6-1 1-15,1 0-1 0,-7-3 1 0,0 3 2 0,-1-5 6 0,-4 0-1 16,3 1 1-16,-11 1-1 0,6-2-2 0,-6-4 1 0,-6 0 6 0,-3-2-1 0,-3 2 2 15,-7-6 1-15,-1 6 3 0,-7-5 1 0,1-1 2 0,-14-3-2 0,1 3 0 16,-1-4 0-16,-11 5 0 0,-2-4 1 0,2-2-2 0,-16 1-3 0,2-1-2 16,-7-4 0-16,-2 5-2 0,-3-5-3 0,-8 0-8 0,1 0-12 0,-8 6-13 15,1-6-13-15,-6 0-11 0,-4-6-24 0,-2 6-29 0,-2 0-31 0,-6-5-40 0,-6 1-43 16,6-1-47-16,-8 1-110 0,-2-2-138 0,-4-4-54 0,1 1-15 0,1-2 12 16,-2-2 22-16,-7 4 29 0,3-6 30 0,4-1 42 0,-4-2 47 0,2-3 53 15,-2 1 53-15,5 1 61 0,0 0 65 0</inkml:trace>
  <inkml:trace contextRef="#ctx0" brushRef="#br0" timeOffset="22334.26">24095 8559 0 0,'-11'4'43'0,"-1"2"164"0,-2-6 102 0,1 0 71 0,0 0 54 0,-6 0 44 16,6 0 42-16,-2-6 37 0,3 6 35 0,5-4 27 0,-6-1 24 0,8 1 19 0,5-1 18 0,-8-2-136 0,8 7-221 0,0 0-125 0,0 0-75 0,0 0-35 0,8-3-18 0,-8 3-17 0,0 0-17 0,0 0-12 15,0 0-10-15,5 0 0 0,3 0 3 0,-3 3 6 0,2-3 3 0,0 7 2 16,5 2-1-16,1-4-4 0,6 5-3 0,2-1-3 0,-3 6 0 0,3-5 1 0,6 5 6 15,-3 3 1-15,10-2-2 0,-8 2-4 0,6 2-2 0,-5 1-4 0,4-2-3 16,3 6-1-16,5-1 0 0,-7 6-1 0,2-8 0 0,-2 8 0 0,7 0-1 16,-8 4 0-16,-4-4-1 0,5 4-2 0,-6-1 0 0,1-3 1 0,-8 1-1 15,1-3 0-15,-1 2 0 0,-7-12 1 0,-3 6 2 0,-4-3 2 0,2-8 6 0,-7 2 3 16,0 1 0-16,-7-7 3 0,-7 6-1 0,2-10-3 0,1 5-6 16,-17-4-9-16,1-2-15 15,3 1-20-15,-15-1-17 0,7 1-32 0,-8-5-37 0,-7 4-57 0,2-4-65 0,0 0-123 0,-8 0-140 0,2 0-92 0,-2 0-59 0,-5 0-18 16,-1-4 10-16,-6-1 23 0,-1 1 35 0,-6-1 39 0,9-5 46 0,-15 0 53 0,-2-1 59 15,-3-2 70-15,-4 4 77 0,4-3 100 0,-1 3 108 0</inkml:trace>
  <inkml:trace contextRef="#ctx0" brushRef="#br0" timeOffset="23030.88">15253 7763 0 0,'5'-10'23'0,"4"-5"142"0,-4 5 81 0,0 1 61 0,-5 4 51 0,8-5 45 0,-8 5 40 0,0 1 33 0,0-8 27 0,0 9 19 0,0-3 15 0,0 6 13 0,0 0 11 0,0 0-112 0,0 0-184 0,0 0-95 0,5 6-49 0,-5-3-31 0,8 9-22 16,-8-3-18-16,8 1-17 0,-8-1-6 0,5 6-6 0,-5 4 4 0,6-4 4 0,-6 6 6 0,8-3 5 0,-3 1-1 0,-5 7-6 0,0-3-7 16,7-2-6-16,-7 3-8 0,0 0-2 0,6 1-2 0,-6-1-5 0,0 6 1 0,7-6 0 15,-7 5-3-15,0 0-1 0,7 0-1 0,-7-3-2 0,0 2 1 0,7 2-3 16,-2-6-1-16,-5 1-3 0,0-6-1 0,8 1-2 0,-3-2-3 0,-5-2 1 16,8-7-3-16,-8 6 2 0,6-9-2 0,-6 3 1 0,0-3 3 0,5-2 3 15,-5-4 6-15,0 0 6 0,0 0 8 0,0 0 5 0,0 0 6 0,0 0 5 0,0 0 2 16,0 0 3-16,0 0 0 0,0 0 1 0,-5-4 3 0,5-2 1 0,0-3 3 0,-6 3 2 15,-2-3-1-15,8-6 0 0,-5 6-1 0,-3-7-1 0,3 1 1 16,-2 1 0-16,0-5 0 0,0-2 3 0,1 2 1 0,-1-5 5 0,2 0-3 0,-3-1 2 16,2 1-5-16,1-6-6 0,5 2-5 0,-8-3-3 0,8 4-6 0,-8-4-3 0,8 7-1 15,0-6 1-15,0 2-3 0,0 2-4 0,0-2-4 0,0 7-5 0,0-2-3 16,8 3-3-16,-8 1-2 0,8 4 0 0,-8 0-3 0,5 0 2 0,1 6-4 16,2-1-3-16,-3 1-3 0,2 4-7 0,-1-5 2 0,1 4 0 0,7 1 2 15,-9 5 0-15,8-4 1 0,-5 4 2 0,3 0 1 0,5 4 3 0,-11-4 1 0,8 5 1 16,-8 4 3-16,11-2 2 0,-11 2 3 0,1 0 2 0,-1 2 1 0,3 2 0 15,-8 8 3-15,8-6-1 0,-8 4-3 0,0 5-5 0,-8-5-4 0,8 7-8 0,-8 2-7 16,-3-3-11-16,6 4-13 0,-11 2-10 0,11-3-15 0,-13 2-15 0,2 4-17 16,5-6-20-16,-2-2-21 0,0 2-22 0,-1-4-27 0,1 1-26 0,1-1-31 15,-2-3-29-15,1-8-54 0,5 2-64 0,3 0-52 0,-3-5-47 0,-2 4-7 0,10-8 13 16,-9 3 25-16,4-3 31 0,5-3 36 0,0-3 40 0,0 0 41 0,0 0 45 0,0 0 46 16,0 0 49-16,0-3 62 0,5-8 75 0</inkml:trace>
  <inkml:trace contextRef="#ctx0" brushRef="#br0" timeOffset="23236.6">15721 7757 0 0,'20'-13'28'0,"-7"-3"149"0,-6 7 87 16,4-6 63-16,-3 1 48 0,0 4 45 0,-3-1 42 0,-5-2 41 0,8 7 37 0,-8-3 34 0,0-1 30 0,0 4 27 0,0 1 27 0,0 5-112 0,5-4-193 0,-5 4-101 0,0 0-59 0,0 0-31 0,0 0-18 0,0 0-22 0,0 0-23 0,0 0-22 16,-5 4-20-16,5-4-15 0,0 5-9 0,-8 1-8 0,8-2-6 0,0 7-8 15,0-1-8-15,-5-1-6 0,5 6-8 0,0 0-2 0,0 4 0 0,-8-1 2 16,8 3 2-16,0 3 2 0,0 1 4 0,0-6-9 0,0 11-16 0,0-6-21 15,0 1-23-15,0-1-29 0,0 6-33 0,0-2-28 0,0-4-32 0,0 6-39 0,8-5-44 16,-8-1-78-16,0 0-90 0,5 1-75 0,3-7-60 0,-8 3-12 0,5-2 15 16,0-4 31-16,-5-6 38 0,9 3 45 0,-4-9 46 0,2-3 47 0,-7 0 48 0,6-3 54 15,2-3 57-15,-2-3 72 0,-6-3 83 0</inkml:trace>
  <inkml:trace contextRef="#ctx0" brushRef="#br0" timeOffset="23531.8">15962 7948 0 0,'0'-20'17'0,"8"-3"131"0,-3 2 76 0,3-3 56 0,-8 6 50 0,5-7 47 0,-5 1 42 0,0 3 43 16,0 2 41-16,7-6 35 0,-7 11 34 0,0-5 30 0,0 7 27 0,0-2-96 15,0 4-164-15,0 1-82 0,0 5-39 0,0-7-27 0,0 7-25 0,0 4-25 0,0-6-21 16,0 6-22-16,0 0-21 0,0 0-17 0,0 0-16 0,0 0-11 0,0 0-13 16,-7 6-12-16,2-6-11 15,5 4-13-15,0 7-8 0,-8-7-7 0,3 5-3 0,-3 1-4 0,2 4-1 0,-1-2-2 16,1 1 0-16,-7 7 0 0,0 0-1 0,8 0-1 0,-9-7 2 0,-1 8 1 0,4-2-5 0,-2 2-1 0,6-3-4 0,-7 1-1 16,1-4-5-16,-1 5-2 0,9-6-2 0,-8 0-3 0,8 2-1 0,-11-1-2 15,11-1-1-15,-1-4-1 0,-1 5-3 0,7-6-1 0,-6 1-2 0,-1-1 0 16,7 2 0-16,0-1-1 0,0-5 3 0,0 5-1 0,0-6 3 0,0 5 1 15,0-4 1-15,7 1 2 0,-7 3 2 0,6-3 3 0,1-2 2 0,-1 2 5 16,-1-3 2-16,11 3-2 0,-3-2-1 0,-8 1-7 16,9-5-11-16,4 6-18 0,-4-6-18 0,6 0-29 0,-1 0-32 0,2 0-44 15,-11-6-51-15,11 6-96 0,6 0-121 0,-9-5-59 0,1 5-29 0,1-4-2 0,-1-2 15 16,2 3 23-16,-3-3 30 0,3 2 37 0,-10-7 40 0,10 1 47 0,-8 1 51 0,1-6 60 16,-2 0 63-16,2 0 87 0,-1-4 88 0</inkml:trace>
  <inkml:trace contextRef="#ctx0" brushRef="#br0" timeOffset="24359.6">16283 7635 61 0,'-16'0'135'0,"11"0"41"0,-8-4 30 0,7 4 30 0,-9 0 26 0,10-6 29 0,-7 6 30 15,-3-5 29-15,10 1 27 0,-9 4 27 0,9-5 23 0,-2 1-51 16,-1-2-95-16,2 6-55 0,0-5-30 0,6 1-15 0,-7-1-5 0,7 5-5 0,-5-4-8 31,5 4-9-31,0 0-13 0,0-6-8 0,0 0-9 0,0 6-6 0,0-4-7 0,0 4-8 16,0-5-8-16,0 1-12 0,5-2-5 0,-5 1-6 0,0 1-4 0,0-1-5 15,7 1-6-15,-7-2-2 0,6-3-6 0,0 3-7 0,-6 2-8 0,8-7-5 16,-1 7-6-16,-2-5 1 0,1 4-5 0,2-1-2 0,-3-4-2 0,3 7-8 16,-1-3-4-16,-1 0-7 0,0 2-2 0,-6-1-5 0,5 5-4 0,-5 0 0 0,0 0-2 15,0 0-2-15,0 0 0 0,0 0 0 0,0 0-4 0,7 0 2 0,-7 0-3 16,0 0 0-16,-7 5 1 0,7-5 1 0,0 4-1 0,0-4 0 0,0 0 2 0,0 6-2 15,0-6 1-15,0 0 0 0,0 0-2 0,0 0 4 0,0 0-1 0,0 0 4 16,0 0 2-16,0 0 3 0,0 0 5 0,0 0-1 0,0 0 5 0,0 0 1 16,0 0 2-16,0 0 3 0,0 0-1 0,0 0 1 0,0 0-1 0,0 0 1 0,0 0-1 15,0 0 0-15,0 0-2 0,0 0 0 0,0 0-2 0,0 0 0 0,0 0-2 16,0 0 0-16,0 0-1 0,0 0 2 0,0 0-1 0,0 0 2 0,0 0-2 16,0 0 2-16,0 0 0 0,0 0 1 0,0 0 0 0,0 0 1 0,0 0 1 15,0 0 0-15,0 0 1 0,0 0 0 0,0 0 0 0,0 0 1 0,0 0-1 0,0 0 0 16,0 0-1-16,0 0 0 0,0 0 0 0,0 0 0 0,0 0 2 0,0 0-2 15,0 0 1-15,0 0 0 0,0 0-2 0,0 0 1 0,0 0-2 0,0 0-2 16,0 0-2-16,0 0-3 0,0 0-3 0,0 0 0 0,0 0 0 0,7 0-1 16,-7-6 2-16,8 6-1 0,-8 0 1 0,6 0 3 0,-6 0 2 15,7 0 3-15,-1 0 4 0,-1 0 2 0,-5-4 7 0,8 4 7 0,0 0 5 0,-8 0 4 0,5 0 5 16,-5 0-1-16,0 0 4 0,6 0-2 0,-6 0 0 0,0-5-3 0,0 5 0 16,0 0-3-16,7 0-4 0,-7 0 0 0,0 0-6 0,0 0-1 0,0 0-5 0,0 0-1 15,0 0-3-15,0 0-1 0,0 0 1 0,0 0-4 0,0 5 3 0,-7-5-1 16,7 0-1-16,0 4 0 0,0-4-4 0,0 0-1 0,0 0-4 15,0 0-4-15,0 0-1 0,-6 6-3 0,6-6-5 0,0 0 0 0,0 0-3 0,0 0-1 16,0 0-1-16,0 0-1 0,0 0 3 0,0 0-1 0,0 0 5 0,0 0 1 0,0 0 3 16,0 0 4-16,0 0 1 0,0 0 3 0,0 0 2 0,0 0 0 0,0 0 2 15,0 0 1-15,0 0 1 0,0 0 1 0,0 0-2 0,0 6 1 0,0-6-1 16,0 0 0-16,0 0 0 0,0 0 0 0,0 0 0 0,-5 0 1 0,5 0 0 0,0 0 0 16,-8 0 1-16,8 0 0 0,0 0 1 0,-8 0 0 0,8 0 1 0,-5 0 0 15,5 0 0-15,0 0 1 0,-6 0 3 0,6 0-1 0,0-6 2 0,-7 6 1 16,7 0-2-16,-6-6 2 0,6 6 2 0,0-4 0 0,0-1 6 0,-8 5 3 15,8-5 6-15,0 5 5 0,0 0 4 0,0-4 3 0,0 4 6 0,-7-6 4 0,7 6 3 16,0 0 6-16,0 0 0 0,0 0 3 0,0 0-1 0,0 0-2 0,0 0-5 16,0 0-7-16,0 0-8 0,0 0-11 0,0 0-8 0,0 0-13 0,0 0-11 15,0 0-5-15,0 0-5 0,0 6 2 0,7-2 2 0,-7 1 2 0,0 0 1 0,8 5 3 16,-8-1 3-16,6 1 4 0,-6 5 6 0,7 0 6 0,-1 0 6 0,-6 0 6 16,5 3 7-16,-5 1 2 0,8 2 0 0,0-2-5 0,-8 5-7 15,5-3-3-15,-5 3-1 0,6 0-2 0,1 4-6 0,-7-3-1 0,5-1-3 0,4 2-9 0,-2-3-9 16,-7 3-8-16,5-3-12 0,1 3-12 0,2-7-19 0,-3 5-22 15,3-3-26-15,-3-3-33 0,2 1-37 0,0 2-40 0,-2-8-46 0,3 2-71 0,-1 0-86 16,-2 0-70-16,-5-6-62 0,9 1-16 0,-4 1 8 0,0-1 23 0,3-7 31 0,-8-3 41 16,6 6 42-16,1-6 49 0,-7-6 52 0,6 3 54 0,-6-3 58 0,7-4 69 15,-7 5 79-15</inkml:trace>
  <inkml:trace contextRef="#ctx0" brushRef="#br0" timeOffset="24564.28">16283 7890 0 0,'-16'0'103'0,"5"-6"93"0,4 6 61 0,-7 0 51 0,2-5 42 0,6 5 40 0,0-4 35 0,-1 4 30 0,-1-6 27 0,8 3 23 0,0 3 22 0,0 0-12 0,0-6-32 0,0 6-94 0,0 0-128 0,0-4-66 0,0 4-35 0,0 0-23 0,0-5-20 0,0 5-19 16,8-6-19-16,-8 3-10 0,7 3-7 15,-7-7-8-15,6 2-5 0,5 1-7 0,-4-1-11 0,7 1-12 0,-1-2-21 0,8-3-21 0,-3 4-26 0,3-5-25 16,-2 0-20-16,6 1-33 0,2 4-34 0,-8-5-64 0,7 1-76 0,1-3-95 16,-9 8-104-16,8-5-40 0,-7-2-10 0,1 2 9 0,0 0 21 0,1 2 31 0,-3-7 38 15,-5 4 38-15,0 1 42 0,1-6 50 0,-2 0 53 0,-4 6 72 0,-3-6 74 0</inkml:trace>
  <inkml:trace contextRef="#ctx0" brushRef="#br0" timeOffset="25258.6">16751 7601 0 0,'0'15'51'0,"-7"-11"165"0,7 7 93 15,-5-7 65-15,-4-4 50 0,9 6 36 0,-7-6 30 0,7-6 27 0,0 6 26 16,-5-4 19-16,5-2 22 0,0 1 24 0,0 5 22 0,0-4-133 0,0 4-229 16,0-5-110-16,5 1-60 0,-5 4-30 0,0 0-13 0,0-6-6 0,0-3 0 0,0 4 1 15,0 5 0-15,0-4 3 0,0-8 0 0,0 8-5 0,0-1-5 0,0 1-6 16,0-2-10-16,0 1-4 0,7 1-3 0,-7-1-4 0,0 1 1 0,0 4-3 15,0-6-4-15,0 0-1 0,0 3-4 0,0 3-4 0,9 0-6 0,-9 0-2 16,0 0-5-16,0 0-2 0,0 0-2 0,0 0-1 0,0 0-3 0,0 0 0 16,0 0-5-16,0 0 0 0,-9 0-7 0,9 0-3 0,0 0-7 0,0 0-1 0,0 3 3 15,0-3 0-15,-7 6 2 0,7-6 2 0,0 0-2 0,0 0-1 0,0 6 2 16,0-2-1-16,0-4 1 0,7 5 4 0,-7-1 4 0,0-4 5 0,0 5 4 0,0-5 3 16,0 6-3-16,0-6 3 0,0 4-3 15,0-4 4-15,0 0-1 0,0 0 5 0,0 0 1 0,0 0 0 0,0 0 2 0,0 0 1 0,0 0-1 0,0 0 0 16,0 0 1-16,0 0-1 0,0 0 3 0,0 0-2 0,0 0 3 0,0 0-1 0,0 0 1 15,0 5-1-15,0-5 3 0,0 0-2 0,0 0 1 0,0 0 0 0,0 0 3 16,0 0 1 0,0 0 2-16,0 0 1 0,0 0 1 0,0 0-1 0,0 0 1 0,0 0 1 0,0 0 1 0,0 0 1 0,0 0 2 0,0 0 1 0,0 0 4 15,0 0 2-15,0 0 1 0,0 0 4 0,0 0 0 0,0 0 2 16,0 0-3-16,0 0 1 0,0 0-3 0,9-5-1 0,-9 5-2 0,5 0-1 0,-5-4-3 0,0 4-4 16,7-6 0-16,-7 6-5 0,6-5-2 0,-1 1-4 0,-5 4-2 0,8-5 1 15,0 1 0-15,-3-2 1 0,1 6 1 0,1-6 1 0,-1 3 1 0,2 3 2 16,-1-6 2-16,-2 2-1 15,1 4 2-15,0-5 2 0,1 5-1 0,1 0 3 0,-3-6 1 0,9 6-1 0,-9 0 2 0,3 0 1 0,5 0 3 0,-7 0 1 0,6 0 1 16,-4 6 2-16,5-6 1 16,0 5 1-16,1-1 0 0,-9 2 0 0,8-3 0 0,1 3 0 15,-2 4-2-15,-5-5 3 0,5 4-3 0,-4 1 0 0,-1-1-3 0,-2 7-1 0,2-7-3 0,-7 2-5 0,7 2-1 0,-7 2-3 0,-7-4-5 0,7 2-2 16,-7 2-1-16,2 1-5 0,-2-2-5 0,-1 1-2 0,-4-2-7 0,0 3-3 16,5-1-5-16,-7-1-2 0,-4-4-3 0,4 5-2 0,1 0-2 0,0-6 3 15,0 0 1-15,0 1 1 0,0-4 3 0,0 3 3 0,-1-3 3 0,9 3 6 16,-10-5 2-16,9 1 6 0,0-5 6 0,1 6 3 0,-2-2 6 0,-1-4 3 0,8 0 4 15,-6 6 5-15,6-6 4 0,0 0 5 16,0 0 9-16,0 0 4 0,0 0 6 0,0 0 2 16,0 0 6-16,0 0 3 0,0 0 2 0,0 0 0 0,6-6 1 0,-6 2-4 0,0-2 0 0,8 1-7 0,-8 1-5 0,7-2-5 0,-2 3-6 0,1-3-5 15,0 2-6-15,9-1-1 0,-10-1-4 0,9 3 0 0,-1-4-1 0,0 2 2 16,0 1-1-16,0-1 4 0,6 5 0 0,-7-4 5 0,9 4 1 0,-1 0 5 16,-1 0 1-16,-7 0 2 0,8 0 1 0,-1 4 1 0,-6 1 0 0,8-1-2 0,-7 1-2 15,-1 5-1-15,-3-4-4 0,4 3 0 0,1 0-2 0,-10 1-1 16,2 5-3-16,0-4 0 0,-2 2-3 0,-5-3-1 0,0 10-3 0,0-5 0 0,-5-2-2 31,5 2-1-31,-7 0-2 0,0 0-8 0,-6 4-6 0,6-4-9 0,-7 0-12 16,4 0-16-16,-3 0-18 0,-8 0-26 0,2-5-36 0,6 3-37 0,-6 1-42 15,-1-2-65-15,-6 3-79 0,-1-6-109 0,8 0-120 0,-7 1-46 0,6-1-6 0,-7 3 15 16,8-9 24-16,-7 7 36 0,0-5 36 0,7-1 49 0,-2 2 52 0,3-6 57 16,-3 5 59-16,-3-1 73 0,4 2 80 0</inkml:trace>
  <inkml:trace contextRef="#ctx0" brushRef="#br0" timeOffset="26235.74">17870 10005 86 0,'0'-9'154'0,"-7"3"45"0,7-4 37 0,0 5 41 0,0-4 41 0,-5 3 39 0,5 2 39 0,0-5 38 0,-8 4 37 0,8-2 37 0,0 4 36 0,0-3-54 0,0 1-110 0,-6 1-55 0,6-2-25 0,0 6-18 0,0 0-13 0,0 0-22 0,0 0-24 0,0 0-22 16,0 0-26-16,0 0-25 0,0 0-23 0,0 0-19 0,-5 0-26 0,5 0-17 15,0 6-18-15,-8-2-12 0,8 7-12 0,0-1-6 0,-5-1-9 0,5 0-7 0,0 6-4 16,-7 0-1-16,7 0-1 0,-7-2 0 0,7 2 3 0,0 0-1 0,0-4 2 15,0 3 0-15,0 0-1 0,0 2 1 0,7-2 0 0,-7-4-1 0,0 4 0 16,7-3 1-16,-7-2-2 0,5 0-1 0,-5 0 0 0,8-3 1 0,-8 3-1 16,5-3-1-16,1 0-2 0,-6-6 0 0,8 4-2 0,-8-4 1 0,5 0 3 0,2 0 3 15,2-4 2-15,-4 4 2 0,-5-6 3 0,5 0 2 0,3-3 1 0,-3 3 3 16,3-3 1-16,0 5 2 0,-8-5 2 0,5-3 2 0,1 3-2 0,-6 0 1 16,0-1-7-16,0-4-6 0,0 4-6 0,0-5-3 0,0 4-4 0,-6-2-3 0,6-3-6 15,-5 2-8-15,-3-1-7 0,0-4-5 0,3 4-6 0,-3-4-5 16,3-2-8-16,0 3-3 0,-4-1-6 0,2-2-3 0,2 1-7 0,-3 1-6 0,-3 4-13 15,3 0-6-15,8-3-8 0,-5 8-5 0,-2-5-4 0,0 5-2 0,7 1-3 16,-7 4-2-16,1 1-6 0,6-2-3 0,-7 1-10 0,7 5-4 0,-5 0-5 0,5 0 3 16,-9 0 7-16,4 5 9 0,0 1 8 0,5-2 11 0,-8 5 8 0,2 0 5 15,-1 3 7-15,-1-3 10 0,3 1 9 0,-1 4 14 0,6-4 13 0,-8 5 15 16,3-6 13-16,-2 1 15 0,7-1 15 0,-6 2 15 0,6-2 16 0,-7-3 12 0,7 4 14 16,-7-10 11-16,7 5 10 0,0-1 7 0,0-4 8 0,0 0 8 0,0 0 8 15,0 0 4-15,0 0 4 0,0 0-5 0,0 0-8 0,0 0-16 0,0 0-15 16,0 0-10-16,0 0-8 0,7 0 6 0,0 0 5 0,-1 0 3 0,1 0 2 15,-2 0 1-15,9 0-1 0,-1 0 0 0,8 0 1 0,-2 0 2 16,-1 5 1-16,8-5 7 0,1 0 5 0,-1 4 2 0,13-4-3 0,-7 0-9 0,13 6-15 0,2-6-9 16,-3 4-8-16,9 1-3 0,-2 1-4 0,9-3-5 15,6 4-5-15,-3 2-5 0,3 0 0 0,7 0-2 0,4 2 1 0,1 5-2 0,0-7 0 0,6 4-2 16,8 7-6-16,0-4-2 0,5 3 1 0,1 1-3 0,-1 4-4 0,9-5 0 16,-4 6-2-16,3-1-3 0,6 6 0 0,0-6-3 0,-1 6 0 0,1-2-4 0,7-3-5 15,-8 5 2-15,7-2 0 0,-6 2 0 0,6 0-2 0,-6-2-1 0,0 2 0 16,5 0 4-16,-3-7 4 0,-2 6 5 0,-1 1 1 0,1 1 1 0,-1-9 0 0,1 8 2 15,0-6 5-15,-1 1-1 0,1-1 0 0,-1-3 0 0,1 3 3 0,-1-5 2 16,1 2-2-16,0-3-2 0,-6 1-7 0,-3-4 0 0,4 4-1 16,-3-4 0-16,-6 6-2 0,9-7-3 0,-14 0-4 0,5 0 0 0,-5 2 2 0,-8-1-1 15,7-1 1-15,-13 2-1 0,6-7-2 0,-5 4 1 0,-7 2 0 0,-2-3 0 16,-4-3-3-16,-1 6 1 0,-1-6 0 0,-11 0 0 0,5 1-1 0,-10 1 2 16,-4-1-3-16,1-1-1 0,-11-5-2 0,4 7-3 0,-10-8-5 0,-5 3-4 0,-2 0-2 15,-10-2 1-15,5 1 3 0,-11-5-1 0,2 4 0 0,-7-4-10 0,0 0-10 16,-7-4-20-16,2 4-21 0,-11 0-23 0,5-5-26 0,-1 1-23 0,-2-2-20 0,-4 0-23 15,-3 3-25-15,8-3-24 0,-8-3-19 0,2 3-29 0,1 3-34 0,-1-7-51 16,4 5-56-16,-4-1-39 0,0 2-31 0,6-7 7 0,1 7 24 0,-2-1 33 16,1 1 36-16,-1-6 38 0,7 5 39 0,-6-4 36 0,7-3 36 0,-7 3 42 0,8-4 46 15,-2 2 60-15,-7-5 74 0</inkml:trace>
  <inkml:trace contextRef="#ctx0" brushRef="#br0" timeOffset="26520.79">24143 10806 0 0,'-8'-4'41'0,"8"-1"156"0,-6 5 88 0,6-7 63 0,-6 4 51 0,6-3 48 0,0 1 44 0,-7 1 41 0,7-2 35 0,0 1 33 0,0 1 26 0,0 0 26 0,0-1 20 0,0-1-128 0,0 6-218 0,0 0-111 16,0 0-57-16,7-4-35 0,-7 4-23 0,0 0-26 0,0 0-23 0,0 0-19 0,0 0-17 16,0 0-7-16,6 0 1 0,0 4 2 0,-6-4 3 0,15 6 2 0,-10-1-1 15,2 3 0-15,5-3 1 0,1 5 1 0,8 1 4 0,-8 4 3 0,6-6 11 0,2 4 1 16,-3 2 4-16,8 6-2 0,-6-2-4 0,1-5-5 0,-3 7-4 0,3-2-5 16,3 0 0-16,-4 5-4 0,-6-3 2 0,4-2-1 0,1-1 0 15,-4 3-4-15,-3 0-4 0,0 1-1 0,4-7-2 0,-11 6-2 0,8-8 0 16,-8 2-3-16,-5 0-1 0,9 0 3 0,-9-6 3 0,0 0 4 0,0 3 4 0,0-3 3 15,-9-5 1-15,4 2-1 16,-8 3-6-16,-1-4-5 0,2-1-13 0,-7 2-9 0,-1 0-12 0,-7-6-15 0,3 3-20 0,-5-3-33 0,-2 0-36 0,-1 0-53 16,-7 0-53-16,7-3-95 15,-15-3-109-15,7 0-95 0,-5 2-88 0,-5-1-26 0,3 0 4 0,-5 1 24 0,-6-6 26 0,5 5 38 16,-6-5 41-16,1 1 51 0,-2-2 56 0,2 1 64 0,-8-3 68 0,3 2 86 0,-8-4 88 0</inkml:trace>
  <inkml:trace contextRef="#ctx0" brushRef="#br0" timeOffset="27309.28">15930 9932 0 0,'0'-6'2'0,"-8"-3"111"0,8 3 69 0,-5 2 51 0,5-1 44 0,-5-4 42 15,5 3 43-15,-9 2 39 0,9 4 41 0,-5-6 35 0,5 1 33 0,0 5 27 0,-7-4 24 0,7 4-82 0,0-6-144 0,0 6-80 0,0 0-48 0,0 0-37 0,0 0-31 0,0 0-30 0,0 0-35 0,0 0-26 0,0 0-22 0,0 0-16 16,0 10-7-16,0-5-6 0,7 5-2 0,-7 1-2 0,0-2 0 0,0 5 2 16,0 0 2-16,5 7 8 0,-5-8 5 0,9 8 5 0,-9-2 9 0,0 1 2 15,5-1 0-15,-5 0-3 0,5 7-8 0,-5-7-3 0,8 0-4 0,-8 2 0 16,5-3-2-16,-5 2 1 0,0 5 1 0,8-12-1 0,-8 7-1 0,6 1 0 16,-6-7-2-16,7 0 0 0,-7 2-2 0,6-1 1 0,-6-6 0 0,8 6 1 15,-8-6 0-15,5 1 1 0,-5-5-2 0,8 5 1 0,-8-6 0 0,0 1 2 0,5-5 4 16,-5 5 6-16,0-1 4 0,0-4 8 0,0 0 13 0,0 0 6 0,0 0 5 15,0 0 1-15,0 0 3 0,0-4 1 0,-5-1 1 0,5 0 0 0,0-5 1 16,-8 6-4-16,3-5-3 0,-3-6-4 0,8 4-5 0,-6-2-7 0,-1-2-8 0,-7-1-1 16,9 2-2-16,-3-5-1 0,3 3-1 0,0-4-3 0,-9-2 0 0,7 1-4 15,-1-3 2-15,3 4-4 0,-1-4 0 0,-2-6-1 0,-4 6-3 0,12-6-5 16,-6 2-2-16,-2-2-9 0,8 2-4 0,0-2-5 0,-6 6 1 0,6-7-3 0,0 7 0 16,6-6 1-16,-6 12 0 0,0-7 2 0,8 6-1 0,-8 4-1 0,6 0 2 15,-6 0-1-15,7 0-1 0,-2 6 2 0,3 0-3 0,-2-1 3 0,7 0-2 16,-6 5-2-16,7-4 2 0,-9 3-3 0,8 2 0 0,0 4 1 15,0-5 3-15,-7 10 0 0,15-5 2 0,-9 4 6 0,0 2-1 0,3-2 3 0,-3 6 1 16,0 0 2-16,4 0-1 0,-11 5 3 0,8-1 3 0,-8 0 2 0,4 6 0 0,-4-1 0 16,-5 2 0-16,7 3-1 0,-7 0-1 0,-7 5-4 0,7 0-6 0,-5 1-8 15,-4-2-7-15,-3 3-11 0,6-1-7 0,-8-8-14 0,2 8-13 0,-2-5-19 16,-6-1-18-16,8-4-17 0,0 4-22 0,-1-4-25 0,-1-5-30 0,1-1-25 16,0 6-27-16,0-9-43 0,8 2-52 0,-9-4-59 0,7 3-63 0,-1-3-24 0,3-4-2 0,-1 5 17 15,6-6 27-15,-8-4 29 0,8 0 36 0,0 0 38 0,0 0 44 0,-5 0 44 16,5-4 45-16,0-6 54 0,5-1 59 0</inkml:trace>
  <inkml:trace contextRef="#ctx0" brushRef="#br0" timeOffset="27546.6">16223 9701 97 0,'12'-18'193'0,"2"-3"66"0,-1 2 52 0,0 4 47 0,-5 0 44 0,3 2 39 0,-11-2 38 0,7 0 37 0,-2 6 32 0,-5 0 30 0,0 2 28 0,9-2-68 0,-9 4-122 0,0 5-91 15,0-6-77-15,0 6-43 0,0 0-24 0,0 0-23 0,0 0-23 0,0 0-22 16,0 0-20-16,0 0-16 0,0 0-16 0,-9 6-14 15,9-6-11-15,0 5-8 0,0-1-6 0,-5 1-3 0,5 2-6 0,0 2-4 0,0 0-4 0,0 0-3 0,0 6 0 16,0 1 0-16,0 2 1 0,0 2 3 0,0 5 2 0,-7-6 1 0,7 11 2 0,0-6 0 16,0 4-4-16,0 2-3 0,-6 1-5 0,6-4-7 15,0 4-9-15,0-3-9 0,0-2-14 0,0 2-18 0,0-3-19 0,0-1-20 0,6 0-27 0,-6-5-26 16,0 7-30-16,7-7-37 0,-7 0-39 0,5-5-59 16,-5 7-63-16,9-8-64 0,-2 2-58 0,-7 1-31 0,5-5-16 0,1-4 11 0,2-1 24 15,-3-1 37-15,3-1 37 0,-8-4 45 0,5-4 44 0,2 4 50 0,0-5 53 0,-2-5 60 0,3 1 62 16</inkml:trace>
  <inkml:trace contextRef="#ctx0" brushRef="#br0" timeOffset="27863.18">16490 10045 0 0,'14'-16'6'0,"-9"5"119"0,3-2 70 0,-8-8 54 0,5 6 47 0,1-3 42 16,-6-1 42-16,8-2 40 0,-8 3 38 0,5-7 39 0,-5 5 39 0,7-5 36 0,-7 6 35 15,0 5-80-15,0-5-139 0,9 3-73 0,-9 2-38 0,0 4-26 0,5 1-18 0,-5-2-23 16,0 7-17-16,0-2-19 0,0 2-21 0,0-1-18 0,0 5-24 0,0-6-16 16,0 6-19-16,0 0-15 0,0 0-13 0,0 0-12 0,0 0-10 15,0 0-9-15,-5 6-11 0,5-6-6 0,0 5-7 0,-9-1-4 0,9 2-2 16,-7-2-1-16,2 7-1 0,5 4 0 15,-8-6 0-15,2 4-1 0,1 2 3 0,-8 6-1 0,6-2 0 0,-7-4 3 0,8 4-1 0,-6 1 0 0,-2-1 2 0,7 1-4 16,-6-1-1-16,-1-3-1 0,4-2-2 0,1 5-1 0,-3-4-4 0,4-5 0 0,-4 4-4 16,5-4-1-16,2-1-3 0,-3 3-2 0,3-3-3 0,5-4 0 0,-8 3-2 15,2-2 0-15,6-1 0 0,0-1 0 16,0 1 0-16,0 1 0 0,0-6 1 0,0 4 3 0,0-4 0 0,0 6 4 0,0-1 3 0,0-5 4 0,6 4 5 0,-6 1 2 16,8-5 4-16,-3 4 4 0,3-4 2 0,-3 6 4 15,2-2 1-15,0-4 1 0,6 5 2 0,-1-5 1 0,2 5 1 0,-1-1-1 0,0-4 4 0,0 7-9 16,1-7-5-16,4 5-17 0,-4-5-19 0,-2 4-25 0,7-4-30 0,-6 5-32 15,3-1-41-15,-5 2-40 0,1-3-42 0,2 3-73 0,-7-6-84 0,6 9-70 16,-7-3-64-16,2 0-13 0,-3-2 6 0,0 1 26 0,4 1 34 0,-9-3 41 0,5-3 43 16,-5 0 50-16,0 0 52 0,0 0 53 0,0 0 53 0,0 0 68 0,0 0 80 0</inkml:trace>
  <inkml:trace contextRef="#ctx0" brushRef="#br0" timeOffset="28321.16">16854 9746 96 0,'0'-20'159'0,"8"5"42"0,-2-4 36 0,-6 0 36 0,5 4 41 0,-5 0 34 0,8 0 33 0,-8 6 29 0,7 0 28 0,-7-1 26 0,0-1 22 0,6 1-68 0,-6 7-126 0,0-9-54 0,0 9-25 0,0-3-14 0,0 3-10 0,0-4-19 15,0 2-22-15,0 5-19 0,0-4-17 0,0 4-15 0,0 0-14 0,0-5-10 0,0 5-11 0,0 0-9 0,0 0-12 16,0 0-11-16,0 0-12 0,0 0-10 0,0 0-10 0,0 0-4 0,-6 0-6 15,6 0-4-15,0 5-1 0,0-5-3 0,0 0 1 0,0 0-1 16,0 0 3-16,-7 0 1 0,7 0 3 0,0 0 1 0,0 0 2 0,0 0 1 0,0 0 4 0,0 0 7 16,0 0 6-16,0 0 10 0,0 0 8 0,0 0 8 0,0 0 8 0,0 0 6 15,0 0 4 1,0 0 8-16,0 0 1 0,0 0 6 0,0 0 1 0,0 0 3 0,0 0 1 16,0 0-1-16,0 0-5 0,0 0-6 0,7-5-3 0,-7 5-7 0,0 0-4 0,0 0-7 0,0 0-4 0,0 0-5 0,0 0-3 0,0 0-4 0,0 0-3 15,0 0-6-15,0 0-1 16,0 0-6-16,0 0-4 0,0 0-4 0,0 0-6 0,0 0-4 15,0 0-4-15,0 0-7 0,-7 5-1 0,7-5-1 0,0 4 3 0,0 1 0 0,0 5 8 0,0-4 0 0,0 3 4 0,7 0 3 0,-7 6 3 0,0 1 5 16,0 2 1-16,6-3 5 0,-6 4 6 0,0 2 1 0,6 3 5 0,-6 0-1 16,0 0-1-1,0 1-2-15,7-1-4 0,-7 1-2 0,0-1-3 0,0 0-2 0,5 1 1 0,-5-6-5 0,0 7-4 0,0-7-3 0,8-1-8 0,-8-2-9 16,0 2-13-16,0-3-18 0,8-3-16 0,-8-3-22 0,0 0-21 0,5 1-25 16,-5-1-30-16,0-4-35 0,6 1-38 0,-6-2-59 15,0 2-64-15,0-1-79 0,0-5-86 0,7 0-26 0,-7 0 5 0,0 4 21 0,0-4 30 0,0 0 37 0,0 0 37 16,0 0 42-16,0-9 46 0,0 3 51 0,-7-4 53 0,1 5 62 0,1 1 68 0</inkml:trace>
  <inkml:trace contextRef="#ctx0" brushRef="#br0" timeOffset="28495.49">16730 9969 0 0,'-7'0'25'0,"2"0"142"0,-1 0 78 0,6-3 58 0,-8 3 49 0,8-6 42 0,0 2 41 16,0-1 36-16,0 1 35 0,0-1 26 0,0-5 26 0,0 4 19 0,8 1 19 0,-8-5-112 15,6 6-188-15,-6-1-96 0,5-4-50 0,2 3-32 0,2-4-24 0,-4 1-20 16,2-2-19-16,-1 2-16 0,7-1-16 0,0 1-7 0,0-1-4 0,1-1-10 15,-2 2-4-15,0 5-26 0,8-5-26 0,-6 3-39 0,-1-3-39 0,6 3-50 16,-7 0-53-16,9 2-106 0,-8-1-127 0,1 1-60 0,4-1-24 0,-4 1-1 0,-2-2 12 16,2 1 21-16,-9 1 25 0,10-2 41 0,-3-3 46 0,-5-1 51 0,-2-4 57 0,3 4 62 15,5-5 67-15</inkml:trace>
  <inkml:trace contextRef="#ctx0" brushRef="#br0" timeOffset="28937.22">17344 9473 0 0,'5'3'52'0,"3"3"164"16,-8-6 90-16,6 0 66 0,-6 0 51 0,0 0 46 0,0 0 44 0,0-6 39 15,5-3 38-15,-5 0 30 0,0 3 26 0,-5 2 27 0,5-2 23 0,0 6-136 16,0 0-228-16,0 0-112 0,0 0-50 0,0 0-30 0,0 0-17 0,0 0-21 0,0 0-19 16,-6 0-20-16,6 6-14 0,-8-6-10 0,8 4-7 0,-5-4-7 15,-3 6-6-15,3-1-7 0,-2 5-11 0,-7-7-7 0,8 8-9 0,-7-1-2 0,0 0-2 16,0 4-2-16,5-4 3 0,-5 4 0 0,3 2 4 0,-4-1 0 0,1-2 1 16,-1 2 0-16,2 5-3 0,-2-6-2 0,1 6-5 0,1-1-3 0,3 1-3 15,-1-1-7-15,-3 6-3 0,5-7-2 0,-5 9-1 0,7-9-5 0,-7 1-4 16,5 2-3-16,3-8-3 0,-2 2-2 0,7 0 1 0,-7 0 0 15,2-6 3-15,5 1 2 0,0-5 3 0,0 1 3 0,0-3 3 0,0 4 1 0,0-7 1 0,0 5 1 16,5-5 1-16,-5 0 4 0,7 0 4 0,-7 0 3 0,7 0 7 0,-2 0 3 16,3 0 1-16,-3 0 2 0,3-5 1 0,5 5-3 0,-7-7-2 0,7 4-6 15,0-3-2-15,1 1-7 0,-2 1-7 0,1-6-8 0,1 5-13 0,4-4-16 0,-4-1-16 16,-2-1-24-16,7 1-25 0,-6 1-24 0,3 0-20 0,-5 0-20 0,-4-3-19 16,6 3-18-16,-7-1-20 0,8 1-10 0,-7 0-9 0,-2-3 6 0,-5 3 9 0,8-1 16 15,-8 1 21-15,0 0 35 0,0-2 45 0,-8 1 49 0,8 1 51 0,-5-1 46 16,5 5 44-16,0-4 48 0,-7 3 49 0,0 2 45 0,7-7 41 0,-7 11 31 15,7-4 27-15,-6-2 17 0,-1 6 13 0,7-4 0 0,-6 4-11 0,6 0-17 0,0 0-20 16,-7 4-20-16,7 2-12 0,-6-2-19 0,6 2-21 0,-5 3-21 0,-3-3-17 16,8 3-17-16,0 6-15 0,-8 0-14 0,8 0-8 0,0-2-10 0,0 8-9 15,0-2-11-15,0-1-10 0,0-3-11 0,0 6-11 0,8-3-7 0,-8 3-8 0,0 3-8 16,0-10-14-16,8 12-21 0,-8-7-21 0,0-1-35 16,0-2-38-16,0 2-46 0,0 2-55 0,0 1-118 0,-8-2-146 0,8-4-81 0,0 4-48 0,-8-4-12 15,3-1 6-15,-3-3 19 0,8 3 30 0,-5-10 36 0,0 5 47 0,-4-3 52 0,4-6 59 16,-2 0 67-16,1 0 71 0,-2-6 100 0,2 3 112 0</inkml:trace>
  <inkml:trace contextRef="#ctx0" brushRef="#br0" timeOffset="30108.74">24480 7386 0 0,'0'0'18'0,"0"-4"120"0,-5 4 70 0,5-6 52 0,0 6 44 0,-6 0 39 0,6-3 40 0,-8 3 34 0,8 0 32 0,0 0 26 0,-5-6 25 0,5 6 19 0,0 0 14 0,0 0-89 0,0 0-149 0,0 0-78 0,0 0-39 0,0 0-27 15,0 0-16-15,0 0-18 0,0 0-16 0,0 0-14 0,0 0-9 0,0 0-7 0,0 0-3 0,0 0-7 0,0 0-5 0,0 0-5 0,0 0-5 16,0 0-6-16,0 0-5 0,0 0-6 0,0 0-1 0,0 0-1 0,0 0 2 0,0 0 1 16,0 6 4-16,-8-3 3 0,8 3 0 0,0-2 0 0,0 1 2 15,0 4 2-15,-5 3-1 0,5-3 0 0,0 1 1 0,-8 4-3 0,8-4-1 0,0 5-7 16,0-5-6-16,-6-1-5 0,6 6-9 0,0-6-3 0,0 0-6 0,0 3-2 15,0-3-6-15,6 0 2 0,-6 1-4 0,0-1-1 0,8-3-1 0,-3 0 3 0,-5-2 4 16,8 1 7-16,-3-1 4 0,3 1 7 0,-2 1 7 0,-1-6 3 0,10 0 4 16,-9 0 6-16,7 0 5 0,-1-6 5 0,2 6 5 0,-8-5 5 0,6-4 3 15,9 5 4-15,-15-2-5 0,15-4 2 0,-16 1-1 0,9-2 0 0,-1 2-1 0,-6 5-2 16,-2-8-14-16,2 3-40 0,0 0 0 0,-7-1 0 0,5 1 0 16,-5-2 0-16,0 1 0 0,0 1 0 0,0-1 0 0,-5-4 0 0,5 4 0 0,-7-5 0 15,0 6 0-15,2-6 0 0,-2 6 0 0,-1-1 0 0,3-1 0 0,-2 1 0 16,0 1 0-16,2 4 0 0,5 1 0 0,-8-2 0 0,0 6 0 0,3 0 0 15,-1 0 0-15,-1 6 0 0,2-2 0 0,-4 1 0 0,-3 4 0 0,6 1-6 16,-8 5-50-16,7 0-1 0,-5 0 0 0,6 0-1 0,-8 4 1 0,7-5-1 16,-4 5-1-16,3 2 1 0,3-8-2 0,-3 8 1 0,3-6 1 0,-3 3 3 0,2-3 1 15,1 1 5-15,5-7 3 0,-8 6 3 0,8-6 3 0,0 0 2 0,-7-3 2 16,7 4 3-16,0-5 5 0,0-5 4 0,0 4 1 0,0-4 3 0,7 0 1 0,-7 0 4 16,0 0 2-16,8 0 3 0,-8-4 5 0,5-1 3 0,1 5 2 0,2-6 1 15,-3 2 3-15,3-7 0 0,-3 7-3 0,3-1-6 0,-2-5-6 0,-1 5-9 16,2-4-8-16,1 5-12 0,-8-2-11 0,6-4-15 0,0 5-15 0,-6 1-18 15,7-7-21-15,-7 7-25 0,0-1-31 0,0 1-30 0,0-2-37 0,0 0-60 0,-7 6-73 16,7-3-66-16,0-3-57 0,0 6-14 0,-6 0 7 0,0 0 21 0,-2 0 26 0,8 0 32 16,-7 6 36-16,2-6 42 0,-1 3 44 0,-2 3 49 0,-5 0 52 0,8-2 66 15,-3 1 77-15</inkml:trace>
  <inkml:trace contextRef="#ctx0" brushRef="#br0" timeOffset="32455.17">24429 7704 0 0,'0'0'1'0,"0"0"2"0,0 0-5 0</inkml:trace>
  <inkml:trace contextRef="#ctx0" brushRef="#br0" timeOffset="37144.11">24507 7797 3 0,'0'-4'29'0,"0"-2"13"0,0 0 13 16,7 6 12-16,-7-4 16 0,0-1 14 0,0 1 14 0,0-1 15 0,0-1 13 15,0 2-3-15,0-1-15 0,0 1-9 0,0-2-5 0,0 0-2 0,0 2-4 16,0-1-5-16,0 1-8 0,0-1-7 0,0-1-9 0,0 2-4 0,0-5 0 0,-7 4-2 16,7-2-2-16,0 4-2 0,0-8-6 0,0 7-1 0,0-2-1 0,0 3 0 0,0-3-2 15,0 2-3-15,0-1-4 0,0-1-5 0,0 2-6 0,0-2-8 0,0 1-10 16,0 1-10-16,0-1-9 0,0 1-5 0,0-2-2 0,0 6 1 0,0-5 2 16,0 1 4-16,7-1 8 0,-7 5 7 0,0-4 12 0,0 4 7 0,0 0 6 15,0-6 9-15,0 6 6 0,0 0 6 0,0 0 8 0,5-6 6 0,-5 6 8 16,0 0 3-16,0 0 3 0,0-4 5 0,7-1-1 0,-7 5 3 0,0 0 0 0,0 0 2 15,0 0 2-15,0 0 3 0,0-4 4 0,0 4 2 0,0 0 2 16,0 0 0-16,0 0 2 0,0 0-1 0,0 0-3 0,0 0-2 0,0 0-4 0,0 0-4 16,0 0-4-16,0 0-6 0,0 0-5 0,0 0-8 0,0 0-4 0,0 0-7 15,0 0-3-15,0 0-4 0,0 0-4 0,0 0-4 0,0 0-3 0,0 0-3 16,0 0-3-16,0 0-3 0,0 0-3 0,0 0-3 0,0-6-5 0,0 6-3 0,0 0-5 16,0 0-1-16,0 0-6 0,0 0-4 0,0 0-1 0,-7 0-4 0,7 0-3 15,-5 6 0-15,5-6 0 0,0 0 1 0,-7 4-1 0,7 1 2 0,-6-1 1 16,0 2 1-16,-2 0 1 0,1-2 1 0,2 5 2 0,-1-4 3 0,-2 5 2 0,-5-1 1 15,8 2 1-15,-9-1 2 0,9-1 0 0,-10 0-1 0,1 1 2 0,4 1 0 16,-4-1 5-16,1 4-1 0,1-4 4 0,-9-1-2 0,7 0-1 0,-4 7 0 0,-1-7 2 16,-1 6-2-16,0 0 0 0,0-5-3 0,1 4 1 0,-7 1-3 0,7 1 0 15,-8-2-4-15,7-1-2 0,-4 2-1 0,-4 1-3 0,1-2-1 0,3 0 0 16,-3 6-1-16,7-5-2 0,-4-2-1 0,-10 2 1 0,8 0 0 0,-1 6 0 16,3-8 2-16,-4 8-1 0,2-2 2 0,2-5 2 0,-3 7 1 0,-7-2 0 0,8-1 0 15,2 3-1-15,-10-2 5 0,7 2 6 0,3-3 2 0,-10 1 2 0,9 2 1 16,-7-2-1-16,-3-5 2 0,12 7-1 0,-11-2 0 0,1-4-1 0,0 3 2 15,1 3 0-15,-7-2 2 0,7-4 2 0,-2 4-3 0,-3 1-5 0,3-4-2 0,-6 2-3 16,8 1 0-16,-7 2 1 0,7-3 0 0,-7-3-1 0,-1 6-1 0,3-8 1 16,-9 7-2-16,5 0 1 0,-3-6-1 0,-1 5-2 0,5-4 0 0,-4 0 0 15,5 0 0-15,-9 4-3 0,4-4-1 0,4 0 0 0,-5 3-1 0,0-2 0 0,5-1-1 16,-6-1 0-16,1 2-2 0,-2 2-1 0,2-3 2 0,7 4 1 0,-9-4 2 16,3 4 3-16,4-4 2 0,-5 0 0 0,6 4 4 0,0-5 1 0,-1 7 1 15,0-6-1-15,9 4-1 0,-8-4 1 0,7 0-1 16,0-2 2-16,-2 7-2 0,1-4-3 0,0-3-1 0,7 2-3 0,-6 6-1 0,0-7-2 0,0-1-2 15,-2 8 2-15,9-6-1 0,-10 4 1 0,3 2 0 0,9-8 0 0,-12 7-2 0,10-1-2 16,-2 0 0-16,-5-4 1 0,6 6-1 0,0-3 0 16,-6 2-1-16,5-6 0 0,-4 7 0 0,2-3-1 0,-3-2 0 0,8 2-1 0,-2-3 2 0,-8 6 0 15,8-6 2-15,-5-2 0 0,4 2 1 16,1-6-1-16,-1 6 1 0,1-5 1 0,8 0-1 0,-1 0 1 0,-2 0 0 0,3-1 0 0,2-3 1 16,5-3-1-16,-2 3 1 0,0-1-2 0,-1-1 0 0,9 2 2 0,-3-2 0 0,1-4 0 0,2 5-1 15,-4-5 1-15,4 0 0 0,0 6-1 0,5-6 0 0,-8 0-2 0,8 0 2 16,-5 4-2-16,-3-4 0 0,8 0-2 0,-6 0 0 0,6 0-2 0,-7 0 0 0,1 0-2 15,6 5 2-15,-7-5-5 0,1 0 1 0,6 0-2 0,-7 0-3 0,1 6-2 0,6-6-6 16,-7 0-3-16,0 0-5 0,7 4-3 0,-7-4-3 0,2 0-2 0,5 0-3 16,-8 5-4-16,3-5-3 0,5 0-3 0,-6 0 1 0,-2 4-2 0,8-4 1 15,-5 0 3-15,5 5 4 0,-7-5 5 0,-1 0 5 0,8 4 3 0,-6-4 2 16,0 0 5-16,6 6 4 0,-7-6 3 0,2 6 4 0,5-6 4 0,-7 3 3 16,0-3 1-16,0 0 4 0,7 6-1 0,-6-6 1 0,-1 0 1 0,1 6-1 15,-2-6 2-15,8 4 1 0,-5-4 0 0,-2 0 1 0,7 0-1 0,-6 5 2 16,6-5 2-16,-6 0-2 0,6 0 2 0,0 0-3 0,0 0 0 0,0 0-1 0,0 0-2 15,0 0-10-15,0 0-11 0,0 0-15 0,0 0-18 0,0 0-19 0,0 0-20 16,0 0-24-16,0 0-21 0,0 0-23 0,0 0-22 0,0 0-26 16,0 0-25-16,0-5-50 0,6 5-61 0,-6-4-62 0,6-2-62 0,-6 6-12 0,7-6 10 0,-2-3 23 15,3 3 30-15,-2-3 32 0,-6 0 36 0,7-6 36 16,-1 0 36-16,1 1 39 0,-7 0 44 0,0-1 56 0,0-5 64 0</inkml:trace>
  <inkml:trace contextRef="#ctx0" brushRef="#br0" timeOffset="37460.11">20430 9321 0 0,'8'5'34'0,"-3"-5"147"0,3 4 77 0,-3-4 51 0,-5 5 39 0,5-5 29 0,4-5 20 0,-9 5 20 0,5-4 18 16,-5-1 16-16,0 5 14 0,0 0 16 0,7-6 18 0,-7 6-115 0,0 0-191 0,0 0-85 0,0 0-33 0,0 0-8 0,0 0-2 0,0 0 5 0,0 0 6 0,0 0 5 0,0 0 1 16,0 0 4-16,0 0 0 0,-7 0-4 0,2 6-4 0,5-6-9 0,-9 5-12 0,9 4-10 15,-5-2-12-15,0 2-9 16,-3 0-8-16,-5 6-7 0,7-6-3 0,-7 7-4 0,6 2-3 0,-6-3 0 0,0 0-1 0,6 4 1 0,-5-4 0 0,-1 3-1 15,-1-2 2-15,2 4-4 0,4-4 1 0,-4-4-1 0,0 3-1 0,-2 6 0 0,1-8-2 16,0 2-1-16,5-5 1 0,-4 4-2 0,6 2 1 0,-7-7-1 0,5 0 0 16,3 2-7-16,-1 3-2 0,-2-9-5 0,8 5-5 0,-5 1-5 0,5-7-7 15,0 5-1-15,5-4-4 0,-5 5 0 16,0-4 2-16,8-3 1 0,3 9 1 0,-3-8 3 0,5 1 3 0,0-1 7 0,0 1 3 0,6-1 7 0,7-4 8 16,1 0 7-16,-1 0 7 0,6 0 1 0,7-4 1 0,0-1-19 0,7-4-26 0,5-1-40 15,2 1-45-15,5-3-83 0,1-1-101 0,1 4-84 0,3-6-71 0,3 0-28 0,-1-6-6 16,6 8 7-16,1-8 15 0,-6-3 18 0,5 0 26 0,1-4 40 0,-7-3 46 0,1-2 56 15,5-6 59-15,-6-1 78 0,1-9 86 0</inkml:trace>
  <inkml:trace contextRef="#ctx0" brushRef="#br0" timeOffset="38408.49">25477 7948 39 0,'7'-10'124'0,"0"5"49"0,-2-4 35 0,3-1 30 0,-1 5 26 0,-1-4 28 0,-6-1 26 0,6-1 28 0,1 7 30 0,-7-5 30 0,5-1 29 0,3-1-35 0,-8 1-76 0,6 1-54 0,-6 0-44 0,7-1-19 0,-7 0-4 0,6 6-2 0,-6-8 2 0,0 3-3 15,0 0-3-15,0 3-10 0,0-3-12 0,0 5-14 0,0-8-13 0,0 8-16 16,0-5-15-16,-6 4-11 0,6-5-18 0,-7 5-12 0,1 1-14 0,-2-8-14 15,3 9-13-15,-2-3-14 0,1-3-11 0,-7 3-9 0,0 3-6 0,-1-3-5 16,2 2-2-16,-8 4-4 0,8-5-1 0,-9 5 1 0,3-6-3 0,-2 6 3 16,8 6-3-16,-9-6 2 0,2 0-3 0,-1 5 2 0,1-1-2 0,-2 2 3 0,2-3-4 15,6 3 1-15,-5 3-1 0,2 0 1 0,5 3-4 0,-10-3 2 0,9 6 0 16,0-6-2-16,-3 7 2 0,1-3-3 0,9 2 2 0,-8 6-1 0,0-7 0 0,7 5-1 16,-1-3 0-16,2 2-2 0,-4 1 2 0,4-4-2 0,5 5 0 0,-7-6-2 15,7 0 0-15,0 2-2 0,0-1 0 0,0-1 1 0,0 2 0 0,7-1 0 16,-7-2 2-16,5-4-2 0,4 6 5 0,-4-4 2 0,2-1 0 0,-1-1 4 15,7-5 0-15,-5 7 7 0,2-7 3 0,-1 1 3 0,3-5 3 0,8 6 4 0,-8-6 5 16,9 0 5-16,-10-6 3 0,10 1 4 0,-3 1 4 0,3-7 3 0,6 7 3 0,-8-11 3 16,6 6 2-16,-6-1 5 0,2-5 5 0,-3 0 4 0,9 0 3 0,-6 0 7 15,-3 0 2-15,-4 2 2 0,-2-2 2 0,7 0 1 16,-11 0 3-16,5 2 0 0,-7-2 0 0,6 0 0 0,-4-4 0 0,-2 5-3 0,-6-2-5 0,7 1-4 16,-7 1-3-16,6-2-3 0,-6 7-5 0,0 0-1 0,0-1-3 0,0 1-6 15,0 3-2-15,0 0-9 0,0 2-6 0,0 4-8 0,-6-5-7 0,6 5-9 0,0 0-11 16,0 0-3-16,0 0-7 0,0 0-5 0,-7 5-5 0,7-1-4 0,-6 2-1 15,6 4 0-15,-8-1-2 0,3 2 2 0,5 2 0 0,-7-1 3 0,1 2 4 16,6 0 2-16,0 7 6 0,-6-7 3 0,6-1 0 0,0-3 0 0,0 5 3 16,0 0-7-16,6 0-6 0,-6-1-8 0,6-4-10 0,-6 5-9 0,7-5-13 15,-2-1-7-15,3 0-14 0,5 3-10 0,-7-3-11 0,7 0-11 0,-5-3-8 0,5-2-8 16,-3 1-6-16,11-1-2 0,-7-4 3 0,-1 0 7 0,6 0 8 0,1 0 8 16,-1-4 11-16,-1-1 11 0,9 1 14 0,-7-2 11 0,0-3 16 0,5 0 11 15,-6-3 14-15,2 3 9 0,-3 0 12 0,3-1 9 0,-2-5 13 0,1 5 14 0,-8-4 16 16,8-1 16-16,-6 6 19 0,-9-7 15 0,10 1 13 0,-3 2 12 0,-5-1 9 15,-2-7 13-15,3 7 13 0,-2-6 8 0,-6 1 12 0,7 4 6 0,-7-6 9 0,0 3-3 16,0-1-2-16,0 4-8 0,0-6-10 0,0 8-8 0,-7-2-8 0,7 0-5 16,-6 6-11-16,6-6-9 0,-8 6-10 15,3 3-12-15,-2-4-12 0,7 5-13 0,-6 1-12 0,0-2-16 0,6 1-16 0,-7 5-13 0,-1 0-12 0,8 0-10 16,-5 0-7-16,-1 5-8 0,-2 1-3 0,-5-2-3 0,6 5-3 0,-5 3-2 16,5-3-3-16,-6 6 1 0,0-2-2 0,7 2 7 0,-6 0 6 0,3 4 4 15,-3-5 3-15,6 7 6 0,1-2 0 0,-11 2 2 0,11-2 1 0,-1-1 2 16,-2 3 0-16,3-2 2 0,5 2 1 0,-8-7-1 0,8 5 2 0,-5 0-1 0,5-4-2 15,0 0-2-15,0-1 0 0,0 2-1 0,5-7 0 0,-5 4-2 0,8-2 2 0,-3 5-2 16,3-7-1-16,-2 0 0 0,6 1-3 0,-3-1-4 0,2 2-9 0,1-1-10 16,9-1-13-16,-8-3-16 0,6 3-15 0,0-5-20 0,-4 1-16 0,9 1-25 15,-3-6-20-15,-3 4-25 0,9-4-25 0,-6 0-35 16,3 0-38-16,-4-4-47 0,7-2-49 0,-8 1-47 0,1 1-47 0,4-5-3 0,-3 3 14 0,-3-3 27 0,3-7 29 16,-1 7 36-16,0-6 37 0,-7 0 38 0,-2 0 40 0,5-3 45 0,-6 3 49 0,3-5 55 15,-5 0 67-15</inkml:trace>
  <inkml:trace contextRef="#ctx0" brushRef="#br0" timeOffset="38882.21">26428 7723 85 0,'-5'-19'156'0,"5"-2"48"0,0-3 45 0,-8 6 42 0,3-7 41 0,-3 5 40 16,8-5 38-16,-6 6 37 0,1 1 38 0,-3-3 37 0,0 2 38 0,8 5-54 0,-5-2-105 0,5 1-55 0,-8 6-29 0,8 0-25 0,0-1-23 0,-5 1-26 0,5 3-31 0,0 6-27 0,0 0-30 15,0 0-27-15,0 0-28 0,0 0-27 16,0 0-28-16,0 0-20 0,0 0-20 0,0 0-14 0,0 0-10 0,0 6-2 0,0 3 0 0,0 1 5 0,0-1 3 0,0 6 7 16,0 0 7-16,5 0 7 0,-5 4 8 0,0-1 6 0,0 7 7 0,-5-5 5 0,5 5-1 15,0-1-1-15,-5 1-4 0,5 3-4 0,-9-2-7 0,2 2-4 0,7-3-3 0,-5 4-8 16,-1-4-10-16,6-1-15 0,-7 1-16 0,7-7-21 0,0 3-23 15,-6 3-26-15,6-10-25 0,0 6-27 0,0-5-30 0,0 4-29 0,0-4-29 16,0 0-37-16,6-6-37 0,-6 6-53 0,0-6-53 0,7 1-51 16,-1-4-44-16,-6 3-5 0,5-3 19 0,2-6 32 15,2 0 35-15,1 0 40 0,-2-6 43 0,5 2 42 0,-5-1 45 0,3-1 48 0,-3-4 49 0,5 1 85 0,-1 0 78 0,-5-6 58 0,5 6 68 16,-4-7 58-16,-3 2 49 0,2-1 43 16,0-1 37-16,-2 2 37 0,2 0 36 0,2-6 31 0,-9 1 30 0,5 0 32 0,-5-2 29 0,6 3-42 0,1-2-80 15,-7 0-55-15,0 0-36 0,5 1-25 0,-5 0-18 0,9-1-12 0,-9 4-12 0,0 2-11 16,5 1-13-16,-5-2-10 0,0 5-6 0,0-1-7 0,0 2-13 0,0 5-13 15,0-2-21-15,0 1-15 0,0 5-21 0,0 0-16 0,0-4-15 0,0 4-14 16,0 0-12-16,0 0-16 0,0 0-12 0,0 0-12 16,0 0-6-16,-5 0-5 0,-4 4-5 0,4 7-2 0,-2-7 2 0,-4 5 1 0,2 2 2 0,-3-1 3 0,-2 5 4 15,1-2 4-15,-6 1 5 0,7 2 4 0,-1-7 5 16,-1 6 1-16,-7 0-3 0,16 0-3 0,-8-5-4 0,-1 4-1 16,2-4-4-16,6 0-6 0,-1 4 0 0,1-4-4 0,-2-1-4 0,3 3-1 0,5-3-3 0,-7-4-1 0,7 5-2 15,0-1-2-15,-6 0-1 0,6 1-2 16,6-4-3-16,-6 3-2 0,0 0-3 0,7 1-6 0,-2 0-4 0,3 0-11 0,-2 0-12 0,7 1-17 0,-1-4-20 0,2 4-23 15,-1-1-24-15,0-1-32 0,6 3-30 0,2-3-68 0,-2 0-82 0,1 0-72 0,-1-3-61 16,7-2-15-16,-8 2 6 0,9-1 22 0,-6-5 29 0,3 0 34 0,-4-5 38 16,7-5 42-1,-8-1 45-15,1-2 49 0,-1-2 50 0,-6-6 70 0,8 3 80 0</inkml:trace>
  <inkml:trace contextRef="#ctx0" brushRef="#br0" timeOffset="39308.91">27008 7601 0 0,'7'0'9'0,"-2"-5"132"0,4 5 99 0,-4 0 71 0,2-4 54 16,-7-1 44-16,6 5 37 0,-6-4 28 0,0-2 22 0,0 0 20 0,0 2 15 0,0 4 18 0,0 0 19 0,7-5-95 0,-7 5-154 0,0 0-108 0,6 0-80 0,-6 5-46 0,8-1-21 0,-8-4-15 0,5 6-8 0,-5 4-3 16,5-5 2-16,-5 4 6 0,0-3 3 0,0 3 2 0,0 0 1 0,0 1-3 31,-5 1-6-31,0-1-5 0,5 3-7 0,-14-2-7 0,7-1-3 0,-6-1-9 16,-1 0-7-16,2 2-8 0,-8-2-9 0,8 1-6 0,-7 0-7 0,-1-5-4 15,0-1-4-15,0 7-4 0,1-11-5 0,-2 4-7 0,2 1-5 0,-1-5-3 16,1 0-3-16,1 0 4 0,-1-5 6 0,-2 5 7 0,8-4 8 0,-8-1 7 15,10-1 4-15,4 2 3 0,-7-1 0 0,9 1 4 0,-2-8 3 0,1 8 4 0,0-5 4 16,6-2 3-16,0 7 2 0,0-5 2 0,0-3 2 0,0 3-3 0,6 0-1 0,-6 0-2 16,6-1-1-16,-6-5 1 0,7 4 0 0,-2 2 2 0,3-6 0 0,-2 6 1 15,1-7 1-15,-1 7 3 0,-1-1 1 0,3-4 1 0,5 4 0 0,-5 1 2 16,2-1 3-16,-1-1 2 0,3 7-1 0,2-5 2 0,-9 4 4 0,8-1-1 16,1 2 3-16,-1 4 1 0,-6 0-1 0,7 0 1 0,-9 0-2 0,8 4 0 15,-8-4-5-15,3 6 1 0,-2 3-2 0,-6-4-1 0,7 5 1 0,-7-1 2 16,0 6-1-16,0 0 2 0,-7 0 0 0,7-2 0 0,-6 8 1 0,-7-2 2 0,5 1 3 0,-2-1 0 15,-4 0 2-15,7 2 2 0,-6-3-1 0,-1 6-3 0,1-3 0 16,0-2-3-16,2 2-4 0,-5-3-3 0,11 1-4 0,0 2-3 0,-3-6-3 0,3-2-1 16,-3 8-2-16,8-7 0 0,0 0 0 0,8 0 2 0,-8 2 0 0,5-1 3 15,8-6 1-15,-8 6 2 0,11-6 3 0,-5 6 3 0,10-5 2 0,-2-1 1 16,1 2 2-16,-1-1 0 0,7-1 1 0,1 1-1 0,-2-1-5 0,2 2-11 16,-3-2-22-16,3 1-30 0,-1-1-35 0,0 6-50 0,-8-6-60 0,3 6-122 0,-8-3-147 15,6-3-78-15,-11 0-33 0,-1 1-7 0,-7-1 7 0,0 3 17 0,-7-9 23 16,-1 7 35-16,-4-5 42 0,-8-1 50 0,-1 2 56 0,-3-1 66 0,-10-1 75 0,2 2 100 15,1-1 106-15</inkml:trace>
  <inkml:trace contextRef="#ctx0" brushRef="#br0" timeOffset="40019.08">24480 9536 0 0,'21'-15'1'15,"-8"1"97"-15,-1-2 63 0,2 1 42 0,-1 6 35 0,1-6 30 0,-2 5 29 0,-6 1 31 0,7 0 30 0,-5-1 31 0,-3-1 33 0,2 1 32 0,0 1 33 0,-2 0-62 0,3-2-112 0,-1 7-50 0,-7-5-14 0,5 3-7 0,-5 3 2 0,7-4-6 0,-7 2 1 0,7 1-7 16,-7-1-11-16,0 5-13 0,0 0-13 0,0 0-14 0,0 0-18 0,0 0-16 16,0 0-17-16,0 0-16 0,0 0-14 0,0 0-15 0,0 0-12 0,0 0-8 0,-7 0-9 15,0 5-3-15,7-5-4 0,-5 4-1 0,-2 8-3 0,-1-9 0 16,-4 7-3-16,5-1-20 0,-6 2-22 0,0 4 0 0,0-5 0 0,-1 4 0 0,2 0 0 16,-8 0 0-16,8 2 0 0,-1-1 0 0,-8-1 0 0,10-1 0 15,-10 3 0-15,8 4 0 0,-6-4 0 0,-2-4 0 0,3 9 0 0,-8-6 0 16,7 4 0-16,-8 0 0 0,-4-5 0 0,2 7 0 0,-2-2 0 0,-9 0 0 0,1 7 0 15,-1-8 0-15,-4 1 0 0,-7 6 0 16,4-5 0-16,-5 5 0 0,-7-7 0 0,7 3 0 0,-6 3 0 0,-5-5 0 0,3 2 0 0,-5-2 0 0,-8 5 0 0,9-9 0 16,-8 4 0-16,0 5 0 0,1-9 0 0,0 9 0 0,-8-8 0 0,8 2 0 15,-8 6 0-15,0-3 0 0,7-2 0 0,-6 2 0 0,1-3 0 0,-1 6 0 16,-2-3 0-16,4-2 0 0,-3 6 0 0,1-7 0 0,6 6 0 0,-5-3 0 16,-2-2 0-16,1 5 0 0,1-3 0 0,4-2 0 0,-4 1 0 0,4-1 0 15,2 0 0-15,-1 2 0 0,6-3 0 0,3 3 0 0,3-2 0 0,-6-5 0 16,15 5 0-16,-1-3 0 0,0-2 0 0,7 1 0 0,0-5 0 0,-2-1 0 15,9 6 0-15,4-6 0 0,-5-3 0 0,7 3 0 0,-1-3 0 0,1 4 0 16,5-5 0-16,1-1 0 0,0 0 0 0,7 1 0 0,-7 1 0 0,5-2 0 0,10 1 0 16,-10 1 0-16,9-6 0 0,0 3 0 0,4-3 0 0,-4 7 0 0,3-7 0 15,4 5 0-15,0-5 0 0,5 0 0 16,0 0 0-16,0 0 0 0,0 0 0 0,0 0 0 0,0 0 0 0,0 0 0 0,0 0 0 0,0 0 0 0,0 0 0 16,0 0 0-16,0 0 0 0,0 0 0 0,0 0 0 0,0 0 0 0,0 0 0 0,0 0 0 15,0 0 0-15,0 0 0 0,0 0 0 0,0 0 0 0,0-5 0 16,0 5 0-16,0 0-11 0,0 0-13 0,0 0-2 0,0 0-7 0,0 0-9 0,0 0-8 15,0 0-11-15,0 0-10 0,0 0-14 0,0 0-15 16,0 0-17-16,0 0-21 0,0 0-21 0,0 0-20 0,0 0-21 0,0 0-30 0,0 0-32 0,0 0-51 16,0 0-57-16,0 0-81 0,0 0-92 0,0 0-26 0,0 0 3 0,0 0 21 0,0-7 31 15,0 4 38-15,0-8 39 0,0 7 41 16,0-7 45-16,5 3 50 0,-5-7 52 0,0 0 64 0,5 0 69 0</inkml:trace>
  <inkml:trace contextRef="#ctx0" brushRef="#br0" timeOffset="40367.75">20873 10380 87 0,'7'6'206'0,"-2"-6"80"0,3 4 60 0,-8-4 50 15,0 0 39-15,6 0 38 0,-6-4 36 0,0 4 33 0,0-6 32 0,0 6 31 0,0-4 32 0,0 4-58 0,0-5-105 0,0 5-108 0,0 0-106 0,0 0-53 0,0 0-28 0,0 0-16 0,0 0-15 16,0 0-11-16,0 0-12 0,0 0-13 0,0 0-11 0,0 0-12 0,0 0-14 16,0 0-15-16,0 5-40 0,-6-5-20 0,-2 4 0 0,3 2 0 0,-2-2 0 0,-5 1 0 15,-3 4 0-15,4 3-14 0,-9 3-5 0,-7 3 1 0,6-2-2 0,-2 8 1 16,-9-6 2-16,5 7 1 0,-6-1 6 0,6 0 3 0,-5 6 6 0,1-5 0 15,4 3 1 1,-6 2-3-16,6-6-1 0,3 1-2 0,-10 5-2 0,8-5 0 0,-1-1-3 0,9 0-4 0,-8 0 1 0,-1-5-1 16,8 2-3-16,-1-2-2 0,6 1-4 0,2-1-2 0,0-4-2 0,-3 0-2 0,10 0-3 0,-1-6 2 0,-2 4-1 15,8-2 0-15,-5-1 2 0,10 0 0 0,-5 1 1 0,0-4 4 0,8 4 1 16,-2-7 3-16,-1 8 3 0,10-3 7 0,-3-4 7 0,0 5 4 0,2-6 5 16,6 1 5-16,-1-1 6 0,0 1 0 0,9-5 3 0,-4 6 2 0,10-6 1 0,-8-6-1 15,11 6 2-15,-3-5 0 0,6 1 0 16,-2-1-1-16,9 1-1 0,-3-6-8 0,4 5-8 0,-4-4-16 0,-5 2-17 0,7 2-27 0,-2-4-28 0,4 3-39 15,-11 2-45-15,2-5-51 0,0 4-55 0,-7 1-113 0,8-2-140 0,-6 0-68 0,3 2-37 16,-3-7 1-16,-2 8 16 0,1-7 29 0,-6 1 35 0,5-3 46 0,-6-2 48 0,0 0 58 16,1 0 59-16,-3-7 66 0,2-2 70 0,-5-3 96 0,-2 2 101 0</inkml:trace>
  <inkml:trace contextRef="#ctx0" brushRef="#br0" timeOffset="41836.53">25511 9610 96 0,'0'-6'159'0,"0"2"41"0,0-7 34 16,0 7 32-16,0-2 31 0,0-3 33 0,-7 3 33 0,7 3 34 0,-8-3 30 0,8-4 28 0,-5 5 29 0,5 1-65 0,-7-7-119 0,0 7-55 0,2-1-22 0,5-4-13 0,-7 2-5 0,-1-2-7 0,2 5-6 0,-7-1-14 0,8-1-19 0,-3 3-19 0,-5-3-17 15,7 2-18-15,-6-1-15 0,-2 5-15 0,1-6-15 0,0 6-14 0,0 0-13 0,-6 0-13 16,6 6-9-16,-1-1-12 0,-6-1-13 0,7 2-6 0,-6-3-3 0,6 8-4 16,-5-1 1-16,-3 5-2 0,10-6 0 0,-5 6 2 0,-3 1 3 0,6-4-1 0,1 3 2 15,3 6 1-15,-1-8 0 0,-3 8 1 0,5-3 1 0,-5 3 0 0,8-2 5 16,-4 5-1-16,4-3 3 0,-2 1-2 0,1-1 1 0,1 3-1 0,5-5 0 15,-9 6-3-15,9-5 1 0,-7-1-4 0,7 1 2 0,0-6-2 0,0 0 1 0,7 2-2 16,-7-7-3-16,0 0 2 0,9 2-1 0,-9-1 2 0,5-4 1 0,1-2 4 16,-6 1 0-16,7-1 6 0,-2 1 3 0,4-1 6 0,3-4 7 0,-6 6 6 15,7-6 9-15,-5 0 7 0,2 0 8 0,4-6 8 0,6 6 4 0,-6-4 6 16,7-1 6-16,-10-4 5 0,10 5 4 0,-3-8 5 0,3 3 2 0,-2 0 1 0,1-1-1 16,-1-4-2-16,-6-2-1 0,6 1-3 0,-6 2-3 0,7-2-3 0,-9 0 0 15,5-5-2-15,-5 7-4 0,2-8-1 0,0 6-2 0,0-4-4 0,-7 4 1 16,2 0-2-16,-1 2-3 0,-2 2-4 0,2 1 1 0,-7 5-7 0,7 1-4 0,-7-2-8 15,0 6-7-15,0 0-8 0,0 0-9 0,0 0-11 0,0 0-9 0,0 0-12 16,0 0-8-16,0 0-3 0,-7 6-1 0,7-2 0 0,-7 7 3 0,7-2 0 0,0 6 2 16,-5-2 1-16,-2 8 4 0,7-2 3 0,-8 5 6 0,8-3 1 15,-6 3 2-15,6 1 3 0,-6-1-3 0,6-6-4 0,0 3-10 0,0 3-9 16,0-8-11-16,0 2-5 0,6 1-6 0,-6-4-9 0,6 0-3 0,2 0-1 0,-1-6-3 16,-2 7 0-16,9-7 2 0,-9-4 0 0,10 5 1 0,-3-6-3 0,0 1-2 15,9 0-4-15,-8-5-3 0,6 4-4 0,-1-8-6 0,11 4-4 0,-10-5-7 0,7 5-6 16,-8-5-4-16,9-5-5 0,-1 6-2 0,0-1 3 0,1-4 6 0,-1-1 9 15,-8 4 9-15,9-3 14 0,-6-6 12 0,-3 6 16 0,1 0 18 0,0-7 22 16,-4 1 25-16,-2 1 21 0,-2-2 24 0,4-2 19 0,-9-1 19 0,7-2 15 16,-8 2 14-16,3-5 10 0,-2 3 14 0,1-3 10 0,-7 0 10 0,6 0 8 15,-6 5 8-15,5-6 3 0,-5 5-3 0,0 1-3 0,0-2-3 0,0 8-6 0,0-8-4 16,-5 12-8-16,5-6-5 0,-6 6-9 0,6 0-8 16,-7-1-14-16,1 4-11 0,-2-3-17 0,3 3-19 0,-2 6-20 0,1-3-18 0,0 3-14 0,-1 0-13 15,-1 0-10-15,-3 3-8 0,3 3-9 0,-5-2-5 0,6 7-6 0,-5-1-4 0,0-1-3 16,-2 0 0-16,7 6 2 0,-4 0 5 0,4 0 5 0,-7-2 5 0,7 2 3 15,-4 6 4-15,2-6 2 0,2 3 3 0,-4 1 1 16,3-3 0-16,3 2 1 0,-3 3 1 0,3-2-1 0,5 1 3 0,-7-1-2 0,7 1 0 0,-7-1 0 0,7-3-1 16,0 2 0-16,0 2-1 0,0-4-1 0,0-3 1 0,7 2-4 0,-7 6-1 15,7-12-2-15,-2 4-6 0,3 2-3 0,5 0-4 0,-7-4-6 0,6-2-4 16,2 1-9-16,-1-1-10 0,1 0-13 0,-2-2-17 0,1 2-15 0,6-4-15 0,-6-1-14 16,8 2-14-16,-8-6-16 0,6 0-12 0,0 3-17 0,-7-6-14 0,9 3-21 15,-3 0-24-15,-4-6-31 0,5 2-33 0,1-1-20 0,-6-4-17 0,-1-2-13 16,6 6-9-16,-6-10 1 0,0 6 11 0,-6 0 23 0,4-7 25 0,-3 2 35 0,5 0 39 15,-5 0 42-15,-3-7 45 0,0 2 51 0,4 4 49 0,-9-6 50 0,5-1 52 0,2 1 49 16,-1-3 53-16,-6-1 41 0,8 1 38 0,-8 0 31 0,6-1 30 0,-6 1 19 16,7-6 15-16,-7 6 10 0,0-1 6 0,0 1 4 0,0-1 7 0,0 7-12 15,0-6-19-15,0 3-16 0,0 2-17 0,-7 1-9 0,7 2-5 0,0 1-8 16,0 6-9-16,-6-6-12 0,6 9-13 16,0-3-20-16,0 3-22 0,0 3-26 0,0 3-30 0,0-6-26 0,0 6-23 0,0 0-23 0,0 0-23 0,0 0-19 0,0 0-19 15,0 0-13-15,0 0-11 0,-8 6-2 0,8-3 0 16,0 3 1-16,0 3 5 0,0 0 5 0,0 3 7 0,-6 1 11 0,6 2 9 0,0 0 8 0,0 6 8 0,-7-3 4 15,7 1 4-15,0 2 1 0,-5-3-4 0,5 7-3 0,0 5-4 16,-9-6-4-16,9 0-2 0,0 7-2 0,-5-3-3 16,5 2-8-16,0-2-3 0,0 2-8 0,-5-6-6 0,5 6-6 0,0-6-11 0,0 1-13 0,0-1-7 15,0-5-16-15,0 0-12 0,5 1-17 0,-5-4-16 16,0-2-21-16,5 0-18 0,-5 0-17 0,9-2-14 0,-9-3-6 0,5-5-5 0,-5 5 3 0,7-3 5 0,-1-6 5 16,2 0 4-16,-2 0 6 0,1 0 1 0,6 0 8 0,0-6 10 0,-7 3 12 15,6-7 13-15,2 5 14 0,-1-4 13 0,8-2 13 0,-10 1 9 0,2-4 7 16,7 0 8-16,-1-2 11 0,-6 2 15 0,1-5 18 0,7 3 20 0,-10-4 25 0,1-2 24 15,2-5 22-15,-1 9 17 0,0-12 18 0,0 7 15 0,-6-3 17 0,5-2 18 16,-4 3 15-16,-1-4 16 0,-2 10 12 0,1-6 8 0,2 5 5 0,-8 1 1 16,5 4-4-16,-5 0-6 0,0 0-7 0,0 11-8 0,0-6-13 0,0 5-12 0,0 0-20 15,0 1-25-15,-5-2-25 0,-3 6-27 0,2 0-22 0,1 0-20 0,-2 0-16 16,-7 6-14-16,1-2-11 0,0 1-12 0,0 4-8 0,-5 1-6 0,4 5-5 16,-4-6-1-16,2 6 2 15,-3 6 4-15,6-6 6 0,1 3 6 0,-2 1 7 0,1 2 2 0,0-2 1 0,2 2 2 0,3-3-2 0,-5 1 0 0,5 2 1 0,3-3-1 16,0-3 1-16,-4 1 2 0,9-2-2 0,-7-1 0 0,7-2 0 0,-5 5-1 15,5-7-1 1,0 0 1-16,0 1-3 0,5-1 4 0,-5 3 2 0,7-9-1 0,-7 8 4 0,9-3 1 0,-4-2 2 16,0 3 3-16,3-4 0 0,5 5 4 0,-5 1 0 0,3-7 2 0,2 5 1 0,0 1 3 0,1-5-1 0,-2 4 0 0,1-2-7 15,-6 2-9-15,5-4-12 0,4-1-14 16,-5 5-16-16,-4-3-19 0,7-1-24 0,-9-1-20 0,2 2-27 0,-1 0-22 0,-1-2-28 0,-5-4-32 0,8 5-35 16,-8-5-39-16,8 6-77 0,-8-6-90 0,0 0-54 0,5 0-30 0,-5-6 6 0,7 6 20 0,-7-5 31 15,0 1 36-15,0-8 39 0,6 3 40 16,-6 0 43-16,6-1 48 0,-6-4 50 0,0-2 54 0,8-3 75 0,-8 5 89 0</inkml:trace>
  <inkml:trace contextRef="#ctx0" brushRef="#br0" timeOffset="42325.63">26981 9613 0 0,'-5'0'1'0,"5"0"103"0,-8-3 74 0,8 3 45 0,-6-6 35 0,6-4 28 0,0 5 23 0,-5 1 27 16,5-2 27-16,0-3 27 0,0 3 25 0,-8 3 26 0,8-6 26 0,0 2-71 0,0 2-122 0,0 1-69 0,0-1-38 0,0-1-13 0,0-3-2 0,0 5 1 0,0-8 2 0,0 3-5 15,0 0-6-15,0 3-4 0,0-3-8 0,8 0-8 0,-8-1-7 0,0 0-7 16,0 5-6-16,5-4-5 0,1-1-5 0,-6-1-7 0,8 1-6 0,-8 7-9 0,5-8-4 16,2 1-10-16,2 5-5 0,-4-4-6 0,1 5-7 0,1-5-5 0,-2 2-6 15,4 2-5-15,-4 1-6 0,8-1-8 0,-6-1-7 0,7 2-6 0,-9 4-5 16,9 0 0-16,-2 0-2 0,-4 0-1 0,4 4-2 0,0 2-4 0,3-1-1 15,-3 4 0-15,0-2 0 0,-4 2 0 0,-2 4 3 0,1 2 0 0,-1-1 1 0,-1 2 3 16,-5-1-2-16,0-1-2 0,0 0 0 0,-5 7-4 0,-1-7 2 0,-7 6-3 16,-2-6 1-16,4 5-2 0,-2-4 1 0,-7 0-3 0,0 0 2 0,-6 0-1 15,7-2 2-15,-6-2-2 0,4 3 3 0,1-4 0 0,0 0 5 0,1 0 2 0,0-1 1 16,-1-3 3-16,7 3-1 0,0-4 1 0,7 5 0 0,-7-6 2 0,5 1 0 16,-2 1-2-16,10-2 1 0,-9 1 0 0,4-5-1 0,-2 6 2 0,7-6-3 15,0 0 1-15,0 0 0 0,0 0 1 0,0 0 1 0,0 0 3 0,0 0 3 0,0 0 3 16,0 4 2-16,0-4 12 0,7 0 14 0,-7 0 11 0,5 0 10 0,4 0 8 15,-4 0 6-15,8 5 7 0,-8-5 3 0,9 0 4 0,-1 4 6 0,0 1 4 16,7-1 0-16,-1-4 0 0,0 12 2 0,1-9-8 0,0 9-11 0,6-3-7 16,-6 0-10-16,4 1-2 0,-3 5-5 0,6 0-4 0,-7-2-5 0,-3 7-5 15,4-4-5-15,-3-2-6 0,-2 5-4 0,2-3-5 0,-12-2-4 0,2-1 0 16,-1 8-3-16,-7-11-10 0,0 4-8 0,0 1-15 0,-7 1-14 0,-1-7-15 16,-5 4-17-16,2 2-25 0,-5-4-25 0,-2-1-29 0,-3-1-31 0,4 0-40 15,-10 1-46-15,7 0-112 0,-6 1-140 0,0-6-75 0,-6-1-39 0,5 1-4 0,-4-1 21 16,4 2 29-16,-6-3 35 0,1-3 43 0,5 0 48 0,-5 0 50 0,-1 6 54 0,1-6 61 15,-2 0 66-15,2 5 95 0,1-5 109 0</inkml:trace>
  <inkml:trace contextRef="#ctx0" brushRef="#br0" timeOffset="43240.35">24424 11475 94 0,'5'0'163'16,"1"0"50"-16,2 0 42 0,-8 0 38 0,5 0 39 0,-5 0 37 0,8 0 35 0,-8-6 36 0,0 6 35 0,0-4 35 0,5-1 30 0,-5 1-61 0,0-1-116 0,0-1-64 0,8 2-32 0,-8-5-22 0,0 3-18 0,0 1-16 0,6 1-15 0,-6-7-18 0,0 7-16 0,0-2-15 0,0 3-15 0,0-3-14 16,0 2-11-16,5-2-11 0,-5 1-10 0,0 1-7 0,0 4-8 0,0-6-4 15,0 6-8-15,0-5-6 0,0 5-6 0,0-4-9 0,0 4-6 0,0 0-7 0,0 0-10 16,0 0-8-16,0 0-12 0,0 0-10 0,0 0-9 0,0 0-9 16,0 0-9-16,0 0-5 0,0 0-6 0,0 0 0 0,0 0-1 0,0 0 2 0,0 4 2 15,0 1 5-15,0 5 2 0,0-5 7 0,7 5 3 0,-7-1 7 0,8 1 7 0,-8 1 5 16,6-2 6-16,0 6 4 0,1-5 3 0,-2-1 2 0,11 0 1 15,-11-3 2-15,8 3-1 0,-8 0 2 0,9-2 2 0,-7 2 1 0,4-9 3 0,5 5 4 16,-11-1 8-16,9 2 9 0,-9-6 10 0,3 0 11 0,-1 5 11 0,-2-5 11 16,2-5 8-16,0 5 11 0,-7 0 5 0,5-6 3 0,-5 2 1 0,0-1 5 15,8 1-88-15,-8-1-20 0,0-2 0 0,8-2 0 0,-8 0 0 0,0 3 0 16,0-3 0-16,0 0 0 0,0-1 0 0,0 4 0 0,0-3 0 0,0 0 0 16,0 3 0-16,0-3 0 0,0 3 0 15,-8-3 0-15,8 5 0 0,0-2 0 0,0 1 0 0,0 1 0 0,-8 4 0 0,8 0 0 0,0 0 0 0,0 0 0 16,0 0 0-16,0-6 0 0,0 6 0 0,0 0 0 0,0 0 0 0,0 0 0 0,0 0 0 15,0 0 0-15,-5 6 0 0,5-6 0 0,-7 4 0 0,0 1 0 0,-5 5 0 16,4-1 0-16,-4 1 0 0,-8 5 0 0,1-1 0 0,-2 2 0 16,-2 2 0-16,-5 3 0 0,1-2 0 0,-5 1 0 0,0-1 0 0,1 5 0 15,-8-5 0-15,-9 2 0 0,4 3 0 0,-2-5 0 0,-7 2 0 0,1-3 0 16,-6 3 0-16,-2 3 0 0,-3-4 0 0,-3 4 0 0,0-6 0 0,-5 3 0 0,0 3 0 0,-9 1 0 16,2-1 0-16,6 1 0 0,-4 3 0 0,-9-2 0 0,7 2 0 15,-7-4 0-15,1 6 0 0,-8 0 0 0,7-2 0 0,2 3 0 0,-4 2 0 0,-3-3 0 16,6 4 0-16,-8-6 0 0,2 8 0 0,4-3 0 0,-6-3 0 0,9-2 0 15,-1 6 0-15,-3-3 0 0,9-7 0 0,-7 6 0 0,9-6 0 0,-3 1 0 16,8-1 0-16,-8 0 0 0,8-5 0 0,5 5 0 0,-6-3 0 0,7-2 0 0,-1 2 0 16,8-7 0-16,-5 5 0 0,2-4 0 0,11 0 0 0,-10-2 0 0,8-3 0 15,6 4 0-15,2-2 0 0,-4-3 0 0,9 1 0 0,2-7 0 16,3 8 0-16,10-7 0 0,-3 2 0 0,7 0 0 0,1-6 0 0,-2 3 0 0,8 3 0 16,8-6 0-16,-1 0 0 0,-2 0 0 0,3 6 0 0,5-6 0 0,0 0 0 15,0 0 0-15,0 0-37 0,0 0-94 0,0 0-19 0,0 0-17 0,0 0-18 16,0 0-16-16,0 0-16 0,0 0-20 0,5 0-19 0,3 0-20 0,-8 0-21 0,6 0-50 15,-1 0-61-15,3 0-64 16,-3-6-64-16,9 6-9 0,-7 0 14 0,-1-6 27 0,1 3 33 0,-1-3 33 0,-6 0 39 0,7-3 42 0,-7 0 43 0,6-1 48 16,-6 1 51-16,0-6 64 0,0 0 70 0</inkml:trace>
  <inkml:trace contextRef="#ctx0" brushRef="#br0" timeOffset="43550.32">20495 12623 0 0,'7'5'47'0,"-7"-1"166"0,7-4 96 0,-7 6 73 0,5-3 61 0,-5-3 47 0,0 0 43 0,0 0 37 0,0-3 32 0,0 3 31 0,8 0 27 0,-8 0 29 0,0-6 28 0,0 6-133 0,0-4-222 0,0 4-116 0,0 0-63 0,0 0-37 16,0 0-24-16,0 0-17 0,0 0-11 0,0 0-33 0,0 0-61 0,0 0 0 0,0 0 0 0,0 0 0 0,0 0 0 15,0 0 0-15,0 0 0 0,0 0 0 0,-8 4 0 0,8-4 0 16,-5 0 0-16,5 6 0 0,-7-3 0 0,0 3 0 0,2-1 0 0,-3 5 0 0,-4-4 0 0,-2 9 0 31,1-2 0-31,0-4 0 0,0 12 0 0,-6-6 0 0,6-2 0 0,-1 8 0 0,2-7 0 0,-1 5 0 0,-1-4 0 0,2 0 0 0,-2-2-23 16,8 2-18-16,-1-3-6 0,2 3-2 0,-2-2-6 0,0-4-3 0,0 2-4 0,7-1-1 15,-6-1 2-15,6 1 1 16,0-1 3-16,0 2 5 0,6-7 5 0,-6 7 6 0,7-7 7 0,0 7 4 0,0-7 7 0,5 0 7 0,-6 7 5 0,15-8 3 16,-8 3 5-16,6 0 5 0,0-6 0 0,7 3 2 0,0-3 2 0,5 0 1 31,3-3-3-31,6 3-8 0,-2-6-13 0,1 0-21 0,6 3-26 0,1-8-37 16,7 3-39-16,-2 3-60 0,3-5-68 0,-3-1-120 0,2 1-141 0,-2 1-61 0,8-6-19 15,-1 0 3-15,-5-4 16 0,5 4 26 0,0-9 33 0,-4 0 42 0,2-1 50 0,-1-9 53 16,-4 4 61-16,1-9 70 0,0 2 79 0</inkml:trace>
  <inkml:trace contextRef="#ctx0" brushRef="#br0" timeOffset="44504.78">25822 11645 0 0,'14'-9'27'0,"-2"0"141"0,-3-2 75 0,-4 2 54 0,1-2 47 0,-6-3 40 0,0-1 40 0,0-4 38 0,0 4 39 0,0-4 33 0,0 5 29 0,0-5 28 0,0 3 25 0,-6 2-106 0,6 4-188 0,0 1-89 0,0-2-38 0,-5 1-26 0,5 5-15 0,0-5-16 0,0 7-17 0,-9-3-15 15,9 6-19-15,0-4-14 0,0 4-11 0,0 0-11 0,-7-6-15 0,7 6-10 0,-5 0-14 0,-1 0-9 16,-2 0-9-16,3 0-7 0,-8 6-2 0,-1-2-7 0,1 5-1 0,-7 1-3 15,1 1-1-15,0-2-2 0,-2 6 0 0,-4 4 0 0,6-4 5 0,0 3 2 16,-10 3 3-16,11-2 3 0,-1 2 5 0,-1 3-1 0,1-6 2 0,0 7 0 16,-1-6 0-16,6 7-1 0,-6-7-2 0,8-1 1 0,0 7-3 0,-2-5 0 15,1 0-2-15,1 0-2 0,3-1 1 0,-2-4-5 0,4 4-1 0,7-5-2 0,-5 2-3 16,5-1-3-16,0-2-1 0,0-2 0 0,0 4-2 0,0-6 3 0,5 1 2 0,-5-1 1 16,7 0 6-16,-1-3 2 0,-1 4 6 0,4-5 3 0,3 1 5 0,-6-2 5 15,7-4 7-15,0 3 4 0,0-3 3 0,1 0 3 0,-2 0 5 16,7-3-1-16,-4-1 4 0,-3-2-1 0,8 1 3 0,-7 1-2 0,6-2 2 0,-6-4 3 15,0 0-2-15,1 0 1 0,-2 1 3 0,2 0 4 0,-1-1 0 0,-1-1 1 16,-5 2-1-16,0-5 2 0,6 3 1 0,-8-4-1 0,4 6-1 0,-4-5 1 16,2 0-1-16,-7 2 0 0,6-1 2 0,-1 2 0 0,-5-2-3 0,8 1-1 0,-8 8-2 15,0-5-2-15,8 4 0 0,-8-5-5 0,0 10-5 0,0 0-5 0,0 0-5 16,0 0-7-16,0 0-10 0,0 0-9 0,0 0-11 0,0 0-6 0,0 0-5 16,-8 0-3-16,8 4-2 0,0 7 1 0,0-7-1 0,-8 5 4 0,8 3 1 0,0 1 3 15,-5-2 6-15,5 8 5 0,0-4 6 0,0 0 9 0,0 3 5 0,0-2 5 16,0 3 2-16,0-5-2 0,5 2-1 0,3 2-6 0,-8-3-6 0,8 0-8 0,3 0-9 15,-3-2-13-15,-3-2-11 0,10 5-9 0,-3-7-12 0,0 0-10 16,1 1-9-16,1-1-9 0,-2-4-9 0,8 1-8 0,-8-2-8 0,9 2-2 16,-2-6-2-16,-6 0 4 0,6 0 4 0,9-6 8 0,-9 6 8 0,0-10 12 0,7 5 8 15,-8-4 10-15,10 5 10 0,-8-11 11 0,0 6 11 0,4-3 10 0,-3-3 13 0,-2 2 14 16,-1-2 18-16,3 0 14 0,-8 0 15 0,1 2 14 0,-2-8 12 0,2 3 11 16,-1 3 11-16,0-6 9 0,-7 2 12 0,1-5 6 0,-1 5 11 0,-1-5 7 15,2-1 7-15,2 1 4 0,-4-2-4 0,-5 3 2 0,5-7 0 0,-5 6-1 16,0-1 2-16,8 1-2 0,-8 0-3 0,0 9-7 0,0-4-6 0,0 4-9 15,0 6-7-15,0-3-9 0,0 8-12 0,0-1-10 0,0 5-13 0,0-4-16 0,0 4-15 16,0 0-16-16,0 0-19 0,-8 0-12 0,3 4-11 0,0 1-9 0,-4-1-2 16,2 8-4-16,-4-3 0 0,4 1-3 0,-7 4 2 0,2 1 2 0,-2 4 3 15,1-4 3-15,-1 4 7 0,4 2 3 0,-3-3 3 0,-3-3 6 0,5 4 2 0,4 2 3 16,-6-3 0-16,0 3 0 0,6-2-3 0,0-1 2 0,-6-2-1 0,8 4 1 16,5 5-2-16,-6-11 2 0,-2 5 1 15,8 0 1-15,0 2 0 0,0-3 0 0,0-2 4 0,8 2-1 0,-2-3-1 0,-1 0 4 16,3 0-1-16,-3-2 0 0,9 2 0 0,-1-3-2 0,0 3-4 0,5-6-7 0,3-5-3 0,-3 5-11 15,3-4-11-15,6 1-18 0,-1-2-18 0,1-4-24 0,4 0-25 0,-4 0-32 0,5 0-36 16,0-4-42-16,1-2-52 0,-1 1-81 0,2 1-98 0,-2-1-54 0,-1-5-30 0,3-5 1 16,-2 6 18-16,2-12 30 0,-3 8 35 0,-4-8 42 0,5-3 40 0,-6 0 50 15,0-4 50-15,1-3 56 0,-2-2 61 0,-6-1 76 16,8 5 86-16</inkml:trace>
  <inkml:trace contextRef="#ctx0" brushRef="#br0" timeOffset="44978.99">27131 11460 0 0,'8'-28'24'0,"-1"2"144"0,-7-3 84 0,0 5 61 0,0 0 46 0,-7-1 48 0,-1 1 49 0,8 3 45 0,-5-3 45 0,-2 5 38 0,0 4 37 15,2 0 31-15,5 2 33 0,-8 2-110 0,8 7-189 0,0-7-105 0,0 11-61 0,0 0-35 0,0 0-19 0,0 0-31 0,0 0-32 0,0 0-30 0,0 0-28 0,0 0-25 0,0 0-18 16,0 0-16-16,0 0-10 0,-7 0-2 0,7 5 0 0,-5 1 4 0,5 4 3 16,-9-1 6-16,4 0 2 0,0 6 3 0,5 0 5 0,-14 4 6 0,7 1 7 15,1-1 6-15,-6 6 2 0,3-4 3 0,-3 3 4 0,6 0-5 0,-8 1-3 0,2 3-8 16,-2-4-9-16,9 6-11 0,-8-5-9 0,-1 4-9 0,1 0-11 0,6 0-11 16,-6-4-17-16,7 3-12 0,-1 2-13 0,1-6-14 0,-2 1-16 0,3-1-13 15,5-3-17-15,-8-2-15 0,8 5-12 0,8-9-15 0,-8 4-13 0,0-5-10 16,5 2-4-16,3-1-2 0,-2-2 3 0,1-2-1 0,-1-1-3 0,7-1-9 0,-6 0-15 15,6-3-4-15,-6-6-1 0,5 4 14 16,-4-4 19-16,3-4 29 0,2-2 36 0,3 2 39 0,-11-1 40 0,8-4 32 16,1-1 31-16,-2-1 33 0,-6 2 33 0,7-5 40 0,0 0 45 0,1-2 40 0,-9 1 36 0,10 0 24 0,-10-4 20 0,9-1 9 15,-9-5 5-15,10 7-5 0,-9-1-8 0,0-7-8 0,-1 3-8 0,2-3-7 16,1 7-8-16,-8-6-8 0,6 7-8 0,-6-6-9 16,7 9-7-16,-7-6-10 0,0 8-8 0,0-2-11 0,0 6-10 0,0-3-17 0,0 8-20 0,0-5-22 15,0 4-20-15,0 5-19 0,0 0-22 0,0 0-17 0,-7 0-12 16,7 0-15-16,-6 0-10 0,-2 5-8 0,1 4-8 0,2-5-4 0,-7 8-2 0,5-3-1 15,-6 6 2-15,-1-2 4 0,1 2 8 0,1 0 7 0,-2 0 4 0,1 0 6 0,0-2 4 0,0 3 1 32,-1-2 3-32,2 1 1 0,6-6 0 0,-8 7-1 0,7-7 0 15,2 0-2-15,-9 6 2 0,9-6-2 0,-3 3-3 0,3-3-2 0,-2 1 0 0,0-1-3 16,0 0-4-16,1-2 0 0,6 2-5 0,-7 0 0 0,7 2-2 0,0-7 0 16,0 5-1-16,0 3 1 0,0-9-1 0,0 8 1 0,7-1 3 0,-1-1 0 15,1-5 5-15,0 8 1 0,0-3 2 0,6 0 0 0,-2 1-6 0,2-5-7 0,8 4-11 16,-8 1-14-16,6 1-17 0,1-7-20 0,-1 5-24 0,0-3-29 0,1-2-28 15,-1 6-37-15,2-6-35 0,-3 2-59 0,9-6-70 0,-6 6-77 0,-3-6-80 0,3 0-23 16,-10-6 5-16,10 6 23 0,-2-6 29 0,1-3 37 0,-7 0 41 0,-2-1 43 16,10-4 47-16,-8 4 48 0,1-10 51 0,-2 6 62 0,-1-7 69 0</inkml:trace>
  <inkml:trace contextRef="#ctx0" brushRef="#br0" timeOffset="45421.3">27718 11475 0 0,'6'-6'33'0,"1"-7"145"0,-1 2 76 0,2 1 58 0,-1-4 48 0,-2 4 42 0,1-5 43 0,-6 2 41 0,8-2 42 0,-8 0 36 0,5 6 37 0,-5-3 35 0,0 3 33 0,8 6-111 16,-8-3-195-16,0 6-90 0,0 0-39 0,0 0-27 0,0 0-20 0,0 0-21 0,0 0-23 0,-8 0-23 0,8 0-24 16,0 0-20-16,-5 0-18 0,-3 6-14 0,2-3-14 0,1 3-11 0,-10-3-10 0,9 9-6 15,-7-3-6-15,-8 0-2 0,10 6-1 0,-10-5-2 0,3 9 1 0,4-4 1 16,-5-1 1-16,-1 7-2 0,8-2 1 0,-7-4-3 0,6 4-1 0,-1 1-3 16,-7-1-8-16,8 0-4 0,1 1-6 0,0-4-3 0,-3 2-7 0,10-3-6 15,-9 4-3-15,9-4-4 0,-2 0-1 0,-2 0-3 0,4-5-1 0,-1 4-2 16,6-4 0-16,-7-1 0 0,7 0 5 0,0 3 5 0,0-8 3 0,7 1 7 0,-7 5 9 15,6-5 7-15,-1-1 7 0,4 1 8 0,-2-5 5 0,-2 4 4 0,9-4 4 16,-1 0 3-16,-1 6 4 0,7-6 2 0,2-6 1 0,-2 6-5 0,2 0-1 16,-2-4-14-16,1-1-13 0,4 5-20 0,-3-4-24 0,6-1-23 0,-9-1-27 0,8-3-29 15,-7 5-36-15,1-8-36 0,-1 3-37 0,2 0-59 0,-10-1-69 0,10-4-73 16,-8 4-74-16,0-11-19 0,0 8 9 0,0-1 25 0,-8-7 33 0,4 2 37 16,-4-2 40-16,-5 2 44 0,7-5 48 0,-7 5 49 0,-7-1 51 0,7 1 61 15,-5-2 66-15,-4 3 81 0,-3 2 20 0,6 2 81 0,1-1 69 0,-11 11 55 0,11-5 48 16,-2-1 41-16,1 4 38 0,-8 1 32 0,7 5 30 0,2-4 30 0,-1 4 25 15,-2-6 26-15,3 6 26 0,-3 0-67 0,3 6-119 0,-3-6-64 0,2 4-38 0,1 1-26 16,-2 5-13-16,-1-4-12 0,2 3-8 0,-1 6-7 0,1 0-6 0,6-2-6 16,-5 2-5-16,5 6-7 0,-8 3-7 0,8-5-11 0,0 5-16 0,0 0-13 15,0 0-17-15,0 7-12 0,8-6-11 0,-3-1-22 0,1 3-23 0,1-2-35 0,-1 6-36 16,2-7-58-16,4 6-64 0,-6-2-108 0,2 2-125 0,-3-6-101 0,3 6-84 0,-8-7-31 16,0 3-2-16,-8-7 10 0,-5-1 21 0,2-3 31 15,-10 0 40-15,-5-5 51 0,0-5 56 0,-6-1 70 0,-8 1 75 0,-4-5 95 0,-4 0 94 0</inkml:trace>
  <inkml:trace contextRef="#ctx0" brushRef="#br0" timeOffset="46342.92">13916 4485 0 0,'-12'0'11'0,"0"-4"15"16,-1-1 10-16,-1-1 12 0,7 6 19 0,-6-4 20 0,7-2 20 0,-7 1 23 0,8 1 26 0,-11 4 12 0,11-5 1 0,-1-1 11 0,-1 6 16 0,-6-4 18 0,7 4 18 0,-1-5 15 0,1 5 8 0,-2 0 1 0,3-4-6 0,-3 4-8 15,3 0-4-15,-2-5-12 0,0 5-12 0,7 0-12 0,-5 0-11 0,5 0-7 0,0 0-8 16,-7-4-2-16,7 4 0 0,0 0-3 0,0 0-2 0,0 0-5 0,0 0-6 16,0 0-12-16,0-6-14 0,7 6-12 0,-7-6-11 0,0 6-13 0,5 0-13 15,-5-4-16-15,7 4-14 0,-7-5-16 0,7 5-17 0,-2-6-13 0,3 6-12 0,5-4-7 16,-7-5-10-16,14 4 0 0,-1-5 0 0,2 1 1 0,3-3 0 16,2-2-2-16,7 6-1 0,0-7-6 0,-1 0-6 0,2 4-13 0,3-2-11 0,2-2-18 15,0 5-18-15,1-1-27 0,0 2-26 0,-1-1-45 0,1 1-54 0,-8 0-68 16,-1 3-73-16,3 0-49 0,-8 2-37 0,-7 4-2 0,2-5 10 0,-3 5 25 0,-12-6 28 15,1 6 35-15,-7 0 36 0,-7-3 39 0,1-1 45 0,-7-2 54 0,-6 1 56 16,-7 1 63-16,0-2 76 0</inkml:trace>
  <inkml:trace contextRef="#ctx0" brushRef="#br0" timeOffset="47070.87">13526 4208 0 0,'-5'9'22'0,"-3"0"143"15,3-5 89-15,-3 7 63 0,2-11 52 0,1 0 44 0,-2 0 40 0,7-6 34 0,-9 1 29 16,9 1 19-16,-5-5 15 0,5 3 11 0,0-3 14 0,5 3-118 0,-5 3-190 0,9-3-110 15,-2 0-69-15,-2 2-40 0,1-1-24 0,7 5-20 0,0-6-21 0,-6 3-10 16,5 3-8-16,3-4-1 0,-2 4 5 0,-7 0 3 0,7 0 4 0,-5 4 1 16,-3-4 3-16,1 3 2 0,1 3 1 0,-2-1 4 0,4 5 3 0,-9-1 8 15,7 3 2-15,-7 1 5 0,0 7 4 0,0-1 6 0,0 0 2 0,0 7 3 16,0 2 2-16,0 2 2 0,-7-2-1 0,7 8-1 0,0 3 1 0,-9-5-2 0,9 5-1 16,-5 5-3-16,-2 1-2 0,7-3-2 0,-6 7-1 0,6 0 0 0,-5 0 0 15,5 0 3-15,-8 0 3 0,0-1 6 0,8 3 5 0,-5 1 5 0,-1-3 2 0,-2 0 2 16,8 5 0-16,-5 1 0 0,-3-3 2 0,1 3 0 0,2 3-1 0,-2 0 2 15,0 5 1-15,-6-4-1 0,8 4-1 0,-3 7-4 0,-3-7-3 0,-5 5-2 16,11-1-3-16,-8 2-3 0,-1 5 0 0,7-1-4 0,-4 0-1 0,-2 6 1 16,5-6-3-16,-4 6-2 0,6-3-4 0,-8 9-4 15,7-8-4-15,-6 7-1 0,7-2-1 0,1 1 2 0,-3 2 2 0,1-3 3 0,1 1 2 0,-2-1 5 16,3 3 4-16,5-3 1 0,-5 1 3 0,-3-1 4 0,2-3 2 0,-1 3 5 0,7-3 4 16,-6-1 1-16,-1 2 2 0,1-4-1 0,-2 3 0 0,3-2 0 0,-3 1-2 0,8-4 0 15,-5 4-5-15,0 1 0 0,-4-6-5 0,4 6 1 0,-2-2-5 16,-1 2-2-16,2-2 1 0,1 1-5 0,-3 5 0 0,3-5-2 0,-2 5-4 15,-7-4 0-15,8 4-2 0,-1 1 0 0,2-2-2 0,-4 1 1 0,4 5 0 16,-2-5-2-16,1 1 2 0,1-2-2 0,-3 7-3 0,8-7 1 0,-8 6 0 0,3 0-1 16,5-5 4-16,-6 5 0 0,6 0 3 0,-8 0-3 0,8-6 1 0,0 7-1 15,0-5-2-15,0-2-2 0,0 1 0 0,0-4 1 0,0-2 0 0,0 1-1 16,8-5 2-16,-8 6-2 0,6-6 1 0,-6 1-2 0,0-7-1 0,5 6 1 16,-5-3 1-16,8-3 3 0,-8 2 2 0,0-1 2 0,8 2-1 0,-8-3-11 15,0-3 0-15,0 5 0 0,5-5 0 0,-5-1 0 0,0-1 0 0,0 2 0 16,0-6 0-16,0 3 0 15,6-3 0-15,-6-1 0 0,0-2 0 0,0 3 0 0,0-3 0 0,7 3 0 0,-7-4 0 0,0 0 0 0,0-1 0 0,5 1 0 16,-5-1 0-16,9 1 0 0,-9-5 0 0,5 5 0 0,-5-5 0 0,7 0 0 0,-7-6 0 16,6 5 0-16,1-3 0 0,-7-1 0 0,7-5 0 0,-7 4 0 0,7-4 0 15,-2 1 0-15,-5-7 0 0,8 1 0 0,-3 6 0 0,-5-4 0 0,6-8 0 0,2 7 0 16,-1-7 0-16,-7 6 0 0,5-4 0 0,-5-2 0 0,9-1 0 0,-4-3 0 16,-5 0 0-16,5 1 0 0,-5-7 0 15,0 3 0-15,8-2 0 0,-8-5 0 0,5 2 0 0,-5 3 0 0,0-10 0 0,8 6 0 0,-8 0 0 0,0 0 0 16,6-6 0-16,-6 6 0 0,7-6 0 0,-7 7 0 0,6-7 0 0,-6 0 0 15,7 6 0 1,-1-6 0-16,2 3 0 0,-3 1 0 0,-5-4 0 0,13 3 0 0,-7-3 0 0,1 1 0 0,1-1 0 0,3 0 0 0,2 2 0 0,0-7 0 16,1 8 0-16,-2-9 0 0,9 3 0 0,-10-2 0 0,10-4 0 0,-3 5 0 15,9-5 0-15,-1 0 0 0,-7 0 0 0,15 0 0 0,-8 0 0 0,8-5 0 16,-10 5 0-16,8-4 0 0,2 4 0 16,5-6 0-16,-7 6 0 0,2-3 0 0,3 3 0 0,-4-7-93 0,0 7-54 0,-1-5-32 0,2 5-42 0,3-4-61 0,-10-1-71 15,12 5-115-15,-6-6-130 0,-1 2-50 0,2-1-5 0,-2 1 14 0,-1-5 25 0,1-3 32 16,-5-3 35-16,1 2 46 0,-4-8 48 0,-3-3 59 0,-2-4 61 0,-6-2 79 0,0-9 82 31</inkml:trace>
  <inkml:trace contextRef="#ctx0" brushRef="#br0" timeOffset="58037.31">14406 14241 26 0,'-6'0'54'0,"6"0"14"0,-8 0 11 0,8 0 15 15,-5 3 17-15,5-3 23 0,0 0 26 0,0 0 30 0,-8 0 29 0,8 0 10 0,0 0-4 0,0 0-7 0,0 0-9 0,0 0 3 0,0 0 9 0,0 0 11 0,0 0 13 0,0 0 5 0,0 0 2 0,0 0-5 0,0 0-14 16,0 0-13-16,0 0-13 0,0 0-11 0,0 0-6 0,0 0-5 0,0 0-1 0,0 0-3 15,0 0-4-15,0 0-5 0,0 0-8 0,0 0-9 0,0 0-11 0,0-3-11 16,0 3-15-16,0 0-12 0,0-6-14 0,0 6-11 0,8 0-13 0,-8 0-15 0,0 0-13 16,0 0-14-16,0 0-15 0,0 0-15 0,0-5-12 0,0 5-14 0,5 0-7 15,-5 0-3-15,0 0 3 0,8 0 5 0,3 0 5 0,-3 5 2 0,5-5 2 0,0 6 4 16,0-6 2-16,6 3 3 0,2 1 6 0,-3 2 4 0,3-1 9 16,-2 5 5-16,6-4 6 0,-5 3 0 0,6-4-5 0,-5 5-2 0,2-6-3 0,-2 5-1 15,-1 2-3-15,0-1 1 16,-7-5-2-16,5 5-1 0,-4-7-1 0,-7 7-1 0,4-5 1 0,-3 4-1 0,-8-3-2 0,8 0 2 15,-8-2-2-15,0 1 3 0,5-5-1 0,-5 0 10 0,-5 6 8 0,5-2 9 0,0 0 7 16,-8 1 7-16,8 0 7 0,-8-1 6 0,3 8 3 0,-1-9 4 0,-1 9 1 0,-7 1 0 16,2-4 3-16,-1 6-3 0,-1 0-1 0,-5 4-7 0,-1-4-9 0,1 6-9 0,1-3-11 0,-3 6-24 15,-5-3-32-15,-1 4-44 0,3-6-56 0,-2 5-73 16,0 0-84-16,-8 6-120 0,2-5-130 0,6 3-55 0,-1-2-15 0,-4 2 2 0,4-3 15 16,1-1 22-16,-8-3 28 0,10-3 42 0,4-3 49 0,1 0 62 0,-8-11 67 0,1-4 80 0,8 0 83 15</inkml:trace>
  <inkml:trace contextRef="#ctx0" brushRef="#br0" timeOffset="59859.87">13814 10650 32 0,'-9'-9'121'0,"-2"-6"53"0,4 3 41 0,-6 3 36 0,0 0 35 0,7-1 34 16,-2 1 36-16,-5-2 32 0,8 1 32 0,-2 1 31 0,0 3 29 0,-5-3-29 0,4 5-66 0,8-7-55 0,-5 7-51 0,-2-7-23 0,0 7-13 0,7-5-11 0,-5 3-10 0,5 2-15 0,-8-1-17 16,8-4-16-16,0 9-12 0,-8-6-14 0,8 0-16 0,0 6-17 0,0 0-21 15,0-4-18-15,0 4-17 0,0 0-18 0,0 0-19 0,0 0-14 0,0 0-18 16,0 0-12-16,0 0-11 0,0 0-6 0,0 4-1 0,0 8-2 0,0-9 1 16,8 8 2-16,-8 3 2 0,0 0 5 0,0 7 2 0,8-2 7 0,-8 5 7 0,0 1 7 15,0 5 8-15,5-2 9 0,-5 2 3 0,0 3-1 0,0 3-8 0,0-8-15 16,0 6-19-16,0 2-19 0,7-8-22 0,-7 7-30 0,0-1-35 0,0-6-39 15,0 8-38-15,7-8-57 0,-7 2-65 0,5-2-88 16,-5 2-94-16,0-6-31 0,8 7-2 0,-1-7 18 0,-7-5 31 0,0 0 34 0,5 1 37 0,-5-5 47 0,-5 0 48 16,5-6 49-16,-7 1 53 0,7-4 61 0,-8-3 66 0</inkml:trace>
  <inkml:trace contextRef="#ctx0" brushRef="#br0" timeOffset="60033.6">13441 11173 80 0,'-7'-11'197'0,"2"7"76"0,-8-7 56 0,7 2 50 16,-2 5 45-16,3-6 44 0,-2-1 40 0,1 8 34 0,-2-9 28 0,2 8 23 0,6-7 16 15,0 7-63-15,0 1-120 0,0-8-114 0,6 7-115 0,2-8-60 0,-2 3-30 16,1 0-26-16,-2-1-25 0,9 1-21 0,-1-6-23 0,-1 4-9 0,2-3-8 16,4 5-2-16,-2-2 1 0,3 1-5 0,-1 1-5 0,1-2-17 0,9 3-19 0,-9-3-28 15,7 8-31-15,0-9-37 0,-7 8-40 0,8-1-55 0,-2-1-66 0,2 6-93 16,-8-4-102-16,7 4-41 0,-8-5-11 0,3 5 12 0,-2 0 19 0,1-4 33 0,0 4 41 16,-8-5 44-16,2 1 49 0,-9-2 51 0,3 0 55 0,5 2 65 0,-13-7 66 0</inkml:trace>
  <inkml:trace contextRef="#ctx0" brushRef="#br0" timeOffset="60238.03">14008 10851 0 0,'0'13'51'0,"-5"-4"165"0,5 2 95 0,-8-2 70 16,8-2 55-16,-6-4 43 0,6-3 41 0,-7 0 28 0,1-3 27 0,6-4 18 15,0 7 19-15,0 0 15 0,0 0 14 0,0 0-146 16,0 0-236-16,0 0-124 0,0 0-65 0,0 0-42 0,0 0-25 0,0 0-18 0,0 0-10 0,0 0 0 16,0 0 2-16,0 0 8 0,6 7 8 0,-6-4 6 0,7 8 4 0,-7-3 4 0,6 3 4 15,-6 4 4-15,8-5 0 0,-8 4 6 0,5 5 3 0,-5-3-3 0,8 2-7 16,-8 2-17-16,0 5-20 0,5-6-29 0,-5 2-28 0,0 3-32 0,-5-6-38 15,5 7-38-15,0-6-41 0,0 1-64 0,0-1-75 0,-8-4-84 0,8 6-82 0,0-8-25 16,-5-2 2-16,5-2 21 0,-8 1 31 0,8-4 39 16,-6-3 41-16,6-3 46 0,-7-3 51 0,7-3 50 0,-6 0 52 0,-1-3 66 0,1-6 69 0</inkml:trace>
  <inkml:trace contextRef="#ctx0" brushRef="#br0" timeOffset="60411.15">13982 10900 0 0,'7'-21'19'0,"-7"2"135"0,6-2 74 0,-6 6 51 16,0-3 42-16,0 2 32 0,8-2 33 0,-8 3 27 0,0 0 24 0,0 5 23 0,5-5 18 0,-5 6 18 15,8-6 14-15,-3 6-108 16,-5-1-176-16,8-1-91 0,-2 2-48 0,-1 5-27 0,2-5-14 0,7 3-15 0,-8-3-12 0,1 3-13 0,-2 0-12 0,2 6-14 16,7-4-17-16,-8 4-23 15,1 0-29-15,-2 4-22 0,4 2-29 0,-4 0-41 0,2-3-49 0,4 9-62 0,-11-3-66 0,8 4-44 0,0 2-31 0,-8 0-6 16,5 0 9-16,-5 0 22 0,0 0 27 0,0 0 35 0,0-2 39 0,-5 2 38 0,5-6 40 16,-8 7 49-16,0-1 52 0,3-6 60 0,5 6 66 0</inkml:trace>
  <inkml:trace contextRef="#ctx0" brushRef="#br0" timeOffset="61343.27">14158 11083 0 0,'0'11'21'0,"8"-7"137"0,-8 1 76 0,5-5 55 0,-5 0 41 0,0 0 38 0,0 0 36 0,0-5 35 16,0-4 33-16,0-1 34 0,0 1 30 0,7 4 32 0,-7-11 28 0,0 7-100 15,0 3-172-15,0-7-87 0,7 4-41 0,-7-3-22 0,0 3-12 0,5 0-12 0,-5-1-13 16,8 1-10-16,-8-2-13 0,0 7-11 0,7-7-14 0,-7 7-12 0,5-1-13 16,-5-1-12-1,0 2-13-15,7 0-11 0,-7 4-9 0,0-5-6 0,0 5-8 0,7 0-5 0,-7 0-5 0,5 0-4 0,3 0-4 0,-8 5-2 0,8-5-3 16,-3 4 2-16,1 0-2 0,-1 2 4 0,2 3 0 0,2-4 1 0,-4 5 2 0,2 5-3 15,-7-6-4-15,6 6-5 0,-1 1-8 0,-5 2-11 0,9-3-12 0,-9 6-9 16,0-3-9-16,0 1-7 0,0 2-9 0,0-2-8 0,0-5-4 0,0 7-7 0,0-8-3 16,0 2 0-16,0-6-1 0,0 3 3 0,0-3 6 0,0 1 9 0,0-6 7 15,0 6 10-15,0-6 11 0,0-4 9 16,0 6 12-16,0-6 14 0,0 0 16 0,0 0 16 0,0 0 19 0,0 0 17 0,0 0 18 0,0 0 13 0,0 0 9 0,0 0 9 16,0-6 9-16,0 6 6 0,0-4 5 0,0-1 3 0,0-4 3 0,-9 3-3 15,9 2-5-15,0-5-8 0,0-3-11 0,0 3-10 0,0 0-12 0,0 0-5 16,0-1-6-16,9-1-5 0,-9-4-7 0,0 2-5 0,0-2-10 0,7-1-3 15,-7 7-5-15,5-6-4 0,-5 1-3 0,6-2-3 0,1 7-4 0,-7-6-6 0,6 6-1 32,2 0-6-32,-1 2-3 0,-7 4-2 0,5-8-1 0,1 11-1 0,2-4-2 15,-8-2-2-15,5 6 0 0,3 0-2 0,-3 0 3 0,3 6-1 0,3-6 4 16,-3 4-1-16,-1 7 3 0,-1-8 4 0,2 9 2 0,2-3 0 0,-2 1 2 16,-2-1-1-16,1 0 4 0,-1 7-5 0,1-2-1 0,0-4-3 0,0 4-3 0,-7-4-4 15,5 5-1-15,2-5-5 0,-7-1-3 0,6 2-4 0,-6-1-4 0,0-1-3 16,8-3-2-16,-8 3-1 0,0-5-2 0,0 1 2 0,0 1 1 0,0-6 4 15,0 0 2-15,6 3 6 0,-6-3 3 0,0 0 5 0,0 0 9 0,0 0 9 0,0 0 9 16,0 0 13-16,0 0 9 0,0 0 12 0,0 0 10 0,0 0 10 0,0 0 8 16,0 0 3-16,0 0 4 0,0-3 0 0,0-3 0 0,7 1-4 0,-7 1-1 0,0-2-4 15,0-3-5-15,5 5-4 0,-5-7-7 0,0 1-7 0,0 1-6 0,8 0-7 16,-8-1 0-16,0-1-5 0,6 1-1 0,-6 1 3 0,5-2-1 0,-5-2-1 16,0 4 2-16,8-3-5 0,-8 3 0 0,0 3-6 0,5-3 1 0,-5 5-7 0,0-1-4 15,7 1-6-15,-7 4-7 0,0-5-8 0,0 5-8 0,0 0-12 0,0 0-6 16,0 0-9-16,0 0-5 0,0 0 0 0,0 5-1 0,9-1 2 0,-9 1 2 15,5-1 1-15,-5 5 3 0,6 2-1 0,1-1-3 0,-1 0-5 0,1 4-4 0,-1 1-5 16,1 1-9-16,-1-2-8 0,2 0-10 0,5 6-11 0,-8-5-13 0,0-2-16 16,4 8-12-16,3-6-16 0,-4-2-12 0,4-3-9 0,0 4-7 0,-4-2-3 15,5-3 4-15,-2 1 5 0,5-5 6 0,-4 4 10 0,7-9 8 0,-6 4 6 16,1-4 8-16,6 0 10 0,-8 0 13 0,8-4 13 0,-7-1 15 0,5 1 14 16,-4-1 15-16,-1-5 15 0,8 4 14 0,-16-3 19 0,8-1 20 15,1 0 29-15,-9 0 31 0,8 1 33 0,-7-1 32 0,2 1 24 0,-8-2 23 0,7-2 15 0,-7 3 17 16,0-1 13-16,0-4 13 0,0 6 10 0,0-5 9 0,0 0 1 0,0 2-1 15,-7-3-11-15,7 2-15 0,0-2-14 0,-8 5-17 0,8-1-15 0,-6-2-13 16,6 4-10-16,-6-3-10 0,6 9-12 0,0-3-11 0,-7 1-14 0,7 1-12 0,0 4-14 16,0 0-14-16,0 0-17 0,0 0-19 0,0 0-17 15,0 0-21-15,0 0-15 0,0 0-14 0,-5 0-7 0,-3 4-7 0,8 1-3 16,-6 1 1-16,-1 4-4 0,1-1 0 0,1 0-1 0,-11 6-4 0,11 0 1 0,-2 0-1 0,-4 4 1 16,2-5 1-16,2 7 0 0,2-2 1 0,-9 0-5 0,9 5-3 0,-3-3-4 0,8-2-7 15,-7 0-1-15,2 1-4 0,5-1-3 0,-7 1 2 0,7-4-2 16,0-4-2-16,0 4 3 0,0-2 2 0,7-4 2 0,-7 5 1 0,0-6 2 15,5 1 3-15,2-5 3 0,-7 5 4 0,8-5 7 0,-3 1 5 0,3-3 8 0,-2-2996 8 0,-1 5992 15 16,2-3005 12-16,2 6 14 0,2-3 14 0,-4-3 13 0,-2 1 13 0,11-5 13 16,-11 5 15-16,8-8 8 0,-7 3 11 0,2-1 3 0,-3 1 6 0,2-4 1 15,-1 4-2-15,0-5-3 0,-6 0-9 0,8 2-6 0,-8-2-9 0,0 0-9 16,0 0-12-16,0 0-7 0,0-4-9 0,-8 4-7 0,8 0-6 0,-6-3-8 16,6 2-2-16,-6 2-5 0,6 4-3 0,-7-5-2 0,7 5-6 0,-5 1-3 15,5 4-4-15,0-1-10 0,-8 2-17 0,8 1-26 0,0 3-30 0,0 0-38 16,0 0-41-16,0 0-27 0,0 0-25 0,0 0-26 0,0 7-23 0,8-1-47 0,-8 3-53 15,0 3-72-15,5 2-77 0,2-4-19 0,-7 3 8 0,6 2 32 16,0 0 41-16,2 0 47 0,-1-6 48 0,6 0 42 0,-7 7 36 0,-1-11 42 0,10 5 41 0,-9-6 54 16,7 1 61-16</inkml:trace>
  <inkml:trace contextRef="#ctx0" brushRef="#br0" timeOffset="61690.83">15325 11274 0 0,'5'6'13'0,"-5"-6"127"0,0 0 75 0,0-6 56 0,0 3 49 0,0-3 46 0,0-4 49 0,0 0 42 0,-5 0 43 0,5 1 36 0,-8-1 34 0,8 1 31 0,0 3 29 0,-6 1-93 0,6-5-158 0,0 7-82 0,0-3-41 0,0 2-30 0,-5-1-21 0,5 5-30 0,0-6-30 0,0 6-24 0,0 0-27 0,0 0-19 0,0 0-15 0,0 0-16 16,0 0-12-16,0 0-15 0,0 0-18 0,0 0-15 0,0 0-12 0,0 0-8 16,0 0-3-16,0 0-3 0,0 6 2 0,0-1 2 0,0-1 4 0,5 5-1 15,-5 1 4-15,0 1 0 0,0-2 0 0,0 1-2 0,6 5 0 0,-6-1 3 16,0-4-1-16,0 5-1 0,8 0-4 0,-8-6-1 0,0 1-6 0,5 5-1 0,-5-6-3 16,0 1-2-16,7-1 0 15,-7-4 2-15,6 5 2 0,1-5 5 0,-7 1 8 0,7-2 5 0,-7 2 3 0,7-3 8 0,-2-3 5 0,3 6 7 0,-8-6 9 0,5 0 8 16,3 0 6-16,-8 0 9 0,6-6 6 0,-1 6 5 0,-5-3 7 15,7 3 7-15,-7-6 5 0,9 2 4 0,-9-2 5 0,0 1-1 0,5 1 3 0,-5-2-4 16,0 1-5-16,6 1-3 0,-6-5-5 0,0 3-6 0,7-3-7 0,-7 3-2 16,0-3-6-16,0 3-6 0,0-3-4 0,0 0-6 0,0 3-5 0,0-4-3 15,0 1-6-15,0 3-2 0,0-3-4 0,0 4-8 0,0 1-9 0,0-6-13 16,0 10-18-16,0-5-18 0,0 5-25 0,0 0-27 0,0 0-28 0,0 0-37 0,0 0-42 16,0 0-28-16,0 0-24 0,0 0-17 0,5 5-15 0,-5-1-31 0,0 2-37 15,9 3-37-15,-2 0-38 0,-7 3-17 0,5-3-7 0,1 6 21 16,-1-6 32-16,3 7 44 0,5-7 45 0,-6 0 41 0,0 6 35 0,5-6 32 0,-4-3 33 0,5 3 45 15,-2-3 46-15</inkml:trace>
  <inkml:trace contextRef="#ctx0" brushRef="#br0" timeOffset="61927.6">15898 11304 0 0,'5'-5'72'0,"4"-4"132"0,-4-1 77 0,-5 4 58 0,0-9 51 16,0 6 46-16,-5 0 45 0,5-6 38 0,-9-1 40 0,4 2 35 16,5 1 34-16,-7-2 19 0,-1-1 11 0,8 7-112 0,-5-6-177 0,-1 0-87 15,6 5-42-15,-8 1-25 0,8-2-24 0,-5 4-22 0,5 1-20 0,0 1-21 0,0 1-34 16,-7-2-94-16,7 6 0 0,0 0 0 0,0 0 0 0,0 0 0 0,0 0 0 0,0 0 0 15,0 0 0-15,0 0 0 0,0 6 0 16,0-2 0-16,0 1-53 0,0 4 1 0,0 1 2 0,0-1 2 0,0 6 4 0,0 0 5 0,0 4 8 0,0 2 7 16,7-3 5-16,-7 3 1 0,0 3-7 0,0-5-13 0,0 5-23 0,0 1-23 15,0-1-24-15,-7 1-27 0,7-1-23 0,0-3-31 0,0 3-32 0,0 0-47 16,0-5-51-16,0 2-69 16,0-2-74-16,0-5-60 0,0 5-47 0,0-10-2 0,-6 7 19 0,6-7 30 0,-8-4 38 0,8 1 38 0,-6-2 43 0,6-4 46 0,-7-4 48 15,7 4 58-15,-5-11 57 0,-4 7 67 0,4-5 77 0</inkml:trace>
  <inkml:trace contextRef="#ctx0" brushRef="#br0" timeOffset="62069.71">15741 11435 0 0,'-6'-3'8'0,"-1"-12"131"0,0 4 94 0,-5 1 70 0,4-3 58 0,-5-2 53 0,7 0 54 0,-6 6 45 0,4-6 47 0,-4 0 38 16,5 5 41-16,-7 1 33 0,14-2 28 0,-7 7-92 0,2-5-166 0,5 3-111 15,0 6-91-15,0 0-54 0,0-6-45 0,0 6-37 16,0-4-41-16,0 4-32 0,0-5-29 0,5 5-22 0,-5-5-27 0,7 5-20 16,7 0-21-16,-7 0-25 0,5 0-20 0,3 0-32 15,-4 0-34-15,10 0-42 0,-2 5-48 0,1 0-106 0,-1-1-134 0,2 2-54 0,2 3-15 0,-2-3 6 0,-1 4 20 0,0-1 27 0,-9 0 35 16,4 3 40-16,-1-3 46 0,-4 0 54 0,-2-3 58 0,-3-2 64 0,-5 1 70 0</inkml:trace>
  <inkml:trace contextRef="#ctx0" brushRef="#br0" timeOffset="62878.02">15467 14420 97 0,'0'-5'170'0,"5"-4"47"0,3-1 41 0,-8 1 37 0,8-3 36 0,-8 3 38 0,5 4 40 0,-5-5 35 0,0 1 33 0,0 0 33 0,0-1 31 0,0-1-61 0,0 7-116 16,0-5-61-16,-5 3-32 0,5-3-18 0,0 3-7 0,0 3-14 0,0-3-10 0,-8 0-17 0,8 2-14 0,0 4-15 0,0-5-12 0,0 5-14 0,0-6-18 0,0 6-17 16,0 0-21-16,0 0-19 0,0 0-20 0,0 0-16 0,0 0-19 0,0 0-13 15,0 0-19-15,0 0-11 0,-8 6-10 0,8-6-9 0,0 5-3 0,0-1-1 0,0 2 0 16,0 3 3-16,0-3 3 0,0 3 6 0,0 1 4 0,0-1 6 15,0 2 4-15,0 4 8 0,0-5 7 0,8-1 4 0,-8 0 2 0,0 0 0 0,0 3-1 16,8-8 2-16,-8 1-2 0,5 5 1 0,2-6 1 0,-7 1 4 0,7 0 1 0,-7-5 3 16,5 4 4-16,2-4 0 0,1 0 4 15,-8 0 1-15,5 0 4 0,3 0 0 0,-2 0 3 0,-1 0 2 0,3-4 3 0,-1 4 1 0,-7-5 4 0,6 5 2 16,0-5 3-16,-6 1 2 0,7 4 3 0,-7-4 1 0,5-2-2 0,-5 6-1 0,0-5-1 16,0 1-6-16,0-2-3 0,0 0-11 0,-5 3-23 0,5-3 0 15,-7-3 0-15,1 3 0 0,6-3 0 0,-6 5 0 0,-1-7 0 0,-1 7-44 0,3-7-9 16,-1 7-13-16,-2-1-6 0,3 1-11 0,-3-2-9 0,1 2-12 0,2-1-19 15,5 5-22-15,-7-6-30 0,7 6-39 0,0 0-50 0,0 0-63 16,0 0-71-16,0 0-63 0,0 0-57 0,7 6-34 0,-7-6-24 0,5 5 7 0,2-1 20 0,-7 2 30 16,8-2 39-16,-3 1 45 0,3-1 49 0,-2 1 58 0,-1-5 62 0,-5 6 70 15,8-6 66-15,-1 4 65 0,-7-4 64 0</inkml:trace>
  <inkml:trace contextRef="#ctx0" brushRef="#br0" timeOffset="63415.02">15598 14275 0 0,'-13'9'22'0,"0"-4"147"16,7-1 93-16,-1 2 66 0,-6-6 49 0,7 4 34 15,-2-4 31-15,3-4 23 0,-3 4 26 0,8-6 18 0,-7 6 19 0,7-4 19 0,-5-1 19 0,5 5-108 16,0 0-178-16,0 0-104 0,0 0-67 0,0 0-28 0,0 0-14 0,0 0-2 16,0 0 0-16,0 0 1 0,0 0 0 0,0 0 0 15,0 0 2-15,0 0 2 0,0 0-3 0,0 0-8 0,0 0-10 0,0 0-12 0,0 0-11 0,0 0-9 0,0 0-9 16,0 0-4-16,0 0-1 0,0 0-1 0,5 0 2 0,-5 5-1 0,7-5-1 15,1 0 1-15,-3 4-1 0,9 2-1 0,-9-6 3 0,16 4 1 0,-8 1 4 0,8-1 3 16,-5 1 5-16,5 1 4 0,6-2 2 0,-1 2-2 0,-1-1 1 0,8 5-2 16,-7-7 1-16,5 3-2 15,10 3 3-15,-10 0-2 0,8-3 3 0,1 4 1 0,5 1 1 0,1-7 2 0,7 5-3 0,-2 0 0 0,3 3 3 16,-3-3-1-16,9 1 0 0,-4-5 1 0,10 4 1 0,-1 1 2 0,1 5 4 0,-3-9 3 16,11 7 0-16,-3-4 0 0,0 2 0 0,8-2 1 0,-8 7 0 0,8-7-2 15,5 6 0-15,-7-6-1 0,10 6 1 0,-3 0-1 0,7-2 0 0,-8 2-2 16,9 1-5-16,0-2-3 0,-2 5-1 15,2-4-2-15,5 4-22 0,-5 7 0 0,-2-7 0 0,9 0 0 0,-1 7 0 0,0-4 0 0,-8 5 0 0,9-5 0 16,-1 5 0-16,-8-5 0 0,9 4 0 0,-4-1 0 16,5-1 0-16,-10-5 0 0,10 5 0 0,-5-3 0 15,-3 1 0-15,6-1 0 0,-1 3 0 0,-5-5 0 0,0 7 0 0,-2-7 0 0,2-1 0 0,-8 7 0 0,6-5 0 0,-4 5 0 0,-2-6 0 16,1 5 0-16,-7-3 0 0,0-3 0 0,0 3 0 0,1-2 0 0,-3 0 0 0,4 1 0 16,-9-1 0-16,0-4 0 0,2 3 0 15,-7-2 0-15,-3 4 0 0,3-7 0 0,-1 3 0 0,-6-2 0 0,-1 1 0 0,2 1 0 0,-9-2 0 16,-5-4 0-16,5-1 0 0,-3 0 0 0,-9 1 0 0,0 1 0 0,-7-7 0 0,-1 2 0 15,-4-3 0-15,-1 3 0 0,-8-6 0 16,-2 5 0-16,-5-5 0 0,-5 0 0 0,1-5 0 0,-7-1 0 0,0 3-147 0,0-7-48 0,-7 5-41 0,1-11-37 0,0 7-34 16,-6-6-24-16,3 1-16 0,-9-2-17 0,5 3-21 0,0-2-25 0,-6 6-28 15,4-7-32-15,4 7-32 0,-10-2-5 0,8 2 9 0,2 0 35 0,-4-1 44 16,2 0 46-16,2-1 45 0,3 8 42 0,0-7 36 0,3-1 37 0,5 1 36 0,-6 1 39 31,6 0 43-31</inkml:trace>
  <inkml:trace contextRef="#ctx0" brushRef="#br0" timeOffset="63713.73">22073 15060 0 0,'0'-9'108'0,"0"3"124"0,0 2 80 0,-8-1 62 0,8 1 53 0,-8-1 46 0,3-2 45 0,-1 4 41 0,-1-8 37 0,1 7 37 0,6-2 32 0,-8-3 2 0,1 5-14 0,7-1-126 0,-5-1-187 0,5 6-100 0,0 0-61 0,0-4-35 0,0 4-26 16,0 0-23-16,0 0-24 0,0 0-19 0,0 0-15 0,0 0-17 0,0 0-16 0,0 0-11 0,0 0-8 15,0 0-2-15,5 4 0 0,2-4 5 0,1 6 5 0,-2-6 5 0,1 5 6 16,4-1 5-16,10 5 4 0,-8-3 7 0,8 3 0 0,-4 0 7 0,10 3 6 15,0-3 2-15,-3 5 0 0,3 0-7 0,6-2-28 0,-6 3 0 0,5-2 0 16,0 2 0-16,1 0 0 0,-6 4 0 0,4-5 0 0,-4 2 0 0,-1-1 0 16,1-2 0-16,-9 1 0 0,-5-2 0 0,6 1 0 0,-12-3 0 0,7 0 0 15,-14 0 0-15,0-1 0 0,0-3 0 0,-8 4 0 0,-5-1 0 0,2 0 0 16,-5-3 0-16,-2 3 0 0,-3 3 0 0,-3-3 0 0,-3-5 0 0,-7 5 0 0,3-4 0 16,-1 5 0-16,-2-5 0 0,-3 1 0 0,-2-2 0 0,-1 2-97 0,-7-2-57 15,8 1-27-15,1-1-36 0,-7-4-38 0,6 5-42 0,-6 5-48 0,6-5-107 16,-9 1-131-16,9-3-47 0,-5 7-4 0,4-4 17 0,-5-1 26 0,6-1 36 15,-7 2 38-15,2-3 47 0,-3-3 47 0,-6-3 56 0,3-3 56 0,-3 2 64 0,0-1 68 0</inkml:trace>
  <inkml:trace contextRef="#ctx0" brushRef="#br0" timeOffset="65130.48">14712 15045 18 0,'0'-4'111'0,"0"4"60"0,0 0 51 0,0-5 47 0,0 5 45 0,0-4 41 0,0 4 39 0,0-5 38 0,0 5 33 0,0 0 34 0,0 0 32 0,0 0-22 16,0 0-57-16,0 0-60 0,0 0-62 0,0 0-41 0,0 0-30 0,0 0-27 0,0 0-25 0,0 0-23 0,0 0-20 0,0 0-19 0,0 0-19 16,0 0-16-16,0 0-21 0,0 0-15 0,0 0-22 0,0 0-15 0,0 0-17 15,0 0-14-15,0 5-13 0,0-5-11 0,0 0-5 0,0 4-2 0,0-4-2 0,0 9 2 16,0-3 1-16,0 3 5 0,7 0 1 0,-7 7 7 0,0-2 0 0,5 1 6 16,-5 4 4-16,8 2 5 0,-8-3 5 15,6 7 2-15,-6-6 2 0,7 7-1 0,-7-7-3 0,6 5-4 0,-6 1 0 0,5-1-3 0,-5-3-4 0,7 1-3 16,-7-2-5-16,9 0-10 0,-4 4-12 0,-5-4-12 0,7-1-14 0,-7 1-16 0,6-7-19 15,-1 8-22-15,3-2-22 0,-8-4-29 0,8 0-33 0,-3-6-37 0,-5 6-37 16,6-5-63-16,-6 0-68 0,8 0-64 0,-8-6-54 0,0 2-12 0,5-2 12 16,-5-4 24-1,0 0 32-15,0 0 37 0,0 0 39 0,-5 0 44 0,-3-4 48 0,2-2 50 16,1-3 52-16,-3 0 62 0,0-7 75 0</inkml:trace>
  <inkml:trace contextRef="#ctx0" brushRef="#br0" timeOffset="65450.42">14745 15236 0 0,'0'-15'14'0,"6"6"126"0,-6-6 72 0,5 6 51 0,-5-1 42 0,0-1 33 16,7 2 29-16,-7-1 24 0,0 1 26 0,0 0 23 0,9-3 24 0,-9 3 23 16,5-1 24-16,-5 1-89 0,0 0-153 0,7 3-76 0,-7-4-29 0,6 0-20 15,-1 6-10-15,-5-6-4 0,8 1 0 0,0 4-1 0,-8-5-4 0,5 4-5 16,1 1-4-16,2-5-8 0,-3 7-6 0,3-3-10 0,-1 2-12 0,-2-7-8 16,2 7-11-16,-2 4-9 0,10-6-10 0,-10 1-6 0,9 1-7 0,-9-1-5 0,11 5-3 15,-5 0-2-15,1 0-2 0,4 0-2 0,-5 0-3 0,2 5 0 0,0-1-5 16,-6 1-2-16,5 1-1 0,3-2 0 0,-10 7-1 0,3-7-2 0,3 5-1 0,-3 1-4 15,-8 1-2-15,7-1-3 0,-1-1-5 0,-6 0-1 0,6 6-2 0,-6-6-1 16,0 7 0-16,0-2-1 0,-6 1 1 0,6-5 1 0,-6 5 0 0,-1 0 1 16,-1-6 1-16,-3 6 4 0,3 0 1 0,-4-5 0 0,-2 3 1 0,1-2-1 15,0 4-3-15,-6-6-4 0,7 5-6 0,-9-4-9 0,10 0-12 0,-5-1-12 16,-3 1-14-16,6-4-14 0,1 3-14 0,0 0-14 0,-3-3-13 0,10-1-13 16,-9-1-15-16,9 2-14 0,-3-6-14 0,0 6-14 0,3-6-10 0,-1 3-17 0,6-3-14 0,-7 0-22 15,7 0-25-15,0 0-27 0,0-3-30 0,0 3-29 0,0 0-31 0,0-6 1 16,0-4 16-16,0 5 21 0,7-1 29 0,-7-3 29 0,6 0 32 0,-6 3 35 15,5-4 35-15,-5 7 42 0,8-9 41 0,0 3 45 0,-3 4 60 0</inkml:trace>
  <inkml:trace contextRef="#ctx0" brushRef="#br0" timeOffset="65797.27">15306 15036 52 0,'0'-4'138'0,"0"-1"52"0,0-2 41 0,-8 4 42 0,8-3 41 0,-8 1 41 0,8 1 39 16,0-5 37-16,-5 3 37 0,5-3 36 0,0-1 33 0,-8 4-41 0,8 1-84 15,0-4-60-15,0 3-50 0,-5 2-24 0,5 0-14 0,0-7-19 0,0 8-17 16,-5 3-18-16,5-7-17 0,0 2-16 0,0 5-15 0,0-4-16 0,0 4-17 0,0 0-15 16,0 0-14-16,0 0-16 0,0 0-12 0,0 0-12 0,0 0-14 0,0 0-11 15,0 0-11-15,0 0-13 0,0 0-13 0,0 4-9 0,-9-4-14 0,9 0-3 16,0 5-6-16,0 2-1 0,0-4 3 0,0 8 0 15,0-7 3-15,0 6 2 0,0-1 1 0,0 6 3 0,0 0 1 0,0 0 3 0,0 3 5 0,0 3 6 16,0-2 4-16,0 2 3 0,0-3 2 0,9 7 2 0,-9-5-3 0,0-1-3 16,0 0-3-16,0 5-8 0,0-3-7 0,5-2-11 0,-5 0-7 0,0 1-15 15,5-1-16-15,-5 1-20 0,0-1-20 0,8 2-31 0,-8-8-34 0,0 2-37 0,5 6-36 0,-5-8-49 16,0 2-49-16,8-1-84 0,-8 2-97 0,0-1-35 0,8-6-6 0,-8 0 15 16,0 0 27-16,0-2 35 0,0-2 39 0,0-5 45 0,0 0 50 0,0 0 52 15,0 0 51-15,0-5 58 0,0-2 63 0</inkml:trace>
  <inkml:trace contextRef="#ctx0" brushRef="#br0" timeOffset="66176.53">15382 15188 0 0,'8'-10'14'0,"-2"-1"130"0,-6 2 74 0,5-1 52 15,2 1 42-15,-7 0 37 0,9-3 32 0,-9 8 30 0,5-7 25 0,1 4 30 16,1 1 25-16,-7-3 30 0,0 3 28 0,5-4-90 0,-5 5-155 0,0 0-77 16,9 1-40-16,-9-2-17 0,7 2-13 0,-7 4-11 0,0-5-8 0,0 5-5 0,0 0-10 15,0 0-7-15,0 0-11 0,0 0-11 0,0 0-13 0,0 0-12 0,0 0-11 16,0 0-10-16,0 0-9 0,0 0-6 15,0 0-5-15,0 0-1 0,0 5-6 0,-7-5-2 0,7 4-5 0,0-4-3 0,0 6-3 0,-9-6-3 0,9 4-1 0,-5 1-3 16,5 0-2-16,-7-1-4 0,7 2-7 0,-6 4-4 16,1 1-7-16,-11-4-6 0,11 4-9 0,-1-1-6 0,-7-1-7 0,5 6-5 0,-4-5-5 0,-2-1-3 15,8 2-6-15,-6-1-1 0,-2-1-2 0,9-3 1 16,-3 3 1-16,-5 0 4 0,5-3 2 0,3-3 6 0,0 3 6 0,5 0 7 0,-9-2 8 16,4 1 5-16,5-1 9 0,0-4 6 0,0 0 2 0,0 0 4 0,0 0 1 0,0 0 0 15,0 0 1-15,0 0-1 0,0 0 1 0,0 0-2 0,0 0-2 0,0 0-1 0,0 0-1 16,0 0 10-16,0 0 12 0,5 0 11 0,4 0 9 0,-9 0 8 0,5 0 7 0,0 0 6 15,3 0 3-15,-3 6 6 0,3-6 3 0,0 0 4 0,3 4 3 0,-3 1 3 16,-3-5 0-16,8 5-7 0,-6-1-11 0,0 2-13 0,5 3-9 0,-4-3-8 16,-3-2-3-16,3 7-7 0,-2-7-3 0,6 5-10 0,-3-3-9 0,-4 3-15 15,1 3-13-15,1-3-16 0,-2 0-17 0,-5-5-20 0,9 11-19 0,-2-4-24 0,-2-7-25 16,-5 6-30-16,0-1-30 0,6 6-42 0,-6-10-52 0,0 4-61 0,0 1-65 16,0 1-36-16,0-1-22 0,0-7 8 0,0 8 20 0,0-11 29 0,0 0 33 15,0 0 37-15,0 0 42 0,0 0 41 0,0 0 44 0,0 0 52 0,0-11 55 0,0 2 63 16,5 0 72-16</inkml:trace>
  <inkml:trace contextRef="#ctx0" brushRef="#br0" timeOffset="66666.64">15682 15020 20 0,'0'-3'109'0,"0"-3"52"0,6-3 40 0,-6 3 36 16,0-3 34-16,-6 5 35 0,6-7 38 0,0 7 38 0,-5-2 37 0,5-3 34 0,0 4 34 0,0-5-22 0,-7 6-54 0,7-1-53 0,0-1-48 0,0 3-25 0,0 3-14 0,0-7-8 0,0 7-12 0,0 0-15 0,0 0-21 0,0 0-22 0,0 0-19 15,0 0-21-15,0 0-21 0,0 0-23 0,0 0-19 0,0 0-21 0,0 0-23 0,-8 0-16 0,8 0-18 16,0 7-10-16,0-7-10 0,0 3-6 0,0 3-2 0,0-1-1 15,0 3 1-15,0 3 0 0,0-2 2 0,0 7 2 0,0-1 4 0,8-2 4 0,-8 1 6 16,0 7 3-16,7-2 5 0,-7-4 2 0,0 6 1 0,0-3-3 0,5 7-2 16,-5-6-3-16,0 1-6 0,6 5-4 0,-6-7-4 0,0 3-3 0,8 2-7 0,-8-3-6 15,0-1-8-15,5 1-11 0,-5-1-12 0,8 2-19 0,-8-8-21 0,0 7-24 16,5-4-22-16,-5-3-27 0,0 2-31 0,7-1-47 0,-7 2-53 0,0-7-94 16,0 6-110-16,0-6-46 0,0 0-11 0,0 3 10 0,0-8 24 0,0 5 32 0,0-9 40 15,0 0 38-15,-7 6 42 0,7-6 48 0,-5-6 49 0,5 2 62 0,-8-1 66 0</inkml:trace>
  <inkml:trace contextRef="#ctx0" brushRef="#br0" timeOffset="66856.09">15519 15319 0 0,'-7'-4'18'0,"2"-1"133"15,5-1 78-15,-7 2 53 0,7-2 44 0,0 6 37 0,0-3 32 0,0 3 28 0,0 0 24 16,0-6 20-16,0 6 21 0,0-6 17 0,0 2 20 0,0 4-102 0,7 0-172 16,-7-5-87-16,0 5-43 0,0-5-23 0,0 5-9 0,5 0-10 0,-5-4-8 0,7 4-6 15,1-6-1-15,-8 6 1 0,5-4-2 0,9-1-2 0,-9 5-1 0,10-4-8 16,-9 4-3-16,7-6-7 0,0 0-7 0,0 6-8 0,-2-3-9 0,5 3-14 15,2-6-21-15,-4 6-26 0,-2-5-31 0,2 5-43 0,-1-4-45 0,-1 4-78 16,2-6-89-16,-8 3-89 0,7 3-82 0,0-6-33 0,-8 2-5 0,11-1 7 16,-11-1 18-16,3 2 28 0,-3-7 37 0,0 7 43 0,-5-5 47 0,9-6 57 0,-9 6 59 15,0-7 73-15,0 1 77 0</inkml:trace>
  <inkml:trace contextRef="#ctx0" brushRef="#br0" timeOffset="67132.73">16022 14983 0 0,'5'0'21'0,"-5"0"137"0,0 0 81 0,0 0 57 0,0 0 47 0,0 0 45 15,0 0 42-15,0 0 41 0,0 0 34 0,0-5 33 0,0 5 31 0,0-6 32 0,0 6 29 16,0-4-99-16,0 4-174 0,0 0-86 0,0 0-46 0,0 0-25 0,0 0-18 16,0 0-20-16,0 0-21 0,0 0-21 0,0 0-18 0,0 4-17 0,0-4-18 15,0 0-16-15,-5 0-18 0,5 0-10 0,0 6-12 0,0-1-9 0,0-1-9 0,0 5-5 16,0-3-6-16,0 3-1 0,0 0-2 0,5 7 5 15,-5-7 0-15,0 6 5 0,0 0 4 0,0 0 5 0,0-2 2 0,0 2-7 16,7 0-16-16,-7 0-17 0,0 4-25 0,0-4-31 0,0 0-29 0,7 0-48 16,-7 3-46-16,0-2-82 0,0-1-90 0,0-1-96 0,0 2-90 0,0-3-34 0,-7 2-5 0,7 0 20 15,-7-6 28-15,7 6 38 0,-5-9 43 0,-3 3 49 0,1-5 53 16,2 1 59-16,-2-5 64 0,-5 0 78 0,4-5 79 0</inkml:trace>
  <inkml:trace contextRef="#ctx0" brushRef="#br0" timeOffset="72084.39">17167 17297 0 0,'-13'15'6'0,"6"0"116"0,-7-5 67 0,9-1 45 0,-8 0 32 0,8-3 26 0,-3-1 21 0,2-5 16 0,-1 0 13 0,1 0 9 0,-2 0 5 0,8-5 6 0,0 5 4 0,0 0-93 0,0 0-151 0,0 0-75 0,0-6-38 15,0 2-17-15,0 4-4 0,0-5 2 0,0 1 2 0,8-1 5 0,-8 5 10 0,0-4 8 16,0-2 12-16,0 6 6 0,6-6 8 0,-6 6 4 0,0-4 5 0,7-1 0 0,-7 5 3 16,6-6-2-16,2 6 2 0,-3-3-4 0,3 3 1 0,2-6-4 15,-1 2-5-15,3-1-1 0,1 5-2 0,1-4-3 0,4-2-2 0,-4 0-1 16,7 2 0-16,-3-1-1 0,8 0-3 0,0 1-3 0,1-6-2 0,-1 5-1 0,6-4-5 0,2 2 2 16,3-2-2-16,2 0 0 0,0-2 1 0,7 3 0 0,-7-6 1 0,14 2 0 15,-9 3-3-15,4-6 0 0,3 6 0 0,0-7-2 0,2 1-1 0,5 6-1 16,1-4-2-16,1 1 0 0,-2-3-1 0,-1 6 0 0,10-4 4 0,-4-2 2 0,3 0 2 15,-1 4 5-15,1-2 4 0,-3-3 6 0,10 2 3 0,-6-5 6 0,4 4 6 16,0-6 4-16,1 8 5 0,-2-8 1 16,1 3 2-16,9-1 3 0,-9-7 1 0,8 7-2 0,-1-5 0 0,-1-1-3 0,2 1-4 0,0-1-4 0,5 1-4 0,-5-6-2 15,5 6-4-15,-7-6-1 0,7 7-1 0,3-3-3 0,-9-2-3 0,6 3-3 16,1 1 0-16,0-1-4 16,-9 1-1-16,11 3 0 0,-8-3 2 0,4 6-2 0,-5-7-6 0,-5 5-2 0,11 1-4 0,-13-2-2 0,6 3-2 0,-4 2-3 15,-2-2 1-15,-5 3-4 0,6-1-2 0,-9 2 0 0,-3 4-3 0,6-4-4 0,-13 4-1 16,5-5-1-16,-6 6 4 0,-1 3 1 0,-7-3 1 15,4-1-2-15,-4 7 0 0,3-3 0 0,-9 0 0 0,-5 3 0 0,-1-3 1 0,2 0-1 0,-10 6 2 16,3-4-1-16,-6 4-2 0,-3 0-1 0,-4 0-1 0,-2 0 2 0,-4 0 4 0,3 0 2 16,-11 0 3-16,8 0 5 0,-8 0 5 0,5 0 4 0,-5 0 4 0,0 0 3 15,0 0 0-15,0 0 5 0,0 0-1 0,-5 4 0 16,5-4 0-16,0 6-6 0,-8-6-4 0,8 6-12 0,-6-6-8 0,1 0-13 0,-3 3-13 0,3-3-13 16,-2 6-10-16,-2 0-12 0,4-3-11 0,-8-3-15 0,8 6-11 0,-9-2-15 15,1 1-18-15,6-1-21 0,-7-4-17 0,2 6-26 0,0-1-22 0,-3-5-45 0,3 4-54 16,0-4-66-16,-3 6-68 0,-2-1-19 0,1-5 2 0,-2 0 17 0,-3 4 26 15,-3-4 30-15,4-4 33 0,-7 4 37 0,3-5 39 0,-4-1 42 0,1 2 46 0,4-7 56 16,-9 7 63-16</inkml:trace>
  <inkml:trace contextRef="#ctx0" brushRef="#br0" timeOffset="72694.82">17768 16613 95 0,'10'-10'167'0,"4"1"46"16,-1 0 35-16,-6-1 26 0,7-1 25 0,-9 1 18 0,3 1 17 0,-8 0 15 0,5-7 14 0,1 11 16 0,-6-4 17 0,8-1-70 0,-3 1-116 0,-5 0-62 0,7 3-34 0,-7-4-11 0,9 5-3 0,-9-1 4 0,0 3 5 0,0-3 7 15,0 6 9-15,0 0 7 0,0 0 7 0,5-4 1 0,-5 4 3 0,0 0-7 0,0 0-7 0,0 0-10 0,0 0-11 0,0 0-10 16,0 0-13-16,0 0-8 0,0 0-10 0,0 0-9 0,0 0-8 0,-5 0-8 16,5 0-9-16,0 0-5 0,0 0-7 0,-9 4-3 0,9-4-5 0,0 6-6 15,0-6-3-15,0 0-4 0,-7 3-5 0,7-3-1 0,-5 6-7 0,-3-1-1 0,8-1-5 16,-11 2-3-16,3 4-1 0,-4 0-2 0,5 4-3 0,-6 0 0 0,-8 2-2 16,11 2 1-16,-11 3 0 0,2-2 3 0,-1 5 3 0,0-3 0 0,-5 1 4 15,6 5 1-15,-8-3 3 0,6-6 1 0,-4 7 3 0,6-6 2 0,-7 1 3 16,6 1 1-16,0-2 4 0,1-1 0 0,-2 3 2 0,3-2 0 0,-3-4 2 0,9 4-1 15,0-4 1-15,-3-1-1 0,4 2 1 0,-2-3-2 0,0 2 1 0,6-4-1 0,-7 4-1 16,8-6 2-16,-1 1-4 0,1-1 2 0,6-3-2 0,-7 3-3 0,7 1-1 16,-6-5-1-16,6 4-3 0,0-5 2 0,0 2-5 0,0 3 1 0,0-3 0 15,6 4 1-15,-6-5 0 0,7 4 1 0,-1 1 1 0,1-1 1 0,-1 3 0 0,1-3 2 16,7 0 3-16,-1 6-1 0,0-6 2 0,5 0-4 0,2 3-8 0,0-3-16 16,6 1-25-16,-7-1-31 0,15 0-36 0,-10 3-55 0,10-3-67 15,-8 1-90-15,6-1-105 0,2 0-43 0,3-3-11 0,-3 4 3 0,-2-5 11 0,-1-1 22 16,3-4 27-16,-2 0 37 0,3-4 42 0,-4-1 49 0,1-5 51 0,-6-5 64 0,6-4 66 15</inkml:trace>
  <inkml:trace contextRef="#ctx0" brushRef="#br0" timeOffset="87339.88">23055 16281 31 0,'8'0'85'0,"-8"0"41"0,0 0 46 0,0 0 40 0,5 0 38 0,-5 0 35 0,0 0 33 0,0 0 32 0,0-4 33 0,0 4 14 0,0 0 3 0,0 0-11 0,0-9-17 0,0 3-25 0,-5 0-28 0,5 2-33 0,0-1-36 0,0-5-26 16,-8 1-18-16,8 4-18 0,0-5-15 0,-8 1-13 0,8-3-14 0,0 3-16 0,-5 4-16 0,5-3-13 0,-8-4-16 15,8 3-12-15,0 0-10 0,-5-2-10 0,5 2-8 0,0 5-8 0,-5-6-6 16,5 5-7-16,-9-5-9 0,9 5-8 0,-5-1-9 0,5 2-7 0,-7-1-8 0,1 1-7 16,-2-2-7-16,2 6-4 0,-6-3-3 0,5 3-6 0,0-6-2 0,-6 6-5 15,6 0-6-15,-7 0-1 0,9 0 0 0,-8 6-2 0,8-6 4 0,-11 3 1 16,11 7 5-16,-9-5 5 0,9 5 4 0,-8-1 3 0,6 2 3 0,-5 3 2 16,5-5 4-16,-1 6 4 0,-4 6 1 0,5-8 0 0,2 1 2 0,-2 7 1 0,-2-2 0 15,4-4 0-15,-1 6 1 0,-1-3 1 16,7-3-1-16,0 4 2 0,-5-4-2 0,5 0-1 0,0 0 1 0,0 0 3 0,0-6 1 0,5 5 1 0,-5 0 3 15,7 2 3-15,-7-7 2 0,6 6 2 0,-1-6 5 0,4 7 2 0,-2-6 6 16,-2-2 1-16,9 3 5 0,-9-2 5 0,3 1 9 0,4-4 9 0,-5-1 11 0,5-1 8 16,-4-4 11-16,5 0 8 0,-2 0 5 0,-3 0 8 0,5-4 5 0,0-1 3 15,1-4 4-15,-2-3 1 0,-6 3-1 0,15-1-2 0,-16 1-7 0,8-6-10 16,1 0-10-16,-2 0-9 0,2-4-9 0,-1 4-8 0,-8 0-7 0,11-3-8 16,-5-3-6-16,-4 2-5 0,6 1-5 0,-7-3-1 0,1 2-3 0,7-2-3 0,-9 2 1 15,3 1-2-15,-3-3 2 0,1 1-2 0,-6 7 0 0,8-3 4 0,-3 7 2 0,-5-6 2 16,0 10 0-16,7-5 1 0,-7 6-1 0,0-1-4 0,0 5-5 0,0 0-6 15,0 0-7-15,0 0-4 0,0 0-11 0,0 0-6 0,0 0-8 0,0 0-3 16,0 5-3-16,-7-1-1 0,7 2-3 0,0-2 2 0,-5 5 1 0,5 2 0 16,0 4 3-16,-8 0 0 0,8-2 2 0,0 2 2 0,0 0 2 0,0 4 1 15,0-4-1-15,0 0-2 16,0 0-4-16,0-2-6 0,0 2-4 0,0 0-7 0,8 0-7 0,-8-6-3 0,5 6-3 0,-5-6-1 16,7 3 0-16,1-3 0 0,-2 1 0 0,0-1 2 0,1-4 2 0,-2 5 3 0,9-4 4 0,-7-2 2 0,-1-4 6 15,6 5 4-15,-3-5 8 0,3 0 5 0,0 0 7 0,3 0 7 0,-10 0 6 16,9-5 5-16,-1 1 5 0,-1-2 5 0,2-4 3 0,-1 0 4 0,0 6 3 31,-2-6 1-31,10 1 1 0,-8-6 2 0,1 4 1 0,-2-4 0 0,2 2 2 0,-1 4-1 16,-1-7 3-16,0 1 3 0,3 1 6 0,-10-2 9 0,9-3 9 0,-1 5 11 15,-6-2 10-15,-1-2 11 0,0 3 11 0,1-4 7 0,7 4 10 0,-14 0 8 0,5 0 9 16,2-4 7-16,-7 8 7 0,0-2 3 0,6-2-1 0,-6 6-1 0,0-3-8 16,0 8-5-16,0-5-9 0,0 4-9 0,0-5-13 0,-6 4-9 15,6 6-12-15,0-3-11 0,0-3-15 0,0 6-16 0,-7 0-15 0,7 0-12 0,0-6-14 0,0 6-14 16,0 0-11-16,0 0-11 0,-5 6-5 0,5-6-5 0,-9 6 0 0,9-3 0 15,-5 3 1-15,5 4 4 0,-7-1 3 0,1 0 5 0,0 6 6 0,6-3 8 16,-7 1 5-16,-1 2 7 0,3 5 7 0,-1-6 4 0,6 6 3 0,-8-5 3 16,3 0 0-16,5 4 0 0,-7-4-3 0,-1 0 0 0,8 3-2 0,0-3-1 0,-5 1 0 15,5-3-3-15,0 2-3 0,0-6-4 0,0 6-6 0,0 0-5 0,0-6-7 16,0 1-4-16,5 1-2 0,-5 4-7 0,8-6-4 0,-1-5-5 0,-2 6-5 16,3 0-8-16,3-6-6 0,-3 2-11 0,5 0-9 0,0-2-10 0,1 1-10 15,-2-5-14-15,1 4-15 0,6-4-21 0,-6-4-18 0,6 4-25 0,-3-5-29 16,2 1-50-16,1-2-61 0,1-4-56 0,-1 0-52 0,-6 0-13 0,8 1 9 0,-2 0 23 15,1-7 26-15,-1-4 31 0,0 7 38 0,-1-8 37 0,3 2 38 0,-3-5 44 0,-2 3 46 16,3-1 56-16,-1-5 72 0</inkml:trace>
  <inkml:trace contextRef="#ctx0" brushRef="#br0" timeOffset="87545.57">24084 15861 0 0,'0'-25'15'0,"0"6"134"0,-5 5 83 0,5-5 60 0,-7 3 49 0,-2 2 45 0,4-1 43 0,5-1 42 0,-7 3 40 0,7 2 39 0,-6-2 33 0,6 2 32 0,0-4 27 0,-5 11-102 0,5-5-170 0,0 3-100 15,0 6-63-15,0-4-39 0,0 4-25 0,0 0-26 0,0 0-24 0,0 0-23 0,0 0-27 0,0 0-14 16,0 0-14-16,5 4-3 0,-5 2 1 0,0-2 0 0,0 5 4 0,6 3 4 15,-6 2 3-15,0 5 3 0,0-4 2 0,0 9 3 0,7-5 2 0,-7 6 4 0,0-1 0 16,0 0-4-16,0 1-7 0,-7-1-15 0,7 1-21 0,0-1-21 16,0 0-24-16,-6 0-24 0,6 3-27 0,-5-5-27 0,5 5-25 0,0-5-35 15,-8 4-35-15,8-3-42 0,0-3-42 0,0 5-63 0,-8-7-69 0,8 3-61 16,0-6-51-16,0 4-7 0,8-4 15 0,-8 0 32 0,0-6 36 0,8 1 42 0,-8-5 40 16,5-1 47-16,1 1 51 0,1-5 53 0,-7 0 52 0,5-5 64 0,4 1 74 15</inkml:trace>
  <inkml:trace contextRef="#ctx0" brushRef="#br0" timeOffset="87828.7">24214 16165 0 0,'13'-10'17'0,"-6"-1"132"15,4-4 78-15,-2 2 55 0,-2 3 45 0,6-5 40 0,-8 0 37 0,-5 0 39 16,6 0 37-16,2-4 38 0,-3 5 37 0,-5-2 39 0,7 1 36 0,-1 1-86 0,-6 4-159 16,8 1-83-16,-8-1-39 0,0 5-27 0,0 1-12 0,6-2-17 0,-6 1-16 15,0 5-23-15,0 0-22 0,0 0-26 0,0 0-25 0,0 0-22 0,0 0-23 16,0 0-23-16,0 0-19 0,0 0-17 0,0 0-12 0,-6 0-9 0,6 0-3 16,-8 5-4-16,2 1 0 0,-1-2 4 0,2 1 2 0,-3 5 2 0,2-5 0 15,-7 5 2-15,1 5 3 0,-2-6-2 0,1 6 5 0,0-5-2 0,0 4 3 0,-1-4 1 16,1 5 0-16,1-6-3 0,0 6 1 0,-3-5-2 0,3-1-1 0,5 6-1 15,-6-5 0-15,5-1 2 0,3 2 0 0,-1-2-2 16,1 0 1-16,-2 3-3 0,7-4-2 0,-9-3-1 0,9 4-2 0,0 3 1 16,0-9-2-16,0 3 1 0,0 4 6 0,9-5 1 0,-2-1 2 0,-2 5 4 15,1-3 2-15,-1-1 6 0,11-1 1 0,-11 2 5 0,8 4 5 0,8-5 3 0,-9-1 2 0,8 1 2 0,-1-1-1 16,1 7-2-16,-1-7-4 0,2 1-13 0,-3 2-19 0,8 2-21 16,-6-4-24-16,1-1-33 0,-3 0-32 0,3 1-39 0,-11 1-42 0,11-2-81 15,-8 1-97-15,1-5-78 0,-9 6-65 0,8-6-17 0,-5 0 1 0,-2 0 25 0,-1-6 32 0,-5 1 36 16,7 1 44-16,-7-7 46 0,0 3 50 0,0-6 53 0,-7-2 56 0,7-4 75 0,0 7 86 15</inkml:trace>
  <inkml:trace contextRef="#ctx0" brushRef="#br0" timeOffset="88061.8">24780 16009 0 0,'15'4'46'0,"-10"-4"166"0,1 0 101 0,2-4 76 0,-3 4 62 0,-5-6 52 0,8 0 48 15,-8-3 42-15,0-11 37 0,5-3 35 0,-5 12 32 0,0 1 30 0,0 1 28 16,8 4-134-16,-8 1-225 0,0 4-127 0,0 0-78 0,0 0-47 0,0 0-106 15,0 0-38-15,0 0 0 0,0 0 0 0,0 0 0 0,0 0 0 0,0 0 0 16,0 0 0-16,0 4 0 0,0 1 0 0,0 4 0 0,6 1 0 0,-6 5 0 16,0-6 0-16,0 12 0 0,5-6 0 0,-5 4 0 0,0 5 0 0,0 0 0 15,8-5 0-15,-8 7 0 0,0 2 0 16,0-4 0-16,0 1 0 0,0-1 0 0,0 1-38 0,0-1-128 0,0 1-39 0,0-5-42 0,0 5-55 0,0-7-57 0,-8-3-117 16,8 6-135-16,0-8-48 0,0 2-3 0,0-6 18 0,0 3 32 0,0-8 37 15,-5 1 41-15,5-5 49 0,0-5 50 0,-6 1 58 0,-2-8 61 0,3-2 69 0,-3 0 71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5-09-29T04:43:23.2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14477 4412 21 0,'0'0'94'0,"0"0"41"0,0 0 35 0,0 0 30 0,0 0 26 0,0 0 24 0,0 0 21 0,7 0 21 16,-7 0 20-16,0 0 21 0,0 0 21 0,0 0-33 0,0 0-64 0,-7-6-42 0,7 2-34 0,0 4-22 0,0 0-18 0,0-5-13 0,0 5-10 0,-6-6-6 0,6 6-7 0,-7-4-3 15,7 4-8-15,-6 0-5 0,6 0-9 0,-8-5-7 0,8 5-9 0,-5 0-7 16,0-4-3-16,5 4 1 0,-8 0 2 0,2 0 6 0,-1 0 5 0,-1-5 3 16,3 5-3-16,-1 0 0 0,-2 0-2 0,3 0-1 0,-3 0-4 0,3 0-3 15,-3 0 1-15,2 5-4 0,1-5-1 0,-2 0-3 0,-7 0-3 0,7 0-7 16,-4 4-9-16,4-4-4 0,-7 5-3 0,8-5 0 0,-6 0-1 0,3 4-1 0,-3 2 0 16,6-1 2-16,-7-5-3 0,0 10 0 0,6-4-2 0,-5-2-1 0,-3 5-2 15,3-4 1-15,-8 5-1 0,7-1 1 0,0 2-1 0,-6-1 0 0,6-1-1 0,-8 0 2 16,3 6 1-16,-3 1 0 0,10-7 0 0,-10 6-1 0,2-1-2 0,-7 2-1 15,8 2 0-15,-3-3-4 0,1 5 0 0,1-2-1 0,-1 2-1 0,-6 5-3 16,8-6 0-16,-3 7-1 0,-5-3 0 0,7 3-1 0,-2-4 0 0,-3 5 2 0,4-3 0 16,1 1-1-16,-8 3 4 0,6-4-1 0,3 0 1 0,-3 0-2 15,2 7 3-15,-1-7 0 0,1 0 1 0,1 6-1 0,-1-5 0 0,3 3 0 0,-2-2-2 0,4 2-1 16,-4 2-3-16,5-2 0 0,-7 2-1 0,6-6 0 16,1 10-2-16,-6-3-2 0,6-3-2 0,0 2 1 0,0 3-2 0,0-3 0 0,0 4 2 0,0-4-2 15,7 4-1-15,-7-5-1 0,5 6 1 0,-2-8-1 0,1 4 1 0,4-1 0 16,-2-6 0-16,-1 4 1 0,2 2 2 0,6-6 0 0,-5 5 1 0,-3-3 0 15,8 2 1-15,-5-4 1 0,5 6 0 0,0-6 1 0,0 5-1 0,0-3 0 0,-7-2 0 16,7 1 2-16,0 3-2 0,7-4 2 16,-7 1-3-16,0-1 0 0,0 2-3 0,0 2 2 0,0-3 0 0,0-1 1 0,0 1 1 0,0-1 0 0,5 6 2 15,-5-6-2-15,0 6 1 0,0-7 1 0,0 7-1 0,0-6 1 16,0 1-1-16,8-1 1 0,-8 0-1 0,0 1 2 0,0-5-2 0,0 5 2 0,5-7 0 0,-5 7 0 16,0-6-2-16,6 7 1 0,-6-7 0 0,8-1 2 0,-1 9-2 0,-7-9-1 15,5 1 2-15,-5 2 0 0,9-8-2 0,-4 7 2 0,-5 1 0 0,5-2-2 16,3-1-1-16,-3 3 2 0,-5-8-2 0,8 8 0 15,-2-2-1-15,1 1 2 0,-7-1 0 0,6-4 1 0,1 4-1 0,-1-4 2 0,-6 6 1 0,8-8 1 0,-3 8 0 16,0-3 1-16,-5 2-1 0,8-1 0 0,-2 0 0 0,1 2 1 0,-7-6-1 16,8 4 0-16,-3 1-1 0,1-1 1 0,2-4 1 0,-3 3-2 0,2-2-2 0,-7 3 0 15,14-5-2-15,-8 7 0 0,1-6 1 0,-2 4 0 0,3-1 1 0,-2-2-1 16,1 4 2-16,4-1 0 0,-4-4 1 0,7 4 2 0,-8 1 2 0,1-1 1 16,7-4 1-16,-7 3 4 0,4-2-1 0,-3 4 1 0,-3-7 0 15,8 8-2-15,-6-6 0 0,5-2 1 0,-5 8 0 0,6-6 1 0,-5-2 0 0,3 8-2 16,5-6 1-16,-11-2-2 0,8 8 0 0,1-7 0 0,-2 5 2 0,-1-4-1 0,5 6-1 15,-4-8 2-15,0 8-2 0,3-3 1 0,-3-3-1 0,8 4-2 0,-7 2 0 16,0-8-1-16,0 7-3 0,0-1-1 0,-2-4-1 0,5 6-4 0,-3-2 0 0,-2-5 0 16,2 5 0-16,0-4 0 0,-5 0 0 0,5 0 0 0,-1 0-1 0,0-1 0 15,3 6 2-15,-9-5 0 0,7 0 0 0,0-2 2 0,0 2-2 0,0 0 0 16,1 0 3-16,-1 4 0 0,0-4 0 0,-2 4 1 0,4-4 0 0,-3 6 0 16,0-7 1-16,4 5 1 0,-5-4-1 0,1 0 0 15,9 4 1-15,-10-5-1 0,10 2 0 0,-7-3-1 0,6 2-1 0,-8 0 0 0,8-5 1 0,4 4-1 0,-3 1 1 16,-3-6-1-16,9 1 1 0,-6 1-1 0,5-1-3 0,-8-1 2 0,9 0 0 15,-6 1 1-15,3-4 1 0,-4 3-1 0,6-4 1 0,-6 5-1 0,6-6 0 16,-8 1-2-16,3 4 2 0,5-3-3 0,-7 0-1 0,2-2 0 0,3 1 2 16,-4 1-1-16,7-2-1 0,-8-1 0 0,2 8 1 15,2-7-1-15,-2 2 2 0,6 0-2 0,-3-3 0 0,4 3 0 0,-1 3 0 0,-4-3 0 0,4-2 0 0,-1 5 1 16,1-4 1-16,-1 1 0 0,0-2 0 0,6 7 1 0,-6-7-1 0,0 2 2 16,0-6 0-16,1 4-2 0,-1 1 2 0,-8-5 0 0,9 4 0 0,-1-4-2 0,0 0 2 15,1 0 1-15,-1 0 0 0,1 0-1 0,-4 0 0 0,4 0 0 0,6 0-1 16,-6 0-2-16,-3 0 3 0,10-4-2 0,-8 4 1 0,6-5 2 0,-5 5 1 0,-1-4 1 15,-1-2-1-15,2 2-1 0,-3-1 0 0,5-5 0 0,-5 4 2 16,-3-3 0-16,5 0 2 0,-7 3-1 0,7-3 0 0,-8 0-2 0,3-7 2 0,6 5-1 16,-8 4 1-16,6-8 0 0,-6-1-2 0,8 2 2 0,-6-1 1 0,2 0-3 15,5 0 1-15,-1 2-1 0,-3-8-2 0,8 6 1 0,-4-4 0 0,4 5-1 0,-5-6-2 16,-1 6 2-16,6-5-1 0,-12 3 1 0,4-4-2 0,3 7 2 0,-1-8-1 16,-6 6-1-16,7-3 2 0,-8-3 0 0,2 6 0 0,-3-3 0 0,1-2 0 15,1 0 1-15,-6 7 1 0,5-8 1 16,-7 1-2-16,8 0 2 0,0 2 0 0,-7-2 1 0,5-5-1 15,-4 6 0-15,4-5 0 0,-2 3 2 0,2-1 0 0,-4-5 0 0,4 3-1 0,3 0 2 0,-2 0-1 0,-6-1 2 0,6 1-2 0,1-4 1 32,-7 1 0-32,5 5 2 0,-4-4 1 0,4-2 4 0,-2 3 0 0,-4 1 6 15,-5-6 1-15,6 6 6 0,-1-1 0 0,-5 1 1 0,0-5 0 0,6 5-1 16,-8-2-20-16,3 3-10 0,-2-3 0 0,1-2 0 0,-1 3 0 0,2-4 0 16,-3 4 0-16,-5-3 0 0,8-2 0 0,-3 0 0 0,0 2 0 0,4-6 0 15,-9 4 0-15,5-3 0 0,2 2 0 0,1-3 0 0,-3 5 0 0,-5-5 0 0,7 4 0 16,0-4 0-16,-2 4 0 0,-5 2 0 0,7-2 0 0,-7 2 0 0,6-2 0 15,-6 0 0-15,0 0 0 0,8 1 0 0,-8 0 0 0,0 4 0 0,0-3 0 16,0 4 0-16,0-6 0 0,-8 0 0 0,8 6 0 0,0-1 0 0,-6-3 0 16,-1-2 0-16,7 2 0 0,-5 1 0 0,-2 0 0 0,0-4 0 0,2 3 0 0,-3-2 0 15,1 1 0-15,2-1 0 0,-4 2 0 0,-1-3 0 0,2 3 0 0,3 2 0 16,-9-3 0-16,7 0 0 0,-7 0 0 0,9 0 0 0,-8-1 0 0,-1 2 0 16,2-3 0-16,4-3 0 0,-4 5 0 0,0 1 0 0,-4-2 0 0,5 0 0 15,-10 2 0-15,9-3 0 0,1 3 0 0,-5-2 0 0,-2-3 0 0,5 3 0 16,0-1 0-16,-6 4 0 0,4-4 0 0,3-2 0 0,0 3 0 0,-9 6 0 15,10-5 0-15,-5 0 0 0,5 4 0 0,-10-5 0 0,9 6 0 0,-2 0 0 16,1-5 0-16,-6 5 0 0,6-1 0 0,-8 1 0 0,11-1 0 0,-11 1 0 16,3 0 0-16,4-2 0 0,-4 3 0 0,-3-3 0 0,2 3 0 0,-1 2 0 0,-7-3 0 15,8 0 0-15,-7 0-2 0,8-1-1 0,-11 1 1 0,5 0-1 0,-3-1 2 16,6 1-2-16,-2-6 1 0,-4 5-2 0,-1 1-1 0,4 0-2 0,-3-1 2 16,1 1-2-16,0-1 2 0,0 1 0 0,0 6-2 0,-1-3 1 0,8 2 1 15,-6-2 0-15,-2 2-3 0,1 1 1 0,-1 2 1 0,3-4-2 0,-2 7 2 16,-8-2-1-16,7-6 1 0,4 8 0 0,-11-2 1 0,1 0-1 0,0 0 1 0,1 1-2 15,-2-2-1-15,2 1 2 0,1 6 3 0,-9-4 1 0,9 1-1 16,-1 3-1-16,-7 0 2 0,4-2-2 0,3 3 1 0,-7-3 2 0,5 7 0 16,-3-2-1-16,-2-3 4 0,-1 9-2 0,1-6 1 0,0 1-1 0,1 1 0 15,-2 4-1-15,1-5-2 0,0 5 2 0,-1 0 1 0,3 0-2 0,-2 0 2 0,5 5 0 16,2-5 0-16,-1 0 0 0,1 4 0 0,0-4-1 0,5 5 1 16,-4-5 0-16,2 6 0 0,5-6 1 0,-3 4 2 0,-6-4-3 0,6 5-3 15,3-5 0-15,-2 6-4 0,0-6-5 0,0 4-8 0,-1 2-12 0,6-6-15 0,-2 5-17 16,-4-1-21-16,6 0-25 0,2 1-29 0,-1 1-31 0,1-3-37 15,-2 3-44-15,3 3-44 0,4-3-101 0,-4 4-123 0,4-1-62 0,2 0-30 0,-1 2 4 0,-8-1 21 16,10 0 30-16,3-1 39 0,-5 0 43 0,8-3 47 0,-9-1 52 0,7-1 53 0,-6-4 60 16,7 0 64-16,-2 0 88 0,3-4 99 0</inkml:trace>
  <inkml:trace contextRef="#ctx0" brushRef="#br0" timeOffset="1552.2">6654 6257 0 0,'0'0'40'0,"-5"-4"86"0,5 0 52 0,-6-1 37 0,6 5 31 0,-8-6 27 0,8 3 23 0,-5-4 23 0,-3 2 21 0,3 5 22 0,5-4 20 0,-7-1-6 0,0-1-17 0,2 2-62 0,-2-1-88 0,-1 1-51 0,3-1-27 0,-2 1-12 0,0-8-5 0,2 8-1 16,-2-1 1-16,-2-1 2 0,4 6 0 0,5-3-2 0,-6-3-2 0,6 6-3 0,0 0-7 16,0 0-7-16,0 0-8 0,0 0-10 0,0 0-9 0,0 0-10 0,0 0-10 15,0 0-12-15,0 0-10 0,0 0-12 0,0 0-10 0,0 0-12 0,0 0-6 16,0 0-5-16,0 0-4 0,0 0-5 0,0 0-1 0,0 0 0 0,0-4-2 0,0 4 0 15,0 0-4-15,0 0 2 0,0 0-3 0,0 0 0 0,0 0-1 0,0 0 4 16,0 0 5-16,6 0 12 0,-6 0 21 0,5 0 13 0,4 4 9 0,-2-4 10 16,-2 0 5-16,2 0 4 0,5 6 4 0,3-6 5 0,-3 0 3 0,8 3 5 15,-1-3 2-15,2 0-1 16,2 6-2-16,-2-6-11 0,6 0-12 0,5 0-11 0,-6 5-5 0,8-5-4 16,-3 0 1-16,1 4 1 0,0-4 2 0,7 0 0 0,1 0 3 0,7 0 2 0,-8 0 3 0,12 0 1 0,-7 0 0 0,9-4 2 0,0 4 2 15,5-5 1-15,0-1 0 0,2 3-2 16,-2-3-4-16,8 2-4 0,0-1-2 0,-3-4 1 0,3 2-2 0,-1-2-2 0,6 4 0 0,1-5-2 0,-1 1 3 0,2 5-3 15,-1-7-1-15,-1 1-2 0,5 1-1 0,-2-2 3 0,2 2 4 0,-2-1 3 16,2 0 3-16,4 5 0 0,-2-4-4 0,-1-1-1 0,1 1 0 0,9 0-3 16,-10-3 0-16,1 3 1 0,2 0 1 0,-4 3-1 15,9-3-4-15,-6-1-1 0,-3 1-2 0,3 3-4 0,-8-3 1 0,7-2 0 0,-6 7 2 0,7-5 0 16,-7 3-1-16,-7-4-3 0,6 5 1 0,-6 1 1 0,-1-7-2 0,-4 7 1 0,6-1 6 16,-8 1-1-16,-5-6 1 0,5 5-3 0,-5-1-3 0,-9 2 0 0,4-1-4 15,-4-1 1-15,-5 6 1 0,0-4-1 0,-6-1-1 0,-1 5-2 0,-14-4-1 0,9 4-3 16,-6 0-1-16,-3-5-1 0,-5 5-1 0,-5 0 3 0,4 0 3 0,-5 0 5 15,-7 0 0-15,0 0 2 0,5 0 1 0,-5 0-2 0,0 0-3 0,0 0 0 32,0 0-3-32,0 0-2 0,0 0-2 0,0 0-1 0,0 0-2 0,0 0-2 0,0 0-4 15,0 0-3-15,0 0-4 0,0 0 2 0,0 0 3 0,0 0 0 0,8 0 5 16,-8 0 4-16,7 5 3 0,-7-5 4 0,6 0 3 0,1 0 1 0,-7 0 2 0,6 4 2 16,-1-4 2-16,3 0-1 0,-8 0 3 0,8 0-1 0,-3 0-1 0,1 5-1 15,-6-5-2-15,7 0 0 0,-7 0-1 0,0 0 1 0,0 0 1 0,0 0 1 16,0 0 3-16,5 0-1 0,-5 0 5 0,0 0 1 0,0 0 2 0,0 0 2 15,0 0 1-15,0 0 1 0,0 0 2 0,0 0 0 0,0 0-3 0,0 0-2 16,0 0-7-16,0 0-8 0,0 0-7 0,0 0-12 0,0 0-9 0,0-5-12 16,0 5-9-16,0 0-10 0,0 0-14 0,0 0-11 0,0 0-14 0,0 0-16 15,0 0-17-15,0 0-19 0,0 0-17 0,0 0-20 0,0 0-19 0,-5 0-34 16,5 0-37-16,0 0-63 0,-7-4-73 0,1 4-75 0,1 0-71 0,-3 0-19 0,-5 0 9 16,0 0 22-16,0 0 31 0,0 0 37 0,-6-5 39 0,-2 5 44 0,-5 0 44 0,2-4 55 15,-3-2 58-15,-6 0 69 0,1 3 74 0</inkml:trace>
  <inkml:trace contextRef="#ctx0" brushRef="#br0" timeOffset="2554.81">8505 5042 69 0,'0'-6'144'0,"5"6"46"0,-5-4 40 0,9-1 34 0,-9-1 36 0,0 6 34 16,0 0 34-16,0-3 34 0,0 3 32 0,0 0 32 0,0-4 36 0,0 4-48 0,0 0-96 0,0 0-55 0,0-6-35 0,0 6-21 0,0 0-20 0,0 0-15 0,0 0-22 0,0 0-20 0,0 0-22 0,0 0-19 0,0 0-21 0,0 0-22 0,0 0-26 0,0 0-22 15,-9 0-22-15,9 0-18 0,0 0-15 0,0 6-10 0,0-6-8 0,-5 4-3 0,5-1-3 16,-6 3 1-16,-1-1 1 0,2 5 3 0,-4-4 3 0,4 9 4 0,-2-6 3 0,1 4 4 16,-7 2 5-16,5 6 4 0,-4-8 9 0,0 7 4 0,5 1 4 15,-6-2 5-15,-1 5 3 0,9-5 0 0,-11 1 0 0,11 5-1 0,-6-6 1 0,-5 5-2 16,11-5 2-16,-8 1 0 0,8-4 0 0,-11 2-2 15,11-3 0-15,-1-6-1 0,-1 7-3 0,1-7-4 0,-2 0-2 0,1 2-2 0,2-1-2 0,5-7-2 16,-6 9-3-16,6-8 0 0,-8 1-1 0,8-5-1 0,0 0 1 16,0 4 0-16,0-4 5 0,0 0 2 0,0 0 4 0,0 0 6 0,0 0 9 0,0 0 9 15,0 0 10-15,0 0 10 0,0 0 9 0,0 0 9 0,0 0 8 0,0-4 6 0,8 4 5 16,-8 0 0-16,0-5 0 0,0 1-3 0,6-1-5 16,-6-2-4-16,5-2-9 0,2 0-9 0,-7-6-7 0,8 6-10 0,-2-7-7 0,1 2-9 0,-1 0-5 0,-1 0-6 15,2-7-4-15,2 6-2 0,-4-4 0 0,1 4-1 0,1-4 0 0,-2 5 2 16,4-6 1-16,-9 5 6 0,7-3 9 0,-2 3 5 0,1 0 3 0,-1 4 0 15,-5-2 1-15,8-3-1 0,0 7 2 0,-8-2 5 0,5 2 3 0,-5-1 4 16,7 1 3-16,-7 3 2 0,0-4 3 0,7 5-5 0,-7 1-8 0,0-1-3 0,0 5-5 16,0 0-3-16,0 0-2 0,0 0-3 0,5-4-7 0,-5 4-9 15,0 0-7-15,0 0-9 0,0 0-8 0,0 0-6 0,0 0-9 0,0 0-8 0,0 0-6 16,0 0-6-16,0 0 1 0,0 0 3 0,0 0 7 0,8 4 7 0,-8 1 6 16,7-1 5-16,-2 1 3 0,-5 1 5 0,7-2 4 0,0 2 5 0,6 3 7 0,-5 1 6 15,-3-5 6-15,1 4 5 0,6 1 7 0,-3 1-1 0,3-1-2 0,-6-1-3 16,-1 0-1-16,11 6 1 0,-4-6 2 0,-6 7 4 0,8-2 1 0,-7-4 2 15,4 5-2-15,2 0 1 0,-5 4 2 0,5-5-4 0,-2 2-1 0,-3-3-4 16,5 2-2-16,-5-1-1 16,-3 2-5-16,0-1 0 0,9-1-1 0,-7 0-3 0,-1 1-2 0,1-6 0 0,-7 2-1 0,7 2-1 15,0-6 3-15,-2 2 2 0,-5 0 1 0,7-3 2 0,-7 3 2 0,6-4 0 16,-6-1 4-16,0 2 2 0,0-6 1 0,0 0 5 0,0 0-13 0,8 6-10 0,-8-6 0 0,0 0 0 0,0 0 0 16,0 0 0-16,0 0 0 0,0 0 0 0,0 0 0 0,0 0 0 15,0 0 0-15,0 0 0 0,0 0 0 0,0 0 0 0,0 0 0 0,0 0 0 0,0 0 0 16,0 0 0-16,0 0 0 0,0 0 0 15,0 0 0-15,0 0 0 0,0 0 0 0,0 0 0 0,0 0 0 0,0 0 0 0,0 0 0 0,0 0 0 16,0 0 0-16,0 0 0 0,0 0 0 0,0 0 0 0,0 0 0 0,0 0 0 0,0 0 0 0,0 0 0 16,0 0 0-16,0 0 0 0,0 0 0 0,0 0 0 0,-8 0-222 0,8 0-82 15,-6 4-41-15,6-4-85 0,-7 5-104 0,7 1-74 0,-5-3-55 0,-2 3-5 16,0-6 18-16,0 4 34 0,1 1 39 0,-1 1 49 0,-7-6 49 0,9 0 56 0,-8 0 56 16,0-6 61-16,0 1 62 0,-1 1 85 0,-4-5 91 0</inkml:trace>
  <inkml:trace contextRef="#ctx0" brushRef="#br0" timeOffset="5405.27">6857 6688 0 0,'0'0'8'0,"0"-5"74"0,0 5 48 0,0-4 37 16,0-2 32-16,-6 3 29 0,6-3 27 0,0 0 25 0,-7 2 25 0,7-1 22 0,-6-1 19 0,6 2 5 0,0-1-10 0,-5 1-39 0,5 4-58 0,0-5-40 0,-8 1-32 0,0-2-22 0,8 0-17 0,-5 3-14 0,-3 3-15 0,8-6-11 0,-5 0-13 0,0 6-10 15,-4-4-7-15,4 4-8 0,-2-5-6 0,1 5-9 0,-8 0-7 0,7 0-8 16,2 0-6-16,-3 0-3 0,-5 0-5 0,7 0-1 0,-6 0 0 0,3 5 1 0,-1-5 0 16,2 4-3-16,3-4 2 0,-3 6-6 0,-5 0-3 0,7-3-3 0,-2 3-4 0,3 0 0 15,-3-2-1-15,8 1 1 0,-5-1-4 0,-2 1 1 0,7-1-3 16,-7 7 1-16,7-7-4 0,-5 2 0 0,5 3-3 0,0-3 1 0,-7-2-2 0,7 5 1 16,0-4 1-16,0 1 0 0,0 3 1 0,0-3 0 0,0-2 4 0,0 7-2 15,7-7 2-15,-7 5 2 0,0 1 2 0,5-5 3 0,2 4 4 0,-7 3 5 16,7-3 4-16,-2 1 4 0,3-1 4 0,5 0 6 0,-7 3 2 0,7-8 3 0,-5 5 2 15,5 0 3-15,-3 2 4 0,-1-2 1 0,3 1-2 0,1 1-1 0,1-3-3 16,-9 3-4-16,8-2-4 0,1-3-2 0,-7 4-3 0,7-1-3 0,-9-4-3 16,0 5-2-16,3-6-1 0,-3 7-6 0,3-8-2 0,-8 4-1 0,8-2 0 0,-8-1 4 15,5 1 2-15,-5-1 4 0,0 2 7 0,0-6 0 0,0 3 7 0,0 3 2 16,0-1 6-16,-5-1 4 0,5-4 6 0,-8 6 2 0,0 0 1 16,3-2 2-16,-8 1 1 0,8-1-1 0,-9 1-6 0,7-1-2 0,-7 2-3 0,1-1-5 15,-6-1-4-15,6 1-7 0,1 2-4 0,-7-7-9 0,6 3-10 0,-8 3-5 16,7-6-5-16,-4 5-6 0,4-5-6 0,2 4-6 0,-1-4-1 0,-1 4-8 0,2-4-6 15,3 0-13-15,4 0-11 0,-1 0-13 0,-1 0-12 0,7 0-7 0,-5-4-5 16,5 4-6-16,0 0-8 0,0 0-15 0,0-4-20 0,0 4-41 0,0 0-56 16,0-5-57-16,0-1-58 0,5 3-23 0,-5-4-8 0,7 2 8 0,-1 1 20 0,-1-7 19 15,4 7 23-15,-2-5 24 0,5 0 29 0,0-3 33 0,3 3 39 0,-3 0 53 16,8-1 56-16</inkml:trace>
  <inkml:trace contextRef="#ctx0" brushRef="#br0" timeOffset="6163.53">7033 6770 9 0,'-6'0'58'0,"6"0"23"0,-7 0 17 0,7 0 16 0,0 0 18 0,-5 0 22 16,5 0 25-16,-8 0 28 0,8 0 27 0,-8-3 21 0,8 3 17 0,-5 0-19 0,5-6-37 0,0 6-17 0,-6 0-7 0,6 0 1 0,0 0 1 0,0 0 0 0,0-5-3 0,0 5-9 0,-5 0-15 0,5 0-15 0,0-4-15 0,0 4-15 15,0 0-12-15,0 0-8 0,-8-6-8 0,8 6-4 0,0 0-3 0,0-5-6 16,0 5-4-16,0-4-5 0,0 4-5 0,0 0-6 0,0 0-7 0,0-4-3 0,0 4-7 16,0 0-5-16,0 0-4 0,0-5-4 0,0 5 0 0,0 0-2 0,0 0 1 15,8-6-2-15,-8 2-1 0,0 4-2 0,0 0 1 0,0-6-1 0,5 1-2 16,-5 5 0-16,0 0-2 0,0 0 1 0,0 0-2 0,0 0 1 0,0 0 0 0,0 0-3 15,0 0-2-15,0 0-2 0,0 0-3 0,0 0-1 0,0 0-2 0,0 0-4 16,0 0 1-16,0 0-4 0,0 0 1 0,0 0-4 0,0 0 0 0,0 0-5 16,0 0-4-16,0 0-3 0,0 0-4 0,0 0-4 0,0 0-2 0,0 0-3 15,0 0-2-15,0 0-1 0,0 0-1 0,0 0-3 0,0 0 1 0,0 0 0 16,0 0 0-16,0 0 1 0,0 0 4 0,0 0 1 16,0 0 5-16,0 0 2 0,0 0 4 0,0 0 2 0,0 0 5 0,0 0 0 0,0 0 0 0,0 0 5 0,0 0 0 15,0 0 3-15,0 0 1 0,0 0 0 0,0 0-1 0,0 0-3 0,0 0 1 0,0 0-7 16,0 0-4-16,0 0-2 0,0 0-7 0,0 0-4 0,0 0-5 0,0 0-4 15,0 0-3-15,0 0-3 0,0 0-1 0,0 5 4 0,0-5 5 0,0 0 3 16,0 6 3-16,0-6 5 0,0 4 2 0,0 2 5 0,0-1 5 0,0-5 3 0,6 4 3 16,-6 0 7-16,0 1 3 0,5 1 3 0,-5-2 1 0,0 1-1 15,8 1 0-15,-8-3 2 0,8 3 1 0,-8 0 2 0,5-2 5 0,2 1 2 16,-7 5 5-16,6-7 3 0,0-3 4 0,1 6 5 0,1-1 2 0,-3-1 5 0,1-4 1 16,2 6 6-16,-3-6 1 0,10 6 5 0,-10-6 1 0,9 0 2 0,-9 0-1 0,9-6-1 15,-7 6 0-15,4-6-4 0,5 6 1 0,-11-4-1 16,8-1 4-16,-8-1 1 0,11 3 2 0,-11-3 1 0,9 2 0 0,-9-5 5 0,3 3 1 0,-8 0 4 15,5 3 2-15,2-8 3 16,-7 7 2-16,0-2-1 0,0-3-2 0,0 5-6 0,0-1-7 0,0-5-4 0,-7-1-8 0,2 7-6 0,-3-7-10 0,8 2-8 16,-13-1-12-16,7 1-9 0,-6-1-8 0,3-1-8 0,-2 7-4 0,-1-5-5 0,-4 4-1 15,5 1-2-15,-2-2-2 0,0 0-1 0,-1 6-3 0,-6 0-1 0,7 0-2 16,2 6-1-16,3-6-2 0,-5 6 0 0,0-2-2 0,8 5 1 0,-11-4-2 0,11 5 0 16,-1-1 2-16,1 3 1 0,-3 1 2 0,0-4 2 0,3 6 0 0,-2-4 2 15,1 4 3-15,6-7 1 0,-6 7 3 0,6-1 2 0,-8-2 0 0,8 1 0 16,-7-4 2-16,7 6 0 0,0 1 0 15,0-7 0-15,0 6 0 0,0-6-3 0,0 3-1 0,7 2-2 0,1-6-5 0,-8 7-2 0,6-4-5 0,0-1-7 16,1-1-6-16,6 0-8 0,-5 1-11 0,3 1-18 0,2-1-20 0,0-1-24 0,0-4-25 16,0 5-25-16,6-7-26 0,-6 8-38 0,7-7-46 0,-6 2-60 0,5 0-69 0,-1-2-20 15,-2 1 2-15,2-5 17 0,3 4 22 0,-2-8 31 0,-1 4 33 0,3-5 39 16,-3 1 38-16,-4-2 39 0,7-4 38 0,-3 5 51 0,-4-4 56 0</inkml:trace>
  <inkml:trace contextRef="#ctx0" brushRef="#br0" timeOffset="7064.61">7462 6819 11 0,'-5'-15'93'0,"5"6"52"0,-8-4 40 0,8 1 35 0,-5 3 31 0,5 0 32 0,-5-2 33 0,-4 3 31 0,4 3 32 0,-2-1 28 0,-1-4 22 0,2 5-25 16,6 1-54-16,-5-2-52 0,-3-3-51 0,3 9-31 0,5-5-20 0,-7 1-9 0,7-2-6 0,-7 6-9 0,7-3-10 0,0-3-13 0,0 6-5 15,0 0-10-15,0 0-2 0,-7-6-7 0,7 6-8 0,0 0-10 0,0 0-9 0,0 0-9 16,0 0-10 0,0 0-12-16,0 0-18 0,0 0-18 0,0 0-20 0,0 0-18 0,0 0-21 0,0 0-15 0,0 0-14 0,0 0-10 0,0 0-6 0,7 6-1 15,0-6 1-15,-7 0 6 0,7 6 7 0,-2-3 6 0,8 7 9 0,-7-5 8 16,2 4 9-16,4 1 9 0,-3 1 15 0,1-1 10 0,-2 3 13 0,5 2 5 15,-7-1 4-15,1-2-2 0,-1 7-11 0,1-5-12 0,-7 2-13 0,6-3-14 0,-6 7-9 16,0-4-9 0,0-2-8-16,0-1-8 0,0 2-5 0,0-5-6 0,0 1-4 0,-6 2 0 0,6-3 0 0,0-5 10 15,-7 1 10-15,7 4 10 0,0-5 12 0,-6-1 10 0,-1 1 12 16,7-5 9-16,-6 4 9 0,-2-4 10 0,8 0 7 0,-5 6 4 0,-3-6 4 0,3 0 2 0,0 0-1 0,5 0 0 0,-9-6 0 0,4 6-1 16,-2-4-2-16,-1 4 0 0,2-5-4 0,1 1 4 0,-3-1 2 0,3-2 3 31,-2-2-4-31,0 4 2 0,0-5 2 0,1 1 0 0,-1 0 2 0,2-1 1 15,-4-1-1-15,9-4-1 0,-5 7 0 0,0-6-4 0,5-2 0 0,-8 1-8 0,8 1-7 16,0-2-3-16,0 1-2 0,0 2-6 0,0-2-2 0,8 0-4 0,-8 0-5 16,5 6-3-16,0 0 0 0,4-1-5 0,-4-1-1 0,2 1-1 0,-1 5 4 15,1-4 1-15,0 5 7 0,5-2 1 0,-4 3 2 0,3-3 2 0,4 0 1 0,-1 6 0 16,4-4-3-16,-5 4-2 0,0 0 0 0,6 0 0 0,-6 0 0 0,0 4 4 16,0 2 0-16,0 0-2 0,1 3-2 0,-9 0-1 0,10 0 0 0,-9 1 1 15,0 5 2-15,1-4-5 0,-2 8-9 0,3-4-13 0,-2 0-13 0,1 4-15 16,-7-5-15-16,6 6-11 0,-6-6-12 0,0 5-5 0,0-4-11 0,5 0-6 0,-5-6-7 15,0 6-10-15,7-5-9 0,-7 1-1 0,0-2 4 0,9 1 8 0,-9-6 11 16,5 1 8-16,1 4 9 0,-6-2 2 0,7-2 7 0,-2-1 3 0,4 1 7 16,-2-5 0-16,-2 4 2 0,1-4 6 0,7 6 7 0,-5-6 8 0,-3 0 9 0,2 0 6 15,5 0 8-15,-5 0 7 0,1-6 8 0,5 6 7 0,-7-4 6 0,-1 4 5 16,11-5 3-16,-11-4 12 0,1 2 12 0,6-2 10 0,-3 4 11 0,-2-5 11 16,-2 1 12-16,1 0 9 0,1-1 11 0,-1-5 10 0,-6 4 9 0,8-2 13 15,-3-3 15-15,-5 7 9 0,0-6 11 0,0 1 6 0,7-2 7 0,-7 1 1 0,0 6-1 16,0 0-1-16,-7-1-5 0,7 1-8 0,0-2-3 0,-5 1-9 0,5 5-7 15,0 1-13-15,-8 0-16 0,2-1-17 0,6-1-16 0,-7 2-18 0,1 4-19 16,6 0-14-16,-5 0-16 0,-2 0-9 0,-2 4-13 0,4-4-8 0,-2 6-8 0,1-1-4 16,1-1-4-16,-3 5-3 0,0 1-1 0,3-5 2 0,-1 4 1 0,6 3 5 15,-8-3 8-15,3 1 4 0,-3-1 3 0,8 0 5 0,-7 7 2 0,2-7 3 16,5 0 3-16,-7 2-2 0,7-2 2 0,0 1-1 0,-7 5 3 0,7-6 0 16,0 1 2-16,-5 1 0 0,5-1-2 0,0-1-2 0,0 6-2 0,0-11-3 15,5 7-3-15,-5-1-4 0,0-1-2 0,7 0-1 0,-7-3 1 0,7-3 2 0,-7 8 3 16,5-7 1-16,2 2 3 0,1 0 1 0,-3-6 2 0,3 4 3 0,-2 1 4 15,-1-5 4-15,11 0 7 0,-11 4 5 0,8-4 5 0,1-4 6 16,-7 4 3-16,4 0 7 0,-4-5 5 0,7 1 7 0,-9-2 1 0,9-4 5 0,-9 5 3 0,10-10 5 16,-10 6 4-16,9 0 2 0,-9-7 1 0,3 1 0 0,-3 2-1 0,3-8 0 15,-2 1-5-15,1 7-6 0,-7-8-7 0,6 2-4 0,-6-5-3 0,0 3-4 0,0-1-5 16,0 1-5-16,0-3-5 0,-6-1-5 0,6-4-3 0,-7 4-2 0,7-3-5 16,-6 4-2-16,-2-2 0 0,3 3 0 0,-3-3 1 0,3 3 0 0,0 2 1 15,-4 7 2-15,9 0 2 0,-5 0 0 0,-2 2 0 0,7 8-5 0,-8-7-4 0,8 11-9 16,0-4-8-16,0 4-8 0,0 0-7 0,0 0-7 0,-5 4-3 0,5 2-5 15,-7-1-4-15,7 5-4 0,-7-1-3 0,7 2-5 16,-5 8-1-16,5-4 1 0,0 0 7 0,-8 4 4 0,8-1 7 0,0 3 7 0,0-2 7 0,0-4 4 16,0 6 6-16,0-8 0 0,8 7 3 0,-8-4 1 0,5 2 2 15,-5-3 7-15,7 0 4 0,-7 0 5 0,7 4 1 0,-2-4 2 0,3 0 2 0,-1-2-16 0,-2-4-22 16,4 6-23-16,-4 1-22 0,0-2-31 0,3 1-33 0,-3 1-44 0,3-2-42 16,-2-1-78-16,1 2-93 0,-1 1-74 0,1-7-61 0,6 6-17 0,-7-6 2 0,-1 7 25 15,4-7 37-15,-2-4 40 0,-2-1 38 0,3 2 47 0,-3-6 50 0,1 0 53 16,7-6 55-16,-6 2 72 0,7-1 83 0</inkml:trace>
  <inkml:trace contextRef="#ctx0" brushRef="#br0" timeOffset="7333.69">8420 6898 58 0,'-5'4'148'16,"5"-4"51"-16,-7 0 38 0,7 0 33 0,0 5 26 0,0-5 32 0,-8 0 32 0,8 0 30 0,0 0 33 0,0 0 27 0,0 0 22 0,0 0-53 0,-5 0-98 0,5 0-75 0,0 0-56 0,0 0-27 0,-7 0-13 0,7 0-7 0,0 0-7 0,0 0-14 0,-7 0-15 0,7 0-15 0,0 0-17 15,0 0-12-15,0 0-6 0,0 0-8 0,-5 0-1 0,5 0-7 0,0 0-9 0,0 0-4 16,0 0-7-16,0 0-5 0,0 0-6 0,0 0-1 0,0 0-3 0,0 0 1 16,0 0-4-16,0 0 1 0,0 0-2 0,0 0 1 0,0 0-3 0,0 0 2 15,0 0 2-15,5 0 4 0,-5 0 3 0,7-5 3 16,0 5 3-16,-7 0-10 0,13-4-15 0,-6 4-29 0,-2-4-36 0,9-1-46 16,-1 5-46-16,0-6-77 0,0 3-89 0,1-4-83 0,-2 2-71 0,-1-4-29 0,5 3-5 15,-4-3 5-15,-6 0 15 0,8 5 29 0,-7-12 34 0,4 5 48 0,-3-2 53 0,-3-2 57 0,3 0 60 0,-3 0 71 16,-5-3 82-16</inkml:trace>
  <inkml:trace contextRef="#ctx0" brushRef="#br0" timeOffset="7807.99">8505 6473 66 0,'-6'-4'147'0,"6"-2"49"0,-7 2 38 16,7-1 39-16,0-1 33 0,-5 3 36 0,5-3 37 0,-9-4 34 0,9 5 34 0,0-1 30 16,0 2 31-16,0 1-53 0,0-3-97 0,0 1-61 0,0 1-46 0,0-2-24 15,0 0-14-15,0 2-18 0,0 4-16 0,0-5-22 0,9 5-21 0,-9-5-21 16,0 5-18-16,5-4-15 0,-5 4-16 0,7 0-11 0,-7 0-13 0,6 0-11 0,-1 0-10 15,4 4-6-15,-9 1-6 0,7 0-5 0,-2-1-6 0,2 8 1 0,-1-3-1 16,0 4 0 0,2-2 2-16,-1 8 2 0,-2 2 0 0,1-3 3 0,2 3 0 0,-8 2 2 0,5 3 1 0,3-3 1 0,-8 3-2 0,5 2-6 0,-5-4-12 0,0 1-9 15,8-1-7-15,-8 2-7 0,6-3-5 0,-6 3-7 0,5-7-6 0,-5-1-10 16,8 3-10-16,-1-2-6 0,-7-5-7 0,6 2 0 0,-6-3-3 0,8-2 8 0,-8-2 12 16,0 1 9-16,5 1 11 0,-5-7 8 0,0 1 12 0,0-5 11 0,0 4 16 15,0-4 17-15,0 0 16 0,0 0 18 0,0 0 17 0,0 0 9 0,0 0 4 16,0 0 6-1,0 0 0-15,0-4 0 0,-5-1-2 0,5 1-8 0,-8-1-4 0,8-1-9 0,-6-4-7 0,6 5-12 0,-7-5-8 16,-1 1-12-16,8-6-13 0,-5 5-6 0,5 1 0 16,-6-2-1-16,6-2-1 0,-8 4-1 0,8-3 2 0,0-3-2 0,0 6-2 0,0-4-1 0,0 1-3 0,0-2-6 15,0 4-3-15,8 1-10 0,-8 0-5 0,0-1-7 0,6 4-8 0,-1-3-5 0,-5 3-1 0,8 1-6 16,-1 1-2-16,-1-1 2 0,2 5 0 0,-3-4 2 0,8 4 0 16,-7 0 3-16,7 0 9 15,1 4 3-15,-2-4 7 0,1 5 5 0,1-1 7 0,-2 1 3 0,7 5 5 16,-6-5 2-16,3 5 3 0,-5 1 2 0,2-7-1 0,0 5 1 0,-6 1 4 15,7 1 2-15,-9-2 2 0,3 1 2 0,-3-1 3 0,-5 0 0 0,7 2 2 0,-7-1 3 16,0 0 1-16,0-5 7 0,0 4 4 0,0-5 2 0,-7 7 5 0,7-7 1 16,-5 8 0-16,-3-9 0 0,3 3-6 0,-3 3-8 0,2-5-10 0,-1 1-16 15,1 1-15-15,-1-2-22 0,1 1-22 0,-1 1-25 0,-4-6-25 0,2 4-24 16,2-4-25-16,2 6-26 0,-3-6-24 0,3 5-39 0,-9-1-43 0,14-4-54 0,-5 5-54 16,-2-5-34-16,1 4-17 0,-2-4 8 0,8 6 21 0,0-6 29 0,-6 0 31 0,6 0 34 15,0 0 34-15,0 0 39 0,0 0 36 0,0-6 48 0,0 2 50 0,0-5 58 16,6 4 66-16</inkml:trace>
  <inkml:trace contextRef="#ctx0" brushRef="#br0" timeOffset="8834.44">8902 6786 0 0,'20'-10'2'0,"-13"1"113"0,6 3 76 0,0-3 55 16,-7-2 44-16,-1 3 44 0,2-3 40 0,2 7 39 0,-4-7 37 0,-5 1 38 0,7 1 36 0,-7 0 35 0,6 0 30 0,-6-3-72 0,5 3-132 0,-5-1-77 0,8 1-43 0,-8 4-26 0,0-5-16 0,0 4-16 0,0-3-19 0,8 3-15 0,-8 2-16 16,0-6-16-16,0 6-16 0,0 0-14 0,0-2-15 0,0 6-10 0,0-5-11 15,0 5-12-15,0 0-14 0,0 0-12 0,0 0-11 0,-8-4-15 0,8 4-17 16,0 0-10-16,-8 0-9 0,3 4-9 0,-1-4-6 0,-1 5-6 0,2 1-4 0,-4-2-7 15,2 0-3-15,2 1-4 0,-6 4-8 0,3-3-2 0,0 3-2 16,3 3 2-16,-2-3 6 0,0 0 1 0,2 6-3 0,-3-5 1 0,1 5-4 16,2-6-1-16,-2 0-2 0,0 6 1 0,7-5 1 0,-5 1-1 0,-3 2 2 0,8-3 4 15,0-5 4-15,-5 4 2 0,5 3-2 0,0-8 5 0,0 1 3 0,0 5 4 16,0-7 3-16,0-3 4 0,0 6 4 0,5-1 5 0,-5-1 3 0,0-4 9 0,8 6 8 16,-8-6 6-16,5 6 6 0,2-6 8 0,0 0 6 15,-2 0 6-15,2 0 5 0,6 0 6 0,-6 0 5 0,5-6 7 0,4 6 4 0,-11-6 4 0,6 2 5 16,5-1 3-16,-11-1 4 0,8-3 1 0,-8 5 2 0,3-1 2 0,5-5-1 15,-7 1-1-15,2-2-1 0,-8 7-3 0,5-7-1 0,3 3-4 16,-1-3-4-16,-7 1-1 0,0-5-4 0,5 6-4 0,-5 4-6 0,0-5-4 0,7 1-6 0,-7 3-4 16,0 2-4-16,0-1-5 0,0 5-5 0,0 0-7 0,0-6-12 0,0 6-10 0,0 0-15 15,0 0-11-15,0 0-9 0,0 0-3 0,-7 0-4 0,7 6-4 0,-5 3-6 16,5-3-1-16,0 3-2 0,-7 1-4 0,7-1-3 0,0 6 0 0,-8-4 0 16,8 4 6-16,0-2 10 0,0 2 5 0,0-6 7 0,0 7 1 0,0-1 4 0,8-6 3 15,-8 6 4-15,0-5 4 0,7-1 0 0,-7 0 6 0,5-3 7 0,2 3 9 16,-7-4 8-16,7 2 7 0,-7-4 1 0,5-3 3 0,3 6 2 0,-8-6 4 15,5 0 7-15,3 0 9 0,-2 0 11 0,-1-6 9 0,2 6 5 0,2-3 9 16,3-4 4-16,-6 2 4 0,8 1 6 0,-7-7 6 0,4 2 7 0,-4 5 7 0,7-5 4 16,-9-3 3-16,8-3 1 0,-5 6-8 0,-2-4-5 0,1 1-7 0,-2-2-6 15,2-1-4-15,0 2-2 0,-2-3-5 0,3 1-5 0,-8-3-6 0,0 3-8 16,0-6-8-16,7 8-8 0,-14-8-5 0,7 6-8 0,0-3-5 16,0 3-2-16,-8-4-2 0,8 4-5 0,-5 0-5 0,-2 0-10 0,7 0-4 0,-7 2-8 0,2 3-5 15,5-1-5-15,-7 8-10 0,1-9-7 0,6 8-13 0,-8 4-14 0,8 0-9 16,-6 0-10-16,6 0-2 0,-7 4-5 0,7 8 3 0,-5-9 2 0,5 8 4 15,-8-7 3-15,8 11 1 0,0-6 8 0,0 1 6 16,0 1 12-16,0 2 10 0,0-3 18 0,0 1 7 0,0-2 10 0,8 1 8 0,-8 1 1 0,5-3 4 0,-5 2 4 16,7-6 1-16,-1 8 5 0,2-3 5 0,-2 1 8 0,1-5 4 0,-2 4 4 0,2 1 2 15,5-1 1-15,-4-3 3 0,5 3-2 0,-5 1 1 0,2-1 3 16,-2 2 0-16,-2-2 0 0,1 1 1 0,-1-4 3 0,1 3-4 0,-1 0-4 0,-6 1 1 16,8 1-3-16,-8-8 2 0,0 9 1 0,0-8-2 0,-8 5-2 0,8-3-8 15,-6 3-7-15,-1-4-7 0,7 5-7 0,-13-4-6 0,13-2-11 0,-14 5-8 0,9-4-11 16,0-1-10-16,-3 7-8 0,-5-7-10 0,5-4-11 0,3 5-6 15,-2 2-9-15,0-4-2 0,2-3-2 0,-2 6 0 0,1-6-1 0,-2 0 1 0,2 5 2 16,-1-5 3-16,2 0 2 0,-3 0 0 16,2 0 0-16,6 0 5 0,-7 0 5 0,1 0 8 0,6 0 10 0,-5-5 9 0,5 5 8 0,-7-6 7 0,7 6 3 0,0-3 3 15,0-4 5-15,0 2 5 0,0 1 5 0,0-7 11 0,7 2 8 0,-7 5 10 16,5-5 9-16,1-3 10 0,1-3 10 0,-7 6 9 0,14 0 10 0,-9-7 9 16,8 7 11-16,-5-6 8 0,5 6 9 15,-1 0 7-15,8-1 4 0,-7-1 3 0,5 1 0 0,-4 1-4 0,6 0-5 0,-1 0-5 0,-1-3-7 0,3 8-8 0,-1-7-8 16,-1 2-6-16,1 5-5 0,-8-1-8 15,9-5-6-15,-2 4-5 0,-6-3-3 0,1 3 5 0,-2 2 10 0,1-1 9 0,-6-4 12 0,5 5 13 0,-12-2 7 0,8 1 8 16,-3 1 4-16,-5-2 2 0,8 0 2 0,-8 3 3 0,0-8-1 0,0 7 1 16,0-2 0-16,0-3-6 0,0 0-8 0,-8-1-15 0,8 4-16 0,0-3-11 15,-5 0-14-15,-3-1-6 0,8 5-12 0,-5-4-3 0,-2 3-6 0,7-4-4 16,-7 5-4-16,2-1-8 0,-3 2-4 0,1 1-7 0,2-3-4 0,-3 6-5 0,2 0-3 16,1 0-5-16,-11 0-3 0,11 0-1 0,-1 6-3 0,-1-3 1 0,-7 1-2 15,9 7 2-15,-2-7 2 0,1 8 0 0,-1 2 3 0,-7-4 1 0,9 3 4 16,-2-2-1-16,1 4 1 0,6-2 2 0,-6 2 1 0,-2 0-1 0,1 0 3 15,7-5 1-15,-5 4 1 0,5 2 1 0,0-1 0 0,0-2 2 16,0-4 0-16,0 6 1 0,0 0 1 0,0 0 2 0,0-6 2 0,0 6 0 0,5-5 3 0,-5 5 2 16,7-6 3-16,1 6 4 0,-8-6 2 0,6 3 4 0,0-3-1 0,6 4 1 15,-5-2 0-15,0-1-13 0,0 0-19 0,-1-5-15 0,6 4-11 0,-3 1-17 16,-4-5-23-16,8 4-29 0,-8-2-31 0,3 2-33 16,0-4-33-16,-3-1-51 0,9 0-57 0,-9-4-73 0,2 5-75 0,1-5-16 0,-3 0 12 0,9 0 18 0,-9-5 25 15,3 5 31-15,5-8 36 0,-7 3 42 0,6-4 42 0,-3-3 42 0,2 3 45 16,1-6 54-16,-3 6 60 0</inkml:trace>
  <inkml:trace contextRef="#ctx0" brushRef="#br0" timeOffset="9080.6">9977 6545 92 0,'-6'6'168'0,"6"-6"49"0,0 0 34 0,-7 0 36 0,7 0 37 0,-6-6 33 0,6 6 34 0,0-3 30 0,0 3 26 0,-7 0 22 0,7 0 22 0,0 0-70 0,0-6-125 0,0 6-72 0,0 0-52 15,0 0-24-15,0 0-15 0,0 0-18 0,0 0-21 0,0 0-21 0,-6 0-17 0,6 0-13 0,0 0-8 0,0 6-7 0,0-6-4 0,0 0-3 0,-7 0-4 16,7 0-1 0,0 0-2-16,0 0-1 0,0 0 3 0,0 0-2 0,0 0 3 0,0 0-2 0,0 0-4 0,0 0-3 0,0 0-4 0,0 0-1 0,7 0 3 15,-7 0 4-15,6 0-2 0,1 0 5 0,-1 0-1 0,1 0-4 0,-1 0-1 0,7 0-15 16,0 0-22-16,0 0-27 0,1 3-29 0,-2-3-31 0,2 0-35 0,4 0-62 16,-4 0-80-16,-1 6-81 0,-1-6-86 0,2 0-32 0,-1 0-6 0,0 0 7 0,-5 0 16 15,-3 0 33-15,1 0 36 0,2 0 45 0,-8 0 45 0,5 0 49 0,-5 0 51 16,0 0 63-16,0 0 69 0</inkml:trace>
  <inkml:trace contextRef="#ctx0" brushRef="#br0" timeOffset="9251.89">10035 6639 0 0,'-14'10'1'15,"4"5"98"-15,-3-6 70 0,-3 1 48 0,5-1 41 0,-2 2 37 0,0-7 36 0,6 1 36 16,0 1 34-16,0-2 28 0,2-4 28 0,-3 0 22 0,8 0 23 0,0 0-68 16,0 0-122-16,0 0-65 0,0 0-36 0,0 0-22 0,0 0-17 0,0 0-21 15,0 0-21-15,0 0-25 0,0 0-24 0,0 0-12 0,0 0-8 0,8 0-6 16,-3 0-8-16,2 0-9 0,0 0-11 0,0 0-24 0,6 0-31 0,-7-4-35 0,7 4-39 15,0 0-36-15,0 0-35 0,0 0-51 0,1 0-55 0,-2 0-90 0,2 0-99 16,-1 0-40-16,0 0-14 0,0-6 8 0,-2 6 15 0,5-5 29 0,-6 1 37 0,3-7 48 16,3 7 48-16,-5-5 51 0,-3 0 50 0,5-7 60 0,-1 5 66 0</inkml:trace>
  <inkml:trace contextRef="#ctx0" brushRef="#br0" timeOffset="9449.94">10472 6335 0 0,'0'-3'18'0,"0"-3"136"0,0-3 81 16,0 3 63-16,0 3 58 0,0-3 50 0,0 2 46 0,-6-1 41 0,6 5 38 0,0-6 33 15,0 6 29-15,0 0 29 0,0 0 23 0,0 0-103 0,0 0-179 16,0 0-100-16,0 0-59 0,0 0-48 0,0 0-45 0,0 0-29 0,0 0-23 0,0 6-16 16,0-1-10-16,6-1-8 0,-6 5-6 0,0 1-5 0,0 1-5 0,5 4-2 15,-5-2 0-15,0 2 0 0,8 0 8 0,-8 6 8 0,0-3 10 0,8 1-16 16,-8 2-29-16,0 3-44 0,0-5-54 0,0 0-56 0,0 7-58 0,-8-3-97 16,8 3-112-16,-8-2-84 0,8-5-67 0,-5 5-25 0,-1-5-3 0,6 1 13 0,-7 1 18 15,-7-2 40-15,9-4 49 0,-2 0 62 0,1-6 63 0,-7 1 65 0,5-1 68 16,-5 0 84-16,7-3 91 0</inkml:trace>
  <inkml:trace contextRef="#ctx0" brushRef="#br0" timeOffset="10269.76">6564 7973 5 0,'7'-4'91'0,"-7"-2"59"0,0 6 42 0,0 0 35 0,0-9 32 0,0 3 34 0,-7 0 29 0,7 2 33 0,0-1 32 0,-5 0 27 0,5 1 30 0,0-2-20 0,-7 2-46 0,7-1-62 0,0-4-66 0,-9 9-38 0,9-6-26 0,0 2-13 0,0-2-16 0,-5 1-14 0,5 5-15 0,0 0-19 0,0 0-17 0,0-4-15 16,0 4-14-16,0 0-13 0,0 0-13 0,0 0-9 0,0 0-14 0,0 0-6 0,0 0-9 15,0 0-9-15,0-6-3 0,0 6-8 0,0 0-2 0,0 0-3 0,5 0-1 16,4-3-1-16,-9 3 1 0,7 0-1 0,-2 3 3 0,2-3 5 0,0 0 1 0,6 6 5 15,-6-2 6-15,5 1 2 0,-5 1 2 0,6 4 2 0,0-5 2 0,-2 4-2 16,5 1-2-16,-3-1 0 0,-3 6 4 0,-1 0 3 16,3-2 3-16,-6 2-1 0,7 0-2 0,-5 6-9 0,-3-3-9 0,-5 3-8 0,7-2-8 0,-1 0-7 15,-6 2-5-15,0-3-1 0,8-3 2 0,-8 6-1 16,0-8-2-16,0-4-2 0,0 3-2 0,0-3 2 0,0 0 4 0,0-3 11 0,0-2 16 0,0 1 15 16,0-5 18-16,0 4 13 0,0-4 11 0,-8 0 7 0,8 0 6 0,0 0 3 0,-6 0 0 15,-1 0 7-15,7 0 8 0,-5-4 7 0,-3 4 4 0,2-5 1 0,-1 5-2 16,1-4-5-16,-1-2-4 0,2 3-3 0,-4-9-3 0,4 9-2 0,0-9-2 0,-3 3 2 15,3-4 0-15,-3 1-4 0,8-3-9 0,-8 1-6 0,3 1-3 0,-1-3-5 16,6 1-1-16,-8-3-3 0,8 3-6 0,0-1-4 16,0-2-7-16,0-3-2 0,0 6-6 0,0-3-4 0,0 3-4 0,8-5-4 0,-8 6-5 0,6-1-4 15,-1-4-7-15,3 8-1 0,0-2-4 0,-3-2 1 0,3 6-1 0,2-3 1 0,-1 8-1 16,3-5 3-16,1 3-1 0,1 2 3 0,-2-1 1 0,2 5 1 0,-1 0 4 0,1 0-1 16,4 0 4-16,-5 5 3 0,0-1-2 0,6 2 0 0,-6 3 0 15,8 0 2-15,-8 1 2 0,0 5-3 16,-7 0 0-16,6 0-8 0,-4 4-9 0,4 0-14 0,-5 1-18 0,-2 1-17 0,-5 1-18 0,0 5-20 0,8-5-21 0,-8-1-18 15,0 3-15-15,0 0-17 0,0-5-16 0,0 2-38 0,0-3-42 0,0-2-66 16,-8 2-76-16,8-3-28 0,0 0-4 0,0 0 14 0,0-5 21 0,-5 5 31 0,5-6 34 16,0 1 31-16,0-1 29 0,0-4 34 0,0-5 33 0,0 0 49 0,0 6 55 0</inkml:trace>
  <inkml:trace contextRef="#ctx0" brushRef="#br0" timeOffset="11061.95">7059 8012 95 0,'0'-21'175'0,"0"6"56"0,0-3 44 0,0 2 39 0,0-2 37 0,0 8 30 0,0-4 29 0,0 4 29 0,-5-1 27 16,5 1 28-16,0 1 25 0,5 0-63 0,-5 3-119 0,0-4-72 0,0 5-52 0,0 1-33 0,0 4-22 0,0 0-21 0,0 0-18 0,0 0-14 0,0 0-17 0,0 0-17 0,0 0-19 15,0 0-22-15,0 0-17 0,0 0-15 0,0 0-8 0,0 0-7 0,0 4-2 0,6 1-3 16,-6 2 1-16,0-4 3 0,0 3-1 0,8 3 5 0,-8 0 4 0,0 1 4 16,0 1 8-16,5-1 4 0,-5-1 4 0,0-4 0 0,0 5-3 0,8-1-1 15,-8 0 0-15,7 3-3 0,-7-3-1 0,5-3-1 0,-5 1 1 0,7 4 0 0,0-7 4 16,-2 8 4-16,3-3 1 0,-2-3 4 0,1-3 5 0,-1 3 4 0,6-6-1 15,-3 4-1-15,3-4-2 0,-6 5 1 0,8-10-2 0,-2 5 4 16,-6 0-2-16,7-4-2 0,0-2-1 0,-6 3-1 16,7-3-2-16,-1 0 2 0,-8-3 0 0,9 3 2 0,-9-3-2 0,3 3 4 0,0-1 2 0,-3-4 0 15,3 1 0-15,-3 0 0 0,-5 0 2 0,5 0 1 0,-5 1 0 0,0 0-2 0,0-7-3 0,0 7 1 16,-5-6-5-16,5 0-2 0,-5 0-2 0,-3 2-7 0,3 3-2 0,-3-4-6 0,0 2 0 16,3-1-6-16,-9 2-4 0,9 2-6 0,-2 5 0 0,-6-8-5 0,6 8-6 15,-5-1-3-15,4 5-4 0,-5 0-3 0,7 0 0 0,-6 5-4 0,3-1 1 16,4 2 0-16,-8 0 1 0,8 3 1 0,-11 1 0 0,11 4 2 15,-1-4 1-15,-7 5 4 0,5 0 4 0,8-2 3 0,-5 8 2 0,-2-6 2 0,0-2 0 0,7 2-4 16,-5 0 2-16,5 0 1 0,-7-1 1 0,7-4 4 0,0 5 1 0,7-2 2 16,-7-2 2-16,0 5 1 0,5-7 1 0,-5 6 2 0,7-6 1 0,0 6 4 15,-2-5 5-15,3-1 3 0,-2 1 1 0,7-1-3 0,-8 2-3 0,11-2-8 0,-4 1-5 32,-1-4-10-32,5-3-11 0,-5 3-11 0,2-2-11 0,7 1-12 0,-6-5-12 15,4 6-9-15,-4-6-10 0,7 0-13 0,-8-6-13 0,6 6-3 0,-7-5 0 0,8 1 9 16,-8-2 7-16,1 3 14 0,1-7 9 0,-2 4 16 0,2-3 16 0,-1-2 22 15,-8 2 25-15,9-1 21 0,-7 1 18 0,-1-7 25 0,-6 7 28 0,7-6 18 16,-7 6 13-16,6-6 10 0,-6 0 8 0,0-4 7 0,0 4 8 0,0 0 9 16,0 0 6-16,0-3-2 0,0 2-10 0,-6 1-6 0,6-3-2 0,0 2-8 15,-7 2-4-15,7 4-9 0,-6-4-5 0,6 4-5 0,0 0-6 0,-7 1-8 16,7 4-12-16,0-1-16 0,0 6-18 0,0 0-16 0,0 0-11 0,0 0-15 0,0 0-16 16,0 0-15-16,0 0-16 0,0 0-13 0,0 0-6 0,0 0-8 0,0 6-2 15,0-1-1-15,0-1 3 0,7 5 2 0,-7 3 7 0,6-3 4 0,-6 0 10 0,7 1 9 16,-7-1 11-16,6 6 11 0,2-4 16 0,-3 2 5 0,2 2 6 0,-1-5 2 15,0 5 4-15,1 0-1 0,1-6 3 0,3 6-5 0,-3 0-1 0,-3-2-7 16,10-2-12-16,-9-1-14 0,7 5-14 0,-8-6-15 0,3 1-12 0,5-1-13 0,-7-4-8 16,-1 5-13-16,2-4-14 0,2-1-6 0,-4-1 0 0,-5-4 5 0,6 6 10 15,-6-6 15-15,0 0 17 0,7 0 18 0,-7 0 17 0,0-6 18 0,5 6 18 16,-5-9 20-16,0 3 18 0,0 2 19 0,0-7 22 0,0 7 11 0,-5-5 8 16,5 0 1-16,0-6 3 0,-7 3-1 0,7 3 0 0,-6-4 1 0,1 2 3 15,5-5-1-15,-9 7-4 0,2-6-5 0,2 2-7 0,-1 2-6 0,-1-4-8 0,1 5-3 16,-2 1-3-16,3 0-5 0,5 0-5 0,-7-3-7 0,1 8-5 0,6-5-11 15,-6 9-11-15,6-6-12 0,-8 6-13 0,8 0-10 0,-7 0-9 0,7 6-6 16,-5-6-4-16,-3 9-4 0,2-5-4 0,6 8-2 0,-5-3-3 0,-3 0-3 16,1 6-1-16,1 0-6 0,0 0-9 0,-1-2-9 0,7 2-14 0,-5 6-16 0,-3-6-17 15,8 3-21-15,-6-2-26 0,6 2-29 0,-7-3-29 0,7 4-38 16,0-4-38-16,0 4-64 0,0-4-71 0,0 0-55 0,0 0-44 0,0-6 1 0,7 6 17 0,-7-6 32 16,6 3 33-16,-6-3 37 0,8-5 43 0,-3 1 42 0,2-1 45 0,-7-4 49 0,6 0 52 15,0 0 62-15,1-4 77 0</inkml:trace>
  <inkml:trace contextRef="#ctx0" brushRef="#br0" timeOffset="11298.41">7833 7772 0 0,'0'-15'10'0,"9"6"128"0,-9-11 78 0,0 6 55 0,0-1 45 0,0-1 39 0,0 2 38 0,0 1 37 0,0-2 36 0,0 5 35 0,0-1 32 0,-9 2 30 0,9-1 27 0,0 1-87 0,0 4-154 0,0 1-83 0,0 4-51 0,0-6-29 15,0 6-19-15,0 0-21 0,0 0-22 0,0 0-26 0,0 0-28 0,0 0-24 0,0 0-22 16,0 0-18-16,0 0-16 0,0 0-8 0,0 6-10 0,0-2-3 0,0 5-4 0,0 2 0 0,0-2 1 0,0 6 4 15,0 0 8-15,0-2 8 0,0 8 12 0,9-2 8 0,-9 1 13 0,0 5 4 16,0-1 6-16,0 1-10 0,7-1-22 0,-7 1-25 0,0 2-33 0,5-2-34 16,-5 5-36-16,0 0-30 0,6-2-24 0,-6 2-31 0,0-2-34 0,0 2-60 15,7 0-70-15,-7-2-73 0,0-4-68 0,0 3-15 0,6-5 14 0,-6-1 30 16,0-6 39-16,0-2 44 0,0 2 45 0,8-4 42 0,-8-7 38 0,0 6 42 0,0-10 46 0,0 0 59 16,0 0 69-16</inkml:trace>
  <inkml:trace contextRef="#ctx0" brushRef="#br0" timeOffset="11483.78">7802 8089 0 0,'-8'-19'3'0,"3"4"112"0,-1-4 69 0,-2 4 51 16,3-3 44-16,-10 2 41 0,10 2 40 0,-2-1 38 0,7 5 36 0,-7-5 35 0,2 6 32 16,5-1 31-16,-8 1 31 0,3 4-75 0,5-5-136 0,0 4-67 0,-8 1-38 15,8 1-26-15,0 4-19 0,0-6-23 0,0 6-21 0,0 0-22 0,0 0-19 16,0-3-19-16,0 3-19 0,8 0-14 0,-8 0-15 0,5-6-15 0,-5 6-13 16,8 0-8-16,-3 0-9 0,2-4-8 0,0 4-3 0,-2 0-16 15,10 0-20-15,-2 0-29 0,-2 0-26 0,5 4-37 0,-5-4-34 0,1 0-41 0,4 6-36 0,2-6-71 16,-4 0-80-16,5 0-76 0,-6 3-68 0,8-3-26 0,-11 0 3 0,11 0 22 15,-8-3 35-15,6 3 42 0,-6-6 46 0,1-3 50 0,6 3 51 0,-9-4 54 0,2 5 53 16,0-4 68-16,1-1 75 0</inkml:trace>
  <inkml:trace contextRef="#ctx0" brushRef="#br0" timeOffset="11804.19">8257 7683 0 0,'8'0'23'0,"-8"-3"141"0,0 3 81 0,0-6 57 0,-8-3 44 0,8 3 39 0,0-3 37 0,-7 5 39 16,7-7 38-16,0 7 34 0,-5-7 32 0,5 7 26 0,-6-1 22 0,6 1-107 15,0-7-185-15,-8 7-96 0,8 4-50 16,-5-5-30-16,5 1-16 0,-8 4-18 0,8 0-21 0,-5 0-21 0,5 0-24 0,-8 0-18 0,2 0-18 0,1 0-9 15,-3 4-7-15,1 1-7 0,1-1-9 0,-2 7-3 0,3-7-4 0,0 5-1 16,-3 2 0-16,2-1 3 0,-1-1 5 0,1 6 0 0,-1 0 7 0,2 0 1 0,-4-2 5 16,4 2 3-16,-2 0 0 0,1 0 2 0,-2 0 1 0,8-2-1 0,-6 8-2 15,6-6 0-15,0-6-3 0,0 7-2 0,0-2-1 0,0-4 1 0,0 3-4 16,0-2 0-16,6-1 0 0,2-1-2 0,-8 0 1 0,6 1 0 0,1 0 3 16,-2 0 2-16,4 0 1 0,-4 1 3 0,8-4 2 0,-6-1 2 0,7 3 0 15,-9 3-1-15,8-3 1 0,-7-3 0 16,9 3 1-16,-10 0 0 0,1-5 3 0,7 7-1 0,-5-7 0 0,-3 2 1 0,3-1-4 0,-8-1-2 0,6 2-2 0,-6-6 1 0,0 4 0 15,0-4 2-15,0 0 3 0,0 0 4 0,0 5 8 0,0-5 1 0,-6 4-4 16,6 1-6-16,-8-5-8 0,8 6-12 0,-5-2-10 0,-3 1-15 0,3 1-14 16,-3-2-21-16,2 2-20 0,1-6-28 0,-3 3-29 0,1 3-36 0,1-6-43 0,-2 4-60 15,3-4-65-15,0 5-64 0,-3-5-55 0,2 0-12 0,-1 0 8 16,1 0 21-16,-1 0 30 0,2-5 32 16,-4 5 37-16,4-4 40 0,-2 4 42 0,1-6 45 0,-2 3 49 0,8-3 59 0,-6 2 70 0</inkml:trace>
  <inkml:trace contextRef="#ctx0" brushRef="#br0" timeOffset="12514.19">8344 7777 40 0,'11'-5'162'0,"-6"1"77"16,3-1 58-16,0-1 50 0,-3 2 40 0,2-1 40 0,-7 1 36 0,0-2 35 15,0 0 31-15,0 6 30 0,0-4 25 0,0 4-38 0,0 0-80 0,0 0-99 16,0 0-113-16,0-5-61 0,0 5-36 0,0 0-25 0,0 0-18 0,0 0-20 16,0 0-20-16,0 0-19 0,0 0-20 0,-7 0-15 0,7 0-10 0,-5 5-11 15,5-5-11-15,-8 4-7 0,8 2-8 0,-8 0-6 16,8-2-3-16,-5 1-1 0,5-1-1 0,-6 7 2 0,6-7 1 0,-5 5 3 0,5 3 4 0,0-8-3 15,-7 6-2-15,7 0-7 0,0-1-4 0,0-5-6 0,0 8-4 0,7-3-1 0,-7-4-5 0,0 5-1 16,0-7-5-16,5 7-4 16,-5-5 0-16,6 1-1 0,-1-2 4 0,-5 2 5 0,8-1 7 0,0-1 8 0,-3-4 10 0,2 5 7 0,5-5 6 0,-4 0 5 15,4 0 7-15,-5-5 4 0,5 5 5 0,4-4 4 0,-5-1 4 0,1-1 4 0,2 2-1 16,-7-7 4-16,4 7 1 0,5-5 5 0,-4-1 5 0,0-1 5 0,3 1 8 16,-4-4 6-16,-3 4 5 0,5-4 4 0,-8-2 5 0,3 3 2 0,-2-2 4 15,-1 6 3-15,3-7 0 0,-8 2-1 0,7-1-1 0,-7-1-4 0,-7 2-5 31,7 4-7-31,-8-3-10 0,8 2-6 0,-5 1-11 0,-1 1-8 0,-2 0-7 16,-5 3-8-16,8-3-10 0,-9 4-7 0,9 5-7 0,-10-4-5 0,3 4-5 0,5 4-2 16,-5-4-4-16,-2 9-2 0,1-4 0 0,8 5 0 0,-9-1 1 0,1 6 4 15,0-4 3-15,5 2 2 0,3 8-1 0,-2-6 4 0,-5-2-1 0,5 7 0 16,7-4 2-16,-8 3-2 0,3-5-2 0,5 6-1 0,-7-6-1 0,7 5-2 16,0-4 0-16,0 0-3 0,0 0-2 0,0 0-2 0,0 0 0 0,0-6 1 0,7 5 1 15,-7-4 4-15,5 6 0 0,-5-7 4 0,8 1 4 0,-1-7 3 0,-2 8 5 16,2-7 3-16,0 2 4 0,6 0 3 0,-5-3 5 0,3 3 4 0,-4-6 2 0,7 0 7 15,-2 0 2-15,-1 0 2 0,5 0 2 0,2-6 4 0,-4 3 0 0,4-3 4 16,-5-4 0-16,8 5 4 0,-10-4 3 0,10-1 4 0,-8 1 7 0,6-3 6 16,-6-2 7-16,8 0 7 0,-9 0 7 0,2-2 7 0,-1 1 9 0,-8 2 4 15,9-1 6-15,-1-7 3 0,-8 7 4 0,2-6 3 0,2 5 3 0,-4-4-2 16,-5 4-3-16,6-4-4 0,-6 4-5 0,0-6-4 0,0 7-4 0,0 1-5 0,0 3-7 16,0-5-4-16,0 4-1 0,0 2-4 0,-6 5-2 0,6-7-5 0,0 7-3 15,0-1-5-15,-5 1-9 0,5 4-7 0,0 0-6 0,0 0-12 0,0 0-10 0,-9 0-10 16,9 0-9-16,-7 4-4 0,7 1-5 0,-5-1-7 0,-3 1-5 0,8 5-6 15,-5-5-7-15,-1 4 0 0,-2 1 3 0,8 1 3 0,-5 2 4 0,5-3 7 16,0 1 6-16,-7 4 4 0,7-6 6 0,0 6 0 0,0-6 3 0,0 7 0 0,0-7 4 16,0 6 1-16,0-6 2 0,0 7 1 0,0-7 2 0,0 6 0 15,7-6-1-15,-7 0 0 0,0 7 3 0,5-7 0 0,-5 0 3 0,8 1-1 16,-8 1 3-16,6-1 0 0,-1 4 4 0,-5-4 0 0,8-1 3 0,-3 6 1 0,-5-5 2 0,7 5 0 16,2-6 2-16,-9 6 2 0,5 0 0 0,1-6-1 0,-6 6 2 0,7 0-2 15,-7 0 2-15,6 4 0 0,-6-4-3 0,0 0 3 0,7 4-1 0,-7-4 1 16,0 3-1-16,0-2 0 0,0 2 2 0,0-3 0 0,0 0-3 0,0 0-7 15,0 0-8-15,0-5-15 0,-7-1-19 0,7 1-19 0,0-1-21 0,-6 2-24 16,6-7-21-16,0 7-31 0,-7-11-31 0,7 10-39 0,-6-5-45 0,1-5-91 16,5 4-113-16,-9 0-54 0,2-4-26 0,2 5 5 0,-3-5 22 0,8 0 32 0,-11-5 33 15,3 1 39-15,3 0 41 0,-2-1 43 0,1-5 48 0,-2-1 54 0,2 1 58 0,-1-4 81 16,2 0 90-16</inkml:trace>
  <inkml:trace contextRef="#ctx0" brushRef="#br0" timeOffset="13019.57">8966 7616 0 0,'7'-5'35'16,"-7"1"104"-16,9-2 56 0,-9 1 45 0,5-4 37 0,-5 5 39 0,7-8 39 0,-7 8 38 0,0-1 35 0,0-5 34 0,0 5 29 0,0 1 13 0,0-5 4 0,0 3-74 0,0 0-119 0,0 3-57 0,-7 3-26 0,7 0-19 0,0-6-13 0,0 6-20 16,0 0-17-16,0-4-21 0,0 4-16 0,0 0-15 0,0 0-13 0,0 0-12 0,0 0-13 15,0 0-14-15,0 0-12 0,0 0-13 0,0 0-11 0,0 0-14 16,0 0-13-16,0 0-12 0,0 0-13 0,0 0-12 0,0 0-10 0,0 0-5 0,0 0-4 0,0 0 2 15,0 4 0-15,0 2 2 0,0 3 2 0,7-3 4 0,-7-2 4 0,0 5 6 16,0-4 6-16,6 10 12 0,-6-5 8 0,0 0 12 0,5 4 10 0,-5 1 5 16,8-6 1-16,-8 12-1 0,0-8 0 0,8 2 2 0,-8 6 4 0,0-8 0 15,0 7 1-15,5 0 0 0,-5-5-3 0,0 3-1 0,0 3-5 0,0-6-1 0,0-2-2 16,0 2-3-16,0-4-5 0,0 2-3 0,0-3 0 0,6-5-6 0,-6 5-2 16,0-4-2-16,0-1-2 0,0-1 2 0,0-4 0 0,0 5 1 0,0-5 3 0,0 0 4 15,0 4 5-15,0-4 9 0,0 0 6 0,0 0 8 0,0 0 10 16,0 6 6-16,0-6 10 0,0 0 7 0,0 0 2 0,0 0 4 15,0 0-1-15,-6-6-1 0,6 6 0 0,-5-4-4 0,5-1-5 0,0 1-4 0,-8-1-4 0,8-1-2 16,-8 2-5-16,8-7-3 0,0 7-5 0,-5-5-6 0,5-1-11 16,0-1 0-16,0 1 5 0,0 1-1 0,0-6 2 0,0 6-4 0,0-6-6 0,0 0-4 0,0-4-4 15,5 4-6-15,-5-4-5 0,8 4-8 16,-8-6-1-16,8 7-1 0,-3 1 1 0,1-2-4 0,-6-1-6 0,8 2-6 0,-3 4-4 0,3 1 2 0,-1 0 1 0,-2 3 2 16,2 0 0-16,0 2 0 0,-2-1-2 0,8 5 0 0,-5 0-2 0,-2 0 3 15,-1 5 2-15,2-1 5 0,7 8 2 0,-7-8 1 0,-1 5-3 0,-1 2-10 16,4 2-12-16,-2 2-17 0,-2 0-17 0,1 0-23 0,1 3-25 0,-7-2-34 0,6 4-37 15,-6-1-59-15,8 0-68 0,-3 1-83 0,-5 0-89 0,0 0-30 16,7-7-2-16,-1 8 18 0,-6-6 29 0,8-2 33 0,-2-2 37 0,1-1 43 16,-2-1 44-16,-5 0 52 0,7-3 52 0,0-2 63 0,-2 1 67 0</inkml:trace>
  <inkml:trace contextRef="#ctx0" brushRef="#br0" timeOffset="13367.34">9305 7835 63 0,'0'-9'141'0,"-5"0"47"0,5-6 39 0,0 0 36 0,-5 5 36 0,5-4 36 0,-8-5 38 0,8-2 33 0,-6 6 32 0,6-3 28 0,-7-3 30 0,7 2-49 0,-8 4-96 0,8-4-57 0,-5 4-36 0,5-3-17 0,0 6-14 16,0-1-15-16,0 2-14 0,0 2-19 0,0-1-19 0,0 4-15 0,0 3-16 0,0-3-14 0,0 6-15 0,5-4-15 0,-5 4-19 16,0 0-13-16,0 0-16 0,0 0-12 0,0 4-9 0,0-4-9 0,8 6-4 15,-8-3-6-15,7 3-3 0,-7 0 1 0,6 3 0 0,-6 0 1 0,8 1 3 0,-8 5 3 16,5-5 3-16,-5 4 4 0,5 1 4 0,-5 0 2 0,8 4-3 0,-8-4 3 16,0 3 2-16,6-2-5 0,-6 4 1 0,0-7-3 0,7 8-3 0,-7-6-4 15,6-2-1-15,-6 3 0 0,7-2-1 0,-7-4-1 16,6-1 0-16,-6 3-1 0,8-3 1 0,-3-4-2 0,-5 5 0 0,8-7-1 0,-8 3 3 0,5-2 2 0,0-4 3 15,4 5 4-15,-9-5 3 0,5 0 1 0,2 0 3 0,1 0 2 0,-2 0 0 0,0-5 3 16,1 5-1-16,-2-4 3 0,9-2 5 0,-7-3 0 0,-1 5 1 0,1-7 0 16,-7 8-2-16,5-9-2 0,4-1 1 0,-4 3-2 0,-5 0 0 0,7-6-1 15,-7 3-1-15,6-2 0 0,-6 0-3 0,0 0 0 0,0-4-4 0,0 5-2 16,0-7-5-16,0 8-11 0,0-8-8 0,-6 6-8 0,6 2-12 16,0-2-7-16,-7 0-7 0,7 0-14 15,-5 5-16-15,5 1-17 0,-9 0-18 0,9-3-21 0,-5 9-18 0,5-3-29 16,-7 2-28-16,7-1-28 0,-6 5-25 0,6 5-43 0,-7-5-50 0,7 4-69 0,-7 5-74 0,0-3-27 0,7 4-8 0,-5 4 17 0,-2-4 27 0,7 5 31 15,-6-5 37-15,0 4 43 0,6 1 47 0,-8-6 47 0,1 1 46 0,7 5 58 16,-5-6 59-16</inkml:trace>
  <inkml:trace contextRef="#ctx0" brushRef="#br0" timeOffset="14030.51">9500 7781 0 0,'8'-4'1'0,"0"4"103"0,-3-5 79 0,1 1 58 0,2-7 49 16,-3 7 42-16,2-5 43 0,-7-3 41 0,8-1 46 15,-3 2 39-15,-5-2 40 0,7 1 33 0,-7-2 28 0,7 4-70 0,-7-3-130 0,0 2-77 0,0-4-52 16,5 6-34-16,-5-1-24 0,0-4-22 0,0 4-20 0,0 0-25 15,0 1-23-15,0-2-20 0,0 7-14 0,0-1-11 0,0-5-7 0,0 4-8 0,0 6-10 0,0 0-10 16,0 0-14-16,0 0-13 0,0 0-14 16,0 0-14-16,0 0-13 0,0 0-7 0,0 0-8 0,0 0-7 0,0 0-5 0,0 6-4 0,0 0-3 0,0-2 1 31,0 5 2-31,0 2 5 0,0-2 7 0,8 1 8 0,-8 5 12 0,0 0 10 16,0-2 9-16,5 2 8 0,-5 0 2 0,0 4-10 0,0-5-12 0,8 7-14 0,-8-2-15 15,0 2-13-15,0-2-13 0,0-1-12 0,6 3-8 0,-6-6-3 0,5 3-3 0,-5-2-2 16,0-1-1-16,7-2-1 0,-7-2 0 0,9-1 9 0,-9-1 12 0,0-4 14 15,5-1 13-15,-5 2 15 0,0-2 17 0,0-4 16 0,0 0 14 0,0 0 12 16,0 0 9-16,0 0 13 0,0 0 10 0,0 0 11 0,0 0 5 0,0 0 9 16,0 0 5-16,0 0 7 0,0-4 2 0,0-2-3 0,0 2-4 0,0-5-7 15,0 4-6-15,0-5-8 0,0-1-10 0,0 7-9 0,0-5-12 0,-5-1-6 16,5-1-7-16,0-4-6 0,0 6-6 0,0-5-4 0,0 0-2 0,0 2-5 0,0-1 1 16,0-2-1-16,0 0-1 0,0 0-2 0,0 0-1 0,5 2-1 0,-5 1-4 15,0-2-1-15,6 1-4 0,-6 3-2 0,7-5-6 0,-7 4-4 0,0 7-2 16,5-5-4-16,-5 3-2 0,9 1-4 0,-9 5-3 0,7-4-3 0,-7 4-2 0,5 4-1 15,-5-4 0-15,6 5 1 0,1 1 4 0,-1-2 3 0,2 1 3 0,-1 4 5 16,-2 1 2-16,1 1 3 0,0-1 0 0,1-1 3 0,-7 6 5 0,8 0 4 16,-3-6 7-16,3 6 0 0,-8-2-4 0,6 3-6 0,-6-1-6 0,0-1-6 15,5 2-5-15,-5-2-6 0,0 0-4 0,0-5-1 0,8 6 0 0,-8-4-1 0,0-1 0 16,0-1 1-16,0-5-1 0,7 1 5 0,-7 1 11 0,0-6 10 0,0 0 15 16,0 0 13-16,0 0 14 0,0 0 19 0,0 0 19 0,0 0 15 0,0 0 11 15,0 0 4-15,0 0 2 0,-7 0 2 0,7-6-3 0,0 6-3 0,-8-5-4 0,8 1-5 16,0-2-5-16,-5-3-7 0,5 5-9 0,0-7-10 0,-6 8-13 0,6-9-11 15,0 3-7-15,-8-1-3 0,8 1-1 0,0 0-1 0,-5-7 1 0,5 7 2 16,0-6-2-16,0 6-1 0,0-7 0 0,0 2-1 0,0-1-4 0,0-1-2 0,0 2-1 16,0 1-2-16,5-2 0 0,-5-1-3 0,0 2-2 0,8-1-1 0,-8 2-2 0,6 1 0 15,-6 3-2-15,5-1-4 0,3 1 0 0,-8 0 2 16,7 3-2-16,-1 0 0 0,0 3 2 0,-6-3-2 0,7 6 1 0,-2 0 2 0,3 0 0 0,5 0 1 16,-7 6 0-16,1-6 4 0,-2 3 1 0,9 9 2 0,-7-8 5 0,-1 5 2 15,8 2 3-15,-7-2 4 0,-2 1 1 0,3 5 2 0,-2 0 0 0,-1-6 2 16,3 6 2-16,-3 0 2 0,2-2 2 0,-7 8 2 0,7-6 3 0,-7-2-2 15,7 2 1-15,-7 0-4 0,0 0-2 0,0 4 2 0,0-10-5 0,0 7-3 16,0-2-6-16,-7 1-16 0,7-6-16 0,0 1-24 0,0 1-21 0,-7-1-27 0,7-1-25 16,0 0-32-16,0 1-32 0,-7-4-34 0,7 3-36 0,0-4-64 0,0-1-74 15,0 2-73-15,0-6-68 0,0 9-12 0,0-4 11 0,0-5 27 0,0 0 33 0,0 4 39 16,0-4 39-16,0 0 45 0,7 0 45 0,-7-4 48 0,7-1 50 0,0 0 63 16,-1-5 71-16</inkml:trace>
  <inkml:trace contextRef="#ctx0" brushRef="#br0" timeOffset="14302.57">10180 7680 0 0,'5'0'3'0,"3"0"110"0,-3 0 64 0,2 0 44 0,-7-6 34 0,7 6 35 0,-2-5 35 0,-5 5 39 0,7-4 40 0,-7-2 39 0,0 6 40 0,0 0 36 0,0-3 34 0,0 3-70 0,0 0-130 0,0 0-62 0,0 0-29 0,0 0-12 0,0 0-8 0,0 0-13 0,0 0-20 0,0 0-18 0,0 0-25 0,0 0-22 0,0 0-22 15,0 0-20-15,0 0-19 0,0 0-15 0,0 0-12 0,0 0-14 0,0 0-9 16,0 0-7-16,0 0-10 0,0 0-3 0,0 0-5 0,0 0-7 0,0 0-9 0,0 0-5 15,0 0-3-15,0 0-3 0,8 0 2 0,-8 0 5 0,0 0 1 0,5 0 4 16,3 0 0-16,-2 0-2 0,-1 0-10 0,2 0-11 0,2 0-17 0,-4 0-19 16,8 0-25-16,-8 0-22 0,11 0-25 0,-5 0-31 0,-6 0-37 0,3 0-34 15,5 3-35-15,-6-3-60 0,-1 0-72 0,0 6-71 0,2-6-65 0,-1 4-14 0,-2-4 14 16,1 5 30-16,-6 1 36 0,0-6 41 0,8 3 42 0,-8-3 45 0,-8 7 46 16,8-2 47-16,-6-5 47 0,6 4 62 0,-5 1 68 0</inkml:trace>
  <inkml:trace contextRef="#ctx0" brushRef="#br0" timeOffset="14456.11">10245 7845 0 0,'-8'6'8'0,"3"3"130"0,5-3 91 0,-8-3 69 16,8 3 58-16,0-2 48 0,0-4 43 0,0 0 40 0,0 0 38 0,0 0 35 16,0 0 31-16,0 0 31 0,0 0 27 0,0 0-89 0,0 0-156 0,0 0-104 15,0 0-76-15,0 0-46 0,0 0-38 0,0 0-23 16,8 0-20-16,-3 0-20 0,-5-4-17 0,8 4-15 0,-2 0-13 0,-1-6-13 0,2 6-13 0,7 0-20 0,-8 0-24 16,1 0-27-16,-2 0-28 0,4 0-31 0,3 0-28 0,-6 0-36 0,-1 0-34 15,3 6-47-15,0-6-54 0,-3 4-98 0,2-4-123 0,-1 0-46 0,8 0-10 0,-7 0 18 16,-2 0 28-16,1 0 41 0,-6 0 41 0,13-4 47 0,-13-2 48 0,8 3 50 15,-1-7 54-15,-1-1 59 0,0 1 66 0</inkml:trace>
  <inkml:trace contextRef="#ctx0" brushRef="#br0" timeOffset="14771.24">10824 7596 0 0,'0'-9'69'0,"6"-7"119"0,2 3 75 0,-8 2 62 0,5-2 56 0,-5-2 53 15,0 0 50-15,7 0 48 0,-7 0 47 0,0 5 38 0,0-5 36 0,7 6 13 0,-7 0-1 0,0-1-100 16,5 5-152-16,-5 1-91 0,0-2-54 0,0 0-44 0,0 6-35 0,0 0-34 16,0 0-33-16,0 0-45 0,0 0-77 0,0 0 0 0,0 0 0 0,0 0 0 15,7 6 0-15,-7-6 0 0,0 6 0 0,8-2 0 16,-8 5 0-16,0 1 0 0,5 0-7 0,-5 6 2 0,7-3 3 0,-7 7 7 0,0-5 4 0,7 4-9 15,-7 0 0-15,0 5 0 0,0-3 0 0,0 3 0 0,0-5 0 0,0 5-1 16,0 0-121-16,0-3-56 0,-7 3-65 0,7 1-100 0,0-1-119 0,0 1-98 0,-7-1-89 16,2 1-31-16,5-7-4 0,-8 3 18 0,1-2 26 0,7-4 43 0,-5 3 53 15,-2-6 60-15,0 3 62 0,2-8 73 0,-9 4 73 0,7-7 89 0,-6 2 90 16</inkml:trace>
  <inkml:trace contextRef="#ctx0" brushRef="#br0" timeOffset="19036.09">20099 4978 0 0,'0'-5'24'0,"0"5"40"0,0 0 22 0,0-4 25 0,0 4 26 0,0 0 32 0,0-6 35 0,0 6 32 0,0 0 29 0,0 0 27 0,0 0 24 0,0 0-12 0,0 0-37 0,0-4-15 0,0 4-7 0,-9 0-2 16,9 0-3-16,-5 0-7 0,5 0-11 0,0 0-18 0,-6 0-20 0,6-5-16 0,0 5-11 0,-7 0-8 0,7 0-8 0,0 0-2 15,0 0-2-15,0 0-4 0,0 0-7 0,0 0-5 0,0 0-10 0,0 0-8 16,0 0-8-16,0 0-11 0,0 0-10 0,0 0-11 0,0 0-10 0,0 0-8 0,0 0-7 16,0 0-8-16,0 0-10 0,0 0-7 0,0 0-10 0,0 0-10 0,0 0-10 15,0 0-8-15,0-4-9 0,0 4-7 0,7 0-9 0,-7 0-5 0,0 0-7 0,0 0 1 16,0 0 0-16,6 0 7 0,-1 0 4 0,-5 0 8 0,9 4 6 0,-2-4 7 16,-2 5 8-16,8-1 6 0,1 2 9 0,-2-2 10 0,0 1 10 0,8 1 8 15,-1-3 8-15,8 3 4 0,-1-6 4 0,1 6 2 0,4-3 4 0,3-3-1 16,-2 0-1-16,7 6 1 0,0-6-1 0,0 0-1 0,7 0-2 0,-2-6-1 0,9 6-5 15,0-3-2-15,7 3 0 0,-10-6-1 0,16 0-2 0,-8 6-1 16,8-3-7-16,0-3-2 0,-3 1 1 0,8 1 0 0,8-6 0 0,-8 5-1 0,8 1-2 0,0-7 3 16,5 7-2-16,1-7 1 0,-1 7 1 0,7-5-2 0,0 3 4 15,0-3-2-15,7 3-1 0,0-4 1 0,-1 5 1 0,8-4-2 0,1 5 5 0,-4-5-1 16,1 3-2-16,10 0 1 0,-10 3-1 0,10-9 2 0,-3 8 2 0,1-1 0 16,5-1-6-16,-6 6 2 0,9-3 2 0,-8 3-2 0,5-6 0 0,1 6-4 0,0 0-2 15,1 0 2-15,-7 0 4 0,5 0 0 0,2 0-1 0,-2 6 0 16,3-6-2-16,-3 0 3 0,-6 3 3 0,8-3 0 0,-7 0-4 0,8 6 1 0,-9-6 1 15,1 0 1-15,-1 5 3 0,1-5-4 0,-8 0 1 0,8 4-2 0,-7-4 3 0,2 6-3 16,2 0 2-16,-2-6-6 0,-9 3 0 0,8 3-5 16,-3 0 4-16,4-3-1 0,-9 3-1 0,8 3-2 0,-7-5-3 0,7 1-2 0,-10 5 0 15,11 1 0-15,-9-1-4 0,1-6 1 0,1 5-4 0,-4 6-1 0,-3-4 1 16,6-2 0-16,-7 1 2 0,-1-1-1 0,2 0 0 0,-7 3-1 0,0-3 1 0,-7 1-3 16,6-1 2-16,-13 0 0 0,1 3 0 0,1-9 1 0,-7 9 0 0,-3-9 2 15,-3 3 2-15,-9-2-3 0,2 1 2 0,-8-5-2 0,-6 4-1 0,1-4 1 0,-7 0 2 16,-6 0 1-16,-4 0 1 0,-2-4 2 0,-10 4 4 0,5 0 5 0,-3-5 8 0,-8 5 1 15,-5 0-1-15,6-4-9 0,-6 4-13 0,8-6-13 16,-8 3-9-16,0-3-18 0,-8-3-20 0,8 3-27 0,0-4-33 0,-6-1-41 0,6-2-43 16,-5 4-64-16,-8-6-68 0,6 0-110 0,-7 0-124 0,1 0-44 0,-6-4 0 15,1 0 14-15,-9-2 26 0,7-3 34 0,-12 0 40 0,0 0 46 0,-2-7 51 0,-5 7 54 0,1-10 57 16,-9 6 67-16,0-7 71 0</inkml:trace>
  <inkml:trace contextRef="#ctx0" brushRef="#br0" timeOffset="19949.59">21615 4032 34 0,'0'-7'115'0,"-5"2"46"16,5 1 32-16,0-1 27 0,-9-5 22 0,9 6 24 0,-5-7 26 0,5 8 30 0,-7-9 30 0,1 8 33 0,6-7 33 0,-5 8-31 0,5-7-71 0,-8 5-51 0,8 1-40 0,0-1-19 0,-8-2-8 0,8 3-1 15,0-1-5-15,0 5-7 0,0-5-10 0,0 1-16 0,0 4-21 0,0-6-19 0,0 6-19 16,8-4-17-16,-8-1-14 0,0 5-11 0,0-4-13 0,0-1-8 0,8 5-11 16,-8-7-9-16,0 4-6 0,0 3-3 0,5-6-6 0,1 1-3 0,1 5-3 0,-2-4-1 0,4-2-2 0,-4 6-1 0,8 0 1 0,1 0 0 15,-2 0 3-15,2 0 3 0,-1 0 0 0,8 6 2 0,-11-2 2 0,11 7 0 16,-2-8 1-16,-6 9 1 15,7 1 0-15,-1 2 1 0,-6 1 0 0,6-2-2 0,2-1-1 16,-8 8 0-16,1-1-5 0,-2-1 2 0,-1 0 2 0,5 2 1 0,-11 3 1 0,8-5 0 16,-7 5 2-16,-6-3-4 0,8 1-7 0,-8-1-3 0,0 3-7 0,0-5-3 15,-8 7-8-15,8-12-3 0,-6 6-5 0,-1-5-1 0,1 4-3 0,1-10 1 16,-3 6 1-16,0-6-1 0,3 3 2 0,-1-8 5 0,-6 5 10 0,3-4 9 16,4-1 12-16,-2-4 14 0,-4 6 10 0,2-6 13 0,-3 0 16 0,5 0 8 0,0 0 11 15,-6-6 7-15,6 6 8 0,2-4 3 0,-2-1 6 0,-5-4 0 0,4 5 4 16,3-8-1-16,-3 3-4 0,8 0-4 0,-6-2-3 0,-1-2-7 0,7 3-12 15,-6-5-8-15,6 0-10 0,0 0-8 0,0 0-6 0,0 0-9 0,0 2-3 0,0-8-11 16,0 6-5-16,6-3-5 0,-6-1-6 0,7-2-5 0,-1-3-7 16,-6 5-1-16,8-1-4 0,5-5-1 0,-8 6-4 0,2 0-1 0,0 5-4 0,5-2 0 15,-4 2 2-15,4 4-4 0,0-4-6 0,4 7-12 0,-5-2-16 0,1 4-20 16,2 1-23-16,4 4-26 0,-2 0-25 0,2 0-30 0,-4 0-29 0,4 4-50 0,-5 6-59 16,8-6-87-16,-10 8-105 0,10-3-34 0,-3 1-6 0,-2-1 21 0,2 0 29 15,-4 3 36-15,-2-3 41 0,0-4 43 0,3 3 45 0,-3 3 48 0,-5-7 48 0,6 1 61 16,-6-5 64-16</inkml:trace>
  <inkml:trace contextRef="#ctx0" brushRef="#br0" timeOffset="20679.23">22370 4050 0 0,'0'0'20'15,"0"-4"134"-15,0 4 75 0,0-5 51 0,0-4 42 0,-5 2 38 0,5-2 40 16,0 4 35-16,-7-5 33 0,7 6 29 0,0-7 26 0,0 8 29 0,-6-9 29 0,6 8-97 16,0-7-165-16,0 8-86 0,-7-3-36 0,7-3-19 0,0 5-9 0,0-8-17 15,-7 8-16-15,7-1-14 0,0 0-12 0,-7 1-10 16,7 4-9-16,-5-6-12 0,5 6-15 0,0 0-14 0,-8 0-19 0,8 0-13 0,-6 0-9 0,1 0-10 15,-3 6-8-15,3-2-4 0,-2 1-7 0,-2 4 0 0,-2 3-6 0,4-3 2 0,-6 1-3 16,7 4-2-16,-7 2 1 0,6-2 0 0,-7 0 3 0,9 0 1 16,-9 2 3-16,9-1-2 0,-2 3 2 0,-1-2-3 0,3-2 1 0,5 0 1 15,-7 0-4-15,7 2 2 0,-7-1-2 0,7-1 2 0,0 2-1 0,0-7-3 16,0 0 1-16,0 6-4 0,7-6-1 0,-7 1-3 0,7 1 1 0,-2-7 1 0,-5 6 3 0,8-1 3 16,-1-4 1-16,-2 1 0 0,9 3 4 0,-9-3 0 0,3-2 5 0,5-4 2 15,0 6 6-15,-7-6 8 0,7 0 5 0,0 0 5 0,1 0 2 0,6-6 2 16,-9 2 1-16,2-7 0 0,8 7 0 0,-8-7 3 0,6 2 3 0,-6-1 7 15,0 1 4-15,0-1 7 0,6-5 6 0,-4 6 5 0,-3-6 6 0,0 6 6 0,1-7 4 16,-5-2 3-16,3 3 1 0,-4 0 3 0,7-6 5 0,-8 8-1 0,1-13-4 0,-2 7-2 16,3-6-4-16,-8 1-5 0,8 0-10 0,-3-6-6 0,-5 5-8 0,0-3-5 15,0-2-6-15,0 6-4 0,0-6-4 0,0 2-3 0,-5 3-5 0,5-4-1 16,-8 4-1-16,0 1-4 0,8-1-3 0,-5 6-3 0,-2-1-4 0,1 5 1 16,1 2 0-16,5-2-1 0,-9 6-1 0,2-3-3 0,7 8-2 0,-5-1-4 0,-1 1-11 15,6 4-7-15,0 0-8 0,-8 0-1 16,8 4-1-16,-5 1 5 0,5-1 2 0,-8 8 0 0,8 1 1 0,-5 2 1 0,5-1-2 0,-7 7 2 0,7 2 2 15,-7-2 4-15,7 3 10 0,-5 0 7 0,5 6 9 0,0-5 0 0,0-1 1 16,0 1-2-16,0 2-1 0,0-3 0 0,0 1-2 0,5-1 0 0,-5 1-1 0,7-5-1 16,-7 5 2-16,0-6-3 0,7-5-2 0,-2 7 1 0,3-2-1 0,-3-4-1 15,-5 0 0-15,14-2 2 0,-9 2 1 0,11-6 1 16,-11 7 4-16,8-5 2 0,0-4 4 0,0 4 1 0,6-7 3 0,-6 8 3 16,6-9 1-16,1 3 1 0,-1-6 0 0,2 0 4 0,-3 0-1 0,9 0 1 0,-6-6 0 15,-3 6 0-15,3-3-1 0,-2-9 2 0,-6 8 1 0,6-7 7 0,1 4 2 0,-7-4 9 0,-2 1 8 16,10-5 7-16,-13 0 8 0,2 2 5 0,4-8 1 0,-1 7 6 15,-6-5 3-15,0-6 1 0,0 6 3 0,-2-7-1 0,-5 2-2 0,7-1-4 0,-7 1-7 16,0-1-6-16,0 1-36 0,0-3-20 0,-7 2 0 0,7 1 0 16,-5 3 0-16,-2-3 0 0,7-1 0 0,-7 6 0 0,0-2 0 0,1 7 0 0,-1 0 0 0,2 0 0 15,-4 4 0-15,4-1 0 0,0 7 0 0,-3-1 0 0,8 1 0 0,-5 4-10 16,-3 0-33-16,0 4-1 0,8 5-3 0,-5-4 2 0,-1 11-1 0,-2-7 1 16,3 6-1-16,-3 3 1 0,3 3 0 0,-2-2 3 0,0 2 4 0,2 7 4 0,5-3 2 15,-7-1 7-15,7 6 3 0,-8-2 3 0,8 2 4 0,0-1 1 0,0 0 1 16,0-5 0-16,0 6 2 0,8-6-2 0,-8 1-5 0,7-1-4 0,-2-3-8 15,2-2-6-15,-7-1-3 0,7-2-10 0,-2 2-13 0,3-3-17 0,-3 0-17 0,3-3-22 16,-2 1-20-16,-1-4-27 0,3 2-30 0,0-1-29 0,-3-5-28 0,3 5-51 16,-8-6-57-16,5 1-77 15,0-5-78-15,4 4-22 0,-9-4 6 0,5-4 22 0,2-1 29 0,-7 5 37 16,0-10 37-16,6 6 42 0,-6-7 46 0,0 1 47 0,0 1 49 0,0 0 60 0,0 0 67 16</inkml:trace>
  <inkml:trace contextRef="#ctx0" brushRef="#br0" timeOffset="20837.78">22879 4035 97 0,'-14'-10'193'0,"9"5"65"0,-3 1 53 0,-4-1 45 0,5-1 42 0,2 2 37 0,-2 0 43 0,-1-1 31 0,8-1 32 0,-5 3 27 0,5-3 25 0,0 6-67 0,0 0-121 0,0-6-90 0,0 6-77 0,0-4-46 0,0 4-27 0,0 0-25 0,0 0-23 0,5-5-28 0,-5 5-26 0,0 0-17 16,0 0-15-16,8 0-10 0,-8-6-6 0,7 6-8 0,-2 0-10 0,2 0-22 15,0 0-27-15,6 0-30 0,0 0-33 0,-2 0-39 0,5 0-43 16,2 0-58-16,-4 0-66 0,4 6-93 0,-4-6-103 0,5 5-42 0,-5-5-10 0,4 4 6 16,-4-4 15-16,4 6 32 0,-2-6 39 0,-5 0 47 0,2-6 50 0,0 2 57 15,1-1 58-15,-2-1 71 0,1-3 71 0</inkml:trace>
  <inkml:trace contextRef="#ctx0" brushRef="#br0" timeOffset="21233.05">23245 4290 89 0,'0'0'163'0,"0"0"46"0,0 4 35 16,0-4 35-16,0 0 31 0,0 0 36 0,0 0 40 0,0 0 35 0,0 0 35 15,0 0 33-15,0 0 34 0,-9-4-58 0,9 4-107 0,0 0-59 0,0 0-34 16,0-6-12-16,0 6-6 0,0 0-7 0,0 0-10 0,0 0-15 0,0 0-21 0,0 0-19 16,0 0-16-16,0-5-17 0,0 5-16 0,0 0-17 0,0 0-18 0,0 0-18 15,0 0-15-15,0 0-15 0,0 0-13 0,9-4-12 0,-9 4-12 0,0 0-11 16,0 0-9-16,0 0-12 0,0 0-6 0,0 0-3 0,0 0-1 0,5-5 3 0,2 5 1 16,-1 0 1-16,7 0 2 0,-5-4-5 0,3 4-11 0,2-6-13 0,7 6-18 15,-1-4-26-15,2-1-27 0,-3 5-36 0,3-6-43 0,-1 2-74 0,-2 4-91 16,3-6-92-16,-2 1-91 0,-6 1-34 0,7-1-5 0,-9 5 19 0,10-4 25 0,-8-2 37 15,1 3 43-15,-9-9 48 0,8 9 52 0,-6-9 58 0,0 3 59 0,-7 0 77 16,7-6 76-16</inkml:trace>
  <inkml:trace contextRef="#ctx0" brushRef="#br0" timeOffset="21738.88">23953 3898 65 0,'0'-13'164'0,"0"-2"62"0,8 4 45 0,-8-2 37 0,0-2 32 0,0-1 30 16,0 7 32-16,0-6 32 0,0 6 31 0,0 0 33 0,0-3 33 0,0 3-47 15,-8 5-93-15,8-7-80 0,0 7-73 0,0-1-36 0,0 1-17 0,0-2-15 0,-5 0-8 16,5 6-15-16,-8-3-19 0,2-3-20 0,1 6-19 0,-11-5-19 0,11 5-23 16,-8 0-14-16,-8 0-17 0,10 0-10 0,-10 0-11 0,3 5-9 0,-3 1-4 0,2-3-6 15,-1 9 0-15,1-3 2 0,0 0 3 0,-1 1 3 0,6-1 0 0,-4 7 0 16,4-7 2-16,2 6-2 0,-7-6 0 0,11 6-1 0,-4-4-1 0,5 2-1 16,0-3-2-16,1 1-2 0,-1 4 0 0,7-6-3 0,0 1-2 0,0 4-2 15,0-3-3-15,0-2 0 0,7 0 2 0,-1 0 1 0,-6 2 3 0,7-1 1 16,7-1 3-16,-9-3 6 0,8 3 5 0,1 1 8 0,-2-5 10 0,2 4 10 0,4-2 7 15,3 2 6-15,-2-4 7 0,1-1 4 0,7 6 2 0,-8-5 6 0,13-1 5 16,-6 7 1-16,-1-7 5 0,2 7 0 16,-1-7-1-16,1 1-7 0,-3 5-8 0,-4-6-6 0,-1 1-7 0,2 1-2 0,-8 3-4 15,-8-3-1-15,11-6 2 0,-11 4-4 0,-5 1-2 0,0 1-3 0,0-6 0 0,0 4 1 16,0-1-1-16,-5 3 3 0,5-1 1 0,-16-1 1 0,11 8 5 0,-2-9-2 0,-4 3 0 0,-5 3-5 16,5-3-4-16,-2 3-10 0,-2-5-12 0,-4 7-13 0,6-7-16 0,-6 7-20 15,7-7-22-15,-2 2-23 0,-4-2-21 0,2 1-21 0,5-5-23 16,-2 4-22-16,0 1-23 0,0-5-29 0,-1 6-29 0,2-6-57 0,4 0-64 0,-3 0-60 15,3 0-54-15,1 0-8 0,1 0 15 0,0-6 27 0,-1 6 29 0,7-5 35 0,0 5 36 16,0-4 39-16,0-5 40 0,7 3 46 0,-7-3 49 0,6 3 61 0,7-4 74 0</inkml:trace>
  <inkml:trace contextRef="#ctx0" brushRef="#br0" timeOffset="22165.34">24279 3983 59 0,'19'0'172'0,"-12"0"70"0,7 0 49 0,-8-6 42 0,-6 6 34 15,7 0 39-15,-7 0 40 0,-7-6 34 0,7 2 37 0,0-1 25 0,-6 5 22 16,6-6-56-16,-8 6-102 0,8 0-100 0,-6 0-99 0,-1-3-50 0,7 3-21 0,-5 0-15 15,-3 3-15-15,2-3-17 0,1 0-23 0,-3 6-18 0,3-6-18 0,-2 5-9 16,-2-1-2-16,4-4-5 0,-1 6 1 0,-1 0-4 0,1-3-7 0,6 8-6 16,-7-7-7-16,1 0-2 0,6 2-3 0,0 3 1 0,-7-4-6 0,7 5-1 15,0-4-2-15,0 3-1 0,0-3-2 0,0-2-5 0,0 5 1 0,7-4 0 16,-7 5 4-16,6-4 1 0,1-1 7 0,-7 4 2 0,13-5 2 0,-7 2 4 0,-1-2 3 16,11 1 2-16,-3-5 4 0,-8 0 3 15,14 6 4-15,-6-6 2 0,1 0 6 0,7-6 2 0,-3 6-1 0,3 0-2 0,-3-5-1 0,3 1-1 0,-2-2 0 16,-1-3 1-16,1 5-2 0,2-7 2 0,-3 7 2 0,-2-7 5 0,-5 2 1 0,1-1 5 15,2 1 2-15,-7 0 3 0,-1-3 4 0,-1 3 2 0,3-5 4 0,-8 3-1 16,0-4-2-16,0-3-2 0,0 3 2 0,-8-1-3 0,3-2-3 0,-1 3-3 16,-1-4-6-16,-7 4-3 0,9-4-5 0,-8 5-1 0,-1 2-6 0,-5-1-1 15,7 2-4-15,-3 2 0 0,4-2-1 0,-10 6 0 0,8 1-5 0,2 4-2 16,-10 0-4-16,8 0-2 0,0 0-1 0,0 4-4 0,0 8 0 0,-1-8-3 0,9 5-2 16,-8 2 0-16,5 2-4 0,-5 2 1 0,8 0 2 0,-3 4-2 0,2 2 1 0,1-3 1 15,-3 2 1-15,3 5 0 0,5-6 0 0,-7 2 2 0,7 1-2 16,0-2 2-16,0 1-2 0,0-7 0 0,7 6-4 0,-7-5-1 0,5-2-5 15,3 2-6-15,-3 0-8 0,1 0-11 0,2-5-7 0,4-1-13 0,-6 6-11 0,8-6-15 16,-2 3-21-16,2-9-20 16,-1 7-23-16,0-1-38 0,0-4-38 0,6 5-56 0,1-4-58 0,-6-1-58 15,4-1-50-15,1 2-9 0,2-6 9 0,-3 4 20 0,9-4 25 0,-6 0 33 0,-3-4 33 0,3 4 40 0,3-6 41 0,-4 2 48 0,-1-1 50 0,-3-5 58 16,2-1 71-16</inkml:trace>
  <inkml:trace contextRef="#ctx0" brushRef="#br0" timeOffset="23035.17">24780 4163 0 0,'0'-10'21'0,"8"1"109"0,-8-3 61 0,0-2 43 0,0 0 37 15,0 0 37-15,-8-7 39 0,2 8 35 0,6-8 35 0,-6-3 31 0,-1 5 30 16,7-2 23-16,-5-3 17 0,5 6-70 0,-7-3-121 0,-2 2-64 0,9 3-33 15,-5-2-20-15,5 3-12 0,0 6-15 0,0-7-17 16,0 11-17-16,-6-4-12 0,6-1-13 16,0 5-14-16,0 1-17 0,6-1-21 0,-6 5-17 0,0-4-16 0,0 4-8 15,5-7-3-15,-5 7-8 0,9 0-2 0,-2 0-7 0,-2 0-3 0,2 7-4 16,-1-7-6-16,8 4-1 0,-2 1-2 0,2-1 1 0,-1 7 5 0,0-7 3 16,-2 5 3-16,4 6 2 0,-1-4 0 0,4 2 0 0,-5 2 1 0,-7 1 0 15,8-2-1-15,-2 5-3 0,-5-3 1 0,-1 2-4 0,2 2 0 0,-2-1-7 0,1 0-7 16,-7 1-6-16,0 1-8 0,0-7-8 0,0 6-5 0,0-1-6 0,0-4-8 15,-7 0-10-15,1 0-4 0,6-6-9 0,-8 1-7 0,2-1-2 0,-1 0-3 0,-5-3 3 16,5 0 4-16,-6 3 8 0,6-9 6 0,-7 6 6 0,9-6 9 0,-8 3 7 16,0-3 10-16,5 0 9 0,-3 0 9 0,3 0 11 0,-5-3 14 0,8 3 10 0,-3-6 11 15,2 0 8-15,1 3 7 0,-2-3 2 0,7 0 4 0,-8 2-1 0,2-1 5 16,6-4 0-16,-6-1 2 0,6 5-2 0,-7-5 2 0,7-5-4 0,0 6-2 16,-5-6-4-16,5 6-3 0,0-7-6 0,0 2-1 0,0-5-4 0,0 3 0 0,5-4-3 15,-5 1-4-15,7 0-1 0,-1-1-1 0,0 2 2 0,2 2-2 0,-1-3 1 16,-2-2-3-16,1 7-5 0,7 1 0 0,-5-2-3 0,5-1-2 0,-2 7 0 15,4 0-2-15,-1 3-1 0,-4-3-3 0,4 9 0 0,-1-5-3 0,1 5-3 0,5 0-4 16,-5 5 0-16,4-5 0 0,-4 4-1 0,4 7 0 0,-2-7-1 0,-5 5 0 16,10 3 1-16,-9 2 1 0,2-4 1 0,-1 3 1 0,-3 1-2 0,-1 2-5 0,-4-1-7 15,10 3-12-15,-10-2-12 0,2-1-13 0,0 3-11 0,-7-3-15 0,5 0-12 16,3 4-13-16,0-4-14 0,-3-4-11 0,1 3-8 0,-6 0-7 16,12-4-6-16,-3 1-5 0,-4-2 0 0,8 1 5 0,-8-6 4 0,11 1 5 0,-5 1 5 15,2-3 6-15,2 3 8 0,4-6 7 0,-6 6 9 0,6-6 11 0,2 0 7 16,-9 0 9-16,8 0 10 0,-2-6 10 0,3 6 12 0,-9-6 9 0,8 3 12 15,-1-3 18-15,-7-3 21 0,9 3 22 0,-8-3 24 0,0 5 23 0,0-7 21 0,-7-4 19 16,7 6 21-16,-5-5 21 0,-3 3 15 0,3-4 17 0,-8 0 9 0,5-4 10 16,-5 4 4-16,5 0 5 0,-5-3-4 0,0 2-11 0,0-2-10 0,-5 3-11 15,5-1-18-15,0 2-15 0,-5 4-20 0,-3-3-20 0,3 2-18 0,-3 1-21 0,2 1-17 16,-1 4-17-16,-6 1-12 0,7-2-16 0,-7 1-10 0,0 5-12 0,7 0-7 16,-9 0-11-16,10 0-5 0,-9 5-6 0,9 1-3 0,-2-2-3 0,-7 1 0 15,8 4 8-15,-1 1 4 0,2 1 3 0,5-1 3 0,-8 3 4 0,2-2 1 16,-1 4 2-16,1-2 2 0,1 2 2 0,5 6 1 0,-7-8 1 0,-2 2 4 0,9 0 0 15,-5 5-1-15,5-6-1 0,0 0-1 0,-6 2 0 0,6-1-1 16,0-2-2-16,0 2 0 0,0 0-2 0,6-6 2 0,-6 6 1 0,0-6-1 0,5 3 2 16,-5-3 1-16,0-3 1 0,9 1 2 0,-2-1 1 0,-2-1 3 0,1-1 4 0,1 2 0 15,-1 0 5-15,2-6 3 0,-3 3 2 0,8-3 3 0,-7 0-1 0,9 0 2 16,-10 0 0-16,9-3 1 0,-1 3 3 0,-6 0-2 0,5-6 3 0,0-4-1 16,2 5 1-16,-1-4 0 0,0 5 0 0,0-11 0 0,0 3 2 0,1-2-1 15,-2 0 5-15,-4 0 1 0,4-7-1 0,-5 2 5 0,5 1-1 0,-5-9 0 0,0 8 3 16,-1-5 1-16,1 0-2 0,-7-1 2 15,5-3 1-15,-5 2-1 0,0 3-1 0,0-3 1 0,0-2-5 0,-5 3-1 0,5 1 1 0,-7-6-1 0,1 6 1 16,6-1 0-16,-7 6 0 0,0-5 0 0,0 0-2 0,2 4 2 0,-2 0-2 16,1 5 1-16,0 1-18 0,-2-2-9 0,1 7 0 0,2 5 0 0,-4-7 0 15,4 11 0-15,5-4 0 0,-5 4 0 0,-3 0 0 0,3 4 0 0,5 2-18 16,-8 3-15-16,2 0-6 0,-1 3-2 0,1-3-4 0,-7 6 0 0,13-2 0 16,-13 8 5-16,13-2 6 0,-7 1 7 0,1-1 8 0,6 0 4 0,-6 7 4 15,6-7 4-15,0 5 0 0,-7 0 2 0,7 0 2 0,7 1 3 0,-7 6 2 0,0-7-1 16,6 3 3-16,0-2 0 0,-6 6 0 0,7-4 1 15,-2 0-1-15,3 1-4 0,-2-4-7 0,7 1-11 0,-6-1-10 0,-1 0-17 0,2-3-16 0,-3 3-26 0,8-5-24 16,-8 2-32-16,4-3-30 0,-4 1-39 0,2 2-36 0,7-6-52 0,-8 3-57 16,-6-3-93-16,12-5-106 0,-5 5-35 0,0-6 0 0,0 0 18 15,-1-3 30-15,1 0 39 0,-2-6 42 0,9 0 48 0,-7-6 48 0,4-3 53 0,-3-2 51 16,5 3 63-16,1-7 66 0</inkml:trace>
  <inkml:trace contextRef="#ctx0" brushRef="#br0" timeOffset="23351.42">26631 3596 0 0,'13'-5'22'0,"0"1"137"0,-7-2 75 0,1-3 54 0,-7 0 39 0,5 3 40 0,-5-4 37 0,0 1 39 0,0-2 36 0,0 2 37 0,0-1 33 0,0 1 29 0,-5 3 28 0,5-3-98 0,0 3-175 0,-7 2-86 0,1-1-38 0,6 1-18 15,-6-1-12-15,6-1-16 0,-7 2-15 0,-1-2-22 0,3 3-19 0,5-3-19 16,-8 6-17-16,2-6-18 0,1 6-14 0,5 0-10 0,-7 0-15 0,-7 0-10 0,8 0-10 15,-1 6-6-15,-6 0-4 0,0-3-3 0,0 3 0 0,-1 4-3 0,-4-1 3 16,4 0-1-16,-5 6 3 0,-1 0 2 0,8 0 4 0,-7 0 1 0,6 4 0 16,-6 0 1-16,-2 1 0 0,8-1 1 0,-1 1-1 0,-4 5-1 0,5-1 1 0,-7-5 2 15,6 11-2-15,1-6 0 0,-1 1 0 0,4-1 1 0,2 6-3 0,-5-7-2 16,5 7-6-16,3-1-10 0,-1-4-12 0,6 3-15 0,-7-2-19 0,7-3-21 16,0 3-24-16,0-3-19 0,0 3-17 0,0-3-20 0,7 3-18 0,-7-7-20 15,6 5-17-15,-1-3-29 0,3 1-31 0,0-1-45 0,5-2-46 0,-8 1-42 0,9-5-39 16,4 0 0-1,-4-2 21-15,6-4 23 0,-1 3 31 0,2-3 29 0,-3-3 34 0,8-2 36 0,1-4 34 0,-3 0 45 0,3-4 46 0,6-2 55 0,-6-3 69 0</inkml:trace>
  <inkml:trace contextRef="#ctx0" brushRef="#br0" timeOffset="25025.6">27034 4056 0 0,'13'-15'14'0,"-6"-1"130"0,-1 2 73 0,2 0 53 16,-3 0 43-16,-5-2 38 0,0 2 34 0,0-1 34 15,0-1 30-15,0 7 30 0,0-6 27 0,-5 6 22 0,5 0 24 0,-8-1-95 0,2 4-162 0,6-3-83 16,-7 3-43-16,1-3-27 0,-6 0-18 0,3 3-15 0,4-4-15 0,-8 5-13 0,-1 1-14 0,7-1-10 0,-6-5-9 0,2 5-9 15,3 1-6-15,-4-1-8 0,-2 5-6 0,8-4-8 0,-6-3-4 0,4 7-1 16,-5 0-2-16,7 0-4 0,-2 0-2 0,3 0-3 0,-8 7-1 0,8-7-3 31,-4 4-3-31,4 1-2 0,-2-1 2 0,-1 1-4 0,3 5-1 0,-2-1 1 16,0 3-3-16,2-3 1 0,5 6-1 0,-8-6 3 0,3 6-1 0,-3 0 3 0,2-2 2 16,1 2 1-16,5 1 1 0,-7 2 4 0,7-3-2 0,-9 0 1 0,4 0 1 15,5-2-1-15,0 7 0 0,0-10 1 0,-5 5-1 0,5 0-2 0,0-6-2 16,0 7 0-16,5-7-5 0,-5 0 1 0,0 1-1 0,0-5-1 0,5 4 2 15,-5-3 0-15,9 4 3 0,-2-5 4 0,-7 1 1 0,5-2 4 0,1-4 4 0,2 3 4 16,5-3 3-16,-8 6 3 0,9-6 6 0,-9 0 2 0,10-6 5 0,-1 6 3 16,-4-3 6-16,3-1 4 0,8-2 5 0,-7-3 3 0,-2-3 7 0,8 3 3 15,-8 0 5-15,1-6 6 0,1 0 4 0,7 0 2 0,-10-4 4 0,1 1-1 0,-3-3-1 16,3 2-2-16,1-6-2 0,-7 1-4 0,2-1-4 0,-3 1-5 0,0 0-6 16,4 0-9-16,-4-7-8 0,-5 7-6 0,7-6-6 0,-7 2-4 0,0 4-5 15,0-6-1-15,0 0 4 0,0 2-1 0,0-2-5 0,-7 6 1 0,7-5-5 16,-5 5-1-16,-4-1 1 0,9 5 1 0,-5 1-1 0,0-2-1 0,5 7-1 0,-8 0-3 15,8 5 1-15,-6-3-6 0,-1 9-6 0,7-3-7 0,-6 1-9 0,6 5-2 16,-7 0-4-16,2 0-3 0,-4 5-2 0,9 1-3 0,-5 3 0 0,-2 1-1 16,1-1-1-16,1 6 0 0,-4 0-1 0,2 4 3 0,2 1 1 0,-3-1 6 15,8 6 7-15,-6-5 2 0,6 5 5 0,-5-1 1 0,5 0 3 0,0 0 0 0,0 1 1 16,0-6 3-16,5 5-1 0,-5 1 0 0,0-5 5 0,6 5 2 0,-6-7 4 16,8 6-1-16,-3 1-1 0,2-6 1 0,2 7 1 0,-4-7 2 0,1 6-2 15,1-1 1-15,7-6-1 0,-9 3 0 0,8-2 2 0,0 2-2 0,0-3-4 0,1 1-3 16,-2-4-2-16,1 0 0 0,1-6 0 0,6 6-1 0,-8-6 0 0,8 3 1 15,-7-8 0-15,6 1 0 0,0 1 1 0,2-6 3 0,-3 4-1 0,3-4 6 16,-2-4 4-16,1 4 3 0,-1-6 0 0,2-3 5 0,-10 3 3 0,10-3 1 16,-3-2 6-16,-4 1 3 0,-2-3 7 0,2 2 6 0,-1-4 4 0,-1 2 5 0,-5-8 2 15,0 2 1-15,-2 0 1 0,3-1-1 0,-3-1 0 0,3-1 1 0,-8 1-2 16,0-3 0-16,6-1-1 0,-6 7-3 0,-6-3-7 0,6 2-5 0,0-1-4 16,-8 0-5-16,3 6-5 0,5-1-3 0,-8 2-2 0,3 1-4 0,-2 3-6 0,-5 0-3 15,5-1-8-15,-1 5-5 0,3 1-5 0,-9 4-4 0,2-5-2 0,3 5-4 16,-2 5-1-16,-1-5-2 0,3 4-1 0,-3 1-1 0,1 5 0 0,3-1 2 15,-5 0 3-15,0 3 2 0,7 1 4 0,-9-2 3 0,10 2 1 0,-2 3 2 16,-5-7 3-16,4 6 1 0,3-1-2 0,5 2 2 0,-8-1-2 0,2-2 0 0,6 1 3 16,-5 2-3-16,5-1-1 0,0-1 1 0,-7 2-1 0,7-3 1 0,0-4-2 0,7 6 1 15,-7 0 1-15,0-4 1 0,5 3 1 0,-5-5 3 0,6 3 1 0,2-3 2 16,-3 0 1-16,3 1 3 0,-3-5 0 0,2-1 4 0,0 1-1 0,-2 1 3 16,10-2 2-16,-9 2 1 0,7-6 0 0,-8 0 1 0,11 0 4 0,-11 0 0 15,8 0 2-15,1-6 1 0,-2 6 0 0,-1-4 1 0,5-2-1 0,-3 1 1 16,-7-4 4-16,7 5 1 0,-1-6 3 0,2-1 2 0,-9 1 6 0,3-4 1 15,5 4 0-15,-13-5 2 0,6 0-3 0,1 0 0 0,-1 2-3 0,-6-1 0 0,8-7 0 16,-8 7-4-16,0 0-2 0,0-7-5 0,0 8-3 0,0-2-4 0,0 6-2 16,0-3-3-16,0 3-4 0,0-1-3 0,0 5-4 0,0 1-8 0,0 4-7 15,0-5-7-15,0 5-8 0,0 0-2 0,0 0-1 0,-8 5 3 0,8-5-2 0,0 4-1 16,-6 7-3-16,6-7-1 0,-7 10 0 0,7-4 1 0,0 1 2 0,-6 2 3 16,6 2 10-16,0 6 6 0,0-8 3 0,0 7 3 0,0-4 2 0,0 3-2 15,0-5 0-15,6 5 3 0,-6-4 0 0,7 0 1 0,-1-6 1 0,2 7 4 16,-3-7 0-16,3 1 4 0,-3-1 1 0,9-4 5 0,-9 5 2 0,10-4 6 0,-3-1 2 15,-5-5 4-15,5 4 4 0,2-4 4 0,4 0 6 0,-4 0 3 0,-1-4 3 16,8 4 5-16,-10-5 6 0,2-1 4 0,7-4 6 0,-6 5 3 0,4-4 5 0,-4-1 1 16,6-5 1-16,-8 5 1 0,0-4-1 0,4-5 1 0,-5 4-6 0,10-6-1 15,-16 3-3-15,8-7-2 0,0 6-8 0,0-5-51 0,-6 0 0 16,0-7 0-16,-2 7 0 0,10-1 0 0,-15-4 0 0,5 4 0 0,-5-3 0 0,7-2 0 16,-7 2 0-16,0-2 0 0,-7 1 0 0,7 4 0 0,-5-3 0 0,-2 3 0 15,-1 1 0-15,3 3 0 0,-2 2 0 0,0 5 0 0,-6-1 0 0,6 5 0 16,-5 1 0-16,5 3 0 0,-7 6 0 15,2 0 0-15,6 0 0 0,-7 6 0 0,0 3-24 0,0 1-11 0,-1-1-2 0,2 6 1 0,6 6-1 0,-7-8 3 16,5 11 3-16,-5-3 3 0,7 3 2 0,1 0 3 0,-2 1 1 0,-1-1 0 16,8 1 0-16,0-1 0 0,0 6 3 0,0-7 0 0,0 3 3 0,8-2-1 15,-1 1 2-15,-2-1 1 0,1 1 0 0,7-1 0 0,0-6 2 0,-5 7-2 0,3-6-2 16,10 7-6-16,-8-7-4 0,0-1-6 0,6 3-8 0,-7-2-15 0,9-5-15 16,-9 2-15-16,8-1-15 0,-6-2-11 15,-1-2-11-15,-1-1-13 0,2-1-13 0,-9 0-12 0,9-3-11 0,-7 3 3 0,-1-9 3 0,-1 6 8 0,-5-3 10 0,0-3 13 16,0 0 13-16,0 0 13 0,0-3 15 15,-5 3 9-15,5-6 12 0,-6 1 9 0,-7-5 9 0,5 6 16 0,-4-5 15 0,5-2 7 16,-5 1 3-16,-1-4 3 0,-1 4 6 0,1-5 9 0,0 0 10 0,0 6 7 16,-6-5 10-16,6 0 10 0,0-2 11 0,5 2 14 0,-4-1 11 0,0 6 11 0,-3-7 12 0,10 1 9 0,-1 6 9 15,-2 0 6-15,3-1 3 0,-3-1 1 0,3 7-4 16,5-2-4-16,0-3-4 0,0 5-12 0,0 4-7 0,0-5-14 0,0-1-14 0,0 6-14 0,5-3-15 0,-5-4-12 16,8 7-14-16,-3-5-12 0,3 5-12 0,-2-4-7 0,-1-1-11 0,10 5 0 15,-3-4-4-15,8 4 0 0,-7 0 1 0,5 0 2 0,3 0 4 0,6 0 4 16,-8 0 7-16,1 4 2 0,4-4 3 0,-3 5 2 0,6-5 2 0,-9 4 3 15,8 1 0-15,1-5 0 0,-8 7 2 0,6-7-1 0,-6 3 1 0,2-3 0 0,-3 6-1 16,3-6 3-16,-1 0 0 0,-8 0 5 0,1 0 4 0,1 0 9 0,-9 0 16 16,11 0 13-16,-11 0 10 0,1-6 9 15,-6 3 9-15,7 3 4 0,-7-7 4 0,0 2 7 0,0-4 3 0,0 5 4 0,0-7 3 0,0 7 0 0,-7-5-2 16,7-3-5-16,-6 3-6 0,1-1-7 0,-4 5-10 0,2-4-12 0,2-1-9 16,-1 4-12-16,-7 3-18 0,5-8-22 0,3 11 0 0,-9-4 0 0,7-2 0 15,1 6 0-15,-6 0 0 0,-2 0-6 0,9 0-28 0,-9 6-5 0,-1-6-3 0,10 4 1 16,-9 7 3-16,2-8 3 0,6 9 4 0,-8-3 2 0,2 0 2 0,4 1 5 15,2-1 2-15,-7 7 2 0,8-7-1 0,-2 2 2 0,-2 2-1 0,4-1 1 16,-1 2-2-16,6-1 0 0,-7-3-1 0,7 4 0 0,-5 2-4 0,5-7-2 0,0 6-3 16,0 1-4-16,0-7-2 0,0 6 1 15,5-6-2-15,-5 0 4 0,7 3 4 0,-7-3 4 0,6-4 4 0,-1 3 1 0,4-2 4 0,-2 3 2 0,-2-4 4 16,8 2 5-16,-7-4 7 0,7-3 3 0,-6 6 7 0,13-6 1 0,-13 5 2 0,12-5 0 16,-6 0-4-16,0-5 1 0,0 5-2 0,1-6 0 0,-2 6 3 0,8-3 2 15,-8-4 2-15,1 2 3 0,1-4 7 0,-2 3 6 0,2-2 4 0,-1-3 7 16,0 2 6-1,-5-1 3-15,3-1 6 0,-4-2 3 0,7 4 4 0,-9-7 2 0,2 2 3 16,5 4-1-16,-12-4 2 0,7 4-70 0,1-1-3 0,-3 1 0 0,-5 1 0 0,0 0 0 0,6 3 0 0,-6 3 0 0,0 3 0 0,0-7 0 16,0 7 0-16,0 0 0 0,0 0 0 0,0 0 0 0,0 0 0 0,-6 7 0 0,6-7 0 15,0 3 0-15,-5 8 0 0,-3-7 0 0,8 5 0 0,-7 1 0 0,1 4 0 16,6 2 0-16,-6-1 0 0,-1-1 0 0,7 2 0 0,-5-3 0 0,-3 2 0 16,8 0 0-16,-6 0 0 0,6-2 0 15,0 2 0-15,0-3 0 0,0 2 0 0,0-4 0 16,0 3 0-16,0-2 0 0,6-1 0 0,-6-1-3 0,8 0-21 0,-8-3-10 0,5 3-12 0,-5-3-13 0,7 3-9 0,-7-3-12 0,6-2-13 0,0-4-11 31,-6 5-14-31,7 1-17 0,1-6-18 0,-3 0-17 0,-5 0-20 0,6 0-21 16,2 0-18-16,4-6-22 0,-4 1-26 0,-2 1-54 0,0-8-70 0,1 3-65 15,6 4-60-15,-7-9-12 0,7 5 10 0,-8-12 24 0,2 7 33 0,2-5 34 16,-4-2 41-16,2-2 41 0,-1-3 46 0,-1 2 48 0,4-1 51 0,-9 1 66 0,7-4 75 16</inkml:trace>
  <inkml:trace contextRef="#ctx0" brushRef="#br0" timeOffset="25199.12">28579 3791 0 0,'0'-25'5'0,"0"-4"104"0,0 4 61 0,0 1 48 0,5-1 39 0,-5 1 41 0,0 0 40 0,0 0 40 0,0 0 42 0,0 4 38 0,0 0 37 0,0 7 38 0,6-2 36 0,-6 0-62 0,0 5-128 0,0 1-58 0,0 4-27 0,0-1-18 0,8 2-18 0,-8 4-22 0,0-6-28 0,0 6-26 0,0 0-31 16,0 0-19-16,0 0-14 0,5 6-13 0,-5-6-13 0,8 4-11 0,-1 2-8 16,-2 3-9-16,2 0-7 0,0 6-2 0,6 0-1 0,-8 4-1 0,9 1 3 15,-1 0 1-15,-5 4 3 0,5 0-1 0,-3 6-44 0,-1-5-15 0,3 3 0 16,-6 2 0-16,1-1 0 0,-7 5 0 0,6-3 0 0,-6 2 0 0,0 1-72 16,0-1-49-16,-6 1-26 0,-1 2-40 0,1-3-42 0,-1-2-57 0,-7 3-62 0,4-6-114 15,-3-2-139-15,-8 2-52 0,7-4-8 0,-4 1 19 0,-1-5 32 0,-9-1 40 16,10 0 44-16,-9-4 46 0,6 0 50 0,-3-4 56 0,-8-3 60 0,4-3 69 0,2 1 74 15</inkml:trace>
  <inkml:trace contextRef="#ctx0" brushRef="#br0" timeOffset="26468.96">21239 5818 82 0,'0'-4'156'0,"5"-1"49"0,-5-1 41 0,0-3 40 0,7 3 38 0,-7 2 39 0,0-5 41 0,0 4 39 0,0-5 39 0,0 4 35 16,0 3 35-16,0-3-55 0,0 6-107 0,0-6-60 0,0 6-35 0,0 0-23 0,0 0-20 0,0-4-19 0,0 4-22 0,0 0-24 0,0 0-29 0,0 0-24 0,0 0-27 0,0 0-24 15,0 0-25-15,0 0-19 0,0 0-22 0,0 0-17 0,0 0-17 0,0 0-12 16,0 0-8-16,0 0-3 0,0 4 2 0,6 2 2 0,-6 0 3 0,0 3 4 0,5-3 1 16,-5 3 7-16,8 0 3 0,-8 6 7 0,8 0 5 0,-3-5 5 0,2 8 7 0,-7-3 4 15,7 1 4-15,-2-3-6 0,-5 2-10 0,7 5-12 0,1-5-13 0,-8-2-16 16,0 8-14-16,5-6-18 0,-5-2-21 0,7 2-23 0,-7 0-25 0,0 0-28 16,0 0-26-16,0 0-31 0,0 0-28 0,0-6-54 0,0 5-60 0,0-3-62 15,0-1-62-15,0-1-15 0,0 0 12 0,-7 0 22 0,7-3 32 0,-5-1 36 0,5-1 39 16,-8-4 40-16,1 0 43 0,2 0 42 0,-2-4 46 0,7-1 59 0,-7-1 67 0</inkml:trace>
  <inkml:trace contextRef="#ctx0" brushRef="#br0" timeOffset="26646.65">21225 5690 0 0,'5'-24'4'0,"4"6"117"0,-4-2 77 0,-5 6 56 0,7-7 47 16,-7 8 42-16,6 2 41 0,-6-2 36 0,0 2 38 0,0 1 32 0,0 0 32 0,0 5 28 0,0 1 26 15,0-7-80-15,0 7-142 0,0 4-83 0,0-5-50 0,0 5-37 0,0 0-27 0,0 0-26 16,0-4-28-16,0 4-24 0,0 0-25 0,0 0-27 0,0 0-24 0,0 0-33 15,0 0-33-15,0 0-33 0,0 0-24 0,0 0-21 0,0 4-20 0,5 1-20 16,-5-1-24-16,0 2-29 0,0 3-32 0,8-4-51 0,-8 5-58 0,8 0-52 0,-3 1-48 16,2-2-3-16,-7 0 23 0,7 0 25 0,-2 1 29 0,2 1 29 15,-7-1 30-15,8-1 36 0,-8-4 39 0,5 5 45 0,-5-6 48 0,7 2 57 0,0-6 71 0</inkml:trace>
  <inkml:trace contextRef="#ctx0" brushRef="#br0" timeOffset="27079.57">21688 5677 0 0,'5'-5'17'0,"4"5"134"0,-4-6 78 0,8 3 53 0,-8-3 38 0,3 2 33 16,-8-7 34-16,6 7 34 0,1-6 35 0,-7 5 34 0,6-4 36 0,-6 3 30 0,0 2 28 15,0 4-97-15,0 0-168 0,0-5-92 0,0 5-53 0,0 0-29 0,0 0-12 0,0 0-19 0,0 0-19 0,0 0-21 16,0 0-21-16,0 0-17 0,0 5-18 0,0-1-12 0,0 6-9 0,8 0-7 16,-8 0-9-16,0 0 1 0,0 5-3 0,5-1 3 0,-5-1 5 15,0 8 5-15,8-6 11 0,-8 4 4 0,0 2 2 0,5-3-2 0,-5 1-3 0,7-4 1 16,-7 4-3-16,7 1 2 0,-7 1-1 0,5-2-3 15,-5-1-3-15,0 3-4 0,7-2-6 0,-7-4-8 0,8 4-5 0,-8-4-6 0,5-1-3 0,-5 2-6 0,7-3-3 16,-7-2-3-16,0-2-2 0,7 1 1 0,-7 1-2 0,0-7 3 0,0 1 6 0,0-5 10 16,0 0 11-16,0 0 14 0,0 0 16 0,0 0 13 0,0 0 16 0,0 0 9 15,0 0 7-15,0 0 5 0,0 0 2 0,0 0 3 0,-7 0 4 0,7-5 3 16,-7 1 0-16,7-1 3 0,0-1 0 0,-5-4-2 0,5 5-7 0,-8-5-4 16,8 1-7-16,-7 0 1 0,7-7-1 0,-5 2 4 0,-2-1 3 0,7 2 4 15,-7-2-2-15,7-6 1 0,-5 2 0 0,5-5-6 0,-8 5-2 0,8-7-3 16,-5-2 0-16,5 3-3 0,-8-4-2 0,8-2-5 0,0-2-6 0,-6 4-4 15,6-6-8-15,0 7-4 0,0-3-3 16,0 7-3-16,0-6-3 0,6 12-3 0,-6-6-2 0,0 4-6 0,8 5-6 0,-8 1-5 0,5-2-5 0,3 7-3 0,-8-6-1 16,5 11-1-16,2-6-4 0,0 6-2 15,-2-3-2-15,10 4-7 0,-10-3-7 0,2 6-9 0,0-5-15 0,5 5-17 0,-3 5-17 16,2-5-24-16,-4 6-24 0,7-3-33 0,-9 4-32 0,8-3-40 16,-8 6-38-16,11 0-67 0,-11-1-79 0,1 6-70 0,-6-5-63 0,7 4-11 0,-7 1 10 0,6-2 29 15,-12 3 34-15,6-1 42 0,-7-1 47 0,1-4 47 0,1 0 51 0,-3 4 56 0,-5-4 53 16,0 1 68-16,8-8 77 0</inkml:trace>
  <inkml:trace contextRef="#ctx0" brushRef="#br0" timeOffset="27258.79">21636 5809 11 0,'0'5'133'0,"0"-1"82"0,6 2 58 0,-6-6 41 0,0 0 35 0,0 0 34 0,0 0 37 0,0 0 36 0,0-6 40 0,0 6 38 0,7 0 35 0,-7-4-16 0,0 4-44 0,5-5-99 0,-5 5-129 0,0 0-64 0,0 0-33 0,8-6-17 0,-8 6-11 0,0-4-16 0,6 4-18 0,-1-5-22 0,3 5-27 0,-1-6-21 0,-2 2-18 0,9 4-19 15,-1-5-16-15,0 5-23 0,0-4-25 0,1 4-27 0,-1-5-26 0,6 5-34 0,-7 0-34 0,8 0-40 0,-8 0-43 0,9 0-79 16,-3 0-92-16,3 5-71 0,-10-5-59 0,10 0-12 0,-2 0 8 0,1 0 24 0,-1 0 34 16,2-5 43-16,-3 1 44 0,-4-2 48 0,4 0 52 0,3-3 54 0,-8 3 57 15,8-7 73-15,-4 4 85 0</inkml:trace>
  <inkml:trace contextRef="#ctx0" brushRef="#br0" timeOffset="27779.29">22828 5432 28 0,'0'-4'100'0,"0"-6"42"0,0 5 39 0,0-4 35 0,0 3 35 0,0-3 35 16,0 0 36-16,5 2 33 0,-5-2 35 0,0 4 32 0,0 1 33 0,-5-7-31 15,5 7-64-15,0-1-37 0,0 1-21 0,0-2-16 0,0 2-12 0,0-2-18 0,0 1-10 16,0 1-18-16,0 4-19 0,0-5-16 0,0 5-19 0,0-6-15 0,0 6-18 15,0-4-18-15,0 4-14 0,0 0-20 0,0 0-18 0,0 0-14 0,0 0-16 16,0 0-15-16,0 0-10 0,0 0-10 0,0 0-10 0,-7 0-8 0,7 0-4 0,-8 4-3 16,8-4-2-16,-5 6-5 0,-2-1 2 0,0-1-1 0,2 7 0 0,-2-1 2 15,-2-1 1-15,-2 0 2 0,4 6 0 0,-7-6 1 0,2 7 1 0,6-1 3 16,-7 3 2-16,0-2-2 0,0 2 3 0,7 6-1 0,-9-3 0 0,4 3 1 0,3 1-2 16,-5-1 1-16,6 6 2 0,1-2 0 0,0 3 2 0,-1-4 0 0,2 4 2 15,-3-1 0-15,8-2-2 0,-6 2 1 0,6-6 1 0,0 6-1 0,0-2 2 16,0 2-4-16,6-5-3 0,2-1-6 0,-3 4-10 0,2-1-4 0,5-5-9 15,3 4-6-15,-10-2-9 0,14 1-5 0,-4-1-8 0,-3 0-17 0,8-4-20 0,-1 4-19 16,-7-3-18-16,9-3-17 0,-1 1-16 0,-1-4-14 0,1 6-12 0,-1-8-37 16,1 1-44-16,-1 2-67 0,2-7-74 0,-3 6-30 0,-4-6-6 0,4-3 16 15,3 4 28-15,-9-5 30 0,2-5 32 0,-1 0 34 0,1-5 35 0,-4 1 36 0,3-8 37 16,-5-2 52-16,5 0 57 0</inkml:trace>
  <inkml:trace contextRef="#ctx0" brushRef="#br0" timeOffset="33290.92">23374 5642 0 0,'0'-4'13'0,"0"-6"75"0,0 5 42 0,-6-4 36 0,6 3 32 0,0 2 31 0,-7-7 31 0,7 8 27 0,0-4 27 0,-6 4 27 0,6-3 26 0,-8 1 6 0,8 1-8 0,0-2-42 0,0 3-63 15,-5-3-36-15,5 1-18 0,0 1-16 0,0 4-13 0,0-6-12 0,0 0-11 0,0 6-7 16,0-4-9-16,0 4-11 0,0-5-12 0,0 5-14 0,0-4-10 0,0 4-16 0,0 0-13 16,0 0-15-16,0 0-14 0,0 0-18 0,0 0-15 0,0 0-15 0,0 0-18 15,0 0-8-15,0 0-8 0,5 0-3 0,-5 4 1 16,8-4 1-16,-8 5 4 0,6-1 3 0,-6 2 6 0,7 4 6 0,-1-5 5 0,-1 10 11 0,2-6 6 0,2 7 8 15,-4-2 5-15,2 0 3 0,-1 6-2 0,-1-5-4 0,4 4-2 0,-2-4-3 16,-2 4-1-16,1-4-8 0,2 3-6 0,-8 3-7 0,5-2-3 0,3-4-7 0,-8 5-8 16,5-1-5-16,-5-4-8 0,7 4-3 0,-7-4-7 0,7 0-3 0,-7 0-1 15,0 0-1-15,5-2 2 0,-5-4 5 0,0 3 7 0,0-3 10 0,0 1 7 16,0-1 14-16,0-4 14 0,0-1 17 0,0 2 17 0,0-6 20 0,0 0 24 16,0 0 20-16,0 0 19 0,0 0 13 0,0 0 5 0,0 0 5 0,-5 0-1 15,5-6 2-15,-7 6 1 0,7-4 0 0,-7-1-3 0,7 1-3 0,-5-5-7 0,5 3-9 16,-8 0-16-16,3-3-17 0,5 3-19 0,0-3-11 0,-8 0-10 0,2-1-3 15,6 4-6-15,0-3-2 0,-5 0-9 0,5-2-10 0,-7-2-8 0,7 3-9 16,0-1-7-16,0-4-3 0,0 6-5 0,0-5-1 0,0-1 1 0,0 0 3 16,0 1 1-16,7-2-1 0,-7 1-1 0,5 2-1 0,-5-7 0 0,6 4 0 0,2 3 0 15,-8-1-1 1,5-1 2-16,3-1-1 0,-3 2 0 0,2 4 0 0,0 1 0 0,-2 0-1 0,3 2 3 0,-1-2 0 0,6 4 4 0,-7 1 1 0,-1-2 2 0,10 3 1 16,-3-3 4-16,-5 6 2 15,7-5 3-15,-9 5 2 0,8 0 2 0,1 5 1 0,-2-5-1 0,-4 6-2 0,3 3 1 0,-3-5-3 0,-3 7-2 0,11-8 3 16,-11 13 3-16,0-7-1 0,3 6 0 0,-3 0 0 0,-5 0 0 0,8 4-1 15,-2-1-1-15,-6 3-7 0,0-2-10 0,7 2-11 0,-7-2-17 0,0-1-13 0,0 3-16 16,0-2-14-16,-7 1-17 0,7-1-11 16,0 0-8-16,0 1-10 0,-6-5-14 0,6 4-16 0,-8-4-18 0,8 0-15 0,0 0-11 0,0-6-9 0,-5 1-10 0,5 4-16 15,0-7-22-15,0 2-21 0,0-5-22 0,5 5 0 0,-5-4 10 0,0-5 14 32,8 6 24-32,-8-6 26 0,0 0 27 0,6 0 32 0,1-6 29 0,-7 6 30 0,6-5 31 15</inkml:trace>
  <inkml:trace contextRef="#ctx0" brushRef="#br0" timeOffset="33736.25">23908 5690 90 0,'0'-13'169'0,"-7"-1"46"0,7-1 31 0,0 5 30 0,-6-5 28 0,6 6 32 0,0-6 32 0,-5 6 29 0,5-1 30 0,-9-1 24 0,9 7 24 0,-7-5-65 0,2 3-114 0,5 1-71 0,0 1-49 0,-6-2-19 0,6 0-6 0,0 6-10 16,0 0-16-16,0 0-22 0,0 0-23 0,0 0-23 0,0 0-19 0,0 0-16 15,0 0-18-15,0 0-8 0,-7 0-7 0,7 6-8 0,0 0-9 0,0-2-4 16,-6 1-1-16,6 4 3 0,0 1 3 0,0 1 5 0,0-1 6 0,0 4 2 0,0-4 6 15,0 4 6-15,0 0 5 0,0 1 0 0,0 0-8 0,0 0 0 0,0 0 1 16,6 0 0-16,-6-6-2 0,7 4-2 0,-7-1-3 0,6-3-2 0,-1 6-5 0,2-6 1 16,2 1 1-16,-4-5 1 0,1 5 3 0,1-1 2 0,7-3 4 0,-7-2 3 15,4-4 6-15,-3 5 3 0,5-5 3 0,-8 0 2 0,9 0 3 0,-2-5 5 16,-4 1 3-16,5-2 4 0,-2 2 3 0,5-7 4 0,-11 2 2 0,8-1 6 16,-8 1 6-16,11-6 6 0,-11 6 3 0,1-7 5 0,-1 7 3 0,3-6 1 0,0 0-1 15,-8 0 1-15,5 0-2 0,-5 2-2 0,0-8 1 0,0 7-5 0,0 0-3 16,0-7-7-16,-5 7-7 0,-3-5-6 0,0 4-9 0,3-4-6 0,-1 4-9 0,1 1-6 15,-11-2-7-15,11 7-6 0,-8-6 0 0,8 6-10 0,-11 3-6 0,11-4-7 16,-1 6-7-16,-7 4-9 0,5 0-6 0,1 0-2 0,-5 4-4 0,5 2 2 16,-6-2 0-16,8 7 1 0,-9-2 5 0,9 6 3 0,-11-2 2 0,11 3 5 15,-8 4 5-15,8-1 6 0,-4 2 7 0,2-3 2 0,2 7 6 0,-1-6-1 16,-1 5 0-16,1 0-3 0,6-3 0 0,-8 3-2 0,8-5 2 0,0 2-4 0,0-2-2 16,8-1-10-16,-8 3-13 0,6-6-10 0,1 3-11 0,-1-3-11 0,-1 1-11 15,2-3-10-15,7 2-8 0,-8-1-11 0,6 2-9 0,4-1-14 0,-5-6-20 0,2 6-24 16,0-5-32-16,1-1-32 0,-2-4-35 0,9 5-36 0,-10-10-35 0,5 5-5 15,2-1 10-15,-4-4 19 0,-2-4 20 0,7 4 26 0,-6-5 23 0,0-1 29 16,8 2 31-16,-16-1 39 0,9-4 40 0,-1-1 46 0,0-5 64 0</inkml:trace>
  <inkml:trace contextRef="#ctx0" brushRef="#br0" timeOffset="33938.41">24279 5706 24 0,'0'-16'114'0,"-5"3"52"0,5-7 39 0,-8 5 34 16,3 1 30-16,-2 0 32 0,7-1 33 0,-9 6 33 0,4-1 32 0,-1-1 29 15,6 1 28-15,0 7-32 0,-7-8-68 0,7 11-64 0,0-4-60 0,0 4-33 16,0 0-20-16,0 0-15 0,0 0-18 0,0 0-21 0,0 0-24 0,0 0-20 15,0 0-15-15,0 0-9 0,0 0-4 0,7 0-5 0,-7 4-3 0,6-4-1 16,-6 5-3-16,5 1 1 0,4 3 0 0,-2-5 4 0,6 7 2 0,-8-1 2 16,9 4 5-16,-9-4-2 0,8 4-2 0,1 0-11 0,-2 1-12 0,2 0-22 0,-1 0-26 15,0 0-23-15,0 0-22 0,0 3-27 0,0-2-27 0,0-1-29 0,1-2-27 16,-1 7-30-16,-8-5-32 0,9-1-39 0,-2-5-42 0,-4 6-45 0,-2-4-42 0,7-1-27 16,-8-1-23-16,2-5 10 0,2 1 19 0,-9 1 28 0,5-2 34 0,-5-4 38 15,0 0 38-15,0 0 40 0,0 0 40 0,6-4 44 0,-6-7 47 0,0 11 46 16,0-4 63-16</inkml:trace>
  <inkml:trace contextRef="#ctx0" brushRef="#br0" timeOffset="34111.5">24519 5784 65 0,'-5'-14'140'0,"5"4"46"16,-7-5 38-16,7 0 35 0,-6 2 34 0,6-2 36 0,-6-6 36 0,6 6 33 16,-8-3 37-16,1-2 33 0,2 6 32 0,5-1-46 0,-6-1-94 0,-2 7-53 0,8 0-32 15,-5 0-19-15,5 3-12 0,-8 1-18 0,8 1-21 0,0-2-25 16,0 6-28-16,0 0-26 0,0 0-28 0,0 0-19 0,-5 6-16 0,5-6-15 0,-8 4-14 16,8 7-13-16,-6-8-15 0,6 12-9 0,-5-6-9 0,5 7-3 0,-8-1 3 15,8-1 1-15,-7 6 5 0,1-2 6 0,6 3 5 0,-8-2-13 0,8 1-19 0,-5-1-27 16,5 2-29-16,-5 1-25 0,5-1-26 0,-8-2-33 0,8 1-32 0,-6-1-51 15,6 0-54-15,-7 1-91 0,7-5-99 0,0 4-38 0,-6-4-11 16,6 6 18-16,0-8 29 0,-7 2 37 0,7-6 42 0,-5 3 42 0,5-3 42 0,-9-5 46 16,9 1 51-16,0-5 57 0,0 0 63 0</inkml:trace>
  <inkml:trace contextRef="#ctx0" brushRef="#br0" timeOffset="34380.31">24696 5559 0 0,'7'-18'11'0,"-2"-3"122"0,4 6 70 15,-4-3 50-15,-5 2 41 0,7 1 40 0,-7 2 36 0,6-2 39 0,-6 5 35 16,0 0 37-16,0 0 34 0,0 6 34 0,0-6 31 0,0 6-85 0,5-3-154 16,-5 7-75-16,0 0-38 0,0 0-25 0,0 0-24 0,0 0-23 0,0 0-27 0,0 0-20 15,0 0-22-15,0-3-15 0,0 3-9 0,9 3-12 0,-9-3-11 0,7 7-8 16,-7-3-8-16,5 1-4 0,2 0-4 0,-1 5 1 0,-6-1 1 0,6 0 7 16,2 7 4-16,-1-7 2 0,-7 11 2 0,5-7-6 0,-5 8-11 0,6 3-13 15,-6-4-20-15,8 9-18 0,-8-4-19 0,0 4-18 0,5 0-15 0,-5 1-18 0,0 0-15 16,0-2-23-16,0-3-17 0,8-1-26 0,-8 0-21 0,0 0-23 0,5-3-20 0,-5-6-27 15,0 4-25-15,8-4-42 0,-8 0-46 0,0-2-41 0,0 2-35 0,0-6-1 16,0 3 19-16,0-3 25 16,0-5 31-16,0 1 35 0,0-5 38 0,-8 4 36 0,8-4 37 0,0 0 45 0,-5 0 48 0,5-4 56 0,-8-1 73 0</inkml:trace>
  <inkml:trace contextRef="#ctx0" brushRef="#br0" timeOffset="34569.36">24664 5814 0 0,'0'0'14'0,"-7"-5"128"0,0-1 77 0,7 6 54 0,0-4 46 0,-5-1 36 0,5-1 34 0,0 6 29 0,0-4 29 0,0-1 30 15,0 1 26-15,0-1 32 0,5 1 26 0,-5 4-88 0,7-6-158 0,-7 0-85 16,7 3-44-16,-2-3-29 0,3 0-21 0,0 2-16 0,-3-1-9 0,8 1-12 0,-8-1-12 16,4 5-17-16,3-4-14 0,-1-2-26 0,5 6-35 0,-11-5-36 0,8 5-40 15,1 0-40-15,-2 0-38 0,2 0-44 0,-9 0-47 0,8 0-105 0,1 5-131 16,-9-5-54-16,10 0-17 0,-1 0 5 0,-9 0 16 0,0-5 29 0,9 5 38 0,-7-4 43 16,-1-8 45-16,1 9 49 0,0-7 51 0,0-4 57 0,-2-1 64 0</inkml:trace>
  <inkml:trace contextRef="#ctx0" brushRef="#br0" timeOffset="34964.18">25354 5599 0 0,'8'5'5'0,"-3"-5"108"16,-5 0 53-16,7 0 28 0,-7-5 14 0,6-1 16 0,-6 3 12 0,5-7 19 0,-5 4 22 0,0-3 22 0,0 3 19 0,0-3 19 0,0 4 17 16,0 1-81-16,-5-2-135 0,5 0-51 0,-6 2-15 15,-1-5 9-15,7 4 17 0,-5-1 12 0,-3-3 8 0,0 5-2 0,3-8-7 0,-1 9-6 0,-2-3-3 16,3 2 2-16,5-1 3 0,-8-1 5 0,3 2 5 0,-2-1 8 15,7 5 7-15,-7-4-1 0,2-1-2 0,-2-1-8 0,-1 6-6 0,8-4-9 0,-5 4-9 0,-3-6-9 16,8 6-13-16,-6-4-14 0,1 4-13 0,-3 0-14 16,0 0-15-16,3 0-17 0,-1 0-18 0,-1 0-10 0,-7 4-9 0,7-4-2 0,2 6-5 0,-1-2 2 15,-7 2 0-15,5 3 2 0,3-4 2 0,-2-1 2 0,0 7 2 0,7-1 2 16,-5 0-1-16,-3-1 2 0,8 0 2 0,-7 2 2 0,7-2 3 0,0 1 2 0,0 0 2 31,0 4 2-31,0 1 3 0,0-6 0 0,0 7 2 0,0-1 2 0,0-6-1 0,7 6 5 16,-7-5 2-16,8 5 0 0,-3-1 2 0,-5-4 3 0,7 5 2 0,0 0 5 15,6-6 4-15,-5 4 4 0,3 2 2 0,-6-3 4 0,11 1 3 0,-4 2 4 16,-1-6 2-16,-3 6 0 0,5-5 4 0,1 4 0 0,-9-4 2 0,10 1-3 16,-10-1-3-16,2-5-2 0,5 3-5 0,-4-3-5 0,-8 5-2 0,5-5 0 15,-5 1-4-15,8-3 0 0,-8 3-2 0,0 0-2 0,0-6 0 0,0 4 3 0,0 1 1 16,-8-1 2-16,8 2 2 0,-5-3-2 0,5 3-6 0,-8-6-9 0,3 6-10 16,-2-3-14-16,-5 3-14 0,5 0-15 0,-6-2-18 0,5 1-20 0,-3-1-20 15,-5 1-21-15,5-1-23 0,-1 2-31 0,-4-6-36 0,5 5-68 0,-2-1-83 0,5-4-46 16,-4 5-28-16,0-5 3 0,-3 0 15 0,10 0 24 0,-9 0 28 0,9 0 31 15,-3 0 32-15,-5 0 34 0,13-5 36 0,-6 1 43 0,-1-1 48 0,7 5 67 16,-5-6 81-16</inkml:trace>
  <inkml:trace contextRef="#ctx0" brushRef="#br0" timeOffset="35832.39">25785 5711 0 0,'0'0'7'0,"0"0"117"0,-8-5 66 0,8 1 45 0,-7-2 36 0,7-3 36 0,-5 3 32 0,5-3 29 0,-8 0 26 0,8 3 25 0,0-3 22 0,-6 3 21 0,6-4 23 0,-5 6-84 0,5-1-143 0,0 0-66 0,-8 1-29 0,8-2-10 16,-8-3-6-16,8 3-9 0,-5 6-8 0,5-3-9 0,0-4-2 0,0 7-3 15,0 0-4-15,-6-3-5 0,6 3-5 0,0 0-10 0,0 0-8 0,0 0-16 0,0 0-14 16,-7 0-17-16,7 0-15 0,-5 0-10 0,5 0-12 0,-9 3-10 0,4-3-7 16,5 7-5-16,-7-4-5 0,1-3-4 0,-1 6-3 0,0 3-3 0,0-3-2 15,2-2 2-15,-2 6 4 0,1 0 6 0,0-6 5 0,-2 7 0 0,1-1 3 16,2-1-1-16,5-4 1 0,-9 5-2 0,4-1 0 0,5-3-2 0,0 3-3 15,-5 1 1-15,5-5-3 0,0-1-4 0,0 5-2 0,-8-3-3 0,8 0-3 0,0 3-1 16,8-3-3-16,-8-2 3 0,0 1 1 0,0-5 4 0,0 4 3 0,5 1 3 16,-5-5 8-16,5 4 4 0,-5-4 3 0,9 6 8 0,-4-6 6 0,2 0 7 15,1 0 5-15,4 0 2 0,-5 0 5 0,-2-6 1 0,9 6 1 0,-1-4 3 0,-1-1 5 16,2 1 2-16,-1-1 1 0,0 1 0 0,0-2 2 0,1-3 3 0,-2 3 4 16,1-4 6-16,-6 1 5 0,5 4 6 0,1-5 4 0,-5 1 7 0,3-3 3 15,-11 3 2-15,7 0 0 0,2 0 2 0,-4-1 3 0,-5-1-1 0,0-3-4 0,0 4-3 16,0 0-4-16,0-5-6 0,-5 5-7 0,-4 1-10 15,9-6-6-15,-7 6-8 0,2 0-8 0,-1-3-9 0,-2 3-11 0,-5 5-9 0,8-7-11 16,-2 7-10-16,-5-1-4 0,-3 1-6 0,10 4-6 0,-9 0-3 0,1 0-5 0,0 4-2 16,0 1-3-16,-1-1-3 0,2 7 1 0,-1-2-4 0,-1 1-1 0,2 5 2 15,6 0 0-15,-8 0 1 0,7-2 2 0,-7 2 2 0,9 0 3 0,0 4 1 0,-8-4 3 16,13 0 1-16,-8 0 4 0,2 0 4 0,-1 0 3 0,1-2 3 0,6 2 2 16,-7 0 3-16,7 0 2 0,0-2 4 0,0-2 1 0,0 4 5 0,0-1-1 0,0-5 3 15,0 6-1-15,7 0 0 0,-7-4-1 0,6-3 0 0,-6 7-2 0,7-4-1 16,-1-2-1-16,2 6-5 0,-3-5-4 0,8-1-12 0,-8 0-17 0,9 3-7 0,-7 1-1 15,7-4-6-15,-1-3-7 0,-1 3-5 0,2 3-7 0,4-9-5 16,-4 3-2-16,4-2 1 0,-2 1 0 0,3-5 5 0,1 0 6 0,-1 0 8 0,7-5 12 16,-8 1 2-16,2-2 1 0,8 3 4 0,-10-9 5 0,1 8 9 0,7-7 7 0,-5 2 6 15,-2 0 7-15,0-7 3 0,1 7 4 0,-1-6 11 0,-7 6 14 0,2-7 16 16,5 2 16-16,-4-1 18 0,-10 2 20 0,9-3 13 0,-9-4 17 0,3 7 16 16,-3-2 14-16,2-6 14 0,0 3 14 0,-7-1 6 0,7-2 7 0,-7-3-4 15,0 5-3-15,0-5-7 0,-7 3-5 0,7-3-10 0,-7 5-12 0,7 0-10 16,-7 4-15-16,2-5-13 0,-3 4-14 0,3 3-13 15,-1 2-13-15,-2 2-9 0,3 5-7 0,-2-1-10 0,-1-2-6 0,2 4-9 16,0-3-12-16,-1 6-9 0,2 0-6 0,-4 0-4 0,2 6-4 0,2-6-2 0,-1 3-3 0,-1 4 1 0,1-2-4 16,-7-1-2-16,6 5-1 0,1-3 0 0,0 3 1 0,-1 0 0 0,-1 3 3 15,3-3 3-15,5 0 0 0,-6 6 0 0,-2-6 2 0,8 7 1 16,-5-1 0-16,5-6 1 0,0 6-3 0,0 0 4 0,0-2 1 0,0 2 3 0,0 0 6 16,0 0-1-16,5 0 1 0,-5-2 5 0,8 2 4 0,-2 1 4 0,-1-2 6 0,3 1 2 15,-1 0 0-15,-1-1 5 0,7 0 4 0,-8 1 3 0,9 1 2 0,-7-3 3 0,4 7 3 16,-4-5 4-16,7 0 7 0,-7-5 1 0,5 5 1 0,-4-6-2 0,-1 6-1 15,-2-6 0-15,3 1-1 0,-2-1-1 0,-1-4-1 0,3 5-1 0,-8 0-2 0,5-5-5 16,-5 4-1-16,7-3-7 0,-7-2-3 0,7 7-4 0,-7-1-2 16,0-5-1-16,0 4-3 0,0 1 0 0,0-1-2 0,-7 0 2 0,7 3-2 0,0-3-2 15,-7 1 3-15,2-1-2 0,5 0-2 0,-8 3-3 0,3 1-10 0,-1-4-11 16,6 2-12-16,-8-2-18 0,3 1-18 0,-2 1-23 0,-1-7-26 0,2 6-27 16,0-1-22-16,-1 2-32 0,2-1-32 0,-4-5-66 0,2 5-78 0,2-1-71 15,-1-5-67-15,-7 7-16 0,5-8 10 0,3 4 21 16,-2-2 32-16,1-5 35 0,-7 4 42 0,5-4 39 0,3 0 41 0,-9-4 46 0,9 4 49 0,-10-5 66 0,9-5 74 0</inkml:trace>
  <inkml:trace contextRef="#ctx0" brushRef="#br0" timeOffset="36417.18">26357 5623 82 0,'0'-9'149'0,"0"3"43"0,0-3 35 0,0 3 34 0,0 3 35 0,0-7 35 0,-5 4 38 0,5 1 36 0,0 1 35 0,0-2 37 0,-9 3 35 0,9-3-54 0,0 1-103 0,0 1-54 0,0-2-28 0,0 6-13 0,0-6-13 0,0 6-13 0,0-4-19 0,0-1-20 15,0 5-21-15,0-4-21 0,0 4-21 0,0 0-21 0,0 0-19 0,0 0-19 0,0-5-18 0,0 5-16 16,0 0-13-16,9 0-11 0,-9 0-7 0,0-6-8 0,0 6-5 0,5 0-4 0,-5 0-2 15,5 0-4-15,3 6-2 0,-8-6-3 0,5 5-1 0,11-5 0 16,-11 4 0-16,1 5 3 0,7-3 3 16,-5 4 2-16,4 1 4 0,-5 2 3 0,5 1 0 0,-4 2-2 0,-3-1 0 0,2 3-6 0,0 3-5 0,-2-2-7 0,2-1-10 15,2 3-8-15,-9-2-12 0,5 2-10 16,-5-2-8-16,0-1-10 0,0 3-6 0,0-2-8 0,0 1-7 0,-5-1-4 0,5 0 0 0,0-4 5 0,-9 5 8 0,9-10 9 16,-7 5 7-16,2-6 13 0,5 6 15 0,-7-9 13 0,7 3 10 0,0-5 15 15,-7 1 10-15,7-5 14 0,0 4 12 0,0-4 9 16,-5 0 7-16,5 0 5 0,0 0 3 0,-8 0 1 0,8 0 2 0,-7-4 0 0,7 4-2 0,-5-5 0 0,5 5-2 15,-7-4 1-15,7-1-1 0,-7-5-1 0,7 4 2 0,-5-3-1 0,5 3 0 16,0-3-3-16,-8 0 2 0,8-1-2 0,0 1 3 0,0-2-1 16,0-4-1-16,0 2-2 0,0-3-3 0,0 1-3 0,8 1-7 0,-8 0-4 0,5-6-8 0,-5 1-5 15,7-5-5-15,0 3-5 0,-2 2-4 0,10-5-6 16,-10 0-6-16,2 3-3 0,5-3-5 0,4 5 2 0,-11 0 2 0,8 4-1 0,-8 0 4 0,9 6 2 31,-7-3 7-31,4 3 4 0,5 5 7 0,-11-1 1 0,8 5 0 0,-7 0 1 16,9 0 0-16,-4 0 4 0,-3 0 2 0,5 5 0 0,-6-1-3 0,5 1 1 0,-5 5 0 15,-2 0-4-15,3 4-4 0,-2 1-4 0,1 1-3 0,-1 2-1 0,-1 2 0 0,-5 0-8 16,8-2-9-16,-8 6-14 0,0-3-15 0,8 3-14 0,-8-5-15 16,0 6-18-16,0-5-18 0,0-1-22 0,0 0-21 0,0 1-20 0,0-4-19 0,0 2-20 15,0-3-21-15,5 0-34 0,-5 0-38 0,0-5-41 0,8-1-35 0,-8 0-20 16,0 3-14-16,5-8 11 0,0 5 23 0,4-4 28 0,-9-1 31 0,7 2 31 16,-2-6 32-16,1 0 36 0,2 0 35 0,5 0 47 0,-8-6 49 0</inkml:trace>
  <inkml:trace contextRef="#ctx0" brushRef="#br0" timeOffset="36733.43">26905 5878 78 0,'5'-15'148'0,"-5"4"43"0,0-8 38 0,0 4 34 0,0 0 30 0,0-4 34 0,0-5 36 0,0-1 34 0,0 7 35 0,0-9 35 0,0 3 33 0,0 0-52 0,0 5-103 0,-5-5-51 0,5 8-24 0,0 2-16 0,0 1-14 0,0 2-17 0,0 1-16 0,0 4-25 0,0 2-27 0,0 4-27 15,0 0-26-15,0 0-24 0,0 0-22 0,0 0-14 0,0 0-11 0,0 0-8 16,0 4-5-16,0 8-6 0,0-8-4 0,0 7 0 0,5 2 4 0,-5-2 3 16,0 8 3-16,0-4 9 0,0 3 4 0,7 3 4 0,-7-2 0 0,0-1-4 15,0 9-8-15,0-9-7 0,6 1-6 0,-6 6-5 0,0-5-4 0,7-1-1 0,-7 0-1 16,7-4-4-16,-7 6-2 0,7-8-2 0,-7 7-2 0,5-5 0 0,3 0 0 15,-3-5-1-15,1 5 0 0,2-6 0 0,-3 1 2 0,2-1 0 0,2-4 2 16,-4-1 1-16,1 2 3 0,6-1 3 0,-3-1 3 0,-4-4 6 0,8 0 1 0,-6 0 3 16,7-4 3-16,-9-1 3 0,9-1 4 0,-9 2 3 0,2-1 5 0,6-4 4 15,-6-1 3-15,0 1 1 0,-2-3 0 0,3 3-2 0,-8-4 0 0,7-2-2 16,-1 4-2-16,-6-4-4 0,0 2-2 0,0-8-7 0,6 6-9 0,-6 2-12 0,0-8-18 16,0 2-15-16,0 1-13 0,0 3-18 0,0-6-16 0,0 2-20 0,-6-2-22 15,6 3-19-15,0 3-19 0,0 0-21 0,0 1-19 0,-6 0-17 0,6 4-17 16,0 5-24-16,0-1-28 0,-7 3-42 0,7-4-45 0,0 7-51 0,0 0-50 0,0 0-5 15,-8 7 14-15,8-4 28 0,0 3 29 0,0-1 32 0,0-1 36 0,0 6 35 16,0-5 39-16,0 0 44 0,-5 5 49 0,5-6 53 0,0 7 65 0</inkml:trace>
  <inkml:trace contextRef="#ctx0" brushRef="#br0" timeOffset="37378.71">27218 5735 88 0,'5'4'167'0,"1"-4"48"16,-6 0 36-16,0-4 33 0,0-1 32 0,7 5 35 0,-7-4 37 0,0-5 35 15,0 3 32-15,0 1 32 0,0-5 31 0,6 1-61 0,-6-1-112 0,0-1-67 16,0 2-41-16,0 0-21 0,8-1-5 0,-8 0-11 0,7-4-11 0,-7 4-15 15,0-1-20-15,5-2-16 0,-5 2-13 0,6 1-12 0,-6 1-13 0,0 4-9 16,8-5-12-16,-8 4-10 0,5-3-11 0,-5 5-10 0,8 4-7 0,-8-5-9 16,5 5-5-16,-5 0-7 0,7 0-6 0,-7 0-2 0,7 0-6 0,-7 5-1 0,5-1-2 15,3 5-2-15,-1-3-1 0,-7 4-1 0,6 4 1 0,1 1 0 0,-1 1 2 16,-1 2 1-16,3-3 2 0,-8 4 0 0,8 2 0 0,-8-3 0 0,5 3-1 0,1-2-7 16,-6-1-7-16,0 3-13 0,7-2-12 0,-7 5-16 0,0-3-13 0,5-3-12 0,-5 3-7 15,0-2-9-15,9-4-6 0,-9 3-3 0,0 3-5 0,5-8 0 0,-5 2-5 16,7-3 5-16,-7 1 6 0,6-4 6 0,-6-3 12 0,0 3 12 0,0-4 19 15,0 2 16-15,5-4 16 0,-5-3 17 0,0 0 17 0,0 0 15 0,0 0 15 0,0 0 8 16,0 0 8-16,0 0 2 0,0 0 4 0,-5-3 5 0,5 3 8 0,0-7 1 16,-6 2-1-16,6 1-2 0,0-7-6 0,0 7-7 0,-7-5-9 0,7 0-9 15,0 3-11-15,-5-9-3 0,5 6-3 0,0-1 0 0,0-5-5 0,0 6-4 16,0-6-1-16,-9 0-5 0,9 0-2 0,0 0-3 0,9 0-5 0,-9-4-1 0,0 4-4 16,0-4-4-16,5 1-2 0,-5 3-3 15,7-6 0-15,-7 2 0 0,6-2-2 0,-6 8-3 0,5-1-5 0,4-1-6 0,-9-1-3 0,0 7-5 0,7 0-2 16,-2 3-4-16,-5 2-1 0,8-1-1 0,-2 5 2 15,-6 0 0-15,5 5-1 0,3-5 1 0,-1 10-1 0,-2-6 4 0,2 6 8 0,0 4 3 0,-2-3 9 0,3 2 3 16,5 2 5-16,-7 6 5 0,1-6 0 0,-1 3 4 0,2-2 2 0,-3 3-1 16,-5-1 1-16,8-3-2 0,-3 6-3 0,-5-8-5 0,5 2-9 0,-5 0-6 15,9 0-6-15,-9-6-3 0,0 1-2 0,5 1 0 0,-5-2-1 0,0 1 1 16,7-5 0-16,-7-1 5 0,0-4 9 0,0 0 6 0,0 0 11 16,0 6 14-16,0-6 14 0,0 0 14 0,0 0 15 0,0 0 7 0,0 0 8 0,0 0 3 0,0 0-2 15,0 0 0-15,0-6-2 0,0 2-4 0,-7 4-7 0,7-5-4 0,0-5-9 0,-5 4-8 16,5 3-6-16,0-3-7 0,-9-3-10 0,9-2-4 0,0 7-4 0,-5-5-1 15,5-1 2-15,0-1-2 0,-5-4 2 0,5 6 2 0,0-1 0 0,0-5-1 16,-8 0 5-16,8 2 1 0,0-2 0 0,0-6 3 0,8 8 1 0,-8-7-3 16,0 1 0-16,5-2-3 0,-5 3-2 0,5 2-2 0,4-2-1 0,-4 3-2 15,-5-1-3-15,7 2-2 0,1 4-2 0,-3 1-4 0,-5 0-5 0,7 3-1 0,0 0-3 16,-2 6 1-16,-5 0 5 0,7 0 3 0,-1 0 1 0,8 6 3 0,-7 4 4 16,-2-5 3-16,9 10 0 0,-7-6 4 0,4 7 2 0,-3 2 4 0,0-3 3 15,-3 4 2-15,1 2 0 0,1-3-1 0,-1 7-4 0,2-5-3 0,-8-1-6 16,0 6-14-16,7-7-14 0,-7 3-20 0,0-6-22 0,0 3-22 0,0 3-19 15,0-6-25-15,-7-2-27 0,7 2-36 0,0 0-40 0,0 0-50 16,-8-5-52-16,8 5-87 0,0-6-104 0,0 6-31 0,0-6 3 0,0 1 19 0,0-1 31 0,0 3 34 16,0-9 36-16,0 3 41 0,8-6 42 0,-1 0 50 0,-7-6 54 0,5 3 58 0,1-4 63 0</inkml:trace>
  <inkml:trace contextRef="#ctx0" brushRef="#br0" timeOffset="37631.28">28121 5882 0 0,'7'4'18'0,"0"1"151"0,0 1 112 0,-1-6 79 0,1 0 60 0,-7 0 41 0,0-6 31 0,5 6 24 0,-5-5 25 0,0 1 24 0,0 0 28 0,0 4 25 16,0-5 25-16,0 5-102 0,0-6-177 0,0 6-131 0,-5 0-103 0,5 0-54 0,0-4-26 0,0 4-9 15,-7-6-2-15,7 6 0 0,0 0-1 0,-6 0-8 0,6 0-7 0,0 0-9 16,0 0-11-16,-7 0-10 0,7 0-8 0,0 0-3 0,0 0-5 0,0 0-1 16,0 0-2-16,0 0-5 15,0 0 0-15,0 0-3 0,0 0-1 0,0 0 0 0,0 0 2 0,0 0 2 0,7 6 2 16,-1-6 2-16,1 0 2 0,-2 0-10 0,3 4-8 0,3-4-18 0,4 0-18 0,-1 0-20 0,-4 0-23 0,11 6-28 0,-1-6-33 15,-8 0-50-15,9 0-58 0,-3 0-96 0,2 5-107 0,0-5-43 0,-1 0-11 16,2 0 12-16,-3-5 25 0,3 5 35 16,-2-6 37-16,1 2 44 0,-8-2 42 0,8 1 49 0,-7-5 52 0,5 1 60 15,-4 0 66-15</inkml:trace>
  <inkml:trace contextRef="#ctx0" brushRef="#br0" timeOffset="37995.31">28766 5672 0 0,'0'0'20'0,"0"0"136"16,0 0 75-16,0-9 52 0,0 3 40 0,0-3 33 0,-5-1 31 0,5 0 31 15,0 0 30-15,0 0 30 0,0 1 30 0,0 0 24 0,0-1 29 0,0 4-99 16,0 1-169-16,0-5-82 0,0 7-35 0,-8-8-18 16,8 7-7-16,0-2-7 0,0-4-8 0,-6 5-10 0,6 1-16 0,-7-1-14 0,7-1-14 0,-6 6-13 0,6-4-18 15,-7-1-13-15,2 5-16 0,5 0-15 0,-9-4-14 0,4 4-10 16,0 0-8-16,-3 0-7 0,-5 0-4 0,5 4-3 0,3-4-2 0,-9 5 1 0,9-1 0 16,-8 2 3-16,6-1 1 0,-5 4-1 0,5-5 2 0,-1 8-2 0,3-3-1 0,-3 0-3 31,-3 1-2-31,11 1-1 0,-7-1-3 0,-2 4-1 0,9-4 0 0,-5-1-3 0,5 6 0 0,0-5 1 0,0 5-1 0,0-6 4 0,0 0 5 0,0 6 4 15,5-5 6-15,-5 5 5 16,9-6 3-16,-2 0 6 0,-2 6 4 0,1-3 4 0,2 1 5 16,5-4 4-16,-6 2 7 0,5 4 4 0,-5-5 5 0,6 3 2 0,0-2 4 15,-2 4 4-15,-3-5 11 0,5 3 8 0,0-2 7 0,1 4 3 0,-2-6 4 16,1 6 1-16,-7-5-1 0,2-1-3 0,4 0-1 0,-6 3-5 0,0-3-5 16,2-5-3-16,-8 5-1 0,0-3-8 0,7 3-7 0,-7-4-9 0,0 2-5 0,0-4-2 15,-7 3-3-15,7-2-5 0,-8 1-7 0,8-1-12 0,-6 1-9 0,0 1-18 16,-1-6-20-16,2 4-23 0,-3 1-25 0,2-5-31 0,-1 6-31 0,1-6-47 15,-6 4-53-15,3-4-95 0,-1 0-111 0,2 0-45 0,-5-4-7 0,5 4 14 0,-3-6 23 16,3 6 33-16,3-5 35 0,-3-5 41 0,-4 5 41 0,12 1 46 0,-7-5 48 16,2 0 57-16,5-3 62 0</inkml:trace>
  <inkml:trace contextRef="#ctx0" brushRef="#br0" timeOffset="39699.92">28851 5717 0 0,'0'0'40'0,"7"0"159"0,-1 0 96 16,-6-6 66-16,7 1 44 0,-7 1 35 0,6-2 23 0,-6 0 25 0,7-3 27 0,-7 5 25 15,6-1 26-15,-6-4 27 0,0 3 24 0,0 2-120 0,7-1-205 0,-7 5-110 16,0 0-62-16,0 0-26 0,0 0-11 0,0 0-3 0,0 0 2 0,0 0-5 16,0 0-11-16,0 0-12 0,0 0-13 0,0 0-13 0,0 0-17 0,0 0-12 15,0 0-11-15,0 5-9 0,-7-1-9 0,7 2-4 0,0-3-2 0,0 3 2 16,0 3 3-16,0 0-2 0,0 3 2 0,0-3-4 0,0 1-2 0,0-1-3 0,0 0 0 16,0 6-5-16,0-3-5 0,0-3-4 0,0-5-3 0,0 5-6 0,7 2-2 15,-7-7 0-15,7 7-1 0,-7-7 4 0,7 2 4 0,-2 3 9 0,3-5 9 16,-3 1 6-16,1 1 7 0,2-2 7 0,4-4 4 0,-4 5 8 0,4-5 3 15,0 6 6-15,2-6 6 0,-1 0 3 0,0 0 4 0,0-6 3 0,0 6 4 0,0 0 2 16,0-5 5-16,-7 1 6 0,7-2 4 0,2 1 6 0,-10-4 9 0,7 5 5 16,-5-6 5-16,1-1 5 0,-2 2 5 0,1-1 1 0,-1 1 0 0,-1 0 1 15,-5-6 0-15,7 3-3 0,-7-1-4 0,0-2-7 0,0 0-4 0,0 0-6 16,0 0-10-16,-7-3-5 0,7 2-12 0,-5 2-8 0,-1 0-12 0,6 0-7 0,-7-2-4 16,1 7-10-16,-2 0-4 0,1-2-8 0,2 7-4 0,-2-2-4 0,2 0-4 15,-10 2-6-15,10 4-2 0,-3 4-2 0,2-4 0 0,-7 6 1 0,6 4-2 0,-5-5 3 16,5 4-1-16,-6 6 1 0,5-6 1 0,-3 7 0 0,4-1 1 15,-7 3-4-15,9-2 1 0,-2 2-2 0,1 3-2 0,0-6-4 0,-2 4-3 0,1-1-5 16,7 3-3-16,-5-6-5 0,5 4-7 0,0 1-7 0,-8-6-7 0,16 0-5 16,-8 1-1-16,0 1-2 0,5-3-2 0,2 2-1 0,1-4-4 0,-2-2-3 15,0 6-6-15,1-5-3 0,6-1-6 0,0-3-4 0,-2 3-7 0,5-3-13 16,-4-2-15-16,0 1-19 0,8-5-26 0,-6 4-15 0,6-4-9 0,-8 0-3 0,8-4 4 0,-1 4 7 16,-7-5 11-16,8 1 4 0,1-2 6 0,-9 0 46 0,2 3 63 0,-1-9 56 15,-1 9 54-15,0-7 47 0,-4 5 44 0,4-5 39 0,-4 1 36 0,-2-2 32 16,-1-4 31-16,3 7 26 0,-8-7 26 0,8 4 26 0,-8-8 28 0,0 4-20 0,5 0-47 15,-5-4-29-15,0 1-23 0,0-3-16 0,6 2-13 0,-6-1-13 0,0-5-14 16,0 7-11-16,0-3-13 0,0-3-11 0,0 10-9 0,0-7-8 0,7 7-9 16,-7 1-9-16,0 2-7 0,0 7-15 0,0-8-18 0,0 12-16 0,0 0-15 15,0 0-15-15,5-4-14 0,-5 4-18 0,0 0-16 0,0 0-9 0,0 0-7 16,0 0 1-16,0 4 1 0,9 2 3 0,-4 0 1 0,-5 3 2 0,7 0 3 16,-1 6 7-16,-1-6 7 0,4 12 9 0,3-7 12 0,-4 6 6 15,-3-1 12-15,1 1 3 0,2-1 1 0,-1 2-3 0,-2 1-5 0,1-1-6 0,-6-2-6 0,0 1-11 16,8-1-11-16,-8 0-12 0,0-4-13 0,-8 6-9 0,8-8-13 0,0 7-7 15,0-5-6-15,-6 0-7 0,6-2-4 0,-5-1 0 16,5-3-2-16,0 1 4 0,-7-1 5 0,7-4 14 0,0-1 18 0,0-4 16 0,0 0 20 0,-8 6 19 0,8-6 19 16,0 0 12-16,0 0 11 0,-6 0 5 0,6-6 8 0,-5 6 3 0,5-4 6 0,-8-1 1 15,8 5 1-15,-5-4-2 0,-2-5-3 16,7 3-6-16,-9-3-3 0,4 3-3 0,5-3 0 0,-6 3 0 0,-1-3-3 0,7-1 2 16,-5 1 1-16,5 3-2 0,-9-3-3 0,9-2-1 0,0 3 0 0,-5-3-3 15,5-4 0-15,0 5-5 0,0 1-8 0,0-6-7 0,0 6-11 0,5-6-5 0,-5 0-7 16,0 2-4-16,9-2-4 0,-4 3-8 0,-5-1-3 0,7-2-6 0,-1 0-4 0,-1 0-6 15,4 6-6-15,3 0-4 0,-4-1 1 0,-3-1-1 0,9 7 6 0,-7-6 3 0,-2 5 4 0,9 5 3 16,-1-5 3-16,-8 5 5 0,9 5 5 0,-1 0 4 0,0-5 6 0,5 10 5 16,-4-6 7-16,1 7 5 15,-4-1 3-15,9 4-1 0,-6-4-2 0,-1 5 0 0,0 0-2 0,0-6-2 0,-2 4-4 0,5-1-3 0,-11 3-11 0,1-6-11 16,6 4-12-16,-3-2-9 0,-2-1-11 0,-7-1-9 0,5-3-9 0,1 3-8 16,-6-5-6-16,6 1-3 0,-6 5-4 0,7-10-1 0,-7 5 1 0,8 1 4 15,-8-2 10-15,5 2 12 0,-5-6 12 0,7 0 13 0,-7 5 13 0,7-5 12 0,-7 0 12 16,5 4 11-16,2-4 6 0,-7 0 9 0,8-4 3 0,-3 4 4 0,2 0 2 15,0-5 2-15,-2 5 2 0,3-6-1 16,0 2 2-16,3 4-2 0,-4-6 2 0,-2 1 2 0,4 1 3 0,-4-2 6 0,8 1 7 0,-8 1 8 0,3-5 9 0,0 3 11 16,-3 2 13-16,9-7 7 0,-9 7 10 0,3-7 11 0,-1 7 7 0,-2-5 7 15,2 0 6-15,0-3 2 0,-7 3-1 16,5-1-3-16,3 1-4 0,-8 0-6 0,0-6-7 0,0 3-6 0,0 3-14 0,0 0-12 16,0 3-15-16,0-3-15 0,-8 0-16 0,3 3-15 0,5 2-17 0,-7-2-11 15,0 6-9-15,2-4-9 0,-2 4-4 0,-6 4-9 0,6-4-6 0,0 6-4 0,-6-2-3 0,5 7 0 0,3-7 1 16,-1 5 3-16,-6 2 5 0,3 2 4 0,4-1 7 0,-2 3 1 0,1-2 6 0,1 2 0 15,5 0 0-15,-8 0 1 0,8-2 2 0,-8 2 0 0,8 0 0 0,-5 0 2 16,5-6-1-16,0 6-1 0,0-5 3 0,0 1-3 0,0-3 0 0,0 3 2 16,0-2-2-16,5-3 1 0,-5 3 5 0,0-3 1 0,8-2 3 0,0 1 6 15,-8-1 1-15,11 2 4 0,-4-6 4 0,-2 3 3 0,4-3 3 0,3 0 7 0,-6 0 5 16,7 0 7-16,0 0 5 0,1 0 7 0,-1-3 4 0,-6 3 3 0,5-6 4 16,0 2 1-16,1-1 2 15,-5-5 5-15,5 4 3 0,-7 3 3 0,7-8 2 0,-6 1-2 0,-1 1-1 0,-1 0-4 0,11-7-7 0,-16 7-7 0,5-6-18 16,3 0-36-16,-3 0 0 0,1-4 0 0,-6 1 0 0,8-3 0 0,-8-3 0 15,5-1 0-15,-5 1 0 0,0 0 0 0,0-6 0 0,0 5 0 0,0-3 0 16,0 4 0-16,0-6 0 0,-5 6 0 0,5-7 0 0,0 7 0 0,-8 5 0 16,8-5 0-16,-6-1 0 0,6 10 0 0,-5-3 0 0,-3 2 0 0,8 2 0 0,0 4 0 15,-5 1-3-15,5 4-35 16,-7 1-9-16,7-2-2 0,0 6-5 0,-9 0-1 0,4 6 2 0,5-2 1 16,-6 1-2-16,-1 4 0 0,1 1 0 0,-1-1 1 0,1 6 5 0,-1 0 5 0,1 4 4 0,6-5 7 0,-8 7 12 0,3-2 5 15,5 0 5-15,0 1 1 0,-8 5 0 0,8-6 3 16,0 5 0-16,8-3 3 0,-8 3 3 0,0 1 0 0,5-1-2 0,-5-6 1 0,8 7 2 0,-2-5 1 0,-6 5-2 15,7-6 1-15,-1-1-2 0,1 3-8 0,-1-2-8 0,1-4-8 0,-1 0-9 16,-1 0-13-16,4-2-15 0,-2 2-9 0,-2 0-6 0,3-4-5 0,-3-3-2 16,-5 3 2-16,6-2 0 0,2 0 3 0,-3-3 3 0,2 0 11 15,-1-2 12-15,2 1 12 0,-2-5 13 0,1 0 11 0,-2 0 13 0,4-5 10 0,-4 1 4 0,0-2 2 16,3 0 1-16,-1-3-1 0,-1 0-1 0,7-2-2 0,-8 3-2 0,3-7-2 16,-2 4-3-16,7-4-2 0,-6 2-1 0,-1-8 0 0,7 6 2 0,-5-3 3 15,-3-1 3-15,3-2 1 0,-2 2 1 0,6-5 3 0,-4 3 0 0,-2-3-1 0,0 0 1 16,1-1-2-16,-2 6 0 0,11-5-4 0,-11-1 2 0,-5 1-2 0,6 3 1 15,1-3-1 1,-2 6 0-16,4-7 1 0,-9 6-1 0,5-2 3 0,2 7 4 0,-7-5 7 16,6 4 6-16,-6 0 7 0,5 0 8 0,-5 6 4 0,0 0 4 0,0 5 2 0,0-2 3 0,8 0 1 0,-8 6-1 0,0-4 0 0,0 4-2 0,0 0-4 15,0 0-7-15,0 0-10 0,0 0-11 0,0 0-8 0,0 0-11 0,0 0-7 32,0 0-7-32,0 0-5 0,0 0-7 0,0 0 1 0,0 0-2 0,0 0 0 15,-8 0 5-15,8 0 2 0,0 4 7 0,0-4 5 0,-5 6 9 0,5 0 3 16,0-2 5-16,0 1 5 0,0-1 4 0,0 5 2 0,0-3 4 0,0-1 3 0,0 4 0 15,0 1 0-15,0 0 2 0,0-5-3 0,0 4-3 0,0 6-1 0,0-6-6 16,-6 2 0-16,6-1-2 0,0 4 0 0,0-4-2 0,0 0-1 0,0 5-2 0,0-6-1 16,0 6-3-16,0-2-1 0,0-1-1 0,0 1 0 0,0 2-2 0,0 0 1 15,0 0-2-15,-7 0 0 0,7 0-1 0,0 4 0 0,0-4 0 0,0 3-1 16,0 3 2-16,0-2-1 0,0-4 2 0,0 4-1 0,0 1-2 0,0-7 1 16,0 8 1-16,7-6-2 0,-7-2-1 0,6 8 1 0,-6-6 0 0,5-2 1 0,-5 2-1 15,8-4 2-15,0 4 0 0,-8-7 2 0,5 3-1 0,-5-2 3 0,6-3 2 16,-6-3 2-16,0 3 0 0,8 0 3 0,-8-2 5 0,0-4 2 0,0 0 5 0,0 0 3 15,0 0 4-15,0 0 4 0,0 0-1 0,0 0 0 0,0 0 0 0,0 0-3 16,0 0-1-16,0-4-7 0,-8 4-11 0,8-6-9 0,0 0-10 0,0 6-14 16,-6-3-12-16,6-3-18 0,0 1-14 0,0 1-18 0,0-2-20 0,0 1-16 15,0 1-21-15,0 0-20 0,-5-7-17 0,5 7-17 0,0-2-14 0,0 1-13 16,5 1-18-16,-5-2-14 0,0 1-13 0,0 1-33 0,0-1-40 0,6 1-35 0,-6 4-41 16,8-6-28-16,-8 6-24 0,5 0 7 0,-5 0 21 0,0-4 28 0,8 4 33 15,-8 0 35-15,7 0 36 0,-7-5 39 0,5 5 38 0,-5 0 49 0,7 0 51 16,0-6 51-16,-7 6 68 0</inkml:trace>
  <inkml:trace contextRef="#ctx0" brushRef="#br0" timeOffset="40885.32">30122 6125 13 0,'0'0'87'0,"5"0"44"0,-5 0 38 0,0 0 31 0,9-3 34 0,-9 3 29 0,0 0 31 0,0-6 30 0,0 6 31 0,0 0 29 0,0 0 31 0,0 0-27 0,0-5-54 16,0 5-39-16,0-4-35 0,0 4-21 0,0-6-13 0,0 2-15 0,0 4-11 0,0-5-10 0,0 5-13 0,0 0-11 0,0 0-15 0,0 0-8 0,0 0-16 0,0 0-8 16,0 0-10-1,0 0-11-15,0 0-11 0,0 0-9 0,0 0-9 0,0 0-10 0,0 0-8 0,0 0-8 0,0 0-4 0,0 0-6 0,0 0-4 0,0-4-7 16,0 4-2-16,0 0-7 0,0 0-6 0,0 0-2 0,0 0-5 0,5 0 2 0,-5 0-1 31,5-5 1-31,-5 5 1 0,8 0-2 0,-1 0-2 0,-1 0-5 0,2 0-6 16,-3 0-10-16,8 0-18 0,-7 0-17 0,1 0-19 0,6 0-17 0,-7 0-19 0,2 5-29 15,5-5-30-15,-8 0-43 0,3 0-49 0,3 4-99 0,-4-4-124 0,1 5-50 16,4-5-11-16,-5 0 13 0,5 0 25 0,-3 0 33 0,-4 0 36 0,1 0 38 0,1-5 38 16,-2 1 45-16,4-1 50 0,-4-1 54 0,2-4 64 0</inkml:trace>
  <inkml:trace contextRef="#ctx0" brushRef="#br0" timeOffset="41327.8">30480 5726 0 0,'-8'-5'41'0,"8"5"47"0,-5-4 29 0,-3-2 30 16,8 1 31-16,-5 5 30 0,5-4 29 0,-7 4 27 0,0-6 23 0,7 0 23 15,0 6 21-15,0-3-14 0,-5-3-38 0,5 6-27 0,0 0-28 0,0-4-17 16,0 4-11-16,0-11-17 0,0 8-20 0,0-3-17 0,5 2-15 0,-5-1-10 16,0-1-8-16,0 6-4 0,7-4-4 0,-7-2-4 0,7 2-4 0,-7-1-4 15,5 0-5-15,3 1 1 0,-3-2 1 0,3 2 0 0,-2-1 4 0,-1-1 0 16,11 3 3-16,-11-4-2 0,8 7 0 0,-8-3-1 0,11 3-5 0,-5 0-2 0,2 0-3 16,2 0-2-16,-4 0-4 0,2 0-5 0,0 0-6 0,1 3-5 0,6 4-8 15,-6-4-8-15,-4 3-3 0,4 3-10 0,-1 1-5 0,8 0-4 0,-9 0-5 0,0 0-4 16,3 5-4-16,-10-6-2 0,9 6-2 0,-9 0-5 0,8-6-1 0,-6 6-4 15,-7-6-1-15,7 7-3 0,-7-7-4 0,7 6-5 0,-14-6-4 0,7 1-5 16,-7 5-6-16,0-6-4 0,2 1-7 0,-3-1-5 0,-3 2-3 0,-2-2-4 16,-2 1-2-16,3 1-3 0,-7-7 1 0,5 0 0 0,-5 7 3 0,1-7 3 15,4 1 1-15,-6-5 3 0,6 6 0 0,-4-6-2 0,4 3-2 0,2-3-7 0,-2 0-7 16,1 6-9-16,1-6-12 0,-2 0-11 0,8 0-13 0,-6 0-12 0,3 0-15 0,2-6-24 16,-4 6-27-16,3 0-41 0,3 0-45 0,-3 0-56 0,8 0-58 0,-5 0-15 15,5 0 5-15,0 0 17 0,0-3 23 0,0 3 25 0,0 0 29 0,0-6 28 16,5 6 31-16,3-5 38 0,-3 1 42 0,3 4 50 0,-2-6 60 0</inkml:trace>
  <inkml:trace contextRef="#ctx0" brushRef="#br0" timeOffset="42416.28">30851 5775 0 0,'6'-5'3'0,"1"1"107"0,7-2 65 0,-9 0 51 16,-5-3 42-16,8 3 40 0,-3-3 38 0,-5 5 36 0,5-5 36 0,-5-2 33 16,9 1 32-16,-9 4 27 0,5-3 25 0,-5 0-69 0,7 0-124 15,-7 3-66-15,8-3-32 0,-8 3-27 0,5-4-17 0,-5 1-19 0,0 4-16 0,7 1-16 16,-7-6-16-16,0 5-14 0,0-1-12 0,0 3-12 0,0-4-13 0,0 4-10 0,0 3-11 15,0-6-8-15,0 1-9 0,0 5-10 0,0-4-7 0,-7 4-7 0,7-6-7 16,-5 6-7-16,5-3-4 0,-8 3-8 0,1 0-4 0,2 0-2 0,-4 0-6 0,4 0-1 16,0 0-2-16,-3 0-2 0,3 3-2 0,-3-3-3 0,2 6-1 0,-1-2-1 15,1 1-2-15,-1 1-2 0,-6 4 0 0,7-1 1 0,-1 0-1 0,0 1-4 16,0 0 0-16,2 0-4 0,-3 5-2 0,3-5-2 0,5 4-3 0,-6-4-2 16,-2-1-2-16,3 6-1 0,5-5-4 0,-7 4-2 0,7-4-4 0,-8-1-1 15,8 3 0-15,0-3 4 0,0 0 3 0,0-5 5 0,0 7 3 0,0-1 4 0,0-5 5 16,0 5 5-16,8-6 7 0,-8 1 6 0,7-1 8 0,-7 1 9 0,5 1 9 15,3-6 8-15,-2 4 5 0,-1-4 5 0,3 5 6 0,-3-5 7 0,2 0 8 16,7 0 7-16,-8 0 6 0,7 0 8 0,-6-5 4 0,6 5 5 0,1-4 5 0,-9-2 1 16,8 1 1-16,1 1-1 0,-9-1 1 0,10-5-2 0,-10 6 0 0,2-1-3 15,5-5-8-15,-4-1-7 0,-2 2-4 16,1 0-7-16,-1-1-7 0,-1-5-6 0,-5 5-6 0,7-4-3 0,2-1-6 0,-9-1-2 16,5 7-7-16,-5-6-2 0,0 6-7 0,7 0-4 0,-7-1-3 0,0 0-7 0,0 5-2 0,0 0-6 0,0 5-6 15,0 0-6-15,0 0-7 0,0 0-4 0,0 0-3 0,0 0-4 0,0 0-2 16,0 5 0-16,0 4 1 0,-7-3 1 0,7 4-1 0,0 5 4 0,-5-6 1 15,5 6 4-15,-9 0 3 0,9-6 7 0,-7 6 4 0,7-2 4 0,-5 2 2 0,5 1 3 16,0-7 0-16,-6 6 4 0,6-6 1 0,0 2 0 0,0-1 2 0,6-1 1 16,-6 0 2-16,0 1 4 0,5-5 4 0,2 5 5 15,2-4 4-15,-4 3 5 0,2-5 4 0,-1 1 4 0,7 1 3 0,-5-6 5 0,3 4 4 0,2-4 5 0,2 5 4 16,-3-5 5-16,-7 0 4 0,10 0 2 0,-2-5 3 0,-2 5 0 0,5-4 0 16,-11-2 1-16,8 1-4 0,-8 1 3 0,11 0-4 0,-11-7 1 0,1 1-1 0,7 5-4 15,-5-10-2-15,-3 6-5 0,2-1-4 0,-7 1-3 0,6-6-4 0,0 0-6 16,-6 2-1-16,8-8-7 0,-8 2-2 0,0 4-3 0,7-9-5 0,-7 3-2 15,0 3-7-15,0-7-3 0,0 6-9 0,-7-2-3 0,7 3-1 0,0-2-3 16,0 4 2-16,0 3-3 0,-8-2-1 0,8 6-3 0,0-3-5 0,-6 3-4 16,6 5-7-16,0-1-5 0,-6-1-7 0,6 2-3 0,-7 4-7 0,7 0-3 0,0 0-3 15,-5 0-5-15,5 0-4 0,0 0 0 0,-8 4-1 0,8 2 2 0,0-1 4 16,-6-1 5-16,6 2 8 16,0-3 4-16,0 9 9 0,0-8 8 0,0 5 9 0,0 2 8 0,6-2 8 0,-6 7 7 0,8-7 6 0,-8 6 9 0,5 0 5 15,2-2 9-15,-1 2 5 0,0 0 4 16,9 4 3-16,-10 2 1 0,9-7 1 0,-9 5 0 0,10 2 1 15,-9-8-2-15,7 8-1 0,-8-2-2 0,3-5-3 0,-2 1-3 0,1 0-5 0,-1-1-5 0,-1 0-3 0,-5 1-5 16,0 1-2-16,0-3-5 0,0-2-6 0,-5 4-5 0,5-6-5 0,-6 6-9 16,-1-5-6-16,1-1-4 0,-2 0-4 0,-4 3-2 0,6-3 0 0,-7-5-2 0,5 1 0 0,3-1 1 0,-9 2 3 15,9-6 2-15,-10 5 2 0,9-5 2 0,-7 0 5 0,8-5 3 0,-9 5 5 0,7-6 3 16,1 6 5-16,1-4 1 0,-11-1 0 0,16 1 0 0,-5-1-4 0,-2 1-1 16,1-2-3-16,6 0-1 0,-5 3-1 0,5-3 2 15,-9 0 1-15,9-3 3 0,0 5 0 0,-7-1 3 0,7-5-3 0,0 4 1 0,0-3 2 0,0 4-2 16,0-5 4-16,7 5 1 0,-7-3 2 0,9 3-1 0,-9-5 3 0,5-1 1 15,1 1 0-15,1 1-1 0,-2 0-2 0,11-1-1 0,-5-1 0 0,2 2-3 0,0-1 0 16,0 1 0-16,8-6 1 0,-9 6 0 0,8-7 0 0,-1 7 2 0,7-6 0 16,-8 6 5-16,11-6 1 0,-10 5 7 0,7-1 5 0,-1 2 5 0,-5-6 10 0,6 5 9 15,-8 1 10-15,9 0 9 0,-7-1 13 0,0-1 10 0,-8 8 10 0,9-7 9 16,-10-1 8-16,5 1 4 0,-11 1 8 0,8 4 1 0,-13-5-1 0,5 0-2 16,4 1-6-16,-9-2-7 15,0 7-10-15,0-5-12 0,0-3-12 0,-9 3-12 0,9 5-12 0,-5-7-9 0,-2 2-13 0,1 5-9 0,6-1-10 0,-5-5-9 0,-11 4-9 16,11 2-3-16,-1 4-3 15,-2-5-6-15,-5 5-3 0,8 0-1 0,-2 0 1 0,-7 0-1 0,8 5 3 0,-6-1-1 16,-2 2 4-16,9-2 0 0,-11 2 3 0,11 3 0 0,-8 0 5 0,8 2 2 0,-9-1 3 16,7 0 0-16,1-1 5 0,-1 0 1 0,0 2 1 0,0 2 0 15,2-1 3-15,-2 3 4 0,7-6 4 0,-6 6 3 0,6-5 4 0,0 4 2 0,-8 0 5 0,8-4 3 0,0 4 5 0,0 1 1 0,0 0 3 16,8-6 2-16,-8 6 4 0,0 0-2 0,6 0-2 16,-6-6-1-16,7 7-4 15,-2-1-1-15,2-6-1 0,0 4-1 0,-7 2-6 0,13 0 1 0,-6-5-4 0,-2 4 0 16,9-4-3-16,-9 5-2 0,8-4 0 0,-5-3-1 0,5 3 2 0,-7-2-1 15,2 0 0-15,4-3 0 0,-6 4 1 0,1-5-1 0,0-1 0 0,0 2-2 0,-2-6 0 16,3 3-7-16,-3-3-9 0,-5 0-11 0,0 0-13 0,8 0-20 0,-8 0-21 16,0 0-27-16,0 0-25 0,6-3-38 0,-6 3-37 0,-6-6-47 0,6 2-51 15,-8-1-102-15,8 1-121 0,-5-2-46 0,-3 0-5 0,3-3 13 0,5 4 26 0,-7-5 32 16,-7 1 41-16,14 0 41 0,-13-1 45 0,8-1 51 0,-3-4 52 0,8 6 59 0,-6-5 65 16</inkml:trace>
  <inkml:trace contextRef="#ctx0" brushRef="#br0" timeOffset="43062.86">32395 5492 0 0,'7'0'53'0,"-7"-5"40"0,0 5 30 0,0-7 33 0,0 4 36 0,5-3 33 0,-5 2 29 0,0-1 30 0,0-1 28 0,0 2 28 0,-5-1 31 0,5-4-13 0,0 3-37 0,0 2-23 0,0-6-13 0,-7 5-12 0,7-4-8 0,0-1-16 0,0 0-16 0,-8-1-16 15,8 2-7-15,0 0-9 0,0-2-6 0,-6 2-8 0,6-1-9 0,0 0-12 0,0 1-12 16,0 4-8-16,-7-5-8 0,7 5-9 0,0-4-10 0,0 5-8 0,0-2-12 15,0 6-10-15,0-6-10 0,0 6-10 0,0-4-8 0,0 4-9 0,0-5-12 0,0 5-8 16,0 0-7-16,0 0-10 0,0 0-10 0,0 0-7 0,0 0-8 0,0 0-5 16,0 0-6-16,0 0 0 0,0 0-3 0,-6 0 1 0,6 5-1 0,-5-5-1 15,5 10 3-15,-8-4 1 0,0-2 4 0,3 5 3 0,-1 0 3 0,-1 2 6 0,-7-2 1 16,9 7 4-16,-8-7 4 0,-1 6-2 0,2 0 1 0,5-5-2 0,-5 4 2 16,-3 0-3-16,3 0 0 0,0 2-2 0,-1-7 0 0,-1 6-1 0,7 0 1 0,-7 0-1 15,1-2 1-15,8 2-1 0,-9 0 1 0,7-5-1 0,2 4 1 0,-3 1-1 0,-3 1 2 16,3-2 0-16,8-4 2 0,-5-1-1 0,-2 0 1 0,1 1 1 0,6 1-1 15,-8-1 1-15,2-7 2 0,6 3 0 0,0-1 0 0,-7-1-1 16,7-4 2-16,0 6 4 0,0-6 0 0,0 0 1 0,0 0-1 0,0 0 5 16,0 0 2-16,0 0 5 0,0 0 4 0,0 0 0 0,0 0 3 0,0 0 1 0,0 0 3 0,0 0-2 15,0 0 0-15,0 0-2 0,0 0 0 0,0 0-4 0,0 0-3 0,0 0-4 16,0 0-4-16,0 3-4 0,0-3-5 0,0 0-2 0,7 6 2 0,-7-6 0 0,6 6 1 0,2-2 1 16,-8 1 3-16,6-5 3 0,1 6 6 0,-2 3 2 15,3-5 7-15,-2 1 2 0,-1 5 5 0,8-4 3 0,-6 3 3 0,7 1-1 0,-9-5-6 0,8 4 1 16,1 1-3-16,-7-1-2 0,7 2 0 0,-1-1-5 0,-1-1-5 15,-5 0-4-15,5 1-3 0,-4 1-6 0,4-1-2 0,-5-1-1 0,-2 0-3 0,11 6 1 16,-11-6 0-16,1 3-1 0,1-3-4 0,-7 1-1 0,5-1 0 0,4 0-4 16,-4 3 0-16,-5-3-9 0,7 0-12 0,-7 1-14 0,0-1-13 0,6-4-19 0,-6 5-22 0,0 0-23 15,5-5-25-15,-5 4-25 0,0-3-22 0,0 3-28 0,0-3-32 0,0-2-33 16,0 7-41-16,0-7-38 0,0 1-42 0,8-1-61 0,-8 2-66 0,0-6-14 16,0 4 11-16,0-4 30 0,0 5 34 0,0-5 39 0,0 0 40 0,8 0 42 0,-8-5 46 15,5 1 49-15,-5-6 51 0,6 5 56 0,-6-4 57 0</inkml:trace>
  <inkml:trace contextRef="#ctx0" brushRef="#br0" timeOffset="43710.68">32674 5438 0 0,'13'-16'14'0,"0"2"129"0,5 0 75 0,-9 4 55 0,3-4 44 0,-4 3 40 0,3 1 37 0,-3 1 37 0,-3 0 35 0,2-1 34 15,0 4 32-15,-7-3 28 0,7 4 29 0,-7-1-93 0,0 6-165 0,6-4-89 0,-6 4-47 0,0 0-34 0,0 0-24 0,0 0-20 0,0 0-21 0,0 0-15 0,0 0-16 0,0 0-10 0,0 4-6 0,-6 2-8 0,6 3-4 0,0-4-4 16,0 5-6-16,0 0 2 0,0-1-1 0,-7 6 3 0,7-4 7 0,0 3 3 0,-7 0 6 0,7 6 0 16,0-6-6-16,-7 6-4 0,7-1-9 0,-5 2-7 0,5-2-8 15,-8-1-4-15,8 9 0 0,-6-3-2 0,1 0-3 0,5 0-5 0,-8 1-8 0,3-1-7 0,5 1-9 16,-7-1-5-16,7 1-5 0,0-1-5 0,-9-5-4 0,9 1-4 0,0-6-2 0,0 6-4 16,0-5-6-16,0 0-4 0,0-2-5 0,0-3 3 0,0 1 3 0,0-2 3 0,9 1 7 15,-9-5 3-15,0 5 5 0,0-7 7 0,7-3 8 0,-7 6 9 0,0-6 15 16,0 0 11-16,0 0 11 0,0 0 10 0,0 0 10 0,0 0 4 0,5 0 5 0,-5-6 3 15,0 3 5-15,8-7 5 0,-8 5 5 0,0-5 2 0,5 4 2 0,-5-3-3 0,0-6-4 16,0 6-2-16,0 0 1 0,0-7-3 0,0 1-4 0,0 1-7 0,0-5-5 16,0 4-7-16,0-4-3 0,0-2-2 0,0-3-6 0,-5 5-4 0,5-5-6 0,0 0-2 15,0-7-2-15,0 7-9 0,0-1-11 0,0 1 0 0,-8 0-1 0,8 0 5 0,0 5 3 16,8-2 0-16,-8 2-3 0,0-1-3 0,0 6-3 0,0 4 0 0,0-4-1 16,0 4-3-16,5 6 0 0,-5-6-3 0,0 4-2 0,0 6-4 0,0-5-4 0,0 5-1 15,0 0 2-15,0 0 2 0,0 0 3 0,0 5 0 0,0 1-2 0,6-3-1 0,-6 4 3 16,0 2 0-16,8-4 1 0,-8 9 3 0,0-4 4 15,5 0 5-15,2 5 6 0,-7-2 2 0,7 8 3 0,0-6 1 0,-1 4 1 0,1-1 6 0,-2-2 3 0,4 8 1 16,-4-3 1-16,2 3 0 0,-1-6-1 0,1 3 1 0,7 3 2 0,-9-5-2 0,0 6-1 16,9-7-2-16,-7 3-2 0,6-6-2 0,-6-2-1 0,5 8-3 0,-4-6-2 0,-3-6 0 15,3 6-1-15,-2-6 2 0,-1-3 2 0,2 4 1 0,1-5 3 0,-2 3 2 16,-6-8 4-16,7 5 5 0,-1 1 11 0,-6-6 9 0,0 0 11 0,5 0 10 0,3 0 10 0,-8 0 7 16,8 0 3-16,-8-6 2 0,5 1 1 0,1 1 2 15,1 0 4-15,-7-1 5 0,6-5 1 0,-6 4 3 0,8-3-33 0,-1-2-63 0,-7-2 0 0,5 3 0 16,-5-5 0-16,0 0 0 0,6-3 0 0,-6-3 0 0,0 2 0 0,6-1 0 0,-6-5 0 15,7 1 0-15,-7-5 0 0,0 5 0 0,8 0 0 0,-8 0 0 0,5 3 0 16,-5-3 0-16,0 5 0 0,7-2 0 0,-7 2 0 0,0 5 0 0,0-2 0 0,7 2 0 16,-7 4 0-16,0-4 0 0,0 10 0 0,0-6 0 0,0 4 0 0,0 1 0 15,0 1 0-15,0 4 0 0,-7-6-76 0,7 6-24 0,0 0-17 0,0 0-16 0,-7 0-12 16,7 6-12-16,-5-2-11 0,-3 1-12 0,8 1-10 0,-7-3-13 0,1 4-19 0,0 2-7 16,1 0-9-16,5-3-17 15,-7 3-21-15,-1 0-31 0,8 1-35 0,-6 5-50 0,6-6-56 0,-7 2-22 0,7-1-5 0,0 0 14 0,0-1 22 0,0 0 33 0,0 2 38 0,0-7 35 16,0 1 38-16,0-1 41 0,0-4 43 0,7 0 51 0,-7 0 54 0</inkml:trace>
  <inkml:trace contextRef="#ctx0" brushRef="#br0" timeOffset="43982.56">33158 5257 26 0,'5'-5'118'0,"1"-5"53"0,1 5 41 0,-2 1 38 0,4-5 36 0,-4 3 30 15,2-3 36-15,-7 3 29 0,6-3 34 0,-1 3 27 0,4-3 32 0,-9 5-32 0,7-1-66 0,-2-5-58 0,-5 4-57 0,7 1-28 0,-7-5-12 0,7 10-12 0,-7-5-10 0,5 1-9 0,-5-1-11 0,0 5-15 0,0 0-11 16,0 0-15-16,0-4-17 0,0 4-12 0,0 0-16 0,0 0-8 16,0 0-9-16,0 0-7 0,8 4-7 0,-8 1-7 0,0-1-6 0,0 1-2 0,0 5-4 0,0-5 2 0,7 11-1 15,-7-7 4-15,0 6 2 0,5 0 4 0,-5 4 1 0,0-5-2 0,7 5-3 0,-7 2-3 0,7 3-5 0,-7-5-2 0,5 5-4 16,-5 0-6-16,0 1-6 0,0 5-3 0,8-2-10 0,-8-4-3 0,0 12-1 0,0-7-6 16,-8 0-6-16,8 1-11 0,0-2-17 0,-5 3-14 0,-2-4-20 0,0 4-20 0,2-7-23 31,-2 6-26-31,-6-11-26 0,6 5-38 0,-5-5-38 0,-4 1-38 0,-2 5-38 15,4-6-71-15,-4 1-89 0,5-5-58 0,-7 4-47 0,1 2-3 0,-1-3 17 0,0-3 30 16,-4 1 39-16,3-3 41 0,-5 1 44 0,0 1 52 0,-6-5 53 0,6-4 52 0,-8 3 54 16,2-4 69-16,-8-1 85 0</inkml:trace>
  <inkml:trace contextRef="#ctx0" brushRef="#br0" timeOffset="46920">33482 5355 0 0,'5'-6'38'0,"-5"6"54"0,8-5 34 0,-8 5 29 0,8-4 25 0,-8-1 25 0,0 1 26 0,5 4 23 0,-5-6 21 0,0 2 23 16,0-2 22-16,6 1-13 0,-6 1-32 0,0-1-32 0,7-1-31 0,-7 2-21 0,0-1-15 0,0 1-11 0,6-1-6 0,-6 1-6 0,0-2-11 0,0 0-3 0,0 2-4 0,0-1-7 15,7-5-5-15,-7 5-5 0,0 1-6 0,0-5-6 0,0 3-5 0,0-3-4 0,-7 3-3 16,7-3-3-16,0 3-6 0,0-3-1 0,0 5-2 0,0-7-5 0,-6 7-2 0,6-2-5 16,0-3-4-16,0 3-5 0,-7 1-4 0,7 1-6 0,0 4-6 0,-6-5-6 0,6 1-7 15,0 4-8-15,-5-6-7 0,5 6-6 0,0 0-8 0,-8-4-6 0,8 4-5 0,-8 0-3 16,8 0-3-16,-5 0-1 0,-3 0 0 0,3 4-4 0,5-4 2 0,-5 0-1 0,-4 6-2 15,4-6 2-15,-2 4 1 0,7-4 0 0,-6 5 2 0,-2-1-2 0,8 1 2 0,-6-5 0 16,6 6 1-16,-7-2 0 0,7 1 3 16,-5 1 3-16,5-2 2 0,-7 2 2 0,7-1 3 0,0 3 3 0,0-3 3 0,-7 4 4 0,7-3 2 0,0 3 2 0,0 3 3 0,0-3 1 15,0 0 2-15,0 1 1 0,0-1-1 0,0 7-1 0,7-7 2 0,-7 6-4 0,0-6 1 16,7 6-2-16,-7-5 0 0,5 4 1 0,-5 1-4 0,7 1 3 0,-1-7-2 31,2 6 0-31,-2-1 0 0,1 0 0 0,-2-3 1 0,4 2 1 0,-4 2-1 0,0 1 4 16,3-2-2-16,-3 1-3 0,11-2 1 0,-11 3-2 0,1-2 1 0,1 1 2 0,-1-6 0 15,1 7 1-15,-1-1-1 0,1-6-3 0,-1 6 3 0,-6-5-1 0,8-1-2 0,-8 0 2 16,5 2-1-16,3-7-1 0,-8 5 5 0,0 3-4 0,0-8-2 0,5 7 1 0,-5-7-3 16,-5 1 0-16,5 4 1 0,0-5 1 0,0 2 2 0,-8 0-3 0,8-3 0 0,-5 3 1 15,5 4-1-15,-8-5 1 0,2-5-4 0,-1 4 1 0,7 1 0 0,-6-1-1 0,-1 2 0 16,1-1-1-16,-1-1-1 0,7 2-2 0,-6-1-2 0,1-1-2 0,-3-4 1 0,0 6-3 16,8-2 1-16,-5 1-2 0,-3-5 3 0,3 4 1 0,0 1 0 0,5-5 0 15,-9 6 0-15,4-6 0 0,5 4-1 0,-7-4 2 0,1 0-1 0,6 5 2 0,-8-5 1 0,8 0 2 16,-6 0 0-16,6 0 1 0,-7 6-2 0,7-6 1 0,-5 0-3 0,-2 0 1 0,7 0-1 15,-7 0 2-15,7 0 1 0,-5 0 1 0,5 0-1 0,0 0 0 0,0 0-1 0,-8 0 0 16,8 0-2-16,0 0 1 0,0 0-2 0,0 0 3 0,0 0 1 0,0 0 0 16,0 0 0-16,0 0 0 0,0 0-1 0,0 0-2 0,0 0 1 0,0 0-3 0,0 0-2 0,0 0 2 15,8 4 3-15,-8-4 3 0,5 0 2 0,-5 0 2 0,7 0 1 0,-7 0 4 16,7 6 1-16,-2-6 0 0,2 0 3 0,-1 5 1 0,2-5 5 0,-2 0 3 0,1 4 4 16,-2 0 0-16,4-4 1 0,-4 5 0 0,8 1-1 0,-8-2-3 0,3 1-2 0,0 1 1 15,-3-3-5-15,-5 3 0 0,6 0 1 0,1 3 0 0,-1-5 0 0,1 5-3 0,-7 3-1 16,6-3-1-16,-6-3-2 0,7 7-2 0,-7-4 2 0,6 2-3 0,-6-2 0 0,0 1 0 15,0 5 0-15,0-6 0 0,0 6-1 0,-6 1-3 0,6-7 2 0,-7 6-2 0,7-6-2 16,-6 7-2-16,-1-7-1 0,1 6-4 0,6-6-4 0,-7 6-9 0,1-5-10 0,1-1-8 16,-3 0-14-16,8 6-12 0,-8-3-19 0,3-9-19 0,-3 8-24 0,8-3-26 0,-5 3-28 15,0-7-27-15,5 7-30 0,-9-1-30 0,4-5-29 0,5 5-56 0,-7-7-71 16,7 3-64-16,-6 3-57 0,6-3-11 0,-8-3 14 0,8 4 26 0,-6 2 37 0,6-4 38 0,0-1 43 0,-7-4 44 16,7 6 43-16,-5-2 49 0,5-4 49 0,0 5 64 0,0-5 74 0</inkml:trace>
  <inkml:trace contextRef="#ctx0" brushRef="#br0" timeOffset="55653">22813 7153 69 0,'0'0'144'0,"-5"-5"43"0,5 5 30 0,-7-6 31 0,7 6 26 0,-7-4 28 0,7-2 30 0,0 1 31 0,-5 1 29 0,5 4 28 0,-7-5 29 0,7-1-53 0,0 2-100 0,-9 4-54 16,9-4-32-16,0-1-14 0,0-1-1 0,-5 6-3 0,5-3-4 0,0-4-6 0,0 7-9 0,0-5-14 0,0 5-16 0,0-4-14 0,0 4-16 0,0 0-17 0,0 0-14 15,0 0-15-15,0 0-17 0,0 0-15 0,0 0-15 0,0 0-18 0,0 0-17 16,0 0-8-16,0 0-9 0,0 4-3 0,-6 1 0 0,6 2 0 0,0-4 1 0,0 8 2 16,0-3 3-16,0 7 2 0,0-4 5 0,6 4 5 0,-6 4 6 0,0-4 7 15,0 4 8-15,0 0 2 0,0 1 0 0,0 4 1 0,0-5 1 0,5 5-1 16,-5 1 1-16,0 1-1 0,0-7-6 0,0 5-5 0,9 1-11 0,-9-1-9 15,0-5-10-15,0 5-12 0,7-3-19 0,-7 3-11 0,0-5-14 0,5 2-15 0,-5-8-15 16,0 7-16-16,0-1-13 0,7-4-13 0,-7 0-8 0,0-6-7 0,7 7-7 16,-7-7-19-16,0 6-22 0,5-10-22 0,-5 4-19 0,0 1-18 0,0-4-20 0,0-2-6 15,0-4-7-15,0 0-6 0,0 5-4 0,0-5 11 0,0 0 17 0,0 4 24 16,0-4 25-16,0 0 35 0,-5-4 38 0,5-1 36 0,0 1 33 0,-7-2 33 0,7 0 31 16</inkml:trace>
  <inkml:trace contextRef="#ctx0" brushRef="#br0" timeOffset="55953.9">22773 7607 0 0,'0'-15'27'0,"0"0"58"16,-5-4 34-16,-1 4 32 0,6-6 29 0,-7 3 30 0,7-1 28 0,0-2 29 0,-5-3 28 15,5 5 26-15,-9-5 25 0,9 0-5 0,-7-1-23 0,7 5-29 16,0-5-35-16,-5 6-17 0,5-1-11 0,0 1-10 0,0-1-11 0,0 6-14 0,0 0-13 16,0-2-12-16,0 7-13 0,0-6-9 0,0 6-7 0,5-1-7 0,-5-1-3 15,7 2-9-15,-7-1-6 0,9 1-9 0,-4 0-13 0,2-3-9 0,-1 3-9 16,-1 3-6-16,4-3-4 0,-2 0-7 0,-2-1-4 0,2 4-5 0,0 2-7 16,6-7-8-16,-6 8-10 0,5-3-5 0,-5 2-8 0,6 4-3 0,-8-5-3 0,9 5-1 15,-9 0 0-15,11 0-1 0,-3 0-1 0,-3 0-2 0,4 5 0 0,-1-5-2 16,1 4 0-16,-2 5 0 0,1-3 0 0,1-1 1 0,-2 5 2 0,2 0 0 0,-9-1 0 15,8 0 1-15,-5 2-4 0,0 5 1 0,-3-2 3 0,-5 0 2 0,6 0 4 16,-6 7-1-16,0-2-1 0,-6-1-4 0,6 3-5 0,-5 3-6 0,-11 1-7 0,11-6-4 16,-8 5-9-16,-1 1-5 0,2-5-5 0,-2-1-5 0,-4 0-3 0,-3 1-9 15,8-5-5-15,-6-1-8 0,6-4-6 0,-8 0-12 16,2-1-7-16,6 1-11 0,1-4-11 0,0 3-12 0,-3-4-11 0,3-1-11 0,0 2-14 0,-4-6-27 0,11 5-34 16,-8-5-47-16,8 4-52 0,-4-4-47 0,2 0-40 0,2 0-6 0,-1 0 17 15,1 0 20-15,5-4 27 0,0 4 30 0,-8 0 31 0,8 0 31 0,0-5 31 0,8-5 43 16,-8 5 44-16,5-4 52 0,1 3 69 0</inkml:trace>
  <inkml:trace contextRef="#ctx0" brushRef="#br0" timeOffset="56237.32">23335 6980 0 0,'7'0'8'0,"-2"-3"117"15,-5 3 67-15,8-6 42 0,-8 1 31 0,0 5 32 0,0-4 28 0,0-2 32 0,0 6 33 0,0-9 30 16,0 5 30-16,0-1 27 0,0-1 28 0,0 6-80 0,0-4-145 0,-8 4-68 15,8-6-31-15,0 6-12 0,-5-5-4 0,5 5-11 0,0 0-14 16,0-4-21-16,0 4-23 0,-7 0-23 0,7 0-21 0,0 0-24 0,0 0-23 0,0 0-12 0,0 4-7 16,-7-4 0-16,7 5 0 0,0 1 0 0,0-2-2 0,-5 7 0 0,5-2 3 15,0 5 3-15,-7-3 5 0,7 4 8 0,0-2 5 0,0 2 9 0,-8 6 10 16,8-8 2-16,0 7-5 0,0 5-6 0,0-1-9 0,0 1-2 0,-5-1-1 0,5 6 2 16,0-2-2-16,0 2-1 0,0-2-4 0,0 2-8 0,0-6-17 0,5 7-13 15,-5-4-18-15,0-2-20 0,0-5-23 0,8-1-20 0,-8 2-25 0,7-2-29 16,-7-4-33-16,0 4-52 0,5-10-60 0,-5 6-64 0,0 0-65 0,7-5-21 0,-7-1 1 15,7 2 16-15,-7-2 26 0,0-5 31 0,5 1 35 0,-5-5 35 0,0 0 37 0,8 0 42 16,-2-5 46-16,-6 5 54 0,7-4 56 0</inkml:trace>
  <inkml:trace contextRef="#ctx0" brushRef="#br0" timeOffset="56553.62">23505 7358 23 0,'0'-16'119'0,"5"-2"56"16,-5 3 47-16,0-6 40 0,0 2 40 15,0 4 38-15,0-4 34 0,-5 5 36 0,5-1 31 0,0-1 31 0,0 7 28 0,0-6-28 0,0 12-67 0,0-7-59 16,0 5-67-16,0-5-37 0,0 10-22 0,0 0-20 0,0-6-24 0,0 6-21 15,0 0-19-15,0 0-21 0,0-5-17 0,0 5-18 0,0 0-17 0,0 0-16 0,-7 0-14 16,7 0-16-16,-8 5-11 0,8-5-11 0,-5 6-6 0,-2-2-6 0,0 2-1 16,2 3 0-16,-3-3 2 0,-5 3-2 0,7 0 2 0,-6 0 4 0,-2 3 2 0,8 1 0 15,-6-3 1-15,-4 4 0 0,5-2-5 0,4-3-2 16,-7 4-1-16,2-2-5 0,0 5-4 0,-3-7-3 0,10 0-4 0,-9 1-2 0,9-1-7 0,-3 2-2 16,1-7-4-16,1 7 2 0,0-7-2 0,-1 2 2 0,7-3 3 0,-5-3-1 0,5 6 2 15,0-6 2-15,0 0-1 0,0 0 1 0,0 0 2 0,0 0-1 0,0 0 3 16,0 0 0-16,0 0 1 0,0 0 0 0,0 0 3 0,0 0 3 0,5 0 5 15,2 0 3-15,-7 0 2 0,6 0 1 0,7 0 6 0,-5 0 1 0,-3 4 1 16,9-4 4-16,-1 5 5 0,-6-5 3 0,5 6 8 0,0-3 2 0,2 3 1 0,4 0-6 16,-11 3-5-16,14-5-15 0,-15 6-22 0,8 0-28 0,-2-6-31 0,2 8-41 15,-1-3-46-15,-8 1-81 0,9-1-91 0,-1 0-58 0,-6 2-37 0,6-7-8 0,-7 5 3 16,-1-3 15-16,3 0 22 0,-1-2 32 0,-1-4 38 0,0 0 42 0,1 0 45 0,-2-4 52 16,4-2 56-16,-4 0 72 0,2 3 78 0</inkml:trace>
  <inkml:trace contextRef="#ctx0" brushRef="#br0" timeOffset="56791.12">23752 7166 23 0,'-7'-18'124'0,"7"2"64"0,0-4 54 0,0 7 47 0,0-3 43 0,-5 2 41 0,5 4 39 15,-8 1 38-15,8 0 34 0,0-3 34 0,-6 8 32 0,6-1-30 0,0-1-63 16,0 6-75-16,0 0-85 0,0 0-52 0,0 0-43 0,0-3-34 0,0 3-36 0,0 0-30 16,0 0-31-16,0 0-31 0,0 0-28 0,0 0-19 0,0 0-15 0,0 0-10 15,0 3-6-15,0 3-4 0,6-1 0 0,-6 5 3 16,0-4 3-16,0 7 8 0,0-4 7 0,8 11 11 0,-8-4 9 0,0 3 10 0,0 1 11 0,5 5 4 15,-5-7 3-15,0 12-5 0,0-6-5 0,7 5-15 0,-7-5-22 0,0 6-27 16,6-6-25-16,-6 7-26 0,0-7-27 0,6 4-29 0,-6-4-27 0,7 1-50 0,-7-5-59 16,8 5-68-16,-3-6-76 0,-5 1-45 0,6-1-26 0,-6-4 7 0,8 0 23 15,-8-6 33 1,0 6 37-16,0-11 40 0,0 7 38 0,0-11 42 0,0 4 42 0,0-4 56 0,0 0 57 0</inkml:trace>
  <inkml:trace contextRef="#ctx0" brushRef="#br0" timeOffset="56979.28">23621 7470 0 0,'-5'-9'6'0,"-2"3"119"0,0-4 76 0,7 5 54 0,-7 0 42 16,7-5 37-16,0 6 34 0,-6-1 29 0,6 1 30 0,0 4 29 0,0-12 27 0,6 9 26 31,-6-3 28-31,0 1-80 0,7 1-143 0,-7-2-79 0,0 3-48 0,7-3-28 16,0 2-18-16,-7-1-13 0,5-1-12 0,3 2-13 0,-3-2-10 0,1 6-14 16,2-5-12-16,4 1-11 0,-3 4-16 0,1-5-6 0,3 5-14 0,1 0-17 15,-7 0-20-15,6 0-31 0,1 0-37 0,-2 5-42 0,7-5-45 0,-6 4-79 0,1-4-91 16,-2 5-88-16,-4-5-78 0,4 6-32 0,0-6-5 0,2 0 10 0,-1 0 14 0,-1 0 30 15,-3 0 37-15,2-6 46 0,-4 1 51 0,-2 1 58 0,4-5 58 0,-2-3 75 16,-2 3 79-16</inkml:trace>
  <inkml:trace contextRef="#ctx0" brushRef="#br0" timeOffset="57325.53">24040 7656 0 0,'-8'0'1'0,"8"0"111"0,-8 0 75 0,3-6 56 15,5 6 48-15,-6-4 44 0,6-1 40 0,0 5 35 0,-8-6 33 0,8 2 26 16,0-2 22-16,-5 6 24 0,5 0 17 0,0 0-79 0,0 0-137 0,0 0-80 16,0 0-48-16,5-5-36 0,-5 5-28 0,0 0-23 0,0-4-17 0,0 4-15 15,0-5-12-15,8 5-9 0,-8 0-6 0,6-4-4 0,-1 4-5 0,3 0-3 0,0-6-9 16,-3 6-7-16,1-5-9 0,1 5-4 0,7 0 2 0,-2-4-6 0,-6 4-5 16,7-5-24-16,0 5-28 0,0 0-34 0,8 0-38 0,-9-4-47 15,0 4-51-15,9 0-105 0,-8 0-124 0,6-6-52 0,-6 6-12 0,1 0-1 0,6-6 9 0,-9 6 19 16,2-4 27-16,0-1 39 0,-5 1 45 0,5-2 51 0,-8-3 55 0,4 4 60 15,-4-5 65-15</inkml:trace>
  <inkml:trace contextRef="#ctx0" brushRef="#br0" timeOffset="58479.09">24638 7386 0 0,'0'0'20'0,"0"0"134"16,0-4 72-16,0-2 46 0,7 3 34 0,-7-3 25 0,0-3 17 0,0-1 27 0,5 4 29 15,-5-3 30-15,7 0 30 0,-7-3 32 0,0 9 31 0,0-6-95 0,0-3-165 16,0 8-75-16,0-7-32 0,0 7-9 0,0-5 1 0,-7 0 3 15,7 3 6-15,0-4-6 0,-5 5-13 0,5-4-15 0,-7 3-17 0,7 2-18 0,-8-1-12 16,8-4-14-16,-5 9-14 0,-2-7-12 0,0 4-12 0,7-3-8 0,-5 1-8 0,-3 1-7 16,0 4-4-16,-3-6-4 0,4 6-5 0,2-3-4 0,-4 3-3 15,4 0-3-15,-8 0-4 0,8 0-2 0,-4 3-2 0,-3-3-3 0,5 6-1 0,1-2 0 16,0 1-1-16,-9 1 1 0,10 4-1 0,-1-1 3 0,-2 0 0 0,3 1-1 16,-3 0 1-16,3 0-1 0,-3 5 0 0,2-2-1 0,1-2-2 0,-3 5-1 15,8-4-2-15,-7 4-2 0,1-2-2 0,6 2-3 0,-8-1 1 0,8-6-3 0,-5 6-1 16,5-6-1-16,-5 6 1 0,5-5 0 0,0-1 4 0,0 0 0 0,0 3 3 15,0-3 3-15,0 1 2 0,0-5 2 0,5 4 6 16,-5 1 2-16,5-5 3 0,3-1 3 0,-8 5 2 0,6-3-1 0,1 0 3 0,1-2 1 0,-3 1 3 0,1-1 4 16,7 1 3-16,-5-5 2 0,-3 0 2 0,9 6 2 0,-2-6 0 0,-4-6 6 15,4 6 7-15,0-5 4 0,4 5 8 0,-5-4 9 0,1-1 10 0,-3-5 7 16,3 4 9-16,-1-3 1 0,5 0 4 0,-4-1 1 0,-5 1 2 0,6-2 3 16,-6-2 4-16,-2-3-2 0,9 6-3 0,-9-4-3 0,3-1-3 0,-8 0-7 0,8 0-9 15,-3 2-9-15,-5-2-5 0,0 0-7 0,0-6-5 0,6 9-1 0,-6-4-3 16,0 5-3-16,0-2-4 0,0 4-6 0,0 3-5 0,0-4-11 0,0 5-10 0,0 5-14 15,-6 0-19-15,6 0-11 0,0 0-10 0,0 0-5 0,0 5-2 0,0-1-2 16,-5 2-2-16,5 3-2 0,0 6 0 0,0-5 0 0,0 5 5 0,0 3 5 16,0-2 8-16,0 4 10 0,0-1 17 0,0 0 7 0,0 1 8 0,0-1 2 15,5-4 0-15,-5 6 2 0,6-2-1 0,1-5 2 0,-7 1 3 0,5-2-3 16,4 3 1-16,-4-7-1 0,8 2 2 0,-8-2 3 0,4 1 5 0,-2 0 3 0,-2-5 8 16,8-1 6-16,-7 1 9 0,2 1 6 15,-1-6 10-15,-2 4 5 0,1-4 7 0,7 0 10 0,-13 0 14 0,8 0 10 0,-3 0 9 0,3-4 7 0,-2-2 2 0,-6 1 2 16,5 1-2-16,-5-1-2 0,8 1-8 0,-8-8-4 0,0 3-5 0,0-1-4 15,0 1-6-15,0 0-6 0,0-3-15 0,0 3-13 0,0-6-11 0,-8 2-7 16,8 2-6-16,-5-8-6 0,5 4-6 0,-6 0-6 0,6-4-7 0,-8 4-3 16,8-3-6-16,-5-7-3 0,5 5-3 0,-8 1-3 0,8-6-2 0,-5 5 1 0,5 1 1 15,0-1-1-15,-8 1 3 16,8 0 1-16,0 4 3 0,0 0 3 0,0 6 2 0,0-1 1 0,0-1 0 0,0 2-3 16,8 3-2-16,-8-2-1 0,0 3-4 0,5-1 1 0,-5 3-4 0,8 3 0 0,-3-7-4 0,3 2 0 0,-2 5-1 0,-1 0 0 15,10-4 3-15,-9 4 2 0,7 0 5 0,0 4 2 0,0-4 8 0,7 5 2 16,-8 2 7-16,1-4 2 0,8 3 3 0,-2 3 2 0,-6 1 6 0,-1-1 2 15,8 2 2-15,-8-1 1 0,2 5 5 0,-1-2-1 0,-5-2 0 0,-3 4 4 0,8-2 1 16,-13 7 0-16,5-4 1 0,4 2 0 0,-9 1 3 0,0 2-3 16,0-2 2-16,0 1-1 0,0-1 1 0,0 0-2 0,-9 1 2 0,9-5-2 0,-5 4 0 15,5-4-5-15,-5 0-2 0,-3 0-4 0,8-2-3 0,-5 2-5 0,-3-6-8 16,8 7-4-16,-6-7-6 0,6 2-9 0,-7-2-10 0,7-5-11 0,0 8-9 0,-5-3-9 16,5-5-6-16,0 7-5 0,0-7-1 0,0 1-3 0,0-1 0 0,0 1 2 15,0-5 4-15,5 6 6 0,-5-2 5 0,0-4 7 0,7 0 12 0,-7 6 11 16,6-6 10-16,-6 0 9 0,8 0 9 0,-3 0 3 0,3 0 6 0,-3 0 5 15,0-6 2-15,4 6 5 16,3-4 1-16,-4 4 3 0,4-6 0 0,-5 1-1 0,6-4-1 0,0 5 1 0,-7-7 0 16,6 2-1-16,2-1 3 0,-1 0 3 0,-8 1 3 0,11-6 5 0,-5 0 0 15,2 0 2-15,-5 0 2 0,4 2 4 0,-5-2 3 0,0-6 2 0,-2 3 4 0,3-1 2 0,-3-2-2 0,-5 3-2 0,0-7-4 0,8 5-5 16,-16 1-3-16,8-6-6 0,-5 5-1 16,5 1-2-16,-8-1-6 0,-4 1-3 0,5 0-7 0,-5-2-8 0,-1 8-10 0,-1-2-7 0,1 0-7 0,0 0-3 15,-5 6-6-15,2-7-2 0,5 7-5 0,-10 4-1 16,9-5-4-16,0 5-3 0,-3 1-2 0,1-1-3 0,9 5-2 0,-8 0-1 0,8-4-4 0,5 4-3 0,-8 0 0 15,8 0-1-15,0 0 0 0,0 0 3 0,0 0 1 16,0 0 0-16,0 0-1 0,0 0 4 0,0 0 4 0,0 4 8 0,8-4 11 0,-8 5 16 0,5-5 17 16,3 0 17-16,-3 4 17 0,9-4 10 0,-2 5 8 0,1-1 7 0,1-4 9 0,-1 6 4 15,6-1 8-15,-7-1 7 0,9 1 4 0,-2 2-1 0,0-4-3 0,2 8-6 16,-2-7-7-16,1 6-9 0,-1-1-8 0,2 2-4 0,-3-1-3 0,-4-1-2 16,4 6-2-16,-5-6-1 15,0 7-4-15,0-2-3 0,-7 0-4 0,9 6-2 0,-10-5 0 0,2 4-3 0,0 2-2 0,-7-9 0 0,5 13-1 0,-5-4 0 0,0-3 0 16,0 3-3-16,0-2-3 0,-5 0 2 0,5 1-5 0,-7-1 2 0,0-4-2 0,7 5-3 15,-5-7 1-15,-2 3-3 0,-1-2-3 0,2 1-2 0,6-5-5 0,-6 5-5 32,-1-6-4-32,2 1-7 0,-3-1-4 0,8 6-3 0,-6-9-5 0,-1 3-5 0,7 0-5 0,0 1-3 0,-6 1-4 0,6-8-1 0,0 9-2 0,0-8-1 15,0 5 0-15,0-3-1 0,0-1 3 0,0 4 1 16,0-5 2-16,0-4 3 0,6 6 1 0,-6 0 4 0,0-2 5 0,7-4 5 0,-7 0 4 0,6 5 1 31,2-5 1-31,-3 0-6 0,2 0-6 0,-1 0-10 0,8-5-12 0,-7 5-18 16,5-4-22-16,0 4-21 0,-4-6-24 0,5 0-38 0,0 2-43 0,6-1-59 0,-6 1-62 15,0-1-56-15,8-1-44 0,-11-3-9 0,11 0 11 0,-1-1 22 0,-1-1 27 0,-5 1 34 16,4-3 35-16,3 2 38 0,-10-4 38 0,10 2 47 0,-7-7 47 0,-2 4 56 16,1 3 71-16</inkml:trace>
  <inkml:trace contextRef="#ctx0" brushRef="#br0" timeOffset="58825.39">25817 7187 51 0,'5'-11'123'0,"-5"1"44"16,0 1 37-16,8 0 32 0,-8-7 32 0,0 7 32 0,0-6 33 0,0 6 33 0,0 0 33 0,0-7 29 0,0 5 29 0,0 2-47 0,6 0-88 0,-6 5-48 0,0-8-26 0,0 3-17 0,0 3-13 0,0 3-8 0,0-7-8 0,5 10-12 0,-5-5-13 0,0 1-18 0,0-1-17 15,0-2-13-15,0 7-15 0,7-3-14 0,-7 3-12 0,0 0-17 0,0 0-15 16,0-6-15-16,0 6-17 0,0 0-13 0,0 0-14 0,0 0-6 0,9 6-8 0,-9-6-2 16,5 0-4-16,-5 3 0 0,6 4-1 0,-6-2 2 0,7 4 5 0,-2-5 3 15,-5 5 5-15,9 2 9 0,-2 5 4 0,-7-7 6 0,5 10 1 0,-5-5 3 16,6 7-1-16,-6-2 3 0,7 6-2 0,-7-1 1 0,0 6 0 0,0-7-3 0,6 6 2 15,-6 1-2-15,0 4-3 0,0-4 0 0,0-2-2 0,0 2-2 16,0-5-1-16,0 5-3 0,0-6-1 0,0 0-3 0,8-5 0 0,-8 5-3 0,0-5-1 16,5-3-1-16,-5 4 0 0,7-7-2 0,-7 2 2 0,6 0-1 0,0 0 1 15,1 0 0-15,-7-5 2 0,13-1-1 0,-13 6 4 0,14-6 0 0,-9 0 3 16,3-3 1-16,-1 4 2 0,5-5-3 0,-5 5-5 0,-2-5-12 0,3-1-17 0,-2 1-19 16,1-5-17-16,-1 4-26 0,-1-4-25 0,2 0-33 0,2 0-37 0,-4-4-64 15,-5-1-78-15,7 1-86 0,-1-1-84 0,-6-1-28 0,6-3 0 0,-6 5 18 16,0-12 28-16,0 7 34 0,0-6 36 0,0 1 42 0,0-2 41 0,0-2 50 0,-6-3 50 15,6 2 67-15,-6-5 72 0</inkml:trace>
  <inkml:trace contextRef="#ctx0" brushRef="#br0" timeOffset="59030.78">25712 6987 0 0,'-14'0'26'0,"9"0"139"0,5-7 74 0,-7 7 45 16,7-3 31-16,0 3 21 0,0-6 18 0,0 1 23 0,7 1 26 0,-2-6 29 0,4 5 25 15,-4 1 29-15,2-1 25 0,-1-1-101 0,-1 2-176 0,11-2-81 0,-11 1-36 16,9 1-8-16,-2-2 1 0,1 1 5 0,6 1 6 0,-6 4-6 0,6-4-12 15,2-1-13-15,-3 5-11 0,3 0-14 0,-2 0-13 0,7 0-27 0,-5 0-36 16,3 0-39-16,-3 5-45 0,-3-1-48 0,3 0-52 0,-3 1-101 0,3 1-125 0,-1 3-64 16,-8-3-34-16,7 4-6 0,-6-5 7 0,1-1 13 15,-1 1 19-15,-6-1 37 0,-1 2 42 0,7-6 51 0,-8 0 54 0,-5-6 58 0,8 6 62 0,-8-4 89 16,8-1 92-16</inkml:trace>
  <inkml:trace contextRef="#ctx0" brushRef="#br0" timeOffset="59519.74">26286 7337 0 0,'0'-4'2'0,"0"-5"93"16,0 3 58-16,0-3 42 0,0 0 38 0,-8-3 29 0,8 3 30 0,-6-6 28 0,6 5 31 16,-7-5 31-16,7 6 29 0,-5-6 23 0,5 2 19 0,0 1-55 0,0 3-97 15,-9 0-52-15,9-6-29 0,0 6-19 0,0-1-15 0,0 4-11 0,0-3-7 16,0-2-11-16,0 7-14 0,9 0-13 0,-9-1-15 0,0-4-15 0,5 2-14 15,-5 7-13-15,0-5-14 0,7 1-10 0,-7-1-10 0,6 5-8 0,-6 0-5 0,8-6-9 16,-2 6-4-16,1 0-6 0,-2 6-6 0,3-6-2 0,-2 5-1 0,1 4-2 16,-1-2-1-16,-1 2 0 0,11 4 0 0,-11-2 1 0,0 4 3 0,3 4 2 15,-3 0 4-15,3 2 1 0,0 3 1 0,-8 0-7 0,5 0-9 0,-5 1-9 16,0 5-13-16,0-6-11 0,0 1-7 0,0-1-11 0,0 0-7 0,0-5-5 0,-5 5-4 16,5-3-4-16,0-8-1 0,-8 2-1 0,8 0 4 15,0 0 6-15,0-6 13 0,-8 1 9 0,8-1 13 0,0-3 12 0,0 0 13 0,-5-2 13 0,5-4 16 16,0 0 14-16,0 5 16 0,0-5 9 0,0 0 9 0,0 0 4 0,0 0 5 0,-8 0 3 15,8 0 2-15,-5-5 2 0,5 5 5 0,-5-4 2 0,5-2-1 0,-9 0-3 16,9 2-5-16,0-5-8 0,-7 3-9 0,7-3-10 0,0 0-3 0,-5-3-7 16,5 3-3-16,0 0-5 0,0-6-6 0,0 0-4 15,0 5-6-15,0-5-3 0,0-3-4 0,0-1-4 0,0 4-5 0,0-6-1 0,5-3-2 0,-5 5-3 0,7-5-2 16,-7 3-1-16,9-3-1 0,-4 5-4 0,0-1 2 0,3 1-3 0,-8 3-2 16,13 2-3-16,-5 1-2 0,-3-2-1 0,1 5 0 0,7-1-4 0,-5 2-1 15,4 3-1-15,0 2-1 0,3 0 0 0,-3 4 2 0,0 0 0 16,4 0 2-16,-5 0 1 0,1 4 1 0,9 0 5 0,-10 2 2 0,5 3 4 15,2 2 2-15,-4-1 6 0,-2 5 0 0,2-2 3 0,-1 1 0 0,0 7-7 0,-7-2-13 0,1 2-15 16,6-3-17-16,-13 1-22 0,6 5-20 0,1-3-23 0,-7-2-21 0,0 5-28 16,0-3-23-16,0-2-48 0,0 0-60 15,0-5-74-15,0 7-78 0,-7-6-36 0,7-6-11 0,0 6 14 0,0-5 25 0,0-1 32 0,0-3 34 0,0 3 36 0,0-9 36 0,0 4 40 16,0-4 41-16,0 0 55 0,0 0 60 0</inkml:trace>
  <inkml:trace contextRef="#ctx0" brushRef="#br0" timeOffset="60340.41">26813 7352 0 0,'0'-10'3'0,"0"5"122"0,-7-8 93 0,7 1 64 0,-7 0 48 0,7-4 35 0,0 1 31 0,-5 0 24 15,5 0 27-15,0 1 23 0,0 0 22 0,0 5 24 0,0-3 25 0,0 3-77 0,5 0-135 0,-5 3-93 0,0-3-67 0,0 5-35 0,7-1-16 0,-7-1-7 0,0 6-6 16,0 0-9-16,0 0-11 0,0-4-12 16,0 4-15-16,0 0-11 0,0 0-12 0,0 0-14 0,0 0-13 0,7 4-13 0,-7 2-10 0,0-1-8 0,0-1-4 0,0 5-2 15,0 1 2-15,5 1 2 0,-5-1 8 0,0 4 5 0,0-4 8 0,8 4 5 16,-8 2 2-16,0-3-1 0,0 2-1 0,7 0-2 15,-7 0-3-15,5 0 0 0,-5-6-5 0,9 6-1 0,-9 0-2 0,5-2-1 0,0-3 0 16,3 1-1-16,5-2 0 0,-7 1 1 0,1-1 1 0,7-3 1 0,-2-2 2 0,1 1 2 16,1 0 2-16,-1-1 4 0,-2-4 6 0,2 0 3 0,3 0 1 0,-5 0 5 0,1-4 1 0,2 4 1 15,-1-5 4-15,-6 0 0 0,7 1 2 0,-4-2 4 0,-1-3 2 16,3-1 3-16,-4 4 3 0,-3-3 0 0,2-6 3 0,0 6-1 0,-2-6 3 0,3 5-2 16,-8-4-1-16,7-2 1 0,-7-2-2 15,0 3-2-15,0 0-1 0,-7-4-4 0,7 4-3 0,-8-4-6 0,8 5-2 0,-5-2-5 0,-2 1-4 0,-5 2-3 0,4-2-4 16,1 4-4-16,2 2-4 0,-4-1-3 0,-1 6-5 0,2-1-5 0,2-1-7 15,-1 6-3-15,1-3-5 0,-6 6-2 0,3-3-4 0,4 6-4 0,-2-1-3 16,1-1 0-16,-8 6-2 0,7-1 1 0,2 2 3 0,-3-1 4 0,-3 5 0 16,3-2 4-16,3 1 3 0,-2 2 2 0,0-1 5 0,0 3 4 0,7-3 0 0,-6 4 5 15,-1 2 2 1,7-6 2-16,-5 4 0 0,5 1 1 0,0-5-2 0,0 4-2 0,0-4-2 0,0 0-2 16,5-2-2-16,-5 2-3 0,7 0-6 0,-1-6-9 0,1 7-11 0,0-7-14 15,0 6-15-15,-2-6-15 0,8 0-16 0,1 3-19 0,-9-3-15 0,11 0-27 0,-5 1-29 0,1-5-22 16,2 5-19-16,6-4-18 0,-6 3-19 0,5-5-17 0,-7 1-19 0,8-5-24 0,-8 6-27 0,9-6 1 0,-10 0 9 15,10 0 22-15,-8-6 26 0,0 1 36 0,0 1 38 16,0-1 48-16,1-5 50 0,-2 4 51 0,2-3 48 0,-9-1 49 0,3 1 51 0,-3 0 55 16,2-3 61-16,-7-1 49 0,0 2 44 15,0-2 38-15,0 2 37 0,0-2 32 0,0-8 33 0,0 6 4 0,0 2-8 0,-7-8-23 0,7 3-29 0,-5-3-35 0,5 2-40 16,-8-2-24-16,8 3-17 0,0-3-14 0,-5 2-12 0,5 4-12 0,-8 1-17 0,8 4-14 16,0 1-15-1,-6 0-16-15,6 2-13 0,0 4-21 0,0 3-18 0,0 0-22 0,0 0-20 0,0-6-22 16,0 6-19-16,0 0-13 0,0 0-12 0,0 0-4 0,6 0-5 0,-6 6-5 15,8-3-1-15,-8 4 1 0,5 2 2 0,3 0 5 0,-3 1 5 0,2 4 8 16,0-2 8-16,-2 1 6 0,10 7 11 0,-9-4 3 0,7-4 2 0,-8 9 5 0,11-2-1 16,-11-4 2-16,8 4 0 0,1 1 1 0,-9-5-3 0,8 4-11 0,-8-4-13 15,11 0-15-15,-11 0-18 0,9-2-18 0,-9 2-20 0,10 0-19 0,-10-5-20 16,2-1-16-16,0 2-15 0,-2-2-15 0,3 1-15 0,-3-4-7 0,-5-2-7 16,8 1 6-16,-8-1 11 0,6-4 15 0,-6 0 16 0,0 0 18 0,0 0 20 0,7-4 19 15,-7 4 20-15,0-5 15 0,0 1 17 0,0-8 13 0,0 8 16 0,0-5 12 16,0-2 10-16,0 2 10 0,-7-7 9 0,7 7 8 0,0-6 10 0,-6 2 6 15,6-2 9-15,-8 0 5 0,3 0 4 0,-3 0 4 0,8-4 9 0,-5 4 8 16,-2 0 10-16,0-3 13 0,2-3 8 0,-2 8 7 0,-1-2 3 0,3 0 1 16,5 0-2-16,-6 5-8 0,-2 1-5 0,8 0-13 0,0 3-13 0,-5 0-15 0,5 2-18 15,0 4-18-15,0 0-13 0,0 4-12 0,-7 2-17 0,7 0-11 0,0 3-12 16,-9 0-9-16,9 1-7 0,-5 5-1 0,5 0 0 0,-6 4 6 0,6-5 7 0,-7 11 12 16,2-6 12-16,-4 1-4 0,9 5-11 0,-5-7-17 0,-2 3-23 0,7-2-23 15,-6 1-28-15,1-1-29 0,5 0-30 0,-8 1-51 0,8 0-62 0,-8-6-97 16,8 5-104-16,-5-4-44 0,5 0-12 0,0 0 13 0,-6 0 22 0,6-5 33 15,-7-1 37-15,7 0 41 0,0-3 44 0,-6-1 45 0,6-5 46 0,0 0 61 0,0 0 66 16</inkml:trace>
  <inkml:trace contextRef="#ctx0" brushRef="#br0" timeOffset="60640.45">27573 7132 73 0,'0'0'158'0,"0"0"43"0,9-5 25 15,-9-4 19-15,0 3 14 0,5 2 13 0,2 0 18 0,1-1 19 0,-3-1 25 0,2 3 30 0,-7-4 31 0,7 2-43 0,-2 1-87 0,2-1-54 0,-1-1-37 0,2 2 0 0,-8-1 15 0,6 1 15 0,-6 4 17 0,0-5 6 0,0 1 2 0,0 4-10 0,0 0-13 16,0 0-25-16,0 0-30 0,0 0-25 0,0 0-27 0,0 0-21 0,7 0-17 0,-7 4-16 16,5 1-13-16,-5-1-8 0,9 5-10 0,-9-3-7 0,0 8-1 0,5-4 3 15,2 5 1-15,-7 0 3 0,6 0 7 0,-6 0 3 0,5 4 0 0,-5-1-3 16,8 3-1-16,-8-2-7 0,8 2-2 0,-8 1-1 0,5 5-3 0,-5-9-2 15,6 6-3-15,-6 1-6 0,7-1-14 0,-1-3-17 0,2 2-21 0,-1-3-31 16,-2-1-33-16,1 1-25 0,2-1-25 0,-3 2-22 0,3-3-20 0,5-3-42 0,-7 5-52 16,-1-6-80-16,2 1-88 0,1 0-35 0,-2 0-8 0,0-5 18 0,1-1 30 0,-7 0 40 15,5 0 42-15,-5-9 39 0,8 7 37 0,-8-7 40 0,0 0 37 0,0-7 54 0,8 4 57 16</inkml:trace>
  <inkml:trace contextRef="#ctx0" brushRef="#br0" timeOffset="60829.73">27515 7391 0 0,'-5'-9'11'0,"-3"0"125"0,8 3 71 0,-5-3 48 16,5 3 35-16,0 2 28 0,0-7 21 0,0 7 25 0,0-1 25 0,5 5 23 16,-5-4 24-16,8-2 25 0,-8 0 19 0,5 3-84 0,3-3-154 0,-2 3-75 15,1-3-37-15,-1 6-18 0,2-6-6 0,5 2-1 0,-3 4-3 0,-1-5-4 0,3 5-10 16,1-6-9-16,6 6-9 0,-6 0-10 0,8 0-9 0,-2 6-26 0,-1-6-28 16,3 0-39-16,-2 5-43 0,1-1-53 0,-1 2-62 0,2 0-106 15,-10-3-123-15,10 3-53 0,-3 3-19 0,3-3 0 0,-8-2 9 0,1 1 18 0,4-5 19 0,-5 0 35 16,0 0 41-16,-6-5 48 0,5 1 53 0,-4-8 61 0,4 9 67 0</inkml:trace>
  <inkml:trace contextRef="#ctx0" brushRef="#br0" timeOffset="61207.7">28102 7284 0 0,'6'4'28'0,"-6"-4"143"0,0 0 77 0,0-4 52 16,8-7 34-16,-8 2 28 0,5-1 22 0,-5 1 20 0,7-6 18 0,0 0 21 15,0 2 22-15,-1-2 25 0,1 4 29 0,-2 1-103 16,3 1-173-16,-8 0-82 0,6-1-34 0,-6 4-12 0,5-3 2 0,-5 4 2 0,0-5 3 0,0 6 0 15,0-1 0-15,0 5-3 0,-5-6-8 0,5 3-11 0,-6-4-18 0,6 7-20 16,-8 0-21-16,3-5-17 0,-2 5-16 0,1 0-10 0,-1 0-9 0,0 0-6 0,0 5-2 16,-6-5-3-16,7 7-4 0,-7-4-1 15,8 3-4-15,-11-1-2 0,11-1-3 0,-8 0 0 0,8 2 0 0,-3 3 1 0,0-4 0 0,3 5 0 0,-1-4 3 0,6 3-1 16,-7 0 1-16,7 1 1 0,-6-5 0 0,6 4-1 0,0 3 4 0,0-3 1 16,0 1 4-16,0-1 0 0,0 0 5 0,0 3 0 0,6-3 2 0,1 0 1 15,-7 6 1-15,6-5 3 0,-1-1 0 0,3 6 1 0,5-5 5 0,-6 4 3 16,4 2 3-16,-2-7 2 0,3 6 1 0,1-6 3 0,1 6 0 0,-2 0 2 15,2-1 0-15,-1-4 2 0,0 6 0 0,-7-3-2 0,7-2 4 0,0 2-3 16,0-2 1-16,-8-1-2 0,4 5-1 0,-4-6 2 0,2-5-1 0,-1 7-1 0,-6-7 2 16,7 5 3-16,-7-3 4 0,0 0 8 0,0-6 6 0,-7 4 5 0,7 1 4 15,-6-1 3-15,6 1 1 0,-7 1-4 16,2-6-5-16,-4 4-9 0,4 1-11 0,0-5-15 0,-9 4-19 0,7-4-25 0,-1 5-30 0,3-5-38 0,-9 0-44 0,9 0-41 16,-2 0-40-16,1 6-52 0,-1-6-60 15,0 0-69-15,0 0-76 0,2 0-22 0,-3-6 7 0,2 6 20 0,1 0 28 0,5-5 35 0,-8 5 40 0,8 0 44 0,0-4 48 16,0 4 47-16,0-5 47 0,8-5 55 0,-8 5 61 0</inkml:trace>
  <inkml:trace contextRef="#ctx0" brushRef="#br0" timeOffset="61966.43">28369 7425 34 0,'21'0'151'0,"-16"0"74"0,8 0 56 16,-7 0 44-16,-6 0 39 0,7-4 35 0,-7 4 32 0,0-5 33 0,-7 1 29 0,7-2 27 0,-6-3 20 0,0 3-42 16,6-3-76-16,-7 3-99 0,2 3-106 0,-3-7-57 15,-5 5-28-15,7-1-21 0,1-4-12 0,-3 5-16 0,0 1-15 0,3-1-16 0,-2 1-18 0,1 4-12 0,1-6-10 16,5 6-10-16,0 0-7 0,-9 6-5 0,9-6-7 0,-7 4-8 0,7 1-6 15,0-1-6 1,-5 1-4-16,5 1 0 0,0 4-1 0,-6-1 3 0,6-3 4 0,0 3 3 0,0 0 6 0,0 0 4 0,0 3 2 0,0 1 3 0,0-3 2 0,6 0 1 16,-6 0 2-16,5-1 1 0,2 1 4 0,-7 1 0 0,14-2 1 0,-8 1 1 15,1-1 1-15,6 0 2 16,-5-3 1-16,3 4 2 0,2-5 0 0,0-1 3 0,0 1 1 0,8-5 0 16,-10 6-1-16,9-6 2 0,-6 4 4 0,-1-4 1 0,6-4 1 0,-1 4 1 0,-2-6 3 0,2 1 1 15,-4 1 4-15,4-1-1 0,-5 1 6 0,2-8 5 0,-3 3 11 0,0 0 8 0,1-1 11 0,1 1 6 0,-9-2 7 16,3-2 2-16,0-3 3 0,-3 2 1 0,3-1-1 0,-8-1-1 0,5-2-1 0,-5-1-4 15,0-2-2-15,0 3-9 0,0-3-11 0,-5-3-11 0,5 5-8 0,-8-2-10 16,3 3-10-16,5-1-5 0,-8-2-3 0,0 6-5 0,3 2-4 0,-1 2-1 16,-2 1-6-16,3 1-3 15,-8-2-3-15,6 7-6 0,0 0-3 0,2 4-2 0,-10 0-4 0,10 0-2 0,-9 4 0 0,9 0-2 0,-11 2-2 0,5 3-1 16,-1-4-2-16,-4 5-1 0,11 5-1 0,-8-6 1 0,-1 1 2 0,9 4 2 0,-2 2-1 16,-5-1 0-16,4-1 0 0,1 2-2 0,2 2 1 0,5-3-2 0,-8 4 0 15,2-4 0-15,6 4 1 0,0-4 0 0,-5 0-2 0,5 4 1 16,0-5-1-16,5 2 2 0,-5-7 2 0,0 6 2 0,6 0 3 0,2 0 2 0,-3-5 2 0,2-1 2 15,1 6 4-15,-2-6 0 0,7 0 4 0,-8 3 3 16,9-3 6-16,-1 0 3 0,-1-3 4 0,9-2 4 0,-10 5 2 0,10-9 4 0,-2 6 1 0,-4 0 2 16,4-6 5-16,-1 0 2 0,1 0 1 0,2-6 4 0,-3 0 1 0,3 6 3 15,-2-9 7-15,1 5 2 0,-8-7 7 0,8 2 6 0,-1-1 9 0,-6 1 3 0,8-6 7 16,-8 5 4 0,0-4 5-16,7-2 4 0,-8-3 6 0,1-1 3 0,-7 1 4 15,7-1 4-15,-6 1-2 0,7-6-1 0,-8 7-6 0,1-6-5 0,-2-3-7 0,3 5-7 16,-8-4-5-16,6 3-5 0,-6-3-5 0,0 7-7 0,0 0-3 0,0-1-5 15,-6 6-8-15,6 0-4 0,-8-2-7 0,8 5-8 0,-5 2-8 0,5 5-7 16,-7-1-14-16,7 1-8 0,-6 4-7 0,6 0-6 0,-6 0-3 0,-2 4-3 16,1 5-4-16,2-4 0 0,-3 5-1 0,2 4-2 0,1 2 0 0,-3-3 2 15,3 7 4-15,-2 1 8 0,7-2 10 0,-7-1 5 0,7 7 9 0,-7-1 2 0,7-3 5 16,0 3 1-16,0 1 6 0,0-6 1 0,0 1 3 0,7 5 3 0,-7-7 4 16,0-3 1-16,7 4 2 0,-7 1 3 0,7-4-1 0,-2-3 4 0,-5 2-2 0,8 0 2 15,-3 0 1-15,1 0 1 0,2-6 0 0,-3 6 2 0,2-2-1 0,1-1 5 16,-2 1-2-16,0-2 0 0,1 2 3 0,6-2 0 0,-7 4 1 0,1-5 3 15,4 3 1-15,-11-2 1 0,8 4 1 0,0-2-2 0,-3-2 0 0,2 2-1 0,-7 8-1 16,6-6-2-16,-6-2-3 0,0 3-1 0,0 4 0 0,0-7-4 0,0 8 1 16,0-6-4-16,-6 3-2 0,6-2-2 0,0 2-4 0,-7-3-1 0,7 0-1 15,-5 0-3-15,5-2 0 0,-8-2-1 0,0 5-3 0,8-7-5 0,-5 0-14 0,-1 1-12 16,6-1-14-16,-7 2-18 0,7-1-18 0,-6-1-24 0,-2-3-24 0,8 3-25 16,-5 0-24-16,-2-3-27 0,7 3-30 0,-6-3-29 0,6-2-35 0,0 2-56 15,-6-3-67-15,6-3-65 0,0 6-57 0,0-6-11 0,0 4 14 0,0-4 30 0,0 0 38 16,0 0 37-16,0 0 41 0,6 0 42 0,0-4 43 0,-6-5 49 0,7-1 49 0,-2-5 64 15,9 0 75-15</inkml:trace>
  <inkml:trace contextRef="#ctx0" brushRef="#br0" timeOffset="62819.56">29261 7386 0 0,'0'-4'29'0,"0"-2"143"0,0-3 76 0,-5 0 52 0,5-1 40 0,0 4 29 0,0-8 26 0,0 10 27 0,0-8 25 0,5 9 27 0,-5-6 25 0,0 3 27 0,0-4 22 0,0 5-111 0,0-1-187 0,-5 2-90 0,5-1-40 0,0 1-22 0,0-2-9 15,-8 6-8-15,8-3-2 0,-5-3-8 0,5 0-12 0,-8 6-9 0,8-4-12 0,-6-1-10 16,1 5-9-16,5-5-7 0,-7 5-6 0,7 0-6 16,-9-4-4-16,9 4 2 0,-5 0 1 0,5-6 6 0,0 6 6 0,-7 0 5 0,7 0 6 0,0 0 1 15,0 0 3-15,0 0 0 0,0 0-4 0,0 0-1 0,0 0-5 0,0 0-2 16,0 0-6-16,0 0-5 0,0 0-3 0,0-4-4 0,7 4-6 0,-7 0-5 0,5 0-2 16,4 0-3-16,-2 0 1 0,4 4-1 0,-3-4 4 0,5 6 1 15,-8-2 3-15,9 1 4 0,-1 4 6 0,-1-3 1 0,2 3 1 0,-1 6 2 0,-5-5 1 16,3 5 0-16,1 0 4 0,-3 0-1 0,-4-2 1 15,2 2 2-15,-1 0-2 0,-6 4 3 0,5-5 0 0,-5 7 1 0,0-2 0 0,0-4 1 0,0 4-1 0,-5 1-2 16,5-5-8-16,0 4-6 0,-6 0-8 0,-1-4-8 16,7 0-6-16,-5 0-4 0,5 0-2 0,0-6-3 0,-9 0 1 0,9 1-1 0,-5 1 1 0,5-7 3 0,0 2 5 15,0-6 10-15,0 0 10 0,0 3 14 0,0-3 14 0,0 0 12 0,-7 6 13 16,7-6 4-16,0 0 3 0,0-6 1 0,-6 6 1 0,6 0 2 0,0-3 0 16,-5-3 0-16,5 2-1 0,0-1-1 0,-8-1 2 0,8-4-3 0,0 5-1 15,0-4-1-15,-8-1-6 0,8 1 3 0,0 0 1 0,0-3 3 0,0-1 3 0,0 2-2 16,0-2-2-16,0-2-1 0,0 0-5 0,8 0-6 0,-8-4-8 0,8 4-7 15,-8-5-6-15,5 1-7 0,1-6-4 0,1 7-5 0,-2-7-3 0,4 5-7 16,3-5-2-16,-6 6-6 0,8-5-2 0,-2 3-3 0,-4 3-3 0,3 3-4 16,4-1-1-16,-4 2-2 0,-3 1-1 0,5 3-3 0,0 5 2 0,0-1 1 15,-7 2 0-15,7-2 1 0,0 6 0 0,-8 0 1 16,9 6 1-16,1-6 0 0,-10 4 2 0,1 7 3 0,7-7 2 0,-6 11 1 0,-1-6-1 0,2 7-6 0,-2-2-8 16,1 0-12-16,-2 6-11 0,-5-1-11 0,0 5-10 0,8-3-10 15,-8-2-7-15,0 5-7 0,0-3-9 0,0-3-7 0,-8 3-7 0,8-8-1 16,0 7-4-16,0-4 6 0,0-3 5 0,0 2 8 0,0-6 10 0,0 2 10 0,0-1 14 0,0-7 8 15,0 9 14-15,8-8 12 0,-2 1 14 0,-6-1 13 0,7-4 14 0,-1 5 13 16,-1-5 17-16,2 0 15 0,2 0 18 0,-4-5 16 0,1 5 12 0,1-4 15 16,-7-1 14-16,5 1 10 0,4-8 7 0,-2 9 5 0,-2-7 5 15,-5-1 1-15,6 2 1 0,0-6-4 0,-6 5-5 0,7-5-7 0,-7 6-8 0,8-6-8 0,-8-4-10 0,0 4-7 16,5 0-13-16,-5-3-9 0,7-3-12 0,-7 2-7 0,7 1-8 0,-7-3-7 16,5 6-7-16,-5-4-3 0,7 4-7 0,-7 6-2 0,0-1-7 0,8 1-4 15,-8-3-9-15,0 9-8 0,0-3-8 0,0 6-11 0,0 0-8 0,0 0-4 16,0 0-4-16,0 0 1 0,0 6-1 0,5-3 0 0,-5 4 1 0,0 2-1 0,0-4 2 15,0 9 1-15,7 0 3 0,-7 1 5 0,0 0 7 0,0 0 9 16,7 4 8-16,-7 2 5 0,0-3 2 0,5 3 0 0,-5-8-1 0,8 8 0 0,0-2-1 16,-8-4 2-16,5-1 0 0,1 2 4 0,1-3 0 0,7 2 4 0,-9-6 1 15,2 6 2-15,4-6-1 0,-3 3 4 16,5-8 1-16,-6 5 1 0,5-4 4 0,3 1 1 0,-10-2 2 0,9 1 2 16,-9-5 1-16,8 0 5 0,1 0 3 0,-7 0 7 0,6 0 9 0,-7-5 9 0,1 1 5 0,4-2 7 15,-2 1 3-15,-2 1 2 0,-2-5 2 0,3-3 0 0,-3 3-2 0,1 0-1 0,2-1-25 0,-3-4-51 16,-5-2 0-16,7 1 0 15,-7 1 0-15,6-5 0 0,-6 0 0 0,0-2 0 0,0 3 0 0,8-7 0 0,-8 4 0 0,0-3 0 16,0 5 0-16,0 1 0 0,0-3 0 0,0 2 0 0,-8 5 0 0,8-2 0 16,0 7-42-16,0 0-49 0,0 3-10 0,0-3-24 0,0 3-30 0,0 6-34 0,0 0-37 0,0 0-25 0,0 0-21 15,0 0-16-15,0 6-17 0,0-1-42 0,-6-1-50 0,6 2-71 0,0 3-76 16,0 0-23-16,0 7 6 0,0-7 31 0,0 6 40 0,0-1 49 0,0-4 50 0,0 5 45 16,6-2 41-16,-6-2 42 0,0-1 42 0,8-1 57 15,-8-3 64-15</inkml:trace>
  <inkml:trace contextRef="#ctx0" brushRef="#br0" timeOffset="63436.66">30233 7352 0 0,'5'0'7'0,"3"0"120"0,-8-4 76 0,0-2 51 0,5 1 45 0,-5 1 39 0,0-5 43 0,0-3 39 0,0 3 39 0,0 0 35 0,0-6 36 0,0 5 29 0,0 1 26 0,0-6-84 0,8 5-149 0,-8 0-84 0,0-4-48 0,0 5-29 0,0-3-21 0,0 3-22 0,6-6-23 0,-6 6-22 0,0 0-21 0,0-1-18 0,0-1-14 0,5 7-11 32,-5-7-11-32,0 7-5 0,0 0-8 0,7-1-4 0,-7-1-4 0,0 3-4 0,8 3-3 0,-8-7-3 0,6 7-2 0,-6 0-2 0,6 0-1 0,1 0-5 15,-2 7-2-15,-5-7 0 0,7 3-3 0,2 3 1 0,-4-1 2 0,1 3-1 16,1 3 3-16,-2 4 3 0,4 0 3 15,-4-2 2-15,2 2 1 0,-7 6 4 0,6-2 2 0,-6-1 3 0,5 7 3 0,-5-5 1 0,0 5-1 0,0-6 2 0,0 5 0 16,0-3 0-16,-5 3-1 0,5-5-1 16,-6 0-3-16,6 1-3 0,-7-5-2 0,7 4-2 0,-5-4-6 0,5 0-1 15,-9 0-4-15,9-6-2 0,0 0 0 0,0 1-2 0,0-5 2 0,0 5 3 0,0-4 4 0,0-6 10 0,0 0 8 0,0 0 8 16,0 0 11-16,0 0 6 0,0 0 3 0,0 0 2 0,0 0 2 0,0 0 4 16,0-6 2-16,0 0 0 0,0 2 1 0,-5-5-5 0,5 3-5 0,0-3-6 31,0 4-10-31,0-5-6 0,-7 1-11 0,7-1-1 0,0-1-4 0,-6 2-1 0,6 0-2 15,0-1-1-15,0-5-1 0,0 5-3 0,0 0-2 0,0-4-1 0,0-1 0 16,0 6-2-16,0-6 0 0,6 0-2 0,-6 0 2 0,7 0-2 0,-7 2 0 16,5-8 0-16,4 6-2 0,-4 0 0 0,-5 2-3 0,7 4-2 0,-1-7 0 0,-1 6-2 15,-5 0-2-15,8 6 0 0,0-1-3 0,-8 1 0 0,5-1 0 0,1 5-1 16,-6 0 1-16,8 0-1 0,-3 5 2 0,-5-1-1 0,8 1 3 0,-1-1 0 16,-2 6 4-16,2 0 1 0,0 0 5 0,-2-1 3 0,-5 6 1 0,8 0 2 0,-3 1 3 15,3-7-2-15,-2 10 3 0,-1-5 3 0,-5 2-1 0,7-1 3 0,2-6 3 16,-9 6-1-16,5-6 1 0,-5 1-1 0,7-1 2 0,-7 1 0 0,0-5-1 15,0 4 4-15,6-3 4 0,-6-6 4 0,0 0 5 0,0 0 5 0,0 0 8 16,0 0 2-16,0 0 3 0,0 0-1 0,0 0 2 0,0 0 0 0,-6 0 1 0,6-6-1 16,-7 2 2-16,7-1-2 0,-5 0 1 0,5 1-1 0,0-6-1 0,-9 5 1 15,9-5-5-15,-7 1 1 0,7-2 2 0,0-2 3 0,-5 3 3 0,5-5 3 16,0 0 3-16,0 0-2 0,-6 0 1 0,6 0-3 0,0 0-4 0,0 2-5 16,0-8-5-16,0 7-7 0,0 0-7 0,6-7-5 0,-6 7-5 0,0 1-4 15,5-2-4-15,2-1-7 0,-7 2-4 0,9 0-3 0,-4 3-5 0,-5-4 0 16,7 6-7-16,-1-1-2 0,-1 5-3 0,4-4-1 0,-9 5-2 0,7-2-2 0,-2 6-3 15,1 0 1-15,1 0-1 0,-1 0 0 0,2 6 2 0,-1-2 1 0,-2 1 3 16,1 4 5-16,7 1 3 0,-5-1 3 0,-3 6 7 0,9 0 2 0,-9 0 4 0,3 0 1 16,-1 4 4-16,-1 0 2 0,2 2 2 0,-3-3 0 0,0 2-2 0,-5-1-8 15,8 0-10-15,-8-4-16 0,6 6-19 0,-6-6-20 0,0-2-22 0,0-2-25 16,7 4-25-16,-7-5-24 0,0-7-28 0,0 7-28 0,0-5-34 0,0 1-62 0,0-6-78 16,0 0-67-16,0 0-57 0,0 0-10 0,0 0 14 0,0 0 27 15,-7-6 34-15,7-3 38 0,0 0 39 0,7-6 41 0,-7-1 42 0,0-2 45 0,0-3 48 16,0 2 65-16,6-5 75 0</inkml:trace>
  <inkml:trace contextRef="#ctx0" brushRef="#br0" timeOffset="63766.47">30721 6952 0 0,'0'-14'6'0,"0"-7"117"16,7 6 68-16,-7-4 53 0,0 4 46 0,5 0 42 0,-5-3 39 0,7 2 37 0,-7 1 33 0,6 2 34 0,0-2 28 0,-6 0 26 0,8 6 27 0,-1-2-84 0,-2 3-146 0,-5-3-71 0,8 7-35 0,-2-7-28 0,-1 7-20 0,3-2-23 0,-3 1-21 16,-5 1-16-16,7 4-14 0,0-5-14 0,-7 5-10 0,7 0-8 0,-1 0-6 15,-6 0-6-15,7 0-5 0,-1 5-5 0,1-1-5 0,-1 1-3 0,1 1-2 16,-1-2-1-16,2 1-2 0,5 5 2 0,-8 1 1 0,0-3 0 0,9 7-2 15,-7-1 0-15,6-2-4 0,-6 1 1 0,5 2-2 0,-4 0-3 0,5 4-1 0,-7-4-4 16,-1-1 0-16,2 7-4 0,2-8 1 0,-4 2-4 0,-5 6-1 0,7-8-1 16,-1 8-1-16,-1-6-2 0,-5 4 1 0,8-5-4 0,-8 6 0 0,8-6-2 15,-8 5 1-15,0 2 1 0,5-8 1 0,-5 7 1 16,0-4 2-16,0 2 1 0,0 3 0 0,0-2 1 0,0-4 0 0,0 3-1 0,0 3 3 0,-5-8-2 0,5 8 2 16,-8-6-3-16,8 0 1 0,-8 3-1 0,8-2-3 0,-5-7-2 0,5 6-1 15,-6 0-1-15,6-6 0 0,-7 6-4 0,7-5-2 0,0-1-1 16,-5 0-1-16,5 6-6 0,0-5-6 0,0 1-11 0,-9-2-12 0,9 6-18 15,-7-5-21-15,7-1-24 0,0 6-21 0,-5-6-27 0,-1 1-26 0,6-1-29 0,-7 3-32 0,-7-3-37 16,9 0-37-16,-2 1-82 0,-5-1-101 0,-3 2-51 0,10-1-21 0,-9-1 13 16,1-3 25-16,0 3 36 0,0 0 36 0,0-3 43 0,0-3 41 0,-7 4 48 0,8-2 47 15,-7-1 52-15,-9 1 56 0,9-1 79 0,-7-4 88 0</inkml:trace>
  <inkml:trace contextRef="#ctx0" brushRef="#br0" timeOffset="64415.75">23922 8895 59 0,'-9'-4'140'0,"9"-1"48"0,-5 1 37 0,5-2 33 0,-7 3 31 0,7 3 32 15,0 0 29-15,0 0 29 0,-6 0 28 0,6 0 26 0,-5 0 26 0,5 0-48 0,0-6-95 0,0 6-57 0,0 0-42 0,-9 0-22 0,9 0-7 0,0 0-9 0,0 0-9 0,0 0-14 0,0 0-13 0,0 0-12 0,0 0-13 0,0 0-11 0,0 0-14 0,0-6-8 0,0 6-12 0,9-3-10 16,-9 3-14-1,0 0-10-15,0 0-10 0,0 0-10 0,5-6-1 0,-5 6-6 0,6 0-1 0,1-6 0 0,-2 6-3 0,4-4-1 0,-2 4 2 0,4-5-8 0,2-1-7 0,0 6-21 16,6-3-29-16,-4 3-29 0,4-4-34 0,-6 4-39 0,6 0-41 16,-7 0-68-16,9 0-79 0,-10 4-82 0,5-4-78 0,-4 3-30 0,0 8-2 0,3-7 11 15,-10 2 23-15,2 3 37 0,0-3 44 0,-7 3 49 0,5-3 48 0,-5 3 52 0,-5-5 54 32,5 1 66-32,0 5 71 0</inkml:trace>
  <inkml:trace contextRef="#ctx0" brushRef="#br0" timeOffset="64556.86">23992 9135 89 0,'-12'10'185'0,"5"-1"62"0,7-4 46 16,-7 5 31-16,7-10 20 0,-5 5 20 0,5-5 16 0,0 0 17 0,0 0 23 0,0 0 23 16,0 0 18-16,0 0-67 0,0 0-116 0,0 0-97 0,0 0-80 0,5 0-45 15,-5 0-27-15,0-5-3 0,7 5 9 0,-7 0 4 0,7 0 4 0,-2 0-5 16,2 0-11-16,1 0-29 0,5 0-37 0,-2 0-50 0,5 0-52 0,-5 0-103 16,1 0-119-16,4 0-53 0,0 0-14 0,0 0-7 0,2 0 2 0,-4 0 11 15,-2 0 14-15,7 0 22 0,-6-4 26 0,8-2 39 0,-8 1 50 0,0 1 57 0,7-5 63 16</inkml:trace>
  <inkml:trace contextRef="#ctx0" brushRef="#br0" timeOffset="66183.14">24780 8828 15 0,'0'0'115'0,"8"0"56"0,-8-4 33 0,0-2 24 0,7-3 18 16,-7 3 19-16,0-4 22 0,0 5 26 0,0-4 29 0,0 3 29 0,5 2 28 15,-5-1-27-15,0 5-54 0,-5-4-72 0,5-1-76 0,0-1-31 0,0 6-4 0,-7-4-1 16,7-2 3-16,0 1-3 0,-8 1-8 0,8-2-11 0,0 6-17 0,-6-3-15 15,6-3-10-15,0 6-11 0,0 0-11 0,0 0-11 0,0 0-10 0,0 0-9 16,0 0-13-16,0 0-9 0,0 0-9 0,0 0-6 0,0 0-1 0,0 0-3 16,0 0 0-16,6 0-4 0,-6 0-2 0,8 0 3 0,-1 6 2 0,-2-3 8 15,1 3 6-15,2-2 8 0,-3 1 8 0,3 5 8 0,5 1 9 0,-7-2 5 16,7 1 2-16,-6 4-1 0,-1-4 1 0,7 5-2 0,-8-2 0 0,3 8-4 0,-2-6-2 16,1 4-8-16,-7 1-5 0,6 5-9 0,-6-7-7 0,7 3-11 0,-7 2-6 0,0-3-11 15,0 1-12-15,0 1-12 0,-7-7-16 0,7 6-10 0,0-2-6 0,-6 1-1 16,6-6-2-16,-7 0 3 0,7 1 0 0,-6 1 8 0,6-7 10 0,-8-4 18 15,8 5 20-15,-5-7 26 0,5 3 28 0,0 0 24 0,-5-6 21 0,5 0 16 16,0 0 11-16,0 0 10 0,-8 0 8 0,8 0 7 0,-6-6 6 0,6 6 6 0,-7-6 5 16,7 3-5-16,-8-3-7 0,8 2-12 0,-5-1-11 0,5 1-10 0,-6-1-3 15,6-5-4-15,-8-1-4 0,8 7-3 0,-5-7-3 0,5 2-2 16,0-1-5-16,-8-5-7 0,8 6-4 0,0-6-8 0,0 5-5 0,0-5-7 16,-5 0-8-16,5-3-7 0,0 2-5 0,0-2-2 0,5-1-6 0,-5-2-3 0,0 1-5 15,0 1-4-15,8 4-5 0,-8-4-4 0,5 1 0 0,3-3-4 0,-8 6-4 0,6 2-3 16,-1-2-3-16,3-1-4 0,-1 6-3 0,-1-4-2 0,2 9-3 0,-3-4 1 15,8 3-3-15,-7 2-2 0,7-2 3 0,-6 1-1 0,7 5 1 0,-2 0 3 16,2 5 4-16,-1 1 2 0,0-2 7 0,-2 7 3 0,2-7 5 0,3 11 4 0,-5-1 3 16,-4 2 2-16,7-1 0 0,-9 3-5 0,8 1-6 0,-5 2-13 0,-8 3-13 15,5 1-13-15,-5-1-15 0,8 1-11 0,-8 2-12 0,0 0-8 0,-8-5-9 16,8 5-6-16,0-9-6 0,0 1-3 0,-5 2 5 0,5-8 6 0,0 2 9 0,-8-1 14 16,8-2 14-16,0-3 15 0,0 1 16 0,0-7 12 0,0 3 16 0,-6 0 21 15,6-6 24-15,0 3 27 0,0-3 30 0,0 0 21 0,0 6 16 0,0-6 7 16,-7 0 5-16,7-6 3 0,-5 6 2 0,5-3 3 0,-9-3 9 0,9 0-1 15,-5-3 0-15,-2 5-8 0,7-5-10 0,-6-3-19 0,1 3-21 0,-4 0-14 16,9-6-13-16,-7 6-8 0,7-7-2 0,-5 2-5 0,5-1-3 0,0 2-5 16,-8-8-7-16,8 6-5 0,0-4-4 0,0-2-5 0,8-1-4 0,-8 1-7 0,5 1-5 15,-5-3-5-15,7 2-3 0,2-3-3 0,-9 6-1 0,5-3-1 0,1 2-2 16,1-2-3-16,-2 7-2 0,4 0-3 0,3 0-4 0,-6 4-4 0,2-5-2 0,5 9-5 16,-8-3-2-16,0 5-1 0,9-1 0 0,1-1 0 0,-3 6 2 0,0 0 3 15,4 0 1-15,-5 0 3 0,1 6 1 0,9-1 4 0,-10-1 9 0,5 5 4 16,-5 1 5-16,2 1 5 0,2 4 4 0,-3-6 3 0,-5 5 5 0,-2 6 1 15,3-5-1-15,-3 4 3 0,3 2-1 0,-2-3-5 0,-6 1-6 0,0 2-12 0,0-2-15 16,0 5-14-16,0-3-19 0,0-3-16 0,0 3-18 0,0-2-19 0,0-5-20 16,0 5-18-16,0-4-20 0,5 0-17 0,-5 0-16 0,0-6-9 0,8 1-3 15,0 0-9-15,-8-1-8 0,5-4-15 0,2 5-21 0,-1-10-13 0,-1 5-13 0,4 1-14 16,3-6-13-16,-6 0-8 0,1 0-4 0,-1-6 13 0,7 6 18 0,-6-5 21 0,-1 1 25 16,0-2 34-16,9 1 39 0,-10-4 57 0,2 5 58 0,0-2 56 0,-2-4 53 15,-5 1 53-15,8-2 55 0,-1 2 54 0,-7-1 58 0,6 1 49 0,-6 0 44 0,0-7 36 16,6 2 37-16,-6-2 21 0,0 1 11 0,7 1-16 0,-7-5-34 0,0 0-43 15,5-1-48-15,-5 1-36 0,0-2-31 0,8 2-18 0,-8 4-17 0,0-4-18 16,0 5-19-16,0-1-16 0,0-1-13 0,6 2-9 0,-6 4-9 0,0 1-7 16,0 0-8-16,0-1-12 0,0-1-11 0,0 7-10 0,0-2-9 0,0 3-10 15,0 3-9-15,0 0-11 0,0 0-5 0,-6-6-9 0,6 6-9 0,0 0-11 0,0 0-8 16,0 0-14-16,-8 0-9 0,8 6-11 16,-5-6-3-16,-2 3-6 0,1 3-5 0,0-2-1 0,-1 7-4 0,-1-1 0 0,3-1 0 0,-2 0 1 0,0 1-2 15,-5 0-2-15,4 6 0 0,2-1-1 0,0-8-2 0,-1 8 2 0,7 0-2 16,-5 0 0-16,-3 0-1 0,8 0 2 0,-6 0 0 0,6-1-3 15,-7 0 4-15,7 1-2 0,0-5 6 0,0 5 0 0,0 0 4 0,0 0 3 0,0-6 2 0,0 1 3 16,0-1 3-16,0 0 0 0,7 3 0 0,-7-3 2 0,0-3 2 0,6 3 3 16,2-5 0-16,-8 1 6 0,5-1 4 0,2-4 7 0,-7 0 3 15,6 6 7-15,0-6 6 0,2 0 6 0,4-6 6 0,-5 6 7 0,0-4 10 0,-2-1 5 0,10 1 9 16,-9-2 5-16,7 3 5 0,-8-9 4 0,3 3 5 0,5 3 4 0,-7-7 8 16,1 4 5-16,-1-3 6 0,2-3 2 0,-3 6 0 0,3-4-5 0,-3-2-3 15,0 0-6-15,-5 0-5 0,9 0-3 0,-9-4-5 0,0 4-6 0,5 0-4 0,-5 0-5 16,0 0-5-16,7 0-8 0,-7 8-8 0,0-8-3 0,0 3-4 0,0 8-6 15,0-1-3-15,0 0-8 0,0 5-9 0,0 0-7 0,0 0-10 0,0 0-9 0,0 0-11 16,0 0-5-16,0 0-4 0,0 0-1 0,0 5 0 0,-7 0-1 0,7-1 0 16,0 8 4-16,0-3-1 0,0 1 5 0,0 4 6 0,0 2 7 0,0-1 6 15,0 3 6-15,0-3 4 0,0 4 2 0,7-4 1 0,-7 4-2 0,8-4-1 0,-8 4-3 16,6-5 1-16,0 1-3 0,1-3 1 0,-2 1-1 0,2-4 1 0,0 6 0 16,6-9 2-16,-6 3 3 0,7-3 4 0,-9-2 0 0,8 1 3 0,0-5-2 15,0 0 3-15,1 0 1 0,-2 0 3 0,1-5 2 0,1 1 3 0,-1-5 1 16,0 3 1-16,-2-3 2 0,5-3 2 15,-5-1 3-15,1 4 3 0,4-6 2 0,-11 0 4 0,8 0 3 0,-7 0 3 0,7-4 7 16,-6-1 6-16,-1 6 8 0,0-7 3 0,-6 3 4 0,7-3 0 0,1 2 6 0,-3-5 3 0,-5 3 4 0,0-3 0 16,8 0 4-16,-8-1-2 0,0 1-3 0,0 0-4 0,0 0-8 0,0-7-5 15,-8 9-5-15,8-4 0 0,0 3-2 0,0 2 0 0,-5 1-4 0,5 1-6 16,-8 4-7-16,8 6-3 0,0-1-12 0,0 5-10 0,-7 1-8 0,7-1-14 16,0 5-6-16,0 0-7 0,0 5-5 0,-6-1-4 0,6 1-3 0,-6 5-3 15,6-1-2-15,-7 6-1 0,2 0 0 0,-3 4 1 0,8 2 4 0,-6 3 4 0,-1 0 13 16,1 1 10-16,6-1 6 0,-5 0 5 0,-2 0 1 0,7 1 0 0,0-1-2 15,0 1-3-15,0-6-1 0,0 7 1 0,0-7-1 0,0 5 0 0,7-3-2 16,-2-3 0-16,-5 1 1 16,6 2-1-16,1-8-2 0,-1 7-2 0,7-4-3 0,-6-3-3 0,5 1-1 0,-5 1-6 0,6-3-4 0,-5-3-6 0,3 0-5 0,-3-5-3 15,5 2-2-15,0 0-2 0,0-3-1 0,-7-3-3 0,7 0 4 0,-1 0 0 16,2 0 7 0,-7-3 4-16,5 3 10 0,-4-6 8 0,4-4 8 0,-4 5 14 0,-2-4 7 0,-1 5 10 0,3-8 10 0,-3-3 11 0,2 6 8 0,0-4 9 0,-7-2 7 15,7 0 4-15,-1 0 5 0,-6-4 4 0,7 4 0 0,-7-5 2 0,6 7 2 16,-6-8-3-1,7 0-1-15,-7 3-2 0,6 2-2 0,-6-2-6 0,0 3-2 0,5 0-6 0,-5 5-4 0,0 1-3 0,0 0-3 16,8-1-6-16,-8 5-5 0,0-1-5 0,0 6-9 0,0 0-6 0,0 0-10 0,0 0-11 0,0 0-9 16,0-3-10-16,0 3-3 0,0 0-2 0,-8 3-2 15,8 3-1-15,-5-1-1 0,-1-1-2 0,-1 5 0 0,1 1 2 0,-1 1 3 0,1-1 8 0,-1-1 4 0,0 6 8 32,-5-1 8-32,4-4 6 0,3 5 1 0,-1-2 0 0,-7-2-2 0,6 5 0 0,-1-7-2 15,2 6-1-15,0-6-2 0,-1 6-1 0,2-5 1 0,-4-1-2 0,9 1 0 16,-7-1-3-16,7 2 0 0,-5-2-4 0,5 1-3 0,0-4 0 0,0 3-1 15,0 0 1-15,0 0-1 0,0 3 5 0,0-9 1 0,5 9 1 0,-5-3 3 16,7 0-1-16,2-5 1 0,-4 8 4 0,-5-3 3 0,13-3 2 0,-7 3 4 16,2-5-1-16,-1 5-4 0,6-3-12 0,-7-1-13 0,7-1-23 0,-8 7-23 0,9-7-26 15,-7 2-28-15,6-2-30 0,-7-4-32 0,1 5-35 0,4-1-55 0,-3-4-61 16,0 5-91-16,-3-5-102 0,3 6-34 0,-3-6 0 0,0 0 21 0,4-6 32 0,3 6 37 16,-6-5 41-16,-6 1 44 0,8-1 45 0,-2 1 48 0,1-6 50 0,-2-1 62 15,3-4 66-15</inkml:trace>
  <inkml:trace contextRef="#ctx0" brushRef="#br0" timeOffset="67552.39">26539 8886 12 0,'0'-4'74'0,"0"-2"34"0,0 3 29 0,0-3 28 0,0 0 28 0,0 3 27 0,0-3 26 0,0 6 25 0,0-6 23 0,0 2 21 0,0-1 22 0,0 5-28 0,0-6-56 0,0 3-28 0,0 3-17 0,0-4-9 0,-5-2-7 0,5 1-8 16,0 5-12-16,0-4-7 0,0-2-8 0,-9 0-7 0,9 6-7 0,0-4-4 15,-5-1-3-15,5 0-6 0,-7 1-2 0,1 4-2 0,6-6-6 0,-5 6-8 0,-4-4-11 0,9-1-11 16,-7 5-13-16,2 0-10 0,-2 0-15 0,7 0-10 0,-7 0-12 0,7 0-7 16,-5 0-9-16,5 5-9 0,-8-5-9 0,8 4-7 0,0 2-6 0,-7-2-2 15,7 1-3-15,-5 0 1 0,5-1 2 0,0 2 2 0,0 0 1 0,0-2 4 0,-7 1 4 16,7 1-1-16,0-2 1 0,0-1-1 0,0 3 2 0,0-1-3 0,0-1 1 16,7 2-2-16,-7 0 1 0,0-3 0 0,0 3 0 0,0-6 1 0,0 6 3 0,0-6 0 15,5 0 3-15,-5 3 4 0,7-3 5 0,-7 6 4 0,8-6 7 0,-3 0 2 16,-5 4 5-16,7-4 2 0,5 0 5 0,-5 0 0 0,7 0 4 0,-1-4 2 15,-8 4-1-15,9-6 2 0,-1 6-1 0,0-3 1 0,0-3-1 0,0 0 1 16,-7 3 2-16,9-3 3 0,-10 0 7 0,9 2 5 0,-9-1 3 0,3-1 2 16,-8 3 1-16,7-1 0 0,-7-2 1 0,6-3-1 0,-6 3 0 0,0-4-1 0,0 0-2 15,0 6-7-15,0-6-4 0,0 1-9 0,0-2-11 0,-6 1-4 0,6 1-8 16,-7 0-2-16,7-1-2 0,-8-1-2 0,3 1-4 16,-3 1-1-16,2 4-4 0,1-5-5 0,-2 6-1 0,-1-1-7 15,2 0-5-15,0 5-2 0,-6 0-5 0,4 0-6 0,0 0-1 0,-3 0-5 0,4 5-4 0,2 0-2 0,-9 3-2 0,7-2 1 16,1 3 1-16,-8 3 0 0,7 2 5 0,-5-4 3 15,5 3 5-15,2-2 3 0,-10 4 4 0,10-2 3 0,-2 2 4 0,0 0 0 0,2 0 3 16,-3-2 0-16,3 2 1 0,5 0-2 0,-8 0 3 0,8 0-2 16,-6 0-1-16,6 0-5 0,0-1-1 0,0 0-8 0,0 1-2 0,6 1-8 0,-6-3-7 0,8 1-6 15,-3 1-11-15,3-3-15 0,-3 1-17 0,2 2-24 0,5-6-26 0,-5 6-34 0,6-5-39 16,1-1-71-16,-2 2-83 0,2-2-62 0,4 1-47 0,-4-4-10 0,4-2 6 0,-2 1 21 16,2-1 24-16,-4-4 33 0,4 0 34 0,3 0 42 0,-8-4 44 0,5-1 49 15,-4 1 53-15,-1-6 68 0,8-1 85 0</inkml:trace>
  <inkml:trace contextRef="#ctx0" brushRef="#br0" timeOffset="67850.87">26923 9125 0 0,'0'10'1'15,"0"-4"105"-15,-6-2 65 0,6 1 42 0,-7-1 32 0,2-4 30 0,5 5 30 0,-8-5 32 0,2 0 35 0,6-5 30 0,-7 5 28 0,7 0 29 0,0 0 26 0,-6 0-72 0,-2 0-124 0,8 0-64 0,0 0-23 0,0 0-15 0,0 0-1 0,-5 0-7 0,5 0-5 0,0 0-15 16,0 0-13-16,0 0-12 0,0 0-8 0,0 0-12 16,0 0-7-16,0 0-9 0,0 0-12 0,0 0-8 0,0 0-11 0,0 0-7 15,0 0-11-15,0 0-8 0,0 0-8 0,0 0-12 0,5 0-6 0,-5-4-9 0,8 4-5 0,-8 0-4 0,6-5-6 16,7 5-4-16,-5-4 0 0,4 4-10 0,1-6-13 0,1 6-22 16,-1-4-23-16,-2 4-27 0,9-6-30 0,-6 6-38 0,4 0-40 0,3 0-73 15,-8 0-88-15,1-5-77 0,5 5-73 0,-7 0-26 0,1 0 0 0,6-4 18 0,-4 4 27 0,-9-5 39 16,5-1 41-16,-4 2 48 0,7-5 50 0,-7 3 53 0,-1-9 56 0,-1 6 71 0,-5-6 78 15</inkml:trace>
  <inkml:trace contextRef="#ctx0" brushRef="#br0" timeOffset="68340.17">27210 8813 0 0,'0'0'1'0,"0"0"112"0,0 0 78 0,0 0 52 0,8 0 34 0,-8-4 31 0,0-2 27 0,5 0 31 0,-5 2 34 0,6-6 37 15,-6 6 34-15,7-2 36 0,-7-3 33 0,6 5-64 0,-6-1-122 0,8-1-70 16,-8 2-46-16,7-2-12 0,-7 1 3 15,0 1-2-15,0-2 0 0,5 3-15 0,-5 3-19 0,0 0-21 0,0 0-23 0,0 0-24 16,0 0-22-16,0 0-24 0,0 0-26 0,0 0-22 0,0 0-22 0,0 0-13 16,0 0-10-16,0 0-5 0,0 3-7 0,0 3-1 0,0 3 1 0,0 1-2 0,0 1 4 15,0 2 2-15,0 2 4 0,6 0 4 0,-6 0 8 0,0 4 6 0,0 2 9 0,0-3 0 16,8 6-2-16,-8-3 0 0,0 2-4 0,0 3-4 0,0-3-8 0,5 6-9 16,-5-4-4-16,0-1-9 0,0 1-5 0,8-1-6 0,-8-3-5 0,5-3-6 0,-5 3-3 0,7-2-8 15,0-4-4-15,-7 3-3 0,5-6-4 0,3 1 3 0,-8-4 2 16,7 2 6-16,-1-1 4 0,-6-4 2 0,7-2 2 0,-7 1-1 0,6-1-5 0,-6 1 5 15,0-5 12-15,0 0 14 0,0 0 18 0,0 0 7 0,0 0 6 0,0 0 4 0,0-5 2 32,0 1 3-32,0-1 10 0,0-5 5 0,0 4 8 0,0-3 11 0,-6-6 10 15,6 2 3-15,-7 1-6 0,1-3-9 0,-1-3-11 0,-1 2-3 0,3-2 1 0,-2-2 0 16,0 0 2-16,2 0 2 0,-3-2 1 0,-5-5 0 0,7 5-6 0,1-5-5 16,-2 9-2-16,-1-7-4 0,8 1-1 0,-6 0-2 0,6 3-3 0,-7-1-1 15,7-5-1-15,0 9-3 0,0-1-3 0,0-2-6 0,7 2-4 0,-7 5-2 16,0-7 0-16,6 8-2 0,-6-2-3 0,8 6-1 0,-8-7-4 0,7 5-3 15,-2 7-1-15,1-5-5 0,2 0 1 0,-3 3-2 0,3 0-1 0,-3 2 0 0,2 4 1 16,5 0 3-16,-4 0 1 0,-1 0 2 0,6 0 5 0,-2 0 2 0,5 4 6 16,-11 2 6-16,8 4 4 0,1-5 3 0,-2 4 2 0,-1 1 5 0,5-1 3 0,-3 3 1 15,-7 2 3-15,7-1 3 0,-6-3-3 0,-2 5 2 0,2 0 0 0,-7 0 1 16,7-1 1-16,-7 2 0 0,0 3 0 0,-7-5-5 0,7 2-9 0,-7-1-12 16,2 3-14-16,-2-3-16 0,-1 0-20 0,3-1-20 0,-1 0-21 0,-7 1-28 15,6 1-30-15,-7-7-42 0,8 6-42 0,-6-6-89 0,3 0-106 0,-3 3-58 0,1-8-31 16,3 1 3-16,-5-1 16 0,0-4 26 0,7 0 31 0,-9 0 37 0,10-4 37 0,-2 4 44 15,0-9 46-15,2-3 52 0,-3 3 55 0,3 0 79 0,5-6 89 0</inkml:trace>
  <inkml:trace contextRef="#ctx0" brushRef="#br0" timeOffset="68576.81">27555 8573 0 0,'8'-4'35'0,"2"4"156"0,-1-6 88 0,-4-3 66 0,10 5 49 0,-10-1 41 0,-5-5 39 0,7-1 35 0,0 1 38 0,-2 1 32 0,2 0 30 0,-7 3 27 0,0-4 26 0,6 5-123 0,-6 1-204 0,8-1-109 0,-8-1-64 15,0 6-31-15,0 0-20 0,0 0-17 0,0 0-19 0,0 0-16 0,0 0-19 0,0 0-9 16,0 0-13-16,0 0-7 0,0 6-4 0,6-1-7 0,-6 4-4 0,0-2-5 0,0 2-3 16,0 4 1-16,0-2 1 0,7 4 5 0,-7 0 5 0,0 4 2 0,0-5 3 15,0 6-2-15,5-2-5 0,-5 3-12 0,0-1-15 0,0-1-25 0,0 6-29 16,0-7-26-16,0 7-24 0,0-5-29 0,0-1-23 0,0 6-28 0,0-7-27 16,0 3-40-16,9 0-51 0,-9-3-91 0,0-3-108 0,5 4-34 0,-5-4 2 0,7 0 23 15,-1 0 37-15,-6 0 41 0,5-7 37 0,3 3 41 0,-8-8 42 0,8 3 42 16,-3 0 44-16,-5-6 56 0,6-6 61 0</inkml:trace>
  <inkml:trace contextRef="#ctx0" brushRef="#br0" timeOffset="69144.42">27847 8858 0 0,'8'-12'14'0,"0"-3"127"0,-3 2 76 0,-5 4 53 0,0-7 42 0,6-4 37 0,-6 7 35 15,7-2 36-15,-2 0 33 0,-5 0 33 0,9-3 30 16,-4 2 27-16,-5 1 26 0,7 1-90 0,-1-2-161 0,-6 1-81 0,6 6-36 0,1 0-22 0,-7-1-10 16,8 0-10-16,-8 5-7 0,0 0-15 0,0 1-15 0,0 4-14 0,0 0-14 15,0 0-15-15,0 0-15 0,0-6-12 0,0 6-14 0,0 0-14 0,0 0-10 0,-8 6-9 16,1-6-8-16,1 4-7 0,0 1-5 0,-1 4-3 0,-7-3-1 0,9 4 0 15,-8-1 0-15,0 0 2 0,0 2-2 0,0-1 1 0,-1 0-1 0,2 0-1 16,-2-2-4-16,1 3-5 0,8 5-3 0,-9-7-7 0,2 0-5 0,4 0-6 0,2 1-4 16,-7 5-5-16,8-4-4 0,-3-2-1 0,0 1 0 0,8-1 1 0,-5 0 0 15,-1 3 3-15,6-8 1 0,-7 7 4 0,2-4 2 0,5 4 4 0,0-7 2 16,0 8 2-16,0-9 4 0,-9 3 3 0,9 3 4 0,0-3 4 0,9-2 3 16,-9 1 4-16,0-1 7 0,5-4 2 0,-5 5 6 0,7 1 4 0,-1-6 3 15,-1 4 5-15,3-4 3 0,5 6 4 0,-7-6 1 0,7 5 3 0,2-5 2 0,-4 4 0 16,10-4 3-16,-8 6-2 0,-2-2 0 0,10-4-2 0,-8 5-2 0,8-1-2 15,-10 1-5-15,1 1 1 0,2-2-2 0,5 1 0 0,-4 1 0 0,-3 4-1 16,-5-5-3-16,6-1-4 0,-1 5-12 0,-5-3-10 0,5-3-13 0,-4 9-9 16,-2-9-12-16,1 3-7 0,-1 0-6 0,-1-2-4 0,-5 1-4 0,8-1 2 15,0-4 1-15,-3 5 4 0,-5-5 3 0,7 0 11 0,-1 0 8 0,-6 0 15 0,5 0 18 16,4-5 14-16,-2 1 20 0,-2-1 17 0,3 1 15 0,-3-8 12 16,1 3 11-16,2 0 7 0,-3-2 8 0,2-2 3 0,0 3 7 0,0-5 0 0,-1-5 3 0,1 6 0 15,-2-7 0-15,3 7-5 0,-2-5-6 0,-1-2-7 16,3 3-5-16,-1-1-7 0,-1-7-3 0,2 7-2 0,-3-6-3 0,0 1-2 0,4 6 0 15,-9-9 0-15,5 5 6 0,-5-5 6 0,7 5 6 0,-7 1 6 0,0 2 7 0,0-2 8 16,0 7 4-16,0-1 4 0,0 2 0 0,0 4-5 0,0 2-5 0,0-2-9 0,0 4-12 16,0-1-13-16,0 6-25 0,0 0-38 0,0 0 0 0,0 0 0 0,-7 0 0 15,7 6 0-15,-5-1-16 0,-4-1-18 0,9 1-6 0,-5 5-1 0,0 1 1 16,-3 2 5-16,2 2 8 0,-1 6 8 0,-1-2 6 0,3-1 9 0,-1 3 8 16,-2 3 2-16,3-4 2 0,-2 4 0 0,1 6-3 0,-1-6 0 0,7 1-2 15,-7-1-1-15,7 6 1 0,0-8-3 0,0 5-1 0,0-3-2 0,0 0-1 16,0 1 0-16,7-7 2 0,-7 7-2 0,7-6 0 0,-1 1-1 0,1 1-5 15,-7-8-11-15,5 8-14 0,3-6-18 0,-2-2-21 0,-1-4-29 0,3 6-33 0,-1-4-31 16,-7-1-35-16,6-6-32 16,2 5-35-16,-8-4-56 0,5 1-63 0,-5-2-90 0,0-4-95 0,0 0-29 0,0 0 7 0,0 0 23 0,5-4 35 0,-5-2 44 15,0 1 46-15,0-4 50 0,-5 5 47 0,5-6 50 0,0-5 50 0,-5 4 64 0,5 2 67 16</inkml:trace>
  <inkml:trace contextRef="#ctx0" brushRef="#br0" timeOffset="69334.45">28102 8873 0 0,'-13'-6'21'0,"8"0"140"0,-2-3 86 0,-2 3 64 0,4 2 52 0,-1-7 45 0,-1 8 40 0,7-1 40 0,-5-7 36 0,5 1 35 0,0 4 30 0,0 2 26 0,0-1 24 0,0 0-104 0,5 1-181 0,-5 4-102 0,0-6-59 0,7 6-39 0,-7-4-24 0,6 4-21 0,-6 0-20 0,0-5-17 16,5 5-19-16,4 0-13 0,-2 0-9 0,-7 0-10 0,5 0-4 0,3 0-7 15,3 5-4-15,-3-5-4 0,-3 4-8 0,2 2-11 0,7-2-21 0,-8 1-25 16,6 0-24-16,-4-1-29 0,3 8-28 0,-3-8-32 0,5 7-38 0,-5-7-38 0,2-1-46 16,-1 8-93-16,-4-7-112 0,2 2-55 0,6 0-28 0,-6-3 13 0,0 3 24 0,-2-6 36 15,3 0 43-15,-3 0 45 0,3 0 47 0,-2-9 48 0,-1 3 50 0,-5-4 55 16,7-1 59-16,7-2 84 0,-8-2 81 0</inkml:trace>
  <inkml:trace contextRef="#ctx0" brushRef="#br0" timeOffset="69680.83">28747 8721 0 0,'14'-6'4'0,"-9"6"113"0,2-4 72 0,-1-1 50 0,0-1 40 0,2 3 37 0,-1-4 37 0,-2-2 37 0,-5 4 37 0,9-5 33 0,-9 6 36 0,5-6 31 15,-5 0 32-15,5 0-75 0,-5-1-137 0,8 8-74 0,-8-7-40 0,0 1-21 16,5-3-7-16,-5 8-14 0,0-6-13 16,0 0-12-16,8 6-16 0,-8-1-11 0,0 1-14 0,0-1-9 0,0 5-12 0,0-7-7 15,0 7-10-15,0 0-8 0,0-3-11 0,0 3-15 0,-8 0-15 0,8 0-14 0,0 0-12 0,-5 0-10 16,-3 0-9-16,3 3-9 0,0 4-4 0,-4-2-7 0,-3-1-6 0,-2 1-4 16,8 5-3-16,-6-1 0 0,-2 0 5 0,1 3 3 0,6 1 7 0,-7-4 6 0,4 6 3 15,-3 1 5-15,5 2 1 0,-5-3 0 0,-1 6-2 0,9-3 3 0,-3 3-1 16,-4-2 1-16,5 0-1 0,2 7 1 0,-2-7-1 0,7 5-1 0,-8 0-2 15,8 0 2-15,0 7-1 0,8-7 2 0,-8 1 3 0,7 2 0 0,5 0 1 0,-5-5 1 16,6 5 0 0,0-5-5-16,-2 4-8 0,5-7-17 0,2 5-23 0,-4-3-26 0,4-2-29 0,3-1-40 0,-9 3-44 0,8-8-74 0,-8 2-85 0,7 1-94 0,-6-2-94 15,1 1-35-15,-1-6-5 0,0 1 13 0,0 0 24 0,1-1 38 0,-7-4 40 16,-2-5 50-16,3 0 48 0,-3 0 58 0,1-5 58 0,2-4 73 0,4 5 77 16</inkml:trace>
  <inkml:trace contextRef="#ctx0" brushRef="#br0" timeOffset="72032.16">29229 8769 30 0,'6'0'109'0,"-6"0"46"15,0-5 35-15,0 5 30 0,8-4 30 0,-8-1 29 0,0 5 27 0,0 0 32 0,0-6 35 0,0 2 30 0,5 4 34 0,-5 0-33 0,0-6-66 0,0 6-47 0,0-5-37 0,0 1-17 0,0 4-14 0,0-6-9 0,0 6-6 0,0-3-13 0,0-3-10 16,0 6-15-16,0-4-17 0,0-1-19 0,0-1-17 0,-5 3-15 0,5 3-14 0,0 0-13 16,0-7-12-16,0 7-11 0,-8-5-10 0,8 5-12 0,-6 0-11 0,6 0-7 0,-5 0-11 15,-2 0-9-15,-2 0-7 0,4 0-6 0,-8 5-2 0,8 2-2 0,-11-4-5 16,5 8 1-16,-2-7-1 0,-2 11 1 0,3-6-2 0,0 1 3 0,-9 5 1 15,10 0 2-15,-4-1 2 0,3 2 3 0,5-1 0 0,-6-2 3 0,5 2-2 16,-3 6 0-16,4-8 0 0,1 7-1 16,-2-5 0-16,8 4-1 0,-5-4 0 0,5 0 1 0,-7 0-1 0,7-2 1 15,0 2 1-15,0-6 2 0,0 7-1 0,0-7 2 0,7-4 0 0,-7 5 4 0,0-4 3 0,5-3 3 0,3 3 3 0,-8 0 4 16,6-6 7-16,1 0 1 0,4 0 5 0,-3 0 4 0,0-6 1 0,4 0 4 16,0 3 3-16,3-3 2 0,-4-4 1 0,2 1 2 0,2 0 1 0,2-6-1 15,-2 0-2-15,-2 4 2 0,5-8-1 0,-4 4 3 0,-1 0 4 0,8-4 4 0,-10 4 2 16,-3-4 1-16,5 4 2 0,-1-3 0 15,-5-3-2-15,-2 8 0 0,3-8-1 0,-1 1-1 0,-2 1 1 0,3 0-2 16,-8-2-2-16,6 3-5 0,-6-7-7 0,5 6-6 0,-5-1-3 0,0-4-5 0,0 5-2 0,0-7-1 0,0 7 0 0,-5-6-1 16,5 5-2-16,0 1-2 0,0 4-2 0,-6-4-2 15,6 5-2-15,0-2-2 0,0 7 1 0,0-1-3 0,-8 5-3 0,8 1-3 0,0-1-8 0,0 5-6 16,0-4-10-16,0 4-8 0,0 0-3 0,-5 0-3 0,5 4 1 0,-7 1-1 0,-1-1 0 16,8 5-2-16,-5 2 2 0,-2 5-1 0,0-7 0 0,2 10 4 15,-3-5 1-15,3 7 5 16,5-2 7-16,-8-1 2 0,8 3 5 0,-6-2 3 0,6 2 0 0,0 1 2 0,0-1 2 0,0 3 0 0,0-5 2 0,6 2 5 0,-6 3 0 15,8-5 5-15,-8 1 2 0,5-1 3 0,-5 2 3 0,8-2-2 0,-3-1-1 0,2 3-4 16,0-2-8-16,-2 1-8 0,3-1-4 0,4-4-4 0,-4 0-5 0,-2 0-4 16,7 0-3-16,-5-2-1 0,3-4-3 0,-4 3 0 0,-2-3 0 0,9 1 1 15,-7-10 6-15,4 5 7 0,-2-5 9 0,-2 0 7 0,6 0 6 0,-8-5 7 0,1 1 3 32,2-2 3-32,4-3 7 0,-6-3 4 0,2 9 3 0,-3-12 3 15,8 6-1-15,-5-7 1 0,-2 7-1 0,1-6 0 0,-1 0 1 0,1-4 0 0,-1 4 0 16,2 0 1-16,-3-3-1 0,0 2-1 0,3-2 2 0,-2 3-3 0,1-6-1 0,1 2-1 15,-3 5 4-15,-5-7 3 0,6 8 6 0,-6-8 6 0,8 6 6 0,-8 0 4 16,0 7 2-16,0-6 2 0,0 2-1 0,0 3 0 0,0 0 1 0,0 3-2 16,0 2-4-16,-8-1-7 0,8 1-6 0,0 4-10 0,-6 0-13 0,1 0-11 0,5 0-9 15,-8 4-8-15,-5 1-1 0,5-1-7 0,3 5 1 0,-8 2-4 0,7-1-2 16,-7 0 0-16,6 4 1 0,-7-4 2 0,9 4 4 0,-3-4 7 0,-5 5 3 16,7 0 2-16,1-6 0 0,-2 7 0 0,-1-2-1 0,2-4-2 0,6 4 1 15,-5 2-3-15,5-7 1 0,-8 4 0 0,8 2-1 0,0-3 1 0,-5 3-1 16,5-6 1-16,0 4 1 0,0-2 0 0,5 4 2 0,-5-5 1 0,0-1 3 0,8 0 1 15,-8 1 1-15,5 1 3 0,-5-1 3 0,6-5 3 0,-6 3 2 0,8-3 3 16,-1 1 2-16,-2-6 2 0,1 3 3 0,2-3 0 0,-3 0 2 0,3 0 2 0,-3 0 0 16,3-3 4-16,-2 3 0 0,7-6 5 0,-6 1 6 0,-1 1 7 0,2-5 7 15,2 3 4-15,-2-4 6 0,-2 1 1 0,1-2 3 0,1 7-1 0,-8-5 2 16,5-1 0-16,1-1 2 0,-6 1-3 0,8-4 1 0,-8 4-6 0,0 1-5 16,0 0-10-16,0-7-8 0,5 5-6 0,-5-2-8 0,0 4-2 0,0-3-6 0,0 3-3 15,0 0-3-15,0 3-4 0,0-3-3 0,0 5-7 0,0-1-9 0,0 5-11 16,0 0-12-16,0 0-6 0,0 0-7 0,0 0-1 0,0 0-3 0,-5 5 1 15,5-1-1-15,0 1-1 0,0 5 1 0,-8-1-2 0,8 0 2 0,0 3 4 16,0 3 4-16,0-8 8 0,0 8 10 0,0 0 6 0,0 0 5 0,0 0 0 0,8 0 2 16,-8 0 1-16,5-5 2 0,2 3 1 0,-7 2 3 0,14-4 1 0,-14-1 2 15,13-1 5-15,-8 0 0 0,9 0 5 0,-7-3 3 0,4 0 4 0,5-3 1 16,-11 3 3-16,8 0 3 0,1-6 4 0,-2 0 2 0,0 0 8 0,3 0 10 0,-3-6 11 16,0 0 10-16,3 3 7 0,-10-3 9 0,9-3 6 0,-1-2 8 0,0 7 4 15,-7-11 7-15,6 5 5 0,-3 1 5 0,3-6 2 16,-6 0 4-16,-1 0-5 0,3 0-6 0,0-4-10 0,-3 4-4 0,2-4-6 0,0 1-5 0,-7-3-5 15,5 1-7-15,-5-3-8 0,8 2-7 0,-8-3-6 0,0-1-10 0,0-3-6 0,0 2-6 16,0-2-1-16,0 3-5 0,0-4-4 0,0-1-4 0,0 7-4 0,0-7-6 16,0 10-2-16,0-5 1 0,-8 6 0 0,8 5 4 0,0-2 0 15,0 7 3-15,0 0-5 0,0 3-6 0,-5 1-8 0,5 1-10 0,0 4-3 0,0 0-3 16,0 4-3-16,-7 1 0 0,7 1-2 0,-7 3-2 0,2 6 0 0,-3 0-3 0,8-2-2 16,-8 8-2-16,3 3 3 0,-1-5 5 0,-1 7 8 0,2 2 8 0,-4-3 3 15,9 4 3-15,-5-4 0 0,5 3 3 0,0-2-3 0,0 2 1 0,0-3-2 16,0-6-2-16,5 7-6 0,-5-3-10 0,9-3-7 0,-4 1-15 0,2-3-14 15,-7 1-17-15,6 2-21 0,7-8-22 0,-13 8-24 0,13-6-23 0,-6-2-31 16,0-2-27-16,-2 4-44 0,3-5-47 0,-8-1-52 0,7-5-49 0,-2 7-41 0,-5-8-36 16,7 3 1-16,-7-6 19 0,0 0 30 0,0 0 34 0,0 0 38 0,0 0 42 0,0-9 42 15,-7 3 43-15,7 1 52 0,-5-3 54 0,-2-3 53 0,-1 1 71 0</inkml:trace>
  <inkml:trace contextRef="#ctx0" brushRef="#br0" timeOffset="72507.75">29893 8900 24 0,'0'-14'103'0,"-13"1"49"0,7-2 39 0,6-1 42 0,-12 2 39 0,3-1 41 0,9-1 41 0,-5 2 37 0,-2 0 38 0,1 0 35 0,1-2 31 0,5 1-29 0,-8 6-68 0,8-6-55 0,0 5-51 0,0 1-35 15,0 4-26-15,0-5-30 0,0 6-29 0,8-1-27 0,-8 0-28 0,0 1-25 0,5-2-23 0,-5 0-21 0,6 2-17 0,1 4-10 0,-2-5-8 0,4 5-3 16,-4-6-3-16,2 6-1 0,4-3-1 0,5 3 0 0,-4-6-1 16,8 6 0-16,-8-4-1 0,7 4 1 0,2 0-3 0,-8 0-12 0,6 0-13 0,-1 0-19 15,3 0-20-15,-8 4-19 0,6-4-20 0,2 0-18 0,-8 6-22 0,6-6-13 0,-6 0-15 16,0 3-8-16,5-3-6 0,-4 0-3 0,-1 6 3 0,0-6 9 0,0 0 19 16,0 0 17-16,-5 0 17 0,3 0 30 0,-4 0 32 0,1-6 36 0,-2 6 39 15,-6 0 37-15,6-3 30 0,-6 3 28 0,7-6 22 0,-7 6 20 0,-7-4 16 16,7-5 14-16,0 9 14 0,0-12 8 0,-6 8 8 0,6-1-1 0,-6 0-5 0,-2 1-12 15,1-2-18-15,7 2-16 0,-5-1-15 0,-1 1-18 0,-2 4-15 0,3-5-15 16,-3-2-14-16,3 7-14 0,-3-3-15 0,2 3-12 0,-1 0-13 0,1 0-7 16,-1 0-12-16,1 3-8 0,-2 4-7 0,3-2-5 0,-8-1-7 0,7 5-1 0,-1-3-3 15,-1 8 0-15,-2-4 0 0,1 0 2 0,4 5 0 0,-2-1 3 0,1 2 1 16,-2 2 1-16,2-3 0 0,-1 1 1 0,7-2-1 0,-5-1 3 0,5 2-3 16,-8 1-1-16,8-7 0 0,0 6-1 0,0-1-1 0,0-4 0 0,0 0 1 15,8 1-2-15,-8-4 3 0,5 4 5 0,-5-1 2 16,7-4 4-16,-1 3 3 0,2-3 4 0,-2-3 4 0,1 3 0 0,-2-6 5 0,4 4 3 0,-4-4 3 0,8 0 2 15,-6 0 0-15,-1-4 5 0,7 4 2 0,-8-6 6 16,3 3 4-16,-2-3 4 0,7 0 0 0,-6 3 1 0,-1-3-1 0,2 0 1 0,-3-3-2 16,3 3 2-16,5-1-2 0,-7 1 2 0,-1-3-1 0,2 3-2 0,1 0-4 0,-2-3-6 0,0 0-9 15,-6 3-2-15,7 2-6 0,-2-1-3 0,-5 1-4 0,7-1-4 0,2-1-6 16,-9 6-6-16,0 0-9 0,0 0 0 0,0 0-4 0,0 0 0 16,0 0 1-16,0 0 0 0,5 6 1 0,-5 3 2 0,0-4 2 0,0 5 0 0,-5-1 4 0,5 0 2 15,0 3 3-15,0 3-4 0,-9-2-6 0,9 8-19 0,-7-6-24 0,7 3-23 16,-5 1-30-16,5 2-27 0,-7-3-26 0,7 3-27 0,0-2-27 0,0-1-31 0,-6 3-29 15,6-6-52-15,6-2-61 0,-6 2-64 0,0 0-62 0,7-5-10 0,-2-1 20 16,-5 2 30-16,7-2 36 0,2-3 39 0,-4 4 39 0,8-10 40 0,-8 4 40 16,9-4 43-16,-7 0 44 0,4 0 58 0,5-4 63 0</inkml:trace>
  <inkml:trace contextRef="#ctx0" brushRef="#br0" timeOffset="72679.35">30539 9086 0 0,'0'-3'22'0,"7"-3"140"0,-7 0 81 0,0 3 58 0,0-3 45 0,0 0 39 0,0 2 36 0,5-1 36 0,-5 5 37 0,6-4 31 0,-6-1 33 0,7 1 27 0,-7-2 27 0,6 0-107 0,-6 3-178 0,0-3-96 0,8 6-55 0,-8-6-28 0,0 6-20 0,0 0-16 0,0 0-18 0,0 0-19 0,0 0-17 0,0 0-14 16,0 0-10-16,0 6-9 0,0 0-9 16,0-3-11-16,0 9-14 0,-8-8-21 0,8 5-28 0,-6 0-29 0,-1 6-29 0,1-3-33 0,1 1-36 0,-2-4-51 0,-2 6-56 15,4 0-88-15,-1-5-103 0,-1 4-53 0,2-4-32 0,-4 1 4 0,2-1 17 0,2-5 34 16,5-1 39-16,-6 1 46 0,6-5 46 0,0 0 53 0,0 0 51 0,0 0 61 16,0 0 63-16</inkml:trace>
  <inkml:trace contextRef="#ctx0" brushRef="#br0" timeOffset="73208.14">30901 8612 0 0,'-5'-9'8'0,"0"5"118"0,5-8 67 0,-8 3 40 0,8 0 29 0,-5 3 23 16,5-3 18-16,0 0 20 16,0-1 22-16,0 4 16 0,0-3 21 0,0 3 19 0,0 1 20 0,0 1-86 0,0 0-146 0,-8-1-68 0,8-1-32 0,-6 3-5 31,6 3 3-31,0-7 5 0,-7 2 5 0,7 5 3 0,0-4-1 0,0 4 0 15,0 0-3-15,0 0-2 0,0 0-1 0,0 0-3 0,0 0-2 0,0 0-2 16,0 0-5-16,0 0-7 0,0 0-8 0,0 0-11 0,0 0-7 0,0 0-9 16,0 0-9-16,0 0-8 0,0-5-9 0,0 5-4 0,0 0-9 0,7 0-6 0,-7 0-6 15,6 5-6-15,-6-5-2 0,8 0 0 0,-3 4 0 0,3 1 2 0,-3 2 3 16,0 2 4-16,4-4 2 0,-4 3 3 0,10 7 4 0,-10-4 3 0,2 4 2 16,5-2 3-16,-4 2 3 0,-2 0 3 0,1 4 3 0,-7 1-2 0,6 0-1 0,-6-2-2 15,5 2-8-15,-5 1-8 0,0-2-7 0,-5 0-7 0,5 1-7 0,0-1-7 16,0 2-4-16,-6-6-6 0,6 3-1 0,0-2-3 0,-7-7 0 0,7 6 0 15,0-6 0-15,0 0 7 0,-6 1 5 0,6-4 9 0,0-1 9 0,0-1 10 16,0 2 13-16,0-6 10 0,0 0 13 0,0 0 14 0,0 0 15 0,0 0 6 0,0 0 3 16,0 0 4-16,0 0 3 0,0 0 2 0,0-6 2 0,-8 2 1 0,8-1 3 15,0-1-2-15,0 2-5 0,0-7-5 0,0 7-7 0,0-5-9 0,0 3-10 16,0-3-4-16,0 0-4 0,0-3 0 0,0 3-3 0,0 0 0 0,0-6-3 0,8 5-3 16,-8 0-2-16,0-4-3 0,0-1 0 0,6 0-5 0,-6 0-1 0,7 2-5 15,-7-2-4-15,6-1-1 0,-1-4-2 0,2 7-2 0,-7-2-2 0,9-6-2 16,-4 8 0-16,2-2-5 0,-1-5-2 0,-1 10-2 0,3-3-3 0,0 1-1 15,-8 3-7-15,5 0 0 0,1 3-5 0,2 1-4 0,-8 1-5 0,5 4-4 0,3 0-1 16,-1 0-1-16,-7 4 1 0,5 1 2 0,2 1 4 0,-2 3 5 0,2 0 3 16,1 7 6-16,-8-1 4 0,5-1 7 0,3 6 4 0,-8-2 5 0,6 3 5 15,-6-1 2-15,5-1-1 0,-5 6-9 0,0-7-15 0,0 7-10 0,0-5-15 0,7-1-12 16,-7 2-16-16,0-2-15 0,9-1-10 0,-9-3-18 0,5 6-14 0,-5-8-15 16,6 2-16-16,-6-4-12 0,7 3-12 0,-2-5-18 0,-5 2-16 0,9-2-43 15,-2-3-50-15,-2-2-46 0,1 2-44 0,-6-1-9 0,7-1 10 0,-1-4 18 0,2 0 24 16,-8-4 28-16,5 4 28 0,2-5 28 0,-1-5 32 0,-6 4 39 0,6-3 43 15,-6-2 55-15,8 2 71 0</inkml:trace>
  <inkml:trace contextRef="#ctx0" brushRef="#br0" timeOffset="73611.07">31294 8724 0 0,'0'-13'1'0,"0"-1"100"0,0-2 68 0,0 1 45 0,0 1 35 0,0-2 34 16,0 1 31-16,7 2 31 0,-7-2 35 0,0 0 28 0,6 0 28 0,-6 6 23 0,0 0 24 0,0-1-75 0,0 4-133 0,0 1-71 0,0 5-40 0,0-4-30 0,0 4-18 0,0 0-22 0,0 0-24 0,0 0-20 0,0 0-23 15,0 0-12-15,0 0-6 0,0 0-5 0,0 9 0 0,0-3 1 16,0-3 2-16,0 9 2 0,0-8 7 0,0 5 5 0,0 1 6 0,0 4 8 0,0-2 6 0,0 1 4 15,0-4 1-15,0 6-3 0,-6-3-6 0,6 2-8 0,0 0-7 0,0-5-7 16,0 6-6-16,0 0-4 0,0-6-5 0,6 1-2 0,-6 1-2 0,0-1 1 16,6-1-1-16,-6 0 3 0,7-3-2 0,-2 3 2 0,3-4 2 0,-8-1 2 15,6 2 4-15,1 0 1 0,-1-2 3 0,-1-4 1 0,3 0 4 0,0 5 1 0,-3-5 1 16,3-5 5-16,2 5 9 0,-1-4 7 0,-4 4 8 0,2-6 7 0,-1 0 3 16,2-3 6-16,-2 4 2 0,-6-5 1 0,7 1 1 0,-2 5 4 15,-5-7-2-15,7 1-3 0,-7 1-1 0,7-6-6 0,-7 6-5 0,0-7-10 16,0 7-8-16,0-6-4 0,0 1-8 0,0-2-5 0,0 7-5 0,0-6-3 0,0 2-4 0,-7 1-2 15,7-2-3-15,0 4 1 0,0 1 0 0,-7 5 1 0,7-8-2 0,0 9-4 16,0-3-6-16,-5 6-3 0,5 0-8 0,0-5-3 0,0 5-5 0,-7 5 1 0,7-5-1 16,-6 6-1-16,-2 4-3 0,8-5-1 0,-6 4-3 0,-1 1-1 0,2 4 1 0,5 2 3 15,-9-7 5-15,4 4 3 0,0 2 8 0,-3 6 1 0,8-8 2 0,-5 7 0 16,5-4-2-16,-8 2 1 0,8-3 0 0,0 1-6 0,-8-2-3 0,8 0-10 16,0 0-11-16,8 2-11 0,-8-1-11 0,0-6-12 0,8 6-12 0,-8-6-16 15,5 6-12-15,3-5-20 0,-8-1-18 0,5 2-19 0,0-1-19 0,4-1-29 0,3-3-29 16,-6 3-32-16,2-5-35 0,5 1-38 0,-8 1-43 0,2-2-15 0,7 1 1 0,-8-5 13 15,6 0 26-15,-3 0 28 0,1-5 34 0,-2 5 32 16,-3-4 34-16,11-7 42 0,-11 7 43 0,1-5 45 0,2-1 47 0</inkml:trace>
  <inkml:trace contextRef="#ctx0" brushRef="#br0" timeOffset="73958.85">31599 8803 94 0,'0'-10'168'0,"8"-4"48"0,-8-1 40 0,0 0 39 0,0 0 34 0,5 2 39 0,-5-8 41 16,8 2 35-16,-8 0 36 0,6 5 27 0,-6-2 26 0,0 2-67 0,5-1-125 16,-5 5-70-16,0 0-43 0,0 5-27 0,7-4-18 0,-7 3-20 0,0 6-23 15,0-4-31-15,0 4-33 0,0 0-30 0,0 0-25 0,0 0-16 0,0 0-12 16,0 0-6-16,9 0-4 0,-9 4-1 0,0 2-2 0,5-2 1 0,-5 6-1 0,6-6 3 15,1 8 4-15,-2-3 5 0,-5 4 12 0,9-2 8 0,-2 5 7 0,-2-2 6 16,1 0 2-16,-1 0 1 0,3 2 0 0,0-1-4 0,-8-2-2 0,5 2-3 0,2 0-5 16,-1 0-4-16,-6-1-7 0,6 2-9 0,-6-7-8 0,7 1-12 0,-7-1-9 15,0 0-7-15,8 3-9 0,-8-9-5 0,0 3-5 0,5 0-1 0,-5-6 2 16,0 3 3-16,0-3 5 0,0 0 8 16,0 0 5-16,0 0 10 0,0-3 9 0,7 3 9 0,-7-6 9 0,0 0 8 0,0-3 6 0,7 3 6 0,-7-3 3 0,0 3 6 15,5-1 0-15,-5-8 3 0,0 3 4 0,8 3 2 16,-8 0 7-16,0-6 3 0,0 0 2 0,0 5 8 0,0-5 5 0,0 2 5 15,0-1 3-15,0-2 5 0,0 1 4 0,0 1 3 0,0-2 2 0,-8 7-3 0,8-6-2 0,0 6-2 0,0-1-6 0,-5 4-6 16,5-3-8-16,0 4-12 0,0 1-12 0,0 4-11 16,0 0-8-16,0 0-8 0,-7 4-7 0,7-4-6 0,-7 5-6 0,2 4-5 0,5 3-7 0,-8-8-5 15,1 11 0-15,1-1 0 0,-7 2 4 0,8-2 5 0,-3 0 7 0,0 7-4 16,3-7-5-16,-1 5-13 0,1 0-17 0,-2-4-20 0,-2 4-20 0,4-5-20 16,5 7-22-16,-7-8-27 0,7 2-26 0,-6 0-35 0,6 0-41 0,-5 0-64 0,5 0-77 0,0-5-57 15,0-1-51-15,-9 1-2 16,9-1 15-16,0 2 28 0,0-2 33 0,0-9 36 0,0 0 37 0,0 0 42 0,0 0 43 0,0 0 47 0,0 0 52 0,0-5 63 0,0-5 77 15</inkml:trace>
  <inkml:trace contextRef="#ctx0" brushRef="#br0" timeOffset="74211.3">31841 8538 0 0,'6'-9'18'0,"-1"-6"134"0,-5 2 72 0,7-1 52 0,2-2 42 16,-4 1 37-16,2 1 36 0,-1-6 36 0,0 5 33 0,2 1 32 0,-1 4 29 0,-2 1 29 0,1-3 29 0,-6 3-96 0,8 4-167 0,-3 1-85 0,-5 0-41 0,8-1-27 0,-8 5-18 0,0 0-20 0,0-7-24 0,0 7-19 15,0 0-20-15,5 0-15 0,-5 7-13 0,0-2-12 0,7-5-10 0,-7 8-8 0,0-3-8 16,0 1-2-16,7 3-3 0,-7 0 3 16,7 3 5-16,-7 1 3 0,0 2 5 0,0 0 5 0,0 0 8 0,6-2 1 0,-6 7 3 0,0 1 1 0,-6-2-3 0,6-1 0 15,0 7-6-15,0-5-4 0,0 0-5 0,0 4-15 0,-7-3-13 0,7-3-18 16,0-3-16-16,0 4-21 0,0-4-24 0,0 0-24 0,0 4-22 0,0-8-25 16,0 2-27-16,0 2-22 0,0-6-21 0,0 3-35 0,0 3-41 0,0-8-54 0,0 4-54 15,0-7-34-15,0 8-16 0,-7-3 10 0,7-3 24 0,0-3 30 0,0 3 34 0,0-6 36 16,-7 0 36-16,7 0 37 0,0 0 39 0,-5 0 46 0,5-6 53 0,-8 3 59 15,8-3 70-15</inkml:trace>
  <inkml:trace contextRef="#ctx0" brushRef="#br0" timeOffset="74384.55">31873 8797 0 0,'0'12'10'0,"0"-12"126"0,0 0 78 0,0-12 59 0,0 8 47 0,0-6 44 0,0 6 42 0,0-15 39 16,0-20 39-16,-5-1 36 0,5 21 33 16,0-1 28-16,0 10 24 0,5-1-92 0,-5 2-158 0,7 5-90 0,-7-5-53 0,6 3-37 0,-6 0-24 0,6 2-24 15,2-1-21-15,-8 0-21 16,7 1-24-16,-2-2-16 0,1 2-15 0,2-1-10 0,-3 1-8 0,3-1-9 0,4-2-6 0,-5 4-21 0,6 3-24 0,-6-6-29 0,6 6-30 15,-7 0-34-15,7-5-37 0,-5 5-36 0,5 0-39 0,-8 5-73 0,0-5-90 0,9 0-69 32,-7 0-57-32,-1 0-18 0,2 0 7 0,-2 6 27 0,1-6 36 0,-2-6 42 15,3 6 47-15,-8-5 48 0,6 5 50 0,-1-4 52 0,-5-2 53 0,8-3 70 0,-8 5 82 16</inkml:trace>
  <inkml:trace contextRef="#ctx0" brushRef="#br0" timeOffset="74683.89">32205 8442 0 0,'8'-4'22'15,"-3"4"140"-15,-5 0 82 0,7-6 56 0,-7 0 48 0,0 6 38 0,0-4 40 0,0-1 38 16,7-1 39-16,-7 2 36 0,0-1 33 0,0 1 30 0,0-1 27 0,0 5-103 15,0-4-179-15,0 4-95 0,0-6-50 0,0 6-32 0,0-6-14 0,0 6-20 16,0 0-19-16,0 0-24 0,-7-3-23 0,7 3-25 0,0 0-17 0,0 0-15 0,-7 3-11 16,2-3-11-16,-3 6-6 0,8 0-9 0,-5-2-4 0,-3 1-2 0,2-1-2 15,-1 5 1-15,1 2 0 0,-2-7 6 0,3 8 5 0,5-3 3 0,-8 0 3 0,3 6 4 16,5-6 0-16,-5 1 1 0,5 1 3 0,-9 2-1 0,9-3 2 0,0 4-1 16,0-2 1-16,0 1 0 0,0 2 0 0,0 0 1 0,0-5-1 0,9 5 1 0,-9-1 1 15,5 2 1-15,0-2 2 0,3 0 2 0,5 0 0 0,-7 2 1 0,7-1 0 0,0-2 0 16,-5 2 1-16,4 0-1 0,0 0 2 0,-5-1 3 0,1-4 0 0,4 5 3 15,-5-5 5-15,-7-1 0 0,5 0 5 0,-5 3 0 0,0-3 5 0,0-3 1 0,0-3 2 16,0 7 1-16,-5-5 2 0,5-1-4 0,-7 1-3 0,0 1-5 0,2-2-10 16,-3 2-10-16,1-1-15 0,2-5-14 0,-2 4-18 0,0 2-17 0,2-6-17 15,-3 4-19-15,3-4-17 0,5 0-17 0,-8 5-21 0,2-5-18 0,6 0-17 0,0 4-18 16,0-4-19-16,-7 0-20 0,7 0-21 0,0 0-39 0,0 0-42 0,0 0-55 16,0 0-61-16,0 0-13 0,0 0 10 0,0 0 22 0,0 0 28 0,7-4 33 0,-7-1 33 15,6 1 40-15,-6-2 37 0,8 2 42 0,-3-1 45 0,-5-5 53 0,8 4 61 0</inkml:trace>
  <inkml:trace contextRef="#ctx0" brushRef="#br0" timeOffset="75394.08">32336 8706 0 0,'6'-9'10'0,"-1"2"127"0,-5-2 78 16,8-2 58-16,-8 7 45 0,8-5 42 0,-8 0 39 0,0-3 40 0,0 3 37 15,5 0 36-15,-5-1 33 0,0 1 31 0,0 3 28 0,6 0-90 0,-6 2-156 16,0-1-88-16,0 0-52 0,0 1-30 0,0 4-20 0,0 0-15 0,0 0-17 0,0-6-19 16,0 6-19-16,0 0-20 0,0 0-17 0,0 0-17 0,0 0-14 0,0 0-13 15,0 0-12-15,0 0-10 0,0 0-8 0,0 0-9 0,0 0-4 0,0 0-6 0,0 0-3 16,0 6-2-16,0-6 1 0,0 4 1 0,0 1 1 0,0 0 4 0,0-1 2 0,0 2 4 15,0 0 7-15,0 3 3 0,0-5 5 0,0 5 4 0,7-3 2 0,-7-1-1 16,6-1 0-16,-6 8 0 0,8-8 1 0,-8 1-2 0,7 0-3 0,-7-1-1 0,5 0-1 16,1-4-3-16,2 6-4 0,-8-1-3 0,5-5 0 0,3 4-2 0,-1-4 2 15,-7 0-2-15,6 0 3 0,0 0 1 0,-1 0 3 0,2-4 2 0,-7 4 5 0,8-5 3 16,-2 5 5-16,1-6 5 0,-1 2 5 0,-1 0 2 0,3-6 3 16,-8 6 3-16,8-8 2 0,-3 8 3 0,-5-7-3 0,6 2-1 0,1 0 1 0,-7-1-1 15,5-5-3-15,-5 6 2 0,0-1-4 0,9-4 2 0,-9 4 0 0,0-5-2 0,0 4-4 16,0 3-3-16,-9-3-3 0,9 1-3 0,0 1-1 0,0-2-3 0,-5 7-6 0,5-1-5 15,0 1-3-15,-7-1-7 0,7 1-5 0,-6 4-6 0,1 0-3 0,5 0-3 16,-8 4 1-16,0 1 1 0,3-1 0 0,-1 1-2 0,-1-1-2 0,1 7 1 16,-2-2 4-16,-4 1 3 0,6 1 7 0,0 2 6 0,-1 2 3 0,-6-6 3 0,13 7 4 15,-8-1-3-15,2-1 2 0,1 2 0 0,-2 3-1 0,-1-5 3 16,8 2 0-16,-6-7 1 0,6 4-2 0,0-2 1 0,0 5-2 0,0-7-2 0,0 0 2 0,0 0-2 16,0-3 4-16,6 3 1 0,-6-3 4 0,8 4 3 0,-1-5 3 0,-2-1 2 15,1 5 2-15,2-3 3 0,-3-2 2 0,10 1 3 0,-9 0 1 0,5-5 1 16,4 4 3-16,-2-4 1 0,-2 6 3 0,5-6-3 0,-5 0 0 0,1 0-1 0,4-6 1 0,-5 6 0 15,2-4-1-15,0-1 4 0,1 0 0 0,-1 1 1 16,-1-2 0-16,-3 2 0 0,1-5 3 0,-2-2-2 0,-3 7 2 0,3-7 2 0,5 1 3 0,-7-3-1 0,2 2 0 16,-8-4 2-16,5 0-1 0,2 2-3 0,-1-2-5 0,-6 0 0 0,5 0 0 0,4 2 3 15,-9-8-1-15,7 6-3 0,-7-3-6 0,0 2-1 0,5 1-3 0,-5 2-2 16,0-1 2-16,0-2-4 0,0 5-2 0,0 2 0 0,0 0 0 0,0-1-2 0,0 4-7 16,0 2-7-16,0-1-12 0,-5 5-3 0,5 0-4 0,-7 0-4 0,-2 0-1 0,4 0-2 15,-1 5-3-15,-1-1-1 0,2 2-2 0,-3 4 0 0,2-1-2 0,-7 0 2 0,5 2 5 16,3-2 6-16,-3 7 10 0,3-7 5 0,0 6 6 0,-4 0 4 0,4 0 7 15,5-2 2-15,-7 2 4 0,7 0 4 0,-8-5 6 0,8 5 1 0,0-1 2 0,-5 2 2 16,5-7 2-16,0 4-3 0,5 2-1 0,-5-3 6 0,0 2 3 0,8-4-1 0,-8 3-1 16,7-2-2-16,-2 4 1 0,4-6-1 0,-4 5-4 0,0 0 1 0,3-2-1 0,-3 3 3 15,3-2 2-15,-2-4 1 0,1 6 3 0,-7 0-6 0,6 0-3 0,2-6 2 16,-3 7-1-16,-5-1-1 0,7-2-6 0,-7 2 2 0,6 0 3 0,-6 0-4 16,0 0 0-16,0 0-3 0,0 0 0 0,0-2 0 0,0 8 3 0,-6-6 1 0,6-2 0 0,0 2-1 15,-7 5-1-15,7-6 0 0,0-5 0 0,-5 6 0 16,-3-1-4-16,8-2-2 0,-6-3 3 0,6 1-6 0,-7-7-8 0,1 9-15 0,6-9-18 0,-8 3-18 15,3 0-18-15,-3-6-22 0,8 4-22 0,-5-4-28 0,0 5-26 0,-4-5-36 0,9 0-36 0,-5 0-67 16,5-5-78-16,-7 5-77 0,7-4-70 0,-8 4-19 0,8-6 11 0,-5 0 24 16,-2 3 29-16,7-3 37 0,0-3 38 0,-7-1 46 0,7 1 43 0,-5-3 50 0,5 3 52 15,0 0 69-15,-8-6 71 0</inkml:trace>
  <inkml:trace contextRef="#ctx0" brushRef="#br0" timeOffset="76548.39">32805 8603 0 0,'5'-4'3'0,"9"-8"111"0,-7 8 67 15,6-6 44-15,1 0 29 0,-4 1 31 0,-1 0 25 0,3-1 31 0,-4-1 34 0,-3 1 35 0,2 5 36 16,0-3 32-16,-2 3 30 0,3-4-70 0,-8 2-129 0,5 2-66 0,-5 1-29 0,0-1-11 0,8 5-1 0,-8-6-3 0,0 6-3 0,0 0-12 0,0-4-18 0,0 4-20 0,0 0-22 0,0 0-16 0,0 0-15 0,0 0-14 0,0 0-17 0,0 0-13 0,0 0-17 0,0 0-9 16,0 0-8-16,0 0-6 0,0 0-4 0,0 4-4 0,0-4-2 0,0 6 1 0,0-1-2 15,0-1 2-15,0 8-1 0,0-9 0 0,0 3-2 0,0 3 5 0,0 0 4 0,0 1 2 0,-8 1 3 16,8-1-2-16,-5-1-2 0,5 6-1 0,-8-6-2 0,8 6 0 0,-5-5-7 15,5 5 1-15,-7-1-1 0,7-4 3 0,-7 5 0 0,7-2 0 0,0-2-1 16,-5 5-3-16,5-2-4 0,0-4-5 0,-8-1-5 0,8 6-7 0,0-5-6 16,0-1-3-16,0 0-1 0,0 1-3 0,0 0-4 0,8 0-4 0,-8 0-5 0,5-5 0 0,-5 5 2 15,7-7 2-15,-7 3 6 0,7-1 7 0,-7-1 9 0,5-4 9 0,-5 0 10 0,8 6 8 16,-8-6 11-16,0 0 6 0,5 0 7 0,3-6 8 0,-8 6 4 0,6-4 5 16,-6-1 2-16,5-1 2 0,-5 3 5 0,7-1 2 0,-7-2-1 0,8 1 1 0,-8-5-1 15,6 4-7-15,1-3-2 0,-7 0-4 16,6-1-2-16,-6 1-3 0,5-2-2 0,3-4-1 0,0 5-1 0,-8 1-3 0,5-6-6 0,1 0-7 0,-6 0-4 0,7 2-3 15,-1-2-3-15,-6 0-2 0,8 0 0 0,-8 2-4 16,7-3-5-16,-2 2-3 0,-5-1-1 0,6-1-2 0,-6 2-4 0,6 4-1 0,-6 1 3 0,7 0-1 0,-7 0-2 0,0 2-4 16,8-2-1-16,-8 9-7 0,0-5-7 0,0 5-5 0,0 0-8 0,0 0-3 0,0 0 1 15,0 0 0-15,0 5-3 0,5-5-1 16,-5 4 1-16,0 8 1 0,0-9 6 0,0 8 4 0,0-3 3 0,0 3 5 0,0 4 11 0,0-5 7 16,0 4 9-16,0 0 4 0,0 0 4 0,0 2 2 0,0-1-1 0,0-1 3 0,0 2 2 0,0-2-3 0,0 0 1 15,0 0-1-15,0-4-2 16,0 5 0-16,0 0-1 0,0-6 1 0,0 1-1 0,0 1 0 0,0-2-1 0,0 1 2 0,7-1 3 0,-7 0 0 0,0-3-4 0,0 0 2 15,7-2 6-15,-7 1 1 0,0 1 5 0,5-2 3 0,-5-4 1 0,8 0 5 0,-8 0 6 16,0 0 4-16,7 0 7 0,-1 0 4 0,-6 0 5 0,6-4 5 0,1-2 6 0,-7 6 0 31,5-5 2-31,3 1 1 0,-8-8-1 0,8 8-2 0,-8-1-3 0,5-4-1 16,-5-1-5-16,6 5-2 0,-6-4-3 0,7-1-5 0,-7-5-3 0,0 6-7 0,5-1-6 16,-5-4-7-16,0 2-4 0,0-3-2 0,9 2-2 0,-9 4-1 0,0-7-3 0,5 5-3 15,-5-2-4-15,7 4-3 0,-7-3-3 0,0 3-2 0,0 0 0 0,6 3-1 0,-6-3 0 16,0 5-5-16,0 4-8 0,0 0-9 0,0 0-9 0,0 0-4 0,0 0-3 15,0 0 1-15,0 0 1 0,0 0-2 0,0 0 0 0,0 0-1 0,0 9 0 0,0-5 2 16,0 2 3-16,0 3 5 0,0-4 9 0,-6 5 5 0,6 0 9 0,0-1 5 16,0 0 3-16,0 2 3 0,0-1 4 0,0 0 0 0,0 4-1 0,6-10 1 0,-6 7 0 15,0-2-2-15,0 1-2 0,5 1 2 0,-5-1-1 0,0-7 0 0,9 7 2 0,-9-5 0 16,0 5 2-16,7-4 2 0,-7-1-1 0,5-1 4 0,-5 1 2 0,7-1 5 0,-7 2 5 16,7-6 3-16,-7 4 5 0,5-4 4 0,-5 0 4 0,8 0 5 0,-1 0 7 0,-7 0 5 15,5 0 5-15,-5-4 9 0,7 4 0 0,0-6 5 0,-7 2 5 0,5-1-2 0,3 1 0 16,-8-1 0-16,5-1-2 0,-5-4 1 0,8 1-7 0,-8 3-4 0,6-3-7 15,-6 0-8-15,5 0-7 0,-5-7-8 0,8 5-6 0,-8 3-6 0,8-6-18 0,-8 2 0 0,5-3 0 16,-5 6 0-16,0-4 0 0,8 1 0 0,-8-2 0 0,5 4-5 0,-5-3-8 16,0 1-4-16,5 3-2 0,-5 4-2 0,0-5 0 0,0 5-3 0,9-3-3 0,-9 8-7 15,0 0-9-15,0 0-8 0,0 0-9 0,0 0-12 0,0 0-11 0,0 0-8 0,0 0-7 16,0 0-3-16,0 0 0 0,0 0-2 0,-9 0-5 0,9 4-2 0,0 0-4 16,0 1 0-16,0 1 8 0,-5-2 5 0,5 1 8 0,0 1 12 0,0-3 14 0,0 4 11 15,0-2 9-15,0-1 3 0,0-4 5 0,0 5 4 0,0-1 5 0,0-4 7 0,0 0 9 0,0 6 4 16,0-6 8-16,0 0 4 0,5 0 4 0,-5 0 3 0,0 0 2 0,0 0 2 0,0 0 5 15,0 4 3-15,0-4 7 0,0 0 3 0,0 0 7 0,0 0 5 0,0 0 4 0,9 0 6 16,-9 0 1-16,0 0 5 0,0 0-1 0,0 0 4 0,0 0-1 0,0 0-1 0,0 0-1 16,0 0-4-16,0 0-4 0,0 0-4 0,0 0-6 0,0 0-5 0,0 0-5 0,0 0-7 15,0 0-9-15,0 0-6 0,0 0-8 0,0 0-7 0,0 0-5 0,0 0-2 16,0 0-2-16,5 5-2 0,-5-5-2 0,0 5-1 0,0-5-4 0,0 4 3 0,0 2-3 16,-5 0 4-16,5 3 3 0,0-5 4 0,0 2 3 0,0 3 3 0,0-4 0 0,0 5 2 15,0-4 2-15,0 3 0 0,0-4 3 0,0-1 1 0,5 6-2 0,-5-5 2 0,0 4-1 16,0-2 2-16,7 2-2 0,-7-4 1 0,0-1-1 0,8 5 1 0,-8-3-1 0,5-2 1 15,-5 7 3-15,7-7-1 0,0 7 0 0,-7-7 0 0,5 1 2 0,-5-1-1 0,7 2-2 16,-7-2 2-16,6 1 0 0,-6 0 3 0,8-5 4 0,-8 4 6 0,0-4 1 16,0 0 6-16,0 0 2 0,0 0 2 0,0 0 3 0,0 0 3 0,0 0 2 0,6-4 3 0,-6 4 7 15,0-5 4-15,7 0 6 0,-7 1 2 0,0-2 5 0,5 2 0 0,-5-1-5 0,0 1 1 16,0-7-2-16,9 1-5 0,-9 1-4 0,0 3-2 0,0-3-1 0,5-6-5 0,-5 5-6 16,0 1-6-16,0-6-6 0,5 6-8 0,-5-6-5 0,0 5-5 0,8-4-3 15,-8 4-3-15,5 1-2 0,-5-7 0 0,0 6 2 0,8 0-1 16,-8-3-4-16,0 1 2 0,8 9-2 0,-8-8-1 0,0 7-1 0,5-2-3 0,-5 1-5 0,0 5-7 0,0 0-9 15,0 0-7-15,0 0-9 0,0 0-8 0,0 0-1 0,0 0-2 0,-5 0-2 16,5 5-1-16,-8 1 1 0,8-2-7 0,-8 7-4 0,8-1-6 0,0-1-2 0,-5 0-6 16,5 1-7-16,-8 4-8 0,8-2-11 0,-5 1-19 0,5-4-24 0,-5 6-21 0,5-3-26 15,-9 2-25-15,9 0-25 0,0 0-39 0,-5-4-46 0,5 5-49 16,0 0-53-16,-7-6-27 0,7 7-13 0,0-7 11 0,0 6 25 0,0-6 34 0,0 0 37 0,0 3 37 0,0-8 41 0,0 7 41 16,0-7 39-16,7-1 50 0,-7 3 53 0</inkml:trace>
  <inkml:trace contextRef="#ctx0" brushRef="#br0" timeOffset="76737.72">33495 8882 0 0,'8'0'79'16,"-3"0"75"-16,-5 0 52 0,6 0 46 0,-6 0 41 0,7 0 40 0,-7-6 41 0,6 6 41 0,-6 0 41 0,0-3 45 0,7 3 42 0,-7 0 1 0,0-6-22 0,0 6-58 0,0 0-79 0,0 0-42 0,0-6-25 0,0 6-22 0,0 0-18 0,0 0-20 0,0 0-23 0,0 0-23 0,0 0-28 0,0 0-28 15,0 0-26-15,0 0-24 0,0 0-19 0,0 0-21 0,0 0-65 0,0 0-1 0,0 0 0 16,0 0 0-16,0 0 0 0,0 0 0 0,0 0 0 0,0 0-18 0,0 0-25 0,0 0-2 16,0 0-2-16,0 0 3 0,0 0 7 0,0 6 6 15,0 0 5-15,0 3 8 0,0-5 9 0,-7 5 5 0,7 2 4 0,-6-1-1 0,-1-1-5 0,1 6-10 0,1 0-13 0,-3-6-27 16,0 7-28-16,3-3-39 0,-8 1-45 0,8-2-47 0,-9 3-51 0,7-2-85 0,-7 2-94 15,1-6-89-15,8 6-76 0,-9-5-20 0,1-1 4 0,1 2 28 0,-2-7 34 0,1 7 46 16,0-7 50-16,-6 2 53 0,6-6 57 0,0 0 58 0,-1 4 61 0,2-4 76 16,-1-4 79-16</inkml:trace>
  <inkml:trace contextRef="#ctx0" brushRef="#br0" timeOffset="77936.28">30701 9804 23 0,'6'-9'117'0,"1"0"54"0,0-3 37 0,-7 3 29 0,7-1 24 15,-7 1 21-15,5 0 25 0,-5-6 25 0,0 4 24 0,0 1 27 0,0 1 26 0,0 0-34 0,0 3-66 0,0 2-69 0,0-7-73 0,0 7-37 0,-5-2-21 0,5 6-10 0,-7-4-2 0,0-1-12 0,0 5-9 0,1 0-14 16,-7-5-14-16,5 5-15 0,-2 0-16 0,-4 0-12 0,-6 5-9 0,6-5-4 16,1 0 0-16,-6 5 2 0,7-1 4 0,-9 6 1 0,10-4-3 0,-10-1 1 15,8 5 2-15,-8-1 0 0,10 0 1 0,-2 1 1 0,-7 1 1 0,8 4 1 0,-3-2 2 16,10 2 1-16,-9 0-2 0,9 4-1 0,-11 1-4 0,11-1-3 0,-1-4 0 15,-1 4-2-15,2 2 0 0,-4 3 0 0,9-6-2 0,0 3-3 0,-5-8-2 0,5 8-1 16,0-2 3-16,5-4 2 0,-5 6 4 0,9-7 2 0,-4 0 3 0,2 0 4 16,4 2-1-16,-3-2 4 0,5-4 0 0,1-1 1 0,6 7 3 0,-8-11-6 15,8 4-2-15,-1-5-17 0,2 2-23 0,-3-6-27 0,3 3-32 0,3-3-55 0,2 0-64 16,-5-3-77-16,3-3-78 0,5 2-32 0,-5-1-9 0,-4-4 4 0,6 2 11 0,-6-2 19 16,6-6 22-16,-8 2 32 0,3-2 36 0,-2 0 41 0,1 0 45 0,-6-3 56 15,4-3 65-15</inkml:trace>
  <inkml:trace contextRef="#ctx0" brushRef="#br0" timeOffset="80305.52">30986 9731 0 0,'0'-24'17'0,"0"3"110"0,0-3 63 0,0 5 49 0,0-5 46 0,-5 5 39 16,5-5 36-16,-6 3 35 0,6 2 32 0,-7-1 30 0,7 4 25 0,-6 3 17 16,6-1 8-16,0 4-79 0,0-1-128 0,0 7-73 15,0-6-44-15,-8 5-39 0,8 5-31 0,0 0-31 0,0 0-27 0,0 0-21 0,0 0-17 0,0 5-9 16,0-5-6-16,-5 4-6 0,5 6-2 0,-7 1-1 0,7-1-3 0,-7-1 1 16,2 9 2-16,5-2 9 0,-8 4 7 0,1-1 8 0,7 5 8 0,-5 1 3 0,-4-1 0 15,4 6-1-15,5-2-3 0,-5 2-5 0,-3 0-2 0,8 4-3 0,-5-6-5 16,5 8 0-16,-8-8-3 0,8 2-1 0,0 0-2 0,-6-2 0 0,6-4-3 0,0 1-3 15,0-1 0-15,6-3-3 0,-6-2-3 0,0-5 1 0,8 2-5 16,-8-2 0-16,0 0 1 0,5-4 0 0,-5 1-1 0,0-6 3 0,8-1 4 0,-8 1 3 16,0-1 9-16,0-4 7 0,0 0 6 0,0 0 5 0,0 0 4 0,5 0 6 15,-5 0 5-15,5-4 4 0,-5-1 3 0,0 1 4 0,9-1 2 0,-9-2 4 16,5 3 2-16,-5-6 0 0,0 0-5 0,0 6-4 0,7-5-4 0,-7-2-7 0,0 1-2 16,8 1-5-16,-8-6-2 0,5 6-5 0,-5-7-4 0,0 2-5 0,7-1-3 15,-7 2-7-15,7-3-9 0,-7 2-3 0,0-1-6 0,5-1 1 0,3 2-1 0,-8 4-2 16,6-3 0-16,-6 2-2 0,7 1-3 0,-7 5-3 0,6-5-4 0,-6 5-1 15,5-4-4-15,-5 9-2 0,7-4-2 16,-7-2-2-16,9 6-1 0,-4 0-2 0,-5 0-1 0,7 0 0 0,-1 0 4 0,-1 6 0 0,-5-2 5 0,8 1 8 16,0-1 4-16,-3 1 5 0,1 5 5 0,2 1 5 0,-3-1 5 0,3 4 2 0,-8 0 5 15,7-3 4-15,-2 4 3 0,-5-2 2 0,7 2 2 0,-7 0-2 0,0 0-1 16,5-2-1-16,-5-2-4 0,7 5-2 0,-7-7-1 0,0 4 0 0,8-2-3 0,-8-2 1 16,0 1 0-16,5-4-1 0,-5 3 1 0,8-4 0 0,-8-1 4 15,6 2 5-15,-6-2 1 0,5 1 4 0,-5-5 2 0,7 5 0 0,2-5-1 16,-9 0-6-16,5 0-9 0,1-5-15 0,1 5-18 0,-7 0-20 0,5-5-21 0,4 1-27 15,-2 4-34-15,-2-6-33 0,1 2-39 16,1-5-61-16,-1 4-72 0,2-5-79 0,-3 4-80 0,2-8-23 0,-1 4 3 0,0 1 21 16,2-7 29-16,-1 2 33 0,-2-1 37 0,2 2 40 0,-7-3 45 0,7-4 45 0,-2 7 50 0,-5-8 61 0,8 6 68 0,-1-3 82 15,-7-3 13-15,6 2 71 0,-6 1 62 0,6-3 49 0,-6 2 40 0,0-2 38 16,7 2 40-16,-7 1 36 0,5-8 35 0,-5 7 35 0,0 4 35 0,8-4 33 16,-8 4 32-16,0-4-52 0,0 8-99 0,0-2-58 0,0-2-37 0,0 6-20 0,6-3-11 15,-6 9-18-15,0-6-19 0,0 2-20 0,0 7-18 0,0 0-21 0,0-5-22 16,0 5-21-16,0 0-23 0,0 0-21 0,0 0-19 0,0 0-15 0,0 0-10 0,0 0-11 15,0 0-9-15,7 5-6 0,-7-5-2 0,0 7-4 0,0 2 0 0,0-6 0 16,0 9 3-16,0-3 4 0,0 6 7 0,0-2 7 0,0 2 6 0,0 0 3 16,0 0 1-16,-7 4-1 0,7 1 1 0,-6-1 0 0,6 2 1 0,-8 1 0 0,8 5 0 15,-5-5 1-15,5-1-2 0,-7 3-3 16,7 0-4-16,0 1-12 0,-6-6-15 0,6 2-15 0,0-3-14 0,0 2-12 0,0-4-10 0,0 2-8 0,0-8-5 0,6 4-2 16,-6-4-5-16,7 1 1 0,-7-3-4 0,5-2 2 0,3-1 2 0,-2-1 11 15,7 1 12-15,-8-5 16 0,11 0 13 0,-11 0 12 0,8 0 10 0,-8-5 7 16,9 5 4-16,-1-4 4 0,1-1 4 0,-7-5 5 0,5 6 4 0,2-1 3 0,-1-4 5 15,-8-3 6-15,9 3 7 0,-9 3 12 0,8-3 9 0,-5-4 12 0,0 1 5 16,-3 3 8-16,1-6 7 0,2 2 3 0,-3-2 6 0,2 0 2 0,-1 0 3 16,1 0 1-16,0-4-1 0,0 4-2 0,-7-3-4 0,5 2-6 0,-5-4-10 0,8 7-8 15,-8 1-4-15,5-3-5 0,-5 6 1 0,0 0-3 0,0 5-3 0,0-2-4 16,0 1-5-16,0 5-6 0,0-4-6 0,0 4-10 0,0-6-10 0,-5 6-8 16,5 0-5-16,-8 6-5 0,3-2-4 0,-2-4-7 0,-7 11-5 0,8-7-4 15,-6 5-6-15,4 0-1 0,-3 3-2 16,-5-3 3-16,3 6 4 0,8-2 3 0,-9 2 7 0,9-3 1 0,-8 1 3 0,6 1 0 15,0 1-1-15,0 1 1 0,2-7-1 0,-8 6 2 0,5-6-1 0,2 7 0 16,6-7-2-16,-7 0-2 0,2 0-1 0,5 2-4 0,-9-7 1 0,9 8-4 0,-5-8 0 0,5 1 0 0,0 4 0 0,-5-5-1 16,5-4-2-16,0 6 2 0,0-6-2 0,0 5 1 0,0-5 0 0,0 4 3 0,0 1 4 15,5-5 2-15,-5 7 4 0,0-4 2 0,5-3 3 0,-5 6 2 0,9-1 4 16,-4-5 2-16,2 4 0 0,-1 0 1 0,2 2 2 0,-2-1-3 0,6 4-3 0,-5-9-1 16,7 10-3-16,-8-4 0 0,6-1-6 0,2-1-1 0,-9 1-4 0,8-5-2 15,3 4-3-15,-5 2 1 0,2-2-1 0,0-4-1 16,1 0 2-16,-2 5 4 0,1-5 7 0,1-5 4 0,-2 5 5 0,2-4 4 0,-8 4 6 0,6-6 4 15,4 2 6-15,-11-1 6 0,6-4 5 0,-3 3 7 0,5-4 5 0,-6 1 5 0,-1-2 8 16,0 3 3-16,9-3 1 0,-10 1 1 0,2-4-2 0,0 4 3 0,-2-4 0 16,3-2-1-16,-1 1 1 0,-1 2-6 0,0-1 0 0,-6-7-6 0,7 7-6 0,-2-6-6 15,3 1-5-15,-8-1-4 0,6 1-4 0,-6-2-1 0,7 8-3 0,-7-2-2 16,6-6-5-16,-6 12-2 0,0-4-6 0,0 2-2 0,0 1 1 0,0 5-4 16,0-5-1-16,0 6-4 0,-6-1-5 0,6 5-5 0,0-6-8 0,-7 6-2 0,7 0-4 15,-6 0-2 1,-2 0-2-16,8 6 0 0,-5-1-1 0,-2-1 0 0,1 2-1 0,0-2 2 0,6 7-1 0,-7-2 3 0,-1 1 1 0,3-1 6 0,5 0 1 15,-7 3 5-15,7 3 1 0,0-6 2 0,-7 4 2 16,7 2 1-16,0 0 2 0,0 0 2 16,0 0 0-16,0 0 4 0,7 4-1 0,-7-4 2 0,0 0 2 0,7 0 2 0,-2 4 4 0,-5-5 3 0,8 2 0 0,-1-3 0 0,-1 2 0 0,-6-6 3 0,6 6-4 31,1 0 5-31,-2-5-1 0,3-1 2 0,-2 2 1 0,-6-1-1 0,7-1 2 0,-7-4 0 16,6-1 1-16,-6 6 1 0,0-5 3 0,0-5 0 0,0 0 2 0,0 5-3 15,-6-1-3-15,6-4-9 0,-7 7-12 0,7-7-12 0,-6 0-14 0,-2 0-14 16,3 0-14-16,-2 0-15 0,1 0-12 0,0 0-12 0,-1 0-12 0,-1-7-11 15,3 7-5-15,-2-4-6 0,7 4 0 0,-7-5 2 0,2 0 4 0,-3 5 3 0,8-4 0 16,-7-2 0-16,7 2 6 0,0 4 3 0,0-5 5 0,0 1 5 0,0-1 4 0,0-5 6 16,7 4 2-16,-7 1 4 0,8-4 4 0,-8 3 3 0,5-2 7 0,2 3 7 15,-7-4 11-15,7-3 11 0,-2 3 10 0,3-1 8 0,-1-4 6 0,-1 4 5 16,0-5 7-16,1 6 5 0,6-6 6 0,-7-1 10 0,7 2 11 0,-8 0 12 16,11 0 15-16,-4-2 13 0,-6 1 15 0,8 1 15 0,-2-5 13 0,-6 4 16 0,7-4 15 15,0 4 14-15,1 0 12 0,-1 0 14 0,-6 2 12 0,6-2 9 0,-7 0 5 16,-1 5-2-16,3-1-3 0,5 2-5 0,-13 5-11 0,8-7-13 0,-3 7-16 0,-5-2-19 15,5 6-21-15,-5 0-21 0,0 0-21 0,0 0-16 0,0 0-17 0,0 0-13 16,0 6-11-16,0-2-8 0,0 2-7 0,0 3-5 0,0 0-3 0,0 2 0 16,0 3 2-16,9 1 3 0,-9 0 8 0,0 3 7 0,-9 3 8 0,9-2 0 0,0-4 2 15,0 6-2-15,0-3-2 0,0 1-2 0,-5 2-2 0,5-7-3 0,0 0-2 0,0 0-2 16,0 2 1-16,-5-1-2 0,5-6 2 0,0 0-1 0,5 3 0 0,-5-3-4 16,0 0 1-16,0-5 0 0,5 7-1 0,-5-2 4 0,0-2 0 0,9-4 1 15,-9 3 1-15,5-1 1 0,2-1 2 0,-7 0 1 0,6 2 2 0,2-6 0 0,-2 5 2 16,-6-5 2-16,7 4 3 0,-2-4 0 0,3 0 4 0,-2 0-3 0,-1 0 5 0,3-4 0 15,-3 4 4-15,2-5 2 0,2-1 4 0,-4 2 3 0,0 0 8 0,3-7 0 16,-3 1 3-16,-5 5-1 0,8-10 3 0,-2 6-1 0,1-4-1 0,-7-3-4 16,6 2 0-16,2-1-5 0,-8-4-2 0,5-2-5 0,-5 3-4 0,8-3-5 15,-8 2-6-15,5 1-6 0,-5-3-6 0,7-3-8 0,-7 5-9 0,0-2-5 0,7 8-4 16,-7-2-2-16,5 0-5 0,-5 0-4 0,7 6-4 0,-7-1-8 0,0-1-9 0,0 7-14 16,0-2-17-16,0 6-22 0,0 0-26 0,0 0-21 0,0 0-17 0,0 0-13 15,0 0-8-15,0 6-11 0,-7-2-10 0,7 7-12 0,-5-7-15 0,5 11-11 16,-7-6-13-16,0 6-17 0,7 0-19 0,-5 4-12 0,-3-4-5 0,8 6 8 0,-5-3 15 15,5-3 14-15,-8 4 16 0,8-4 15 0,0-6 21 0,-6 6 20 0,6-5 24 0,0 1 29 16,6-2 31-16,-6 1 48 0,0-6 50 0,0 1 55 0,8 1 53 0,-8-3 39 16,0-3 35-16,5 7 29 0,-5-7 27 0,8 0 27 0,-3 0 23 0,-5 0 23 0,7 0 19 15,0 0 16-15,-2-7 6 0,2 4-3 0,1-3-11 0,-3 1-11 0,2 1-15 16,0-6-15-16,-2 5-12 0,2 1-15 0,2-7-20 0,-4 1-17 0,1 1-17 0,1-2-19 16,-2 2-17-16,4 5-15 0,-4-11-19 0,2 5-15 0,-1-1-12 0,-1 2-12 15,3 0-16-15,0 5-11 0,-3-8-11 0,1 9-8 0,-6-9-12 0,7 8-7 16,-7-1-11-16,6 1-8 0,-6 4-12 0,8-5-8 0,-8 5-4 0,0 0-4 0,0 5-4 15,7-5-2-15,-7 4 2 0,0 1 0 0,5-1-2 0,-5 8 2 0,6-3 3 16,-6 6 2-16,0-2 3 0,8-2 5 0,-8 8 10 0,0-4 5 0,0 4 2 0,0-4 4 16,0 5 3-16,0-1 1 0,0-3 1 0,0 2-3 0,0 2-1 0,0-4 0 15,0-3-1-15,0 2 1 0,0-6 1 0,0 6-1 0,0-4-3 0,0-3 0 0,5 3 1 16,-5-7 0-16,0 7 1 0,0-7-2 0,0 2-1 0,8-1 0 0,-8-1 3 16,0-4 2-16,0 0 3 0,0 0 5 0,0 0 4 0,0 0 8 0,0 0 9 0,0 0 2 15,0 0 2-15,7 0 3 0,-7 0 1 0,0-4 2 0,6 4 2 0,-6-5 4 16,6-1 3-16,-6-4-1 0,0 5-1 0,5 1-1 0,-5-7-4 0,0 3-4 15,7-3-6-15,-7 1-2 0,0 1-2 0,0-6 0 0,0 6-5 16,8-6-2-16,-8 0-10 0,0 0-11 0,6 2 0 0,-6-2 0 0,7-6 0 0,-7 8 0 0,6-2 0 16,-1-6 0-16,-5 7-11 0,8 1-11 0,0-8-2 0,-3 11-3 0,1-4 0 15,1-2-3-15,-2 7-1 0,4-1-1 0,-2 5-2 0,-2-4-1 0,-5 9-2 0,6-4-4 16,-6-2-6-16,8 6 1 0,-8 0 0 0,0 6 1 0,5-6 2 0,-5 4 2 16,8 1 4-16,-8 4 0 0,5-5 1 0,-5 11 1 0,7-3 3 0,-7-3 1 0,7 4 2 0,-7 2 1 15,0 0 4-15,5 4 0 0,-5-4-2 0,0 0-1 0,0 0-3 0,0 0-2 16,8 0-2-16,-8 0 0 0,0-6 3 0,0 4 0 15,0-2-2-15,7-1 3 0,-7 0 3 0,5-1 8 0,-5-4 5 0,9-1 5 0,-4 7 6 0,-5-7 1 0,5 1 7 0,3-5 4 16,-8 7 5-16,5-7 3 0,3 0 7 0,-8 0 4 0,6 0 5 0,1 0 5 16,-1 0 2-16,-6-7 2 0,8 7 1 0,-3-5 6 0,-5-4 5 0,7 3 9 0,-7 2 7 15,6-5 5-15,-1 4 7 0,-5-5 0 0,9 0-2 0,-9-4-1 0,7 4-3 16,-7-4-3-16,5-2-2 0,-5 1-1 0,8 2-4 0,-8-2-35 0,5-6-31 0,-5 7 0 16,6-5 0-16,-6 4 0 15,8-4 0-15,-8 4 0 0,5 0 0 0,2 0 0 0,-7 2 0 0,7-2 0 0,0 4 0 0,-7-3 0 16,6 9 0-16,-6-4 0 0,7 3 0 0,-7 2 0 0,5-1 0 0,-5 5 0 0,0 0 0 0,0 0-27 15,0 0-29-15,0 0 3 0,0 0 4 0,9 0 1 0,-4 5 2 0,-5-1 1 0,0-4 2 0,7 9 3 0,-1-3 6 16,-6 3 7-16,0 1 6 0,7 1 6 0,-1 4-2 0,-6-6 10 0,8 4 9 16,-8 2 6-16,5 1-1 0,-5-2-1 0,5 1-5 0,-5 1-2 0,9-3-2 0,-9 1 2 15,5-4 2-15,2 5-2 0,-7-4-6 0,8 2-4 0,-3-3-7 16,-5 1-13-16,7-1-16 0,0-5-21 0,-7 4-22 0,5-5-20 0,-5 2-19 0,8-6-16 0,-8 3-16 16,5-3-18-16,-5 6-19 0,8-6-24 0,-8 0-24 0,6 0-21 0,-6-6-20 0,5 6-33 15,2-3-42-15,1-3-33 0,-8 2-33 0,6-1-17 0,1-4-13 0,-1-1 9 0,-6-1 21 16,5 1 35-16,-5-3 39 0,0 2 65 0,8-4 69 0,-8 5 62 0,0-4 53 0,0 1 63 15,0-3 65-15,0 1 60 0,0 1 61 0,0-2 56 0,0 1 56 0,0 2 43 16,0 4 37-16,-8-6 23 0,8 0 19 16,0 5-8-16,0-4-25 0,0 4-26 0,0-1-25 0,0 1-28 0,0 1-33 0,0 0-20 0,0-1-17 0,0-1-10 0,8 8-6 0,-8-7-7 15,0 4-12-15,0-3-9 16,0 3-10-16,8 3-8 0,-8-3-10 0,0 6-8 0,0-6-9 0,0 3-8 0,5 3-6 0,-5-6-8 0,0 6-10 0,0-3-9 0,6 3-8 0,-6-7-6 16,0 7-4-16,7 0-8 0,-7-5-6 15,0 5-4-15,0 0-4 0,6 0 2 0,-6 0-3 0,8 0-1 16,-1 0-2-16,-7 5-2 0,5-5 3 0,1 7-4 0,-6-4 0 0,6 3 0 0,1-3 5 0,1 3 2 0,-3 3 4 0,2-3 0 0,0 3 2 15,-2 1-5-15,3-1-5 0,-1 6 3 16,-1-5-4-16,0 4 2 0,1-4-4 0,-7 5 1 0,5 0-1 0,3 0 1 0,-8 0-3 0,8 4-2 0,-8-5-6 0,0 5-1 0,0 2-2 16,0-2 2-16,0 2 0 0,0-3-4 0,0 1-8 0,0 7-15 0,0-7-15 0,-8-1-23 15,8 3-29-15,-8-8-32 0,3 8-34 0,5-6-36 0,-7 4-34 0,1-5-45 16,0 2-52-16,-1-3-97 0,-1-2-111 0,3-2-55 0,-2 7-21 0,-5-7 9 0,4 0 25 0,1-3 38 16,1 3 43-16,0-4 47 0,-6-1 48 0,4 3 52 0,2-2 51 0,-1-5 59 0,1 4 62 15,1-4 84-15,-3 0 84 0</inkml:trace>
  <inkml:trace contextRef="#ctx0" brushRef="#br0" timeOffset="80762.35">33280 10136 0 0,'0'0'11'0,"0"-5"59"0,7 5 40 0,-7-4 35 0,0 4 35 0,5-6 33 0,-5 6 31 0,0-4 29 0,8 4 31 0,-8 0 33 0,0-5 31 0,0 5 4 0,0 0-8 16,5-4-21-16,-5 4-24 0,0-5-22 0,0 5-19 0,0 0-18 0,0 0-16 0,0-6-13 0,0 6-9 0,0 0-10 0,8 0-14 0,-8 0-13 0,0 0-14 15,0 0-16-15,0 0-16 0,0 0-10 0,0 0-11 0,0 0-14 0,0 0-11 0,0 0-12 16,0 0-12-16,0 0-14 0,0 0-14 0,0 0-12 0,0 0-13 0,0 0-11 0,0 0-9 16,0 0-7-16,0 0-5 0,0 0-6 0,0 0-3 0,-8 6-2 0,8-6-2 0,0 5 3 15,-5-1 1-15,5 1 1 0,-8-1 4 0,8 2 4 0,-5 3 6 0,5-4 4 0,-7-1 5 16,7 8 1-16,-7-8 4 0,7 5-8 0,-5-3-12 0,5 3-14 0,-7-4-17 0,7-1-20 15,-8 8-23-15,8-8-23 0,-5 1-26 0,5 1-29 0,0-3-26 0,-7 1-44 16,7-4-53-16,-7 6-81 0,2-6-89 0,5 5-40 0,-7-5-14 0,7 0 12 0,-9 0 23 16,9-5 32-16,-5 5 35 0,-1-6 38 0,6-1 41 0,-7 1 42 0,7 1 44 0,-5-5 53 15,5 0 59-15</inkml:trace>
  <inkml:trace contextRef="#ctx0" brushRef="#br0" timeOffset="80888.42">33190 9947 0 0,'0'0'74'0,"0"0"83"15,0 0 52-15,0 0 37 0,0 0 29 0,5 4 25 0,-5 1 21 0,0-5 22 0,0 0 18 16,0 0 13-16,0 0 10 0,0 0-24 0,0 0-47 0,0 0-88 0,0 0-112 16,-5 4-69-16,5 2-45 0,0-6-57 0,0 3-62 0,-9 3-88 0,9-6-95 0,0 5-44 15,-5-1-21-15,5 2 3 0,-7-6 11 0,7 0 15 0,0 0 20 0,-6 0 20 16,1 0 24-16,5 0 27 0,-8-6 32 0,0 2 53 0,3-7 61 0</inkml:trace>
  <inkml:trace contextRef="#ctx0" brushRef="#br0" timeOffset="86049.03">22755 11207 0 0,'0'-6'24'0,"0"1"46"0,0 1 26 0,0-2 28 0,0 3 27 0,0 3 31 0,0 0 31 0,0-6 30 0,0 2 24 0,0 4 27 0,-5 0 23 0,5-5-9 0,0 5-27 0,-9-6-13 15,9 6-9-15,0 0-4 0,0-4-6 0,0 4-7 0,-7 0-11 0,7-6-14 0,0 1-14 0,-5 5-9 0,5 0-3 0,0-4-4 16,0-1 2-16,0 5-2 0,0-4-3 0,0 4-6 0,0 0-9 0,0-6-9 16,0 6-8-16,0-4-9 0,0 4-12 0,0 0-11 0,0 0-11 0,0 0-15 15,0 0-14-15,0 0-16 0,0 0-19 0,0 0-16 0,0 0-19 0,0 0-16 16,0 0-19-16,0 0-14 0,0 0-11 0,0 0-8 0,-6 0 1 0,6 4-1 16,0 2 5-16,0-2 6 0,0 5 2 0,0 2 4 0,0-1 5 0,0-1 7 15,-5 6 4-15,5 0 8 0,0 0 8 0,0 4 8 0,0-5 8 0,0 5 3 0,0 2 1 16,0-2-1-16,0-1-3 0,5 3 0 0,-5 3-4 0,0-5 1 0,0 6 0 15,6-5-1-15,-6 4-1 0,5 1-2 0,2-6-3 0,2 5-1 0,-4-3-1 0,2-3 1 16,-1-3-4-16,8 5 1 0,-7-6-2 0,-2 1 0 0,9-6 2 0,-1 7-2 16,-1-7 2-16,-5-3 2 0,5 3 3 0,1-5 3 0,1 1 4 0,-1 1 3 15,0-3 5-15,0-3 0 0,-8 0 6 0,16-3 1 0,-15 3 3 0,8-6 6 16,-2 1 5-16,1-5 8 0,1 7 7 0,-7-7 7 0,7-1 9 0,-9-4 7 16,8 6 5-16,-8-6 4 0,3 6 6 0,0-11 3 0,-3 5 4 0,1 1 1 15,1-2 2-15,-7-2-5 0,6-1-5 0,-6-2-7 0,7 2-8 0,-7-1-7 0,0 1-12 16,0-1-8-16,0-3-10 0,0 2-7 0,0-3-7 0,0 6-6 0,-7-7-6 15,7 4-8-15,0 2-4 0,-6-1-3 0,6 1-2 0,0-1-2 0,-7 7-1 16,7-8-6-16,-6 11-3 0,6-4-9 0,0 4-8 0,0 6-16 0,0-7-17 0,-5 11-25 16,5 0-33-16,0 0-34 0,0 0-35 0,0 0-24 0,0 0-21 0,0 0-20 15,5 0-21-15,-5 11-26 0,0-7-28 0,6 6-49 0,-6-1-59 0,7 2-50 16,-7 4-41-16,6-5 3 0,1 3 29 0,-1 1 41 0,1 2 43 0,0-1 37 16,0-6 35-16,6 0 38 0,-2 3 38 0,-3-9 45 0,4 3 45 0,2-6 59 0,-1 0 74 15</inkml:trace>
  <inkml:trace contextRef="#ctx0" brushRef="#br0" timeOffset="86804.3">23660 11235 0 0,'9'0'34'0,"-9"-4"140"0,5 4 79 0,-5-5 56 0,0 1 39 0,0-8 38 0,0 3 36 0,0 0 35 0,0 0 33 16,0-1 33-16,0-1 34 0,0 1 22 0,0 1 21 0,0 4-110 0,0-5-183 0,-5 1-92 0,5 3-54 0,0-4-22 0,-9 5-14 0,9 1-13 0,-7-7-17 0,7 7-16 0,-5 1-18 0,-3-3-20 15,2 1-16-15,1 5-13 0,-3-4-12 0,-4 4-8 0,5-6-9 0,0 6-5 0,-6 0-6 0,-1 6-2 16,2-6-2-16,6 4 0 0,-7 1-2 0,0 1 3 0,-1 1-1 15,2-1 3-15,-1-1 3 0,-1 4 0 0,9 1 5 0,-8-4 1 0,-1 3-1 0,9 1 3 16,-11-1-2-16,11 2 2 0,-1-1-5 0,-1-1 4 0,2 0-4 0,-4 1 4 16,2 1-2-16,2-2 1 0,-1 1-2 0,6-1 1 0,-7 1 0 0,7 0-1 0,-6 0 2 15,6-1 0-15,0 1 3 0,0 5 1 0,0-6 1 0,0 6 3 0,0-6-1 16,0 7 2-16,0-7 1 0,6 6-1 0,-6 0 3 0,0-6 0 0,7 6 1 16,-7-5 0-16,6 4-2 0,-1-4 2 0,2 1 1 0,-7-2 1 0,9 1 2 0,-4-4 1 15,2 3 0-15,-1-6 2 0,8 4 2 0,-7-2 0 0,-2-1 5 0,9-4 0 16,-9 0 5-16,8 0 1 0,-6 0 6 0,5-4-1 0,3-1 4 0,-2-5 2 15,-2 4 4-15,-3-3 5 0,5-1 5 0,0 1 6 0,1-2 7 0,-2-2 5 16,-6 2 9-16,1-4 2 0,7 5 5 0,-9-3 3 0,3 2 3 0,-3 1 0 0,1-4 1 16,-6 4-4-16,8-5-1 0,-8 6-6 0,0-6-5 0,5 6-4 0,-5-7-11 15,0 1-9-15,0 1-7 0,0 4-10 0,0-3-4 16,0-2-8-16,-5 4-3 0,5-2-3 0,0 3-3 0,0 5-2 16,0-5-3-16,0 4-5 0,-8 1-5 0,8 5-8 0,0-4-9 0,0 4-11 0,0 0-9 0,0 0-13 0,0 0-10 0,0 0-4 15,0 4 0-15,0 1 2 0,0 1 2 0,0-2 2 0,-6 7-1 0,6-1 4 16,0-1 3-16,0 0 8 0,0 6 6 0,0-5 12 15,0 5 9-15,0-6 9 0,0 0 12 0,0 3 3 0,0-3-2 0,0 1 0 0,0-1 0 0,6 0-4 16,-6-3 2-16,0 3 1 0,8 0 3 0,-8-3 1 0,5 0 1 0,2-2 1 0,-7 5 4 16,9-9 3-16,-4 5 0 0,0 1 4 0,3-6 1 0,5 4 2 0,-7-4 2 15,1 0 2-15,6 0 0 0,1-4 4 0,-9-2-1 0,8 1 6 0,0 1 6 0,-5-1 5 16,3 1 9-16,2-2 5 0,2-3 7 0,-9 0 7 0,7-3 5 0,0 3 7 16,-7 0 4-16,7-1 7 0,-8-5 6 0,11 5 7 0,-11-4 5 0,1-1-2 15,6-1-4-15,-3-2-5 0,-2-1-7 0,-7 4-6 0,5-9-9 0,1 3-6 16,2-3-6-16,-8 0-9 0,5-1-8 0,-5 1-7 0,0-1-8 0,8-3-8 15,-8 2-6-15,0-2-7 0,0-2 0 0,-8 2-4 0,8 1-1 0,0 0-1 0,-5 2 0 16,5-5-1-16,-8 11-2 0,2-5 2 0,6 3-1 0,-5 2-1 16,5 10-1-16,-7-6-7 0,7 6-7 0,-9 3-12 0,9-4-11 0,0 10-5 0,0 0-10 15,0 0-2-15,-5 4-2 0,5 2-1 0,-7 0 0 0,7 3 0 0,-6 6 0 16,1-2 2-16,-4 8 0 0,9-2 8 0,-7 5 7 0,2 2 11 0,-1-3 10 16,-1 7 10-16,1-6 5 0,6 6 4 0,-8-6 3 0,8 6-1 0,0-7 1 0,-5 3 1 15,5-3-2-15,0 7 1 16,0-6-1-16,0 1 0 0,5-1 1 0,-5-3-1 0,0 3 0 0,8 0-1 0,-8-5 0 15,6 0 2-15,1 7 0 0,-7-7 4 0,6-1 0 0,-1 3-1 0,2-2-1 0,2-4-6 0,-4 3-12 0,1 3-7 16,1-2-8-16,-2-4-11 0,4 4-13 0,-2-4-15 0,-2 5-15 0,1-5-16 16,2-2-10-16,-3-1-15 0,-5 0-17 0,8 0-18 0,-3-8-21 0,-5 1-10 0,7 5-11 15,-7-10-9-15,7 5-7 0,-7-5-21 0,0 0-25 0,5 0-56 0,-5-5-71 0,7 5-35 16,-7-6-19-16,8-3 9 0,-8 5 19 0,0-8 28 0,0 3 32 0,0 0 34 16,0-1 31-16,0-4 34 0,-8-2 33 0,8 2 44 0,0-1 50 0</inkml:trace>
  <inkml:trace contextRef="#ctx0" brushRef="#br0" timeOffset="87013.73">23908 11162 0 0,'-7'-4'5'15,"1"4"115"-15,1-6 76 0,5 6 54 0,-9 0 48 0,9-5 44 0,-7 5 40 0,7 0 39 0,0 0 38 0,0-4 38 0,0 4 37 0,0 0 35 0,0 0 32 0,-5-5-72 0,5 5-137 0,0 0-72 0,0 0-41 0,0 0-28 0,0 0-22 0,0 0-18 0,0 0-21 16,0 0-16-16,0 0-18 16,0 0-19-16,5 0-18 0,-5 0-17 0,0 0-18 0,0 0-17 0,0 0-15 0,0-4-14 0,0 4-15 0,7 0-9 0,-7 0-9 0,9-6-6 15,-4 2-6-15,1 4-4 0,6-5-3 0,-3-1-6 0,3 3-3 0,7-4-13 16,-6 2-17-16,1 1-27 0,-2-1-29 0,9-1-35 0,-10 6-38 15,5-4-46-15,2 4-46 16,-13-3-82-16,11 3-96 0,-5 0-80 0,-6 0-72 0,11 0-21 0,-11 0 3 0,2-6 23 0,-1 6 37 0,0 0 44 0,-6 0 51 0,0 0 55 0,0 0 55 16,-6-5 62-16,6-5 62 15,-6 4 77-15,-1 2 82 0</inkml:trace>
  <inkml:trace contextRef="#ctx0" brushRef="#br0" timeOffset="87387.12">23609 10821 0 0,'0'0'6'0,"7"-6"94"0,-7 2 61 0,0-1 45 0,5 1 39 16,-5-1 39-16,0-2 37 0,0 4 39 0,0-3 37 0,0 1 36 0,0-5 30 16,0 5 22-16,0 1 17 0,0-5-53 0,0 3-92 0,-5-4-50 0,5 5-36 15,0-5-17-15,0 1-15 0,0 4-14 0,-7-5-16 0,7 7-15 0,0-3-15 16,0 0-11-16,-7 2-9 0,7-1-14 0,0 5-12 0,0-6-19 0,0 6-17 16,0 0-18-16,0 0-19 0,0 0-16 0,0 0-20 0,0 0-17 0,0 0-18 0,0 0-9 15,0 0-12-15,0 6-4 0,0 3-3 0,7-3 0 0,-7 3 4 0,0 6 4 16,7 0 6-16,-7 0 6 0,0 4 9 0,5-4 8 0,-5 10 11 0,8-1 10 15,-3-6 8-15,-5 12 6 0,6-6 3 0,-6 1-2 0,8-1-3 0,-8 6-5 16,5-5-4-16,-5-1-15 0,7 4-19 0,-7-1-30 0,9-5-35 0,-9 4-47 16,0-3-53-16,0 3-86 0,0-3-97 0,0 3-109 0,0-3-110 0,0 3-40 0,0-2-15 15,0 1 11-15,0-1 17 0,-9-6 33 0,9 7 40 0,-7-6 50 0,7-4 56 0,-5-4 64 16,5-2 67-16,-8-5 85 0,8 2 84 0</inkml:trace>
  <inkml:trace contextRef="#ctx0" brushRef="#br0" timeOffset="87996.2">24240 11456 0 0,'-6'9'5'0,"-1"1"119"0,7-4 73 0,-6-3 51 0,6 3 38 0,-7-3 32 0,7-3 33 0,0 0 33 0,0 0 37 0,0 0 35 0,0 0 38 15,0 0 36-15,0 0 30 0,0 0-73 0,0 0-142 0,0 0-75 0,0 0-46 0,0 0-24 0,0 0-8 0,0 0-12 0,0 0-11 0,0 0-17 0,0 0-18 0,0 0-20 0,7 0-16 0,-7 0-17 0,6 0-13 0,-6-3-10 16,7 3-12-16,-1-6-5 0,-1 6-6 0,4-3-3 0,3-3-4 16,-4 0-3-16,3 2 0 0,2-1-3 0,8 1-2 0,-8-1-17 0,6-1-26 0,-6 2-33 0,8-2-40 15,-3 3-44-15,-5-3-46 0,6 1-47 0,2 5-47 0,-2-4-91 0,-7 4-109 0,8 0-65 16,-8 0-44-16,9-6-10 0,-3 1 8 0,-4 5 29 0,4-4 38 0,-2-2 49 15,3-3 51-15,-6-1 57 0,-1-5 57 16,2 1 60-16,-9 4 59 0,11-8 79 0,-5 2 93 0</inkml:trace>
  <inkml:trace contextRef="#ctx0" brushRef="#br0" timeOffset="88295.95">24840 11055 0 0,'0'-6'26'0,"6"-3"142"0,-6 3 77 0,5-3 53 0,3 5 37 16,-8-5 34-16,7-3 28 0,-7 3 32 0,0-6 35 0,6 6 33 0,-6 0 35 15,0-1 34-15,0-1 32 0,0 7-110 0,0-1-184 0,0-5-97 0,-6 6-51 16,6-1-23-16,-7 5-11 0,-1-6-10 0,3 3-10 0,-1 3-14 0,-2-7-20 15,-5 7-18-15,0-5-20 0,7 5-19 0,-6 0-17 0,-2 0-10 0,1 0-6 0,1 0-2 16,-2 5-1-16,8 2-1 16,-6-4-3-16,-2 3 2 0,1-1 0 0,8-1 1 0,-3 6-1 0,-5-1-1 0,6-4 1 0,0 5-1 0,2 1 1 0,-2-2 0 15,7 1 2-15,-8-1 1 0,8 0 3 0,-5 3 1 0,5 1 6 0,0-4-1 0,0 2 2 16,0-1 3-16,5 0 1 0,-5 1 4 0,8-4 4 0,-1 8 6 0,-2-3 7 16,2-3 4-16,0 0 7 0,6 1 6 0,-5-1 0 0,3 6 4 0,1-4 3 0,2-1 1 15,-1-1 1-15,8 6-1 0,-9-6 0 0,0 1-2 0,8-1-2 0,-6 1-5 16,-1 4-5-16,0-2-5 0,-2-3-4 0,4 1-4 15,-9-1-4-15,7 0-2 0,-8 3-4 0,3-9-1 16,-8 6-1-16,6 3 0 0,-6-8 2 0,0 5 0 0,0-4 0 0,0 5-5 0,-6-5-9 0,6 1-8 0,-8 4-14 0,3-7-14 16,5 3-14-16,-5 3-18 0,-9-3-20 15,7-2-31-15,-1 1-30 0,3 1-49 0,-1-3-53 0,-7 3-86 0,5-2-103 0,3 2-49 0,-9-1-24 0,9-1 7 16,-10 1 20-16,9-5 25 0,0 0 32 0,-6 0 36 0,5 0 38 0,-2-5 47 0,4 1 47 0,-1-1 58 16,-1-1 60-16</inkml:trace>
  <inkml:trace contextRef="#ctx0" brushRef="#br0" timeOffset="89534.43">25062 11138 0 0,'18'0'36'16,"-10"0"155"-16,5 0 89 0,-8-4 64 0,0 4 49 0,4-6 46 0,-9 2 44 15,0-1 40-15,0-4 38 0,0 2 31 0,0 2 29 0,0 1 24 0,0-1 22 0,0 5-127 16,0 0-209-16,0 0-113 16,0-6-63-16,0 6-35 0,0 0-21 0,0 0-26 0,0 0-23 0,0 0-25 0,0 0-17 0,-9 0-14 0,9 6-7 0,-5-1-7 15,0-1 0-15,-3 1-6 0,8 2-4 0,-5-4-2 0,-3 8-4 0,2-1 1 16,-1-1 2-16,2 0 2 0,5 1 7 0,-9 5 5 0,4-6 4 0,5 1 0 0,-7 4 0 15,7-2-3-15,0-3-2 0,0 5-5 0,0-4-1 0,0 0-4 0,0-1-5 16,0 1-5-16,7 1-2 0,-7-2-3 0,5 1-1 0,4-4-3 0,-4 3 2 16,2-6-2-16,-1 3 2 15,7 0 4-15,0-6 2 0,1 4 7 0,-2-4 6 0,1 0 6 0,6-4 6 0,2 4 5 0,-3-6 7 0,-4 0 4 0,4 3 4 0,3-3 3 16,-2-3 3-16,-4 3 5 0,4-3 4 0,-6 5 6 0,0-7 5 0,-2 1 7 16,-3 7 5-16,5-9 9 0,-6 3 7 0,-1 0 3 0,-6-1 4 0,5-5 5 15,-5 6-3-15,0-6 1 0,0 6-3 0,0-6-1 0,0-6-5 0,0 8-5 0,-5-2-5 16,-1-1-8-16,-1 2-3 0,7-5-8 0,-5 4-6 0,-3 5-6 0,0-4-8 15,3 4-5-15,-9 1-7 0,9-3-5 0,-3 9-7 16,3-3-6-16,-2 1-5 0,0 5-4 16,2 0-3-16,-2 0-3 0,-1 5-3 0,3 1-1 0,-3 4-2 0,2-1 1 0,-7 0 1 0,5 6 3 0,3 0 3 0,-1 0 7 15,-1 4 4-15,2 2 4 0,5-3 4 0,-9 1 3 0,2 2-6 0,7-3-6 0,-5 3-8 16,5-2-8-16,0 0-9 0,0 1-12 0,0-5-10 0,0 4-13 0,0-4-8 0,5 0-14 0,2 0-13 16,2-2-15-16,-4-2-17 0,2-2-12 0,-1 7-13 0,7-7-7 15,-5-5-7 1,3 7-13-16,2-2-15 0,2-3-28 0,-3-3-36 0,0 3-60 0,1-2-69 0,6-4-19 0,-3 6 7 0,-4-6 17 15,-1 5 25-15,5-5 28 0,2 0 32 0,-4-5 28 0,-9 5 31 0,8-6 36 0,1 2 38 0,-2-2 63 0,-5 3 63 0,5-8 57 16,-4 1 63-16,-1 1 59 0,-1 0 59 0,-6-7 52 0,6 7 50 0,-6-6 44 16,0 6 40-16,0-3 37 0,0 0 35 0,0 0 34 0,0-1 30 0,0-2-6 15,0 0-27-15,0 0-52 0,0 0-61 0,-6 2-48 16,6-2-36-16,0 0-32 0,0 0-30 0,0 0-24 0,6-4-21 0,-6 4-19 0,0 0-19 0,0 0-12 0,0 6-12 16,0-4-11-16,7 2-10 0,-7 1-13 0,0 0-11 0,0 5-12 15,5-1-10-15,-5 3-9 0,8-3-10 0,-8 2-5 0,0-1-4 0,6 5-3 0,1-4-2 31,-1 4-3-31,-6 0-5 0,13 0-2 0,-5 0-1 0,-3 4-3 0,8 1 2 0,-8-1 1 16,9 2 3-16,-7 3 1 0,7 0 2 0,-1 3 2 0,-1-3 3 0,-5 4 3 16,0-2-1-16,6 5 1 0,-8-2-1 0,4 5-2 0,-9-4-6 0,5 0-10 0,-5 4-12 15,0-4-13-15,0 4-12 0,0-4-15 0,0 3-12 0,-5-3-9 0,5 6-9 16,-9-8-6-16,4 2-2 0,5-6-2 0,-7 7 1 0,7-7 7 0,-6 2 5 16,-1-2 14-16,7-3 15 0,-7-2 20 0,7 2 14 0,-7-3 21 0,2-3 17 15,5 0 21-15,-7 6 15 0,7-6 14 0,0-6 13 0,0 6 9 0,-6 0 8 0,6-3 5 16,-6 3 0-16,6-6 3 0,0 2-3 0,-8 4 1 0,8-6-2 0,0 1-6 15,0 1-4-15,0-7-5 0,0 7-10 0,-7-5-9 0,7 3-8 0,0-3-8 16,0 3-9-16,0-3-4 0,0-1-5 0,0 1-5 0,7-2-6 0,-7 1-4 16,0 1-3-16,8-1-5 0,-8-4-2 0,6 4-3 0,0-5-3 0,1 0-4 0,-2 6-5 15,2-6-1-15,7 6-5 0,-8-7-4 0,6 7-1 0,-3 0-1 0,3-1 0 0,-1 5-1 16,5-1 2-16,-5 3 0 0,2-4 0 0,-6 7-1 0,6 0 3 16,1 0 0-16,-9 7 3 0,8-4 4 0,-5 8 4 0,3-1 4 0,-4-6 0 0,7 5-5 15,-8 6-8-15,1 0-15 0,-2-6-16 0,4 12-11 0,-2-6-13 0,-2-2-8 16,1 2-12-16,1 0-4 0,-1 4-7 0,2-4-2 0,-3 0-1 0,2 0 2 15,-1 0 1-15,0-6 9 0,1 0 13 0,1 1 14 0,5 1 18 0,-7-1 14 16,-1-7 16-16,10 3 18 0,-9-2 16 0,0-4 18 0,1 0 17 0,-2 0 18 16,3 0 16-16,-2 0 14 0,1 0 16 0,-1-4 11 0,-1 4 11 0,-5-6 12 0,7 3 9 15,-7-3 8-15,9 2 7 0,-4-2 4 0,-5-3 1 0,0 3-4 0,7 1-9 16,-7-4-12-16,0-1-13 0,6 1-13 0,-6 0-14 0,0-3-15 0,0 3-14 0,6-6-11 16,-6 5-11-16,0-5-11 0,0 6-10 0,0-6-14 0,0 2-18 0,0 1 0 15,0-2 0-15,0 1 0 0,0 3 0 0,-6-1 0 0,6 1 0 0,0 1 0 16,0 4 0-16,0 1 0 0,-6-2-15 0,6 6-19 0,0-4-6 0,0 4-5 15,-7 0-6-15,7 4-3 0,-5-4 1 0,-4 6-4 0,2-2 1 0,7 1-1 0,-5 4-2 16,-1 1 4-16,-1 1 2 0,1-1 5 0,-2-1 9 16,3 6 6-16,-2-6 7 0,7 6 5 0,-6-5 4 0,6 4 1 0,-6 2 2 15,6-3 1-15,-7-2 3 0,7 2 0 0,0 2 2 0,0-6 2 0,0 7 0 0,0-7-1 0,0 2 1 0,0-2 0 16,7 7-2-16,-7-7 1 0,0-5-4 0,6 7 1 0,-6-2 0 16,6-3 4-16,-6-3 0 0,7 3 2 0,-2-2 3 0,3-4 3 0,-8 0 3 15,6 6 3-15,1-6 1 0,-1-6 6 0,-1 6 4 0,11-4 8 0,-11-2 9 0,2 3 8 16,-1-3 8-16,8-3 9 0,-7-2 4 0,-2 7 3 0,3-5 5 0,3-7 0 15,-3 7 2-15,-3-6 0 0,2 0-1 0,0-3 0 0,0 2-2 0,-1-4-21 16,-6 1-51-16,7-1 0 0,-1-3 0 0,-6 2 0 0,7-3 0 0,-7-1 0 0,0-3 0 16,6 2 0-16,-6-2 0 0,-6-2 0 0,6 2 0 0,0-2 0 0,0 0 0 15,-7 6 0-15,7-4 0 0,-6 1 0 0,6 5 0 0,-7-5 0 0,7 9 0 16,0 2 0-16,-6 2 0 0,6 4 0 0,0 1 0 0,0 5 0 16,-7-1 0-16,7 5 0 0,0-6 0 0,0 6 0 0,0 6 0 0,-7-1 0 0,7-1 0 15,-7 11-23-15,7-6-29 0,-5 7 0 0,-3 2 1 0,3 2 0 0,5 5 7 16,-6-1 9-16,-2 1 11 0,8 3 9 0,0 2 9 0,-5-6 4 0,5 6 1 0,5-2-1 15,-5 2 4-15,0 1-2 0,8-3 0 0,-8-4-6 0,6 6-5 0,-1-6-15 16,-5 1-15-16,8-1-21 0,-3-5-23 0,2 5-29 0,0-3-33 0,-7-2-39 16,7 1-37-16,-1-1-61 0,1 0-66 0,-1 1-97 0,-6-1-100 0,7 1-46 0,-1-1-17 15,-6 2 13-15,5-8 26 0,-5 2 37 0,8 0 40 0,-8-5 48 0,8-1 49 0,-3-4 55 16,3-5 56-16,-3-5 64 0,0 1 71 0</inkml:trace>
  <inkml:trace contextRef="#ctx0" brushRef="#br0" timeOffset="89850.47">26826 11012 0 0,'0'-12'5'0,"7"9"113"0,-7-8 67 0,0 1 43 0,0 1 32 0,5 0 26 0,-5-1 25 0,0 4 27 16,0-3 30-16,9-2 30 0,-9 7 29 0,0-5 28 0,0 3 28 0,0 3-76 0,0-9-135 0,0 8-68 0,0-1-32 0,0-5-10 0,0 5-2 0,-9 1 3 0,9-5 0 0,-5 3-5 15,5-4-9-15,-7 5-11 0,-1-1-8 0,8-3-5 0,-5 5-9 0,-2-1-4 16,0 1-5-16,7-8-8 0,-5 9-5 0,-3-3-11 0,3 1-7 15,5 5-11-15,-8-4-9 0,2 4-11 0,1-6-12 0,-2 6-8 0,-2 0-12 0,4 0-10 16,0 6-10-16,-8-6-11 0,5 4-6 0,0 1-4 16,3 4 0-16,-8 3-1 0,7-8 1 0,-2 11 0 0,-4-6 3 0,6 6 3 0,-7 0 2 0,5-2 2 0,3 2 6 15,-9 6-1-15,9-2 5 0,-10 1 1 0,9-1 1 0,0 5 1 0,-1 1 3 16,-6-1 2-16,5 1 1 0,3-1 0 0,-1 0 0 0,6 6-7 0,-7-5-8 16,2-1-12-16,5 0-16 0,0 1-19 0,-9 5-20 0,9-6-24 0,0 1-22 15,9-1-33-15,-9 0-38 0,5 1-36 0,2 3-40 0,-1-4-49 0,-1 6-53 16,3-5-61-16,5 4-62 0,-6-4-12 0,5-1 12 0,3 5 24 0,4-9 33 0,-6-2 36 15,0 3 38-15,0-8 46 0,6 2 46 0,-1-6 48 0,-2-2 47 0,2-2 52 0,3-5 62 16</inkml:trace>
  <inkml:trace contextRef="#ctx0" brushRef="#br0" timeOffset="90371.46">27029 11076 0 0,'0'-15'1'0,"5"-6"103"0,-5 6 71 0,0-3 44 16,7-3 34-16,-7 2 30 0,0 4 30 0,6-4 32 0,-6 4 33 0,0 0 32 0,7 0 32 0,-7 6 31 15,6-1 34-15,-6 1-64 0,0 0-119 0,8 3-60 0,-8 0-31 0,0 2-14 16,0 4-2-16,0 0-9 0,0 0-13 0,0 0-21 0,0 0-25 0,0 0-20 16,0 0-18-16,0 0-14 0,0 4-15 0,0 2-14 0,0 4-14 15,0-1-13-15,5 0-11 0,-5 6-9 0,0 0-3 0,0 0-4 0,0 4 2 0,5 2 5 0,-5-3 6 16,-5 6 3-16,5 1 0 0,0-1 0 0,0 3-6 0,-5-5-5 0,5 8-4 16,-8-6-8-16,8 7-11 0,-6-4-14 0,6 4-13 0,-7-1-20 0,7-2-19 15,0 2-12-15,0-6-5 0,0 6-13 16,0-2-9-16,7-4-11 0,-1 1-11 15,-6-1-11-15,8 1-9 0,-3-5-2 0,0-7 0 0,4 8 4 0,-4-12 6 0,2 6 15 16,1-11 16-16,-3 8 14 0,2-8 9 0,-7 1 17 0,7-5 16 0,-7 4 16 16,0-4 16-16,5-4 12 0,-5-1 15 0,0 1 11 0,8-3 13 0,-8-2 11 15,0 0 11-15,0-2 11 0,0-2 10 0,0-2 6 0,0 0 6 0,-8 0 3 16,8-4 0-16,0-2 1 0,0-3 4 0,-5 5 2 0,5-1 6 0,-7-3-2 0,7-3 1 16,-7 1-4-16,7 1-3 0,-5 0-5 0,5-1-4 0,0 1-11 0,0-1-10 15,0-2-9-15,0-4-11 0,0 7-7 0,0-6-9 0,5 8-5 0,-5-5-8 0,7 3-1 16,-7-1-3-16,0 11 1 0,7-5-3 0,-7 4-1 0,5 5-4 0,-5 1-4 15,0-2 1-15,8 7 0 0,-8-5-1 0,7 3 1 0,-1 6 0 0,-6-3-1 16,6-4-1-16,-1 7-2 0,2-5-1 0,1 5-1 0,-2 0-2 0,7 0 1 16,-8 0 2-16,11 5-1 0,-5-5 3 0,2 7 1 0,2-4 1 0,-4 8 2 0,2-7-2 15,0 6 2-15,1-1-1 0,-9 2 1 0,10-1 2 0,-9-1 0 0,7 6-2 16,-13-6 1-16,5 7 4 0,3-2-2 0,-8-1 3 0,0 2-1 0,-8 1 0 16,8-2-6-16,-5 1-5 0,-1 1-4 0,-7 2-6 0,6-3-4 0,-6 0-7 0,-1 0-5 15,1-2-9-15,0 2-11 0,2-6-10 0,-4 7-13 16,2-7-13-16,2 1-16 0,-5 0-14 0,11-6-12 0,-8 8-16 0,-1-9-11 0,7 3-14 0,2 4-12 15,-1-5-14-15,0-1-23 0,-1-4-34 0,-1 5-37 0,3-1-42 0,-2-4-41 16,7 0-35-16,0 0-2 0,0 0 14 0,0 0 23 0,0 0 30 0,0 0 28 0,0 0 30 16,0-4 32-16,7-1 32 0,-7-4 42 0,5 3 44 0,10-4 50 0,-9 1 66 0</inkml:trace>
  <inkml:trace contextRef="#ctx0" brushRef="#br0" timeOffset="90593.1">27386 11034 0 0,'5'-13'12'0,"9"-1"129"0,-1 4 79 0,-8-5 57 0,4 0 45 0,-2 0 43 0,6 0 39 0,-7 6 41 0,-6-5 42 0,5 3 41 0,3-4 39 0,-1 0 36 0,-2 6 34 0,-5-4-86 0,7 1-154 0,0 3-86 0,-7 0-47 0,5 3-26 0,-5-3-18 0,0 5-20 0,8-1-22 0,-8-2-23 16,0 7-27-16,0 0-28 0,0 0-27 0,0 0-24 0,0 0-22 0,0 0-23 16,0 0-16-16,0 0-14 0,0 0-6 0,0 7-2 0,0-2-4 0,0 4 4 15,0 1 2-15,0-1 2 0,0 0 3 0,0 7 7 0,0 2 4 0,0 2 10 0,0 1 9 16,-8-2 7-16,8 0 5 0,-5 5 2 0,5 0-2 0,-7 1-11 0,0-1-13 16,7 3-19-16,-5-5-18 0,5-1-26 0,-7 3-20 0,7 1-30 0,-8-7-28 0,8 3-32 15,0 3-29-15,0-10-31 0,0 6-26 0,8-1-55 0,-8-4-66 0,7 6-65 16,-2-9-68-16,2 4-21 0,0-2-6 0,-2 1 23 0,3 1 30 0,-3-3 39 15,3-2 41-15,5-7 43 0,-7 7 44 0,2-11 44 0,-3 3 46 0,8-6 58 0,-8 3 64 16</inkml:trace>
  <inkml:trace contextRef="#ctx0" brushRef="#br0" timeOffset="90878.74">27697 11329 0 0,'8'-9'8'0,"0"-3"126"0,-3-1 85 15,1 2 60-15,1 1 50 0,-7-5 41 0,6 6 37 0,-6-6 38 0,0 2 35 16,8-2 36-16,-8-6 33 0,0 8 31 0,7-8 29 0,-7 3-86 0,0 3-151 16,5-6-92-16,-5 6-60 0,0 2-34 0,0-2-16 15,0 0-16-15,0 6-13 0,0-6-15 0,0 6-17 0,0 2-15 0,0-2-19 0,-5 4-18 0,5-5-15 16,-7 6-14-16,7 4-16 0,-8-5-10 0,2 5-11 0,-1 0-9 0,1 0-8 0,-7 5-2 15,0-1-5-15,0 2-1 0,-1-2-4 0,2 7 1 0,-2-1-1 0,1-1 4 16,1 0 4-16,0 0 5 0,-8 6 6 0,6 1 4 0,9-5 3 0,-8 2 2 16,-1 1 2-16,7 2-2 0,-7-1-1 0,9-6 1 0,-3 6 0 0,3-5-1 0,-2 5 2 15,0-6 1-15,2 0 0 0,5 0-1 0,-7 7-2 0,7-11 0 0,0 5-2 16,-8-1-1-16,8-4 1 0,0 5-4 0,0-4 1 0,0-3 2 0,0 7-1 0,0-4 0 16,8-1 3-16,-8-1-1 0,0 1 0 0,7-1 3 0,-2 2-2 0,2 3 4 15,0-3 0-15,-2-3 4 0,8 3 1 16,-5 0 2-16,5-2 1 0,1 1-7 0,-1-1-8 0,6 1-16 0,-7 1-21 0,8-2-26 0,-8 1-29 0,9 1-34 15,-3-6-37-15,-4 4-55 0,-1 2-61 0,8-6-98 0,-10 3-105 0,2-3-44 0,2 0-12 16,-4 0 10-16,2-3 24 0,-5 3 32 0,5-6 38 0,-7-4 44 0,-1 5 47 16,10-10 50-16,-9 6 51 0,0-7 63 0,1 4 68 0</inkml:trace>
  <inkml:trace contextRef="#ctx0" brushRef="#br0" timeOffset="91099.66">27992 11061 0 0,'5'-12'7'0,"3"3"128"0,-2 0 87 0,1-6 66 15,-7-1 49-15,6 7 46 0,-6-6 40 0,5 2 45 0,-5-8 45 0,0 7 41 0,8 0 41 16,-8 3 37-16,0-4 36 0,0 6-80 0,0-1-149 0,0 5-93 15,0-4-72-15,0 5-41 0,0 4-26 0,0 0-25 0,0-6-29 0,0 6-31 0,0 0-33 16,0 0-29-16,0 0-21 0,0 6-18 0,-8-2-17 0,8 1-12 0,-5-1-13 16,5 5-6-16,-6 2-5 0,-1 5-2 0,7-7 6 0,-6 4 6 0,-2 2 5 15,3 6 10-15,5-3 5 0,-7 3 8 16,0-2 1-16,7-1 1 0,-5 3 1 0,-2 3-12 0,-1-5-12 0,8 7-20 0,-5-3-22 0,-2-2-27 0,7 3-29 0,-7-6-31 16,7 7-30-16,-5-5-34 0,5-1-38 0,0 2-41 0,-8-8-44 0,8 8-66 15,0-6-75-15,0-2-57 0,0-2-44 0,8-2 1 16,-8 7 22-16,0-13 34 0,5 7 40 0,-5-5 45 0,0-5 44 0,0 0 49 0,0 0 49 0,0 0 52 0,7 0 52 15,0-5 64-15,-7 1 77 0</inkml:trace>
  <inkml:trace contextRef="#ctx0" brushRef="#br0" timeOffset="91257.77">27868 11320 0 0,'-13'0'29'0,"5"3"148"16,3-3 87-16,-8 0 68 0,7-3 56 0,-2 3 51 0,1-6 50 0,7 0 44 16,-5-3 43-16,5 0 36 0,-6-1 30 0,6 4 31 0,0 3 26 0,0-9-115 0,6 8-200 15,-6-1-111-15,0 0-62 0,5 1-45 0,2-6-29 0,-7 5-32 16,8 1-27-16,-2-2-24 0,7 0-23 0,-8 3-13 0,3-8-12 0,5 11-19 15,0-4-20-15,-8-2-34 0,9 3-36 0,-1 3-44 0,0-6-46 0,0 6-47 0,1 0-50 0,-9 0-98 16,10 6-118-16,-3-6-72 16,0 0-43-16,2 3-8 0,-1-3 8 0,-8 0 26 0,11-3 37 0,-4 3 48 0,-1-6 54 0,5 2 62 0,-11-7 59 0,8 7 63 15,1-7 65-15,-2 2 85 0,2-1 100 0</inkml:trace>
  <inkml:trace contextRef="#ctx0" brushRef="#br0" timeOffset="91510.66">28460 11441 0 0,'0'15'26'0,"-7"-2"142"16,7-1 76-16,0-3 49 0,-5-6 32 0,5 4 27 0,0-2 21 0,0-5 24 0,-8-5 26 16,8-2 18-16,0 4 13 0,-6-3 15 0,6 6 10 0,0-3-113 0,-5 3-184 15,-3 0-90-15,1-6-44 0,1 6-16 0,0 0 0 0,-6 0 1 0,4-6 3 16,-5 6-3-16,7 0-4 0,1 0 6 16,-11 0 11-16,11 0 9 0,-2 0 13 0,1 0 8 0,1 0 6 0,-4 0 6 0,2 0 5 0,7 0 5 0,0 0 1 0,-5-4 0 15,5 4-4-15,0 0-7 0,0 0-7 0,0 0-12 0,0 0-11 0,5 0-14 31,-5-5-11-31,7 1-19 0,7 4-14 0,-8-5-27 0,6-1-30 0,4 2-33 16,-5-2-33-16,10 3-34 0,-3-3-39 0,3 6-66 0,-2-5-82 0,7 1-80 0,-8 4-79 16,9-6-27-16,-6 1-3 0,2 5 12 0,-2-4 21 0,-2-2 34 0,1 3 39 0,-1-3 45 15,-6-4 46-15,6 1 50 0,-3-2 54 0,-3 2 70 0,-3-7 75 0</inkml:trace>
  <inkml:trace contextRef="#ctx0" brushRef="#br0" timeOffset="92558.31">28884 11119 0 0,'0'0'42'0,"0"0"158"0,0 0 88 0,0-6 62 0,0 3 47 15,0-4 45-15,0 2 38 0,0 1 36 0,0-7 39 0,0 4 30 0,0-4 32 16,0 7 25-16,0-2 24 0,0-4-129 0,0 5-217 0,0-1-112 0,0 3-53 0,-7-3-29 16,7 2-19-16,0-1-17 0,-6 5-21 0,-1-4-15 0,7-1-20 15,-6 5-12-15,-1-7-15 0,-7 7-8 0,9 0-5 0,-3 0-8 0,-2 0-5 0,-4 7-6 16,-1-7-3-16,3 5-3 0,0-1-1 0,4 1 0 0,-5 5 4 0,0-7 2 16,-1 3 4-16,4 3 2 0,-3 3 0 0,-3-3 4 0,11 0 0 0,-9 1 3 15,1-1 2-15,8 6-1 0,-9-4-1 0,9-1-1 0,-2 3-1 0,-1 2-4 16,-5-4-2-16,7 2-7 0,1-3-5 0,-2 4-6 0,-2-2-9 0,9 1-7 0,-5-3-6 15,5 4-8-15,-6 1-11 0,6-5-5 0,0 1-8 0,0 2 0 0,0-1-4 16,0-3 6-16,0 6 2 0,0-6 7 0,6-5 5 0,-6 7 9 0,5-2 8 0,4-3 7 16,-2-2 9-16,-2 2 10 0,1-3 15 0,2 3 8 0,5-2 11 0,-1-4 7 15,-5 0 5-15,5 0 4 0,1 0 5 0,6 0 6 0,-3-4 7 0,-3 4 10 16,6-6 6-16,-7 3 12 0,1-3 6 0,6-4 7 0,-6 5 3 0,1 1 5 16,-2-7 3-16,7 7 6 0,-11-5 1 0,5-3 5 0,0 3-2 0,0 6 0 0,-7-9-6 15,7 3-8-15,-6 0-5 0,0-1-7 0,0 1-10 0,-2-3-7 16,3 3-7-16,-8 0-7 0,5-1-6 0,1 5-8 0,-6-5-3 0,0 4-8 0,0 3-7 15,8-3-9-15,-8 6-8 0,0-5-11 0,0 5-10 0,0 0-12 0,0 0-8 0,0 0-4 16,0 0-1-16,-8 5-1 0,8 1 2 0,0-3 0 0,0 3 3 0,-6 4 0 16,6-1 4-16,0 1 4 0,0 4 7 0,-5 1 6 0,5-5 10 0,0 5 7 15,0 0 8-15,0 0 3 0,0 0 1 0,0-2-1 0,5 2 1 0,-5-4-1 16,0 2 1-16,6-3-2 0,-6 5 1 0,0-4-1 0,8-2 1 0,-8-5 2 16,5 7 1-16,2-7 4 0,-7 1 3 0,8-1 2 0,-8 2 6 0,6-6 2 0,0 0 4 15,-6 0 4-15,7 0 7 0,-2 0 4 0,3 0 7 0,-8-6 7 0,6 2 6 16,-6-1 3-16,7 1 5 0,-1-7 1 0,-6 7 3 0,5-5-1 0,-5-2 2 15,0 1-2-15,0 1-1 0,8 0 0 0,-8-7-3 0,0 7-4 0,0-6-8 16,0 0-4-16,0 0-7 0,8 0-5 0,-8 2-7 0,0-2-6 0,0 0-4 16,5-5-7-16,-5 6-2 0,7-7-6 0,-7 3-3 15,0-1-2-15,6-2-5 0,-6 7 1 0,6-5-2 0,1-2-1 0,-7 2 0 0,8 1-1 0,-3-3 1 0,-5 6 0 16,6-3-3-16,2 2-1 0,-8 1-1 0,5 6-4 0,3 0-2 0,-8-1-6 16,7-1-2-16,-7 7-6 0,5-7-1 0,2 7-5 0,-7 4-2 15,5 0-3-15,2 0-2 0,1 0 0 0,-2 4 2 0,1 2 2 0,-1-1 4 0,-1 4 4 16,11 1 4-16,-11 5 5 0,1 0 2 0,6 3 6 0,-3-2 4 0,-2 2 4 0,-2 9 4 15,1-9 1-15,2 6 1 0,-3-3-1 0,3 2-5 0,-8 3-3 0,5-3-3 0,-5-3-3 16,0 5-5-16,0-7-1 0,0 3-2 0,0-2-5 0,0 2 0 16,-5-3-4-16,5-3-4 0,0 0-3 0,-8 0 0 0,8-2 2 0,0-3 3 0,-5 1 5 15,5-2 2-15,0 0 5 0,0 1 1 0,-8-4 5 0,8 3 2 0,0-4 3 0,0-1 3 16,0 2 3-16,0-6 3 0,0 0 5 0,0 0 0 0,0 0 2 0,0 0-1 16,0 0 1-16,0 0 0 0,0 0 0 0,0 0-1 0,0 0 2 15,0 0-1-15,0 6 1 0,0-6 1 0,0 0 4 0,0 0 4 0,8 0 3 0,-8-6 3 16,5 6 2-16,3-6 3 0,-8 6 3 15,5-4 2-15,2-1 6 0,0-4 6 0,6 3 3 0,-6 2 5 0,-2-5 5 16,9-2 4-16,-9 1 0 0,11 1 3 0,-11 0-1 0,1-7 3 0,6 7 1 0,-3-6 1 0,-4 6 2 16,2-6-3-16,-1 0-3 0,-1 0-6 0,-5-4-4 0,9 4-6 0,-2-5-6 0,-7 1-5 0,0 0-6 15,0-5-7-15,0 3-4 0,0-3-7 0,0-1-3 0,0 6-5 0,0-5-2 16,-7-1-4-16,7 5-1 0,0 2-1 0,0-3-1 0,-9 2 0 0,9 4 3 16,0 0-3-16,-5 6 0 0,5-1 0 0,0 1-1 0,0 0-3 0,0 2-5 0,-6 2-5 0,6 1-8 15,0 4-5-15,0 0-4 0,0 0-7 16,0 0-2-16,0 0-2 0,0 0 2 0,0 0-2 0,0 0 1 0,0 0-1 0,0 0 5 0,0 4 1 0,6 1 6 15,-6 2 6-15,0-4 8 0,5-3 9 0,-5 6 5 0,9-1 6 0,-9-1 2 16,7 0 2-16,6 2 1 0,-8 3 0 0,1-4 2 0,9 1 2 16,-10 4 2-16,9-5 2 0,-1 4-2 0,-8 1 3 0,9-1 1 0,-1 0-1 0,0 3 1 0,-5-3 2 15,2 1 3-15,4 4-1 0,-7-4 1 0,1 0-1 0,3 1 0 0,-3 2 1 16,-8-4 1-16,5 3 1 0,2 2 1 0,-7-4 0 0,0 3 1 16,0-2-1-16,0 4-1 0,0-2 0 0,-7 2-1 0,2 0 1 0,5 0-1 0,-8-1 2 0,-3 0-2 15,3 1-1-15,1 1-1 16,1-2-5-16,-7 2-2 0,8-4-2 0,-3 4-2 0,2-2-1 0,-1-4-5 0,1 5 1 0,-1-6-3 0,1 1-3 0,-2 5 0 0,8-4-1 15,-5-2-2-15,5-5-2 0,-8 7 3 0,8-2-2 0,0-5 1 0,0 2 1 16,0 3 4-16,0-3 0 0,0-3 3 0,0 4 2 0,0-2 3 0,8-1 5 16,-8 1-3-16,5-1-3 0,-5 2-9 0,8-6-14 0,-8 5-24 0,6-5-23 0,1 4-32 15,-1-4-30-15,1 0-37 0,-1 6-42 0,-6-6-57 0,8 0-67 0,-3-6-97 16,0 6-109-16,3-4-39 0,5-1-9 0,-5-1 18 0,-3 2 28 0,9-5 40 16,-9-6 42-16,8 0 47 0,1 0 47 0,-2-4 53 0,2-1 54 0,4-5 64 15,-2 1 70-15</inkml:trace>
  <inkml:trace contextRef="#ctx0" brushRef="#br0" timeOffset="93090.95">30056 10997 86 0,'0'-11'160'0,"0"7"49"0,0-2 43 0,0-3 38 0,0 5 36 0,0-1 34 0,0-5 32 16,0 4 30-16,0-3 32 0,0 4 32 0,0-5 31 0,0 6-58 0,0-7-100 0,0 1-58 0,0 5-32 0,0-4-20 0,0-1-12 0,0 5-10 0,0 1-8 0,0-5-4 0,0 3-5 0,0 0-9 0,0 2-13 0,0 4-14 0,0-5-20 0,0 5-20 15,0-6-21-15,0 6-21 0,0 0-21 0,0 0-23 0,0 0-20 0,0 0-17 0,0 0-13 16,0 0-11-16,0 6-13 0,0-1-4 0,0 5-4 0,0-4-1 0,0 3 1 0,0 4 2 15,0 2 5-15,0 0 7 0,0 4 5 0,0 1 8 0,-5 1 11 0,5 2 5 16,0 3 3-16,-7-4 2 0,7 9 0 0,-9-7-4 0,4 6 2 0,5-2-1 16,-6 8-2-16,-1-9-5 0,1 8-7 0,6-6-8 0,-7 5-12 0,1 2-14 15,-1-8-13-15,7 6-13 0,0 1-6 0,-6-7-4 0,6 3-5 0,0-2-3 16,6 0-6-16,-6-5-6 0,7 1-10 0,-7-5-7 0,6-2-8 0,1 3-11 0,-1-8-8 16,1-3-12-16,-1 4-13 0,8-2-19 0,-7-3-22 0,-2 1-41 0,3-5-44 15,3-1-64-15,-3 1-76 0,-3-1-43 0,8-4-24 0,-5 0 2 0,5 0 19 0,-8-4 29 16,9-1 33-16,-9-4 37 0,3-1 40 0,5 1 44 0,-5-3 41 0,-3-2 52 15,-5 1 55-15,5-2 64 0,3-1 75 0</inkml:trace>
  <inkml:trace contextRef="#ctx0" brushRef="#br0" timeOffset="93264.88">30011 11089 0 0,'-7'-13'18'0,"1"2"133"0,-1-5 79 0,1 7 51 16,6 0 43-16,-8-6 30 0,8 6 28 0,0 2 24 0,0-2 22 0,0 0 24 15,0 3 21-15,8-3 25 0,-8 5 27 0,0-1-97 0,6-5-161 0,1 4-87 16,-7 1-44-16,6 1-20 0,1-1-14 0,-1-1-4 0,7 2-12 0,-8 0-2 15,11-1-5-15,-3-1-8 0,-2 3-7 0,2 3-26 0,0-7-32 0,8 7-39 0,-7 0-44 16,4 0-42-16,-5 0-41 0,0 7-56 0,6-4-55 0,-6-3-95 0,0 6-103 0,0 3-41 16,0-5-12-16,1 2 5 0,-2-1 16 0,2-1 29 0,-8-4 38 0,6 5 43 15,-5-5 48-15,2 0 48 0,-4 0 49 0,1 0 59 0,1 0 65 0</inkml:trace>
  <inkml:trace contextRef="#ctx0" brushRef="#br0" timeOffset="93721.72">30309 11143 0 0,'0'9'2'0,"0"1"114"0,0-4 79 15,0-1 49-15,0-1 33 0,0-4 26 0,0 0 19 0,0 0 24 0,0 0 27 16,0 0 26-16,0-4 28 0,0 4 25 0,0-5 25 0,0-1-74 0,0 2-131 0,0 4-76 16,0-6-47-16,0 1-17 0,0 1 4 0,0-1 7 0,0 1 10 0,0 4 0 15,0 0-1-15,0-10-6 0,0 10-5 0,0-5-9 0,0 5-4 0,0 0-12 16,0 0-9-16,0-6-13 0,0 6-9 0,7 0-10 0,-7 0-9 0,9 0-11 16,-9 0-10-16,5 0-8 0,-5 0-10 0,6 6-6 0,1-1-9 0,-2-1-6 15,4 6-2-15,-4-5-1 0,2 4-2 0,-1 1-1 0,7 1 1 0,-5-1 1 16,-3 3-1-16,1-2 0 0,-6 4 0 0,8-2-6 0,-3-3-7 0,-5 4-10 0,8 1-10 15,-8-5-11-15,7 5-10 0,-7-6-8 0,0 6-9 0,0-6-6 0,0 7-6 16,0-7-2-16,0 2-4 0,-7-2 1 0,7-3 0 0,0 4 7 0,0-7 8 16,0 3 14-16,-8-2 14 0,8-4 13 0,0 0 18 0,0 0 10 0,-5 5 13 0,5-5 8 15,0 0 7-15,-8 0 7 0,8-5 1 0,-6 5 1 16,6 0-1-16,-5-4 0 0,-3-2-1 0,8 6-4 0,-8-3-1 0,3-3-8 0,5 2-4 0,-6-2-4 16,-1 1-5-16,7-5 0 0,-5 5-2 0,-4 1 0 0,9-5 3 0,0 3 3 0,-5-3 0 15,5 3 3-15,0-3 6 0,-7-1 3 0,7 1 4 0,0-2 3 0,0 1 6 16,0-5 1-16,7 6 1 0,-7-6 1 0,5 2 1 15,-5-2 0-15,9 0-1 0,-4 0-1 0,2 0-1 0,-1 0-2 0,-1-4-4 0,3 4-2 0,0 0-2 16,-3 0-4-16,9 8 1 0,-9-4-2 0,10-5-1 0,-3 12 3 16,0-7 0-16,1 8 1 0,1-3-2 0,-2 2 1 0,2-1-2 0,4 5 1 0,-2 0-2 0,2 5-2 15,-4-1-3-15,4 2-2 0,-5 3-3 0,0 0-4 0,1 3-1 0,6-3-1 16,-14 4-3-16,7 2-2 0,-8 0 0 0,3 6-6 0,-2-8-5 0,1 8-16 0,-7-6-16 16,6 3-26-16,-6 3-23 0,-6-2-32 0,6-1-34 0,-7 3-39 0,1-2-43 15,-2 5-77-15,3-3-93 0,0-8-80 0,-9 7-68 0,7-4-21 0,-1 2 7 0,3-3 22 16,-9 0 35-16,9-5 39 0,-3-1 44 0,3 0 49 0,-3 3 51 0,2-9 55 15,6 3 56-15,-5-3 73 0,5 4 82 0</inkml:trace>
  <inkml:trace contextRef="#ctx0" brushRef="#br0" timeOffset="94196.16">30772 11265 0 0,'8'-10'8'0,"-8"0"123"0,6 6 75 0,-1-6 54 0,-5 5 44 0,8-5 33 0,-3 1 29 0,-5 3 30 0,7 1 31 0,-7 1 33 0,7-5 33 0,-7 3 33 0,0 2 31 0,0-1-83 0,7-1-146 0,-7 2-79 0,0 4-46 0,0-6-28 16,0 6-19-16,0 0-11 0,0 0-7 0,0 0-16 0,0-5-17 0,0 5-25 0,0 0-23 0,0 0-20 0,0 0-17 0,-7 0-17 16,7 5-13-16,-7-5-10 0,7 6-6 0,-7-2-5 0,7 2-2 15,-5-1 0-15,-3-1 2 0,8 2 3 0,-5-3 3 0,-1 7 3 0,6-5 6 0,-8 4 1 16,8-3 4-16,-5 4 2 0,5-5 1 0,-7 5-1 0,7-6 3 0,0 6-1 16,0-6 0-16,-8 8 1 15,8-9-1-15,8 3 1 0,-8 4-2 0,0-5 2 0,0-1 1 0,7 1-3 0,-7-1-1 0,5 2-3 0,3 0-2 0,-2-3-3 0,-1 3 0 16,3-6-1-16,-3 3 0 0,9-3-2 0,-7 0 2 0,-1 6-1 0,7-6 1 15,-6 0 2-15,6 0 2 0,1-6 4 0,-1 6 1 0,-8 0 8 0,9-3 6 0,-9-3 10 16,10 6 10-16,-3-3 14 0,-5-9 14 0,-2 12 10 0,9-9 10 0,-7 5 2 16,-1-7 4-16,-6 1 0 0,5 7 2 0,2-9-1 0,-7-2 2 0,9 4-2 15,-9 1-4-15,0-7-6 16,0 2-7-16,0 1-13 0,0-2-16 0,0-1-10 0,0 2-10 0,0 0-7 0,-9 0-2 0,9 2-5 0,-7-3-3 0,7 8-4 16,-5-4-4-16,5 1-6 0,-6 0-4 0,-1 5-6 0,7-1-8 0,-6 6-4 15,-2-3-3-15,3 3-2 16,-2 3-1-16,0-3 0 0,2 6 1 0,-3 3 1 0,1-3 0 0,2 4 3 0,-9 4 0 0,9-4 4 0,-3 4 5 0,3 2 4 0,-9 3 3 15,7-5 7-15,1 7 2 0,-1-2 4 0,1-1 1 0,-1 3-2 0,1-7-4 16,6 6-8-16,-7-1-7 0,7 1-8 0,-7-4-9 0,7 2-7 16,0-3-10-16,7 0-8 0,-7 4-7 0,0-4-8 15,7 0-13-15,-1-6-15 0,-6 6-15 0,7-5-16 0,-1 4-14 0,1-4-12 0,6-1-12 0,-7-3-25 0,2 4-35 0,5-5-51 16,-8-1-62-16,9 1-40 0,-2-1-27 0,1-4-3 0,1 0 16 0,-9-4 21 0,9-1 29 16,-1 5 30-16,-1-9 34 0,2-1 33 0,-1 1 36 0,0-3 44 0,0 3 50 0,1-6 59 15,-1 2 71-15</inkml:trace>
  <inkml:trace contextRef="#ctx0" brushRef="#br0" timeOffset="94402.24">31191 11222 0 0,'0'-12'15'0,"0"3"133"16,0 0 80-16,0 0 60 0,0-1 46 0,0-1 44 0,0 1 42 0,0 1 41 16,0 0 40-16,0-1 37 0,5-1 32 0,-5 1 29 0,0 5 29 0,0 1-97 15,0-1-167-15,0-1-93 0,0 6-53 0,6 0-37 0,-6 0-23 0,0 0-24 0,0-4-23 32,0 4-25-32,0 0-25 0,0 0-22 0,0 0-18 0,0 0-7 0,0 0-6 15,7 4-6-15,-7 2-3 0,6-1-3 0,2-1-2 0,-8 8 1 0,5-3 1 16,2 0 2-16,-1 1 3 0,8 4 3 0,-7-4 6 0,-2 5 1 0,9 0 3 0,-9 0-9 15,3 0-11-15,5-6-18 0,-7 5-23 0,1 0-21 0,-2 1-27 0,3 1-24 16,-2-7-27-16,1 6-28 0,-1 0-26 0,-6-6-32 0,5 6-26 0,3-6-39 0,-8 1-42 16,8 1-40-16,-8-1-41 0,5-7-33 0,-5 3-34 0,0-2 2 0,0-4 14 0,0 5 27 15,0-5 35-15,0 0 37 0,0 0 40 0,0 0 41 0,8-5 39 0,-8-5 47 16,0 7 48-16,0-7 47 0,0 4 53 0</inkml:trace>
  <inkml:trace contextRef="#ctx0" brushRef="#br0" timeOffset="94575.76">31378 11329 40 0,'0'-9'123'0,"0"-3"51"0,0 3 42 0,0 0 42 0,0-1 36 15,0 1 37-15,8-3 37 0,-8 3 32 0,-8 0 33 0,8-6 31 0,0 5 31 16,0 1-33-16,0-6-69 0,0 0-50 0,-5 6-44 0,5-7-23 0,0 7-17 0,0 0-13 15,-8-1-11-15,8 5-15 0,0-4-11 0,0 2-10 0,0 2-16 0,0 5-13 16,0-4-18-16,0 4-23 0,0 0-26 0,0 0-27 0,0 0-25 0,0 0-16 16,0 0-14-16,-8 4-12 0,8-4-7 0,-5 5-10 0,5 5-7 0,-6-4-7 0,-1 3-4 15,1 1 0-15,-2 4 0 0,3 2 7 0,-2-1 5 0,1-2 9 0,0 1 9 0,-1 7-3 16,-1-2-9-16,-4 2-17 0,5-2-27 0,2-1-32 0,-2 3-38 16,-7 3-40-16,8 0-43 0,-1-5-57 0,2 6-63 0,-3-1-103 0,2 0-120 0,-1-3-51 15,1 3-12-15,1-5 10 0,-2-4 23 0,-2 0 36 0,4 0 44 0,-2-6 50 16,7 0 53-16,-6-2 56 0,6-3 59 0,0-4 65 0,0 0 71 0</inkml:trace>
  <inkml:trace contextRef="#ctx0" brushRef="#br0" timeOffset="94953.83">31607 11089 90 0,'5'-10'166'0,"-5"-4"50"16,8 4 41-16,-2-5 39 0,-6 6 35 0,5-6 36 0,-5-1 36 0,7-2 35 16,-7 3 35-16,0 6 32 0,9-7 31 0,-9 7-60 0,0-6-115 0,5 6-65 0,-5 0-39 15,0-3-21-15,6 8-13 0,-6-7-12 0,0 7-14 0,0-1-17 0,7 1-17 16,-7-1-21-16,0 5-21 0,0 0-21 0,0 0-18 0,0 0-19 0,0 0-21 15,0 0-15-15,0 0-11 0,0 0-10 0,0 0-9 0,0 9-4 0,0-4-5 0,0 5-3 16,-7-1 1-16,7 3 2 0,0 2 0 0,0 0 6 0,0 0 4 0,-6 7 5 16,6-2 9-16,0-1 2 0,-5 3 1 0,5 3 1 0,-9-4-1 0,9 4-2 0,-7 0-2 15,7 1-3-15,0-1-3 0,-5 0-7 0,5 0-11 0,0 7-12 0,0-7-17 16,0 1-22-16,0-1-22 0,0 0-23 0,0-5-27 0,0 7-40 0,5-3-43 0,2 3-50 16,-7-2-51-16,0-5-75 0,9 6-79 0,-4-1-49 0,-5-6-32 0,6-2 6 15,-6 4 20-15,7-11 31 0,-7 7 38 0,5-12 41 0,-5 1 43 0,0-5 51 16,0 0 53-16,9 0 59 0,-9-5 57 0,7-6 66 0,-7 6 79 0</inkml:trace>
  <inkml:trace contextRef="#ctx0" brushRef="#br0" timeOffset="95142.9">31497 11284 0 0,'0'-4'18'16,"-9"-2"136"-16,9 3 81 0,-5-3 56 0,5 0 44 0,0 2 34 0,0-1 30 0,0 0 27 0,0 1 28 16,5-2 26-16,-5 2 26 0,9-1 26 0,-9 1 27 0,5-2-98 0,0 0-169 0,-5 3-89 15,8-3-45-15,-3 6-24 0,3-5-11 0,5 1-6 0,-7-2-3 16,7 3-6-16,-6-3-8 0,6 2-11 0,1-1-11 0,4-1-11 15,-4 2-8-15,7 4-9 0,-10-6-10 0,10 6-15 0,-9-5-20 0,7 5-31 0,-6 0-37 0,6 0-39 16,-4 0-43-16,-3 0-47 0,8 0-45 0,-7 5-77 0,0 1-90 0,0-6-76 0,-7 4-65 16,7-4-20-16,-1 6-1 0,-3-6 19 0,-4 0 28 0,2 0 39 0,-1 0 50 15,0-6 53-15,2-4 54 0,-8 5 57 0,0-4 57 0,0-1 72 0,0 1 83 0</inkml:trace>
  <inkml:trace contextRef="#ctx0" brushRef="#br0" timeOffset="95679.87">32108 11061 61 0,'5'-6'142'0,"-5"0"48"15,8 2 36-15,-3-1 31 0,-5-4 30 0,7 3 28 16,-7-3 31-16,0 0 32 0,0-1 30 0,9-1 28 0,-9 1 29 0,0 1-49 0,0 0-90 0,0-1-60 16,0-1-42-16,0 2-19 0,0 3-5 0,0-2-6 0,-9 3-4 0,9-4-10 0,0 2-13 15,-7 2-16-15,7 1-16 0,0-1-16 0,0 5-15 0,-5-6-18 0,5 6-18 0,-8-4-15 16,8 4-17-16,0 0-14 0,-5 0-13 0,-1 0-13 0,6 0-8 0,-8 4-9 15,3 2-5-15,-2-6-4 0,1 5-1 0,-8-1-1 0,7 8-1 0,2-9 2 0,-4 8 2 16,-1-7 2-16,2 6 5 0,3-1 0 0,-3-4 3 0,0 5 2 0,3 1 4 0,-1-7-2 16,6 11 2-16,-7-6-2 0,1 0 0 0,6 3 3 0,-7-3 0 0,7 1 2 15,-6-1 3 1,6 0 2-16,0 3 5 0,0-3 1 0,0 4 4 0,0-2 6 0,6 5 5 0,-6-7 3 0,7 6 5 0,-1-2 6 0,-6 2 3 0,7 0 4 16,-1 0 2-16,-1 0-1 0,11 0 2 0,-11-2-3 0,3 2 0 0,2 0-1 15,-1 0-6-15,3 0-2 0,-6-2-6 0,2 2-7 0,-2 0-4 0,6-5-5 0,-12-1-2 0,8 6-2 16,-2-4 1-16,-6-1 1 0,5-7-1 0,-5 7 2 0,0-5 2 0,0 5 1 15,0-5 2-15,0 1 1 0,-5 3 6 0,5-5 0 0,-6 2 2 0,-2-1 1 0,8-1-2 16,-5 1-3-16,-2-1-8 0,1 2-15 0,-2-6-18 0,2 6-20 16,-1-6-25-16,2 3-25 0,-4-3-22 0,4 6-30 0,0-6-33 0,-3 0-37 0,-5 0-42 0,5 0-67 15,3 0-81-15,-1-6-63 0,-1 6-51 0,1-3-6 0,-1 3 16 0,1-6 27 16,-1 0 33-16,0 2 39 0,7-1 37 0,-7 1 42 0,7-1 48 0,0-1 47 0,0 2 52 16,0-5 66-16,0 3 80 0</inkml:trace>
  <inkml:trace contextRef="#ctx0" brushRef="#br0" timeOffset="96437.38">32264 11222 0 0,'7'-6'16'0,"-2"0"136"0,-5 6 81 0,7-3 58 0,-7-3 46 0,9 1 39 16,-9 5 36-16,0-4 37 0,0-2 34 0,0 3 31 0,0-3 30 0,0 2 22 15,0 4 24-15,0-5-106 0,0 5-174 0,0-6-98 0,0 6-58 0,0-4-34 16,0 4-23-16,-9-6-16 0,9 6-17 0,-7 0-18 0,7 0-15 0,-5 0-16 0,-2 0-12 31,7 6-6-31,-7-6-5 0,2 4-4 0,-3-4-5 0,1 6-2 0,7-1-1 0,-5-1-1 16,-2 2 1-16,0-3 0 0,7 3 0 0,-5-2 3 0,-3 7 0 0,8-8 2 15,-5 3 0-15,5 4 3 0,-8-5 1 0,8 5 1 0,-6-6 2 0,6 1 2 16,0 4 2-16,0-3 1 0,0 3 3 0,0-3-1 0,0 4 0 0,6-5 0 0,-6 4 0 16,8-5-2-16,-8 2 1 0,5 3-2 0,3-3-1 0,4-3 0 0,-5 3-1 0,-2 0-1 15,10-2 1-15,-3 1-2 0,-5-1 2 0,14 1 1 0,-10-5 0 16,1 6 2-16,2-6 0 0,-1 4 1 0,0-4 3 0,6 0 2 0,-6-4 1 0,2 4 6 16,-4-6 6-16,2 6 6 0,2-5 10 0,-3 1 10 0,0-1 8 0,-4 1 8 0,5-8 6 15,-7 9 4-15,-1-6 4 0,3 3 2 0,0-4 2 0,-3 1-1 0,-5-2-1 0,6 1-4 16,-6 1-2-16,0-6-9 0,0 6-10 0,0-6-11 0,0-1-9 0,0 2-7 15,0 1-10-15,-6-2-5 0,6-1-7 0,-5 2-6 0,5 0 0 0,-8 0-3 16,8-2-2-16,-8 5-2 0,3-2-2 0,-1 4-5 0,6 3-4 0,-7-4-5 16,1 5 0-16,-2-1-3 0,1 6-2 0,2-3 0 0,-1 3 0 0,0 3 1 0,-9-3-5 15,10 6 2-15,-9-1-2 0,9 5 1 0,-10-4 1 0,2 3 0 0,7 0 3 0,-7 6 0 16,5-6 0-16,-3 7 1 0,4-7-1 0,-7 6-1 0,9 0 1 0,-2 0 0 16,1-2-2-16,1 2 0 0,-4 0-2 0,2 0 0 0,2-1 0 0,5-4 2 0,-7 6 2 15,7-3 0-15,0-2 3 0,0 2 5 0,0-1 2 0,0-3 1 0,0 6 2 16,7-6 3-16,-7 0 4 0,5 1 5 0,2 1 3 0,2-1 3 0,-4-1 6 0,8-5 1 15,1 7 0-15,-9-2 3 0,8-3 3 0,0 3 0 0,6-9 1 0,-6 4 2 16,2 2 1-16,-4-1 1 0,2-5 1 0,2 0 0 0,2 0 4 0,-2-5-1 0,-2 5 4 16,-7-6 1-16,7 2 1 0,0-2 6 0,0-3 5 0,1 4 6 0,-7-5 3 0,4 5 3 15,-3-5 3-15,5 1 3 0,-8-1 2 0,2-5 2 0,0 6-2 0,-2-6 3 16,3 6 1-16,-1-6-1 0,-2 0-2 0,-5 0-5 0,9 2-6 0,-9-3-4 16,5-4-2-16,0 7-5 0,-5-8-7 0,8 3-5 0,-8 3-1 0,5-6-5 15,-5 2-4-15,8 4-3 0,-8-4-4 0,0 4-4 0,0 1 3 0,0-2-1 0,0 7-2 0,0 0 0 16,0-1-4-16,0 1-2 0,0 4-1 0,0 5-6 0,0-7-5 0,0 7-8 0,0 0-2 15,0 0-2-15,0 0 1 0,0 0-3 0,-8 0-2 0,3 7-2 0,5-2 2 16,-8-1-2-16,3 1-1 0,0 5 4 0,-4-7 5 0,4 8 7 0,5-1 15 0,-7 0 6 16,-1 1 7-16,3-4 4 0,5 8 1 0,-7-3 5 0,7 2 1 0,-7 0 0 0,7 0 0 15,-5 2 4-15,5-1 6 0,0 3 0 0,0-3 2 0,0 0-4 0,0 4-5 0,0-4-2 16,0 4-1-16,5-4 0 0,-5 0-6 0,0 3-1 0,0-2 2 0,7 4 1 16,-7-5 2-16,0 4-4 0,7-4-5 0,-7 3-2 0,5-2-3 0,-5 2-4 0,8-3-1 15,-8 6 0-15,0-8 4 0,7 2 0 0,-7 6-1 0,0-8-3 0,5 2-4 0,-5-1-1 16,0 2-2-16,0-1 1 0,0-6 3 0,0 7 1 0,0-2 1 0,0-4 3 15,0-1 4-15,0 0 1 0,0 0-5 0,0 3 1 0,0-8 3 0,-5 1 2 0,5 5 2 16,0-5 3-16,0-1 1 0,0 1-1 0,-7-1 2 0,7-4-1 0,0 0 4 0,0 7-2 16,0-2 0-16,0-5-2 0,-8 0-1 0,8 4-11 0,0-4-11 0,-5 5-14 15,5-5-14-15,-7 0-20 0,7 0-22 0,0 4-28 0,-7-4-24 0,7 0-34 0,-5 0-34 16,5 6-42-16,-8-6-44 0,3 0-70 0,5 0-79 0,-8 0-70 0,2 0-61 0,1 0-13 16,5 0 12-16,-7-6 28 0,-2 6 36 0,4 0 37 0,5-4 45 0,-7 4 46 15,1-5 50-15,1 1 53 0,5-1 56 0,-8 5 69 0,8-7 75 0</inkml:trace>
  <inkml:trace contextRef="#ctx0" brushRef="#br0" timeOffset="97366.06">32810 11119 0 0,'9'-6'36'0,"-9"6"45"0,5-3 29 0,-5 3 28 15,7-7 32-15,-7 2 29 0,0 1 28 0,6-1 25 0,-6-1 26 0,0 2 23 0,0 1 21 0,7-8-14 0,-7 7-35 0,0-2-23 0,0 0-17 0,0-3-11 0,0 3-10 0,6 3-11 0,-6-7-16 0,0 5-8 0,0-4-9 0,0 2-5 0,-6 4-3 0,6-3-1 16,0 1-6-16,0 5-3 0,0-4-7 0,0 4-8 0,0 0-14 0,0 0-13 0,0-6-12 16,0 6-18-16,0 0-18 0,0 0-14 0,0 0-18 0,0 0-14 0,0 0-16 0,0 0-12 15,0 0-6-15,0 0-8 0,0 6-3 0,0-2 1 16,-7 1 3-16,7 1 2 0,0-3 5 0,0 9 4 0,-6-3 8 0,6 1 4 0,0-1 8 0,0 0 3 0,-7 7 5 16,7-5 2-16,-5 2 2 0,5 1 2 0,0 2 0 0,-9 3 1 0,9-5-2 0,0 2 2 15,-5 2-3-15,5 3 2 0,0-2 0 0,0-4-1 0,0 3-1 0,0 3-3 16,0-2-1-16,5 2-2 0,-5-9-2 0,9 9 0 0,-9-6-2 0,5 4-2 0,2-4 1 15,-7 0-1-15,6 0 0 0,1-2-2 0,-1 2-1 0,-6-6-1 0,8 6 0 0,-3-6 1 16,0-2 3-16,-5 2 1 0,9-4 2 0,-9-1 4 0,0 2 0 0,5-6 6 16,-5 0 5-16,0 5 8 0,0-5 9 0,0 0 6 0,0 0 5 0,0 0 5 0,0 0 4 15,0-5 4-15,0-1 4 0,0 6 1 0,7-4 1 0,-7-1 2 0,0 1 1 0,0-1-2 16,0-2-5-16,0-2-7 0,0 6-4 0,0-3-2 0,0-4-2 0,0 1-1 16,0 4-1-16,0-5-1 0,0 1 0 0,0-2-5 0,0 1-3 0,0 1-6 0,0 0-7 15,8-1-5-15,-8-1-1 0,0-4-4 16,0 2-4-16,0 1-5 0,5 0-4 0,-5 0-6 0,0-1-4 0,7-2-4 0,0 0-3 0,-2 0 2 0,-5 6 0 0,8-6 2 15,-3-1-1-15,3 7-1 0,-2-6 3 0,-1 6-2 16,-5 0 1-16,7-1-2 0,1-1 3 0,-2 7-1 0,-6-1 0 0,7 1-2 0,-1-2 2 0,-6 2-5 0,0 4-3 0,5-5-3 16,-5 5-2-16,0 0-2 0,8 0-2 0,-8 0 2 0,0 5 1 0,8-1 1 15,-8 2 2-15,0-2 1 0,0 5-2 0,5-4 5 0,-5 5 0 0,0 5 6 0,0-6 2 0,0 6 5 16,-5-6 3 0,5 7 4-16,0-1-1 0,0-1 3 0,-8 5 0 0,8-3 0 0,-8-2-1 0,3 2 0 0,5 2-2 0,-6-3-8 0,6 0-12 15,-7 4-14-15,7-4-20 0,-6 0-13 0,6 0-15 0,-8-2-22 0,8 2-20 0,-7 0-29 16,7 0-26-16,0-5-27 0,-5-1-29 0,5 6-45 0,0-6-47 0,0 0-62 0,-6 3-64 0,6-8-35 15,0 5-16-15,0-4 10 0,0 1 20 0,0-2 34 0,0-4 33 0,6 5 40 0,-1-5 39 16,2 0 42-16,-7-5 43 0,8 5 52 0,-2-4 56 0,1-2 65 0,-1 1 67 0</inkml:trace>
  <inkml:trace contextRef="#ctx0" brushRef="#br0" timeOffset="97744.22">33091 11332 0 0,'0'-9'1'0,"7"-6"109"0,-2 6 73 0,-5-6 51 0,8 5 44 0,-1-5 39 0,-7 6 38 0,6-6 33 0,-6 6 32 0,6-1 34 0,1 1 29 0,-7-2 28 0,0 1 29 16,5 1-73-16,-5 5-131 0,8-1-74 0,-8-1-44 0,0 2-30 0,0 4-24 0,0-6-24 0,0 6-22 0,0 0-24 0,0 0-26 0,0 0-19 0,0 0-18 0,0 0-15 0,0 0-11 0,0 6-9 0,0-6-8 0,0 4-3 0,-8 2 1 0,8-1 3 16,0 5 4-16,0-7 6 0,-5 7 6 0,5 1 6 0,0-8 12 0,0 13 7 0,-7-7 3 0,7 1 3 15,0 0-2-15,0 0-2 0,-6-1-1 16,6 1-3-16,0 1-6 0,0 2-2 0,-6-1-7 0,6 0 1 0,0 0 1 0,0-3-4 16,0 6 2-16,0-6-4 0,0 1-1 0,6 5-1 0,-6-6 5 0,0 1 0 0,6 1 2 0,-6-2-2 0,0 1 1 0,7-1-2 15,-7-4 0 1,0 5 3-16,5-4 0 0,-5-3-3 0,8 3-1 0,-8-3 0 0,8 4 2 0,-8-7 5 0,0 0-1 0,5 0 0 0,-5 0 0 0,0 0 3 0,6 0 7 15,-6-7 7-15,7 7 6 0,-7-3 5 0,5-3 5 0,-5 3 11 0,9-3 7 0,-9 6 4 16,5-10 1-16,-5 5 2 0,7 1 1 0,-7-7 1 0,0 7 0 16,6-5-4-16,-6-2-7 0,5 1-7 0,-5 1-9 0,0 0-9 0,9-1-12 0,-9-1-5 15,0 1-7-15,7-4-5 0,-7 4-2 0,0-5-7 0,0 6-10 0,5-6-8 0,-5 0-6 0,0 5-9 16,0-5-9-16,7 1-10 0,-7 4-7 0,0 1-5 0,0-7-6 0,7 7-7 0,-7 4-10 16,0-5-12-16,0 7-13 0,0-7-17 0,0 10-17 0,0 0-20 0,0 0-21 15,0-5-26-15,0 5-25 0,0 0-18 0,0 0-14 0,0 0-22 0,0 0-27 0,0 5-35 16,0-1-36-16,0 2-49 0,0-3-52 0,0 7-2 0,0 1 17 0,0-8 31 0,0 9 38 31,5-3 42-31,-5-5 45 0,0 6 37 0,8-5 37 0,-8 0 40 0,7-1 42 0,-7 2 48 0,0 0 60 16</inkml:trace>
  <inkml:trace contextRef="#ctx0" brushRef="#br0" timeOffset="98407.19">33384 11280 0 0,'8'0'15'0,"-8"0"114"0,5 0 69 0,-5-6 53 0,7 3 46 0,-7-3 42 15,7 0 43-15,-7 2 38 0,0-1 40 0,5 0 34 0,-5 1 35 0,0-2 18 0,0-3 15 16,0 5-78-16,0-2-133 0,0 0-76 0,0 3-48 0,0 3-33 0,0-6-24 0,0 6-23 15,0-5-24-15,0 5-25 0,0 0-25 0,0 0-21 0,0 0-22 0,0 0-13 0,-5-4-14 16,5 4-9-16,0 0-8 0,0 4-4 0,-7-4-10 0,7 0-3 0,-7 5-1 0,7 1-3 16,-5-3-1-16,-3 3 1 0,1 0 3 0,7 3 4 0,-5-5 7 0,-4 6 3 0,9-5 7 15,-5 4 0-15,0 3 3 0,5-3 1 0,-8 1 4 0,3-1-1 0,5 0 2 16,-8 3 2-16,8-3 1 0,-8 0 1 0,8 1 2 0,-5-1 1 0,5 6-1 0,-6-4 1 16,6-1-2-16,0 3 1 0,-8-2 2 0,8-2 0 0,0 0 0 0,0 1 2 0,0 1-2 15,0 2 1-15,0-1-2 0,0-3 0 0,0 1 0 0,0-5-1 0,8 4 1 0,-8-5 2 0,0 2 3 16,6 3 3-16,-6-3 0 0,0-6 3 0,5 3 2 0,-5-3 8 0,0 0 5 15,8 0 8-15,-8 0 7 0,0 0 4 0,0 0 7 0,8 0 3 0,-8-3 5 0,0 3 3 16,5-6 0-16,-5 2 2 0,0-1 1 0,8 5 3 0,-8-10-3 0,5 5-3 0,-5 1-5 16,0-1-5-16,0-5-5 0,0 4-5 0,5-3-5 0,-5 3-3 0,0-3-6 0,0 5-6 15,9-7-6-15,-9 1-1 0,0 1-6 0,0 0-2 0,0-2-1 0,0 1-5 16,0 1-3-16,0-6-1 0,5 5-3 0,-5 1-3 0,0-6-1 0,0 6-3 0,0-6-1 0,0 5-2 16,0 1-1-16,7-6 1 0,-7 6-3 0,0-3-2 0,0 8-2 0,8-6-3 15,-8 6-1-15,0-2-4 0,0 2-2 0,0 4-5 0,0 0-5 0,0 0-9 0,0 0-11 16,0 0-5-16,0 0-5 0,0 0-1 0,0 0-2 0,0 0 2 0,0 0 2 0,0 10 0 15,0-6 5-15,0 1 3 0,0 0 5 0,0 5 4 0,0-1 9 0,0-3 9 0,0 4 10 16,0-1 8-16,0 0 5 0,0 3 4 0,5-3 3 0,-5 0-1 0,0 1 0 0,0-1 1 16,0 2-1-16,0-2 1 0,7 1 0 0,-7-1 1 0,0 1 0 0,0-5 0 0,7 5 0 15,-7 1 1-15,5-2-1 0,-5-5 1 0,0 7-2 0,7-7 2 0,-7 1 3 0,6 5 1 16,-6-4 0-16,8-3 3 0,-2 3 0 0,-6-6 2 0,7 3 5 0,-7 4 2 0,5-7 3 16,-5 5 1-16,9-5 5 0,-9 0 8 0,0 0 8 0,5-5 7 0,-5 5 6 0,0-7 4 15,5 7 3-15,-5-3 2 0,8-3 6 0,-8 3 0 0,0-3 1 0,5 0 2 16,-5 2 1-16,0-5 2 0,0 4 1 0,8-5-7 0,-8 4-11 0,0-3-6 0,8 4-6 15,-8-5-5-15,0 1-3 0,0 0-4 0,5 3-11 0,-5-4-24 0,0 1 0 16,0-2 0-16,6-2 0 0,-6 1 0 0,7 3 0 0,-7 0 0 0,6-1 0 0,-6 1 0 16,0-6 0-16,7 9 0 0,-7-3 0 0,6-1 0 0,-6 0 0 0,7 6 0 0,-7-2 0 15,0 2-3-15,6 4-16 0,-6 0-7 0,0-5-3 0,0 5-9 0,0 0-6 0,0 0-6 16,0 0-2-16,0 0-4 0,0 0 2 0,0 5-2 0,0-5-2 0,0 4 3 16,0 2 1-16,0-2 6 0,0 6 6 0,8-6 7 0,-8 8 6 0,0-3 9 0,0 1 6 0,0-1 5 15,0 0 3-15,0 3 4 0,5-3 4 0,-5 0 1 0,0 1 5 0,0 4 0 16,8-4-1-16,-8 1-2 0,0-1 0 0,0 3 2 0,0-2 0 0,0-2-3 0,0 0-8 0,5 1-5 15,-5 1-6-15,0-7-11 0,0 5-11 0,0-3-14 0,0 3-12 16,0-3-12-16,0-3-10 0,0 4-13 0,0-2-15 0,8-1-15 0,-8-4-17 0,0 5-18 0,0-5-16 0,0 4-16 16,0-4-16-16,0 0-8 0,0 0-5 0,0 6-27 0,0-6-33 15,0 0-63-15,-8 0-70 0,8 0-35 0,0 0-13 0,0-6 8 0,0 2 19 0,0-5 32 0,-5 4 33 0,5-5 36 16,0 1 35-16,0-7 35 0,0 7 33 0,0-6 48 0,0 0 53 0</inkml:trace>
  <inkml:trace contextRef="#ctx0" brushRef="#br0" timeOffset="98796.9">33593 10937 50 0,'0'-4'126'0,"0"-1"44"0,0-1 36 0,0 6 33 16,0-4 27-16,0 0 26 0,0-1 26 0,0-1 19 0,0 6 17 0,-6-3 15 0,6 3 13 0,0 0-57 0,0 0-95 0,0 0-57 0,0 0-39 0,0 0-21 0,-8 0-15 0,8 0-13 0,0 0-6 0,0 0-8 0,-5 0-8 0,5 0-1 0,0 0-1 16,0 0 1-16,-8 3 3 0,8-3 2 0,0 0-1 0,0 0-2 0,0 0-1 0,-5 0-1 15,5 0-1-15,0 0-1 0,0 0-2 0,0 0 2 0,0 0 0 0,0 0 3 0,0 0 4 0,0 0 3 16,0 0 5-16,5 6 4 0,-5-6 6 0,0 0 3 0,8 5-2 0,-8-5 2 0,0 4-2 15,5-4-5-15,3 0-1 0,-2 0-5 0,-6 4-4 0,5-4-5 0,2 0-7 16,1 0-3-16,-2 0-9 0,0 6-8 0,1-6-11 0,-2 0-7 0,3 0-6 0,0 0-5 16,3 0-1-16,-6 5-4 0,2-5 1 0,2 0-2 0,-4 4 0 0,2-4-2 0,-1 0-1 15,0 0 1-15,1 5-2 0,-7-5 1 0,8 6 0 0,-3-2 2 0,1 2 2 0,-6-1-3 16,8-1 1-16,-3-4-2 0,-5 9 0 0,8-3 0 0,-1-2-1 0,-7 7 2 0,5-8-2 16,-5 9 0-16,7-3 0 0,-7 1 0 0,7-1 2 0,-7 0 2 0,0 7-2 0,5-5 2 15,-5 2 2-15,0-4 2 0,0 6-1 16,0 0 0-16,0 0-1 0,-5 0 0 0,5 0 2 0,-7 4-3 0,7-4-2 0,-7 4 0 15,7-4-1-15,-5 3 2 0,-2 3 0 0,7-2 1 0,-8 2-3 0,3-3 1 0,-3 1-1 0,2 1 2 16,6 5-1-16,-5-6-1 0,-3 1-1 0,8 4-4 0,-7-5-5 0,1 2-11 0,6-2-16 0,-6-1-23 0,6 3-26 0,-7-6-16 16,7 3-16-16,-5-2-22 0,-4-1-21 0,9-2-30 15,-7 2-30-15,2-4-45 0,-1-1-54 0,1-1-49 0,-3 0-47 0,0-3-40 0,3 4-35 0,5-5 5 0,-7-1 20 0,1 1 29 16,0-1 28-16,-2-4 34 0,8 6 35 0,-7-6 42 0,2 0 46 0,5 0 52 16,0 0 53-16,-6 0 52 0,-2-6 68 15</inkml:trace>
  <inkml:trace contextRef="#ctx0" brushRef="#br0" timeOffset="100566.76">33625 10592 54 0,'0'0'98'0,"0"0"29"0,0 0 25 0,0 0 20 0,0 0 20 0,0 4 15 0,0-4 16 0,0 0 15 0,0 0 17 0,0 0-4 0,0 0-11 0,0 0-34 0,0 0-44 16,0 0-31-16,0 4-24 0,0-4-11 0,0 0 0 0,0 0-3 0,7 5 0 0,-7 0 3 0,5-5 1 0,-5 4 2 0,8 2 0 15,0 0 3-15,-3-3 0 0,1 3 3 0,-6 0 3 0,5 3 0 0,2-5 1 0,2 5-4 0,-4 2-4 0,2-7-5 16,-1 8 0-16,-6 1-4 0,6-4-6 0,1 2-2 0,1 4-4 0,-3-5-3 0,1 3-6 15,2 2-4-15,-3-1-5 0,-5 2-4 0,8-1-7 0,-1-1-5 0,-2 2-5 0,2 2-4 16,0-3-7-16,-2 4-4 0,3 0-3 0,-2-4-5 0,1 6-2 0,-1-3-6 0,-6 6 1 16,5-3-3-16,3-2 1 0,0 2-3 0,-8 1 0 0,5-2 0 0,-5 5 0 0,7-1 0 15,-1-3 1-15,-6 2 0 0,5 3-1 0,-5-7 1 0,0 5 1 0,0-5 1 16,9 5-4-16,-9-3-10 0,0 3-13 0,-9-5-23 16,9 5-23-16,0-3-29 0,-5 3-29 0,-1-5-51 0,-1 5-60 0,2-3-53 0,-11 3-51 0,5 1-56 0,-2-7-52 0,0 6-14 0,-6-4 1 15,-1 0 21-15,1-1 25 0,-8 2 36 0,-1-8 39 0,4 1 42 0,-2 2 43 0,5-1 53 0,-3-6 55 16,-3 0 52-16,1-2 65 0</inkml:trace>
  <inkml:trace contextRef="#ctx0" brushRef="#br0" timeOffset="105120.52">23295 12745 0 0,'0'0'36'0,"8"-4"84"0,-3-2 50 0,-5 2 38 0,8 4 31 0,-8-5 27 0,7-1 25 0,-7 3 28 0,0-4 29 0,0 2 27 0,5 1 29 0,-5-1 4 0,0-1-12 0,0 6-52 0,0-4-75 15,0 4-45-15,0-3-24 0,0 3-10 0,0-6-4 0,0 6-6 0,0 0-8 0,0-6-6 0,0 3-12 0,0-3-10 16,0 6-14-16,0-6-10 16,0 2-13-16,0-1-12 0,-5-1-13 0,5 3-11 0,-7-3-13 0,7 6-9 0,-8-4-9 0,3-1-9 0,5 1-8 0,-8-2-8 15,2 6-8-15,1-6-8 0,-3 2-5 0,-5 4-7 0,7-5-3 0,-6 5-7 16,3-5-3-16,-3 5-4 0,-1 0 0 0,7 0-5 0,-7 5 1 0,0-5-4 16,-1 5-3-16,2-5-3 15,-2 4-6-15,1 2-3 0,1 0 0 0,-2 3-6 0,1-5-5 0,7 2-5 0,-7 3-4 0,0-4-3 0,5 5-2 0,-5-4-2 0,8 3-2 16,0 0 1-16,-9 1 2 0,7-1 1 0,1 3 3 0,6-3 2 0,-8 0 1 0,2 1 4 15,6-1 6-15,-7 2 6 0,7-7 4 0,-5 7 5 0,5-2 1 0,0 1 1 16,0-6 3-16,0 7 3 0,0-8 3 0,0 9 3 0,0-9 1 0,5 9 4 16,-5-8 3-16,7-1 4 0,-7 8 3 0,6-7 10 0,2 2 11 0,-8 3 11 0,13-3 12 15,-8 0 15-15,4 3 12 0,-4-5 13 16,8 1 8-16,0-1 9 0,0 1 11 0,0 1 4 0,0-2 8 0,0 2 3 0,6 3 1 0,0-9-4 16,-6 10-6-1,8-5-10-15,-3-1-11 0,3 1-13 0,-3 1-14 0,3-2-7 0,-9 1-9 0,3 1-8 0,4 4-5 0,-6-5-8 0,-6-1-4 0,5 5-3 0,-5-3-5 16,-7-3 0-16,5 9-2 0,3-9 1 0,-8 9 4 0,0-8 3 0,0 5 4 15,-8-4 3-15,8 5 0 0,-5-1-4 16,-2 7-6-16,0-7-1 0,2 0-2 0,-10 6 4 0,2 0 3 0,2 0 1 0,-10-6 3 0,8 6-1 0,-8-6-1 0,3 7-2 16,-1-7 0-16,0 1-1 0,-1-5 0 0,1 4 4 0,-1-3 9 0,0 0 1 15,0-2 2-15,1 1-2 0,-2-5-2 0,2 4-2 0,1-4-3 0,-3 0 0 32,9 5 0-32,-8-5-2 0,-1 0 0 0,11 0 0 0,-3-5 1 0,-3 5-1 0,5-4-1 15,3 4-2-15,-5-5-1 0,8 1-4 0,5 4-4 0,-7-6-5 0,7 0-10 0,0 2-8 16,-7-1-12-16,7 0-9 0,0-5-13 0,7 6-12 0,-7-5-16 0,0 4-20 15,7-5-26-15,-7-1-26 0,5 1-28 0,3 5-41 0,-3-3-48 0,3-3-63 16,3 1-66-16,-3 5-44 0,5 1-27 0,0-7-1 0,1 7 15 0,-2-1 20 16,1 5 29-16,1-4 37 0,-2-1 37 0,2 5 41 0,-8-4 44 0,6 4 53 0,2-6 55 15,-1 0 62-15,0 6 74 0</inkml:trace>
  <inkml:trace contextRef="#ctx0" brushRef="#br0" timeOffset="105703.66">23616 12696 51 0,'0'-6'139'0,"5"2"53"16,-5 1 46-16,0-3 41 0,0 6 37 0,0-6 34 0,0 3 36 0,0-3 32 0,-5 0 33 0,5 2 31 0,0-1 32 0,0 5-42 0,0-6-84 0,0 3-63 0,0 3-48 0,-7-6-30 0,7 6-19 0,0-4-17 0,0 4-12 0,0 0-13 0,0 0-14 15,0 0-15-15,0-5-16 0,0 5-19 0,0 0-17 16,0 0-19-16,0 0-21 0,0 0-19 0,0 0-21 0,0 0-19 0,0 0-18 0,0 0-20 0,0 0-13 15,0 0-13-15,0 0-5 0,7 0-1 0,-7 5 4 0,0-1 2 0,5 2 7 16,-5 3 4-16,8 0 7 0,-8 3 8 0,5 3 7 0,1-2 10 0,2 8 10 0,-8-7 11 16,5 5 9-16,2 0 6 0,-7 5 2 0,9-3 1 0,-9 3-4 0,5 0 1 15,-5 1-2-15,5-1-4 0,-5 1-6 0,8 3-13 0,-8-2-18 0,0 2-19 16,0-4-22-16,0 6-25 0,5 1-26 0,-5-9-30 0,0 4-32 0,0-3-43 16,0 6-43-16,0-8-52 0,8 3-53 0,-8-4-63 0,0-2-64 0,0 3-18 0,0-2 4 15,0-4 19-15,0-1 32 0,0-4 33 0,0 0 42 0,-8 1 41 0,8-2 45 0,0-5 48 16,0 1 52-16,0-5 51 0,-5 0 55 0</inkml:trace>
  <inkml:trace contextRef="#ctx0" brushRef="#br0" timeOffset="105894.22">23577 13268 0 0,'-9'-4'8'0,"4"-12"124"15,-2 6 75-15,1-4 57 0,0 0 42 0,-1-2 37 0,7 1 27 0,-8 2 25 0,8-13 24 16,0 7 23-16,0 1 25 0,0 2 22 0,0 1 21 0,0 6-89 0,0 0-151 16,0-3-83-16,8 3-46 0,-8 0-26 0,7 3-14 0,-7 1-8 15,6 1-1-15,-6-5-5 0,6 3-3 0,-6 2-8 0,7-2-8 0,-2 1-6 0,4 1-10 0,-4-2-6 16,2 1-5-16,6 1-9 0,-6 4-9 0,5-5-5 0,1 1-7 0,1-2-14 15,-9 2-21-15,11 4-21 0,-6-5-30 0,3-1-33 0,8 6-36 0,-8-4-43 16,1 4-43-16,-2 0-70 0,0-6-84 0,3 1-61 0,-4 5-52 0,2-4-15 16,2 4 2-16,-3-5 22 0,0 5 28 0,2-4 38 0,-1-2 42 0,-1 3 49 0,-3-3 49 15,2 0 53-15,-4 3 52 0,-2-3 67 0,4 0 81 0</inkml:trace>
  <inkml:trace contextRef="#ctx0" brushRef="#br0" timeOffset="106895.04">24103 12881 0 0,'13'12'9'0,"-6"-9"123"0,-1 3 76 0,0-2 56 0,2 1 48 16,-8-5 40-16,7 4 36 0,-7-4 34 0,0-4 34 0,0 4 35 0,5-5 36 15,-5 5 34-15,0-4 33 0,0-2-84 0,0 3-145 0,0-3-78 0,0 0-49 0,0 3-26 16,0-9-23-16,0 8-14 0,-5-1-10 0,5-4-10 0,0 5-11 0,0-8-13 16,-7 9-17-16,7-3-15 15,-8 0-14-15,8 3-14 0,-6-8-12 0,6 7-10 0,-6 4-9 0,6-6-9 0,-7 6-7 0,7-4-10 0,-5 4-10 16,-3-5-9-16,8 5-9 0,-8 0-11 0,8 5-6 0,-5-5-5 0,5 4-3 0,-6-4-2 16,1 6-3-16,5-2-1 0,-7 1 1 0,-2 4 0 0,4 3 5 0,5-9 3 0,-7 9 4 15,1-5 5-15,1 4 2 0,5 5 4 0,-8-7-1 0,0 6 1 0,3-6-6 0,5 6-6 16,-6-5-6-16,-2 5-7 0,8-6-10 0,-5 6-8 0,5-6-8 0,-8 7-10 15,8-7-7-15,-7 0-8 0,7 0-7 0,0 3-4 16,-5-3-2-16,5 1-3 0,0-1 1 0,0-4 3 0,0-1 3 0,0 2 3 0,0-1 6 0,0-5 8 16,0 4 6-16,0 2 9 0,0-6 9 0,0 6 7 0,0-6 10 0,5 0 11 15,-5 0 10-15,0 0 12 0,7 0 8 0,1 0 12 0,-8 0 10 0,5-6 11 0,9 0 9 16,-9 2 5-16,3-1 6 0,0-1 5 0,3 2 1 0,-4-5 3 16,7 4 1-16,-2-5 5 0,-6 1 1 0,7-3 4 0,-5 3 4 0,4 0 0 0,-6 0 0 15,0-7-1-15,9 7 0 0,-15-2 1 0,5 2 2 0,2-1-1 0,0 1-2 16,-2-1 0-16,-5-5-4 0,8 6-6 15,-8 3-3-15,0-3-7 0,0 3-5 0,5-3-8 0,-5 3-6 0,0 6-8 0,0-4-8 0,0 4-12 0,0 0-13 0,0 0-13 16,0 0-14-16,0 0-8 0,-5 4-6 0,5-4-3 0,-8 6-6 0,8 0-2 16,0 3-2-16,-5 0-4 0,5 1-2 0,0-1 2 0,0 2 2 0,-7 4 2 15,7-1 6-15,0 0 7 0,0 1 7 0,0 1 3 0,0 2-2 0,7-3 0 16,-7 0-1-16,5 4 0 0,-5-4 2 0,8 6 1 0,-3-8 5 0,3 2 1 0,-2-1 4 16,7 2 4-16,-6-3 3 0,-1 2 6 15,7-4 2-15,-8-1 7 0,11-1 4 0,-11 0 5 0,8-3 4 0,1-2 3 0,-9 1 0 0,8 0 5 0,-5-5 2 0,5 4 4 16,1-4 7-16,-9 0 7 0,2-4 6 0,-1 4 8 0,7-5 8 0,-5 5 9 15,-3-5 10-15,-5 1 7 0,5-2 7 0,3 2 4 0,-2-5 1 0,-6-3-1 16,7 9-2-16,-7-12-6 0,8 4-6 0,-8-2-4 0,0-3-9 0,5 2-8 16,-5-1-8-16,0-4-11 0,0 4-8 0,6-4-11 0,-6-2-10 0,-6 3-8 0,6-1-10 15,0 4-5-15,0-6-6 0,-5 3-1 0,5-7-2 0,-8 5-4 16,8 1-5-16,0-6-7 0,-7 7-9 0,7-3-2 0,0 1-1 0,0 1 5 0,-6 0 9 0,6 4 5 16,0 0 4-16,0 0 6 0,0 5 1 0,0 1 1 0,0 4-3 0,0-1-1 15,0 2 1-15,0 4 2 16,0-3 0-16,0 3-4 0,0 0-6 0,6 0-7 0,-6-6-6 0,7 6-2 0,-7 0 1 0,8 0 0 0,-3 0 2 0,1 6 3 15,7-6 5-15,-5 0 5 0,11 3 7 0,-7 1 7 0,2 2 8 0,-1 3 6 0,8-4 9 16,-3 5 4-16,-4 1 7 0,4-1 1 0,-5 3 2 0,7-2-1 0,-8 4 2 16,3-6-1-1,-10 5 0-15,2 0 1 0,5-2-1 0,-12 3-1 0,8-2 3 0,-8-4 0 0,0 6 2 0,0 0-2 0,0 0 0 0,-8 0 1 0,3 0-2 0,-2-5 1 32,0 3-2-32,2 2-1 0,-2 0-1 0,-6 0-1 0,6 0-3 0,0 0-3 15,-6-6-3-15,5 6-4 0,3-6-6 0,-1 6-3 0,-1 1-2 0,2-7-6 16,-4 0-1-16,9 6-1 0,-5-6-2 0,5 1 0 0,0 1-2 0,0-3 2 15,0 7-1-15,0-10 3 0,0 4 0 0,0 3 3 0,0-3 2 0,5-5 2 16,-5 6 2-16,0-5 0 0,9 0 4 0,-9-1 2 0,5 2 4 0,-5 0 3 0,7-2 3 16,-1-4 0-16,-1 5 2 0,3-5 2 0,0 0 4 0,-3 0 0 0,9 0 4 15,-9 0-1-15,10 0 2 0,-3 0 1 0,0-5 0 0,4 1-1 0,-5-2-4 0,10-4-7 16,-9 5-10-16,-1-4-9 0,10-1-9 0,-8 1-11 0,8-3-8 0,-10-2-8 16,2-1-5-16,8 2-4 0,-10-3-3 0,4-4-1 0,-1 7 0 0,-4-8 0 15,4 2 5-15,-1 1 4 0,1-3 11 0,-2 1 11 0,-5 1 8 0,7-6 13 0,-8 7 8 16,1-7 11-16,-2 5 9 0,3-5 9 0,-8 1 7 0,0-1 9 0,6 7 8 15,-6-7 7-15,0 1 4 0,0 0 7 0,-6 0 8 0,6 3 5 0,0-4 9 16,-8 6 6-16,8-1 6 0,0 7 5 0,-5-3 1 0,5 2 1 0,0 4 0 16,-7 1-8-16,7-3-11 0,0 9-9 0,0-3-14 0,0 6-15 0,0 0-20 0,0 0-18 15,0 0-18-15,0 0-15 0,0 0-10 0,0 9-7 0,-6-2-6 0,6-2-3 16,0 4 0-16,0 1 0 0,-8 4 4 0,8 2 5 0,0-3 9 0,0 7 10 16,0-1 9-16,0 0 12 0,-6 1 9 0,6 1 6 0,0 2 0 0,0-2 0 15,0 3-2-15,0 0-3 0,0-3-2 0,0 1-1 0,0-1-3 0,6 3 0 16,-6-5-2-16,0 6-4 0,0-5-5 0,0-1-14 0,8 0-21 0,-8 1-17 0,6 1-23 15,-6-3-20-15,7-3-25 0,-7 1-27 0,5 2-28 0,-5-3-30 0,8-6-32 16,-2 7-61-16,-6-7-71 0,5 0-61 0,3 1-52 0,-8 1-30 0,5-1-16 0,-5-5 13 16,7-1 25-16,-7 1 33 0,0-5 38 0,0 0 40 0,0 0 42 0,0 0 46 15,0 0 44-15,0-5 62 0,0 1 63 0,-7-8 58 0,7 3 60 0</inkml:trace>
  <inkml:trace contextRef="#ctx0" brushRef="#br0" timeOffset="107077.51">24911 12990 1 0,'0'-6'112'0,"0"1"86"0,-7 1 65 0,7 4 53 0,0-6 45 0,0 1 41 0,0 5 38 0,0 0 34 0,0 0 34 0,0-4 30 0,0 4 25 0,0-5-14 0,0 5-38 0,0 0-92 0,0-4-125 0,0 4-69 0,0-6-41 15,0 6-30-15,7-4-20 0,-7 4-21 0,0-5-17 0,6 5-16 0,-6-6-15 0,7 2-11 0,0 4-8 0,-7-6-9 0,7 1-8 0,-2 5-8 0,2-4-9 0,-1 4-14 0,8-5-17 0,-7 1-26 0,6 4-28 16,-7 0-33-16,7-6-39 0,-8 6-42 0,11 0-47 0,-11 0-84 0,8 0-101 16,-8 0-77-16,9 0-63 0,-1 0-21 0,-5 0 3 0,5 0 20 0,-3 0 29 15,-1 0 40-15,3-3 46 0,1-3 51 0,1-3 52 0,-9 3 60 0,11-4 60 0,-5-1 77 16,-6 4 88-16</inkml:trace>
  <inkml:trace contextRef="#ctx0" brushRef="#br0" timeOffset="107314.96">25445 13228 0 0,'-7'20'12'0,"7"0"124"0,0-6 67 0,-5 1 41 0,5-5 28 0,-8-4 24 16,8-2 22-16,0 1 21 0,0-5 26 0,-6 0 25 15,6-5 26-15,0 5 23 0,-7-4 27 0,7 4-86 0,-6-6-148 0,6 6-67 0,-5 0-23 0,-2-6-2 0,7 6 9 16,-9 0 9-16,9-4 5 0,-5 4 3 0,5-5-2 15,0 5-4-15,0 0-5 0,0 0-8 0,0 0-6 0,0 0-9 0,0 0-9 0,0 0-13 0,0 0-9 16,0 0-15-16,0 0-16 0,0-6-11 0,0 6-11 0,5-4-11 0,-5 4-9 16,9-5-8-16,-2 5-10 0,-2-4-10 0,1 4-11 0,7-5-19 0,0 1-27 0,0-2-30 15,1 0-33-15,-2 2-39 0,7-1-42 0,-4 0-65 0,4 1-80 16,-6-2-92-16,6 2-97 0,-6-1-36 0,8 1-7 0,-11-8 11 0,11 9 20 0,-7-8 35 16,-8 1 40-16,6-3 49 0,2 2 51 0,-1-8 55 0,-6 4 60 0,-2-3 71 15,9-3 73-15</inkml:trace>
  <inkml:trace contextRef="#ctx0" brushRef="#br0" timeOffset="107535.95">25809 12701 106 0,'-5'-5'222'0,"5"5"78"0,-7-10 58 0,0 7 45 0,2-9 39 15,5 9 37-15,-8-9 32 0,8 3 30 0,-7 0 31 0,7-1 26 0,0 1 25 16,0 3-67-16,0-4-123 0,7 10-111 0,-7-5-105 0,0 5-53 0,0-5-22 16,0 5-21-16,0 0-12 0,0 0-18 0,0 0-16 0,0 0-19 0,0 0-17 15,0 0-8-15,0 0-3 0,0 5-9 16,8 0-6-16,-8-1-12 0,5 8-10 0,-5-3-5 0,0 1-1 0,7-1-2 0,0 6 3 15,-7 0 8-15,0-2 6 0,5 2 8 0,-5 6 10 0,8-2 1 0,-8 1-2 16,0 4-8-16,5-5-6 0,-5 5-19 0,0 1-20 0,0-4-23 0,8 3-29 0,-8 0-29 0,0 1-30 0,0-7-36 16,6 7-38-16,-6-6-43 0,5 7-48 15,-5-7-104-15,0-1-129 0,7 3-49 0,-7-2-9 0,9 1 19 0,-4-1 29 0,1-4 40 0,-6 0 42 0,7-6 46 16,-2 0 47-16,-5 3 50 0,9-8 53 0,-9 1 57 0,0-5 63 0</inkml:trace>
  <inkml:trace contextRef="#ctx0" brushRef="#br0" timeOffset="107725.52">25635 12994 0 0,'-15'-10'3'0,"10"5"121"0,-4 1 91 0,4-7 68 0,0 7 50 16,5-1 42-16,-8-5 31 0,8 6 30 0,0-7 26 0,0 7 26 15,0-7 24-15,8 7 25 0,-8-1 23 0,5 1-79 0,-5-2-141 0,5-3-96 0,4 3-74 0,-4 3-40 0,2-3-24 0,1 0-12 16,-2 2-8-16,7-1-7 0,-1-4-5 0,-5 9-6 0,13-4-9 0,-6-2-11 16,-2 0-13-16,7 3-27 0,-6 3-31 0,6 0-37 0,-4 0-39 0,4 0-41 15,-6 0-45-15,0 0-72 0,5 0-84 0,-4 0-89 0,-1 0-89 0,1 0-33 0,4 3-6 16,-5-3 11-16,0-3 22 15,0 3 34-15,-7-6 41 0,9 0 47 0,-2 3 50 0,-7-3 53 0,-1-3 57 0,10 3 70 16,-9-3 75-16</inkml:trace>
  <inkml:trace contextRef="#ctx0" brushRef="#br0" timeOffset="107961.61">26251 12808 98 0,'9'6'200'0,"-4"-3"70"0,-5 3 53 0,7-6 44 0,-7 0 40 16,0 0 42-16,6-6 45 0,-6 3 44 15,0-3 44-15,0 1 40 0,0 1 41 0,0-2-56 0,0 2-114 0,0-1-94 0,0 1-85 0,0 4-46 0,0-5-23 16,0 5-19-16,0-6-13 0,0 6-25 0,0 0-27 0,0 0-97 0,0 0-64 15,0-4 0-15,0 4 0 16,0 0 0-16,0 0 0 0,0 0 0 0,0 0 0 0,0 0 0 0,0 4 0 0,0 2 0 0,0 3 0 0,0-4 0 16,0 5 0-16,8 5-28 0,-8-6-12 0,0 6 5 0,0-2 6 0,0 2 6 0,6 6 7 15,-6-2-7-15,0-5-12 0,0 7-23 0,7-2-27 0,-7 0-33 16,0 2-32-16,0-3-37 0,0-3-36 0,0 6-44 0,0-3-48 0,0-3-87 0,0 1-102 0,0 2-69 16,0-8-44-16,0 4 0 0,-7-4 22 0,7 1 36 0,0-7 43 0,-6 0 47 15,6 1 50 1,0-5 51-16,0 0 55 0,-8 0 55 0,8-5 60 0,-6 1 77 0,6-5 91 0</inkml:trace>
  <inkml:trace contextRef="#ctx0" brushRef="#br0" timeOffset="108119.52">26251 12765 0 0,'0'-11'11'0,"-5"-2"129"0,5-2 82 0,0-1 61 16,0 2 48-16,0 4 37 0,0 1 30 0,5-6 28 0,-5 5 22 0,0-1 23 0,9 2 22 16,-9 5 16-16,5-1 16 0,-5 1-100 0,7-2-165 0,-1 0-99 15,-6 6-63-15,8-4-40 0,-2 4-28 0,-6 0-26 0,7 0-26 16,-2 0-30-16,-5 4-39 15,8 2-42-15,-2 0-49 0,-6-2-78 0,7 1-90 0,-1 5-62 0,-6-7-44 16,5 8-13-16,2-1 4 0,-7-1 14 0,0 3 19 0,0-5 29 0,9 4 36 0,-9-7 44 16,-9 8 45-16,9-9 53 0,0 3 54 0,-7-1 69 0,7 5 85 0</inkml:trace>
  <inkml:trace contextRef="#ctx0" brushRef="#br0" timeOffset="109396.28">26552 13024 0 0,'0'15'29'0,"0"-6"144"0,0-3 78 0,0-2 53 15,0-4 39-15,0 0 29 0,0 0 23 0,0-4 22 0,0-2 17 0,0-3 23 16,0 3 20-16,0 0 17 0,0-3 15 0,0 0-119 0,0 5-190 0,0-7-100 0,-6 1-48 16,6 1-24-16,-7-2-9 0,7 2-3 0,-5-1 0 0,-4-5-2 0,4 5 1 15,5 1-5-15,-7-6-5 0,1 6-1 0,1 0-2 0,5-7-1 0,-9 5 0 16,2 8 1-16,7-7 0 0,-5 1 4 0,5 3 3 0,0 0 2 0,0 3 3 0,0-3-2 16,0 6-2-16,0-5-4 0,0 1-5 0,0-2-5 0,5 2-2 0,-5 4-2 15,7-5-3-15,-7 5 1 0,9-4 3 0,-4 4-3 0,8-5-1 0,-8 5 2 16,9 0 2-16,-7-6 1 0,12 6 3 0,-6 6 12 0,0-6 7 0,8 5 8 15,-2-1 7-15,-6 1 2 0,6-1 3 0,1 2 0 0,-1 3 0 0,-6 0-4 16,8 3-2-16,-11-3-2 0,6 1-3 0,-5-1-3 0,2 0-3 0,-5 3-9 16,-3 3-13-16,2-6-11 0,0 0-15 0,-7 6-17 0,5-5-16 0,-5 5-16 0,0-6-18 15,-5 0-18-15,5 6-17 0,-7-5-14 0,7 5-10 0,-7-6-7 0,2 0-4 16,5 3 2-16,-8-3 5 0,3-3 12 0,-3 3 15 0,8-5 15 0,-6 1 18 0,1-5 15 16,5 4 16-16,-7-4 12 0,7 0 13 0,-9 0 6 0,4 0 1 0,0-4 2 15,5 4-1-15,-8-5-4 0,3 1-3 0,-3-1-3 0,8 1 0 16,-8-2-1-16,3 0 2 0,-1-3 6 0,6 0 8 0,-7 3 16 0,7-3 16 0,-6 0 18 0,6 3 20 15,-8-4 18-15,8 1 18 0,-5-2 16 0,5 7 19 0,0-5 14 16,0-1 13-16,0-1 9 0,0 1 9 0,0 1 4 0,0 0-1 0,0 0-4 0,0-3-8 16,5-3-4-16,3 6-6 0,-8-4-10 0,6-2-8 0,1 0-10 15,-1 0-16-15,-1 0-10 0,3 0-14 0,5 0-11 0,0 6-7 0,1-5-8 0,-7 3-4 0,12-4-3 16,-6 11-6-16,-1-7-4 0,0 7-5 0,8 1-5 0,-6-3 0 0,4 6-2 16,3 0-2-16,-7 6 2 0,4-6-1 0,3 3-3 0,-8 7-1 0,6-5-3 15,-7 11-5-15,8-7-2 0,-8 0-1 0,2 6-1 0,-1 0 2 0,0 0 1 16,-5-2 1-16,-3 2-1 0,0 0-1 0,4 0-4 0,-9-2-4 0,0 2-9 0,0 6-5 15,0-12-8-15,0 6-2 0,0 0-5 0,0-5-3 0,0 5 1 0,0-6-5 16,-9 0-1-16,9 1-2 0,0-5 1 0,-5 5-3 0,5-4 4 0,0-1 6 16,0-1 4-16,-5 0 7 0,5-4 8 0,0 0 4 0,0 0 8 0,0 5 5 15,0-5 8-15,0 0 3 0,0 0 1 0,0 0-3 0,0 0-1 0,0-5 0 0,-8 5 3 16,8-4 1-16,0 0 2 0,0-1-1 0,-6 5-2 0,6-6 0 0,0-4-3 16,0 5-3-16,0 1-4 0,-7-7-3 0,7 7 2 0,0-5 4 15,0-1 5-15,0-1 3 0,0 7 4 0,0-7 1 0,0-2 4 0,7 4 0 16,-7-3 2-16,0-3-1 0,6 6 0 0,-6-4-1 0,8 1-3 0,-3-3 1 15,-5 1-3-15,5 4 0 0,4-3-4 0,3-2-5 0,-4 4-7 0,-3 2-3 0,2-1-2 16,5 6-2-16,-4-7-1 0,-1 8 1 0,-1 3 1 0,5-7 1 0,-4 7 1 0,1 0 0 16,-2 7 3-16,1-4 2 0,-1 3 6 0,-1-1 4 0,3 5 4 0,-8 3 2 15,8-2 2-15,-3 4 2 0,1-2-3 0,1 2 2 0,-7 6-3 0,6-6 2 0,-6 3 1 16,8-2-3-16,-1 2 1 0,-7-3-1 0,5 4-4 0,-5-4-2 0,6 0-1 16,2-6-1-16,-8 6-2 0,5-5 0 0,3 1-2 0,-3-3 1 15,2 3 1-15,0-2 0 0,-2-3 4 0,3-3 2 0,-1 3 0 0,6 0 2 0,-7-2 2 0,7 1 1 0,-5-5 0 16,3 0 4-16,1 0 1 0,-3 0 8 0,3 0 4 0,-1-5 9 0,5 5 6 15,-11-4 11-15,9-2 5 0,-1 0 7 0,-6 3 7 0,5-3 6 0,-5-3 7 16,6 3 7-16,-8-3 11 0,3 0 6 0,-2 3 5 0,1-4 2 0,-1 1-3 16,2-2-6-16,-8-2-7 0,5 3-9 0,-5-5-9 0,0 0-8 0,0 0-9 15,8 0-7-15,-8-4-9 0,-8 5-6 0,8-5-10 0,0 4-11 0,0 0-6 16,-5-4-5-16,5 4-5 0,-8 0-2 0,8 0-3 0,0 6-1 0,-6 0-3 16,6-3-5-16,-7 8-6 0,7-1-7 0,-6-1-5 0,6 2-9 0,0 4-5 0,-8 0-5 15,3 0-3-15,-3 4-2 0,8-4-2 16,-5 6-1-16,-2 3 0 0,0-4 0 0,2 5 0 0,-2 1 4 0,-1-1 4 0,3 3 6 0,-1 2 5 0,6 0 6 0,-8 0 4 15,3 0 1-15,5 0 4 16,-7 4 0-16,7-5 4 0,0 5-1 0,0-4 1 0,0 4 1 0,0-4 2 0,0 6-1 0,7-8-1 16,-7 7-1-16,5-4-2 0,-5 2-7 0,8-3-1 0,-2 0-5 15,-1 0-2-15,3-2-2 0,-8 2-3 0,7-3-3 0,-2 1-9 0,2-4-12 0,0 2-4 0,-2-2-3 16,3 1 1-16,-3-4 6 0,3 3 7 0,-2-5 9 0,1-4 12 0,-1 5 9 0,-6-5 14 0,8 0 16 16,-3 0 9-16,3-5 12 0,-8 5 16 0,5-4 18 0,0 0 13 0,4-7 9 15,-9 7 3-15,5-7 5 0,2 2-1 0,1-1 1 0,-8-4-3 0,5 4-6 16,-5-5-7-16,7 5-10 0,-7-4-11 0,7-2-6 0,-7 1-8 0,5 1-7 0,-5 1-8 15,0-3-3-15,0-4-6 0,7 7-4 0,-7-8-7 16,0 2-4-16,0 4-5 0,0-3-4 0,0-3-2 0,0 2-6 0,0-2-3 0,0 3-4 0,0-1-4 16,0-2-2-16,0 3-2 0,0-3-2 0,0 6 1 0,0-4-1 0,0 4-2 15,0-4-1-15,0 5 2 0,0 4 0 0,0-5 4 0,0 0-1 0,0 6 3 0,6 3 1 16,-6-3-1-16,0 5-1 0,0-1-6 0,8-2-3 0,-8 4-1 0,6 3-1 16,1-6-2-16,-2 6 1 0,4 0-2 0,-4 0 1 0,2 0-2 0,4 0-2 15,5 6 1-15,-5-6 2 16,2 3 5-16,2 4 5 0,-4-2 3 0,2 4 8 0,0 1 2 0,6-1 5 0,-4 0 3 15,-3 7 3-15,-5-7 3 0,6 6 6 0,-5 0 6 0,-3-6 6 0,1 6 8 16,-6 0 1-16,0 1 3 0,0 2 3 0,0-3 3 0,-6 4 0 0,6-4-2 0,-5 4 2 0,-11-5-2 0,11 7 0 0,-2-8-1 16,-5 8-5-16,4-6-3 0,-4 0-5 15,-2-2-5-15,9 2-6 0,-8 0-2 0,-1 0-7 0,9 0-1 0,-10-6-4 0,9 7 0 16,-1-3-4-16,1-2-1 0,1 4 0 0,-3 0-2 0,0-6-1 0,8 0 1 16,-5 6 0-16,5-5 0 0,0 0 4 0,-6-1 3 0,6 0 4 0,0 2 7 0,6-7 5 15,-6 7 5-15,0-7 4 0,5 7 4 0,-5-7 4 0,8 0 3 16,-8 1 1-16,8 5 3 0,-8-10 0 0,5 5 1 0,1 1 0 0,1-3-12 0,-7-3-17 0,6 7-26 0,2-2-25 15,-1-5-34-15,-2 0-33 0,-5 4-43 0,6-4-48 0,-6 0-45 0,8 0-39 0,-8 0-94 16,5 0-109-16,-5 0-63 0,8-4-32 0,-8-1 4 0,0-2 20 0,5 4 35 16,-5-3 39-16,8-3 47 15,-2-2 46-15,-6 3 55 0,5-3 57 0,2-4 54 0,1 6 55 0,-2-6 80 16,7 2 89-16</inkml:trace>
  <inkml:trace contextRef="#ctx0" brushRef="#br0" timeOffset="109749.14">28179 12686 87 0,'15'-3'165'0,"-9"3"51"0,2-6 39 0,-3 6 36 0,0-6 33 0,4 3 31 0,-4-3 32 0,2 0 31 0,-1 2 27 0,1-7 30 0,0 8 25 0,0-3-62 0,6 2-112 0,-8-5-65 16,3 3-38-16,-2 0-22 0,-1 2-13 0,2-1-8 0,2 0-11 0,-9 1-8 0,5-2-10 15,-5-3-11-15,6 5-4 0,-6 4-13 0,0-5-6 0,0-2-12 0,0 4-13 16,0-3-11-16,0 1-13 0,0 1-9 0,0-2-10 0,-6 3-9 0,6-3-8 15,-5 2-9-15,5-1-7 0,-9-1-7 0,2 3-4 0,7-4-1 0,-5 2-3 0,-1 5 2 16,-2-4-2-16,3-1 0 0,-3 5 1 0,3 0-2 0,-2 0 0 0,0 0-2 16,0 0 2-16,1 0-1 0,-1 5-2 0,2-5 1 0,-4 4-3 0,4 8 0 15,0-3-4-15,-3-4-2 0,2 8 0 0,-1-3 1 0,-1 4 0 0,3 2 1 0,-9-1 2 16,9 3 0-16,-2 3 4 0,1-2-1 0,-8 2 4 16,7 1 1-16,2 5 0 0,-3-3 1 0,2 0-2 0,6 0 0 0,-5 1 1 15,5 5-2-15,-8-8 1 0,8 8 0 0,0-6 0 0,8 7 1 0,-8-7 1 16,5 6 0-16,1-8 0 0,2 9 0 0,-3-2-1 0,2-4-9 0,7 3-9 0,-1-2-28 15,0-3-29-15,-2 7-38 0,10-6-40 0,-8 1-33 0,6-1-34 0,-6 1-60 0,8-7-81 16,-3 9-89-16,-4-9-94 0,7-3-35 0,-10 3-5 0,1-2 16 0,4-1 29 0,-5-6 39 16,-4 0 49-16,7-3 53 0,-9-2 53 0,2-4 49 0,-1 0 49 0,-6 0 67 15,6-4 74-15</inkml:trace>
  <inkml:trace contextRef="#ctx0" brushRef="#br0" timeOffset="111926.09">28519 12775 31 0,'-6'0'104'0,"6"0"46"0,0-6 40 0,0 6 34 0,0 0 32 0,0 0 30 0,0 0 28 0,-7 0 28 15,7 0 27-15,0 0 26 0,0-4 22 0,0 4-27 0,0 0-61 0,0 0-41 0,0 0-36 0,0 0-22 0,-6 0-17 0,6 0-14 0,0 0-10 0,0 0-8 0,0 0-9 0,0 0-11 0,0 0-15 0,0 0-12 0,0 0-17 16,6-6-11-16,-6 6-13 0,0-5-12 0,0 5-11 0,0 0-11 0,7 0-12 0,-7 0-9 16,0 0-10-16,0-4-9 0,0 4-9 0,6 0-6 0,-6 0-6 0,0 0-3 15,5 0-6-15,-5 0-1 0,7 0-5 0,-7 0-2 0,9 4-3 0,-4 1 1 16,2 1 0-16,-1-2 4 0,-1 7-1 0,4-2 4 0,-2 1 3 0,-2 5 1 15,1 0 2-15,2 0 0 0,-3-2-3 0,3 8-7 0,-8-6-4 0,0 3-7 16,0-3-8-16,7 4-7 0,-7-4-8 0,0 4-8 0,-7-4-6 0,7 4-3 0,0-5-2 16,0 1-1-16,0 1-2 0,-8-7 6 0,8 6 5 0,0-6 7 0,-5 3 8 15,5-3 9-15,0 0 8 0,-8 1 10 0,8-5 7 0,0-1 8 0,0 1 10 16,0 1 11-16,-6-6 7 0,6 0 12 0,0 4 12 0,0-4 6 0,0 0 8 16,-5 0 3-16,5-4 7 0,-7 4 3 0,7-6 4 0,-9 1 4 0,9 1 4 0,-5-1 2 15,5-1-1-15,-6-3-2 0,-1 0-1 0,7 5-2 16,0-8-7-16,-5 3-6 0,5-1-5 0,-9 1-6 0,9 0 1 0,0-3-7 15,0 3-1-15,-7 0-4 0,7-6 0 0,0 6-5 0,0-1-4 0,0-1-6 0,0-4-4 0,0 6-6 0,7-5-6 16,-7-1-1-16,0 4-1 0,9-2-4 0,-9-2-1 0,0 0-1 16,5 5-1-16,-5-4-2 0,7-2-3 0,-1 7-2 0,-1 0 0 0,-5-6-2 0,9 5-1 0,-2 1-1 15,4-2-1-15,-3 7-2 0,-3-7 1 0,3 7-5 0,-1-1-3 16,5 1 0-16,-5-2-4 0,-2 2 0 0,8 4-2 0,-5 0 1 0,-2 0-2 0,7 4 3 16,-5-4-1-16,-3 6 4 0,8-2 0 0,-8 5 2 0,9-4 5 0,-7 5 1 15,-1 1 6-15,1 2 1 0,7 2 3 0,-9 0 1 0,2 0 0 0,-1-2 2 0,0 8 1 16,2-6 1-16,-1 4 1 0,-2 1-1 0,-5-1 1 0,9 0-1 0,-9 1-2 15,5 1 3-15,0-2-2 0,-5-1-1 0,0 3 0 0,8-2-2 0,-8 2-3 16,0-3-7-16,5 1-7 0,-5 2-7 0,0-3-12 0,0-3-9 0,8 1-13 16,-8-2-11-16,0 0-15 0,0 0-16 0,0-2-16 0,0-3-18 0,0 0-18 0,0-5-23 15,0 7-23-15,-8-7-26 0,8 2-27 0,0 4-84 0,-5-5-109 0,5-1-49 16,-8 1-20-16,8-1 8 0,-5-4 17 0,5 6 28 0,-5-6 32 0,5 5 32 0,0-5 36 16,-9-5 41-16,4-1 44 0,-2 6 48 0,-1-4 55 0</inkml:trace>
  <inkml:trace contextRef="#ctx0" brushRef="#br0" timeOffset="121038.35">28975 12803 42 0,'-6'0'122'0,"-8"0"44"0,7 0 36 0,2 0 28 0,-3 0 27 0,2 0 22 0,1 0 19 0,5 0 19 0,0 0 15 0,0 0 14 0,0 0 15 0,0 0-49 0,0 0-88 0,0 0-58 0,0 0-39 0,0 0-23 0,0 0-13 0,0 0-7 15,0 0-7-15,0 0 0 0,0 0-1 0,0 0-1 0,0 0 1 0,0 0-3 16,0 0-3-16,0-4 2 0,0 4 0 0,5 0 2 0,-5 0-2 0,0 0-1 0,6-6-7 0,-6 6-3 0,8 0-10 15,-3 6-5-15,2-6-8 0,1 0-4 0,-2 0-3 0,0 4-3 0,1-4-1 16,-2 5-7-16,3 1-6 0,-2-3-8 0,1 3-9 0,-1 0-4 0,-1-3-2 16,11 3 0-16,-11 4 3 0,2-7 0 0,-1 3 1 0,0 3 3 0,1 3 3 0,6-9 2 15,-7 9 1-15,2-9 2 0,5 7 0 0,-6-5 2 0,-2-1 2 0,7 7-1 16,-5-7 2-16,7 2-1 0,-7-6 0 0,4 5-1 0,-4-1 0 0,7-4-4 16,-8 0 0-16,1 0-1 0,7 0-3 0,-7 0 1 0,-2 0 2 0,9 0-1 15,-14-4 3-15,13 4 4 0,-8-5 4 0,-5 5 6 0,7-6 9 0,0 2 7 16,-7 4 8-16,5-6 11 0,-5 1 7 0,8 5 9 0,-8-4 7 0,0-1 6 0,0 1 7 15,0-2 1-15,0 3 3 0,7-3-2 0,-7 0-2 0,-7 3-7 0,7-9-8 16,0 8-9-16,0-7-10 0,-8 4-12 0,8 1-12 0,-5-3-11 0,-2-3-14 16,0 3-10-16,7 0-16 0,-13 3-9 0,8-3-12 0,-3 5-6 0,-3-1-9 0,4-1-4 15,-7 2-7-15,7-2-5 16,-4 6-3-16,-5 0-1 0,11 0-1 0,-8 0 2 0,-1 6 3 0,2-6 3 0,5 4 4 0,-5 2 8 0,4-1 2 0,-5 4 6 16,7-5 4-16,1 6 2 0,-10-5 5 0,9 4 3 15,0-3 4-15,6 3 2 0,-7 3 6 0,2-5 2 0,-3-1 3 0,8 3 2 0,-8 3 1 0,8-3 2 0,-5 0 1 16,5 1 0-16,0-1 4 0,0 2 4 15,0-1 2-15,0-1 2 0,5 1 2 0,-5-1 2 0,8 2 0 0,-8 4 1 0,8-5 0 0,-3 3 0 0,2-2-2 0,5-2-1 16,-5 6 1-16,6-5-11 0,1 4-10 0,-9 1-17 16,10-5-16-16,-3 0-18 0,0 4-20 0,2-4-21 0,-1-1-21 0,-1 2-40 15,2-1-43-15,4-1-66 0,-2-5-70 0,-5 1-47 0,2 1-36 0,7-6-1 0,-8 0 13 0,8 0 24 0,-6-6 26 16,-1 1 31-16,6-3 33 0,-7-3 33 0,2 1 38 0,-1 1 47 0,1-6 51 16,-2 1 60-16,1-2 72 0</inkml:trace>
  <inkml:trace contextRef="#ctx0" brushRef="#br0" timeOffset="121290.81">29516 12759 0 0,'0'-5'10'0,"0"1"128"16,0-1 81-16,0 1 57 0,0-2 43 0,0 6 38 0,0-4 35 0,0-1 33 0,6 5 29 0,-6 0 31 0,0-6 30 0,0 6 27 0,0 0 28 0,0-3-87 0,0 3-155 0,0 0-88 0,0 0-54 0,0 0-31 0,0 0-17 0,0 0-17 0,0 0-14 0,0 0-16 0,0 0-15 0,0 0-16 0,0 0-15 16,0 0-17-16,0 0-17 0,0 0-13 0,0 0-13 0,0 0-9 0,0 0-1 0,0 3-1 15,0 3 0-15,0-1 3 16,8-1 1-16,-8 2 3 0,0 3 2 0,5 0 6 0,0 1 2 0,3 1 5 0,-8 2 6 0,6-3 2 0,1 4 3 0,1 1-11 15,-3 1-16-15,1-2-17 0,2 2-15 0,-3 2-21 0,8-3-22 0,-5 0-24 16,-2 0-26-16,1-1-22 0,-2-5-24 0,9 6-26 0,-7 0-28 0,-1-4-38 0,-1-3-42 16,11 3-28-16,-11-2-20 0,1-3-24 0,1-3-19 0,-2 3-1 0,-5 0 11 15,9-2 23-15,-2-4 31 0,-7 0 34 16,5 0 32-16,-5 0 36 0,6-4 37 0,-6 4 44 16,0-6 43-16,0 6 40 0,6-6 43 0</inkml:trace>
  <inkml:trace contextRef="#ctx0" brushRef="#br0" timeOffset="121511.66">29736 13009 48 0,'0'-9'124'0,"0"3"47"0,0-4 38 0,-6 5 36 0,6-5 33 16,0 5 31-16,0-4 35 0,0-1 28 0,-6 1 28 0,6-1 27 0,0-1 23 0,-5-2-43 15,5 4-83-15,0-6-52 0,-7-1-40 0,7 5-22 0,0-2-9 16,-9-2-7-16,9 0-7 0,0 0-7 0,-5 6-8 0,5 0-3 0,0-1-6 0,0-1 1 16,-7 7-1-16,7-1-4 0,0 1-3 0,0 4-6 0,0-6-6 0,0 6-12 15,0 0-9-15,0-4-14 0,0 4-12 0,0 0-17 0,0 0-14 0,0 0-18 16,0 0-16-16,0 0-11 0,-6 0-12 0,1 4-11 0,5 2-5 0,-9-2-7 16,2 1-3-16,2 4-2 0,-1 1-2 0,-7 1 1 0,5 2 1 0,-4 2-2 0,6 0 5 15,-8 0 5-15,7-2 5 0,-6 2 0 0,7 0-5 0,-7 0-5 0,0 4-12 16,5-4-10-16,-2 6-12 0,2-3-17 0,2-3-14 0,-7 6-19 0,6-2-22 15,1-4-30-15,-2 4-31 0,3-5-39 0,-3 1-42 0,8 1-65 0,-5-3-74 16,5 2-73-16,-8-1-68 0,8-4-17 0,0 5 7 0,0-6 24 0,-6 1 28 0,6-5 38 16,0 1 40-16,0-6 46 0,0 0 49 0,0 0 52 0,0 0 55 0,0 0 69 0,0 0 72 0</inkml:trace>
  <inkml:trace contextRef="#ctx0" brushRef="#br0" timeOffset="121795.78">29893 12593 0 0,'8'-4'9'0,"-3"-2"120"0,-5 6 67 0,7-4 43 0,-7 4 33 0,7-5 31 16,-7 1 31-16,0-1 33 0,0 5 37 0,5-7 32 0,-5 7 36 0,0 0 31 15,0-3 31-15,0 3-80 0,0-6-149 0,0 6-71 0,0 0-30 0,0 0-16 16,0 0-6-16,0 0-13 0,0 0-15 0,0 0-23 0,0 0-27 0,0 0-22 16,0 0-24-16,0 0-12 0,0 0-13 0,0 6-6 0,0-3-2 0,0 4-4 0,0-2 1 15,0 4-3-15,0 1 1 0,0-1 0 0,8 6 1 0,-8-5 2 0,0 5 5 0,7-1 4 16,-7 2 2-16,0-1-4 0,5-2-5 0,-5 1-7 0,7 7-6 0,-7-2-6 15,7-4-4-15,-7 4-4 0,5 5-2 0,-5-3-8 0,8-2-16 0,-8 5-14 16,5-3-21-16,-5 1-19 0,8-1-19 0,-8-2-24 0,6 1-25 0,-6-1-25 16,7 0-30-16,-7 1-33 0,6 1-37 0,-6-8-50 0,7 2-56 0,-7 0-59 15,6 0-51-15,-6-2-10 0,0-2 16 0,0-2 28 0,0 1 29 0,0 1 37 0,0-7 38 16,-6 0 41-16,6-4 41 0,0 0 44 0,-7 0 48 0,1 0 54 0,-1-4 66 0</inkml:trace>
  <inkml:trace contextRef="#ctx0" brushRef="#br0" timeOffset="121970.38">29814 12969 0 0,'-5'-5'14'0,"5"5"138"0,-7-4 89 16,0 4 69-16,7-5 53 0,0 5 43 0,0 0 40 16,0 0 30-16,0-4 32 0,0-2 28 0,7 2 25 0,-7-1 30 0,7 5 27 0,-7-6-96 0,5 2-162 0,3 4-100 15,0-6-65-15,-3 1-37 0,1 1-24 0,1 4-13 16,-2-5-9-16,9 1-7 0,-7-2-7 0,4 6-7 0,5-3-11 0,-4-3-10 16,-5 6-11-16,6-6-10 0,6 3-13 0,-7 3-20 0,1-6-24 0,1 6-29 0,-1-6-32 0,0 6-43 15,0 0-45-15,1 0-55 0,-2 0-56 0,-4 0-126 0,3 0-152 0,-3 0-68 16,4 0-20-16,-6-4 1 0,2 4 17 0,-2 0 27 0,1-5 38 0,-7-1 44 0,5 3 51 15,4-1 58-15,-9-8 60 0,0 3 69 0,0 0 72 0</inkml:trace>
  <inkml:trace contextRef="#ctx0" brushRef="#br0" timeOffset="122569.43">30459 12750 2 0,'0'0'86'0,"0"0"60"0,0-5 46 0,0 5 38 16,8-4 30-16,-8 4 31 0,0 0 32 0,0 0 33 0,0-6 31 0,0 6 31 0,0-4 30 0,0-1-13 0,0-1-41 0,0 3-53 0,0-4-62 0,0 2-36 0,0 1-23 0,0-1-11 0,0-1-5 0,0 6-7 0,0-4-14 0,0 1-14 0,0-3-14 0,0 6-12 15,0-6-12-15,0 3-11 0,0 3-12 0,0-6-12 0,0 6-8 0,0-6-12 16,0 6-9-16,-8 0-8 0,8 0-8 0,0-4-10 0,0 4-6 0,0 0-5 0,0 0-9 15,0 0-3-15,0 0-9 0,-5-5-6 0,5 5-6 0,0 0-6 0,0 0-5 16,0 0-1-16,-7 5-6 0,0-5 0 0,7 0-3 0,-5 4 0 0,5-4-1 0,-7 6-2 16,-1 0 1-16,8-6 1 0,-5 3-1 0,5 3 3 0,-8 0-1 0,8 1 3 15,-6-1 1-15,6-1-1 0,0 4 3 16,0 1 1-16,0 1-1 0,0-1 3 0,0-1 0 0,0 0 3 0,6 7 2 0,-6-7 0 0,8 6 3 0,-3 0-1 16,-5-6 4-16,8 6 1 0,-1-2 0 15,-2 2 1-15,9-3-2 0,-9 3 0 0,3-2 1 0,-3 1-4 0,3-4-1 0,-2 5 0 0,-1-5-1 0,2-1 0 16,2 6-3-16,-4-4 2 0,2-1-1 0,-1-1-1 0,-6 0 2 0,5 0 0 0,-5 3-1 15,9-3 1-15,-9 1 3 0,0-5-2 0,0 4 3 16,0-5 1-16,0 7 2 0,0-1 2 0,0-4 1 0,-9 3 1 0,9 0 1 0,-5-5-1 16,-1 7 0-16,-1-7-2 0,2 7-5 0,-4-1-6 0,2-5-5 0,2 3-10 15,-9-3-11-15,9 1-16 0,-3-2-14 0,-4 1-19 0,5 1-17 0,2-6-22 0,-10 3-21 0,10-3-20 16,-3 0-23-16,2 7-22 0,1-7-23 0,-11 0-38 0,11 0-44 0,5 0-54 16,-6-7-59-16,-1 7-19 0,7 0-1 0,-5-3 19 0,-4-3 24 0,9 1 32 0,0 1 33 15,0-7 35-15,-5 7 35 0,10-5 39 0,-5-1 40 0,0-1 49 16,9 2 54-16</inkml:trace>
  <inkml:trace contextRef="#ctx0" brushRef="#br0" timeOffset="123359.03">30707 12784 0 0,'14'0'13'0,"-7"0"133"16,-2 0 82-16,2 0 61 0,-7 0 46 0,6 0 38 0,-6 0 35 0,0 0 28 0,0 0 26 0,6 0 25 0,-6 0 23 0,0 0 21 0,0 0 23 16,0 0-95-16,0 0-160 0,0 0-94 0,0 0-59 0,0 0-30 0,0 0-20 0,0 0-15 15,0 0-11-15,0 0-9 0,0 0-6 16,-6 0-6-16,6 0-3 0,0 0-8 0,-6 5-5 0,6-1-8 0,-7-4-8 0,7 6-8 0,-5-2-4 0,5 1-5 15,-7 1-3-15,7-3 1 0,-7 9-2 0,7-9 1 0,-7 3 1 0,7 0-2 16,0 1-1-16,-6-1-2 0,6-1 0 0,0 5-1 0,0-4 0 0,0-3-4 16,0 9 0-16,0-9-1 0,0 3-3 0,0 3-2 0,0-5 0 0,0 1-2 0,6 1 1 15,-6 4-7-15,7-5-9 0,0-1 0 0,-7 6-2 0,7-5 1 0,-2-1 0 16,2 1 3-16,-1 1 2 0,8-2 3 0,-7-4 1 0,-2 5 5 16,9-5 2-16,-9 0 0 0,8 0 4 0,-6 0 6 0,7-5 8 0,-8 5 6 0,7-4 3 0,-6-2 4 15,6 1 10-15,-7 1 7 0,7-1 10 0,-5-5 12 0,-3 6 8 16,0-1 9-16,4-5 11 0,-4 4 9 0,2-3 8 0,1 4 3 15,-8-5 3-15,5 1 1 16,-5 0 0-16,0-3-6 0,0-3-9 0,0 8-10 0,0-8-13 0,0 0-13 16,-5 4-12-16,5-3-12 0,-8 0-16 0,1 4-10 0,2-5-10 0,-4 6-7 0,4-1-7 15,0-1-5-15,-8 1-2 0,5 1-2 0,-5 4-1 0,7 5-2 0,-1-6-2 16,-6 6 0-16,7 0-4 0,-8 0 1 0,7 6 0 0,-6-1 0 0,8 4 0 0,-1-2 1 16,-7 2 1-16,6 0-1 0,-1 6 0 0,2 0 1 0,0-5-1 0,-1 4 0 15,2 0-1-15,-2 0-2 0,7 1-1 0,-7 1-1 0,7-2-3 0,-7 2-2 16,7-1-4-16,0-2-1 0,0 1-3 0,0 2 1 0,0-1-1 0,0-2 1 0,7-2 2 15,0 4 2-15,-7 0 5 0,7-7 2 0,-2 6 5 0,2 1 4 16,-1-3 5-16,8 1 3 0,-7-4 7 0,6 2 5 0,-2-1 6 0,-3 0 3 0,4-5 3 16,2 4 4-16,-1-5 4 0,6 2 7 0,-6-6 5 0,0 5 9 0,0-5 12 15,6-5 7-15,-4 5 7 0,4-6 7 0,-6 2 8 0,0-1 3 0,5 1 4 0,-4-5 4 16,-1 3 3-16,0-4 2 0,0-1 0 0,1 2 1 0,-1-4-4 0,-1 1-5 16,-5-3-7-16,5 1-2 0,1 1-8 0,-5 3-4 0,3-11-6 0,-4 7-4 0,2 0-7 15,-4-7-3-15,8 7-4 0,-8-5-4 0,-5-2-4 0,9 3-3 16,-2-1-3-16,-7 4-3 0,0-6-1 0,0 3-6 0,0 2-2 0,0-2 0 0,0 3-2 15,0 6-2-15,-7-7 0 0,7 5-3 0,-9 4 0 0,9-5 2 16,-5 9-4-16,-2-3-1 0,7 0-4 0,-6 6-5 0,1-4 0 0,5 4-3 0,-9 0-1 0,2 4-1 16,2 2-1-16,-1 0 1 0,-2-3-2 0,3 9 2 0,5-5-1 0,-8 4 2 15,1-2-2-15,2 1 5 0,-2 1 2 0,7 3 4 0,-5-5 2 0,-2 6 1 16,7-4 2-16,-8 2 0 0,8 2 0 0,-5-6-1 0,5 6-1 0,0-3 0 16,0 1 1-16,0-4-3 0,0 6 0 0,0 0-3 0,0-5 0 0,0 4 0 15,5-4-3-15,3 5 1 0,-8 0 1 0,7-6 1 0,-2 6 0 0,2 1 3 0,-2-7-1 16,2 6 1-16,1 0 3 0,-3 0 1 0,3-6 1 0,-2 4 2 0,-1 2 1 0,2-3 1 15,2-3 2-15,-4 4 0 0,1-2 2 0,1-2 0 0,-7-3 1 0,5 4 2 16,-5-1 5-16,9-5 3 0,-9 1 1 0,7 5 2 0,-7-5 2 0,0 1 3 16,5-3-1-16,-5 4 4 0,0 2 0 0,0-4 1 0,0 5 3 0,0-6-4 15,0 6 0-15,0-6-2 0,-5 8-5 0,5-3 0 0,0 0-4 0,0-5-3 16,0 11-2-16,-7-3-3 0,7-3-1 0,0 0-3 0,-9 1 0 0,9-1-4 16,0 6 1-16,0-5-8 0,-5 1-9 0,5 2-7 0,-7-2-8 0,7-1-7 0,-6 4-9 15,6-4-14-15,-5 4-21 0,5-4-29 0,-9 0-37 0,9-1-41 0,-7 0-44 16,7-3-70-16,0-1-82 0,-5-1-72 0,5 2-60 0,0-6-18 0,0 6 4 0,0-6 17 15,0 0 23-15,0 0 34 0,-6-6 39 0,-2 6 46 0,8-6 52 0,0 2 54 16,0-7 56-16,0 2 68 0,0 5 76 0</inkml:trace>
  <inkml:trace contextRef="#ctx0" brushRef="#br0" timeOffset="123944.09">31357 12793 85 0,'-5'-4'158'0,"5"-1"50"0,-6 1 42 0,6-1 38 0,-7-1 41 0,7 6 36 0,0 0 37 0,0-4 36 0,0 4 33 0,0 0 31 0,0 0 34 16,0-6-61-16,0 6-115 0,0 0-65 0,0-5-43 0,0 5-28 0,0-4-21 0,7 4-17 0,-7-5-18 0,0 1-16 0,6-2-15 0,-6 2-13 0,5 4-15 0,-5-5-14 0,8-1-11 0,-8 3-9 15,8-4-8-15,-3 2-5 0,-5 1-4 0,8 4-2 16,-8 0-7-16,5-5-6 0,0 5-7 0,-5 0-9 0,9 0-5 0,-9 0-7 0,5 0-7 0,-5 5-4 0,7-1-6 16,-7 1-1-16,6 2-4 0,2 2 0 0,-8-4-1 0,6 5 0 0,1-1-2 0,-7 6-1 15,5 0 2-15,-5-6 0 0,0 5 0 0,7 0 0 0,-7 1 2 0,0 4-1 16,0-4 2-16,0 0-3 0,0 0-1 0,0 4 0 0,0-4-2 0,0 0-3 16,0 0-1-16,0 0-2 0,0 0-3 0,-7-5 0 0,7 3-1 0,0-2 0 15,0-2 1-15,0 0-2 0,0 3 3 0,0-3-6 0,0 0-4 0,0-5-3 16,0 2 3-16,0 3 1 0,0-3 6 0,0 0 3 0,0-6 0 0,0 4 5 0,0-4 3 0,0 0 4 15,0 0 3-15,0 0 5 0,0 0 5 0,0 0 10 0,0 0 10 0,0 0 8 16,0 0 9-16,0 0 0 0,0 0 1 0,0 0 1 0,0-4 0 0,-5-2 0 16,5 0 4-16,0 2 2 0,0-1 3 0,0-5-2 0,0 5 1 0,0-4-2 0,0-1-5 15,0 1-6-15,0-3-7 0,0 3-4 0,0-4-2 0,5 2 3 0,-5-4-5 16,0 0-4-16,7 2-9 0,0-2-6 0,-7-1-6 0,7 2-6 0,-1-5-2 16,1 4-4-16,7-6-2 0,-9 8-2 0,0-2-1 0,8 0 2 0,-5 0-5 0,5 2 2 15,-7 2-1-15,2 1 1 0,4 1-1 0,-6 4 1 0,1 1-4 0,0-2 1 16,0 2-1-16,-2 4-1 0,3 0-2 0,-3 0 1 0,3 4 3 0,-2 2 1 15,-1-2 2-15,-5 5 0 0,7 2 2 0,2-1 1 0,-4-1 2 0,-5 6 3 0,6 0-1 0,-6 0 2 16,7 0 3-16,-7 3-2 0,5-2-1 0,-5 2-3 0,0-3-5 0,0 4-6 16,0-4-4-16,0 4-13 0,0-4-10 0,0 0-13 0,0 0-15 0,0 0-15 15,0-6-18-15,0 6-20 0,0-5-24 16,0-1-24-16,-5 6-25 0,5-6-23 0,0 3-21 0,0-3-37 0,0 0-45 0,0 1-39 0,0-5-37 0,5-1-32 0,-5 7-27 0,0-7 6 16,0 2 18-16,0-6 30 0,0 9 35 0,0-9 37 0,0 4 40 0,0-4 38 15,0 0 40-15,9 0 48 0,-9-4 51 0,7 4 49 0,-2-9 63 0</inkml:trace>
  <inkml:trace contextRef="#ctx0" brushRef="#br0" timeOffset="124276.01">31757 12994 0 0,'0'-15'2'0,"5"0"112"0,-5 6 72 0,7-5 52 0,-7-1 42 0,7-5 36 0,-7 7 30 0,0-8 31 0,5 0 30 0,-5 8 30 0,8-8 29 0,-8 7 29 0,7-5 28 0,-7 4-74 0,6 5-132 0,-6 1-74 0,6 0-42 0,-6-1-28 0,0 5-18 0,0-1-14 16,0 6-15-16,0-3-16 0,0 3-18 0,0 0-17 0,0 0-16 0,0 0-12 0,0 0-10 0,0 3-8 0,0 3-6 0,7-1-4 0,-7 5-4 0,0-1-3 15,0 0 0-15,0 1 1 0,0 1 0 0,0 2 6 0,0 2 2 0,-7 0 2 16,7 0 2-16,0-2-3 0,0 2-4 0,0 0-7 0,0 0-2 0,0 0-4 0,0 0-5 15,0 0-3 1,0-1-2-16,0-5-1 0,0 6 2 0,0 0-1 0,0 0 0 0,0 0-1 0,7 0 1 0,-7-6 0 0,5 6-1 0,-5-6 2 0,8 1 2 0,-2-1 0 16,1 3 2-16,-7-3 0 0,6-5 0 0,-1 5 3 0,2-3-1 0,2-1 6 15,-4-1 6-15,2-4 4 0,-7 0 9 0,6 0 8 0,0 0 10 0,2 0 6 0,-8 0 7 16,7-4 3-16,-2-1 7 0,1-1 3 0,-6 2 6 0,8-1 0 0,-8-4 0 16,5 5-2-16,-5-8-4 0,8 3-7 0,-8-1-5 0,5-4-11 0,2 4-8 0,-7-5-9 31,7 0-9-31,-7 2-6 0,7-8-8 0,-7 6-5 0,6 1-7 0,-6-5-4 15,7-2-5-15,-7 8-5 0,6-8-7 0,-6 6-6 0,0-3-5 0,7 2-9 0,-7 7-6 16,0-6-11-16,6 6-12 0,-6 3-21 0,0-3-25 0,0 5-26 0,5-1-27 16,-5-1-35-16,0 6-36 0,0 0-36 0,0 0-39 0,0 0-51 0,0 0-55 0,0 0-56 15,-5 6-54-15,5 3-9 0,0-4 14 0,-6 5 30 0,6-6 37 0,0 7 44 16,0-2 42-16,-7-3 49 0,7 3 51 0,0 1 50 0,-6-7 52 0,6 3 56 0,0-1 69 16</inkml:trace>
  <inkml:trace contextRef="#ctx0" brushRef="#br0" timeOffset="124923.79">32076 12911 0 0,'6'-5'15'0,"-6"5"134"0,7-4 83 0,-2 4 58 0,-5-6 48 0,0 3 46 16,8-3 43-16,-8-3 42 0,0 3 43 0,0-4 37 0,6 5 34 0,-6-4 30 0,0-1 27 16,0 1-98-16,0 3-169 0,0-3-95 0,0-2-56 0,0 1-34 0,0 6-20 15,0-5-22-15,0 4-22 0,0-5-22 0,0 4-22 0,0 1-16 0,0 5-13 0,0-4-13 16,0 4-11-16,0 0-9 0,0 0-8 0,0-5-8 0,0 5-7 0,0 0-9 16,0 0-10-16,0 0-4 0,0 0-3 0,0 0-3 0,0 0-1 0,0 5-1 0,0 4 1 15,0-3 1-15,0 4 1 0,0-1 3 0,0 0 2 0,0 6 3 0,0 0 6 0,5-6 3 16,-5 7 9-16,0-2 2 0,0 5 2 0,0-4 1 0,0 0-1 0,8 0-1 15,-8 4-1-15,0-4 0 0,0 0-1 0,5 0-1 0,-5 0-4 0,0-2 1 0,0 2-1 16,7 0-3-16,-7 0 0 0,0-6-3 0,9 1 2 0,-9-1-3 16,0 3 1-16,0-3-1 0,5-5 2 0,-5 1 4 0,0-1 5 0,0-4 6 0,0 0 6 15,0 6 7-15,0-6 8 0,0 0 8 0,0 0 6 0,0 0 2 0,0 0 3 0,0 0 2 16,0 0 0-16,0-6 2 0,0 2-1 0,0-1-3 0,0 1-3 0,0-5-4 16,0 3-2-16,0 0-3 0,-5-3-4 0,5-1-3 0,0 5-2 0,0-4 0 15,0-1 1-15,0 1-2 0,0-3 0 0,0 3 0 0,0 0 5 0,0 0-2 0,0-1 5 16,5-5-6-16,-5 0-1 0,0 6-5 0,5-6-6 0,-5-1-1 0,8 2-4 15,-3 1-3-15,-5-2-4 0,8-1-3 0,-2 5-1 0,1-2-3 0,-7 4-7 0,6-3-1 16,2 3-3-16,-3 0-2 0,-5 3-2 0,0 2-4 0,8-1-4 0,-8 5-2 0,0 0-4 16,5 0 2-16,-5 0 0 0,7 0 0 0,-7 5 1 0,7-1 0 0,-2 2 3 15,-5-2 1-15,7 7-3 0,1-2 2 0,-3 0 0 0,-5 3 1 0,7-5 0 0,-7 8 1 16,7-3-2-16,-7 3-1 0,5-6-5 0,-5 0 0 0,7 6-2 0,-7-5 1 16,0-1 1-16,9 1-3 0,-9-1-1 0,0 2 1 0,5-7 4 0,-5 7 2 0,0-7 6 15,6 7 5-15,-6-7 4 0,0 0 6 0,0 1 3 0,0-5 4 0,0 0 3 0,0 0 6 16,0 0 5-16,0 0 8 0,0 0 7 0,0 0 10 0,0 0 5 0,0 0 11 15,0 0 9-15,0 0 14 0,0 0 11 0,0 0 8 0,0 0 6 0,0 0-1 16,0 0 3-16,7 0-4 0,-7-5-2 0,0 1-3 0,0 0-3 0,0-7-6 0,-7 7-4 16,7-7-9-16,0 7-14 0,0-7-10 0,0 2-10 0,0-1-6 0,0-5-6 15,0 5-4-15,0-4 0 0,0 4-1 0,7-5-3 0,-7 0 2 0,0 0-3 0,5 2 0 16,-5-2-4-16,9 0 1 0,-9 0-1 0,5 2-3 0,2-2-5 0,-7 0-3 16,6 6-2-16,-1-1-5 0,-5-1-4 0,8 8-3 0,-8-4-9 0,0 2-5 15,0 1-6-15,0 4-2 0,0 0-1 0,8 0 0 0,-8 4 1 0,5 1 1 0,1 2 1 16,-6 2 5-16,7-4-1 0,-7 5 6 0,6 3 4 0,2-2 3 0,-8 4 7 15,7-2 3-15,-7-3 6 0,5 4 0 0,-5 1 1 0,6 1 0 0,-6-2-2 16,0 2 0-16,8-7 2 0,-8 6 2 0,0-2-2 0,0-2-3 0,0-1-2 0,0 5-6 16,5-6-10-16,-5 0-10 0,0 1-12 0,0 1-20 0,0-7-16 0,0 7-25 15,0-7-24-15,0 5-31 0,0-3-36 0,0 3-39 0,0-3-44 0,-5-3-67 16,5 3-81-16,0 0-57 0,0-2-45 0,-8-4-4 0,8 0 16 0,0 5 26 0,0-5 34 0,-6 0 38 16,1-5 43-16,5 1 45 0,0-2 49 0,0-3 51 0,0-3 54 0,0 3 67 15,0-4 80-15</inkml:trace>
  <inkml:trace contextRef="#ctx0" brushRef="#br0" timeOffset="125160.64">32524 12565 27 0,'7'-10'124'0,"7"-1"62"0,-7 7 53 0,-2-5 48 0,1 3 44 0,2 2 42 0,-3-1 40 0,3-1 33 0,-3 3 34 0,-5-4 34 0,7 2 29 0,-7 5-30 0,0-4-70 0,7 4-68 0,-7 0-69 0,0 0-48 0,5 0-34 0,-5 0-26 0,0 0-22 0,8 0-17 0,-8 4-14 0,7 1-15 15,-2-5-15-15,-5 10-10 0,9-4-8 0,-9-1-4 0,5 5-7 0,0-1-3 16,3 0-8-16,-3 0-4 0,-5 7-4 0,8-7-8 0,-2 6-12 0,1 6-8 0,-1-8-7 15,2 2-6-15,-3 6-4 0,-5-3-4 16,7 1-5-16,-1 2-10 0,-6-2-4 0,5 1-14 0,-5-1-16 0,0 0-23 0,0 7-22 0,0-7-32 0,-5 5-35 0,5-3-40 16,-6 1-42-16,-6 4-71 0,4-3-84 0,-5 3-103 0,-1 2-104 0,-4-4-42 15,4 1-7-15,-6-1 18 0,1 1 29 0,-7-5 39 0,8-1 42 0,-3 0 53 0,-6 1 55 0,9-4 59 16,-8-7 62-16,-1 0 74 16,3 1 81-16</inkml:trace>
  <inkml:trace contextRef="#ctx0" brushRef="#br0" timeOffset="126140.01">23114 14025 0 0,'7'0'15'0,"-2"0"109"0,3 0 66 0,-8 0 53 0,5 0 47 0,1 0 41 0,-6 0 39 0,0-5 32 0,0 5 32 0,0 0 30 0,0-4 28 0,0 4 15 0,8 0 11 0,-8 0-71 0,0-6-121 0,0 6-70 0,0 0-41 0,0-6-31 0,0 6-25 16,0 0-19-16,0 0-20 0,0 0-19 0,0 0-15 0,0 0-17 0,0 0-17 0,0 0-14 31,0 0-15-31,0 0-10 0,0 6-7 0,5-6-8 0,-5 6-6 0,0-2-7 16,7 5-3-16,-7 0-1 0,8 2-3 0,-2 5 3 0,0-2 3 0,1 0 7 15,-7 0 2-15,5 7 6 0,3-2 6 0,-8-1 0 0,6 3-1 0,-6-2-2 0,7 2 2 16,-7 1-3-16,0-1-1 0,6-1-6 0,-6-1-6 0,0 0-6 0,0 2 0 0,0-3-4 16,0 3 0-16,5-6-5 0,-5-2-5 0,0 2-4 0,0 0-2 0,0 0-3 15,7-6-1-15,-7 1-1 0,0-1-1 0,0-3 5 0,0 0 8 0,0-3 4 16,0 3 6-16,0-6 7 0,0 0 8 0,0 0 13 0,0 0 21 0,0 0 14 16,0 0 18-16,0 0 8 0,0 0 7 0,0 0 6 0,0 0 5 0,0-6 0 0,0 3 5 15,-7-3 1-15,7-4-1 0,0 5 0 0,0-5-4 0,-5 1-11 0,5 0-11 16,0-6-14-16,0 3-13 0,0-2-9 0,-6 0-4 0,6-1-2 0,0 0-4 15,0 0-4-15,6-3-2 0,-6 2-7 0,0-2-6 0,5 3-2 0,-5-6-7 0,7 6-5 16,2-3-3-16,-4 2-2 0,2-2-1 0,-1 3-4 0,0-1 1 0,1 7-3 16,6 0 0-16,-7 0-2 0,2-1 1 0,-3-1 0 0,10 7 4 0,-10-2 1 15,2 6 3-15,5-5 1 0,-4 5 5 0,5 0 1 0,-2 0 4 0,5 5 0 16,-4 1 3-16,-1-2 0 0,5 2 1 0,-5 3 3 0,2 0 0 0,0 1 0 16,1 1 1-16,-9 4-2 0,10-2 2 0,-10 2-3 0,9 0-2 0,-9 6-5 0,3-8-4 15,-8 8-5-15,7-3-1 0,-7 6-6 0,6-3-3 0,-6-2-5 0,0 5-6 16,0-3-6-16,-6-3-2 0,6 1-10 0,0 2-9 0,-7-2-2 0,7 2-2 0,0-3 2 15,-8-3 6-15,8 4-7 0,0-4-6 0,0 0-11 0,-5 0-11 0,5 0-15 16,5-6-20-16,-5 1-21 0,0-1-29 0,0 0-45 0,8-3-50 0,-8 4-65 16,7-5-68-16,-7-1-36 0,6 1-17 0,-6-1 5 0,6-4 20 0,-6 0 27 15,7 0 30-15,-7-4 36 0,5-1 38 0,4 1 44 0,-9-5 45 0,5-6 56 0,-5 3 58 16</inkml:trace>
  <inkml:trace contextRef="#ctx0" brushRef="#br0" timeOffset="126930">23740 14269 0 0,'0'-10'33'0,"0"5"150"0,5-1 85 0,-5 2 64 0,0 1 47 0,0-3 43 0,0 1 35 0,7-5 29 0,-7 0 28 0,0 0 24 0,0 0 19 0,6 6 21 0,-6-5 14 0,0 4-121 0,0-2-205 0,6 7-109 0,-6-3-55 0,0 3-35 0,0 0-22 0,0 0-16 0,0 0-13 15,0 0-12-15,0 0-7 0,0 0-6 0,0 0-7 0,0 0 0 0,0 0 0 0,0 3-1 16,0 4 1-16,0-2-1 0,0 4 1 0,0-5-1 0,0 6 3 0,0 0 1 16,0-6 2-16,7 12 1 0,-7-5 5 0,0-4 4 15,8 4 4-15,-8-1 2 0,5 5-2 0,-5-6-1 0,6 1-2 0,2-1-5 0,-8 2-4 0,5-1-6 16,2-1-1-16,1 0 0 0,4 1-2 0,-5-5 1 0,-2 4-5 0,9-3-1 15,-1 0-2-15,-8-2 0 0,11 1 2 0,-5-5 1 0,1 0 1 0,4 0 8 0,-5-5 8 16,2 5 4-16,0-4 3 0,1-2 2 0,-2 0 6 0,1-3 5 0,1 4 8 16,-1-5 11-16,-5 7 10 0,-3-7 9 0,8-1 5 0,-13 1 6 0,5 1 7 15,4 0 3-15,-2-1 4 0,-7-1 1 0,0 2 0 0,0-6 1 0,0 5-4 0,0-4-4 16,-7-2-8-16,7 7-9 0,-9-6-7 0,4 2-10 0,5-2-9 0,-7 0-9 16,1 6-6-16,1-6-8 0,-11 5-7 0,11-1-4 0,-1 2-6 0,-7 3-3 15,5-2 0-15,1 8-5 0,-5-5-2 0,5 5-3 16,2 0-4-16,-8 5-1 0,5-1-4 0,2 0 0 0,-6 2-5 0,3 3 1 0,4 2-1 0,-8 4 1 0,8-5-2 15,-4 3 2-15,2 1-2 0,2 2 2 0,-1-1 2 16,-1-1 2-16,1-4 2 0,-2 5 2 0,8-2 1 0,-5 2 3 0,5 0 2 0,0 0-1 16,0 0 5-16,0 0-1 0,0-5 3 0,5 5 2 0,-5-2 0 0,8-2 4 0,-8 4-1 15,13-6 1-15,-7 5 2 0,-1-4-2 0,11 0-1 0,-11-1-5 0,8 3-12 0,1-3-9 16,-2 0-12-16,2 1-21 0,-1-5-22 0,-1 5-13 0,0-4-9 0,3-3-7 16,-2 3-9-16,-2-2-6 0,5 1-7 0,-5-5-1 0,1 4 0 0,4-4 6 15,-5 0 13-15,2-4 12 0,-5 4 13 0,4-5 22 0,-6 1 27 0,8-2 21 0,-7-3 21 16,-2 3 27-16,9 2 25 0,-14-7 26 0,5 2 21 0,3 0 18 0,-3-1 14 15,-5 1 15-15,0-3 11 0,8 3 8 0,-8-4 9 16,0 2 5-16,0-5 6 0,6 2-1 0,-6 1-3 0,0-2-11 0,0-1-12 0,0 2-12 0,7-5-10 0,-7 4-8 16,0 0-8-16,0 2-6 0,0-2-10 0,6 3-8 0,-6 3-6 0,0 0-8 15,0-1-10-15,0 5-11 0,0 1-13 0,7-1-14 0,-7 5-14 0,0 0-12 16,0 0-12-16,0 0-7 0,0 0 1 0,0 5-4 0,0-5 0 0,6 9 0 0,-6-5-3 16,7 2 3-16,-1 3 0 0,-1 0 6 0,4 3 4 0,-2 3 7 0,-2-2 7 15,3 2 5-15,-3 0 9 0,9 0 0 0,-9-2-6 0,2 2 0 0,-1 0-6 16,2 0-7-16,-2 0-6 0,1 0-14 15,-2 0-11-15,4-2-13 0,-4 2-11 0,2 0-14 0,-1 0-13 0,1-6-10 0,-1 1-14 0,2-1-10 0,-8 3-15 0,5-9-9 16,0 7-6-16,3-5-2 0,-8-5 3 0,6 4 7 0,-6-4 9 0,7 5 14 16,-7-5 13-16,0 0 12 0,8-5 14 0,-8 5 10 0,0-4 16 0,5-1 9 15,-5 1 13-15,0-5 6 0,0 3 6 0,0-4 4 0,0-1 4 0,0 2 4 16,-5-4 1-16,5-2 1 0,0 3 1 0,-8-6 5 0,8 3 7 16,-7-1 8-16,7 2 8 0,-6-5 9 0,6 4 13 15,-8-4 12-15,3 4 16 0,5-3 13 0,-5-3 11 0,-3 8 14 0,8-8 14 0,-6 1 11 0,-1 6 13 0,7 0 7 0,-6-2 2 0,6 1 1 16,-7 6-3-16,7 0-7 0,-5 3-8 0,5 2-13 0,0-2-15 0,0 6-15 15,0 0-12-15,-9 0-13 0,4 6-17 0,5-2-12 0,-7 7-15 0,1-1-11 16,-2 3-12-16,2 1-9 0,-1 7-10 0,-6-7-3 0,7 6-2 0,1 1-2 0,-3-8-6 16,3 11-5-16,-2-3-11 0,-2-3-9 0,4 3-15 0,-1-2-12 0,6-4-12 15,-7 4-17-15,7 0-16 0,-6 1-23 0,6-5-28 16,0 4-30-16,-7-4-35 0,7 0-78 0,0 0-99 0,0-2-64 0,0 2-44 0,0-4-6 0,0-1 12 0,0-5 23 16,0 3 28-16,0-8 31 0,0 0 37 0,0 0 41 0,0 0 45 0,0-8 51 0,0-3 54 15,7 1 78-15,-7-5 93 0</inkml:trace>
  <inkml:trace contextRef="#ctx0" brushRef="#br0" timeOffset="127192.57">24625 14098 0 0,'5'-5'9'0,"3"-1"133"0,-1-2 97 0,-2-2 68 0,2-1 53 0,0-3 41 0,-2 4 39 0,-5-4 33 0,8-2 34 0,0 7 33 0,-3-6 29 0,-5 6 31 0,6-7 30 15,-6 7-86-15,7 4-153 0,-7-5-99 0,0 6-78 0,5-1-36 0,-5 5-20 0,0 0-13 0,0 0-11 0,0 0-13 0,-5-4-16 31,5 4-18-31,0 0-16 0,0 0-21 0,0 4-18 0,0-4-15 0,-7 5-10 0,7-1-13 16,0 2-9-16,0 3-6 0,0 0-4 0,-6 7-6 0,6-1 2 0,0-1-1 16,0 6 5-16,0-2 3 0,0 9 7 0,0-5 7 0,0-2 6 0,0 5-5 15,-5-1-8-15,5 1-14 0,0-1-21 0,0 6-12 0,5-6-13 0,-5 1-14 16,0-1-14-16,0 1-16 0,0 3-17 0,6-2-21 0,-6-7-23 0,7 5-30 0,-7-3-36 16,5-3-56-16,-5-3-66 0,9 1-72 0,-9-3-70 0,5 1-22 0,-5-4 5 15,0 1 19-15,0-1 25 0,0-5 32 0,0-5 34 0,0 4 39 0,0-4 41 0,0 0 50 16,-5 0 51-16,5 0 66 0,-9-4 70 0</inkml:trace>
  <inkml:trace contextRef="#ctx0" brushRef="#br0" timeOffset="127373.28">24606 14415 0 0,'-8'-9'14'0,"8"5"133"0,0-2 81 15,0 1 63-15,-8 1 48 0,8-2 44 0,0-3 42 0,0 3 37 0,0 1 35 16,0 1 31-16,0-5 27 0,0 3 28 0,0 2 23 0,8-7-95 0,-8 7-168 16,8-2-92-16,-8-3-56 0,5 4-36 0,-5 1-24 0,7-2-19 0,0-3-20 15,-2 3-18-15,3 3-15 0,-1-3-12 0,-2 0-10 0,2 2-11 0,0-1-8 0,-2-1-22 16,11 6-25-16,-11-4-29 0,8 4-34 0,-8-3-32 0,9 3-34 0,-7 0-39 15,-1 0-39-15,8 0-83 0,-7 0-101 0,5 3-79 0,-6-3-62 0,0 0-18 16,2 4 5-16,4-4 24 0,-6 0 34 0,2-4 42 0,-3 4 44 0,-5-3 47 0,8-8 51 16,-3 7 52-16,3-8 55 0,-8 3 79 0,6 0 87 0</inkml:trace>
  <inkml:trace contextRef="#ctx0" brushRef="#br0" timeOffset="127896.47">25243 14263 0 0,'8'-4'11'0,"-3"-1"126"16,-5-1 70-16,0-1 51 0,6 1 42 0,-6-3 37 16,0-3 37-16,0 8 36 0,-6-6 36 0,6-4 35 0,0 5 31 0,-5-6 30 0,5 4 31 0,-8-2-90 0,8-2-158 15,-8 5-82-15,8-5-39 0,-5 0-27 0,5 6-15 0,-6-7-20 0,6 7-18 16,-7-6-16-16,7 6-18 0,-5 0-14 0,-4 3-17 0,9-4-13 0,-7 5-16 0,2-1-10 16,5 3-7-16,-6 3-8 0,1-6-6 0,-3 6-4 0,0 6-2 0,3-6 0 15,-9 3-3-15,9-3-1 0,-10 11-4 0,1-7 0 0,9 8-3 0,-8-3 2 16,0 0 1-16,0 1 1 0,-1-1 1 0,2 3 0 15,6 2 3-15,-8-6 2 0,7 3-2 0,2-2 1 0,-8 1-1 0,13 1 0 0,-6-1-2 0,-2-1-2 16,8 0-2-16,-5 0 0 0,5 3 0 0,0-3 1 0,0 1 1 0,0-1 3 0,0 0 3 16,0 7 2-16,5-5 3 0,3-4 6 0,-2 8 3 0,-1 0 5 0,3-4 6 15,4 3 7-15,-3 0 7 0,2-4 6 0,1 5 4 0,9 0 2 16,-7-6-1-16,-1 6 1 0,6 0-2 0,1-1-2 0,-8 0-3 0,8 1-3 16,-7-3-1-16,5 1-5 0,-4 2-7 0,-1-6-4 0,-8 6-6 15,11-5-5-15,-11-1-6 0,1-4-3 0,-6 5 0 0,8-5 2 0,-8 5-2 0,0-4 2 0,0-1-2 0,-8-1-1 16,8 5-4-16,-6-3-10 0,1-2-11 0,-3 1-15 0,0 1-15 0,-3 3-16 0,-1-3-17 15,-4-2-18-15,11 1-23 0,-14-1-25 0,11-4-32 0,-4 6-39 0,0-3-41 16,-3-3-63-16,1 6-73 0,4-6-57 0,2 0-46 0,-5 0-5 0,7 0 13 0,-1 0 25 16,2-6 30-16,-4 6 35 0,4-3 37 0,-2-3 42 0,7 2 47 0,0-1 48 0,-6-5 53 15,6 1 65-15,6 3 75 0</inkml:trace>
  <inkml:trace contextRef="#ctx0" brushRef="#br0" timeOffset="128662.92">25457 14269 0 0,'15'0'23'0,"-3"0"144"0,0 0 88 0,-4 0 64 0,-1 0 51 0,-7 0 45 15,6 0 44-15,-6 0 37 0,0-6 35 0,0 6 30 0,0 0 26 16,0 0 22-16,0-4 20 0,0 4-112 0,0 0-187 16,0 0-105-16,0 0-66 0,0 0-35 0,0 0-23 15,0 0-21-15,0 0-20 0,0 0-16 0,0 0-16 0,0-5-8 0,0 5-7 0,0 0-7 0,0 0-3 0,0 0-7 0,0 0-5 0,0 5-2 0,-6-5-6 16,6 4-2-16,0-4-3 0,-7 6-6 0,7 0-3 0,-8-3-5 16,8 8-6-16,0-7-1 0,0 2-6 0,-5 3-2 15,5 0-1-15,0-3-5 0,0 4-4 0,0-5-6 0,0 5-1 0,5-1 0 0,-5-5-4 16,0 1 4-16,8 4 2 0,-8-3 3 0,7 0 5 0,-1-2 1 0,-6-4 7 0,6 5 4 15,1-5 8-15,-2 6 5 0,3-6 5 0,5 0 9 0,-7 0 5 16,1-6 5-16,7 6 3 0,-9 0 5 0,3-5 5 0,2 1 1 0,-1-2 7 0,-4 0 6 0,10 3 8 16,-9-3 13-16,0 1 11 0,1 1 12 0,-7-5 8 0,5 3 9 0,2-3 6 0,-7 3 6 0,0-4 5 15,7 5 4-15,-7-4 3 0,0-1-4 0,-7 1-2 0,7 0-6 16,0-7-11-16,-7 5-14 16,2-2-13-16,-2 4-14 0,7-7-12 0,-12 2-11 0,4 4-9 0,1-4-8 0,2 4-9 0,-9-5-5 0,9 6-6 0,-8 3-5 0,5-3-1 15,-5 3-3-15,7 2-4 16,-7-2-5-16,5 6-4 0,-4 0-5 0,6 6-6 0,0-2-6 0,-1 2-3 0,-6-1-6 0,6 5-4 0,0-1-3 0,2 0-2 0,-2 7 1 15,-1-7-2-15,8 6 2 0,-6-1 3 0,6-4 3 0,-6 5 8 0,6-2 7 16,-7 8 4-16,7-6 6 0,0 0 6 0,0-2 6 0,0 2 5 0,7 0 5 16,-7-6 4-16,6 6 5 15,-6 0 3-15,6-5 4 0,2 1 2 0,4 2 3 0,-5-4 1 16,0 3 2-16,6-3 0 0,-6-3 4 0,5 3-2 0,0-5 3 0,2 1 0 16,-1-1 0-16,8 2 1 0,-8-1 0 0,-3-5-2 0,11 0 0 0,-7 0-1 15,4 0 2-15,-4 0 1 0,6-5 0 0,-1-1-1 0,-1 2 1 0,3-1 0 0,-2 1 2 16,1-5 1-16,7-3 3 0,-8 3 1 0,2-1 7 0,-3-4 8 0,3-1 8 15,-3 5 10-15,1-5 8 0,-6-3 12 0,0 3 11 0,8-1 6 0,-10 2 13 16,4 0 8-16,-9 0 6 0,7-7 6 0,-8 8 2 0,3-8 0 0,-2 6-6 16,-6-4-4-16,0-2-9 0,7 7-10 0,-14-5-11 0,7 0-13 0,0-1-12 0,-6 1-12 15,-2-2-9-15,3 6-12 0,-2-3-9 0,1 2-9 0,0 1-10 0,-1 6-7 16,-1 0-4-16,3 0-6 0,-1 2-6 0,-2 4-4 0,-5-3-5 0,6 6-7 16,1 6-1-16,-7-3-3 0,8 4 1 0,-3 2-1 0,-5 0 0 0,7 0 2 15,1 6 3-15,-2 1 3 0,-7-2 4 0,7 1 4 0,1 1 3 0,6 2 5 0,-5-3 2 16,-4 0 6-16,2-5 2 0,7 5 3 0,0-2 0 0,-5-2 1 0,5-1 3 15,0-1-3-15,0 0 2 0,0 1 1 0,0-5 0 0,5 4 2 0,-5-3-1 16,0 0 3-16,7 3 2 0,-7-3 0 0,9-3 2 0,-9 1-1 0,5 2 2 0,1 3 0 16,-6-3 1-16,7 0 1 0,-2 3 8 0,4-4 7 0,-2 5 10 15,-2-6 5-15,1 5 6 0,1 2 7 0,-1-7 3 0,2 7 7 0,-3-1 3 0,2-7 4 0,-1 7 5 16,0 1 1-16,1-2 5 0,1-3 3 0,-3 3-3 0,3 1-9 0,-2-1-6 16,-1 0-4-16,3 3-10 0,-1-3-5 0,-7 1-3 0,6-1-8 0,0 6-4 15,-6 0-3-15,7 0-3 0,-7-2-2 0,0 2-3 0,0 6-5 0,0-3-3 16,0-3-1-16,0 6-1 0,0-2 1 0,-7 5-2 0,7-5 2 0,-6 1-2 0,0-1-2 15,6 0-6-15,-7 1-3 0,-1 1-9 0,3 2-9 0,-1-2-12 0,-2-7-10 16,3 5-12-16,-3 2-14 0,1-8-14 0,1 2-16 0,0-1-20 0,-1-4-21 16,2 1-22-16,-3-3-26 0,2 3-31 0,-1-7-35 0,1 1-68 0,-6 1-84 0,3-6-70 15,4 0-58-15,-2 0-11 0,7 0 10 0,-6 0 23 0,1-6 31 0,5-3 35 16,0 4 38-16,-9-5 43 0,18 1 44 0,-9-7 53 0,5 2 55 0,1-1 73 16,1 2 81-16</inkml:trace>
  <inkml:trace contextRef="#ctx0" brushRef="#br0" timeOffset="129128.29">26207 14289 0 0,'5'-11'17'0,"3"-4"140"0,0 0 90 0,-8 8 63 0,5-4 48 0,3-5 39 0,-8 7 33 0,5 0 32 0,-5-6 32 0,0 6 30 0,5-7 33 0,-5 7 28 0,0-6 31 0,9 6-94 0,-9-1-168 0,0-1-100 0,5 2-65 0,-5 3-30 16,0-2-10-16,0-2-6 0,0 6-4 0,0-3-8 0,-5 2-8 0,5 1-10 0,0-1-11 16,0-1-14-16,0 6-15 0,0 0-15 0,0 0-13 0,0 0-14 15,0 0-13-15,0 0-13 0,0 0-14 0,0 0-10 0,0 0-7 0,0 0-6 0,-9 6-4 0,9-1-1 16,0-1 0-16,0 1-2 0,0 6 2 0,0-1 1 0,0-2 5 0,0 7 4 15,0 0 4-15,9 0 5 0,-9 0 5 0,0 0 6 0,5 0 0 0,-5 4 2 16,7-5 0-16,-1 6-2 0,-6-6-5 0,8 5-6 0,-2-4-9 0,1 0-13 16,-7 4-10-16,5-4-11 0,-5 0-8 0,8 0-8 0,-8 3-7 0,6-6-3 15,-6 3-7-15,0-2-2 0,0-4-4 0,0 3 3 0,0-3-1 0,0 1 10 16,0-5 10-16,0-1 9 0,0 1 14 0,0-1 11 0,0-4 14 0,0 6 11 0,0-6 14 16,0 0 17-16,0 0 17 0,0 0 18 0,0 0 16 0,0 0 18 0,0 0 13 15,0 0 9-15,0 0 4 0,-6 0 2 0,6 0 4 0,0-6 0 0,0 2 2 16,-8-1 1-16,8 1-1 0,0-1-8 0,0-5-9 0,0 4-16 0,-5-3-9 0,5 3-13 15,0-3-12-15,0 0-6 0,0-6-4 16,0 5-3-16,0 1-4 0,0-6-4 0,0 0-5 0,0 0-7 0,5 0-7 0,-5 2-4 16,8-2-5-16,-8-6-3 0,6 6-4 0,1-3-5 0,-1 2-5 0,-1-2-2 15,2-1-5-15,-7-2-3 0,14 6 0 0,-9 2-3 0,3-2-1 0,-3 4-3 0,3-4 2 16,0 11 1-16,-3-5-1 0,1 4 2 0,2 1 0 0,-3 4 6 0,8 0 6 0,-6 4 4 16,5-4 2-16,3 10 5 0,-10-6 7 0,9 6 1 0,-2 4 1 0,2-4 3 0,-8 5 0 15,6 0-2-15,2 3-3 0,-7-2-8 0,-1 3-8 0,-1 1-16 0,3 1-18 16,0-8-20-16,-3 8-21 0,2-3-24 0,-7 1-20 0,0 2-27 0,6-3-26 0,-6-3-28 15,6 6-23-15,-6-6-26 0,0-2-22 0,0 2-35 0,8 0-42 0,-8-5-40 16,0-1-37-16,7 0-22 0,-7-3-12 0,0-1 14 0,5-1 26 0,-5-4 33 0,0 6 36 16,0-6 40-16,0 0 38 0,6-6 40 0,-6 2 39 0,8-1 49 0,-8-1 50 0</inkml:trace>
  <inkml:trace contextRef="#ctx0" brushRef="#br0" timeOffset="129475.92">26670 14278 0 0,'0'-9'14'0,"0"-1"130"0,0-1 79 16,0-2 58-16,0 4 49 0,5-7 44 0,-5 2 43 0,0-1 36 0,0-1 38 0,8 2 33 0,-8 1 33 0,0-8 30 0,6 6 30 0,-6 0-92 0,7 7-163 0,-7-2-87 0,6-1-52 0,-6 2-35 0,0 4-23 0,5-1-24 0,-5 2-21 0,0 4-17 0,0 0-12 0,0 0-14 0,0 0-14 0,0 4-11 0,8 2-10 0,-8-1-9 0,0 4-7 0,0-2-8 0,8 2-4 0,-8 4-2 0,0-2 1 0,0-2 0 15,5 7 0-15,-5-1-4 0,0-2-3 0,0 1-1 0,0 2-2 0,0-1-2 0,0-1-1 16,0 2-3-16,0-1 0 0,-5-2-5 0,5 2-2 0,0 0-7 0,0 0-5 16,0-2-1-16,0 2-3 0,0 0-4 0,0-6-1 15,0 6 0-15,5-6-1 0,-5 3 1 0,8-3-1 0,-8 1 3 0,5-6 1 0,0 1 3 16,4 0 3-16,-2-1 7 0,-2 2 5 0,1-6 8 0,7 0 5 0,-5 0 8 0,-3 0 7 0,9-6 6 15,-9 2 8-15,10-1 5 0,-10 0 3 0,4 1 6 0,1 0 5 16,-2-7 6-16,5 1 4 0,-7 1 6 0,1-2 3 0,-1 1-1 0,7 1 1 0,-13 0-2 16,7-7-6-16,-1 2-4 0,1 0-6 0,-7 0-6 0,7-2-8 0,-7-2-12 15,0 3-16-15,0-6-11 0,0 2-17 0,0-2-14 0,0 7-14 0,0-5-12 16,0 4-12-16,0-4-13 0,0 4-13 0,0 1-14 0,-7 3-21 0,7 6-20 0,0-4-23 16,0 3-22-16,0 2-19 0,0 4-49 0,0 0-63 0,0 0-61 0,0 0-63 0,0 0-55 15,7 0-53-15,-7 4-10 0,7 2 13 0,-7 3 24 0,5-4 36 0,-5 6 39 16,8-6 45-16,-3 4 44 0,-5 1 49 0,6-5 65 0,2 4 70 0,-8-3 64 15,5-2 72-15</inkml:trace>
  <inkml:trace contextRef="#ctx0" brushRef="#br0" timeOffset="130144.95">27170 14190 0 0,'0'10'27'0,"0"-10"148"0,8 5 94 0,-8-5 68 0,0 0 55 0,0 0 47 0,0 0 43 16,-8 0 39-16,8-5 35 0,0 1 34 0,0-2 28 0,-7 2 25 0,7-5 27 16,0 4-115-16,0-5-192 0,-5-1-115 0,5 7-72 0,0-5-42 0,0-1-27 0,-6-1-21 15,6 7-17-15,0-7-17 0,0 2-11 0,0 3-10 0,-6-2-11 0,6 3-6 16,0-4-7-1,0 2-6-15,0 2-4 0,0 5-4 0,0-4-4 0,0 4-4 0,0 0-3 16,0 0-6-16,0 0-5 0,0 0-7 0,0 0-9 0,0 0 1 0,0 0 0 0,6 0 1 0,-6 4 0 0,0-4 1 0,6 5 1 0,-1 6 4 16,2-6 3-16,1 4 2 0,-2 1 6 0,7-1 4 15,-8 6 7-15,3-4 5 0,0 2 9 0,3-3 1 0,-4 4 0 0,-1 2-1 0,2-1 0 0,-1-6-2 0,-2 6 1 16,-5-5-1-16,6 4-3 0,-6-4-4 0,0 5-5 0,0-6-3 0,0 2-4 0,0-1-3 16,0-6-4-16,0 5-1 0,0 2-2 0,0-7-2 0,-6 2 1 0,6-1-1 15,0-1 1-15,0 2 0 0,0-3 4 0,-5-3 5 0,5 0 7 0,0 6 7 31,0-6 7-31,0 0 10 0,0 0 5 0,0 0 11 0,0 0 10 0,0 0 6 0,0 0 6 16,0 0 3-16,0 0 2 0,-7 0 5 0,7-6 0 0,-8 6 5 0,8-3 4 16,0 3 1-16,-6-6 5 0,6 2-2 0,0-1-1 0,-7 5-2 0,7-6-7 0,-6 2-1 15,6-2-3-15,0 1-2 0,0-4 1 0,-5 5-5 0,5-2-2 16,0-3-4-16,0 0-8 0,0-3-5 0,0 3-8 0,0-1-6 0,5 1-9 16,-5-6-6-16,0 5-5 0,6-4-5 0,1-1-7 0,-1-1-4 0,2 2-4 0,-1 1-8 15,-2-2-1-15,9-1-5 0,-9 2 0 0,8 0-2 0,1 4-2 16,-9-1 1-16,10 2 3 0,-2 4 2 0,-7-1 1 0,7 2 3 0,0-1 4 0,0 5 4 15,1 5 4-15,-2-1 4 0,-1 2 3 0,5 3 1 0,-3-4 2 0,-2 11 1 16,4-7-1-16,-10 6-2 0,9 0-4 0,-9 0-6 0,3-2-4 0,5 2-9 0,-13 1-5 16,6-2-11-16,1 5-8 0,-7-4-6 0,0 0-8 0,0-2-3 0,0 8-4 15,0-6-2-15,-7 0-2 0,7-6 4 0,-6 6 3 0,6-5 7 0,-8-1 5 16,8 0 8-16,-5-3 8 0,5 3 9 0,-8-3 9 0,8-3 9 0,0-3 10 16,-5 6 14-16,5-6 14 0,0 0 14 0,0 0 14 0,0 0 14 0,0 0 12 0,0 0 11 15,0 0 10-15,0 0 4 0,0 0 3 0,0 0-1 0,-7-6 0 0,7 6 0 16,0-3-4-16,0-3-3 0,-7 1-7 0,7 1-9 0,0-2-7 0,-5-3-9 0,5 5-8 15,0-7-7-15,-7 1-6 0,7 1-2 0,0 0 0 0,-8-1 3 0,8-1 2 0,0-4 2 16,0 0-2-16,0 8 2 0,0-14 2 0,0 6-3 16,0 0-3-16,0-3-2 0,8-3-3 0,-8 2-1 0,7 0-4 0,-7-1-3 15,5 1-3-15,2-2-5 0,0-3-6 0,-2 11-5 0,3-8-7 0,-3 2-8 0,9 5-4 16,-7 4-5-16,-1-1-2 0,7 1-3 0,0 1-3 0,-8 5-2 0,9 4-2 0,1 0 0 16,-3 4 4-16,0 1 3 0,9 5 3 0,-8-1 6 0,1 0 7 0,4 12 3 15,-5-8 6-15,6 14 2 0,-6-9 1 0,2 6 0 0,-4 1-2 0,2-6-2 0,-5 7-5 16,-3-3-13-16,3 3-11 0,-2-3-16 0,-6-3-16 0,5 4-20 0,-5 1-18 15,-5-5-21-15,5-1-22 0,0 0-24 0,-6-4-26 0,6 4-31 0,-8-5-35 16,8 2-45-16,-5-5-55 0,-3 2-80 0,8 2-88 0,-5-6-28 0,5 3-1 16,-8-8 22-16,8 1 27 0,0-1 37 0,0-4 36 0,0 0 41 0,0 0 45 0,0 0 47 15,8 0 52-15,-3-4 58 0,3-5 67 0</inkml:trace>
  <inkml:trace contextRef="#ctx0" brushRef="#br0" timeOffset="130520.73">27953 14299 0 0,'0'0'37'0,"0"0"156"0,0 0 87 0,0 0 65 0,0-6 51 0,0 2 45 0,5-1 38 0,-5-4 36 0,0-3 36 0,0 3 32 0,0-1 27 0,8 7 28 0,-8-8 23 0,7 7-125 0,-2-2-209 0,-5 0-112 0,7 2-56 0,0-1-33 0,-7 0-23 0,5 5-16 0,3-4-14 0,-2-2-12 0,7 6-14 0,-8-4-10 0,3 4-9 0,5 0-8 15,-6-5-4-15,4 5-6 0,5 0-5 0,-3 0-2 0,-2 0-3 16,-3 5-1-16,4-5-3 0,2 0 0 0,-1 4-2 0,0-4-8 0,-7 6-11 0,7-6-15 0,0 4-20 16,-5-4-20-16,2 5-23 0,-10-5-23 0,9 5-22 0,-4-5-24 15,2 4-27-15,-7-4-24 0,0 0-24 0,6 0-17 0,-6 0-19 0,0 0-37 0,0 0-45 16,0 0-30-16,0 0-23 0,-6-4 5 0,6 4 15 0,0-5 38 0,0 0 49 0,-7-5 63 15,7 6 67-15,-5-5 57 0,5 4 56 0,-9-5 41 0,9-1 38 0,0 7 59 0,-5-5 73 16,5-1 66-16,0-1 67 0,-5-4 53 0,5 6 43 0,0-1 20 0,-8 1 10 16,8 0-14-16,0-3-26 0,-6-3-21 0,6 11-23 0,0-5-12 0,-7 4-9 15,7-5-17-15,0 4-21 0,0 6-22 0,0-4-26 0,0 4-24 0,0 0-29 16,0 0-25-16,-8-5-28 0,8 5-26 0,0 0-21 0,0 0-16 0,0 5-17 16,0-1-12-16,-5 2-13 0,5 4-5 0,0-1-4 0,0 6 3 0,-6-1-1 15,6 2 3-15,-8 3 3 0,8 1 4 0,0-1 3 0,-5 0 4 0,5 2 6 16,0 3-2-16,0-6-2 0,0 3-12 0,0 3-13 0,-7-5-21 0,7 2-16 15,0 3-23-15,0-5-26 0,7-4-27 0,-7 3-28 0,0 3-36 0,0-2-39 0,0-4-46 16,5 0-49-16,-5 0-69 0,0-2-77 0,8-2-62 0,-8-1-54 0,0-1-6 16,6-3 17-16,-6-2 30 0,0 1 36 0,0-5 42 15,0 0 47-15,0 0 51 0,5-5 54 0,-5 1 57 0,8-5 59 0,-1-7 66 0,-7 5 76 16</inkml:trace>
  <inkml:trace contextRef="#ctx0" brushRef="#br0" timeOffset="130927.66">28468 14200 0 0,'0'0'59'0,"0"0"128"0,6 5 74 0,-6-5 55 0,0 0 40 15,0 0 34-15,0 0 31 0,0 0 26 0,0 0 25 0,0 0 28 16,0-5 23-16,0 5 11 0,0 0 3 0,6-4-100 0,-6 4-157 0,0 0-81 0,0-6-48 16,7 6-19-16,-7 0-6 0,5-4-3 0,-5 4-4 0,8 0 2 0,-2-5-2 0,1 5-3 15,-1-4-2-15,-1 4-5 0,2-5-9 0,2-2-9 0,3 7-11 0,-6-3-9 16,8 3-6-16,-2-6-6 0,2 6-9 0,-1-5-4 0,-1 5-7 0,2-4-7 16,-1 4-5-16,0-6-12 0,6 3-10 0,-6 3-14 0,0-6-15 0,1 2-15 15,-2 4-13-15,1-5-15 0,-7-1-15 0,7 6-11 0,-6-4-16 0,-1 4-16 0,0-6-19 16,2 1-21-1,-8 1-21-15,7 4-19 0,-7-5-20 0,0-1-7 0,0 2-6 0,0 0 1 0,0-6 5 0,0 6 6 0,-7-3 10 0,7-2 12 0,0 4 14 16,-8-5 18-16,8 5 20 0,-6-4 28 0,0-1 28 0,6 4 35 0,-7-3 39 0,2 3 36 16,5 3 34-16,-8-7 33 0,8 5 33 0,-6 1 25 0,-1-8 20 0,7 9 22 15,-6-3 19 1,6 1 19-16,-7 1 18 0,2-2 12 0,5 2 5 0,0-1 2 0,-9 5-5 0,9-4-7 16,0-1-11-16,-5 5-17 0,5-7-18 0,0 7-17 0,0 0-17 0,0 0-20 0,0 0-19 0,0 0-21 15,0 0-17-15,0 0-20 0,0 0-18 0,0 0-9 0,-5 0-6 0,5 7-33 0,-8-2-1 0,8-1 0 16,0 5 0-16,-5 1 0 0,5 4 0 0,-8 2 0 15,8-1 0-15,-8 3 0 0,8 3 0 0,0-2 0 0,-5 6 0 0,5-7 0 16,0 2 0-16,0 5 0 16,0-6 0-16,5 7 0 0,-5-7 0 0,0-1 0 0,8 3 0 0,-8-2 0 0,8 2 0 15,-8-3-74-15,5-3-103 0,-5 4-35 0,8-4-42 0,-8 0-50 0,5 0-56 16,-5 4-102-16,0-8-120 0,0 2-53 0,0 2-18 0,0-6 16 0,0 3 30 16,-5-3 38-16,5-5 42 0,-8 1 48 0,8-5 49 0,0 0 56 0,-5-5 57 0,-3 1 64 0,8-5 68 15,-8 3 88-15,8-9 94 0</inkml:trace>
  <inkml:trace contextRef="#ctx0" brushRef="#br0" timeOffset="131452.79">29235 14333 56 0,'8'0'126'0,"-8"0"34"0,0 0 23 0,5-6 17 0,-5 6 15 0,8 0 21 0,-3-4 22 0,-5 4 25 0,7 0 23 0,-7 0 26 0,0 0 28 0,7-6-40 0,-7 6-79 0,0 0-38 0,0 0-14 16,0 0 6-16,0 0 18 0,0 0 17 0,0 0 17 0,0 0 7 0,0 0 5 0,0 0 0 0,0 0-2 0,0 0-5 0,0 0-8 0,0 0-11 0,0 0-17 0,0 0-19 0,0 0-17 16,0 0-21-16,0 0-22 0,-7 6-21 0,7-6-21 0,0 0-22 0,0 0-21 0,0 0-21 15,0 0-21-15,-7 0-20 0,7 0-23 0,0 0-18 0,0 4-17 0,-5-4-17 16,5 6-17-16,-8-6-18 0,8 5-18 0,-5-1-22 0,5 2-20 0,-8-3-25 0,2 3-25 16,1-2-39-16,5 1-49 0,-7 1-86 0,7-3-102 0,-9 3-34 0,4 0-5 15,-2-6 17-15,7 4 25 0,-6-4 33 0,1 0 36 0,5 0 41 0,-9 0 42 0,2-4 45 16,2-2 48-16,5-3 58 0,-6 3 65 0</inkml:trace>
  <inkml:trace contextRef="#ctx0" brushRef="#br0" timeOffset="131625.59">29158 14065 75 0,'0'-7'180'0,"6"2"66"0,-1 1 51 0,-5-1 40 16,7-1 32-16,2-3 27 0,-4 5 25 0,1-1 23 0,-6 1 20 0,7-2 19 15,-7 6 16-15,5-6-63 0,-5 6-111 0,0 0-95 0,0 0-93 0,0 0-49 16,0 0-32-16,0 0-21 0,0 0-23 0,0 0-27 0,-5 0-27 0,5 0-23 15,0 0-14-15,0 6-27 0,0-6-27 0,-7 6-45 0,7-2-54 0,0 1-78 0,0-1-89 16,0 1-38-16,0 5-18 0,0-5 9 0,0-1 19 0,-6 8 31 0,6-8 33 0,0 1 31 16,-5 0 30-16,5-1 37 0,-9 0 40 0,2-4 51 0,2 6 58 0</inkml:trace>
  <inkml:trace contextRef="#ctx0" brushRef="#br0" timeOffset="132699.29">22129 15270 13 0,'0'-5'80'0,"0"1"40"0,0-6 34 0,0 5 36 0,0 1 35 0,0-2 32 0,0 6 29 0,0 0 29 0,0 0 29 0,0-6 27 0,0-3 25 0,0 4-27 0,0 1-59 0,0 4-35 16,0-6-24-16,0 3-21 0,0-3-18 0,0 2-19 0,0-1-19 0,0-1-13 0,0 2-12 0,0-7-13 0,0 7-11 0,0-1-8 0,7 1-11 0,-7-2-6 15,0-3-8-15,0 3-5 0,0 3-5 0,0-3-6 0,8-4-7 0,-8 5-8 0,0-1-9 0,0 2-11 16,5 1-9-16,-5-3-11 0,0 6-9 0,7-5-8 0,-7 5-9 0,7-4-5 0,-2 4-3 15,3 0-6-15,-1 0 0 0,-2 0-6 0,9 4 2 0,-9-4 0 16,9 5 0-16,-1 1 5 0,8-3 3 0,-9 7 4 0,-1-1 6 0,10 3 3 0,-8 2 2 0,1-4-1 16,-2 3 0-16,2 2-4 0,-1 6-5 0,0-8-3 0,-7 1-2 0,1 7-3 15,-1-7 0-15,1 6-4 0,-1-1 0 0,-6-4-2 0,8 5 0 0,-8-4 0 16,0 2-1-16,0-3 2 0,0 0 1 0,5-1 4 0,-5 0 4 0,0 1 4 0,0 0 2 16,0 0 1-16,5-5 1 0,-5 4 1 0,9-4 1 0,-9 0 2 0,5-1-1 15,-5 0 2-15,7 2 0 0,1-2-1 0,-8-5-1 0,5 8 1 0,-5-8-1 0,7 1 1 16,-7-1 1-16,7 1 0 0,-7-5 1 0,5 6 1 0,-5-6 2 0,0 0 3 15,0 0 5-15,0 0 5 0,0 0 8 0,8 0 12 0,-8 0 9 0,0-6 13 16,0 6 10 0,0 0 9-16,0 0 8 0,5-5 7 0,-5 5 7 0,0-4 4 0,0 4 4 0,0-5 5 15,0 5 3-15,0-4 1 0,0 4-1 0,0 0-4 0,0-6-8 0,0 6-11 0,0-6-7 0,0 6-11 0,0 0-9 0,-5-4-11 16,5 4-8-16,0 0-12 0,0 0-8 0,0 0-13 0,0 0-12 0,0 0-11 0,0 0-11 16,0 0-6-16,-8 4-5 0,8 2-2 15,-5 0-2-15,5-2 3 0,0 5 0 0,-7-4 4 0,7 5-1 0,-7 5 7 0,7-5 6 0,-5 4 3 0,5 1 5 0,0 1 4 16,0-2 5-16,-8 5 2 0,8-4 1 0,0 4 2 0,0 1 0 0,0-1 0 31,0 2 1-31,0-3-1 0,8 1 3 0,-8 2-2 0,0-3 1 0,0 3-2 16,0-2 0-16,0 0 0 0,0-4-2 0,0 4 0 0,-8-5 2 0,8 1 1 15,0 1 1-15,0-7 5 0,-7 0-1 0,7 6 7 0,-5-9 1 0,5 3 3 0,-9 1 1 16,4-1 2-16,0-3-1 0,-9-1-3 0,7 5-7 0,-6-5-11 0,-1-1-18 16,-4 2-19-16,4-2-26 0,-6 1-43 0,1-1-48 0,-7 1-92 0,8-5-112 15,-3 0-114-15,-6 0-113 0,8 0-45 0,-6 0-11 0,6-5 10 0,-8 1 23 16,1-5 32-16,0 3 37 0,0-9 45 0,0 0 49 0,-1 2 59 0,3-8 68 0,-4 2 88 15,9-5 93-15</inkml:trace>
  <inkml:trace contextRef="#ctx0" brushRef="#br0" timeOffset="135877.17">22964 16174 12 0,'-7'0'78'0,"7"4"31"0,-7-4 20 0,1 5 14 0,-1 1 11 0,7-3 8 0,-5-3 8 0,-4 12 5 0,4-9 3 15,0 3 3-15,-3 0 4 0,3-2-43 0,5 5-68 0,-8-4-42 0,0-1-30 0,3 7-15 0,-1-1-10 0,-2 0-5 0,3-1-6 0,-3 0-3 0,3 2-3 0,-2-2 1 0,0 1 1 0,2-4 2 0,-2 3 1 0,-1 0-1 0,3 1 0 16,-9 1 0-16,9-8 0 0,-2 9 5 0,-2-8 3 0,-2 5 8 0,4-3 13 0,2-2 10 16,-11 1 14-16,11 0 11 0,-1-1 12 0,-7 2 14 0,5-6 14 0,3 6 17 15,-2-2 19-15,1-4 18 0,0 0 15 0,-1 5 14 0,-1-5 12 0,8 0 8 16,-5 0 5-16,5 0 4 15,0 0 3-15,-6 0-3 0,6 0-2 0,0 0-6 0,0 0-10 0,0 0-16 0,0 0-14 0,0 0-19 0,0 0-16 0,0 0-14 16,0 0-16-16,0 0-11 0,0 0-14 0,0 0-9 0,0 0-8 0,0 0-8 0,0 0-4 0,0 0-5 16,6 4-4-16,-6 2 2 0,5-3 2 0,-5 3 2 0,0-6 3 0,8 5 4 15,-8 5 2-15,7-4 3 0,-7-2 2 0,6 1-1 0,-6 0 1 0,6 3-4 16,1-2 0-16,-7-1-3 0,5 4 2 0,3-2-3 0,0-4 2 0,-3 3-2 16,1-1 0-16,-1-1 1 0,11 2-1 0,-11-6 0 0,8 3 0 15,-8-3 0-15,11 0 2 0,-4 0-1 0,8-3 1 0,-8-3 0 0,2 2-2 0,4-1 1 16,1-4-4-16,2-3-1 15,-3-3-1-15,3 2-3 0,-1 4 1 0,-1-12 1 0,8 6-1 0,-8 2-1 0,7-8-1 0,-7 2 0 16,7 5 0-16,-5-7 0 0,-3 2 0 0,8 1 5 0,-12-3 4 0,4 2 7 0,3 4 6 0,-10-6 11 0,5 8 8 0,-11-8 9 16,2 6 7-16,-1 1 5 0,0 1 4 0,-6-8 4 0,0 6 3 0,-6 2 4 15,0-2 2-15,-1 0 1 0,-7 0-1 0,2 2-1 0,-1-2 1 0,-1 3-9 16,2 3-8-16,-8 0-9 0,0 5-6 0,1-2-6 0,7 0-4 0,-8 6-7 16,0 0-7-16,9 0-7 0,-10 6-4 0,8 0-10 15,-6 3-6-15,6 0-8 0,-1 7-6 0,2-1-6 0,-2 3-2 0,1 1-2 0,6 2 0 0,-7 3-4 0,9 1 2 16,0-1-2-16,-3 6 0 0,3-8 1 0,-3 9 0 0,8-7 1 0,-8 0-1 15,8 6-2-15,0-5-1 0,0-1-2 0,0 0-3 0,8 1-1 0,-8-7 0 0,8 8-1 16,-3-7 3-16,3 0 2 0,2 2 3 0,-1-8 1 0,3 2 3 0,1 0 2 31,1 0 1-31,-2-6 2 0,2 0 1 0,4 3 3 0,-4-3 3 0,4-3 2 16,3-2 1-16,-2-1 1 0,1-3 0 0,7-3 0 0,-8 3 1 0,1-4-1 0,4-7 2 16,3 1 0-16,-6 0 2 0,3-4 3 0,2-5 2 0,-5 4 2 0,5-6 2 15,0 3 1-15,-8-3 1 0,9-2 2 0,-6 3 0 0,-2-4 4 0,6-1-1 0,-5 1 2 16,0 0 2-16,-9-1 2 0,10 1 3 0,-8-1 0 0,1-4 3 0,-2 4 2 15,1-3 1-15,-6 1 4 0,5 0 4 0,-4-4 3 0,-3 3 4 0,-5 2 2 16,6-2-1-16,2-2 5 0,-8 2 1 0,0 2 4 0,0 3 4 0,0-7 2 16,0 11 4-16,0-7 3 0,0 7 3 0,0 1-1 0,0 2-5 0,0 2 0 15,0-1-7-15,-8 5-3 0,8 0-3 0,0 5-9 0,0 1-7 0,0-1-12 0,0 5-9 16,0 0-12-16,0 0-13 0,0 0-12 0,0 0-11 0,0 0-6 0,-6 5-4 16,6-1-2-16,0 1 1 0,-5 5 1 0,5 0 2 0,0 5 2 0,-8-1 3 15,8 2 5-15,0 2 6 0,-5 6 6 0,5 1 5 0,-7-6 6 0,7 11 4 0,-7-6 3 16,7 0 3-16,0 6 1 0,0-5-2 0,0-1 0 0,0 6-3 15,0-7-1-15,0 3-1 0,0-3-1 0,7 3 0 0,-7-7-2 0,7 5-1 0,-7-3-3 16,5-3-4-16,3 1-6 0,-3 2-5 0,-5-8-6 0,6 2-4 0,2 6-5 16,-3-7-4-16,-5-4-5 0,7 4-2 0,2-4-5 0,-4 0-1 0,0-5 1 15,3 5-1-15,-8-1 7 0,5-9 2 0,3 5 6 0,5-1 7 0,-7-4 5 0,1 0 8 16,-1 0 6-16,7-4 7 0,-6-1 7 0,5-1 6 0,3-3 6 0,-4 0 2 16,2-1 1-16,8-5 0 0,-8 0 1 0,6 2 1 0,-1-2-2 0,3-6 1 15,-3 3 0-15,3-7-5 0,-2 5 2 0,1-5-3 0,-1 1-1 0,2-1-1 0,-2 1 0 16,-6-1 1-16,5 1 2 0,-2 0 0 0,-5 0 3 0,2-1 1 15,0 1 6-15,0 0 0 0,-7 5 8 0,2-2 2 0,-1 2 5 0,-7-1 4 0,0 5 6 16,0 2 5-16,0-2 3 0,-7-1 2 0,-1 7 2 0,2 0-3 0,0 0 0 0,-1 3-2 16,-6 0-6-16,5 3-4 0,-3 3-7 0,6-6-10 0,-11 12-7 0,11-6-6 15,-2 3-9-15,-4 3-9 0,3 3-6 0,0 1-6 0,3-1-2 0,-1 6-3 16,6 0-4-16,-8 0 0 0,8 4-1 0,0-4 2 0,-5 0-1 0,10 3 2 16,-5 3 0-16,0-6 1 0,8 4 4 0,-2 2 0 0,-6-3 2 0,5-3 0 15,11 4 3-15,-11-4-1 0,1 4 3 0,1-5 1 0,-2 6 1 0,11-6 1 0,-11 1 1 16,1 1 2-16,7-2 3 0,-5 1 2 0,4-5 2 0,-6 5 2 0,0-2 1 15,9-2 2-15,-10 5 0 0,9-7 3 0,-9 4 1 0,8-2 0 0,-5 4 0 16,-2-5 1-16,7 4-1 0,-6-4 2 0,-1-1-3 0,1 0-2 0,-7 3-4 16,6-3-3-16,-1 1-2 0,-5-7-3 0,0 3-5 0,0 3-5 0,0-3-4 0,0 0-4 15,0-2-1-15,0-4-2 0,-5 5-3 0,5 0-2 0,-6-5-4 0,-1 4 0 16,1-4-1-16,-1 4 2 0,1-4 1 0,-7 0 0 0,5 6 6 0,-5-6 6 0,8 0 2 16,-2-6 4-16,-5 6 1 0,5 0 3 0,-1-4 2 0,2 4 5 15,0-4 2-15,-1 4 5 0,2-5 3 0,-3 0 1 0,8 5 4 0,0-4 3 0,-8-2-2 16,8 0-3-16,0 2-1 0,0-1-2 0,0-1-3 0,0-3-3 0,0 5-2 15,8-5-1-15,-8 3-2 0,0-9-1 0,8 6-2 0,-3-1 0 0,2-4-4 16,-1-2-3-16,0 1-1 0,9 2 0 0,-10-8 3 0,9 7 1 0,4-5 2 0,-4 4-2 16,6-6 2-16,-1 8 1 0,2-8 0 0,3 6 1 0,2 1 1 15,0 1 1-15,1-3 2 0,-1 7 1 0,8-6 1 0,-10 6 1 0,3-1 2 0,5-1 2 0,-4 2 3 16,-5-1 5-16,4 5 2 0,-1-5 6 0,1 7 6 0,-8-3 5 0,1 0 11 16,-7 3 11-16,0-3 12 0,1 6 12 0,-9-6 15 0,8 6 16 0,-13-4 15 15,5 4 15-15,-5 0 10 0,0 0 11 0,0 0 2 0,9-5-2 0,-9 5-4 16,-9-4-6-16,9-1-6 0,0-5-10 0,-5 4-11 0,5 3-11 0,-6-9-17 15,-1 3-13-15,2 4-19 0,-4-5-22 0,-3 1-36 0,6-1 0 0,-7 1 0 16,0 3 0-16,6-3 0 0,-5 4 0 0,-3-5 0 0,10 10 0 0,-9-4 0 16,9-1 0-16,-3 5 0 0,0-6 0 0,3 12 0 0,-1-6 0 0,-1 5 0 15,2-1-16-15,5 2-18 0,-9 3 0 0,4 0-3 0,-2 6-2 0,1-5-3 0,1 5 1 16,-4 3 2-16,9-3 3 0,-7 6 4 0,7-8 6 16,-5 8 3-16,5-2 4 0,0 1-2 0,0-1 1 0,5-4-2 0,2 4 0 0,-7-5-2 0,9 6 0 15,-4-6 0-15,8 1 3 0,-8 1 0 0,9-2 1 0,-1 1 1 0,0-5-4 16,0 0-1-16,1-1-6 0,-1 0-9 0,-1 2-11 15,7-7-17-15,-3 8-21 0,2-9-26 0,-4 3-29 0,-2-1-35 0,-1-1-39 0,5 0-55 0,-4-4-60 0,0 5-96 16,-4-5-110-16,-1 6-39 0,-2-6-7 0,1 0 16 0,-6 0 26 0,0-6 36 0,0 6 40 16,0-5 45-16,0-3 49 0,-6 3 51 0,1-11 57 0,-2 7 62 0,-7-6 67 15</inkml:trace>
  <inkml:trace contextRef="#ctx0" brushRef="#br0" timeOffset="136698.7">24123 17220 0 0,'0'3'25'15,"0"4"145"-15,0-2 82 0,0-5 57 0,0 0 42 0,-7 0 33 0,7 0 33 0,-5-5 24 0,5-2 18 0,0 4 19 0,0-8 14 0,0 7 14 0,0-7 16 0,5 7-111 0,-5-5-186 0,7 3-96 0,-1-4-50 0,0 1-22 0,9-2-4 0,-10 7-4 0,2-5-3 0,5 0 5 0,-4 3 7 0,5-4 8 0,0 5 6 0,-7-1 4 0,7 2 1 0,0 4-4 0,1-5-4 0,-2 5-8 16,1 0-5-16,-7 0-7 0,7 5-6 0,0-1-7 0,1 2-7 0,-2-1-6 15,-3-1-5-15,3 8-7 0,1-3-4 0,-7 0-2 0,2 1-2 0,2-1-2 16,-2 6 2-16,-8 0 1 0,6-6 3 0,1 6-1 0,-7 1-1 0,0 2 0 31,0-3-4-31,0 6-5 0,0-2-2 0,-7-1-5 0,7 3-3 0,-6-2 1 16,-2 2-4-16,3-3-2 0,0 1-6 0,-3 2-4 0,2-3-5 0,-1-3-2 16,-6 0 0-16,8 0 3 0,-4-2 3 0,4-2 8 0,-8-1 7 0,5-1 12 0,2-3 11 15,-1-2 14-15,7 1 13 0,-5-5 13 0,-3 6 17 0,8-6 13 0,-6-6 12 16,6 6 10-16,0-5 6 0,0 5 8 0,-5-4 4 0,5-2 8 0,-8 3 2 0,8-9-2 15,0 8-6-15,-5-7-7 0,5 2-8 0,-7 0-11 0,7-7-11 0,0 2-9 16,0-5-59-16,0 4-15 0,0-4 0 0,0-5 0 0,0 3 0 0,7 2 0 16,-7-5 0-16,5 0 0 0,3 5 0 0,-3-7 0 0,9 3 0 15,-9-7 0-15,8 6 0 0,-5-1 0 0,5 1 0 0,6-1-37 0,-6 5-53 0,0-5-14 16,5 10-21-16,3-3-23 0,-8 2-23 0,6 7-26 0,2 0-27 0,-3-2-34 16,2 7-37-16,8-1-62 0,-10 1-79 0,-4 4-71 0,4 0-69 0,3 0-14 0,-2 0 10 15,1 0 26-15,-8 0 35 0,8 4 39 0,-7-4 44 0,-7-4 45 0,6 4 48 16,-3 0 54-16,-4-6 55 0,2 2 73 0,-7-2 75 0</inkml:trace>
  <inkml:trace contextRef="#ctx0" brushRef="#br0" timeOffset="137125.84">24814 17132 0 0,'0'28'61'0,"-8"-2"171"0,8-13 90 16,-6-3 66-16,6 1 44 0,-5-8 35 0,5 4 26 0,-7-17 18 0,7-16 19 16,-8-3 14-16,8 9 16 0,0 11 14 0,0 5 13 0,8-5-151 0,-8 3-246 0,7 6-119 15,-7-6-53-15,5 6-24 0,-5-4-11 0,0 4-1 0,6 0-1 0,-6 0 7 16,8 0 7-16,-8-2996 4 0,5 5992 3 0,-5-2996 2 0,8 4 3 15,-8 2 1-15,5-6-2 0,-5 6-1 0,8-2-3 0,-2 5 0 0,-6-4 0 0,5-1 0 16,3 2 2-16,-1-1 1 0,-1 4 2 0,2-2 0 0,-3-4-1 0,0-3-3 0,3 6-3 16,-2-1-5-16,1-5-4 0,-1 4-7 0,8-4-5 0,-7 0-4 0,5 0-5 15,-6 0-2-15,8-4-4 0,-7-1 0 0,6 5 1 0,-2-6-1 0,-3 3 3 0,4-9 4 16,-3 8 3-16,-4-7 9 0,1 2 6 0,1 0 11 0,-2-1 9 16,4 0 8-16,-9-1 9 0,5 2 5 0,-5-4 7 0,0 1 2 0,0 3 2 0,-5-6 2 15,5 6-2-15,-9-7-1 0,4 2 1 0,-2 4-2 0,1-4-1 0,1 4 0 16,-11-5 0-16,11 0 2 0,-8 6 0 0,7-4 3 0,-7 1 3 0,6 3 3 15,-7-1 1-15,8 5 0 0,-6-4-2 0,-2 5-1 0,1 4-6 0,6-6-3 16,-7 6-6-16,9 6-4 0,-8-6-10 0,0 4-6 0,5 5-6 0,-3-4-10 0,3 5-7 16,3 5-8-16,-3-6-3 0,3 6-4 0,-9 4-1 0,14-4 0 0,-5 4 0 15,-2-4-1-15,7 6 2 0,-8-3 1 0,8 3-2 0,-6-2 2 0,6-1-2 16,0 3 2-16,0-2 0 0,0 1-1 0,6-1 3 0,-6-4 0 0,8 4-3 0,-1-5 4 16,-2 2 2-16,1-1 2 0,2-1 1 0,-3 2 0 0,8-7 1 0,1 1-6 15,-9 4-4-15,10-4-11 0,-1-4-12 0,-4-2-13 0,11 1-18 0,-8-1-19 16,6-4-23-16,-6 0-23 0,8 0-26 0,-2-4-26 0,-1-1-27 0,3 1-45 0,-3-8-59 15,3 3-67-15,-2 0-70 0,-1-1-23 0,3-5 7 0,-1 0 20 0,0 0 28 16,-1-3 33-16,2-3 36 0,-3 2 39 0,3-6 37 0,-10 1 43 0,10 6 41 0,-9-9 56 16,2 5 60-16</inkml:trace>
  <inkml:trace contextRef="#ctx0" brushRef="#br0" timeOffset="137489.63">25401 16926 0 0,'5'-19'79'0,"1"4"95"0,1-4 63 0,-1 4 54 16,-6 0 44-16,0 0 42 0,0 2 43 0,0-2 40 0,-6-6 41 0,6 12 40 0,0-6 40 16,-7 6 6-16,7-7-11 0,0 11-80 0,0-4-119 0,0 5-72 0,-6-2-48 0,6 6-37 15,0 0-32-15,0 0-30 0,0 0-33 0,0 0-28 0,0 0-26 0,0 0-21 16,0 6-23-16,0-2-18 0,0 5-18 0,0 2-12 0,6 4-9 0,-6-1-2 15,0 0 0-15,0 7 4 0,0-2 9 0,0 5 8 0,7-3 8 0,-7 1 6 16,0 8 1-16,6-5-1 0,-6-1 0 0,8 6-2 0,-8 0 0 0,5-2-3 0,-5 2-2 16,7-6 0-16,-7 5-2 0,6 0-2 0,-6-4-7 0,6 5-3 0,-6-6-1 15,8 4-2-15,-8-7-1 0,7 3 1 0,-7 1-1 0,5-6 1 0,-5 2-3 16,0-3 3-16,7-3-3 0,-7 0 2 0,0-5-2 0,0-1 8 0,0-4 5 16,7-1 7-16,-7-4 7 0,0 6 7 0,0-6 6 0,0 0 9 0,0 0 8 0,0 0 6 15,0 0 5-15,0-6 7 0,-7 2 3 0,7-1 7 0,0-4 2 0,-7 3 1 16,7-9 1-16,-5 5-4 0,-2-5-1 15,-1 3-7-15,2-4-8 0,6 1-8 0,-13-3-8 0,8-3-8 0,-3 6-1 0,2-10-6 0,-1 7-1 0,-4-1-5 16,4-7-3-16,-2 7-4 0,4-6-2 0,-1 1-2 0,-1 0-3 0,2-1-1 16,-3-5 1-16,8 2-2 0,-8-2 2 0,8 1-5 0,-5 0-2 0,5-1-1 15,0 0-2-15,0 2-2 0,0-2 0 0,5 6-4 0,-5-1-3 0,8 1 0 16,-8-1-5-16,8 11 1 0,-3-5-2 0,2 4 0 0,-1 0 1 0,-1 6 0 0,4 5 3 16,-2-7 1-16,4 1-1 0,-4 4 1 0,7 2-2 0,-9 4-5 15,8-5-6-15,1 5-8 0,-2 0-12 0,2 0-17 0,6 0-21 0,-8 5-24 0,0-5-27 0,2 4-27 16,6 8-33-16,-6-8-35 0,-1 7-39 0,-8-4-60 0,9 4-73 0,-9 5-63 15,2-7-54-15,1 6-12 0,-8-2 13 0,0 2 28 0,0 0 35 0,-8 0 41 0,1 4 41 16,-7-4 44-16,4 0 47 0,-3 0 48 0,-1-6 52 0,1 6 64 0,0-5 74 0</inkml:trace>
  <inkml:trace contextRef="#ctx0" brushRef="#br0" timeOffset="137678.59">25354 17092 0 0,'-13'15'16'0,"7"-5"141"0,-2 5 96 0,3-11 69 16,-8 5 51-16,6-3 45 0,0-1 36 0,2-5 35 0,-2 0 32 0,-1-5 27 15,8 5 20-15,0-6 21 0,-5 6 20 0,5 0-105 0,5-4-173 0,-5-1-108 16,0 1-81-16,8-1-42 0,-8-5-23 0,7 4-13 0,-2-3-15 0,2 3-10 15,0-3-10-15,-2 0-7 0,8-1 1 0,-5 1-3 0,3-3-4 0,5 9-2 0,-4-7-7 16,8 1-2-16,-8 4-3 0,7-5-4 0,1 4-3 0,0 1-13 0,-1 1-17 16,1-2-22-16,-1 1-22 0,7 1-32 15,-6 4-33-15,-1 0-36 0,-1 0-44 0,3-5-73 0,-1 5-86 0,-1 0-80 0,-5 0-70 0,4 0-24 0,-4 0 1 16,-1 0 22-16,0-4 31 0,0-2 38 0,1 2 42 0,-9-2 47 0,2 1 48 0,1 1 54 16,-3-7 55-16,2 2 71 0,0-1 78 0</inkml:trace>
  <inkml:trace contextRef="#ctx0" brushRef="#br0" timeOffset="138608.64">25836 16882 0 0,'5'4'38'0,"-5"2"156"0,0-6 90 0,0 6 67 0,0-6 52 0,-5 0 47 15,5 0 46-15,0 0 40 0,-6 0 34 0,6-6 32 0,-8 6 27 0,8 0 24 16,0 0 23-16,0 0-130 0,0 0-215 0,0 0-119 0,0 0-69 0,0 0-36 0,0 0-24 16,0 0-23-16,0 0-19 0,8 6-14 0,-8-3-11 0,0 3-6 0,0 3-5 15,0 1-1-15,0-1-2 0,6 6-4 0,-6 0 1 0,0 0 4 0,5 0 4 0,-5 0 2 16,0 4-1-16,7-4-1 0,-7 0-2 0,9 4 1 0,-9-5-4 0,5 5-1 16,1-3-2-16,-6-2-3 0,7 1-2 0,-2 1 1 0,4-2-2 15,-2-1 2-15,-2 2-1 0,1-6 0 0,1 7-1 0,-1-7 3 0,7 1-1 0,-6-5 2 16,5 4-1-1,-5-3 0-15,6 0 3 0,-5-2-2 0,3-4 1 0,-3 0-2 0,5 0 2 0,-7 0 2 0,1-4 3 0,6 4 2 0,-7-6 3 0,1 0 1 16,-1-3 0-16,-1 4 3 0,2-5 1 0,2 1-2 0,-4 0 3 0,-5-1 3 16,7-5 2-16,-7 4 3 0,6-2-2 0,-6-3 1 0,0 2-5 0,0-1 0 0,0 2-5 15,0-3 0-15,0 1-1 0,0 1-3 0,0-2 1 0,0-2-3 0,0 3-1 16,0 6 0-16,0-7-3 0,0 7-1 0,0-6-5 0,0 10 0 0,0-5-7 16,0 6-2-16,0-2-4 0,0 6-10 0,0 0-9 15,0 0-15-15,6-5-19 0,-6 5-12 0,0 0-7 0,0 0-12 0,0 5-8 0,0 1-12 0,8-6-10 0,-1 10-12 16,-7-6-11-16,5 1-6 0,3 4-8 0,-2 1 0 0,-1 1 4 0,3-1 11 15,4-1 17-15,-5 0 11 0,6 0 9 0,0 3 9 0,0-9 14 0,-8 9 11 16,16-8 15-16,-8 1 16 0,1-1 15 0,-2-4 12 0,2 5 15 0,4-5 10 31,-4 0 9-31,4-5 7 0,-2 1 5 0,2-1 9 0,3 1 7 0,-2-2 9 0,-6 0 11 16,6-3 10-16,1 0 11 0,-8-1 11 0,7 1 14 0,1-3 12 0,-8-2 14 16,2 4 11-16,-1-4 10 0,0 4 6 0,-5-5 6 0,-3 0 2 0,2 6 0 0,-1-4-3 15,0-2-5-15,-6 3-7 0,0-1-9 0,0-2-11 0,0 6-11 0,0-6-14 16,-6 0-13-16,6 0-13 0,-6 5-10 0,-1-5-7 0,7 6-13 0,-5-6-6 15,-3 6-9-15,8-1-8 0,-8 4-7 0,8 1-8 0,-5-4-10 0,5 9-4 16,-6-4-7-16,6 4-11 0,0 0-10 0,0 0-10 0,0 0-4 0,0 0-4 16,-7 4-4-16,7 1 0 0,0-1 0 0,0 7-2 0,0-1 1 0,0-1-1 15,0 1 4-15,0-1 2 0,0 6 3 0,7-4 9 0,-7 4 8 0,0-2 8 16,6 2 5-16,-1 0 4 0,-5 0 0 0,8 4 2 0,0-4 1 0,-3 0 2 0,-5-2 2 16,7 2 2-16,-1 6 2 0,0-8 1 0,9 2 2 0,-10-1 0 0,1 2-2 15,2-1 2-15,-3 0 2 0,10 0-1 0,-15-2 1 0,6 2-2 0,0 0-5 16,1-5-3-16,-2 4-4 0,-5-4-1 0,8-1-5 0,-8 3 0 0,0-3-5 0,0 0 0 15,0 0-4-15,0-3-5 0,-8 3-4 0,8-3-3 0,-5 4-5 0,-2-5-1 16,1-1 1-16,0 1-1 0,-1-1-1 0,-1 2 3 0,3-2 0 0,-9 1 3 16,9-5 2-16,-2 5 2 0,-7-5 5 0,8 0 3 0,-1 4 5 0,2-4 4 15,-3 0 4-15,0 0 3 0,8-4 4 0,-5 4 2 0,5 0 4 0,0 0-1 0,0 0-2 16,0 0-4-16,0 0 0 0,0 0-2 0,0-5 0 0,0 5 0 0,5-5 3 16,-5 1 1-16,8 4 1 0,-8-6 2 0,8 2 2 0,-3-1 2 0,2 1 2 0,-1-1 4 15,0-5 4-15,9-1 1 0,-4 1 4 0,-3 1 2 0,12 0-3 16,-8-7 1-16,0 7-3 0,9-6-1 0,-2 1-1 0,2-2-2 0,-2 1-4 0,7 2-2 15,-8-8-1-15,9 6-1 0,-6-3-1 0,2 2 1 0,4 2 0 0,-1-1 4 16,0 2 5-16,1-3 5 0,-1 2 9 0,-8 4 6 0,3 1 6 0,-2-6 8 16,-1 6 12-16,-4 3 11 0,1-4 14 0,-10 5 9 0,2 1 8 0,0-1 3 0,-7 1 7 15,5-2-3-15,-10-3-5 0,5 9-5 0,-7-12-9 0,0 9-11 0,2-3-8 16,-3 6-10-16,1-5-15 0,2 5-12 0,-9-4-15 0,1 4-11 0,0 4-8 16,7-4-9-16,-6 5-5 0,-2 1-4 0,1 3-2 0,-1 0 1 0,7 3-2 15,-6-3 1-15,2 4 2 0,3 2 0 0,-4 0 3 0,5 0 0 0,0 4 0 16,1-4 0-16,-1 4 3 0,2-4 3 0,-3 6 4 0,8-3 2 0,-6 3 2 0,6-6 0 15,0 3 1-15,0-3 1 0,0 1 2 0,0 2 1 0,0-3 3 0,0 1 2 16,6-2 1-16,-6-1 3 0,8-3 0 0,-8 4-1 0,5 2-1 0,-5-7 0 16,7 6 0-16,-1-6 4 0,1 7 1 0,0-7 4 0,5 0 3 0,-4 2 1 15,-3-1 6-15,9 0 1 0,-9-1 0 0,11-4 4 0,-5 5 0 0,1-5 1 0,-3-1-1 16,3 1 0-16,1 2 1 0,1-7-3 0,-4 3-5 0,4-3-1 0,-7 0-4 16,6 0-5-16,-6 0-5 0,0 0-12 0,-2 0-14 0,3 0-10 0,-1 0-13 15,-7 0-15-15,6-3-15 0,-6 3-24 0,0-7-28 0,0 2-32 16,0 1-37-16,0-1-44 0,0-5-49 0,0 5-86 0,-6 1-103 0,6-1-75 0,-7-5-55 15,-1 0-11-15,8-1 8 0,-5 8 27 0,-2-7 31 0,0 1 42 16,-6-3 47-16,6-2 51 0,2 4 55 0,-4-3 60 0,4-2 63 0,0 0 80 0,-3 0 89 0</inkml:trace>
  <inkml:trace contextRef="#ctx0" brushRef="#br0" timeOffset="140894.49">27633 17278 26 0,'0'0'99'0,"-7"0"38"16,7 0 29-16,0 0 26 0,0 0 25 0,0 0 21 0,0 0 21 0,0 0 20 0,-5 0 18 0,5 0 20 0,0 0 18 0,0-6-36 0,0 6-70 0,0 0-40 0,0 0-25 0,0 0-9 0,-7 0-4 0,7 0-1 0,0 0-1 0,0 0 0 0,0-4 4 0,-7 4 3 16,7-5 2-16,0 5 3 0,-5-5-2 0,5 5 2 0,-8-4-4 0,8 4-2 0,0 0-2 15,-7-6-4-15,7 6-5 0,0 0-8 0,0-4-4 0,0 4-12 0,0 0-10 16,0 0-15-16,0 0-11 0,0 0-14 0,0 0-12 0,0 0-15 16,0 0-13-16,0 0-12 0,0 0-17 0,0 0-10 0,0 0-12 0,0 0-7 0,0-5-9 0,0 5-1 15,0 0 0-15,0 0 1 0,7 0 4 0,1 0 5 0,-3 0 8 0,2 0 4 16,0 0 9-16,5 0 2 0,-6 0 4 0,8 0 3 15,7 0 3-15,-3 0-11 0,-5 0-20 0,6-4-24 0,2 4-31 0,-3 0-39 0,3 0-43 0,-2 0-73 16,1 0-91-16,-1-5-89 0,-6 5-84 0,6 0-32 0,-7 0-6 16,2 0 10-16,-1-7 15 0,-7 7 33 0,1-9 40 0,1 4 46 0,-8-5 47 0,0 1 53 0,0-6 56 0,0 0 72 15,-8-4 77-15</inkml:trace>
  <inkml:trace contextRef="#ctx0" brushRef="#br0" timeOffset="143090.93">28319 16800 54 0,'0'0'128'0,"0"0"40"16,0-11 30-16,0 7 27 0,0-2 23 0,0 1 24 15,-9 1 24-15,9-1 24 0,0-5 26 0,0 6 23 16,-7-1 27-16,7-1-45 0,0 2-87 0,-5-2-48 0,5 1-26 0,0 1-9 0,-6-1-1 0,6 1 0 0,0-2 3 0,-8 3-1 0,8 3-2 16,0-6-2-16,-5 0-4 0,5 6-10 0,0 0-10 0,0-3-10 0,0 3-12 0,-8 0-15 15,8 0-12-15,0 0-14 0,0 0-14 0,0 0-11 0,0 0-15 0,0 0-10 16,0 0-12-16,0 0-11 0,0 0-8 0,0 0-9 0,0 0-8 0,0 0-7 15,0 0-4-15,0 0-5 0,0 0 0 0,0 0-2 0,0 0 3 0,0 0 0 16,8 3 2-16,-8 3 5 0,0 0 4 0,0 3 4 0,0-5 3 0,0 10 4 16,0-4 4-16,0 5 3 0,0 0 4 0,0 0 0 0,0 0 5 0,0 0 2 15,0 4-1-15,5-4 0 0,-5 0 1 0,0 3-5 0,0-2-3 0,8-1-1 0,-8-2-4 16,0 2-3-16,6-1-1 0,-6 2 1 0,0-7-1 0,5 6-1 0,-5-6 1 16,0-3 0-16,7 4 1 0,-7-1-2 0,0-4-2 0,9 5 2 0,-9-7 0 15,0 3 0-15,0-6 2 0,0 6-1 0,0-6 1 0,5 3 1 0,-5-3-2 0,0 6 1 16,0-6 0-16,0 0-1 15,0 0-2-15,0 6 1 0,0-6-2 0,0 0 1 0,0 4-1 0,0-4-1 0,0 0 2 0,0 0-1 0,0 0 0 0,6 0 1 16,-6 0 4-16,0 0-1 0,0 0 3 0,0 0 0 0,0 0 5 0,0 0 2 0,0 0 3 31,0 0 1-31,0 0 3 0,0 0 1 0,0 0 0 0,0 0 0 0,0 0 1 16,0 0-3-16,0 0 1 0,0 0-4 0,0-4 0 0,0 4-2 0,0-6-3 0,0 6-2 16,0-6-1-16,0 3-4 0,0 3-4 0,0-6-1 0,0 0-2 0,0 6-1 15,0-3-1-15,0-3-3 0,0 2 1 0,0 4-3 0,0-5-1 0,0 1-2 16,0 4-4-16,0-5 0 0,0-2-5 0,0 7 2 0,0-3-2 0,0 3-2 0,7-6-1 15,-7 6-3-15,0 0-1 0,0 0-2 0,0 0-2 0,0-5-3 0,0 5 0 16,0 0-3-16,0 0 1 0,0 0 0 0,0 0-1 0,0 0 0 0,0 0 0 16,0 0-2-16,0 0 1 0,0 0 0 0,0-4-2 0,0 4 3 0,0 0-1 0,0 0 1 15,0 0 0-15,0 0 0 0,0 0 1 0,0 0-1 0,0 0 0 0,0 0 2 16,0 0 0-16,0 0 0 0,0 0 2 0,0 0 0 0,0 0 2 0,0 0 2 16,0 0 2-16,0 0 2 0,0 0 3 0,0 0 4 0,0 0-1 0,0 0 6 15,0 0 0-15,0 0 3 0,0 0 4 0,0 0 2 0,0 0 1 0,-7 0 4 16,7 0 2-16,0 0 1 0,0 4 2 0,0-4 3 0,0 0 0 0,0 0 1 0,0 5-1 15,0-5 2-15,0 0 0 0,0 0-1 0,0 6-2 0,0-6-1 0,0 0 1 16,0 0-2-16,0 0 1 0,0 3-2 0,-6 4 1 0,6-2-2 0,0-1 0 0,0 1 1 16,0-1-1-16,0 2 3 0,0-3 0 0,0 3 3 0,0 3 4 0,0-3 5 15,0 4 0-15,0 4 3 0,0-4-2 0,0-1 2 0,0 7-1 0,0-2 1 16,0-4-2-16,0 4 2 0,0 2-1 0,0-7-1 0,6 6-1 0,-6-6-3 0,0 0-4 16,0 7-3-16,0-7-1 0,7 1-3 0,-7 0 1 0,0 0-2 15,0 0 0-15,5-5 0 0,-5-1 0 0,0 5 1 0,0-3-1 0,0-1 0 0,0-1 1 16,0-4 3-16,8 6 4 0,-8-6 5 0,0 0 11 0,0 0 11 0,0 0 12 0,0 0 12 15,0 0 12-15,0 0 11 0,0 0 5 0,0 0 7 0,0 0 2 0,0 0 2 16,-8-6-3-16,8 2 0 0,0-1-3 0,0-1-6 0,-5 3-9 0,5-3-11 16,-7-3-12-16,7-1-14 0,-6 4-13 0,6-3-9 0,-5 0-10 0,-4-6-4 0,2 6-4 15,2-1-4-15,-1-5 2 0,-2 4-1 0,3-2-2 0,-8 4 1 16,6-7-3-16,0 1-3 0,-6 1 1 0,6-2 0 0,2 1 1 0,-4 2 1 0,4-2-2 16,0 0 0-16,-3 0 1 0,2 2-1 0,-1 1 3 0,-1 3-1 0,8 0 0 15,-5-2 2-15,5 2 0 0,0 5 2 0,-6-2 0 0,6 2 1 0,0 4-1 0,0 0-5 16,-8 0-1-16,8 0-5 0,0 0-2 0,0 0-1 0,-5 0-3 0,5 4 0 15,0 6-2-15,-7-5 0 0,7 4-2 0,-6 6 1 0,6-6 0 0,-7 7-2 16,7-1 4-16,0 3 4 0,-7-2 4 0,7 2 5 0,0 3 4 0,-7-2 3 16,7-4 1-16,0 6 0 0,0-3 2 0,0 1-1 0,0-5 1 0,7 7-1 15,-7-2 1-15,0-4-1 0,7 4-2 0,-7-4-1 0,7 0 0 0,-1 0-3 0,1-2 1 16,-2 2 1-16,3-3-3 0,-2-3 1 0,-1 0 1 0,3 0-1 16,5-3 1-16,-5-2 1 0,2 1-1 0,4 1-5 0,-1-6-11 0,1 4-13 0,6-8-17 15,-7 4-17-15,5-6-16 0,2 1-19 0,0 1-17 0,-1-2-20 0,2-3-15 0,3 0-16 16,-4 0-15-16,-1-3-10 0,8 3-9 0,-7-1 1 0,-1-4 9 0,2 4 11 15,-3-5 17-15,-4 0 17 0,4 6 19 0,-5-7 17 0,2 2 22 0,4 0 23 16,-6 0 24-16,-8-2 28 0,9 1 26 0,-1 2 25 16,-5-1 26-16,-3-2 24 0,3-4 18 0,-3 7 19 0,0-8 16 0,4 6 16 0,-4-4 17 0,-5 4 15 0,7-4 15 15,-7 5 10-15,0-2 6 0,0 1 2 0,0 1-4 0,0 4-5 0,0-5-11 16,-7 6-8-16,7-1-12 0,-5 1-13 0,5 0-15 0,0 3-12 16,-9-3-16-16,9 3-19 0,-5 0-17 0,0 2-17 0,5-1-16 0,-8 1-11 0,8 4-14 0,-5-5-13 15,5 5-12-15,-8 0-7 0,8 0-10 0,-8 5-3 0,3-1-7 0,-1-4-1 16,-2 9-3-16,3-3-3 0,-3 3 0 0,3 3-3 0,-2-3-3 0,0 4 0 15,2 2-2-15,-2-4-1 0,-1 3-2 0,3 6 0 0,-3-5-3 0,8 0-1 16,-6-2-3-16,1 2-2 0,5-6-3 0,-7 7-2 0,-2-2-1 0,9 1-1 16,0-5-2-16,0 5 1 0,0-6-3 0,0 6 4 15,0-6 3-15,0 1 4 0,0 1 3 0,0-3 3 0,0-3 1 0,9 5 4 16,-9-5 4-16,7 1 2 0,-2-3 1 0,-5 4 7 0,6-7 4 0,2 5 4 0,-3-5 6 0,3 0 6 0,-1 0 1 16,-2-5 3-16,9 5 4 0,-9-7 1 0,8 4 4 0,-5-3 2 0,3 1 0 0,-3 1 7 15,5-2 0-15,-5-3 6 0,2 5 3 0,-1-7 4 16,-4 8 1-16,8-9 4 0,-6 3-2 0,-1-1 1 0,2 1 0 0,-8 0 0 0,5-3-2 0,2 3 0 15,-1-6-4-15,-6 6 0 0,6-1-7 0,-6 1-4 0,0-6-8 0,8 9-5 16,-8-3-5-16,0 5-3 0,0-8-3 16,7 9 0-16,-7 3-6 0,0 0-2 0,0 0-8 0,0 0-4 0,0 0-1 0,0 0 0 0,0 0 1 0,0 0 1 0,0 10 3 15,0-5 0-15,0-1 3 0,0 5 1 0,0 0 0 0,0 3 0 0,0 3 3 0,0-6 2 16,5 4 5-16,-5-2 5 16,0 5 0-16,0-7-1 0,9 4 0 0,-9-2-5 0,5-2-3 0,0 1-1 0,-5 1 0 0,8-3-2 0,-3 3 3 0,3-7 0 15,-2 1 2-15,1 1 3 0,6-3 2 0,-7 4 2 0,1-7 3 0,6 0 5 16,-6 0 7-16,5 0 10 0,-4 0 7 0,3-7 7 0,2 4 9 15,2-3 5-15,-3 1 7 0,0 1 5 0,9-7 3 0,-10 7 6 0,5-5 1 0,-4 0 2 16,7-3 4-16,-6 3-2 0,1-6 0 0,-1 6-3 0,-1-7-6 0,0 1-3 0,3-3-4 16,-9 2-3-16,7-2-5 0,-8-1-3 0,2-2-5 0,-7-3-3 0,9-1-4 15,-9 1-1-15,5 0-2 0,-5-1-2 0,0 1-5 0,0-6 0 0,0 2-2 16,-5 2 0-16,5-2-2 0,-9-2-1 0,9-4-1 0,-7 6 3 0,2 1 2 0,-1-1 2 16,6 4 5-16,-7 3-3 0,1 3-1 0,-2-3 0 0,8 6-3 15,-7 7-8-15,7 3-17 0,-5 0-1 0,5 1 0 0,-7 4-12 0,7 0-11 0,-5 4-4 16,5 6-7-16,-7-2-6 0,-1 7-2 0,3 6-5 0,-3-3-3 0,8 7-3 15,-6-1-1-15,1 6 2 0,-3-2 4 0,8 2 5 0,-7 4 6 0,7-4 3 16,0 4 2-16,0-4 1 0,0 3 1 0,0-3-5 0,7 4-3 16,-7-4-3-16,8-1-2 0,-8 0-2 0,5 1-7 0,1-5-5 0,-6-1-6 0,8 0-7 0,-3-4-7 15,3-2-12-15,-1 2-8 0,-7 1-14 0,5-8-12 0,2 2-10 0,-7-6-7 16,5 3-3-16,-5-3-1 0,0-5 5 16,0 6 10-16,7-5 12 0,-7-5 13 0,-7 0 10 0,7 0 13 0,0 5 11 0,0-5 15 0,0 0 12 0,-5-5 15 15,-2 0 18-15,7 1 19 0,-5-2 18 0,-2 2 20 0,-1-5 11 0,8 4 9 0,-5-5 9 16,-3-1 7-16,2 1 9 0,1-3 7 0,-3 2 9 15,1-4 6-15,1 6 7 0,0-6 5 0,-1 2 1 0,7-3-3 0,-5 1-7 0,-3 1-12 0,0-5-9 0,8 4-9 16,-5 0-11-16,5-1-11 0,0 2-13 0,0 4-11 0,0-4-14 0,0 4-9 16,5 6-12-16,-5-7-8 0,8 2-7 0,0 3-6 0,-3 2-3 15,2-1-1-15,5 1-1 0,3 4-2 0,-4-6-2 0,2 6 3 0,7 0-1 0,-1 0 5 16,2 0 3-16,-3 0 5 16,2 0 6-16,8 6 0 0,-9-6 3 0,6 4 0 0,2 1-1 0,-3-5-2 0,3 4-4 15,-1 2-8-15,1-1-6 0,4-1-7 0,-5 1-4 0,0 1-7 0,1-6-3 0,-6 4-3 0,3 2 0 0,2-2-4 0,-6-4 3 16,0 0 1-16,-8 5 5 0,2-5 5 0,-1 0 14 0,-1 4 18 0,-3-4 19 15,-4 0 22-15,1-4 16 0,-6 4 12 0,0 0 11 0,0-5 7 0,0 1 5 0,0-2 0 32,0 2 5-32,-6-2 3 0,6-3-2 0,-5-2-1 0,-4 2-7 0,2-1-8 0,2 1-14 0,-1 0-14 0,-7-3-8 0,5-1-5 15,-4 4 1-15,-2-3-1 0,1 3 1 0,0 0-5 0,2-2-2 0,-4 3-2 0,1 3-2 0,4-5-3 16,-4 10-6-16,7-6-3 0,-6 1-6 0,7 5-6 0,-7 0-7 0,5 0-8 0,3 5-7 16,-3-5-7-16,2 6-2 0,1-2-3 0,-2 7-2 15,7-3 0-15,-8-3-1 0,2 4-1 0,1 6 0 0,5-3 1 0,-8-3 1 0,8 4 2 16,0-1 1-16,-5 3 1 0,5-2 1 0,0-4 0 15,0 6 2-15,5-4-3 0,-5 3 3 0,0-5-1 16,8 2 1-16,-8-2 2 0,5 0 0 0,1 3 4 0,2-3 2 0,-1 1 3 16,-2-7 1-16,9 9 3 0,-9-9 3 0,8 3 2 0,-5 0 1 0,5-6 1 15,-7 4 3-15,7-4 1 0,0 5 2 0,0-5 0 0,-7 0 2 0,9 0 1 0,-4 0 1 16,-3-5 4-16,4 5-1 0,2-4 2 0,-8 4 6 0,6-6 1 0,-4 0 5 16,-2 3 4-16,1-3 5 0,-1 0 5 0,-1 3 5 0,2-3 4 0,2 2 4 15,-4-5 0-15,-5 4 4 0,6-2 0 0,-6-2 4 0,0 4 2 0,7 1-1 16,-7-2-1-16,0 1-2 0,0 5-5 0,0-4-7 0,0 4-8 0,0 0-11 15,0 0-12-15,0 0-10 0,0 0-11 0,0 0-4 0,0 0-5 0,0 4-2 16,0 1-4-16,-7 5-3 0,7-5-2 0,0 11-3 0,0-7 2 0,-6 6 1 16,6 0 2-16,0 0 6 0,-5 3 5 0,5-3 7 0,0 5 7 0,0-2 0 15,-9 2 2-15,9 1-2 0,0-2-3 0,0-4-5 0,0 4-5 0,0-4-7 0,0-1-9 16,0 2-5-16,0-3-10 0,0-4-10 0,0 6-12 0,0-3-17 0,0-3-17 16,0 0-20-16,0 1-22 0,0-5-23 0,0-1-22 0,0 1-23 0,0-5-21 15,0 7-28-15,0-7-30 0,0 0-42 0,0 0-45 0,0 0-67 0,0 0-70 0,0 0-18 16,0-12 10-16,9 8 27 0,-9-7 33 0,5 2 36 0,-5-4 39 0,13-3 39 15,-8-4 44-15,4 1 47 0,3-1 49 0,-6-3 56 0,7-3 59 0</inkml:trace>
  <inkml:trace contextRef="#ctx0" brushRef="#br0" timeOffset="143358.94">30486 16551 0 0,'0'9'56'0,"5"0"173"0,-5-3 102 0,0-6 71 0,0 4 52 0,0-4 38 0,0 0 35 0,-5-10 28 0,5-5 31 0,-6-3 23 15,6 9 22-15,0-3 22 0,0 8 22 0,0-1-145 0,0 5-235 0,0-6-126 0,0 6-68 0,0-4-29 0,0 4-10 0,-8-4-5 0,8 4-3 0,0 0-7 16,-5 0-7-16,5 0-4 0,-8 0-4 0,8 0-8 0,-5 4-4 16,-2-4-8-16,0 4-9 0,2 2-9 0,-10 3-5 0,10-4-7 0,-9 5-3 0,9 5-3 15,-11 0 2-15,5 0 1 0,-10 4 3 0,9 0 2 0,1 1 4 0,-5 1 3 16,-2 1 0-16,4 5 2 0,2-5 2 0,-7 4-1 0,6-3-1 0,-1 3 1 0,7 2-3 16,-6-4-4-16,7 1-2 0,-7 5-9 0,13-6-9 0,-5 0-17 0,-3 1-14 15,8-1-26-15,0 1-26 0,0-1-25 0,8 1-25 0,-8-1-24 0,5 1-25 16,0-7-26-16,3 2-24 0,-2 5-46 0,7-10-52 0,-6 3-61 0,7 3-60 0,-1-2-27 15,0-4-7-15,-2-5 20 0,10 5 32 0,-8-6 36 0,8-4 38 0,-10-1 39 16,10 2 40-16,-9-6 41 0,7 0 43 0,-6-6 54 0,6-3 57 0</inkml:trace>
  <inkml:trace contextRef="#ctx0" brushRef="#br0" timeOffset="144891.07">30733 16989 101 0,'7'-9'215'0,"-7"0"77"15,0-1 59-15,6-1 44 0,-6-4 38 0,0 2 31 0,0-2 30 0,0 0 25 16,0 0 27-16,0 2 23 0,0-2 23 0,0 3-71 0,0-2-125 0,-6 6-113 15,6-3-110-15,0 7-53 0,0-7-27 0,0 7-16 0,0-2-8 0,-7 1-7 0,7 5-7 16,0-4-9-16,-5 4-10 0,-2 0-8 0,7 0-6 0,-7 0-9 0,0 4-8 16,1 1-8-16,-7 1-4 0,5 3-6 0,-2 1-4 0,-4 1-3 0,-1 2-5 15,10-4-1-15,-9 6-1 0,1 6 1 0,0-8 4 0,2 8-1 0,-4-2 0 0,9 1-1 16,-7-1-4-16,1 0-3 0,3 7-8 0,-2-7-8 16,4-1-6-16,2 3-10 0,-4-2-8 0,2 1-7 0,2-4-5 0,-1 2-11 0,6-3-8 0,0 1-7 15,-8-7-6-15,8 4-4 0,0-2 2 0,8-2 3 0,-8-3 8 0,6 4 7 16,-6-5 9-16,5-1 12 0,2 1 8 0,2-1 10 0,-4-4 12 0,8 0 8 15,-8 0 11-15,11 0 15 0,-11-4 11 0,8 4 14 0,1-5 9 0,-2 1 11 16,-6-8 11-16,7 9 9 0,0-8 8 0,1 1 11 0,-1 1 10 0,0-6 6 0,0 0 8 16,-8 0 4-16,9 2 5 0,-1-8 3 0,1 6 2 0,-2-7-2 0,1 1-2 15,1-3-6-15,-7-1-5 0,6 1-6 0,-2-1-8 0,2-4-9 0,-6 4-9 0,7-3-7 16,-8-2-7-16,7 2-4 0,-6-2-5 16,-1 0-4-16,1 0-3 0,-1 2-4 0,2-2 1 0,-3-4 0 0,3 10 10 0,-3-6-2 0,-5 5 0 0,5 1 2 15,4 5-1-15,-9 0 3 0,0 5 3 0,5-2-2 0,-5 5 1 0,0 2-4 16,0 5-3-16,0 4-8 0,0-5-10 0,0 5-9 0,0 0-12 0,-5 5-5 15,5-5-3-15,-9 4-3 0,9 5-3 0,-5 2-6 0,0-1-1 0,-3 5-3 16,8 4-2-16,-5 2 3 0,-3 3 5 0,2 0 4 16,-1 0 6-16,1 4 6 0,-1 3 3 0,7-7 1 0,-6 6 4 0,-1-2-1 0,7-3 1 0,-6 4 0 0,6 0-1 0,0-3 0 15,-7-2-2-15,7 4-2 0,0-3 0 0,0-1-7 0,0 1-7 0,7-1-6 16,-7 2-11-16,0-7-11 0,6 5-11 0,1-5-10 0,-1 1-9 0,-6-4-6 16,7 2-5-16,-1-3-6 0,7 1-7 0,-5-7 2 0,-3 0 0 0,3 0 6 0,2-3 9 15,-1 3 8-15,3-3 14 0,-4-6 10 0,4 0 14 0,-5 0 9 0,6 0 11 16,0-6 8-16,-2 1 10 0,5 1 8 0,-4-2 12 0,-1-3 5 15,5 0 8-15,3 0 7 0,-6-3 6 0,6 3 11 0,-7-1 8 0,1-4 7 0,6 4 7 16,-3-5 6-16,-5 0 5 0,1 2 4 0,4-2 0 0,-5 0 1 0,2 0 1 0,-5-1-1 16,4-2-2-16,-6 3-5 0,8 0-4 0,-7-4-9 0,-2 4-9 0,2 0-7 15,-7-3-6-15,7 2-5 0,-7 2-6 0,5 4-3 0,-5-5-3 0,0 0-3 16,0 6-3-16,0 0-5 0,-5-1-2 0,5 4-7 0,-7 1-4 0,7-5-7 16,-7 10-10-16,7-5-9 0,-5 1-8 0,-2 4-8 0,-1 0-5 0,2 4-4 0,0-4-3 15,-1 5-2-15,2 5 0 0,-3 1-2 16,2-7-1-16,-1 7 0 0,-4 2-1 0,4 2 3 0,-2 0 4 0,4-5 5 0,-2 8 7 0,1-3 6 0,1 0 1 15,-4 0 4-15,2 0-1 0,2 0 0 0,5-1-5 0,-6 0 0 0,-2 1-3 16,8 1-4-16,0-7 0 0,0 6-4 0,-5-6-5 0,5 0-5 0,0 3-8 0,0-3-5 16,5 0-7-16,-5-5-3 0,0 2-2 0,0-1 2 0,8-1 1 0,-8 2 7 15,6 0 6-15,-6-6 7 0,5 4 8 0,2-4 9 0,-7 0 9 0,9 0 10 16,-4 0 15-16,1 0 12 0,1-4 15 0,-2-2 11 16,4 0 9-16,3 2 3 0,-6-1 4 0,1-1 1 0,-1-3 1 0,2 0-1 0,4 5-2 0,-6-8-4 0,0 3-1 15,2-6-8-15,4 6-4 0,-5 0-8 0,0-7-7 0,-2 7-9 0,10-6-8 16,-9 0-5-16,0 5-8 0,1 1-6 0,-2-2-6 0,3 2-6 15,5 5-4-15,-7-5-5 0,-1 9-1 0,3-6-4 0,5 6-3 0,-5 0-3 0,-3 0-2 0,0 6 0 16,4 3 4-16,3-5 2 0,-6 5 3 0,2 6 2 0,-2-4 3 0,1 3-1 0,-2 6-5 16,2-5-3-16,-7 0-4 0,7 4-4 0,0-4-1 0,-1 0 1 15,1-2 2-15,-2 2 0 0,4 0 0 0,-4-5 0 0,0-1 2 0,-5 0 1 0,8 2 2 16,-3-2 8-16,-5-2 8 0,8-4 11 0,0 3 11 0,-3-6 12 0,-5 5 9 0,6-5 13 16,2 0 5-16,-3 0 9 0,2 0 5 0,-1-5 5 0,1 5 7 0,0-6 4 15,0 3 6-15,-2-4 5 0,8-2 4 0,-5-2 1 0,-2 2 1 0,-1 0-1 16,2-1-1-16,7-5-2 0,-8 0-4 0,1 2-2 0,-2-2-3 0,4-6-1 15,-2 8-5-15,-2-8 0 0,1 1-8 0,-6-3-2 16,5 3-4-16,3-5-1 0,0 1-4 0,-8 0-4 16,5-1-3-16,2 1-6 0,-7-1-1 0,6-4-2 0,0 4-1 0,-6-3-6 0,7-2-1 0,1 2 0 0,-8-3-1 15,5 2 0-15,-5-1-4 0,7 7 5 0,-7-7 1 0,7 6 6 0,-7 3 6 0,0 3 2 0,0-1-1 0,5 3 1 16,-5 6-2-16,0 0-4 16,0 6-6-16,0-1-9 0,-5 1-9 0,5 4-11 0,0 0-4 0,0 0-9 0,0 4-3 0,-7 1-7 0,7-1-8 0,-7 6-1 15,2 4-4-15,5 2 0 0,-8 2 1 0,1 3 2 0,1 3 5 0,0 0 5 0,-1 7 12 16,2-3 5-16,-3 6 4 0,0-4-2 15,3 3 0-15,-1-3-6 0,6 4-5 0,-5-4-7 16,5 0-5-16,-7 4-11 0,7-4-9 0,0-8-12 0,0 8-11 0,7-5-15 16,-7-1-19-16,0 0-16 0,5 0-18 0,1-3-14 0,-6-2-12 0,5-4-10 15,-5 4-10-15,8-10-5 0,0 6-9 0,-8-3 0 0,0-3 1 0,5-5 9 16,-5 1 15-16,0-5 13 0,0 0 12 0,0 0 11 0,0 0 10 0,0 0 12 0,-5 0 12 16,-3-5 13-16,0 1 14 0,3-1 14 0,-1 1 14 0,1-8 10 0,-2 8 11 0,-7-7 6 15,1 2 8-15,8 0 14 0,-11-1 20 0,5 1 24 0,-2-6 23 0,0 5 22 16,6 1 22-16,-7-3 19 0,8 3 15 0,-6 0 15 0,4-2 12 0,2 2 12 15,1-5 11-15,-3 8 5 0,0-3 5 0,8-2-2 0,-5 2-7 0,5-1-9 0,0 7-11 16,0-9-16-16,0 9-18 0,5-9-18 0,-5 8-17 0,8-1-14 0,0 1-16 16,-3-1-12-16,1 1-11 0,7-2-12 0,0 0-11 0,-6 3-10 0,7-3-11 15,4 0-7-15,-4 3-4 0,7-3-5 0,-3 6 0 0,3-5 1 0,-5 1 0 0,5 0 4 16,-2 4 0-16,1-5 3 0,7-1 0 0,-8 6 1 0,7-4 2 0,-8-2-2 16,10 1 0-16,-8 5-1 0,6-4-1 0,-8-2 0 0,3 1 0 0,-2 5-2 15,-1-4 2-15,3-1-2 0,-3 5 1 0,-4 0 2 0,7-4 5 0,-8 4 5 0,-8-6 11 16,9 6 9-16,-9-4 10 0,3 4 8 0,-3 0 7 0,-5-5 6 0,0 5 6 15,0 0 3-15,7-6 4 0,-7 6 3 0,-7-4-2 0,7-2-5 0,0 6-8 0,-5-5-9 16,5 1-12-16,-8 4-13 0,8 0-14 0,-5-5-10 0,-1 5-12 0,-2 0-6 16,3 0-7-16,-2 5-4 0,-7-5-6 0,8 4-1 0,-1 1 0 0,-7 1 0 15,9 4 3-15,-8-5 2 0,8 5 1 0,-11-1 0 0,11 0 7 0,-8 6 1 0,7-5 5 16,-1 5-2-16,1-6-1 0,-8 6-1 0,7 0-4 0,2 0-1 0,-3-6-1 16,3 7-3-16,-3-1-1 0,8-6-1 0,-6 0-3 0,6 6 1 0,-5-6-3 0,5 1-4 15,-7-4-2-15,7 3-1 0,0 0 0 0,7-3 0 0,-7-2 1 0,0 7-2 16,5-8 2-16,-5 4 0 0,6-2 1 0,-6-1 3 0,8-4 5 0,-3 5 1 0,3-1 4 15,-3-4 2-15,2 6 3 0,0-6 4 0,0 0 6 0,-1 3 4 0,1-3 4 0,6 0 7 16,-7 0 7-16,-1 0 3 0,3 0 6 0,0-3 4 16,-3 3 5-16,3 0 5 0,-3 0 4 0,0 0 4 0,4 0 2 0,-4-6 5 0,2 6-1 0,-7 0 4 0,6 0 3 15,-6 0 0-15,8 0-1 0,-8 6 0 0,0-6-4 0,0 0 0 16,6 0-1-16,-6 0-4 0,0 3-2 0,0 3-2 0,7-6-3 0,-7 6-2 0,0-3 0 16,0 3-6-16,0 0-5 0,5 3-1 0,-5-5-4 0,0 5-1 0,0-3-1 0,0 3-2 15,0 3-3-15,0-3-2 0,0-5-4 0,-5 5-6 0,5 2-8 16,0-7-7-16,-7 8-8 0,7-9-10 0,0 3-7 0,-6-1-6 0,6-1-10 0,-8 0-8 15,8 1-10-15,-6-5-10 0,6 6-12 0,0-6-18 0,0 0-18 0,-7 0-25 16,7 0-26-16,-5 0-36 0,5 0-39 0,-9-6-59 0,9 6-65 0,-5-5-83 0,0 1-90 16,5-5-30-16,-8 3 1 0,3-4 16 0,-3 1 25 0,8-2 37 0,-8 2 39 0,8-4 48 15,-5-3 50-15,5 1 57 0,0 1 61 0,0-2 67 0,0-2 71 0</inkml:trace>
  <inkml:trace contextRef="#ctx0" brushRef="#br0" timeOffset="145082.74">32213 16575 0 0,'5'-15'24'0,"-5"6"146"0,7-6 90 0,0 6 68 0,-7-3 58 0,5-3 50 0,2 7 43 0,-7 3 41 0,8-4 37 0,-3-3 29 0,2 3 31 0,0 9 27 0,-2-6 25 0,2 3-107 0,2 3-187 0,2 0-106 15,-4 0-59-15,-2 3-40 0,9-3-24 0,-7 6-19 0,-1-1-15 0,-1 5-9 0,11 0-9 0,-11 0-6 0,1-2-2 0,1 7-7 0,-1 6-5 0,2-6-54 0,-1 3-20 0,-7 3 0 16,5 2 0-16,-5-3 0 0,6 5 0 0,-6 5 0 0,0-6 0 16,0 4 0-16,-6 2 0 0,6 0 0 0,-5-2 0 0,-2 2 0 0,-1 4 0 0,2 0-36 0,-7-5-140 15,0 5-70-15,-13 2-83 0,7-8-133 0,-8 6-152 0,8-4-63 0,-8 4-20 0,3-10 9 16,-3 6 27-16,1-5 33 0,-1-7 42 0,2 2 44 0,6 0 50 0,-2-5 59 15,-6-6 68-15,4 0 81 0,-11 3 88 0</inkml:trace>
  <inkml:trace contextRef="#ctx0" brushRef="#br0" timeOffset="149967.57">4545 11368 4 0,'0'0'85'0,"0"0"52"0,0 0 40 0,0 0 33 0,0 0 26 0,0 0 26 0,0 0 23 0,0 0 25 0,0 0 26 0,-6 4 26 0,6-4 30 0,0 0-13 0,0 0-40 15,0 0-45-15,0 0-45 0,0 0-24 0,0 0-8 0,-7-4 0 0,7 4 3 0,0 0 0 0,0 0 0 0,0-6-6 0,0 6-7 0,0-5-12 0,0 5-15 0,0 0-18 0,0-4-17 0,0 4-18 0,0-5-18 0,0 5-19 16,0 0-20-16,0 0-24 0,0 0-17 0,7-4-19 0,-7 4-11 0,0 0-8 15,0 0-7-15,6 0-6 0,2 0-4 0,-3 0-1 0,2 0-2 0,-1 4-1 16,0 1 3-16,9-1 2 0,-2 1 1 0,-2 5 5 0,4-5 5 0,-3 11 2 16,0-3 1-16,2 2-4 0,-1-1-6 0,-8 7-8 0,11-2-10 0,-3 6-9 0,-8-7-10 15,9 6-4-15,-7 1-8 0,-2-1-6 0,1 1-7 0,2-1-6 0,-8 2-5 0,5-3-6 16,-5 3-5-16,8-2 4 0,-8 1 7 0,5-1 6 0,-5-5 9 0,0 1 8 16,0-1 10-16,0 0 7 0,0-4 10 0,0 0 6 0,0-6 11 0,0 1 13 15,-5 1 12-15,5-2 13 0,0-5 14 0,-8 2 16 0,8-2 15 0,0 1 17 16,-5-5 17-16,5 0 13 0,0 0 14 0,-8 0 12 0,8 0 11 0,-6 0 6 15,6-5 2-15,-5 5 2 0,-2-4 2 0,7-2-4 0,-9 2-3 0,4-5-6 16,0-2-10-16,-3 7-12 0,8-7-14 0,-5-2-12 0,-3 3-15 0,0-4-11 0,8-2-10 16,-5 1-10-16,5 0-9 0,-6 0-8 0,6-3-8 0,0-1-4 0,-7-2-10 15,7-3-5-15,0-1-6 0,0 1-5 0,0-1-5 0,7 1-3 16,-7-6-5-16,0 2-2 0,6 4-4 0,-6-6-4 0,5 2 2 0,3 3-1 0,0 1 1 0,-3-2-4 16,3 3-2-16,-3 2-6 0,9 3-7 0,-7 3-12 0,4 0-15 0,2 5-16 15,-5-4-20-15,4 4-22 0,2 4-23 0,-1-3-26 0,1 3-30 0,-4 6-32 16,3-4-29-16,3 4-53 0,-5 4-64 0,2 2-64 0,0 0-60 0,1-3-11 0,-7 7 12 15,6 1 27-15,0 2 33 0,-7 2 38 0,-1 0 41 0,2 0 43 0,7 0 46 0,-14 0 45 16,6-2 46-16,1 2 60 0,-2 0 67 0</inkml:trace>
  <inkml:trace contextRef="#ctx0" brushRef="#br0" timeOffset="150741.81">5198 11567 0 0,'5'0'5'0,"2"-4"121"0,-1 4 87 0,-6-5 58 0,6 1 44 0,-6-2 36 0,0 0 31 15,0-3 31-15,0 0 31 0,0-1 32 0,0 1 32 0,-6-3 30 0,6 3 28 16,0 0-80-16,0-1-143 0,-6 1-88 0,6-6-63 0,0 6-31 0,-7-2-10 0,7 1-7 15,-5 5-4-15,5-5-10 0,-8 1-10 0,8-1-13 0,-8 5-14 16,3 1-13-16,-1-2-12 0,-1 1-12 0,7 5-10 0,-6-4-15 0,-2 4-13 0,3 0-10 16,-2 4-12-16,-5-4-6 0,5 5-9 0,-1 1-5 15,3 3-7-15,-9-3-3 0,9 7-2 0,-10-3-3 0,10 5-1 0,-2-1 0 0,-5 7 1 0,4-2 3 16,2-1 5-16,-1 3 2 0,-4 4 4 0,4-6 3 0,-2 5 0 0,4 1 3 16,5-5 0-16,-7 5-1 0,1-7 1 0,6 1-2 0,-5 2-1 0,5-3-5 15,0 2-4-15,0-4-5 0,0-3-5 0,0 2-5 0,0 0-8 0,0 0-7 16,5-6-5-16,-5 1-1 0,6-1 0 0,-6 3 0 0,7-3 1 0,-2-4 2 0,4-1 3 15,-2 6 6-15,-2-10 7 0,1 5 8 0,1-1 12 0,-1-4 11 0,7 0 10 0,-6-4 12 16,5-1 7-16,3 1 9 0,-10-2 4 0,9-3 4 0,-1 0 3 0,0-3 7 16,0-1 4-16,6-2 10 0,-6 0 7 0,0-4 5 15,0 4 5-15,0-6 5 0,1 3 4 0,4-1 4 0,-10-7 3 0,5 7 3 0,-1-6 3 16,-5 1 1-16,6-6 3 0,-6 6-4 0,-1-1-1 0,1-3-5 0,-7-2-8 0,6 6-7 0,-6-4-9 16,0-2-5-16,0 0-8 0,0 6-6 0,0-4-3 0,0-2-7 15,-6 5-7-15,6-5-6 0,-7 5-3 0,7-2-3 0,-6 2-4 0,-1 1-1 16,-1 0-1-16,3-3-1 0,5 9 2 0,-7-2-2 0,0 6-1 0,7-5 2 0,-5 7 3 15,5-2 6-15,0 4 6 0,-8 6 0 0,8-5 1 0,0 4-6 0,0 5-3 0,0 0-8 16,0 0-7-16,-5-6-9 0,5 6-7 0,0 0-9 0,0 0-8 0,0 0-7 16,0 0-9-16,0 6-3 0,0-1-4 0,0-1-2 0,-8 5 2 0,8 1 4 0,0 1 6 15,0 4 6-15,8-2 9 0,-8 2 5 16,0 6 9-16,0-3 5 0,0 1 7 0,0 7 4 0,5-3 2 0,-5-2 2 0,0 3-2 0,8 0-1 0,-8 1 0 16,0-1-1-16,0 1 0 0,5-1-1 0,-5 0 1 0,0 6 0 0,7-5 1 15,-7 3 0-15,0-4 0 0,7 6 0 0,-7 0 1 0,0-2-1 0,5-3 0 16,-5 4-1-16,8 0 1 0,-1-5-1 0,-7 2-2 0,6-3-1 0,1 3-3 0,-1-7-2 15,-1-1-1-15,3-2-2 0,0-1-1 0,-3-1 0 0,3-4 0 0,-3-1 0 16,0 2-3-16,4-7 3 0,3 6-2 0,-6-10 1 0,2 5 4 16,5-5 2-16,-8 0 3 0,9-5 4 0,-1 1 2 15,-1-2 4-15,-3-3 1 0,1 3 3 0,3-9 1 0,1 6 3 0,-1-6 1 0,0 2 2 16,0-3 4-16,-6-4 2 0,5 2 1 0,3-3 3 0,-10 2 1 0,9 1 2 16,-9-7 3-16,2 1 0 0,2-1 1 0,-4-5 0 0,1 6 0 0,1-7 0 0,-7 3 2 0,5-2-2 0,-5 1-1 0,9 0-1 15,-9 0-2-15,0 1-2 0,0 3-3 0,0-5-2 0,0 0-3 0,0 2 0 16,0-2-2-16,0 5 6 0,0 1 4 0,-9-1 5 15,9 1 4-15,0 6 5 0,-5 2 3 0,5 2 0 0,0-1-1 0,-7 6-2 0,7 2-6 16,0-2-8-16,-6 9-7 0,6-5-11 0,0 5-10 0,0 0-11 0,0 0-11 0,-5 5-8 16,5 1-8-16,0 4-7 0,-9-1 0 0,2 6-4 0,7-1-2 0,-5 6 3 15,5-2 3-15,-7 9 5 0,7 1 9 0,-7-4 6 0,7 6 7 0,-5 0 5 16,5-2 1-16,0 2-3 0,0-2-12 0,5 8-7 0,-5-12-8 0,0 4-12 0,7 2-15 16,-7-5-14-16,7-1-25 0,-2 1-15 0,2-1-13 0,2-6-15 0,-4 7-15 0,-5-5-19 15,13 0-22-15,-13-6-19 16,5 1-17-16,4 1-28 0,-4-2-36 0,2-1-50 0,-1-7-52 0,-1 3-36 0,-5 0-27 0,8-2 3 0,-8-2 17 0,0-5 23 15,0 0 30-15,0 0 34 16,0 0 38-16,0 0 39 0,0-12 41 0,0 9 47 0,0-3 52 0,0-3 56 0,-8 0 75 0</inkml:trace>
  <inkml:trace contextRef="#ctx0" brushRef="#br0" timeOffset="150911.26">5530 11481 0 0,'-14'0'28'0,"1"-6"145"0,5 0 82 0,-5 6 60 0,3-4 48 0,1-1 41 0,4 5 40 0,-2-4 31 0,-1-7 28 0,8 7 20 0,0 4 16 0,0-6 18 0,0 6 13 0,0 0-119 0,0-3-194 0,0 3-105 0,0-6-56 0,0 6-36 0,0 0-24 0,8 0-15 0,-8-5-13 0,7 5-3 0,-2-4-1 15,-5 4 1 1,14-6 2-16,-9 1 2 0,8 1-1 0,1-2 0 0,-1 3-6 0,8-3-18 0,-9-4-24 0,7 5-32 0,1 1-36 16,-1-2-47-16,1 1-57 0,-8 1-108 0,9-1-133 0,-2 5-55 0,-6-4-18 0,6 4 0 0,-4 0 12 0,-4 0 18 31,2-6 26-31,0 6 37 0,-5-6 46 0,3 6 53 0,-4-3 54 0,1-3 59 0,5 3 65 16</inkml:trace>
  <inkml:trace contextRef="#ctx0" brushRef="#br0" timeOffset="151152.76">5958 11850 11 0,'0'5'122'0,"0"2"69"16,0-7 50-16,0 0 40 0,0 0 37 0,-5 0 39 0,5 0 40 0,-7-7 40 16,7 7 42-16,0-5 36 0,-8 5 36 0,8-4-14 0,0 4-47 0,0-5-77 15,-5 1-95-15,5 4-45 0,0-6-15 0,0 6-13 0,-7-4-12 0,7 4-18 16,0 0-23-16,0 0-22 0,0-5-27 0,0 5-22 0,0 0-23 0,0 0-21 15,0 0-19-15,0 0-18 0,0 0-20 0,0 0-17 0,0 0-16 0,0-6-13 0,0 6-12 16,0 0-7-16,0 0-5 0,7 0-4 0,-2-3-3 0,-5 3-11 0,8-6-16 16,-1 0-19-16,7 2-27 0,-4-1-30 0,-2 1-32 0,11-7-36 0,-6 7-37 0,7-1-89 15,-9-4-112-15,10-2-66 0,-7 6-40 0,4-4-9 0,3-1 9 0,-8 1 26 16,6-3 37-16,-6 3 42 0,0-6 46 0,0 6 55 0,1-6 52 0,-2 0 57 16,-4-4 58-16,4 5 83 0,-5-6 97 0</inkml:trace>
  <inkml:trace contextRef="#ctx0" brushRef="#br0" timeOffset="151587.01">6259 11265 77 0,'0'6'194'15,"-8"-3"70"-15,3 3 44 0,-2-2 32 0,0-4 23 0,2-4 19 0,5 4 19 16,5 0 17-16,-5-6 18 0,-5 3 18 0,5 3 23 0,5-6-53 0,-5 0-97 16,0 2-91-16,0-1-89 0,0 5-35 0,0-5-1 0,7 1 6 0,-7 4 6 0,0-6 4 15,0 2 1-15,0-1 0 0,7 5 0 0,-7-4-6 0,0-2-4 0,5 0-13 16,-5 3-16-16,8 3-17 0,-3-6-19 0,3 1-12 0,-2 1-11 0,6-2-5 15,-3 3-6-15,3 3 1 0,-6 0-2 0,7-6 0 0,0 6-1 0,0 0-1 16,1 0-4-16,-2 6 0 0,0-3-4 0,3 3-1 0,-2-2-2 0,-2 7-1 16,4-8-4-16,-3 13-3 0,0-7-1 0,-4 1-6 0,5 4-6 0,-7 1-10 0,6 1-14 15,-3 2-13-15,-4-3-9 0,2 6-9 0,-7-3-7 0,6 3-3 16,-1 2-3-16,-5-3-1 0,0-1 0 0,0 5-3 0,0-3-1 0,0-2 7 0,0-4 5 0,0 3 12 16,0-6 15-16,0 1 15 0,-5-2 15 0,5-7 22 0,0 1 19 0,0-1 19 15,0-4 18-15,0 5 13 0,0-5 14 0,-6 0 9 0,6 0 6 0,0 0 4 16,0 0 8-16,-7 0 9 0,2 0 11 0,5 0 8 0,-9-5 2 0,4 5-1 15,-2-4-5-15,7-1-9 0,-6 1-13 0,1-2-9 0,-3-3-6 0,0 4-7 16,3-5-1-16,5 1-7 0,-7-1-5 0,1-5-12 0,6 6-62 0,-6-6-5 16,6 0 0-16,-8-4 0 0,8 4 0 0,-7-5 0 0,7 1 0 0,0 0 0 15,0-2 0-15,0 3 0 0,0-6-5 0,7 3-38 0,-7-4-3 0,8 6-10 0,-8-5-7 16,12 3-12-16,-5-3-9 0,-2 6-21 0,11-3-22 0,-11 8-26 0,8-8-29 16,1 6-36-16,-2 6-33 0,-1-1-40 0,5 1-43 0,3 4-97 0,-6-5-121 15,-1 4-44-15,2 2-5 0,4-1 15 0,-4 5 29 0,-1-6 37 0,0 6 41 0,0-3 47 16,1 3 51-16,-2-6 52 0,-6 2 56 0,1 4 56 0,7-5 63 0</inkml:trace>
  <inkml:trace contextRef="#ctx0" brushRef="#br0" timeOffset="152261.34">6923 11168 0 0,'0'18'40'0,"0"-3"153"0,0-6 84 0,0 3 58 16,0-8 43-16,0-4 43 0,0 0 41 0,-6-10 38 0,-2-20 37 0,8 6 34 16,0 5 27-16,-5 10 26 0,5 3 28 0,0 2-129 0,0 4-214 0,0 0-104 15,0 0-52-15,-8 0-27 0,8 0-16 0,-5 0-19 0,5 0-23 0,-7 0-18 16,0 4-21-16,0-4-14 0,1 6-11 0,-1-2-9 0,1 1-8 0,-1-1-6 15,1 1-4-15,1 5-3 0,-3-4-3 0,0 3 0 0,3 0 1 0,-3 1 0 16,3 1 2-16,0-2 1 0,-4 1 0 0,9-1 1 0,-5 1-1 0,-2 0-6 0,7-6-7 16,0 8-9-16,0-3-12 0,0-5-3 0,0 7-4 0,0-7-2 0,0 1-1 15,7-1 0-15,-7 2 2 0,5 0-1 0,4-3 2 0,1-3 5 0,-2 6 4 16,5-6 8-16,-5 0 6 0,3 0 12 0,2 0 9 0,0-6 11 16,1 3 5-16,-2-3 6 0,1 0 4 0,1 2 3 0,6-1 6 0,-14-4 5 0,12 3 4 0,-10-4 10 15,5 1 10-15,-2-1 13 0,-3 5 12 0,0-4 11 0,-3-1 11 0,2 1 10 16,-1 3 6-16,-6-3 6 0,6-2 5 0,-6 1 1 0,0 7 1 0,0-7-1 15,0-1-4-15,-6 1-7 0,6-4-10 0,-6 4-10 0,6 1-10 0,-7 0-10 16,2-3-11-16,-3 8-10 0,0-7-10 0,-3 7-10 0,6 1-7 0,-3-3-10 0,-5 1-8 16,6 1-8-16,-5 4-6 0,-3 0-4 0,10 0-8 0,-9 0-4 0,1 4-5 15,1 1-4-15,5 1 0 0,-6 1-2 0,0 4-2 16,0-7 3-16,0 11-1 0,5-4 3 0,-5 3 2 0,3 0 2 0,1 2 1 0,4-1-2 0,-2-2 2 0,1 1-2 16,-2 7-4-16,2-7-5 0,-1 0-6 0,7 1-6 0,-5 6-5 0,5-8-6 15,0 2-7-15,0 6-8 0,0-8-8 0,5 7-8 0,-5-4-3 0,7-3-4 16,-1 7-3-16,2-1-3 0,-2-4 1 0,1 6 1 0,-2-9 1 0,9 4 1 15,-1-1 1-15,0 0-2 0,0-6-4 0,0 1 1 0,0 4 2 0,7-8 6 16,0 3 9-16,-1-5 6 0,-7-4 5 16,8 5 5-16,0-5 5 0,-1 0 4 0,2-5 7 0,3 1 6 0,-4-1 5 0,-1-5 12 15,1 1 13-15,-1 0 10 0,2-6 13 0,-3 0 7 0,3 0 12 0,-1-1 14 0,-8 4 18 0,7-4 20 0,-6-4 20 0,1 7 22 16,-1-2 19-16,-1 0 16 0,-4 0 22 16,-2 5 15-16,-1-5 13 0,3 1 9 0,-8-2 8 0,0 7 3 0,8-6-4 0,-8 2-7 0,-8-2-11 0,8 0-13 15,0 0-15-15,-8 0-16 0,8-4-19 0,-5 4-13 16,5 0-15-16,-6 2-11 0,6-8-11 0,-8 7-11 0,3 0-7 0,5 0-7 0,-7 2-6 0,1-3-7 0,-1 8-3 15,0-4-5 1,7 1-5-16,-7 4-22 0,2 2-7 0,5-1 0 0,-8-1 0 0,3 6 0 0,5 0 0 0,-8 0 0 0,8 0-3 0,-6 0-25 0,1 0-2 16,-2 6-1-16,7 3-4 0,-9-3-1 0,4 4-1 0,-1-5-1 15,-1 8 2-15,2-2 1 0,-4 5 2 0,2-2 3 0,2 0 4 0,-1-5 5 0,6 12 0 0,-7-6 3 16,7-2 0-16,-6 1 3 0,6 7-3 0,0-7 0 0,-8 0 0 0,8 7-1 16,0-6 1-16,0-2-4 0,8 8 0 0,-8-6-3 0,0 3-7 0,6-3-1 15,-6 1-4-15,7-3-6 0,-1 7-4 0,-6-5-5 16,12 0-5-16,-3-6-4 0,-4 7-7 0,2-7-16 0,4 6-17 0,5-6-15 0,-11 1-10 0,9-1-12 0,-1-3-15 15,-1-3-20-15,2 3-24 0,-1 0-30 0,6-2-35 0,-6-4-60 0,0 0-76 0,0 0-58 16,1-4-47-16,-2 4-5 0,1-6 18 0,1 0 26 0,-1-3 28 0,-2 0 32 16,4-1 35-16,-10 1 43 0,9-6 42 0,-9 0 51 0,3 0 49 0,-3 0 67 15,3-4 78-15</inkml:trace>
  <inkml:trace contextRef="#ctx0" brushRef="#br0" timeOffset="152653.07">7496 11065 0 0,'-7'-4'3'0,"1"-8"119"0,-1 8 85 0,7-7 60 0,-6 8 50 0,6-7 41 0,-8 5 42 0,8-4 37 0,0 2 41 0,-5 4 36 0,5-3 39 0,0 1 36 0,0 1 31 0,0 4-74 0,0-6-137 15,0 2-85-15,0 4-61 0,0-5-35 0,0 5-24 0,0 0-18 0,0 0-22 0,0 0-20 0,0 0-24 0,0 0-22 0,0 0-20 0,0 0-10 16,5 0-10-16,-5 0-8 0,0 0-6 0,8 5-7 0,-2-1-5 0,-6 2-2 16,7-2 0-16,-1 7-2 0,7-1 2 0,-5-1 0 0,-3 0 3 0,8 6-2 15,-7-6 2-15,1 7-7 0,6-2-24 0,-7 1-2 0,7 4 0 0,-6-4 0 0,1 4 0 16,4 2 0-16,-5-3-19 0,6 3-23 0,-7 3-8 0,1 0-7 0,-1 1 0 15,-1-6-4-15,11 5 1 0,-11-3-3 0,1 3 1 0,1-5 2 0,-2 0-1 16,4 1 3-16,-9-5 2 0,7-5 8 0,-2-1 11 0,-5 0 10 0,6-3 11 16,-6 3 8-16,8-9 8 0,-8 6 9 0,0-6 10 0,0 0 10 0,0 0 14 0,0 0 11 15,0 0 7-15,5 0 13 0,-5-6 12 0,0 6 8 0,8-3 4 0,-8-3 5 16,0-4 5-16,5 1-44 0,-5 4-64 0,7-5 0 0,-7-5 0 0,7 6 0 16,-7-6 0-16,0 0 0 0,5 0 0 0,-5 0 0 0,7-4 0 0,-7 4 0 15,8-4 0-15,-8-1 0 0,5 1 0 0,-5-5 0 0,8 5 0 0,-2-7 0 16,-6 3 0-16,5 2 0 0,3-3 0 0,-8-1 0 0,8 5 0 0,-3 2 0 15,-5-2 0-15,0 6 0 0,6-1 0 0,-6 6 0 0,0-1 0 0,7-1 0 16,-7 7 0-16,0 4 0 0,0 0 0 0,0 0 0 0,0 0 0 0,0 0 0 0,0 0-158 16,0 0-80-16,0 0-45 0,0 0-34 0,0 0-27 0,-7 4-38 0,7 1-40 15,-6 4-79-15,6 3-92 0,-5-8-25 0,5 11 4 0,-8-6 28 0,0 6 33 16,3-5 47-16,-1 4 51 0,-2-4 55 0,3-1 59 0,-10 3 49 0,10-9 48 0,-2 8 56 16,-5-7 61-16</inkml:trace>
  <inkml:trace contextRef="#ctx0" brushRef="#br0" timeOffset="153159.54">8239 10986 53 0,'0'-10'130'0,"6"1"42"0,-6 5 31 0,5-1 26 0,-5-5 25 0,0 4 27 0,0 1 23 0,7-4 28 0,-7 3 26 0,0-2 25 0,0 3 28 0,0-1-47 0,0-4-87 0,0 5-51 0,0-4-31 16,0 3-10-16,0 2-1 0,0-5 0 0,0 4 4 0,0 1 0 0,0-8 1 0,0 8-3 0,0-1 0 0,0-4-3 0,-7 3-3 0,7-3-3 0,0 5-1 0,-5-8-6 16,5 9-1-16,-6-3-4 0,6-3 2 0,-8 3-3 0,8 1-4 0,-5 1-6 15,5 0-7-15,-8 4-10 0,8-5-10 0,-5 5-14 0,5 0-10 0,0 0-66 16,0 0-37-16,0 0 0 0,-8 0 0 0,8 0 0 0,0 5 0 0,-6-1 0 16,6 0 0-16,-5 1 0 0,-3 5 0 0,8 4 0 0,-7 2 0 0,1-1 0 15,-2-1 0-15,3 6 0 0,0-2 0 0,-3 2 0 0,2 5 0 0,-1-6 0 16,1 7 0-16,-1-3 0 0,7 3 0 0,-5-4 0 0,5 5 0 0,0-5 0 15,0 8 0-15,0-5 0 0,0 5 0 0,5-2 0 16,-5-2 0-16,7-3 0 0,-1 6 0 0,1-4 0 0,7-1 0 0,-9 1 0 0,8-1 0 0,0 0-81 16,-5 1-84-16,3-5-47 0,10 4-58 0,-8 1-93 15,-2-6-113-15,4 5-92 0,-2-3-78 0,-2-3-21 0,5 1 3 0,-11-3 25 0,1 4 32 0,1-11 41 0,-2 7 46 0,-5-13 55 16,0-3 57-16,0 0 70 0,0 0 71 0,0 0 89 0,0-3 90 0</inkml:trace>
  <inkml:trace contextRef="#ctx0" brushRef="#br0" timeOffset="166036.87">8519 11007 0 0,'-9'-7'33'0,"9"7"46"0,0 0 31 0,0 0 30 0,0-3 34 0,0 3 29 0,0 0 27 0,0-6 24 0,0 6 25 0,0-5 21 0,0 5 19 0,0-4-15 0,0 4-37 0,-5-6-25 0,5 2-21 0,0 4-17 0,0-5-15 0,0 1-20 0,0 4-20 0,0-5-14 0,0-1-12 16,0 6-10-16,0-4-6 0,0-2-6 0,0 6-2 0,0-5-7 0,0 5-4 16,5-4-5-16,-5 4-4 0,0 0-9 0,0 0-6 0,0-5-7 0,0 5-9 0,0 0-6 15,0 0-7-15,0-6-8 0,0 6-6 0,0 0-8 0,0 0-6 16,0 0-6-16,0 0-5 0,0 0-3 0,0 0-4 0,9-4-3 0,-9 4 0 0,0 0-1 15,7 4 5-15,-7-4 3 0,5 0 5 0,2 6 2 0,-1-6 2 0,0 5 3 0,2-1 3 16,-1 1 0-16,-2 1 3 0,1-2-1 0,7 2 3 0,-5 3 0 0,5-4-1 16,-7 5-1-16,-1-1-4 0,10 0-1 0,-9 3-3 0,2-3-2 0,2 4-1 15,-2-2-1-15,-2 5 1 0,1-7-2 0,-1 4 2 0,1 2-1 16,0 0 1-16,0-4-1 0,-2 3 0 0,2 0 0 0,-7 2 2 0,6-7 1 16,2 6 1-16,-8 0 0 0,0-6 2 0,6 1 0 0,-6-1-3 0,0 1-1 0,0 0 3 15,0-6 0-15,0 8 2 0,0-9 1 0,0 3 3 0,0-2 0 0,0-4 1 0,0 6-2 16,0-1 2-16,0-5 2 0,0 0 0 0,0 0 6 0,-6 4 2 0,6-4 4 0,0 5 0 15,0-5 0-15,0 0 3 0,-8 0 0 0,8 0-1 0,0 0 2 16,-6 0 1-16,6 0 2 0,-7 0 0 0,7 0 0 0,-5-5 1 0,5 5-1 0,-7-4-1 16,7 4 2-16,-7-5 1 0,7-1 3 0,-7 2 1 0,7-2 3 0,-6 3 1 0,-1-3 4 15,7-4 2-15,-6 5 1 16,-2-4 1-16,8 3 1 0,-5-3-1 0,0-1-2 0,5 1 3 0,-8-2-2 0,8 1-2 0,-6 1 0 0,6 0-4 0,-7-1-3 16,7-1-4-16,-8 2-2 0,8-1-6 15,0 1-2-15,0 3-8 0,0-4-1 0,0 1-3 0,0 4-4 0,0-5-2 0,0 7-7 16,0-3-5-16,8-3-3 0,-8 3-2 0,0 0-5 0,7 2-3 0,-7-7-2 15,6 8-4-15,-6-3-1 0,8 2-3 0,-3-1-1 0,0 1-6 0,3-8-5 0,-8 12-11 0,13-3-17 0,-7-3-16 16,1 1-27-16,0 1-22 0,5 4-31 0,-5-6-29 0,7 6-61 0,-8 0-76 16,6 0-79-16,2 6-84 0,-9-6-29 15,8 4-4-15,-6 1 18 0,2 1 24 0,-4-3 33 0,1 4 37 0,1-2 42 0,-7-1 43 0,0-4 48 0,0 0 50 0,0 0 66 0,0 0 71 16</inkml:trace>
  <inkml:trace contextRef="#ctx0" brushRef="#br0" timeOffset="166557.81">8982 10972 63 0,'0'-5'140'0,"0"5"47"0,0-9 38 0,0 3 34 0,0 6 35 15,0-4 32-15,0-2 32 0,0 1 34 0,0 1 29 0,-9-1 32 0,9-1 27 0,0 2-50 0,0 0-96 0,0-1-58 0,0-1-36 0,0 6-22 0,0-3-15 0,0 3-13 0,0-7-15 0,0 7-20 0,0 0-17 0,0-5-20 0,0 5-21 0,0 0-18 16,0 0-20-16,0 0-18 0,0 0-14 0,0 0-16 0,0 0-13 0,0 0-10 16,0 0-14-16,0 0-6 15,0 0-2-15,0 0-2 0,0 5 2 0,0 2 1 0,9-4 3 0,-9 8 1 0,0-7 7 0,5 6 1 0,-5-1 5 0,7 2 2 0,-7 4 3 0,6-6 4 16,-6 5 4-16,5 0 3 0,3 2 0 0,0-1 0 0,-8-1 0 15,5 2-3-15,1-1-3 0,2 3-5 0,-3-2-4 16,3 2-4-16,-1-3 1 0,-2 4-3 0,2-4 1 0,0 0-2 0,-2 0-2 0,3-6-1 0,-3 6-4 0,3-5 1 16,-2-6-1-16,-1 6 4 0,-5-6 3 0,7-4 10 0,-7 6 9 0,0-6 15 0,0 0 19 31,0 0 16-31,0 0 20 0,0 0 19 0,0 0 17 0,0 0 14 0,0-6 14 0,9 6 9 0,-9-4 9 0,0-1 7 0,0-4 9 0,0 3 4 0,0-3 0 0,0-7-7 16,5 7-15-16,-5-6-14 0,0 2-19 0,0-8-16 0,0 7-17 0,0-5-12 15,0-2-12-15,7-1-12 0,-7 1-7 0,0 0-28 0,0-1-10 31,0 1 0-31,0-3 0 0,6 5 0 0,-6-1 0 0,0 1 0 0,0-2 0 16,5 2 0-16,-5 5 0 0,0-2 0 0,0 7-10 0,0 0-4 0,9-1-4 0,-9 5-6 16,0 1-6-16,0 4-16 0,0 0-23 0,0 0-35 0,0 0-43 0,0 0-37 15,0 0-30-15,0 4-24 0,0 1-16 0,0-1-29 0,7 2-33 0,-2 3-69 16,-5 0-86-16,6 7-67 0,1-2-52 0,-1 1-3 0,2 1 25 0,-3-2 42 16,-5 5 54-16,7-4 47 0,-7 0 46 0,6-2 38 0,-6 2 38 0,-6-6 46 0,6 3 52 15,0-3 70-15,-7 1 83 0</inkml:trace>
  <inkml:trace contextRef="#ctx0" brushRef="#br0" timeOffset="168014.15">9332 10659 73 0,'0'-5'146'0,"0"1"48"0,0-5 38 0,0 3 38 0,0 0 35 0,0 3 37 0,0-3 33 0,0 0 31 0,0 6 27 0,-6-4 26 0,6 4 23 0,0 0-62 0,0 0-106 0,0 0-65 0,0 0-43 0,0 0-29 0,0 0-23 0,0 0-26 15,0 0-27-15,6-5-27 0,-6 5-24 0,0 0-24 0,0 0-20 0,0 0-12 0,0 0-8 0,0 0-5 16,0 0-6-16,7 5 0 0,-7-1-1 0,6 2 0 0,2 0 5 0,-3 3 4 16,3 6 4-16,-3-6 8 0,0 6 7 0,4 4 7 0,-4 0 6 0,10 1 5 15,-9 1 1-15,0 2-1 0,1 3-2 0,-2-4 1 0,-5 5-2 0,7-5 2 16,0 8-2-16,-7 0 0 0,0 0-3 0,0-2-2 0,0 2-5 0,0 4-6 15,-7-6-7-15,7 8-8 0,-7-8-7 0,2 8-13 0,-2-9-12 0,1 4-18 0,0 2-19 16,-9-3-17-16,10-5-17 0,-9 3-11 0,1 2-15 0,8-6-14 0,-9 0-19 0,1 1-31 16,6-4-36-16,-7 3-67 0,9-5-74 0,0-4-26 0,-9 0 5 0,7-2 16 15,-1-2 23-15,8-7 27 0,-5 5 27 0,-2-4 26 0,7-5 28 0,0 0 32 0,0 0 36 16,0 0 47-16,0 0 54 0</inkml:trace>
  <inkml:trace contextRef="#ctx0" brushRef="#br0" timeOffset="168918.1">10062 10914 0 0,'7'0'1'0,"6"0"118"15,-13 4 114-15,6-4 80 0,1 4 60 0,-7-4 46 0,0 0 39 0,0 0 30 16,0 0 25-16,0 0 21 0,0 0 15 0,0 0 16 0,0 0 15 0,0 0-91 16,0 0-140-16,0-4-127 0,0 4-114 0,0 0-60 0,0 0-32 0,0 0-21 15,0 0-12-15,0 0-7 0,0 0-5 0,0 0 5 0,-7 4 8 0,7 2 5 16,0-1 7-16,0-1 4 0,-6 7 3 0,6-1 1 0,0-1-1 0,0 0 5 0,-8 6 1 15,8 1 6-15,-5-2 2 0,5-1 5 0,-7 2 0 0,7 1-1 0,-6-2-6 16,-2 1-4-16,2 1-4 0,-1-2-2 0,2-4 0 0,5-1-3 0,-9 0 2 16,4 1-3-16,0-4 1 0,5-1-2 0,-8-1 0 0,3 2 1 0,-3-6 1 0,8 3 4 15,-8-3 4-15,3 0 3 0,-1 0 3 0,-1-3 1 0,1 3 0 0,-1-6 4 16,-6 2 0-16,6-1 5 0,0-1 7 0,2-4 3 0,-8 1 5 0,7 4 1 16,-2-5 4-16,3-5-1 0,-2 5-2 0,-1 1-2 0,8-6-4 0,-6 1 1 0,6-2-1 15,-6 1 1-15,6-3-3 0,0-1-3 0,0-6-5 0,0 5-6 0,0-4-4 16,0-1-4-16,0 1-3 0,0 0-1 0,6-7 2 0,-6 4 1 0,0 2 0 0,0-5 2 15,6 0-3-15,-6 8 3 0,0-9 0 0,0 13-1 0,0-9 2 16,0 9 2-16,0-1 5 0,0 4 1 0,0-6 3 0,0 12-3 0,0-6-1 16,0 5 1-16,0 5-1 0,0-4 0 0,0 5-4 0,-6-2-3 0,6 6-4 0,0-4-8 15,0 4-8-15,0 0-11 0,0 0-6 0,0 0-9 16,0 0-5-16,0 0-4 0,-6 4-4 0,6-4-3 0,0 6-1 0,0-2 0 0,-7 1 2 0,7-1 1 16,0 7 6-16,0 4 5 0,0-5 7 0,-5 3 3 0,5 2 3 0,0 5 3 15,0-1 2-15,5 2 3 0,-5-2 5 0,7 5-1 0,-7-3 0 0,6 1-1 0,0 4 3 16,2-3-3-16,4 3-3 0,-4-7 1 15,-2 5 0-15,7 1 1 0,-1-1 1 0,2-3 3 0,-1 1 0 0,0-2 2 0,-2 5 0 16,10-6 2-16,-8 2-2 0,6-3 0 0,2-3 0 0,-8 6 1 0,6-6 3 0,-1-2 1 0,3 1 1 0,-3 2-1 16,3-1-4-16,-2-6-4 0,1 6-6 0,-1-5-6 0,2-1-9 0,-3-3-4 15,-4 3-8-15,4-5-5 0,-2 1-6 0,-5 1-5 0,2-3-2 0,-5-3-2 0,4 0-2 16,-6 0 6-16,0 0 8 0,2 0 7 0,-8 0 6 0,0 0 8 0,0-3 8 16,0 3 9-16,0-6 6 0,0 1 10 0,0 1 4 0,-8-2 6 0,8-3 4 15,-6 5 2-15,6-7 2 0,-6 7 3 0,6-7 2 0,-7 7 4 0,7-1 4 0,-5 1 5 16,5-2 1-16,0 2 4 0,0-1-1 0,0 5-2 15,0 0-1-15,0-6-1 0,0 6-3 0,0 0-3 16,0 0-4-16,0 0-10 0,0 0-11 0,0 0-12 0,0 0-9 0,0 0-8 0,0 0-8 0,0 0-3 0,0 0-3 0,0 0-1 16,-8 6 0-16,8-6 3 0,0 5 6 0,-8-5 5 0,8 4 3 0,-5 2 4 0,5-2 4 15,-6 1 3-15,6-1 4 0,-5 1 2 0,-2 1 2 0,-2-2 4 0,4 2 0 16,-2-6 2-16,1 5 3 0,1-1-3 0,-4-4-3 0,-3 6 0 0,6-6 0 0,-2 0 1 16,3 0 4-16,-3-6 2 0,1 6 2 0,2-4 2 0,-2-1 2 0,-5-1 3 15,4 2 0-15,3-7 4 0,-3 2 1 0,2-1 4 16,1 1 2-16,-3 0 4 0,0-7 3 0,3 1 3 0,-3 1 2 0,3-2 2 0,0 1 1 0,-4-3 2 15,2-1 3-15,2-2 2 0,5-3-2 0,-6 0 1 0,6-1-1 0,0 1-1 16,-7-4-6-16,7-2 0 0,0-1-5 0,0 2-3 0,7 0-5 0,-7 0 0 16,6 4 1-16,-6-3-2 0,5 4-3 0,2-2 1 0,2 6-3 0,-4 2 0 15,-5 3-2-15,13 0-2 0,-8 0-2 0,-5 5-3 16,8 1-1-16,0 0-4 0,-3-1 0 0,1 5-4 0,2-1-6 0,-3 3-6 0,3 3-3 0,-3 0-4 0,2-6-1 0,0 12-4 16,-2-6 2-16,2 0-3 0,1 3 2 0,-8 8 1 0,13-7 0 0,-7 6 1 15,-1 4 4-15,2 2 1 0,2-1 3 0,-4 9 2 0,1-6 6 0,1 12 1 16,-2-5 4-16,4 9-2 0,-2 0 3 0,-2 1-6 15,1 3-10-15,-6 1-10 0,5 6-9 0,3-5-12 0,-8-3-9 0,8 2-10 0,-3 1-8 16,2-7-11-16,-1 1-11 0,0 2-12 0,2-3-17 0,4-2-17 0,-6-4-19 0,7-2-15 0,2-1-11 16,-9 1-20-16,7-1-27 0,0-3-47 0,0-2-57 0,-2 1-81 0,5-1-89 15,2 0-30 1,-4-4-2-16,-2 5 17 0,2-5 27 0,-9-2 31 0,8 2 35 0,1-6 37 0,-9-2 41 16,10-2 48-16,-10-1 51 0,4-8 64 0,-4-1 67 0</inkml:trace>
  <inkml:trace contextRef="#ctx0" brushRef="#br0" timeOffset="170091.2">10869 10893 0 0,'0'-5'6'0,"-7"5"115"0,2-4 68 0,-2 4 48 0,0-5 38 0,2-1 37 0,-3 2 38 0,2-1 35 0,6-4 34 0,-7 5 31 0,1-8 26 0,6 8 26 0,-7-7 28 0,7 8-84 0,0-3-143 0,0-3-73 0,-5 5-34 0,5-1-21 0,0-5-9 0,0 4-17 16,0-3-19-16,-9-2-14 0,9 7-14 0,0-5-11 0,0-1-10 0,0-1-8 0,0 1-11 0,0 1-8 0,0 0-8 0,0 0-8 15,0-3-8-15,0 3-6 0,9-1-9 0,-9 5-6 0,0-4-7 16,5 5-8 0,2-8-5-16,-7 9-7 0,6-3-7 0,1 0-4 0,-1 2-5 0,2-1-2 15,-3 5-1-15,2 0-3 0,5 0 2 0,-5 0 0 0,6 0 4 0,-6 5 2 0,5-1 1 16,3 2 4-16,-9 3 4 0,5 3 1 0,5 1 6 0,-11-4 2 0,8 12 3 15,-8-6 4-15,11 3-2 0,-11 3 1 0,1 2-4 0,-6-3-2 0,7 5-8 0,-1-7-2 16,-6 9-5-16,0-9-3 0,0 6-2 0,0-3 0 0,0-2 0 0,0 0-1 16,0-4 0-16,0 4 1 0,0-5 2 0,0 2-1 0,0-1 2 0,0-1-1 15,-6-4 0-15,6 0 5 0,0 1 1 0,0-4 1 0,0 4 2 0,6-7-1 16,-6 1-1-16,0 5 1 0,0-10 2 0,0 0-1 0,0 6 3 0,0-6 4 0,0 0 7 16,0 0 5-16,0 0 9 0,0 0 9 0,0 0 8 0,0 0 1 0,0 0 5 15,8 0 2-15,-8-6 2 0,0 3 1 0,7-4 3 0,-2 2 0 0,-5-4 2 16,6-1 1-16,2-4-1 0,-3 4-1 0,3-5-2 0,-3 0-3 0,2 2-4 15,0-2-1-15,-2-6 2 0,10 3 3 0,-9-3-1 0,1 2 1 0,4-6-1 0,-3 1-2 16,5 0-2-16,-7-6-3 0,6 2-2 0,2-2-2 0,-7 0-5 0,7-4 0 16,-1 4-3-16,-8 8-2 0,9-9-6 0,-9 7 0 0,3 4-1 0,-1 5 1 15,-2 2 2-15,4 3-1 0,-9-1-3 0,0 7-9 0,0 4-10 0,0 0-5 0,0 0-3 16,0 0-2-16,0 0 2 0,0 4 0 0,-9 7 1 0,9-1 2 0,-5-1 0 16,5 6 0-16,-7 3-3 0,-1 7-2 0,8-4 3 0,-5 7 3 0,5-4 7 15,-7 1 2-15,7 4 1 0,-7-4-4 0,7 5-2 0,0-6-3 0,0 0-6 0,0-4-3 16,0-2-4-16,0 2-2 0,7-4-2 0,-7-3-1 0,7 2 3 0,-2 0 1 15,-5-4 4-15,8-2 5 0,-1 1 4 0,-2-1 5 0,4-3 4 16,-4 4 4-16,0-5 4 0,8-5 4 0,-5 4 3 0,-2-4 2 0,7 0 2 0,-5 0 3 16,5 0 1-16,-3-4 6 0,4 4 2 0,1-5 6 0,-3-2 4 0,0-2 5 0,1 4 7 15,8-5 6-15,-7 1 2 0,-2 0 6 0,-1-7 3 0,10 7 7 16,-8-6 2-16,0 0 9 0,0-4 6 0,1 4 2 0,-9-3 1 0,8 2-3 0,-5-8-1 0,3 3-5 16,-4 3-2-16,1-6-2 0,-2 3-2 0,0-3 1 0,-6 5 0 0,0-6 1 15,7 7-2-15,-7-3 0 0,0 6-4 0,0 2-2 0,0-2 0 0,0 0-1 16,-7 9-3-16,7-3-6 0,-6 0-7 0,6 3-10 0,-6 2-11 0,-2 4-9 15,1-5-14-15,2 5-8 0,-1 0-8 0,-2 5-7 0,3-1-4 0,-8 2-7 16,5-3-5-16,-3 7-3 0,3 1-1 0,-5 4 0 0,6 0 5 0,-4 3 2 0,3-2 4 16,-5 3 3-16,7-1 5 0,-1 3 2 0,2 3-2 0,-4-5 1 0,4-4 0 15,-2 4-4-15,7 1-1 0,-6 1-4 0,6-8-3 0,0 2-3 0,0 0-4 16,0 0-3-16,0-6-3 0,6 6-1 0,-6-6-2 0,7 1-2 0,-7 1 2 0,5-3-1 16,4 3 2-16,-4-2 2 0,2 1 4 0,-1-4 7 0,-1-1 5 0,3-1 6 15,5 1 8-15,-7-1 6 0,7 2 6 0,2-6 5 0,-10 0 6 0,9 0 4 16,-1 0 4-16,0-6 4 0,-2 6 1 0,4-4 1 15,-3-1 4-15,0-4 4 0,-4 3 5 0,5-4 6 0,0 1 3 0,-8-2 7 0,4 3 6 0,-2-3 4 0,-2 1 4 16,1 1 3-16,0-6 2 0,1 1 2 0,-7-2 3 0,0 7-4 0,0-10-3 16,0 5-5-16,0-2-6 0,0 1-7 0,-7-3-9 0,7 2-10 0,-6 1-11 0,6 1-6 15,-6 1-9-15,1-3-7 0,-2 1-7 0,-2 6-7 0,4 0-5 0,-2 3-6 16,1-3-4-16,1 3-7 0,5 6-9 0,-8-6-16 0,8 6-14 16,-8 0-15-16,8 0-13 0,-5 6-5 0,5 3-8 15,0-3-5-15,0 9-3 0,-7-6-7 0,7 6-6 0,0 1-5 0,0-3-5 0,0 7 0 0,0-5 1 0,0 4 8 0,0-4 12 16,7 0 11-16,-7 0 11 0,5-2 8 0,3-4 5 0,0 6 8 0,-3-3 7 15,8-8 10-15,1 5 9 0,-7-4 7 0,10-1 12 0,-2 2 6 0,-3-6 11 16,8 0 8-16,-1 0 6 0,1 0 6 0,-1-6 4 0,2 2 5 0,-3-1 2 16,8-4 9-16,-7-1 6 0,1 0 10 0,0-4 13 0,0-1 12 0,-1-4 12 0,2 4 13 15,-2-4 11-15,-7-7 13 0,8 7 13 0,-8-5 11 0,1-1 11 16,1 1 6-16,-2-6 7 0,-3 5 3 0,-4 1-1 0,8-4-1 0,-13 2-6 0,5 3-5 16,-5-7-11-16,8 6-7 0,-8-6-9 0,0 6-9 0,-8-6-6 0,8 7-3 15,0-3-5-15,-5-2 2 0,5 7 0 0,-7-1-3 0,7 1-1 0,-6 6-4 16,1 0-5-16,5 2-8 0,-9 8-19 0,9-6-57 0,0 6 0 0,-7 5 0 0,7 0 0 15,0 0 0-15,0 0 0 0,-5 5 0 0,5 6 0 0,-6-2 0 0,-2 9 0 16,8-3-2-16,-5 12-37 0,-3-5 3 16,3 14 2-16,-2-8 5 0,0 11 9 0,0-5 7 0,1 11 8 0,-1-5-3 0,7-3-6 0,-5 2-10 0,5 6-9 15,0-5-11-15,0-7-13 0,0 1-10 0,5 5-12 0,-5-10-15 0,7 0-11 16,-1-4-16-16,-6-1-16 0,7-3-18 0,0-2-16 0,0-5-26 0,-2 2-23 0,3-3-22 16,-3 2-19-16,3-4-49 0,-2-7-61 0,-1 7-71 0,-5-7-74 0,7 1-19 15,-7-1 7-15,0-4 21 0,0 0 27 0,0 0 36 0,0 0 37 0,0 0 43 0,0-9 47 16,0 5 45-16,0-1 46 0,-7-5 63 0,2 4 69 0</inkml:trace>
  <inkml:trace contextRef="#ctx0" brushRef="#br0" timeOffset="170257.08">11949 10802 0 0,'-11'-5'8'0,"-9"-2"124"0,7 4 76 0,-6-3 59 0,6-3 51 15,-1 3 51-15,2 1 50 0,-2-3 45 0,1 3 42 0,8-5 35 0,-3 4 28 0,2-3 24 0,-1 3 22 0,7-3-93 0,0 4-161 0,0 1-88 0,0-2-55 0,0 3-38 0,0-3-33 0,0 0-33 0,7 2-34 0,-7-1-28 0,6-5-23 0,2 5-18 0,-3 1-8 16,2-5-8-16,4 3-3 0,5-3-4 0,-3 3-3 0,6-4-8 0,-7 5-12 0,8 0-26 0,0-3-29 0,-1 8-39 0,2-6-42 0,-2 0-72 0,-1 3-83 0,3 3-95 0,-8 0-98 15,6-6-36 1,-7 6-8-16,8-5 9 0,-8 1 15 0,4-2 27 0,-11 1 32 0,8-5 46 0,-7 1 50 0,2 0 57 0,-3-7 59 0,2 2 75 0,-7 0 79 0</inkml:trace>
  <inkml:trace contextRef="#ctx0" brushRef="#br0" timeOffset="170591.84">12452 10605 0 0,'13'9'5'0,"-5"3"120"0,-3-9 82 0,0-3 49 0,4 0 29 0,-4 0 23 15,-5-3 17-15,7-3 21 0,-7-4 27 0,6 0 26 0,-6 2 27 0,7-7 25 16,-1 4 28-16,2 1-73 0,-3 1-127 0,-5 0-74 0,7-1-43 0,-1-1-10 0,-6 7 11 16,0-7 11-16,0 7 10 0,6-1-3 0,-6-5-5 15,-6 6-7-15,6-7-7 0,0 8-6 0,0-3-6 0,-6 0-10 16,6-3-12-16,0 5-12 0,0-1-13 0,-7 1-7 0,7 4-6 0,0-6-5 0,-5 0-2 0,5 3-3 0,0-3-4 16,0 6-3-16,-8-6-5 0,8 6-7 0,0 0-7 0,0 0-9 0,0-4-9 15,0 4-8-15,-6 0-9 0,6 0-6 0,0 0-8 0,0 0-3 0,0 0-6 16,-7 0-4-16,7 0-4 0,0 0-6 0,0 0-5 0,-6 4-7 0,6-4-2 0,-7 6-5 15,2 0 1-15,5-3 0 0,-14 3 2 0,9 4-1 0,-3-1 1 0,3 0 1 16,-11 6 1-16,11 0 1 0,-9 0 2 0,9 0 3 0,-3 4 3 16,3 0 5-16,-2 1 0 0,0 1 2 0,2 1-2 0,-2-1-2 0,7 3-6 0,-8 1-4 15,8-6-10-15,0 5-11 0,0 2-11 0,0-7-13 0,0-1-17 0,0 3-13 32,8 3-12-32,-8-8-16 0,7 2-9 0,-2 1-14 0,2-4-12 0,0 0-11 0,6 0-14 15,0 0-19-15,-7 0-20 0,15-2-25 0,-8-3-26 0,-3 4-29 0,11-7-28 16,-2 2-45-16,1 0-50 0,0-3-10 0,1-3 7 0,-3-3 20 0,3 0 25 0,-3-3 28 15,8-3 33-15,-7 2 39 0,0-5 41 0,1-3 46 0,0 3 45 0,1-6 46 16,-3 2 56-16</inkml:trace>
  <inkml:trace contextRef="#ctx0" brushRef="#br0" timeOffset="170937.36">12934 10781 0 0,'5'-15'3'0,"-5"2"114"15,7-2 73-15,2-6 56 0,-9 7 50 0,0-5 45 0,0 4 43 0,0-4 41 16,-9-2 40-16,9 2 37 0,-7 1 36 0,7-3 29 0,-5 6 27 0,-1-3-81 16,6 3-143-16,-7 5-81 0,1-5-47 0,-2 6-35 0,1-1-29 0,2-1-24 15,-2 2-21-15,2 3-22 0,-2 2-21 0,-1-1-20 0,8 1-17 0,-5-1-13 0,-3 1-9 16,2 4-12-16,1 0-6 0,5 0-8 0,-8 0-2 0,1 4-7 0,1 1-3 15,0-1-5-15,-1 1-5 0,2 5 0 0,-3-4-5 0,-5 8 0 0,7-4-1 16,-1 3 1-16,2 2 0 0,-4 0 3 0,-3 4 3 0,6 1 2 0,0 1 1 0,-2-3 1 16,1 1 0-16,2 6-2 0,-3-5 3 0,8-1-2 0,-6 5-2 0,1-3 2 15,5 2-4-15,0-3-1 0,-8 1-6 0,8-8-5 0,0 7-7 0,0-4-5 16,0 2-7-16,8-3-3 0,-8 1-3 0,0-7-3 0,5 4-1 0,1-2 0 0,-6-2-3 16,8 1 5-16,-3 1 1 0,2-7 6 0,1 1 10 0,4-1 9 15,-5 2 11-15,-2-6 5 0,9 0 9 0,-1 0 7 0,0-6 4 0,0 2 7 0,0-1 4 16,0-4 12-16,0 3 14 0,1-9 11 0,-1 6 11 0,-1-1 7 0,0-5 7 15,-5 0 2-15,7 0 3 0,-7 6 3 0,-1-10 1 0,-1 4-1 0,-5 0 0 0,0-3-5 16,0-3-3-16,0 2-11 0,0 0-11 0,-5-2-13 0,5-3-12 0,-6 5-13 16,-1-1-10-16,1-5-13 0,-2 6-12 0,1 1-12 0,-5 3-15 0,7-6-11 15,-2 6-11-15,-1 6-11 0,3 0-16 0,-3-1-17 0,2 4-21 0,1-3-34 16,5 9-36-16,-8-5-40 0,1 5-36 0,7 5-58 0,-6-5-58 0,0 4-64 0,6 1-57 16,-7 5-16-16,7 1 8 0,-5-7 21 0,5 11 30 0,-8-6 34 0,8 1 41 15,0 1 45-15,-8-2 52 0,8 1 51 0,0-1 52 0,0-4 60 0,0 5 69 0</inkml:trace>
  <inkml:trace contextRef="#ctx0" brushRef="#br0" timeOffset="171313.94">12907 10650 24 0,'0'-5'152'0,"8"1"81"0,-8 4 62 0,6-12 50 0,-6 9 44 0,7-9 43 0,-7 3 40 15,0-4 37-15,0 1 38 0,6-2 33 0,-6 4 31 0,0-5-26 0,5 2-64 16,-5 2-101-16,7-4-125 0,-7 2-63 0,9 3-35 0,-4-4-21 0,-5 2-20 16,6 3-18-16,1 0-22 0,-7-1-16 0,5 4-20 0,4-3-16 0,-9 3-14 15,7 2-12-15,-2-1-12 0,-5 0-9 0,6 5-11 0,2 0-7 0,-3-4-7 16,3 8-2-16,-3-4-3 0,9 5-2 0,-9-5-1 0,10 9 2 0,-2-3-1 0,-2 3 3 15,5 3 3-15,-5 1 3 0,1-4 3 0,2 6 2 0,-1 6 0 0,8-3 1 16,-16 3-2-16,8-2-3 0,1 5-4 0,-7-3-5 0,7 1-10 0,-9 5-7 16,0-5-7-16,3 5-9 0,-3-9-8 0,-5 6-8 0,8-3-3 0,-8-2-4 15,6-1-2-15,-6-2 0 0,0-1 3 0,0-1 5 0,0-4 4 0,0 0 11 16,0-5 11-16,0-1 10 0,0 1 15 0,0-1 10 0,-6-4 13 0,6 6 7 0,0-6 7 16,-8 0 7-16,3 0 3 0,5 0 2 0,-8 0 2 0,3 0 2 0,0 0 0 15,-4-6 0-15,4 6-2 0,5-4-3 0,-7 4-1 0,-7-5-2 0,9 1-2 16,-3-5 1-16,3 3-1 0,-2-4 1 0,0 5 0 0,-6-4 1 0,6-1 1 0,2 1-1 15,-4-3 1-15,-3-2-2 0,6-1-2 0,1 2-5 0,-3-3-3 0,0-4-2 16,3 1-5-16,-1 0-4 0,-2-1-1 0,8-5-6 0,0 6-5 0,-5-5-4 16,5 4-5-16,5-5-4 0,-5 7-6 0,8-7-4 0,-8 6-3 15,6-1-9-15,-1 1-7 0,11-2-16 0,-11 6-16 0,1 1-15 0,6 0-22 0,-3-1-14 16,3 6-20-16,1-2-22 0,1 1-25 0,-1 7-32 0,-2-3-34 0,4 6-71 0,4-4-86 16,-6 4-67-16,6 0-54 0,-6 0-10 0,8 0 14 0,-11 4 27 15,4-4 32-15,1 6 36 0,-4-6 36 0,2 3 43 0,-6-3 45 0,-1 6 49 0,2-2 54 0,-8-4 71 0,6 5 81 16</inkml:trace>
  <inkml:trace contextRef="#ctx0" brushRef="#br0" timeOffset="171724.43">13370 10444 0 0,'-12'9'13'0,"4"-3"132"0,2 0 81 0,6-6 59 0,-5 0 45 16,-3 0 43-16,8 0 42 0,0 0 41 0,0-12 41 0,8 8 34 0,-3-1 31 15,-5-4 27-15,0 5 25 0,0 4-97 0,-5-6-165 0,5 0-95 0,0 3-55 16,0-3-33-16,-8 6-14 0,8-6-18 0,0 2-21 0,-7 4-21 0,7-5-16 16,0 5-13-16,0 0-10 0,0-5-7 0,0 5-4 0,-6-4-4 0,6 4-7 15,0 0-6-15,0 0-5 0,0 0-8 0,0 0-7 0,0 0-7 0,0 0-8 16,0 0-9-16,0 0-10 0,6 0-7 0,-6 0-5 0,0 0-3 0,0 0-1 0,7 0 3 15,1 0 1-15,-3 4 3 0,1 1 3 0,7 0 3 0,-6-1 4 0,7 8 6 16,4-9 3-16,-4 9 7 0,-1 1 6 0,8-4 5 0,-10 6 3 0,1 0 1 16,9 0-1-16,-7 0-1 0,-1 0-1 0,-8 4-1 0,9 0 2 0,-9 1 0 0,10-1-1 15,-10 2 1-15,-5-2 1 0,8-1 2 0,-2 3-1 0,-6-2 1 0,0 1 0 16,0-1-1-16,0-4 1 0,0 0 1 0,0 0 2 0,0 0 1 16,-6-6 0-16,6 1 1 0,-8-1 2 0,3-4 0 0,-3-1 2 0,8 2 2 0,-7 0 1 0,-5-2-1 15,5 1 2-15,2-5-2 0,-3 4 2 0,-5-4-1 0,7 0 2 0,-6 0 0 16,3 0 2-16,4 0-3 0,-8 0 0 0,8-4-1 0,-4 4-1 0,2-5-1 15,2 1-2-15,-1-2 2 0,-1 0-2 0,1 2 4 16,-2-7-1-16,3 8 2 0,-2-7 0 0,7 5 0 0,-6-4 1 0,-2-1-1 0,8-5-2 0,-6 4 0 16,6-2-1-16,-7-3-2 0,7 1-1 0,0 1-2 0,0-5-3 0,0-2-4 0,0 3-5 15,0-1-4-15,7-7-5 0,-7 6-3 0,6 2-6 0,2-6-2 0,-2 3-4 0,1-3-3 16,-2 5-4-16,9-2-9 0,-7 8-8 0,4-8-12 0,-4 6-13 0,7 1-16 16,-1 4-17-16,1-3-19 0,-2 1-18 0,-6 9-26 0,7-8-24 0,0 7-29 15,1-2-30-15,-2 6-51 0,1-3-59 0,1 3-80 0,-9 0-83 0,11 3-24 16,-5-3 4-16,-4 6 24 0,7-2 31 0,-7 1 35 0,-2 1 38 0,1-3 40 0,-1 3 46 15,-5 4 46-15,8-5 50 0,-8-1 60 0,0 2 68 0</inkml:trace>
  <inkml:trace contextRef="#ctx0" brushRef="#br0" timeOffset="172093.23">13644 10528 0 0,'0'4'1'0,"0"-4"113"0,-5 6 88 0,5-6 61 0,0 0 47 0,0-6 44 0,-7 6 40 0,7-4 40 0,0-7 38 0,-9 7 37 0,9-2 32 0,0-3 30 0,0 0 28 0,-5-1-73 0,5-1-135 0,0 8-87 0,0-9-67 0,0 3-35 0,0 0-16 0,0-1-16 0,0 1-16 0,0 3-17 0,0-4-16 0,0 5-12 0,0 0-15 16,0 1-13-16,0 4-11 0,0-6-15 0,0 6-16 0,0 0-16 0,0 0-13 15,0 0-13-15,0 0-11 0,0 0-10 0,0 0-6 0,0 0-4 0,5 6-3 0,-5-2-4 16,0 1-1-16,0 4 2 0,9-3 3 0,-9 3 8 0,0 7 4 0,7-7 10 16,-2 6 6-16,-5 0 6 0,6 4 5 0,-6-5 2 0,5 7 0 0,3-8-4 15,-8 8-5-15,8-3-5 0,-3 2-4 0,2 0-3 16,0-5-3-16,-2 4-1 0,3-4-2 0,4 0 0 0,-5 0 0 0,5-2-1 0,-4-2 4 0,5-2 0 16,-7-3 6-1,7-2 3-15,0 2 7 0,-6-1 8 0,4-1 7 0,5-4 4 0,-11-4 6 0,8 4 4 0,-7-5 4 0,7-1 9 0,-6 2 10 0,-1-2 7 16,8-3 5-16,-7-2 4 0,-2 2 4 0,2-1 3 0,0 1 3 0,-7-6 1 0,5 5-3 15,-5-4-4-15,8-2-4 0,-8 1-3 0,0 1-7 0,0-6-9 0,0 6-11 16,0-1-8 0,0-4-8-16,-8 4-6 0,8-4-7 0,0 0-7 0,-5 5-9 0,5-7-3 0,-7 8-7 0,7-2-1 0,-7-6-4 0,2 6-4 0,5 6-7 15,-7-7-7-15,7 7-6 0,-6 0-10 0,6 3-10 0,-8 3-18 0,8-3-20 16,0 2-21-16,-6 4-26 0,6 0-23 0,0 0-20 0,-7 4-23 0,7 2-21 0,-5-3-18 16,-3 7-16-16,8 1-31 0,0 4-39 0,-6-6-52 0,6 5-59 0,0 0-33 31,-5 7-17-31,5-6 12 0,5-2 28 0,-5 8 34 0,0-6 37 0,6-2 37 15,2 2 38-15,-3-4 41 0,2 2 37 0,-1-3 49 0,2 1 52 0,5-2 60 0,-8 0 73 16</inkml:trace>
  <inkml:trace contextRef="#ctx0" brushRef="#br0" timeOffset="172545.79">13937 10600 4 0,'8'5'70'0,"2"-5"54"0,-2 5 52 0,5-5 49 16,-7 0 49-16,1-5 46 0,7 0 47 0,-9 1 40 0,3 0 41 0,-3-2 39 15,3-3 38-15,-2-2-6 0,-1 7-35 0,-5-7-38 0,7 1-39 0,1 7-37 0,-8-7-33 16,6-1-32-16,0 7-28 0,-6-7-24 0,0 7-25 0,7-1-22 16,-7 1-22-16,0-2-22 0,5 2-26 0,-5-1-24 0,0 5-24 0,0 0-19 0,0 0-22 15,0 0-22-15,0 0-18 0,0 0-15 0,0 0-10 0,0 5-7 0,0-1-4 16,7 2-5-16,-7 3-2 0,0 0 1 0,0 1 5 0,9 5 6 0,-9 0 5 0,5 4 8 15,-5 1 6-15,0 4 8 0,6-5 3 0,-6 11 5 0,7-5-2 16,-7-1-3-16,0 6-1 0,5-7-4 0,-5 3-3 0,9-2-5 0,-9 0-3 0,5 1-3 16,-5-6-3-16,0 2-4 0,7-3 1 0,-1-3-4 0,-6 0 1 0,5 0-4 15,-5-2-4-15,8-3-1 0,0 4-1 0,-8-7 0 0,5 2 3 0,-5-4 6 16,0 5 5-16,0-7 9 0,7-3 8 0,-7 0 11 0,0 0 12 0,0 0 6 0,0 0 6 16,0 0 6-16,0 0 5 0,0 0 2 0,-7 0 2 0,7-3 0 0,0-3-1 15,-5 2-1-15,-3-5-5 0,8-3-4 0,-8 3-10 0,3 0-7 0,-1-6-12 16,-1 6-6-16,2-7-7 0,-4 2-3 0,4-5 1 0,-2-2-2 0,-4 2 3 15,2 1 0-15,2-3 0 0,-5-3-2 0,6-1 2 0,0 1-2 0,-2-1 2 16,1-4 0-16,2 0 0 0,5 5-2 0,-6-6 0 0,6 2-1 0,0-2 0 16,0 0-1-16,0 5 0 0,0-3-4 0,0 2 0 0,0 4 0 0,6-5-2 0,-6 3-2 15,5 5 2-15,-5-1-4 0,7 1-2 0,-7 4-2 0,8 0-3 0,-2 6-1 16,0-1-1-16,-6 1-3 0,12 0-1 0,-5 2-1 0,2-2 0 0,-4 4-2 16,8 5 1-16,-8-6-2 0,9 6 2 0,-1 0 1 0,-8 0 4 0,16 0 2 15,-14 6 4-15,5-1 3 0,3-1 2 0,-3 8 2 0,0-3 2 0,4 0 1 16,-5 1 3-16,-6-1 3 0,11 6 0 0,-11 0 2 0,2 0 4 0,-1 0 2 0,-6 0 3 15,0-2 0-15,0 2 1 0,0 6-1 0,-6-6 2 0,6 3 2 0,-7 1 0 16,-7 2-1-16,7-3-3 0,-4 3-10 0,6-2-9 0,-11-4-14 0,4 9-17 0,0-10-20 16,5 6-24-16,-6 1-24 0,-1-8-25 0,1 7-32 0,0-4-36 0,0-3-34 15,-1 1-38-15,2-4-58 0,1 1-67 0,-5-1-67 0,4-1-57 0,0 0-10 16,-3-3 13-16,4 3 25 0,-2-3 35 0,5-3 38 0,-5 4 40 0,7-2 46 16,-7-5 46-16,13 4 49 0,-7-4 49 0,1 0 63 0,-2-4 71 0</inkml:trace>
  <inkml:trace contextRef="#ctx0" brushRef="#br0" timeOffset="172940.76">14569 10367 0 0,'5'-6'49'0,"-5"-3"30"0,0 3 23 0,7-3 22 0,-7 3 25 15,-7-3 25-15,7 5 27 0,0-1 26 0,0-1 24 0,-5 3 22 0,5-4 21 0,0-2-19 0,-8 4-41 0,8 1-14 0,-5-2 0 0,5-3 8 0,0 3 10 0,-6 3 2 0,6-9-4 0,-8 8-5 0,8-7-6 0,0 7-1 16,0-5 0-16,0 0 1 0,-5 3 5 0,5-4-6 0,0 5-7 0,0-4-14 16,0 3-14-16,-7-3-16 0,7 5-17 0,0-8-13 0,0 8-11 0,0-1-9 15,0 0-11-15,0-5-13 0,0 6-14 0,-6 4-12 0,6 0-14 0,0-5-9 16,0 5-7-16,0 0-7 0,0-4-6 0,0 4-7 0,0 0-9 0,0 0-8 0,0 0-6 16,0 0-8-16,0 0-5 0,-8 4-6 0,8-4-4 0,-6 5-3 15,6-5 1-15,-7 4 0 0,2 6 2 0,-2-5 4 0,0 11 2 0,0-7 3 0,1 6 4 0,-7-1 1 16,5 2 0-16,-2-1 1 0,2 3 3 0,2 1 0 0,-9 2-1 0,10-3 1 15,-1 3-1-15,-2-2-1 0,3 5-3 0,-3-5 2 0,8 1-5 0,-5 5 1 16,5-6-2-16,0 5-3 0,0-3 1 0,0 3-1 0,0 1-1 0,5-7 2 16,3 6-3-16,-3 1-2 0,3-4-7 0,-2-2-10 0,7 5-11 0,0-3-13 15,0-3-14-15,0 1-15 0,0-4-23 0,0 4-18 0,6-4-20 0,-6-1-20 0,8 2-24 16,-8-1-31-16,6-1-33 0,-7-4-53 0,8 5-62 0,-7-6-55 0,0-5-49 0,8 7-7 16,-8-7 12-16,-3-4 25 0,-1 5 34 0,3-5 33 0,1-5 34 0,-6 5 39 15,0-4 37-15,-2-1 46 0,3-1 48 0,-8 2 58 0,6-5 73 0</inkml:trace>
  <inkml:trace contextRef="#ctx0" brushRef="#br0" timeOffset="174270.06">14348 10045 2 0,'0'-7'67'0,"0"-2"45"0,0-2 42 0,0 7 38 15,0-5 35-15,0 0 33 0,7 3 33 0,-7-4 31 0,0-1 30 0,0 8 29 0,0-7 29 0,0 5-17 0,0 1-46 0,0-1-32 0,0-2-26 0,0 7-25 0,0-3-28 0,0 3-19 0,0-6-19 0,0 6-15 0,0 0-14 0,0 0-16 16,0 0-14-16,0 0-15 0,0 0-16 0,0 0-15 0,0 0-10 0,0 0-13 0,0 0-11 0,0 0-15 0,0 0-9 0,0 0-15 16,0 0-12-16,0 0-11 0,0 0-11 0,0 0 2 0,0 0 9 0,0 6 8 15,0 4 10-15,0-5 6 0,0 4 6 0,0 1 3 0,0 4 6 0,0 2 2 0,5 2 6 16,-5 1 4-16,0 2 3 0,0 3 5 0,6 1 6 0,-6-1-4 0,0 6-10 16,0-2-13-16,0 2-9 0,0-2-10 0,0 8-5 0,0-8-6 0,8 6-4 0,-8 1-6 15,0-1-3-15,0-4-8 0,0 4-4 0,0-1-10 0,0 1-9 0,5-4-11 16,-5-1-12-16,0 0-11 0,8 1-12 0,-8-5-12 0,5-1-16 0,3 0-20 15,-8-3-22-15,6-2-18 0,-1-1-21 0,3-2-24 0,-1-1-27 0,-1-1-48 16,2-4-61-16,-3 0-58 0,0-1-59 0,3 0-14 0,-2-3 8 0,1-1 21 0,-7-1 28 16,6 1 32-16,1-5 36 0,0 0 37 15,-7 0 39-15,7 0 44 0,-7-5 47 0,5 5 58 0,-5-4 70 0</inkml:trace>
  <inkml:trace contextRef="#ctx0" brushRef="#br0" timeOffset="174506.29">14327 10562 20 0,'-11'-15'119'0,"-10"0"63"0,8 6 49 15,-1-1 48-15,2-1 44 0,1 2 41 0,-5-1 44 0,4 6 37 0,5-7 40 16,-5 8 36-16,4-3 32 0,3 0-26 0,5 2-59 0,-7-1-70 0,7 5-78 16,-7-4-44-16,7 4-34 0,0 0-26 0,0 0-26 0,0 0-28 0,0 0-22 0,0 0-25 15,0 0-26-15,0 0-16 16,0 0-20-16,0 0-14 0,0 0-14 0,0 0-12 0,0 0-12 0,7-5-6 0,-7 5-3 0,7-4-1 0,-7 4 2 0,5 0 2 16,10 0 1-16,-10-6 4 0,9 6 1 0,7-6 3 0,-5 3 4 0,5-3 3 15,-3 0 3-15,9 2 4 0,1-1 3 0,-4 0-1 0,3 1-8 0,-1-2-18 16,-8 2-30-16,9-1-35 0,-6 1-42 0,-3 4-52 0,3-6-52 0,-8 6-77 0,6-6-87 15,-7 6-91-15,2 0-91 0,-1-3-34 0,0 3-6 0,0-6 13 0,1 6 23 0,-9 0 36 16,3-5 46-16,-3 1 52 0,0-2 58 0,-5 3 61 0,9-3 64 0,-9-3 75 16,0 3 75-16</inkml:trace>
  <inkml:trace contextRef="#ctx0" brushRef="#br0" timeOffset="174743.05">15025 10474 27 0,'0'-9'46'0,"0"3"12"0,0 0 10 0,0 2 9 15,0-5 6-15,0 4 2 0,-8 1 3 0,8-2-3 0,0-3-6 0,0 3-26 16,-6 0-39-1,6-3-32-15,0 4-30 0,-6 1-16 0,-1-2-11 0,7 2-5 0,-5-1-5 0,5 1 2 0,-8-2 4 0,2 0 7 0,-1-3 8 0,1 4 14 0,1 1 18 0</inkml:trace>
  <inkml:trace contextRef="#ctx0" brushRef="#br0" timeOffset="175122.13">14945 10318 2 0,'-5'-5'29'0,"-2"-1"31"0,1-4 33 0,1 5 32 16,-4 1 36-16,2-1 34 0,7 1 35 0,-5-2 32 0,-1 2 30 0,6-1 26 0,-8 5 24 15,8-6 10-15,-5 6 2 0,5-3-9 0,-8 3-18 0,8-7-11 0,-7 7-7 16,7-5-17-16,0 5-17 0,-5-4-18 0,5 4-15 0,0 0-12 0,0-5-13 16,0 5-13-1,-7 0-14-15,7 0-15 0,0 0-15 0,0 0-13 0,0 0-12 0,0 0-12 0,0-6-13 0,0 6-14 16,0 0-11-16,0 0-11 0,7-4-9 0,-7 4-14 15,0 0-10-15,0 0-12 0,0 0-11 0,0 0-10 0,0 0-8 0,0 0-6 16,5 0-7-16,-5 0-2 0,7 0-5 0,-7 0-3 0,8 0-1 0,-3 0 0 16,9 0 2-16,-9 4 0 0,2-4 3 0,7 6 5 0,-1-1 4 0,-8-1 5 0,11 1 1 15,-5 5 3-15,2 1 2 0,-5-1 2 0,4-1 1 0,0 7 0 0,-4-7 2 16,-1 6 0-16,6-2 2 0,-13 1-3 0,6 7 0 0,-1-7-4 0,3 0-5 0,-8 7-5 16,0-2-4-16,7-4-8 0,-7 5-4 0,0-6-2 0,0 6-4 0,0-5-1 15,0-2-2-15,0 2 2 0,0-5-1 0,-7 1 3 0,7 4 3 0,0-11 5 16,0 5 10-16,0-4 7 0,-8-1 9 0,8 2 8 0,0 0 8 0,-5-6 5 15,5 3 4-15,0-3 2 0,-6 6 3 0,6-6 2 0,-8 0-1 0,8 6-1 0,-5-6 1 16,5 0 1-16,-7-6 0 0,7 6 2 0,-8-6 2 0,2 6 3 0,6-3 4 16,-6-3 1-16,-1 0 1 0,7 2 3 0,-5-6 0 0,5 6 0 0,-8-6 1 15,8 1-2-15,-6-2-4 0,6-4-4 0,0 2-5 0,0-2-8 0,0-1-7 16,0 2-6-16,0-5-7 0,6-2-5 0,2 3-2 0,-8-1-6 0,5-2-2 16,2-3-4-16,-1 5-2 0,0-2-4 0,2 3 3 0,-1-3-5 0,6 8-1 0,-7-8-3 15,-1 6 1-15,3 6-9 0,5-4-6 0,-7 2-17 0,1 1-21 0,6 0-25 16,-7 5-30-16,7-1-39 0,0 3-39 0,-5 3-48 0,5-6-41 0,-8 12-92 15,9-6-110-15,-9 3-62 0,10 3-40 0,-9-6-3 0,7 5 18 0,-8-1 28 0,2 2 38 16,0 0 47-16,-7-2 48 0,7 1 56 0,-7-5 57 0,0 0 59 0,0 0 60 16,0 0 81-16,0 0 95 0</inkml:trace>
  <inkml:trace contextRef="#ctx0" brushRef="#br0" timeOffset="175484.92">15337 10328 0 0,'6'0'14'0,"-6"0"131"16,0 0 77-16,0-6 54 0,7 2 40 0,-7-1 39 0,0-4 38 0,0-3 41 0,0 3 40 0,0-1 40 0,0 1 39 0,0 0 34 0,0-3 31 0,0 3-89 0,7-1-158 0,-7 1-85 0,0 0-42 0,0 3-21 0,0-4-7 0,0 5-14 0,0-1-21 0,0 6-24 0,0 0-29 0,0-3-27 0,0 3-29 0,0 0-22 0,0 0-20 0,0 0-21 0,0 0-21 15,0 0-13-15,0 0-10 0,0 0-7 0,0 9-2 0,0-4-3 0,7 5 1 0,-7 0 3 16,0 4 5-16,5 1 5 0,-5 1 4 0,0 2 9 0,8-3 7 0,-3 10 9 16,-5-7 9-16,8 6 4 0,-2-3-1 0,-6-2-3 0,5 5-3 0,2-3-2 15,-7 4-2-15,9-7-1 0,-4-3-2 0,1 4 0 0,-6-4 0 0,7 0-1 0,-2 0 0 16,-5 0-3-16,9-6 0 0,-2-3 1 0,-7 2 5 0,5-3 4 0,-5 0 4 15,0-5 9-15,0 0 8 0,0 0 15 0,0 0 16 0,0 0 13 0,0 0 13 16,6 0 8-16,-6 0 7 0,0-5 2 0,5 0 8 0,-5-3 1 0,0 2 1 16,8-3-21-16,-8-2-85 0,8 1 0 0,-8 1 0 0,5-6 0 0,-5 6 0 0,7-7 0 15,-7 2 0-15,7 0 0 0,-7 0 0 0,5-2 0 0,-5-2 0 0,7 3 0 16,-7-6 0-16,0 2 0 0,8-2 0 0,-8 3 0 0,0-1 0 0,5-2 0 16,-5 3 0-16,0-3 0 0,0 6 0 0,0 0 0 0,0 2 0 0,0 4 0 15,0-7 0-15,0 11 0 0,0-1 0 0,0-3-37 0,0 9-157 0,0 0-47 16,0-4-49-16,-5 4-84 0,5-5-98 0,0 5-90 0,-8 5-82 0,1-5-21 0,-5 0 9 15,5 4 24-15,2 2 35 0,-11-3 41 0,5 3 44 0,-1-1 53 0,-2 5 60 16,-4-4 64-16,2-2 66 0,-3 1 83 0,6 1 84 0</inkml:trace>
  <inkml:trace contextRef="#ctx0" brushRef="#br0" timeOffset="175784.48">14835 10243 0 0,'0'-9'2'0,"8"-1"113"0,-8 1 74 0,7 0 57 16,-7-7 49-16,5 2 49 0,-5 4 45 0,0-4 44 0,7-2 46 0,-7 1 38 15,5 2 38-15,-5 2 33 0,0 1 29 0,7-4-76 0,-7 8-139 0,8-2-81 16,-8 3-52-16,0-4-35 0,5 2-33 0,-5 7-31 0,0-5-31 0,0 5-28 16,0 0-29-16,0 0-23 0,0 0-22 0,0 0-15 0,0 0-11 0,0 0-6 0,0 0-3 15,0 5-4-15,0 2 4 0,0-4-1 0,0 3 1 0,0-1 2 0,-5 3 0 16,5 3 5-16,0-2 2 0,-8 1 3 0,8 1 4 0,-7 2 1 0,7 2-2 16,-5 1-2-16,5-2-4 0,-7-1-4 0,2 2-5 0,5 6-2 0,-7-2-4 0,-1-5-1 15,8 7-4-15,0-2-2 0,0 6-3 0,0-7-3 0,0 3 0 0,0-2-2 16,8 5-3-16,-1-3-2 15,-7 3-4-15,5-5-5 0,7 1-6 0,-5-1-9 0,1 0-10 0,5 2-9 0,-2-3-10 0,5 3-18 0,-5-2-22 0,1-1-20 16,4-3-20-16,2 6-17 0,1-8-20 0,-6 2-20 0,8-3-15 0,-2 1-33 0,1-4-33 16,-1 2-54-16,0-7-64 0,7 1-42 0,-5 1-30 0,-2-6 5 0,1 0 24 15,-1-6 29-15,0 1 33 0,1 1 33 0,-6-2 36 0,4-3 37 0,3-6 39 16,-10 6 46-16,2-6 51 0,0 0 61 0,8 2 76 0</inkml:trace>
  <inkml:trace contextRef="#ctx0" brushRef="#br0" timeOffset="176037.33">15598 10170 49 0,'8'-18'125'0,"-3"7"44"0,-5-3 38 16,6-1 38-16,-6 0 36 0,5 5 35 0,2-4 34 0,2 4 33 0,-9 1 29 16,5 0 29-16,-5-3 28 0,7 3-42 0,-7 3-84 0,0-3-46 0,0 5-28 15,6-1-18-15,-6 1-15 0,0 4-17 0,0-6-20 0,0 6-20 0,0 0-21 16,0 0-17-16,0 0-14 0,0 0-15 0,0 0-14 0,0 0-9 0,0 6-11 0,6-6-5 16,-6 4-2-16,8 1-4 0,-8 4-2 0,7-5-2 0,-7 7-1 0,5-2 5 15,1 1 6-15,2 1 4 0,-3-3 4 0,3 7 2 0,-3 0 0 0,2 0-4 16,0 0-6-16,6 3-9 0,-13 3-10 0,7-2-6 0,-1 2-5 0,1-3-8 15,-7 6-9-15,6 1-22 0,-6-1-30 0,0 1-28 0,0 5-27 0,0-6-31 0,0 0-34 16,-6 7-33-16,6-9-40 0,-7 4-41 0,1-7-45 0,-1 6-85 0,1-1-103 16,-1-5-70-16,-7 1-51 0,9-1-1 0,-3-4 24 15,3 0 33-15,-9 0 40 0,2-6 46 0,4 1 49 0,-4-1 50 0,0-3 52 0,-4 0 55 0,0-6 58 0,0 0 76 16,-2 3 90-16</inkml:trace>
  <inkml:trace contextRef="#ctx0" brushRef="#br0" timeOffset="177730.36">4148 12623 61 0,'-19'5'141'0,"0"-1"47"0,6 2 37 0,-8-6 31 0,8 3 29 0,-1-3 31 0,9 0 30 0,-8 0 30 0,6 0 26 0,7-3 26 0,-6 3 18 0,6-6-61 0,0 6-111 0,0 0-72 0,0 0-57 0,0 0-33 0,0-4-22 16,0 4-15-16,6-5-10 0,-6 5-13 0,7-4-14 0,-1-2-11 0,1 6-9 15,7-6-7-15,-2-3-3 0,0 4 2 0,8 1 7 0,-6-6 9 0,4 1 10 16,9 4 9-16,-7-5 6 0,7-1 4 0,-4 1-2 0,6-3 0 0,-5 2 0 16,3 1-1-16,4 1 0 0,3-2 0 15,-7 3 0-15,4-2 0 0,1 0-2 0,7 4 0 0,-5-3 0 0,4 3 2 0,1 2 3 0,0-1 0 16,9 1 3-16,-4-1-3 0,9 1 1 0,-8-2-3 0,7 0 1 0,7 2-2 15,-6-1-1-15,5 5-1 0,7-5-2 0,-7 1-4 0,8-2-3 0,5 2-6 0,-6 4-6 0,6-5-3 16,1 1-6-16,-1-1-1 0,8 5-6 0,0 0 0 0,0-7-1 0,-3 4 0 0,3 3 2 16,6-6 1-16,-1 6-3 0,0-5 7 0,8 5 3 0,-7-4 6 15,12-2 2-15,-5 1 2 0,-2 1 2 0,7 0 2 0,3-7 3 0,-5 7 2 0,4-7 3 16,7 2-1 0,-11-1-2-16,10 1 2 0,1 0 3 0,4-3-2 0,-7-3-4 0,7 6-2 0,1-4-2 0,0 1-3 0,7 3 2 0,-2-6 2 0,3 2 2 15,-1-2-5-15,-2 0-5 0,8 0 1 0,0 0-1 0,-1 0-3 0,1-4-3 0,0 4-4 16,0-3-1-16,7-3 1 0,-2 2 3 0,-5-2-4 0,7 7-4 0,-1-5-1 15,-7 0-3-15,7-1 2 0,1 6 1 0,-2-7 0 0,3 7 2 0,-3-5 3 16,0 4 7-16,2 0-2 0,1 0-1 0,-3 2-1 0,2-3 2 0,-2 7-1 16,2-6 2-16,0 6 0 0,0-3-2 0,-2-2 2 15,-6 4 0-15,7 1-1 0,2 0-9 0,-9 0-14 0,1-7 0 0,0 7 0 0,0 3 0 0,-1-3 0 0,-4 0 0 16,-4 2 0-16,2-2 0 0,1 4 0 0,-7 1 0 0,-1-2 0 0,1 1 0 16,-1 5 0-16,-4-4 0 0,-4-1 0 0,-4 1 0 0,1 4 0 0,-1-6 0 15,-8 0 0-15,1 3 0 0,-1 3 0 0,-3-6 0 0,-3 6 0 0,1-4 0 0,-7 4 0 16,-6-5 0-16,4 5 0 0,-3-6 0 0,-6 6 0 0,-4 0 0 31,3 0 0-31,-6 0 0 0,-10 0 0 0,8 0 0 0,-5 0 0 0,-9 6 0 0,-3-6 0 16,-2 0 0-16,0 5 0 0,-7-5 0 0,-6 4 0 0,0 2 0 0,-6-6 0 15,-1 3 0-15,-5 3 0 0,-1-6 0 0,1 6 0 0,-9-6 0 0,2 4 0 16,-7-4 0-16,0 0 0 0,0 0 0 0,0 0 0 0,0 5 0 0,0-1 0 16,0 1 0-16,0 1 0 0,0-2 0 0,0 1 0 0,-7-1 0 0,7 1 0 15,0 2 0-15,-5-3 0 0,5 5 0 0,-9-4-68 0,9 1-45 0,-5 3-25 16,5 0-25-16,-7-2-34 0,1 2-36 0,6 0-44 0,-5 0-43 0,-11 1-113 0,11 4-139 0,-2-2-50 15,0-3-12-15,2 6 16 0,-10-6 24 0,10 2 33 0,-9-2 37 16,1 0 46-16,8-3 47 0,-9-1 53 0,1-1 57 0,0-4 65 0,0-4 71 0</inkml:trace>
  <inkml:trace contextRef="#ctx0" brushRef="#br0" timeOffset="181587.5">6422 12632 44 0,'0'6'125'0,"0"-3"45"0,0-3 32 0,0 6 29 0,0-6 22 0,0 0 21 0,0 0 15 0,6 5 16 0,-6-5 14 0,0 0 18 0,0 0 17 0,0 0-45 0,0 0-83 0,0 0-53 0,0-5-38 0,0 5-17 0,0 0-6 16,0 0 1-16,0 0 2 0,5 0 8 0,-5 0 9 0,0 0 7 0,0 0 8 0,0 0 5 0,0 0 1 16,0 0 3-16,0 0 2 0,0 0-3 15,0 0 1-15,0 0-3 0,0 0-2 0,0 0-6 0,0 0-7 0,-5 0-13 16,5 0-13-16,-6 0-13 0,6 0-18 0,0 0-15 0,-8 5-16 0,8-5-18 0,-5 0-15 0,-3 0-15 0,1 4-12 0,1-4-14 16,0 6-9-16,1 0-11 0,-2-3-7 0,-1 3-4 0,2 0-4 0,-1 1 3 0,1-1 0 15,1 3 3-15,-3-4-1 0,0 5 3 0,8 1 0 0,-5-7 1 0,5 6 2 16,0-5 2-16,-6 4 1 0,6-3 4 0,0 4 3 0,0-5 3 0,0 4 3 0,0 1 2 15,6-1 1-15,-6-3 6 0,0 3 4 0,5 0 1 0,-5 3 1 0,8-8 2 16,0 5 1-16,-8 0 2 0,5 3-1 16,1-3 5-16,1 0 4 0,7 1 8 0,-7-1 5 0,4 2 5 0,2-1 8 0,-5-1 3 0,5 1 5 0,-2-1 5 15,4 2 5-15,4-2 3 0,-6 1 2 0,0 1 2 0,0-3 3 16,1 3 1-16,-2-2-1 0,-6 0-4 0,8-3-4 0,-7 4-5 0,-2-5-4 0,2 4-4 16,0-5-6-16,-7 2-1 0,5-6-3 0,-5 5 0 0,0-5 3 0,0 4 3 0,0-4 3 15,0 6 1-15,0 0 3 0,-5-6 1 0,5 4 2 0,-7-4 1 0,0 5 1 16,2-1 2-16,-2 1-1 0,-7-1 1 0,8-4 0 0,-6 6-2 15,-2-1-2-15,1-1-6 0,0-4-4 0,-7 5-6 0,8-5-10 0,-3 6-9 0,4-6-12 0,-10 0-7 16,8 0-7-16,2 0-6 0,-4 0-7 0,2 0-6 0,7 0-8 0,-7-6-8 16,5 6-13-16,3 0-14 0,-1-5-13 0,-1 5-12 0,7-4-11 0,-5-1-11 15,5-1-15-15,0 2-14 0,0-1-12 0,0 1-29 0,0-1-34 0,0-5-57 0,5 0-65 16,-5-1-54-16,7 2-48 0,-1 0-7 0,-1-7 11 0,11 7 21 0,-11-6 25 16,8-3 34-16,-7 2 35 0,9-4 35 0,-4 7 36 0,2-8 48 0,0 2 48 0,1 1 62 31,6-3 75-31</inkml:trace>
  <inkml:trace contextRef="#ctx0" brushRef="#br0" timeOffset="182335.43">6923 12613 0 0,'5'0'19'0,"-5"0"139"0,0 0 81 16,0 0 62-16,0 0 49 0,0 0 48 0,0 0 44 0,0-6 42 0,0 6 39 0,0-4 32 0,-5 4 29 0,5 0 23 0,0-5 20 0,0 5-106 0,0 0-182 0,-6 0-101 0,6 0-60 0,-8-5-38 0,8 5-27 0,0 0-27 0,-5 0-28 0,5 0-24 0,-8 5-22 0,8-5-14 0,-5 5-10 0,5-5-8 0,-7 4-2 0,0 2-6 0,7 0 0 0,-7-2-4 0,1 5 0 0,6-3-1 0,-7 3-1 15,7 0 4-15,-6-3 2 0,6 3 4 0,-7 6 0 0,7-5 4 0,0-1 0 16,0 3 2-16,0 2 1 0,0-4 1 0,7-1-2 0,-7 0 1 0,6 1 2 16,-6 5-1-16,7-6 1 0,-1 1-2 0,1 1 1 0,0-8-2 0,5 9 0 15,-4-9 5-15,-3 3-1 0,9 4 6 0,-2-10 3 0,2 3 5 0,-1-3 2 16,0 0 7-16,0 0 5 0,-2-3 1 0,5-1 4 0,-4-2 3 0,0 0 6 0,3-3 2 16,-4 0 3-16,2-2 3 0,2 1 4 0,-3 1 4 0,-5 0 3 0,-2-1 3 15,3-1 2-15,-2-2 3 0,1 3-1 0,-1-1 1 0,-6 1 0 0,0 1 1 16,0-2-5-16,0 4-2 0,-6-5-1 0,-1 3-5 0,7-6-3 0,-6 0-9 15,-2 6-5-15,-4-1-9 0,5-5-4 0,-5 6-7 0,4-1-4 0,-5-4-7 0,-6 7-4 16,6-2-1-16,0 0-2 0,-8 3-3 0,10 3-4 0,-10 3 0 0,3 0-4 16,-3 0-1-16,10 0 0 0,-10 3-4 0,2-3-1 0,6 10-1 0,0-5-2 0,0 4 0 15,0-2-2-15,0 2 1 0,5 0 0 0,-2 6 2 0,1-6 1 0,4 7 0 16,5-7 1-16,-7 6 2 0,1 0 1 0,6 6-1 0,0-8 5 0,0 1 0 16,0 2 2-16,0 3 1 0,0-5 2 0,6 2-1 0,1 2 3 0,-2-3 1 0,4 0 0 15,-4 6 3-15,0-8 1 0,8 2 1 0,3 0 1 0,-5 0 1 0,2-6 2 16,0 6 4-16,8-5 2 0,-3 5 3 0,-4-6 1 0,6 0 1 0,4-3 3 15,-3 3 0-15,6-3-1 0,-9-2 1 0,8 2-3 0,-7-6 3 0,8 0 0 16,-1 0-2-16,-1 0-1 0,2-6-2 0,-1 2 0 0,-7-7-2 0,8 7 1 16,-2-7-1-16,2 2 1 0,-1-1-1 0,0-5 0 0,-6 5 2 15,0-4 1-15,-1 4 4 0,2-5 2 0,-3 0 5 0,-5 6 4 0,0-4 5 0,0-2 2 0,-7 0 5 16,2 4 4-16,-3-3 5 0,2 0 3 0,-7-2 1 0,0 2 0 0,0 0 0 0,0 0 1 16,0-7-2-16,0 8-4 0,-7-2-2 0,2-6-1 0,-3 6-4 15,2 2-3-15,-1-3-6 0,1 2-2 0,-1-1-5 0,-7 6-5 0,9-7-2 16,-8 7-3-16,8 3-3 0,-9-3-4 0,7 5-5 0,-1-1-3 0,2-1-6 0,1 6-8 15,-3-3-3-15,3 3-3 0,-2 3-4 0,0-3-3 0,7 6-3 0,-7-1-1 0,1 5 0 16,6-7-1-16,-7 7 1 0,2-5 2 0,5 4 2 0,-9 7 2 0,9-7 4 16,0 1 5-16,-5 0 2 0,5 6 3 0,0-7 2 0,0 4 2 0,0-2 2 15,0 5 1-15,0-1 0 0,0-2 4 0,5-4-1 0,-5 6 1 0,9-4 2 16,-4 3 1-16,-5 0 1 0,7 2 2 0,-1-7 1 0,8 6 1 0,-7 0 1 0,-2-6 3 16,8 6 2-16,-7-5 1 0,9 4 2 0,-10-4 4 0,9-1-1 0,-9 6 3 15,8-9 1-15,1 3 3 0,-7 0 1 0,6 1 3 16,-7 1-2-16,2-7 1 0,4 6-2 0,-6-5 0 0,0-1-3 0,1 7 0 0,1-7-2 0,-3 7 4 0,1-7-1 15,2 2 3-15,-3-1-2 0,2 3 0 0,-7-3-2 0,8 4-1 0,-8-3 0 16,6 3 1-16,-6-3 0 0,6 4 2 0,-6-1 3 0,0-4-1 0,0 5 4 16,0-1-4-16,-6 3-2 0,6-3-6 0,0 0-3 0,-6 1-2 0,6-1-3 0,-8-4-3 15,1 5-8-15,7 1-12 0,-5-3-11 16,5-3-14-16,-8 1-15 0,2-2-17 0,6 7-17 0,-5-8-23 0,5-3-24 0,-8 7-22 0,1-7-30 0,7 5-28 16,-6-5-39-16,0 4-42 0,-1-4-77 0,2 5-89 0,5-5-46 0,-8 0-26 15,2 0 7-15,-1 0 18 0,1 0 31 0,6 0 34 0,-7 0 40 16,1 0 41-16,6-5 45 0,-8 5 49 0,8-4 52 0,-5-1 57 0,5-2 75 0,0 4 84 0</inkml:trace>
  <inkml:trace contextRef="#ctx0" brushRef="#br0" timeOffset="183469.15">7794 12705 63 0,'0'-4'146'0,"0"-1"50"0,0-1 41 0,0 2 37 0,0 1 34 0,-5-9 37 0,5 9 36 0,-6-9 33 0,6 8 31 0,-8-7 36 0,8 2 27 0,0 5-45 0,0-5-95 0,-5 3-61 0,5-4-47 0,0 5-24 0,0 0-15 0,0-5-15 0,0 6-16 0,-8-1-18 16,8 1-21-16,0 4-17 0,0-5-18 0,8 5-18 0,-8 0-18 0,0 0-19 15,0-7-18-15,0 7-21 0,0 0-18 0,0 0-17 0,0 0-14 0,0 0-8 0,0 0-6 16,0 0-3-16,5 0-2 0,-5 7 3 0,8-2-1 0,-2-1 2 0,-1 1 3 16,3-1 4-16,0 6 7 0,-3 0 6 0,8 6 7 0,1-7 12 0,-7 4 8 0,4 2 5 15,-4 0 2-15,-1 0 1 0,7 0-3 0,-6 4-3 0,0-4-3 0,-2 4-4 16,3-4-5-16,-1 5-4 0,-7-6-2 0,5 0-5 0,-5 1-2 0,0 4-5 15,0-8-2-15,9 5-4 0,-9-1-4 0,0-6 0 0,0 0 0 0,0 0 1 16,-9 1 1-16,9-4 4 0,0-1 3 0,0-1 5 0,0 2 7 0,0-2 6 0,-5 1 6 16,5-5 5-16,0 4 6 0,-7-4 5 0,7 0 6 0,-8 0 2 0,8 0 5 15,-5 0 5-15,5 0 3 0,-7 0 1 0,0-4-1 0,2 4 0 0,5-5 0 16,-8 1-2-16,8-2 4 0,-6 2-1 0,-1-1 3 0,7-5-2 0,-6 4 2 0,6-3 0 16,-5 0-1-16,5 3 0 0,0-9 0 0,-7 6 1 0,7-1 0 0,0-4 0 15,0 4-2-15,0-5-1 0,7 0-4 0,-7 0-3 0,0 2 2 0,5-2-3 16,-5 0 2-16,6 0 1 0,-6 0-2 0,7 0 0 0,-1 0-5 0,-6 2-2 0,8-2 0 15,-3 5-3-15,2-4-1 0,0 4-5 0,-2 1-2 0,3-3-5 0,-1 8-7 16,-2-6-6-16,9 6-8 0,-9-2-4 0,8 2-4 0,-5-1-2 0,5 5-1 0,0 0 0 16,-7 0-1-16,7 0-1 0,1 5 3 0,-2-1 2 0,1 6 2 15,-7-5 3-15,7 4 2 0,-6 3-1 0,7-3-2 0,-8 1-7 0,1 4-12 16,-2 2-11-16,4-7-10 0,-4 4-11 0,-5 2-6 0,7 0-9 0,-7 0-9 0,0 0-13 16,6-6-15-16,-6 7-18 0,7-7-19 0,-7 6-16 0,6-6-16 0,-6 6-19 15,8-6-23-15,-3 3-26 0,0-5-25 0,3 8-26 0,-2-3-26 0,9-3-39 16,-10 0-49-16,1 6-14 0,7-6 5 0,-5-3 20 0,-3 4 26 0,9-5 31 0,-9-1 35 0,2 2 40 15,1-6 42-15,5 0 44 0,-7 0 43 0,-1-6 40 16,2 2 42-16</inkml:trace>
  <inkml:trace contextRef="#ctx0" brushRef="#br0" timeOffset="183801.19">8376 12844 0 0,'0'-12'4'0,"0"3"116"0,0 0 74 0,0-6 54 0,0 0 43 0,0 0 41 0,0 0 38 0,-8-4 39 0,8 4 41 16,-8-4 39-16,8 1 42 0,-5-3 35 0,5 6 36 0,-6 0-74 0,6 2-138 0,0-3-76 0,0 6-43 0,-5 0-29 0,5 1-19 0,0 5-19 0,0-1-22 0,0 5-25 0,0 0-26 0,0-7-30 0,0 7-26 0,0 0-28 0,0 0-25 0,0 0-24 0,0 0-18 0,0 0-12 0,0 0-6 0,0 7-2 0,0-2-1 15,5-1 3-15,-5 5 3 0,0 1 6 0,6 0 2 0,-6 0 8 0,0 0 4 0,5 5 7 16,-5-1 7-16,0 2 5 0,8-1 9 0,-8-2-2 0,0 8-2 0,8-7-5 16,-8 0-7-16,0 6-6 0,5-5-7 0,-5-2-3 0,7 2-6 0,-7 0-2 15,7-6-2-15,-2 7-1 0,3-7-2 0,-8-4 2 0,7 5 1 0,-2-1 3 16,2-3 3-16,0 0 8 0,-2-3 6 0,3-3 7 0,0 0 8 0,-3 0 5 0,1 0 7 16,1-3 1-16,-2 3 6 0,4-12 1 0,-4 9 4 0,2-3 3 0,4-4 4 15,-2-1 0-15,-2 4 0 0,-2-5 1 0,2-3-1 16,-1 6-3-16,0-6-4 0,2 2-2 0,-1-2-1 0,-7 0-3 0,5 0-1 0,-5 0-2 0,0 0-2 15,6-4-1-15,-6 4-5 0,0 0-7 0,0-3-8 0,0 3-9 0,-6-1-9 0,6 7-8 16,0-6-10-16,0 6-10 0,-5 0-9 0,5 2-16 0,0-2-22 0,0 4-19 16,0 1-23-16,-7 4-29 0,7 0-33 0,0 0-31 0,0-6-30 0,0 6-43 15,0 6-48-15,-8-6-54 0,8 4-50 16,0 1-36-16,0 1-26 0,0 4 9 0,0-5 21 0,0 4 34 0,0 1 35 0,0-6 45 0,0 6 45 0,0 0 48 0,0 0 47 0,0-5 52 16,8 5 54-16,-8-7 57 0,7 8 66 0</inkml:trace>
  <inkml:trace contextRef="#ctx0" brushRef="#br0" timeOffset="184416.47">8708 12690 0 0,'5'0'7'15,"-5"6"119"-15,0-6 73 0,0 0 51 0,0 0 39 0,0 0 35 0,0-6 37 0,0 2 35 16,-5 1 36-16,5-3 36 0,0-3 36 0,-7 3 33 0,0-4 33 16,7 5-79-16,0-4-143 0,-7-1-74 0,7 1-41 0,-6-3-18 0,6 3-9 0,0 0-10 15,-7-1-13-15,7 1-18 0,0-3-20 0,0 3-19 0,0 0-22 0,0 0-16 16,0 3-19-16,0 2-14 0,0-1-14 0,7-1-13 0,-7 3-11 0,0-4-12 16,6 7-11-16,-6 0-10 0,7-5-3 0,-7 5-4 0,7 0 1 0,0 5-2 0,-2-5-2 15,2 7 2-15,-1-4 0 0,2 3 4 0,5-1 1 0,-8 5 5 0,9-1 4 0,-9 0 4 16,8 0 4-16,3 7 5 0,-11-7 1 0,1 6 1 0,1 0 0 15,6 0-6-15,-7-2-10 0,-6 8-5 0,7-6-12 0,-1-2-4 0,-6-2-7 0,8 5-7 16,-8-2-1-16,0-4-6 0,5-1-2 0,-5 0-4 0,0 1-5 0,0-4-3 16,0 3-2-16,0-4 4 0,0-1 6 0,0-4 11 0,0 6 8 0,0-6 13 15,0 0 15-15,0 4 6 0,0-4 7 0,-5 0 4 0,5 5 4 0,-8-5 4 16,8-5 5-16,-6 5 6 0,-1 0 2 0,7-4 4 0,-6 4 6 0,-1-6 1 0,1 2-2 16,-1-1-4-16,1 1-9 0,6-1-3 0,-5-1-4 0,-4 2-2 0,2-2 0 15,2-3-1-15,5 4 2 0,-8-5 1 16,8 6 1-16,-5-7 1 0,5 1 2 0,-6 1 1 0,6-2 1 0,0 4 3 0,-8-5 3 0,8 3 5 0,0-6 4 0,0 6 3 15,0-6 0-15,8 5-2 0,-8-5-2 0,0 6-4 0,6-1-4 0,-6-4-8 16,5 4-5-16,-5-1-5 0,8 1-6 0,-3 1-8 0,-5 5-8 0,7-1-7 16,2-1-9-16,-4 3-4 0,8-4-2 0,-7 7 0 0,7 0 1 0,-6 0 0 15,7 0 4-15,-1 7 1 0,-1-4 7 0,7 8 0 0,-6-7 5 0,1 5 3 0,-1 1 3 16,0 1 6-16,-2-1 2 0,-4 4 5 0,7-4 0 0,-7-1 1 16,-1 6-2-16,-1-5-4 0,3 5-7 0,0-6-7 0,-8 0-7 0,5 3-7 0,1 3-4 0,-6-8-4 15,0 4-5 1,8-7 0-16,-8 8-3 0,5-9-1 0,-5 8 0 0,0-7-3 0,0 2 3 0,0-6 4 0,0 0 8 0,8 4 8 0,-8-4 7 0,0 0 9 15,0 0 7 1,0 0 7-16,0 0 7 0,-8 5 4 0,8-5 4 0,0 0 2 0,0 0-2 0,-5 0 0 0,5 0-1 0,-8-5 1 0,2 1-1 0,1 4 1 16,5-6-4-16,-8 2 1 0,0-7-2 0,3 8-3 15,-1-9-3-15,-1 3 1 0,7 3 3 0,-5-1 4 16,-4-5 5-16,2 3 8 0,7-6 9 0,0 6 7 0,-5-1 8 0,5-5 7 0,0 5 11 0,0-4 0 0,0-1 3 0,0 6-4 0,0-7 3 16,5 1-7-16,-5 2-5 0,0 2-5 0,7-4-7 0,-7 6-9 0,9-5-12 0,-9 4-9 15,5 6-15-15,2-8-12 0,-1 8-11 0,-1-1-7 0,3-1-1 0,0 6-2 16,-3 0 0-16,9 0 2 0,-9 6 1 0,10-6 3 0,-3 9 1 0,0-3 5 15,1 4 3-15,1 4 5 0,-2-4 6 0,2 4 1 0,-1 2 0 0,1-1-12 32,-7-2-18-32,4 1-24 0,-4 7-24 0,-1-7-35 0,2 0-37 0,-3 2-36 0,2-1-41 15,-7-1-61-15,6 2-72 0,-6-1-81 0,8-8-86 0,-8 4-28 0,0-2-3 16,6 1 23-16,-6 1 34 0,7-7 38 0,-7 6 43 0,5-5 49 0,2-5 49 0,-7 0 52 16,7 0 51-16,-2 0 64 0,3 0 67 0</inkml:trace>
  <inkml:trace contextRef="#ctx0" brushRef="#br0" timeOffset="184637.34">9579 12500 0 0,'-5'0'39'0,"-2"-5"160"0,7 5 94 0,-7 0 67 0,7-4 47 0,0-1 35 0,-5 5 24 0,5-6 21 0,0 2 18 0,0 0 16 0,5 4 14 0,-5-5 15 0,0 0 15 0,0 5-133 0,0-4-215 0,0 4-117 0,0 0-66 0,0 0-31 0,0 0-15 0,0 0-5 15,0 0 2-15,0 0 3 0,0 0 5 0,7 0 4 0,-7 0 6 0,0 0 1 0,7 4 2 16,-2-4 3-16,-5 0-2 0,8 0 1 0,5 5-2 0,-7-5-1 0,-1 0-3 0,11 5-13 15,-11-5-17-15,8 0-27 0,1 0-29 0,-7 0-39 0,4 4-40 0,2-4-71 16,2 0-86-16,-4 0-79 0,2 0-75 0,0 0-27 0,1 0-6 0,-1 0 10 16,0-4 15-16,0 4 32 0,-8 0 38 0,11-5 43 0,-11 0 48 0,1 5 51 0,1-4 53 15,-2 4 68-15,-5-6 77 0</inkml:trace>
  <inkml:trace contextRef="#ctx0" brushRef="#br0" timeOffset="184794.99">9729 12593 0 0,'-13'14'43'0,"2"2"157"0,4-7 85 0,-7 0 61 16,7 2 43-16,1-7 35 0,1 2 27 0,5-6 24 0,-7 0 20 0,7-6 18 15,0 6 19-15,0 0 15 0,0 0 16 0,0 0-131 0,0 0-216 0,0-4-106 16,0 4-52-16,0 0-21 0,7 0-9 0,-7-5-3 0,5 5 1 0,-5 0 3 16,6 0-1-16,1 0 0 0,-1 0-1 0,9 0-8 0,-10 0-12 0,7 0-22 15,3 0-25-15,-2 0-34 0,-2 0-37 0,4 0-43 0,-3 0-42 0,0 0-81 16,9 0-99-16,-8 0-73 0,1 0-57 0,4-6-17 0,3 6 3 0,-8-3 18 0,6-7 25 16,0 5 38-16,-6-5 38 0,7 0 48 0,-1 0 49 0,2-4 52 0,-2 0 53 0,-1-2 73 15,3 1 87-15</inkml:trace>
  <inkml:trace contextRef="#ctx0" brushRef="#br0" timeOffset="186402.27">10732 12364 73 0,'0'-4'148'0,"0"4"46"0,0-5 34 0,0-2 31 0,0 4 29 0,0 3 24 0,0-6 23 0,0 6 23 0,0-5 20 0,0 5 23 0,0-4 21 15,0 4-59-15,0 0-103 0,0-6-64 0,0 6-40 0,0 0-22 0,0 0-16 0,0 0-13 0,0-5-14 0,0 5-15 0,0 0-16 0,0 0-10 16,0 0-11-16,0 0-8 0,0 5-8 0,6-5-9 0,-6 0-9 0,8 6-8 0,-8-2-5 0,5 1-4 0,-5 1 0 0,7-3 1 0,2 9 3 0,-9-8 6 0,5 5 9 15,-5 1 3-15,6 0 1 0,-6 0 1 0,0 0 0 0,0-1 0 0,0 0 3 16,0 2 1-16,0-1 2 0,-6 0-1 0,6 0 2 0,-5-2-3 0,-4 3 1 16,2-7-4-16,2 8-6 0,-3-3-1 0,2 0 0 0,-7 0-3 0,8-3-2 0,-9 3-2 15,1-3-2-15,1-3-3 0,4 4-3 0,-3-2-1 0,-4-5 0 0,1 0 2 16,4 4 2-16,-4-4 4 0,-6-4 1 0,6 4 3 0,1 0-1 16,0-5 5-16,2-2 2 0,-5 4 5 0,6-3 5 0,-3 1 9 0,5-5 9 0,0 7 9 31,-3-7 7-31,4 5 3 0,7-4 3 0,-6-3 1 0,-2 3 3 0,8-1 5 15,0 1 2-15,0 0 2 0,0-7 2 0,0 5 1 0,0-2 1 0,0-2-4 0,0 0-4 16,8 0-5-16,-8-3-5 0,6 2 1 0,1 1-3 0,-7 2 2 0,6-2-5 16,-1 0 0-16,3 0-1 0,0 6-4 0,5 0-4 0,-8-3-2 0,0 3-6 0,11-1-3 15,-5 1-7-15,2 4-7 0,-5 1 0 0,11-2-6 0,-6 0-4 0,-1 3-3 16,2 3-4-16,5 0-3 0,-4 0-2 0,4 0-5 0,-7 3-1 0,8 3-2 16,-8 0 2-16,7-2-2 0,-6 5 0 0,3 0 1 0,-5 2 2 0,1 5-1 15,-3-3 1-15,3 7 3 0,-6-5 2 0,1 8 2 0,-1-3 0 0,2 5 2 16,-3-1 0-16,-5 1 0 0,0-1-2 0,0 1-3 0,0-1-4 0,0 0-6 0,-5 0-8 15,5-3-11-15,-8 3-13 0,8-5-14 0,-6 2-16 0,-1-2-18 0,1-5-19 16,-1 5-19-16,2-4-22 0,5 0-20 0,-9 1-17 0,4-7-16 0,-2 0-12 16,7 6-16-16,-6-11-19 0,6 7-29 0,0-1-31 0,-5-5-40 0,5-1-40 0,0 1-15 15,0-5-5-15,-9 4 17 0,9-4 27 0,0 0 26 0,0 0 32 0,0 0 29 16,0 0 32-16,9 0 35 0,-4-4 38 0,1-1 44 0,-6 1 46 0</inkml:trace>
  <inkml:trace contextRef="#ctx0" brushRef="#br0" timeOffset="187018.93">11027 12437 0 0,'5'-15'12'0,"-5"2"128"0,0-3 75 0,6 2 56 0,-12-1 47 0,6-1 44 0,0 2 42 0,-5-1 40 0,-2 2 40 0,7-3 34 0,-8 7 34 16,8-2 29-16,-6 2 26 0,6 5-93 0,-7-1-163 0,7 1-87 0,0-2-47 0,-6 6-34 0,6 0-25 0,0 0-26 0,0-6-24 0,0 6-23 0,0 0-18 0,0 0-18 0,0 0-14 0,0 0-9 0,0 0-13 0,0 0-6 0,0 0-12 0,0 6-4 0,-5 0-5 16,5-6-1-16,0 4 2 0,0 1 0 0,0 4 0 0,0 1 2 0,0-1-2 15,0 2 2-15,0-1 0 0,0 3-1 0,0 2 2 0,5-1 5 0,-5 2 4 0,0-1 2 16,0-6 3-16,6 6 0 0,-6 0 0 0,7-6-1 0,-7 1 0 0,6 5-2 15,2-9-5-15,-1 3-1 0,-2 0-1 0,1-5 0 0,-6 2 0 16,13-1-3-16,-5-1 0 0,-3 1-1 0,2-5 1 0,5 7 4 0,-4-7 2 0,5-7 1 16,-6 7 5-16,4-5 3 0,-3 1 8 0,5-1 3 0,-7-1 2 0,6 2 5 15,-3-5 1-15,-4 0 4 0,2 3 3 0,-1-4 2 0,2-5 4 0,-8 6-4 16,6 0-1-16,-6-7-3 0,0 6-3 0,0-4-2 0,0 0-3 0,-6-2-3 0,6 1-5 16,-8-3-3-16,2 2-3 0,6 2-4 0,-7-1-4 0,2 2-4 0,-4 1-4 15,-3-3-5-15,6 6-4 0,1 0-6 0,-3 5-1 0,0-8-4 0,3 9-2 16,-1 3-8-16,-1-6-3 0,7 6-8 0,-6 0-5 0,-1 0-2 0,7 0-7 0,-8 6 2 15,3 3 0-15,5-3 5 0,-7 3 1 0,0 4 6 0,7 2 0 0,-5 1 3 16,5 2 1-16,-8-3 4 0,8 6 6 0,0-3 5 0,0 3 6 0,0-2 2 16,0 5 3-16,0-9 1 0,8 4 1 0,-8 1 0 0,5-4 1 0,2-2 4 0,0 0-1 15,-2 0 4-15,3 2 4 0,5-7 1 0,0 0 5 0,-8 1 3 16,11 1 4-16,-5-1 6 0,10-5 3 0,-9-1 5 0,2 1 2 0,4-1 11 0,-4-4 10 0,-1 0 10 16,8 0 7-16,-3-4 3 0,1-1 5 0,-6 1-2 0,8-1 0 0,-2-5 1 15,-7-1-3-15,8 1 2 0,-1 1-6 0,1-6 2 0,-8 0-3 16,9 0-7-16,-10 2-12 0,10-8-7 0,-8 2-7 0,0 5-4 0,0-11 0 0,1 6 0 0,-1-2 2 15,-8-3 1-15,9 0-1 0,-9 5 2 0,2-5 3 0,1-1-3 0,-2 1-1 16,0 0 0-16,-6-2-1 0,7 7 0 0,-7-6 0 0,0 7-1 0,0-7 0 16,0 5 0-16,0 1-3 0,-7 4 1 0,7-6 3 0,0 8-1 0,-6 4 2 15,6-3-2-15,-6 3 0 0,-2 4-6 0,8 1-11 0,0-2-14 0,-7 6-14 16,7 0-7-16,-5 0-6 0,5 6-3 0,-6-2-4 0,6 6-3 0,-8 6-4 16,3-1-4-16,5-2-5 0,-8 8 0 0,8 3-1 0,-5 0 9 0,5 1 7 15,-8-1 12-15,8 1 13 0,0-1 6 0,0 0 4 0,0 4 1 0,0-1 1 0,0-5-1 16,8 4 1-16,-8-3 0 0,5-3 1 0,-5 1-8 0,8-2-8 0,-3-1-10 15,3 3-6-15,3-8-13 0,-4 2-20 0,1-3-21 16,4 2-25-16,-5-6-23 0,6 3-20 0,-5-2-28 0,3 1-29 0,-4-4-44 0,-2 3-43 0,11-3-60 16,-11-6-61-16,1 3-54 0,0-3-47 0,1 0-3 0,1 0 17 0,-3 0 31 0,2-3 36 15,-7-3 36-15,0 2 39 0,0-1 42 0,0-1 46 0,-7-4 52 0,2 5 53 0,-3-4 63 16,1-1 74-16</inkml:trace>
  <inkml:trace contextRef="#ctx0" brushRef="#br0" timeOffset="187192.75">11541 12330 0 0,'-14'-6'2'0,"9"1"112"0,-10 1 80 0,9 0 55 0,-1-1 42 0,1 5 37 0,1-6 33 0,-3 6 29 0,8-4 25 0,-8 4 22 0,8 0 23 0,0 0 22 0,0 0 26 0,0-6-82 0,0 1-134 0,8 1-81 0,-8-1-55 0,8 5-28 0,-8-6-16 0,5 2-13 0,1-1-15 0,7 1-9 0,-6-1-9 0,6 1-8 0,-7-2-5 0,7 0-9 0,0 2-10 0,1-1-8 0,-2-1-6 15,2 2-17-15,4-1-22 0,-2 1-33 0,-5-1-35 0,1 1-41 0,9-2-41 16,-9 6-72-16,8-6-85 0,-6 3-77 0,6-3-69 0,-8 6-28 0,8-6-1 0,-1 3 8 16,-6-8 16-16,7 7 27 0,0 0 35 0,-8-7 45 0,7 1 49 0,-6 1 51 15,8-2 57-15,-8 2 68 0,0-5 79 0</inkml:trace>
  <inkml:trace contextRef="#ctx0" brushRef="#br0" timeOffset="187523.84">12107 11983 0 0,'0'-5'41'0,"5"5"157"0,3-4 85 0,0 4 62 16,-8-6 49-16,0 0 48 0,0 2 45 0,0-1 40 0,0 0 42 0,-8 1 34 0,8-2 33 16,0 2 28-16,0-1 28 0,0 1-128 15,0-1-215-15,0 5-105 0,0-6-51 0,0 6-27 0,-8 0-15 0,8 0-20 0,0-4-23 16,0 4-17-16,0 0-16 0,0 0-13 0,-5 0-14 0,5 0-12 0,-7 4-15 0,7-4-11 0,-6 0-11 16,1 6-8-16,-4-1-8 0,9 4-5 0,-7-5-5 0,-4 6-4 0,3-5 1 0,3 4-3 15,-3 7-5-15,3-5 2 0,-9-4 0 0,7 4 4 16,1 5 4-16,-1-7 4 0,2 6 1 0,5-6 1 0,-9 0-1 0,4 1-2 0,5 1 0 0,-5-1-1 15,5-1-4-15,0 0 2 0,0 1 1 0,0 1-1 0,0-1 2 0,5-1 1 16,-5-5 1-16,5 7 4 0,-5-2 2 0,9 0 7 0,-4-3 2 0,8 4 2 16,-6-1 5-16,0 0 1 0,5 2 3 0,1-1 2 0,1-4 0 0,-9 3 1 0,11 0-1 15,-5 1-1-15,1-1 1 0,-4 2 0 0,0-1 1 0,3-1-1 0,-4-5-3 16,-1 7-2-16,-6-7-5 0,8 1-3 0,-8 1-3 0,0-3 0 0,0 4-1 0,0-2 0 16,-8-1-2-16,8 1-4 0,-6-1-6 0,6 2-9 0,-7-2-9 15,1 1-12-15,1 4-7 0,-3-3-10 0,-5 0-6 0,6 3-9 0,-4-5-13 0,2 1-16 16,-3 5-20-16,6-5-22 0,-7-1-24 0,5-4-15 0,3 6-20 0,-2 0-8 15,0-6-8-15,0 4-10 16,1-4-11-16,6 0-29 0,0 0-34 0,0 0-47 0,0 0-51 0,0 0-14 0,0 0 6 0,0 0 22 0,6-4 30 0,1-2 32 0,0 0 31 16,5 2 32-16,-4-7 29 15,5 7 34-15,-2-5 35 0,5 0 45 0,2-7 51 0</inkml:trace>
  <inkml:trace contextRef="#ctx0" brushRef="#br0" timeOffset="188203.28">12354 12208 0 0,'27'-9'1'0,"-8"-3"100"0,1 3 75 0,-7 0 57 0,6-2 54 0,-6 7 53 0,-5-5 51 0,2 3 49 15,-1 2 50-15,-9-2 43 0,5 1 37 0,-5 1 33 16,0 4 30-16,0 0-73 0,0 0-132 0,0 0-77 0,0 0-51 0,0 0-44 0,0 0-38 15,0 0-39-15,0 0-35 0,0 0-33 0,0 0-29 0,0 0-23 0,-5 0-19 0,5 4-16 16,-9-4-12-16,9 5-11 0,-5-5-10 0,5 6-3 0,-5-2-4 0,5-4-2 16,-8 6 0-16,8-1-2 0,-5 3-3 0,-3-3-4 15,8 1-6-15,-8 3-2 16,8-3-5-16,-5 3-1 0,5-3 0 0,0 3 1 0,0-5-1 0,0 5 2 0,0-3-1 16,0-1-1-16,0 5 1 0,5-4 1 0,-5-2 3 0,8-4 1 0,0 5 5 15,-3-5 5-15,3 4 5 0,-3-4 6 0,0 0 2 0,9 0 4 0,-7 0 3 0,6-4 3 16,-7 4 3-16,7-5 1 0,0 1 3 0,1-2 0 0,7-4 2 0,-11 5 0 15,3-5-1-15,3 5 0 0,-5-4 2 0,2-1 2 0,0 1 1 0,1-3 4 16,-7 3 4-16,6 0 2 0,-8-6 7 0,1 5-2 0,2 1 1 0,-3-2 2 0,2-2 0 16,-7 3-1-16,0-1-2 0,0-4-1 0,0 6-2 0,0-4-2 0,-7 1-4 15,2-3-6-15,5 6-5 0,-8 0-7 0,2-1-7 0,1 1-4 0,-8-3-2 16,6 8-6-16,-7-1-3 0,8 0-3 0,-7 5-2 0,0-4-2 0,8 4-3 16,-11 4 0-16,3-4-4 0,3 5 4 0,1 4-1 0,-3-3 1 0,-2 4 2 0,8 1 1 15,-6-4 2-15,-2 8 3 0,7 0 1 0,-6-3 0 0,8 1 3 0,-4 1-2 16,4 2 5-16,0-1-2 0,-3-2 1 0,3 2 1 0,-3 0 1 0,8 0-3 15,-8-6 1-15,8 6 0 0,0 0-1 0,0 0-2 0,0-6 0 0,0 6-1 16,8-5-6-16,-8 5 1 0,8-6-1 0,-3 1 1 0,3-1-3 0,2 2 2 16,-1-1 1-16,3-1 1 0,1 0-2 0,1 1 2 0,-2-5 2 0,8 1-1 0,-8-3 3 15,7 4 6-15,2-7 4 0,-2 5 4 0,1-5 3 0,0-5 3 0,0 5 3 16,-1-7 1-16,7 4 3 0,-8-3 0 0,3-3 5 0,-2 3 1 0,1-3 1 0,-1 0 2 16,0-1 0-16,-6-5 2 0,7 4 2 0,-1-2 3 0,-5-2 9 0,4 0 7 15,-2 0 9-15,-5 2 10 0,1-2 5 0,4 0 7 0,-11 0 4 0,9 0 6 16,-9 0 2-16,3-4 2 0,-3 4 5 0,2 0 3 0,-7-4-1 15,7 4-2-15,-7 0-6 0,0 0-7 0,0 0-11 0,-7 2-6 0,7 4-10 0,-7-3-4 16,7 3-5-16,-5 0-5 0,-3 3-8 0,8 2-9 0,-5-1-11 0,-3 1-8 0,2 4-7 16,6 0-8-16,-5 0-4 0,-11 0-5 0,16 4-5 0,-12 1-3 0,6-1-2 15,1 6-2-15,-4 0-4 0,2 0 2 0,2 5 0 0,-1-5 2 0,-1 4 5 0,1 2 1 16,-2 2 5-16,8-3 3 0,0 0 2 0,-7 0 3 0,7 4 1 0,0-4 0 16,0 0 2-16,0 0 3 0,7-2 0 0,-7 2 2 0,8 0 0 0,-8 0 2 15,6-2 3-15,1-2 5 0,-1 5-1 0,-1-3 4 0,2 2 0 0,2-1 2 16,-4 2 1-16,1-7 3 0,6 6 0 0,-3 0 3 0,-2 0 1 0,-2-2 0 15,9 2 1-15,-9 0 2 0,3 0-1 0,-3-6-2 0,-5 6 2 0,7 1-1 0,-7-2-1 16,7-6 1-16,-7 7 0 0,0 0 2 0,0-4-3 0,0 2-1 0,0 2-2 0,-7 1 1 16,7-2-3-16,-7 0-3 0,2 0-1 0,5 2-4 0,-8-1-6 15,3-6-5-15,5 6-3 0,-8-6-8 0,2-3-8 0,6 3-9 0,-5-5-12 0,-2 7-14 16,-2-7-17-16,9 1-16 0,-5-5-21 0,-2 7-29 0,1-7-32 0,6 3-19 16,-5 3-14-16,-4-6-19 0,2 0-25 0,2 5-44 15,-1-5-50-15,6 0-58 0,0 0-56 0,-7 0-11 0,7 0 13 0,-6-5 25 0,6-1 29 0,0 6 40 0,0-3 44 16,0-4 36-16,0-2 33 0,6 4 37 0,-6-5 42 0,7 1 54 0,-1-6 64 0</inkml:trace>
  <inkml:trace contextRef="#ctx0" brushRef="#br0" timeOffset="189181.75">13305 12081 0 0,'0'0'3'0,"-5"-6"113"0,-3 6 69 0,8-4 49 0,-6-2 38 0,-1 1 37 0,1 1 36 0,-1-1 35 0,7 1 33 0,-6-2 31 0,-2 3 31 0,8-3 29 0,-5-3 28 0,-3 3-76 0,8 0-137 0,0 2-69 0,-5-1-37 0,5-1-20 0,0 6-13 0,0-3-12 0,0 3-15 0,0-4-15 16,0 4-15-16,0 0-12 0,0-6-12 0,0 6-10 0,0 0-8 0,0-5-9 16,0 5-8-16,0 0-5 0,0 0-6 0,0 0-7 0,0 0-3 0,0-4-5 15,0 4-6-15,0 0-3 0,5 0-6 0,-5 0-4 0,0 0-6 0,0-6-7 0,0 6-7 16,8 0-6-16,-8 6-3 0,5-6-5 0,3 0-6 0,-8 4-1 0,6 1-2 15,1 1-1-15,-1-2 0 0,7-1 0 0,-5 8 1 0,-3-1 2 0,0-1 2 16,3 3 5-16,5-3 1 0,-5 4 4 0,-3-2 2 0,1-1 4 0,-6 5 1 0,8-6 0 16,-3 6-1-16,-5-6-2 0,7 7-2 0,-7-7-2 0,6 6-1 0,-6-6-3 15,0 6-2-15,0-5-4 0,0-1-1 0,0 0-4 0,0 2 0 0,0-1-2 16,0 0-1-16,0-5 2 0,-6-1 2 0,6 5 3 0,0-3 5 0,0-6 2 0,0 0 6 16,0 5 5-16,0-5 8 15,0 0 6-15,0 0 5 0,0 0 7 0,0 0 4 0,0 0 4 0,-7 0 3 0,7 0 1 0,-5-5 1 0,5 5-1 0,0-6-1 0,0 2-1 16,-8-1-3-16,8-4-1 0,0 5-1 0,0-8-4 0,0 3-2 0,0-1 1 15,0 1-3-15,0-6 0 0,0 6-2 0,0-3 2 0,0-2 2 0,0 1 2 16,0-3 0-16,8 7 1 0,-8-6-3 0,5-4-1 0,2 4-2 0,-7 0-2 16,6 0-1-16,2-3-3 0,-2 2-3 0,1 2-4 0,-2-1-1 0,3-1-6 15,-2 2-5-15,1 4-6 0,-1 1-8 0,-1 0-4 16,2 3-5-16,2 2-4 0,-4-2-3 0,-5 6-1 0,6 0-3 0,1 0 0 0,-2 6 0 0,-5-2 2 0,9 2 4 16,-2 3 5-16,-2 0 2 0,1 1 0 0,2 4 1 0,-8 2-3 0,5 2-6 15,3-3-2-15,-8 6-4 0,5-2-2 0,-5 1 2 0,7-1-2 0,-7 0 0 0,7-4-3 16,-7 6-1-16,5-3-4 0,-5-3 2 0,7 0 1 0,1 0 7 0,-3-2 8 15,3 2 11-15,-2-3 7 0,-1-3 8 0,3 0 4 0,5 1 4 0,-7-5 3 16,6 4 2-16,-3-9 3 0,3 6 2 0,-1-6 1 0,5 0 5 0,-4 0 3 16,0-6 5-16,3 6 2 0,-3-5 5 0,8-4 4 0,-15 3 5 0,9-3 7 15,-1 0 9-15,0-1 3 0,0 0 7 0,-8-1 4 0,4-2 4 0,3-2 1 0,-4 6 3 16,-3-6 0-16,1 0 3 0,-6 0 2 0,8-4 1 0,-3 4-2 0,2-4-2 16,-7 4-7-16,6-5-9 0,-6 1-5 15,0 4-3-15,8-6-2 0,-8 8-1 0,0-2-5 0,6 0-2 0,-6 6-7 0,0-1-8 0,0 5-10 0,0 1-12 16,0 4-12-16,0 0-14 0,0 0-10 15,0 0-11-15,0 0-10 0,0 0-6 0,0 0-2 0,-6 4-3 16,6 1-2-16,0 5 2 0,0-1-1 0,0 0 4 0,0 7 4 0,0-1 7 0,0 3 8 0,0-3 9 0,0 6 11 0,0-8 9 0,0 8 6 16,6-6 5-16,-6 3 0 0,7-3 0 0,-7 1-1 0,5-3 1 0,-5 1 1 15,7 1 2-15,0-3-1 0,-7 1 3 0,5-4 1 0,3 2 0 0,-1-1 0 16,-1 0 3-16,2-5 1 0,-3-1 1 0,0 5 7 16,3-3 2-16,5-6 6 0,-7 0 4 0,7 0 5 0,-5 0 2 0,-3 0 3 15,8-6 4-15,1 2 5 0,-9-5 3 0,10 4 4 0,-9-5 3 0,0 0 2 0,6-1-2 0,-5 2-19 16,2-4-44-16,-4 1 0 0,1-3 0 0,-6 1 0 0,7 1 0 0,-2-3 0 0,4 1 0 15,-9 1 0-15,5 0 0 0,-5-7 0 0,7 7 0 0,-7-5 0 0,0 4 0 16,6-6 0-16,-6 8 0 0,5-2 0 0,-5 5 0 0,0-4 0 0,8 4 0 16,-8 1-20-16,0-2-76 0,8 7-19 0,-8-2-26 0,0 6-32 15,0 0-38-15,0 0-39 0,0 0-43 0,0 0-32 0,0 0-31 0,0 0-62 0,0 0-75 0,0 0-51 16,5 10-40-16,-5-4-2 0,0 3 18 0,0 0 33 0,0-3 41 0,0 3 48 31,0 0 55-31,0-3 56 0,0 4 57 0,0-5 51 0,0 1 51 0,0-6 67 0,0 0 82 16</inkml:trace>
  <inkml:trace contextRef="#ctx0" brushRef="#br0" timeOffset="189811.97">14261 12047 0 0,'0'0'16'0,"7"0"134"0,2 0 80 0,-9-6 57 0,5 3 46 15,-5-3 44-15,7 0 42 0,-7-3 44 0,6 3 44 0,-1 2 42 0,-5-7 38 0,0 4 32 0,9 1 32 0,-9-3-98 0,7-3-167 0,-2 3-90 0,-5 4-49 0,6-5-31 0,-6 6-15 0,0-1-21 0,7-4-22 0,-7 3-21 0,0 2-30 0,6-2-20 0,-6 1-19 0,0 5-14 0,0 0-12 0,0 0-13 0,0 0-8 0,0 0-15 0,0 0-13 0,0 0-14 16,0 0-13-16,0 0-6 0,0 0-3 0,0 0-1 0,0 0 0 0,8 5 2 15,-8 5 1-15,0-4 1 0,0 3 2 0,7 0 5 0,-7 1 2 0,5 4 7 0,1 2 6 16,-6-1 5-16,8-1 1 0,-8 2-5 0,5-1-4 0,-5 3-10 0,8-3-7 16,-8 4-8-16,0-4-7 0,5 0-6 0,-5 4-8 0,0-4-6 0,0 0-3 15,0 0-3-15,8-6 0 0,-8 1 6 0,0 4 7 0,6-10 8 0,-6 7 9 16,0-7 8-16,0 2 10 0,0 0 15 0,0-6 12 0,0 0 17 0,0 0 11 16,0 0 18-16,0 0 19 0,0 0 11 0,0 0 7 0,0 0 6 0,0 0 2 0,0 0 3 15,0-6 2-15,0 0 0 0,0 2 1 0,0-7-6 0,0 7-4 0,0-1-6 16,0-4-6-16,0-1-13 0,0 1-14 0,0 3-9 0,0-9-7 0,0 6 0 15,0 0-5-15,5-1-1 0,-5-1-1 0,0-4-3 0,8 2-4 0,-8 3-4 16,7-5-2-16,-1 0-4 0,2 6-3 0,-8-6-1 0,5 0-1 0,0 0-2 16,3 2 0-16,-2-2-3 0,1 3-1 0,-1-2-1 0,1 4 0 0,0 1-1 0,-7 5-4 15,7-1-5-15,-7-1-6 0,0 6-8 0,0 0-8 0,0 0-3 0,0 0 1 0,5 0-1 16,-5 6-1-16,7-1 1 0,-7-1-1 0,6 5 1 0,-6 1-5 0,0 0-3 16,8 6-1-16,-8-1 3 0,6-2 2 0,-6 2 4 0,7 0 4 0,-7 0 3 15,5-2-2-15,-5 8 0 0,8-12 1 0,-8 6-2 0,6 0-1 0,-6-6 2 16,5 1 6-16,3 1 3 0,-8-3 8 0,5-3 4 0,-5 4 5 0,7-3 6 15,-7 0 5-15,9-3 7 0,-9-3 8 0,5 0 10 0,-5 6 10 0,0-6 14 16,0 0 14-16,0 0 10 0,0 0 4 0,0 0 2 0,6-6 1 0,-6 6-4 0,0-3 0 16,7-3-1-16,-7-3 0 0,0 3-6 0,0-3-4 0,0 0-6 0,6 3-5 15,-6-4-12-15,0 1-12 0,7-2-10 0,-7-2-5 0,0 3-1 0,6-1-1 16,1-4 4-16,-7 2 2 0,6 4 4 0,-6-6-1 0,8-1 1 0,-3 2 0 16,3-1-1-16,-3-1-6 0,0 2-1 0,4 0 1 0,-4 5-5 15,2-2 0-15,1-4-2 0,-8 11-3 0,5-5-7 0,2 3-10 0,-7 2-7 0,0-1-11 0,0 5-5 16,0 0-6-16,0 0-5 0,7 5 1 0,-7-5 1 0,0 4 3 0,5 2 5 15,-5 3 2-15,0 0 3 0,0 1 3 0,8 5 3 0,-8 0 10 0,0-1 7 16,0 2 10-16,0 3 6 0,6-5 5 0,-6 5 4 0,0 2-3 16,0-8-8-16,0 8-13 0,0-6-14 0,0-2-13 0,0 7-17 0,0-4-18 0,7-7-23 0,-7 6-28 15,0 0-32-15,0-6-29 0,6 1-36 0,-6 4-39 0,5-4-43 0,-5-1-45 16,7 3-70-16,-7-3-85 0,9-5-39 0,-4 1-24 0,-5-1 10 0,7 2 22 0,-1-1 36 16,-1-5 40-16,3-5 44 0,0 5 45 0,-3-10 49 0,9 1 50 0,-9 0 55 15,10-7 55-15,-10 5 72 0,7-7 80 0</inkml:trace>
  <inkml:trace contextRef="#ctx0" brushRef="#br0" timeOffset="190033.34">15195 11846 0 0,'11'-15'27'0,"-3"6"155"0,4 0 106 15,-5-3 75-15,0 3 56 0,-7 0 51 0,6-1 44 0,-6 1 41 0,7-3 35 0,-7 3 30 0,0 0 29 0,0 3 20 0,0 2 22 0,0-1-122 0,0 5-201 0,5-4-129 0,-5 4-95 0,0 0-48 0,0 0-27 0,0 0-22 0,0 0-23 0,-5 0-13 0,-2 4-16 0,7-4-7 0,-6 5-3 0,-1-1-2 0,0 7 3 0,7-7 0 16,-7 5 1-16,-6 7 2 0,8-7-1 0,-1 6 2 0,-2 0 3 0,-4 5 0 0,3-6 3 0,-1 7 1 0,2-3-1 0,-5 1-5 0,7 2-6 0,-7 3-8 15,6-6-8-15,1 3-13 0,-2 3-16 0,3-5-15 16,-2 2-20-16,1 3-20 0,6-5-23 0,0 0-22 0,-6 1-23 0,12-4-25 0,-6 2-28 0,6 3-15 0,-6-6-13 16,7 3-34-16,-2 1-41 0,3-3-66 0,-2 2-76 15,1-3-18-15,6 6 8 0,-7-12 22 0,7 6 31 0,-5-6 34 0,2 0 37 0,-1-2 41 0,3-7 40 0,2 0 37 16,-1 0 36-16,-8-7 50 0,9 4 59 0</inkml:trace>
  <inkml:trace contextRef="#ctx0" brushRef="#br0" timeOffset="190427.53">15377 12109 0 0,'-8'-9'6'0,"8"-1"116"0,-12 1 71 0,5-1 49 0,7-1 42 0,-7 2 38 16,1-1 36-16,-1 1 32 0,7 0 31 0,-5-3 28 0,5 3 26 0,0 3 26 16,-8-1 23-16,8 1-85 0,0-3-144 0,0 3-72 0,0 0-37 0,0-3-21 15,0 4-13-15,0 1-11 0,0-2-13 0,0 2-9 0,0-1-8 0,0 1-9 16,0 4-8-16,0 0-9 0,8-5-9 0,-8 5-9 0,0-6-9 0,5 6-8 16,-5 0-11-16,0 0-9 0,7 0-6 0,-1-4-6 15,1 4-5-15,0 0-1 0,0 0-4 0,6 4 0 0,-8-4-1 0,9 0 2 0,-2 6 1 0,2-1 1 16,4-1 3-16,-2 1-1 0,0 5 3 0,0-6-1 0,3 6 0 0,1 0-1 15,-7 0-2-15,6 1-4 0,-6-4-3 0,5 4-3 0,-2-1-2 0,-5 5 0 0,1-6-1 16,2 1 1-16,-1 4 0 0,-7 2-5 0,2-7-6 0,-1 6-18 0,-7 0-16 16,0-6-19-16,0 7-11 0,0-3-8 0,0 1-4 0,-7 1-5 0,7-3-2 0,-8 1 2 15,2-4-1-15,0 2 4 0,6-1 1 0,-7-4 9 0,2-2 11 0,-4 1 25 16,2-1 27-16,2-4 29 0,-1 0 27 0,-7 0 21 0,5 0 18 0,3-4 14 16,-2 4 14-16,1 0 10 0,0-5 12 0,-1 1 7 0,-1-2 11 0,3 0 6 15,-1-3 7-15,6 3-3 0,-8 2-4 0,8-5-9 0,-5 0-12 0,5 3-11 16,0-3-12-16,0-3-15 0,0 9-8 0,0-8-53 0,0 3-33 0,0-3 0 0,0 1 0 15,0 1 0-15,0-2 0 0,5 2 0 0,-5-1 0 0,8 1 0 0,-2-7 0 16,-1 7 0-16,3 0 0 0,-1-6 0 0,5 0 0 0,-5 5-46 0,6-4-29 16,0-1-15-16,-2 5-12 15,5-5-20-15,-4 6-20 0,8-1-26 0,-8 1-25 0,2-2-31 0,-1 7-34 0,-1-7-34 0,2 11-35 0,-1-4-66 0,0-1-87 0,-2 5-52 16,5-4-41-16,-11 4 0 0,8 0 19 0,1 0 33 0,-9 0 36 0,2 0 42 0,-1 0 47 16,2 0 50-16,-2 0 52 0,1-6 54 0,-7 6 57 0,5 6 71 0,3-6 85 15</inkml:trace>
  <inkml:trace contextRef="#ctx0" brushRef="#br0" timeOffset="190774.81">15903 11929 0 0,'-5'5'21'0,"5"-5"141"0,0 4 82 0,0-4 61 0,-7 0 52 16,7-4 49-16,-8 4 48 0,8-5 46 0,0 1 43 0,0-1 40 0,0 5 36 0,0-6 32 0,0 6 35 16,0-4-102-16,0 4-177 0,0-6-94 0,0 1-55 0,0 5-34 0,8-4-25 15,-8 4-28-15,0 0-30 0,0 0-26 0,0-5-25 0,0 5-20 0,0 0-18 16,0 0-18-16,0 0-32 0,0 0-2 0,0 0 0 0,7 0-5 0,-7 5-15 16,0-1-4-16,5-4 1 0,-5 11 2 0,9-7-1 0,-9 7 4 0,5 2 1 0,0-3 3 15,-5 4 3-15,8 2 4 0,-3-1 4 0,-5-1 4 0,8 5 2 16,-2-4 2-16,1 0 0 0,-7 4 2 15,6-4-2-15,2 0 0 0,-8 0-1 0,5 0-1 0,3 0-1 0,-3-2 1 0,-5-4-1 0,7 6 1 0,0-3 0 0,-7-3-1 16,5-5-1-16,2 5 3 0,-7-3 0 0,0-6 7 0,8 5 4 0,-8-5 7 16,0 0 7-16,0 0 5 0,5 0-22 0,-5 0-12 0,7-5 0 0,-7-1 0 15,7 2 0-15,-7-1 0 0,5 1 0 0,-5-5 0 0,7-3 0 16,2 3 0-16,-9 0 0 0,5-2 0 0,1 3 0 0,1-3 0 0,-7-4 0 0,5 0 0 16,4 6 0-16,-4-5 0 15,-5-1 0-15,7 0 0 0,-1 0 0 0,-1-3 0 0,3 2 0 0,0-2 0 0,-3 3 0 0,8-1 0 0,-7-4 0 0,2 7 0 16,-1-2 0-16,-2 4 0 0,-5-2 0 0,6 3 0 0,2 5 0 0,-8-4 0 0,5 2 0 15,-5 2 0-15,0 5 0 0,0 0-66 0,0 0-120 0,0 0-44 0,0 0-45 16,0 0-39-16,0 0-33 0,0 0-54 0,0 0-61 0,0 12-73 0,0-9-75 16,0 3-16-16,-5 3 13 0,5-3 30 0,0 3 39 0,0 0 48 0,5-3 50 0,-5-2 60 15,0 7 59-15,0-7 55 0,8 1 52 0,-8-5 64 16,7 0 66-16</inkml:trace>
  <inkml:trace contextRef="#ctx0" brushRef="#br0" timeOffset="190979.72">16589 11886 11 0,'5'0'150'0,"2"-6"100"0,-1 6 76 0,1-4 62 0,-1-1 51 0,2-4 49 0,-8 2 49 0,5 2 46 32,-5-4 48-32,5 5 40 0,-5-2 38 0,9 2-14 0,-9-1-43 15,5-1-119-15,-5 6-164 0,0 0-92 0,0 0-55 0,0 0-39 0,0 0-106 0,0 0-77 16,0 0 0-16,0 0 0 0,0 0 0 0,0 0 0 0,0 6 0 0,0-1 0 16,0 5 0-16,0-1 0 0,0 0 0 0,7 1 0 0,-7 5 0 0,0 0 0 15,0 4 0-15,0-4 0 0,0 4 0 0,0 7 0 0,0-7 0 0,0 5 0 16,-7-3 0-16,7 1-5 0,-5-1-89 0,-4 3-50 0,4 0-56 0,0 1-73 15,-3-1-87-15,-5 1-118 0,7-1-135 0,-6 6-53 0,-2-6-10 0,1 1 13 0,-1-1 23 16,2 1 35-16,-2-7 35 0,1 2 47 0,1-4 52 0,-2-3 67 0,1-4 72 0,0-3 81 16,0-1 84-16</inkml:trace>
  <inkml:trace contextRef="#ctx0" brushRef="#br0" timeOffset="-206594.26">6583 13955 9 0,'0'-3'88'0,"8"3"47"0,-8-6 42 0,0 6 33 0,0-5 29 0,0 5 24 0,0-4 24 0,0 4 23 0,0 0 21 0,0-6 24 0,0 6 21 0,0-4-24 0,0 4-53 0,0-9-43 0,0 9-36 0,0-5-28 0,0 5-18 0,0-7-8 0,0 4-2 0,0-3-3 0,0 6 0 0,0-5-1 0,0 1-1 0,0 4-2 0,0-6-3 16,0 1-7-16,0 5-6 0,0-4-11 0,0-1-8 0,0 5-9 0,0-4-9 16,0 4-8-16,0-6-11 0,0 6-9 0,0-3-6 0,0 3-12 0,0 0-9 15,0-6-11-15,0 6-13 0,0 0-10 0,0 0-14 0,0 0-11 0,0 0-9 0,0 0-12 16,0 0-6-16,0 0-3 0,0 6 3 0,7-6 1 0,-7 3 3 0,5 3 3 16,-5 3 5-16,7-5 4 0,0 11 8 0,-2-4 7 15,3 4 7-15,-3-2 6 0,3 8 9 0,-2-2 4 0,7-1 8 0,-5 9-7 0,-3-5-7 0,3-2-12 0,-3 5-13 16,0-1-11-16,-5-3-16 0,9 2-14 0,-4-2-13 0,-5-3-16 0,7 2-16 0,-7 0-10 15,6-6-13-15,-6 1-13 0,7 4-12 0,-7-8-15 0,0 3-12 16,6 0-15-16,-6-4-14 0,0 1-31 0,0-1-35 0,8-7-35 0,-8 7-32 0,0-5-35 16,0-5-38-16,0 6-6 0,0-6 10 0,0 0 20 0,0 0 25 0,0 0 29 15,0 0 31-15,-8-6 36 0,8 1 36 0,-6 1 46 0,6-5 48 0,0-1 46 0,0-5 62 16</inkml:trace>
  <inkml:trace contextRef="#ctx0" brushRef="#br0" timeOffset="-206330.64">6799 13639 0 0,'0'-6'18'0,"0"6"142"16,0-4 88-16,0 4 64 0,0 0 48 0,0 0 36 0,0-5 31 0,0 5 27 0,0-4 24 16,0 4 24-16,0 0 18 15,0 0 17-15,0 0 20 0,0 0-111 0,5-6-180 0,-5 6-107 0,0 0-70 0,0 0-34 0,0 0-23 0,0 0-10 0,0 0-6 16,0 0-6-16,0 0-9 0,0 0-6 0,0 0-6 0,0 0-9 0,0 0-17 0,0 0-23 31,0 0-29-31,8 6-35 0,-8-2-35 0,0 1-65 0,5-5-77 0,-5 4-82 0,8 2-75 0,0 3-31 0,-8-3-2 0,5-2 9 0,-5 7 17 0,6-8 26 0,-6 3 32 16,7 3 41-1,-7-3 45-15,0-6 50 0,0 0 49 0,0 0 67 0,0 0 71 0</inkml:trace>
  <inkml:trace contextRef="#ctx0" brushRef="#br0" timeOffset="-205935.6">7209 13648 0 0,'6'6'1'0,"-6"-6"99"0,8 4 72 0,-8-4 43 16,0 0 27-16,0 0 21 0,0-4 13 0,5 4 18 0,-5 0 19 0,0 0 25 15,0-6 23-15,0 2 29 0,0 4 29 0,0-5-62 0,0 5-113 0,0-6-64 16,0 6-36-16,0 0-12 0,0 0-6 0,0 0 2 0,0 0 3 0,0 0-9 16,0 0-12-16,0 0-15 0,0 6-17 0,0-1-18 0,0-5-20 0,0 4-19 0,0 6-15 15,0-5-13-15,0 4-10 0,0 1-5 0,-5 5 0 0,5 0-1 0,0 4 6 16,0-5 3-16,0 7 4 0,0-2 7 0,0 6 1 0,0-7 2 0,0 9 1 16,0-5-2-16,0 7 1 0,0-4-2 0,0-1 4 0,5 7-2 0,-5-7-2 0,0 4 0 15,0-1 0-15,0-5-2 0,8 4-1 0,-8-7 0 0,5 0-4 0,-5 2 2 16,7-7-2-16,-7 0 0 0,7 0-2 0,-7-2 1 0,7-3-2 0,-1-3 2 15,-6 1 0-15,7-1 0 0,-7-1 0 0,5-1 1 0,-5 2 2 0,0-6 1 16,0 0 4-16,8 6 8 0,-8-6 4 0,0 0 15 0,0 0 10 0,0 0 14 0,0 0 16 16,0 0 15-16,0 0 18 0,0 0 13 0,0 0 12 0,0 0 7 0,0 0-1 15,-8-6-1-15,8 0-3 0,0 2-5 0,-5-1-4 0,5-1-7 0,-7 2-12 16,1-5-10-16,6 0-12 0,-7-3-13 0,0-2-10 0,0 4-9 0,2-3-9 0,-3-8-2 16,3 6 3-16,-3-9 2 0,2 5-1 0,1 0-2 0,-2-7 2 0,-2-2-5 15,4 3-1-15,5-4-2 0,-6 4 0 0,-1-3-5 0,2-2-3 0,-4 0-1 16,9 0-1-16,-7 2-3 0,7 3-1 0,-5-5-2 0,5 2 0 0,0-2 0 15,0 6-1-15,0 0-1 0,0-1-1 0,0 1 0 0,0 6-1 0,0-3-3 16,0 6-4-16,0 2-3 0,5-3-9 0,-5 5-3 0,7 2-3 0,-7 0-6 16,9 3 0-16,-4 2-4 0,2-6 2 0,-1 5-1 0,-1 5 1 0,4-5-3 15,3 5-2-15,-6 0-14 0,7 0-21 0,-5 0-25 0,4 5-28 0,2 0-34 0,-1 5-37 16,0-6-53-16,-7 7-61 0,7-1-100 0,0 4-118 0,-5-4-48 0,-3 9-12 16,0-4 5-16,4 6 18 0,-9-9 33 0,0 9 39 0,-9-2 47 0,9 1 51 15,-5-6 54-15,-8 0 56 0,8 1 66 0,-11-5 71 0</inkml:trace>
  <inkml:trace contextRef="#ctx0" brushRef="#br0" timeOffset="-205698.55">6999 13931 81 0,'0'0'157'0,"8"-4"47"0,-8 4 40 0,0-5 36 0,0 5 35 0,0 0 32 0,0 0 32 0,0 0 31 0,0 0 32 0,8-4 28 0,-8 4 29 0,0 0-58 0,0-5-110 0,5 5-61 0,-5-7-37 0,7 7-23 0,-7-3-12 0,6 3-15 0,-6-6-14 0,6 1-16 0,1 5-15 0,1 0-15 0,-3-4-14 0,1-2-13 0,2 6-15 0,-3-5-12 0,3 5-12 0,4-4-9 16,-5 4-12-16,5-5-9 0,-4 1-6 0,5 4-5 0,-2-6-4 0,5 3-9 16,-4 3-13-16,-1-6-21 0,10 0-26 0,-7 6-34 0,4-4-34 0,3-1-43 15,-8-1-50-15,6 2-101 0,2 4-128 0,-3-5-68 0,1 1-39 0,1-1-9 16,-6 1 6-16,4-2 22 0,3 0 29 0,-7-3 39 0,4 3 45 0,-5-3 50 0,0 0 52 16,0-1 59-16,1-5 65 0,-2 6 87 0,0-6 100 0</inkml:trace>
  <inkml:trace contextRef="#ctx0" brushRef="#br0" timeOffset="-205178.89">8289 13721 9 0,'7'-4'77'0,"-7"-1"41"16,0 5 32-16,0-5 30 0,0 1 29 0,0-2 27 0,0 2 26 0,9-2 23 15,-9 6 25-15,0 0 21 0,0-9 26 0,0 9-29 0,0-6-53 0,0 3-37 16,0-3-26-16,0 1-18 0,0-5-11 0,0 6-13 0,0-1-11 0,0-1-8 0,0-3-6 15,0 5-6-15,-9-7-2 0,9 7-5 0,0-5-2 0,0 3-4 0,0-3-2 16,0 3-2-16,-7 3-2 0,7-9-2 0,0 8-2 0,-5-5-2 0,5 3-1 0,0 1-1 16,-6 1-3-16,6-2-1 0,0 6-2 0,-7-3-5 0,7-3-5 0,0 6-8 15,-6-6-6-15,6 6-8 0,-8-4-6 0,8 4-8 0,0 0-6 0,-7-5-9 16,7 5-7-16,0 0-10 0,-5 0-8 0,5 0-11 0,-6 0-8 0,-2 0-6 16,8 0-6-16,-5 0-5 0,-3 0-5 0,8 5-4 0,-5-5-3 0,-3 4-2 0,2 2-4 15,1 0 0-15,-3-3-1 0,1 7 0 0,1 1 0 0,-2-2 1 0,3 0-1 16,0 1 1-16,-3 5-1 0,2 0 1 15,-1 0 1-15,1-2 0 0,-1 2-2 0,7 6 1 0,-5-8 3 0,5 8 1 0,0-3 1 0,-9 3 2 0,9-2 2 0,0-1 1 16,0 3-1-16,9 3-1 0,-9-5-3 0,0 6-7 0,5-5-8 0,2 5-7 16,-7-7-7-16,13 6-9 0,-13 1-12 0,14-5-18 0,-9 5-17 0,8-6-18 15,-7 2-16-15,9 1-17 0,-4-7-16 0,2 6-28 0,8-3-36 0,-10-3-58 16,10 1-66-16,-8-2-44 0,8-4-28 0,-3-1-1 0,-4 0 14 0,4-3 25 0,3 0 31 16,-9-2 31-16,8-4 30 0,-1-4 33 0,-7-2 35 0,4-4 46 15,2 0 50-15,-4 0 62 0,-2-3 77 0</inkml:trace>
  <inkml:trace contextRef="#ctx0" brushRef="#br0" timeOffset="-204768.86">8805 13614 0 0,'0'-5'16'0,"0"5"129"0,0-4 71 0,0-1 46 16,0 1 34-16,6-2 30 0,-6 0 32 0,0 3 33 0,0-3 34 0,7 3 34 16,-7-4 36-16,0 2 35 0,0-4 33 0,0 5-88 0,0-2-161 0,0 1-77 15,0 1-38-15,0-2-14 0,0 3-4 0,-7-3-11 0,7 0-15 0,-6 6-18 16,6-4-21-16,-5-1-22 0,-4-1-22 0,2 3-19 0,2 3-22 0,-3-6-15 0,-3 2-9 15,3 4-10-15,-4-5-3 0,6 5-5 0,-8 0-2 0,2-6-1 0,5 6 2 16,-7 0-3-16,1 0 0 0,7 0-5 0,-7 6-2 0,0-6-7 0,7 5-5 0,-9-5-3 16,10 4-8-16,-9 2-4 15,9-3-9-15,-3-3-6 0,-5 11-5 0,7-7-5 0,1 2-3 0,-2 0-5 0,-1 3-1 0,8-5-3 0,-6 7 2 0,6-7 0 16,-6 1 3-16,6 4 4 0,0-2 1 0,0-4 8 0,0 3 3 0,0-3 5 16,6 3 6-16,-6 0 4 0,6-2 5 0,-6 5 7 0,8-4 4 0,-1 1 8 15,-2-2 9-15,1 1 5 0,2-1 9 0,5 7 5 0,-8-7 7 0,9 2 8 16,-1 3 10-16,0-3 5 0,5 3 8 0,-4-5 5 0,-1 7 6 0,1-1 3 0,5-1 6 15,-5-4 2-15,-1 5 1 0,0-6 2 0,-2 7-3 16,2-8 1-16,3 9-3 0,-11-8-5 16,1 1-3-16,1 4-5 0,-1-9-4 0,1 4-2 0,-1 2-3 0,-6 0-3 0,7-3-4 0,-7 3-1 0,0 0-3 0,0-2 3 0,0-4 4 0,0 5 4 31,0-1 3-31,0 1-2 0,-7-1-1 0,7 7-7 0,-6-7-9 0,-1 2-13 0,1 0-12 0,-1 3-15 0,1-5-14 0,1 1-19 0,-11 4-17 0,11-3-28 16,-8-2-29-16,-1 7-28 0,9-8-25 0,-8 4-23 0,-1-2-17 0,2-1-18 15,-2 1-21-15,1-1-39 16,0-4-44-16,0 6-52 0,0-2-49 0,0-4-9 0,5 0 12 0,-3 5 27 15,3-5 31-15,3 0 34 0,-3 0 32 0,3 0 33 0,5-5 32 0,0 5 39 16,0-4 39-16,0-2 53 0,0-3 66 0</inkml:trace>
  <inkml:trace contextRef="#ctx0" brushRef="#br0" timeOffset="-203993.6">9221 13517 0 0,'8'0'26'0,"-8"6"145"0,0-6 85 0,0 0 62 0,-8 0 47 0,2-6 42 0,-1 6 40 0,2-6 35 0,-3 6 33 0,2-4 26 0,-1-1 25 0,1 5 17 0,1-6 17 0,5 6-116 0,0 0-193 0,-7-3-104 16,7 3-56-16,0 0-33 0,0 0-18 0,0 0-18 0,0 0-16 0,0 0-18 16,0 0-15-16,0 0-11 0,0 0-10 0,0 3-6 0,-9-3-6 0,9 0-3 0,-5 6-3 15,5-1-5-15,-6-1-3 0,6 8-1 0,-7-9-5 0,7 7 1 0,-5 1-3 16,-4-2 2-16,9 0 0 0,-7 7 0 0,7-7 0 0,-5 1 1 0,5 4 0 0,-6-4 0 16,6-1-2-16,-8 2-6 0,8-1-5 0,0-1-6 0,0 0-5 0,0-3-8 15,0 3-3-15,0-3-3 0,0-2 0 0,0 6 1 0,8-5 3 0,-8 0 4 16,6-1 2-16,-6 2 6 0,5-2 6 0,2 1 6 0,2 1 11 0,-4-6 9 15,2 3 9-15,-1-3 10 0,-1 0 6 0,11 0 10 0,-11 0 4 0,8-3 8 16,-7 3 5-16,7-6 7 0,-6 1 6 0,7 1 9 0,-8-6 6 0,6 5 9 0,-5-4 9 16,0-1 11-16,-2 4 10 0,3-3 6 0,-1 0 5 0,-1-2 5 15,-6 1 1-15,0 1 3 0,0-1 2 0,0 1-1 0,0-2-5 0,0-2-3 0,-6 1-3 16,6 3-9-16,-7-1-12 0,-1 1-12 0,3 0-12 0,-2-2-10 0,0 1-10 0,-5 1-6 16,6-1-5-16,-8 5-7 0,2-1-6 0,-2 3-4 0,1-3-6 0,1 2-7 15,-2 4-8-15,1 0-6 0,8 0-6 0,-11 4-4 0,5 2-4 0,-2-3-2 16,5 3-3-16,3 3-1 0,-9-3-1 0,9 3-1 0,-2 1-2 0,-1 1 0 15,3 2-1-15,-3-1-2 0,2-3 1 0,1 6 1 0,5-6 2 0,-8 0 3 0,8 6 2 16,0 0 4-16,0-5 2 0,0 5 1 0,0-6 2 0,0 6 0 0,0-1 0 16,8-4 1-16,-8 4-1 0,5 0-1 0,-5-2 1 0,6 1 2 0,2-4-2 0,-3 6 0 15,3-3-4-15,-1 1-1 0,5-4-1 0,0 6-1 0,1-3 0 0,1-3-1 16,-2 0-2-16,9 0-3 0,-10 6 0 0,10-6-3 0,6-2-1 0,-9 2 2 16,3-4 0-16,3-1 3 0,5 2 3 0,-5-2 3 0,-4-4 1 0,7-4 5 15,-3-2 2-15,-3 2 4 0,4-1 6 0,2-4 4 0,-8-1 10 0,-1-1 3 16,9 1 4-16,-7-4 7 0,-7 4 4 0,6-5 11 0,-6 0 12 0,1 2 14 15,-2 4 10-15,-3-6 13 0,2-1 11 0,-4-2 15 0,-2 3 12 0,4 0 10 0,-9 0 11 16,7-4 8-16,-7 4 11 0,0-5 2 0,0 1-1 0,0 4-6 0,-7-4-12 0,7-2-10 16,-9 9-12-16,4-4-10 0,-2 1-17 0,1 0-13 0,1 0-13 0,-4 6-10 15,2 0-11-15,2-1-10 0,-1 5-12 0,-2-5-8 0,3 10-8 16,-3-6-7-16,3 6-8 0,-2 0-7 0,0 0-5 0,7 6-6 0,-5-2 0 0,-3 2-3 16,1-1-2-16,2 5-3 0,-3-1-1 0,8 0-4 0,-6 3 2 0,1-3 1 15,-3 0 3-15,0 1 4 0,8-1 5 0,-5 6 3 0,5-9 2 0,0 9 3 16,-6-6-2-16,6 0 3 0,0-3-2 0,0 3 0 0,-7 1 0 0,7-1-1 0,7 1 2 15,-7-5-1-15,0 4 2 0,6 1-2 0,-6 1 3 0,5-1-1 0,3-1 2 0,0 6 2 16,-3-6 1-16,1 6 0 0,2-5 3 0,4 4 3 0,-4-4 2 16,4 5 2-16,0-5 1 0,1 4 2 0,-5-4 0 0,3 5 1 0,5-6 1 15,-11 6 0-15,8-6 1 0,-8 1 1 0,11 4 0 0,-11-2 2 0,1-3 1 0,1-5 0 16,-1 6 1-16,-6 1 3 0,8-8 0 0,-1 9 3 0,-7-3-2 0,5-5 2 16,-5 5 3-16,0 2 0 0,0-7 2 0,6 8 1 0,-6-3 0 0,0 0-1 15,-6 1 1-15,6-1-4 0,0 3-8 0,0-3-6 0,0 0-10 16,-5-5-13-16,5 7-15 0,-7-2-17 0,7 1-19 0,-8 1-24 0,8-1-21 0,-6-7-31 15,-1 7-36-15,1-5-50 0,1 4-58 0,5-2-95 0,-7-2-107 0,-7-1-40 16,14 1-6-16,-13-1 15 0,8-4 25 0,-4 6 32 0,2-6 33 0,2 0 38 0,-1-6 42 0,-2 6 46 16,3-4 50-16,5-1 61 0,-8-4 67 0</inkml:trace>
  <inkml:trace contextRef="#ctx0" brushRef="#br0" timeOffset="-203441.43">9982 13572 0 0,'-5'3'18'0,"-1"3"131"0,-1-6 65 15,1 3 35-15,-1-3 16 0,7-3 15 0,-6 3 12 0,6 0 13 0,-7-6 17 0,7 3 18 0,0-4 18 0,-7 2 18 0,7 1 17 0,0 4-98 0,-7-5-160 0,7 1-73 0,-5 4-27 0,5-6 2 0,-8 1 14 0,3 1 9 0,5 4 7 0,-6-6 6 0,-2 3 2 0,8 3 0 16,-5-6 2-16,-2 6 0 0,7 0 2 0,-8-6 4 0,8 6 1 0,-6-4 3 16,6 4 6-16,-6 0 6 0,6 0 7 0,0-5 7 0,0 5 7 0,0 0 1 15,0 0-1-15,0 0-2 0,0 0-5 0,0 0-6 0,0-6-5 0,0 6-7 0,0-3-8 16,0 3-7-16,6-6-8 0,-6 2-7 15,6 4-10-15,-6-5-6 0,8 5-4 0,-8-6-7 0,7 2-3 0,-2 4-2 0,3-6-3 0,-2 2-3 0,-1 4-1 16,8-5 1-16,1 5-4 0,-1 0 0 16,0 0-3-16,0 0-2 0,0 0-2 0,0 0-1 0,0 5-2 0,6-1-1 0,-6 2 1 0,1-2-3 0,-2 2 0 0,2 3-2 15,-1-3-2-15,-1 3-2 0,2 0-4 0,-9 3 1 0,8 1 0 0,-5-2-1 16,0 2-2-16,-3 2-5 0,1-6-3 0,2 7-7 0,-3-2-9 0,-5 1-6 16,8-5-6-16,-8 5-6 15,0 0-3-15,0-6-3 0,0 0-7 0,0 1-1 0,0 0-4 0,0 0 1 0,0 0 0 0,0-6 5 0,0 7 6 0,0-8 6 0,0 3 5 16,-8 0 6-16,8-2 1 0,-5 1 4 15,5-5 4-15,-8 4 5 0,8 1 6 0,-6-5 2 0,1 4-3 0,5 2-3 0,-8-6 0 0,0 0-5 0,3 6-1 0,-3-6-2 16,3 0-5-16,0 0 6 0,-4 0 6 0,2-6 1 0,2 6 1 16,-1-6 4-16,-1 2-1 0,1-1 3 0,-2 1 5 0,3-1 3 0,-2-5 3 0,1 4 4 15,-2-3 5-15,2 0 7 0,-1-1 3 0,2-4 4 0,5 4-2 0,-9-5 5 16,4 0 5-16,5-4 3 0,0 4-2 0,-5 0 0 0,5-3 0 0,0-3-1 16,5 6 1-16,-5-4-3 0,0 1-1 0,5 2-9 0,-5 2-4 0,9-1-4 0,-4-1-4 15,-5 7-4-15,7 0-8 0,-1 3-2 0,2 2 1 0,-2-1 3 0,1-1 2 16,-2 6 0-16,3 0 2 0,5 0 3 0,-7 0 4 0,6 6 5 0,2-1 5 15,-1 5 4-15,0-6 4 0,0 6 2 0,1 0-1 0,-1 5 0 0,-1-5-4 0,-5 4-3 16,5 2-7-16,1-3-10 16,-5 2-18-16,3 6-22 0,-4-9-29 0,2 9-29 0,-4-2-24 0,1 1-29 0,1-1-23 0,-2-4-24 15,-5 4-20-15,9 1-25 0,-2-6-23 0,-2 6-30 0,-5-5-32 0,6-6-24 0,-1 7-20 0,3-7-21 0,0 1-15 0,-3-1-1 32,2 0 11-32,-1-3 21 0,0 3 32 0,2-9 28 0,-1 6 32 0,4 0 34 0,-3-6 35 0,-3 0 38 0,10 0 40 0,-9-6 39 0,7 6 41 0</inkml:trace>
  <inkml:trace contextRef="#ctx0" brushRef="#br0" timeOffset="-203094.49">10543 13609 0 0,'0'-13'19'0,"-6"-2"138"16,1-1 82-16,-2 7 64 0,-2-6 53 0,9 0 46 0,-5 6 45 0,0-1 39 0,5-1 41 0,-8-2 37 0,8 8 32 0,0-5 29 0,-5 4 20 0,5 2-107 0,0-1-181 0,0 5-103 0,0 0-60 0,0 0-41 0,0 0-31 0,0 0-28 0,0 0-24 0,0 0-27 0,0 0-23 0,0 0-21 0,0 0-18 0,0 0-6 0,0 0-4 0,0 0 1 15,0 5 0-15,5-1 3 0,-5 2 2 0,0 4 1 0,0-5 3 0,8 5 3 0,-8-1 7 0,0 0 4 0,5 3 8 0,-5-3 3 31,0 6 4-31,5-2-6 0,-5-1-12 0,9 0-10 0,-9 4-12 0,7-2-10 16,-7 1-8-16,5 0-7 0,1-1-8 0,-6-3-7 0,8 2-6 0,-3 2-3 16,3-5-3-16,-3 0 0 0,9 0 0 0,-9-1 10 0,3 0 10 0,4-3 14 0,-3 0 9 15,1-2 11-15,4-4 10 0,-7 5 9 0,6-5 11 0,-7-5 9 0,7 5 9 16,-6-4 12-16,6-2 14 0,-6 0 11 0,0 3 12 0,-2-8 8 0,3 1 8 16,-3 1 2-16,-5 0 3 0,6-1 0 0,-6-5-2 0,8 6 2 0,-8-6-4 15,0 0-1-15,0 0-5 0,0 0-5 0,0-4-11 0,0 4-11 0,0-4-12 0,0 4-11 16,-8-3-11-16,8 2-4 0,0-4-5 0,-6 5-5 0,6 1-8 0,0 4-8 15,-5-4-8-15,5 9-10 0,0-4-14 0,-8 2-17 0,8 4-21 0,0 3-23 16,-5-6-28-16,5 6-37 0,0 0-46 0,0 6-52 0,-7-6-58 0,7 3-79 0,-7 7-80 16,7-4-48-16,-7 3-28 0,7 1 4 0,0 0 19 0,-6 0 31 0,6 5 34 15,0-5 41-15,0 4 46 0,0-4 52 0,0-1 58 0,0-3 62 0,6 3 61 0,-6 1 71 16,7-5 77-16</inkml:trace>
  <inkml:trace contextRef="#ctx0" brushRef="#br0" timeOffset="-202431.01">10949 13547 0 0,'0'-6'66'0,"0"1"121"0,-9 1 72 16,9-2 53-16,-7 3 43 0,7-9 38 0,-5 8 35 0,5-1 35 0,0-1 36 0,-6-3 32 16,6 5 36-16,0-1 7 0,0-1 1 0,0 2-104 0,0-2-160 15,0 6-84-15,-6-4-43 0,6-1-25 0,0 5-13 0,0-5-12 0,0 5-6 0,0-4-13 16,0 4-13-16,0 0-15 0,0-6-12 0,0 6-12 0,0 0-11 0,0 0-11 16,0 0-8-16,0 0-11 0,0 0-8 0,0 0-11 0,0 0-11 0,0 0-10 15,0 0-11-15,0 0-8 0,0 0-4 0,6 6 0 0,-6-2 1 0,6-4 2 0,-6 5 1 16,5 0 5-16,2 5 5 0,2-6 6 0,-4 7 5 0,2-1 7 0,4-1 7 15,-3 0 2-15,5 6 2 0,-7-5-6 0,1 5-11 0,-1-1-14 0,2-4-18 0,-1 5-14 16,-2-5-9-16,1 4-7 0,2-4-7 0,-3 5-9 0,-5-6-9 0,8 1-9 16,-8 1-9-16,0-2-5 0,5-5-2 0,-5 1 8 0,0 1 9 0,0-2 15 15,0-4 20-15,0 6 13 0,0-6 12 0,0 0 10 0,-5 4 11 0,5-4 11 16,0 0 16-16,-8 0 10 0,8 0 14 0,-5 0 12 0,5 0 7 0,-8 0 7 0,8 0 5 16,-6 0 1-16,6-4-2 0,-5 4 1 0,5-6-3 0,-7 6-3 0,7-4-6 15,-8-2-7-15,8 1-6 0,-6 1-4 0,6-2-7 0,-7 3-1 0,7-8-4 16,-6 7-3-16,6-6-1 0,0-1 1 0,-5 2-2 0,5-1 2 0,-8-4 2 15,8 4 4-15,0-5 4 0,0 0 6 0,0 2 7 0,0-2 6 0,0 6 7 0,0-7 6 16,0 2-2-16,8-1 0 0,-8 5-3 0,5 0-3 0,-5-4-3 0,6 4-7 16,1 5-3-16,-1-4-9 0,2 2-3 0,-1-2-10 0,-2 4-4 0,1 5-6 15,7-4-8-15,0 4-3 0,1 0 2 0,-9 0 0 0,16 4 3 0,-8 1 3 0,0 1 3 16,0-3 2-16,5 7 2 0,-4 1 3 0,-1-1 3 0,1-1-3 0,-2 6-5 0,2 0-14 16,-9-5-16-16,10 4-20 0,-10 2-20 0,4-7-25 0,-4 6-23 0,0-2-19 15,3 2-15-15,-3 0-16 0,3-5-12 0,-8 4-8 0,6 1-5 0,-6-5 2 16,7-1 7-16,-1 1 16 0,-6-5 18 0,0 4 26 15,8-3 32-15,-8-6 40 0,0 0 50 0,0 0 39 0,0 0 41 0,0 0 27 0,0 0 25 0,0 0 13 0,0 0 6 16,-8 0 10-16,8 0 10 0,-6-6 6 0,6 3 3 0,-7-3-7 0,7 1-8 16,-6 1-21-16,-2-6-22 0,3 5-24 0,5-5-24 0,-8 1-9 0,3-2-10 0,5 2 3 15,-5-1 3-15,-4 1 2 0,9 0-5 0,-5-7 0 0,5 7-3 16,0-6-2-16,0 0 0 0,-7 5 1 16,7-4-2-16,0-1-2 0,0-1-4 0,7 2-6 0,-7 0-4 0,0 3-7 0,0-2-7 0,5 2-6 0,-5 1-8 0,9 1-6 15,-9 0-5-15,5 3-8 0,0 3-4 0,-5 3-6 0,8-7-2 0,-3 7-4 16,3 0 2-16,-2 0 2 0,7 7 0 0,-5-4 4 15,5 3 2-15,-3 3 6 0,4-3 1 0,1 7 6 0,-3-2 5 0,0 2 7 0,1-2 5 0,-5 3 3 16,5 0 4-16,1 2-1 0,-9 2 4 0,2-3-5 0,-1 0-1 16,-1 0-6-16,-5 0-10 0,8 1-13 0,-8-4-15 0,0 4-18 0,8-7-18 0,-8 6-24 15,0 0-25-15,0-6-19 0,0 1-20 0,0 1-23 0,0-2-25 0,0 0-29 0,0 1-27 0,-8 0-46 16,8-5-57-16,0 4-67 0,0-9-71 0,0 6-16 0,0-2 8 0,0-4 27 16,0 0 32-16,8 5 34 0,-8-5 30 0,0 0 40 0,0 0 38 0,0 0 46 15,5 0 45-15,-5-5 57 0,6-5 66 0</inkml:trace>
  <inkml:trace contextRef="#ctx0" brushRef="#br0" timeOffset="-202051.78">12049 13326 0 0,'5'5'73'0,"3"-5"179"0,-2 4 103 0,-6 2 67 0,5-6 46 0,-5 5 37 0,0-5 26 0,7 0 24 0,-7 4 20 0,0 1 21 0,0-5 19 0,9-5 19 16,-9 5 17-16,5-4-159 0,-5-1-256 0,6 5-125 0,-6-6-53 0,0 6-24 0,0 0-3 0,0 0 0 0,0 0 5 0,0 0 4 0,0 0 4 0,0 0 1 15,0 0 3-15,0 0-1 0,0 0-2 0,0 0-7 0,0 0-9 0,0 0-11 0,0 0-11 0,0 0-10 0,0 0-6 16,0 0-4-16,0 0-3 0,0 0-6 0,0 0-5 0,0 0-6 0,0 0-6 16,0 0-7-16,0 0-9 0,0 0-3 0,0 0-3 0,0 6 3 0,7-1 3 15,-7-1 2-15,0-4 4 0,5 5 1 0,3 2 6 0,0-4 3 0,3 3 5 0,2 3 6 16,0-3 5-16,0 3 8 0,0-5 9 0,8 7 4 0,-3-1 5 0,2-7 0 16,0 8-1-16,-1-7 1 0,2 6-1 0,-3 0 2 0,3-6 1 0,-2 6 2 15,1-4 3-15,-8 3 2 0,0-3-2 0,1 3 3 16,-5-4 2-16,3-1 2 0,-3 2 3 0,-8 0 2 0,8-6 6 15,-8 3 4-15,0-3 7 0,0 6 7 0,0-2 7 0,-8 1 4 0,0 1 4 0,8-2 1 0,-11 5 4 0,3-4-3 0,-5 2 1 0,8 2-2 16,-9-6-3-16,2 3-3 0,-1 0-4 16,-6 3-7-16,3-5-9 0,5 1-11 0,-10 1-11 0,9-2-17 0,1 1-23 0,-5-1-19 15,4 2-19-15,0-1-22 0,-3 5-21 0,4-6-26 0,-2 1-24 0,-2 1-29 0,3-3-34 0,5 3-39 16,-6-2-35-16,7 1-73 16,-7 1-84-16,8-2-64 0,-3 2-49 0,0-2-9 0,3 1 17 0,-2 0 27 0,7-5 36 0,-6 4 37 0,6 2 43 0,0-6 47 0,-5 0 48 15,5 0 53-15,0 0 55 0,0 0 70 0,0 0 80 0</inkml:trace>
  <inkml:trace contextRef="#ctx0" brushRef="#br0" timeOffset="-201830.87">12165 13888 0 0,'0'9'44'0,"0"0"165"0,0-2 106 0,0-2 73 0,0-5 56 0,0 0 43 16,0 0 36-16,0 0 38 0,0 0 36 0,7-5 33 0,-7 5 33 0,6-7 31 15,-6 4 29 1,0-3-126-16,0 6-219 0,0 0-128 0,6-5-78 0,-6 1-42 0,0 4-21 0,0 0-13 0,0 0-11 0,0-6-14 0,0 6-46 0,7-5-25 15,-7 5 0-15,0-4 0 0,8 4 0 0,-3 0 0 0,-5 0 0 0,8-5 0 16,-2 5 0-16,6 0-10 0,-4 0-38 0,4 0-19 0,0 0-19 0,4 0-25 16,-5 0-28-16,10 0-35 0,-9 0-35 0,8 0-46 0,-2 5-48 0,-5-5-108 15,7 0-129-15,-1 4-68 0,2-4-31 0,-2 0 4 0,2 0 20 0,-2 0 35 0,-1-4 41 0,3-1 48 32,-3-5 50-32,3 1 57 0,-2-1 56 0,-1-5 63 0,3 1 66 0,-2-2 92 15,1-3 100-15</inkml:trace>
  <inkml:trace contextRef="#ctx0" brushRef="#br0" timeOffset="-201181.86">13286 13362 10 0,'6'-12'95'0,"-6"3"50"0,8 3 40 0,-8-3 31 16,0 0 29-16,5-1 27 0,-5 0 27 0,0-1 27 0,5 7 29 0,-5-5 27 16,0 0 27-16,0 3-24 0,0 0-52 0,0-3-53 0,0 4-54 0,0 1-26 15,0-2-17-15,0 2-8 0,0-1-7 0,0 1-5 0,0-1-3 0,-5-2-6 16,5 4-8-16,0-3-7 0,-5 1-5 0,5-5-4 0,-8 5-6 0,8 5-3 16,-6-4-7-16,-1 0-5 0,7-1-7 0,-6-1-9 0,-1 2-6 0,1-2-10 0,-2 1-13 15,3 1-8-15,-3 4-11 0,3-5-11 0,0-1-11 0,-9 6-10 0,7 0-6 16,-1-4-10-16,-3 4-4 0,3 0-5 0,3 0-1 0,-9 0-5 0,1 0 1 15,6 0-2-15,-7 4 1 0,9-4 0 0,-8 6-2 0,8-6 1 0,-3 5-2 0,-5-1-3 16,7 1-1-16,-2 1-2 0,8-2-5 0,-5 2-3 0,-2-1-4 0,7-1 0 16,-8 0-2-16,8 1 0 0,0 1 1 0,-5-2 0 0,5 1 1 0,0 1 0 15,0 4 1-15,0-5 3 0,0-1 3 0,0 5 4 0,0-3 6 0,0 3 2 0,0 0 7 16,0-3 2-16,5 4 0 0,-5-5 3 0,0 4 1 0,0-5 5 0,8 7 3 16,-8-7 3-16,7 8 7 0,-7-8 5 0,5 1 3 0,-5 4 7 0,8-5 2 0,-8 2 6 15,6-1 4-15,-6-1 3 0,5 1 4 0,3 2-3 0,0-4 3 16,-8 3-1-16,5-2-2 0,-5-4-2 0,6 5-3 0,-6 1-5 0,7-3-2 15,-7 3-3-15,5-2-6 0,-5 1-4 0,0 4-4 0,9-2-2 0,-9-4-1 0,5 8-2 16,-5-7-2-16,0 2-3 0,7 3 1 0,-7 0-1 16,6-3-5-16,-6 4 0 0,7-1-2 0,0-3-1 0,-7 3-1 0,7 0 0 0,-2 3 0 0,3-3-1 15,-3-5 2-15,1 7 0 0,2-2 3 0,-1 0-1 0,-2 1 1 0,4-1 2 16,-4 3 1-16,0-8 2 0,3 5 0 0,-3 2 2 0,3-2 3 0,-2-5-1 0,1 7 2 16,-1-7 0-16,-6 2-1 0,7-2 4 0,-7 7-1 0,6-8 0 0,-6 3 2 15,8-2 0-15,-8 1 0 0,0 1 1 0,5-2-1 0,-5 2 1 0,0-2 1 0,0 1 0 16,0-5-1-16,0 0 2 0,0 9 0 0,0-3 4 0,0-6 4 0,0 4 3 15,-5 1 0-15,5 1-2 0,-8-3-3 0,2-3-4 0,-1 6-1 0,1 0-3 16,-1-2-1-16,1-4-7 0,-7 5-6 0,0-5-9 0,-1 4-7 0,2-4-15 16,-2 5-13-16,1-5-16 0,-6 0-18 0,-1 0-12 0,6 0-9 0,-4-5-14 15,-3 5-15-15,2 0-17 0,7-4-18 0,-8-1-18 0,8 5-17 0,-9-4-20 0,15-2-18 16,-6 6-43-16,-2-6-49 0,7 3-64 0,1-3-71 0,1 1-18 0,-4 1 6 0,2-2 19 16,7 2 25-16,0-6 30 0,0 6 35 0,0-6 38 0,0-1 36 0,7-2 41 15,2 2 42-15,-4-3 56 0,1-1 63 0</inkml:trace>
  <inkml:trace contextRef="#ctx0" brushRef="#br0" timeOffset="-199856.73">13690 13277 109 0,'-7'0'212'0,"0"0"72"0,-6-4 53 15,5 4 45-15,-3 0 40 0,6-5 35 0,-11 5 33 0,11-4 28 0,-2-2 25 0,1 6 20 0,1-6 21 0,5 6-80 0,-8-4-132 0,8 4-111 0,0 0-91 0,0 0-51 0,-8 0-30 0,8 0-18 0,0 0-17 0,-5 0-15 0,5 0-14 0,-6 0-13 0,6 0-4 0,-8 4-7 0,8-4-2 0,0 6-3 0,-5-6-4 0,5 6-2 0,-8-2-5 0,8 1-1 0,0 4-3 0,-7-5-2 16,7 2 1-16,0 3 1 0,-5-3 2 0,5 0-1 0,0 3 2 0,0-5-1 16,0 5 1-16,0-3-2 0,0-1 1 0,0-1-3 0,0 8 0 0,0-9 1 15,5 3-1-15,-5-2 1 0,7 1 0 0,-7 1 0 0,8-3 3 0,-3 3 0 0,3-2 4 16,-2 1 4-16,-1-5 2 0,11 6 4 0,-11-6 3 0,8 3 4 0,1-3 0 16,-2 0 5-16,-1 0 3 0,5 0 2 15,-4 0 1-15,0-3 3 0,3 3 2 0,-3-6 1 0,8 1 4 0,-15 1 5 0,9-2 10 0,-1-3 8 0,-6 4 10 0,6-5 8 16,-7 7 11-16,-1-9 5 0,-5 3 5 0,9 3 4 0,-9-7 3 0,0 4 1 15,0-3 5-15,0-3 0 0,0 6 1 0,0-4-8 16,-9-3-9-16,9 6-10 0,-5-4-11 0,-1 0-12 16,-1 4-9-16,1-5-10 0,-1 4-10 0,-6 3-7 0,7-3-10 0,-2 7-8 0,-5-2-11 0,8 1-10 0,-9 1-9 0,9 4-6 15,-10 0-5-15,10 4-9 0,-9 1-7 0,9 1-6 0,-11 4-8 0,11-1-2 0,-6 0-2 16,4 6-3-16,-2 1-2 0,-3-2 0 0,6 0-1 0,-7 6-2 0,5-5-1 16,3-2-3-16,-1 8 2 0,-2-6-2 0,3-2 2 0,-3 7 0 0,1-4 3 15,7-1-2-15,-5-2 1 0,5 1 0 0,0-4 4 0,-7 5 0 0,7-5 2 0,0 4 5 16,0-4 3-16,7 1 7 0,-7-1 2 0,0-1 9 15,5 0 3-15,2 3 5 0,1-3 4 0,-3-5-3 0,3 7-11 0,3-7-9 0,-3 5-9 0,5-4-11 16,0 5-9-16,8-4-14 0,-10-3-20 0,10 3-22 0,-2-6-27 0,-6 6-26 16,13-6-25-16,-8 0-26 0,3 0-21 0,-2-6-18 0,-1 0-11 0,3 3 3 0,-2-3 12 15,1-4 14-15,-6 5 16 0,-1-8 17 0,6 2 20 0,-14 1 37 0,10 1 48 16,-9-6 52-16,2 6 52 0,-3-6 55 0,-5 5 58 0,0-5 52 0,0 0 52 0,0 0 39 16,0 2 30-16,-5-2 33 0,5 0 32 0,-8 0 31 0,8 0 34 0,-6 0 11 15,-1-3-6-15,7 2-17 0,-8 1-30 0,8 6-39 0,0-4-42 0,-5 1-31 16,5-2-28-16,0 10-22 0,0-6-17 0,0 1-22 0,0 4-24 0,0-2-21 0,0 4-23 15,0-3-22-15,0 6-19 0,0 0-18 0,0 0-19 0,5-5-12 0,-5 5-13 16,0 0-6-16,8 0-5 0,-8 0 0 0,7 0-2 0,-1 0 5 0,2 5 5 16,-3-5 8-16,0 6 9 0,3-3 10 0,5 9 12 0,0-8 8 0,-7 5 12 0,7 1 6 15,0 0 5-15,1 0 4 0,-2 0 1 0,2 4 1 0,-8-4 1 0,6-1 1 16,-5 7-3-16,7-7-2 0,-8 0-4 16,1 6-4-16,-2-3-3 0,4-3-2 0,-9 0-5 0,5 0-2 0,-5 1-5 0,0 1-9 0,7-1-11 0,-7-1-10 0,0 0-13 15,0-3-10-15,-7-2-6 0,7 6-7 0,0-6-7 0,0 2-2 16,-5-2-4-16,5 2 1 0,-9-6-1 0,9 5 2 0,-5-5 4 0,5 4 8 0,0-4 10 15,-7 0 11 1,7 0 11-16,0 0 7 0,-6 6 7 0,6-6 3 0,0 0 1 0,-5-6-1 0,-4 6-1 0,9 0-2 0,0 0-1 0,-7-4 3 0,2 4-3 0,5-5 1 16,-7-1 2-16,1 2-1 15,0-2 2-15,6 2-1 0,-8-6 1 0,1 6 5 0,7-2 7 0,-5-3 9 0,-1 0 6 0,6-1 8 0,0-1 6 0,-8 1 4 16,8 1 3-16,0-6 3 0,0 5-1 0,0-4 2 0,0-1 3 0,8 2 1 16,-8-3 5-16,6 1-1 0,-6 1-2 0,5-6-1 0,2 6-4 0,-7-1-6 0,8-1-6 15,-2 2-3-15,0 4-7 0,1 1-3 0,-2 0 0 0,11-1-4 0,-11-1-4 16,8 11-1-16,-8-4-7 0,9-1-4 0,-1 5-3 15,0 0-3-15,0 5-1 0,6-1-1 0,-4 1 1 0,-3 1 0 0,8 4 3 0,-7-1-2 16,-2 0 0-16,5 1 0 16,-4 4 2-16,-1 2-1 0,5-7 2 0,-5 6 1 0,-4 0 1 0,7 0-3 0,-7-6-4 0,-2 6-11 0,1-5-11 0,-6 5-12 0,8-6-10 15,-8 1-10-15,5-1-10 0,-5 3-10 0,0-3-5 0,0-5-7 0,8 7-6 0,-8-8-3 32,0 7-3-32,5-5 3 0,-5 1 2 0,8-3 10 0,-2 4 9 0,-1-4 9 15,3 3 9-15,-1-6 6 0,7 5 7 0,-9-5 0 0,8 4 0 0,0-4 2 0,0 0 0 16,1 0 3-16,4 0 3 0,-4 0 1 0,-2-4 4 0,7 4 0 0,-6-5 3 15,8-1 0-15,-8 3 4 0,6 3 7 0,-6-10 2 0,0 4 11 0,0 1 11 0,1-5 8 16,-2 1 11-16,1 0 9 0,-6 3 13 0,0-4 12 0,-2 1 18 0,3-2 14 16,-2-2 14-16,1 4 11 0,-7-3 12 0,0 3 6 0,0-6 8 0,0 6 4 15,0-7 3-15,0 2 2 0,0 4 0 0,-7-3-5 0,7 1-8 0,-6-2-10 0,-2 4-17 16,8 1-12-16,-5 0-16 0,-2-1-15 0,0 4-16 0,2 1-16 0,-10 1-13 16,10 4-12-16,-4 0-14 0,-1 0-9 0,2 0-10 0,-5 4-5 0,7 1-8 15,-7 5-7-15,0 1-5 0,6-3-3 0,-4 3-2 0,2-2 1 0,2 0 5 16,2 7 3-16,-8-1 4 0,7-6 4 0,-2 6 2 0,3 0 2 0,-2-6-1 0,1 6 2 15,-2-5 1-15,8 5-1 0,-6-6 0 0,6 1-1 0,-7-1-1 0,7 3-3 16,0-3-2-16,0-5-1 0,0 7-1 0,0-2 2 0,0-5 1 0,0 7 4 16,7-8 3-16,-7 7 2 0,6-4 1 0,2-1 5 0,-2 5 3 0,1-6 5 15,-2 1 3-15,9 4 4 0,-9-3 6 0,8-6 3 0,-6 4 3 0,7 2 1 16,-1-1 4-16,0-5 2 0,0 0 1 0,1 0 3 0,-1 0 2 0,-3 0 1 0,4-5 0 16,1-1 5-16,-3 2 1 0,0-2 6 0,2-3 4 0,-1 4 6 0,-8-5 4 15,11 1 4-15,-4 0 7 0,-6-7 1 0,7 7 3 0,-5-6 1 0,-3 0 4 0,1 0 2 16,2-4 1-16,-8 5 1 0,5-6-2 0,3-4-3 0,-8 3-3 15,0-3-4-15,0-1-8 0,0 1-2 0,0 0-4 0,-8-6-6 0,3 2-5 0,5-2-7 16,-8 2-9-16,2-2-4 0,-7 5-4 0,5-4-3 0,3 4-2 16,-1 1-1-16,-6 5-5 0,3-2-2 0,2 6-2 0,2 2-6 0,-1 4-7 0,-1 3-9 15,1-3-9-15,6 9-7 0,-8-6 0 0,8 12-2 0,-5-6-3 0,5 9-2 0,-7-3 1 16,0 3-3-16,7 1-3 0,-5 4 3 0,-3 2-3 0,8-1 4 0,-7 3 6 16,7 1 8-16,-5-4 12 0,5 4 6 0,-9 1 3 0,9 5 5 0,0-7 1 15,9 3 4-15,-9 3 1 0,0 1 2 0,5-6 4 0,2 5 3 0,1 2 0 16,-8-3 1-16,5-2 4 0,9 3 2 0,-9-6 2 0,3 7-3 0,-2-5 0 0,7 0-13 15,-8-2-15-15,2 2-25 0,7 0-28 0,-7-6-37 0,4 1-39 0,-3 1-47 16,0-2-48-16,-3 0-90 0,9 0-105 0,-9-4-77 0,3 1-61 16,-1-1-18-16,-2-1 7 0,2-4 21 0,-2-1 35 0,2-4 43 0,1 0 45 0,-3 0 52 0,3-4 55 0,3-1 59 15,-4-1 62-15,2-3 79 0,2 0 90 0</inkml:trace>
  <inkml:trace contextRef="#ctx0" brushRef="#br0" timeOffset="-199620.47">15233 13420 0 0,'0'14'59'0,"-7"-4"171"0,7-1 98 0,0 0 71 0,-7-3 53 0,7-2 43 0,-5 2 36 0,5-6 32 0,0 0 28 0,0 0 26 0,0 0 24 0,0 0 29 0,0 0 23 0,0 0-138 0,0 0-233 0,0 0-119 0,0 0-55 0,0 0-34 0,0 0-18 0,0 0-10 0,0 0-7 0,0 0-8 0,0 0-7 0,0 0-7 0,0 0-7 16,0 0-10-16,0 0-13 0,0 0-19 0,0 0-21 0,0 0-17 0,5 0-9 0,-5 0-4 0,0 0 2 0,7 0 2 0,0 0 2 15,0 0-3-15,6-6-7 0,1 6-14 0,-9 0-18 0,8 0-21 0,8-4-29 0,-10 4-29 16,2 0-34-16,7-6-39 0,-6 2-40 0,4-1-70 0,-4 0-83 0,-2 1-83 15,8-2-80-15,-8-3-24 0,4 0 8 0,-5-1 26 0,2-1 35 0,0-2 44 0,-6 2 49 16,5-2 54-16,-5-3 55 0,1-4 55 0,-3 7 56 0,9-8 69 0,-9 2 73 0</inkml:trace>
  <inkml:trace contextRef="#ctx0" brushRef="#br0" timeOffset="-199147.41">15540 13018 90 0,'-8'-9'179'0,"3"0"64"0,-10-1 56 0,10 4 48 16,-2-3 47-16,0 3 43 0,2 1 41 0,-3 5 39 0,8-4 36 0,-8-1 33 0,3 5 28 0,5-4-61 15,0-2-119-15,-6 6-82 0,6 0-63 0,0-4-43 0,0 4-26 0,0 0-24 16,0 0-19-16,0-5-18 0,0 5-19 0,0 0-11 0,0-6-14 15,0 6-8-15,0 0-8 0,0 0-6 0,0 0-7 0,0 0-27 0,0 0-59 0,0 0 0 16,0 0 0-16,0 0 0 0,0 0 0 0,0 0 0 0,0 0 0 0,0 0 0 16,0 0 0-16,0 0 0 0,0 0 0 15,0 0 0-15,0 11 0 0,0-7 0 0,0 6-37 0,0-1-1 0,6 2 4 0,-6 4 6 0,0 0 5 0,5 4 6 16,-5-1 7-16,8 7 4 0,-8-1 9 0,0-3 0 0,8 3-3 0,-8 1-6 16,0-1-4-16,5 1-6 0,-5-7-4 0,0 6-6 0,7-3-5 0,-7-2-6 15,7-4-10-15,-7 0-4 0,5-2-8 0,-5 2 0 0,7 0-2 0,-7 0-3 0,8-6-1 16,-8 1-2-16,5 1 1 0,-5-1 2 0,0-1 4 0,8-4 7 0,-8-1 5 15,0 2 10-15,0-6 13 0,0 4 10 0,0-4 11 0,0 0 12 0,0 0 7 0,0 0 11 16,0 0 10-16,0 0 5 0,0 0 7 16,0 0 0-16,0-4 1 0,-8 4-2 0,8-6-4 0,0 2-3 0,-5-1-6 0,5-1-6 0,0-4-3 0,-8 1-9 15,8 4-10-15,-7-5-9 0,7 1-4 0,0-6-3 0,-5 5-6 0,5-4 0 16,0-1-1-16,0 6-1 0,0-7 2 0,0 1-2 0,0 2 0 0,5-8-2 0,-5 7 1 16,7 0 0-16,-7 0 0 0,8-2 1 0,-3 1-2 0,3 6 0 0,-2-6 0 15,-6 5-4-15,5 5-2 0,3-4-1 0,-1 3-2 0,-1 2-3 0,7 4 2 16,-8-5 0-16,3 5-1 0,5 5 2 0,-2-5 3 0,-4 4 1 0,7 7 5 15,-1-7 2-15,8 7 6 0,-10-1 2 0,2 3 3 0,0-2 6 0,1 4 5 0,-1-5 3 16,0 4 2-16,-6 0 1 0,4 0 4 0,-3 2 0 0,0-7-1 0,-3 0 4 16,3 6-1-16,-8-3 3 0,5-3-1 0,-5 0 0 0,0 1 3 0,0-5 1 15,0 4 0-15,0 1 2 0,-5-4 0 0,5-2 0 16,-8 1-5-16,3 1-7 0,5 3-9 0,-8-5-17 0,0-4-19 0,3 5-22 0,-1 1-23 0,-7-3-19 16,6-3-23-16,1 7-19 0,-8-7-21 0,7 3-21 0,2-3-22 0,-8 6-19 0,5-6-22 15,2 0-18-15,1 0-19 16,-2 0-27-16,-1 5-29 0,2-5-47 0,0 0-55 0,6 0-13 0,-7 0 8 0,2-5 20 0,5 5 26 0,-9-6 31 0,9 6 34 0,0-3 33 15,0 3 34-15,0-7 41 0,9-2 39 0,-4 4 48 0,2-5 54 0</inkml:trace>
  <inkml:trace contextRef="#ctx0" brushRef="#br0" timeOffset="-198074.63">15956 13200 0 0,'14'-11'79'0,"-1"-4"102"0,6 7 75 0,-14-3 60 0,10 1 55 0,-10 1 50 0,2-2 52 0,0 2 44 0,-7 0 42 0,5-1 40 0,-5 0 37 0,0 5 1 0,0-1-14 0,0-3-89 0,7 5-128 0,-7-1-82 0,0 5-60 0,0 0-40 0,0-10-34 0,0 4-28 0,0 6-31 0,0 0-23 0,-7-3-20 16,7-3-18-16,0 0-48 0,0 6-22 0,0 0 0 0,0-3 0 0,0 3 0 15,-5 0 0-15,5 0 0 0,-7 0 0 0,0 0 0 0,7 0-27 0,-5 3-29 0,-3-3-6 16,-4 6-6-16,5 0-8 0,-5-3-7 0,4 3-8 0,-5 4-8 0,7-5-4 16,-7 4-7-16,5 1-1 0,-5-1-2 0,8 3 4 0,0-3 0 0,-4 4 1 15,-3-2 3-15,4-2-1 0,3 7 1 0,-1-3 1 0,-2-2 0 0,8-2 1 16,-5 0 3-16,-2 3 2 16,7-3 3-16,-6 1 4 0,6-1 4 0,0-4 2 0,-8 5 4 0,8-4 3 0,0-2 3 0,0 1 6 15,8-1 7-15,-8 1 7 0,0-1 11 0,6 2 9 16,-6-1 12-16,7-5 15 0,-2 4 14 0,3-4 16 0,-2 6 15 0,-1-6 15 0,3 0 16 0,4 0 11 0,-3 0 10 0,1 0 6 0,-2 0 8 15,5 0 6-15,-7-6 4 0,7 6 4 0,-5-4 5 0,5-1-2 16,-8-1-2-16,2 2-5 0,0-1-5 0,-2 1-9 16,2-5-11-16,1-3-7 0,-3 8-6 0,2-6-8 0,-7-4-6 0,7 5-8 0,-2-3-10 0,-5 3-5 0,7-6-6 0,-7 6-8 15,9 0-5-15,-9-1-8 0,0-1-3 0,0 7-5 0,5-1-4 0,-5-1-7 0,0 6-4 16,0 0-8-16,0 0-8 0,0 0-9 0,0 0-8 0,0 0-4 16,0 0-1-16,-5 6 3 0,5 3-2 0,0-4 0 0,0 5 0 0,0 1 1 0,-9-3-5 15,9 7 1-15,0-1 2 0,0 2 1 0,0-1 3 0,0-1 4 0,0 2 8 16,0-3-1-1,0 2 1-15,0 0-3 0,9-5 0 0,-9 4-1 0,5-4 1 0,-5-1 4 0,6 3 3 0,-6-9 5 0,7 3 8 0,-2 3 6 0,4-3 10 0,-4-3 7 16,2 3 9-16,-1-6 9 0,-1 4 8 0,3-4 7 0,5 0 7 0,0 0 6 16,-7 0 8-16,9 0 4 15,-4-4 5-15,2 4 6 0,2-6 2 0,-3 3 1 0,0-3 1 16,2-3-3-16,-1 3-3 0,0-4-4 0,0 1-5 0,0-2-5 0,1 2-3 0,-2-4-7 0,-6 1-4 0,7-3-5 0,-5-3-5 0,4 2-5 16,-5-2-4-16,6-1-1 15,-6-2-5-15,-2 1 0 0,4-3-6 0,-4 3-2 0,0-4-1 16,3 4-2-16,-2 0-4 0,-6 1-1 0,7-2-6 0,-7 3 0 0,0 3-3 0,6 0-2 15,-6 0-3-15,0 2-5 0,-6 3-1 0,6-1-5 0,0 1-4 0,-7 5-8 16,7 1-10-16,-6-1-15 0,6 1-17 0,-8 4-13 0,8 0-7 0,-5 0-7 16,0 0-3-16,-4 4-3 0,9 1-1 0,-5-1 1 0,-2 7-3 0,-1-7 4 15,8 7 1-15,-5-7 8 0,5 6 9 0,0-1 15 0,-7 2 18 0,7-2 14 16,7 7 14-16,-7-7 11 0,0 0 9 0,5 0 9 0,-5 6 8 0,8 1 7 16,-1-7 10-16,-2 6 6 0,9 0 7 0,-9 0 5 0,3-2 2 0,5 2 3 0,-7 6 1 15,7-8-1-15,0 7-1 0,-6-4-3 0,6 2-2 0,-6-3-3 0,5 0-3 16,-4 0-3-16,-3-2-5 0,9 2-2 0,-9 1-2 0,-5-2-4 0,7-4-1 0,-7-1-4 15,0 3-3-15,0-3-9 0,0 0-14 0,0 0-12 0,0-3-18 0,-7 3-14 16,7-3-12-16,-5 4-13 0,-3-7-12 0,2 8-6 0,1-11-11 0,-3 4-10 16,3 2-9-16,-9-2-9 0,7-4-8 0,1 0-4 0,-6 0-4 0,4 5 4 0,-5-5 3 15,7-5 7-15,-7 5 9 0,5 0 7 0,3 0 11 0,0-4 9 0,-9 4 5 16,7-6 7-16,-1 6 5 0,3-4 12 0,5 4 13 0,-7-5 15 0,0-1 18 0,7 6 15 16,-5-3 16-16,5-4 14 0,-8 4 8 0,8-3 7 0,0 1 7 15,0 1 8-15,0-2 7 0,0-3 11 0,0 4 10 0,8 1 4 0,-8-5 5 16,5-3 5-16,2 3 0 0,0 3 1 0,-2-7-1 0,3 4-4 0,-1-3-3 0,7 3-2 15,-4-6-2-15,11 6-5 0,-8-7-2 0,6 2-5 0,8 0-3 0,-7 0-3 16,4 4-2-16,3-11-4 0,-1 8 0 0,8-2-3 0,-10 0 1 0,10 0-2 16,-2 1 2-16,7-2 1 0,-7 1-1 0,1 6 8 0,-1-4 4 0,2-2 8 15,-2 3 7-15,-6 3 9 0,0 0 9 0,1-6 9 0,-8 11 9 0,1-7 14 0,-1 1 12 16,-6 1 10-16,-8 4 7 0,3-5 1 0,-2 6 0 0,1-7-9 16,-7 7-10-16,0-2-12 0,0-3-16 0,-7 4-14 0,7-5-32 0,-6 1-67 0,-2 3 0 15,-5-3 0-15,8-1 0 0,-9 5 0 0,2-1 0 0,-1-1 0 0,-1 1 0 16,2 0 0-16,-8 6-46 0,8 0-15 0,-9 0-7 0,10 0-1 15,-10 6 0-15,8 0 0 0,-8-2-1 0,10-1-1 0,-2 8 2 0,-2-1 2 0,3-4 1 0,0 3 5 16,4 0 1-16,-5 1 8 0,7 4 6 0,1-4 6 0,-3 1 6 0,0-1 5 16,8-1 2-16,-5 0 3 0,-1 1 1 0,6 1 2 0,0-1 3 0,-7-1-1 15,7 0 1-15,0 0 1 0,0 3 4 0,7 3 1 0,-7-6 4 0,0 0 3 16,6 6 1-16,-1 1 5 0,-5-3 2 0,8 2 3 0,0-1 1 0,3 2 2 0,-4-3 4 16,-1 2 2-16,9 6 0 0,-10-7 1 0,7 0-1 0,3 6 1 0,-2-5-2 0,-7-2-1 15,7 2-1-15,0-3 0 0,-7 1-4 0,6-4 2 16,4 2 1-16,-11-2-3 0,8-2 1 0,-8 2 0 0,4-5 1 0,-4 1 0 0,2 1 2 0,-1-3-1 15,-1-3 3-15,4 6 1 0,-9-6 5 0,7 0 3 0,-7 0 6 0,0 0-4 16,5 0-4-16,-5 0-15 0,0 0-16 0,0-6-28 0,0 3-30 0,7-3-38 16,-7 1-39-16,-7 1-46 0,7-2-46 0,0-4-76 0,0 5-91 0,0-4-86 0,0-1-84 15,-5 1-26-15,5-6 2 0,0 5 22 0,0-5 34 0,-7 6 43 0,7-6 48 0,0 0 51 16,0 6 55-16,0-6 56 0,0-1 58 0,7 2 71 0,-7 4 76 0</inkml:trace>
  <inkml:trace contextRef="#ctx0" brushRef="#br0" timeOffset="-197633.5">17423 12656 43 0,'0'-4'121'0,"0"-1"48"0,0-1 38 0,0-3 36 0,0 5 37 0,0-1 34 0,0 1 41 0,0-8 35 0,0 8 35 0,0-6 35 15,0 6 33-15,0-2-36 0,-8 2-74 0,8-1-44 0,0 1-32 0,0-1-16 0,-8-2-10 0,8 7-12 0,0 0-14 0,0-3-17 0,0 3-21 0,0 0-17 0,0 0-20 0,0 0-18 0,0 0-17 0,0 0-24 0,0 0-20 0,0 0-26 16,0 0-24-16,0 0-19 0,0 0-14 0,8 0-6 0,-8 3 0 0,8 4-2 16,-8-2-1-16,5 4 1 0,1-5 1 0,1 11-1 0,7-6 1 0,-9 12 7 15,2-8 3-15,5 8 8 0,-5-6 7 0,6 4 4 0,1 5 1 0,-9-3-3 16,10 3-7-16,-10 0-5 0,9-5-6 0,-9 5-4 16,3 1-1-16,-2-1-2 0,1 1-1 0,-1-1 1 0,-6 1-1 0,5-1-2 0,-5 2-1 0,0-7 0 15,0 5 2-15,-5-5-4 0,5 1 0 16,-6 0-7-16,-1-6-13 0,7 5-17 0,-6-4-18 0,-7 0-23 0,6 0-26 0,0 0-29 15,-5-5-29-15,4-1-42 0,-4 0-46 0,0 1-57 0,-3-5-65 0,3 4-104 0,0-3-123 0,-2 0-43 0,1-2-2 16,0 1 22-16,0-5 30 0,0 4 38 0,-1-4 44 0,2 0 47 0,6 0 50 0,-7 0 58 16,5 0 60-16,3 0 67 0,-9-4 72 0</inkml:trace>
  <inkml:trace contextRef="#ctx0" brushRef="#br0" timeOffset="-145664.22">18060 12579 0 0,'6'-5'23'0,"-6"1"89"0,0-1 53 0,7-2 40 0,-7 7 30 0,0-3 26 16,0-3 26-16,0 1 23 0,0 1 25 0,0-5 24 0,0 3 27 0,0 2 7 0,0-7-2 0,0 8-54 0,0-4-82 0,0-2-47 0,0 4-29 0,0-1-13 0,0 2-9 0,0 0-4 0,-7-1-5 0,7 0-3 0,0 1-4 0,0-2-6 0,-6 0-7 0,6 2-9 0,-8-1-8 0,8-1-10 0,0 2-8 0,-5-1-5 15,5 5-7-15,-7-4-4 0,7 4-5 0,0-5-4 0,0 5-7 0,-6 0-8 16,6 0-7-16,0-4-11 0,0 4-9 0,0 0-13 0,0 0-6 0,0 0-12 16,0 0-9-16,-6 0-12 0,6 0-7 0,0 4-8 0,0-4-2 0,-8 5-4 15,8-1 0-15,-7 1-2 0,7-1 0 0,0 2 3 0,-5 3 0 0,5 3 4 16,0-3 2-16,-8 0 2 0,8 1 3 0,0-1 4 0,0 3 4 16,0 2 2-16,0-4 4 0,0 3-1 0,0-2 4 0,0-1 0 0,8 4 1 0,-8-4 1 0,5 4 0 0,-5-4 4 15,7 5 2-15,1-5 2 0,-2-1 4 0,-6 6 1 0,6-6 2 0,1 6 2 16,-2-5 0-16,3 4 2 0,-2-4 0 0,1 1 1 0,-1 3 2 0,-1 0 0 15,2-4 1-15,2 1-1 0,-4 2 3 0,2-3-2 0,-1 1-2 0,-6-2 1 16,5-3-1-16,4 3-2 0,-9 1-2 0,0-7-1 0,0 3 0 0,0-1-1 16,0-1-2-16,0 2-8 15,-9 0-10-15,9-3-11 0,-5 3-13 0,-1 0-13 0,-1-3-10 0,2 3-10 0,-11-2-8 0,5 1-6 0,-2-5-2 0,0 4 3 0,0-4 0 16,-1 5 3-16,-6-5 2 0,9 0 10 0,-10 0 12 0,8 0 17 0,0 0 18 16,0 0 23-16,2 0 20 0,3 0 20 0,-5-5 22 0,5 5 13 0,3 0 13 15,5-4 13 1,0 4 9-16,0 0 7 0,0 0 7 0,0 0 3 0,0 0 4 0,0-5 0 0,0 5-3 0,0-4-4 0,0 4-6 0,5-6-9 0,-5 6-4 0,0-3-10 15,8 3-8-15,-3-6-10 0,-5 6-5 0,8-6-9 0,0 6-5 0,-3-3-1 16,8 3-3-16,-7 0 0 16,7 0-3-16,-6 3-1 0,5-3-4 0,3 6-1 0,4 3-1 0,-7-3-2 0,2 3 0 0,-1 0-2 0,6 1-3 15,-6 1 1-15,-1-1-4 0,2 3-3 16,-1-2-5-16,1 8-6 0,-2-4-4 0,-6 0-11 0,7 0-12 0,-5 0-20 16,-1 3-23-16,-2-3-32 0,-5 5-30 0,7-6-38 0,-7 1-42 0,0 0-75 0,0 0-89 0,0-2-97 0,0 2-97 0,-7-6-34 0,2 7-7 0,-2-1 15 15,-1-6 24-15,3 0 38 0,-9 3 42 0,9-3 47 0,-11-5 50 0,5 1 55 16,-1-1 58-16,3 2 76 0,-3-6 80 0</inkml:trace>
  <inkml:trace contextRef="#ctx0" brushRef="#br0" timeOffset="-144142.45">9411 14871 47 0,'6'-12'129'0,"1"8"48"0,-7-7 39 0,5 8 33 0,-5-7 32 0,0 1 30 0,7 4 30 0,-7-5 25 0,0-1 26 15,7 7 27-15,-7-6 24 0,0 1-44 0,0 4-87 0,7-5-58 0,-7 4-44 0,0-3-27 0,0 3-11 0,6 1-12 0,-6 1-9 0,0-1-6 0,0 1-7 0,7-2-5 0,-7 3-6 16,0-4-3-16,0 2-6 0,0 1-5 0,0 4-4 0,0-5-4 16,0-1-4-16,0 6-4 0,0-4-5 0,0-1-8 0,0 1-9 0,-7 4-9 0,7-5-11 0,-6 1-9 15,6 4-10-15,-7-6-11 0,0 6-11 0,0-6-10 0,2 6-11 0,-8-3-10 16,7 3-8-16,-9 0-9 0,1 0-6 0,4 0-5 0,-11 0-1 0,8 0 1 15,-6 3-1-15,6-3 2 0,-6 6 3 0,-1 0 1 0,6-2 4 0,2-4 4 0,-2 5 3 16,1-1 0-16,0 1 3 0,7-1 2 0,-1-4-3 0,1 6 0 16,1-6-4-16,5 5-3 0,-7-5-4 0,7 0-2 0,0 0-4 0,0 4 0 0,0-4-2 15,0 5 1-15,0 2-1 0,0-4 1 0,7 3 4 0,-7-2 4 0,5 1 4 0,-5-1 6 16,6 1 5-16,1 1 8 0,-1 3 5 0,2 1 7 0,-3-4 4 16,8 3 6-16,1 0 2 0,-2 1 7 0,2 1 4 0,-1-1 5 0,8-1 2 0,-11 0 2 15,11 0 2-15,-8 2 2 0,6-1 1 0,-1 0-1 16,-4-1 0-16,1 0-2 0,4-3-3 0,-7 3-2 0,2 3 1 0,-1-3-5 0,1 0-1 0,-2 1 0 15,-6-1-3-15,7 2 1 0,-5-1-3 0,-3-1 3 0,1 6-2 0,2-6 0 0,-3 0 1 16,-5 3-1-16,7-3 2 0,-7 1 1 16,0-1 1-16,0 0 3 0,0 3 0 0,0-3 1 0,-7 0 0 0,7-5 0 0,-5 7-5 0,-3-1-1 0,2-1-6 15,1 2-6-15,-3-1-4 0,-5-1-8 0,7 0-8 0,-6-3-10 0,-2 4-12 0,1-1-11 16,-8-3-11-16,9-3-10 0,0 3-7 0,-8-2-5 0,6 1-4 0,-4 1-2 16,4-3-3-16,1-3-4 0,0 0-2 0,0 6-3 0,0-6-5 0,0 0-5 0,5-6-4 31,3 6-8-31,-2 0-10 0,0-3-9 0,7 3-13 0,-5-6-19 15,5 1-23-15,-7 1-39 0,7-2-46 0,0 3-56 0,-6-7-60 0,6-1-15 0,0 1 4 0,6 1 17 16,-6-6 22-16,0 0 27 0,7 0 31 0,-2 0 28 0,2 2 32 0,5-8 38 16,-4 3 39-16,5-1 49 0,0-2 62 0</inkml:trace>
  <inkml:trace contextRef="#ctx0" brushRef="#br0" timeOffset="-143863.22">9632 14674 0 0,'0'0'5'0,"6"-4"122"0,-6 4 83 0,0-5 62 15,0 1 48-15,0-2 42 0,0 0 42 0,7 3 39 0,-7-3 41 0,0-3 40 0,0 3 38 0,0 2 32 0,0-1 34 0,0 1-81 0,0-8-141 0,0 9-86 0,0-3-57 0,0 1-32 0,0 1-16 0,0-2-14 0,0 1-15 0,0 1-20 0,0 0-21 0,0 4-22 0,5 0-21 0,-5 0-21 0,0-5-18 0,0 5-18 0,0 0-16 0,0 0-19 0,0 0-15 0,0 0-11 0,0 0-11 16,0 0-2-16,9 5-6 0,-9-1 0 0,7 0-1 0,-7 7 0 0,5-2 4 16,1 0 2-16,1 7 7 0,-1-1 2 0,-6 3 7 0,8 3 0 0,-1-2 0 0,-7 5-10 15,5 6-12-15,-5-5-10 0,6 3-10 0,-6 2-13 0,6-1-11 0,-6 0-15 16,7 0-20-16,-7 0-22 0,8-3-24 0,-8-1-27 0,5-1-26 0,3 0-23 15,-8-5-22-15,6-4-32 0,-1 6-39 0,3-8-63 0,-1 2-71 0,-7 0-38 16,6 0-16-16,0-6 8 0,1 6 26 0,-2-11 32 0,3 7 37 0,-8-7 43 0,0 2 43 16,0-6 42-16,0 0 44 0,0 0 51 0,0 3 56 0</inkml:trace>
  <inkml:trace contextRef="#ctx0" brushRef="#br0" timeOffset="-143683.72">9666 15130 0 0,'-7'-12'8'0,"-2"3"125"0,4-1 84 0,-2 7 62 0,-4-8 52 0,11-5 42 15,-9 12 37-15,9-6 32 0,0 0 29 0,0 1 29 0,0 0 27 0,0-1 27 16,0-1 26-16,0 1-89 0,9 1-149 0,-9 5-91 0,0-7-58 15,5 1-37-15,1 1-26 0,-6 4-14 0,7-5-11 0,-2 6-9 0,4-7-7 0,-2 8-11 16,-2-9-9-16,1 3-10 0,7 3-8 0,2-3-9 0,-10 0-9 0,7 5-10 0,8-8-4 16,-6 8-6-16,-1-1-8 0,6-1-18 0,-7 3-19 0,9-3-33 0,-3 2-30 0,-4 4-41 15,5-5-42-15,1 5-50 0,-6-4-54 0,4 4-86 0,-4 0-98 0,-1 0-63 16,0 4-40-16,0-4-7 0,0 0 9 0,-5 0 28 0,5 0 38 0,-8 0 44 16,0 0 49-16,9 0 54 0,-14-4 57 0,7 4 59 0,-1-5 63 0,2-2 75 0,-2 4 87 15</inkml:trace>
  <inkml:trace contextRef="#ctx0" brushRef="#br0" timeOffset="-143352.86">10082 14782 0 0,'0'-5'26'0,"0"5"143"0,0-4 89 0,0 4 71 15,0 0 57-15,0-5 53 0,0-1 52 0,0 6 45 0,0 0 46 0,0-4 41 16,0 4 37-16,-8-6 30 0,8 6 24 0,0-5-106 0,0 5-184 0,0 0-110 16,0 0-72-16,0 0-46 0,0-4-36 0,0 4-31 0,0 0-32 0,0 0-28 15,0 0-26-15,0 0-37 0,0 0-6 0,0 0-6 0,0 0-26 0,0 0-9 16,0 0-4-16,0 4 0 0,0 7 3 0,0-7 2 0,-5 7 3 0,5-2 5 16,-7 5 3-16,7 0 5 0,0 2 2 0,-6 2 3 0,-2 3-1 0,8-6 2 15,-6 4 2-15,-1 2-5 0,7-3-3 0,0-3-8 0,-5 0-9 16,5 0-8-16,0-2-8 0,0 2-8 0,0 1-3 0,0-7-5 0,0 0-2 0,5 1 1 0,-5 0 3 0,7 0 7 15,-1 0 5-15,8 1 4 0,-7-8 5 0,-2 7 5 0,9-5 6 0,-1-1 6 16,-1 2 9-16,2 0 7 0,-1-6 9 0,-8 3 5 0,16-3 4 0,-15-3 4 16,15 3 2-16,-16-6 3 0,9 0 4 0,-2 2 2 0,1-7 6 0,-5 7 3 15,3-5 4-15,-4 0 5 0,2-3 2 0,-4 3 4 0,1-6 2 0,1 6 6 0,-7-7 2 16,5 7 3-16,-5-6-1 0,0 2 1 0,0-8 0 0,0 7-4 0,-5-5 2 16,-2-2-4-16,7 2-3 0,-6 1-3 0,1-3-7 0,-11 2-4 0,11-2-7 15,-9 3-7-15,9 3-6 0,-10 0-7 0,10 0-7 0,-9 0-6 0,1 6-8 0,0-1-8 16,7 0-12-16,-7 5-17 0,5-4-16 0,3 9-24 0,-8-6-26 0,8 6-31 15,5 0-35-15,-9 0-33 0,2 0-31 0,2 6-39 0,5 3-36 16,0-4-55-16,-6 5-69 0,6 0-50 0,0 4-41 0,0-4-1 0,0 5 20 0,0 0 31 0,6 0 41 16,-6 0 41-16,5 0 48 0,2-6 48 0,2 1 46 0,-4-1 49 0,0 0 51 15,3-3 60-15,-3 0 76 0</inkml:trace>
  <inkml:trace contextRef="#ctx0" brushRef="#br0" timeOffset="-142751.75">10588 14762 77 0,'0'-4'134'0,"-5"4"40"0,5-6 34 0,0 1 29 0,-7 5 27 0,7-4 26 0,-7-2 25 0,7 6 24 0,-5 0 24 0,-3-5 17 0,8 5 13 0,-5-4-45 0,-3 4-77 0,2-5-41 0,1 5-27 0,-2-4-12 0,-2 4-7 0,-1-6-1 16,2 6-2-16,3 0 0 0,-3-3-1 0,0 3-3 0,8-7-4 0,-5 7-6 15,5 0-12-15,0 0-9 0,0 0-12 0,0 0-13 0,0 0-15 0,0 0-16 0,0 0-17 16,0 0-18-16,0 0-18 0,0 0-23 0,0 0-22 0,0 0-12 0,0 0-7 16,0 0 0-16,5 7 6 0,-5-4 1 0,8 3 4 0,-8-2 1 0,8 5 4 15,-3 2 6-15,3 4 6 0,-3 0 5 0,0-2 9 0,4 2 10 0,-2 6 12 0,-2-2 4 16,1 5 1-16,2-5-6 0,-3 1-7 0,3 5-6 0,-3-1-3 0,2-5-2 16,0 5-1-16,-2 0-4 0,3-3 4 0,-1 3-4 0,-2-4 1 0,-5 4 0 15,9-3-4-15,-4-3 0 0,-5-3-3 16,5 4 1-16,-5-4-2 0,8 0-1 0,-8 0-3 0,0-6-1 0,0 1 1 0,6-1 0 0,-6-3-5 0,0-2 2 15,0 1 3-15,0-5 5 0,0 0 4 0,0 5 5 0,0-5 6 0,0 0 5 0,0 0 11 16,0 0 5-16,0 0 5 0,0 0-1 0,0-5 0 0,-6 5-4 0,-2-5 1 16,8 1-4-16,-5-6-5 0,0 5-3 0,-4-5-8 0,4-5-3 0,-2 6-10 0,-6-6-6 15,6 0-9-15,-5 0-6 0,4 2-5 0,3-8-3 0,-9 6 0 16,9-4 2-16,-2 1 0 0,-2-3 2 0,-1-3 0 0,2 5 3 16,3-5-2-16,-3-7 3 0,8 7 0 0,-8-1 0 0,3-4-3 0,5 4 3 0,-6 1 2 0,6-1 4 15,-7 7 1-15,7-1 1 0,0-2 4 0,0 6 0 0,0 6 2 0,0-6-2 0,0 5 1 16,7 1-3-16,-7-2-3 0,0 7 0 0,6-1-1 0,-6-4-2 0,5 5-3 15,3-2-2-15,0 0 1 0,-3 3-4 0,8-3-1 0,-8 0 0 0,11 3 0 16,-5 3 0-16,10-6 5 0,-9 6-1 0,0 0 5 0,8 0 4 0,-1 0 2 0,-5 6 2 16,6-6 2-1,-6 3 2-15,4 3-1 0,-4 0 2 0,-7-3-2 0,6 9 2 0,-8-8 2 0,9 5 0 0,-9-4 0 0,2 5 0 0,-7-1 1 0,9 3 0 32,-9 1-2-32,0-4-3 0,0 6-2 0,-9 0-5 0,9 5-3 0,-7-6-9 0,2 7-9 15,-9-7-7-15,9 5-12 0,-8-4-11 0,6 4-16 0,-7 1-13 0,1-4-17 16,0-2-15-16,2 0-12 0,-4 0-18 0,1-4-16 0,4 5-21 0,-4-6-24 15,-1 1-25-15,10 1-32 0,-9-8-49 0,9 9-57 0,-3-8-58 0,3 1-57 0,-3-1-15 16,2 2 11-16,1-6 21 0,-2 4 28 0,7-4 31 0,0 0 36 0,0 0 40 16,-9 0 43-16,9 0 46 0,0-4 49 0,0-2 59 0,0 2 68 0</inkml:trace>
  <inkml:trace contextRef="#ctx0" brushRef="#br0" timeOffset="-142483.42">10901 14987 0 0,'-5'15'22'16,"-2"-6"139"-16,0 0 80 0,7 3 56 0,-5-8 43 0,5 1 35 0,-8-1 33 0,8-4 28 0,0 0 25 0,0-4 25 0,0 4 22 0,0 0 26 0,0 0 24 0,0 0-101 0,0 0-171 0,0 0-90 0,0 0-47 0,0 0-26 0,0 0-12 0,0 0-10 0,0 0-9 0,0 0-4 0,0 0-4 0,0 0-3 0,0 0-3 16,0 0-6-16,0 0-6 0,0 0-8 0,0 0-13 0,0 0-9 0,8 0-7 15,-8 0-3-15,0 0 0 0,0-5-2 0,5 5 0 0,2 0 0 0,-7 0-5 16,7-4-2-16,-2 4-4 0,10-5-8 0,-9-2-13 0,5 7-24 0,5-3-27 0,2-3-37 15,-5 1-35-15,6 1-44 0,-6-2-45 0,7 3-79 0,-1-3-95 0,1 2-82 16,0-1-75-16,0-5-29 0,-9 4-1 0,10-3 18 0,-3 4 23 0,3-5 42 16,-7 1 47-16,-1-7 51 0,6 7 53 0,-14-6 57 0,10 1 59 0,-1-6 75 15,-9 6 78-15</inkml:trace>
  <inkml:trace contextRef="#ctx0" brushRef="#br0" timeOffset="-142215.89">11403 14634 0 0,'0'6'35'0,"0"0"151"16,0-6 86-16,-7 3 59 0,7-3 43 0,0-3 41 0,0-3 37 0,-5 0 39 15,10-3 37-15,-5 5 33 0,0-5 34 0,0 3 31 0,0 0 33 0,0-3-112 16,7 4-193-16,-7 1-93 0,0-2-44 0,0 6-19 0,0-5-5 0,6 1-8 16,-6 0-9-16,0 4-12 0,0-5-14 0,0 5-13 0,0-6-53 0,0 6-84 15,0 0 0-15,8-4 0 0,-8 4 0 0,0 0 0 0,0 0 0 16,0 0 0-16,0 0 0 0,0 0 0 0,0 0 0 0,0 0 0 0,0 0 0 0,0 0 0 16,0 0 0-16,0 0 0 0,0 0 0 0,0 0 0 0,0 0 0 0,0 4 0 15,0 7 0-15,0-7 0 0,0 5 0 0,6 6 0 0,-6-6 0 0,0 7 0 16,0 2 0-16,7 3 0 0,-7-2 0 0,0 1 0 0,5-1 0 0,-5 0 0 15,9 7 0-15,-9-7 0 0,5 5 0 0,-5-3 0 0,7-2-25 0,-7-1-21 0,6 3-8 16,-1-2-10-16,3 2-13 0,0-7-26 0,-3 5-33 0,1-4-29 0,7 0-27 16,-6 4-29-16,1-10-33 0,-3 7-37 0,1-2-43 0,2-4-72 0,-3-1-87 0,3 0-57 15,-3-3-38-15,3 4 0 0,-8-5 18 0,0-5 40 0,0 0 47 0,0 0 47 16,0 0 44-16,0-5 48 0,-8 1 50 0,8-8 55 0,-5 3 56 0,-8 0 74 16,5-1 85-16</inkml:trace>
  <inkml:trace contextRef="#ctx0" brushRef="#br0" timeOffset="-142042.52">11280 14792 35 0,'-8'-10'168'0,"3"1"93"0,0 4 73 0,5-5 56 0,-9 4 43 16,9-3 39-16,-5 3 36 0,5 1 35 0,0 1 33 0,0-1 31 0,0 1 28 16,0-2-33-16,5 3-68 0,-5-4-112 0,9 2-136 0,-9 1-76 0,5-1-49 15,0-1-28-15,3 2-14 0,-8-1-13 0,13 1-16 0,-7-1-10 0,1 1-12 0,7 4-14 16,-1-6-8-16,-8 0-11 0,9 3-11 0,-2 3-22 0,1 0-31 0,1-6-32 16,-2 6-42-16,2 6-47 0,-1-6-54 0,1 0-69 0,-2 3-78 0,-1 3-111 15,-3 0-123-15,5-2-51 0,-7 1-11 0,1-1 5 0,-1 1 19 16,1-1 35-16,1 2 41 0,-3-6 52 0,-5 0 58 0,0 0 64 0,6-6 68 0,-6-3 76 0,0 5 79 15</inkml:trace>
  <inkml:trace contextRef="#ctx0" brushRef="#br0" timeOffset="-141774.39">11644 14649 0 0,'-6'12'39'0,"6"-3"163"16,0 0 98-16,0 1 70 0,0-5 49 0,0-5 41 0,0 0 36 0,6 0 34 16,6-5 38-16,4-1 30 0,-11 2 33 0,1-1 29 0,-6 1 34 0,6-1-116 0,-6 1-202 15,0 4-114-15,7-6-68 0,-7 6-30 0,0 0-12 0,0-6-8 0,0 6-5 16,0 0-13-16,0 0-37 0,0 0-89 0,0 0 0 0,0 0 0 0,0 0 0 15,0 0 0-15,0 0 0 0,0 0 0 0,0 0 0 0,0 0 0 0,0 0 0 16,0 6 0-16,0-6 0 0,8 6 0 16,-8-2 0-16,5 5 0 0,-5 0 0 0,7 2 0 0,-7-2 0 0,7 7 0 0,-2-3 0 0,3 7 0 0,-8 1 0 15,7-2 0-15,-2-1 0 0,-5 7 0 16,7-5 0-16,0 5 0 0,-7-6-15 0,5 5-38 0,-5-5-10 0,8 1-9 0,-2 1-7 0,-6-2-10 0,7-4-15 0,-1 0-22 16,-6-2-27-16,7 2-22 0,-1-6-19 0,-6 7-24 0,8-5-24 0,-3-4-35 15,-5 4-38-15,7-1-80 0,-7-4-101 0,6-3-50 0,-6 3-25 0,0-6 5 16,0 0 21-16,0 0 36 0,0 0 42 0,0-6 42 0,-6 6 41 0,-1-9 47 0,2-1 50 15,-3-5 58-15,2 6 60 0,-1-6 81 0,-6 0 86 0</inkml:trace>
  <inkml:trace contextRef="#ctx0" brushRef="#br0" timeOffset="-141560.96">11689 14518 0 0,'7'-5'25'0,"-7"5"92"0,8-4 52 0,-3-2 43 0,2 6 35 0,-7-3 37 16,0 3 38-16,7-6 35 0,-7 6 35 0,0-6 31 0,0 6 28 0,5 0 6 15,-5 0-8-15,0 0-61 0,0 0-97 0,0 0-54 0,0 0-42 0,0 0-24 16,0 0-26-16,0 0-27 0,0 0-27 0,0 0-28 0,0 0-26 0,0 0-23 0,0 0-23 16,0 0-19-16,0 0-25 0,0 0-18 0,0 0-21 0,0 0-23 0,0 6-19 15,8-6-32-15,-8 6-30 0,0-3-57 0,7 3-69 0,-2-2-54 0,2 1-49 16,-7-1-11-16,7 1 7 0,-2 1 17 0,3-2 26 0,-2 1 29 0,1-5 30 0,-1 6 35 16,1-6 36-16,-1-6 42 0,2 1 48 0,-3 1 58 0,2-2 76 0</inkml:trace>
  <inkml:trace contextRef="#ctx0" brushRef="#br0" timeOffset="-140196.72">12120 14826 0 0,'0'18'53'0,"0"-3"75"16,0 1 20-16,-8-11 7 0,8-1-4 0,0-4 17 0,0 0 25 0,-5 0 30 16,5-4 38-16,0-5 31 0,0 3 34 0,-7 0 4 0,7-3-8 0,-6 0-64 0,6 3-95 15,-5-3-19-15,-4 5 16 0,9-8 25 0,-12 3 25 0,6 0 1 16,6-1-16-16,-13 1-20 0,5 4-26 0,3-5-20 0,-2-1-14 0,0 1-12 0,0 5-9 15,-6-4-9-15,8 5-2 0,-4-5-2 0,4 2 0 0,-8-2 3 0,7 4 2 0,-1-5 1 16,-1 5-2-16,3 1 0 0,-1-1-2 0,-2 1-4 0,8 4-7 0,-5-6-8 16,5 6-8-16,0 0-6 0,0 0-6 0,0 0-7 0,0 0-9 0,0 0-7 15,0 0-13-15,0 0-8 16,0 0-11-16,0 0-12 0,0 0-7 0,0-6-6 0,0 6 2 0,5 0 6 0,-5 0 12 0,8 6 10 0,-2-6 12 0,-1 6 11 0,3-6 9 0,5 4 10 16,0 5 8-16,1-4 9 0,-2-1 8 0,1 7 8 0,1-7 8 0,4 8 2 15,-4-3-1-15,-2 0-9 0,8 0-8 0,-8 1-11 0,4 5-6 16,-5-4-8-16,2-2-4 0,0 5-5 0,-6-3-5 0,-1 4-2 0,7-2-5 0,-5 2-1 15,-8 0-2-15,5-5-6 0,3 8-2 0,-8-3-10 0,0 0-15 0,6 0-11 16,-6 0-11-16,0 0-9 0,0 0-9 0,0-5-8 16,-6 3-8-16,6-2-8 0,0 4-6 0,-8-6-3 0,8 1-2 0,-5-1 4 0,-3-4 5 0,8 5 12 31,-7-4 14-31,1-2 13 0,6 1 14 0,-6 1 8 0,-1-3 13 0,2 1 7 0,5-4 12 16,-8 0 9-16,2 6 12 0,6-6 6 0,-7 0 6 0,1-6 2 0,1 6 3 15,5 0 2-15,-8-4 5 0,8 1 6 0,-8 3 6 0,8-6 4 0,-5-3-1 0,5 3 6 16,0 0 7-16,-7-3 0 0,7 0-4 0,0-1-3 0,-6 1 0 0,6-6-4 15,0 0 0-15,0 0-4 0,0 0-2 0,0-4-6 0,0 0-11 0,0-2 0 0,0 1-3 16,0 2-8-16,6-2-10 0,-6-4-4 0,7 3 2 0,-7 3-3 0,5 3-3 16,3-4-5-16,0 4-1 0,-8 0-2 0,5 6-2 0,1 0-2 0,1-3-1 15,-1 8-3-15,2-1-3 0,4-1-2 0,-6 2-1 0,0-1-2 0,9 5 2 16,-2 0 0-16,-7 0 4 0,14 0 1 0,-8 5 1 0,0-1 0 0,9 2-2 16,-10-1 0-16,5 4 1 0,2-2-1 0,-4 2 2 0,-2 0 2 0,7 6-1 0,-4-6-2 15,-10 7-5-15,9-7-5 0,-9 6-8 0,3 0-8 0,-3 0-9 0,3-6-7 16,-2 4-6-16,-6 2-9 0,0-3-8 0,0 1-5 0,5-4-7 0,-5 2-3 15,-5 5-4-15,5-7-3 0,0 0 2 0,0-5 4 0,0 7 6 0,-6-7 7 0,6 1 7 16,0 1 9-16,-8-2 12 0,8 2 7 0,0-1 14 0,-5-5 6 0,5 4 9 16,-8-4 9-16,8 0 7 0,-5 0 6 0,5 0 6 0,-7 0 4 0,0 0 4 0,2 0 2 15,5-4 2-15,-7 4 3 0,-1-5-1 0,3-1 0 0,-3 2 2 0,2-2 0 16,1 1 0-16,-2 1 0 0,-2-7 1 0,4 3 1 0,5-3 1 0,-6 1 1 16,-1 1 0-16,7-6 2 0,-5 6-1 0,5-6 0 0,0 0 0 0,0-4-1 15,0 5 1-15,0-2 0 0,0-3 1 0,0 5-2 0,5-7-3 0,2 6-2 16,-7-4-5-16,6 4-2 0,8 0-4 0,-7 2-5 0,-2-2 0 0,9 0-4 0,-1 0-3 15,-1 6-2-15,2-1-3 0,-1 1-3 0,6 3-5 0,-6 1-3 0,8 1 0 16,-11-2-2-16,11 6-1 0,-2 0 2 0,-6 0-1 0,6 6 1 0,-4-2-1 16,-1 1 1-16,-4 1-1 0,3 3 3 0,3 1 0 0,-5-1 0 0,-4 0 0 0,6 3 1 15,-7 3 1-15,1-6-1 0,0 4-4 0,-7 2-4 0,7 0-7 16,-2 4-8-16,-5-4-9 0,0 6-4 0,8-7-10 0,-8 5-4 0,0 2-8 0,0-8-5 16,0 7-7-16,5-4-1 0,-5-3-3 0,0 2 0 0,6-1 1 0,-6-4 3 15,8 5 5-15,-8-5 10 0,5-1 5 0,2 2 10 0,-7-7 9 16,8 7 5-16,-2-7 10 0,0 2 7 0,6-3 7 0,-3-3 7 0,-4 6 6 0,2-6 3 15,-1 0 5-15,7 0 2 0,-5 0 4 0,-3-6 4 0,8 3-1 0,-7-3 1 0,1 2-1 16,1-7-1-16,3 7 0 0,-3-7-2 0,-3 2 0 0,3-5-3 0,4 3-2 16,-5-4 2-16,-2 0-2 0,2 2 5 0,1-8 0 0,-2 6 6 0,-6 2 4 0,7-8 8 15,-1 7 8-15,-6-5 6 0,5 4 7 0,-5-4 3 0,0 4 7 0,7-3 5 16,-7-3 3-16,0 6 3 0,-7 2 0 0,7-2 0 0,0 0-3 0,-5 0-7 16,5-1-6-16,-6 7-12 0,-1 0-22 0,7-2-36 0,-6 3 0 15,6 3 0-15,-8-5 0 0,1 4 0 0,7 6 0 0,-5-5 0 0,5 5 0 16,0 5-5-16,-7-5-47 0,7 6-3 0,-5 4-2 0,-2-5 0 0,-1 8-1 0,8-3-2 15,-5 4 0-15,-3 2 1 0,8-1 1 0,-6 3 10 0,6-2 7 0,-5-2 6 16,5 1 8-16,0 1 6 0,0-3-1 0,0 1 3 0,0 7 0 0,0-11 2 0,0 4 0 16,0 0 3-16,5 0 2 0,-5 2 2 0,6-1 3 0,2-1 0 0,-8 2 2 15,5-3 1-15,3 2 2 0,4-6-1 0,-5 6 3 0,5-4 2 0,-4-3 0 16,5 7 2-16,-7-4 1 0,6-7 3 0,2 7-2 0,-1-1 2 0,1-7-1 0,-2 7 1 16,-6-5 1-16,7 1 3 0,-5-3 4 0,4-3 3 0,-5 7 4 0,-2-7 3 15,10 0 6-15,-10-7 1 0,3 7 3 0,-2-3 1 16,-1-3 2-16,3 1 0 0,5-5 5 0,-7 1 1 0,1 0 0 0,-2-1-1 0,4-5-1 0,-9 0-1 15,5-3-6-15,2 2-6 0,-7-4-6 0,6 1-4 0,-6-5-7 16,7 5-5-16,-7-7-3 0,0 7-7 0,0-6-3 0,0 1-3 0,0 6-3 16,0-9-6-16,0 9-1 0,0-7-3 0,0 6 2 0,0-2-2 0,0 3 2 0,0-1-3 15,-7-2 0-15,7 1 0 0,0 7 1 0,0-2 2 0,0-6 2 0,0 12 0 16,0-4 5-16,0 1-1 0,0 3-1 0,0-1 1 0,7 5-4 0,-7 0 0 0,0 1 2 16,0 0-3-16,0 4 3 0,0-6-3 0,0 1 0 0,0 5-5 0,7 0-4 0,-7-4-3 15,0 4-5-15,7 0-2 0,-7-6-3 0,5 6 1 0,3 0-2 0,-3 0 2 16,1 6 0-16,9-6 2 0,-10 4 3 0,9-4 3 0,-1 5 4 0,0 5 3 15,6-6 5-15,-6 6 2 0,5 0 7 0,-4-1 2 0,6 3 1 0,-6-3 4 16,-2 0 0-16,2 6 2 0,-1 1 2 0,-8-7 0 0,9 4 2 0,-7 2 1 16,-1 0 1-16,-1 0 0 0,-5 0-2 0,7 0 4 0,-7 0-2 0,0-2 1 0,0 2 0 15,-7 0 2-15,7-5-2 0,-5 4-1 0,5 1 3 16,-6 1-2-16,-7-7-1 0,5 4 0 0,3-2 0 0,-2 4 0 0,1-5-1 0,-8-1 1 0,7 0 0 16,-6 1-1-16,7 1-3 0,1-1-3 0,-3-1-2 0,-5 0-1 0,5 0-1 15,3-3-3-15,5 3-4 0,-5 3-3 0,-3-8-1 0,8 5-3 0,-6 0-1 16,6-3-1-16,0-1 1 0,0-1 1 0,0 8 2 15,0-12 5-15,0 3 4 0,0 3 3 0,0-1 3 0,6-1 7 0,-6-4 5 0,8 4 6 0,-3 2 5 0,0-1 1 16,3-5 3-16,-2 4 4 0,1-4 2 0,6 5 1 0,1-5 0 0,-2 0-9 16,-6 6-10-16,8-6-21 0,-2-6-24 0,2 6-33 0,-1 0-33 15,-8-5-45-15,11 1-49 0,-11-1-79 0,8-1-97 0,-8-2-95 0,11 3-93 0,-11-11-36 16,1 7-6-16,7-6 17 0,-5 1 23 0,-3-2 39 0,2 1 41 0,0-3 47 0,-2-1 52 16,10-2 57-16,-10-3 63 0,3 5 78 0,-2-5 80 0</inkml:trace>
  <inkml:trace contextRef="#ctx0" brushRef="#br0" timeOffset="-139817.65">14067 14410 97 0,'0'-8'172'0,"7"2"54"0,-7-3 44 0,5 3 42 0,-5 0 39 0,0-3 37 0,7 4 37 0,-7 1 37 0,0-5 37 0,9 3 38 0,-9 2 33 0,0-1-60 0,0-1-118 0,0 2-67 0,0 4-42 0,0-6-29 0,0 1-22 0,0 1-20 0,-9-1-20 0,9 5-20 0,0-4-19 0,0-2-22 0,0 6-24 16,-7-4-17-16,7-1-22 0,-5 5-15 0,-2-6-19 0,7 3-14 0,-6 3-11 0,0-6-9 15,-2 6-5-15,1 0-8 0,2 0-4 0,-1 0-3 0,-2 0-4 0,-5 0-1 16,8 6-2-16,-9-6-2 0,1 3-2 0,6 3 1 0,-7 3-2 0,4-3 2 16,-4 3 0-16,-1 0 2 0,10 1 0 0,-9 5 0 0,2-6 3 0,-2 6 1 15,8 0-1-15,-6 0 1 0,4-1-1 0,-3 0-1 0,3 1 1 0,3 1-1 16,5-2-1-16,-7 1 2 0,-2 1 0 0,9-3-2 0,0 7 2 0,0-5-1 0,0 0-3 15,0 4 3-15,9-4 1 0,-9 0 2 0,7-2 3 0,-2 8 1 0,3-6 3 16,3-2 2-16,2 2 5 0,0 6 2 0,1-8 2 0,-2 1-7 0,2 7-13 0,6-6-28 16,-1-2-35-16,-6 2-35 0,6 6-33 0,2-8-38 0,-3 2-40 0,1 0-86 15,-4-5-105-15,4 4-63 16,-7-4-37-16,8-5-10 0,-8 4 8 0,2-9 22 0,-1 0 30 0,-8 0 48 0,11-5 50 0,-4-4 49 0,0-1 49 0,-4-4 51 0,4-2 55 0,-5-2 77 16,5-1 88-16</inkml:trace>
  <inkml:trace contextRef="#ctx0" brushRef="#br0" timeOffset="-139407.08">14400 14455 39 0,'6'-10'138'0,"-6"-5"58"0,5 5 42 0,3 0 36 0,-8-4 34 16,7 5 33-16,-1-3 33 0,2 3 34 0,-8 0 31 0,5 0 31 0,-5-1 33 0,5 5-36 15,-5-5-74 1,8 4-69-16,-8 1-69 0,0 5-32 0,0 0-13 0,0-4-8 0,0 4-9 0,0 0-13 0,0 0-11 0,0 0-15 0,0-5-15 0,0 1-15 0,0 4-16 16,-8-6-16-16,8 6-13 0,0-4-11 0,-5 4-14 0,0-5-7 15,5 5-11-15,-8-6-8 0,8 3-5 0,-6-3-7 0,-1 6-2 0,-1-6-4 0,8 2-1 0,-5 4-1 16,-1-5-2-16,6-1-1 0,-8 6-1 0,8 0-1 15,-5 0-5-15,-3-4-3 16,8 4-2-16,-5 0-5 0,5 0-2 0,0 0-6 0,-8 0-5 0,2 0-4 0,6 0-4 0,-5 4-1 0,5-4 0 0,-7 6 0 0,-1-1 0 16,8-1 1-16,-6 2 0 0,-1 0 3 0,7-3-1 0,-6 3 4 0,1 3 3 0,5-3 1 15,-7 3 6-15,7-5 1 0,-9 7 1 0,9-7 0 0,0 7-2 0,-5-7 3 0,5 5-3 16,0-3 2-16,0 3 0 0,0 0 1 0,0-3 2 0,0 4 0 0,0-5 1 31,5 5 2-31,-5-1 2 0,9 0 2 0,-9 3 1 0,7-3 3 0,4 1 4 0,-4-1 6 16,-1 0 2-16,9 6 4 0,-4-3 4 0,2 1 3 0,0-4 4 0,1 6 2 15,-1-4 4-15,8 4-1 0,-11-7 1 0,4 7 0 0,-1-4-1 0,1 4 1 16,-2-6-2-16,-5 1-4 0,7-1-2 0,-8 0 0 0,1 3-4 0,-2-8-1 16,3 5-3-16,-8-4-1 0,0-1-1 0,6 2-1 0,-6-6 2 0,0 0 3 0,0 9 1 15,-6-4 2-15,6 2 2 0,-8-7-7 0,8 3-6 0,-5 3-12 0,-8-2-12 16,5 1-14-16,2-5-11 0,-6 4-12 0,-2-4-12 0,1 5-16 0,0-5-15 16,0 0-18-16,0 0-21 0,0 0-23 0,-6 0-24 0,11 0-20 0,-10 0-19 0,10 0-15 15,-3-5-15-15,4 5-27 0,-7-4-34 0,7 4-35 0,1 0-31 0,1-5-40 16,-2 5-38-16,-2-4-2 0,9 4 14 0,0-6 28 0,0 6 32 0,-5-3 38 0,5-9 37 15,5 8 39-15,-5-1 37 0,9-5 47 0,-2 5 45 0,4-8 48 0,-4 1 62 16</inkml:trace>
  <inkml:trace contextRef="#ctx0" brushRef="#br0" timeOffset="-138584.84">14772 14387 0 0,'0'4'120'0,"0"-4"105"0,0 0 71 0,0 0 57 0,0 0 46 16,0 0 42-16,-9-4 41 0,9-2 39 0,0 0 36 0,0 6 36 0,0-3 28 0,-7-3-4 0,7 6-29 0,0-5-112 0,0 5-159 0,0 0-84 0,0 0-46 0,0 0-31 0,0 0-23 0,0 0-24 0,0 0-26 0,0 0-21 0,0 0-21 0,0 0-19 0,0 0-17 0,0 0-11 0,0 0-9 0,0 5-8 0,0-5-6 0,-5 6-5 0,5-3-3 0,-6 3 0 16,6 4 4-16,-7-5 1 0,7 5 8 0,0-1 2 0,-6 0 5 0,6 3 3 15,0-3 5-15,-8 1-3 0,8-1-3 0,0 0 0 0,0 2-5 0,0-1 0 0,0-1-3 16,8 1 0-16,-8-1-2 0,6 2 0 0,-6-2 1 0,7 1-1 0,-1 1 0 16,6-7-1-16,-3 5-2 0,-4 1 1 0,8-5 4 0,0 1 0 15,0-3 6-15,1 3 2 0,-1 0 2 0,-1-2 6 0,0-4 0 0,3 0 4 0,-2 0 1 16,-2 0 4-16,10-4 0 0,-8 4 6 0,1-6 3 0,-2 0 5 0,1 3 4 15,1-3 5-15,-2-3 5 0,0 3 6 0,-4-3 7 0,4 5 7 16,-4-7 7-16,-2 1 5 0,-1 1 1 0,-5-2 0 0,8 2 3 0,-8-4 1 0,0 1-2 0,0-3 1 16,0 2-5-16,-8-2-3 0,8 0-8 0,-5 0-7 0,-1 2-9 0,-2 2-7 15,3-5-12-15,-10 2-8 0,9 4-5 0,-7 1-6 0,8 0-5 0,-9-1-7 16,7 4-3-16,-4 1-8 0,-5 1-9 0,11-1-10 0,-8 5-10 0,8 0-8 0,-4 0-7 16,-3 0-7-16,6 5-3 0,-7 4-4 0,5-3-1 0,1 4 1 0,-5-5 1 15,7 8-1-15,-2-3 0 0,-1 1 3 0,3-2 8 0,-3 6 6 0,2-1 7 16,1-4 9-16,-3 6 4 0,8-7 5 0,0 6 5 0,-8-6 3 0,8 6 3 0,0-5 3 15,0 5 1-15,0-2 3 0,8-2 4 0,-8 4 1 16,0-5 4-16,8-1 1 0,-3 6 1 0,1-6 4 0,2 6 1 0,-3-5 4 16,10-1 4-16,-10 0 2 0,7 3 2 0,-5 3 0 0,6-6 4 0,1 0 0 0,-2 1 5 0,8-5 3 15,-8 4 1-15,4-2 2 0,2 2 3 0,-4-5 2 0,4 1 0 0,3-5 0 16,-8 0 2-16,6 0-1 0,0 0 3 0,-7 0 5 0,9-5 4 0,-2 1 4 0,-6-2 4 16,5-4 2-16,-4 1 3 0,7 4 3 0,-8-5 3 0,6 1 2 0,-6 0 5 15,-1-6 3-15,2 3 3 0,-1-1 4 0,0 4 1 0,0-6 0 0,1 0-1 0,-9 0-2 16,2 0-4-16,-1-4-3 0,1 4-2 0,0-3-4 0,0-3 1 0,-7 6-4 15,5-4-3-15,-5-2-3 0,0 3-3 0,0 3-3 0,0-4-3 0,0 4-3 16,0 0 0-16,0-4-3 0,-5 8-3 0,5-2-4 0,-7 3-2 0,7-1-3 16,-7 2-7-16,7-1-9 0,-7 5-5 0,7-1-7 0,-6 2-13 0,6 4-8 15,-7-3-9-15,2 3-8 0,5 0-5 0,-8 3-3 16,2-3-2-16,1 4-1 0,-3 2-3 0,8-1 2 0,-8-1-2 0,3 2 4 0,-3 0 3 0,8 3 5 16,-5-4 7-16,0 5 6 0,5-6 6 0,0 5 4 0,-9-4 0 0,9 5 3 0,0-4 0 15,0 3 2-15,0-3 0 0,0 3 2 0,0 0 2 0,0 0 1 0,0-3 3 16,0 4 0-16,0 1 2 0,9-3 1 0,-9 2 3 0,0 0 1 0,5 5-1 15,0-5 3-15,-5-1 0 0,8 6 2 16,-8 0 2-16,5-6 0 0,3 6 1 0,0 0 1 0,-3-6-2 0,1 7 2 0,2-3 0 0,-3 2 2 0,-5-4 3 0,7 4 2 16,-1-6 3-16,1 1 5 0,0-1 2 0,0 0 6 15,-7 3 3-15,5-3 2 0,3-5 1 0,-8 5 3 0,5-3 2 0,3 3 1 16,-8-4 0-16,6 2-1 0,-6 2-2 0,0-5-2 0,5 1 1 0,-5-1-6 0,0 7-3 16,7-7 0-16,-7 1-4 0,0 5-1 0,0-4 3 0,0-1-4 0,0 4 2 0,0 1-1 15,0-6-1-15,0 7 1 0,0-1 1 0,0-1-3 0,-7 0 2 0,7 0-4 0,-5 2-2 16,5-1-7-16,-6 0-13 0,-2-1-8 0,3 6-6 0,-3-6-11 15,3 3-9-15,-2 2-10 0,0-6-15 0,0 3-15 16,1-2-13-16,-1 1-19 0,7 1-14 0,-5-7-20 0,-3 5-19 0,8-3-15 0,-6 3-17 0,1-3-19 0,5-3-23 0,0 4-19 16,-8-2-19-16,8-1-48 0,0 1-62 0,-8-1-63 0,8-4-60 0,0 0-13 15,-5 6 12-15,5-6 23 0,0 0 33 0,-8 0 36 0,3-6 40 0,5 2 41 0,-5-1 41 16,-4-4 44-16,4-1 43 0,-2-5 62 0,1 6 72 0</inkml:trace>
  <inkml:trace contextRef="#ctx0" brushRef="#br0" timeOffset="-137653.1">15488 14375 34 0,'5'-3'122'0,"-5"-3"51"0,0 1 43 0,0 5 37 0,0-4 37 0,7-2 33 0,-7 6 37 0,0-3 34 0,0-3 35 0,0-3 35 0,0 3 29 0,0 2-33 0,0-7-71 0,0 7-59 0,0-5-51 0,0-1-29 0,0 5-21 0,7-4-15 0,-7 3-14 0,0-4-17 15,0-1-14-15,5 7-19 0,-5 1-18 0,0-8-16 0,7 7-14 0,-7-2-15 16,0 6-13-16,0-6-13 0,8 6-11 0,-8 0-10 0,0-4-8 0,0 4-11 0,5 0-7 16,-5 0-8-16,0 0-6 0,8 0-6 0,-2 4-4 0,-1-4-3 0,3 0-3 15,-1 6 1-15,-1 0 1 0,0-2 0 0,1 7 3 0,-2-8 4 0,3 7 0 0,5-1 5 16,-7 3 3-16,-1-3 4 0,11 6 0 0,-11-2 3 0,2 2 2 0,5 0 1 16,-4 0 0-16,-1 0 2 0,-2 0-2 0,1 0-2 0,2-2-3 0,-8 8 0 15,5-6 0-15,-5-2-4 0,8 2-3 0,-8 0-3 0,0 0-2 0,0-2-1 16,0-2-1-16,0 4-2 0,0-5-4 0,0-1 2 0,0-5-1 0,0 7 0 15,0-7 2-15,0 1-1 0,0 1 4 0,0-3 1 0,0-3 5 0,-8 0 6 0,8 0 3 16,0 6 6-16,0-6 4 0,0 0 3 0,0 0-1 0,-5 0 3 0,5 0-1 16,-8 0 2-16,8-6-2 0,-6 6 3 0,6 0 1 0,-5-3 1 0,5-3-1 0,-7 6-1 15,7-5-1-15,-8-5-2 0,8 5-1 0,-6 1 2 0,6-5 3 16,0-1 3-16,0 4 4 0,-6-3 1 0,6-2 4 0,0-2 2 0,0 4 0 0,0-7-1 16,0 5-2-16,0-2-4 0,6-2-2 0,-6 0-2 0,6 0-3 0,-6 2-4 15,8-2 0-15,-1 0-4 0,-7 0-4 0,5 0-3 0,1 0-4 0,2 5-4 0,-3 1-8 16,3 0-1-16,-3-1-5 0,2 5-1 0,0-4-6 0,0 3-2 0,-1 6-3 15,1-6 0-15,-1 6-5 0,1-4-3 0,-1 4 2 0,7 4-2 0,-5-4 1 16,-3 6 0-16,3 0 2 0,2-3 3 0,-1 3 3 0,3 3 4 0,-6 1 4 16,8-1 6-16,-7 2 1 0,-2 4 3 0,3-2 2 0,3 2 0 0,-3 0 0 15,-1 0 0-15,-2-1-5 0,-5 0-3 0,9 1-8 0,-4 6-8 0,-5-8-7 0,0 2-11 16,0 0-10-16,5 0-11 0,-5-6-11 0,0 6-12 0,0 1-11 0,0-7-13 16,0 0-14-16,0 1-12 0,0-5-13 0,0 4-13 0,0 3-11 0,0-8-10 15,0 1-11-15,0-1-5 0,0 2-6 0,0-3-12 0,0 3-13 0,8 0-28 16,-8-6-33-16,0 3-35 0,0-3-36 0,0 0-23 0,0 0-16 0,0 6 8 0,0-6 20 0,0 0 27 15,0 0 24-15,0 0 31 0,0 0 29 0,0 0 33 16,5 0 37-16,-5-6 44 0,8 6 45 0</inkml:trace>
  <inkml:trace contextRef="#ctx0" brushRef="#br0" timeOffset="-137304.75">16034 14494 21 0,'7'-15'117'0,"-2"5"65"0,-5-4 54 0,7-2 51 0,-7 7 50 0,9-6 45 0,-9 2 41 0,0 2 43 15,5-5 44-15,-5 7 38 0,0 0 39 0,0 0-20 0,0 3-55 0,0-3-62 0,0 3-67 0,0 2-44 0,0 4-36 0,0-6-33 0,0 6-32 0,0 0-29 0,0 0-27 0,0 0-30 0,0 0-27 0,0 0-29 0,0 0-25 0,0 0-23 0,0 0-25 0,0 0-20 0,0 0-20 0,0 0-13 0,-5 0-7 0,5 6-3 16,0-2-1-16,0 2-1 0,-9-1 2 0,9 5 3 0,0-1 4 0,0 0 2 0,-7 6 5 0,7 0 5 0,0-5 5 16,0 4 5-16,0 2 6 0,0-1-1 0,0-2 0 0,0 2 0 0,7 0-5 0,-7 0 0 15,0-2-1-15,9 2 2 0,-4 0-3 0,-5-4 1 0,6 2 1 0,1-3 0 16,-2 1-2-16,4 4 2 0,-4-6 1 0,2-5-2 0,4 5 2 0,-3-3 2 16,0 3 4-16,-3-3 4 0,8 0 0 0,-7-6 7 0,2 4 4 0,-1-4 5 15,-2 0 1-15,1 0 8 0,2-4 3 0,-3 4 4 0,-5-6 3 0,8 0 5 16,-1 3 2-16,-1-3 3 0,0-3-1 0,-1-1 1 0,2 1-1 0,1-6 0 15,-8 4-4-15,6-4-3 0,1 2-2 0,-1-8-5 0,-6 6-4 0,5-4-4 0,-5 0-5 16,8-1-4-16,-8 1-5 0,8-2-2 16,-8-1-3-16,0 7-2 0,5-6-4 0,-5 6-3 0,0-3-6 0,0 8-6 15,0-1-13-15,6 2-13 0,-6 5-12 0,0-2-19 0,0 6-20 0,0 0-27 0,0 0-28 0,0 0-28 16,0 0-23-16,-6 0-29 0,6 0-27 0,-5 6-26 0,5-2-26 16,0 5-46-16,-8 2-52 0,8-1-67 0,-8-1-70 0,8 0-16 0,-5 6 15 0,5-6 31 0,0 7 39 0,-6-5 42 15,6 2 39-15,0-4 43 0,0 3 43 0,0-9 44 0,0 9 45 0,0-3 59 0,6-5 65 16</inkml:trace>
  <inkml:trace contextRef="#ctx0" brushRef="#br0" timeOffset="-136561.65">16366 14509 0 0,'7'-6'1'16,"-7"3"100"-16,0-3 73 0,0 0 54 0,0 2 49 0,0-1 45 0,0-1 43 0,0 2 41 15,-7-5 38-15,7 4 42 0,0-5 36 0,0 1 38 0,0 3 34 0,0-4-66 16,0 0-124-16,-7 2-68 0,7 2-43 0,0-3-32 0,0-3-27 0,0 3-24 16,0 0-22-16,0 0-23 0,0 3-20 0,0-3-16 0,0-1-14 15,0-1-17-15,0 2-19 0,0-1-12 0,7 6-15 0,-7-7-4 0,0 8-7 0,0-3-5 16,0 0-5-16,0 2-5 0,7-1-7 0,-7-1-4 0,0 6-8 0,0 0-8 15,5 0-12-15,-5 0-1 0,8 0-2 16,-1 0 1-16,-2 6-2 0,4-1-1 0,-4-1 1 0,0 2-2 0,3 0 2 0,5 3 2 0,-7 0 3 0,7 6 5 0,0-6 3 16,-6 7 4-16,6-1 2 0,-6-2 1 0,0 1-1 0,6 2 0 0,-8-1-4 15,1-1-5-15,-6 2-9 0,8-1-9 0,-3-2-6 0,-5 2-9 0,7 0-9 16,-7-6-7-16,0 6-7 0,0 0-2 0,9-6-2 0,-9 1 0 0,0 1-3 0,0-3 3 16,0 3 2-16,5-2 5 0,-5-3 9 0,0-3 6 0,0 3 9 0,0-6 8 15,0 6 11-15,-5-2 10 0,5-4 11 0,0 5 9 0,0-5 4 16,0 0 7-16,0 0 5 0,-9 0 2 0,9 0 3 0,-7 0 1 0,7 0 1 0,-5-5 2 0,-3 5 0 15,8-4-1-15,-6-2-2 0,1 0-1 0,5 3-6 0,-8-3-3 16,8-3 0-16,-5 3-5 0,5 1 0 0,-7-3-1 0,7 3 3 0,-7-5-2 0,7-1 2 16,0 1-3-16,0 1 1 15,-7 0-2-15,7-6 0 0,0 5-3 0,0-1 1 0,0-2-3 0,7-2-4 0,-7 6-3 0,0-7-1 0,7 2-4 0,0 4-2 0,-7-5-1 16,5 0-4-16,3 0-1 0,-3 6 0 0,1 0-2 0,2-7-1 0,-3 11-1 31,2-4 0-31,2-1 0 0,-4 6-2 0,1-1 0 0,1-1 2 0,-2 3-4 0,4 3-2 0,-4 0-2 0,2 0 1 0,6 0-2 0,-13 0 2 0,6 3-1 0,7 3 0 16,-13-6 1-16,5 9 2 0,9-3 0 0,-7 3 3 0,-7 0 1 0,8 1 3 15,-3 1 0-15,2-1 4 0,-7 3 0 0,7-2-1 0,-7 4 0 0,5-6 1 0,-5 5-4 16,0-4 0-16,0 6-4 0,0-7 1 0,0 6-5 0,0-6-2 0,0 1-3 16,0-1-2-16,0 3-3 15,0-3 1-15,0 0-1 0,0 0-1 0,0-3-3 16,0 3 3-16,0-3-1 0,0-2 0 0,0 2 3 0,0-1 3 0,-5-1 2 16,5-4 7-16,0 0 6 0,0 4 3 0,0-4 6 0,-7 0 6 0,7 0 5 15,0 5 5-15,-7-5 4 0,7-5 2 0,-5 5 2 0,5 0 2 0,-8-4 0 16,8 0 0-16,-7-1 0 0,7-1-1 0,-5 2-2 0,-4-7 0 0,9 1-3 0,-5 5 0 15,0-4 2-15,5-1 1 0,-8 1 5 0,8-1 3 0,-6-1 2 0,6 2 1 16,0 0 3-16,0-7 0 0,0 7 2 0,0-6-1 0,0 6 2 0,0-6 0 0,0-1 0 16,0 2 0-16,6 1-2 0,-6-2-3 0,8-1-2 0,-3 2-6 0,-5 0-2 15,5 0-5-15,4-2 0 0,-4 1-6 0,2 1-2 0,6-2-1 0,-6 7-4 0,5 0-6 16,-4-1-3-16,5 1-3 0,-7-3-2 0,6 9-3 0,-3-3-2 0,3 6 1 16,-1-5-2-16,5 10 1 0,-11-5-1 0,8 6 2 0,1-3 1 0,-2 4 0 15,0 2 3-15,-5 0 2 0,6 1 0 0,1 0 3 0,-9 6 1 0,10-1 1 16,-9-8 1-16,0 14 1 0,1-6 2 0,6 0 0 0,-13-2 3 0,8 8 0 0,-3-6-1 15,-5-2 1-15,0 7 0 0,6-5-3 0,-6-1-1 0,0 6-2 16,0-5-5-16,0 0-8 0,0-2-4 0,0 2-10 0,0-3-5 0,0 1-10 0,0-4-8 16,0 2-7-16,0-2-14 0,0 1-12 0,0-4-12 0,0-1-16 0,0-1-15 15,0 0-19-15,0 1-14 0,0-5-17 0,-6 0-18 0,6 0-19 0,0 6-30 0,-5-6-37 16,-3 0-97-16,8 0-122 0,-8-6-43 0,3 6-8 0,-2-5 15 16,1-3 23-16,6 3 30 0,-6-5 36 0,-1-1 37 0,-1-4 41 0,3 2 42 0,5-8 43 0,0 2 57 15,-6 1 62-15</inkml:trace>
  <inkml:trace contextRef="#ctx0" brushRef="#br0" timeOffset="-136308.18">17011 14010 0 0,'12'-6'1'0,"3"2"110"0,-10 4 75 0,2-5 56 0,5-1 48 0,-4 3 43 0,-3-3 38 0,3 2 33 0,-2-1 32 0,-6 5 29 0,7-4 27 0,-1 4 30 0,-6-5 29 0,8 5-72 0,-8 0-129 0,0 0-74 0,0 0-47 0,0 0-35 0,0 0-26 0,0 0-22 0,0 0-17 0,0 0-16 0,0 0-16 0,0 0-14 0,0 0-13 0,0 0-19 16,0 0-19-16,0 0-14 0,0 0-18 0,0 0 0 0,0 5 2 0,5-1 6 15,-5 1 4-15,0-1 6 0,0 5 4 0,8-3 7 0,-8 3 5 0,5 7 6 0,-5-7 7 16,5 6 9-16,4-1 5 0,-4 2 6 0,2 3 4 0,1-5-2 0,4 7-11 16,-5-2-8-16,-2-4-8 0,8 4-7 0,-5 0-7 0,5 1-2 0,-8 1-8 0,9-3-2 15,-9 1-3-15,3 2-1 0,-3-8-5 0,3 8-5 16,0-6-14-16,-8 3-17 0,5-3-25 0,-5 0-33 0,-5-1-36 0,5 0-48 0,-8 1-50 0,0-3-80 16,3 1-94-16,-8-4-96 0,8 2-92 0,-9-1-35 0,1-1-5 0,5 1 14 15,-5-5 27-15,1-1 38 0,0 1 43 0,-3 1 53 0,1-2 55 0,4-4 64 0,-3 0 64 0,-1 0 79 16,1 0 81-16</inkml:trace>
  <inkml:trace contextRef="#ctx0" brushRef="#br0" timeOffset="-97557.35">15175 581 0 0,'0'0'8'0,"0"-4"51"0,0-1 27 0,0 1 28 0,0-1 27 0,0 1 28 0,0-2 27 0,0 0 28 0,0 6 24 0,0-3 26 0,0-3 24 0,0 0 0 0,0 3-17 0,-9-3-19 0,9 2-15 0,0-1-8 0,0 1-6 15,0-1-9-15,0-2-11 0,0 4-12 0,0-3-11 0,0 1-9 0,-5 1-9 0,5-2-8 16,0 6-8-16,0-5-8 0,0 1-8 0,0 4-8 0,0-5-11 0,0 5-8 16,0-4-8-16,0 4-10 0,0 0-11 0,0 0-9 0,0 0-9 0,0-6-11 15,0 6-11-15,0 0-11 0,0 0-9 0,0 0-10 0,0 0-8 0,0 0-4 16,0 6-4-16,0-2-2 0,0 1 2 0,-5-1 1 0,5 7 2 0,0-2 1 0,0 0 3 15,0 7 4-15,0-1 0 0,-8 3 7 0,8 3 5 0,0-2 1 0,-5 2 1 16,5 1 1-16,0-2 0 0,-8 5-5 0,8-6-3 0,0 2-4 0,0 3-3 16,0-6-5-16,-6-2-2 0,6 2-1 0,0-3 1 15,0 6 0-15,0-8-1 0,0 2 2 0,6-3-1 0,-6 2-6 0,0-4-5 0,0 3-17 0,0-2-21 0,8-1-23 16,-8-1-28-16,5-4-33 0,-5 5-30 0,8-1-51 0,-8-4-55 0,0 5-79 16,5-4-87-16,-5 3-46 0,5-3-30 0,-5-2 3 0,0-1 13 0,0-3 31 0,0 0 35 15,0 6 40-15,0-6 41 0,0 5 47 0,0-5 48 0,-5-5 56 0,0 5 59 16</inkml:trace>
  <inkml:trace contextRef="#ctx0" brushRef="#br0" timeOffset="-97225.28">14843 855 0 0,'-13'0'10'0,"-1"0"126"15,1 0 77-15,5 5 56 0,-3-5 43 0,4-5 41 0,2 5 37 0,-4 0 34 16,2-4 32-16,2 4 29 0,-1-5 25 0,6-1 27 0,0 6 23 0,0 0-89 0,0 0-156 16,0-4-87-16,0 0-47 0,0-1-30 0,6 0-14 0,-6 1-18 0,5-2-15 15,-5 0-12-15,7 2-12 0,2-7-5 0,-4 8-5 0,8-7-6 0,-8 1-7 16,11 3-7-16,-5-4-5 0,2 0-7 0,2 0-6 0,2 6-5 0,3-5-4 0,-6-3-3 15,7 9-3-15,-3-8-2 0,3 7-6 0,3-2-18 0,-4 1-24 0,0 5-38 16,0-4-36-16,-1 4-49 0,7 0-48 0,-7 0-80 0,1 0-93 0,-1 0-86 0,8 4-81 16,-7 1-30-16,-9-5-2 0,9 6 10 0,0-2 18 0,-8 1 35 0,2 1 43 0,-1-3 52 15,0 4 54-15,-5-7 61 0,-3 5 62 0,1-5 76 0,2 0 79 0</inkml:trace>
  <inkml:trace contextRef="#ctx0" brushRef="#br0" timeOffset="-97020.75">15532 753 0 0,'8'0'13'0,"-8"0"126"16,0 0 70-16,6-5 50 0,-6 0 42 0,0 1 43 0,0-2 39 0,0 2 42 0,0-1 38 0,0 1 40 0,0-8 37 0,-6 9 34 15,6-3 31-15,0 1-84 0,0 1-156 0,0 4-75 0,0 0-34 0,0-6-23 16,0 6-20-16,0 0-24 0,0 0-27 0,0 0-25 0,0 0-23 0,0 0-26 16,0 0-22-16,0 0-19 0,0 0-20 0,0 0-14 0,0 0-13 0,-8 6-7 15,8-2-2-15,0 7-2 0,8-8 3 0,-8 13 3 0,0-7 4 0,0 6 4 0,0 0 0 16,6 4-1-16,-6 1-6 0,0 0-6 0,0-2-8 0,0 2-11 0,5-4-14 0,-5 2-22 15,0 3-20-15,8-6-23 0,-8-2-25 0,0 2-30 16,7 0-33-16,-7-5-31 0,0 5-28 0,6-6-39 0,-6 0-37 0,0 3-61 0,6-3-64 0,-6-3-42 16,0 3-23-16,7-5 4 15,-7 5 24-15,5-4 31 0,-5-5 37 0,0 0 40 0,0 0 44 0,0 0 44 0,0 0 43 0,0 0 52 0,0-9 54 0,-5 4 63 0,5-5 76 0</inkml:trace>
  <inkml:trace contextRef="#ctx0" brushRef="#br0" timeOffset="-96941.27">15540 705 0 0,'0'-11'4'0,"0"1"112"16,0 1 67-16,0 0 46 0,0 3 35 0,0-4 34 0,0 1 32 0,0-2 29 16,0 2 30-16,0 0 26 0,0-1 23 0,0 4 22 15,0-3 19-15,6 3-85 0,-6 2-144 0,0-1-79 0,0 1-44 0,0-1-27 16,0 5-24-16,0-4-33 0,0 4-41 0,0 0-44 0,5-6-46 0,-5 6-65 0,0 0-71 0,8 6-87 16,-8-6-88-16,7 4-38 0,-1 1-9 0,0-1 6 0,1 1 14 0,-2-1 21 0,-5 2 25 0,8-1 34 0,0-1 42 0,-3 2 43 0,-5-6 48 15,6 6 58-15,-6-6 64 0</inkml:trace>
  <inkml:trace contextRef="#ctx0" brushRef="#br0" timeOffset="-95899.73">15838 791 57 0,'8'-3'146'0,"-8"-7"53"0,0 5 44 0,0 1 37 0,0-2 37 0,0-4 34 0,-8 5 33 0,8 0 33 0,0-5 29 0,0 6 31 0,0-1 24 0,-6-4-49 0,6 2-92 0,0 4-70 0,0-3-57 0,0 1-31 0,0 1-20 0,0-2-17 0,0 6-14 0,0-5-14 16,0 5-16-16,0-4-14 0,0 4-13 0,0 0-12 0,0 0-12 0,0 0-12 0,0 0-14 0,0 0-17 15,0 0-16-15,0 0-17 0,0 0-15 0,0 0-11 0,0 0-9 0,0 0-5 0,0 0-2 16,0 0-3-16,6 4-3 0,2 1 0 0,-2 1 2 0,-6 3 3 0,12 0 6 15,-4 3 8-15,-2 1 8 0,-1-3 14 0,10 10 10 0,-10-5 6 0,9 4 7 16,-9 2 1-16,3-3 0 0,-3 1-3 0,9 7-3 0,-7-7-3 0,-1 6-4 16,-6-7-5-16,8 2-8 0,-3 0-3 0,-5-2-6 0,8 3-4 0,-8-6-6 0,0 0-3 15,0-2-7-15,0-2-1 0,0 4-2 0,0-5 2 0,0-6 2 0,0 5 5 16,0-4 6-16,0 1 8 0,-8-2 10 0,8-4 6 0,-5 5 9 0,5-5 6 16,-8 0 5-16,8 0 8 0,-6 0 6 0,6 0 4 0,-7 0 2 0,1-5 2 15,-2 1 1-15,3-2 2 0,-3 1 1 0,3 1 4 0,0-1 1 0,-4-5 1 16,4 1 1-16,-2-1 1 0,7 4 1 0,-8-8-2 0,3 4 2 0,5 1-3 0,-6-6 0 15,6 0-2-15,0 2 0 0,0-8-4 0,-8 6-2 0,8-4-7 0,8-1-4 16,-8 5-5-16,0-4-5 0,0 1-3 0,6-3-5 0,-1 7 0 0,-5 0-4 0,8-2 0 16,-1 2-1-16,-2 4 1 0,4 1-2 0,-4-3-1 0,0 3 0 0,3 4-1 15,-3 1-2-15,3-2 2 0,5 6-3 0,1-4 2 0,-9 4-2 0,8 0-2 16,1 0 0-16,6 4-2 0,-8-4 2 0,0 10 0 0,4-5 1 0,2 0-1 16,-4 5-4-16,-2 0 0 0,-1-1 2 0,5 6-1 0,-4-6 2 0,0 7 2 15,3-6 0-15,-10 4 2 0,9-5 2 0,-9 6 1 0,3-4 0 0,-1 2 1 0,-1-3 0 16,-6 1 2-16,6 4 1 0,-6-6-2 0,5-5-6 0,-5 6-3 0,0 0-3 15,7-6-5-15,-7 2 1 0,0 0-2 0,0-2 0 0,0 1 3 0,-7 1 4 0,7-6 4 16,0 4 6-16,-5-4 6 0,5 3 3 0,-6-3 9 0,0 0 4 0,-1 0 8 16,-1 0 6-16,3 0 2 0,-3 0 2 0,2-3 3 15,-6 3 2-15,4-4 0 0,2 4-4 0,0-6-3 0,-1 1-6 0,2 1-4 0,-3-2-4 0,0 0-5 16,8 2 0-16,-5-1-5 0,-1 0-1 0,6-5-4 16,-7 6 1-16,7-5 0 0,0 4 4 0,-5-5-2 0,5-1 1 0,0 1-2 0,0 1-2 15,0 0 3-15,0 0-1 0,5-7 1 0,-5 5 1 0,7-2 0 0,-7 4-1 0,6-7 3 16,-1 2-1-16,3-1 0 0,0-1-3 0,4 7 0 0,-6-6-1 0,8 2 1 15,-7 1-1-15,4 3-2 0,2 0-2 0,8-2 2 0,-10 3 0 0,10-3 0 16,-8 8 0-16,8-4-2 0,-3 2-2 0,8 1-1 0,-7 4-4 0,1 0-1 0,-8 4-2 16,8-4 1-16,-1 5-1 0,-5 2-1 0,-1 2 2 0,0-4-1 0,0 3 1 0,-6 3 1 15,6-2 1-15,-6 0 1 0,0 7 3 0,-2-7 1 0,3 6 1 0,-8 0 2 0,5 0 2 16,-5-2-3-16,0 2-2 0,6 1-8 0,-6-2-13 0,0 5-16 0,-6-4-21 16,6 0-18-16,0 0-18 0,-5 0-23 0,-3 0-27 0,8-6-29 0,-5 5-35 0,-2 0-32 15,0-2-32-15,7 3-49 0,-7-8-60 0,1 4-70 0,-1-1-72 0,2-1-17 16,-3 3 10-16,8-3 22 0,-6 0 29 0,6-5 37 0,-7 1 39 0,7 5 44 15,0-10 47-15,0 0 44 0,0 6 46 0,0-6 59 0,7 0 64 0</inkml:trace>
  <inkml:trace contextRef="#ctx0" brushRef="#br0" timeOffset="-95425.64">16822 782 0 0,'0'-4'30'0,"-5"4"146"0,-2-5 79 0,7 1 54 0,-8-2 41 0,2 0 34 0,-1-3 28 0,7 4 27 0,-6-5 28 0,6 6 26 0,0-5 23 0,0 4 32 0,-5 5 33 0,5 0-106 0,0 0-184 0,0 0-91 0,0 0-44 0,0 0-25 0,0 0-13 0,0 0-13 0,0 0-10 0,0 0-15 0,0 0-13 0,0 0-16 0,0 0-16 0,-8 0-15 0,8 0-18 0,-8 5-13 0,8-1-11 0,0 1-8 16,-5-1-7-16,-1 2-2 0,6 3 1 0,-7-4 2 15,7 5 5-15,-5 0 5 0,-4-1 5 0,9 0 9 0,-7-3 5 0,7 3 2 0,0 3-4 16,0-3 2-16,0-4-4 0,0 3-1 0,0 3 1 0,0-2 5 0,0-2 0 0,7 2 4 16,2 0 0-16,-4-3 4 0,2 3 0 0,-1 0 4 0,-1-3-1 0,11 4 4 15,-11-5-2-15,8-1 3 0,1 1 0 0,-2-1 2 0,0 2 3 0,3-6 0 0,-2 0 3 16,-2 0 1-16,4 0 2 0,-3 0 0 0,8-6 1 0,-12 2 0 0,3 4 2 15,1-9 1-15,2 4 2 0,-7-1 0 0,4-4 3 0,-2 1-1 0,-2 0 0 0,-2 3-1 16,2-3-1-16,-7-7 0 0,7 7-2 0,-7-2 2 0,5-2 1 16,-5 4-3-16,0-7 0 0,-5 5-3 15,5-2-2-15,0 4-3 0,-7-7-2 0,0 6-3 0,2-4-5 0,-2 5-4 0,-2-6-3 0,4 4-6 0,-8 1-3 0,8 1-6 16,-9 0-4-16,7 3-2 0,-4 3-4 16,-5-4-4-16,4 7-1 0,0 0-1 0,-8 0-3 0,6 7 0 0,1-4 3 0,0 3 1 0,2-1 4 0,-10 3 2 0,8 3 0 15,0-2 2-15,0 7 1 16,0-2 3-16,-8 0-3 0,10 0 0 0,-2-2 0 0,5 1 0 0,-4 2 3 0,5 0 0 15,-6 0-2-15,6-6 3 0,2 6-3 0,-4-6 3 0,9 7 0 0,-5-7 1 16,5 0-4-16,-5 1 4 0,5 1 2 0,0 4 3 0,0-6 5 0,0 1 1 0,0-1 2 0,5 0 0 16,-5-3 3-16,5 4 4 0,4 1 2 0,3-4 0 0,-4 4 5 0,4-1 1 0,-5-1 1 0,6-3-6 15,6 3-12-15,-7 1-16 0,9-1-20 0,-10-4-26 0,10 5-24 16,-2-4-30-16,1-1-27 0,-1-1-33 0,2 2-32 0,-2-2-58 0,0-4-65 16,1 0-78-16,-1 0-73 0,2 0-22 0,-3 0 5 0,-4 0 23 0,5-4 32 0,1 4 37 15,-8-6 38-15,7-3 41 0,-6 3 42 0,1-4 43 0,-1 5 45 0,0-4 58 0,0-1 66 16</inkml:trace>
  <inkml:trace contextRef="#ctx0" brushRef="#br0" timeOffset="-94979.58">17310 782 83 0,'7'0'157'0,"0"-4"49"0,0-1 42 0,-7 1 38 0,5-2 37 0,-5 0 39 0,8 2 35 0,-3-6 36 0,-5 6 33 0,8-2 31 0,-8 2 35 0,6-5-56 0,-6 4-106 0,5-2-57 0,-5 4-35 0,0-3-21 0,7 1-12 0,-7 1-12 0,0 4-14 0,8-6-13 0,-8 6-19 0,0 0-14 0,0-5-15 0,0 5-16 0,0 0-17 0,0 0-16 0,0 0-14 0,0 0-14 0,0 0-11 0,0 0-10 15,0 0-3-15,0 0-11 0,0 0-9 0,-8 0-10 0,8 0-7 0,0 0-10 16,-7 0-7-16,7 5-8 0,0-5-6 0,-5 6-4 0,5-6-1 0,-6 4-3 16,6 1-2-16,-8 1-2 0,3-3-7 0,-3 9 0 0,3-3-3 0,-9-5 5 0,7 11 2 15,1-6 3-15,-7 3 5 0,6-3 4 0,1 1 5 0,1 4 3 0,-3-4-2 16,0 0-3-16,3 0-6 0,-3 4-2 0,3-5-4 0,5 3-6 0,-5-3-3 15,5 0-6-15,-9 0-6 0,9 6-3 0,0-9-1 0,0 9-3 0,9-6-2 16,-9 1-1-16,5-1-4 0,0 0 1 0,-5 7 2 0,13-5 4 0,-5 2 5 0,0-4 4 16,3 3 6-16,2-3 6 0,0 0 8 0,-6 1 2 0,7-1 7 0,-1-4 5 15,0 5 3-15,-2-4 5 0,4-6 6 0,-3 5 4 0,8-5 2 0,-7-5 3 16,0 5 1-16,1-6 2 0,-2 2 1 0,0-2-1 0,3-3 4 0,-3 0 1 0,0 0 0 16,3 3 3-16,-10-9-1 0,9 5 3 0,-9-1 2 0,3-2 1 15,-8-2-1-15,6 5 1 0,-6-4-3 0,0-1 3 0,7-4-2 0,-7 4-5 0,-7-4-1 16,7 5-7-16,0-7-2 0,-6 2-8 0,-2 4-10 0,3-6-18 0,-2 8-21 0,-5-2-22 15,5 0-20-15,-6 6-19 0,-1-6-19 0,1 6-18 0,0 2-16 0,0-2-20 16,-1 4-21-16,2 1-23 0,1 4-26 0,3 0-42 0,-5 0-52 0,0 4-53 16,7 1-58-16,-2 4-23 0,-4-2-8 0,6 2 11 0,-2 0 23 0,3 1 28 0,-3 4 30 15,3 2 36-15,-9-7 36 0,7 6 42 0,1 0 42 0,-1-5 54 0,7 4 58 16</inkml:trace>
  <inkml:trace contextRef="#ctx0" brushRef="#br0" timeOffset="-94588.97">17695 930 14 0,'0'-11'136'0,"0"7"81"0,0-7 59 0,0 1 48 0,-7 1 39 0,7 0 39 16,-7-7 39-16,7 7 38 0,0-2 36 0,0 3 33 0,-5-6 28 15,10 2-24-15,-5 3-53 0,0 0-97 0,0-1-120 0,7 1-64 0,-7 3-33 0,0 0-20 16,0-3-15-16,7 4-18 0,-7 1-19 0,0-2-22 0,0 6-19 0,0 0-14 16,0 0-15-16,0 0-15 0,0 0-14 0,0 0-11 0,0 0-9 0,0 0-4 15,0 0-1-15,7 6-1 0,-7-2 0 0,0 1-1 0,0 4 2 0,0 3 1 16,0-3 2-16,0 1 3 0,6 4 1 0,-6-4 7 0,0 5 4 0,0-2 2 15,0-2 2-15,0 5-6 0,0-7-6 0,0 6-5 0,0-2-9 0,0-2-5 0,0 4-7 16,7-6-2-16,-7 5-4 0,5-4-3 0,-5 0-4 0,8 0-3 0,-2 5-3 0,-1-6-2 16,10 0 2-16,-9-3 4 0,2 3 2 0,2 3 4 0,4-9 7 0,-1 3 6 15,-6-2 3-15,7 1 8 0,-1-1 3 0,-2-4 6 0,2 0 10 0,3 0 4 16,-6 0 5-16,-2-4 6 0,5-1 2 0,-5 1 3 0,3-2 5 0,2 3 7 16,-5-3 7-16,-3-3 5 0,2-3 6 0,-1 3 1 0,0 0 0 0,1-1 1 15,-7 1-2-15,8-7 0 0,-8 2-1 0,5 4-5 0,-5-10 0 0,0 5-4 0,0 2-7 16,0-8-8-16,0 6-11 0,0-4-5 0,-5 5-7 0,5-2-6 0,-8 1-5 15,8 2-6-15,-7 4-6 0,7-7-6 0,-6 6-10 0,6 6-13 0,-6-2-17 16,6 2-16-16,-7-1-17 0,7 1-21 0,-5 4-19 0,5 0-22 0,-8 0-24 0,8 4-23 16,-6-4-27-16,6 5-32 0,-7 5-36 0,7-6-45 15,-6 6-49-15,1 0-58 0,5 0-59 0,0 5-8 0,-8-1 12 0,8-4 28 0,0 5 33 0,0-2 35 16,8-2 40-16,-8 5 39 0,5-2 41 0,1-4 50 0,1-1 47 0,-1 0 57 0,7 1 62 16</inkml:trace>
  <inkml:trace contextRef="#ctx0" brushRef="#br0" timeOffset="-94336.23">18300 900 0 0,'13'-6'9'0,"-5"-3"124"15,-8 5 75-15,5-7 59 0,2 1 47 0,-7-4 45 0,0 0 42 0,0 0 41 16,0-7 42-16,0 2 40 0,0-2 37 0,0 3 36 0,0-1 34 0,0-2-81 16,0 1-148-16,0 1-78 0,0 0-42 0,0 4-30 0,0 1-17 0,0-2-20 15,0 7-20-15,0-1-25 0,0 5-24 0,0 1-24 0,0-1-23 0,0 5-24 16,0 0-23-16,0 0-26 0,0 0-24 0,0 0-16 0,0 0-13 0,0 5-8 16,0-1-8-16,0 1-4 0,0 5-2 0,0 5 0 0,0 0 1 0,0-2 4 0,0 7 5 15,0 5 8-15,0-6 8 0,0 7 11 0,0-3 12 0,0 3 6 16,0-7 0-16,0 5 3 0,0-4-1 0,0 3-1 0,0-2-3 0,0-6-6 0,0 3-12 15,6 3-15-15,-6-8-17 0,6 7-20 0,-6-4-23 0,8-1-24 0,-8-2-23 0,7 2-28 16,-7 0-27-16,5-6-31 0,-5 6-30 0,9-6-33 0,-9 1-31 0,5 1-44 16,-5-1-44-16,0-6-57 0,5 1-57 0,-5-1-9 0,0 1 17 0,0-5 28 15,0 0 34-15,0 0 39 0,0 0 41 16,0 0 42-16,0 0 44 0,0-5 47 0,-5 1 45 0,0-5 54 0,-4 3 62 0</inkml:trace>
  <inkml:trace contextRef="#ctx0" brushRef="#br0" timeOffset="-94178.86">18273 983 0 0,'-12'-10'1'0,"1"4"112"0,-5-3 76 0,5 4 56 16,3-5 50-16,-5 6 47 0,1-1 45 0,0-4 47 0,5 3 45 0,-6 2 41 0,5-2 37 0,8 1 33 0,-6 1 31 15,1-2-70-15,5 6-131 0,0 0-71 0,0 0-45 0,0-3-31 0,0 3-27 16,0 0-24-16,0-6-31 0,0 6-29 0,5-4-31 0,-5 4-20 0,6 0-17 16,-6-5-14-16,8 5-13 0,-3 0-18 0,3 0-14 0,4-6-16 0,0 6-12 15,3 0-18-15,-2 0-16 0,6 0-25 0,-6 0-26 0,5 0-37 0,-2 0-38 0,2 6-47 16,1-6-54-16,0 5-76 0,-4-5-88 0,4 4-95 0,-1-4-93 0,-4 6-34 16,6-6-6-16,-7 3 19 0,7-3 31 0,-8 0 41 0,1-3 50 0,1-3 52 15,-2 2 61-15,-4-1 61 0,-2-1 64 0,7-4 77 0,-8-4 80 0</inkml:trace>
  <inkml:trace contextRef="#ctx0" brushRef="#br0" timeOffset="-93704.73">19180 724 5 0,'7'-4'73'0,"6"-1"35"0,-7-5 23 0,-1 4 21 16,8 1 22-16,-6-5 26 16,2 5 27-16,-4 1 25 0,1-5 25 0,1 3 23 0,-2 3 22 0,-5-4-22 0,9 2-49 0,-9 1-37 0,0-1-26 0,5-1-8 15,-5 6 0-15,0-4 2 0,0 4-2 0,0-9-7 0,-5 4-10 0,5 1-11 16,0-2-6-1,-9-4-10-15,9 5-8 0,-5-1-4 0,5-3-5 0,-7 5 3 0,1-5 5 0,1 3 4 0,5-3 4 0,-9-3-3 0,2 9-6 0,2-3-4 0,5-3-5 0,-8 5-1 16,3-8-2-16,5 9 1 16,-6-3 1-16,-2 1-2 0,8 1-5 0,-5-7-8 0,-2 7-11 0,7-1-9 0,-6 1-11 0,6-2-4 0,-8 2-8 0,8-2-4 15,-6 1-6-15,6 1-5 0,-7-1-7 0,7 5-8 0,-5-6-8 0,-3 6-4 0,8-4-5 16,-6 4-8-16,1 0-5 0,-3 0-7 0,1 4-5 0,1-4 0 0,-2 6-4 31,3 3 2-31,-8-4-3 0,0 5-2 0,7 5 4 0,-7 0-2 0,0 3 1 16,0 3-1-16,-1-2 1 0,2 2 1 0,-2 1 1 0,1 5 2 0,8-5 1 15,-11 8 2-15,11-6 0 0,-1 0 1 0,-1 7 1 0,2-7 3 0,-4 4-2 0,9-1 3 16,0-5 0-16,0 5 2 0,9-3 1 0,-4 0 2 0,2 0 2 0,-1-5-5 16,-1 6-7-16,11-7-11 0,-3 3-16 0,-2 0-21 0,9-3-20 0,-1 1-25 15,-6 2-24-15,8-8-31 0,-2 7-39 0,-1-4-62 0,3-3-78 0,6 1-94 16,-9 1-96-16,3 1-36 0,-2-7-1 0,-1 6 15 0,3-10 30 0,-8 5 33 0,6-4 41 16,-6-6 41-16,0 0 43 0,0-6 50 0,1 0 55 0,-9 2 68 0,10-11 73 0</inkml:trace>
  <inkml:trace contextRef="#ctx0" brushRef="#br0" timeOffset="-91251.16">19745 650 0 0,'8'0'59'16,"-8"-5"88"-16,0 1 54 0,6-1 40 0,-6-1 35 0,0 2 28 0,7-5 25 0,-7 4 25 0,0 1 24 0,0-8 27 0,0 8 25 0,6-7-2 0,-6 7-20 0,0-1-67 0,0-4-95 0,0 5-55 0,0-2-29 0,0 0-22 0,0 3-12 0,0-3-7 16,0 6-7-16,0-6-5 0,0 3-6 0,0-3-5 0,0 2-6 0,-6-1-7 0,6 5-7 0,0-4-5 0,0-1-4 15,-7 5-5 1,7-7-3-16,-6 7-2 0,-2 0-5 0,8-3-1 0,-5 3-4 0,0-6-6 0,-3 6-7 0,-5-5-8 0,5 5-7 0,-4 0-7 0,0 0-7 16,-1 0-8-16,-1 0-9 0,2 0-3 0,-2 0 0 0,-4 5-2 0,2-5 0 15,-2 6 2-15,5-3-2 0,0-3 1 0,-6 7 1 0,6-2-3 0,-1 4 1 0,2-5-2 16,-1 2-2-16,-1-3-3 0,9 9-1 0,-11-9-3 0,11 9-4 0,-1-3-1 15,-1 0-2-15,7-5-1 0,-5 7 0 16,5-1-2-16,0 0 4 0,0-1-1 0,0 0 2 0,5 2 5 0,-5-2 5 0,7 1 2 16,-1 1 3-16,-1-3 5 0,11-3 2 0,-11 5 3 0,2 1 1 0,5-8 4 0,-4 9 2 0,4-3 1 0,2-5 3 15,-1 2 1-15,0 3 1 0,-2-4 2 0,4-1-3 0,4 8 2 0,-5-8 1 0,-2 1 3 16,1-1 0-16,6 2 4 0,-6 3-2 16,1-4 3-16,-2-1-1 0,-5 2-2 0,5 0 2 0,3-2 0 0,-9 1 1 0,2 4 0 0,-3-5 3 0,0 2-3 15,-5-1-1-15,0-1 1 0,8 1-3 0,-8 2 6 0,0-4 1 0,-8 3 3 31,8-1 3-31,0-1 1 0,-5 2 2 0,0 3 0 0,-3-5-1 0,2 1-2 0,-1 1 1 16,-6-2 2-16,6 2-1 0,-5-1 0 0,5-1-2 0,-7 1-1 0,8-5-5 16,-6 4-3-16,-2-4-4 0,7 6-2 0,-4-6-2 0,-5 0-2 0,11 0 1 0,-8 0-1 15,7 0 1-15,-9 0 0 0,10 0-3 0,-1 0 1 0,-2 0 0 0,3 0-1 16,-3-6 0-16,3 6 0 0,5 0 2 0,-7-4 0 0,7 4 1 0,0 0-1 16,-7 0-1-16,7 0-4 0,0-5-1 0,0 5-4 0,0 0-5 0,0 0-6 15,0-4-6-15,0-1-10 0,0 5-8 0,7-6-10 0,-7 6-10 0,0-4-12 16,0 4-14-16,7-6-14 0,-7 6-18 0,0 0-19 0,0 0-20 0,5-5-20 15,-5 5-18-15,0 0-21 0,8 0-23 0,-8 0-37 0,5 0-42 0,3-4-51 0,-8 4-49 16,6 0-24-16,-1 0-13 0,3 0 15 0,-1 0 22 0,-1 0 31 0,1-6 34 0,4 6 35 16,-2-3 36-16,3 3 38 0,-6 0 41 0,7-6 49 0,-5 6 52 0</inkml:trace>
  <inkml:trace contextRef="#ctx0" brushRef="#br0" timeOffset="-90446.7">19940 909 0 0,'0'0'5'0,"8"-9"113"0,-8 3 66 0,0 3 45 0,0-7 35 0,0 5 34 0,0-4 36 0,0-3 35 0,0 3 35 0,-8 3 32 0,8-2 32 0,0-2 28 0,0 0 27 0,0 4-76 0,0-3-139 0,-5 3-67 0,5 3-29 0,0-7-15 0,0 10-6 0,-6-5-13 0,6 1-15 0,0-2-18 0,-7 6-18 0,7 0-17 16,0-6-15-16,0 6-12 0,0 0-14 0,0 0-9 0,0 0-14 0,0 0-7 0,0 0-13 16,0 0-10-16,-5 0-5 0,5 0-6 0,0 6-3 0,-9 0-4 0,9-6-3 15,0 4-1-15,-5 1-3 0,5-1 2 0,0 2-2 0,0-3 0 0,-7 8-1 0,7-7 4 16,0 2-1-16,0 4 0 0,0-5 2 0,0 4-1 0,7-5 0 0,-7 7 1 15,0-7-2-15,5 1-1 0,4 5 1 0,-4-4 0 0,2-1 1 0,4-1 2 16,-3 2 3-16,5-3 0 0,1 3 1 0,-2-6 1 0,1 4-1 0,1-4 1 16,-1 0 1-16,6 0 3 0,-7 0 3 0,2 0 2 0,4-4 1 0,-2-2 2 15,-5 3 1-15,2-3 1 0,2 2-2 0,-4-1 5 0,2-4 1 0,-5 2 3 0,-3-2 2 16,9 4 0-16,-9-5 3 0,-5 1-2 0,8 4 0 0,-8-5 2 0,7 0-3 0,-7-4-2 16,0 4-4-16,-7 1-2 0,7-7-3 0,-8 2-3 0,8 4-5 0,-5-4-3 15,-1-2-2-15,-7 1-3 0,5 2-4 0,-5 2-2 0,2-4-2 0,-4 6-5 16,2-1-1-16,2 1-3 0,-5 0 1 0,-2-3-1 0,4 12 0 0,2-4-1 15,-2-1-2-15,1 5-2 0,1 5 0 0,0-1-1 0,-3-4 0 0,2 12 0 16,7-3 2-16,-7-5-1 0,5 5 1 0,-3 6 1 0,4 0 2 0,2-4-2 0,-4 2 0 16,4-3 0-16,5 4 1 0,-7 2 3 0,7-1 1 0,-6-6 2 0,6 6-2 15,0 0 4-15,6-5-1 0,-6 4 2 0,7-4 4 0,-7 5 0 16,5-6 0-16,9 6 3 0,-7-6 2 0,4 1 2 0,-3 1 1 0,5-1 1 16,6 3 0-16,-4-2 0 0,4-1 2 0,-1-5-1 0,1 4 1 0,9-5-2 0,-8 6 1 15,5-5 0-15,1-5 2 0,-7 5 0 0,8-5 1 0,-1 0 0 0,0 0 1 0,0-5 2 16,0 0 0-16,-6 1 2 0,6-2 1 0,-1 2 1 0,-5-1 3 0,0-4 3 15,-1 3 3-15,-6-4 4 0,5 5 4 0,-4-5 3 0,1 1 5 0,-10 0 5 0,2 0 4 16,0-3 3-16,-2 3 2 0,3-5 4 0,-2 0 4 0,1-2 1 0,-7 2-3 0,0-1 2 16,0-1-3-16,0-2-5 0,0 3-3 0,-7-4-4 0,7-2-2 0,-6 3-7 15,-2 2-3-15,8-4-5 0,-5 7-9 0,-2-2-5 0,0 0-8 0,2 5-6 16,-10 1-3-16,10 0-5 0,-4-3-4 0,4 9-6 0,0-3-5 0,-3 0-5 16,3 6-7-16,-3-3-2 0,2 6-2 0,6-3-2 0,-7 0 3 0,1 6-2 15,-1 3-1-15,1-3-1 0,-1 0 1 0,1 3 2 0,6 0 3 0,-7 1 4 16,7-1 5-16,-7 3 4 0,7 1 7 0,-7-4 0 0,7 2 3 0,0 5-1 15,0-7 0-15,0 4 2 0,0 2 4 0,0-4 4 0,0-1 1 0,0 4 1 0,7-4 3 16,0-1-2-16,-7 6 1 0,7-5 1 0,6-1-2 0,-7 6 2 0,1-6 0 16,6 3 3-16,-7 2 2 0,7-6 1 0,0 3-2 0,1-2 5 0,-9 1 2 0,10-4 4 15,-3-1 6-15,-5 5 7 0,6-10 9 0,-7 3 7 16,7 3 6-16,-8-6 5 0,2 0 1 0,2 0 4 0,-4 4-1 0,1-4 0 0,-6 0-1 0,7 0-1 16,-7 0-2-16,0 0-9 0,0 0-6 0,5 0-7 0,-5 0-11 0,0 0-3 15,0 5-6-15,0-5-1 0,0 0-2 0,0 0 0 0,0 10-1 0,0-4 2 0,0-1 3 16,0-1 1-16,0 5 0 0,0-3 4 0,0 3 0 0,0 0 4 0,0 3-2 15,0 3 2-15,-5-2-4 0,5-4 2 0,0 6-6 0,0 0 1 16,-7 0-2-16,7 4-3 0,0-4-1 0,0 0 0 0,0 0-1 0,0 0-5 16,0-2-7-16,0 2-14 0,0-6-17 0,0 6-18 0,0 1-12 0,0-7-21 0,0 6-19 15,0-6-28-15,0 3-28 0,0 1-33 0,0-4-35 0,0 2-37 0,0-2-36 16,0 1-59-16,0 0-69 0,-6-1-64 0,6 2-62 0,-5-7-13 0,5 7 9 0,-9-8 24 16,2 4 37-16,2-4 39 0,5 3 46 0,-6-6 48 0,-1 0 49 0,1 0 50 0,-2-6 51 15,8 3 64-15,-5-4 69 0</inkml:trace>
  <inkml:trace contextRef="#ctx0" brushRef="#br0" timeOffset="-89752.27">20841 763 42 0,'-6'-6'123'0,"6"2"48"15,0-1 37-15,-8 0 34 0,3 1 33 0,5-2 32 0,-7 2 33 0,7-1 32 0,-8 1 33 0,2-1 29 0,6-5 30 0,-6 4-42 0,6 1-79 0,-7 1-54 0,7-2-41 0,0 1-24 0,0 1-11 0,-5 0-9 0,5-1-12 0,0 5-11 0,0-6-16 16,0 6-13-16,0-3-16 0,0 3-12 0,0-7-17 0,0 7-12 0,0 0-14 16,5-5-15-16,-5 5-13 0,0 0-17 0,0 0-20 0,0 0-18 0,0 0-19 15,0 0-14-15,0 0-12 0,0 5-5 16,7-5-2-16,-7 7-4 0,0-4 1 0,6 3-2 0,0-1 3 0,2 3 3 16,-1 3 7-16,-2-2 8 0,3 7 10 0,-2-2 13 0,7-4 7 0,-6 4 9 0,-1 2 3 0,7-3 3 0,-8 7 4 0,3-4 2 15,-2-2-1-15,1 0 0 16,-1 0 2-16,-1 2 1 0,3-1 1 0,0-2-1 0,-3 2-3 0,-5-4 0 0,8 2 0 0,-8 2-3 15,5-6-1-15,-5 3-6 0,5 3-9 0,-5-11-4 0,9 5-4 0,-9-4-3 16,0 5-2-16,0-4-1 0,0-3-1 0,0-3 5 0,0 0 2 0,0 0 6 16,0 0 6-16,0 0 7 0,0 6 3 0,0-6 7 0,-9 0 3 0,9 0 6 0,-5 0 5 0,5-6 4 15,-5 6 1-15,-3-3 1 0,3-3-2 0,-3 0 0 0,8 2-7 0,-8-1-3 16,3-1-1-16,-8-1-1 0,13-4 0 0,-14 1 1 0,9 0 3 16,5-4 2-16,-7 4 1 0,1-4 2 0,0-2 2 0,-1-2 1 0,-1 3 5 0,8-1 4 0,-5-4 3 15,5 7-3-15,0-8-5 0,0 6-2 0,0-3-4 0,0-2-1 0,0 6-2 0,5-1-2 16,-5-4-5-16,8 4 0 0,-8 0-3 0,7 6-5 0,-7 0-3 0,6-3-5 0,0 3-5 31,-6-1-3-31,7 5 0 0,-2 1 0 0,3-1-2 0,-2 1-2 0,1-2-5 0,4 6-2 0,-3 0 1 0,5 0-4 0,-5 0-1 0,2 6-2 0,4-2 0 0,-1 1-2 16,0-1 3-16,7 5 0 0,-6 2 5 0,-1-2 2 0,1 7 1 0,-4-7 4 31,3 6 4-31,-5-6 1 0,5 7 2 0,1-2 5 0,-9 0 3 0,2 0 6 0,-1 2 2 0,1-1-1 0,-7-1 1 0,7-4-5 0,-7 5-9 0,7-2-10 16,-7-2-11-16,0 5-10 0,0-7-15 0,0 6-13 0,0-6-18 0,0 0-23 15,-7 1-23-15,7 1-34 0,0-2-34 16,-7 5-36-16,7-4-37 0,-7 0-60 0,7 0-75 15,0 1-58-15,-6-4-49 0,6-1-8 0,-7 3 12 0,7 3 22 0,0-9 29 0,0 9 36 16,0-12 38-16,0 3 44 0,0 3 48 0,0-6 48 0,7 0 50 0,-1 0 65 16,-6 0 79-16</inkml:trace>
  <inkml:trace contextRef="#ctx0" brushRef="#br0" timeOffset="-89357.94">21420 763 7 0,'8'-6'98'0,"-8"2"61"0,5-6 42 0,-5 6 37 0,7-2 29 0,-7 2 33 0,6-5 27 0,-6 4 34 0,0-5 30 0,0 4 30 0,0 1 30 0,0 1-19 0,6-7-44 0,-6 11-59 0,0-4-70 0,0 4-35 0,0-4-21 0,0 4-13 16,0-5-7-16,0 5-12 0,0 0-12 0,-6-6-16 0,6 6-14 0,0 0-16 0,0 0-17 0,0 0-15 0,0 0-17 0,0 0-18 0,0 0-17 0,-6 6-17 15,6-6-16-15,0 0-9 0,-7 0-8 0,7 5-4 0,0-1-6 0,0 0-2 0,-5 1-3 16,5 1-1-16,0 3 0 0,0-3 2 0,0 4 3 0,0 4 5 0,0-4 4 0,0-1 10 15,0 6 8-15,0-5 5 0,0 5 2 0,0-6 2 0,5 6 0 0,-5-5-3 16,7 4 0-16,-1-4 0 0,-6-1 1 0,6 3 3 0,2-3 1 0,4 0 0 16,-6-3 0-16,7 3 2 0,-5 0-2 0,4-3 4 0,0-2 2 0,-4 2 3 15,5-1 2-15,0-1 4 0,0 1 7 0,0-5 4 0,0 0 7 0,1 0 6 16,-2 0 4-16,2-5 7 0,-1 1 4 0,-8-1 8 0,9 5 7 0,-9-10 2 16,3 4 1-16,-1 1-3 0,-2-5-3 0,4 1-2 0,-4 5-2 0,-5-7-5 15,5 1-10-15,-5-4-6 0,8 4-6 0,-8-4-11 0,0-2-5 0,0 1-15 0,-8 2-13 16,8-2-10-16,0-5-6 0,-5 6-9 0,5-7-11 0,0 3-16 0,-5 3-14 15,-4 0-17-15,9 0-14 0,-5 0-14 0,5 2-15 0,-7 4-11 16,7-3-12-16,0 8-22 0,-8-1-21 0,8-1-51 0,0 6-58 0,0 0-51 0,0 0-48 0,0 6-46 16,-5-1-45-16,5-1-4 0,0 2 14 0,0 4 20 0,-6-1 28 0,6 0 30 15,0 2 32-15,-8 5 42 0,8-7 47 0,0 4 58 0,0-2 62 0,0 4 56 0,0-5 68 0</inkml:trace>
  <inkml:trace contextRef="#ctx0" brushRef="#br0" timeOffset="-88662.69">21778 832 0 0,'0'0'6'0,"0"-5"119"0,-5 5 70 0,5-5 48 0,0 1 38 0,-8-2 34 0,8 0 34 16,-5 2 35-16,5-7 30 0,0-2 29 0,0 4 26 0,0-3 27 0,0 3 26 16,-8 0-85-16,8-1-145 0,0 1-76 0,0-3-40 0,0 3-20 0,0 0-7 15,0 3-12-15,8-3-13 0,-8 0-12 0,0 3-12 0,5 3-11 0,-5-9-8 16,0 8-9-16,8-1-7 0,-8-1-9 0,5 6-7 0,2-4-7 0,0 4-7 16,-2-5-7-16,-5 5-7 0,7 0-7 0,6 5-5 0,-6-5-6 0,0 4-4 15,-2-4-6-15,2 6-6 0,7 3 0 0,-8-4-1 0,1 5 3 0,7 1 1 0,-9-3 4 16,2 3 1-16,-1-2 2 0,7 7 2 0,-5-2 2 0,-3-4 2 0,1 4 2 15,1-4 0-15,-1 5 3 0,-6-2 2 0,8-2 2 0,-1-1-5 0,-7 5-7 16,0-6-10-16,5 6-9 0,-5-6-11 0,0 1-10 0,0 1-8 0,0-1-8 16,0-1-5-16,0-5-5 0,0 7-2 0,-5-7-1 0,5 2 1 0,0-1 2 0,0-1 2 15,-7 1 7-15,7-5 9 0,-8 4 8 0,2-4 11 0,6 0 10 16,-7 0 9-16,1 6 9 0,6-6 8 0,-5 0 5 0,-3-6 6 0,8 6 3 0,-8 0 3 16,3-4 3-16,5 4 7 0,-6 0 0 0,-1-5 0 0,7 1-4 15,-5-1-2-15,5-1-4 0,-9 2 1 0,9-7-1 0,-5 7-1 0,-2-5 4 16,7-1 6-16,0-1 1 0,-6 1-3 0,6 1-8 0,-5-6-7 0,5 6-1 0,0-6 2 0,0-6 2 15,5 8 7-15,-5-2 0 0,0-5 0 0,6 6 2 0,-6-7-2 0,7 3-4 16,-2-1-8-16,4 5-3 0,-4-7-1 0,8 6 0 0,-8 2 1 0,3-3-3 16,0 5-1-16,3 2-6 0,-4 0-2 0,-1 5-4 0,9-2-4 0,-10 0-3 0,9 6-3 15,-1 0-1-15,0 0-2 0,-7 6 1 0,6 0-1 0,2-2-1 0,-1 5 0 0,0 0 1 16,0 6 0-16,0-3 3 0,1 1 3 0,-2 2 2 0,-6-1 4 0,7 2 5 16,-5-3 2-16,-3 7 3 0,2-4 0 0,0-2 3 0,-2 0-4 0,3 0-3 15,-8 2-6-15,7-1-4 0,-7-1-3 0,5-4-7 0,-5 5-2 0,0-6-5 16,0 1-6-16,7-1-3 0,-7-4-5 0,0 5-3 0,0-4-2 0,-7-1 1 15,7-1 3-15,0 2 6 0,0-6 7 0,-5 3 5 16,5-3 3-16,-7 6 4 0,-1-6 3 0,3 0 5 0,-2 0 6 0,0-6 5 0,2 6 5 0,-3 0 3 0,1-3 0 0,1-3 0 16,0 2 1-16,1-1 0 0,-2-1-1 0,-2 3 2 0,4-4 0 0,-2-2 1 15,1-2 3-15,1 3 1 0,-3 3 1 0,0-10 5 0,8 9 9 0,-5-9 4 16,5 6 4-16,-6 0 2 0,6-7-3 0,-7 2 0 16,7 4 0-16,0-3 4 0,0-2 8 0,0 0 3 0,7 0 5 0,-7-3-2 15,6 2-2-15,-6-4-8 0,5 7-11 0,3-3-6 0,0-4-6 0,-3 11 1 0,1-7 1 0,1 1 3 16,-2 6 5-16,4 0-2 0,3 0-4 0,-6 2-6 15,7 4-3-15,0-3-3 0,-6 6 3 0,5 0-2 0,3 0-1 0,-3 0 1 0,0 6-2 16,9-3 2-16,-8 9-5 0,1-3-3 0,-2 1-2 0,-1-1-6 0,5 6-5 0,2 0-1 16,-12-2 1-16,7 2 0 0,-6 6 2 0,7-8 1 0,-8 2 1 0,1 6 0 15,-2-8 1-15,3 2 1 0,-8-1 2 0,6 7 1 0,-6-7 2 0,0 0-1 16,0-2 1-16,0 1-2 0,0 2-8 0,0-6-7 0,0 7-9 0,0-6-10 0,-6-2-14 0,6 3-20 16,-8-2-22-16,3 1-29 0,-2 1-37 0,1-7-35 0,-1 5-37 0,0 1-62 0,0-5-72 15,2 1-84-15,-3 4-83 0,2-5-30 0,-7-1 0 0,8 1 17 0,-2-1 26 0,-2-4 37 16,9 0 38-16,-5 0 46 0,5 0 50 0,0 0 51 0,0 0 51 0,0-4 66 15,0-5 68-15</inkml:trace>
  <inkml:trace contextRef="#ctx0" brushRef="#br0" timeOffset="-88366.97">22652 636 0 0,'0'-6'18'0,"6"2"114"0,-1-1 67 0,-5-4 50 0,8 5 45 0,-8-8 43 0,7 8 41 0,-7-7 40 0,0 7 38 0,6-5 35 0,-6 4 34 0,0-5 26 0,6 4 18 0,-6 3-78 0,7-3-137 0,-7 0-72 0,5 3-39 0,-5-3-28 0,8 6-21 0,-8-4-22 0,8 4-23 0,-8-5-21 0,5 5-18 0,1 0-15 0,-6 0-13 0,5 0-12 15,2 5-6-15,2-5-10 0,-4 4-3 0,2 5-4 16,-1-3-3-16,-1 3-3 0,-5 3-3 0,9-3-3 0,-2 0-2 0,-2 6-2 0,2 1-2 16,0-3 0-16,-2 2-4 0,3 6-2 15,-8-7-4-15,7 5-14 0,-7-1-19 0,0 3-19 0,0-2-20 0,0 2-18 0,0-8-23 0,0 7-26 0,-7 0-32 0,7-6-36 16,-8 1-35-16,3 1-40 0,-9-2-44 0,9-1-99 0,-2 2-121 0,-7-5-50 0,1 5-16 0,-1-6 11 15,2 1 23 1,1-5 34-16,-5 4 37 0,4-3 45 0,-7 0 47 0,6-2 51 0,-6-4 50 0,-2 5 55 0,3-5 60 0,-3 0 86 0,2 0 92 0</inkml:trace>
  <inkml:trace contextRef="#ctx0" brushRef="#br0" timeOffset="-87241.63">13800 1881 39 0,'-6'0'129'0,"-1"-4"47"0,1 4 35 0,-1-6 23 0,1 6 19 0,-1-5 21 0,-7 1 18 0,9-2 24 0,5 3 19 0,-8-7 26 0,3 5 20 0,-2-1-40 0,0 2-76 0,7-2-64 0,-5 1-52 0,5 1-23 15,0-1-10-15,0 1 1 0,0 4 0 0,0-6-5 0,0 6-8 0,0-4-11 0,0 4-10 0,5-5-17 16,-5 5-14-16,0-6-15 0,7 6-12 0,0-3-15 0,-2-3-10 0,8 6-8 16,-5-6-7-16,5 2-2 0,0-1 0 0,6 5 2 0,-5-4 6 0,6 4 1 15,4 0 1-15,-3-5 5 0,4 5 4 0,2 0 4 0,-3 0 3 0,10 0 2 16,-2 0 1-16,2 0 3 0,-3 0 0 0,10 0 3 0,-2 0-2 0,0 5 0 0,6-5-3 15,0 0 0-15,0 0 2 0,2-5 0 0,6 5 4 0,-2 0 0 0,0-4 2 0,8 4 1 16,1-6 3-16,-2 0 5 0,7 3 3 0,1-3 3 0,-3 0 0 0,9 2 2 16,-1-1 4-16,2 1-3 0,4-1-2 0,2-1-3 0,0 2-3 0,-3-1-1 15,11 1 6-15,-3-2 1 0,1 0-1 0,-1 3-4 0,8-3-4 0,-2 2-3 16,1-1-1-16,1-1-2 0,6 3 0 0,-8-7 0 0,8 5 2 0,-1-1 5 0,3 3 3 16,-5-4 1-16,4-2 2 0,-1 4 1 0,0 1 0 15,7-6 2-15,-8 5 2 0,0-4 1 0,9 2 1 0,-11-2-3 0,4 4-4 0,-1-5-2 0,-1 5 1 16,9 1-2-16,-11-5-3 0,4 3-4 0,-1 0-9 0,-1-3-4 0,1 5-1 15,0-7-1-15,-1 7 0 0,8-5-3 0,-10 4-2 0,5-6 0 0,-2 6 3 0,4-4-2 16,4 3 1-16,-9-3 1 0,1 5-1 0,6-1-1 0,-5-1-1 0,3-4-1 16,-2 7 1-16,-3-3-2 0,0 1 0 0,2 1 2 0,-2-2 1 0,-5 6 3 15,-2-4-2-15,2-1 4 0,0-1 3 0,-2 6 0 0,-7-3 2 0,4 3 4 16,-3 0 1-16,1-7 4 0,-1 7 1 0,-5 0 0 0,6-3-1 0,-7 3 4 0,-1 0-1 16,1 0 0-16,1 0-3 0,-8 3-4 0,9-3-2 0,-9 0-3 0,-1 7-1 15,2-7-3-15,-1 3-1 0,-5-3-1 0,5 6-3 0,-6-6-2 0,-6 5-2 16,1-5-2-16,-2 4-3 0,-5 2 0 0,-2-6 1 0,0 0 0 0,-3 4 1 0,-4-4 1 15,2 0 3-15,-7 0 5 0,-7 0 5 0,1 0 3 16,-1 0 11-16,-5 0 6 0,-1 0 9 0,-8 0 9 0,-4-4 11 0,7 4 11 0,-16 0 11 0,8-6 7 16,-8 6 7-16,4 0 1 0,-9-4 1 0,0 4-4 0,5 0-6 0,-5 0-2 15,0 0-60-15,0 0-29 0,0 0 0 0,0 0 0 0,0 0 0 0,0 0 0 16,0 0 0-16,0 0 0 0,0 0 0 0,0 0 0 0,-5 0 0 0,5 0 0 16,0 0 0-16,0 0 0 0,0 0 0 0,0 0 0 0,-9 0 0 0,9 0-14 15,0 0-35-15,0 0-2 0,0 0 1 0,0 0 1 0,0 0-2 0,0 0-3 16,0 0-1-16,0 0-11 0,0 0-7 0,0 0-15 0,0 0-17 0,0 0-23 0,-5 4-23 15,5-4-32-15,0 0-40 0,-5 0-35 0,5 6-38 0,-8-6-66 16,3 4-82-16,-3 1-64 0,0 1-55 0,3 3-12 0,-1-5 15 0,-7 2 27 0,5-1 35 0,3-1 39 16,-9-4 45-16,2 0 49 0,4-4 53 0,-4-7 53 0,0 7 55 0,-9-5 68 0,8-6 81 15</inkml:trace>
  <inkml:trace contextRef="#ctx0" brushRef="#br0" timeOffset="-79036.54">14732 2458 96 0,'0'-9'167'0,"0"3"50"0,0 2 40 16,0-7 37-16,0 1 34 0,-8 1 32 0,8-2 28 0,0 4 30 0,-5-4 26 0,5 1 28 0,0-5 25 0,-7 6-68 0,7-6-123 0,0 6-68 0,-7-1-39 0,7-5-26 0,0 5-14 0,0 1-13 0,0-2-13 0,-5 7-8 0,5-7-8 0,0 7-9 15,0-7-11-15,0 7-8 0,0 4-9 0,0 0-12 0,0 0-7 0,0-4-10 0,0 4-9 16,0 0-11-16,0 0-10 0,0 0-11 0,0 0-14 0,0 0-12 0,0 0-13 15,0 0-7-15,0 0-6 0,0 4 0 0,-8 0-3 0,8 2 2 0,0 3 0 0,0 2 2 16,0 4 4-16,0-2 4 0,-7 2 2 0,7 6 7 0,0-2 7 0,0-1 6 16,0 3 7-16,0-2 5 0,7 2 3 0,-7-3 0 0,8-3-1 0,-8 4 1 15,5-4 1-15,2 0 1 0,0 3 0 0,-2-2 3 0,3-1 0 0,-2-6 2 16,7 6 0-16,-1-6 3 0,2 3-2 0,-7-3 1 0,12 0 4 0,-6 1 2 16,1-4 3-16,-1-3 1 0,6 3 3 0,-7-1 6 0,9-5 3 0,-10 0 7 0,10-5 6 15,-8-1 9-15,8 3 4 0,-10-3 8 16,10-4 6-16,-9 1 4 0,0 0 5 0,3-3 1 0,-2-3 3 0,-2 1 0 0,-3 4-1 0,-1-3-2 0,5-2-4 0,-5 0-7 15,-2 6-9-15,3-12-10 0,-8 6-8 0,6 2-7 0,-6-8-7 0,0 6-6 16,0-4-9-16,0 5-4 0,0-6-6 0,0 0-7 0,-6 7-3 0,6-8-8 16,-8 6-7-16,8 6-4 0,-5-6-2 0,-2 5-4 0,7 1-5 0,-6-2-5 0,6 7-9 15,-6 0-11-15,6-1-14 0,-7-1-21 0,7 6-26 0,0 0-34 0,0 0-33 0,0 0-27 16,0 0-21-16,0 6-19 0,0-1-15 0,0-1-35 16,0 6-43-16,0-1-43 0,7 2-47 0,-7-1-41 0,6 4-37 0,-6 0 5 0,6 7 27 15,1-7 40-15,-2-4 44 0,9 4 40 0,-7 2 38 0,6-7 36 0,-7 0 36 0,7-5 48 16,0 7 50-16,1-7 53 0,6 1 66 0</inkml:trace>
  <inkml:trace contextRef="#ctx0" brushRef="#br0" timeOffset="-78231.01">15408 2462 76 0,'9'-4'155'0,"-4"4"50"0,-5-5 39 0,6 5 34 0,1-4 30 0,-7-2 33 0,0-3 36 15,0 3 36 1,0-4 36-16,0 1 31 0,0-2 28 0,0 7-55 0,0-10-108 0,0 4-60 0,0 0-40 0,0-4-21 0,0 4-10 0,0 1-9 0,0-6-4 16,-7 4-16-16,7 1-17 0,0 1-18 0,-6 0-18 0,6-1-13 0,0-1-10 15,-5 2-12-15,5 3-9 0,0 2-14 0,-9 0-13 0,9-1-12 0,0-1-10 0,-7 3-10 31,7-4-11-31,-5 7-8 0,5 0-9 0,-6-5-5 0,-2 10-7 0,3-5-3 0,-3 0-6 0,3 7-3 16,-9-4-1-16,7 8 0 0,-6-3 0 0,0 3 1 0,7-2 1 0,-7 1 0 0,0 5 3 16,5 0 1-16,-2 0 2 0,1 0 0 0,4-6 2 0,-8 4 2 0,13 2-3 0,-14 1 0 0,14-2-3 0,-7 1-3 15,2 1-2-15,-3-7-2 0,8 6-2 0,-5-2-3 0,5-2-1 0,0-1-2 0,-6-1-2 16,6 6-1-16,0-11-1 0,0 7-1 0,0-2-1 0,6-3 2 0,-6 3 4 0,0-5 3 16,5 2 4-16,3 3 3 0,-3-4 7 0,2-1 3 0,0 2 5 0,0-6 4 15,6 6 6-15,1-6 4 0,-9 0 4 0,8 0 2 0,8 0 2 0,-10-6 2 16,2 0 1-16,7 2 0 0,-6-1 3 0,4 0-3 0,-4-5 2 0,7 1-2 15,-10-1 1-15,10 4 5 0,-9-8 4 0,7 4 6 0,-6 1 6 0,1 0 3 16,-2-7 2-16,-4 7 2 16,5-6 3-16,-2 6-1 0,-3-7-1 0,-1 2 0 0,-1 1 1 0,0-2-3 15,1-6-1-15,-2 6-6 0,-5-3-10 0,0-3-8 0,0 7-8 0,0-6-6 0,0 1-5 16,0 4-3-16,-5-3-5 0,5 2-1 0,-7 1-2 16,1 6-4-16,0-6-5 0,-1 5 0 0,7-1-1 0,-8 2-4 0,3 0 1 15,-1 5-4-15,6-1-1 0,-8-2-8 0,8 7-5 0,0 0-9 0,0-3-9 0,0 3-8 16,0 0-6-16,0 0-2 0,-5 3 0 0,5 4 1 0,0-2 0 0,0-1 2 15,0 1 3-15,0 5 4 0,0-7 4 0,0 8 8 0,0-1 5 0,0 0 9 16,0-1 9-16,0 0 6 0,0 2 9 0,0-2 4 0,0 1 2 0,5 1 4 16,3-3 3-16,-8 3 0 0,6-2 5 0,-1-3-1 0,3 4 4 0,-1-1 3 0,5-4 2 15,-5 5 3-15,6-6 7 0,0 1 2 0,-7-5 5 0,6 6 3 0,2-6 6 0,-1 0 4 16,1 0 4-16,-7 0 6 0,4-6 6 0,2 6 2 0,0-5 2 0,-6 1 6 16,7-6 2-16,-1 5 3 0,-7-4 2 0,7-1 2 0,-8-1 3 0,11 2-1 15,-11-1-1-15,3 1 0 0,-3-7-3 0,0 7-2 0,4-6-6 0,-4 1-7 16,2-2-3-16,-7 1-6 0,6 2-3 0,-6-1-2 0,0-7-4 0,0 6-7 15,0 2-6-15,0-3-7 0,0 1-4 0,0 1-10 0,0 1-3 0,-6-8-4 16,6 11-1-16,0-4-3 0,-7-2 1 0,7 7-3 0,-5-6-2 0,5 6-1 0,-9-1-2 16,9 1 1-16,-5 3 1 0,5 1 1 0,0-5 2 0,-5 5 0 0,5 1 3 0,0-2 1 15,0 6 1-15,0 0 1 0,-8-3 1 0,8 3-2 16,0 0-2-16,0 0-3 0,0 0-3 0,0 0-4 0,0 0-2 0,0 0-9 0,0 0-4 0,0 0-7 16,0 0-7-16,0 0-4 0,0 0-3 0,0 0 1 0,0 3 1 0,-5-3 2 15,5 10 5-15,0-5 3 0,0 1 5 0,0 3 1 0,-8 0 6 0,8 3 6 16,0-3 6-16,0 4 4 0,0-1 6 0,-8-3 2 0,8 1-1 0,0-1-5 15,0 0-4-15,-5 2-4 0,5-1-1 0,0-1 2 0,0 1 5 0,-6 4 3 0,6-4 1 16,0 5-1-16,0-4-1 0,-7 2 0 0,7 2-1 0,-6 6 5 0,6-8 1 16,0 2 6-16,0 6 5 0,0-3 1 0,0-3 0 0,0 4-5 0,0-4-5 15,0 4 0-15,0 2 0 0,0-3 2 0,6 3 3 0,-6-6 2 0,7 4 1 0,-7-5 1 16,6 6 0-16,-1-6 0 0,-5 5-2 0,8-4 2 0,0 0 1 0,-3 0 4 16,3 0 0-16,-3-5-1 0,0 5 1 0,4-6 0 0,-4 6-1 0,8-6 1 15,-5 1-1-15,-2 5-3 0,1-6 2 0,6-4 0 0,-7 5-1 0,-1-1-1 0,3-3-4 16,-1 0-9-16,-2-2-10 0,4 1-15 0,-9-1-16 0,5 1-22 0,-5-5-21 15,0 0-23-15,0 0-22 0,0 0-28 0,5 4-27 0,-5-4-31 0,0 0-27 16,0 0-61-16,0 0-77 0,0 0-73 0,0 0-66 0,-5 0-16 0,0-4 11 0,-4 4 26 16,4-5 32-16,-2 1 36 0,-1-1 38 0,3 1 42 0,-9-8 44 0,2 9 43 15,-2-9 48-15,1 3 65 0,-1-6 72 0</inkml:trace>
  <inkml:trace contextRef="#ctx0" brushRef="#br0" timeOffset="-77867.63">15461 2018 0 0,'0'-10'1'0,"0"7"107"0,0-9 68 0,0 3 49 0,0 3 46 0,0-3 42 0,-5 5 45 0,5-5 39 0,0-3 39 0,0 3 32 0,-7 3 33 0,7 2 29 0,0-5 31 0,0 4-72 0,0 1-129 0,0-2-67 0,0 0-36 0,0 6-27 0,-9-3-24 0,9 3-27 0,0 0-29 0,0 0-24 0,0 0-24 0,0 0-19 0,0 0-17 0,0 0-17 15,0 0-19-15,0 0-18 0,0 0-18 0,0 0-11 16,0 0-11-16,0 0-2 0,9 0-1 0,-2 3 1 0,-7 3 1 0,5 0 4 0,1 3 2 0,-1-5 0 16,3 5 7-16,0 6 4 0,-3-3 4 0,2 1 10 0,5 2 7 0,-5 6 4 0,1-8 3 15,-3 7-1-15,3-1-3 0,-2 0 1 0,-1 7-1 0,3-7-6 0,-1 5-9 0,-7-3-13 16,6 1-16-16,0 5-21 0,1-5-25 0,-2 4-31 0,-5-2-33 0,8 1-39 15,-8-6-39-15,8 5-72 0,-3 1-81 0,-5-7-79 0,6 2-72 0,-6-4-19 16,5 3 5-16,-5-5 20 0,7 2 30 0,-7-1 38 0,0-6 40 0,9 0 44 16,-9 0 49-16,0 3 51 0,0-8 54 0,0-4 67 0,0 5 76 0</inkml:trace>
  <inkml:trace contextRef="#ctx0" brushRef="#br0" timeOffset="-77250.8">15825 2218 0 0,'-5'-3'1'0,"-4"3"100"0,4 0 66 15,0-7 47-15,-3 2 37 0,3 5 38 0,-3-4 38 0,0-1 37 0,3-1 38 0,-1 2 32 0,6-1 32 0,-7 1 30 0,1-1 25 0,6 5-71 0,0-4-128 0,-7 4-65 0,7 0-33 0,0-6-22 0,-6 6-15 0,6 0-19 0,-7 0-19 0,7-6-19 32,-7 6-16-32,7 0-13 0,0 0-14 0,-7-4-8 0,7 4-10 0,0 0-6 15,0 0-9-15,-5 0-5 0,5 0-8 0,0 0-4 0,0 0-4 0,0 0-5 16,0 0-3-16,0 0-3 0,0 0-4 0,0 0-3 0,0 0-1 0,0 0-3 0,0 0-3 16,0 0-6-16,0 0-5 0,0 0-2 0,5-5 1 0,2 5 3 0,-7-6 2 15,14 6 0-15,-8-3 0 0,14-3-2 0,-9 2-1 0,10-1-2 0,6 1-2 0,-1-1-8 16,0-5-16-16,5 4-19 0,-4 1-25 0,5 1-31 0,-6 4-35 0,0-6-45 15,1 6-44-15,-1 0-88 0,1 6-101 0,-9-2-73 0,3 1-55 0,-3 1-17 16,3 4 3-16,-16-5 20 0,9 4 33 0,-9-5 41 0,3 2 47 0,-1-3 51 0,-7-3 51 16,0 0 55-16,0 0 58 0,0 0 76 0,-7 0 91 0</inkml:trace>
  <inkml:trace contextRef="#ctx0" brushRef="#br0" timeOffset="-76872.95">16177 2477 0 0,'-5'6'2'0,"-2"-1"109"0,-1-1 67 0,2 2 43 0,0-3 31 0,-1-3 26 0,2 6 21 0,-3-6 21 0,8 4 20 0,0-4 15 0,0 0 16 0,0 0 14 16,0 0 15-16,0 0-75 0,0 0-129 0,0 0-64 0,0 0-31 0,0 0-13 0,0 0-1 0,0 0 0 0,0 0 0 0,0 0-2 15,0 0-1-15,0 0 0 0,0 0 4 0,0 0 11 0,8-4 19 0,-8 4 5 0,5 0-2 16,8-6-5-16,1 3-9 0,-2 3-8 0,7-6-4 0,2 2-7 0,5-7-6 0,-7 7-16 15,7-2-25-15,1 1-34 0,-1 1-36 0,-1-5-54 0,2 3-66 16,-3 6-84-16,-3-4-99 0,6-1-86 0,-9 5-74 0,3-6-28 0,3 6-3 0,-4-3 9 16,0-4 16-16,-8 2 33 0,9 1 38 0,-8-1 48 0,1-1 49 0,-4 2 53 15,4 1 55-15,-7-8 71 0,6 1 76 0</inkml:trace>
  <inkml:trace contextRef="#ctx0" brushRef="#br0" timeOffset="-76541.08">16841 2136 0 0,'0'-6'46'0,"-7"2"157"0,7-1 80 0,0 1 55 0,0-8 38 0,0 3 31 15,-6 0 25-15,6-2 26 0,0 3 26 0,0 3 22 0,0-5 22 0,0 4 18 16,-6-3 17-16,1 3-137 0,5 1-219 0,-7 1-106 0,7 4-45 0,-14-5-20 0,7 1-7 16,1-2-4-16,1 6 1 0,-11-3-8 0,11 3-8 0,-8-6-7 15,-1 6-6-15,2 0-5 0,-2 0-3 0,9 6 1 0,-8-6-4 0,6 3 0 16,-5 3-2-16,4-2-2 0,-4 1-2 0,3-1-3 0,4 1 2 0,5 5-2 0,-5-5 0 0,-3 5 2 16,8-4 0-16,-6-1 3 0,6 3 1 0,0 3 1 0,0-7 2 0,0 7 1 15,0-1 2-15,6-5 1 0,-6 4 4 0,8 1 3 0,-3 4 1 0,0-4 4 16,4 0 1-16,3 4 1 0,1-4 1 0,1 4 1 0,-1 2 0 0,0-3 1 15,-2 2 1-15,10 0-1 0,-3 0 2 0,3 4-3 0,-8-5-3 0,8 2 2 0,-4 2-2 16,3-3 0-16,-6 1 1 0,-1-2-1 0,0-4 1 0,0 4-2 0,-8-4 0 16,3 1 0-16,0-1 0 0,-3-1 3 0,-5 0 4 0,0-3 3 0,0 4 3 15,0-1 2-15,-5-3 3 0,5 3 0 0,-8 0 2 0,0-3 2 0,3 3 0 16,-8-3 0-16,7 3 2 0,-9-5-9 0,10 2-11 0,-9 3-19 0,1-4-24 0,0-1-28 16,7-4-32-16,-6 6-35 0,-2 0-35 0,1-6-53 0,0 3-62 0,5-3-82 15,-3 0-86-15,4 0-38 0,-7 0-12 0,7 0 9 0,-4 0 22 0,3-3 30 16,3-3 35-16,5 0 42 0,-8 2 44 0,8-1 46 0,-5-4 47 0,5-1 58 0,5 1 61 15</inkml:trace>
  <inkml:trace contextRef="#ctx0" brushRef="#br0" timeOffset="-76125.16">17089 2218 0 0,'7'0'46'0,"-1"0"158"0,2-3 85 0,-8 3 58 0,5-7 44 0,-5 2 41 0,0 1 40 0,0-1 35 16,0-1 29-16,0 2 25 0,-5-1 20 0,5 1 17 0,0 4 19 0,0 0-134 15,0 0-219-15,0 0-104 0,0 0-49 0,0 0-24 0,0 0-12 0,0 0-19 0,0 0-18 16,0 0-16-16,0 0-12 0,0 0-8 0,0 0-7 0,0 0-2 0,0 0 1 15,0 0-4-15,-8 4-6 0,8 1-4 0,0-1-5 16,0 7-4-16,-6-7 1 0,6 8 0 0,0-3 1 0,0 0 4 0,0 1 4 0,0-1 5 0,0 6 7 16,0-4 1-16,0-2 0 0,6 1 1 0,-6-1-4 0,8 7 0 0,-3-7 2 0,3-4 1 15,-3 5 2-15,0-1 1 0,4-4 3 0,3-1 3 0,-4 2-1 0,4 0 3 16,0-2-1-16,1-4 1 0,1 0 0 0,-2 0 1 0,7-4 2 0,-6 4-1 0,3-6 3 16,2-4 1-16,-5 5 1 0,0-4 3 0,1 3 4 0,-9-3 0 0,8-7 2 15,-5 7 1-15,-2-6 4 16,-1 2 3-16,2-2-1 0,-7 0 5 0,0 0-1 0,8 0 1 0,-8 0-3 0,-8-4-3 0,8 5-4 0,-7-2-3 0,7 1-5 15,-5-3-1-15,-1 2-4 16,-2 2-4-16,-5 4-3 0,8-3-5 0,-9 2-1 0,1 1-7 0,0 1-7 0,0 3 1 0,0 1-4 16,0 1 1-16,0 4-2 0,-1 0-2 0,2 0 0 0,-2 4-1 0,1 1-1 0,8 1-3 0,-9 3 1 0,1 1 0 15,1 5-1-15,3 0 2 0,-1 0 4 0,2 0-1 16,3 4 4-16,-3-5-3 0,2 6 1 0,-1-2 0 0,1 2-2 0,-2 1 1 0,8-2-2 0,0-4 1 0,-5 4-1 16,5-4-2-16,5 0 1 0,-5 0-5 0,8-2-1 0,-8 2-3 15,6-6 0-15,1 7-7 0,-1-5-4 0,7-4-12 0,-5 4-12 16,2-2-21-16,4 1-26 0,1-4-17 0,4 3-18 0,-7 1-21 0,8-1-24 0,-8-4-50 0,7 5-61 0,2-4-70 15,-2 3-71-15,7-3-23 0,-5-6 3 0,-3 3 14 0,8-3 27 0,-6 0 33 16,0 0 39-16,-1-3 35 0,2-3 35 0,-3 2 38 0,3-1 43 0,-2-5 56 0,-6-1 64 16</inkml:trace>
  <inkml:trace contextRef="#ctx0" brushRef="#br0" timeOffset="-75282.38">17596 2257 80 0,'0'-20'169'0,"-7"7"53"0,-4-8 40 0,4 6 38 0,-7 2 33 0,9-2 36 0,-9 0 36 16,2 6 33-16,4-6 31 0,-4 6 27 0,5-1 26 0,2-1-61 0,-3 7-109 15,8-2-77-15,-7-3-59 0,7 5-27 0,-6 4-6 0,6-5-9 0,0-1-12 16,0 6-14-16,0 0-18 0,0 0-16 0,0 0-14 0,0 0-14 15,0 0-13-15,0 0-12 0,0 0-15 0,0-4-12 0,0-2-14 0,6 6-13 0,-6 0-11 16,7-5-11-16,1 5-8 0,4 0-6 0,-5 0-3 0,6 0-2 0,6 5-1 0,-7-5 3 16,9 6 2-1,-10-2 5-15,10 2 4 0,-3-1 5 0,3-1 3 0,-2 5 0 0,-6 1 3 0,8 1 2 16,-8-1 2-16,0-1 1 0,-2 6 0 0,-3-6-2 0,5 6 3 0,-5 0-3 0,-3-2 1 0,0 7-1 0,4-4-6 0,-9 3 1 16,0 1-3-16,5-5 1 0,-5 4-4 0,0-4-1 0,-5 4-3 0,5-4-3 0,-9-6 1 15,9 6 0-15,-5-5 2 0,0 1-1 0,-3-4 2 16,2-1 3-16,-1 3 3 0,-1-4 4 0,3 2 3 0,-9-4 2 0,9-3 4 0,-8 6 4 0,6-6 3 0,0 5 3 31,-5-5 2-31,4 0 0 0,3 0 3 0,-9-5 2 0,9 5-1 0,-2 0 5 16,-2-6-2-16,-2 6 2 0,4-3 1 0,2-4 5 0,-4 2-1 0,2 1 6 15,2-1 4-15,-1-5 3 0,-1 7 4 0,1-8 2 0,6 1 1 0,-8 0 2 0,3-1 0 16,5-2-2-16,-7-1-1 0,7-2 2 0,-7 1-1 0,7 2 0 0,0-2-4 16,0-5-5-16,0 6-8 0,7-7-3 0,-7 7-8 0,7-1-4 15,-7-4-6-15,5 9-6 0,9-4-4 0,-7-1-2 0,-1 6-4 0,6-1-1 0,-3-1-6 0,3 1-1 16,-1 1-3-16,5 5 1 0,-5-1-1 0,2-1 0 0,0 2 0 0,1 4 1 15,-1 0 0-15,-1 0 3 0,2 0 2 0,-1 0 0 0,0 4 4 0,0-4-1 16,1 6-1-16,-2 3 1 0,1-5-2 0,-6 7 2 0,5-2 0 0,-4 0-5 0,3 7-5 16,-3-1-13-16,-3-1-13 0,2 6-17 0,2-6-15 0,-4 5-21 0,0 7-18 15,3-7-21-15,-8 0-22 0,5 1-15 0,-5-1-14 0,8 2-11 0,0-8-12 16,-8 2-7-16,5 0-8 0,1 0-17 0,1-6-22 0,-1 6-9 0,2-6-3 0,-3 1 10 16,2 1 18-16,5-7 12 0,-5 6 12 0,6-5 10 0,1-5 9 0,-2 4 9 15,2-4 8-15,-1 0 24 0,0 0 29 0,0-4 53 0,5-1 66 0,-4-5 50 16,-1 1 45-16,1 0 36 0,-2-3 32 0,2-3 40 0,-9 2 43 0,3-8 39 0,-1 6 35 15,-2-3 31-15,2-1 33 0,-7-6 17 0,5 1 6 0,-5-2-16 0,0 4-35 0,0-5-26 16,0-1-26-16,0 4-23 0,0-7-22 0,0 7-25 0,7-4-29 0,-7-2-16 16,0 6-13-16,0-1-16 0,0 1-15 0,0 3-14 0,0 3-17 0,0 2-4 15,0 2-3-15,0 4-9 0,0 1-9 0,0 3-11 0,0 3-14 0,0 3-15 16,0 0-18-16,0 0-19 0,0 0-20 0,0 0-10 0,0 0-6 0,0 0-3 0,0 3-1 16,0 7-3-16,8 1 1 0,-8-2 1 0,0 6 3 0,0 4 6 0,0 2 5 15,0-2 5-15,5 5 8 0,-5 0 9 0,0 0 11 0,0 7 3 0,0-7 1 16,0 1 2-16,0 2 0 0,0 0-1 0,0-5-2 0,0 5-4 0,8-9-2 15,-8 6 1-15,0-3-3 0,0-2-6 0,6-4-3 0,-6 4-4 0,5-4-5 16,-5-6-7-16,8 6-2 0,-8-5-2 0,0 1-4 0,8-8 1 0,-8 7-1 0,0-5 5 16,5-1 6-16,-5-4 4 0,0 0 5 0,0 0 12 0,0 0 16 0,0 5 17 15,0-5 22-15,0 0 22 0,0 0 21 0,0 0 14 0,0 0 10 0,0-5 1 16,0 1-4-16,0-1-7 0,0-5-8 0,-5 1-8 0,5 0-8 16,-8-7-8-16,8 2-13 0,-8-1-14 0,3-4-19 0,-1-2-17 0,-7 3-17 0,5 2-10 15,1-4-7-15,2 7 2 0,-2-3 5 0,-5 7 3 0,4-2 4 0,3 2 0 0,-3 5-1 16,2-5-4-16,1 9-4 0,-2-6-4 0,-2 6-3 0,4 0-4 0,-1 0-5 15,-1 6-5-15,2-6-2 0,-4 9-5 0,-3-5-1 0,6 5-4 0,-1 2 1 0,1 5-1 16,-2-2 4-16,3 0 6 0,-2 0 2 0,1 2 3 0,0-2 0 0,6 5-1 16,-8-3 2-16,8-2 0 0,-7-1 2 0,7 2-2 0,0 1-3 0,0-5 0 15,0-4-2-15,7 4 2 0,-7-2-1 0,8 1 3 16,-8 1-1-16,6-7 7 0,0 6 5 0,1-5 0 0,-2-1-5 0,3 7-12 0,5-7-16 0,-2-4-21 16,-4 6-23-16,7-1-30 0,4-5-33 0,-2 0-52 0,3 0-61 0,-6 0-93 0,6 0-104 15,-7-5-44-15,9 5-10 0,-2-6 7 0,0-4 19 0,2 5 32 0,-9-4 34 16,7-1 43-16,-6-5 45 0,6 0 49 0,-4-4 51 0,-1 5 63 0,-4-11 66 0</inkml:trace>
  <inkml:trace contextRef="#ctx0" brushRef="#br0" timeOffset="-74929.3">18840 2008 0 0,'8'-3'1'0,"-1"-3"105"0,-2 0 69 0,2 2 51 0,-7-7 42 0,7 7 44 0,-2-5 38 0,-5 0 39 0,0-3 33 0,8 3 31 0,0-1 29 0,-8 5 27 16,5-4 29-16,-5-1-73 0,6 1-125 0,1-2-66 0,-7 7-33 15,5-2-21-15,-5-3-18 0,9 3-17 0,-9 6-19 0,0-3-14 0,0 3-17 0,0 0-9 0,0 0-11 16,0 0-10-16,0 0-9 0,0 0-13 0,0 0-13 0,0 0-12 0,0 0-16 0,0 0-10 16,0 0-15-16,-9 0-6 0,9 0-9 0,-5 0-4 0,-2 3-6 0,1 3-3 15,1-2-1-15,-11 1-3 0,4 5-1 0,0-5-2 0,-3 10 0 0,3-5 2 16,0 4 1-16,-4-4 3 0,5 11 2 0,-1-8 0 15,3 2 1-15,-3 0 0 0,6 4-1 0,1-5 0 0,-11 7-3 0,11-2 1 0,5 0-6 0,-6 2-1 16,-1-3-2-16,7 6-5 0,-6-3-5 0,6 3-7 16,0-5-11-16,0 6-7 0,6-5-6 0,-6 4-5 0,7-5-9 0,-1 2-8 0,-1-2-10 0,2-1-10 15,2 3-11-15,2-2-16 0,1 2-18 0,4-7-9 0,-5 5-11 16,10-4-7-16,-9 4-12 0,8-4-25 0,-1 0-34 0,1 0-47 0,-1-2-48 0,2-3-50 16,2 4-43-16,-2-2-11 0,-2-3 15 0,1 1 23 0,-1-5 30 0,2-1 29 0,-2 1 27 0,2-5 35 15,-11 0 33-15,4-5 45 0,6 1 50 0,-14-1 52 0,7 1 69 0</inkml:trace>
  <inkml:trace contextRef="#ctx0" brushRef="#br0" timeOffset="-74378.13">19231 1984 94 0,'9'-6'172'0,"-4"-3"52"0,1 5 38 0,1-1 34 0,-7 1 32 0,5 4 31 15,4-6 33-15,-9 0 28 0,5 3 28 0,2 3 24 0,-7-6 24 0,6 6-69 16,-6-6-120-1,0 6-72-15,8-4-50 0,-8 4-26 0,0 0-14 0,0 0-15 0,0 0-16 0,0 0-19 0,0 0-21 16,0 0-15-16,0 0-13 0,5 0-7 0,-5 4-9 0,0-4-3 0,8 6-8 0,-8 0-4 0,0 3-8 0,5-3-5 16,-5 3 1-16,7 0 0 0,-7 6 3 0,0 1 4 0,7-3 3 0,-7 1 2 15,0 7 1-15,5-6-3 0,-5 8 2 0,0-2-4 0,0-3-4 0,7 6 0 16,-7-3 0-16,0 3-1 0,8 1-2 0,-8-1 0 0,0-5 0 0,5 5-3 0,-5 0 1 16,7-3 0-16,-7-2-2 0,7 2 0 0,-2-3-2 0,-5-3 1 0,8 1 0 15,0-2-3-15,-8-4-1 0,5 3-1 0,1-8-2 0,-6 5-3 16,0-4 0-16,7-1-1 0,-7-1 1 0,5 2 3 0,-5-6 4 0,0 0 4 0,0 0 4 0,0 0 11 15,0 0 13-15,0 0 16 0,0 0 17 0,0 0 10 0,0 0 7 0,0 0 3 16,0 0 4-16,0-6 3 0,0 2 0 0,0-7 0 0,0 1-3 0,0 1-4 16,0-6-3-16,0 6-9 0,-5-12-14 0,5 6-15 0,0-3-16 0,-7-7-9 15,7 6-5-15,-6-5-2 0,1-6-3 0,5 5-2 0,-8-3-1 0,0 2-1 0,8-2-3 16,-5-2-1-16,-2-3-2 0,7 2 0 0,-7 7-1 0,7-6-2 0,0 2 2 16,-5 3 0-16,5 7-1 0,0-9 0 0,0 14-1 0,0-8 0 0,0 12-2 0,0-6 2 15,0 10-4-15,0-5 0 0,0 7-2 0,0-3-4 0,0 2 0 0,5 4-3 16,-5-5-3-16,0 5-3 0,7 0 1 0,0 0 0 0,-2 0-3 0,3 5 0 15,0-5 1-15,-3 4 2 0,8 2 1 0,-8-3 4 0,9 7 1 0,-1-5 4 16,0 5 1-16,0 1 2 0,6 4 4 0,-4-2 1 0,-3-4 1 0,0 6 0 0,1-3-3 16,1 1 1-1,-1 2-1-15,0 0-1 0,-6 0 1 0,-1-6-1 0,-1 6-1 0,4 0-2 0,-9 0-1 0,0-7-1 16,0 7 0-16,0-1-3 0,-9 2 1 0,9-1-5 0,-5-1-3 0,-1 2-6 0,-1-3-9 0,-6 2-10 0,0-1-13 16,-1-4-16-16,1 5-17 0,1-5-18 0,0 4-23 0,-3-4-23 0,-4 1-25 0,6-2-23 15,0 1-18-15,-5-1-44 0,4-3-48 0,1 4-65 0,0-5-70 0,0 4-16 16,6-5 6-16,-5 2 20 0,-3-6 28 0,10 0 33 0,-2 0 35 0,-5 0 38 15,12 0 39-15,-8-6 37 0,3 2 39 0,5-1 53 16,-8-4 61-16</inkml:trace>
  <inkml:trace contextRef="#ctx0" brushRef="#br0" timeOffset="-74109.75">19779 1956 0 0,'0'0'6'0,"6"-6"123"0,-6 0 86 0,0-3 57 0,0 3 43 0,0-3 35 0,0 0 31 0,0-1 31 0,-6 1 34 0,6-2 27 0,0 1 28 0,0-5 25 0,0 6 26 0,6 0-86 0,-6-1-141 0,0 4-90 0,8-3-58 0,-8 0-24 0,0 3-8 0,5-3-6 0,-5 3-8 0,0-3-8 0,8 3-11 0,-8 2-9 16,0-1-7-16,5 1-9 0,-5 4-7 0,0-5-11 0,0 5-14 0,0 0-11 0,0 0-14 0,0 0-15 0,0 0-12 0,0 0-12 0,0 0-11 0,0 0-8 16,0 0-5-16,0 5 1 0,5-5-1 0,-5 9 2 0,0-5 0 0,0 8 2 0,0 2 5 15,0-4 4-15,0 8 3 0,0-2 8 0,0 2 9 0,0 7 7 0,0-5 10 16,0 4-5-16,0-5-4 0,0 6-11 0,0-1-11 0,0-3-17 0,0 3-14 0,0-5-18 15,0 0-22-15,9 1-21 0,-9-4-25 0,5 2-33 0,-5-3-40 0,7 6-34 16,1-3-33-16,-8-3-43 0,6 1-47 0,0 2-64 0,1-3-66 0,-2 0-15 16,2 4 9-16,2-10 23 0,-4 1 31 0,1 1 34 0,1-1 37 0,-2-5 45 0,4-1 48 15,-4-4 44-15,2-4 45 0,4 4 53 0,-3-5 59 0</inkml:trace>
  <inkml:trace contextRef="#ctx0" brushRef="#br0" timeOffset="-73572.78">20067 2199 63 0,'5'-15'149'0,"2"-3"50"15,-1-3 44-15,-1 2 41 0,-5-2 40 0,9 3 40 0,-9-1 39 0,7-2 39 0,-7 1 36 16,0 7 35-16,5-8 34 0,-5 6-49 0,6 2-97 0,-6 4-65 0,0-6-50 15,0 3-30-15,7 3-18 0,-7 5-21 0,0-5-19 0,0 3-22 0,0 0-23 16,0 6-21-16,0-3-22 0,0 3-21 0,0 0-21 0,0-6-16 0,0 6-16 0,-7 0-12 16,7 0-8-16,-6 6-7 0,-6-6-8 0,3 3-8 0,4 3-4 0,-8 0-5 15,-1-2-3-15,2 5-2 0,-2-4 3 0,1 5 0 0,1-1 4 0,0-3 1 16,-3 4 2-16,2-1 2 0,2 0-2 0,-5-3-3 0,5 3-2 0,-1 3-6 16,-2-3-2-16,1 0-3 0,8 0-1 0,-11-3-2 0,4 3-2 0,6 1-2 0,-8-4-2 15,7 3-3-15,2-5 0 0,-9 7-1 0,14-7-1 0,-5 1 0 0,-3 1-1 16,3-3-1-16,5-3-3 0,0 7-2 0,0-2 1 0,0-5-2 0,0 0 3 0,0 0 2 15,0 0 1-15,0 4 4 0,0 1 3 0,5-5 3 0,-5 4 3 0,8 2 6 16,-3-6 4-16,-5 3 7 0,14 3 3 0,-9-1 5 0,2-1 3 0,7 2 3 16,-1 0-1-16,-8 3 1 0,11-5 1 0,-5 1-1 0,1 5 0 15,2-5-1-15,4 4 1 0,-2 1-1 0,-5-4 1 0,2 3-1 0,2 1 2 0,-3-5-1 16,0 4 0-16,1-3-7 0,1 4-9 0,-2-1-11 0,2-4-17 0,4-1-16 0,-2 2-17 16,-5-2-23-16,2 7-24 0,-5-11-23 0,4 3-23 0,0 4-16 0,3-7-15 15,-2 5-21-15,-2-5-23 0,-3 0-14 0,5-5-12 0,0-2 6 0,-8 4 11 16,9-3 17-16,-7-3 21 0,-1 3 25 0,1-3 28 0,0-6 30 0,0 5 34 0,-2-4 32 15,-5 0 33-15,0 0 38 0,7-7 36 0,-7 6 39 0,0-4 34 16,0 4 29-16,0-4 28 0,0-5 21 0,0 3 18 0,0 3 16 0,-7-7 15 0,7 1 5 16,0-1 2-16,0 1-3 0,-5 0-4 0,5-1-4 0,0-5-6 0,-7 10-7 15,7-3-5-15,0 2-8 0,0 3-12 0,-7-3-12 0,7 6-13 16,0 6-9-16,0 0-13 0,0-1-14 0,0 4-14 0,0 3-20 0,0 3-17 0,0 0-22 0,0 0-17 0,0 0-20 16,0 0-18-16,0 0-14 0,0 0-9 0,0 0-11 0,0 3-9 0,0 3-4 15,0 4-2-15,0-1 4 0,0 6 3 0,0 0 5 0,0 0 8 0,0 3 4 16,7 3 9-16,-7-2 7 0,0 5 10 0,0-3 5 0,7 1 1 0,-7-1 0 15,0 3 1-15,5-5 1 0,-5 6-3 0,7-5 1 0,-7 5-4 0,6-7-1 16,-6 6-3-16,6-3-2 0,-6-2 1 0,8 2-11 0,-1 1-11 0,-7-2-15 0,5 1-17 16,3-2-21-16,-8-4-25 0,6 4-28 0,-6-4-33 0,5 0-35 0,-5 0-39 15,0-2-48-15,0-4-52 0,8 2-64 0,-8-1-69 0,0-4-46 0,0 3-29 16,0-9 2-16,0 6 20 0,0-6 33 0,0 0 36 0,0 0 43 0,0 0 46 0,0-11 48 16,0 1 48-16,0 0 55 0,0-1 56 0,0 2 59 15,-8 0 75-15</inkml:trace>
  <inkml:trace contextRef="#ctx0" brushRef="#br0" timeOffset="-73399.74">20254 2150 0 0,'-14'-11'27'0,"9"8"146"0,-2-3 84 0,1 2 65 0,0-1 53 0,-1 1 50 0,-1-1 44 0,8-5 41 0,-5 4 33 0,5 1 32 0,0 5 25 0,0 0 27 0,0-4 25 0,0-2-114 0,0 1-191 0,5 5-103 0,-5-4-53 0,0 0-40 0,8 4-28 0,-1-5-25 0,-1-1-25 0,0 2-13 15,6 4-16-15,-4-6-7 0,5 1-9 0,0 1-6 0,1-2-6 0,-2 6-6 0,8-5-6 0,-8 5-18 0,2 0-22 0,4 0-28 0,-4 0-33 0,6 0-44 0,-7 0-49 0,6 0-70 0,-6 5-78 0,0 1-106 0,6-6-112 0,-4 4-48 0,-3 1-9 0,0-5 6 16,9 6 15-16,-15-6 35 0,6 0 39 0,2-6 50 0,-8 1 53 0,6 1 61 15,-4-7 65-15,0 7 75 0,3-5 78 0</inkml:trace>
  <inkml:trace contextRef="#ctx0" brushRef="#br0" timeOffset="-73170.91">20751 2229 105 0,'-7'8'209'0,"7"3"67"0,-9-7 40 0,9 1 24 0,-5-5 11 15,5 0 10-15,5 6 6 0,-5-6 11 0,0 0 9 0,0 0 14 0,0 0 18 16,0 0-63-16,0 0-107 0,0 0-86 0,0 0-81 0,0 0-28 0,0 0-5 15,0 0 8-15,0 0 22 0,-5 0 21 0,5 0 22 16,0 4 17-16,0-4 19 0,0 0 6 0,0 0 7 0,0 0-6 0,0 0-18 0,0 0-11 0,0 0-12 0,0 0-4 16,0 0-2-16,0 0 0 0,0 0-3 0,0 0-11 0,0 0-15 0,0-4-16 15,5 4-12-15,-5 0-16 0,16-6-11 0,-11 1-16 0,6 5-17 0,5-4-25 16,-4-1-33-16,0-1-36 0,8 6-44 0,-1-4-46 0,2 0-49 0,-3 4-75 16,3-5-88-16,-2 5-83 0,-6-6-81 0,5 6-30 0,3-3 0 0,-2 3 13 0,-6-7 28 15,8 2 37-15,-8 1 43 0,1-1 53 0,-4-5 54 0,3 1 61 0,3-6 58 0,-5 5 77 16,2-10 77-16</inkml:trace>
  <inkml:trace contextRef="#ctx0" brushRef="#br0" timeOffset="-72106.61">21440 1999 0 0,'6'0'50'0,"-6"0"163"0,0 0 89 16,0 0 60-16,0-10 44 0,0 5 33 0,0-5 30 0,0 1 24 0,0 0 21 16,0-3 21-16,6 3 20 15,-6-1 24-15,0 5 25 0,8-4-129 0,-8-1-219 0,0 4-105 0,0-3-48 0,0 0-17 16,0 3-7-16,0 1-2 0,0-5-1 0,-8 7-1 0,8-3-3 0,-6-3-4 0,0 3-4 0,-1 2-11 0,2-2-12 0,-3 1-12 15,0 1-17-15,-3-1-11 0,4 5-10 0,-7-4-6 0,2 4-9 0,6-6-2 0,-15 6-3 16,16 6 0-16,-14-6 0 0,11 4 2 0,-4 1 2 0,-2-1 0 0,1 1 5 16,0 5-1-16,0 1 3 0,-1-1-3 0,9-1 1 0,-8 6-5 0,8 0-7 15,-11 0-3-15,11-2-3 0,-3 2 1 0,2 0-1 16,1 0-1-16,-3 4 1 0,3-4-1 0,5 0-1 0,-7-2-4 0,0 2 0 0,7 0-3 0,0 0 3 16,0 0 5-16,0 0 5 0,0 0 4 0,0-6 2 0,0 1 2 0,0 4 0 15,7-4-1-15,-7 0 2 0,7-1 0 0,-7 0 2 0,5-3 6 0,3 3 5 0,-3-4 2 16,1 5 6-16,2-4-1 0,-3-1 4 0,11-1 2 0,-5 0 2 0,-4-4 2 15,7 6 5-15,-2-6 3 0,-1 0 2 16,10 0 3-16,-7-6 3 0,-2 6 7 0,1-4 4 0,1 0 7 0,6-1 7 0,-8-4 3 0,0 2 6 0,2-2 2 0,-1-2 5 16,0 2 0-16,0 0 1 0,0-1 1 15,-7 0 1-15,2-4-2 0,-1 4-3 0,-2-4-5 0,1 4-10 0,2-5-6 0,-3 0-8 16,-5 6-6-16,0-7-6 0,0 7-1 0,8-2-3 0,-8 2-4 0,0-1-1 0,0 7-7 0,0-3-10 0,0 6-4 16,0-6-4-16,0 6-12 0,0 0-11 0,0 0-19 0,0 0-17 0,0 0-12 15,0 0-7-15,0 0-6 0,-8 6-1 0,8 0-3 0,0-3 3 0,-5 7 3 16,5-1 5-16,0 2 3 0,-8 4 8 0,8-5 7 0,0 8 13 0,0-3 14 0,0 1 17 15,0-2 12-15,8-1 6 16,-8 8 3-16,5-6 0 0,-5-2 3 0,8 2-1 0,-3 0 1 0,2-4 0 0,0 3 1 0,-2-5 1 0,3 2 1 0,-1 4 3 16,-1-11 2-16,7 5 2 0,-8-3 5 0,3-2 4 0,0 1 7 0,-3 1 10 0,-5-6 16 15,6 3 16-15,1-3 16 0,-7 0 19 0,0-3 6 0,0 3 3 0,5-6 3 16,-5 1 0-16,0 1 2 0,9-2 3 0,-9-3-1 0,0 5 0 0,0-11-7 31,0 4-6-31,5 2-11 0,-5-5-15 0,0 3-14 0,0-4-21 0,-5 0-7 16,5-3-6-16,0 2 1 0,0 1-3 0,0-3-2 0,0-1-6 0,0-2-1 15,0 3-5-15,0-3-1 0,0 2-4 0,0 1-5 0,0-9-5 0,0 9 0 16,0-1-1-16,5-2 3 0,-5 2-1 0,7-1-3 0,-7 5-3 0,6-4-1 0,-6 4-2 16,8 0-2-16,-8 6-1 0,6-5-1 0,-6 3-4 0,7 8-2 0,-7-9-1 15,5 8-2-15,3-1-2 0,-8 5-3 0,6 0-1 0,-1 0-1 0,10 0 4 16,-10 0 1-16,4 5 1 0,1-1 1 0,3 8 2 0,-5-3 1 0,5-4 3 0,1 9 3 16,-1-5 4-16,-1 6 1 0,0 0 0 0,-5 0 4 0,6 0-2 0,1 0 0 15,-9 0 0-15,11 3 0 0,-11-2-2 0,1 3 0 0,1-1 1 0,-2-3-7 16,4 6-1-16,-9-3-7 0,0 3-5 0,0-2-4 0,5 0-2 0,-5 2-2 15,0-7-2-15,0 5 2 0,0 2 0 0,0-8 2 0,0 2 1 0,-5-1 3 16,5 2 2-16,0-3 3 0,0 2 6 0,0-4 4 0,0 4 7 0,0-6 2 0,0 1 3 16,0-1 2-16,0 0 3 0,0 3-2 0,0-8 2 0,0 1 0 0,0-1 0 15,0-4 3-15,0 0 2 0,0 6 4 0,0-6 6 0,0 0 3 0,0 0 8 16,0 0 10-16,0 0 8 0,0 0 9 0,0 0 8 0,0 0 8 0,0 0 14 0,0 0-1 16,5-6-4-16,-5 2-6 0,0-1-3 0,7 1-5 0,-1-8-4 0,-6 3-6 15,5 0-6-15,3-6-10 0,0 0-9 0,-3 5-9 0,8-10-4 0,-7 7-11 0,2-8-12 16,4 6-1-16,-6-3 5 0,7-2 3 0,-5 0 1 0,5 2 0 0,-7-3 0 15,-1 2-3-15,10 0 0 0,-9-2-2 0,1-3 0 0,-1 5-3 0,-6-1-1 16,5-5-1-16,-5 1-3 0,0 5-1 0,0-5-2 0,0 0 1 0,0 3-4 16,-5 2 0-16,5 0 0 0,-6-1 2 0,6 5 2 0,-7 2 1 0,7 1 2 15,-6 3-1-15,6-1 2 0,-8 5 1 0,8 1 0 0,0-1-4 0,0 5-1 0,0 0-8 16,0 0-3-16,0 0-12 0,0 0-13 0,0 0-9 0,0 0-12 0,0 0-5 16,0 0-3-16,0 0 0 0,0 0-2 0,0 5 5 0,0-1 5 0,0 1 4 15,0-1 7-15,8 2 10 0,-8 0 10 0,6-3 9 0,1 9 15 0,-1-8 11 16,-1 5 12-16,11-4 8 0,-11 5 3 0,8-1 3 0,1 2 5 0,-7-1-1 0,4-1 4 15,2 0 0-15,0 7 4 0,1-7-1 0,-1 6 2 0,-1-6-1 0,2 6 1 0,-1 0 1 16,0-5-4-16,0 4 0 0,-7 2-3 0,7-1-1 0,-6-6-5 0,-1 4-1 16,-6 2-7-16,5-3-2 0,-5 1-5 0,0 1-2 0,0 1-3 0,0 1-1 15,-5-3 0-15,-1 2 2 0,-1-1-1 0,2 7 1 0,-3-8 1 0,2 2 2 16,-7 1 1-16,6-2 0 0,-7 1 2 0,9 4-1 0,-9-8-1 16,9 3 2-16,-2 0-2 0,-1-4-1 0,3 1-1 0,-2-2-2 0,0 1 0 0,7-1 0 15,-5-3-1-15,5-3-2 0,0 4-1 0,0-2 0 0,0-5 1 0,-8 4 0 16,8-4 1-16,0 0 1 0,0 0 0 0,0 0 0 0,8 0-1 0,-8 0 4 0,0 5 3 15,0-5 5-15,5 0 0 0,2 0-10 0,0-5-19 0,-2 5-30 0,3 0-35 0,4-4-47 16,2 4-54-16,-1-5-94 0,0 5-111 0,0-7-81 0,6 4-60 0,-6-3-21 16,8 1-5-16,-8 1 8 0,-2-6 19 0,9 1 32 0,-6-6 40 0,-1 0 50 15,6 0 56-15,-6-3 60 0,0-3 66 0,0-3 84 0,1-1 93 0</inkml:trace>
  <inkml:trace contextRef="#ctx0" brushRef="#br0" timeOffset="-71791.54">22684 1838 0 0,'-6'0'33'0,"-1"0"147"0,-1 0 77 0,8-6 51 0,0 6 36 0,0-4 36 0,0 4 31 0,0-6 30 0,0 1 25 0,0 1 29 0,0-1 28 0,0 1 31 0,0 4 33 0,8-6-109 0,-8 2-191 0,0-1-88 0,0 5-38 0,7-6-13 0,-7 3-1 0,0 3-4 0,6-6-3 0,-6 0-3 0,0 6-2 0,0-4-6 0,0 4-7 0,0 0-13 0,0 0-15 0,0 0-16 0,0 0-11 0,0 0-15 16,0 0-12-16,0 0-15 0,0 0-11 0,0 0-14 0,0 0-16 0,0 0-9 0,0 0-7 0,0 0-5 15,6 4-6-15,-6 2-2 0,0 0 0 0,0-3 1 0,0 8 5 0,7-1 7 16,-7 3 6-16,0 2 5 0,0 6 9 0,0-3 8 0,0 3 9 0,0-2 5 15,-7 5 3-15,1 1 0 0,0 4-1 0,-1 0 1 0,-1-5-2 0,8 6-3 16,-5 0-3-16,-1-6-1 0,-2 4-2 0,8 2 1 0,-5-6-1 0,5 1 0 16,0 5-2-16,5-11-3 0,-5 5 1 15,8-3-1-15,-2-2 0 0,-1-1 0 0,3 3-1 0,5-8 1 0,-7 2 3 0,6-3 0 0,-4-3 2 0,5 0-10 0,-2 1-17 16,-4-1-18-16,7-4-17 0,-1 1-28 0,-8-2-29 0,11 2-34 0,-4-6-39 0,-5 5-41 16,6-5-42-16,-6 0-74 0,5 0-84 0,0-5-72 0,-4-1-61 0,5 2-9 15,-2-2 16-15,-3 1 25 0,5-4 37 0,-5-1 40 0,2-5 46 0,-1 0 51 16,3 0 51-16,-6 2 55 0,1-8 53 0,0-3 69 0,0 6 81 0</inkml:trace>
  <inkml:trace contextRef="#ctx0" brushRef="#br0" timeOffset="-71602.61">22600 1838 0 0,'-14'-6'25'0,"7"6"143"16,-4-4 75-16,3-2 55 0,0 6 44 0,3-5 40 0,5 1 37 0,-7-1 35 16,7 1 33-16,0-2 31 0,0 6 31 0,0-4 27 0,0 4 28 0,7-5-111 0,-7 5-188 15,5-6-93-15,3 3-49 0,0-3-25 0,3 0-18 0,2 2-13 16,0-1-18-16,0 1-15 0,8-1-13 0,-2 5-13 0,1-4-14 0,-1-2-13 0,2 6-11 15,2 0-19-15,-2 0-23 0,-1 0-33 0,-1 0-39 0,1 0-49 0,-1 6-55 16,1-2-102-16,-7 1-121 0,6-1-76 0,-6-4-49 0,0 5-16 0,1-1 6 0,-2 2 15 16,1-6 21-16,1 6 34 0,-9-6 44 0,8-6 51 0,-5 6 56 0,-2-6 63 15,1 2 68-15,-2 4 87 0,4-5 98 0</inkml:trace>
  <inkml:trace contextRef="#ctx0" brushRef="#br0" timeOffset="-71256.14">23211 1929 0 0,'0'12'57'0,"0"-3"166"0,0-9 87 0,0 0 59 0,0 0 43 15,7-6 32-15,-7 3 27 0,0-9 28 0,6-1 25 0,-1-2 25 0,-5 6 29 16,7-2 27-16,-7 1 28 0,9 1-135 0,-9 3-229 0,0-3-105 0,5 0-44 16,-5 3-18-16,0-4-8 0,0 5-3 0,-5-4 1 0,5 5-6 0,0-6-7 0,-9 5-9 15,2-1-13-15,2 3-14 0,-1-3-15 0,-1 0-14 0,1 2-15 0,-7-1-10 16,6 5-9-16,-5 0-2 0,4-4-3 0,-4 4 0 0,-2 0-3 0,1 0 2 0,8 4-1 16,-9-4 0-16,1 0 5 0,6 5 0 0,-6-1-1 0,7 2 4 0,-7 0 1 15,5 3 0-15,3-4 0 0,-8 5-1 0,8-1 2 0,-4 0-3 0,4 1 1 16,-2 1-2-16,1 2-1 0,6-3 0 0,-8 5-3 0,8-4 3 0,0 4 1 0,0-2 2 15,0-4 2-15,8 6-1 0,-8 1 1 0,6-2 1 0,1-4-2 0,-2 5 3 16,9 0 4-16,-9-2 1 0,8 2 4 0,3 0 3 0,-5-4 1 0,2 2 2 16,0 2 0-16,8-6 0 15,-8 7-1-15,-2-7 2 0,9 6 1 0,-6-6 7 0,4 3 8 0,-4-3 2 0,-1 0 2 16,-1 1-1-16,2-1 2 0,-1-4-1 0,-7 2 0 0,1-4 2 0,1 3-1 0,-8-1 6 0,5-5 0 0,-5 0 3 0,0 0 0 16,0 0-5-16,0 0-5 0,0 0-4 0,-5 4-3 0,-3-4 0 0,8 0-1 15,-7 0-6-15,-5 0-7 0,5 0-14 0,-7 0-21 0,2 0-25 0,-1-4-27 16,-1 4-37-16,-4 0-42 0,4-5-45 0,-6 5-44 0,9-6-66 0,-2 3-76 15,-1 3-77-15,1-7-74 0,0 2-22 0,6 1 5 0,-4 4 23 16,3-5 32-16,0-1 39 0,8 2 41 0,-5-1 52 0,5 1 52 0,0-5 56 0,0 3 56 0,5-4 66 0,3-1 69 16</inkml:trace>
  <inkml:trace contextRef="#ctx0" brushRef="#br0" timeOffset="-70482.19">23577 1969 0 0,'5'0'36'0,"2"5"150"15,-1-5 76-15,-6 0 53 0,0 0 38 0,-6-5 29 0,-1 1 23 0,7-1 23 16,-5 5 18-16,-4-4 17 0,4-2 15 0,-2 0 15 0,-5 3 15 0,5 3-124 15,-6-6-198-15,7 6-93 0,-7-6-37 0,6 6-19 0,-6-4-7 0,-1 4-1 16,9 0 0-16,-8 0-1 0,5 0-3 0,2 0-2 0,1 0 0 0,-2 4-2 16,-2-4-1-16,4 6-4 0,-1-6-6 0,-1 6-9 0,7-3-6 0,-5 3-6 0,-4 0-1 15,9-2-3-15,-7 1-2 0,7-1 0 0,0 1-2 0,0-1 1 0,0 2 0 16,0-1 2-16,0-1-1 0,0 2 4 0,7 0 2 16,2-3 6-16,-4 3 4 0,2-2 2 0,-1 1 2 0,8-1 3 15,-2 1 2-15,2 1 3 0,-1-2 4 0,6 1 2 16,-6 1 3-16,7-6 3 0,-1 0 4 0,0 4 0 0,2-4-1 0,-9 0 0 0,8-4 2 0,0 4 4 0,-1-6 8 0,-7 6 11 0,7-5 12 0,-6 1 11 15,1-2 8-15,-7 1 10 16,6-4 2-16,-7 5 0 0,2-5 0 0,-3-3-2 0,2 3 0 0,-1-1-2 0,-6-4-4 0,6-2-4 0,-6 1-9 0,7 2-10 16,-7-8-17-16,-7 7-10 0,7-5-16 0,0 0-6 0,-6-2-5 0,0 7-6 0,-1-5 0 15,2 4-2-15,-3 0-3 0,2 2-3 0,-1 1-4 16,1-3-5-16,-7 11-2 0,5-5-5 0,3 4-4 0,-3-1-4 0,3 6 0 0,-9-4-2 0,7 8-3 0,2-4-2 16,-9 11-2-16,9-7-1 0,-8 5 3 15,6 3-3-15,-7 3 0 0,8-6-3 0,-6 10 0 0,-2-4 1 0,7 0 3 0,1-2 1 0,0 8-3 0,-1-6 1 16,-1-2-3-16,3 2-1 0,5-1-4 0,-6 2 2 0,6-2-2 15,0-4 4 1,0 5 6-16,0-5 4 0,0-1 5 0,0 0 2 0,0 2 5 0,6 5 2 0,-6-7 7 16,5 0 3-16,-5-5 6 0,8 7 5 0,-1-2 6 0,5-3 0 0,-5 4 4 0,7-5 3 15,-9-1-2-15,8 0 3 0,1-4 0 0,-2 5-2 0,1-5 2 0,1 0 0 16,7 0 1-16,-3 0-1 0,-5 0 1 0,6 0 0 0,2-5-1 0,-9 1 0 16,7 0 0-16,0-1 3 0,1-1 1 0,0 2 5 0,-8-7 2 0,9 1 6 15,-3 1 4-15,2 0 2 0,-8 0 5 0,4-3 3 0,3-3 3 0,-6 2 2 16,-1 4 0-16,-5-6-1 0,5-1 2 0,-4 2-1 0,-3-5-2 0,3 4-1 15,-2 0-4-15,-1 0-5 0,-5 0-4 0,0-4-5 0,0 4-4 0,0 0-3 0,-5 6-7 16,5-6-2-16,-6 6-1 0,6-1-4 0,-8 1-3 0,3-3-5 0,-3 8-3 16,1-1-7-16,2 1 0 0,-2-1-8 0,0-1 0 0,2 6-3 0,-3 0-2 15,-5 0-1-15,7 6-1 0,-6-1-3 0,3-1 1 0,-3 1-2 0,6-1 0 0,-8 8 2 16,7-3 0-16,-4 1-2 0,4-1 2 0,1 0 0 0,-2 6 3 0,3-4 1 16,-2 3-2-16,1 0 1 0,6-4-1 0,-6 5 2 0,6 0 0 0,-8 0 1 15,8-6 1-15,0 6 1 0,0 0 0 0,0-6 6 0,8 7 2 0,-8-1 3 0,0-6 3 16,6 4 3-16,0-2 2 0,-6 5 4 0,12-7 4 0,-12 0 2 0,14 6 1 15,-7-6 3-15,-1 1 2 0,6 5 1 0,-3-6 2 0,2 1 0 0,-4 1 1 0,7-1 1 16,-7-1 1-16,4 0 0 0,2 0 2 0,-5 2 0 0,-3-1 3 0,9-4-4 16,-9 3 1-16,2 0-4 0,1 1-1 0,-3-5 0 0,3 4-4 0,-2-2 0 15,-6 2-5-15,5-4-2 0,-5-1-4 0,8 6-2 0,-8-5-1 0,0-1-4 16,0 7 1-16,0-7-1 0,0 2 0 0,0 3 2 0,0-4 2 0,0 5-1 16,0-6 1-16,-8 7 2 0,8-1 3 0,0-1 0 0,0 0 1 0,-5-3 0 15,5 8 4-15,0-10 0 0,-6 8 2 0,6-3-4 0,0 0 0 0,-8 1-6 0,8-5-9 16,0 4-10-16,-5-2-13 0,5 2-11 0,0-4-14 0,-8-1-13 0,8-4-14 15,0 6-19-15,0-6-19 0,0 0-23 0,-7 4-27 0,7-4-29 0,0 5-31 16,0-5-63-16,-5 0-74 0,-2-5-74 0,7 5-70 0,-7 0-21 0,2-4 6 0,-3-2 19 16,8 2 26-16,-5-1 33 0,-3-4 34 0,8-3 39 0,-6 3 42 0,6-4 48 15,0-2 52-15,0-1 68 0,0-4 74 0</inkml:trace>
  <inkml:trace contextRef="#ctx0" brushRef="#br0" timeOffset="-69612.02">24311 1822 12 0,'0'-5'98'0,"0"1"49"0,8-1 38 0,-8 5 32 0,0-4 34 0,-8-2 30 0,8 2 30 0,-6-1 27 0,6 5 26 0,0-6 23 0,-7 3 24 0,7-3-26 0,0 6-59 0,-5-6-53 16,5 6-53-16,-8-4-24 0,8 4-12 0,-6-5-7 0,6 5-4 0,-5 0-4 0,5-4-4 0,0 4-1 0,-8 0-4 0,8 0-1 0,0-5-2 0,0 5-1 0,0 0-3 0,0 0 0 0,0 0-4 0,0 0-3 0,0 0-4 0,0 0-9 0,0 0-10 0,0 0-13 15,0 0-13-15,0 0-12 0,0 0-10 0,0 0-9 0,0 0-10 16,0 0-11-16,0 0-13 0,0 0-12 0,0-4-12 0,0 4-15 0,0 0-9 0,8 0-9 16,-8 0-5-16,5 0-7 0,-5 0-3 0,6 0-1 0,2 4-2 0,-3 1-1 0,2-1 1 15,7 1-2-15,-8-1 4 0,6 8 0 0,-3-3 3 0,-4 0 2 0,8 1 2 16,-6 4 1-16,-1-4-1 0,2 5-1 0,-8 4 1 0,5-4-4 0,-5 5-9 16,0-1-5-16,5-4-9 0,-5 6-9 0,0-3-9 0,0 1-6 0,0 2-6 0,0-3-3 15,-5-3 3-15,5 1-2 0,0 2 2 0,0-8 0 0,0 4 2 0,0-2 8 16,0-3 8-16,0-5 7 0,0 2 11 0,0-3 14 0,0-3 13 0,0 6 16 15,0-6 15-15,0 0 15 0,0 0 16 0,0 0 15 0,0 0 15 0,0 0 23 0,0 0 22 16,-5 5 22-16,5-5 17 0,0-5 4 0,0 5 2 0,-8-6-2 0,8 3 1 16,-6 3 0-16,6-6 3 0,0-3-6 0,-7 5-11 0,7-8-11 15,0 9-11-15,-6-8-20 0,6 1-24 0,0 1-18 0,0 0-20 0,-7-7-6 0,7 7-5 16,0-6-1-16,7 6-6 0,-7-6-8 0,0 0-10 0,6-4-8 0,-6 4-5 16,7 0-4-16,-1-4-2 0,2-2-6 15,-8 7-1-15,10-5-4 0,-2 4-2 0,-2 0-2 0,1 0-3 0,1 2 1 0,-3 3-2 0,1-1 1 0,2 8-1 16,5-9 2-16,-8 8 0 0,3 4 0 0,-2 0 1 0,-1 0-1 0,10 0 0 0,-9 4 1 15,7 2 1-15,-8 0 1 0,11-3 0 0,-11 8 0 0,8-1-2 0,-8 3 0 16,4-2-2-16,3 4-1 0,-6-2-1 0,-1 8-3 0,3-6-3 0,0 4-1 16,-8-5-3-16,5 5-3 0,2-3-3 0,-7 2-3 0,7-3-3 15,-7 0-2-15,0 0-3 0,0-6 0 0,5 6-3 0,-5-5-2 0,0 1-4 0,8-3-2 0,-8 3-3 16,0-7-4-16,7 1-5 0,-7 1-4 0,0-3-1 0,5 4 0 0,-5-7 2 16,0 5 2-16,7-5-1 0,-7 0 2 0,0 0 2 0,0 0 1 0,7 0 0 0,-2 0-2 15,-5 0 3-15,8-5-3 0,0 5 1 0,-8-7 6 0,5 4 6 0,1-3 7 16,1 1 8-16,-7 1 8 0,5-7 9 0,4 3 12 0,-4-3 12 0,-5 1 16 15,7 1 15-15,-1-2 19 0,-6-2 19 0,0 4 20 0,5-7 19 0,-5 1 12 0,9-3 10 16,-9 3 11-16,0-6 10 0,7 8 9 0,-7-8 9 0,0 6 6 0,5-3 3 16,-5 3 3-16,0-1 0 15,0 7-3-15,7-6-10 0,-7 6-8 0,0 3-10 0,0 3-13 0,0-3-14 0,0 6-19 0,0 0-18 0,0 0-19 0,0 0-16 16,0 0-13-16,0 0-13 0,0 6-12 0,0 3-6 0,0-4-8 0,0 9-4 0,0-5 0 16,0 6 3-16,0 0 4 0,0 4 5 0,0 1 6 0,-7 1 9 0,7-3 4 15,0 7 2-15,0-6 0 0,0 1 2 0,0-1-2 0,7 0 1 0,-7 1 0 16,0 1 0-16,6-8-2 0,0 2 0 0,-6 1 2 0,8-2 2 0,-1-4 3 15,-2-1 3-15,1 0 3 0,2 3 3 0,-3-8 4 0,3 5 2 16,-3-4 5-16,9-1 6 0,-9-4 5 0,3 6 6 0,5-6 6 0,-5 0 6 0,2 0 4 0,-2 0 4 16,5-6 5-16,-7 2 1 0,1-1 4 15,7 1 2-15,-9-1 1 0,2-5 2 0,-1 0-2 0,8-1-5 0,-7 2-7 0,-7 0-4 0,5-7-7 0,3 7-45 0,-2-6-16 16,-6 2 0-16,5-2 0 0,-5 0 0 0,8 0 0 0,-8-3 0 0,0 2 0 16,0-4 0-16,0 7 0 0,0-8 0 0,0 6 0 0,0 2 0 0,-8-8 0 15,8 12 0-15,-5-6-50 0,5 6-15 0,-6-1-6 16,6-1-9-16,-8 1-10 0,8 5-12 0,-5 1-20 15,5-1-26-15,-7 5-24 0,7-4-30 0,-6 4-28 0,-2 0-30 0,2 0-37 0,6 4-32 0,-12 1-57 0,5-1-67 0,0 1-54 0,0 5-46 32,1 1-6-32,-1-1 13 0,1-1 34 0,-2 0 42 0,3 1 43 0,0 1 47 15,5-2 48-15,-8 1 50 0,2-5 51 0,6-1 53 0,0 5 62 0,0-9 75 0</inkml:trace>
  <inkml:trace contextRef="#ctx0" brushRef="#br0" timeOffset="-68933.64">24931 1984 0 0,'7'0'4'0,"-7"0"113"0,5-6 71 0,2 6 51 0,-7-4 43 0,6-1 42 0,-6 1 44 0,8-5 41 0,-8-3 38 0,6 3 36 0,-6-1 34 15,7 1 31-15,-7-6 32 0,5 6-79 0,3-2-138 0,-2-4-76 0,-6 2-39 0,5 3-26 0,3-5-22 0,-3 0-22 0,2 0-23 0,2 6-19 0,-4-6-18 0,1 5-17 0,1 1-13 0,-2 0-13 0,4-3-13 0,-4 9-9 0,2-3-11 0,-7 0-6 0,6 2-8 0,2 4-3 0,-3 0-7 0,-5 0-4 0,8 0-5 0,-3 4-5 16,0 2-3-16,-5 0-5 0,9 3-1 0,-4 1-3 0,2-1 1 0,-7 0 0 16,8 6 1-16,-3 0 2 0,-5 0 3 0,0 4 2 0,0 2 3 0,0-8 2 15,0 7 1-15,0 1-4 0,0-3-1 0,0 1-6 0,-5 2-6 0,-3-2-7 16,8 2-11-16,-7-3-5 0,7 1-5 0,0-4-4 0,-5 4-2 0,5-4-2 0,0-4-1 15,-9 4-2-15,9-11 0 0,0 5 4 0,0-3 7 0,0-3 9 0,0-3 11 16,0 0 13-16,0 0 12 0,0 0 17 0,0 0 13 0,0 0 15 0,0 0 11 16,0 0 3-16,0 0 1 0,0 0-2 0,0 0-2 0,0 0-1 0,0-3-5 15,0-3-2-15,0 2-6 0,0-1-7 0,0-4-6 0,0 2-10 0,0-2-6 0,0 0-15 16,0 3-9-16,0-7-5 0,0 2 3 0,0 1 0 0,-5 1 1 16,5-6 2-16,0 0 0 0,0 0-1 0,5 0-1 0,-5 2 0 0,0-2 0 15,0-6-2-15,9 8 1 0,-9-8-2 0,5 7 1 0,-5-5-4 0,7 4 1 0,-7-4-1 0,8 4-1 16,-3 0-3-16,2 0 0 0,0 0-2 0,-7 6-1 0,5 0-1 0,3-1-1 15,-8 1-3-15,8 3-4 0,-3 0 0 0,-5 6 1 0,6-4-2 0,-6 4-1 16,5 0 0-16,2 4-1 0,2-4 3 0,-4 6-4 0,2 3 6 0,-1-3 1 0,-1 4 2 16,3-1 3-16,5 6 0 0,-7 0 2 0,2 0 5 0,-3-2-1 0,3 2 2 15,-1 6 1-15,-2-8-1 0,2 7-1 0,0-5 1 0,-7 4-3 0,5-4-2 16,-5 0-1-16,0 0-5 0,0-2-1 0,0 2-2 0,0 0-4 0,0-5 1 16,0-1-1-16,0 2-3 0,0-7 0 0,0 7 2 0,-5-7 1 0,5 2 3 15,0-6 2-15,0 5 8 0,0-5 6 0,0 0 8 0,0 0 9 0,0 0 9 16,0 0 15-16,0 0 12 0,0 0 18 0,0 0 5 0,0 0 2 0,0 0 2 0,0-5 0 15,-7-1-1-15,7 2-1 0,0-2-1 0,-7 1-7 0,7-5-3 0,-5 1-7 16,5 4-6-16,-7-8-11 0,7 1-10 0,0 3-14 0,-8-1-5 0,8-4-2 16,0 4 2-16,-5-5-1 0,5 0 1 0,0 2-1 0,0-2 0 0,0 0-3 0,0 0 0 15,0 0-1-15,0-4-2 0,0 4-1 0,5-4-1 0,-5 5-1 0,8-2 0 16,-1-2-3-16,-7 3-2 0,5-1 1 0,2 7-2 0,0-6-5 0,-2 6 0 0,3-3 0 16,-3 3-2-16,3 5-4 0,-2-1 0 0,-1-1-4 0,11 3 2 0,-11 3-1 15,2 0-1-15,-1 3 2 0,-1 3-1 0,11-1 1 0,-11 5 4 0,1-1 2 16,7 1 3-16,-5-1 1 0,4 6 2 0,-6 0 4 0,8 6 3 0,-7-8 1 15,-2 8 2-15,2-7 3 0,0 5 0 0,-2-4 2 0,-5 4 0 0,8 0 3 0,-8-4-1 16,0 5 1-16,0-5-3 0,0-2 3 0,0 2 0 0,0 1 2 16,-8-2-3-16,8 1-1 0,-5-5-4 0,5-1-8 0,-7 1-8 0,0-1-15 0,7 2-15 15,-5-7-26-15,-2 7-24 0,7-7-33 0,-8 2-33 0,2-1-39 0,0 3-46 16,-1-3-50-16,2 1-88 0,-3-6-105 0,2 4-46 0,-1 1-19 0,1 1 9 0,-6-6 22 16,3 0 31-16,4 0 38 0,-1 0 42 0,-1-6 47 0,2 1 50 0,-3 1 51 15,8-7 57-15,-8 3 59 0</inkml:trace>
  <inkml:trace contextRef="#ctx0" brushRef="#br0" timeOffset="-68507.96">25484 1701 0 0,'0'-10'1'0,"0"5"105"0,0-5 66 0,0 1 48 0,0-1 36 0,0 5 39 0,0-4 37 0,0-1 37 0,0-1 34 0,0 8 33 0,0-8 32 0,-7 1 26 0,7 0 27 0,0 6-74 0,0-7-130 0,0 8-64 0,0-4-36 0,0 4-18 0,0-3-17 0,0 1-17 0,-5 1-17 0,5-2-19 0,0 6-15 0,0-5-15 0,0 5-11 0,0 0-10 0,0-4-9 0,0 4-6 0,0-5-8 0,0 5-3 15,0 0-6-15,-7-4-4 0,7 4-3 0,0 0-2 0,0 0-3 16,0 0-1-16,0 0-5 0,0 0 1 0,0 0 1 0,0 0-2 0,0 0 1 0,0-6-3 16,0 6-5-16,7 0-4 0,-7 0-4 0,5-6-3 0,2 6-1 0,0 0-3 0,-2 0-2 15,3 0-2-15,5 0-3 0,0 0-1 0,0 6-5 0,0 0-3 0,0-6-1 0,1 4 1 16,4 5 1-16,-4-4 0 0,6 1 3 0,-8 3 0 0,7 0 0 16,-5 1 1-16,-1 1 2 0,1-1-4 0,-2-1 2 0,-1 0 0 0,-3 1 0 0,0 1 1 15,3-1 1-15,-11-1 0 0,8 0 3 0,-8 6 1 0,5-5 2 0,-5-1 1 16,0 6 0-16,0-6 2 0,-5 6 0 0,5-3 3 0,-8 1 0 0,8 2 1 15,-6 0 1-15,1-6-2 0,-3 6-1 0,0-6-1 0,3 7-1 0,-1-1 0 16,-1-6-4-16,7 6 1 0,-5-6-3 0,-4 6 0 0,4 0-2 0,5-2 1 0,-7-1-1 16,7 3-1-16,0-2-1 0,-6 2 3 15,6-6-2-15,0 6 3 0,0-5 0 0,0 4 0 0,0-4 2 0,0 1-1 0,0-1 1 0,0-1 2 16,0-5-1-16,0 7-1 0,0-7 0 0,0 1-1 0,0-5-2 0,0 6-2 16,0-6 2-16,0 0-2 0,0 0 2 0,0 0-3 0,-7 3-5 0,7-3-3 15,-7-3-12-15,7 3-8 0,-7 0-8 0,2-6-15 0,-2 1-15 0,1 1-19 0,-8-2-21 0,7 1-23 16,2 1-31-16,-4 0-32 0,-1-1-38 0,2-5-56 0,-5 4-67 0,7 1-78 15,-1-5-80-15,-6 5-25 0,7 1 2 0,-2-1 21 0,3-5 28 0,-2 7 35 0,1-9 37 0,6 8 44 16,-6-7 43-16,6 2 50 0,0 0 50 0,0-1 63 0,0-5 70 0</inkml:trace>
  <inkml:trace contextRef="#ctx0" brushRef="#br0" timeOffset="-68184.23">25991 1344 0 0,'0'-15'1'0,"0"6"99"0,0 0 66 0,0-1 45 0,-5-1 37 0,5 2 35 0,0-1 36 0,0 5 35 0,-6 1 34 0,6-5 35 0,-8 3 33 0,8 0 34 0,0 2 31 0,0-7-62 0,-5 7-120 0,5-5-57 0,0 4-28 0,-8 1-12 16,8-2-9-16,0 0-11 0,0 6-16 15,0-3-15-15,0 3-17 0,0-6-22 0,0 6-21 0,0 0-20 0,0 0-21 16,0 0-19-16,0 0-15 0,0 0-15 0,8 0-12 0,-3 6-10 0,-5-3-12 15,8 3-5-15,-2 0-6 0,7 3-1 0,-6 0-3 0,-1 6 1 0,7 4 2 0,-8 0 2 16,9 1 6-16,-7 5 0 0,4 5 4 0,-4-2-1 0,7 6 3 0,-7 1-3 0,-1-1 2 0,0 0-10 0,2 5-9 0,-8-5-14 16,0 0-18-16,0 1-20 0,-8-1-26 0,8-6-25 15,-12 8-26-15,5-8-39 0,-7-3-40 0,2 5-65 0,-7-2-72 0,-1-2-89 16,-7-2-95-16,3 1-33 0,-3-1 2 0,-6 0 19 0,1-5 30 0,-2 0 36 0,-3 1 40 0,-2-4 45 16,-1-3 45-16,1 2 51 15,-6-4 57-15,5-8 67 0,-5 4 69 0</inkml:trace>
  <inkml:trace contextRef="#ctx0" brushRef="#br0" timeOffset="-67099.21">15233 3107 0 0,'0'-4'2'0,"0"-1"110"0,0-5 65 0,0 6 44 0,0-7 37 0,0 8 33 0,0-9 31 0,0 8 33 0,0-7 32 0,0 2 30 0,0 0 28 0,0 5 29 0,0-8 28 0,0 3-72 0,0 3-133 0,0-3-63 0,0 5-30 15,0-5-15-15,0 4-8 0,0-5-12 0,-7 4-13 16,7 1-15-16,0 1-15 0,0-2-16 0,-7 1-14 0,7 1-16 16,-5 0-17-16,5 4-15 0,-8-5-15 0,3 5-13 0,-1 0-10 0,-9 0-12 0,10 0-6 15,-9 0-6-15,1 0-6 0,0 5 1 0,0-1-5 0,-6 0 1 16,6 7-1-16,-6-7 1 0,4 7 2 0,4-1 0 0,-9-1 4 0,6 0 1 16,1 0 2-16,0 2 0 0,7-1 1 0,-7 5 1 0,8-6-3 0,-2 1-1 15,-2-1 0-15,4 3-1 0,5-3 1 0,-7 0-2 0,7 1 0 0,0-1-2 16,0-4 2-16,7 11-1 0,-7-7 0 0,5 0 2 0,4 1 0 0,-2 1 4 15,-2-1 0-15,8-5 2 0,-7 4 4 0,7 1-1 0,0-1 4 0,8 0 0 0,-8 3 1 0,6-3 3 0,-6-5 0 0,5 5 2 16,-4-3-1-16,6 3 0 0,-6-4-1 0,-1 5-1 16,6-4 0-16,-14-2-2 0,10 1 1 0,-9 5-2 0,7-10 1 0,-8 9 0 15,-5-4 2-15,7 1 0 0,-7-6 0 0,7 4 3 0,-7 2 0 0,0-3 4 16,0 3 5-16,-7 3 3 0,7-3 1 0,-7-2 5 0,2 7-1 0,-3-8 4 16,3 3-1-16,-9 4 0 0,7-5 2 0,-7 5-2 0,4-6 2 0,-3 6-3 0,-1-6-1 0,-6 2-7 15,6 0-9-15,2-3-10 0,-7 3-9 0,6-2-9 16,-6 2-6-16,4-6-4 0,3 5-7 0,-8-5-5 0,7 4-5 0,7-4-8 15,-6 0-6-15,-2 0-9 0,7 0-9 0,1-4-6 0,1 4-7 0,5 0-7 16,-9-5-9-16,9-1-9 0,0 6-9 0,0 0-11 0,0-4-14 0,0-5-22 16,9 3-27-16,-4 0-36 0,1-3-35 0,1 0-52 0,7 3-57 0,-7-7-13 0,11 1 6 15,-4 3 17-15,4-6 25 0,3 6 26 0,-2-6 25 0,1 0 30 0,-1 6 31 0,7-6 37 16,-7 2 42-16,7-3 46 0,-7 1 57 0</inkml:trace>
  <inkml:trace contextRef="#ctx0" brushRef="#br0" timeOffset="-66771.77">15488 3063 88 0,'-8'-9'162'0,"0"-2"47"0,8-2 34 0,-5 4 34 0,-1-3 34 0,6-3 38 0,-5 6 41 0,5 0 41 0,-7 0 39 0,-2-1 36 15,9-1 35-15,0 1-59 0,-5 5-112 0,5 1-65 0,0 0-38 0,0-1-21 0,0 5-9 0,0-6-17 0,0 6-19 0,0 0-24 0,0 0-34 0,0 0-26 0,0 0-30 16,0 0-24-16,0 0-23 0,0 0-18 0,0 0-21 0,0 0-17 0,0 0-14 16,0 0-5-16,0 0-3 0,0 0 2 0,0 6 4 0,0-1 2 0,0-1 4 0,5 5 1 15,-5 6 4-15,0-6 2 0,0 7 7 0,9 2 6 0,-9 3 6 0,0-2 8 16,7 1 7-16,-7 5 3 0,0-6-4 0,0 5-6 0,0 0-9 0,0-3-7 16,0 3-8-16,0-5-6 0,5 2-9 0,-5-3-11 0,0-3-16 0,6 4-17 0,-6-4-21 15,5 0-20-15,3 0-24 0,-8-2-22 0,8 2-24 0,-3 0-31 0,2 0-32 16,0-5-48-16,5 5-54 0,-4-1-60 0,-3-4-59 0,3-1-13 15,-2 7 11-15,7-7 23 0,-6-4 29 0,-7 5 33 0,6-5 37 0,0-5 36 0,1 4 39 0,-7-4 46 16,0 0 48-16,0 0 56 0,-7-4 66 0</inkml:trace>
  <inkml:trace contextRef="#ctx0" brushRef="#br0" timeOffset="-66588.88">15396 3341 1 0,'-14'-3'117'16,"9"-3"89"-16,-3 2 65 0,3-2 50 0,-2 1 45 0,0 1 40 0,0-1 35 0,7 1 28 15,-6-2 24-15,6 1 19 0,0-5 18 0,0 7-17 0,0-4-39 16,0-2-101-16,6 4-135 0,-6-1-75 0,7-3-36 0,-7 5-31 15,7-5-23-15,5-3-17 0,-4 3-15 0,-3 4-10 0,9-5-4 0,-2 1-1 0,2 5-1 0,4-8-5 16,-2 9-7-16,0-3-23 0,5 1-26 0,-2 1-31 0,1-2-30 0,-1 6-35 0,2 0-35 16,5 0-53-16,-7 0-63 0,2 6-83 0,-3-2-90 0,3 1-45 0,-2-5-16 15,-1 6 0-15,3-3 13 0,-2 4 28 0,-6-2 40 0,8-5 42 0,-8 4 45 0,-3-4 49 16,-1 0 51-16,3 5 60 0,-6-5 64 0</inkml:trace>
  <inkml:trace contextRef="#ctx0" brushRef="#br0" timeOffset="-65702.63">15917 3195 13 0,'0'0'147'0,"0"0"88"0,-5 0 61 0,-4-4 48 0,4-1 35 0,-2 1 34 15,-1-1 38-15,3-5 32 0,-1 4 33 0,6-3 28 0,-8-1 27 0,3 1-27 16,-2 4-53-16,1-5-115 0,6-1-146 0,-8 7-69 0,2-7-32 0,-1 7-13 16,7-5-9-16,-5 3-11 0,-4 3-15 0,4-4-15 15,5 2-16-15,-5 5-12 0,5-4-6 0,-8 4-9 0,3 0-3 0,5 0-7 0,-8 0-8 0,8 0-6 0,-8 4-7 16,3-4-3-16,5 5-4 0,-6 5-1 16,-1-4 1-16,1 3-3 0,-1 1 2 0,-6-1 1 0,6 6-1 0,0 0 3 0,2-6 2 0,-8 6 0 0,5 1 3 0,2-2 0 15,1 0-2-15,5 0-4 0,-7 2-2 0,-1-2-7 0,2-4-3 0,6 4-6 16,-6 2-6-16,6-7-3 0,0 1-5 0,-7-1-3 0,7 2-3 0,7-1-3 15,-7-1 1-15,0-3 0 0,0 3 3 0,6-5 4 0,0 1 5 0,-6 1 6 16,8-3 7-16,-1 3 5 0,4 0 8 0,-3-6 3 0,5 4 6 0,-8-4 4 16,9 0 6-16,-1 0 2 0,0-4 3 0,0 4 2 0,0-6 2 0,8 0 2 15,-11 3 3-15,4-3 8 0,7-3 9 0,-8 3 7 0,0-3 7 0,-2 0 7 0,4-1 3 16,-10-1 9-16,9 2 3 0,-9-1 3 0,3 1 3 0,-3 0 2 0,3-3 2 0,-8-3-2 16,6 6-3-16,-6-4-8 0,0-3-10 0,0 6-8 0,0-4-10 0,0 0-5 15,0-2-8-15,-6 7-7 0,6-1-5 0,0 1-6 16,0-2-6-16,0 7-9 0,-8-2-7 0,8 6-7 0,0-5-11 0,0 5-10 0,0 0-15 15,0 0-5-15,0 0-3 0,0 5-1 0,0 1 0 0,0 4 0 0,0-1-2 0,0 0 3 16,0 1 2-16,0 4 3 0,0-2 6 0,8 1 4 0,-8 2 9 0,0 6 8 0,6-8 11 16,1 2 3-16,-7-1 3 0,6-4 0 0,2 5 2 0,-3 0 0 0,3-6 2 15,-3 1 1-15,2-1 3 0,0 3-1 0,5-3 1 0,-4-5 2 16,4 1 3-16,-5 1 4 0,5-3 4 0,-3 3 5 0,2-6 5 0,1 0 6 0,2 0 10 0,-7 0 7 16,4 0 11-16,5 0 7 0,-11-6 11 0,8 3 9 0,-7-3 10 0,2 1 10 15,-1 1 7-15,-2-2 6 0,1 3 0 0,-6-9 3 0,8 9-4 0,-8-7-4 16,0-1-6-16,0 2-12 0,0-1-6 15,0-5-14-15,0 5-11 0,0-4-8 0,-8-1-13 0,8 2-9 0,-6-3-14 0,6-4-6 0,-5 7-10 0,5-8-6 0,-7 2-7 16,-1-1-4 0,8 5-4-16,-6-4 0 0,0 1-1 0,6-3-1 0,-7 2 1 0,7 4 0 0,-5 0-2 15,5 0-3-15,0 2-1 0,0 1 1 0,0-2 4 0,0 4 0 0,0 5 3 0,0-3-2 16,0 3-2-16,0-5-2 0,0 4-4 0,5 6-2 0,-5-5-2 0,7 5-2 0,-1-4 0 0,0 4 2 0,2 0 1 0,-1 0 3 16,-2 4 1-16,9-4 3 0,-1 5 2 15,0 1 1-15,-2-2 6 0,4 7 3 0,4-3 5 0,-6-3 2 0,6 10 3 0,-7-6 2 16,9 3 0-16,-7 1 0 0,-1 2 1 0,-1 6-1 0,0-8 1 0,-4 7-1 15,-1-1-1-15,-2 0-2 0,4 1 0 0,-9 1 0 0,0-2 3 0,0 6-3 0,0-7 3 16,-9-3-1-16,4 6 4 0,5-3 1 0,-7 1 0 0,-6-4 2 0,6 0 0 16,0 0-1-16,2 0 2 0,-3-5 0 0,3 5 2 0,-3-6-1 0,2 6-1 0,6-6-1 15,-5 1-3-15,5-1-1 0,-7 1-3 0,7-5 1 0,0 4-3 0,0 3 1 16,0-9 0-16,7 3 0 16,-7-2 0-16,5 2 3 0,-5-1 0 0,6-1 1 0,2-4 2 0,-3 5 3 0,3-5 2 0,-8 0 1 0,12 0 3 0,-5 0 2 15,-2-5 3-15,10 5 0 0,-10-4 2 16,9-1 2-16,-1-1-1 0,0 2 1 0,-7-5 1 0,7 3 1 0,0-4 0 15,0 0 2-15,8 0-2 0,-8-3 3 0,-2-2-2 0,2 0 3 0,3 0 1 0,-5 0 2 16,1-4 5-16,-3-1-2 0,3 0 2 0,1 0 1 0,-7-2 2 0,2-4-1 16,-3-2-1-16,0 3 2 0,4-5-2 0,-9 0 3 0,0 1-2 0,5 0 4 15,-10 0 0-15,5 0 6 0,0-1 6 0,-9 7 1 0,9-3-1 0,-5 7 0 16,0-5-2-16,-3 9-2 0,2-4 0 0,6 4 0 0,-7 6 5 0,1-3-5 0,6 3-5 16,-7 4-15-16,7 1-17 0,0 0-15 0,0 4-14 0,0 0-8 0,-5 4-3 15,5 0-1-15,-9 1-1 0,9 4 0 0,-5 6-1 0,5 1-3 0,-7 2-4 16,7-3 0-16,-6 10 6 0,6-1 10 0,-5-3 9 0,5 7 10 0,-9-2 3 0,9 2 4 15,0-3 1-15,0 4 2 0,0 1 1 0,9-7-1 0,-9 7 0 0,5-6 0 16,-5-3-1-16,6 2-3 0,-6-3-7 0,7-1-11 0,-2 1-13 0,4-4-14 16,-9-3-18-16,5 2-19 0,2-1-20 0,-1-4-30 0,1-1-31 0,-7 6-34 15,6-5-33-15,2-5-45 0,-8 4-48 0,5 3-40 0,-5-8-33 0,5 1-51 0,-5-1-55 16,9 2-15-16,-9-2 8 0,0-4 23 0,5 5 35 0,-5-5 39 0,0 0 43 16,0 0 46-16,0-9 45 0,0 3 53 0,0-3 50 0,-5-1 49 0,-4 1 49 0</inkml:trace>
  <inkml:trace contextRef="#ctx0" brushRef="#br0" timeOffset="-65543.73">16557 3280 95 0,'-9'-12'169'0,"2"8"53"0,-6-1 47 0,7-1 46 0,1 2 44 0,-3-1 46 0,3 1 41 0,-2-1 38 0,0 1 36 0,7-2 30 0,-7 0 31 0,7 2-66 0,-6-1-123 0,6 0-69 0,0 5-42 0,0 0-33 0,0 0-24 0,0 0-27 0,0-4-29 0,0 4-26 0,0 0-28 0,0 0-23 0,0 0-20 0,0-6-18 0,0 6-11 0,6 0-12 0,1-4-12 0,0 4-8 16,0-5-10-16,-2 5-14 0,8 0-15 0,1 0-24 0,-2-4-27 0,2 4-35 0,-1 0-43 16,6 4-44-16,-6-4-49 0,0 5-97 0,0-1-118 0,6 2-72 0,-4-6-39 15,-3 4-12-15,0-4 8 0,1 5 24 0,1-5 30 0,-2 0 40 0,2-5 46 0,-7 1 53 16,-1-2 59-16,-1 2 62 0,11-1 64 0,-11-4 87 0,1 2 98 0</inkml:trace>
  <inkml:trace contextRef="#ctx0" brushRef="#br0" timeOffset="-65291.01">16951 3469 61 0,'0'5'108'0,"0"-1"17"0,0-4 9 15,0 0 10-15,0 0 15 0,0 0 27 0,-5 6 37 0,5-6 33 0,0 0 31 16,0 0 28-16,0 0 24 0,-7 5-50 0,7-5-92 0,-6 0-24 0,6 0 11 15,-5 0 22-15,5 0 25 0,-8 0 15 0,8 0 11 0,0 0-7 0,-8 0-24 16,8 0-11-16,0 0-11 0,0 0-2 0,0 0-3 0,0 0-1 0,0 0-5 0,0 0-8 16,0 0-8-16,0 0-9 0,0 0-12 0,0 0-15 0,0 0-14 0,0 0-18 15,0-5-20-15,0 5-18 0,8-6-18 0,0 2-17 0,-3-1-14 0,1 1-15 16,1-1-14-16,7-1-21 0,-2 2-22 0,-1-2-29 0,5-3-31 0,3 3-35 0,-6 2-37 16,6-1-43-16,-7 0-45 0,9 1-89 0,-8-2-109 0,6 6-57 0,-6-4-36 15,6-1-1-15,-4 1 10 0,-3-2 28 0,0-3 36 0,1 3 42 0,1-3 46 0,-7 0 50 16,-2-3 53-16,9-1 58 0,-9-2 62 0,-5 0 80 0,8 0 90 15</inkml:trace>
  <inkml:trace contextRef="#ctx0" brushRef="#br0" timeOffset="-65044.24">17428 2936 102 0,'6'-5'211'16,"-6"-8"73"-16,0 3 54 0,7-1 41 0,-7-4 36 0,0 2 35 0,0 4 33 0,0-7 34 16,0 5 31-16,0 2 29 15,0 0 32-15,0 5-64 0,0-2-115 0,0 0-102 0,0 3-92 0,0 3-43 0,0-6-19 0,0 6-13 0,0 0-12 16,-7-6-12-16,7 6-20 0,0 0-17 0,0 0-19 0,0 0-22 15,0 0-21-15,0 0-21 0,0 0-23 0,0 0-16 0,0 6-14 0,0 0-9 0,0-3-6 0,0 9 0 0,0-3 3 16,0 4 1-16,0 2 4 0,0 6 6 0,0-3 8 0,0 7 9 0,0-1 11 16,0 0 10-16,0 7 9 0,0-1-1 0,0-2-8 0,0 7-14 0,7-7-22 15,-7 6-20-15,0 2-24 0,0-8-17 0,5 2-16 0,-5-2-16 0,9 2-15 16,-4-6-26-16,-5 1-29 0,7-1-32 0,-1-3-30 0,0-2-39 0,1-1-42 16,1 3-42-16,-3-6-39 0,2-6-29 0,0 6-22 0,-2-5 3 0,-5-1 18 0,8-3 24 15,-8-2 27-15,0-4 38 0,0 0 40 0,0 5 44 16,0-5 42-16,-8 0 51 0,3-5 51 0,-2 1 54 0,0-2 68 0</inkml:trace>
  <inkml:trace contextRef="#ctx0" brushRef="#br0" timeOffset="-64833.27">17344 3356 0 0,'-8'-9'13'0,"-4"-6"127"0,5 0 74 16,0 2 57-16,1-2 49 0,-1-1 44 0,-6-4 45 0,13 7 40 0,-6-2 41 15,1 0 36-15,5 0 33 0,-8 6 29 16,8-7 26-16,0 7-94 0,0-6-163 0,0 6-84 0,0 0-43 0,0-1-30 16,0-1-20-16,0 7-22 0,8-7-22 0,-8 3-20 0,5-3-19 0,1 8-16 0,-6-9-13 0,7 8-8 0,-1-7-8 0,1 7-7 15,6-5-8-15,-6 4-7 0,5 1-5 0,1-2-7 0,1 0-6 0,-2 2-4 16,2-1-7-16,4 5-3 0,-2-6-3 0,2 6-9 0,1 0-11 0,0 0-16 15,-4 0-16-15,4 0-23 0,1 6-23 0,-8-6-30 0,8 5-29 0,-1-1-38 16,-7 2-41-16,9 4-67 0,-10-5-73 0,10 4-90 0,-7-5-93 0,4 7-30 0,-4-7 3 16,6 8 23-16,-7-9 30 0,-2 3 39 0,-3-1 44 15,5-1 46-15,-5 0 49 0,-3-4 53 0,0 0 58 0,4 0 68 0,-9 0 73 0</inkml:trace>
  <inkml:trace contextRef="#ctx0" brushRef="#br0" timeOffset="-64628.2">17747 3167 0 0,'0'0'30'0,"0"3"146"0,0-3 77 0,-8-3 58 0,8-3 46 15,-5 1 46-15,5-5 45 0,0 1 41 0,0-6 42 0,0 5 34 0,0-4 34 16,0 4 30 0,0 1 31-16,0 0-109 0,0-3-189 0,5 3-96 0,-5 3-42 0,0-3-28 15,8 5-18-15,-8-1-24 0,0 1-27 0,0-2-21 0,7 0-23 0,-7 6-18 0,6-4-15 0,-6 4-14 16,8 0-14-16,-3 0-12 0,-5 4-11 0,5 2-8 0,4 0-6 0,-4-2-4 0,2 5-1 0,-1 0-4 0,1 6 1 0,-7 0 0 16,7 4 1-16,0-4-3 0,-7 6-11 0,5 3-12 0,-5-6-15 0,0 7-24 15,0-5-26-15,0 5-22 0,0-1-25 0,0 1-23 0,-5-6-25 0,5 1-25 16,0 5-27-16,0-7-33 0,-7-3-39 15,7 4-60-15,0-4-64 0,0 0-46 0,0-6-25 0,0 1 7 0,0 5 29 0,0-6 34 0,7-3 36 0,-7-1 37 0,0-5 40 0,0 0 42 16,0 0 43-16,0 0 47 0,-7 0 49 0,7-11 64 0,-7 7 79 0</inkml:trace>
  <inkml:trace contextRef="#ctx0" brushRef="#br0" timeOffset="-64454.48">17799 2985 0 0,'0'-18'26'16,"6"-3"143"-16,1 6 79 0,-7-4 58 0,0 4 45 0,7 0 38 0,-7 2 34 15,7 4 29-15,-7 3 28 0,5-4 25 0,-5-1 20 0,0 7 20 0,8-1 20 16,-8 1-114-16,0 4-191 0,5-5-100 0,-5 5-53 0,0 0-37 0,0 0-26 0,0 0-26 16,0 0-27-16,0 0-15 0,0 0-11 0,6 5-15 0,-6-5-12 0,8 4-27 15,-8 5-31-15,5-3-29 0,2 3-30 0,2 3-48 0,-4-3-57 0,0 4-75 16,3 2-85-16,-3 0-23 0,3 0 2 0,0 0 12 0,-3 0 13 0,1 4 23 0,-6-4 29 16,7-1 36-16,-7 2 44 0,0-3 40 0,0 2 46 0,0-1 56 0,0 2 63 0</inkml:trace>
  <inkml:trace contextRef="#ctx0" brushRef="#br0" timeOffset="-63237.06">17962 3341 0 0,'0'6'11'0,"0"-6"132"0,0 0 86 0,0 0 60 16,0 0 45-16,6 0 42 0,-6-6 43 0,0 3 45 0,0-3 48 0,0-4 37 15,0 5 37-15,0-4 25 0,0-1 23 0,0 5-93 0,0-5-169 0,6 0-100 16,-6-4-66-16,0 4-34 0,0 1-16 0,7-6-21 0,-7 5-20 0,0-4-27 0,8-1-30 16,-8-1-16-16,5 2-12 0,-5 0-8 0,6-6-5 0,2 5-4 0,-8 6-3 15,5-5-3-15,2 3-4 0,-7-4-4 0,8 11-3 0,-2-7-3 0,0 7-3 16,1-1-2-16,-7 1-4 0,5 4-5 0,3 0 0 0,-2 0-2 0,7 4-1 0,-8-4 1 15,2 5 0-15,2 5 1 0,3-5 0 0,-6 4 0 0,8 1 3 0,-7 5 0 16,-2-5 1-16,1 4-4 0,2 2-4 0,5 2-4 0,-6-3-7 0,-2 6-6 16,-5-8-9-16,7 7-10 0,-2-4-12 0,-5 2-7 0,7 1-8 0,-7-4-5 15,0 0-3-15,0 0-3 0,0 0 4 0,0-2 2 0,0 2 4 0,0-5 6 0,0 1 4 16,-7-8 9-16,7 3 13 0,0 0 13 0,-5-2 18 0,5-4 15 0,0 5 14 16,-7-5 15-16,7 0 14 0,-5 0 12 0,5 0 10 0,-7 0 7 0,7 0 8 0,-8 0 5 15,3 0 6-15,5 0 1 0,-8-5 2 0,8 5-4 0,-6-4-4 0,6 4-4 16,-5-6-3-16,5 0-9 0,-7 3-6 0,7-3-8 0,-9 1-6 0,9 1-4 15,-5-2-4-15,5 3-4 0,0-9-1 0,0 9-4 0,-6-7 0 0,6 4-3 16,0-3-1-16,0 0-1 0,0-6-1 0,6 6 0 0,-6-7 0 0,0 1-1 16,5 6-1-16,4-6-7 0,-9 0-1 0,7-4-5 0,-2 5-3 0,1-2-2 0,7 1-1 15,-5 2-3-15,-1-2-1 0,5 0-2 0,-7 4-1 0,10 3-2 0,-2-3-1 16,-2 1-4-16,5 5 1 0,-11 1 1 0,8 4 0 0,1-5 3 0,4 5 1 16,-5 5 2-16,0-5 1 0,0 4 0 0,1 8-2 0,-2-9 2 0,-3 8-3 0,1-3-2 15,-2 3 1-15,-3-2-3 0,9 7-1 0,-14-7-2 0,7 6 0 0,-1 0-1 16,-6 0-1-16,0-6 1 0,0 5 0 0,0 0-2 0,0 2 0 0,0-2-3 15,-6-4 0-15,6-1 1 0,0 3-1 0,-7-3 2 0,7 0 2 0,-6 1 1 16,6-5 2-16,-8-1 0 0,8 1 0 0,0 1-3 0,-5-2-3 0,5 2 1 0,-8-3 0 16,8-3 6-16,0 6-1 0,0-6 6 0,-5 0 0 0,5 0 6 0,0 0 5 15,0 0 12-15,0 0 9 0,0 0 14 0,0 0 16 0,0 0 7 0,0 0 6 0,0 0 3 16,0-6 0-16,0 6 1 0,0-3 2 0,0-7 0 16,-5 4 0-16,5-3-2 0,0 0 0 0,0-2-9 0,0 1-3 0,0 0-14 0,0-4-14 0,0-1-4 15,0 2-2-15,5-3 2 0,-5-4 2 0,5 7-1 0,3-8 0 0,-3 2-3 0,3-1-4 16,-2 1-4-16,1 0-5 0,-1 5-7 0,7-7-5 0,-6 6-2 0,-1 2-2 15,8 1 1-15,-7 3-2 0,-2 0-2 0,3 3 0 0,3 2-5 0,-3 4 0 16,-3-5-4-16,2 5-2 0,1 5-1 0,-2-5 4 0,0 4-1 0,1 5 6 0,-2 2 0 16,4-1 2-16,-4 0 0 0,2 4 2 0,-7 1 2 0,6 1 1 15,-6 2 2-15,5-3 3 0,-5 4 3 0,8 1 4 16,-8-6 2-16,0 7 3 0,0-7-3 0,0 5-1 0,8-4-1 0,-8-5 0 0,0 4-2 0,0-4 2 0,0 4-2 16,5-7 0-16,-5 2 0 0,0 0-1 0,5-3 2 15,-5-2-1-15,8 1 1 0,-8-1 2 0,0-4 0 0,6 5 2 0,1-5 0 0,-7 6 3 0,8-6 0 0,-3 0 1 16,1 0 0-16,2 0-1 0,-3 0-1 0,8 0 2 0,-6 0-2 0,5 0-4 15,-5 0-2-15,7 0-2 0,-1-6 0 0,-8 6-2 0,11-5 2 16,-5 5-2-16,1-4 1 0,-3-1 2 0,3 5 1 16,-1-10-1-16,5 5 3 0,3-5 2 0,-6 7 3 0,-1-9 3 0,2 3 5 0,-1-6 1 0,0 2 5 0,0-3 3 0,1 2 7 15,-9-5 2-15,8-2 6 0,-8 2 3 0,4-1 5 0,-9 1 7 0,7-5 5 0,-7 3 8 16,0 2 1-16,-7 5-1 0,7-6-2 0,-9 6-5 0,-2-1-5 16,4 6-4-16,-7-1-7 0,2 4-6 0,1-3-9 0,-5 3-8 0,4 6-11 0,0 0-8 15,-3 0-11-15,3 6-9 0,-8 3-8 0,7-3-3 0,2 9-1 0,4-6-2 16,-7 4 2-16,1 2 0 0,8 6-2 0,-11-2-1 15,11 5 2-15,-1-5 2 0,-1 7 1 0,1-2 2 0,-2 1 3 0,1-6-1 0,2 5 3 0,5 1 1 16,0-7 0-16,-7 2-2 0,7-4 1 0,0 3-4 0,0-5 4 0,7 2 0 0,-7-1 2 16,5-6-1-16,-5 6 1 0,7-6 1 0,1 1 2 0,-2-1 2 0,1 1 4 15,-1 0 2-15,6-6 3 16,-3 8 7-16,2-9 2 0,1 3 3 0,9-2 4 0,-10-4 0 0,10 6 2 0,-2-6 5 16,-4 0 2-16,4 0 3 0,2-6 2 0,-3 6 1 0,-4-4 5 0,4-2 6 0,-4 3 3 0,-2-3 7 0,1-4 3 0,1 5 3 15,-7-4 5-15,4-1-1 0,-3 1-2 0,-3-6-2 0,3 4 0 0,-8-2 1 16,5-2-27-16,3-6-29 0,-8 8 0 0,0-8 0 0,6-3 0 0,-6 5 0 15,0-6 0-15,0 5 0 0,0-5 0 0,0 1 0 0,0-4 0 0,0 8 0 16,-6-5 0-16,6 1 0 0,0 5 0 16,-8-6 0-16,8 5 0 0,-5 7 0 0,5-8 0 0,0 6 0 0,-8 6 0 0,8-6-16 0,0 5-3 0,0 5 3 15,0-5-4-15,0 5 1 0,0 5-3 0,0-4-2 0,0 4 0 0,0 0-2 0,0 0-3 16,0 0-3-16,0 0-4 16,0 0-4-16,0 0-5 0,0 0-5 0,0-5 0 0,8 5 4 0,-8 0 2 0,5 0 3 0,3 0 2 0,-2 5 0 0,7-5 5 15,-6 4 2-15,7 1 4 0,-9 1 5 0,8 3 6 0,0-3 1 0,0 4 6 16,-7-1 5-16,7 0 1 0,-6 1-1 0,-1 1-2 0,2 4-2 0,-2-2 2 0,1 2 1 15,-7 0 2-15,0 4 2 0,0 1-1 0,0-1 2 0,-7 6 0 0,7-5 2 16,-6 4 0-16,-2 1 1 0,2-1-2 0,-1-5 0 0,2 6 0 0,-3-7-2 0,2 2 1 16,-7 0-3-16,6-5-1 0,1-1 1 0,-2 2 1 15,3-7-1-15,0 6 0 0,-3-6 1 0,2 0 2 0,-1-3-1 0,7 4 2 0,-6-5 0 0,6-1 1 16,-7 6 0-16,7-5 2 0,-6 0-1 0,6-1 2 0,0 2-1 0,0-6 0 16,0 6 2-16,0-3 2 15,6 3-1-15,-6-2 3 0,7-4 1 0,-1 6-1 0,1-1-3 0,-1-5-7 0,2 4-8 0,2-4-15 0,4 5-15 0,-7-5-19 0,12 0-22 16,-6 0-25-1,0 0-30-15,1 0-36 0,-2 0-43 0,2 0-54 0,4 0-59 0,-2-5-99 0,-5 1-108 0,1-1-41 16,2-1-3-16,7-4 17 0,-8 1 29 0,-1-1 34 16,0-4 37-16,3-1 45 0,4-4 45 0,-6-2 51 0,0 3 55 0,0-7 63 15,1 1 67-15</inkml:trace>
  <inkml:trace contextRef="#ctx0" brushRef="#br0" timeOffset="-62866.86">19735 2912 89 0,'0'-4'159'0,"0"-2"42"0,0 1 35 16,0 1 31-16,0-2 29 0,0 1 33 0,5-4 33 0,-5 5 33 0,0-2 33 0,0-3 31 0,0 3 30 0,0 2-57 0,5-7-112 0,-5 7-55 0,0-1-24 0,0 1-13 0,0-1-2 0,0 1-7 0,0-2-4 0,0 0-12 0,8 3-15 0,-8 3-12 0,0-6-12 0,0 6-12 0,0 0-12 0,0 0-12 0,0 0-13 0,0-6-12 0,0 6-16 0,0 0-11 15,0 0-11-15,0 0-15 0,-8 0-11 0,8 0-12 0,0 0-14 0,0 0-13 0,0 0-13 16,-5 0-7-16,5 6-2 0,-5 0-2 0,-3-3-3 0,2 3-2 0,-1 4 0 16,-1-1-3-16,3 0 4 0,-2 2 1 0,-5-1 5 0,5 5 5 0,1-2 6 0,-2 2 6 15,2 0 3-15,-1 0 0 0,2 4-3 0,-3 2-3 0,8-7-6 0,-6 10-2 16,6-4-3-16,-7 4-5 0,7 0-6 0,0 1-3 0,7-1-2 0,-7 0-5 16,6 0-4-16,-6 1-8 0,8-1-9 0,4 1-11 0,-6-1-17 0,2-3-7 15,5-2-7-15,-1 5-4 0,0-3-5 0,3-3-16 0,-1 3-23 0,-4-2-21 16,11-1-22-16,-8-3-11 0,6 6-9 0,-1-8-7 0,3 2-8 0,-1 0-15 0,-1-5-21 15,1-1-28-15,1 2-28 0,-3-7-41 0,3 1-45 0,3-5 3 0,-4 0 22 16,-1 0 29-16,8 0 32 0,-6-5 25 0,2-5 27 0,-2 1 26 0,-2 0 32 0,7-3 37 16,-5-1 42-16,-2 2 42 0,1-7 59 0</inkml:trace>
  <inkml:trace contextRef="#ctx0" brushRef="#br0" timeOffset="-62566.47">20359 3253 0 0,'5'-18'8'0,"2"-2"124"0,0 0 78 0,-7 2 56 0,0-7 48 16,0 1 42-16,0-1 39 0,0 1 39 0,0-1 38 0,0 1 33 0,0-1 28 0,-7 5 28 0,7 2 24 15,-7 2-90-15,2-4-154 0,5 12-86 0,-8-7-52 0,3 4-34 0,-1 1-23 16,6 1-21-16,-8 0-20 0,3 3-19 0,-2 3-22 0,-1-3-15 0,8 0-11 15,-6 2-8-15,0 4-10 0,-1 0-5 0,2 0-7 0,-2 0-6 0,0 0-5 16,0 0-4-16,1 0-4 0,-1 4-1 0,1 2-1 0,-2 0-2 16,3-3-1-16,5 3 0 0,-7-2-3 0,1 1 0 0,0-1 1 0,6 7 1 0,-7-2-1 0,7-3 2 15,-8 4 1-15,8-1 1 0,0 0 4 0,0 1-1 0,0 1 1 0,0 4 1 16,0-6 3-16,0 4 2 0,0-2 1 0,0 5-1 0,0-3 2 0,8 2-2 16,-8-1 1-16,7-4 1 0,-1 5-1 0,-6 0 1 0,6 0-1 0,-6 0 0 15,7-2 0-15,-2 2 0 0,3 1-1 0,-8-2-1 0,6 0 1 0,1-4 2 0,-7 6-2 16,6-7 2-16,-6 0-1 0,0 1-1 0,7 4-1 0,-7-4-1 0,0 0-6 15,0-5-3-15,-7 5 3 0,7-5-2 0,0 4 2 0,-6-3 1 0,6 4 1 16,-7-7 0-16,1-3 1 0,-2 6 1 0,8 0-1 0,-5-3-3 0,-2-3-7 16,1 6-1-16,0-6-2 0,-1 4-12 0,-1-4-6 0,3 0-17 0,-1 0-14 0,-2 0-22 15,3 0-23-15,-3 0-30 0,8-4-28 0,-7 4-48 0,7-6-57 0,-6 6-73 16,6-3-80-16,0 3-37 0,0-6-20 0,0 0 6 0,0 3 19 16,6-7 27-16,-6-1 29 0,7 2 36 0,1 5 39 0,-3-11 43 0,9 6 46 0,-1-7 55 0,0 1 60 15</inkml:trace>
  <inkml:trace contextRef="#ctx0" brushRef="#br0" timeOffset="-61879.16">20535 2981 0 0,'11'-5'27'0,"-4"1"145"16,2-1 84-16,-4-2 62 0,1-2 53 0,-6 4 50 0,0 1 44 0,0-2 41 16,0 1 39-16,0 1 29 0,0 4 32 0,0-4 23 0,0-1 24 0,0 5-117 15,0 0-194-15,0-6-103 0,0 6-59 0,0 0-38 0,0 0-30 0,0 0-26 16,-6 0-26-16,6 0-21 0,0 0-16 0,-5 0-15 0,-4 0-7 0,9 6-7 16,-7-6-6-16,7 5-4 0,-5-5 0 0,-1 4-3 0,6 0 1 0,-7 1 0 0,7 5 1 15,-6-5 0-15,-2 4 1 0,8 3-1 0,-5-3-2 0,5 1-2 0,-7-1-7 16,7 0-3-16,0 3-5 0,-7-3-6 0,7 0-4 0,0 1-4 0,0 4-4 15,0-4 0-15,7-4-2 0,-7 3 0 0,0 1 2 0,7-1-1 0,-7-4 6 0,5 1 5 16,3 4 4-16,-2-5 7 0,1-1 5 0,-1 1 7 0,6-5 6 0,-3 4 7 16,2-4 3-16,1 0 2 0,4 0 6 0,-5 0 1 0,2-4 0 0,0 4 3 15,1-5 1-15,-2-4 3 0,9 3 1 0,-15 2 4 0,6-7 3 0,2 2 4 0,-1 3 7 16,1-7 3-16,-7 4 5 0,-2-3 4 0,1 3 1 0,-1-6 3 0,3 6 0 16,-8-7 1-16,8 7-4 0,-8-6 1 15,0 2-3-15,0-2-3 0,0 0-2 0,-8 4-6 0,8-2-4 0,-8-3-8 0,3 7-7 16,-1-2-5-16,1 2-5 0,-2-1-3 0,-2 7-6 0,-3-9-3 0,6 8-1 0,-8 4-6 0,2-5-2 15,6 5-7-15,-7 0-5 0,-2 0-5 0,3 5-3 0,0-1-2 16,-1 2-2-16,-1 0 1 0,9 3-3 0,-11 0 0 0,4 0-1 16,1 1-2-16,2 1 1 0,-3 4-4 0,6-2 1 0,-7 2 3 0,5 1 3 0,3-7 0 0,-2 9-2 0,0-3 2 15,7 1-2-15,-5-2 0 0,5 1 1 0,0 1 2 0,-8-2 4 0,8 0 3 16,0 0 5-16,8 2 3 0,-8-2 5 0,0 0 2 0,5 0 4 0,2-2 3 0,0 1 5 16,-2-3 5-16,3 0 4 0,-2 0 2 0,7 0 2 0,-1-5 0 0,-3-1 2 0,2 5 2 15,1-3 2-15,9-6-1 0,-7 5 0 0,-1-5 4 0,6 0 5 0,-7 0 6 16,9 0 11-16,-10 0 11 0,10-5 11 0,-8 5 10 0,8-6 4 15,-10 2 7-15,2-1 5 0,7 1 4 0,-8-1 9 0,3-5 6 0,-2 0 6 0,-7 0 5 16,7 0-2-16,-6 1-3 0,5-7-11 0,-5 2-8 0,-2 0-10 0,3 0-7 0,-2-7-4 16,-6 6-7-16,7-4-6 0,-7 0-5 0,6-1-9 0,-6 1-3 15,5-2-10-15,-5 3-5 0,0 2-3 0,0-2-5 0,0 3-1 0,0 0-1 0,0 0-3 16,0 0-2-16,0 6 0 16,-5 5-2-16,5-5-1 0,0 3-3 0,0 0-5 0,0 6-6 0,-6-4-3 0,6 4-6 0,0 0 0 0,0 0-3 0,-7 4-1 15,7 2-1-15,-6 0-2 0,-2 3 1 0,3-5-5 0,5 5 2 0,-7 6-2 0,1-4 3 16,0 4 2-16,6-2 7 0,-7 2 5 15,7 1 3-15,-8-2 2 0,8-1 3 0,0 8-2 0,0-6-1 0,0 4-1 0,0-5 2 16,0 7 2-16,0-7 1 0,8 6 2 0,-8-5 2 0,0 4 0 0,7-4 2 0,-7 0-1 0,6-2 0 16,-6 2-1-16,6 6 2 0,-6-8-1 0,7 2 0 0,-7-6 4 15,5 6-1-15,-5 0 0 0,8-5-2 0,-8 4 0 0,6 2-4 0,-6-7 1 0,0 6-3 16,0-6-1-16,0 0 0 0,0 7 0 0,0-7 1 0,0 1 0 16,-6 4 1-16,6-2 0 0,-8 1 1 0,3-2-1 0,5 2 0 0,-7-2 1 0,7 2-1 0,-6-1-2 15,0-3-5-15,6 6-7 0,-7-6-11 0,-1-5-15 0,8 8-18 0,-5-3-19 0,-1-5-31 16,6 7-33-16,-8-7-36 0,3 1-35 0,-2-1-43 0,-1 1-48 0,2 1-93 0,0-6-114 15,6 4-43-15,-7-4-8 0,2 0 11 0,-3 0 25 0,0 0 33 0,3-4 38 16,-1 4 45-16,1-11 48 0,-2 7 51 0,7-5 51 0,-9 3 55 0,9-3 61 0</inkml:trace>
  <inkml:trace contextRef="#ctx0" brushRef="#br0" timeOffset="-61031.33">21016 3079 0 0,'0'-9'8'0,"7"2"124"0,-7-2 81 0,7-2 54 0,-7 2 39 0,0 5 32 0,0-5 27 0,0-3 28 0,0 3 33 16,6 0 27-16,-6 3 29 0,0-3 23 0,0 5 22 0,0-8-86 0,0 9-149 0,0-3-87 0,0-3-51 0,0 3-24 0,0 1-8 0,-6-3-5 0,6 3 2 0,0-1-9 0,0 2-8 0,-7-2-10 0,7 1-11 0,0-5-6 0,0 5-6 0,0 5-6 0,-7-4-5 0,7-1-6 0,0 1-3 0,0 4-1 0,0-6-3 0,0 6-4 16,0-3 0-16,0 3-2 0,-7 0-3 0,7 0-1 0,0 0-2 0,0 0-3 0,0 0-4 0,0 0-2 0,0 0-7 15,0 0-6-15,0 0-8 0,0 0-10 0,0 0-9 0,0 0-5 0,0 0-5 16,0 0-5-16,7 0 0 0,0 0-3 0,-7 3 1 0,7 3 1 0,-1 3 0 15,1-5 2-15,-7 7 5 0,5-2 3 0,4 7 3 0,-4-7 7 0,-5 6 5 0,5 0 4 16,-5 0-1-16,8-2 2 0,-8 7-2 0,0-4 1 0,0 2 0 0,0 1 0 16,0-4 1-16,0 4-1 0,0 1-1 0,0 1 1 0,0-8-1 0,-8 2 0 15,8 1-2-15,0-2 0 0,0 0 0 0,0-4 1 0,8 0 0 0,-8-4 1 0,0 3-1 16,0-5 0-16,0 1 1 0,0-5 0 0,0 0 6 0,0 4 3 0,0-4 6 16,0 0 6-16,0 0 8 0,0 0 10 0,0 0 14 0,0 0 4 0,0 0 5 15,0 0 2-15,5 0 1 0,-5-4 5 0,0-1 2 0,0 5 3 0,8-9 2 0,-8 5 1 16,0-8-4-16,0 8-1 0,8-6-8 0,-8 0-6 0,0 1-10 0,0-7-8 15,0 7-5-15,5-6-3 0,-5 2-1 0,0-2-6 0,6-5-3 0,2 6-7 16,-8-7-6-16,5 1-4 0,2 7-5 0,-1-8-3 0,-6 3-5 0,7-1 0 16,0 4-4-16,0-6 0 0,6 8-2 0,-13-2-1 0,5 4 0 0,1 1-1 15,2 1-2-15,-3 0 0 0,2 3-1 0,-7 3-3 0,9-3-4 0,-9 6-2 16,0-6-3-16,0 6-3 0,5 0-2 0,-5 6-1 0,6-6-1 0,-6 6-1 0,0-3 1 16,7 3 1-16,-7 3-3 0,0 0 0 0,0 6-1 0,0 1-1 0,0-3-1 15,0 2-2-15,0-1-3 0,0 7-2 0,0-8-3 0,0 8-3 0,0-6-4 0,5 4-6 16,-5 2-8-16,0-7-3 0,0 0-3 0,0 0 1 0,0-4 2 0,9 5 5 15,-9-6 4-15,5 1 7 0,-5 1 5 0,7-8 7 0,-1 4 6 0,-6 2 8 16,5-4 7-16,3-5 10 0,-8 4 10 0,8-4 9 0,-3 0 7 0,2 0 3 16,-7 0 4-16,7 0 6 0,-2-4 7 0,2 4 8 0,-7-5 10 0,8 1 8 15,-3-1 5-15,2-5 7 0,-7-1 7 0,7 1 3 0,-2 1 4 0,3 0 5 0,-1-7 1 16,-1 7 3-16,0-6 4 0,6 0-4 0,-4 0-4 0,-2 0-6 0,1-3-8 16,-1 2-8-16,7-2-5 0,-5 3-7 0,-3-4-9 0,2 4-7 0,-1-4-7 0,0 4 1 15,2 0-4-15,-1 0 4 0,-2 6 0 0,-5 0 2 16,6-3 1-16,-6 8-1 0,0-1-5 0,8-1-6 0,-8 6-4 0,0 0-10 0,0 0-5 0,0 0-3 15,0 0-3-15,-8 6-2 0,2-1-8 0,6-1-3 0,-5 8-9 0,-2-3-1 0,-1 0-5 16,2 6 2-16,0-6 1 0,-1 12 5 0,2-8 5 0,-3 8 8 16,0-2 6-16,8-1 4 0,-5 3 1 0,-1-2 2 0,6 1-1 0,0-1 3 0,0 0 2 0,0 1-1 15,0-4 1-15,0-2 1 0,0 0 1 0,6-3 2 0,-6-1 3 0,5-1 5 16,3 0 4-16,0 1 0 0,-8-5 5 0,5 0 1 0,2-1 2 0,-1 2 2 16,8 0 0-16,-7-6 2 0,-2 4 2 0,9-4 1 0,-9 0 3 0,8 0-2 15,-6 0 2-15,0 0 1 0,6-4 0 0,-6 4 3 0,6-6 2 0,-7 6 3 16,-1-6 3-16,11-3-1 0,-11 4 5 0,1 1-2 0,1-6 1 0,-2 1-2 15,4-3 0-15,-4-2-14 0,2 0-35 0,-1 0 0 0,2-7 0 0,-2 6 0 16,1-4 0-16,-2 0 0 0,-5-1 0 0,8-5 0 0,-2 7 0 0,-1-1 0 16,3-2 0-16,-1 1 0 0,-7 7 0 0,5-3 0 0,-5 1 0 0,9 1 0 15,-9 10 0-15,0-5 0 0,5 3 0 0,-5 0 0 16,0 6-42-16,0 0-30 0,0-4-25 0,0 4-18 0,0 0-14 0,-5 0-16 0,-4 4-13 0,9 2-17 0,-5 0-19 16,-2 3-25-16,-1-5-25 0,3 10-29 15,-1-4-26-15,-2 5-47 0,-4 0-50 0,6 0-61 0,-2 3-60 0,2-2-15 16,-1 2 8-16,7-3 22 0,-5 1 27 0,5-2 33 0,-9 1 37 0,9-6 44 0,9 1 44 0,-9 1 46 0,5-7 50 0,-5 0 60 15,7-4 67-15</inkml:trace>
  <inkml:trace contextRef="#ctx0" brushRef="#br0" timeOffset="-60391.66">21707 3084 88 0,'5'0'161'0,"3"-5"49"0,-3-1 39 0,-5 3 40 0,8-4 38 0,-8 2 41 0,0-4 38 0,0 3 36 0,6 2 37 0,-6-5 34 0,0 0 34 0,0 3-56 0,0-4-112 0,0-1-57 0,0 2-34 0,0 5-18 0,0-5-11 0,0-3-16 0,0 3-18 0,0 4-22 0,0-5-22 0,7 1-21 0,-7 5-20 0,0-7-17 0,0 1-17 0,0 5-17 0,0 1-16 0,0-2-15 0,6 1-10 0,-6 1-12 0,0-1-8 0,0 1-9 0,0 4-6 0,0 0-6 16,0 0-6-16,0 0-5 0,0-6-6 0,0 6-6 0,0 0-8 0,0 0-3 15,0 0-4-15,0 0 0 0,8 0-3 0,-3 6 1 0,-5-2-3 0,8 1-1 16,-3-1 1-16,-5 1 3 0,7 5 4 0,0-5 3 0,-2 5 6 0,2 1 5 16,-7-3 3-16,8 3 6 0,-3 4 1 0,-5-5 0 0,7-1-2 0,-7 6 1 15,0-6 2-15,0 6 0 0,7-5 2 0,-7 4-1 0,0 1 0 0,0-6-4 0,0 7-3 16,0-3-1-16,-7-2-2 0,7-2-1 0,0 7-2 0,0-7 0 0,0 0 0 16,-7-3-2-16,7 3-1 0,0-3 2 0,0-3-3 0,0 4 1 0,0-7-1 15,0 5 3-15,0-5 5 0,0 0 5 16,0 0 6-16,0 0 7 0,0 0 8 0,0 0 4 0,0 0 6 0,0 0 3 0,0 0 4 0,0 0 0 0,0 0 3 0,0-5 3 15,0-2 2-15,0 4 3 0,0-3 1 0,0-3 1 0,0-1-1 0,0 1-5 16,0-2-2-16,0 1-4 0,0-4-1 16,0 0-3-16,0 3-2 0,0-4 0 0,0 0 0 0,7 2-3 0,-7-2 0 0,7 0-3 15,-7 0-6-15,5 2-4 0,2-2-5 0,2 0-5 0,-4 0-4 0,1 0-3 16,1 5-5-16,-2-5-2 0,4 6 0 0,-9 0-5 16,5 3-3-16,2-3-5 0,-1 3-3 0,-6 2-3 0,5 4-4 0,-5-5-5 0,0 5-4 0,0 0-2 0,8 0 6 0,-8 5 0 0,8-5 1 0,-8 4-1 15,5 2 1-15,-5 0 1 0,6 3-1 0,1 0 3 0,-1 0 2 0,-6 1 4 16,8 5 3-16,-1-4 9 0,-7 2 5 0,5 2 2 0,-5 1 0 15,0-2-2-15,6-1 2 0,-6 2 1 0,0 1-2 0,0-2 3 0,0 1 0 0,0-6-1 0,0 7-1 16,0-7-2-16,0 1-3 0,0-1-1 0,0 2-4 0,0-7 0 0,0 2-1 16,0-1 0-16,0-5 1 0,0 0 3 0,0 4 5 0,0-4 4 0,0 0 5 0,0 0 10 15,0 0 13-15,0 0 15 0,0 0 19 0,0 0 23 0,0 0 20 0,0 0 9 16,-6 0 2-16,6-4-1 0,0-1 0 0,0-1 0 0,-5 2-4 0,5-7-1 16,0 2-4-16,0-1-3 0,-7 1-8 0,7-7-13 0,0 7-16 0,0-6-21 31,0 1-20-31,0-2-8 0,0 7-4 0,0-10 2 0,7 5 1 0,-7-2 2 15,0 1-1-15,5 2-1 0,1-2-3 0,-6 4-7 0,8-4-6 0,-3 2-3 16,3 4-6-16,-8-3 1 0,5 8 2 0,-5-7-1 0,8 7-2 0,-2-1-4 16,-6 1-6-16,0-1-6 0,5 5-8 0,-5 0-2 0,0 0-1 0,0 0-1 15,7 0-1-15,1 0 1 0,-8 5 2 0,6-1 3 0,1 1 1 0,-1-1 3 0,-1 2 4 16,-5 3 3-16,8 3 5 0,0-3 2 0,-3 0 6 0,-5 0 2 0,6 6 3 16,-6-5-1-16,7 5-2 0,-7-6-11 0,0 6-10 0,5-6-13 0,-5 7-19 15,0-7-17-15,0 6-21 0,0 0-20 0,0-5-24 0,0 4-26 0,0-4-28 0,0 4-32 16,-5 2-34-16,5-7-53 0,0 1-61 0,-7 4-64 0,7-4-61 0,0 1-12 15,-6-7 12-15,6 5 24 0,-5-3 31 0,-3-2 37 0,0-4 38 0,8 0 43 16,-5 0 42-16,-1 0 47 0,-1-4 48 0,7-2 60 0,-6 2 68 0</inkml:trace>
  <inkml:trace contextRef="#ctx0" brushRef="#br0" timeOffset="-60186.23">22039 3009 0 0,'7'-4'6'0,"-1"-10"119"0,-1 4 72 0,3-4 49 0,5 4 38 0,-7-5 38 0,1 0 38 0,7-4 39 0,-7 4 40 0,-2-5 37 0,7 7 37 0,-5-3 33 0,1 1 31 0,-3 6-76 0,2-6-142 0,0 9-74 0,-2-3-34 0,3 3-19 0,-8-3-6 0,7 4-16 0,-7 5-19 0,5-4-24 0,-5 4-24 0,0 0-23 0,0 0-23 0,0 0-19 0,0 0-14 0,0 0-13 0,0 0-7 0,0 4-4 0,7-4-3 0,-7 10-4 16,0-6-6-16,0 8-3 0,7-3-1 0,-7 1-2 0,0 4-1 0,5-4 1 0,-5 5 3 16,0 0-1-16,0-6 1 0,0 6-14 0,0 0-17 0,0 0-23 0,0-2-30 15,-5 2-29-15,5 1-33 0,-7-2-37 0,7 5-42 0,-7-4-55 0,2 4-63 16,-2-4-114-16,-1 6-133 0,3-3-56 0,-2 1-12 0,0-4 13 0,-6 5 24 0,6-10 36 16,-5-2992 40-16,0 5982 47 0,3-2993 49 0,-3-7 58 0,1 0 58 0,-5-10 69 15,-2-1 75-15</inkml:trace>
  <inkml:trace contextRef="#ctx0" brushRef="#br0" timeOffset="-46018.17">9482 15919 2 0,'0'0'62'0,"0"0"38"0,0 0 30 0,0 0 27 0,0-4 27 16,0 4 27-16,0 0 28 0,0 0 26 0,-5-5 26 0,5 5 25 0,-9-4 25 0,9 4-16 0,0 0-40 0,0-6-25 0,0 6-19 0,0 0-12 0,0 0-10 0,-5-4-11 0,5 4-10 0,0 0-15 0,0 0-13 0,0 0-11 15,5-5-11-15,-5 5-10 0,0 0-10 0,0-6-8 0,0 6-8 0,0 0-8 0,0 0-4 16,0 0-5-16,0-3 0 0,0 3 1 0,0 0 0 0,0 0 2 0,0 0 1 0,0 0-2 16,9-7-1-16,-9 7-3 0,0 0-5 0,0 0-4 0,0 0-7 0,0 0-6 15,0 0-7-15,0 0-12 0,0-5-7 0,0 5-11 0,0 0-10 0,0 0-10 16,0 0-8-16,0 0-6 0,0 0-8 0,0 0-4 0,0 0-8 0,0 0-7 16,0 5-5-16,0-5-6 0,0 7-4 0,0-4 3 0,0 8 7 0,0-7 3 15,0 6 8-15,5-1 1 0,-5 2 5 0,7 4 3 0,-7-2 3 0,6 2 5 0,-1 6 4 16,-5-2 5-16,8-1 5 0,0 9 5 0,-3-9 4 0,-5 1-2 0,6 6-7 15,2-5-4-15,-8-2-2 0,5 2-3 0,-5 0-2 0,7 1-4 0,-7-8-5 0,8 2-7 16,-8 0-7-16,5 0-7 0,-5-2-6 0,0-2-6 0,7-2-6 16,-7-2-6-16,0 2-5 0,7-4-6 0,-7-1-3 0,0 0-6 0,0 1-3 0,0 1-1 15,0-6 1-15,0 0 4 0,0 0 1 0,5 0-2 0,-5 0-7 0,0 0-5 16,0 0-2-16,0 0 0 0,0 0-3 0,0 0 0 0,0 0-4 0,0 0-7 16,0 0-10-16,0 0-11 0,-5-6-12 0,5 1-10 0,0 5-14 0,0-4-4 0,-7-5 3 15,7 3 4-15,-7 3 4 0,7-9 14 0,-5 3 16 0,-3-1 17 0,1 1 16 16,2 0 22-16,5-7 24 0,-8 5 26 0,2-2 26 0,1-2 30 0,5 0 28 0,-8 0 27 15,0 2 27-15,3-2 20 0,-1 0 19 0,6 0 7 0,-7 0 4 0,2-4-1 16,5 4 0-16,-9 0-4 0,9 0-5 0,-5 0-5 16,5-3-9-16,0 8-11 0,-7-5-9 0,7 0-13 0,0 6-11 0,0-6-10 0,0 5-10 0,0-5-6 15,0 6-8-15,7 0-5 0,-7-1-2 0,0-1-5 0,5 1 0 0,-5 1-6 16,9 4-5-16,-9-5-5 0,5 1-3 0,2 3-6 0,-1-3-1 0,-1-1-7 16,3 5-1-16,0 1-5 0,3-1-2 0,-3-5-4 0,4 5-2 0,1 1-3 0,1-2-2 15,-1 0-1-15,0 2 0 0,5 4 0 0,-4-5 0 0,-1 5-1 0,8-4 0 0,-10 4-2 16,10 0-3-16,-9 4-2 0,0-4-2 0,8 5-2 0,-6-5-1 0,-9 4-3 15,10 2-8-15,-3 0-8 0,-5-2-14 0,-2 7-7 0,3-7-4 0,0 5-5 16,-3 0 0-16,-5 3 1 0,6-3-2 0,-6 0 2 0,0 1-2 0,0-1 2 16,0 3 2-16,-6-3 5 0,6 6 3 0,0-6 10 0,-5 6 8 0,-3-6 5 15,0 1-1-15,3 5 0 0,-2-6-5 0,-5 6-5 0,5-6-7 0,-6 3-9 16,7-3-7-16,-7 4-10 0,5-1-13 0,-5-9-9 0,7 9-12 0,-6-3-9 0,-2 0-9 16,7-5-11-16,-4 2-10 0,4-1-20 0,-2-1-23 0,4-4-25 0,-2 6-25 15,-4-6-25-15,11 0-23 0,-9 0-29 0,2-6-27 0,7 6-1 0,-5-4 12 0,5-1 16 16,0-1 22-16,-6 2 26 0,6-1 25 0,0-5 34 0,0 1 36 0,6 0 36 0,-6-3 35 15,0-1 40-15,5-2 54 0</inkml:trace>
  <inkml:trace contextRef="#ctx0" brushRef="#br0" timeOffset="-45741.89">10153 15739 0 0,'0'0'5'0,"8"0"116"0,-8 0 70 0,0-4 54 0,5-1 47 0,-5-2 44 15,0-2 38-15,0 5 36 0,0-7 33 0,0 2 32 0,0 0 30 0,0 0 31 0,0 2 33 0,0-2-79 0,0 0-138 0,0 3-70 0,0 2-38 0,0-6-24 0,-5 6-21 0,5-2-17 0,0 6-14 0,0 0-14 0,0 0-11 0,0-6-10 0,0 6-13 0,0 0-18 0,0 0-15 0,0 0-18 0,-8 0-16 0,8 0-13 0,0 6-16 0,0-6-11 16,0 0-14-16,-8 6-13 0,8-6-8 0,0 4-7 0,0 1-3 0,0 0-1 0,0 5 0 0,0-1 1 0,0 0 1 16,0 7 5-16,0-1 2 0,0-1 0 0,0 6 1 0,8-2-2 0,-8 6-3 15,0-3-4-15,0-2-4 0,8 2-11 0,-8 3-9 0,0-6-14 0,5 3-12 0,1-2-15 16,-6-4-20-16,8 4-21 0,-3-4-26 0,3 0-25 0,-3 0-28 0,2 0-32 15,0-2-28-15,-7 2-52 0,12-6-57 0,-4 6-56 0,-3-5-48 0,3-1-9 16,-2 2 10-16,-1-1 25 0,2-5 31 0,-7-1 36 16,9 2 39-16,-4-6 44 0,-5 0 45 0,0 0 46 0,0-6 48 0,0 2 58 0,6-1 73 0</inkml:trace>
  <inkml:trace contextRef="#ctx0" brushRef="#br0" timeOffset="-45365.94">10477 15641 0 0,'8'0'32'16,"5"-4"148"-16,-5-1 82 0,-3 0 61 0,0 5 51 0,-5-4 42 15,9-2 33-15,-2 0 28 0,-7 2 24 0,5 4 21 0,-5-5 19 0,0 5 20 0,0 0 17 16,0 0-122-16,0 0-196 0,0 0-102 0,0 0-48 0,0 0-30 0,0 0-18 0,0 0-11 16,0 0-3-16,0 5-4 0,-5-5-3 0,5 4-1 0,-7 2-2 0,7 0-2 15,-9-6-4-15,4 9-7 0,0-4-5 0,-3-1-10 0,3 6-8 0,-11-5-9 16,11 4-13-16,-8 1-12 0,-1 1-12 0,2-1-9 0,0-1-8 0,-3 6-7 0,2-5-9 16,-5-1-3-16,4 0-6 0,1 2 0 0,0-2 3 0,0 1 0 0,2 0 2 15,-5-5 5-15,4 5 4 0,1-5 5 0,-5 4 3 0,11-5 3 0,-9 2 8 16,9 0 5-16,-3-6 6 0,1 3 6 0,7 3 4 15,-5-6 1-15,5 0 3 0,0 0-2 0,0 0-1 0,0 0 1 0,0 0-1 16,0 0 2-16,0 0 1 0,0 0-1 0,0 0 2 0,0 0 1 0,0 0-2 0,0 0 1 0,0 0 6 0,5 0 6 16,-5 0 10-16,7-6 9 15,1 6 10-15,-8 0 8 0,5 6 9 0,3-6 5 0,-2 0 10 0,-1 6 8 0,2-6 9 0,2 3 6 0,-4-3 8 16,1 6 1-16,1-2 0 0,-2 1-5 0,11 4-4 16,-11-2-7-16,1 2-6 0,7-4-5 0,-5 5-6 0,4-1-5 0,-6 0-6 0,8 6-6 0,-2-5-5 0,-6-1-7 15,7 6-1-15,2 0-15 0,-9-6-19 0,7 7-21 0,0-2-28 0,-7 2-30 0,7-7-35 0,0 6-54 16,0-2-62-16,0 2-71 0,-8 0-78 0,16-5-50 0,-7-1-31 0,-1 2-8 15,-1-2 7-15,0-3 23 0,3-3 30 0,-1 4 38 0,-9-7 42 0,8-7 45 0,-7 4 47 16,9-8 60-16,-10 1 59 0,1-4 66 0,7 0 69 0</inkml:trace>
  <inkml:trace contextRef="#ctx0" brushRef="#br0" timeOffset="-45126.71">10869 15578 0 0,'-7'0'19'16,"7"0"133"-16,-5-4 71 0,-2 4 47 0,7-6 35 0,-7 0 35 0,2 2 32 15,5-5 31-15,0-2 32 0,0 2 26 0,-8 5 29 0,8-1 28 16,0-2 27-16,0 7-91 16,0-3-163-16,0 3-75 0,0-6-29 0,0 6-12 0,0 0-1 0,0 0-8 15,0 0-7-15,0 0-10 0,0 0-11 0,0 0-11 0,0 0-9 0,0 0-14 16,0 0-16-16,0 0-18 0,0 0-15 0,0 0-19 0,0 0-14 0,0 0-15 16,0 0-9-16,0 0-13 0,0 0-8 0,0 6-4 0,0-6 0 0,0 3-1 15,0 9-1-15,0-8 1 0,0 5 4 0,8 6 1 0,-8-6 4 0,5 7 0 0,-5 4 3 16,7-7-4-16,-7 13-3 0,7-7-8 0,-2 0-12 0,2 2-14 0,-7 3-16 15,8-5-22-15,-3 5-21 0,2-3-30 0,0 3-33 0,-2-5-31 0,3 2-32 16,-1-3-56-16,5 1-66 0,-7 2-71 0,2-8-67 0,2 7-18 0,-4-10 8 0,2 5 21 16,-1 0 28-16,-1-6 35 0,3-3 36 0,-8 3 44 0,0-3 47 0,0-6 43 15,0 0 49-15,0 0 60 0,-8 0 67 0</inkml:trace>
  <inkml:trace contextRef="#ctx0" brushRef="#br0" timeOffset="-44920.77">10583 15857 0 0,'-14'0'25'0,"1"-6"147"15,8 6 87-15,-3 0 61 0,8-3 44 0,-6 3 37 0,6 0 30 0,6-6 25 0,7 6 18 16,0-6 17-16,1 3 19 0,-9-3 21 0,3 0 21 0,-1 2-106 0,-2-5-178 16,4 4-99-16,-4 1-54 0,8-2-26 0,0-3-10 0,-5 3-6 0,3 0-4 0,2 2-2 15,0-5 3-15,1 4-1 0,-2-1 0 0,1 2-4 0,6 4-11 0,-3-5-20 16,-5 1-31-16,10 4-34 0,-9-5-39 0,1 5-45 0,6 0-47 0,-5 0-72 16,-2 5-81-16,8-5-98 0,-8 0-98 0,3 4-38 0,-3-4-10 0,-7 0 8 0,11 0 16 15,-11 0 29-15,8 0 36 0,-8 0 46 0,-5-4 49 0,8-1 55 0,0-2 57 16,-8 4 73-16,0-7 76 0</inkml:trace>
  <inkml:trace contextRef="#ctx0" brushRef="#br0" timeOffset="-44683.37">11280 15870 0 0,'-8'12'1'0,"3"-9"99"0,5 8 64 0,-5-7 39 0,-4 2 30 0,4-2 30 0,5 1 28 15,-7-5 32-15,7 0 31 0,0 0 31 0,0 0 31 0,0 0 26 0,0 0 31 16,0 0-69-16,0 0-120 0,0 0-58 0,0 0-24 0,0 0-8 0,0 0 1 15,0 0-10-15,0 0-10 0,0 0-18 0,0 0-16 0,7 0-20 0,-7-5-18 0,0 5-18 16,5 0-14-16,-5 0-7 0,9-4-9 0,-9 4-5 0,5 0-7 16,0-6-7-16,3 6-7 0,-3 0-4 0,3 0-6 0,5 0-2 0,1-4-6 0,-1 4-13 15,-3-5-16-15,4 5-25 0,1-6-29 0,-3 6-38 0,0-3-45 0,9 3-66 16,-8-7-78-16,1 2-96 0,-2 5-100 0,7-4-39 0,-6-1-11 0,0 1 8 0,0-2 17 16,0 3 33-16,1-3 36 0,-1-3 44 0,-8 3 46 0,9-4 52 0,-9 1 54 0,2-6 67 15,7 6 72-15</inkml:trace>
  <inkml:trace contextRef="#ctx0" brushRef="#br0" timeOffset="-43576.29">11944 15656 0 0,'5'0'15'0,"3"-5"129"0,-1 5 66 0,-7-4 49 0,6-6 41 0,-6 5 38 16,0-4 37-16,8-3 36 0,-8 8 36 0,0-5 35 0,0-2 38 0,5 2 34 16,-5-1 33-16,0 0-88 0,0 1-161 0,0-2-78 0,0 2-31 0,0 0-19 0,0-1-18 15,-5 0-16-15,5-1-18 0,0 8-17 16,-8-7-14-16,2-1-19 0,-1 1-20 0,-1 1-17 0,3 4-15 0,-1-5-15 0,-2 1-11 0,3 4-8 15,-2-5-4-15,-6 6-5 0,-1-2-5 0,9 1-3 0,-8 1-8 0,-1-2-2 16,2 1-8-16,-2 5-3 0,-4-4-2 0,4 4-4 0,1-5-3 0,6 5-4 16,-7 0-5-16,2 0-7 0,5 0-8 0,2 5-8 0,-2-5-7 0,-1 4-6 0,3-4-5 15,5 5-2-15,-7 1 1 0,7 3 0 0,-7-3 0 0,7 4 1 0,-5-1 5 0,5 6 2 16,0 0 6-16,-8-6 4 0,8 6 9 0,0 4 9 0,0-4 8 16,0 4 10-16,0-4 5 0,8 3 6 0,-8 3 2 0,5-2 0 0,2 2 2 0,-7 3 2 0,7-6-1 15,-2 3-1-15,3-2 0 0,-1-1-1 0,5 3 2 0,-5-2 0 0,-2-4 0 16,9 0 0-16,-7 0-1 0,6-2 0 0,-7-1-1 0,7-3 0 0,-6 0-1 15,4 1 2-15,-2-5 1 0,3 4 1 0,-4-2 3 0,-2-4 2 0,7-3 1 0,-8 6 0 16,2-6 4-16,0 0 0 0,0 0 3 0,-1 0 3 0,1-6 4 0,-2 3 4 16,3 3 3-16,-2-12 5 15,-1 8 0-15,3-5 5 0,-1 0 2 0,-1-3 2 0,2-3-1 0,-8 6 0 0,5-4 2 0,0-2-1 0,-5-1-1 0,9-4-1 16,-9 7-3-16,5-8-2 0,-5 3-6 16,0-3-2-16,0 2-5 0,7 4-2 0,-7-3-5 0,0-3-1 0,0 6-5 0,0 2 1 15,0-3-4-15,0 7-1 0,0-2-4 0,6 7-6 0,-6-1-6 0,0 5-7 0,0 0-8 0,0 0-10 0,0 0-8 16,0 0-2-16,0 0 5 0,0 5 0 0,0-1 2 0,0 7 2 0,0-2 2 15,7 1 1-15,-7 0 2 0,7 4 7 0,0 5 4 0,-2-3 7 0,-5 4 6 0,8-2 10 16,5 3 7-16,-7-2 1 0,-1-1-5 16,2 3-3-16,2-6-3 0,2 4-2 0,-4-4 2 0,6 0-3 0,0-2 0 0,0 2 0 0,1-3 0 15,-2-3 2-15,0 0 0 0,3-5 1 0,-2 8 4 0,-2-9 2 0,4-3 2 0,-3 6 2 16,0-6 5-16,4 5 3 0,-5-5 2 0,-6-5 5 0,2 5 4 0,2-6 5 0,-4 3 6 16,2 3 5-16,-7-12 4 0,6 8 2 0,-6-5 2 0,0 0 0 0,0-3-1 15,0 3-1-15,0-6-1 0,-6 6-4 0,6-10-2 0,-7 3-5 0,2-4-5 0,-4 7-5 16,9-8-4-16,-7 3-7 0,2-3-6 0,-1-3-4 0,1 5-3 15,-3-2-2-15,0 2 0 0,3 1 0 0,-2-3 1 0,1 2 0 0,0-2 2 0,6 8 0 16,0-7 1-16,-8 5-1 0,8 2-1 0,0-2 0 0,-7 0-2 0,7 6 0 16,0-1 1-16,0-1-6 0,0 7-3 0,7-2-7 0,-7 1-8 0,0 5-3 15,0-4-4-15,0 4-2 0,8 0-2 0,-8 0 0 0,6 0-1 0,0 0 1 0,1 0 0 16,6 0 3-16,0 4 1 0,-2-4 4 0,5 5 4 0,-4 5 8 0,15-5 6 16,-8 5 4-16,1 0 4 0,-1-1 2 0,-1 2 0 0,9 4 5 0,-6-6 2 0,-2 6 2 15,-1-5 3 1,-5 4-1-16,0-1 2 0,0-1 1 0,1 1-1 0,-7 2 0 0,7 0-1 0,-14 0-3 0,5 0-3 0,-5-2-4 0,5 3-3 0,-5-2 1 15,0 1-4-15,-5 1-2 0,5-2 1 16,0-4-4-16,0 4-2 0,-5-1 0 0,5-1-3 0,-9 1-1 0,9-2 0 0,0-2 1 16,-5 1 4-16,5 0 0 0,0 1 0 0,0-2 1 15,0 0-1-15,0-5-1 0,0 8 1 0,0-9 0 0,5 9-1 0,4-9 1 0,-9 3-1 0,5-2-1 0,-5 1 4 16,5-1-1-16,3 1 1 0,-3 2 3 0,3-4 2 0,0-3-1 16,-3 6-6-16,1-6-1 0,1 5 2 0,-1-5 1 0,7 4 2 0,-6-4 4 15,0 0 1-15,5 6 6 0,-4-6 5 0,3-6 6 0,-3 6 9 0,4 0 7 0,2-4 8 0,-8-1 14 16,6-1 14-16,-3 3 10 0,3-4 8 0,-6-2 6 0,7 4 6 0,-5-5 3 0,-3 1 3 15,2 0 1 1,-1-7-3-16,0 7-3 0,-6-6-9 0,7 0-5 0,-7-4-8 0,0 4-8 16,8-6-9-16,-8 3-9 0,0-1-7 0,0-2-8 0,-8-3-9 0,8 6-3 0,-7-3-7 0,7-3-3 0,-6 4-7 0,6 0-5 0,-6 2-7 0,-1-2-2 15,2 6-2 1,-3-7-4-16,-5 2-3 0,7 4-1 0,-1 1-1 0,2 4 0 0,-4-5-2 16,4 5 2-16,-2 1-3 0,1 0 1 0,6 3-3 0,-6 3-6 0,6-3-4 15,0 6-4-15,0 0-4 0,0 0-6 0,0 0-1 0,0 0-4 0,0 0-1 0,0 0-4 16,0 0-2-16,0 0-3 0,0 0-5 0,0 0 2 0,0 0 3 0,0 0 4 15,0 0 7-15,6 0 6 0,0 0 8 0,-6 6 6 0,12-6 7 0,-3 3 6 16,-4 3 9-16,8 3 9 0,-8-5 7 0,11 1 8 0,-4 5 10 0,7 1 4 16,-6-7 5-16,1 6 3 0,6-1 6 0,-8 2 2 0,8-2 1 0,-7 6 0 15,-2-5 4-15,5-1-1 0,-11 0-1 0,8 2-4 0,-8 2-5 0,4-1-3 16,-2-3-1-16,-7 6-4 0,5-6 0 0,-5 7-1 0,0-3-3 0,0 2-1 0,0-6 0 16,-5 12-3-16,5-6-4 0,-7-2-2 0,7 2-2 0,-9 0-3 0,9 0 0 15,-5 0-3-15,-2 0 1 0,1-2-2 0,6 2-1 0,-5-6-1 0,5 7-2 0,-9-1-3 16,9-1-1-16,-7 2-3 0,7-1 1 0,-5-2-1 0,5 1-1 0,0 2-2 15,0-1-1-15,0-2-2 0,0 2-3 0,5 0 2 0,-5 0-3 0,7-6 0 16,2 0-3-16,-4 6 1 0,1-9 3 0,1 4-2 0,7-1 2 0,-7-4 0 16,4-1 1-16,2 8 6 0,0-9 0 0,1-3 2 0,-1 6 2 0,-1 0-6 0,7-6-7 15,-3 0-16-15,2 0-17 0,1 0-23 0,-6-6-33 0,8 0-40 0,-3 3-47 16,-4-3-88-16,7 0-106 0,-3-3-79 0,-5 0-62 0,6-7-20 0,2 7 1 0,-11-6 17 16,11-4 27-16,-8-1 33 0,1 1 38 0,4-5 46 0,-4-1 48 0,-7 1 58 0,6-1 62 15,0-4 78-15,-2 0 91 0</inkml:trace>
  <inkml:trace contextRef="#ctx0" brushRef="#br0" timeOffset="-43210.61">13552 15513 87 0,'8'-3'161'0,"-8"-3"45"0,5 2 38 0,-5-1 37 0,0-4 36 0,8 3 35 0,-8 2 38 0,0-7 35 0,0 7 35 0,0-5 32 0,0-2 35 0,0 7-58 0,-8-7-109 0,8 2-60 0,0-1-33 0,0 6-17 0,0-7-11 0,-5 1-11 0,5 1-12 0,0 4-14 0,0-5-12 0,0 1-13 15,-8 3-11-15,8 2-12 0,0-1-13 0,0-1-13 0,0 6-13 0,0-4-12 16,0 4-12-16,0 0-12 0,0 0-13 0,0 0-13 0,0 0-17 0,0 0-15 16,0 0-14-16,0 0-18 0,0 0-13 0,0 0-10 0,0 0-7 0,0 0-2 0,0 0-2 15,0 4 3-15,8 7 1 0,-8-7 2 0,0 11 5 0,5-5 4 0,-5-1 6 16,8 11 9-16,-2-4 3 0,-1-3 10 0,3 7 6 0,0-1 3 0,-3 5 2 16,1-3 0-16,1 3-1 0,-2 0-2 0,4 1 1 0,-2 3-1 0,-2-2 0 15,1 2 2-15,-1 3 0 0,3-7-1 0,0 4 1 0,-3 2-1 0,-5-5-1 16,7-1-1-16,0 0-1 0,-7 0-5 0,5-3-7 0,3-2-6 0,-8 0-12 0,7-4-10 15,-7 4-12-15,5-5-16 0,2 1-18 0,-7 1-26 0,7-7-26 0,-7 0-21 16,5 3-17-16,-5-9-23 0,8 3-24 0,-8 0-11 0,0-3-9 0,5-3-7 16,-5 0-11-16,0 0-16 0,8-3-18 0,-8-3-26 0,0 0-31 0,0 3-40 0,0-9-45 15,6-1-5-15,-6 4 11 0,0-6 26 0,0-6 32 0,0 6 26 0,0-4 30 16,-6-1 30-16,6 1 32 0,-8 1 39 0,8-3 41 0,-5 2 48 0,-3-2 60 0</inkml:trace>
  <inkml:trace contextRef="#ctx0" brushRef="#br0" timeOffset="-43056.92">13703 15723 47 0,'-13'-18'124'0,"6"-1"55"15,-5-2 51-15,-4 7 41 0,11-5 40 0,-6 4 36 0,-5-4 35 0,-2 4 39 0,13 0 35 16,-11 0 35-16,5 0 36 0,3 2-40 0,-5-2-78 0,6 5-56 0,2-1-46 15,5 8-36-15,-7-7-32 0,7 5-21 0,0-1-22 0,-7 2-18 16,7-2-23-16,7 3-22 0,-7-3-24 0,0 1-20 0,0 5-23 0,0-4-17 16,7-2-18-16,-7 1-12 0,5 1-11 0,2-1-11 0,-7 1-9 0,13-2-5 0,-5 2-4 0,-2-2-4 15,7 1-8-15,0 1-14 0,0-2-19 0,8 1-20 0,-10 1-26 0,10-1-34 0,-2 5-35 16,6-4-53-16,-6-2-58 0,2 6-98 0,-2-3-114 0,1-3-46 0,0 0-12 16,0 2 10-16,-1-1 18 0,-1-1 31 0,-4 2 40 15,-2-1 41-15,2-4 46 0,-1 3 52 0,0 2 55 0,-5-5 63 0,-3 3 69 0</inkml:trace>
  <inkml:trace contextRef="#ctx0" brushRef="#br0" timeOffset="-42691.33">14008 15403 53 0,'0'14'183'0,"0"0"86"0,0-4 69 0,8 1 48 0,-8-8 41 0,0 3 32 15,0-2 26-15,0-4 25 0,5 0 19 0,-5 0 24 0,8-4 23 0,-2-2-41 0,-6 6-83 16,5-3-107-16,2-3-121 0,1 1-64 0,-2 1-36 0,-6-2-19 0,6-3-7 16,1 4 1-16,-2 1 0 0,-5-2 6 0,0 2 9 0,7 4 0 0,-7 0 0 0,0 0-8 15,0 0-9-15,0 0-14 0,-7-6-14 0,7 6-13 0,-5-5-12 0,5 5-12 16,-7 0-9-16,1 0-10 0,0-4-12 15,-2 4-10-15,1 0-14 0,2 0-9 0,-1-6-13 0,-2 6-8 0,3 0-6 0,-3 0-2 0,3 6-1 0,-3-6 0 16,-5 4 0-16,7-4 1 0,6 5 0 0,-7 1 2 0,1-2 4 0,-2 2 3 0,8 3 1 16,-5-5 6-16,0 7 2 0,5-7 3 0,0 1 2 0,-8 4 3 15,8 1 4-15,0-4 4 0,0 3 2 0,0 0 6 0,0-3 1 0,0 3 5 0,8 0 1 16,-8 3 2-16,5-3 0 16,-5 1 3-16,5-1 0 0,3 6 2 0,-2-5 0 0,1 4 2 0,-1 1 4 0,1 1 2 15,-1-2 1-15,7 0 3 0,-5 0 2 0,5 2 4 0,-7 2 1 0,6-3 1 0,2 6 3 0,-1-8 0 0,-8 7 4 0,11-4 0 16,-5-1 6-16,1-2-2 0,-3 2-1 15,3-6-1-15,-6 6-2 0,-1-5-2 0,3-1-2 0,0 3-2 0,-3-3-2 0,-5-4 0 0,7-1-1 0,-7 2-3 16,0-2 0-16,0-4-3 0,0 0-2 0,0 5 0 16,0-1 1-16,0-4-3 0,-7 5 0 0,7-5-8 0,-5 0-7 0,-3 6-12 0,0-6-13 15,8 4-20-15,-11-4-23 0,4 0-28 0,2 0-32 0,-4 0-34 0,4 0-35 0,-2 0-34 16,-4 0-32-16,2-4-45 0,2 4-53 0,2-6-54 0,-2 1-51 0,1 1-26 16,0 4-11-16,6-5 15 0,-8 1 31 0,8-6 38 0,0 5 41 0,0-1 45 0,0-4 46 15,8 5 44-15,-2-4 43 0,0-1 51 0,1 7 53 0</inkml:trace>
  <inkml:trace contextRef="#ctx0" brushRef="#br0" timeOffset="-41868.99">14440 15632 0 0,'10'0'70'0,"-2"-5"116"16,-2 5 71-16,1 0 54 0,-1-4 47 0,-6-2 41 0,0 6 41 0,0 0 38 15,0-10 37-15,0 5 35 0,0 1 32 0,0-2 8 0,-6 1-6 0,6 5-99 16,0 0-151 0,0 0-82-16,0-4-45 0,0 4-30 0,-7 0-21 0,7 0-21 0,0 0-20 0,0 0-23 0,-6 0-18 0,6 0-20 0,-8 0-16 0,8 0-15 0,-5 0-15 31,5 0-9-31,-5 4-8 0,-3-4-8 0,2 5-3 0,-1 1-8 0,-1-2-3 15,3 5 0-15,-1-3-4 0,-2 4 0 0,3 0 0 0,-3-6-4 0,3 6-1 0,-3-1-1 16,2 3-3-16,6-9-3 0,-5 8-3 0,5-1-3 0,-7-1-6 0,7 0-3 16,0-3-7-16,0 4-2 0,0-1-4 0,0-4-2 0,0 5 0 0,7-5 1 15,-7-1 2-15,5 5 6 0,1-3 5 0,2 0 4 0,5-2 6 0,-8-4 5 16,9 5 3-16,-1 1 7 0,0-6 7 0,0 4 8 0,0-4 5 0,6-4 7 16,-5 4 8-16,5 0 4 0,-5-6 7 0,4 1 6 0,-4 1 1 0,4-8 7 15,-2 8 3-15,-5-5 7 0,2 4 6 0,0-5 8 0,0 1 9 0,-5-6 5 0,5 5 10 16,-8-1 4-16,0 2 6 0,4-6 1 0,-4 5 0 0,-5-4 1 0,7 0-1 15,-7 4 1-15,8-6 1 0,-8 3-2 0,0-2-4 0,0 0-6 0,-8 0-7 0,8 0-10 16,-7 2-7-16,7-2-7 0,-5 0-4 0,-4 0-5 0,4 6-3 0,0-7-7 16,-3 7-6-16,3 0-8 0,-3-2-7 0,-5 2-7 0,7 5-7 0,-7-2-3 15,6 2-4-15,-4 4-6 0,2-6-5 0,-3 6-5 0,-1 6-9 0,-1-2-3 16,9-4-5-16,-8 10 1 0,-1-5-4 0,7 4 5 0,-5 1-1 0,-2 4 2 16,8 2 4-16,-1-7 2 0,1 6 1 0,-7 0 5 0,8 0 3 0,5-2 5 0,-8 7 2 15,8-4 7-15,-6-3 2 0,6 7 3 0,0-4 1 0,0-2 1 0,0 5 2 0,6-3 1 16,2-2 0-16,-8-1 0 0,5 2 1 0,0 6 1 0,3-12 0 0,-2 6 2 15,7-2 2-15,-6-1 0 0,7-3 3 0,-2 1 3 0,-6-1 5 0,8-4 5 16,-2 5 7-16,2-4 5 0,-1-3 5 0,8 3 5 0,-10-6 5 0,2 0 4 16,0 0 3-16,8 0 2 0,-8-6 0 0,6 3-1 0,-7-3 0 0,1 0-5 0,6-3 0 15,-5 5-5-15,4-5-8 0,-2-6-4 0,-4 3-3 0,-1-1-7 0,10-2-1 16,-7 1-5-16,-1-2-1 0,-6 1 1 0,5 2-3 0,0-8 2 0,-4 7 0 16,5 0 2-16,-7-6 0 0,-1 5 2 0,2 0 0 0,2-4 4 0,-4 4 1 15,1 0 2-15,1 2 3 0,-2-2 1 0,-5 0 2 0,9 0 4 0,-9 0-1 0,7 2 2 16,-7 2 1-16,0 1-1 0,0 1 1 0,0 0-1 0,0-1 0 0,0-1-3 15,-7 7-2-15,7-2-4 0,0 1-1 0,-9 1-6 0,9 4-6 0,-5 0-6 16,5 0-8-16,0 0-3 0,-7 0-8 0,7 0-5 0,-6 0-11 0,1 4-5 16,5-4-6-16,-9 5-2 0,2 1 1 0,-4 3 2 0,3-3 0 0,3 4 1 15,-10-1 2-15,10 0 4 0,-2 1 4 0,2 1 3 0,-10-2 3 0,10 1 6 0,-3-1 4 16,2 0 5-16,6 2 1 0,-5-7 0 0,-3 5-2 0,8 3 2 16,0-8-3-16,0 5 1 0,0-3-2 0,-8 3 1 0,8-4 0 0,8 5 0 15,-8-4-1-15,0 3 0 0,8-5 0 0,-8 7 3 0,5-2 1 0,1-5 1 0,2 8 2 16,-3-8 2-16,3 6 0 0,-1 0 6 0,-2-1 5 0,7-5 4 0,-5 8 6 0,6-3 6 15,1 0 6-15,-2 0 8 0,-3 2 5 0,2-1 6 0,1 0 5 0,4-5 3 16,-5 4 5-16,-4 1 4 0,7-1 6 0,-9-4 3 0,2 5 0 0,-1-4-1 16,8 3-2-16,-14 1 0 0,7-5-5 0,-2 4-4 0,-5-5-1 0,8 8-6 0,-8-9-2 15,0 9-2-15,0-3-2 0,0 0-4 0,0 0-3 0,0 1-7 0,0 5-3 0,0-5-6 16,0 4-5-16,0 1-4 0,0-5-1 0,0 5-1 0,-8 3-4 0,8-3-1 16,0 1-1-16,0-2-5 0,0 2-6 0,0-1-7 0,0-2-9 0,0-4-10 15,0 6-9-15,0 0-15 0,0-5-14 0,8 4-12 0,-8-4-11 0,0 1-18 16,0-1-24-16,0-1-29 0,0-5-38 0,0 1-33 0,6 1-32 0,-6-3-28 15,0-3-21-15,0 6-48 0,0-6-55 0,0 0-60 0,5-6-56 0,-5 3-12 0,8-3 6 16,-8 1 27-16,0 1 37 0,7-5 44 0,-7-1 48 0,0-5 50 0,6 4 45 0,-6-2 46 16,6-2 46-16,-6 0 59 0,7 0 67 0</inkml:trace>
  <inkml:trace contextRef="#ctx0" brushRef="#br0" timeOffset="-41301.29">15214 15641 95 0,'0'-4'158'0,"0"-1"44"16,0-4 33-16,0 3 34 0,0 0 33 0,0 2 33 0,0-1 33 0,-8-5 32 0,8 5 32 0,0 1 28 0,0-1 27 0,0 5-65 0,-5-4-117 0,5 4-57 0,0-6-26 0,0 0-12 0,0 6-5 0,0-4-8 0,0 4-10 0,0-5-10 0,0 5-14 0,0-4-9 0,0 4-12 0,0-5-11 0,0-1-2 0,0 6-9 0,0 0-8 0,0 0-7 0,0-4-6 0,0-1-5 0,0 5-9 16,0-4-7-16,5-1-11 0,-5-2-7 0,0 4-12 0,0 3-3 0,0-6-6 15,8 2-6-15,-8 4-6 0,0-5-6 0,0-1-6 0,5 6-3 0,-5-3-6 0,7-3-5 16,0 2-2-16,0 4-4 0,-7-5-3 0,6-1-1 0,1 2 0 0,7 4-1 15,-9-6-4-15,0 6-1 0,3 0-2 0,5-3-2 0,-5 3-2 0,3 3 1 16,2-3 0-16,-6 6-2 0,6-2 1 0,-6 2 1 0,5-1 2 0,-4 5 0 16,-3-1 3-16,9 0 1 0,-9 0 2 0,-5 7 0 0,7-7-2 0,2 6-2 15,-9 0-7-15,5 0-6 0,-5 0-8 0,0-2-6 0,0 3-9 0,-5-2-4 16,5 5-6-16,-9-4-3 0,9 0-5 0,-7 0-5 0,2 0-1 0,-1 0-1 16,6-2 0-16,-8-2 3 0,3 2 7 0,-3-1 7 0,3-3 9 0,5 1 6 0,-7-5 9 15,0 4 6-15,7-5 7 0,-7 2 4 16,7 0 3-16,0-3 5 0,-6 3 5 0,6-6 5 0,0 0 5 15,0 6 10-15,0-6 5 0,0 0 9 0,0 0 12 0,0 0 8 0,0 0 10 0,0 0 10 0,0 0 8 0,0 0 6 0,0 0 1 0,0-6 1 16,0 0 0-16,0 3-3 0,6-3-4 0,-6 0-4 16,0-3-7-16,0 0-9 0,7-6-9 0,-7 5-12 0,0-5-10 0,0 0-9 0,7-3-10 0,-7-2-5 15,7 6-2-15,-2-7-2 0,-5 2-1 0,8-5-2 0,-3 3 0 0,3 2-1 0,-2 1 1 16,6-3-1-16,-3-3 0 0,-4 5 1 0,8-2 1 0,-8 8-1 16,11-8 0-16,-11 7 0 0,6-1 1 0,-3 2 2 0,5-3-1 0,-6 7 1 0,0-2-1 0,-2 7-1 15,10-1 1-15,-15 1-5 0,5 4-1 0,3-6-1 0,-2 6-1 0,-1 6-1 16,3-6-2-16,-1 4 1 0,-1 1-3 0,7 4-1 0,-8 1 0 0,3 1-4 15,0 3-7-15,-8 0-4 0,5 7-9 0,1-2-6 0,-6-1-7 0,5 3-3 16,-5 3-8-16,0-5-6 0,0 6-6 0,0-5-5 0,0 5-5 0,-5-7-7 0,5 1-6 16,0-4-4-16,0 6-2 0,-6-7-4 0,6-1-2 0,0 3-13 0,0-1-11 15,0-6-14 1,0 0-13-16,0 3-16 0,0-3-18 0,0-3-40 0,0-2-44 0,0 1-44 0,6-1-45 0,-6-4-28 0,0 0-22 0,0 0 2 0,5-4 18 0,2-1 27 16,2 1 32-16,-9-2 32 0,5-3 32 0,2-3 37 0,-1 3 38 0,0 0 47 15,2-6 50-15</inkml:trace>
  <inkml:trace contextRef="#ctx0" brushRef="#br0" timeOffset="-40969.68">15735 15592 0 0,'6'-5'6'0,"-6"-4"118"0,0 5 72 0,7-8 54 0,-7 8 41 0,0-5 42 0,0-2 37 0,6 2 37 0,-6 0 33 0,0-1 37 0,0 0 34 0,7-1 32 0,-7 2 33 0,0 5-78 0,6-7-141 0,-6 1-75 0,5 7-44 0,-5-8-24 0,8 7-20 0,-8-2-16 0,8 1-20 0,-8 1-17 0,0 4-18 0,5-5-20 0,-5 5-19 0,0 0-18 0,0-4-17 0,0 4-16 0,0 0-16 0,0 0-9 0,0 0-6 0,0 4-2 16,8-4 2-16,-8 5-1 0,0-1-1 0,0 7 0 0,0-7 0 0,0 7 1 15,5-2 2-15,-5 6 0 0,0-5 4 0,0 4 2 0,0-1 2 0,0-1-2 16,0 1-1-16,0 2-6 0,-5 0-7 0,5 0-4 0,0 0-1 0,0-2-4 15,0 3 0-15,0-2-1 0,5 1-1 0,-5 1-1 0,0-2-2 0,5-1 0 16,4 2-3-16,-4-6 0 0,2 7 2 0,-1-7 4 0,8 2 2 0,-7-2 2 0,6 1 5 31,-2-4 4-31,4-2 3 0,-10 1 5 0,9 1 6 0,-1-6 4 0,0 4 7 16,0-8 8-16,1 4 10 0,-1-6 5 0,-8 1 9 0,9 1 5 0,-9-8 5 16,2 8 1-16,1-5 0 0,-3-6-1 0,2 6-2 0,0-12-4 0,-2 6-4 15,2 2-3-15,-7-8-9 0,9 3-7 0,-9-6-7 0,5 3-8 0,-5-3-10 0,6 4-10 16,-6 0-9-16,0-5-8 0,0 7-5 0,7-1-5 0,-7-2-6 0,0 7-6 15,0-5-3-15,0 4-6 0,0 5-3 0,-7 1-7 0,7-2-11 0,0 7-12 16,0-5-15-16,-6 9-21 0,6-6-26 0,0 6-36 0,0-3-46 0,0 3-34 16,0 0-27-16,0 3-49 0,-5 3-57 0,5 3-76 0,0-5-77 0,0 7-20 0,0 4 6 15,0-5 25-15,0 3 30 0,0-2 41 0,0-2 44 0,0 6 55 0,0-5 57 16,0-1 49-16,5-3 47 0,-5-3 59 0,6 8 64 0</inkml:trace>
  <inkml:trace contextRef="#ctx0" brushRef="#br0" timeOffset="-40291.82">16211 15534 0 0,'0'0'49'0,"6"-5"124"0,-6 5 75 0,6 0 58 15,-6-4 51-15,0-1 46 0,0-2 43 0,0 4 40 0,5-3 39 0,-5 2 31 16,0-1 30-16,0-1 13 0,0 3 3 0,0-3-98 0,7 2-154 0,-7-1-88 16,0-1-57-16,0 2-35 0,0-2-27 0,8 3-25 0,-8-3-25 0,0 6-20 15,0-5-20-15,0 5-12 0,6-4-13 0,-6 4-14 0,0-6-9 0,7 6-9 16,-7 0-5-16,6-5-6 0,-6 5-3 0,5-4-2 0,-5 4-3 0,8 0 2 0,0 0-2 16,-3 0 1-16,-5 0 2 0,6 0 1 0,1 0 4 0,-2 4 1 0,11-4 3 0,-11 5 3 15,1 5 4-15,2-5 2 0,5 4 1 0,-8-3 2 0,2 9 1 0,5-5 6 16,-4 4 1-16,-1-4 1 0,-2 5 1 0,4-2-1 0,-9 2 2 0,5 0-1 15,0 0-2-15,-5 0-4 0,0-2-4 0,0-1-6 0,0 2-5 0,0-4-6 16,0 3-7-16,0-1-5 0,0 2-2 0,0-4-3 0,0-1-1 0,0 0-1 0,0-3 0 16,0 4 0-16,0-5 0 0,0 4 6 0,0-5 6 0,0-4 8 0,0 6 8 15,0-6 12-15,0 0 9 0,0 0 5 0,0 0 7 0,0 0 3 0,0 0 3 16,0 0 2-16,0 0 1 0,0 0 0 0,0 0-1 0,0 0-2 0,0 0-4 0,0-6-4 16,0 2-6-16,0-1-4 0,0 1-6 0,0-1-6 0,0-5-2 15,0 4-3-15,0-3-2 0,0 0-3 0,0-1-1 0,0-1 0 0,0 1 1 0,0 1 0 16,8-6 2-16,-8 6 2 0,0-6 3 0,6 5 1 0,-6-5 2 0,7 1 1 15,-7 4 0-15,6-5 1 0,1 0 0 0,-1 2-1 0,-6-2 0 0,8 0 0 16,-3 0-1-16,2 6-3 0,-1-7-3 0,1 2-1 0,0 4-5 0,0 1-4 16,-2 0 0-16,3-1-2 0,-3-1-4 0,1 7-1 0,2-2-2 0,-3 1-2 0,2 1 0 15,-7 4 0-15,9 0-2 0,-4 0 5 0,1 0-1 0,1 4 3 0,-2 1 3 16,-5 5 3-16,9-5 2 0,-4 5 2 0,2 0 3 0,-1 4 5 0,-6-4 1 0,7 4 1 16,-7 2 2-16,6-1-1 0,-6-1-1 0,8-1-3 0,-8 3-6 0,0-7-5 15,0 6-5-15,0 0-8 0,0 0-6 0,0 0-10 0,0-6-5 0,0 7-5 16,0-2-7-16,0-4-1 0,-8-1-2 0,8 7 1 0,0-13 2 0,0 8 3 15,0-1 5-15,0-7 4 0,0 8 7 0,0-7 8 0,0 2 10 0,0-6 10 16,0 0 12-16,0 3 18 0,0-3 19 0,0 0 19 0,0 0 15 0,0 0 12 0,0 0 9 16,0 0 3-16,0 0 6 0,0-9 2 0,0 5 2 0,0-1 1 0,-6-4-3 15,6 3-3-15,0-3-2 0,0 0-13 0,0-7-16 0,-7 7-13 0,7-1-17 0,0-4-8 16,0-2-4-16,-6 1-3 0,6 1-6 0,0-2 1 0,6 3-5 0,-6-2 1 16,0 1-1-16,7-2-3 0,-7 1-4 0,6 2-1 0,-6-2-1 0,8-5-4 15,-3 5-2-15,0 2-5 0,9-3-2 0,-7 1-5 0,1 6-2 0,-3 0-2 16,2-6-2-16,5 9-1 0,-4-3-3 0,-3 3 1 0,3 2-2 0,-2-1-1 15,-1 5 2-15,11 0 1 0,-11 5 3 0,2-5 1 0,-1 4 3 0,-1 7 2 0,3-7 2 16,0 8 2-16,3 1 3 0,-4-4 3 0,-1 6 3 0,2 0 4 0,-1 0 2 16,-2 0 3-16,1 0 1 0,-6 4 1 0,6-4 0 0,1 3-4 0,-7-2-4 0,8 2-7 15,-8-3-8-15,5 6-7 0,-5-8-12 0,0 7-15 16,8-4-14-16,-8 2-17 0,0-3-16 0,0 1-20 0,6-2-20 0,-6-1-25 0,0-2-25 0,0-1-26 16,0 5-23-16,0-11-26 0,0 5-28 0,0-3-34 0,0-1-38 0,0-5-57 15,0 0-61-15,0 0-13 0,0 0 11 0,0 0 22 0,0-5 30 0,0-1 37 16,-6 2 39-16,6-5 41 0,0-6 39 0,0 0 45 0,0 0 45 0,-8 0 49 0,8-4 55 15</inkml:trace>
  <inkml:trace contextRef="#ctx0" brushRef="#br0" timeOffset="-39896.66">16802 15315 0 0,'-6'-15'18'0,"6"6"136"0,-7-7 83 0,1 2 58 0,6 4 47 0,0 1 39 0,-5-6 32 0,5 4 35 0,0-2 35 0,5 3 32 0,-5-1 31 0,0 1 30 0,0 1 24 0,0 0-99 0,6-1-172 0,-6 5-95 0,0-1-56 0,0 3-30 0,7-3-15 0,-7 6-11 0,0-6-9 15,6 6-12-15,-6-4-13 0,0 4-16 0,8-5-14 0,-8 5-7 0,0-6-9 0,7 6-6 0,-7-4-6 0,5 4-5 0,1 0-4 16,-6-3-5-16,6 3-3 0,1 0-3 0,1-6-3 0,-8 6-1 0,5 0-3 0,3 0-1 0,3 0-1 0,-3 0 0 0,-1 0-1 0,5 0-1 0,-5 6 0 0,6-6-1 0,0 3 2 16,-7-3-1-16,6 0-1 0,2 4 0 0,-1 2 0 0,1-6 0 0,-2 5 1 0,7-1 0 15,-4 2 0-15,-3 0-2 0,0-3 2 0,1-3-2 0,1 6 2 0,-7-1 0 16,7-1 0-16,-9 2-1 0,3-2 2 0,-3-4-1 0,0 5 0 0,-5-1-2 16,9-4 1-16,-9 5-2 0,0-5 0 0,0 6-1 0,-9-2 0 0,9 2 1 15,0 3 0-15,-5-3 2 0,5 3-1 0,-5 0 2 16,-3 0 0-16,3 3-1 0,-3 1 4 0,2 2-1 0,-1 6-1 0,1-2 1 0,-2-1 1 0,3-3-1 0,-3 10 0 15,-4-5 0-15,12 5-2 0,-7-1 0 0,2 0 0 0,-2 1-2 0,7-1 2 16,-8 0-2-16,8 4-1 0,0-3 2 0,0 5-1 0,8 0 1 0,-8-2 2 0,7 2-1 16,-2 0-1-16,-5-2 1 0,7-3 1 0,0 4 0 0,-2-4 0 0,3-1 0 15,5-5-1-15,-7 2 1 0,1-3 0 0,-1 3 1 0,2-12-1 0,-8 5-5 16,5-3-5-16,-5-2-5 0,0-3-3 0,8-3-2 16,-8-3-2-16,-8 6-3 0,8 0-5 0,0-6-14 0,-5 0-16 0,-3 0-25 0,2 0-27 0,-1 0-32 0,-7-6-37 15,1 0-43-15,1 3-40 0,0-3-82 0,-3 0-102 0,-4 3-61 0,7-3-40 0,-2-3-9 16,-4-1 10-16,4 1 29 0,1-2 32 0,0 1 41 0,0 1 45 0,0-6 51 15,0 6 52-15,5-7 56 0,3 7 60 0,-1 0 77 0,-2 0 89 0</inkml:trace>
  <inkml:trace contextRef="#ctx0" brushRef="#br0" timeOffset="-39558.32">17681 15574 12 0,'0'-6'112'0,"0"0"65"0,7 2 50 0,-7-1 45 0,-7 1 43 16,7-1 38-16,0-1 41 0,0 6 37 0,0-4 37 0,0-1 31 0,0 1 33 0,-5 4-23 0,5-5-52 0,0-2-72 0,-8 4-83 0,8-3-45 0,0 2-28 0,0 4-25 0,-5-5-19 0,5-1-20 0,0 3-20 0,0-3-15 0,-8 6-16 0,8-4-13 0,0 4-12 0,0 0-10 15,0-5-9-15,0 5-10 16,0 0-5-16,0 0-10 0,0 0-7 0,8-6-6 0,-8 6-6 0,0 0-7 0,0-4-5 0,5 4-11 0,-5 0-5 0,0-6-7 0,8 6-5 0,-8 0-3 16,5 0 1-16,2-3-6 0,0 3-2 0,6-6-13 0,-1 6-12 0,-4 0-19 15,11 0-23-15,2-5-27 0,-11 5-30 0,11 0-34 0,-1 0-38 0,0 5-47 0,-1-5-51 32,-7 6-86-32,7-3-101 0,-6 3-47 0,3-2-20 0,-5 2 11 0,2-1 22 15,-5-5 34-15,-3 4 40 0,2-4 45 0,-7 0 48 0,0 0 50 0,0 0 56 0,0 0 59 16,0 0 59-16</inkml:trace>
  <inkml:trace contextRef="#ctx0" brushRef="#br0" timeOffset="-39358.2">17768 15578 0 0,'-21'14'6'0,"8"-4"123"16,-1 5 80-16,-4-5 59 0,4 0 47 0,7 0 37 0,-6-6 34 0,8 1 29 15,5-1 29-15,0-4 25 0,-8 5 23 0,8 2 21 0,0-4 22 0,-6 3-88 16,6-1-148-16,0-5-89 0,0 4-55 0,0-4-33 0,0 6-20 0,0-6-13 0,0 3-9 16,0-3-11-16,0 6-10 0,0-6-7 0,6 0-3 0,-6 5-2 0,8-5 2 15,-3 0-2-15,3 0-4 0,-3 0-6 0,9 0-9 0,-7 0-13 0,6 0-16 16,0 0-21-16,6-5-25 0,-6 5-26 0,5 0-27 0,3-6-38 0,-1 6-44 15,0-3-66-15,-1 3-77 0,2-6-91 0,-3 2-86 0,-5-1-33 0,6-1-5 0,2 3 17 0,-9-4 26 16,7 2 35-16,-6-4 38 0,1-1 44 0,-2-4 46 0,2-2 52 0,4 3 51 16,-4-7 66-16,-1 0 69 0</inkml:trace>
  <inkml:trace contextRef="#ctx0" brushRef="#br0" timeOffset="-38429.78">18307 15178 0 0,'0'-6'4'0,"6"1"113"0,2 1 75 0,-8-1 54 16,5 1 49-16,-5-2 44 0,7-3 44 0,-7 3 38 0,0-3 40 0,0 3 38 16,6-3 34-16,-6 3 37 0,0 2 31 0,0 1-73 0,6-3-138 0,-6 1-73 15,0 5-42-15,0 0-33 0,0 0-26 0,0 0-28 0,0 0-24 0,0 0-27 16,0 0-25-16,0 0-26 0,0 0-24 0,0 0-21 0,-6 0-22 0,6 0-13 0,0 5-12 16,0 1-8-16,-6-3-8 0,6 7-2 0,0-1-2 0,0 3-1 0,0 2 2 15,0 0 3-15,0 0 7 0,0 7 5 0,0-2 6 0,0-1 4 0,0 3 4 0,0-2-2 16,6 5-4-16,-6 1-8 0,0-5-8 0,0 5-10 0,0-1-6 0,6 1-6 15,-6-7-8-15,0 6-5 0,8-3-7 0,-8 3-3 0,7-4-7 16,-2-2-5-16,-5 2-6 0,9-4-7 0,-4-3-4 0,0 2-3 0,-5 0-1 0,8-5 5 16,-3 0 2-16,-5-6 6 0,0 2 8 0,0-2 9 0,8 1 12 0,-8-5 6 0,0 0 9 15,0 0 7-15,0 0 5 0,-8-5 4 0,8 5 7 0,0-10 4 0,-5 6 4 16,5-1 2-16,-8-4 1 0,3-7 5 0,0 7 0 0,-4-6 2 0,4 6-1 16,-2-12 2-16,-1 6 4 0,2 2 7 0,-7-2 6 0,8-6 12 0,-3 8 14 15,2-8 11-15,-1 7 11 0,1-5 6 0,1 4 10 0,-2-4 1 16,-2 4 2-16,9-3 0 0,-5 2-2 0,5-4-3 0,-7 5-3 0,7-4-6 0,0 4-6 0,0 0-9 15,0 2-7-15,0 1-9 0,0-2-7 0,0 4-6 0,0 1-6 0,7 0-6 16,-7 3-4-16,0-4-7 0,0 5-6 0,5 1-3 0,-5-1-7 0,0 5-3 16,0-4-4-16,9 4-3 0,-9-6-1 0,7 6-1 0,-7 0 0 0,5 0 0 15,-5 0 2-15,6-4 3 0,1 4 7 0,-1 0 5 0,2 0 7 0,-3 4 7 0,8-4 10 16,-7 0 7-16,9 6 7 0,-10-6 7 0,9 4 5 0,-1 1 4 0,0-1 1 0,0-4-1 16,0 5 2-16,0 5-4 0,-7-4-2 0,8-1-6 0,-2-1-5 0,-4 2-5 15,3-3-6-15,2 7-7 0,-6-5-3 0,1 1-4 0,-2-3-5 0,0 3-2 16,1 0 1-16,-2-2-3 0,4 1-2 0,-4 5 1 0,2-6-1 0,-1 1 2 15,-6 0 0-15,5-1 2 0,3 2 3 0,0 0 4 0,-3-3 3 0,-5 3 3 16,5-2 4-16,3-4 1 0,-2 6 3 0,-6-1 1 0,7-5 4 0,1 4-1 16,-3-4 1-16,-5 5-1 0,6-5 1 0,2 0-3 0,-8 0-4 0,5 4-4 15,-5-4-4-15,0 0-4 0,0 0-5 0,0 0-2 0,0 0-3 0,0 0 0 16,0 0-6-16,0 0 0 0,0 0-4 0,0 0 0 0,0 0 1 0,0 0-2 0,0 0 2 16,0 6 1-16,0-6 2 0,0 5 2 0,0-5 0 0,0 0 3 0,0 4-2 0,0 8 1 15,0-9 2-15,0 3 2 0,0-2 1 0,8 1 1 0,-8-1 1 0,0 1 0 16,0 5 1-16,5-5 0 0,-5 5-1 0,0-4 1 15,0 3-2-15,0 0 1 0,7-3-1 0,-7 3 1 0,0 0 1 0,0 1-1 0,0 1 0 0,0-1 0 16,0 4-1-16,0-4-1 0,0 5-1 0,0-2-1 0,0-2 2 0,0 8-4 0,0-4 2 16,0 0-1-16,0 4 1 0,0-4-1 0,0 4-2 0,0 2 2 15,0-7 0-15,7 5-2 0,-7-4-1 0,0 4 0 0,5-4-1 0,-5-1 0 16,7-4-1-16,-7 0-2 0,8 5 2 0,-8-10-2 0,6 4-1 0,1-5 3 0,-1 2-1 0,-6 0 3 16,5-3 2-16,2 3 2 0,2 0 2 0,-9-6 5 0,5 3 3 0,1-3 3 15,1 0 4-15,-2 0 4 0,-5 0 4 0,9 0 2 0,-2 0 3 0,-2-3 1 16,-5 3 0-16,6-6 1 0,-6 0-1 0,5 3 1 0,3-3-3 0,-8-4-1 15,8 5-1-15,-8-4-2 0,0-1-2 16,5-5-1-16,-5 5-6 0,0-4-1 0,0-1-3 0,7-4-1 0,-7 4-4 0,0-4 0 0,0-2-3 0,7 3 0 16,-7-2-3-16,0 0-2 0,0 0-2 0,5 1-1 0,-5-5-1 0,8 5-2 15,-1-6 1-15,-7 5-1 0,5 1-2 0,-5-5 0 0,7 0-2 0,0 3 0 16,-7 2 0-16,5-5-2 0,-5 3 2 0,0-3 0 0,8 5 0 0,-8-5 0 16,0 5 2-16,8-2 0 0,-8 3 1 0,0-3 1 0,0-3 2 0,0 5 3 15,5-6 0-15,-5 7 6 0,0-9 6 0,0 9 1 16,0-6-2-16,0-1-3 0,0 1-1 0,0-1 1 0,0 6 0 0,0-2-1 0,0 1-1 0,0 2-3 0,0 2-4 15,0 1-5-15,0 6-5 0,0 0-10 16,0 5-14-16,0 4-6 0,0-5-8 0,0 5-3 0,0 0-6 0,0 0 0 0,0 5-2 0,0-1-2 0,0 5-2 0,-5 6-7 16,5 0-4-16,0 0-10 0,0 4-12 0,0 2-12 0,-8 1-13 0,8 4-13 15,0-1-15-15,0-1-20 0,0 0-25 0,-8 0-24 0,8 1-30 16,0-1-42-16,0-5-46 0,0 6-44 0,8-5-42 0,-8-1-36 0,0 0-30 0,0 1 6 16,0-5 20-16,8-1 30 0,-8-4 34 0,0 0 40 0,5-1 40 0,-5-3 43 15,0-6 42-15,0 0 49 0,0 0 51 0,0-6 50 0,6 3 67 0</inkml:trace>
  <inkml:trace contextRef="#ctx0" brushRef="#br0" timeOffset="-37971.59">19050 15315 0 0,'6'9'7'0,"1"-5"120"0,-1 2 72 0,-6-1 47 0,7-5 36 0,-1 0 35 0,-6 0 35 0,8-5 33 0,-8-5 36 15,5 5 32-15,-5-4 33 0,0 3 32 0,5 2 32 0,-5-5-80 0,0 3-141 0,8-4-73 0,-8 0-38 0,0 6-14 0,6-6-2 0,-6 5-7 0,0-5-13 0,0 4-12 0,0-3-9 0,0 0-11 0,0 3-9 0,0 3-11 0,0-7-8 0,0 5-10 0,0-1-8 0,0 2-11 16,0-2-6-16,0 6-10 0,0 0-9 0,0 0-9 0,0-5-10 0,0 5-9 0,0 0-13 0,0 0-10 0,0 0-14 0,0 0-14 0,0 0-11 0,0 0-11 0,0 0-8 0,0 0-5 16,0 0-4-16,-6 0-1 0,6 5 1 0,0 1 2 0,0-2 4 0,-8 2 2 0,8 3 5 15,0 0 3-15,0 1 6 0,0 4 7 0,0-2 3 0,0 1 8 0,0 7 3 16,8-4 5-16,-8 3 2 0,6-1 0 0,-6-3 0 0,7 6-1 15,-7-3-1-15,8 3 0 0,-3-2-1 16,1 0-1-16,7-5 2 0,-6 7-1 0,-1-8 2 0,8 8 0 0,-7-6 0 0,6-2-1 0,-7-2 0 0,7-2 2 0,-8 7 1 0,2-12 3 16,2 5 3-16,-4-4 10 0,1 1 8 0,1-2 12 0,-2 1 9 0,4-5 8 15,-9 0 6-15,5 0 5 0,2-5 6 0,-1 1 3 0,-6-2 4 0,8 1 0 16,-3 1 4-16,3-5 0 0,-3-3-62 0,2 3-20 0,0 0 0 0,-7-1 0 0,5-4 0 16,2 4 0-1,-7-5 0-15,8 0 0 0,-8 0 0 0,5 2 0 0,-5-8 0 0,7 3 0 0,-7-3 0 0,7 2 0 16,-2 1 0-16,-5-3 0 0,0 2 0 0,8-2 0 0,-8 2 0 0,8-1-12 0,-8 1-83 0,5 4-9 0,-5 6-11 15,0 0-12-15,0-1-19 0,6-1-17 0,-6 7-21 0,0 4-28 0,0-6-33 16,0 6-55-16,-6 0-66 0,6 0-89 0,0 0-101 0,0 0-38 0,0 0 0 0,0 0 17 16,-5 0 24-16,5 6 36 0,0-6 38 0,-8 4 45 0,8-4 45 0,0 0 55 31,0 0 60-31,0 0 69 0,0 0 74 0</inkml:trace>
  <inkml:trace contextRef="#ctx0" brushRef="#br0" timeOffset="-37616.82">19519 15188 0 0,'0'5'41'0,"0"-1"157"0,-7-4 87 0,7 0 65 0,0 0 53 0,0 0 50 16,0-4 44-16,0-1 42 0,0-1 36 0,0 2 33 0,0-7 29 0,0 7 27 16,7-5 25-16,-7 3-128 0,5-3-214 0,3 3-110 0,-8-3-53 0,0 3-33 15,5-3-24-15,-5 3-19 0,8-1-21 0,-8 1-15 0,6 1-14 0,-6 1-8 16,0-2-5-16,0 6-9 0,0-6-6 0,0 6-8 0,0 0-8 0,0 0-6 16,0 0-7-16,0 0-7 0,0 0-5 0,0 0-5 0,0 0-5 0,0 0-2 15,-6 6-2-15,6-6-1 0,0 6 0 0,-8-2 3 0,8 1-1 0,-5 4 3 16,5 1 2-16,0-1 3 0,-8 3 4 0,8 2 3 0,0-4 2 0,-5 3 3 0,5 8 3 15,-7-6 0-15,7 3-1 0,0 3 0 0,-7-2-1 0,7-1-2 0,0 3 0 16,0-2-1-16,-5 1 0 0,5-1-1 0,0 0-1 0,0 1 2 0,5 0-3 0,-5-6 0 16,0 7 0-16,7-8 0 0,0 2-2 0,-2 0 2 0,-5 0 1 0,8 0-1 15,-3-6 1-15,3 1 3 0,-2-1 2 0,7-4 8 0,-6 5 4 0,-1-4 5 16,7-2 6-16,-8 1 1 0,11-5 5 0,-11 4 2 0,8-4 2 0,-7 0 1 16,7 0 1-16,0 0 3 0,-5 0-1 0,5 0 1 0,-8-4-4 0,2 4-2 15,5-5-5-15,-4 1-4 0,-1-2-3 0,-1 0-6 0,2 2-8 0,-3-1-7 16,0-4-14-16,9 3-11 0,-7-3-13 0,-1 5-19 0,1-8-15 0,-1 3-26 15,2 0-28-15,-8 0-34 0,5-1-36 0,3-1-45 0,-3 1-49 0,0 1-69 16,-5 0-82-16,9-2-74 0,-4 2-70 0,-5 5-19 0,7-6 9 0,-7-1 24 0,8 1 33 16,-8 1 41-16,6 0 45 0,-6 0 51 0,0-7 52 0,6 5 59 0,-6-2 60 0,7 2 72 15,-7-2 74-15</inkml:trace>
  <inkml:trace contextRef="#ctx0" brushRef="#br0" timeOffset="-37277.13">19885 15045 105 0,'0'0'217'0,"-9"0"76"0,9-4 56 0,0-1 45 0,0 1 41 0,0-1 37 0,0-5 36 0,0-1 29 16,0 1 25-16,0 1 25 0,9 0 23 0,-9 3-72 0,5-4-125 0,-5 5-112 16,6 1-106-16,1-7-50 0,-7 7-22 0,5 4-16 0,-5-4-13 0,0 4-15 15,0 0-15-15,9-5-10 0,-9 5-7 0,0 0-8 0,0 0-6 0,0 0-8 16,0 0-6-16,-9 5-3 0,9-1-9 0,0 0-3 0,0 7-7 0,0-7-2 0,-5 7-2 16,5 4 0-16,0-2 2 0,0 2 2 0,-7 6 1 0,7-8 4 0,-6 7 1 15,6 0 1-15,-5-2 0 0,5 9-2 0,-9-9 0 0,9 1-1 0,-7 2 0 16,7 3 1-16,0-6-2 0,-5 3 0 0,5-2-2 0,0-4 1 0,0 4 0 0,0 1-2 15,0-5-1-15,5 1 1 0,-5-3-1 0,7 1-1 0,2-4 0 0,-4 5 1 16,1-5 0-16,1-1 2 0,7 6 0 0,-9-10 2 0,8 4 3 0,-8 1 1 16,11-4 1-16,-11-1 1 0,9 5 0 0,-2-7 2 0,-4-3 3 0,4 6 3 15,-5-1-1-15,6-5 2 0,-8 0 0 0,9 0 1 0,-9 0 0 0,2 0 0 16,2-5 0-16,-4 5-1 0,8-6-2 0,-8 3 0 0,4-3-3 0,-2 2-10 0,4-7-11 16,-4 7-14-16,-1-5-14 0,2 3-21 0,-1-3-17 0,-2-2-23 0,1 7-24 0,-6-5-31 15,6 3-36-15,-6-4-39 0,0 5-40 0,0 1-61 16,0-2-70-16,0 6-71 0,0-5-73 0,-6 5-19 0,0-4 8 0,6 4 22 0,-5-5 34 0,-2 5 36 15,-1 0 38-15,-5-4 48 0,7 4 50 0,-6-6 51 0,3 6 54 0,-2-3 64 0,4 3 69 16</inkml:trace>
  <inkml:trace contextRef="#ctx0" brushRef="#br0" timeOffset="-34369.42">7386 16149 14 0,'0'-5'103'0,"0"1"52"0,5-2 36 0,-5 6 25 0,0-5 19 0,0 1 18 0,8-1 15 0,-8 1 18 0,0-2 16 0,5 2 18 0,-5-7 17 0,0 7-31 0,6-1-57 0,-6-1-61 0,0 6-58 0,0-4-30 0,8-1-10 0,-8 1-3 16,0 4 3-1,0 0-2-15,0 0-2 0,0 0-3 0,0-6-8 0,0 6-9 0,7-3-9 0,-7 3-11 0,0 0-10 0,0 0-11 0,0 0-8 0,0 0-9 0,5-6-7 0,-5 6-6 31,9 0-7-31,-9 0-1 0,5-6-3 0,-5 6-1 0,5 0 1 0,-5 0 0 16,8 0 4-16,-3 0 0 0,3 0 2 0,-8 6 2 0,6-6 0 0,1 0 0 16,-1 6 1-16,1-3 0 0,7-3 3 0,-9 6 2 0,2-2-2 0,-1 1 2 15,0 5 0-15,1-5 0 0,1 5-2 0,-3-1 0 0,1 1 0 0,2-1 0 0,-3 6-2 16,2-4 0-16,-7 4-6 0,8-2-3 0,-8 2-2 0,6 6-4 0,-6-8 0 16,0 2-1-16,0 6 1 0,0-8 0 0,0 7 1 0,0-4 0 0,0 2 1 15,0-3-1-15,0 0 2 0,0 0 0 0,0-2 7 0,0 7 1 0,0-4 4 16,0-3 2-16,6 2 1 0,-6-6-1 0,0 7 0 0,0-2-1 0,7-4-4 0,-7-1 0 15,5 3-1-15,3-3-2 0,-8 0 1 0,6 0 0 0,1-3 4 0,-1-2 0 16,-6 1 1-16,5-5 5 0,2 6 3 0,2-6 9 0,-4 0 10 0,8 0 12 16,-8-6 13-16,4 6 13 0,-2-5 13 0,-2-5 12 0,1 7 11 0,7-3 9 15,-5-3 13-15,-3 0 8 0,2-3 12 0,-7 3 9 0,7 3 8 0,-2-2 2 0,-5-2 2 16,7 0-3-16,-7 0-3 0,0-1-7 0,0 2-5 0,0 0-5 0,0-1-7 0,0 4-6 16,0-3-5-16,0 4-7 0,-7-5-6 0,7 6-7 0,0-1-8 15,-5 1-11-15,5 4-13 0,0-5-14 0,0 5-10 0,0 0-12 0,-7 5-14 0,7-5-9 16,-7 4-12-16,7 1-8 0,-5-1-10 0,-3 6-7 0,8 0-11 0,-5 0-7 15,-3 5-6-15,2 4-8 0,1-4-2 0,-2 5 2 0,7-1 2 0,-9 0 5 0,4 2 4 16,5-3 6-16,-7 3 4 0,7 2 4 0,0-3 2 0,0 1 3 0,0-8 2 16,-6 8 4-16,6-3 4 0,0-3 7 0,6 0 3 0,-6 0 3 0,0-1 4 15,0-5 0-15,0 6 1 0,0-4 0 0,0-1 1 0,7-5 2 0,-7 3-1 16,0-3 3-16,0 1 2 0,0-3 1 0,0-3 5 0,0 6 3 0,-7 0 4 0,7-3 7 16,0 3 3-16,-6-6 2 0,6 6 2 0,-5-6 1 0,-4 4 0 0,2 1 0 15,-4-5 0-15,4 4 0 0,-7-4-3 0,9 5-4 0,-8-5-4 0,-1 4-12 16,2-4-15-16,-2 6-18 0,1-6-24 0,0 0-28 0,0 6-35 0,0-6-42 15,7 0-49-15,-7 3-77 0,6-3-89 0,1 0-78 0,-2 6-67 0,3-6-24 0,-3 6 1 16,8-6 16-16,-5 3 25 0,5-3 34 0,0 0 36 0,0 0 47 0,0 0 49 0,0 0 56 16,0 0 60-16,0 0 71 0,0 0 81 0</inkml:trace>
  <inkml:trace contextRef="#ctx0" brushRef="#br0" timeOffset="30958.35">9353 16740 87 0,'5'-4'165'0,"-5"-2"53"16,0 1 46-16,-5 1 42 0,5-1 41 0,0 1 38 0,0-2 36 0,0 3 36 0,0 3 36 0,0 0 36 0,0 0 33 0,0-6-56 0,0 6-117 0,0 0-67 0,0-6-44 0,0 6-35 0,0 0-24 0,0 0-23 0,0 0-22 0,0 0-23 0,0 0-21 0,0 0-17 0,0 0-25 0,0 0-21 0,0 0-17 0,0 0-20 0,0 0-13 15,0 0-10-15,0 0-12 0,0 0-8 0,0 0-7 0,0 0-7 0,0 0-4 16,0 0-9-16,0 0-11 0,0 0-17 0,0 0-21 0,0 0-26 0,0 0-27 16,0 0-21-16,0 0-19 0,0 0-21 0,0 6-24 0,0 0-47 0,0-3-52 0,0 7-83 15,0-5-89-15,5 4-30 0,-5 1 2 0,8 1 21 0,-8-1 32 0,5-6 40 16,-5 5 42-16,0 2 37 0,5-2 38 0,-5-3 42 0,9-2 44 0,-9 2 56 0,0-1 65 15</inkml:trace>
  <inkml:trace contextRef="#ctx0" brushRef="#br0" timeOffset="36005.28">15122 16633 0 0,'-6'0'29'0,"-7"0"145"0,5 0 80 0,3 0 58 15,-2 0 44-15,1 0 39 0,0-6 37 0,6 6 32 0,-7-4 36 0,7 4 35 16,0 0 33-16,0-5 34 0,0 5 36 0,0 0-104 0,0-5-181 0,0 5-89 0,0 0-43 16,7-4-23-16,-7-2-15 0,6 6-13 0,0-4-12 0,1-1-15 15,-7 1-16-15,13-1-18 0,-7-5-17 0,7 4-17 0,0-3-21 0,-5 3-20 16,5 3-29-16,6-3-31 0,-7 2-29 0,2-1-38 0,-1 5-37 0,-1-6-45 0,8 6-52 15,-8 0-65-15,2 0-78 0,-1 0-103 0,8 0-116 0,-10 0-49 0,9 0-7 0,-7 0 13 16,1 6 27-16,-1-6 36 0,0-6 44 0,-2 6 51 0,5-3 56 0,-11-4 62 16,8-2 65-16,1 4 74 0,-7-5 75 0</inkml:trace>
  <inkml:trace contextRef="#ctx0" brushRef="#br0" timeOffset="39933.78">19635 16736 0 0,'0'-6'5'0,"8"6"121"0,-8-5 83 0,5 1 64 0,-5-1 53 0,7 5 47 15,-7-4 47-15,0 4 43 0,0-6 40 0,0 3 41 0,0-3 37 0,0 0 37 0,0 6 32 0,6-3-76 0,-6 3-143 0,0-6-83 0,0 6-59 0,0 0-37 0,0 0-27 0,0 0-24 0,-6-6-22 0,6 6-22 0,0-4-21 0,0 4-18 0,0 0-18 0,0 0-19 0,0-5-72 0,0 5-9 0,0 0 0 0,0 0 0 0,0 0 0 0,0 0 0 16,0 0 0-16,0 0 0 0,0 0 0 0,0 0 0 0,0 0-1 0,0 0-51 15,0 0-4-15,0 0-1 0,0 0 4 0,6 0 4 0,2 0 7 0,-8 5 3 16,6-5 5-16,1 4-1 0,-2-4-5 0,9 6-9 0,-1-6-11 0,0 6-13 16,0-3-17-16,0 3-24 0,0-6-23 0,6 6-30 0,-6-3-34 0,0-3-32 0,6 6-34 15,-4-2-37-15,-3-4-41 0,-5 0-51 0,5 5-52 0,-3-5-47 0,2 0-41 16,-4 0 2-16,-7 0 23 0,5 0 31 0,4-5 40 0,-9 5 43 0,0 0 46 0,0 0 44 16,0 0 43-16,0 0 48 0,0-10 49 0,0 7 56 0,-9 3 71 0</inkml:trace>
  <inkml:trace contextRef="#ctx0" brushRef="#br0" timeOffset="107030.76">6877 17458 39 0,'0'-4'90'0,"0"-1"38"0,0-1 35 0,0 3 34 0,0-3 32 0,0 2 28 0,0-2 25 0,7 1 26 0,-7 1 20 0,0-2 11 0,0-3 2 0,0 3-24 16,0 3-38-16,0-3-27 0,0-4-28 0,0 5-20 0,0-4-22 0,0 3-16 15,0-3-14-15,0 5-7 16,0-5-6-16,0 3-2 0,0 0-5 0,0 2-3 0,7-1-5 0,-7-1-5 0,0 6-3 0,0-3-6 0,0 3-2 0,0 0-6 16,0 0-7-16,0 0-7 0,0 0-8 0,0 0-12 0,0 0-10 0,0 0-13 0,0 0-11 15,0 0-12-15,0 0-12 0,0 0-16 0,0 0-14 0,0 0-10 0,0 0-14 16,0 0-5-16,0 0-7 0,0 0-1 0,0 3 2 0,0 8 3 0,5-7 5 0,-5 8 4 15,0-3 3-15,8 4 6 0,-8 2 6 0,0 0 7 0,5 6 7 0,-5-3 7 16,8 1 3-16,-8 2 0 0,6-3-2 0,-6 7-7 16,0-5-5-16,5 5-5 0,-5-6-1 0,0 5-3 0,7-3 1 0,-7 3-4 0,0-5 2 0,0 0-2 0,8 1 2 15,-8-1-1-15,0 1 3 0,0-1 5 0,0-4 2 0,0 0 6 0,6-2 3 16,-6 2-1-16,0-3 2 0,0-3-1 0,6 0-2 0,-6-5 1 0,7 2 1 16,-7-1 2-16,0-5 3 0,5 0 4 0,-5 0 5 0,0 0 7 0,8 0 9 15,0 0 12-15,-8-5 12 0,5-1 8 0,1 2 5 0,-6-1 3 0,5-4 5 0,3-1-2 16,0-5 1-16,-3 0-1 0,2 2-2 0,-1-8-4 0,0 6-4 0,1-3-6 15,1-3-8-15,-3 2-11 0,1 1-9 0,2-3-5 0,-3 2-5 0,3 4-3 16,-8-4-2-16,7-1-3 0,-2 5 1 0,-5 2-2 0,7-3-2 0,-7 2 2 16,0 4-1-16,7-1 4 0,-7 7 0 0,0-2 5 0,0 2 0 0,0 4-1 0,0 0-2 15,0 0-4-15,0 0-4 0,0 0-6 0,0 0-7 0,0 0-8 0,0 0-12 16,0 0-7-16,0 4 0 0,0 2-5 0,0-2-1 0,0 7-5 0,0-7-3 16,0 5-2-16,0 2 4 0,0-1 3 0,0-1 5 0,5 1 6 0,-5 1 5 0,0 2 9 15,8-2 10-15,-8-1 4 16,6-7 1-16,1 9 5 0,-7-3 0 0,6-5 1 0,-1 7 3 0,-5-7 0 0,7 5 2 0,2-3 1 0,-4 0 4 0,2-3 2 15,-1 3 3-15,-1-2 7 0,4 1 10 0,-2 1 6 0,-2-6 8 0,1 3 4 0,7-3 4 16,-5 0 3-16,-3 0 0 0,9 0 3 0,-7-3 2 0,-1-3 4 0,6 6 5 31,-4-5 5-31,3 1 2 0,-3-5-3 0,5 3-2 0,-5-4-5 0,2 1-7 0,-1-2-6 16,-4-2-1-16,8 1-1 0,-6-1 0 0,0-2-3 0,0 0 2 0,6-3-5 16,-8 2-6-16,-5-4-6 0,6 1-2 0,2-1-6 0,-8 1 0 0,7 4-4 15,-7-4 0-15,0-2-2 0,0 2-2 0,0-1 0 0,0 2-3 0,0 2-4 16,0-2 0-16,0 3-1 0,0-1-1 0,0 7 0 0,0 0 0 0,0-1-3 0,0 5 0 15,0 1-3-15,0 4-6 0,0-5-9 0,0 5-15 0,0 0-23 0,0 0-32 16,0 0-33-16,-7 5-34 0,7-5-21 0,-8 4-16 0,8 5-20 0,0-3-18 16,0 8-44-16,0-4-54 0,0 5-56 0,0-2-57 0,0 2-35 0,0 6-25 0,0-8 16 15,8 7 32-15,-1-4 39 0,-7-1 43 0,5-2 32 0,-5-2 31 0,9-7 34 16,-4 5 37-16,-5-3 51 0,5-1 55 0,3-5 56 0,-3 0 69 0</inkml:trace>
  <inkml:trace contextRef="#ctx0" brushRef="#br0" timeOffset="107684.2">7699 17132 0 0,'0'-5'38'0,"0"1"153"0,0-2 79 0,0 0 54 0,0 2 43 0,-7-7 36 0,-2 7 35 0,9-5 34 0,0 4 33 0,-5 1 29 0,5-2 28 0,-7-3 23 0,7 3 24 15,0-3-124-15,-6 3-208 0,6 2-102 0,0 4-45 0,0 0-24 0,0-5-11 0,0 5-15 16,0 0-17-16,0 0-18 0,0 0-20 0,0 0-18 0,0 0-18 0,0 0-10 16,0 0-6-16,0 0-4 0,0 5-3 0,6 5 1 0,-6-7-2 0,0 9 2 15,0 3 2-15,7-2 0 0,-7 2 4 0,5 6 1 0,-5-3-4 0,0 1 7 16,9 2 5-16,-9 3 1 0,0 1-2 0,0-1-2 0,0 0-1 0,0 1-2 0,0-1-2 15,0 0-3-15,0 0-4 0,0 1-5 0,0-1-4 16,0-5-2-16,0 2 5 0,0-3 2 0,0 3 2 0,0-8 0 0,0 2 0 0,0 0-1 0,0-5-3 0,0 1-2 16,0-2-1-16,7-5 1 0,-7 7 0 0,0-7 6 0,0-4 7 0,0 0 7 15,0 6 5-15,0-6 7 0,0 0 5 0,0 0 11 0,0 0 12 16,0 0 14-16,0 0 15 0,5 0 9 0,-5-6 4 0,0 2 4 0,0-2 3 0,6 1-2 16,-6 1 0-16,0-5-3 0,0-2-1 0,0 1-6 0,8 1-4 0,-8-6-12 0,5 0-12 15,-5 0-13-15,8-4-13 0,-8 4-8 0,5-3-6 0,2-3-2 16,0 2 0-16,-2 4-5 0,2-4 0 0,1-1-4 0,-3 7-4 0,3-3-1 0,-2 2-3 0,-1 4 1 15,11 1-4-15,-11-3 0 0,1 8-1 0,6-1 0 0,-3 0 2 0,3 5 2 16,-6 0 1-16,1 0 2 0,7 0 3 0,-9 5 3 0,2 0 4 0,5-1 5 16,-4 2 2-16,-1 4 3 0,-2-1 3 0,4 0 3 0,-4 6 2 0,0 1 1 0,3-2-1 15,-3 1 1-15,3 1 1 0,-2 2 0 0,1-3-2 0,-7 0 0 0,6-2-3 16,1 2 0-16,-1 0-1 0,-6-6 0 0,7 7-2 0,-1-7 0 0,-1 0 0 0,4-3 2 16,-2 3-1-16,-7-3 1 0,5 0 1 0,3-3 0 0,-3 3 5 0,1-6 1 15,2 0 3-15,-3 0 4 0,8 0 0 0,-5 0 2 0,-2 0 5 0,1-6 0 16,7 3 2-16,-9-9 2 0,8 8 5 0,-6-7 3 0,7 2 5 0,-9 0-1 15,8-7 2-15,-7 2 1 0,9 0-1 0,-10-6 0 0,9 1 1 0,-9 4 2 16,8-10 3-16,-5 5 5 0,-2 2 2 0,-1-2 3 0,2 0-1 0,1-5-1 0,-2 11 0 16,1-5 2-16,-1 0 2 0,-1 4 4 0,2 0 5 0,-7 0 6 0,0 5 7 15,9 1 4-15,-9-2 5 0,0 7-1 16,0-1 0-16,0 5-5 0,0 0-8 0,0 0-11 0,0 0-9 0,0 0-15 0,0 0-10 0,0 0-15 0,0 0-8 0,0 5-9 16,0-1-7-16,0 2-12 0,0 3-6 0,0 3-7 0,0-3-5 0,0 0 1 15,0 6 3-15,-9 0 8 0,9 4 5 0,0-4 7 0,0 3 10 0,0-2 3 0,9-1 5 16,-9-1-1-16,0 2 0 0,0-3-1 0,0 2 0 0,5-1 0 0,-5-4 0 15,0 5 2-15,6-6-2 0,-6 1-3 0,7 1-5 0,-7-7-5 0,0 5-11 0,5-3-10 16,4 3-9-16,-9-3-11 0,0-2-8 0,7 1-11 16,-7-5-11-16,5 5-11 0,-5-5-13 0,0 0-18 0,0 0-24 0,0 4-13 0,0-4-4 0,0 0-17 15,0 0-19-15,0 0-46 0,0-9-58 0,0 4-71 0,0-5-78 0,-5 1-24 0,5-6 2 16,0 0 17-16,-7 2 22 0,7-8 34 0,-9 6 35 0,9-4 32 0,-5 1 31 0,-2-9 41 16,1 9 46-16,6-2 61 0,-5 0 67 0</inkml:trace>
  <inkml:trace contextRef="#ctx0" brushRef="#br0" timeOffset="107815.14">8278 17145 0 0,'-7'-13'1'0,"7"-8"98"0,-6 2 74 0,-2 5 58 0,1-5 48 0,7 4 45 0,-5 0 41 0,-1-1 37 0,-2 2 37 0,3 4 29 0,-3-4 32 0,3 4 27 0,5 6 27 0,-8-7-74 0,8 7-126 0,0-1-79 0,-6-1-54 0,6 6-43 0,0-4-34 0,0 4-31 0,0 0-29 0,0 0-26 0,0 0-22 0,0 0-28 15,0 0-28-15,0 0-32 0,0 0-27 0,0 0-24 0,0 0-23 0,0 0-23 0,6 0-23 16,2 0-26-16,-8 0-27 0,5 4-47 0,3 2-53 0,-3-6-64 0,3 5-68 16,3-1-15-16,-4 1 9 0,1 1 23 0,5-6 30 0,-7 4 29 0,-1 2 31 0,11-6 36 15,-11 0 37-15,1 0 42 0,1 0 44 0,7-6 54 0,-7 2 62 0</inkml:trace>
  <inkml:trace contextRef="#ctx0" brushRef="#br0" timeOffset="108337.65">8589 16864 7 0,'8'0'155'0,"-8"0"109"0,0 0 78 0,-8 4 58 15,3-8 50-15,-3 4 42 0,2-6 43 0,1 0 35 0,-2-3 30 0,7 3 26 16,-8-3 22-16,8 4-19 0,-6 1-43 0,6 0-135 0,0 4-187 0,0 0-96 0,0-5-48 16,0 5-27-16,0 0-21 0,0 0-18 0,0 0-24 0,0 0-14 0,0 0-17 15,0 0-7-15,0 0-4 0,0 5 0 0,0-5-4 0,6 8 0 0,-6-3-2 16,0 4-1-16,0 3-2 0,8 3 2 0,-8-2 4 0,0 8 2 0,7-3 5 0,-7 1 6 15,0 7 7-15,5-3 4 0,-5 3 3 0,0-7-3 0,0 5-1 0,6 1 0 16,-6-1-4-16,0-3-2 0,0-3 0 0,8 1-4 0,-8 2 0 0,5-8-3 16,-5 7-3-16,8-4-2 0,-8-2-6 0,5 5-4 0,-5-4 0 0,8 0-3 0,-2-2-2 15,-1 2-3-15,3 1-5 0,-8-7-2 0,7 6-3 0,-1-6-2 16,2 3-1-16,-3-9 2 0,0 6 2 0,-5-3 2 0,8-6 7 0,-2 6 1 0,1-3-1 0,-1-3-2 16,1 0 1-16,0 0 4 0,0 0 4 0,-2-3 5 0,8 3 0 0,-5-6 1 15,5 0-2-15,-8 3-3 0,9-3-5 0,-1-4-1 0,-1 1-4 0,2-2 2 16,-1 2 2-16,6 0 2 0,-6-7 2 0,0 7 1 0,0-6-1 0,1 6 2 0,6-7-1 15,-8 7 6-15,0-6 3 0,4 6 6 0,-11 0 7 0,6-1 8 0,-4-5 8 16,7 4 9-16,-7 3 11 0,-1-3 8 0,-1 8 9 0,3-9 9 0,-8 3 4 16,0-1 5-16,8 1 3 0,-8 0 2 0,0-3 1 0,0 8 0 0,0-7-1 0,0 2-4 15,0 5-4-15,-8-5-9 0,8-3-7 0,0 9-11 0,0-3-8 0,-8 0-7 16,8 3-8-16,0-3-6 0,-5 2-3 0,5 4-5 0,0 0-1 0,0 0-4 16,-6-5-4-16,6 5-5 0,0 0-6 0,-7 5-6 0,7-5-3 0,0 0-4 0,-5 4 0 15,5 2-3-15,-9-3 2 0,9 3-3 0,-7 3 3 0,7 3 1 0,-5-8-1 16,-1 10-1-16,1-4 3 0,5-1 3 0,-8 7 3 0,0-7 4 0,8 6 2 0,-5-6 1 15,5 6 3-15,-7 0 0 0,7-6-1 0,0 6 2 0,-7 1-1 0,7-7-1 16,0 6 0-16,0-1 3 0,0 2-1 0,0-3 0 0,0 7 2 0,7-4 1 16,-7-3-2-16,7 2 3 0,-7 6 0 0,5-9-4 0,3 3-6 0,0 6-4 0,-3-8 0 15,1 2-3-15,-1 0 3 0,11 0-9 0,-11 0-11 0,8-5-16 0,-8 4-17 16,11-10-14-16,-5 8-9 0,-3-9-12 0,5 3-14 0,-1-2-14 0,2-4-17 16,-9 0-32-16,8 0-36 0,1-4-91 0,-2-2-115 0,-3 3-58 0,3-3-29 0,-6-4 7 15,8-1 19-15,-2 2 25 0,-6-6 26 0,1-4 30 16,-1 4 30-16,7-9 39 0,-6-1 42 0,-1 1 52 0,2-6 58 0,-2 8 81 0,1-8 96 0</inkml:trace>
  <inkml:trace contextRef="#ctx0" brushRef="#br0" timeOffset="108816.62">9827 16898 83 0,'-6'-6'157'0,"1"0"45"0,-3 2 33 0,8-1 28 0,-8 1 30 0,8-1 26 0,0 1 27 0,0-2 26 0,0 0 29 0,-5 3 29 0,5-9 33 0,0 9-56 0,0-3-106 0,0 6-59 16,-7-5-34-16,7 1-14 0,0 0-3 0,-6 4-2 0,6-5-4 0,0-1-4 15,-6 6-4-15,6-4-7 0,0 4-11 0,-7 0-12 0,7-6-15 0,0 6-12 16,-8-5-10-16,8 5-9 0,-5 0-5 0,5 0-9 0,-6-4-5 0,6 4-8 16,-8 0-10-16,8 0-11 0,-5 0-11 0,5 4-12 0,-8-4-7 0,8 0-9 15,-7 5-8-15,1 1-6 0,0-2-6 0,6 2-7 0,-5-1-5 0,-2 3-2 0,-1 3-5 16,2 4-2-16,-1-6 2 0,1 6 0 0,1-2 6 0,-11 8 1 0,11-2 7 15,-2 1 1-15,1-1 4 0,1 0-1 0,-4 1 2 0,2 5 1 0,2-1-1 16,-1-3 0-16,-2 1 0 0,3 5-1 0,-3-5-2 0,8-2 1 0,-5 5-1 0,-2-1 0 16,7 1-2-16,0-1 1 0,-7-3 1 0,7 1-1 0,7 5 2 0,-7-5-4 15,0 5-4-15,7-3-14 0,-2 4-12 0,8-4-18 0,-5-4-18 0,3 5-27 16,5-1-27-16,-5-5-31 0,1 2-35 0,9-3-48 0,-2-2-56 0,1-1-96 0,-1-2-108 16,8-2-42-16,-7-2-7 0,4-5 15 0,-3 2 28 0,6-6 33 0,-3 0 37 15,-4 0 41-15,-1-6 47 0,8 2 48 0,-7-5 51 0,-7-6 58 0,6 0 65 0</inkml:trace>
  <inkml:trace contextRef="#ctx0" brushRef="#br0" timeOffset="110259.82">10445 16975 6 0,'0'0'74'0,"0"-4"38"0,0-2 28 0,0 6 28 0,0-4 23 0,0 4 23 0,0 0 20 0,0-6 21 0,0 6 20 0,0-5 20 0,0 5 24 0,0-4-27 16,0 4-48-16,0-11-34 0,0 7-24 0,0 4-11 0,0-5-5 0,0 5-4 0,0 0-3 15,0 0-1-15,0-4-4 0,0-2 0 0,0 3-5 0,0 3-7 0,0 0-7 16,0-12-8-16,0 9-11 0,-5 3-9 0,5-6-12 0,0 0-7 0,0 2-9 15,0-1-9-15,-7 1-8 0,7-1-7 0,0 1-4 0,0 4-3 0,0-6-1 16,-6 0-2-16,6 6-5 0,0-3-4 0,-6-3-4 0,6 6-2 0,-7-6-5 0,7 6-4 16,-8 0-4-16,3-3-5 0,5 3-10 0,-8 0-9 0,2 0-8 0,1 3-7 15,-10-3-10-15,9 6-3 0,0 0-2 0,-6-3-1 0,4 3 0 16,0 4-2-16,3-5-1 0,-6 4-1 0,4 1-2 0,-2-1 3 0,4 3 2 0,-2-3 3 16,7 0 1-16,-6 1 0 0,6-1-2 0,-5 2 3 0,5-1 3 0,0-6-1 0,0 5 1 15,0 2 0-15,5-7 2 0,-5 7 4 0,0-8 2 0,6 4 9 0,1 2 8 16,-2-4 13-16,-5 5 8 0,9-7 8 0,-2 3 8 0,4 3 7 0,-6-3 3 0,3 4 7 15,5-1 7-15,-6-4 6 0,5 5 2 0,3-1 3 0,-4-3-2 0,2 4-5 16,2-1-6-16,-3 0-8 0,0 2-7 0,-4-2-6 0,5-2-4 0,-2 2-5 16,-3 0-4-16,0 0-5 0,-3-3-4 0,3 3-4 0,-3-3-2 0,-5 4 0 0,5-1 0 15,-5-4 1-15,0 5 2 0,0-1 5 0,0 0 2 0,-5 3 5 0,5-3 2 16,-5 1-1-16,5-1 3 0,-8 0-1 0,3 3 1 0,-3-3 2 0,-5 0-3 16,7 6-3-16,-1-6 1 0,-7 1-7 0,2-1-2 0,6 3-5 0,-7 1-9 15,0-2-2-15,-1-7-7 0,9 5-4 0,-10 2-5 0,3-7-6 0,5 2-4 16,-6-2-7-16,5 1-6 0,3 0-5 0,-1-5-8 0,1 4-6 0,5-4-7 0,0 0-13 15,-7 0-18-15,7 0-15 0,0 0-21 16,0-4-23-16,0-1-21 0,7 0-28 0,-7 1-28 0,5-6-42 0,-5-1-45 0,6 2-60 0,-1-6-61 0,11 2-20 0,-11-2 5 16,8-6 18-16,8 2 27 0,-10 5 35 0,10-6 33 0,-2 0 40 0,1 1 38 0,-1-1 42 15,2 1 44-15,2 0 52 0,-2-2 57 0</inkml:trace>
  <inkml:trace contextRef="#ctx0" brushRef="#br0" timeOffset="111532.67">10804 17136 0 0,'0'24'39'0,"-5"-3"157"0,5-8 90 0,-9-2 60 0,9-2 48 0,-5-3 37 0,-2-3 30 0,1-12 26 0,1-19 22 0,-4 2 20 0,2 7 17 0,7 14 18 0,-5-4 18 0,5 5-129 0,0 4-206 0,0 0-109 16,0 0-56-16,0-6-29 0,0 6-15 0,0 0-9 0,0 0-7 0,0 0-3 16,0 0-4-16,0 0-3 0,0 0-1 0,0 0-7 0,0 0-5 0,0 0-12 15,0 0-11-15,0 0-10 0,0 0-7 0,0 0-2 0,0 0-3 0,0 0 5 16,0 6 2-16,0-2 3 0,0 1 2 0,5-1 2 0,-5 1-1 0,0-1-4 0,7 7-3 31,-7-7-4-31,0 1-7 0,9 2-2 0,-4-4 1 0,1 3 0 0,-6-6 0 0,7 5-3 0,-2-5-1 0,4 4-3 0,-4-4 0 0,2 0 2 0,6 0 5 16,-7 0 8-16,2 0 11 0,-3 0 11 0,9-4 9 0,-9 4 10 0,2-5 7 15,6-1 5-15,-6 3 1 0,0-4 7 0,-2 2 6 0,3-4 10 0,-1 3 13 0,-1-3 11 16,-6 5 10-16,6-5 8 0,-6-3 7 0,0 8 2 0,0-7 4 0,0 2 1 31,0 0-2-31,-6-1 1 0,6 1 0 0,-6-3-5 0,-1 3-2 0,7 0-10 16,-8 0-11-16,3-1-12 0,-9 4-8 0,9-3-8 0,-3 3-9 0,-4 1-3 0,5 1-1 16,0-1-3-16,-6 1-4 0,7 4-1 0,-7-6-4 0,6 6-4 0,2 6-1 15,-9-6-4-15,7 4-1 0,1-4-5 0,1 5-3 0,-4-1-1 0,2 7-4 0,2-7-3 16,-3 7-1-16,2-8-2 0,1 9-3 0,-3-3 2 0,3 1-3 0,5 5-1 15,-7-6 2-15,7 1 0 0,-7 4 1 0,7-4 0 0,-7 5 1 0,7-5 1 16,0 4 1-16,0 1-1 0,0-6 4 0,0 7-2 0,7-3 4 0,-7 2 0 16,7-1 3-16,0-2 2 0,-7 1 0 0,5 2-4 0,3 0-2 0,-3 0-8 0,9-2-8 15,-9 2-13-15,11-3-16 0,-5 1-12 0,-4 2-13 0,7-6-15 0,-2 6-19 16,7-6-19-16,-6 3-18 0,1-3-21 0,-2 0-17 0,8-3-25 0,-8-2-25 16,9-4-26-16,-10 0-24 0,10-4-19 0,-8-2-11 0,0 1-10 0,6-5-8 0,-6 1-1 15,2-6 4-15,4 0 17 0,-6 0 21 0,-1 2 26 0,0-2 28 0,3 0 40 0,-2 0 44 16,-2 2 53-16,5-8 54 0,-11 6 53 0,1-3 57 0,6 2 45 0,-3-4 47 15,-4 1 45-15,-5 4 45 0,7-4 42 0,-7 1 40 0,6-3 38 0,-6 6 38 0,-6-4 26 16,6 4 23-16,0-4-9 0,-7 5-20 0,7 4-46 0,-5-5-58 0,5 0-36 16,-9 6-22-16,4 3-18 0,5-4-12 0,-7 5-17 0,7-4-16 0,-6 3-17 15,6 2-22-15,-5 4-19 0,5-5-21 0,0 5-19 0,0 0-18 0,0 0-16 0,0 0-18 16,0 0-15-16,0 0-15 0,0 0-12 0,0 0-10 0,0 0-13 0,0 0-10 16,0 0-8-16,0 0-4 0,0 0-1 0,5 0 3 0,1 0 0 0,-6 5 4 0,7-1 3 15,-2 2 7-15,4-1 4 0,-4-1 4 0,8 1 8 0,-5 1 5 0,5 4 6 16,-8-1 6-16,9 0 2 0,-9-3 2 0,10 3 2 0,-10 0 0 0,4 3 1 15,-4-3 4-15,0 4-1 0,3-1 0 0,-8 3 2 0,5-6-1 0,-5 4-2 16,0 2 0-16,0 1-5 0,0-2-1 0,-5 1-6 0,5 1-1 0,-8-7 0 0,8 4-3 16,-5 2-2-16,0-4 0 0,-4 4 0 0,4-6-1 0,-2 1 1 0,-1-1-1 15,8-4 4-15,-5 5 1 0,-2-4 3 0,0-2 7 0,7 1 2 0,-5-1 2 0,5 2 1 16,0-6 2-16,0 0 0 0,0 0 5 0,0 0 5 0,0 0 4 0,0 0 7 16,0 0 7-16,0 0 5 0,0 0 7 0,0 0 1 15,0 0 5-15,0-6-1 0,0 6 1 0,5-4-1 0,-5-1-2 0,0 1-3 0,0-8-6 0,7 8-5 0,-7-6-7 16,7 0-9-16,-2 1-7 0,-5 0-9 0,8-7-6 0,-1 7-4 0,-2-6-6 15,4 0 0-15,1 0-2 0,-2 0-1 0,5 2 1 0,-7-2-1 0,7 0-1 0,0-4-1 16,0 10-1-16,1-6-2 0,6 0-2 0,-8 5-3 0,0 5 0 16,1-4-4-16,8 2-1 0,-7 4-3 0,-2 3-1 0,-6 0-1 0,7 0-2 15,0 3 2-15,-7-3 1 0,7 12-1 0,-6-8-3 0,1 1-6 0,-3 5-2 16,1-1-4-16,-6 0-2 0,8 7-2 0,-3-2-2 0,-5 1-3 0,0 1-1 0,8-3-5 0,-8 2-2 16,0-1-5-16,5 2-6 0,-5-3-4 0,0 2-3 0,8-1-2 0,-8 2 0 15,6-1 2-15,-1-6-1 0,-5 0 2 0,7 7 2 0,1-7 4 0,-2 0 3 0,0 2 6 16,6-7 4-16,-4 8-1 0,0-8-3 0,3 1 4 0,1 4 4 0,-3-5 5 15,3-4 6-15,0 6 5 0,3-1 5 0,-3-5 2 0,0 0 1 0,8 0 4 16,-6 0 3-16,-1-5 4 0,0-1 2 0,0 2 14 0,1-5 20 0,-9 4 17 0,8-5 16 16,-8 0 16-16,4-1 16 0,-2 2 12 0,-2-4 14 0,3 1 12 0,-2-2 10 15,-6 0 8-15,0 0 7 0,0-2 2 0,0 7 5 0,0-10 0 0,0 5-3 0,-6-2-7 16,-2 1-10-16,3 1-10 0,-2-2-11 0,-2 1-10 0,4 2-8 0,-1-2-7 16,-1 6-10-16,2-3-8 0,-9 9-7 0,7-7-11 0,1 5-8 0,-1 5-11 15,1-4-12-15,-2 4-7 0,3 0-10 0,-2 4-7 0,0-4-6 0,2 5-7 16,-2 5-4-16,-1-7-4 0,3 9-2 0,-2 3-3 0,0-6 3 0,2 4 2 15,-3 2 1 1,1 1 3-16,1-2 7 0,0 5 0 0,1-4 4 0,5 0 1 0,-7 0 2 16,7 3-1-16,-9-2 1 0,9-7-2 0,0 6 0 0,0 0-1 0,0-5-3 15,0-1-3-15,0 0-6 0,0 6-2 0,0-3-4 0,0-8-3 0,9 5-3 0,-2 0 0 16,-7 2-1-16,5-7 1 0,-5 1 3 0,6 2 0 0,0-4 2 0,1 3 2 16,1-6 2-16,-3 3 5 0,2-3 6 0,5-3 6 0,-4 3 4 0,4-6 7 15,-5 3 6-15,5-9 5 0,2 8 3 0,-1-7 4 0,-6-2 4 0,7-2 5 0,-2 0 5 16,-1 0 6-16,5-4 4 0,-3-1 1 0,-2 1 4 0,-3 0 1 0,4-2 0 15,2-3 1-15,-8 5-2 0,1-1 1 0,-2-5-1 0,3 1 0 0,-2-1-3 0,-1 1 2 16,3-1-1-16,-8 1 0 0,7 0-4 0,-7 0-1 0,0-1-3 0,0 1-1 16,0 0-1-16,0-1 3 0,0 5 1 0,0-3 2 0,0 8 2 0,0-5 1 15,0 10 4-15,-7-5-4 0,7 5-3 0,0 5-3 0,0-4-2 0,0 9-4 16,0 0-3-16,0 0-7 0,0 0-10 0,0-4-10 0,0 4-13 0,0 0-8 16,0 4-5-16,-8-4-6 0,8 9-3 0,0-4-4 0,0 5-3 0,0 1 0 15,0-1 1-15,-5 3 2 0,5 2 3 0,0 0 6 0,0 4 5 0,0-5 9 0,0 7 6 16,0-2 4-16,0 2 3 0,0-3-1 0,0 7 2 0,0-5-2 0,0 3 2 0,0-3-1 15,5 5-1-15,-5-1 2 0,0 1 0 0,8-1-3 0,-8 1-8 0,7-1-10 16,-7 0-14-16,6 6-14 0,-6-5-21 0,8-1-24 0,-8 6-24 0,5-8-30 16,-5 5-32-16,5-5-35 0,4 5-32 0,-9-3-58 0,5 0-69 0,2-5-73 0,-7-4-77 15,6 3-19-15,1-8 8 0,0 5 22 0,-7-6 32 0,7-3 36 0,-7-1 41 16,0-5 45-16,0 0 46 0,5-5 49 0,-5-1 48 0,0-3 62 16,0 0 66-16</inkml:trace>
  <inkml:trace contextRef="#ctx0" brushRef="#br0" timeOffset="111771.03">12152 17297 0 0,'0'20'27'0,"-6"0"151"0,6-6 99 0,-7 5 67 0,1-4 52 0,1 0 38 0,-3-6 33 0,8 1 22 0,-8-5 19 0,8 1 14 0,0-2 12 0,-5-4 11 15,5 0 11-15,0 0-120 0,0 0-192 0,0 0-113 0,0 0-68 0,0 0-31 16,0 0-16-16,0 0-4 0,0 0-1 0,0 0 1 0,0 0 6 0,0 0 7 16,0 0 8-16,0 0 7 0,0 0 7 0,0 0 8 0,0 0 7 0,0 0 1 0,5 0 0 15,3 0-4-15,-8-4 2 0,8 4-2 0,-3-6-1 0,1 1-3 0,7 1 2 16,-5-5-5-16,4 3 0 0,0-3-14 0,8 0-18 0,-6-3-29 0,6 3-36 15,-8-1-42-15,8-4-43 0,-7 4-47 0,5 0-47 0,3-1-66 0,-10 2-74 16,10 0-90-16,-7-1-91 0,-1 0-36 0,-1 0-4 0,2 0 19 0,-1 1 29 0,-8 0 38 0,9-1 44 16,-9-5 49-16,3 4 51 0,0-2 55 0,-3-3 56 0,-5 2 67 0,8-1 70 0</inkml:trace>
  <inkml:trace contextRef="#ctx0" brushRef="#br0" timeOffset="113173.17">12510 16913 0 0,'-6'-6'30'0,"-1"0"147"15,7 3 79-15,-5-9 54 0,-4 8 43 0,4-5 39 0,0 0 36 0,-3-3 34 16,3 3 32-16,-3 0 29 0,8-2 31 0,-8 3 26 0,8-3 30 0,0 1-112 15,-5 5-190-15,5-5-94 0,0 5-43 0,0 1-20 0,0-1-9 0,0 1-6 0,0 4-11 16,0-6-8-16,0 6-7 0,0-4-9 0,0 4-9 0,0 0-12 0,0 0-14 16,0 0-11-16,0 0-14 0,0 0-13 0,0 0-12 0,0 0-11 0,0 0-5 0,0 0-6 15,0 0-8-15,0 10-4 0,5-6-4 0,-5 1-1 0,0 4-1 0,8 1 1 16,-8 1 3-16,8 4 5 0,-3-2 3 0,-5 2 6 0,8 0 6 0,-8 4 2 16,5-4 1-16,-5 6-7 0,5-3-7 15,-5 1-7-15,0 6-11 0,9-5-9 0,-9 5-7 0,0-7-12 0,0 3-7 0,0-2-8 0,5-1-6 0,-5 3-6 0,0-2-4 16,0-4-3-16,0 6 1 0,7-7 4 0,-7-1 4 0,0-3 7 0,6 1 4 15,-6 4 7-15,0-11 5 0,7 5 9 0,-7-3 9 0,0 3 4 0,0-4 9 16,0-1 7-16,0-4 5 0,0 0 6 0,0 0 9 0,0 0 5 0,0 0 8 0,0 0 6 16,0 0 6-16,0 0 4 0,0 0 3 0,0 0-1 0,0 0-1 0,0 0-1 15,0-4-1-15,0-1 0 0,0-4-5 0,0 3-4 0,0-3-4 16,0 5-5-16,0-8-7 0,6 3-3 0,-6 0-5 0,0-6-3 0,0 6 3 0,8 0-1 0,-8-7-1 16,5 5 2-16,2 2 1 0,-7-4 0 0,6 1 0 0,0 3 3 0,2-1-3 15,-8 1 0-15,7 0 0 0,-2 3-1 0,4-3-1 0,-4 3 0 0,0 0-2 16,3 6 0-16,-3-3 1 0,3 3 1 0,0-6-1 0,3 6 1 0,-4 0 0 15,-1 6-1-15,7-6 2 0,-6 3 1 0,7 3 3 0,-1 0-1 0,-8-3 2 0,9 3 2 16,-9 4-1-16,2-5 2 0,1 4-1 0,-2 1 1 0,0-5 3 0,-6 5 3 16,7 0-1-1,-7-1-1-15,0 0-4 0,-7 2-4 0,7 5-5 0,-6-7-6 0,0 0-1 0,-2 6-6 0,-4-6-2 0,-2 0-6 0,9 7-6 0,-15-7-6 0,6 1-9 16,1 0-12-16,0 0-7 0,2 0-10 0,-5-1-7 0,-2 0-9 0,13 2-4 16,-9-7-13-16,-1 8-12 0,9-8-10 0,0 1-9 0,-6-1-9 0,12 1-6 0,-8-1-11 15,8-4-15-15,0 0-21 0,0 0-26 0,0 0 2 0,0 6 11 0,8-6 19 31,-8 0 23-31,5-6 20 0,2 6 20 0,5-4 19 0,-4-1 13 0,4-4 14 16,2-1 11-16,-1 4 19 0,8-9 21 0,-10 6 26 0,9-4 33 0,0-3 16 0,0 2 8 16,4-5 6-16,-3 4 5 0,6-6 7 0,-9 3 10 0,8-3 11 0,0 2 13 15,1 1 18-15,-7 2 23 0,4-4 18 0,-3 7 20 0,6-2 19 0,-9 0 16 0,3 0 10 16,-10 6 10-16,2-1 9 0,0-1 7 0,-6 1 7 0,0 5 6 0,-2 1 0 16,-5-1-2-16,8 5-16 0,-8 0-20 0,-8-4-23 0,8-2-20 0,0 6-18 15,-5-4-20-15,-2 4-16 0,0-6-18 0,2 6-21 0,-3-5-24 0,3 1-23 16,-3 4-20-16,2 0-19 0,1 0-14 0,-11 0-8 0,11 0-3 0,-2 4 1 0,1 1-1 15,1 1 0-15,-11-2 1 0,11 2 1 0,-8 3 3 0,7 0-1 0,-2 1 1 16,-4 1 1-16,5 4 3 0,-5-6 0 0,4 4 2 0,3 2 1 0,-3 1 3 16,-3-2 2-16,3 1-4 0,1 5 0 0,1-6-3 0,0 1-7 0,6 1-5 0,-7-7-7 15,2 4-6-15,5-2-6 0,0-2-6 0,-8 7-6 0,8-7-6 0,0-4-4 16,0 5-4-16,8-1 0 0,-8-4-1 0,0-1 3 0,5 8 3 0,-5-8 6 0,7 1 9 16,-1-1 6-16,0-4 2 0,1 6 8 0,1-6 7 0,-3 3 5 15,1-3 9-15,7 0 5 0,-5 0 7 0,4 0 2 0,-5 0 4 0,5-3 2 0,2 3 4 16,-7-6 1-16,4-3 7 0,5 5 7 0,-5-8 8 0,1 3 5 0,4 0 6 0,-5-1 2 15,2 1 2-15,-5-3 1 0,4-2 1 0,0 4 0 0,-4-3 0 0,4 2-3 16,-4-4 1-16,-2 6-6 0,-1-6-5 0,11 6-8 0,-11-1-5 0,-5 0-8 16,6-1-4-16,-6 7-6 0,7-1-3 0,-7 1-10 0,0-1-5 0,0 5-13 15,0 0-9-15,0 0-3 0,0 0-3 0,0 0 3 0,5 5 1 0,-5-1 3 0,0 5 2 16,0 2 0-16,0-1 2 0,0 5 3 0,0-2 2 0,0 2 5 0,0 0 5 16,0 0 8-16,0 4 9 0,9-5 2 0,-9 2 1 0,0-1-3 0,5 3-3 0,-5-6 0 15,0 1-3-15,7-4-1 0,-7 2 0 0,6-1 0 0,-6 0 0 0,7-1 1 16,0-4 1-16,-7 5 2 0,7-5 1 15,-2-1 4-15,3-4 5 0,-3 5 5 0,1-5 3 0,2 0 2 0,-1 0 1 0,7-5 4 0,-9 1 2 0,8-1 2 0,-8-5 3 16,9 1 1-16,-1 0 1 0,-6-3-1 0,7-3 0 0,-9 2-4 0,8-2-1 16,-7 0-3-16,1-4-2 0,1 5 0 15,3-7 0-15,-3 2 1 0,-3 1-5 0,2-9 1 0,-7 9-3 0,6-2-1 0,2-4-5 0,-8 0-3 0,0 3-2 0,0-4-2 16,0 7-3-16,0-6-2 0,0 3 1 0,0 2-1 0,0 1-2 0,0-3-1 16,-8 6 1-16,8 6 2 0,0-1 0 0,0 1 1 0,0-3-3 0,-6 9-3 15,6-3-7-15,0 6-5 0,0 0-12 0,0 0-7 0,0 0-5 0,0 6-2 16,0-3-1-16,0 3-1 0,-7 0-3 0,7 3-3 0,0 1-1 0,0-1 2 0,-5 6 2 15,5-6 6-15,0 6 8 0,0 0 5 0,0 0 13 0,0-6 6 16,0 7 4-16,0-3 3 0,5-2 2 0,-5 4 2 0,0-5 2 0,7 4 2 0,-7-4 4 0,6 5 2 16,2-6 3-16,-8 6 0 0,6-2 2 0,1-2 2 0,-2 5 0 0,3-3 2 15,-2 2-1-15,7-1 3 0,-8 2-3 0,2-7-2 0,2 6 0 0,-4 0-1 16,1 0-1-16,1-2-3 0,-2-3 1 0,-5 4-3 0,9-2 1 0,-9 1-3 0,0-4-1 16,0 2-4-16,0-1-3 0,0 0-2 0,-9-1-5 0,9 0-2 0,-5 2 0 15,5-7 0-15,-7 1-2 0,1 5 0 0,6-4 0 0,-5-3 1 0,-4 3 1 0,9 0 3 16,-7-6-1-16,2 3 4 0,-1-3 4 0,-1 0 2 0,1 0-1 0,6 0 0 15,-8 0-2-15,3 0 1 0,-2-3-2 0,7 3 1 0,-6-6-2 0,-2 6-2 16,8-6-1-16,-6 3-4 0,6-3-3 0,0 3 0 0,0 3-8 0,0-7 2 16,0 2-3-16,0 1 2 0,6-7-1 0,-6 7 0 0,8-5 1 0,-8 4-2 0,6-5-1 15,1 0 1-15,-2-1 0 0,3 2 1 0,-2 0 0 0,7-7 1 0,-8 7 3 16,11 0 3-16,-5-6 0 0,10 6 3 0,-9-1-1 0,7-5 0 0,-6 4 2 0,6 3-1 31,1-3 0-31,-1 1 3 0,2 1-1 0,-3-2 6 0,9 2 5 0,-6 5 8 0,-2-5 12 0,1-3 8 0,-1 8 13 0,-6-1 12 0,6-5 13 0,-6 5 13 16,0 1 11-16,0-1 10 0,1 1 11 0,-7-2 10 0,-2 0 10 0,3 3 5 0,-3 3 6 31,-5-6-5-31,6 0-4 0,-6 3-11 0,0-3-9 0,0 2-9 0,0-1-12 16,0 1-10-16,0-8-13 0,0 9-11 0,-6-8-12 0,6 1-9 0,-5 1-10 0,5 4-10 15,-8-5-9-15,8 6-7 0,-5-7-2 0,-2 7 0 0,7-1 0 0,-9-1 0 16,9 2-2-16,-5-1-2 0,-1 5-2 0,6 0-2 0,0-4-4 0,0 4-4 16,-7 0-9-16,7 0-6 0,-6 0-7 0,6 0-4 0,-7 4-3 0,7-4-2 0,-6 5 0 15,-1 5-2-15,7-5 1 0,-6 4 0 0,-2 1 2 0,3 0 3 0,-3 4 3 16,3 1 4-16,5 1 5 0,-7-2 9 0,0-1 6 0,7 2 6 0,-5 6 1 15,5-8 3-15,-7 8 1 0,7-6-2 0,0 4 1 0,0-5 2 0,0 2 1 16,0 2-1-16,0-3 3 0,7 6 1 0,-7-8 1 0,5 2-1 0,2 6-1 0,0-8-7 16,-2 2-8-16,3 6-13 0,-3-8-16 0,3 2-11 0,-2-1-16 15,1 5-9-15,-1-7-9 0,1 1-15 0,-1-2-17 0,1-1-23 0,-1-1-23 0,-1-4-29 16,-5 5-25-16,9-6-36 0,-2-4-39 0,-2 5-66 0,-5-5-73 0,8 0-35 0,-3 0-15 16,1-5 8-16,-6 1 15 0,8-6 26 0,-3-1 32 0,2 2 36 0,-1-10 39 0,-6 4 43 15,8-3 43-15,-2-3 54 0,1-3 55 0</inkml:trace>
  <inkml:trace contextRef="#ctx0" brushRef="#br0" timeOffset="113619.25">14458 16935 0 0,'6'-4'16'0,"1"-1"135"0,-1 1 85 0,-6-2 63 0,7 3 50 0,-7-3 47 0,7-3 44 0,-7 3 40 0,0-4 40 0,0 5 37 0,0-4 34 0,0 5 32 16,7-8 32-16,-7 9-93 0,0-3-164 0,0 6-93 0,0-6-58 0,0 6-36 16,0 0-22-16,0 0-26 0,0 0-24 0,0 0-23 0,0 0-20 0,0 0-20 15,0 0-18-15,-7 0-17 0,7 0-16 0,-7 0-20 0,7 0-19 0,-7 0-12 16,1 6-9-16,-1 0-5 0,1-3-2 0,-7 3 0 0,8 4 2 0,-9-1 3 0,-1 0 1 16,4 3 3-16,-10 3 3 0,8-2 3 0,2 2 6 15,-10-1 3-15,8 2 8 0,1-3 0 0,-2 2 1 0,1-1 0 0,-1 2 0 0,7-1-4 0,-4 0-5 0,-2-6-2 16,5 6-2-16,3-6-3 0,-2 1-3 0,0 5-1 0,2-5-3 0,5-1 2 15,-7 0 0-15,7-3-2 0,-8 3 2 0,8 3 0 0,-5-9 2 0,5 8 4 16,0-7 2-16,-7 0 3 0,7 7 1 0,0-7 4 0,0 1 1 0,0 1 1 16,0-3 4-16,0 9 5 0,7-8 6 0,-7 1 5 0,5-1 7 0,-5 2 0 0,8 3 4 15,-8-4 1-15,7-1 4 0,-2 8 1 0,2-8 2 0,0 5 2 0,-2 0 0 16,3 2 0-16,5-1 0 0,-7 0-5 0,6-1-4 0,-3 0-2 0,3 6-6 16,-1-3-2-16,5-3 2 0,-5 6-6 0,2-2-6 0,2-2-9 0,-4 2-10 0,-3-2-14 15,5 3-11-15,-8-4-21 0,9 0-22 0,-9 0-24 0,3-1-26 0,-1 0-33 16,-7 2-34-16,6-1-39 0,-6-4-36 0,0 3-53 0,-6-5-61 0,6 1-67 15,-7 1-67-15,-1-2-15 0,3 1 9 0,-9-1 25 0,9-4 33 0,-8 5 40 0,-1-5 40 16,2 0 47-16,-2 0 47 0,7-5 49 0,-4 5 49 0,-5-4 58 0,11-1 66 0</inkml:trace>
  <inkml:trace contextRef="#ctx0" brushRef="#br0" timeOffset="114127.29">14822 17160 0 0,'-6'21'38'15,"1"-12"153"1,-3 0 83-16,-5-3 53 0,7-2 41 0,-6-4 30 0,-4 0 25 0,5-4 23 0,4-20 20 0,-7 3 17 0,9 6 17 0,-2 6 17 0,0 5 17 0,7-1-123 16,-5 1-202-16,5-2-96 0,0 6-48 0,0 0-13 0,-8-6 2 0,8 6 5 15,0 0 10-15,0-4 6 0,0 4 4 0,0 0 5 0,0 0 7 0,0 0-1 16,0 0-2-16,0 0-4 0,0 0-9 0,0 0-8 0,0 0-4 0,0 0-14 0,0-5-7 16,0 5-11-16,0 0-12 0,0 0-8 0,0 0-7 0,0 0-7 0,0 0-3 31,8 0-4-31,-8 0-3 0,5 0 0 0,-5 0-5 0,7 5 3 0,0-1-2 15,-7 2 0-15,5 0 1 0,3-2 1 0,-2 1 3 0,-6 4-1 0,7-5 2 0,-1 7 1 16,-1-2 1-16,-5 1 2 0,7 5 2 0,-7-6 0 0,0 6 3 0,0 1-3 16,0-2-2-16,0 0-1 0,0 0-5 0,0 2-2 0,0-1 1 0,-7 3-8 15,7-2-4-15,0-2-2 0,-5 1-2 0,5 1-2 0,-6-7 0 0,6 6 1 16,-7-6 2-16,7 0 3 0,0 1 1 0,0-4 7 0,-6 3 2 0,6-4 5 0,0-5 7 16,0 0 6-16,0 4 10 0,0-4 9 0,0 0 7 0,0 0 9 0,0 0 12 15,0 0 4-15,0 0 6 0,0 0 2 0,0 0 2 0,-8-4 3 0,8-1 0 16,0-1 1-16,0 3 0 0,-5-3-2 0,5-4-3 0,0 5-3 0,0-5-7 0,0 1-7 15,0 0-9-15,0 0-6 0,0-7-4 0,0 5-5 0,0-2 0 0,0 4-4 16,5-7 1-16,-5 2-4 0,8-1-4 0,-2-1-1 0,1 2-4 0,-1-5-2 16,-1 3-4-16,2 2-2 0,2-1-1 0,3 2-2 0,-6-3-1 0,7 2 0 0,-5-1-5 15,3 6 0-15,2-1-1 0,-5 0-2 0,4-1-2 0,-5 7 2 0,-2-1-3 16,10 1 0-16,-10-1-1 0,3 5 2 0,-2 0-1 0,-1 0 2 0,2 5-2 0,2-1 1 16,-4 1 5-16,1-1-1 0,1 7 3 0,-2-1 3 0,11 0 0 0,-16 4 1 15,5-4 2-15,1 4-3 0,1 2-7 0,-1-3-9 0,2 2-12 0,-8 6-13 16,5-7-11-16,-5 0-12 0,0 0-15 0,0 7-13 0,7-8-12 0,-7 2-14 15,0 1-11-15,0-7-18 0,0 6-18 0,0-6-16 0,0 6-15 0,0-6-11 0,0 3-14 16,-7-3-23-16,7 0-32 0,0 1-55 0,0-1-66 0,0-3-29 0,0 3-13 16,0-3 8-16,0-2 19 0,0-4 25 0,-5 5 33 0,5-5 33 15,0 0 36-15,0 0 37 0,0 0 37 0,0 0 47 0,5-5 50 0</inkml:trace>
  <inkml:trace contextRef="#ctx0" brushRef="#br0" timeOffset="114602.19">15311 17117 76 0,'6'-6'183'0,"2"2"74"0,-3 4 61 0,-5-5 50 0,7 5 44 0,-7-6 40 0,6 2 38 0,1 4 32 0,-7-5 32 0,0 5 27 0,0 0 26 0,0 0-60 0,0-4-109 0,0 4-100 16,0-5-96-16,0 5-60 0,-7 0-41 0,7 0-29 0,0 0-22 0,0 0-19 15,0-4-17-15,0 4-15 0,-6 0-13 0,-1 4-12 0,7-4-10 0,0 0-9 16,-5 5-5-16,5-5-5 0,-8 4-2 0,8 1 1 0,-6-1-3 0,6 2 2 0,-5-1-3 16,5 5 1-16,0-4 0 0,-8 3 2 0,8-5 0 0,-8 1 5 0,8 5 1 15,0-5-1-15,-5 4 1 0,5 1 1 0,0-4-1 0,0 3-3 0,0-5-1 0,0 7-2 16,5-2-3-16,-5-3-3 0,8 4 1 0,-8-5-7 0,8 4-10 0,-3-5-5 15,-5 2 0-15,6 3-2 0,2-4 0 0,-3-1 2 0,2 2 0 0,-1 0 2 16,1-2 3-16,0 1 5 0,0-5 3 0,-2 4 5 0,-5-4 7 0,8 0 8 16,-3-4 12-16,3 4 9 0,-2-5 4 0,-1 5 8 0,2-4 4 0,2-8 6 15,-4 8 6-15,1-6 4 0,1 6 2 0,-2-6 3 0,4 1 1 0,-2-3 1 0,-2-2 4 16,-5 4-2-16,6 1 3 0,-6-6-1 0,0 5-3 0,5-4 0 0,-5 4-3 16,0-4 0-16,0-2-5 0,0 7 0 0,-5-6 2 0,5 2-1 15,0-2-1-15,-6 3-1 0,6 3-5 0,-5 0-1 0,5 0-4 0,-7 2-1 0,-2-2-5 0,9 4-4 16,-5 1-5-16,5 4-6 0,-7 0-6 0,1 0-8 0,1 0-5 0,-4 0-5 15,2 4-8-15,-4 7-2 0,3-8-6 0,-5 9-3 0,8-3-4 0,-9 4 1 0,1 2-2 16,6 1 2-16,-6-2 4 0,2 1 1 0,3 5 4 0,-5-6 3 0,5 5 3 16,-2-4-1-16,1 4 3 0,4-4 1 0,-8-1 3 0,13 7 1 0,-7-7 1 15,0 0 1-15,0 2-2 0,7-1-6 0,0-6-6 0,-5 6-8 0,5 0-11 0,0-6-9 16,5 6-6-16,-5-6-17 0,0 7-17 0,7-7-15 0,0 0-13 16,-7 1-20-16,7 1-14 0,-1-1-19 0,1-1-22 0,-2 0-18 0,4-3-16 0,1-2-31 15,-2 1-34-15,5 0-49 0,0-5-51 0,-7 0-29 0,7 0-13 0,0-5 9 0,1 0 18 16,6-5 26-16,-7 1 31 0,-2 0 34 0,5-7 34 0,-5 1 38 0,1 0 36 15,4 3 47-15,-5-9 48 0</inkml:trace>
  <inkml:trace contextRef="#ctx0" brushRef="#br0" timeOffset="114982.18">15629 17092 21 0,'0'0'150'0,"9"-5"89"0,-9 5 68 0,-9-4 56 0,9-1 46 0,0 5 42 0,9 0 42 0,-4-4 32 0,-5 4 27 0,0 0 26 16,0 0 21-16,0-6-35 0,0 6-68 0,0 0-113 0,0 0-138 0,0 0-83 0,0 0-48 0,0 0-32 0,0 0-22 15,0 0-22-15,7 0-17 0,-7 0-7 0,0 6-4 0,6-2-4 0,-6-4 3 16,6 5 1-16,-6-1 3 0,8 1-2 0,-1 5 4 0,-2-5 0 0,1 5 1 0,2 0 2 15,-3-1-1-15,3-4 1 0,-3 5-3 0,9-1-1 16,-7 3-3-16,-1-3-6 0,1 0-9 0,-1 0-17 0,1 1-22 0,-1 1-24 0,-1-1-28 0,3-1-25 16,0 0-19-16,-3 1-21 0,3 0-24 0,-8 0-20 0,5 0-18 0,0-5-14 15,-5-1-12-15,9 2-5 0,-9-3 0 0,5 3 8 0,-5-1 14 0,7-5 16 0,-7 0 21 16,6 0 18-16,-6-5 18 0,8-1 24 0,-8 3 24 0,0-3 29 0,6 2 28 16,-6-5 26-16,0-3 28 0,0 3 26 0,7 0 28 0,-7-6 26 0,0 6 29 15,0-1 25-15,0-5 25 0,0 4 19 0,0 3 17 0,0-6 16 0,0 2 14 0,0-3 7 31,0 6 4-31,0-4 2 0,0-3-2 0,0 5-6 0,0-2-11 0,0 4-11 0,0-6-17 0,0 3-10 0,0 3-11 0,0 5-8 0,0-1-7 16,0 1-15-16,0 4-15 0,0-5-17 0,0 5-21 0,0 0-18 0,0 0-15 0,0 0-13 16,-7 0-12-16,7 5-6 0,-6 4-9 0,-2-5-6 0,-5 11-10 0,8-6-7 15,-9 7-4-15,9-2-4 0,-8 5 1 0,-8 2 3 0,8-2 6 0,-6 2 3 0,-2 1 6 16,3-2-7-16,-1 5-10 0,-2-6-13 0,3 7-14 0,-3-7-16 0,-6 5-16 31,9 0-21-31,-3-5-21 0,10 2-30 0,-10-3-30 0,9 3-43 0,-2-8-43 16,1 8-78-16,0-7-93 0,2-4-76 0,4 0-61 0,-7-1-15 0,7 0 12 0,1-9 24 15,1 6 33-15,-4-12 34 0,2 6 43 0,2-9 46 0,-1 0 48 0,-2-7 57 16,3-2 59-16,-3-6 75 0,3-1 80 0</inkml:trace>
  <inkml:trace contextRef="#ctx0" brushRef="#br0" timeOffset="115635.21">16099 16730 0 0,'0'0'25'0,"-5"0"81"0,5 0 47 0,0 0 37 0,0 0 33 0,0 0 30 0,0 0 30 0,0 0 29 15,0 0 32-15,0 0 34 0,0 0 34 0,0 0 10 0,0-5 0 0,0 5-38 0,0-4-61 0,0 4-32 16,5-5-18-16,-5 5-8 0,0-4-2 0,0 4-8 0,0 0-6 0,0-6-11 15,0 6-15-15,0 0-16 0,0 0-15 0,0-3-18 0,0 3-22 0,0 0-17 16,0 0-20-16,0 0-22 0,0 0-16 0,0 0-18 0,0 0-16 0,0 0-14 16,0 0-13-16,0 0-8 0,0 0-7 0,7 0-6 0,-7 3-5 0,0 3-3 0,6-2-1 15,-6 1 2-15,5-1-3 0,-5 7 3 0,8-1 3 0,0 5 4 0,-8-6 5 16,5 10 6-16,-5-4 3 0,0 4 5 0,7 1 3 0,-7 5-2 0,0-7 3 16,0 9-3-16,0-5-1 0,0 4 0 0,0-3-2 0,0 3-3 0,0-2-8 0,0 1-10 15,0 3-8-15,0-4-12 0,0 1-14 0,0-5-21 0,0 5-21 0,6-1-20 16,-6 1-24-16,6-7-22 0,-6 2-23 0,8 0-28 0,-1-2-28 0,-2 3-22 15,-5-2-20-15,6 1-28 0,2-4-33 0,-3-4-33 0,-5 3-32 0,8 0-38 0,-1-5-39 16,-7-1-2-16,6 2 12 0,-6-7 27 0,6 2 34 0,-6-6 37 0,0 0 40 0,0 0 36 16,0 0 41-16,0 0 42 0,0-6 46 15,-6-3 47-15,6 3 53 0</inkml:trace>
  <inkml:trace contextRef="#ctx0" brushRef="#br0" timeOffset="115826.69">16094 17248 27 0,'-9'-9'141'0,"4"0"74"0,5-1 58 15,-7-1 48-15,1 7 46 0,1-7 40 0,-4 7 38 0,2-5 37 0,7 3 32 0,-5 3 29 0,-2-4 29 16,7 2-33-16,-7 1-67 0,7 4-90 0,0 0-101 0,0-5-57 0,0 5-35 0,0 0-26 15,0 0-22-15,0 0-18 0,0 0-17 0,0 0-12 16,0 0-12-16,0 0-10 0,0-6-8 0,0 6-6 0,0 0-8 0,0 0-10 0,0 0-6 0,0 0-8 16,0 0-6-16,0 0-3 0,0 0-4 0,7 0-5 0,-7-4-2 0,0 4-4 15,7 0-3-15,-2 0-2 0,2-5-3 0,2 5-4 0,-4-4-6 0,8 4-10 0,-8-5-14 16,9 5-19-16,-1-4-21 0,8 4-27 0,-9-6-31 0,0 6-40 0,8-6-45 16,-1 6-68-16,2-4-76 0,-3 4-93 0,3-5-96 0,-2 5-34 0,0-6-3 0,-7 6 18 31,9-4 30-31,-2-1 36 0,1 1 43 0,-8-1 46 0,3 1 49 0,-1-8 57 0,-4 9 58 15,4-9 72-15,-7 3 72 0</inkml:trace>
  <inkml:trace contextRef="#ctx0" brushRef="#br0" timeOffset="116334.31">16633 17047 5 0,'0'-9'34'0,"0"0"13"0,5 0 14 0,-5-1 10 0,0-1 13 0,0 1 13 16,9-4 11-16,-9 4 24 0,0 0 29 0,0-4 21 0,0 4 15 0,0 1 9 16,0 0 5-16,0-3 15 0,0 9 21 0,0-9 14 0,0 8 13 0,0-5 10 0,0 4 11 15,0 1 7-15,-9-2 6 0,9 0-7 0,0 3-21 0,0-3-21 0,0 0-26 16,-5 3-17-16,5-3-13 0,0 1-12 0,0 5-12 0,0-4-12 0,-5 0-11 0,5 4-11 15,0-5-10-15,0 5-13 0,0 0-12 0,-8-6-12 16,8 6-14-16,0 0-12 0,0 0-14 0,-6-4-10 0,6 4-16 0,0 0-9 0,0 0-14 0,0 0-11 16,-7 4-8-16,7-4-7 0,-6 0-6 0,-1 6-2 0,7-1-3 0,-5-5 0 0,-4 4 1 15,4 0-2-15,-2 1 3 0,1 1-1 0,1 3 1 0,-4-3-1 0,9 3 3 16,-7-3 1-16,2 3 3 0,-3 0-1 0,2 1 1 0,1-1 1 0,5 3-4 0,-8-3 2 16,8 0-1-16,-5 1 3 0,5-1-2 0,0 2 1 0,0-1 2 15,0-1 1-15,0 0-1 0,5-3 4 0,-5 3-2 0,8 0 1 0,-8 3 4 0,5-3 1 16,1 1 2-16,2-7 1 0,-3 9 3 0,2-3 3 0,7 1-2 0,-8-1 2 15,6 0 1-15,2 2 1 0,-7-1-1 0,6 0 1 0,-7-1 1 0,7 0-1 16,1 2 0-16,-9-7 2 0,2 8-2 0,1-3 0 0,-3-4 0 0,2-1-1 16,0 5 3-16,-7-3-1 0,5-6 1 0,-5 4-3 0,0 1-2 0,0-5-7 0,0 6-11 15,0-3-8-15,0 4-7 0,-5-2-7 0,5-1-6 0,-7 1-10 0,0-5-15 16,7 4-20-16,-5 2-25 0,-3-2-28 0,-4 1-23 0,3 0-30 0,4-1-26 0,-8 2-32 16,7 0-37-16,-7-2-36 0,1-4-35 0,3 5-34 0,-3-1-30 0,6-4 2 15,1 6 16-15,-4-6 29 0,2 0 35 0,2 0 36 0,5 0 36 0,-8 0 40 0,8 0 40 16,-6 0 43-16,6-6 46 0,0 6 45 0,0-9 59 15</inkml:trace>
  <inkml:trace contextRef="#ctx0" brushRef="#br0" timeOffset="117147.31">16933 16980 0 0,'6'9'29'0,"1"1"150"16,-7-5 88-16,5 1 63 0,-5-6 50 0,0 3 42 0,-5 4 42 0,-2-14 34 16,7-2 32-16,-6 0 26 0,1-2 25 0,5 7 23 0,-8 4 20 0,8-5-118 15,-8 5-192-15,8 0-109 0,0 0-64 0,0 0-34 0,-5 0-19 0,5 0-21 0,0 0-15 16,0 0-16-16,-7 0-10 0,7 0-6 0,-6 0-8 0,6 0-5 0,-6 5-4 15,6-1-7-15,-7-4-6 0,-1 5-2 0,8 1-3 0,-5-2 0 0,-1 7-2 16,-2-8-1-16,8 9 2 0,-5-8 0 0,-3 5 1 0,1 0 0 0,7 3 1 0,-6-9 2 16,6 9-2-16,0-3-1 0,-6 0-3 0,6 1-4 0,0-1-9 0,0 3-8 15,6-8-8-15,-6 5-10 0,0-4-5 0,6 5-4 0,-6-5-2 0,7-1-1 16,1 1 1-16,-3 2 2 0,3-4-1 0,-2 3 5 0,-1-6 2 0,10 5 9 16,-9-5 5-16,7 0 9 0,-8 0 5 0,11-5 6 0,-5 5 7 0,1-6 6 0,2 3 3 15,-1-4 4-15,1 2 3 0,-2 1 3 0,-5-7 2 0,5 2 5 0,3 0 3 16,-3-1 8-16,-5-5 7 0,6 5 10 0,-8-4 14 0,3-2 11 0,-2 1 6 15,1 2 5-15,-1-1 3 0,2-2 2 0,-8-4 1 0,0 7 0 0,5-3-2 0,-5 2-4 16,-5-5-4-16,5 4-5 0,0 0-8 0,-8-4-3 0,2 4-6 0,6 0-6 16,-7 0-8-16,1 6-4 0,-2-6-7 15,3 5-5-15,-3 1-5 0,-4-2-5 0,5 7-4 0,2-1-5 0,-10 1-5 0,10 4-2 0,-2 0-6 0,-5 0-5 0,5 4-6 16,-7 1-5-16,8-1-2 0,-6 7-4 0,-2-2-2 0,7 7 0 0,-4-7-1 16,-5 6 1-16,4 0 2 0,6 4 1 0,-7-5 4 0,5 2 1 0,3 2 2 0,-9-3 1 15,14 4 1-15,-5-4 0 0,-3 0 4 0,8 0 0 0,0 3 3 0,0-2 5 31,0-1 0-31,8 0 2 0,-8 0 3 0,5-2 0 0,-5 2 1 0,8 0 2 16,-2-5 2-16,-1 4 0 0,10-4 2 0,-9-1 0 0,7 6 2 0,0-4 2 16,-5-3-1-16,3 3-1 0,1-7 2 0,2 7 0 0,-1-8 1 0,1 9 1 0,-2-8 0 15,7 1 1-15,-4-1 0 0,-3-4 0 0,0 0 2 0,1 0 1 0,1 0 3 16,7-4 2-16,-8-1 2 0,-3 1 2 0,4-8 1 0,1 3-1 0,-3 0 2 0,0-2 0 16,1 3 2-16,1-6 0 0,-2 2 1 0,-3-3-2 0,1 2 3 0,3-8-2 15,-5 6 2-15,5-3-4 0,-7 2 1 0,1-2-1 0,6 3 0 0,-7-4 3 16,1-2 1-16,-7 7-2 0,7-6-2 0,0 0 1 0,-7 7-2 0,0-2 3 0,5-6 1 15,-5 8 7-15,0 4 3 0,0-6 3 0,0 3 2 0,0 3 1 0,0 0 0 16,0 5-2-16,0-1-1 0,0 5-4 0,0-6-3 0,0 6-2 0,0 0-7 0,-5 0-3 16,5 6-7-16,-7-1-9 0,0-1-5 0,7 0-5 0,-7 7-2 0,-6-2-1 15,7 0-2-15,-1 3 0 0,-4 1-1 0,3 2 0 0,0 0 5 0,-5 0 1 16,8-2 3-16,-9 2 0 0,9 0 2 0,-2 4-1 0,1-8-1 0,-2 4 0 16,8 0-1-16,-6-2-2 0,-1 2-4 0,7-6-1 0,0 3-1 0,-5 1 3 15,5-4-1-15,0 2 0 0,0-1 3 0,0 0 0 0,5-5 4 0,-5 4 3 0,0-5 2 16,7 2 2-16,-7-1 3 0,6-1 5 0,-6 1 4 0,8 2 4 0,-8-7 9 15,6 3 2-15,1-3 7 0,-7 0 5 0,5 0 4 0,4 6 1 0,-4-6 3 0,0 0 1 16,3 0 0-16,-3 0 0 0,3 5 0 0,-8-5-1 0,8 0-1 0,-3 0-5 16,1 4-3-16,1-4-7 0,-7 0-5 0,6 4-3 0,1 1-5 0,-7 1-1 15,6-6-1-15,-6 4 0 0,0 7 1 0,7-8 2 0,-7 9-1 0,0-8 2 0,0 5 1 16,0 1 1-16,0 4-1 0,0-2 2 0,0 1-2 16,0 2 1-16,0 0-1 0,-7-5 1 0,7 4-1 0,0 1-4 0,0 1-3 0,-6-4-3 0,6 0-4 0,0-3-3 15,-7 6-4-15,7-5-7 0,0-1-10 0,-6 0-11 0,6-3-10 0,0 3-17 16,0 0-25-16,-7-3-16 0,7 4-9 0,0-5-14 0,0 5-11 0,0-7-19 15,-6 3-25-15,6 3-23 0,0-3-24 0,0 0-15 0,-5-3-15 0,5 3-18 16,0-6-27-16,-8 4-50 0,8-4-62 0,0 0-41 0,0 0-25 0,0 0 2 0,0 0 15 16,0 0 30-16,0 0 35 0,0 0 37 0,0 0 39 0,8-4 38 0,-8-5 37 15,0 3 45-15,5-4 48 0,-5-4 65 0,6 4 79 0</inkml:trace>
  <inkml:trace contextRef="#ctx0" brushRef="#br0" timeOffset="117656.08">17589 16980 0 0,'-5'4'57'0,"-8"1"108"0,7-5 49 0,-2 0 30 0,3 0 21 0,5 0 18 0,-7-5 17 0,0 1 20 0,7-1 22 0,-5 5 28 15,5-4 36-15,0-2 14 0,0 2 4 0,0-2-81 0,0 1-134 0,0 1-52 16,-7-1-12-16,7-1 5 0,0 2 11 0,0-1 11 0,-8 1 7 0,8-5 3 0,0 9 0 16,-5-6-11-16,5 0-17 0,0 3-14 0,0-3-17 0,0 6-12 0,-7 0-7 15,7 0-10-15,0 0-7 0,0 0-6 0,0 0-7 0,0 0-9 0,0 0-10 16,0 0-10-16,0 0-12 0,0 0-9 15,0 0-7-15,7-6-10 0,-7 6-7 0,0 0-5 0,0 0-4 0,0-4-2 0,0 4-3 0,5 0 2 0,3 0-2 0,-8 0-1 16,7 4 1-16,-2-4 0 0,2 6 2 0,0-6 1 0,6 6-1 0,-7-3 4 16,1 9 0-16,-1-9 3 0,6 7 0 0,-3-1 0 0,-4 2 1 0,2 4 1 15,-1-5 0-15,-1 3 2 0,-5 2 1 0,9-1 0 0,-9 7-4 0,0-8-2 0,0 2-7 16,-9 6-4-16,9-2-6 0,-5-4-3 0,5 0-2 0,-6 4-3 0,-1-5-1 16,2-4-1-16,-4 5-3 0,9 0-1 0,-7-6-3 0,2 0-4 15,-1 3-4-15,6-8 0 0,-7 1 5 0,7 5 4 0,-6-6 6 0,6 1 3 0,-8-5 7 0,8 5 5 31,0-5 7-31,0 0 11 0,0 0 13 0,0 0 14 0,0 0 15 0,0 0 14 16,0 0 14-16,0 0 7 0,0 0 9 0,0-5 2 0,8 0 1 0,-8 1 2 0,0-6-2 16,0 5-1-16,0 1-7 0,6-8-5 0,-6 3-10 0,0 0-15 0,7-6-13 15,-7 6-8-15,6-7-7 0,-1 2-7 0,2-1-5 0,2 2-2 0,-4-8-2 16,8 6-2-16,-8-4-3 0,11-2 0 0,-5 3-5 0,-3 2-2 0,5-2-1 0,-1-2-2 16,2 6-1-16,-1-1 0 0,0 0-2 0,-2 6-2 0,-3 0 0 0,5-3-2 15,-5 3-3-15,2 3-1 0,-1 2-6 0,-4 4-3 0,2-5 0 0,-1 5-1 16,-6 5 0-16,7-1 3 0,-7 2 1 0,7 3-1 0,-7 3 3 0,0-3-8 15,0 4-8-15,7 2-9 0,-7 0-12 0,0 4-10 0,0-4-6 0,-7 11-11 0,7-7-12 16,0-1-15-16,0 3-15 0,-7-2-20 0,7 2-20 0,0-3-17 0,0 1-18 16,0 2-10-16,-7-8-5 0,7 2-10 0,0 6-12 0,7-12-22 0,-7 6-29 15,0-6-38-15,0 0-41 0,7 7-24 0,-7-11-9 0,0 5 11 0,7-7 20 0,-7 3 29 16,0-1 27-16,0-5 30 0,0 0 29 0,0 0 34 0,5 0 37 0,-5-5 41 0,0-4 44 16</inkml:trace>
  <inkml:trace contextRef="#ctx0" brushRef="#br0" timeOffset="117989.37">17889 17087 71 0,'8'-13'160'0,"-8"1"57"0,5 3 48 0,-5-6 43 0,0 2 43 0,0-2 36 0,8 0 33 0,-8 0 30 0,8 0 31 0,-8 5 30 0,0-4 35 0,0-1-51 0,0 5-100 0,0 1-74 0,0 0-59 0,5 3-38 0,-5 0-24 16,0 6-29-16,0-4-24 0,0 4-23 0,0 0-20 0,0 0-18 0,0 0-21 0,0 0-20 15,0 0-17-15,0 0-18 0,0 0-13 0,0 10-8 0,0-4-8 0,-5-3-3 16,5 9-3-16,0-3 1 0,0 0 1 0,0 6 2 0,0-6 8 0,0 7 8 16,0-3 8-16,0 2 2 0,0-1 3 0,0 2 2 0,0-1 1 0,0 0-1 0,0 0 0 15,5-2 0-15,-5 2-2 0,0 0 0 0,6-5-1 0,-6 4-1 0,7-4 0 16,-7 4-1-16,6-4 0 0,2 1-1 0,-3-3 1 0,2 3-3 0,-7-7 3 15,6 7-1-15,0-1 1 0,1-5-1 0,1 4 1 0,-3-5 1 0,1 2 3 0,2-2 2 16,-3-4 4-16,2 5 2 0,1-5 5 0,-8 0 4 0,6 0 8 0,-6 0 4 16,6 0 8-16,-6-5 5 0,7 1 4 0,-7 4 6 0,5-10 1 0,-5 5 1 15,8-4-3-15,-8-1-2 0,6-1-4 0,-6 1-4 0,7-3-4 0,-7-1-8 16,6-2-7-16,-6 1-7 0,5 1-9 0,-5-6-6 0,7 5-10 0,-7-3-9 0,9-3-8 16,-9 2-12-16,5 5-7 0,-5-7-10 0,7 2-16 0,-7 0-12 0,6 4-14 15,-6-5-11-15,5 10-11 0,-5-5-16 0,9 6-15 0,-9-1-20 0,7 5-20 0,-7 1-21 16,0-1-19-16,0 5-18 0,0 0-17 0,5 5-28 0,-5-5-34 0,6 4-42 15,-6 1-42-15,8-1-39 0,-3 8-31 0,-5-9 3 0,8 9 17 0,-1-3 31 0,-2 0 33 16,2 1 38-16,-7-5 40 0,5 4 38 0,2 1 38 0,1-4 48 0,-3-2 52 16,3 1 51-16,-2-5 68 0</inkml:trace>
  <inkml:trace contextRef="#ctx0" brushRef="#br0" timeOffset="118611.45">18333 17083 0 0,'0'19'47'0,"0"-10"161"0,-7 7 91 0,2-11 64 0,-3-1 47 0,2-4 38 0,-1 0 34 0,1-9 31 15,-6-16 30-15,3-3 29 0,4 13 25 0,5 0 27 0,-7 9 21 0,7-3-134 16,0 5-227-16,0-1-115 0,0-2-59 0,0 7-30 0,0-9-15 0,0 4-9 0,0 5-6 15,-6-4-4-15,6 4-7 0,0 0-8 0,0 0-7 0,0 0-10 0,0 0-7 16,0 0-10-16,0 0-7 0,0 0-8 0,0 0-3 0,0 0-4 0,0 0 1 16,0 4-2-16,0 1 0 15,0 1-3-15,0 4-1 0,0-1-1 0,0 6 2 0,0-6 1 0,0 6 5 0,0 0 3 0,6-2 7 0,-6 2 7 0,0 1 1 0,7-2 1 16,-7 1-1-16,5-6-2 0,-5 7-3 0,9-7-2 0,-9 6-5 0,7-6-2 16,-7 0-6-16,0-2-2 0,5 2-7 0,-5-4-4 0,0 5-5 0,0-6-4 15,0 1-2-15,0-5 4 0,0 5-2 0,0-5 4 0,0 4 4 0,0-4 6 0,0 0 6 16,0 0 8-16,0 0 11 0,0 0 9 0,0 0 9 0,0 0 9 0,0 0 14 15,0 0 9-15,0 0 11 0,-5-4 9 0,5-1 5 0,0 0 4 0,0 5 0 0,0-4-4 16,0-6-1-16,0 5-9 0,0 1-4 0,0-8-6 0,5 9-4 0,-5-8-3 16,6 1-6-16,-6 1-9 0,7-6-9 0,-1 5-7 0,-6-4-7 0,8-1-4 15,4 2-2-15,-6-3 2 0,0-4-1 0,2 7 2 0,-1-2-1 0,7-6-1 0,-9 8 1 16,0-2-2-16,8 0-1 0,-5 0-1 0,-2 0-2 0,1 5 0 0,-1 1 1 16,1-2-2-16,-1 7-2 0,-6-1-3 0,7 1-4 0,-7-2-2 0,6 3-5 15,-6 3-2-15,0 0-3 0,7 0-2 0,-7 3 2 0,0-3 3 0,7 6 1 0,-7-2 1 16,0 5 4-16,7 2-4 0,-7-2 0 15,0 1-5-15,0 5-5 0,5 0-6 0,-5 0-6 0,0 0-7 0,0-2-5 0,-5 8-3 0,5-6-1 0,0-2-2 16,0 2-1-16,0 6-3 0,0-12-2 0,-7 4 2 0,7-2 5 0,0 5 7 16,0-13 9-16,0 8 9 0,0-7 12 0,0 5 9 0,0-3 8 0,0-6 8 0,0 0 5 15,0 0 6-15,0 0 6 0,0 4 12 0,0-4 14 0,0 0 14 0,0 0 16 16,0 0 9-16,0 0 10 0,0 0 4 0,0 0 1 0,0 0 1 0,0-4 0 0,0-2-2 31,0 1-4-31,0 1-3 0,0-5-7 0,0 0-11 0,0 2-16 0,0-2-15 16,0-6-17-16,0 6-11 0,0-6-10 0,0 5-6 0,7-5-4 0,-7 1 0 15,0-2-3-15,5 1 1 0,3 2 1 0,-8-1-3 0,5-2 1 0,1 1 1 16,7 1-1-16,-6 0 1 0,1-1-1 0,-2 0 3 0,7 0-1 0,-8 6 1 16,4-6 1-16,-4 5 1 0,2 1 0 0,-1 0 1 0,-1 3 0 0,3-3 1 0,0 9 0 15,-8-6 0-15,5 6-2 0,-5 0 1 0,5 0 2 0,-5 0 2 0,8 6 2 16,-8-3 1-16,0 9 1 0,6-8 2 0,-6 10 0 0,0-4 1 0,7 5 0 16,-7 0 1-16,8-2 1 0,-8 7 0 0,0-4 2 0,5 2 1 0,-5 3-1 0,0-6-6 15,0 4-10-15,6-4-12 0,-6 4-16 0,0-5-19 0,0 1-17 0,8 1-22 16,-8-3-22-16,0 2-26 0,0-6-30 0,0 3-38 0,5 2-34 0,-5-6-62 0,0 3-70 15,0-7-66-15,0 7-65 0,0-8-12 0,0 4 10 0,0-7 24 0,0 9 30 0,0-9 34 16,0 0 38-16,0 0 41 0,0 0 46 0,0-4 47 0,0-8 50 0,0 3 62 16,0 0 68-16</inkml:trace>
  <inkml:trace contextRef="#ctx0" brushRef="#br0" timeOffset="119471.11">19422 17087 0 0,'5'9'35'0,"2"2"144"0,-1-7 78 0,-6 2 51 0,5 0 39 0,-5-6 31 0,8 0 24 0,-8-6 26 0,8 6 22 0,-8-6 26 0,0 6 28 0,0-4 26 0,0 4 28 15,5 0-106-15,-5 0-180 0,0 0-92 0,0 0-43 0,0 0-20 0,0 0-9 16,0 0-4-16,0 0-8 0,-5-5-1 0,5 5-7 0,-8 5-6 0,8-5-13 16,-8 4-14-16,3-4-17 0,-1 6-15 0,-1 0-13 0,2-2-10 0,-9 5-5 0,7-4-3 15,-4-1-1-15,-5 7-4 0,11-7-7 0,-9 1-9 0,1 5-7 0,1-4-6 16,-2-1-6-16,1-1-4 0,0 0 0 0,0 1 2 0,-1-5-3 0,2 6 3 15,6-6 4-15,-8 0 0 0,2 0 4 0,-1 0 6 0,7 0 8 0,-7 0 11 0,6 0 8 16,-7-6 10-16,8 1 7 0,-1 1 6 0,2 0 0 0,-3-1 6 0,2-1 2 16,1 3 6-16,5-4 5 0,-8-2 5 0,8 4 1 0,0-5 2 0,0 5 3 15,0-4 1-15,8-7-2 0,-8 7 0 0,5-1 0 0,-5-4-1 0,6-2-1 0,2 1-3 16,4 2-3-16,-6-1-5 0,8-7-6 0,-7 6-3 0,6-4-5 0,-2 0-1 16,2-1-4-16,3-5-2 0,-5 6-2 0,1 1 1 0,2-3-4 0,-1 1 1 15,-5 1 0-15,5 0 0 0,-8-1 2 0,9 1 1 0,-9 3 2 0,-5 2 1 16,7 1 0-16,1 1 5 0,-8 3 4 0,5-1 5 0,-5-1-1 0,0 8 0 0,0-1-3 15,0 4-6-15,-5 0-3 0,5 0-7 0,0-6-3 0,0 12-4 0,-8-6-2 16,1 4-2-16,7-1-2 0,-5 3-6 0,-2 3-4 0,0 3-4 0,2-3-3 0,5 0-1 16,-8 6 2-16,3-6 2 0,5 7 3 0,-8-1 3 0,8-2 4 0,-6 2 1 15,6 0 0-15,0 0 1 0,0 0 1 0,0 0-1 0,0 4 3 0,6-5 0 16,-6 5 4-16,8 2-1 0,-3-2 4 0,3 1-1 16,-3-6 2-16,2 6-6 0,0 5-9 0,5-7-12 0,1 3-17 0,-6-2-13 0,5-5-12 0,4 5-11 0,-5 2-14 15,10-2-7-15,-9-5-12 0,-1 2-9 0,5-3-7 0,3 2-7 0,-6-1-5 16,-1 2 4-16,2-7 7 0,-1-3 13 0,6 3 18 0,-6 0 14 0,0-9 12 0,0 6 17 15,-8 0 11-15,11-6 16 0,-5 0 13 0,-4 0 18 0,7 0 17 0,-9-6 16 16,2 0 14-16,7 6 14 0,-8-4 9 0,1-6 10 0,-2 6 12 0,2-2 9 16,0-3 10-16,-2 5 6 0,-5-8 10 0,8 3 1 0,-1 4 1 15,-7-5-1-15,6 1-2 0,-6 5-3 0,0-7-7 0,0 8-4 0,0-4-7 0,0 2-10 0,0 1-11 16,0-1-10-16,0 5-15 0,0-6-7 0,0 6-13 0,-6-4-9 0,6 4-9 16,0 0-12-16,-7 0-14 0,7 0-6 0,0 0-14 0,-8 0-3 0,8 0-7 15,-5 0-4-15,-2 0-1 0,7 0 1 0,-7 0-2 0,7 4 3 0,-5-4 0 0,5 0 5 16,-7 0 5-16,7 0 6 0,-6 0 7 0,-2 0 7 0,8 0 5 0,-6-4 5 15,6 4 3-15,-7 0 5 0,2-5 1 0,5 1 2 0,-8-1 0 0,2 1-1 16,6-2 3 0,-7-4-5-16,1 5 0 0,6-5-1 0,-5 1-1 0,-2-6-1 0,-2 6 0 0,4-6-2 0,-1 0 0 0,-1-1-2 0,7 2 0 0,-13-5 2 0,5 0 2 15,3 4 1-15,5-5 6 0,-6-5 4 0,-2 6 4 0,3 1 6 0,5-9 3 16,0 5 2-16,0 1 2 0,0-3 0 0,0 0 0 0,0-6 1 0,5 5-3 0,3 1-1 31,-8-4-3-31,6 2-4 0,-1 3-4 0,3-3-6 0,5 7-5 0,-6-6-4 16,-1 11-2-16,-1-5 4 0,4 4 3 0,3 5 1 0,-6-1 4 0,1 2 2 15,7 5 4-15,-9-1 1 0,2 1 2 0,7-2 4 0,-8 6 1 0,1 0 1 16,-2 6 1-16,9-2 0 0,-9 1 0 0,3 5-3 0,5-1-2 0,-5 0-5 0,-3 7-3 16,0-2-3-16,3 5-2 0,-2 2-4 0,1 3-3 0,-1 1 1 15,-6-1-2-15,7 0-3 0,-7 4-1 0,0 2-5 0,0 0-5 0,0 0-10 0,0-2-9 16,-7 3-4-16,7-4-3 0,-6 4-4 0,-1-1-4 0,7-2-4 0,-6 1-8 16,6 0-11-16,-8-3-15 0,8 2-22 0,0-4-20 0,-5 1-25 0,5-1-27 0,0 1-41 15,0-5-46-15,0-1-72 0,0 5-80 0,0-3-84 0,0-2-86 0,5 0-26 16,-5-5 3-16,0 7 20 0,0-2 31 0,8-4 37 0,-8 0 42 0,0-6 50 0,6 1 51 15,-6-5 60-15,0-5 66 0,0 0 73 0,0-5 76 0</inkml:trace>
  <inkml:trace contextRef="#ctx0" brushRef="#br0" timeOffset="120841.32">19042 17683 0 0,'8'-5'2'0,"-2"1"48"0,1-2 31 0,-1 3 30 0,-6-3 28 0,7 0 30 0,-7 2 31 0,6-1 29 0,-6 5 24 0,0-4 24 15,8-2 24-15,-8 1-2 0,0 1-12 0,5-1-15 0,-5 1-14 0,0-2-14 16,0 0-10-16,5 3-16 0,-5-3-17 0,0-4-18 0,0 5-19 0,0 1-15 16,8-1-9-16,-8 1-8 0,0-2-4 0,0 1-5 0,0 1-4 0,0-2-4 15,6 3-4-15,-6 3-2 0,0 0 1 0,0-6-1 0,0 6 0 0,0-6 1 0,0 6 3 16,0-4-2-16,0 4-4 0,0-5-2 0,0-1-8 0,-6 3-6 16,6 3-11-16,0-6-12 0,-8 2-13 0,3-1-12 0,5 5-10 0,-5-6-15 0,-3 2-12 0,2-2-11 15,-7 2-8-15,6 4-11 0,-7-5-5 0,9 0-9 0,-8 5-6 0,-1 0-8 16,2 0-3-16,-2 0-5 0,9 0-1 0,-8 0-2 0,-3 0-1 0,5 5 2 15,-1-5 4-15,3 5-1 0,-3-1 4 0,6 2 1 0,1-2 1 0,-3 2 2 0,0-1 4 16,3 5 3-16,5-7 6 0,-7 3 5 0,7 3 3 0,-7-3 3 0,7 3 1 16,0-3 0-16,0 3 3 0,0 1 1 0,0-1 2 0,7-4 1 0,-7 5 4 0,0-1 5 15,7 3 5-15,-7-3 7 0,5 0 8 0,-5 1 8 0,8-1 6 0,5 3 7 16,-7-3 8-16,1 0 8 0,7 6 5 0,-9-6 10 0,8 1 6 0,1 1 4 16,6-2 4-16,-9 1 0 0,4-6-1 0,4 7-3 0,-6-2-2 0,6 1-6 15,-6-5 0-15,8 5-8 0,-11-1-2 0,11-4-8 0,-8 5-7 0,1-4-5 0,-2-2-7 16,2 5-4-16,-8-4 1 0,6-1-3 0,-4 7 0 0,-2-7-1 0,-1 1-1 15,-5 2 1-15,8-4-1 0,-3-3 1 0,-5 6-2 0,0-1 5 0,0-1 0 0,0 2 2 16,0 3-1-16,-5-5 0 16,5 1 2-16,-8 1-2 0,3-2 1 0,5 2-3 0,-14-1 0 0,9 4-5 0,-2-5-6 0,-7 2-8 0,1-2-13 0,0 1-11 0,2 0-13 15,-4 6-12-15,1-6-16 0,-4-1-12 0,5-4-16 0,-6 5-14 0,6-1-17 16,-8 2-16-16,10-6-20 0,-4 3-16 0,4-3-14 0,-2 0-12 0,-3 6-8 16,11-6-11-16,-8 0-7 0,8 0-13 0,-4 0-13 0,4 0-26 0,5 0-21 0,-7 0-28 15,7 0-29-15,0 0-18 0,0 0-8 0,0-6 11 0,7-3 21 0,-2 5 26 0,-5-5 27 31,9-3 29-31,3 8 29 0,-6-6 35 0,8-4 36 0,-2 5 39 0,1-6 39 16</inkml:trace>
  <inkml:trace contextRef="#ctx0" brushRef="#br0" timeOffset="121271.49">19350 17732 0 0,'5'9'16'0,"2"-3"132"0,0-6 80 0,-7 4 56 0,0-4 44 0,0 0 41 0,0 0 40 0,-7-4 35 0,7-2 33 0,0-3 29 0,-7 5 26 15,7-1 24-15,0-1 21 0,0 6-95 0,-5 0-168 0,5 0-87 16,0 0-48-16,0 0-28 0,0 0-18 0,0 0-15 0,0 0-18 0,0 0-16 0,0 0-14 0,0 0-13 15,0 0-10-15,0 0-11 0,0 0-11 0,0 0-12 0,0 0-17 0,0 0-10 16,0 0-6-16,0 0-6 0,0 6-1 0,0-1-4 0,0-1-2 0,0 1-2 16,0 5-1-16,0-6 3 0,0 7 2 0,0-8 1 0,0 9 4 0,0-3 2 0,5 1 4 15,-5-7-1-15,7 8-1 0,0-7-4 0,-2 2-6 0,3 4-2 0,5-5-6 16,-7-1-1-16,1 1 2 0,7-5-4 0,-2 0-1 0,-1 4 0 0,5-4 0 16,-11 0 1-16,9-4-1 0,-1 4 3 0,-1-5 1 0,2 5 4 0,-1-4 3 0,0-5 6 15,-7 3 5-15,7-4 2 0,0 5 3 0,-6-4 3 0,-1-1 3 0,8 1 8 16,-7-3 7-16,-2 3 7 0,-5 0 7 0,6-1 5 0,1 1 3 0,-7-6 4 15,0 4 5-15,0-2 0 0,0-2 1 0,0 0 2 0,-7 0-1 0,7 0 1 16,-6 2-2-16,1-2-1 0,-2-1-1 0,-2 2 1 0,4 4-1 0,-1-5 1 0,-1 6 2 16,1-1 0-16,-9-1-3 0,10 2 0 0,-1 5 0 0,-7-1-4 0,5-1-3 15,3 6-4-15,-9 0-4 0,9 0-7 0,-2 0-9 0,-1 0-5 0,3 6-8 0,-9-1-6 16,9 5-4-16,-3-1-5 0,0 0-2 0,3 3 0 0,-1-3-1 0,-6 6-1 16,12-2 0-16,-9 2 2 0,4 0 3 0,-2 0 3 0,7 0 2 0,-6-2 3 15,6 2 0-15,-5 0 1 0,5 0-1 0,0 0 3 0,0 4 1 0,5-4 0 0,-5 0 1 16,6 0 2-16,-6 4 2 0,7-5-2 0,7 2-3 0,-9-7-6 0,2 4-12 15,4-2-14-15,5 5-15 0,-11-7-19 0,9 0-21 0,-1 1-25 0,6-1-28 0,-7-4-37 16,9 1-38-16,-10-2-55 0,10 2-57 0,-3-1-61 0,3-5-56 16,-8 0-14-16,6 0 9 0,2 0 22 0,-3-5 26 0,1-1 34 0,-4 2 36 0,4-2 40 0,-6 1 40 15,0 1 46-15,0-1 48 0,1-5 53 0,-1 1 69 0</inkml:trace>
  <inkml:trace contextRef="#ctx0" brushRef="#br0" timeOffset="122136.81">19917 17747 0 0,'0'-10'1'0,"0"1"104"0,0-2 72 0,0 1 51 0,0 1 43 0,-9 0 40 0,9-2 36 0,-5 1 31 0,5 1 31 0,-7-1 26 16,1 1 26-16,6-2 21 0,-5 2 21 0,5-1-77 0,-9 1-134 0,9 3-75 15,0-4-45-15,-7 5-30 0,7 1-19 0,0-1-19 0,0 1-16 0,0 4-11 16,-5-6-11-16,5 6-6 0,0 0-9 0,0 0-4 0,0 0-6 0,0 0-5 0,0 0-4 16,0 0-5-16,0 0-8 0,0 0-2 0,5 0-6 0,-5 0-1 0,0 0 1 15,0 0-2-15,7 0 1 0,2 0 2 0,-9 0 3 0,5 6 0 0,8-6 3 16,-8 4 3-16,9-4 3 0,-7 5 3 0,4-1 3 0,5 1 0 0,-5 1 1 0,2-2-2 16,2 2-3-16,-3-3-4 0,8 3-2 0,-7 0-5 0,-2-2-5 0,5 5-4 15,-4-4-5-15,-6 1-6 16,8 3-5-16,-7 1-6 0,-2-4-11 0,1 3-11 0,1 0-12 0,-7 6-10 0,0-6-11 0,0 1-9 0,0 1-6 0,-7 2-9 0,1-3-4 15,1 4-4-15,-2-2-5 0,-2 1-2 0,4-4-3 0,-8 2 5 0,-1-1 4 16,7 0 10-16,-4-5 7 0,3 4 9 0,-5-5 8 0,8 2 13 0,-2-1 7 0,-5-1 11 16,4 1 7-16,1-5 9 0,2 7 5 0,5-7 7 0,-8 0 10 0,8 0 12 15,-6 0 8-15,6 0 11 0,-5 0 9 0,5 0 8 0,-8-7 6 0,8 7 8 16,0-5 7-16,-8 1 4 0,8-1 6 0,0-1 6 16,0 2 12-16,-5-1 3 0,5 1 5 0,0-5 2 0,0-3 0 0,0 8-3 0,0-7-5 0,0 2-5 0,5 0-5 15,-5-7-8 1,8 7-8-16,-8-6-8 0,8 2-12 0,-3-2-8 0,1 0-8 0,2 0-12 0,4 0-8 0,-4 0-7 0,4 6-10 0,-5-6-4 0,6 2-4 0,0 1-2 15,-2 9-1-15,5-7-2 0,-11-1 1 0,8 7-3 0,1 4-3 0,-2-5 2 16,-6 5-4-16,7 0 3 0,-5 5-3 0,4-1 0 0,0-4-5 0,-5 11-7 16,6-7-11-16,-5 5-10 0,-2 3-9 0,7-3-12 0,-6 0-13 0,5 1-10 15,-5 5-15-15,-2-6-17 0,9 6-13 0,-7-6-13 0,6 6-12 0,-6-5-4 0,5 1-6 16,-5 2 1-16,5-3 4 0,3 1 2 0,-10-8 2 0,9 9 2 0,-1-8 5 16,-1 1 8-16,-5-1 6 0,6 2 14 0,0-6 15 0,0 0 14 0,0 0 14 15,0 0 8-15,0 0 4 0,1-6 9 0,-2 6 10 0,1-4 20 0,1-1 26 0,-9 1 24 16,9-2 24-16,-1 0 23 0,-1 3 22 0,-3-3 23 0,2 1 25 0,-4-5 19 31,-2 6 20-31,11-5 22 0,-16-2 22 0,5 7 19 0,1-7 14 0,-6 1 5 16,8 1-2-16,-8 0-4 0,0 0-5 0,0-7-5 0,0 7-12 0,-8-2-12 0,8-2-17 15,0 1-14-15,-6-1-18 0,1 2-14 0,5-2-16 0,-8 2-14 0,0 1-11 16,3 1-15-16,-2-1-14 0,1-1-10 0,6 8-14 0,-5-3-10 0,-4 2-11 0,2-1-11 16,2 5-7-16,-1 0-11 0,6 0-10 0,-7 5-5 0,1-1-7 0,-2 2-2 15,3-3-5-15,-2 8 0 0,0-1 0 0,2 5-1 0,-3-6 2 0,1 6 2 16,7 0 3-16,-5-2 5 0,-4-1 3 0,4 1 4 0,0 2 3 0,-3 0 1 0,8 0 2 15,-5 0-2-15,-3-6-1 0,2 6-6 0,6 0-7 0,-7-6-6 0,7 5-8 16,0-3-8-16,-6 4-8 0,6-6-8 0,0 1-2 0,0-1-6 0,0 0-3 0,6 3-3 16,-6-3-2-16,0-5 1 0,7 5-1 0,-7-3 6 0,6-1 6 0,2 4 6 15,-3-2 10-15,-5-7 8 0,13 3 9 0,-8-3 9 0,4 6 4 0,-4-6 5 16,2 0 7-16,6-6 6 0,-6 6 4 0,5-3 7 0,-4-4 6 0,5 2 3 0,-2 1 2 16,-4-7 4-16,7 2 2 0,-1 0 4 0,0-7 4 0,0 1 1 0,1 2 2 15,-1-2 3-15,-8-5 2 0,9 1 1 0,-2 0 1 0,-4-2-2 16,5-3-3-16,-7 0-1 0,-1 5 0 0,2-5-2 0,2-6-1 0,-4 5-1 0,1-5 0 0,1 2 0 15,-7 4 4-15,0-6 0 0,5 2-4 0,-5-3-3 0,0 2-1 0,-5 4 1 16,5 1 3-16,0-1 1 0,0 7 3 0,-7-1 4 0,7 4-1 0,-6 0-1 16,6 4-2-16,0 3-6 0,-5-3-9 0,5 8-4 0,0 3-6 0,-9-7-8 0,9 7-8 15,0 0-9-15,0 0-7 0,0 0-6 0,-7 7-6 0,7-4-3 0,-5 3-6 16,-1 3 1-16,6 6-3 0,-8-6 1 0,3 12 2 0,-3-2 4 0,8-1 3 16,-7 3 7-16,2 3 8 0,-2 1 4 0,7-1 7 0,-7-5 2 0,7 11 0 0,0-5 1 15,-5-1 1-15,5-6 1 0,0 7 1 0,0-1-2 0,5 1 1 0,-5-5 1 16,0-1 1-16,7 2-8 0,-7-3-6 0,7 1-16 0,-2 2-19 0,2-6-31 15,1 3-34-15,-3-2-40 0,-5-2-38 0,8-4-42 16,-2 5-44-16,-6 0-77 0,5-6-92 0,2 4-64 0,-7-2-44 0,0-7-9 0,0 8 13 0,9-8 27 0,-9-4 37 16,0 0 44-16,0 0 50 0,0 0 52 0,0 0 51 15,5-4 52-15,-5-8 56 0,6 8 70 0,-6-7 85 0</inkml:trace>
  <inkml:trace contextRef="#ctx0" brushRef="#br0" timeOffset="122352.4">20885 17777 0 0,'-5'19'43'0,"-2"-5"160"0,1 2 91 0,0-7 67 0,-9 0 51 0,10-5 44 0,-9 2 41 0,2-12 35 0,4-7 33 0,-4-2 30 0,5 9 26 0,2 2 23 16,-3-1 21-16,8 5-129 0,-8-6-217 0,8 6-115 16,0 0-63-16,0 0-35 0,0 0-19 0,0 0-16 0,0 0-17 0,0 0-11 0,0 0-12 0,0 0-7 15,0 0-5-15,0 0-3 0,0 0-5 0,8 0-2 0,-8-3-6 0,8 3-1 0,-3 0-1 16,8 0-1-16,-7-6 0 0,9 6-5 0,-2-4-7 0,-2 4-15 0,10-5-18 16,-8 1-25-16,6-2-27 0,-6 0-37 0,8 3-40 0,-8 3-46 0,6-6-49 15,-7 1-75-15,7 1-86 0,-6-6-80 0,1 5-70 0,-1 1-17 0,-1-7 6 0,2 7 27 0,-1-7 33 16,-8 1 43-16,11 1 46 0,-11 0 53 0,1-6 55 0,2 5 58 0,-3-5 57 15,2 6 72-15,-1-6 77 0</inkml:trace>
  <inkml:trace contextRef="#ctx0" brushRef="#br0" timeOffset="122815.18">21317 17333 0 0,'0'-12'3'0,"0"8"122"0,-8-7 94 0,8 2 66 16,-7 0 48-16,2-7 43 0,-2 7 37 0,0 0 37 0,2-1 35 0,-3 1 34 0,0-3 29 16,3 3 31-16,-1 0 22 0,6-2-77 0,-7 7-143 0,7 0-101 0,-5-1-79 15,5 5-39-15,0 0-20 16,0 0-14-16,0 0-13 0,0 0-14 0,0 0-13 0,0-6-14 0,0 6-11 0,0 0-10 0,0 0-9 0,0 0-11 0,0 0-9 0,0 0-6 15,0 0-5-15,0 0-6 0,0 6-3 0,0-6-3 0,0 5-2 0,0-1 0 16,0 5-1-16,0-3 1 0,0 3 1 0,5 0 0 0,-5 7 0 0,0-1 4 16,7-1 2-16,-7 6 3 0,0-2 0 0,6 3 0 0,-6-2 1 0,0 5 0 0,0 0-2 15,5-3-7-15,-5 4-7 0,0-1-9 0,0 0-7 0,0 1-8 0,0-7-11 16,0 7-10-16,-5-5-12 0,5-1-10 0,0-4-8 16,0 4-5-16,-6-4-8 0,6 0-3 15,0 0-5-15,0-6-1 0,-7 6-1 0,7-6 0 0,0-3 1 0,0 4-1 16,-5-5-1-16,5 4 3 0,0-5 13 0,0 2 8 0,0-2 11 0,0-4 12 15,0 5 13-15,0-5 10 0,0 6 12 0,0-6 13 0,0 0 12 0,0 0 11 0,0 0 7 16,0 0 15-16,-9-6 11 0,9 6 9 0,0-5 3 0,-5 1 1 0,5-2-3 16,0 2-2-16,0-1-7 0,0 1-9 0,-7-7-4 0,7 7-7 0,0-7-6 15,0 7-3-15,0-5-5 0,0-2-2 0,0 1-3 0,0 1-5 0,0-1-4 0,7 1-4 16,-7-6-1-16,5 6-1 0,-5-3-1 0,9 3-2 0,-9-1-3 0,5 5 0 16,2-4-2-16,-7-1-2 0,6 5 2 0,-1 1-2 0,3-2 0 0,0 3-1 15,-3-3-1-15,2 6 2 0,0-6 1 0,-7 6 0 0,12 0 0 0,-4 0 3 0,-3 0 0 16,2 6 2-16,0-6 4 0,6 6-2 0,0-3 3 0,-7 3 1 0,6-2 2 15,-4 1 3-15,5 1 2 0,-7 3 2 0,7-5 1 0,-5 7-1 0,4-7 2 16,-6 5 0-16,0 3 3 0,-6-8 0 0,8 5 2 0,-8 2 1 0,7-2 4 0,-7-5-1 16,-7 8-5-16,7 1-6 0,-8-2-9 0,-4-2-9 0,5 0-10 0,-6 7-11 15,0-7-10-15,-6 6-15 0,6-6-19 0,-6 0-20 0,-1 3-24 0,1-3-23 16,-1 1-25-16,1-1-28 0,-2-4-28 0,8 5-34 0,-1-4-31 0,-4-2-37 0,13 5-34 16,-11-4-26-16,11-5-22 0,-9 4 8 0,14 2 20 0,-5-6 27 0,-3 5 31 0,8-5 33 15,0 0 34-15,0 0 37 0,0 0 41 0,0 0 40 0,0 0 43 0</inkml:trace>
  <inkml:trace contextRef="#ctx0" brushRef="#br0" timeOffset="123896.83">21570 17601 98 0,'19'-16'169'0,"-7"7"52"0,9 0 46 0,-15-2 43 0,8 1 44 0,-2 1 42 0,-4-1 45 0,3-1 39 0,-3 2 41 0,-8 5 38 0,7-7 35 16,-7 7-63-16,0-6-121 0,0 5-67 0,0 0-40 0,0 1-29 0,0-2-24 0,0 2-26 16,0 4-27-16,0-5-26 0,-7 5-26 0,7 0-26 0,0-6-29 0,0 6-20 15,-8-3-22-15,8 3-18 0,0 0-17 0,-5 0-10 16,-1 3-11-16,6-3-5 0,-8 6-5 0,3-1-1 0,-2-1-5 0,1 6-2 0,-2-5 1 0,2 4-3 0,-1 1 2 15,2 1 2-15,-9 2-1 0,7-2-1 0,1-1 1 0,1 5-4 0,-3 0-1 16,-5-6-5-16,7 6-4 0,-1-5-7 0,1 5-6 0,-1-6-3 0,-1 6-8 0,-4-6-5 16,12 7-4-16,-7-7-5 0,2 0-5 0,-3 0-6 0,8-3-4 15,-5 3-1-15,5-3-2 0,0 4 1 0,0-5 0 0,0-1 4 0,0 1 6 0,5-1 5 16,-5-4 6-16,8 6 7 0,-8-6 7 0,5 4 8 0,2-4 9 0,0 5 11 16,-2-5 11-16,3-5 7 0,-1 5 7 0,6 0 8 0,-7-4 8 0,-1 4 7 15,11-6 4-15,-11 2 6 0,8-5 7 0,-8 4 4 0,4-1 5 0,3-4 6 16,-6 5 3-16,2-5 7 0,-2 1 2 0,1 4 4 0,-2-5 6 0,3 1-1 0,-2-6 1 15,-6 5-4-15,5 1-2 0,3 0-5 0,-1-6-7 0,-7 5-5 0,5-1-6 16,-5 2-9-16,9-1-7 0,-9 1-9 0,0 3-8 0,5 3-9 0,-5-3-9 0,0 6-7 16,0 0-5-16,0 0-3 0,0 0-4 0,0 0 4 0,0 6 0 0,-5-3 1 15,5 7 3-15,0 1 2 0,-9-2 2 0,9 0 1 0,-5 7 4 0,5-7 0 16,-7 6-1-16,-1 0-4 0,8-2-1 0,-5 2-7 0,5 0-5 0,-6 0-8 0,6-6-5 16,-8 7-7-16,8-7-6 15,0 0-2-15,-5 1-5 0,5 1 0 0,0-2-3 0,0-3 2 0,0-2 7 0,0 5 4 0,5-3 7 0,-5-3 9 0,0 3 9 16,8-6 8-16,-8 5 7 0,6-5 10 0,-1 0 11 0,-5 0 9 0,8 0 11 15,-1 0 9-15,-2 0 7 0,9-5 8 0,-9-1 4 0,3 3 8 0,5-7 1 0,-7 5 4 16,7-5 2-16,-5 1 1 0,5-2 0 0,-1 1-1 16,-5 1-5-16,5-6-3 0,1 0-9 0,1 5-4 0,-9-4-6 0,11-5-5 0,-5 4-7 0,-4 0-3 15,7-4-5-15,-9 4-3 0,2-4-4 0,-1-1-2 0,7 1-3 0,-5-2-3 0,-3 3-2 16,1-7-2-16,-6 10-2 0,7-3-2 0,-1-3 0 0,-6 8-1 0,8-2 0 16,-8 6 2-16,0-3 3 0,0 3-3 0,7-1 2 0,-7 5-6 0,0 1-5 0,0 4-8 15,0 0-7-15,0 0-6 0,0 0-6 0,0 0-5 0,0 0-7 0,0 4-2 16,-7 1-1-16,7 5-5 0,-8-1-1 0,2 3 0 0,6-3 1 15,-7 0 5-15,1 6 5 0,1 0 6 0,5-2 6 0,-8 2 5 0,0 0 7 0,3-6 3 16,5 7 6-16,-6-1 3 0,6-6 3 0,0 6-1 0,-7-6 2 0,7 1-1 0,0 5 0 16,0-6 3-16,0 2 1 0,0-1 1 0,7 5 1 0,-7-6 1 0,6 0 2 15,-6 1 2-15,5-1 1 0,-5 3 1 0,8-3 3 0,0 0 1 0,-8 0 1 0,5 1 2 32,-5 1-1-32,0-1 0 0,6-5-1 0,-6 4 1 0,0 1-1 0,0-1 1 15,0 0 1-15,0 3-3 0,0-8-6 0,0 5-4 0,0 0-9 0,-6 2-5 16,6-7-9-16,-5 8-4 0,5-3-7 0,-8-5-5 0,0 1-7 0,3 5-3 0,-1-5-5 15,-1-1-3-15,2 1-8 0,-4 2-1 0,4-7-3 0,-2 3-4 0,1-3-4 16,1 6-5-16,-4-6-7 0,2 0-5 0,7 0-5 0,-5 0-3 0,-2 0-1 0,7-6-2 16,-7 6-1-16,7 0 0 0,0 0-1 0,-5-3 1 0,5 3 4 0,0 0 5 15,0-7 9-15,0 7 10 0,0-9 8 0,0 4 11 0,5-1 8 0,-5 2 9 16,0-1 3-16,0-4 7 0,7 5 1 0,-7-2 7 0,7-4 3 0,-2-1 4 0,2 2 2 16,2 0 4-16,-4 5 1 0,1-11-1 0,1 4 1 0,7 1 1 0,-2 1 0 15,-6 0 2-15,7-1 1 0,0-1 1 0,0 7-1 0,1-5 6 0,-2-2 2 0,2 7 4 16,-1-2 5-16,0 3 2 0,5-3 7 0,-10 0 6 0,11 2 8 0,-14-1 9 15,16 1 9-15,-15-2 9 0,6 1 11 0,4 1 10 0,-5-1 12 0,-5 1 8 16,9-2 5-16,-10 6 8 0,9-6 7 0,-9 3 4 0,10-3 6 0,-10 2 1 0,2-7 4 16,0 7-2-16,-2 4-2 0,3-9-1 0,-2 3-6 0,1 1-4 0,-7 1-6 15,6-2-7-15,1 3-7 0,-7-3-6 0,6 0-7 16,-6-3-7-16,0 3-8 0,8 3-6 0,-8-7-9 0,0 5-5 0,0-5-7 0,0 4-3 0,0-3-6 0,0 4-5 16,0-5-3-16,0 6-4 0,0-1-3 0,0-4-2 0,0 3 0 0,-8 2-2 15,8-2 0-15,0 1-1 0,-6 1-2 0,6-2-4 0,0 3-1 0,-7-3-4 16,7 6-5-16,-6 0-3 0,6-6-4 0,-7 6-2 0,7 0-4 0,0 0-4 0,-6 0-3 15,-2 0-2-15,8 6-3 0,-5-6 0 0,5 0 0 0,-7 6-1 0,0-3 1 16,7 3 3-16,-5-2-1 0,5 1 4 0,-7 1 2 0,-1-2 0 0,8-4 3 16,-5 9 3-16,-2-3 0 0,7-1 1 0,-7 5 0 0,2-6 0 0,-3 1-1 0,8 4 1 15,-7 1 2-15,1-4-2 0,0 3 1 0,1 0 0 0,5 6 1 0,-7-3-1 16,-2-3 0-16,4 6 2 0,5-6-2 0,-7 0 0 0,1 7 2 0,6-1-2 16,-5-6 0-16,-3 6 0 0,8-6 1 0,-8 7-2 0,8-7 0 0,0 6 0 15,0-6-2-15,-5 0 4 0,5 1-4 0,0-4 1 0,0 3-3 0,0 0-2 0,0-3-4 16,5 3-7-16,-5-3-6 0,0-3-7 0,8 3-10 0,-8 0-8 0,8-2-8 15,-8-4-12-15,5 5-11 0,-5-1-14 0,6 2-20 0,1-6-25 0,-2 3-29 16,-5-3-34-16,9 0-37 0,-2 6-59 0,-2-6-71 0,1 0-60 0,-6 0-53 0,6-6-13 16,-6 6 8-16,0 0 19 0,7-3 27 0,-7-3 31 0,0 2 35 0,0-5 42 0,-7 3 46 15,7-3 50-15,-6-2 53 0,0 7 63 0,1-11 76 0</inkml:trace>
  <inkml:trace contextRef="#ctx0" brushRef="#br0" timeOffset="125137.13">16138 17854 0 0,'7'-6'54'0,"-7"6"68"0,0 0 36 0,0-4 32 0,6 4 25 0,-6-5 27 0,0 1 26 0,0 4 27 0,0-5 26 0,0 1 28 0,0-2 27 0,0 0-1 0,0 2-24 0,0 4-47 15,0-5-67-15,0 5-26 0,0-6-12 0,0 6-4 0,0-3-5 0,0 3-9 16,0-6-9-16,0 6-13 0,0-4-9 0,0 4-14 0,0 0-15 0,0 0-16 0,0 0-15 15,0-5-16-15,0 5-12 0,0 0-13 0,6 0-9 0,-6 0-11 0,0-4-7 16,0 4-5-16,0 0-7 0,8 0-4 0,-8-6-3 0,7 6-2 0,-2 0-2 0,-5 0 0 16,6 0 0-16,2 6 0 0,-3-6 1 0,-5 0 1 0,15 4 1 0,-9 5 2 15,0-3 2-15,-6 3-1 0,12-4 1 0,-4 11 0 0,-2-7-1 0,1 4-2 16,-1-2-1-16,-1 8-2 0,3-4-3 0,0 0-7 0,-8 4-8 0,5-4-5 16,1 4-7-16,-6-5-8 0,7 7-4 0,-7-2-7 0,0-4-4 0,5 4-7 0,-5-4-5 15,0 6-4-15,0-7-3 0,0 5-3 0,0-3-2 0,9-2 1 0,-9-1-1 16,0-3 2-16,0 4 1 0,0-2 4 0,0-3 4 0,0 1 6 0,0-6 7 0,0 1 11 15,7 0 15-15,-7-5 14 0,0 0 19 0,0 0 16 0,0 0 16 0,0 0 15 16,0 0 17-16,0 0 14 0,0 0 9 0,-7-5 7 0,7 0 3 0,0 1 1 0,0-6-1 16,-9 1-3-16,9-3-5 0,0 3-7 0,-5 0-7 0,5-6-7 0,-7 6-7 15,7-7-5-15,-6 7-9 0,6-6-6 0,-5 0-5 0,5 0-3 0,-8 0-2 0,8 2-2 16,0-2 0-16,-8 0-3 0,8 0-4 0,0-3-6 0,0 2-3 0,0-3-8 16,0 5-5-16,8-7-3 0,-8 8-7 0,0-8-1 0,0 6-1 0,8 0 0 15,-8 6-1-15,0-4 0 0,5 1 0 0,-5 3-2 16,0 0 0-16,6 3-2 0,-6-3-4 0,0 5 1 0,7-2-4 0,-7 0 1 0,5 3-2 0,-5 3-1 0,9-6-2 15,-9 1 1-15,7 5-3 0,-2-4 0 0,1 4 1 0,2-6-1 0,5 6 0 16,-8 0 1-16,9 0 3 0,-9 0 0 0,10 0 2 0,-1 6 1 0,-4-6 2 0,4 4 1 16,-1-4-1-16,8 5-2 0,-9 1 0 0,1-3-2 0,1 3-2 0,-1 0-4 15,-8 3-2-15,9-5-2 0,-9 2-3 0,2 3-3 0,2-4 0 0,-4 5 0 16,-5 0-1-16,0-1-1 0,6 0-2 0,-12 2-2 0,6-2-3 0,0 7-2 16,-5-7-3-16,-4 6-3 0,2-6-6 0,-6 7-7 0,7-2-6 0,-7-4-10 0,1 4-8 15,-2 2-9-15,1-7-10 0,0 4-2 0,0-2-7 0,-6-1-2 0,6 5-2 16,-1-6-8-16,2 1-5 0,-1-1-10 0,-1 3-9 0,1-3-13 0,0-4-17 0,7-1-13 15,1 6-14-15,-2-10-25 0,-2 5-24 0,9-5-21 0,0 0-18 0,0 0 0 0,0 0 13 16,0 0 16-16,9 0 22 0,-2 0 25 0,-2-5 28 0,1 1 29 0,7-2 31 0,0-3 31 16,-6 0 31-16</inkml:trace>
  <inkml:trace contextRef="#ctx0" brushRef="#br0" timeOffset="126042.51">16862 17777 14 0,'-8'9'130'0,"8"-5"73"0,-5 2 55 0,-3-3 38 0,1-3 29 0,7 6 26 0,0-6 21 0,0 0 18 0,0 0 16 0,-6 0 10 0,6-6 13 16,0 6-38-16,0 0-64 0,-6 0-96 0,6 0-116 0,0 0-59 0,0 0-34 0,0 0-18 15,0 0-11-15,0 0-5 0,0 0-10 0,0 0-3 0,0 0-6 0,0 0-8 16,0 0-6-16,0 0-11 0,0 0-10 0,0 0-12 0,0 0-12 0,0 0-12 16,0 0-11-16,0 0-13 0,0 0-10 0,0 0-4 0,0 0-2 0,0 0 6 0,0 0 10 15,0 0 19-15,0 0 19 0,0 0 25 0,0 0 24 0,0 0 26 0,0 0 21 16,0 0 22-16,0 0 20 0,-5-3 16 0,5 3 17 0,0 0 15 0,0 0 9 15,0-6 7-15,0 6 6 0,-7-4 2 0,7 4 1 0,0-5-3 0,0 1-7 0,0 4-5 16,-8-6-5-16,8 0 0 0,0 3 4 0,0-3 3 0,-6 1 6 0,6 1 2 16,0 4 0-16,0-6 0 0,-7 2-2 0,7-1-2 0,0 1-2 0,0-1-4 15,0-1-2-15,-6 2-4 0,6-2-2 0,0 1-4 0,0 5-2 0,0 0-5 16,0-4-4-16,0 4-5 0,0 0-2 0,0 0-7 0,0 0-7 0,0 0-7 0,0 0-12 16,0 0-11-16,0 0-14 0,0 0-9 0,0 0-12 0,0 0-7 0,0 0-4 15,-5 4-3-15,5 1-3 0,0 1 0 0,0-2-2 0,0 7 0 0,0-2 1 0,0 5 1 16,0-3 4-16,0 4 2 0,-8 4 8 0,8-5 4 0,0 6 2 0,-8-6 4 15,8 5 2-15,0 2-2 0,-5-2-1 0,5 1-5 0,0-1-8 0,-6 0-10 16,6 2-12-16,-7-7-12 0,7 5-12 0,0 2-11 0,0-8-10 0,-5 2-14 0,5-1-12 16,0 2-21-16,0-7-22 0,0 6-19 0,0-6-16 0,0 1-11 0,0 5-7 15,0-6-15-15,0 1-14 0,5-5-20 0,-5 4-18 0,7-3-17 0,-7 0-14 16,6-6-15-16,-1 0-14 0,3 0-9 0,5-6-6 0,-7 0 7 0,7-3 16 0,-5 0 20 16,4 0 23-16,0-1 33 0,3-1 37 0,-2 1 47 0,-2-4 50 0,4 4 43 0,-3-5 37 15,0 5 37-15,4 1 38 0,-5-6 45 0,1 6 52 0,2-6 44 0,-1 5 43 16,-8-4 37-16,11 4 37 0,-11 1 35 0,2-7 36 0,0 6 13 0,-2-4 1 0,-5 5-5 15,8-2-10-15,-8 1-13 0,0 1-17 0,7 0-19 0,-7-1-21 0,0 5-18 16,0-4-21-16,0 2-14 0,-7 2-23 0,7-4-18 0,0 3-28 0,0 2-20 16,0 4-22-16,-8-5-20 0,8 1-21 0,0 4-21 0,0-5-18 0,0 5-17 0,-5 0-17 15,5 0-11-15,0 0-11 0,-7 0-9 0,0 0-8 0,7 0-7 16,-5 5-7-16,-2-5-2 0,-2 4-5 0,4 1-1 0,-1 5-1 0,-6-5 0 0,3 4-1 16,-3 1 1-16,1 1 3 0,3-1 0 0,-5-1 4 0,0 0 1 0,0 1 0 0,5 5 2 15,-3-6 1-15,3 1-3 0,-5 0-3 0,6 1-3 0,1-2-5 0,0-4-2 16,1 5-3-16,-2-1-4 0,-1-4-1 0,2-1-1 0,6 8 2 0,-7-8-2 0,7 1-1 15,0-1-2-15,-6 1-3 0,6-5 1 0,0 0-1 0,0 0 4 0,0 0 2 16,0 0 2-16,0 4 5 0,0-4 3 0,6 6 3 0,-6-6 4 0,0 5 2 16,7-5 1-16,-1 0 7 0,-6 4 1 0,8-4 7 0,-1 5 2 0,-2-5 5 0,7 7 3 15,-5-4 2-15,6 3 2 0,-5-1 2 0,3-1 0 0,4-4 0 0,-3 6 2 16,0-2 0-16,4 1-2 0,-5-1 2 0,1 1-1 0,2 2 1 0,4-4 0 16,-2 3 0-16,-4-6-1 0,8 5-3 0,-8-5-2 0,7 0-7 0,-6 4-5 0,1-4-1 15,7 0-2-15,-8 0-2 0,-3-4 1 0,4 4-2 0,1-5 2 0,-3 5-2 0,0-6 4 16,1 3 3-16,-5-4 1 0,5-2 6 0,-8 4 8 0,4-5 12 0,-4 6 7 15,0-7 9-15,3 1 9 0,-3 1 6 16,-5-6 6-16,8 6 6 0,-8 0 4 0,0-7 2 0,0 5 3 0,0-2 2 0,0-1-1 0,0-2 1 0,0 1-2 0,0 2-3 16,0-2-7-16,0-5-5 0,0 6-10 0,0-7-4 0,0 7-5 0,0-5-4 15,-8 4-1-15,8-6 1 0,0 8-2 0,0-2-3 0,0 0-2 0,0 0 2 0,0 6-1 16,0 0 1-16,0-1 2 0,0 4-1 0,0 1 1 0,0 5 0 0,0 0-6 16,0 0-6-16,0 0-13 0,0 0-12 0,0 0-8 0,0 0-2 0,0 0-3 15,0 0-4-15,-5 11-2 0,5-7-3 0,0 7-2 0,0-2 0 16,-8 5 1-16,8 0 0 0,0 2 5 0,-5-1 4 0,5 3 4 0,0 3 9 0,-5-2 6 0,5 2 0 15,0-3-5-15,0-3-6 0,0 4-8 0,0 1-8 0,0-6-11 0,0 7-13 0,0-7-14 16,0-1-16-16,5-2-18 0,-5 5-22 0,5-3-24 0,-5-4-28 0,8 2-24 16,-3-2-29-16,-5 1-41 0,8 1-49 0,0-7-67 0,-3 6-74 0,1-5-23 0,-6 4 5 15,7-2 19-15,-1-4 24 0,-6-3 34 0,7 6 35 0,-7-6 40 0,0 0 39 0,0 0 42 16,0 0 44-16,0 0 53 0,0 0 60 0</inkml:trace>
  <inkml:trace contextRef="#ctx0" brushRef="#br0" timeOffset="126216.9">17252 18054 0 0,'-8'0'11'0,"3"-5"130"0,5 1 82 0,-5-1 63 0,-4 1 52 0,4-2 48 0,-2 0 47 0,7 2 43 0,-6-1 39 0,6-1 36 0,0 3 31 0,-8-3 26 0,8 2 27 0,0-1-97 0,-6 5-163 0,6 0-98 0,0 0-62 0,0 0-42 0,0 0-29 0,0 0-30 0,0 0-26 16,0 0-25-16,0 0-19 0,0 0-16 0,0 0-14 0,0 0-10 0,0 0-9 0,6-4-7 15,-6 4-2-15,0-5-1 16,8 5-1-16,-8 0-1 0,6 0 2 0,1-7-9 16,-2 7-13-16,4 0-22 0,1-4-25 0,3 4-33 0,-5 0-36 0,5 0-42 15,0-5-43-15,0 5-78 0,0 0-89 0,1 0-77 0,4-5-65 0,-4 5-22 0,-2 0-1 0,2-4 22 16,-1 4 30-16,0 0 39 0,0-6 46 0,0 2 50 0,-8-1 55 0,9 1 57 15,-7-1 58-15,5-5 73 0,-5 4 81 0</inkml:trace>
  <inkml:trace contextRef="#ctx0" brushRef="#br0" timeOffset="126391.8">17526 18049 97 0,'-8'9'203'0,"-4"6"70"0,5-3 53 0,-6-9 40 0,6 3 34 0,1-1 33 16,6-5 31-16,0 0 29 0,-6 4 20 0,6-4 24 0,0 0 22 0,-7 0-64 0,7 0-116 15,0 0-98-15,0 0-88 0,0 0-45 0,0 0-19 0,0 0-14 0,0 0-9 16,0 0-11-16,0 0-16 0,0 0-4 0,0 0-7 0,0 0-5 0,0 0-7 0,0 0-10 15,7-4-12-15,-7 4-11 0,6 0-9 0,0 0-13 0,9 0-15 0,-10-5-22 16,9 5-28-16,-1 0-36 0,-1-6-38 0,2 6-55 0,5-3-60 0,-6 3-115 16,8 0-135-16,-3-7-62 0,3 2-15 0,-10 1-2 0,10-1 14 0,-2-1 24 0,-6 2 32 0,-1-5 40 15,7 0 49-15,-4-3 55 0,-9-3 59 0,7 6 67 0,1-4 72 0</inkml:trace>
  <inkml:trace contextRef="#ctx0" brushRef="#br0" timeOffset="127535.88">18000 17830 0 0,'0'5'29'0,"0"-5"142"0,0 0 77 0,0 0 50 0,0 0 34 0,8-5 32 16,-8 1 31-16,0-8 25 0,5 3 28 0,-5 0 23 0,7-1 27 0,-7 1 29 16,8-3 30-16,-8 9-97 0,0-8-173 0,0 7-81 0,6-2-30 0,-6 2-8 15,0 4 5-15,0-5 0 0,0 5-6 0,-6-4-7 0,6 4-3 0,0-5-9 0,-8 5-10 16,8-6-16-16,-7 6-19 0,2-4-20 0,5 4-22 0,-8 0-19 0,2-6-16 16,1 6-12-16,-3 0-12 0,1 0-7 0,1 0-8 0,0 6-3 0,-1-6-3 0,2 0-6 15,-3 4-2-15,2-4-4 0,-1 6-8 0,1-1-2 0,1-1-8 0,5 1 0 16,-8 5 1-16,0-6-1 0,8 1-1 0,-5 4 2 0,5 3 3 0,-8-3-3 15,8 1 1-15,-5-1-2 0,5 0 0 0,-5 3 3 0,5 1 1 0,-9-4 1 0,9 2-2 16,0-2-4-16,0 1-4 0,-7 1-7 0,7 3-7 0,0-5-6 0,-5 2-3 16,5 4-3-16,0-6-1 0,-8 1-1 0,8 4 0 0,0-3 1 0,0-2 3 0,0 0 4 15,-6 0 2-15,6 2 4 0,0-1 4 0,0-4 3 16,0-2 7-16,0 5 1 0,0-4 5 0,0-1 4 0,0 2 0 0,0-1 6 0,0-5 3 0,6 4 4 16,-6-4 6-16,8 5 1 0,-8-5 8 0,5 7 4 0,2-7 9 0,-7 0 10 0,9 0 8 15,-4 0 12-15,0 0 10 0,3-7 11 0,-3 7 13 0,11-5 8 0,-16 1 9 16,11-1 4-16,-4-1 6 0,-1 2 3 0,2-1 1 0,-3-4 0 0,2-1-4 0,-7 0-4 15,6 5-4-15,0-4-7 0,1-6-8 0,-7 6-8 0,8-2-11 0,-3-3-7 16,-5 4-7-16,6-4-9 0,2 4-4 0,-8-5-6 0,0 6-3 0,5-1-3 16,-5-1 0-16,0 8-5 0,0-4 0 0,0 2-3 0,0 5-1 0,0-4-6 0,0 4-8 15,0 0-5-15,0 0-4 0,0 0-5 0,0 0-4 0,0 4-3 0,0 1-2 16,0 5-3-16,-5-4-2 0,5 3-3 0,0 1-8 0,0-1-3 0,-8 2-6 16,8-1-1-16,0 4-4 0,-6-4-3 0,6 4-3 0,0-3-2 0,0-2 0 0,-5 0-1 15,5 6-2-15,0-6 2 0,0 3 0 0,0-8 2 0,5 5 1 0,-5-4 6 16,0 5 1-16,0-5 8 0,6-1 11 0,-6 1 6 0,8 2 9 0,-8-4 6 0,0 3 9 15,5-6 6-15,2 5 10 16,1-5 10-16,-8 0 16 0,6 0 9 0,0 0 9 0,-6 0 14 0,7 0 16 0,-2-5 18 0,-5 5 19 0,0-6 11 0,8 6 13 16,-8-3 4-16,0-4 7 0,6 2 3 0,-6 1 0 0,0-7-3 0,0 7-9 0,0-5-6 15,0 0-8-15,0-3-10 0,0 3-10 0,0 0-19 0,-6-6-17 0,6 6-13 16,0-7-11-16,0 7-7 0,0-6-10 0,-8 0-4 0,8 0-5 0,0-4-4 0,0 4-3 16,0 0-2-16,0 0-1 0,0 2-3 0,0-8-2 0,0 6-1 0,0 2-2 15,0 4 0-15,0-6 0 0,0 4 2 0,8 1-2 0,-8 1-1 16,0 0 1-16,0 3-2 15,0 2 0-15,0-2-2 0,0 1 0 0,0 5-1 0,0-4-4 0,0 4-2 0,0 0 0 0,6 0-5 16,-6 0-2-16,0-6-4 0,0 6-2 0,0 0-3 0,7 0-4 0,-1 0-3 16,-1 0-6-16,2 0-2 0,2 0-3 0,-4 0 0 0,8 6-3 0,-8-6 0 0,11 4 2 0,-5 1-3 15,-3-5 2-15,5 6-1 0,-1-2 1 0,0 7 1 16,-5-7 3-16,1 1 2 0,5 5 3 0,-13-6 6 0,6 7 3 0,-1-8 5 16,3 9 3-16,-8-3 6 0,0 1 2 0,8 4 5 0,-8-4 2 0,0 5 6 15,0-6 4-15,0 6 2 0,-8-6 3 0,8 1 1 0,0 5 1 0,0-5 1 16,-8 4 1-16,8-4-2 0,-5 1-1 0,5-2-7 15,-6 1-9-15,6 4-10 16,-8-3-11-16,3-2-16 0,5 0-20 0,-8 0-9 0,1 2-5 0,2-7-10 0,5 8-10 0,-7-3-11 0,7 0-16 0,-5-5-9 0,5 7-8 0,-7-7-3 0,7 8 1 16,0-9 5-16,0 3 7 0,0-1 9 0,0-1 14 0,0 2 6 0,0-2 6 15,7-4 10-15,-7 5 12 0,5-5 16 0,2 0 15 0,-7 0 21 0,5 0 21 0,2 0 22 16,1 0 26-16,-3-5 23 0,3 1 24 0,-2-2 23 0,-1 2 23 0,3-1 18 16,0-4 12-16,-3 2 11 0,1-2 9 0,1-2 10 0,-2 2 5 0,-5 0 2 0,9-1-6 15,-2 0-7-15,-7-4-13 0,5 4-14 0,-5-4-17 0,6-2-14 0,-6 1-15 16,0 2-8-16,0-2-9 0,0-5-7 0,0 6-11 15,0-7-8-15,0 7-9 0,-6-5-8 0,6-2-10 0,0 6-7 0,-5-3-6 0,5 2-6 0,0-2-4 0,0 3-8 16,-7 0-2-16,7 5-7 0,0-5-4 0,0 6-4 0,0 4-4 0,0 1-2 16,0-2 1-16,0 6-2 0,0 0-3 0,0-3-3 0,0 3 0 0,0 0-3 15,0 0-3-15,0 0 0 0,0 0-3 0,0 0-3 0,0 0 1 0,0 0-3 0,0 0 1 16,0 0-1-16,0 0 2 0,0 0 0 0,0 0 2 0,0 0 2 16,0 0-2-16,0 0 2 0,0 0 0 0,0 0 1 0,0 0 2 0,0 0 4 15,0 0 0-15,0 0 3 0,7 0-1 0,-7 0 2 0,5 0 1 0,1 3 2 0,1-3 0 16,-1 6 2-16,2-6 4 0,-3 4 2 0,2-4 2 0,5 5-1 0,-4 1-1 0,-1-3-2 15,-2 3-3-15,4 3 0 0,-4-3-1 0,0 4 1 0,3-5-2 0,-8 4 0 16,5 1 1-16,-5-1 0 0,8 6 1 0,-8-5 0 0,0 5 2 0,0-6 0 16,0 6 4-16,0 0 2 0,0-6 2 0,-8 6 2 0,8 1 0 0,-5-7 3 0,5 6-1 15,-8-6 1-15,3 6-1 0,5-5-1 0,-5 4-2 0,-4-4-1 0,9-1 0 16,-5 0-1-16,-2 3-2 0,7-3-2 0,-8 1-5 0,2-1-8 0,6 0-18 0,-6 3-7 16,-1-8-5-16,7 5-4 0,-5 0-1 0,5-3-6 0,-8 3-9 0,8-4-4 15,0 5-6-15,-6-4-5 0,6-1-3 0,0-1-1 0,0 2-1 0,0-6 8 0,0 4 9 16,0 1 1-16,6-5-9 0,-6 4-6 0,8-4-7 0,-8 5 0 0,5 2 7 15,2-7 0-15,-7 0-4 0,12 3-6 0,-4-3-3 0,-1 0-3 0,-2 0-5 16,9 0-4-16,-9 0-6 0,8 0-6 0,1 0-6 0,-7 0-33 0,6-3-43 0,0 3-66 16,-7-7-75-16,8 2-22 0,-7 1-4 0,-2 4 12 0,3-5 17 0,-3-5 17 0,1 6 21 15,2-7 21-15,-8 8 24 0,0-9 31 0,0-3 35 0,-8 6 50 0,8-4 59 0</inkml:trace>
  <inkml:trace contextRef="#ctx0" brushRef="#br0" timeOffset="128011.26">18568 17698 0 0,'0'0'53'0,"0"0"53"0,-7-6 29 0,7 6 25 0,-5-3 23 15,-4 3 24-15,9-6 26 0,-5 6 23 0,5-5 20 0,-7 5 18 0,7 0 21 0,-6-4-17 0,6 4-37 0,0 0-40 0,0-6-43 16,0 6-14-16,0-3-1 0,0 3 2 0,0-6 4 0,0 6-1 0,0-6-1 16,0 6 0-16,0-4 3 0,0 4 3 0,0-5 3 0,0 5 2 0,0 0 4 0,0-4-1 15,0 4 1-15,0-6-4 0,0 6-5 0,0-5-6 0,0 5-6 0,0-4-8 16,0 4-8-16,0-5-5 0,0 5-6 0,6-4-5 0,-6 4-6 0,0 0-7 16,0-6-6-16,0 6-5 0,0 0-9 0,0-6-7 0,0 6-7 0,0 0-7 15,0 0-8-15,0 0-5 0,0 0-9 0,0 0-8 0,0 0-7 0,0 0-6 16,0 0-7-16,0 0-6 0,0 0-10 0,0 0-5 0,0 0-7 0,0 0-7 15,0 0-9-15,0 0-7 0,0 0-9 0,0 0-4 16,0 0-2-16,0 0 1 0,0 0 1 0,7 0 0 0,-7 6 5 0,0 4 2 0,0-5 2 0,5 4 4 0,-5 6 2 16,0-5 7-16,0 5 6 0,9 0 6 0,-9-2 6 0,0 8 4 0,0-7 2 15,5 5-1-15,-5 2-3 0,0-8-1 0,0 7-2 0,0 0-1 0,0-2-2 0,-5 2 3 16,5 1-2-16,0-2-1 0,0-4 1 0,0 4-1 0,0-4 2 0,0 3-2 16,0-2-1-16,0-1-1 0,0-6 0 0,0 6-1 0,0 0-3 0,5-6-7 15,-5 1-4-15,0 4-2 0,7-4-1 0,-7 1-3 0,6-1-2 0,-6-1-2 16,5 0 0-16,3-2-1 0,-8-4 1 0,8 8-1 0,-3-7 0 0,8-4-7 0,-7 6-8 15,1-6-17-15,1 0-20 0,3 0-35 0,-3-6-43 0,5 6-63 0,-8-4-77 0,2-1-107 16,0-1-119-16,5 3-51 0,-4-9-13 0,-2 8 5 0,-6-5 15 0,7-1 30 16,-7-4 32-16,0-2 43 0,0 1 49 0,-7-3 57 0,7-3 61 0,-6-3 74 0,-9-1 78 15</inkml:trace>
  <inkml:trace contextRef="#ctx0" brushRef="#br0" timeOffset="128361.21">18444 17543 0 0,'0'9'2'0,"0"-5"117"0,0 1 85 0,6 1 61 0,-6-6 45 0,0 4 40 0,7 1 31 0,-7-5 33 0,7 0 25 0,5 0 27 0,-4 0 25 0,-3-5 23 16,1 5 22-16,2-4-81 0,4 4-139 0,-4-6-93 0,4 6-68 0,0-5-39 15,2 1-23-15,-1 4-16 0,0-6-13 0,0 6-13 0,6-3-13 0,-4 3-27 16,4-6-32-16,-1 0-52 0,1 6-57 0,2 0-104 0,4-4-122 0,-5-1-83 0,8 5-57 15,-4-6-18-15,-4 3 1 0,7-3 8 0,-8 2 20 0,2-1 22 0,-3-5 26 0,-4 0 42 16,4-4 48-16,-13-1 61 0,11 0 63 0,-3-4 87 0,-8-5 99 0</inkml:trace>
  <inkml:trace contextRef="#ctx0" brushRef="#br0" timeOffset="129158.29">22428 17303 0 0,'9'0'5'0,"-9"-6"116"0,0 6 67 0,0-4 46 0,0-1 35 0,0 1 29 0,-9-2 32 0,9 0 29 0,0-3 26 0,-5 4 25 0,5-5 25 0,0 6 24 0,-5-1 26 0,5 1-81 15,0-8-138-15,-8 9-70 0,8-3-32 16,0-3-12-16,-6 3 2 0,6 1-4 0,0 1-4 0,0 0-5 0,-7-1-4 0,7-1-5 0,0 3-5 0,0-4-8 16,0 7-8-16,0-5-10 0,0 5-10 0,0-4-9 0,0-1-9 0,0 5-11 0,7-6-11 15,-7 6-11-15,0-4-8 0,6 4-11 0,-6-5-6 0,8 5-5 0,-3 0-6 16,-5-4-1-16,14 4 0 0,-9-5-1 0,2 5 1 0,1 0 2 0,4 0 0 0,-5 0 1 31,-2 0 2-31,8 0-2 0,-5 5 1 0,3-5 2 0,5 4 1 0,-11 1-1 16,8-1 1-16,-8 2-1 0,3 3-2 0,5 3 0 0,-7-9-4 0,1 12 1 15,-1-6 1-15,2 6-1 0,-8 1-1 0,5-2 0 0,2 0 1 0,-7 6 0 16,0-1 0-16,0 5-2 0,0-3 1 0,0 3-1 0,0 1-1 0,0-1 2 0,0 1-1 16,-7 3 1-16,7-4-2 0,-5 0 0 0,5 6-1 0,-8-5-1 0,2-1-3 0,6 1 1 15,-7-5 0-15,7 5-1 0,-6-7 1 0,1 6-2 0,5-3 1 0,-8-2-2 16,8-4-1-16,-8 4-2 0,8-1 3 0,-5 3-3 0,5-6 2 0,-7 4-1 16,7-5 3-16,-6 2 2 0,6-1 1 0,-5-2 2 0,-4 2 2 0,9-4-1 15,-7-2 3-15,2 5 2 0,-1-4 3 0,-2 1 1 0,3-2 2 0,-8 0 2 0,6 0 2 16,-5 2-2-16,-3-1 3 0,1 0-4 0,4-5 1 0,-4 4-1 0,1-5-3 15,0 7-4-15,0-7-2 0,0 1-10 0,-1 2-9 0,2-4-16 0,-2 3-13 0,1-1-18 16,8-1-20-16,-11 2-17 0,11-6-18 0,-8 4-19 0,8-4-23 0,-3 5-25 16,2-5-25-16,6 0-27 0,-7 0-25 0,1 0-49 0,6 0-50 0,0 0-65 0,0 0-64 15,0 0-12-15,0 0 10 0,6 0 24 0,1-5 28 0,-1 1 33 0,2-2 36 0,-3-3 39 16,2 3 42-16,4-4 42 0,5 1 44 0,-11-6 59 0,8 6 63 0</inkml:trace>
  <inkml:trace contextRef="#ctx0" brushRef="#br0" timeOffset="129412.05">22828 17771 0 0,'-7'10'28'0,"-1"-5"147"0,-4-1 86 0,5 2 60 0,2-3 42 0,-2 3 37 0,-2-6 32 0,4 0 29 0,-1 0 28 0,6-6 24 0,0 3 21 0,0 3 25 0,-7 0 25 15,7 0-104-15,0 0-181 0,0 0-94 0,0 0-52 16,0 0-23-16,0 0-8 0,0 0-6 0,0 0-6 0,0 0-4 0,0 0-5 0,7-6-5 0,-7 6-2 0,0 0-8 15,0 0-13-15,6-4-14 0,-1 4-13 0,-5 0-14 0,9-5-11 0,-2 5-7 16,5-4-6-16,-5 4-14 0,6 0-15 0,-1-6-24 0,2 6-30 0,-1 0-38 16,6-6-39-16,-6 6-52 0,0 0-58 0,0 0-108 0,6 0-132 0,-6 0-66 0,1 0-35 15,-2 6-2-15,1-6 9 0,1 0 24 0,-2 0 35 0,-3 0 42 0,-4 0 48 0,0 0 56 16,-5-6 58-16,0 6 66 0,8 0 71 0,-8 0 91 0,0 0 99 0</inkml:trace>
  <inkml:trace contextRef="#ctx0" brushRef="#br0" timeOffset="129586.18">22840 17966 0 0,'-19'16'55'0,"6"-2"171"0,-1-1 98 0,2-2 69 0,-2-1 54 16,1-4 47-16,-1-2 43 0,2 1 34 0,6-5 31 0,1 0 21 0,-3 0 21 0,8 0 17 16,0 0 17-16,0 0-149 0,0 0-242 0,0 0-128 0,0 0-66 0,0 0-36 15,0-5-21-15,8 5-15 0,-3 0-17 0,1 0-7 0,6-4-5 0,-3 4 2 16,3 0 5-16,-1 0-6 0,10-6-5 0,-2 6-14 0,-4 0-18 0,4 0-24 0,-1-6-32 16,1 6-37-16,2 0-43 0,-3 0-58 0,3 0-63 15,-8 0-110-15,6 0-126 0,-6 0-53 0,8 0-15 0,-7 0 9 0,-4 0 23 0,3 0 29 0,3-4 40 0,-11 4 43 16,8-5 51-16,-7-1 56 0,1-3 59 0,-1 0 68 0,1 0 72 0</inkml:trace>
  <inkml:trace contextRef="#ctx0" brushRef="#br0" timeOffset="129848.87">23100 17790 0 0,'-6'6'1'0,"-1"3"117"0,1-4 114 0,-1-1 81 0,1 2 61 15,1 0 49-15,-3-6 45 0,8 0 36 0,0 0 31 0,0 0 27 0,0 0 22 16,0 0 19-16,0 0 17 0,0 0-78 0,8 0-138 0,-8 0-117 0,0 0-106 0,0 0-57 16,5-6-34-1,-5 6-21-15,0-6-14 0,6 6-13 0,-6 0-10 0,7-4-3 0,-7 4 2 0,0 0-2 0,6 0 0 0,1 0-4 0,-7 0-7 0,6 0-8 16,-6 0-6-16,7 0-7 0,0 0-3 0,0 0-9 0,-2 0-8 0,8 0-13 0,-7 4-13 16,7-4-16-16,-6 6-22 0,7-6-22 0,-1 6-26 0,-8-6-29 0,9 4-34 15,-1 1-34-15,-1-5-35 0,-3 4-56 0,3 1-66 0,-6-5-68 0,0 4-69 0,9 2-16 16,-10-1 8-16,1-1 26 0,2-4 32 0,-3 5 37 0,-5 2 42 0,8-7 44 15,-8 3 48-15,0-3 47 0,0 0 49 0,0 0 61 16,0 6 65-16</inkml:trace>
  <inkml:trace contextRef="#ctx0" brushRef="#br0" timeOffset="130015.84">23224 17947 0 0,'-13'4'9'0,"7"2"127"0,-7 3 78 16,6-4 58-16,1-1 47 0,-8 3 42 0,7-7 40 0,2 5 38 0,-3-5 33 0,-3 0 31 16,3 0 26-16,3 0 27 0,5 4 24 0,-7-4-94 0,7 0-161 0,0 0-92 15,-7 0-58-15,7 0-36 0,0 0-30 0,0 0-23 0,0 0-21 0,0 0-19 0,0 0-14 16,0 0-14-16,0 0-6 0,0 0-7 0,0 0-3 0,0 5-4 0,7-5 1 15,-7 4 2-15,7-4 3 0,-7 0-1 0,5 6-5 0,3-6-11 0,3 0-17 0,-3 3-24 16,4-3-28-16,-4 0-38 0,4 6-43 0,0-6-69 0,2 0-77 0,-7 0-91 16,4 5-95-16,5-5-38 0,-4 0-9 0,0 0 12 0,3 0 18 0,-4 0 31 0,2-5 38 15,2 5 43-15,-3-6 46 0,0 3 54 0,-4-7 57 0,5 1 68 0,-2-3 72 0</inkml:trace>
  <inkml:trace contextRef="#ctx0" brushRef="#br0" timeOffset="130670.26">23653 17830 0 0,'-5'0'18'16,"5"0"131"-16,0 0 78 0,-8 0 55 0,8 0 45 0,-6-4 41 0,6 4 40 15,0-6 38-15,0-4 36 0,-5 5 33 0,5-1 32 0,0 6 29 0,0 0 29 0,0-3-92 16,0 3-162-16,0-6-83 0,0 6-48 0,0-4-24 0,0 4-15 0,0 0-16 16,0-5-15-16,0 5-20 0,0 0-12 0,0 0-15 0,0 0-13 0,0 0-12 15,0 0-13-15,0 0-15 0,0 0-13 0,0 0-11 0,0 0-13 0,0 0-10 0,0 0-9 16,0 0-4-16,0 0-7 0,0 0-2 0,0 0-4 0,0 5 0 0,0 5-3 15,0-7 2-15,0 8 0 0,0-7-6 0,0 8-1 0,0 1-5 0,0-4-5 0,0 6-4 16,0 0-6-16,0 0-11 0,0 0-11 0,0 0-14 0,-8 0-10 0,8-2-14 16,0 2-14-16,0 1-8 0,-5-2-9 0,5-4 2 15,0 4 2-15,-7 2 1 0,7-3 1 0,0-4-1 0,-7 2 3 0,7 5 6 0,0-7 13 0,0 0 9 0,-7-3 16 16,7 3 12-16,0-5 16 0,0 1 13 0,0 2 13 0,0-7 12 0,0 0 8 0,0 0 14 16,0 0 19-16,0 0 14 0,0 0 15 0,0 0 13 0,0 0 7 0,0 0 11 15,0 0 8-15,0 0 8 0,0-7 9 0,-6 2 7 0,6 1 6 0,0-1 4 16,0-5 3-16,0 6-1 0,0-7-2 0,0 8-3 0,6-9-1 0,-6 3-1 0,0-1-2 15,0 1-7-15,0 0-4 0,0-7-8 0,7 5-10 0,-7-2-10 0,0-1-8 16,7-2-9-16,-7 1-9 0,7 2-6 0,-2-2 0 0,-5 0-3 0,8-4-7 0,-3 5-5 16,1-2-4-16,-6 1-6 0,8 6-1 0,-3 0-5 0,2-7 0 0,-7 11 0 15,9-4-3-15,-9 3-2 16,5 2 0-16,-5-1-7 0,0 1-4 0,5 4-2 0,-5 0-1 0,0-6-1 0,0 6 0 0,0 0-5 0,0 0-4 0,0 0-6 0,0 0 0 16,0 0-2-16,0 6 2 0,8-6 1 0,-8 4 2 0,0 1 2 0,0 5 1 15,0-1 2-15,0 0-2 0,5 3 4 0,-5-3 0 0,0 4 3 0,8 2 0 0,-8-3-2 16,0 2-1-1,0 0-1-15,6 0-6 0,-6 2 0 0,0-2-5 0,0 0-4 0,7-4-2 0,-7 6-5 0,0-3 0 0,0-4-5 0,6 6-2 0,-6-3-1 16,0-3-4-16,7 0-1 0,-7 6 3 0,0-6 1 0,6 1 1 0,-6 1 1 0,0-1 3 16,8-1 3-16,-8-5 2 0,0 8 5 0,5-9 4 0,-5 8 5 0,0-7 7 0,7-4 13 15,-7 6 17-15,0-6 16 0,0 0 13 0,6 3 13 0,-6-3 11 0,0 0 14 16,6-3 9-16,-6 3 7 0,0-6 11 0,7 6 2 0,-7-4 4 0,8-1 1 16,-8-1-1-16,5-4-5 0,-5 5-6 15,6-4-12-15,-6-1-9 0,8 1-12 0,-8 0-12 0,5-3-12 0,-5-3-12 0,7 2-12 0,-7-2-10 0,8 0-9 0,-8 0-8 16,6-3-12-16,0-3-18 0,1 7-14 0,-2-6-18 0,3 5-12 0,-2 2-14 15,1-2-17-15,-1-1-13 0,-1 7-23 0,-5-2-18 0,7 7-24 0,2-5-20 16,-9 4-28-16,0 5-30 0,0 0-40 0,0 0-39 0,0 0-60 0,0 0-65 0,0 0-40 16,0 0-19-16,0 5 6 0,0 4 23 0,0-9 33 0,0 4 36 0,0-4 40 0,0 0 42 31,0 0 44-31,0 0 49 0,0 0 55 0,0 0 58 0,0 0 66 0,0 0 74 0</inkml:trace>
  <inkml:trace contextRef="#ctx0" brushRef="#br0" timeOffset="131019.29">23929 17810 0 0,'0'0'34'0,"0"0"154"0,0 0 94 0,0-5 64 0,0-1 48 0,0 3 45 0,0-3 38 0,0 2 36 0,5-1 31 0,-5 1 27 0,0-2 24 16,6-3 26-16,-6 3 21 0,8 1-117 0,-8 1-202 0,5-2-109 0,-5 2-65 0,8-1-32 15,-8 5-16-15,0-4-15 0,0 4-17 0,5 0-11 0,-5 0-8 0,0 0-8 16,0 0-9-16,0 0-7 0,0 0-5 0,0 0-10 0,0 0-5 0,0 4-4 16,0 1-6-16,0 5-1 0,-5-6 0 0,5 7 2 0,0-2 2 0,0 6-2 15,0-5 0-15,-8 4 0 0,8 2 3 0,0-3-4 0,0 2-6 0,-5 6-8 16,5-7-14-16,-8 0-11 0,8 0-10 0,-6 2-13 0,6-2-11 0,0 0-11 0,-5 0-7 15,5 2-10-15,0-1-8 0,-7-6-9 0,7 0-4 0,0 7 3 0,0-7 6 0,0 0 7 16,0 2 10-16,0-2 12 0,0 1 11 0,0-4 13 0,0 3 17 0,7-3 18 16,-7-2 23-16,5 1 23 0,-5-1 25 0,6-4 21 0,2 0 20 0,-8 5 15 15,5-5 12-15,3 0 14 0,-3-5 10 0,2 5 8 0,5 0 8 0,-5-4 2 0,1-1 1 16,-3 5-4-16,9-4-7 0,-9-2-10 0,3 2-12 0,0-7-10 0,3 8-14 16,-4-4-10-16,-2-2-8 0,4 4-11 0,-2-5-10 0,-2 1-11 0,1 0-7 15,-1-3-9-15,-5 3-8 0,8-6-12 0,0 6-10 0,-3-7 0 0,-5 2 0 0,7 4-10 16,-1-3-15-16,-6-2-14 0,6 4-12 0,-6 2-14 15,8-1-13-15,-1 1-17 0,-7 3-17 0,0 3-22 0,0-4-24 0,0 2-28 0,0 5-30 0,0 0-35 16,0 0-36-16,0 0-47 0,0 0-50 0,5 5-69 0,-5-5-73 0,0 0-34 0,7 7-7 16,-7-4 17-16,0 3 28 0,0-6 37 0,7 0 41 0,-7 0 46 0,0 0 48 0,0 0 50 15,0 0 52-15,0 0 59 0,0 0 62 0</inkml:trace>
  <inkml:trace contextRef="#ctx0" brushRef="#br0" timeOffset="136070.07">24487 17903 92 0,'-7'5'158'0,"2"-5"37"0,5 0 27 0,0 0 16 0,-6 0 11 0,-2-5 11 0,8 1 11 0,0-2 14 0,-5 2 17 0,-3-1 17 16,8-1 22-16,0 3-65 0,-5-4-111 0,5 2-55 0,-8 1-28 0,8 4-5 0,0-5 2 16,-6 5 10-16,6-6 14 0,0 2 9 0,-5 4 12 0,5 0 3 0,0 0 3 15,0-5-5-15,0 1-4 0,0 4-5 0,-8 0-6 0,8 0-5 0,0 0-6 0,0-5-1 16,0 5-6-16,0 0 0 0,0 0-6 0,0 0-3 0,0 0-4 0,0 0-5 16,0 0-4-16,0 0-5 0,0 0-2 0,0 0-8 15,0 0-4-15,0 0-4 0,0 0-6 0,0 0-2 0,0 0-2 0,0 0-5 0,0 0-2 0,0 0-3 0,0 0-3 16,0 0 2-16,0-4-2 0,0 4 1 0,0 0 0 0,0 0 2 0,0 0 0 15,0 0 3-15,0 0-1 0,0 0 0 0,0 0-2 0,0 0-1 0,0 0-5 16,0 0-4-16,0 0-7 0,0 0-6 0,0 0-9 0,0 0-5 0,0 0-9 0,0 4-3 16,0-4-3-16,0 5 0 0,-7-1-1 0,7 1-1 0,0 5 2 0,0-5 2 15,0 4 1-15,0 1 6 0,-6 1 1 0,6 3 4 0,0-5 7 0,-8 6 3 16,8-4 3-16,-5 2 0 0,5-3 1 0,-5 4-1 16,5-2-1-16,0 1 0 0,-8-4 1 0,8 2 0 0,0-1-2 0,-6 5-2 0,6-6 2 0,0-5 0 0,0 7-1 15,0-2 0-15,0 1-1 0,0-4-2 0,6-1 0 0,-6 5-2 0,0-6-1 16,8 1-1-16,-8-5 1 0,5 4 1 0,0 1 2 0,3-5-1 0,-2 7 2 0,1-7 0 15,1 0 2-15,-3 0 0 0,9 0 2 0,-9 0 0 0,8 0 2 0,1-7 0 16,-2 7 2-16,2-5-2 0,-1 5-1 0,-1-4-1 0,2 4-2 0,4 0-1 0,-9-5-3 16,3 5-10-16,-1 0-11 0,5-4-11 0,-11 4-16 0,9 0-15 0,-9 0-16 15,3 0-18-15,-1 0-23 0,-2 0-25 0,2 0-26 0,0 4-48 0,-2-4-59 16,-5 0-82-16,0 0-90 0,0 0-30 0,0 0-1 0,8 0 17 0,-8 0 24 0,0 0 27 16,0-4 33-16,0-2 35 0,-8-3 38 0,8 3 42 0,-5-4 43 0,5 1 58 0,-7-2 64 15</inkml:trace>
  <inkml:trace contextRef="#ctx0" brushRef="#br0" timeOffset="136452.2">24890 17826 0 0,'-5'4'27'0,"5"-4"144"0,-5 0 85 0,-3 0 60 0,2 0 44 0,-1-4 42 0,-1 4 37 0,3-6 36 0,5 6 33 0,-6-6 29 15,-2 2 30-15,3 4 27 0,5-5 23 0,-8-1-109 0,8 6-189 0,0 0-102 16,0 0-54-16,0 0-33 0,0 0-18 0,0 0-19 0,0 0-17 0,0 0-14 0,0 0-17 15,0 0-10-15,0 0-15 0,0 0-10 0,0 0-11 0,0 0-9 0,0 0-9 16,0 0-8-16,0 0-4 0,0 0-4 0,0 0-1 0,0 0 0 0,0 0 3 16,0 0 2-16,0 6 5 0,0-1 5 0,0 5 3 0,0-4 6 0,0 3 2 0,0 0 2 15,0 6 5-15,0-6 4 0,0 7 4 0,0-7 4 0,0 6 1 0,0 0 2 16,0 0 0-16,-5-2-2 0,5 2-1 0,0-6-3 0,0 7-2 0,0-1-1 16,0-6-2-16,-8 6 0 15,8-5-2-15,0 4 0 0,0-4-2 0,0-1 1 0,0 3-2 0,8-3-1 0,-8-4-1 0,0 5 2 0,0-6-2 0,0 5-2 0,5-4 0 16,-5 2-1-16,0-4 3 0,8-3-2 0,-8 6 3 0,5-6 3 0,3 5 2 0,-8-5 2 31,6 4 6-31,-1-4 0 0,3 0 7 0,-1 0 3 0,-1 0 0 0,7 0 6 0,-8 0 0 0,3 0-1 0,5-4 2 0,0 4-1 0,-6-5-3 0,5 5-1 31,-5-6-2-31,-1 6-6 0,8-3-3 0,-7-4-10 0,-2 7-14 0,3-5-14 0,-2 5-15 16,-1 0-16-16,-5-4-14 0,8 4-17 0,-8 0-13 0,0 0-19 0,0 0-18 0,0 0-25 16,0 0-27-16,0 0-25 0,0 0-30 0,0 0-46 0,0 0-54 0,0 0-63 15,0 0-63-15,0 0-16 0,0 0 7 0,0 0 21 0,0 4 26 0,0-4 31 0,0 0 35 0,0 0 39 16,-8 0 42-16,8 0 42 0,-5 0 45 0,5-4 58 0,0 4 63 0</inkml:trace>
  <inkml:trace contextRef="#ctx0" brushRef="#br0" timeOffset="137683.79">25583 17723 110 0,'5'5'209'0,"-5"-5"72"0,0 4 57 0,0-4 41 0,0 5 35 0,0-5 24 0,0 0 24 0,0 4 17 0,0-4 12 0,0 0 14 0,0 0 11 15,0 0-83-15,0 6-139 0,0-6-104 0,0 4-86 0,0-4-46 0,8 5-26 0,-8 1-10 16,0-3-2-16,0 9 4 0,5-3 5 0,-5 1 9 0,0-1 8 0,5 0 9 15,-5 7 10-15,9-7 4 0,-4 6 5 0,-5-1 1 0,7-4-3 16,-7 5-1-16,8 0-3 0,-8 0-3 0,0-5-4 0,0 4-3 0,0-4-7 0,0 4-3 16,0-3-4-16,0 3-5 0,-8-1-5 0,8-2-6 0,-7 9-6 0,2-11-18 0,-9 6-25 0,9-1-37 15,-8 2-44-15,-1-1-57 0,1-2-63 0,-8 2-123 0,3 0-146 0,-3-6-68 16,2 1-20-16,-7 1-1 0,0-8 12 0,2 9 20 0,-10-8 24 0,2-4 39 0,-1 0 43 16,1 0 53-16,-8-4 61 0,1-2 69 0,0-3 76 0</inkml:trace>
  <inkml:trace contextRef="#ctx0" brushRef="#br0" timeOffset="138700.91">9084 18109 79 0,'0'0'149'0,"0"0"44"0,0 0 34 0,0 0 28 0,0 0 27 0,0-6 22 0,0-3 20 0,0 3 20 0,8 3 20 0,-8 3 20 16,0 0 24-16,0-7-60 0,0 7-107 0,0-5-55 0,0 5-29 0,0-4-14 0,0 4-10 15,0 0-5-15,0 0-4 0,0-5-1 0,0 5-4 0,0-6-1 0,0 6-6 0,0 0-7 16,0-4-10-16,0 4-7 0,0 0-9 0,0 0-11 0,0 0-9 0,0 0-6 16,0 0-7-16,-8 0-9 0,8 0-8 0,-5 0-7 0,5 0-7 0,0 0-6 15,-7-5-8-15,7 5-7 0,-7 0-6 0,7 0-4 0,-5 0-7 0,5 0-3 0,0 0-7 16,-7 0-3-16,7 0-3 0,0 0-2 0,0 0-2 0,-8 0-1 0,8 0 1 16,0 0 0-16,0 0 3 0,0 0 2 0,0 5 2 0,0-5 2 0,-5 0 2 0,5 4 0 15,0-4 4-15,0 0 2 0,0 6 1 0,0-6-1 0,-8 5 3 0,8-1 1 16,0-4 1-16,0 5 3 0,0 2 0 15,0-4 4-15,0 3 1 0,8-1 2 0,-8-1 1 0,0 2 1 0,0-2 0 0,5 5 4 0,-5-4 4 0,8 5 5 0,-8-4 5 16,7 3 5-16,-2 0 5 0,2 1 5 0,0 1 4 0,-2-2 0 0,3 1 2 16,-3-1 3-16,3 1 1 15,-2 4 1-15,-1-2 1 0,2-3-1 0,2 4-2 0,-4-2-2 0,2-1 0 0,-1-1-7 0,-1 2-1 0,4-1-2 0,-2-1-2 0,-2 0 0 16,-5 1-2-16,6 1 0 0,-6-1-1 0,7-1 4 0,-7 0-3 0,0 1 5 16,0 1 1-16,0-2 1 0,0-3 2 0,0 2 0 0,-7 2 1 0,7 0 0 0,-6-1 1 15,1 3 0 1,-2 1 0-16,-2-4 1 0,4 2-4 0,-8 5 0 0,8-7 1 0,-11 0-4 0,11 0-2 0,-9 1 1 0,1 1-3 0,8-1 0 0,-9-5-2 0,9 3 1 15,-10-8-2-15,10 5-3 0,-3 1 0 0,-3-2-2 16,3-4 0-16,0 5-3 0,3-5 0 0,-1 0-2 0,-1 0 0 0,2 0-2 0,-4 0-1 0,2 0-2 16,2 0 0-16,-1 0-2 0,1-5-1 0,-3 5-2 0,8-4-2 0,-8 4-4 31,8-6-5-31,-5 1-7 0,5 5-5 0,0-4-10 0,0 0-13 0,0-1-19 0,0 5-18 16,0-6-27-16,0 2-28 0,0-2-32 0,0 1-30 0,0 1-50 0,0-7-56 0,0 7-68 15,5-1-73-15,-5-5-23 0,8 7 1 0,0-3 15 0,-8-4 26 0,11 5 32 16,-6-5 34-16,-5 1 39 0,16 4 44 0,-11-5 44 0,2 4 43 0,-1-3 56 0,-1-1 63 0</inkml:trace>
  <inkml:trace contextRef="#ctx0" brushRef="#br0" timeOffset="139176.26">9547 18246 78 0,'-7'3'187'0,"2"3"65"0,5 0 48 0,-8-2 35 0,2-1 27 0,1-3 26 0,5 0 22 0,-8 0 20 0,0 0 17 0,8 0 16 0,-5 0 15 0,5 0-61 15,0 0-106-15,0 0-97 0,0 0-90 0,0 0-42 0,-6 0-21 0,6 0-5 0,0 0-6 16,0 0 1-16,0 0-3 0,0 0-2 0,-7 0-2 0,7 0 2 0,0 0-3 16,-5 0-7-16,5 0-8 0,0 6-6 0,0-6-8 0,-9 5-3 0,9-5-4 0,0 0-2 15,0 4-4-15,0 2-2 0,0-6-2 0,0 6-3 0,0-3-2 0,0-3 0 16,0 6 1-16,0-1-4 0,0-1-1 0,9 2-1 0,-9-2 0 0,5 1-3 16,2-1 0-16,-1-4 1 0,-6 5 1 0,5 1 2 0,11-6-2 0,-11 4 1 0,1-4 4 15,2 0-2-15,-3 6 3 0,10-6-1 0,-10 0 5 0,9-6-1 0,-9 6 1 16,8 0 2-16,-5-4 3 0,3 4-1 0,-4-6 1 0,2 1 0 0,2 1 3 15,-4 4 4-15,-2-5 8 0,4 1 10 0,-2-2 12 0,-7 2 17 0,5 4 14 0,-5-5 14 16,0-1 11-16,0 6 8 0,0 0 3 0,0-3 1 0,0-3 3 0,0 0 1 16,0-3-1-16,-5 3-5 0,5-1-8 0,0 1-11 0,-7-3-13 0,-2-3-13 15,9 3-15-15,-5 0-11 0,-2-1-14 0,1 1-4 0,1-3-5 0,-4 3-3 0,2 4-2 16,2-5-3-16,-1 7-1 0,-2-3-2 0,3 2-3 0,-3-1-2 0,8 5-3 0,-5 0-6 16,-2 0-3-16,0 0-4 0,2 0-2 0,-3 5-4 0,1-1 2 0,2-4-3 15,-3 9 0-15,8-3-1 0,-6-2 3 0,1 7 2 0,-3-2 1 0,0 1 4 16,3-1-1-16,-1 1 3 0,6 0 2 0,-7 0 2 0,2 5-1 0,-4-5 2 15,9 4 1-15,-5-4 1 0,-2 5 0 0,7-6 1 0,0 6-1 0,-6-6-1 0,6 7-2 16,0-1 0-16,0-6-1 0,0 6 3 0,0-6-3 0,0 6 1 0,0-1 2 16,6-4-3-16,-6 0-2 0,7 5-4 0,-7-5-9 0,5-1-8 0,4 0-11 0,-4 2-16 15,2-1-17-15,-1-1-18 0,7-3-16 0,-5 3-21 0,-3-5-19 0,9 1-24 16,-2 1-27-16,1-2-49 0,1 1-57 0,-1-5-72 0,0 0-76 0,-2 0-24 0,5-5 5 16,2 5 20-16,-4-10 28 0,-2 5 32 0,1-8 31 0,-7 4 35 0,9-3 39 0,-4-3 39 15,-5 2 45-15,9-2 55 0,-10-6 64 0</inkml:trace>
  <inkml:trace contextRef="#ctx0" brushRef="#br0" timeOffset="140223.79">9900 18206 0 0,'-8'4'16'0,"3"2"141"0,5-2 96 0,-7-4 70 0,-1 5 48 0,-4-5 42 0,5 0 36 0,2 0 31 0,5 0 33 0,-9-5 28 0,9 5 21 0,-5-4 22 0,5-2 18 16,-7 2-103-16,7-1-173 0,0 5-110 0,-6-4-77 0,6 4-38 0,0-6-16 0,0 6-8 16,0-6-6-16,0 6-8 0,0 0-7 0,0 0-6 0,0 0-5 0,0 0-4 15,0 0-4-15,0 0-7 0,0 0-10 0,0 0-8 0,0 0-10 0,0 0-9 0,0 0-10 16,0 0-6-16,0 0-6 0,0 0-3 0,0-3 0 0,6 3-2 0,1 0 1 15,-7 0 5-15,5 0 1 0,4 0 6 0,-4 3 5 0,2-3 5 0,5 0 4 16,-4 0 6-16,4 6 5 0,2-6 2 0,-9 6 2 0,8-2-3 0,-6 1-2 0,7-1 1 16,-8 2-1-16,7-2-2 0,-6 1-2 0,4 4-4 0,-3-3-3 0,0 3-6 15,-3 3-4-15,3-5-3 0,-3-1-7 0,-5 3-3 0,5 3-1 0,-5-3-4 0,0 0-6 16,0 1-3-16,0-1-4 0,-5 2-4 0,5-1-4 0,-5-1 0 0,5 0 0 16,-8 1 5-16,3-5 3 0,-3 5 5 15,0 1 4-15,3-8 4 0,-1 3 2 0,6 0 6 0,-7 2 6 0,1-8 3 0,-1 5 5 0,7 0 6 0,-6-5 4 0,6 4 4 16,-7-4 3-16,0 6 0 0,7-6 1 0,-7 0 1 0,7 6-3 0,-5-6 3 15,-3 0-1-15,8 0 0 0,-5 0 1 0,5 0 1 0,-6 0 2 0,6 0-2 16,0 0 3-16,0 0 3 0,-8 0 3 0,8 0 3 0,0 0 5 0,0 0 8 0,0 0 3 16,0 0 3-16,-5 0 2 0,5 0 0 0,0-6 2 15,0 6-1-15,0-6-1 0,0 2-2 0,0-1-2 0,0 0-3 0,5-3-5 0,-5-4-5 0,0 3-3 0,8 0-7 16,-8-6-7-16,6 0-3 0,-1-4-1 0,3-1-2 0,-3 1 1 0,2-2 0 16,7-1 0-16,-1-5-1 0,-7 9-1 0,7-7 4 0,8 5 4 0,-8 1 5 15,-8 1 5-15,14 2 3 0,-6 1 3 0,-5 0 2 0,5 12-2 0,0-9 3 16,-7 8-3-16,1 4 3 0,-1-5-2 0,-1 5-2 0,2 0 2 0,2 5-4 0,-4-5-4 15,0 4-5-15,3 8-4 0,-3-9 1 0,-5 8-5 0,8-1-1 0,0 3-2 16,-3 2-1-16,1 0-3 0,-6 4-3 0,8 1-4 0,-8-1-7 0,0 5-7 16,0-3-7-16,0 3-8 0,0 1-8 0,0-6-7 0,0 5-9 0,0-3-4 0,-8-3-6 15,8-3-4-15,0 6-3 0,-6-13-6 0,6 6-4 0,0-2-1 0,0-3-3 16,0 1 1-16,6-5 1 0,-6 4 5 0,0-5-2 0,8 2 0 0,-8-1 0 0,5-5 4 16,3 4 3-16,-3-4 7 0,2 6 5 0,0-6 8 0,-2 0 7 0,2 0 11 15,6-6 8-15,-5 2 8 0,3-1 5 0,5-1 7 0,-5 2 6 0,1-5 10 0,4 0 5 16,-5 3 4-1,2-3 0-15,7-7 1 0,-8 6 1 0,8 2 0 0,-6-7 5 0,-1 0 6 0,0 4 7 0,5-2 10 0,-4-2 9 0,-1-1 9 0,0-2 10 0,0 3 7 16,0 0 11-16,1 0 13 0,-2 2 11 16,2-2 13-16,-9-1 11 0,3 2 13 0,-3 4 10 0,2 1 6 0,0-3 5 0,-2 3 5 0,-5 4 1 0,0 1 1 0,0 4-3 15,0 0-9-15,0 0-6 0,0 0-9 0,0 0-14 0,0 0-10 0,0-6-13 32,0 6-16-32,0 0-13 0,-5 0-12 0,5 0-18 0,0 0-11 0,0 0-15 15,0 0-11-15,0 0-8 0,0 0-7 0,0 0-4 0,0 0-6 0,0 0-6 16,-7 0-4-16,7 0-5 0,0 0-5 0,-7 0-4 0,7 0-3 0,-5 0-4 0,5 6-1 15,-8-6 0-15,8 4 0 0,-5 7 1 0,-3-8 2 0,2 9 1 0,1-3 3 16,-2 1 2-16,-2-1 1 0,4 6 4 0,0-6 0 0,-3 7 1 0,3-2 2 0,5 2 0 16,-8-2-1-16,0-4-1 0,8 3 0 0,-5 2-2 0,-1-4 0 0,6 2-4 15,-7-3 0-15,7 5-3 0,0-4-4 0,-6-2-1 0,6 1-4 0,0-6-2 16,0 6-2-16,0 0-3 0,0-4 1 0,0 3 0 0,0-3 0 0,6-2 4 0,-6 1 0 16,0-1 5-16,7 1 1 0,-7-5 6 0,6 4 5 0,-1-4 9 0,3 0 4 15,0 0 11-15,5 0 7 0,-8 0 7 0,9-4 11 0,-2 4 5 0,2-5 7 0,-1-4 3 16,-1 5 3-16,8-8 3 0,-8 9 1 0,2-9 3 0,5-2 4 0,-4 6 3 15,-4-7 0-15,9 4 6 0,-7-4 1 0,1 2 1 0,-1-2 0 0,-8-6-2 0,9 8-1 16,-2-8-1-16,-3 2 3 0,-4 1 1 0,1 3 2 0,1-11 2 0,-2 7-4 16,-5 0 0-16,9-2-5 0,-9 3-3 0,0-3-3 0,0 2-2 0,0 1-2 0,0-3-1 15,0 6 0-15,0-4 1 0,-9 4 1 0,9 0 1 0,0 2-2 0,-5-3 0 16,5 6-2-16,-7-4-3 0,7 5 1 0,0-2-4 0,0 7-3 0,-6-2-4 16,6 1-8-16,0 1-13 0,0 4-5 0,0 0-3 0,0 0-17 0,0 0-10 15,0 0-13-15,0 0-6 0,0 0-6 0,0 0-1 0,-5 0-3 0,5 4 0 0,-9 1-1 16,9 1 4-16,0 4 5 0,-7-1 2 0,7 0 8 0,-5 1 6 0,-3 4 7 15,8-2 6-15,-6 1 8 0,6 2 5 0,-5-6 5 0,-3 7 3 0,8-7 1 0,-5 6 1 16,5-1-1-16,-7 2 1 0,0-1 2 0,7-2-2 0,-7 2 2 0,7 0-2 16,-6 4-1-16,6-5 1 0,-7 7 1 0,7-7-1 0,0 6-1 0,-5 1 0 15,5-8 0-15,0 8-1 0,0-7 1 0,0 5-2 0,0-4 0 0,0 0-1 0,0-2-1 16,0 2 1-16,0 0-1 0,5 0-5 0,-5-5-3 0,7-1-7 0,-7 6-6 16,6-6-9-16,-6 3-12 0,7-3-18 0,-7-5-20 0,7 5-20 0,0-3-22 0,-7 3-20 15,5-3-18-15,-5 0-29 0,8-3-35 0,-8 3-46 0,5-2-49 0,-5 1-62 16,0-5-70-16,0 0-44 0,0 0-32 0,0 0 8 0,0 0 24 15,0 0 31-15,0 0 36 0,0 0 35 0,0 0 37 0,0-5 46 0,0 1 49 0,-5-2 55 0,5-3 58 0,-8 3 63 16,8 2 77-16</inkml:trace>
  <inkml:trace contextRef="#ctx0" brushRef="#br0" timeOffset="140524.23">11059 18465 0 0,'0'6'28'0,"-8"-2"149"0,8 1 86 0,-5-1 62 0,-3 1 48 0,2-5 47 0,-6 0 41 0,4 0 39 0,2-5 36 0,-7 5 29 0,8-4 25 15,-3 4 27-15,0-5 21 0,3 5-116 0,-1 0-193 0,-1 0-106 0,7 0-65 16,-5 0-31-16,5 0-20 16,0 0-22-16,0 0-20 0,0 0-18 0,0 0-13 0,0 0-9 0,0 0-9 0,0 0-5 0,0 0-8 0,0 0-8 0,0 0-7 0,0 0-3 15,0 0-2-15,0 0 2 0,5 0 0 0,-5 0 1 0,7 0 3 0,-1 0-1 16,-1-4 3-16,3 4 2 0,5 0 1 0,0-6 1 0,1 6 0 0,-2-6 1 0,2 3 1 15,-1 3-11-15,6-6-14 0,1 0-20 0,-1 2-20 0,2-1-25 0,-3 0-26 16,1-3-33-16,2 2-36 0,-3 0-37 0,-4 3-38 0,6-8-61 0,-1 7-71 16,-6-2-70-16,6-3-66 0,-6 3-12 0,0-3 11 0,0 0 27 0,1-1 33 15,-2-1 39-15,-4 2 39 0,4-5 47 0,-5 3 48 0,-2-4 49 0,2 6 51 0,-1-4 62 0,2-2 71 0</inkml:trace>
  <inkml:trace contextRef="#ctx0" brushRef="#br0" timeOffset="141017.91">11475 18015 0 0,'-8'-6'21'0,"3"3"144"0,5 3 88 0,-6-6 67 0,-1 2 55 15,7-5 46-15,-5 4 43 0,5-2 42 0,0-2 34 0,5 4 35 0,-5-5 28 0,0 6 29 16,0-5 29-16,0 4-107 0,0-1-180 0,0 2-103 0,0 4-61 0,0 0-37 16,-5-6-23-16,5 6-18 0,0 0-16 0,0 0-16 0,0 0-12 0,0 0-10 15,0 0-9-15,0 0-9 0,0 0-10 0,0 0-9 0,0 0-11 0,0 0-11 16,0 0-12-16,0 0-11 0,0 0-10 0,0 0-8 0,0 0-7 0,0 6 0 0,0-6-1 16,0 4-1-16,0 7 1 0,0-7 3 0,0 5-1 0,0 6 4 0,0-6 4 15,0 7 6-15,0-1 4 0,0 3 5 0,0-2 5 0,0 2 4 0,5 2-1 0,-5 1 0 16,0-2-2-1,0 0-7-15,0 2-6 0,0 3-7 0,0-5-5 0,0 0-7 0,0 1-9 0,0 1-6 0,0-3-3 0,0-2-5 0,0 2 1 0,0-3-3 16,0 0 0-16,0 0-2 0,0-2-3 0,0-3 2 0,-5 1 4 0,5-2 4 0,0 0 5 31,0 3 5-31,-9-8 6 0,9 0 6 0,0 1 3 0,-5 0 3 0,5-1 0 0,0 2-2 16,-7 0 1-16,7-6-1 0,0 0 4 0,0 0 0 0,0 3-1 0,0-3 3 16,0 0 1-16,0 0 0 0,-6 0 1 0,6 0 1 0,0 0 2 0,0 0 1 15,0 0 2-15,0 0 6 0,0 0 4 0,0 0 3 0,0-3 4 0,0 3 2 0,0-6 0 16,0 0 1-16,0 2-2 0,0-1-1 0,0-4 2 0,0 5-1 0,0-8 2 15,0 3 0-15,6 0-2 0,-6-2 0 0,7 1 0 0,-7-3-4 0,5-2 1 0,4 4-1 16,-4-2-2-16,2-8 1 0,-1 6 1 0,-1 6-2 0,11-4 1 0,-11 1 0 16,1-3 0-16,7 6-1 0,-6 4 2 0,6-5-2 0,-7 6 2 0,7-1-2 0,-5 1 1 15,5-2 1-15,-7 6 2 0,6 0 0 0,-4 0 1 0,4 6-2 16,-5-6 1-16,6 4-2 0,-5 1 0 0,-3 5-1 0,1-6 0 0,1 6-2 16,-2-6 0-16,4 8 0 0,-2-3 1 0,-2 1 0 0,-5-1-1 0,0 6 0 0,0-6 1 0,0 6-1 15,0-5 0-15,-5 4-5 0,-2 2-6 0,-2-1-7 0,4-2-11 0,-8 2-11 16,0-1-10-16,0-2-14 0,0 1-16 0,-8-4-16 0,10 6-19 0,-10-3-21 0,8-3-25 15,-6 0-24-15,-1 1-21 0,9-1-27 0,-10 3-26 0,8-9-27 0,-6 3-28 16,6-2-17-16,-1 1-8 0,2-1-1 0,-2-4 0 0,9 5-4 0,-3-5-7 0,-4 0 3 16,12 0 11-16,0 0 22 0,0 0 29 0,0 0 33 0,0 0 37 0,0-5 39 0,0 1 37 15,5-1 28-15,2 1 25 0,6-5 22 0,-6-3 30 0</inkml:trace>
  <inkml:trace contextRef="#ctx0" brushRef="#br0" timeOffset="141780.75">11997 18197 0 0,'18'-6'14'0,"-4"0"135"0,-2 6 86 0,1-3 64 0,1-3 58 0,-9 1 50 0,2 5 52 0,-7-4 41 0,9-2 41 0,-4 3 33 0,-5-3 31 0,0 2 31 16,0-7 29-16,0 8-98 0,-5-4-166 0,5 2-100 0,0 1-62 0,-9-1-46 0,9 1-33 16,-7-2-32-16,7 2-26 0,-5-1-24 0,5-1-18 0,-6 6-15 0,6-3-12 15,-8 3-11-15,8 0-10 0,-5-7-11 0,5 7-10 0,-8 0-8 0,8 0-3 16,0 0-7-16,-5 0-3 0,-2 7-2 0,7-7-5 0,-7 3-3 0,0 8-4 0,1-7-2 16,-1 6 0-16,2-1-2 0,-4 3-1 0,4-3-3 0,0 6-3 0,-3-2 0 15,2 1-4-15,-1 2-3 0,-1-1-4 0,-3-1-3 0,3 2-1 0,3-1-4 0,-2-2-4 16,1 2-5-16,-1-6-3 0,0 6-9 0,0 0-5 15,2-6-4-15,-3 1-3 0,3 1 0 0,5-1 0 0,-6-1 1 0,-2 0 4 0,8-3 2 0,-5-2 6 0,5 7 3 16,0-8 6-16,-7 3 3 0,7 0 2 0,0-6 7 0,0 0 5 0,0 0 9 16,0 0 6-16,0 4 8 0,0 0 9 0,7-4 8 0,-2 0 9 0,3 0 6 15,-8-4 10-15,11 4 10 0,-3-4 10 0,-3-2 12 0,9 0 9 0,-1 3 7 16,-1-8 8-16,2 1 7 0,-1 5 9 0,8-5 7 0,-11-3 7 0,11 2 5 0,-8-4 6 16,1 6 2-16,4-5 2 0,-4 3-2 0,-2-4 0 0,2 0 2 0,-1 2 0 0,0-2 1 15,0 5 1-15,-7-4-1 0,7-1-2 0,-5 5-4 0,-3 1-1 0,2-2-2 16,-7 7-2-16,6-2 1 0,-6 3-4 0,0-3-6 0,0 6-9 0,0 0-11 15,0 0-10-15,0 0-11 0,0 0-11 0,0 6-16 0,0-6-18 0,-6 9-16 0,6-5-14 16,-7 7-13-16,2-2-8 0,-3 1-9 16,2 9-5-16,-1-5-8 0,-4 1-7 0,3 4-9 0,0 2-11 15,3-1-8-15,-8-1-6 0,8 0-2 0,-4-4 5 0,2 0 2 0,2 0 3 0,-1 0 2 0,-2 0-2 0,8-7-1 0,-5 6 1 0,5-2 5 16,0-9 4-16,0 9 15 16,0-8 15-16,0 1 16 0,0-1 14 0,0 1 16 0,5-5 13 0,-5 0 14 0,8 0 12 0,-2 0 12 0,-1 0 11 0,2-5 10 0,2 1 8 15,2-1 10-15,-4 1 6 0,6-2 9 16,-5-3 7-16,3-3 9 0,2 3 8 0,0 0 4 0,-6-7 2 0,5 2 3 0,3 4-1 0,-2-5-1 0,-2 2 0 0,-4-2 1 15,7 0 0-15,-8-4 2 0,6 5 0 0,-4-7-2 0,0 8-4 0,-3-8-9 16,1 1-7-16,-1 6-7 0,2-7-8 0,-7 3-5 0,9-1-7 0,-9-2-8 0,0 7-4 16,0-5-7-16,0 3-6 0,5 2-4 15,-5-1-1-15,0 6 1 0,-5-1-1 0,5 0-2 0,0 5-5 0,0-1-2 0,0 3-8 0,0 3-6 0,0 0-8 16,0 0-11-16,0 0-11 0,0 0-11 0,0 0-10 0,0 0-11 0,0 0-5 0,0 3-9 16,0 3 0-16,0-1 0 0,-9-1-2 0,9 2 6 0,0 4 5 0,0-1 5 15,0-4 6-15,0 5 6 0,0-1 11 0,0 3 8 0,0-3 9 0,0 0 5 16,0 1 3-16,0-5-2 0,0 4 2 0,0 1 0 0,0 1-2 0,9-1 1 0,-9-1-1 15,0 0 2-15,5 0 2 0,-5 3-1 0,7-3 3 0,-7 1-1 16,6-1 2-16,-1 0 0 0,4 3 0 0,-2-3 2 0,-7 1 0 0,5-1 1 0,1 0-1 0,2-3 1 16,-8 3-1-16,5 2 1 0,-5-7-1 0,8 2 3 0,-8-2 1 0,0 5 4 31,0-4 4-31,0 1 4 0,0 4 3 0,0-5 3 0,-8-1 4 0,3 5 3 0,5-3 0 16,-8 3 2-16,2 1 1 0,-6-5 1 0,3 4-3 0,-2-3-2 0,4 4-5 15,-7-6-1-15,7 6-4 0,-4-6-4 0,6 8-5 0,-11-9-8 0,11 3-7 0,-8 0-10 16,7-2-9-16,-2 1-9 0,1-1-8 0,7 1-7 0,-5-1-9 0,-1-4-6 15,6 6-11-15,-8-6-6 0,8 5-8 0,0-5-10 0,0 0-7 0,0 0-6 0,0 0-6 16,0 0-4-16,0 0-2 0,0 0-3 0,0 0-6 0,0 0-11 0,0 0-14 16,0 0-19-16,0 0-18 0,0-5-28 0,0-1-34 0,8 2-37 0,-8-1-39 0,6-4-45 15,-1-1-49-15,2 1-11 0,1-3 9 0,4 3 18 0,-5-4 24 0,6-2 31 16,0 0 38-16,-2 0 35 0,5 0 39 0,-4 0 46 0,-1 0 46 0,10-4 47 0,-7 4 63 0</inkml:trace>
  <inkml:trace contextRef="#ctx0" brushRef="#br0" timeOffset="142241.23">12563 18167 102 0,'7'0'189'0,"-7"-6"65"0,5 6 54 0,-5 0 50 0,0-3 46 0,9 3 43 0,-4-6 41 0,0 6 37 0,3 0 35 0,-8-4 31 0,0 4 31 0,0 0-66 0,0 0-122 0,0 0-82 0,0 0-62 0,0 0-41 0,0 0-31 0,0 0-29 0,0 0-28 0,0 0-24 16,0 0-25-16,0 0-17 0,0 0-18 0,0 0-17 0,0 0-15 0,0 0-14 15,0 0-16-15,0 0-10 0,0 4-12 0,-8-4-7 0,8 6-6 0,0-3 0 16,-5 3-2-16,5 3 1 0,-5-3-1 0,5 3 3 0,-9 1-1 16,4-1 0-16,5 1-4 0,-7 0-3 0,7 0-3 0,0-1-6 0,-8 3-4 0,8-5-6 0,0 4-6 15,0-7-4-15,-6 2-5 0,6 3-3 0,0-3-6 0,0-1-1 0,0-5-1 16,6 4 4-16,-6 2 7 0,0-6 5 0,8 0 8 0,-8 4 7 0,7-4 7 15,-7 0 7-15,5 0 6 0,4 0 9 0,-4-4 5 0,0 4 5 0,3 0 7 0,5-6 5 16,-5 2 4-16,-3-1 4 0,8-1 4 0,-7 3 4 0,7-3 5 0,-6 0 5 0,0 2 5 16,0-7 5-16,-2 8 6 0,3-7 4 0,-3 1 5 0,1 3 7 0,2-4 6 15,-8 0 3-15,5 0 4 0,2 6 0 0,-7-5-1 0,8-3 0 0,-8 3-7 16,0 0-5-16,6 0-4 0,-6-1-4 0,0-1-3 0,0 1-4 0,0 1-5 0,0-6-4 16,0 6-5-16,0 0-5 0,0-3-5 0,0 8-29 0,0-7 0 0,0 7 0 15,-6-5 0-15,6 4 0 0,0 1 0 0,0 4 0 0,0 0 0 0,-8-6 0 16,8 6 0-16,0 0 0 0,0 0 0 0,0 0-20 0,-7 0-22 0,7 6 1 0,-5-2 0 15,-3 1 1-15,2 4 3 0,1 1 1 0,-3 4 2 0,3-4 5 0,-2 5 4 16,0 4 7-16,-6-4 8 0,6 6 3 0,1-8 5 0,-1 7 3 0,-4-1 2 16,3-4-1-16,0 6 0 0,3-6-1 15,-3 3 0-15,3-2 0 0,0-2-1 0,-4 0 0 0,4 0 0 0,5-4-2 0,-7 5-5 0,7-6-2 16,-8 1-3-16,8 1-6 0,-6-7-9 0,6 7-5 0,0-2-7 16,0-3-7-16,6-2-5 0,-6 0-9 0,8 1-8 0,-1 0-12 0,-2-1-12 0,4-4-15 0,-4 6-17 0,8-6-17 0,0 0-20 15,0 0-24-15,0-6-25 0,0 6-29 0,0-4-30 0,6-1-52 0,-6-4-60 0,6 5-69 16,-4-2-65-16,4-3-17 0,-5-2 11 0,4 1 22 15,-5 5 32-15,0-5 35 0,6 1 40 0,-4 0 44 0,-10-1 45 0,9-1 50 16,-1 2 48-16,-6-1 62 0,5 1 65 0</inkml:trace>
  <inkml:trace contextRef="#ctx0" brushRef="#br0" timeOffset="142432.09">12987 18304 0 0,'-9'9'17'0,"4"-3"139"0,-2 3 95 0,7-5 69 0,-6 1 57 0,6 1 49 0,0-6 41 0,0 4 37 0,6-4 31 0,1 0 26 0,-2 0 26 0,-5-4 25 0,0 4 26 0,9 0-97 16,-9-6-171-16,0 6-103 0,7 0-71 0,-7-5-42 0,0 5-28 0,5-4-20 0,-5-1-16 0,6 5-11 0,-6-4-7 15,8-2-3-15,-3 2-4 0,3 4-4 0,-3-5-7 0,9-1-7 0,-9 6-8 0,10-3-8 16,-10-3-9-16,9 6-4 0,-1-6-7 0,0 6 1 0,0-4-3 0,1-1-5 16,-2-1-6-16,1 3-10 0,1-1-14 0,-1-8-18 0,-2 12-19 0,4-9-23 15,-1 3-25-15,-4 2-28 0,3-1-29 0,-5 0-41 0,5 1-41 0,-7 4-57 0,1-6-58 16,-1 2-90-16,2-1-99 16,-8 1-38-16,5-2-7 0,-5 0 19 0,0 6 26 0,0-3 39 0,0-8 42 0,-5 7 46 0,5-5 47 0,-8 3 55 0,2 2 56 0,6-7 65 0,-7 8 65 15</inkml:trace>
  <inkml:trace contextRef="#ctx0" brushRef="#br0" timeOffset="142637.01">13200 18094 0 0,'-11'0'1'0,"3"-6"108"0,3 3 95 0,-2 3 68 0,0-7 57 0,0 2 50 0,7-4 48 0,0 3 48 16,7 2 43-16,0-1 44 0,0 1 39 0,-7-1 36 16,0 1 38-16,0 4-66 0,0 0-128 0,0-6-94 0,0 6-78 0,0 0-49 15,0 0-33-15,0 0-33 0,0 0-30 0,0 0-33 0,0 0-29 0,0 0-27 0,0 0-22 0,0 0-43 16,0 6-10-16,0 3 0 0,0-5 0 0,0 5 0 0,0 6 0 0,0-3 0 0,0 2-3 16,-7 5-9-16,7 0 4 0,0-4 4 0,-7 9 7 0,7-3 1 0,0-2-2 15,-7-1-6-15,7 9-11 0,-6-9-15 0,6 1-14 16,-7 2-17-16,7-8-18 0,0 8-20 0,-5-6-26 0,5-2-28 0,0 2-33 0,0-4-38 15,0 4-39-15,0-7-42 16,0 2-41-16,5 0-65 0,-5-1-70 0,7-3-52 0,-7 0-45 0,6-2-1 0,1 1 19 16,0-5 31-16,0 0 39 0,6 0 43 0,-8-5 48 0,1 1 51 0,2-2 52 15,-1 0 55-15,7 3 55 0,-9-9 65 0,0 8 81 0</inkml:trace>
  <inkml:trace contextRef="#ctx0" brushRef="#br0" timeOffset="143084.29">13376 18268 0 0,'0'0'16'0,"0"0"136"0,0 0 83 0,0 0 60 15,-6 6 46-15,6-6 39 0,0 0 35 0,0 0 28 0,0 0 22 0,0 0 20 0,0 0 17 16,0 0 20-16,0 0 18 0,0 0-98 0,0 0-162 0,0 0-91 0,0 0-53 16,0 0-24-16,0-6-10 0,0 6-7 0,0 0-4 0,6 0 2 0,-6 0 4 0,8 0 6 15,-2 6 6-15,-6-6 2 0,7 0 0 0,-2 0-2 0,-5 5-7 0,8-5-4 16,-2 0-7-16,1 0-5 0,-1 0-5 0,-1 0-6 0,2 0-3 0,2 0-10 16,-4 0-4-16,1 0-9 0,6 0-6 0,-3 0-5 0,-2-5-5 0,-2 5-7 0,1-6-7 15,7 6-6-15,-5-3-12 0,4-7-12 0,-5 4-11 0,5 3-13 0,-4-9-13 16,5 8-12-16,-7-6-12 0,7 6-12 0,-5-6-14 0,-3 1-15 0,8 3-17 0,-8-3-15 15,4 3-19-15,-2-3-14 0,-2 0-16 0,1 3-12 0,-1-3-8 0,3 3-8 16,-8-4-6-16,8 5 0 0,-8-4 1 0,0 5 4 0,5-2 7 0,-5-3 7 0,0 3 6 16,0 3 9-16,-5-4 8 0,5 2 15 0,0 1 16 0,0-1 23 0,-8-5 23 15,8 5 27-15,-8 1 28 0,8-1 28 0,-5-5 27 0,5 4 29 0,-6 2 30 0,6-1 30 16,-5-1 35-16,-2-3 31 0,7 5 30 0,-9-1 32 16,9 1 28-16,-5-1 18 0,-2-2 13 0,7 3 7 0,-6-1 5 0,6 0-1 0,0 5 1 0,-5-4-7 15,5 4-14-15,0 0-15 0,0 0-16 0,0 0-19 0,0 0-18 0,0 0-24 0,0 0-21 16,0 0-19-16,0 0-15 0,0 0-58 0,0 0-63 0,0 0 0 0,0 0 0 15,0 0 0-15,-8 4 0 0,8-4 0 0,0 5 0 0,0 4 0 0,-8-2 0 16,8 2 0-16,0 0 0 0,-5 0 0 0,5 6 0 0,0 1 0 0,-6-2 0 16,6 1 0-16,-8 4 0 0,8-4 0 0,0 4 0 0,-5-4 0 0,5 6 0 0,-8-3 0 15,8 3 0-15,0-2 0 0,-7-5 0 0,7 5 0 0,0-3 0 0,-5 2 0 16,5-3-9-16,0 0-146 0,0-5-36 0,-7 4-52 0,7 2-53 0,-7-7-101 16,7 6-116-16,-5-6-78 0,5 1-59 0,-8 1-13 0,3-8 17 0,-3 9 27 0,2-8 37 15,1 0 43-15,-2-4 46 0,-2 0 53 0,4 0 57 0,-2 0 67 0,1 0 71 0,-8-4 87 16,7 0 96-16</inkml:trace>
  <inkml:trace contextRef="#ctx0" brushRef="#br0" timeOffset="173258.31">16249 4695 79 0,'-6'-4'158'0,"6"4"46"0,0-5 31 0,-8-1 25 0,8 3 20 0,-7-4 18 0,7 2 17 0,0 1 14 0,-5-1 11 0,5-1 11 0,0 2 13 0,0-5-70 0,0 4-111 16,5-5-67-16,-5 4-45 0,0-3-16 0,7-1-4 0,-7 5 5 0,8-4 9 15,-2-1 7-15,-6 0 7 0,7-4 4 0,-1 4 7 0,-1 1 4 0,3-6 4 16,0 4 2-16,-3-4-1 0,1 2-6 0,1 3-4 0,-2-5-6 0,4 0-5 16,3 6-11-16,-6-6-11 0,7 0-10 0,-5 5-11 0,4-4-4 0,0 4-6 0,3 1-4 15,-1-3-7-15,-4-2-2 0,4 6-6 0,6-3-1 0,-6 1-4 0,4 1-1 16,3-2 0-16,-3 7-2 0,1-5 0 0,2-1 0 0,6 5-3 0,-2-1 1 16,-1 2-2-16,5-2 0 0,-5 1 0 0,8 1 1 0,2-1 0 0,-2 5-1 0,1 0 2 15,-1-4-2-15,2 8 0 0,-2-4 0 0,8 0 1 0,-8 5-1 0,-6-1-1 0,6 7-1 16,-7-7 0-16,2 7-1 0,-1-1-2 0,-7 3-3 0,1-2-1 0,-6 4-1 15,-2 0-1-15,2-7 1 0,-1 12 2 0,-8-5 3 0,4 0 2 0,-4 4 3 16,-5 2 3-16,0-3 3 0,0 6 1 0,0-3 6 0,0 2 8 0,-5 3 5 16,5-3 6-16,-9 3 4 0,4-4 2 0,-2 5 1 0,-7 1 0 0,8-4-2 15,-6 6-1-15,5-5-2 0,-5 3 1 0,-3-2-2 0,1 2 2 0,4-4-5 16,-3 1-5-16,-8 5-5 0,2-11-3 0,6 5-3 0,-6-4-3 0,-1 5-6 0,1-7-7 16,-2 1-5-16,3-4-5 0,-3 0-7 0,-6 6-7 0,9-12-8 0,-3 6-7 0,-3-5-7 15,3 5-9-15,3-6-12 0,-3 0-13 0,2 1-16 0,6-5-11 0,-5 1-16 16,2 4-9-16,5-5-15 0,-2-1-16 0,0-4-24 0,6 4-29 0,-5-4-34 15,4 0-34-15,8 0-38 0,0 0-38 0,-7 0-5 0,7 0 13 0,0 0 20 0,0-4 25 16,7-5 26-16,-7-1 29 0,8-1 30 16,4 1 31-16,-5-4 39 0,6 0 40 0,0-1 42 0,-2-5 62 0</inkml:trace>
  <inkml:trace contextRef="#ctx0" brushRef="#br0" timeOffset="173511.57">17023 4763 109 0,'8'-4'205'0,"-1"-2"63"16,-7 2 47-16,0-1 42 0,0 5 36 0,0-4 37 0,-7-1 34 0,7-2 32 0,-8 7 30 15,8-3 24-15,0-3 21 0,-5 6-81 0,5 0-137 0,0-5-103 0,0 5-86 16,0 0-43-16,0 0-23 0,0 0-17 0,0 0-16 0,-7 5-17 0,7-5-19 0,0 0-10 15,-7 6-13-15,7-3-5 16,-5 4-2-16,5-2 0 0,-7-1-2 0,-2 5 3 0,4 1-1 0,-1 0 1 0,-1 0-1 0,2 0 1 0,-9 5-3 0,7-1 2 16,-4 5 0-16,3-4 0 0,-5 4-2 0,0-4-1 0,0 6 2 0,0-3-2 15,-1 7 2-15,1-6 1 0,0 1-1 0,2 5 2 0,-4-7 0 0,2 9 0 16,2-9 2-16,-5 7-4 0,5-6 2 0,4 1-2 0,-7 5-2 0,7-7 1 0,2 3-2 16,-1-6-3-16,6 3 1 0,-8-3 0 0,8 5-1 0,0-11 0 0,8 6-2 15,-8-1 0-15,6-4-1 0,6 0-2 0,-3-1-2 0,3 2-1 16,7-2-1-16,-6 0-10 0,14 2-12 0,-9-6-16 0,16 0-20 0,-8-1-29 0,14-4-35 0,-8 6-61 15,12-6-71-15,-5-6-91 0,7 6-98 0,-2-4-39 0,4-1-8 0,5 0 8 16,-9 1 14-16,9-6 24 0,-1-1 33 0,-7 1 36 0,6 1 39 0,-4 0 48 16,-2-7 53-16,1 2 65 0,-8-1 72 0</inkml:trace>
  <inkml:trace contextRef="#ctx0" brushRef="#br0" timeOffset="174499.2">19211 6214 0 0,'-5'5'18'0,"5"-5"131"0,0 0 66 0,-6-5 41 0,-2 5 28 0,8 0 25 0,-5-6 19 0,5 2 16 0,0-1 11 0,0 5 9 0,0-4 9 0,0 4 5 15,0-5 8-15,5 1-108 0,-5 4-170 0,8-6-81 0,-2 0-34 0,-1 2-11 16,3-1-1-16,4-1 0 0,-3 3 4 0,2-3 10 0,1 2 11 0,9-1 13 16,-7 1 9-16,4-1 8 0,1-2 8 0,1 4 3 0,-1 3 3 0,8-6 3 15,-1 6 3-15,0-5-1 0,-6 5 4 0,12 0-2 0,-5 0-2 0,-3 5-6 16,4-5-7-16,4 6-5 0,-5 4-6 0,-1-1-2 0,6 0-6 0,-6 0 0 0,6 6-3 16,-6 1-1-16,5 2-1 0,-2 2-1 0,2 1-3 0,1 2 0 0,-5 7-1 0,5 0-1 15,-4 4 1-15,4 0-1 0,-8 11-2 0,-3-8 1 0,6 8-1 0,-9 4-1 16,3-4 2-16,-9 4-1 0,0 3 0 0,-5-4-2 0,1 7 1 0,-3-7-2 15,-5 7-1-15,0-6-1 0,0 3-2 0,-5-3 1 0,-3 5-2 0,1-5 2 16,-5 5-1-16,0-5 1 0,-2 0-1 0,1 0 1 0,-8-6 1 0,3 6 1 0,-3-4 1 16,2-2 4-16,1 2 1 0,-1-2-1 15,-9-3 1-15,1-2 0 0,4 2 1 0,-4-1 1 0,-6-4 0 0,1 2-2 0,0-2 0 0,-2-1 0 0,-4 0-2 0,-1-4-1 16,0 3-1-16,-9-2-1 0,4 2 0 0,-2-4 2 0,-6-3 5 0,0 2 1 16,1 2-1-16,-1-6 3 0,-1 1 0 0,-5-6 3 0,0 5 0 0,-2-3 5 15,1-3 8 1,-6 3 4-16,7-6 2 0,-8-2 2 0,1 2 2 0,6-6-1 0,-4 7-3 0,-3-7 2 0,1 0 4 0,-1-3 3 0,3 3 1 0,-11-4 3 0,8 2-1 15,3-7-1-15,-3 3-4 16,1-3 1-16,-1 0-1 0,2-3 4 0,-2-4 2 0,0 2-1 0,8 1 5 0,1-7-3 0,-1-2-3 0,5-2 0 0,0 0-2 16,0-4-2-16,9-2-1 0,5 3-1 0,0-13 0 0,-1 7-3 0,13-4-3 0,4-2-6 31,-4-3-2-31,6-1-2 0,2-2-3 0,-1 8 0 0,6-7 0 0,4 6 1 16,-3-1-3-16,5 0 3 0,2 2-1 0,-1 3-2 0,1 1-4 0,-2 4-4 15,8 1-3-15,0 0-4 0,0-2-4 0,0 7-12 0,8-5-12 0,-8 4-18 0,6 0-17 16,1 0-21-16,-1 2-19 0,2 1-25 0,-3-1-26 0,3 2-32 0,2 2-33 15,4 0-34-15,-7 2-31 0,6-2-54 0,1 4-55 0,-2 1-65 0,2-2-66 0,-1 6-13 16,-8-3 10-16,9 3 24 0,-1 0 31 0,-8 0 36 0,11 0 40 0,-11 0 44 16,1 0 49-16,-6 0 47 0,0 0 48 0,7 0 58 0,-7 0 63 0</inkml:trace>
  <inkml:trace contextRef="#ctx0" brushRef="#br0" timeOffset="174832.15">17584 7571 0 0,'12'0'98'0,"2"-4"109"0,-7 4 65 0,-1-5 47 0,-1 1 37 0,4-2 32 0,-9 1 29 0,0 1 24 0,0-1 19 0,0 1 18 0,0-2 17 0,0 0-13 0,0 6-27 0,7 0-108 16,-7 0-157-16,0 0-74 0,0 0-31 0,0 0-15 0,0 0-4 0,0 0-4 15,0 0-4-15,0 0 1 0,0 0 0 0,0 0 2 0,0 0-1 0,0 0-5 16,-7 0-5-16,-2 6-6 0,4-6-9 0,-1 6-8 0,-6 3-6 0,-4-5-7 16,5 7-5-16,-2 2-5 0,-7 3-4 0,-7-2-5 0,8 5-1 0,-7 2-1 0,-1-3 2 15,4 3 2-15,-5-2 4 0,8 1 1 0,-6 5 0 0,8-6-2 0,-3-1 0 16,2 3-2-16,1-2-1 0,2 2-2 0,-2-7 0 0,4-1-2 15,2 8-1-15,-2-6-3 0,8-2-3 0,-6 2-1 0,5-6 0 0,0 7-4 0,2-1 1 16,-3-6 0-16,1 0 1 0,7 6 0 0,0-3 2 0,-5-3 2 0,10 0 2 16,-5 0 3-16,7 7 3 0,1-7 3 0,-3 6 2 0,2-6 2 0,5 6 2 0,1 1 3 15,1-7 3-15,7 6 1 0,-3-6-2 0,3 6-3 0,3 0-8 0,3-6-12 16,-2 7-20-16,9-7-29 0,-2 0-34 0,8 6-39 0,-9-5-40 0,9 5-64 0,-1 0-78 16,1-6-76-16,-8 6-79 0,7 0-27 0,0 0-6 0,-7-7 12 0,-1 6 21 0,-4 1 29 15,-1 1 36-15,-7-7 44 0,10 6 48 0,-19-6 50 0,3 3 53 0,3 1 64 16,-11-8 70-16</inkml:trace>
  <inkml:trace contextRef="#ctx0" brushRef="#br0" timeOffset="175660.73">11912 9302 59 0,'0'9'131'0,"6"-5"39"0,-6 7 26 0,0-7 21 0,0 1 12 0,0 2 13 0,7-4 11 0,-7 3 12 0,5-6 11 0,-10 4 15 0,5 5 17 0,0-4-56 0,-7 1-95 0,7-2-52 15,-6 1-31-15,6 1-7 0,-7-3-2 0,7 4 8 0,-7-4 12 0,0 3 11 16,2-6 13-16,5 5 10 0,-8-5 9 0,3 4 4 0,5-4 4 0,-6 0 1 16,-2 0 3-16,3 0 0 0,-2 0-1 0,-2-4 0 0,4 4-3 0,-1-5-1 0,-1-1-3 15,2 3-3-15,-9-4-4 0,7-2-6 0,-6 0-4 0,7-2-4 0,-7 2-5 16,-1-4-9-16,2-3-5 0,-1 1-7 0,-1-3-8 0,1-3-5 0,0-3-8 15,-5-1-7-15,4-3-8 0,1-2-6 0,0-4-5 0,0-1-7 0,0-5-5 0,-1 6-4 16,2-3-4-16,-2-4-2 0,1 3-2 0,8-1-4 0,-9 0 2 0,9-1-2 16,-3 7-4-16,1-7 1 0,7 1-1 0,0 5-1 0,0-5-3 0,0 5 0 15,0 0-2-15,7-5-2 0,1 3-3 0,-3 2 0 0,9 1-1 0,-1-1 1 0,0-6-1 16,-2 7 0-16,10-7 1 0,-3 7 1 0,3-7 0 0,6 5-1 0,-3 1 0 16,3-4 3-16,5 3-2 0,8 1 0 0,-8 0 3 0,7 4-2 0,7-3 2 15,-7-1 0-15,5 3-2 0,-3 3 1 0,3-2 1 0,11 1-2 0,-11 4-1 0,2-3 1 16,-2 2-1-16,9 7 0 0,-8 0 0 0,2-1-4 0,-2 5-3 0,-5 2-4 15,-1 1-5-15,-7 8-5 0,-1-1-7 0,-2 5-1 0,-5 0 0 0,-4 5-4 16,-6 5-4-16,4 0-11 0,-12 4-19 0,7 5-17 0,-6 2-21 0,1-3-23 0,-8 6-23 16,6 7-24-16,-6-1-22 0,0 3-34 0,-6 1-40 0,6 0-48 0,0 0-56 15,-8 1-49-15,8-1-45 0,-7 0-3 0,2 2 16 0,5-9 29 0,-8 4 31 0,2 2 37 16,6-8 40-16,-5-1 39 0,-3 1 42 0,8-1 46 0,-5-3 49 0,-2-8 53 0,0-4 68 16</inkml:trace>
  <inkml:trace contextRef="#ctx0" brushRef="#br0" timeOffset="175960.66">12504 7646 0 0,'0'-11'62'0,"-7"7"167"0,7-2 87 0,-14 1 58 0,9-4 43 0,0 5 33 0,-8-7 29 0,5 2 27 0,-5-11 21 16,7 5 22-16,-2 1 16 0,-5-2 17 0,13 7 14 0,-5 0-153 0,5-1-248 16,-7 5-114-16,7-4-49 0,0 3-23 0,7-4-11 0,-7 7-4 0,5-9-4 0,-5 8-3 15,8-6-1-15,-3 6-2 0,3-6 3 0,3 5-2 0,-3 1 2 0,5-2 2 16,0 0-1-16,1 3 1 0,-2-3 1 0,1 1 4 0,6 5 1 0,0-4 2 15,-4 4 3-15,4 0 2 0,-1 4 1 0,3-4 1 0,-2 5 1 0,8 1 1 16,-7 3 0-16,4-3 1 0,-3 3-2 0,6 1 0 16,-4-1-2-16,5 6-3 0,-9 0-2 0,8 0 0 0,-2-2-2 0,2 8-2 0,-8-6-2 0,7 3-5 0,-8 1-6 15,9 2-2-15,-14-2-5 0,7 1 2 0,0-1 1 0,-8 5-4 0,2-3-2 0,-9-2-9 16,3-1-10-16,0 3-14 0,-3 3-12 0,-5-4-18 0,-5 0-14 0,-3-2-17 16,0 3-20-16,-3 2-29 0,-2-2-32 0,-2-3-54 0,3 2-57 0,-8 0-65 15,1-2-61-15,-7-3-15 0,8 0 5 0,-9 0 19 0,-1 0 26 0,-4-6 30 0,8 1 31 16,-10-4 37-16,2-6 37 0,-1 0 44 0,1-6 47 0,-7 2 54 0,-1-11 66 15</inkml:trace>
  <inkml:trace contextRef="#ctx0" brushRef="#br0" timeOffset="176850.92">11384 4853 0 0,'0'18'22'0,"-7"-9"144"0,7 7 95 0,-5-7 59 0,5-3 36 0,-8-6 27 0,1 0 19 0,7 0 18 0,-5 0 20 16,5-6 14-16,0-3 18 0,-9 0 15 0,4 2 12 0,0-2-111 0,-3 0-183 0,3 0-109 16,5-3-71-16,-8 3-25 0,2-6-3 0,6 0 6 0,-7 2 5 0,1-3 2 15,6 2 1-15,-8-5 2 0,8-2-1 0,-5 3 2 0,5-3 2 0,0-3-2 16,0 5 3-16,-8-6-1 0,8 1 2 0,8 3-3 0,-8-3 2 0,0-1 1 15,5-4 3-15,3 6 3 0,-2-3 1 0,1 4 2 0,-1-5-1 0,7 9-1 0,0-7 0 16,6 1-1-16,1-1-2 0,-1 5 1 0,2-3-4 0,6 2 0 0,-4 3 0 16,4-6 1-16,6 3-6 0,-1 2-1 0,8-2 0 0,-1 3-4 0,0 3 0 15,0-4 0-15,7 4 1 0,-1 6 0 0,2-1 1 0,-3-1-1 0,2 8 3 0,-2-4-3 16,4 7 1-16,-4 0-1 0,4 7 0 0,-11-4-3 0,10 8 2 0,-9 3-1 16,1-5 2-16,-6 12 0 0,5-7 0 0,-5 5 3 0,7 6-5 0,-13-1 1 15,5 0-2-15,-1 1 1 0,-5 5 5 0,0-2 1 0,1 2 5 0,-1 0 1 16,-7 4 4-16,1-5 1 0,7 5-3 0,-8 0 0 0,1 0-2 0,-1 1 0 15,0-1-3-15,-6 0 0 0,8 1-1 0,-3-7-3 0,-5 6-2 0,6 2-4 0,-6-3-2 16,2-4-4-16,-3 7-4 0,0-8 0 0,-4 2 0 0,5-6-4 0,-7 6-6 16,6-7-10-16,-3-3-20 0,-4 1-22 0,1-3-25 0,1-2-29 0,-7-1-29 0,5-2-25 15,-5 1-26-15,0-4-29 0,0 1-33 0,0-1-35 0,0-1-39 0,0-5-24 16,-5 1-20-16,-2 1-19 0,1-2-15 0,1-4 5 0,-4 5 11 0,2-5 27 0,-4-5 34 16,4 5 33-16,-7-4 34 0,2-2 54 0,0 6 57 0,-3-9 54 0,10 0 50 15,-9-1 39-15,9-1 35 0,-3 1 31 0,-5-4 31 0,13 1 26 0,-6-2 23 0,-1-1 17 16,7-2 15-16,-5 3 22 0,5 0 24 0,-8 0 8 0,8 0-4 0,0 0-9 15,-8 5-13-15,8 1-11 0,-5 0-15 0,5 3 4 0,-6-3 9 0,-1 3 15 0,7-4 16 16,-5 5 13-16,-4 1 14 0,4-1 3 0,-2 1-4 0,1-2-7 0,0 3-7 16,-2-3-6-16,1 0-8 0,2 3-6 0,-3-3-7 0,2 0-7 0,6 6-7 0,-5-4-9 15,-3-1-9-15,8 5-13 0,-5-6-12 0,5 6-12 0,0 0-15 0,0 0-15 16,-7 0-12-16,7 0-13 0,0 0-11 0,0 0-7 0,0 0-10 0,0 0-5 16,0 0-8-16,0 0-8 0,0 0-4 0,0 0-8 0,0 0-8 0,0 0-7 0,0 0-8 15,0 0-7-15,0 0-8 0,0 0 1 0,0 0-3 0,7 0 4 0,-2 6-1 16,-5-1 3-16,8-1 2 0,-8 8 3 0,5-3 4 0,1 0 7 0,2 1 2 0,4 4 6 15,-4 2 6-15,4-1 6 0,0-2 5 0,-3 2 4 0,3-4 0 0,-1 2-1 16,5 2-1-16,-4 0-2 0,0 0-1 0,3-2-4 0,4 2-2 0,-14-3-3 16,15 3 1-16,-13-6 0 0,5 4 2 0,2-2 1 15,-1-1 1-15,-1-1 2 0,-3 1 3 0,2-1 1 0,1-4 3 0,-3 1 0 0,-2-2 6 16,4-4 1-16,-3 5 6 0,-3-5 1 0,8-5 2 0,-6 1 0 0,0-2-1 0,6 1-7 16,-6-4-5-16,6-5-18 0,-7 3-24 0,7-4-41 0,0-4-45 0,-7 1-63 15,6-3-67-15,2 2-128 0,-7-5-160 0,6-1-72 0,1 1-30 0,4-6-5 0,-4 0 10 0,-2-4 21 16,7 4 28-16,-6-4 40 0,8-3 46 0,-2 1 59 0,-1 2 65 0,-4-4 74 15,6 7 77-15,-1-3 106 0,2 6 103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5-09-29T04:53:35.0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13976 5183 0 0,'6'-4'48'0,"-6"0"36"0,0-1 28 0,0-1 30 0,0 2 35 0,0 4 31 0,0-6 32 0,0 1 26 0,0 1 23 0,0-2 26 16,0 6 22-16,-6-5-19 0,6 1-40 0,0 4-23 0,-7-5-7 15,1 1-12-15,6-2-7 0,-8 2-18 0,3-1-18 0,0-1-17 0,5 6-19 0,-8-4-10 16,2-2-6-16,-1 1-6 0,-1 1-6 0,3-1-9 0,-2 1-6 0,0-2-8 15,2 6-6-15,-2-3-9 0,1-3-7 0,-2 6-11 0,8-6-10 0,-6 3-5 16,-1 3-6-16,2 0-6 0,5-6-6 0,-8 6-8 0,2 0-6 0,6-6-7 0,-5 6-4 16,-3 0-8-16,3 0-6 0,-2 0-4 0,-2 6-5 0,4-6-3 0,-1 0-2 15,-7 6 0-15,0-3-2 0,6 3-1 0,-12 0 3 0,6 3 1 0,-1 0 0 0,-6 0 3 16,8 1 0-16,-8 1 1 0,7 3 4 0,-5 0 1 0,-3 1 3 0,2 1 1 16,0-3 3-16,-2 7-2 15,2-5 1-15,7 4-2 0,-9-4-2 0,3 6-2 0,-3-3-1 0,1 1-2 0,2 2 0 0,5-3-4 0,-7 6 0 0,0-3-1 0,0 3 2 16,9 1-3-16,-10-1-2 0,3 1 1 0,-3 3 1 0,2 2 0 0,6 0 2 15,-5-2 1-15,-3 2 0 0,2 4 3 0,-1-4 2 0,0 3 0 0,-1 2 3 0,3-6 1 16,-3 5 0-16,2 0 2 0,-1-4 1 0,1 4 1 0,1-1 1 0,-8 1 0 16,5 2-1-16,1-3-1 0,2 1 0 0,5 2-1 0,-7-3 0 0,1 5 0 15,-2-2-4-15,10 3 1 0,-10-5-1 0,3 5-2 0,2 1-2 0,5-7 0 16,-1 7-1-16,-9-1 2 0,9-2 3 0,4 3-1 16,-4 0 0-16,-2-1-1 0,9 4 1 0,-8-9-2 0,6 7 0 0,0-4-1 0,-6 3 1 0,13 3 2 0,-7-2 1 15,1-4 1-15,6 3 0 0,-7-1 1 0,7 1 0 0,0 3 1 0,0-4 0 16,0 5 2-16,7-5-1 0,-7 0 3 0,0 6 1 0,6-7 1 0,1 1 0 15,-1 6 2-15,1-6-3 0,0-1 2 0,0 2-1 0,6-7-1 0,-8 6 0 0,9 1-1 16,-2-1 0-16,2 0 1 0,-1 1-1 0,1-1 1 0,-2-5 0 0,7 4 1 16,1 3-2-16,-1-4 1 0,0 2 0 0,2 1-1 0,-2-6 0 0,7 5 1 15,-8-5 2-15,9 5 2 0,1-5 2 0,-4 0 0 0,8 2-2 0,-4-3 2 16,4 1 1-16,-5 2-2 0,5-3 3 0,-1-3 1 0,3 4-2 0,-8-6 2 0,14 8-4 16,-9-3 1-16,1-3-4 0,2 5 0 0,3-8-3 0,-3 4-2 0,6-3-2 15,-3 2 1-15,2-1-4 0,0-4 1 0,1-1 0 0,0 1 0 0,-1-6 0 16,0 5 2-16,1-9 0 0,-3 0 1 0,2 0 3 0,1 0 1 0,-1-12 0 0,6 9 2 15,-5-8 0-15,-1 1 2 0,0-5 2 0,0 0 2 0,7-5-3 0,-2 5 1 16,-3-10 0 0,5 4 0-16,-1-3 2 0,-5 0 1 0,4-6 4 0,-4 6 5 0,5-7 3 0,-6 1 4 0,-7 1 4 0,8 0 5 0,-1-7 3 0,-2 7 1 0,-3-5 4 31,6-2 2-31,-3 3 3 0,2-1 0 0,-5-7 5 0,5 7-2 0,-1-6-5 16,1-3-1-16,-5 2-3 0,5-2-1 0,-7-2-5 0,2 2-2 0,-3-8-3 15,1 2-2-15,-5 1-3 0,5-3-3 0,-6-2-3 0,8-1-4 0,-10 0-2 0,3-6-1 16,6 2-3-16,-6-6-2 0,-3 0 0 0,10 0-1 0,-8-5-2 0,0 5 3 15,5-3 1-15,-4-2 1 0,-6 5 4 0,3-5 3 0,-4 1 7 0,0-1 6 16,0-1 6-16,-1 3 3 0,-6-3 1 0,0 1 3 0,-8-4 0 0,4 0 2 16,-4 3-1-16,2-3 3 0,-7 0-2 0,0-2-2 0,-7 2-1 0,2 0-5 0,-4-1-4 15,-1 1-7-15,-3-1-8 0,-8 0-23 0,-5 5 0 0,6-4 0 16,-5 3 0-16,-1-3 0 0,-6 4 0 0,5 5 0 0,-6-3 0 0,1 3 0 16,-2 0 0-16,2 4 0 0,1 0 0 0,-1 2 0 0,5 0 0 0,-6 4 0 0,1-1 0 15,-3 1 0-15,12-1 0 0,-11 3 0 0,2-4 0 0,-3 3 0 0,4 4 0 16,-9-5 0-16,1-1 0 0,0 1 0 0,1 6 0 0,-1-2-1 0,-6-3-4 15,5 7 1-15,-4-3-1 0,-4 5-4 0,-3 0-2 0,5 0 1 0,-6 4 0 0,-1 1 1 16,-5 5-1-16,0-2 3 0,0 3-1 0,-2-3 1 0,1 6-2 0,-4 2 0 16,3-2 2-16,1 0 0 0,-6 5 2 0,7 1 0 0,6-6 1 0,-6 9 0 15,5-3-1-15,0 3-3 0,9 3-4 0,-4-3-3 0,4 1-10 0,6 5-8 16,5 0-12-16,1 5-19 0,-3 1-20 0,12-3-28 0,2 3-30 0,-6 3-32 16,9 7-30-16,4-2-37 0,-6 1-39 0,9 5-67 0,-4-2-82 0,1 8-79 15,9-3-74-15,-8 6-18 0,7 2 10 0,6-3 23 0,-7 7 37 0,7-6 43 0,0 4 46 0,0-3 49 16,7 1 48-16,-1-3 54 0,2 2 55 0,-3-6 70 0,8-6 76 0</inkml:trace>
  <inkml:trace contextRef="#ctx0" brushRef="#br0" timeOffset="1383.1">19745 3663 55 0,'-10'0'105'0,"-4"0"35"0,-1 0 32 0,-4 0 29 0,7 0 28 0,-2 0 29 0,1-3 27 0,0 3 27 0,0-6 28 0,7 1 13 0,-6 5 9 0,3-4-25 0,-2-2-43 0,4 2-30 0,7-1-21 15,-6 1-16-15,-1-1-15 0,7-1-14 0,-8 2-13 0,8-2-15 0,0 1-13 0,0 1-16 16,0 4-15-16,0-5-17 0,0 1-18 0,0-2-13 0,0 1-14 0,8 1-7 16,-8-1-11-16,0 1-6 0,7-2-9 0,-7 0-3 0,6 2-3 0,1 4-2 15,-7-5-1-15,11 1-1 0,-2-2-3 0,-2 1 1 0,-2 5-3 0,8-4 0 16,1 4-3-16,-9-5 0 0,8 5 2 0,1 0-3 0,-2 0 2 0,2 0-1 0,6 0-2 16,-6 0 1-16,-4 5-1 0,11-1-1 0,-8 1 0 0,6 1-3 0,-1 3 1 15,3 1-2-15,-7 0-2 0,4 4-1 0,-2-4-5 0,2 10-1 0,-4-5-2 0,-2 4-3 16,-1-1 2-16,5 3-2 0,-5 4-4 0,-3-1-8 0,4 4-3 0,-12-3-6 15,8 4-3-15,-3 5-2 0,-5-3-3 0,7-3-1 0,-7 7 0 0,0-7 0 16,-7 2 2-16,7-6-1 0,-5 1-2 0,5-1 2 16,-8-3 7-16,8-2 6 0,-7-1 8 0,2-2 5 0,5-1 6 0,-8-6 4 0,2 6 3 0,6-9 7 0,-5 3 0 15,-3-3 7-15,8-3 3 0,-8 3 8 0,8-6 9 0,0 4 11 0,-5-4 11 16,5 0 7-16,0 0 8 0,-6 0 8 0,6 0 5 0,-7-4 10 0,2 4 3 16,5-6 5-16,-9 3 0 0,4-9 0 0,5 9 2 0,-7-9-4 0,1 3-7 0,1-4-8 15,5-2-13-15,-9 0-8 0,9-6-11 0,-7 3-8 0,7-7-9 0,0 1-7 16,-5-6-6-16,5 2-6 0,5-8-1 0,-5 7-4 0,0 0-4 0,7-5-4 15,-7 4-3-15,9 6 0 0,-9-4-2 0,5 3 1 0,1 1-2 0,1 3 0 16,-2 2-1-16,4-2-3 0,-4 7-2 0,8 0-3 0,-8 0-2 0,3-2-2 16,5 7-2-16,1 0-2 0,-2 3 2 0,-4-3-3 0,4 4 0 0,8 1-11 0,-7-2-14 15,5 6-20-15,-4 0-21 0,4 0-19 0,3 0-19 0,-8 0-27 0,8 6-27 16,-4-2-35-16,-2 5-33 0,4-4-54 0,-6 5-53 0,0-1-86 0,5 2-93 0,-10 4-27 16,5-6 5-16,0 5 25 0,-6-3 33 0,0 4 36 0,-7-6 39 0,5 1 42 0,-5-1 46 15,0 0 48 1,0-3 51-16,0 4 58 0,0-5 63 0</inkml:trace>
  <inkml:trace contextRef="#ctx0" brushRef="#br0" timeOffset="2129.21">20424 3898 14 0,'6'-4'132'0,"2"4"74"0,-3-5 52 0,3 1 36 0,-3-1 29 0,0-5 25 0,4 4 25 0,-9-3 27 0,5 0 29 0,-5-1 29 0,7-1 29 0,-7 1-17 0,8 5-49 0,-8-4-84 0,5-1-99 0,-5 1-50 15,0 0-18-15,7 2-6 0,-7-2 2 0,0 4-1 0,0-5-4 0,0 5-8 16,-7 1-13-16,7-1-13 0,0 5-15 0,-5-4-17 0,5-2-20 0,-8 6-20 0,1-6-20 15,7 6-17-15,-5 0-13 0,-4 0-10 0,-1 0-7 0,2 6-4 0,-5-6-8 16,7 6-4-16,-7-2-3 0,0 5-4 0,0-4 0 0,-8 5 0 0,8-1 0 16,2 7 6-16,-9-7 4 0,6 6 2 0,-4-1 2 0,4 7 1 15,1-8-2-15,-8 8-1 0,9-2-7 0,0 0-5 0,-3-5 0 0,10 11-6 0,-9-10-1 16,9 6-3-16,-10-3-5 0,15 1-4 0,-6 2-4 0,0-6-3 0,6-2-3 0,0 8 0 31,-5-7 1-31,5 0 4 0,5 0 7 0,-5-2 3 0,6 3 6 0,-6-8 3 16,6 4 8-16,1-1 3 0,1-1 5 0,-3 3 8 0,9-9 7 0,-9 3 10 15,10-2 8-15,-3-4 6 0,0 5 3 0,2-5 7 0,6-5 9 0,-6 5 6 0,4-4 11 16,3-5 6-16,-2 3 11 0,-1-3 4 0,3-3 7 0,-2-3 1 0,1 2 2 16,-1-2-1-16,-1 0-3 0,3-4-2 0,-1-1 0 0,0-4-4 0,-1 5-3 0,2-6-5 15,-10 1-7-15,9-1-5 0,-7 1-9 0,1-6-5 0,4 2-7 0,-4-2-3 16,-2 0-5-16,-4 2-1 0,5-3-1 0,-2 2-1 0,-4-5-1 0,7 6-4 16,-8-8-1-16,1 8 0 0,-7-7-1 0,5 6-1 0,4-4-2 0,-9 3-3 0,0 0-1 15,-9 5 0-15,9 1 0 0,-5-1-3 0,-2 1-4 0,7 6-2 0,-6 2 1 16,1-2-2-16,-4 3 0 0,2 6-1 0,2-7 0 0,5 5-1 0,-6 7 2 15,-2-1 0-15,8-4-5 0,-5 9-3 0,5-4-6 0,0 4-5 0,0 0-3 0,0 0-2 16,-8 0 2-16,8 4 0 0,-7 1 1 0,7 4 1 0,-5 1-2 0,5-1-1 16,-7 6 0-16,0 0-1 0,2 4 6 0,-3 2 3 0,3-3 9 0,5 3 4 15,-8 3 7-15,8-5 3 0,-6 2 1 0,1 3-1 0,5 0 1 0,0 1 0 16,-8-7-2-16,8 7 2 0,0 5 0 0,-8-6-1 0,8 0 0 0,0 1 0 0,0-1-3 16,0 4 3-16,0 2-2 0,0-6 1 0,0 7-2 0,0-6-4 0,0 2 0 15,0 4-2-15,0-7-3 0,8 6-2 0,-8-8-1 0,8 5 0 16,-8-5-3-16,11-2 0 0,-3 5-1 0,-3-10-1 0,3 4-1 0,4-8-1 0,0 2 1 0,3-3 3 15,-2 1 1-15,5-2 3 0,-4-3 4 0,4-2 2 0,3 1 3 0,-2-5 4 16,1 0 1-16,0-5 6 0,0 1 5 0,-1-2 5 0,0-3 5 0,1-2 4 16,-1-3 6-16,2 0 4 0,-3-2 3 0,1-2 5 0,-6-3 3 0,8 2 5 15,-9-5 1-15,2-1 0 0,-1 1-1 0,1-1-1 0,-4-4-1 0,3-1-3 0,-5 2-3 16,5-2-7-16,-7 2-2 0,2-8-3 0,-3 8-1 0,2-6-4 0,-1 4-7 16,-6-4-2-16,7 4-2 0,-7 0 3 0,0 2 0 0,0 4-2 0,-7-1-4 15,7 5-1-15,-6 1-2 0,-1 4-3 0,2 0-2 0,-3 6-7 0,2-1-6 0,1 4-3 16,-11 3-3-16,11 3-6 0,-3-6-5 0,3 12-6 0,0-6-5 0,-9 3 0 15,7 9 0-15,1-3 1 0,-1 5 0 0,0 0 1 0,0 7 5 0,2-2 3 16,-3 1 2-16,3 9 5 0,-3-5-3 0,2 6 4 0,-1-2 4 0,2 2 3 0,5 0 0 16,0-2 0-16,-9-4 2 0,9 6 0 0,0-6-3 0,9 1 0 0,-9-1-1 15,5 1-1-15,-5-6-5 0,7 7-1 0,-1-7-4 0,2-1-6 0,-3 3-10 0,3-2-13 16,-3 2-14-16,9-7-19 0,-7 5-17 0,-1-3-19 0,6-2-19 0,-3 0-25 16,-4-5-24-16,8 2-23 0,-8 4-24 0,3-11-29 0,5 5-33 0,-13-3-49 15,14-2-58-15,-9 1-44 0,-5-5-39 0,7 6 2 0,-7-6 17 0,6 0 28 0,-6 0 32 16,0-6 35-16,0 6 40 0,0-5 39 0,-6 1 38 0,6-6 46 0,-7 5 48 0,2 1 56 15,-3-7 74-15</inkml:trace>
  <inkml:trace contextRef="#ctx0" brushRef="#br0" timeOffset="2303.9">20946 3977 0 0,'-13'-6'1'0,"-8"6"106"0,2-4 76 0,-1-1 54 0,1-1 49 0,6 6 43 0,-6-3 45 0,4-3 41 0,3 2 42 0,5-1 34 0,2 5 31 0,-11-4 28 0,16-1 23 16,-5 5-73-16,-1-7-132 0,6 7-72 0,0 0-45 0,0 0-30 0,0 0-24 16,0-4-26-16,0-1-30 0,6 5-26 0,-6-5-24 0,5 5-18 0,-5-4-13 15,8-2-9-15,5 2-6 0,-6-1-8 0,5 1-11 0,3-1-8 0,-2-5-14 16,-2 4-5-16,10 1-8 0,-3 1-13 0,-4-2-14 0,12 3-25 0,-5-3-28 0,-2 2-37 15,-1-1-42-15,3 5-58 0,-2 0-66 0,1-6-106 0,-6 6-122 0,4 0-52 16,3 0-13-16,-2 0 5 0,-7 0 15 0,1 0 31 0,1-3 36 0,-1 3 45 0,-2-7 50 0,-3-2 56 16,4 4 58-16,-3-5 68 0,-4 1 71 0</inkml:trace>
  <inkml:trace contextRef="#ctx0" brushRef="#br0" timeOffset="2525.21">21368 4211 0 0,'0'15'28'0,"-6"-6"139"15,6 1 64-15,-6 1 40 0,6-7 23 0,0-4 22 0,-7 6 19 0,7-12 30 0,0-3 34 16,-8-7 33-16,8 11 30 0,0 1 31 0,0-1 31 0,0 5-98 0,-5 0-169 16,5 0-67-16,0 0-11 0,0-4 7 0,-7 4 16 0,7 0 11 0,0-6 8 15,0 6-9-15,0-3-20 0,0 3-17 0,0 0-16 0,0-6-19 0,7 6-20 0,-7-6-21 16,0 3-24-16,5 3-22 0,3-6-20 16,-1-4-13-16,5 5-14 0,-5-1-11 0,6-1-7 0,0 1-16 0,-2 1-15 0,10-5-24 0,-8 4-25 0,8-3-29 15,-10 4-31-15,10 1-39 0,-2-2-40 0,-6 2-83 0,7-1-103 0,-1 1-82 0,-6-1-67 16,5-1-23-16,-4 2 2 0,-1-7 20 0,1 7 29 0,-2-5 41 0,2-1 44 15,-9-4 49-15,10-2 51 0,-10-3 59 0,4 5 60 0,-4-13 80 0,-5 9 87 0</inkml:trace>
  <inkml:trace contextRef="#ctx0" brushRef="#br0" timeOffset="2969.29">21681 3737 85 0,'-8'-4'144'0,"3"-1"37"0,5 1 29 0,0-2 30 15,0 0 28-15,0-3 31 0,0 4 30 0,-6-5 31 0,6 6 30 0,0-1 31 16,-8-4 27-16,8 2-57 0,0 4-110 0,-5-8-47 0,5 7-13 0,-7-6-9 0,7 5-2 16,0-4-7-16,0 3-7 0,-6 2-12 0,6-7-13 0,0 7-10 0,6-1-14 0,-6 1-12 15,0-2-12-15,0-3-12 0,7 4-10 0,-7 1-9 0,5-8-8 0,3 8-9 16,-8-1-8-16,6 1-6 0,-1-7-7 0,10 7-7 0,-10-1-7 0,4 1-5 16,1-2-7-16,3 6-3 0,1-6-5 0,-1 6-2 0,0 0-8 0,0 0-2 15,6 6-2-15,-4-6-3 0,-3 10 1 0,0-5-1 0,9 4-2 0,-8 1-2 16,1 5-2-16,-2 0-1 0,-1 0-1 0,5-2 0 0,-5 8-2 0,2-3-2 0,-5 3-7 15,4-2-6-15,-6 5-10 0,2-3-11 0,-3 3-13 0,3 1-7 0,-8 3-6 16,0-4-4-16,0 0-4 0,0 7-2 0,0-7-1 0,0 1 0 0,-8-7 1 16,8 2 8-16,-5-1 7 0,-3-4 14 0,8 0 11 0,-6-6 13 0,1 1 18 0,5 1 8 15,-7-7 11-15,-1 2 8 0,2-2 8 0,6-4 7 0,-7 5 5 0,1-1 2 16,1-4 1-16,5 0 0 0,-8 0-1 0,0 0-1 0,3 0-1 0,-1 0 0 16,-1-4 3-16,2 4 4 0,5-5 3 0,-9 1 5 0,4-2 3 0,-2 2 2 15,1-7 0-15,1 1 2 0,5 1 3 0,-9-2-1 0,2-2 0 0,7-2-2 16,-5-6 0-16,5 3 0 0,-7-2-3 0,7 0-6 0,0-5-8 0,0 1-9 0,0-3-11 15,0-4-10-15,7 6-5 0,-2-4-8 0,2 1-6 0,2-2-4 0,-4 0-4 16,8 2-3-16,-8 3-5 0,9 5-4 0,-1-5-7 0,0 12-8 0,0-2-11 0,-7 0-12 16,7 6-17-16,2-1-18 0,-4 5-21 0,10-1-30 0,-8 6-28 0,5-4-36 15,-4 4-31-15,4 0-71 0,3 4-82 0,-3-4-78 0,3 6-69 0,-2-1-19 0,1-1 8 16,-8 2 24-16,8 3 32 0,-6-3 39 0,5-2 41 0,-12-4 47 0,6 5 49 0,1-1 50 16,-9-4 53-16,2 0 69 0,-1 0 77 0</inkml:trace>
  <inkml:trace contextRef="#ctx0" brushRef="#br0" timeOffset="3670.93">22312 3635 0 0,'-5'4'40'0,"-3"-4"155"0,8 0 85 0,-5-4 55 0,5 4 41 0,-7-5 29 0,7 1 26 0,0-1 23 0,-9-1 24 0,9 2 27 15,0-2 30-15,0 6 30 0,0 0 27 0,0 0-121 16,0 0-210-16,0 0-102 0,0 0-50 0,-5-5-20 0,5 5-10 0,0 0-9 0,0 0-7 0,0 0-14 0,0 0-10 16,0 0-15-16,0 0-22 0,0 0-15 0,0 0-12 0,0 0-10 0,0 5-3 15,-6 1-4-15,6-6-7 0,0 4 1 0,0 2 1 0,0-1 6 0,0 4 9 16,0-5 8-16,0 2 6 0,0 3 6 0,0-3 4 0,0 4 3 0,0-5-2 0,0 4 0 15,0-5 1-15,6 6-3 0,-6-5 1 0,0 4-1 0,5-3 2 0,4 0 2 16,-2 3 0-16,-7-5 1 0,13 1 1 0,-8 5 0 0,1-10 1 0,7 5 1 16,-6-1 1-16,7 1 2 0,-1 2 4 0,0-7 3 0,0 4 2 0,0-4 0 15,1 0 0-15,-4 0-3 0,4-4 2 0,1 4 3 0,-3-7 4 0,-5 2 9 0,6 1 7 16,0-1 8-16,-7 1 10 0,-1-7 8 0,11 7 4 0,-11-5 6 0,-5 3 6 16,6-3 1-16,1-2 6 0,-7-3 4 0,5 5-1 0,-5-3-2 0,0-2-5 0,-5 4-9 15,5-3-7-15,-7 2-10 0,7-4-12 0,-6 6-8 0,1-6-7 0,-11 6-9 16,11-1-8-16,-1 0-5 0,-7 1-7 0,5 3-3 0,-4 1-4 0,0 1-1 15,-3-1-2-15,1 1-1 0,9 4-3 0,-8 0 0 0,0 4-3 0,0-4 0 16,-1 5 0-16,9-1-2 0,-8 7-2 0,-1-2 2 0,7-5 0 0,-6 12 2 0,7-7 1 16,-7 6-3-16,8-1 2 0,-2 2-2 0,-7-2 1 0,8 0-3 0,-1 0-3 15,2 2-2-15,-9-1 0 0,7 0 0 0,1 4-1 0,-1-5 1 0,1 1 0 0,6 1-1 16,-8-3 0-16,8 2 0 0,-5-1 0 0,5 2 0 0,0-1 2 0,0-2 1 16,0 1 5-16,5-2 2 0,-5 1 1 0,8 2 4 0,-2-6 0 0,1 7 0 15,-1-7 2-15,7 0 1 16,-5 2 0-16,4-1 5 0,-1-1 0 0,10 2 2 0,-8-3 1 0,6-2-2 15,2-1 0-15,-3 4-2 0,3-9-1 0,6 7-7 0,-8-4-11 0,6-3-3 0,-6 0 2 0,8 0 0 0,-1 0 3 0,0-3 2 0,0-4-1 16,6 2 5-16,-6 1 0 0,-7-1 4 0,8-5 4 0,1 1 5 0,-5 0 5 0,-2-7 9 16,-1 2 16-16,-1 4 7 0,-7-11 6 0,3 7 4 0,-3 0 7 0,0-7 6 15,1 7 8-15,-5-5 8 0,-2 1 9 0,-1-3 11 0,3 2 12 0,0-2 2 16,-8 8 0-16,0-7-6 0,0 1 1 0,0 4-4 0,0-4-3 0,-8 4-5 16,8-6-7-16,-8 8-9 0,3-2-10 0,-1 0-9 0,-2 6-14 0,3-6-14 0,-3 6-13 15,-4-3-7-15,5 3-1 0,-5 5-2 0,4-7-5 0,3 7-4 0,-9 4-5 31,9 0-5-31,-11 0-2 0,11 0-3 0,-8 4 0 0,8 1 0 0,-11 1-2 0,11-2 3 16,-6 5-1-16,3 3 1 0,-5-3-1 0,6 6 0 0,1-2 2 0,-7-2 2 16,5 4 1-16,3-2 1 0,-1 2 1 0,-2 1 1 0,3-2 1 0,-3-4 0 15,1 5 1-15,7 0 2 0,0-2 1 0,-6 2 2 0,6-1 0 0,0 2 2 0,-6 3-1 16,6-5 2-16,0 2-1 0,6 2 2 0,-6-3 2 0,0 6 0 0,6-2-1 16,-6-5 2-16,7 6-1 0,1-5-4 0,-3-1-5 0,3 2-5 0,3-2-8 0,4 0-17 15,-9 0-18-15,7 2-13 0,0-7-8 0,0 1-10 0,-2-1-10 0,10 2-14 16,-8-1-16-16,1-5-16 0,5-1-17 0,1 1-19 0,-8-1-20 0,7 2-31 15,-6-6-34-15,6 0-65 0,-3 0-86 0,2 0-41 0,-4-6-25 0,-2 2 4 16,1-1 15-16,1 1 26 0,-2-7 30 0,2 1 32 0,-1 1 35 0,-8-6 39 0,4 0 42 16,-4 0 49-16,0-4 55 0,3-5 78 0,-3 3 79 0</inkml:trace>
  <inkml:trace contextRef="#ctx0" brushRef="#br0" timeOffset="4067.16">22989 3654 0 0,'-13'0'19'0,"8"0"134"0,-2-5 70 0,-7 5 49 0,8-4 38 0,-1-2 35 0,7 2 36 0,-5-5 31 0,5-12 32 0,0 7 29 0,0 4 32 0,0 1 32 0,0 4 34 0,0 5-90 0,0 0-162 0,0 0-76 0,0-4-34 15,0 4-17-15,5-6-10 0,-5 6-12 0,7 0-11 0,-7-6-9 0,6 6-8 16,1-4-7-16,0-1-13 0,5 5-13 0,-5-4-19 0,7 4-14 0,-1-6-20 0,-8 6-9 16,9 0-6-16,-1 0-5 0,-8 0-2 0,11 6 0 0,-11-2-5 0,8 1-3 15,-7 5-7-15,7 0-2 0,-6-1-5 0,0 2-1 0,0 2-2 0,-2 2-2 16,3 5 2-16,3-6-1 0,-11 12-1 0,8-7-1 0,-3 5-1 0,2 0-2 0,-7 0-2 16,8 7-5-16,-2-6-5 0,-6 2-1 0,6 4-4 0,-6 2-3 0,7-8 0 15,-2 4-2-15,3 1 1 0,-8-7-2 0,6 3-1 0,1-3 1 0,-1-2 0 16,-1-3 0-16,2-3 1 0,2 0 1 0,-4-5 5 0,2 5 2 0,-1-6 3 15,0-4 3-15,-6 5 3 0,7-4 6 0,-7-6 7 0,8 0 5 16,-8 3 12-16,0-3 9 0,0 0 12 0,5-3 6 0,-5 3 7 0,6-6 3 0,-6 0 5 0,8 2 4 16,-3-7 1-16,-5 4 4 0,8-8-69 0,-1 0-10 0,-2 0 0 0,2-4 0 15,0-2 0-15,-2-3 0 0,3-1 0 0,-2-3 0 0,1-2 0 0,-1 1 0 16,-1-5 0-16,11 0 0 0,-11 0 0 0,2 4 0 0,4-3 0 0,-2 2 0 16,-2 7 0-16,-2 0 0 0,1 0 0 0,2 3 0 0,-3 7 0 0,-5 5 0 0,8-2 0 15,-8 7 0-15,0-2 0 0,0 6 0 0,0 0 0 0,0 0 0 16,0 0 0-16,0 0 0 0,0 0 0 0,0 0 0 0,0 0 0 0,0 0 0 0,0 0 0 15,0 0-105-15,0 0-94 0,-8 6-20 0,8-2-12 0,0 2-16 0,-5-1-19 16,5 4-23-16,0 1-26 0,0-1-50 0,0 7-59 0,-8-7-66 0,8 6-71 0,0 3-8 16,-6-2 17-16,6-2 35 0,-5 1 41 0,5 1 34 0,-7-7 29 0,-2 0 41 15,4 1 38-15,-1-5 48 0,-1-5 49 0,2 0 66 0,-4 0 71 16</inkml:trace>
  <inkml:trace contextRef="#ctx0" brushRef="#br0" timeOffset="4544.33">23973 3639 18 0,'0'-4'47'0,"0"-1"18"0,0 1 21 0,0-1 24 0,-7-1 30 0,7-4 32 0,0 5 35 0,-5-4 33 0,5 5 31 0,-8-7 12 0,8 2-1 0,0-1 1 0,-5 0 3 0,-3 1 7 16,8-2 15-16,-6 2 5 0,1-1 3 0,5 1-7 0,-7-1-13 0,7 5-22 16,-9-5-21-16,9 5-19 0,-5-4-14 0,5 3-8 0,0 2-9 0,0-2-7 15,-7-3-9-15,7 3-11 0,0 2-9 0,-6-1-11 16,6 0-14-16,0 1-10 0,-5-2-9 0,5 2-6 0,0-1-3 0,0 1-6 0,0-2-13 0,0 6-10 0,-9-6-13 15,9 6-11-15,0 0-12 0,0 0-13 0,0 0-16 0,0 0-9 0,0 0-14 16,-7 0-7-16,7 6-4 0,-5-6-6 0,-1 6-1 0,-1 3-2 0,1-5 0 0,-7 11 0 31,6-6 2-31,-5 6 1 0,-3 6 3 0,2-8 4 0,2 11 6 0,-4-3 3 16,3 3 3-16,0-4 2 0,4 4-1 0,-5 0-1 0,7 0-5 0,-1 7 1 16,-7-7-2-16,9 6-2 0,5-2-1 0,-8 2 1 0,8 3-4 0,-5-2 0 15,5-4 0-15,5 4 1 0,-5-1 0 0,8-2-2 0,-3 2-1 0,3-6-7 0,-2 1-2 16,7-1-9-16,0 1-10 0,0-7-11 0,0 6-15 0,8-3-13 0,-10-2-14 15,9-4-16-15,0 6-21 0,0-8-27 0,-1 7-29 0,2-5-31 0,2 4-30 0,-2-4-57 16,-2 0-64-16,1 0-74 0,-1-7-68 0,2 6-19 0,-2-2 10 0,0-3 21 16,-7-3 26-16,9-2 34 0,-10 1 36 0,5-5 44 0,-4 0 44 0,-6 0 49 0,0-5 49 15,2 1 63-15,-1-8 70 0</inkml:trace>
  <inkml:trace contextRef="#ctx0" brushRef="#br0" timeOffset="5181.17">23929 3712 41 0,'0'0'120'0,"0"0"41"0,0 0 31 0,0-3 29 0,-7-3 30 0,7 1 31 0,-9 5 33 0,9-4 31 0,-5 4 29 0,5-6 26 0,-7 6 26 0,7-4-40 0,0 4-85 15,0 0-50-15,0 0-38 0,0 0-19 0,0 0-5 0,0 0-11 16,0 0-15-16,0 0-15 0,0 0-19 0,0 0-16 0,0 0-10 0,0-5-10 0,0 5-6 0,0-4-5 16,0 4-3-16,0 0-3 0,0 0-1 0,0 0-2 0,7-5-1 0,-7 5-2 15,0 0-1-15,5-7-3 0,-5 4-3 0,9 3-1 0,-9-6-3 0,7 1-4 0,-2 1-3 16,1-2-7-16,7 2-7 0,-5-5-5 0,-3 4-8 0,2 5-5 16,0-6-6-16,-2 2-3 0,2-2-2 0,1 6-2 0,-3-5-1 0,3 5-4 0,-2 0-4 15,-6 0-3-15,5 0-2 0,3 0-3 0,-8 0 2 0,8 5-1 0,-3-5 1 16,1 6 2-16,-6-6-1 0,7 4 1 0,-2 2 0 0,4-1 0 0,-2 4 0 0,-2-5 1 15,1 2 3-15,7 3-1 0,-5 0 4 0,-3 3-2 0,2-3 1 0,-1 1-1 16,0-1 0-16,9 0-1 0,-10 3-1 0,2 1 1 0,0 2 0 0,-2-6 1 16,8 7 0-16,-5-7-1 0,-2 6-1 0,1-1 1 0,-1-4 1 0,1 5 0 0,-1 0 0 15,1 0 0-15,-1 0 1 0,-6-2 2 0,5-3-1 0,4 4 1 0,-9 2 1 16,0-1-1-16,7-6 2 0,-7 6 0 0,0-6 2 0,0 2-2 16,0-3 0-16,0 3-2 0,0-7 1 0,0 1-1 0,0 5 0 0,0-4 2 0,0-6 0 0,0 5 2 15,0-5 0-15,-7 4 1 0,7-4 2 0,0 0 2 0,0 6 1 0,0-6 2 16,-9 0 2-16,9 4 1 0,-5-4 3 0,5 0-2 0,-6 0-3 0,-1-4-5 15,1 4-3-15,-1 0-3 0,1-6-4 0,-1 2-2 0,-7-1 0 0,9-1-1 16,-8 3 2-16,6-4-1 0,-5-2-3 0,5-2-3 0,-7 3-3 0,8-3 0 0,-1 2 1 16,-6-6 3-16,5 0 6 0,3 2 1 0,-1-3-1 0,1 2 0 0,-2-5-3 15,-2 4 1-15,4-6 1 0,5 3 1 0,0-3 2 16,-7 2 3-16,7 1 0 0,7-3 0 0,-7 2 1 0,0 4 2 0,5-5 0 0,4 1 2 0,-2 0 0 0,-2-2 1 16,1 8-1-16,7-8-3 0,0 7-3 0,-6-1-2 0,5 2-2 0,8 1-2 15,-6-1 1-15,-1 2-2 0,6 7-2 0,-6-5-1 0,7 9-6 0,0-6-1 16,-8 6 2-16,7 0-8 0,-6 0-12 0,8 6-22 0,-3-2-23 0,-4 1-34 0,6 4-34 15,-6-3-39-15,-4 3-41 0,4 1-62 0,1 0-76 0,-4 4-81 0,2-4-82 0,-5-1-32 16,-3 6-4-16,3-4 18 0,-2-2 28 0,-6 1 38 0,5-6 41 16,-10 1 50-16,5 1 50 0,0-3 54 0,-6-3 54 0,-2-3 67 0,3-3 70 0</inkml:trace>
  <inkml:trace contextRef="#ctx0" brushRef="#br0" timeOffset="5912.28">24443 3596 57 0,'0'0'139'0,"0"-5"46"0,0 1 34 0,0 4 33 0,5-6 31 0,-5 1 33 0,0 1 35 0,8-1 33 0,-8 1 31 0,0-2 29 0,0 0 29 0,0 6-50 0,0-4-91 16,0-1-58-16,0 1-41 0,0-2-19 0,0 6-4 0,0 0-6 0,0-5-8 0,-8 1-11 15,8 4-16-15,0-5-14 0,0 5-8 0,0-4-11 0,0 4-7 0,0 0-11 16,0-6-10-16,0 6-12 0,0 0-8 0,0 0-13 0,0 0-12 0,0 0-12 16,0 0-13-16,0 0-11 0,0 0-14 0,0 0-11 0,0 0-12 0,0 0-6 15,0 0-4-15,8 0 1 0,-8 0 0 0,5 6 3 0,-5-2 1 0,8 1 2 0,-2-1 6 16,-1 7 1-16,2-7 4 0,1 5 6 0,-2 7 4 0,7-7 6 0,-8 6 6 16,2-1-1-16,2 2-1 0,-4-2-1 0,1 0-3 0,6 7-4 0,-12-3-3 0,9 3-2 15,3-2-1-15,-12 1-1 0,6-2-2 0,-1 7 0 0,3-1 2 0,0-3-6 16,-3 2-3-16,2 3-2 0,0-3 3 0,-2-2-1 0,3 3 0 0,-1-6 1 15,-2 3 1-15,2-8-1 0,0 2 1 0,-2 0 0 0,3-4 0 0,0-1 4 16,-8-6-1-16,5 1 5 0,-5-1 6 0,0 1 5 0,0-5 3 0,0 0 3 0,0 0 5 16,0 0 5-16,0 0 6 0,0 0 10 0,0 0 9 0,0 0 5 0,6 0 6 15,-6 0 1-15,0-5 0 0,7 1 1 0,-7-1 0 0,0 1-2 0,0-2-2 16,5-3-5-16,-5 3-4 0,0-4-4 0,9 1-3 0,-9-2-22 0,0 3-27 0,0-6 0 16,0 2 0-16,5-3 0 0,-5 6 0 0,0-4 0 0,0 1 0 0,7-2 0 15,-7 4 0-15,0 1 0 0,0 0 0 0,0-1 0 0,0 4 0 0,0-3 0 16,0 3 0-16,0 3 0 0,0-3 0 0,0 2 0 0,0 4 0 0,0-5-14 15,0 5-5-15,0-6-3 0,0 6-8 0,0 0-3 0,0 0-4 0,0-3-6 16,0 3-3-16,0 0-2 0,0 0-5 0,0 0-1 0,0 0 0 0,0 0-2 16,0 0 1-16,0 0 5 0,0 0 1 0,0 0 6 0,0 0 6 0,0 0 7 15,0 0 6-15,0-7 6 0,0 7 6 0,0 0 5 0,6 0 2 16,-6 0 2-16,0-5 3 0,0 5 0 0,0-4 1 0,0-1 1 0,5 5-1 0,-5-4-2 0,0 4-2 0,0-6 1 16,9 1-1-16,-9 1-2 0,0 4-1 0,7-5 2 0,-7 1 1 0,0-3 5 15,5 2 0-15,-5 1 1 0,7-5 0 0,-7 3 0 0,6-3 0 0,-6 4 0 16,0-5 1-16,6 4 2 0,-6-3 3 0,0 4 0 0,8-5 1 0,-8 1-1 0,0 5 3 15,0-8-1-15,7 9-1 0,-7-8 3 16,0 7 1-16,0-2-1 0,0 2 3 0,0-1 0 0,0 1-5 0,0-1 2 0,0 5-2 0,0-6-2 0,0 6-1 16,0-4-2-16,0 4 1 0,0 0-2 0,0-6-4 0,0 6-2 0,0 0-3 15,0 0-3-15,0 0-4 0,0 0-3 0,0 0-3 0,0 0-2 0,0 0-4 0,0 0-1 16,0 0-5-16,0 0-8 0,0 0-10 0,0 0-14 0,0 0-13 0,0 0-17 16,0 0-16-16,0 0-6 0,0 0-2 0,0 0-6 0,0 0-6 0,0 6-11 15,0-2-11-15,0 2-12 0,0-1-12 0,5-1-13 0,-5 1-15 0,0 5-17 16,0-6-12-16,6 7-43 0,-6-1-53 0,8-5-59 15,-8 4-59-15,5 1-13 0,-5-6 6 0,8 7 18 0,-8-8 25 0,0 3 29 0,0-6 33 0,0 0 37 0,0 0 38 0,0 0 43 16,0 0 44-16,0 0 59 0,-8-6 74 0</inkml:trace>
  <inkml:trace contextRef="#ctx0" brushRef="#br0" timeOffset="7847.29">24717 3621 43 0,'0'-6'77'0,"0"2"30"0,0-2 33 0,0 1 33 0,0 1 36 0,-9-1 31 0,9 1 31 0,0-2 33 0,0 1 34 0,0 1 13 0,0-1-5 0,0 5-9 0,0-4-16 0,0 4-11 0,0-6-8 0,0 0-16 0,0 6-22 0,0-4-19 16,0-1-20-16,0 1-14 0,0-2-12 0,0 1-12 0,0 1-15 0,0 4-13 0,0-5-7 15,0 1-10-15,0 4-13 16,0-6-8-16,0 6-8 0,0 0-8 0,0 0-7 0,0 0-12 0,0 0-10 0,0 0-13 0,0 0-11 0,0 0-15 0,0 0-14 0,0 0-12 16,0 0-14-16,0 0-8 0,0 0-8 0,0 0-7 0,0 0-5 0,0 6 0 15,0-6 4-15,0 4 9 0,-5 1 6 0,5 4 10 0,0-3 6 0,0 3 6 32,0 7 6-32,0-7 3 0,0 6 4 0,-7-2 6 0,7 8 5 0,0-7 3 15,-6 0 4-15,6 7-2 0,0-3-2 0,-5 3-6 0,5-6-7 0,0 9-9 0,0-6-4 16,-8 2-2-16,8 0-3 0,0 5 1 0,0-1-5 0,0 1 1 0,8-1-1 15,-8 1 1-15,0-1-2 0,5 0-1 0,-5 0-1 0,6 0-2 0,-6-3 1 16,7-2 0-16,-2 0 1 0,4 1 0 0,-9-1 2 0,5-4-1 0,2 0 3 16,-1-5-2-16,-6 4 0 0,5-4 0 0,4-1 1 0,-2 3 0 0,-7-9-1 0,5 7 1 15,-5-5 0-15,7-1-1 0,-7 1 2 0,6 1 0 0,-6-2-1 0,0-4 2 16,0 0 0-16,0 0 4 0,0 0 1 0,0 0 4 0,0 0 0 0,0 0 4 16,0 0 6-16,0 0 8 0,0 0 7 0,0 0 1 0,0 0-1 0,0 0-2 0,0 0-3 15,0 0-1-15,-6-4-2 0,-1-2-1 0,7 1-2 0,-5-4-3 0,5 5 2 16,-7-5-6-16,-2-3-3 0,4 9-8 0,5-13-9 0,-6 5-2 0,-1-2-1 15,2-2-1-15,-4 0 2 0,4-4-2 0,-2-1-3 0,1 1 0 0,-7-5-2 0,5-1 0 16,3 1-4-16,-2-1 0 0,0 1 0 0,2-6-1 0,-2 6-1 0,-1-6 1 16,3 7 0-16,-2-3 1 0,0 7 2 0,2-6 6 0,-3 11 7 0,8-5 4 15,-8 4 6-15,8 0 0 0,-5 0 1 0,5 6-3 0,0 0 2 0,0 2-1 16,0-2 1-16,0 4 1 0,0-5 0 0,5 6-2 0,-5-1-1 0,8 1-2 0,-8-1-7 16,8-1-4-16,-3 2-5 0,2-7 1 0,0 7 0 0,-2-1 0 0,10 1 2 15,-10-2 1-15,9-3 3 0,-1 4 2 0,0 1 6 0,0-8 3 0,1 8 4 0,-2-1 5 16,-1 1 2-16,5-7 3 0,-4 7 0 0,0-1 0 0,8 1-1 0,-6-2 2 15,-1 0 3-15,0 3-1 0,-2-3 2 0,4 2-2 0,-1-1-5 0,-9 5-4 16,8 0-6-16,-7 0-3 0,1 0-4 0,6 0-1 0,-6 0-3 0,0 5 0 16,-7-1-2-16,5 2 0 0,2-3-1 0,-1 3 0 0,-6 4-2 0,8-5 0 15,-2 10 3-15,-6-6 2 0,7 1 4 0,-7 5 2 0,0 0 2 0,0-6 0 16,5 6 4-16,-5 0 0 0,0-2 1 0,-5-3 0 0,5 4 1 0,0 2-1 16,0-7-12-16,-7 6-2 0,1-6 0 0,6 3 0 0,-8-3 0 0,2 0 0 15,-1 1 0-15,-5-1 0 0,5-4 0 0,-6 6 0 0,6-6 0 0,-7 4 0 16,4-3 0-16,-4-2 0 0,-6 5 0 0,6-4 0 0,1 2 0 0,-6-4 0 15,7 3 0-15,-2-1 0 0,-4-5 0 0,11 4 0 0,-7 2 0 0,1-6 0 16,8 0 0-16,-4 3 0 0,4-3 0 0,-2 0-48 0,7 0-23 0,0 0-8 0,-6 0-7 16,6 0-7-16,0 0-11 0,0 0-9 0,0 0-12 0,0 0-13 0,0 0-15 0,0 0-18 15,0 0-17-15,0 0-24 0,0 0-27 0,0 0-48 0,0 0-53 0,0 0-88 16,0 0-100-16,0 0-36 0,6 0 0 0,1 0 20 0,-7 0 26 0,5 6 38 0,4-6 37 16,-4 0 43-16,-5 0 44 0,7 0 48 0,-1 0 51 0,-1 0 62 0,-5 0 66 0</inkml:trace>
  <inkml:trace contextRef="#ctx0" brushRef="#br0" timeOffset="8436.44">25309 3474 0 0,'0'-5'15'0,"0"1"52"0,0-1 29 0,0-1 29 0,0 6 32 0,0-4 32 0,0-2 32 0,0 3 30 0,5-3 29 0,-5 0 25 0,0 2 30 0,0-1-2 0,0 0-17 16,0 1-16-16,0 4-23 0,8-6-8 0,-8 2-7 0,0-1-13 0,0 1-18 15,0-2-16-15,0 0-18 0,0 3-7 0,0-3-9 0,0 1-9 0,0 1-2 16,0 4-9-16,0-6-6 0,0 3-7 0,0-3-7 0,0 6-5 0,0-6-8 0,0 3-7 15,0 3-10-15,0 0-12 16,0-6-16-16,0 6-13 0,0-4-14 0,0 4-9 0,5 0-14 0,-5 0-9 0,8 0-9 0,-8 4-6 0,6 2-5 0,7-6-2 16,-5 3 1-16,-3 9 0 0,8-9 1 0,1 12 6 0,-2-6 4 0,1 3 3 15,6 1 7 1,-6 7 0-16,8-4 2 0,-9 3 0 0,8-1-3 0,-7 6 1 0,0-3-3 16,0 3-5-16,0 5-6 0,0-5-1 0,-7 6-2 0,2-6 0 0,-3 6-2 15,3-2 0-15,-8 2-1 0,0-6-6 0,-8 7-3 0,8-3-7 0,-5 2-8 0,-9 0-13 16,7-2-11-16,-6-3-14 0,-1-1-19 0,2 0-16 0,0 1-17 0,-3-1-16 15,-4-3-13-15,7-8-26 0,-2 8-25 0,-4-7-37 0,4-4-38 0,1 5-81 16,-8-6-98-16,10 1-52 0,-1 1-25 0,-4-7 2 0,5 5 22 0,-2-4 26 0,0-1 31 16,-1-4 31-16,9 6 34 0,-10-6 42 0,2-6 45 0,7 6 52 0,-7-4 59 0,5-1 77 15,-3-4 90-15</inkml:trace>
  <inkml:trace contextRef="#ctx0" brushRef="#br0" timeOffset="9291.06">26083 3801 0 0,'19'9'30'0,"1"-4"145"16,-1-5 79-16,-6 0 51 16,1 0 38-16,-1-5 25 0,-6 5 19 0,6-9 18 0,-7-1 18 0,-1 1 22 0,3 4 23 0,0 1 23 0,-3-3 22 0,3 7-112 15,-3 0-186-15,0 0-93 0,4-5-42 0,-9 5-16 0,5 0 0 0,-5 5 4 16,7-5 7-16,-7 0 8 0,6 7 8 0,-6-7 0 0,0 4-7 0,0 1-5 0,8-1-7 16,-8 1-5-16,0 1-8 0,6 3-4 0,-6 0-6 0,0 1-2 0,0 1-3 0,0-1-3 15,0-1-4-15,0 0-5 0,0 0-6 0,0 3-2 0,0-3-7 0,0 1 1 16,0-1-1-16,-6 0 3 0,6-2 1 0,-8 2 3 0,8-4 1 0,-6-1 1 15,6 2 4-15,-7-3 1 0,2-3 3 0,5 6 1 0,-9-6 4 0,4 0 0 16,0 0 1-16,-8-6-1 0,5 3 0 0,0-3-1 0,-3 2-2 0,4-5-2 16,-6 4-3-16,0-11-2 0,-1 7-4 0,1-6-2 0,2-1-4 0,-2 2-2 0,-2-5-3 15,3 4 1-15,0-4-4 0,-9-1 3 0,8 0 0 0,-1 2 0 0,2-2-1 16,0-5 1-16,-3 6-1 0,4-5 1 0,-2-1-4 0,-2 5 0 0,9-4-1 0,0 0-1 16,-1-1-3-16,2 1-2 0,-3-1-3 0,8 1-4 0,-6 5-3 0,6-6-1 15,0 5 1-15,0 7-3 0,6-8-3 0,-6 6-1 0,0 0-2 0,8 6-2 16,-8-1-1-16,5 1-4 0,-5 4 0 0,7 1-1 0,-1-2-2 0,0 1 2 0,-6 5-1 15,7 0-2-15,1 0 1 0,-3 5 0 0,9 1 2 0,-9-2 3 0,3 1-1 16,-1 4 6-16,5 1 1 0,-5-1 2 0,6 3 7 0,-7 1 0 0,7 1 3 16,-8 7 2-16,11-2 2 0,-11 2 2 0,8-2-1 0,-7 5 1 0,2-6-1 15,-1 7-1-15,6-1 3 0,-7 6-1 0,-1-6 1 0,3 6-1 0,4-5 1 0,-5-1 1 16,6 1-2-16,-6-1 0 0,6 0 0 0,-2 1 1 0,5-6 0 0,-3 5-1 16,-3-3 2-16,4-3 0 0,-1 3 3 0,8-2-2 0,-2-1 1 0,-6-2-2 15,8 2 0-15,-3 3 1 0,8-6 0 0,-7 4 2 16,1-5-2-16,-1 2 1 0,1-7-2 0,-1 1 1 0,-5-1-1 0,4 2 0 0,-4-7 1 0,4 2-1 0,-2-1 3 15,-11-5-2-15,8 0 2 0,1-5 0 0,-7 5-1 16,-2-6 2-16,1-4-1 0,2 5 1 0,-3-4-4 0,3-1-3 0,-8-5-3 0,7 5-3 0,-7-4-1 0,6-5-1 16,-6-2-3-16,0 3-4 0,0-1 0 0,0-7 2 0,0 3-3 0,-6 2-1 15,6-7 0-15,-7 2 0 0,7 2 2 0,-8-1 5 0,3-3 2 0,-3 4 2 16,2-1-1-16,6 1 5 0,-5 3 7 0,-2 3 3 0,-1-3 4 0,8 8 3 16,-6-2 3-16,0 0 5 0,6 5-1 0,0 5 2 15,-7-5 5-15,7 5 0 0,0 1 4 0,0-1 3 0,0 5 1 0,-5 0 2 0,5 0-4 0,0-4-1 0,0 4-4 16,0 0-4-16,0 0-2 0,0-6-4 0,0 6-2 0,0 0-3 0,0 0 0 15,-8 0-6-15,8 0-6 0,0 0-2 0,-8 0-6 0,8 0 1 0,-5-6-3 0,-1 6-2 16,6 0 1-16,-7 0 1 16,-7 0 0-16,9 0 2 0,-8-3 0 0,8 3 1 0,-11 0 2 0,11-6 1 15,-9 2 4-15,1-1 2 0,1-1 2 0,5 2 0 0,-5-1-2 0,-1-4 2 0,-1-1 2 0,9 1-1 0,-11-3-4 0,11 3 0 16,-3 0-3-16,3-1-1 0,0 1-1 0,-4-6-4 0,9 4 0 0,-7 1-1 0,7 1-5 16,0 3-2-16,0-3 0 0,0-1-2 0,7 1-6 0,-7 0-2 0,9-2-1 15,-9 1 0-15,10 7-1 0,-2-9 0 0,-3 3-1 0,11 3-2 0,-11 2 2 0,9-1 0 16,4 1 2-16,-4-1 0 15,-2 1 2-15,8 4 3 0,-1 0 9 0,1 0 1 0,-8 4 5 0,9-4 3 0,-2 5 1 0,-6-1 4 0,6 5 1 0,-4 2 5 16,4-2 2-16,-14 1 1 0,10 5 3 0,-3 0 1 0,0 0 4 0,-4 4-1 16,-2 0-1-16,1 7 0 0,-1-3 1 0,-6 3 0 0,5 2 1 0,-5 5-4 0,-5-3 1 15,5 5-2-15,-6-2-1 0,-1 6-3 16,1-3-1-16,-2-2-9 0,3-1-12 0,-2 2-8 0,1-6-10 0,6 1-8 0,-6-2-10 0,-1-3-12 0,7-1-14 0,0 1-13 16,-8-7-16-16,16 9-16 0,-8-9-14 0,0-3-17 0,7 4-17 0,-7-4-19 15,6 0-25-15,0 0-22 0,1 0-24 0,6-2-60 0,-7-3-77 0,7 1-69 16,0-2-63-16,-5-3-16 0,5 3 13 0,-3-3 22 0,6-6 26 0,-5 0 33 0,2 0 37 15,7-6 44-15,-8 1 46 0,3 1 47 16,-1-11 48-16,4 4 69 0,-5-3 76 0</inkml:trace>
  <inkml:trace contextRef="#ctx0" brushRef="#br0" timeOffset="10405.27">27112 3698 77 0,'0'0'136'0,"0"-4"31"0,0 4 19 0,0-6 25 0,0 6 33 0,0-4 31 0,7 4 34 0,-7 0 36 0,7-5 36 0,-7 5 37 16,0-4 35-16,5 4-50 0,-5-5-101 0,0 5-42 0,0-7-6 0,0 4 5 15,0-3 13-15,0 1-5 0,0 1-11 0,0-2-18 0,0 2-16 0,8-1-19 0,-8-4-24 16,0 3-19-16,0 2-22 0,0-7-16 0,0 7-15 0,7-5-15 0,-7 3-14 16,0-3-11-16,6 0-6 0,-6-3-12 0,6 3-9 0,-1-1-4 0,2 1-7 15,1 0-5-15,5-3-2 0,-7 3-6 0,7 0-2 0,-5 3-3 0,3-3-3 16,2 5 0-16,7-1 1 0,-6-1-3 0,-1 2-2 0,6 4-1 0,-6 0 0 0,7 0-3 15,-1 0-1-15,-6 4-2 0,5 2-1 0,3-1-2 0,-1 4-2 0,-8-5 1 16,2 7-1-16,6 2 1 0,-8-1-2 0,0 1 1 0,-4 2 0 0,5 6 2 16,-7-3 0-16,1-3-1 0,-1 10 1 0,-6-7 1 0,8 6 1 0,-8 1-1 0,0-1 0 15,0 1-1-15,0 4-6 0,-8-4-3 0,8 6 0 0,-6-7-5 0,-1 0-2 16,1 0-3-16,-2 0 0 0,3 1 0 0,-3-6-2 0,3 2 1 0,-2-7 1 0,0 0 0 16,7 0 6-16,-5-4 5 0,-2 1 5 0,7-7 8 0,-8 2 8 0,3-2 6 15,5 1 5-15,-6-5 5 0,6 0 4 0,-8 0 0 0,8 0 4 0,-5-5-4 16,5 5 0-16,0-4 1 0,-7-6-4 0,7 5-2 0,-9-4 1 15,9 2-4-15,0-7-4 0,-5 4-2 0,5 1-4 0,0-6-3 0,-6 0-2 0,6 6-1 16,0-10-2-16,0 3 0 0,0 2 0 0,6-5-1 0,-6-2 0 0,0 6-2 16,5-3-2-16,-5-7-1 0,9 5-4 0,-9 0 0 0,7-4-2 15,6 0-2-15,-7 4 1 0,-1-3-4 0,3-3 0 0,-1 7-1 0,5 0 0 0,-5-1 0 0,6 5-2 16,-8 2 0-16,9-3-1 0,-7 1 1 0,-1 6-2 0,2 4 1 0,-3 1-2 16,3-2 0-16,-3 0-2 0,0 6 0 0,4 0 2 0,-4 0-2 0,2 6 1 0,1 0 1 15,-3 3 1-15,2 0-1 0,0 1 4 0,-7-1-1 0,5 12 1 0,2-6 1 16,-1-2 2-16,2 8 0 0,-8-7 4 0,6 5 1 0,1 2 1 0,-2-2 1 15,-5-4 1-15,9 4 1 0,-4-5 1 0,2 5 0 0,-1-3 1 0,-1-7 3 0,11 6 1 16,-11-1 3-16,8-4-1 0,1 1 2 0,-2-1 1 0,2-7-1 0,4 3 2 16,-4 3 1-16,6-9 2 0,-1 6 1 0,-6-3-3 0,6-3 3 0,7 0-1 0,-7-3 1 15,1 3-3-15,7-6 2 0,-8 1 0 0,7 1 0 0,-8-2-2 0,10-3-1 16,-1 0 2-16,-9 0-1 0,8-3 2 0,-6 3 1 0,0-1 0 0,-1 1 6 16,2-7 3-16,-2 7 7 0,-7-6 6 0,1 1 6 0,1-2 8 0,-1 2 3 15,-8 0 5-15,3 0 4 0,-2-7 0 0,-6 7 3 0,0-6 0 0,0 5-2 0,0-4-1 16,-6 5-8-16,-2-2-10 0,-5 3-8 0,8 2-9 0,-9-2-7 0,1 1-9 15,-8 9-5-15,11-7-9 0,-11 5-3 0,2-1-4 0,-1 6-6 0,0 0-5 0,0 0-2 16,9 6 1-16,-9-1 0 0,0 5 1 0,8-1 2 16,-9 1-2-16,8-1 3 0,-6 6-3 0,5 0 0 0,2 0 0 0,-1 0-2 15,6-2 0-15,-5 8 3 0,4-7 0 0,-5 0 0 0,7 7 3 0,-1-7-2 0,2 0 0 0,5 0 1 0,0 2 0 16,-9-2 2-16,9 1 1 0,0 1 3 0,0-3 2 0,9 2 2 0,-9-1 2 16,5 2 2-16,2-1-1 0,-1-2 2 0,-6 1 2 15,13 2 2-15,-5-7 4 0,4 6 2 0,-5 1-1 0,6-7 2 0,-1 0 1 0,2 0 0 0,-1 2 0 0,6-1 2 16,-6-4 0-16,7-3 2 0,0 3 0 0,-8-6 1 0,7 0 0 15,1 0 1-15,0 0 0 0,0-6 2 0,-9 3 5 0,10-9 2 0,-3 8 6 0,-4-7 5 16,-1 2 4-16,1 0 5 0,-2 0 3 0,1-2 3 0,-5 1 2 0,-2-4 3 16,-1 5 0-16,2-6 0 0,2 0-2 0,-9 6-4 0,0-6-6 0,0-1-5 0,0 2-9 15,0-5-7-15,-9 10-2 0,2-7-9 0,7 1-12 0,-5 1-9 16,-1 4-9-16,-2 1-7 0,3-2-7 0,-3 1-4 0,-4 1-5 0,12 5-9 0,-7-1-8 0,0-2-10 16,1 7-6-16,6 0-9 0,-7 0-13 0,2 0-2 0,5 7-1 0,-9-2-1 15,4 4 0-15,5-5-3 16,-5 11-4-16,5-6 0 0,-8 3 3 0,8 1 4 0,-6 2 7 0,6-1 9 15,0 2 9-15,0-1 11 0,0-2 10 0,6-1 9 0,2 2 8 0,-8-4 7 0,5-1 8 0,9 0 9 0,-9 0 10 0,8 3 5 0,-6-8 7 16,7 1 5-16,4-1 6 16,-4-4 5-16,7 0 4 0,-3 0 5 0,3 0 4 0,-3-4 7 15,8-5 5-15,1 4 7 0,-8-5 1 0,7-1 7 0,0 1 5 0,-2-3 5 0,-3-1 6 0,-3-2 5 0,9 1 6 0,-6 1 1 0,-2-6 3 0,-7 0-2 16,9 1 0-16,-10-1-3 0,5 1-6 0,-11-6-4 0,8 1-3 0,-8-1-5 16,4 1-4-16,-4-6-7 0,-5 6-8 0,7-4-6 0,-7 3-8 0,0-5-6 0,0-3-4 15,-7 2-7-15,7 4-3 0,-5-4-5 16,5 2-1-16,-9-5 0 0,9 6 1 15,-5 2 3-15,0 3 5 0,-3-3 2 0,8 7 2 0,-5 4-3 0,5 0-5 0,-8 6-7 16,8-1-10-16,0 6-3 0,0 4-2 0,-8 4 0 0,8 0 0 0,-5 2-3 16,5 8-3-16,-6 2-1 0,6 2-7 0,-8 3 3 0,3 3-1 0,5 4 5 15,-8 2 7-15,3 4 9 0,5 0 9 0,0 2 4 0,0-3 5 0,0 1 2 0,0 0 1 16,0 1-3-16,0-1 1 0,5-6-2 0,3 8-3 0,-3-8-1 0,-5-4-2 16,8 7-1-16,-2-7 0 0,-1 0-4 0,3 0 0 0,0-5-3 0,-3 6-3 0,8-5-6 15,-8 5-6-15,4-7-17 0,-4 3-16 0,8-2-27 0,-6 0-30 0,-1 2-33 16,2-3-32-16,-8-3-35 0,5 0-35 0,2 0-36 0,-7-6-36 0,6-5-44 15,-6 7-47-15,0-11-72 0,-6 4-77 0,6-4-20 0,0 0 13 0,-7 0 33 0,2-4 38 16,-3-1 46-16,2-5 43 0,-1 1 48 0,1 0 47 0,-6-7 46 0,-2 2 48 0,9-1 54 16,-8-1 56-16</inkml:trace>
  <inkml:trace contextRef="#ctx0" brushRef="#br0" timeOffset="10568.2">28584 3777 0 0,'-12'-16'4'0,"-2"3"118"0,1-2 76 0,-1 0 58 0,2 6 50 0,6-6 47 0,-7 5 43 0,5-4 42 0,3-2 40 0,-2 7 35 16,7-1 31-16,-6 5 26 0,6-4 27 0,0 3-83 0,0 2-147 0,0-2-84 15,0 6-51-15,6-5-37 0,-6 1-28 0,7-1-24 0,-7 1-28 0,5 4-22 0,3-6-22 16,-2 1-15-16,7 1-11 0,-8-1-11 0,11 1-7 0,-11 4-6 0,8-6-7 15,1 6-5-15,4 0-4 0,-5 0-6 0,2 0-4 0,-3 0-11 0,8 0-15 0,-7 0-24 16,6 6-36-16,-6-6-37 0,0 4-46 0,6 1-76 0,-6-5-92 0,8 4-99 16,-9-4-98-16,0 5-38 0,8-5-6 0,-11 0 6 0,1 0 19 0,3-5 29 0,1 1 36 15,-1-1 47-15,-6-5 53 0,-1 0 57 0,7 1 62 0,-6-6 79 0,7 0 81 0</inkml:trace>
  <inkml:trace contextRef="#ctx0" brushRef="#br0" timeOffset="11137.68">29430 3465 0 0,'0'-5'1'0,"8"-1"101"0,-1 2 66 0,-7-2 44 0,5 3 35 0,-5-3 36 0,6 0 36 0,-6 2 34 0,0-6 36 0,8 6 31 0,-8-2 31 0,0-3 30 16,5 5 30-16,-5-2-67 0,0 0-123 0,0 3-58 0,0-3-24 0,8 1-12 15,-8 1-5-15,0-2-9 0,0 3-14 0,0-3-14 0,0 0-14 0,0 3-13 16,0-3-13-16,-8 2-13 0,8-2-14 0,0 1-13 0,0 1-13 0,-5-1-11 0,5 1-16 16,-8-2-10-16,8 1-14 15,-6 1-12-15,1 4-10 0,-2-6-11 0,7 6-7 0,-8-3-6 0,2 3-4 0,1 0-4 0,-8 0-3 0,6 3-1 0,-7 3-5 0,1-2 1 16,-1 1-2-16,2 5-1 0,1-5 2 0,-5 10 1 0,5-5 3 0,-2-1 2 15,-2 6 2-15,3 0 1 0,0 0 2 0,-1 4 0 0,-1-5 2 0,2 5 0 32,-2 2 1-32,7-8 2 0,-4 8 1 0,2-2-1 0,2 1 1 0,2-1-4 15,-1 0-1-15,-1 1-5 0,7-1-5 0,-6-4-7 0,6 4-7 0,-8-5-5 16,8 7-4-16,8-7-7 0,-8 0-7 0,6 2-4 0,1-2-6 0,-1 1-10 0,-1 1-12 16,11-7-13-16,-5 6-17 0,1-2-9 0,4-1-6 0,-5 2-8 0,10-4-7 15,-9-1-16-15,8 6-16 0,0-5-26 0,-1-5-29 0,0 4-39 0,2-5-43 0,-3 2-55 16,3-6-59-16,-3 0-10 0,3 0 7 0,-10 0 18 0,10-6 22 0,-2 2 26 15,1-1 29-15,-6-4 35 0,4 2 37 0,-5-2 43 0,0 0 43 0,1 0 51 0,-2-1 55 16</inkml:trace>
  <inkml:trace contextRef="#ctx0" brushRef="#br0" timeOffset="11883.39">29664 3626 0 0,'-5'-15'3'0,"-1"0"110"0,6 6 65 0,0-6 48 16,-7 0 36-16,1 0 36 0,6 0 36 0,-8 6 34 0,16-7 34 0,-8 7 35 16,0 0 33-16,0-1 31 0,-8 1 34 0,8-2-73 0,0 7-131 0,-5-2-62 15,5 3-30-15,0-3-15 0,0 6-7 0,0 0-13 0,0-6-15 0,0 6-17 0,0 0-17 16,0 0-19-16,0 0-17 0,0 0-18 0,0 0-19 0,0 0-15 0,0 0-14 15,0 0-15-15,0 0-13 0,0 0-11 0,0 0-10 0,0 0-9 0,0 0-7 0,0 0-4 16,0 0-4-16,0 0-3 0,0 0-2 0,0 0-2 0,0 0-2 0,0 0 2 16,0 0-1-16,0 0 4 0,0 0 3 0,0 0 4 0,0 0 0 0,0 0 4 15,0 6 4-15,0-6 3 0,0 6 1 0,0-6 2 0,0 3 4 0,0 3 3 16,0-6 1-16,0 4 1 0,0-4 3 0,0 6-1 0,0-6-2 0,0 0-1 0,0 0 0 16,0 5 0-16,0-5-1 0,0 0 2 0,0 0 1 0,0 0 2 0,0 0 1 15,0 0 0-15,0 0 3 0,0 0 0 0,0 0 1 0,0 0 1 0,0 0 0 16,0 0-1-16,0 0 0 0,0 0-3 0,0 0-2 0,0 0-2 0,0 0-4 0,0 0-4 15,0 0-4-15,0 0-4 0,0 0-3 0,0 0-6 0,0 0-1 0,0 0-3 16,0 0-1-16,0 4-1 0,0 1 3 0,0-5 0 0,0 4 1 0,0 2 2 16,0 3 2-16,0-3 2 0,0 3 4 0,0 1 1 0,0-5 4 0,0 10 3 0,0-6 1 15,0 1 1-15,0 0 1 0,0-1 0 0,0 2 0 0,0 2 1 0,0-2-1 16,0 4 0-16,5-6-1 0,-5 1 1 0,0-1 1 0,8 7-2 0,-2-7 0 0,-6 0 1 16,7 1 0-16,-1 1 0 0,-1-8 3 0,2 9 0 0,2-8 1 15,-4 5 2-15,1-4 1 0,1 1 1 0,7-2 1 0,-7 1 2 0,-2-1 2 0,1-4 0 16,7 5 2-16,-5-5-1 0,-3 0 0 0,9 0 1 0,-9 0-1 0,2 0 2 15,6 0-2-15,-6-5-2 0,5 5 0 0,-4-4 0 0,5 4-2 0,-7-5 0 0,6 1 2 16,-3 4 2-16,-4-6 8 0,2 1 2 16,-1 1 4-16,-1-1 4 0,3 1 2 0,0-2 1 0,-3 0 2 0,-5-3 1 0,7 4 3 0,-7-5-1 0,7 6 0 15,-7-5-3-15,5-6-1 0,-5 4-8 0,0-3-6 0,0 0-5 0,0-2-5 0,0 2-5 16,0-1-4-16,0-4-2 0,0 4-3 0,-5-4-2 0,5 4 0 0,0 0-1 16,0 0-1-16,0 2-3 0,-7-2-1 0,7 6 0 0,0-3 0 0,0 8-1 15,0-6 0-15,0 6-1 0,0-2 1 0,0 6-1 0,-7 0-5 0,7 0 1 16,0 0-6-16,0 0 0 0,0 0-3 0,0 0 1 0,0 0-2 0,0-4 0 15,0 4 1-15,0 0 0 0,0 0 3 0,0 0 2 0,0 0 7 0,0 0 2 0,0 0 3 16,0 0 5-16,0 0 2 0,0 0 1 0,0 0 2 0,0 0 0 0,0-5 2 0,-5 1-1 16,5 4 1-16,0 0-3 0,0-6-6 15,-8 0-6-15,8 6-7 0,0-3-3 0,-8 3-7 0,8-6-6 0,-5 1-2 0,-1 5-4 0,6-4-4 0,-7-2 0 16,2 6-3-16,-4-3-3 0,4 3-2 0,-2-6-2 0,-4 6-2 0,3-6 2 16,0 6 1-16,3 0-2 0,-9 0 2 0,9 0-3 0,-3 0-2 0,1 0 0 15,2 0-2-15,-2 0-2 0,0 0-1 0,2 0 0 0,5 0 4 0,-8 6 1 0,8-6 5 16,-7 6 2-16,7-6 3 0,-6 0 5 0,6 0 2 0,0 3 4 0,0-3 3 15,0 0 5-15,-6 0 4 0,6 0 0 0,0 0 4 0,0 0 1 16,0 0-3-16,0 0 1 0,0 0-3 0,0 0 0 0,0 0-2 0,0 0-2 0,0 0-2 0,0 0 2 16,0 0 2-16,6 0 1 0,-6 0 5 0,0 0 2 0,0 0 6 0,6 6 2 15,1-6-1-15,-7 0-1 0,8 4-7 0,-8-4-6 0,5 5-8 0,2-5-11 16,-7 6-8-16,7-6-16 0,-2 3-13 0,2 3-19 0,-7 0-15 0,8-2-25 0,-3 1-27 16,2-1-37-16,0 2-45 0,-7-2-45 0,5 1-45 0,3 0-27 0,0-5-18 15,-8 4 3-15,5 2 17 0,1 0 22 0,-6-6 26 0,7 3 27 0,-2-3 29 0,-5 0 34 16,0 6 39-16,0-6 42 0,9-6 48 0</inkml:trace>
  <inkml:trace contextRef="#ctx0" brushRef="#br0" timeOffset="12789.62">30146 3377 0 0,'0'0'9'0,"0"0"51"0,0 0 23 0,0 0 14 0,-5-6 10 0,5 6 8 0,0 0 5 0,0 0 9 0,0 0 6 0,0 0 21 0,0 0 28 16,0-5-4-16,0 5-25 0,0 0-32 0,0 0-36 0,0 0-21 0,0-4-10 16,0 4-7-16,0 0-3 0,0 0-1 0,0-6 2 0,0 6 4 0,-5 0 4 15,5 0-5-15,0-3-10 0,0 3 4 0,0 0 13 0,-9 0 12 0,4 0 13 0,5 0 11 16,0 0 17-16,-7 0 13 0,7 0 13 0,0 0 11 0,-6-6 10 0,6 6 6 16,0 0 3-16,0-6-5 0,-8 6-11 0,8 0-8 0,0-3-10 0,0 3-7 15,-6-6-3-15,6 6-6 0,0-4-4 0,0 4-5 0,0-6-2 0,0 6-6 16,0-5-5-16,0 1-5 0,6-1-9 0,-6 5-4 0,0-4-7 0,0-2-8 0,8 6-4 15,-8-5-5-15,6 1-4 0,1-2-4 0,-7 3-1 0,5 3-3 0,4-7-6 16,-4 2-1-16,0 1-2 0,3-1-5 0,-1 5 0 0,7-6-2 0,-9 6-3 0,0-4-1 16,3 4-1-16,-2 0-6 0,1 0-1 0,-1 0-4 0,1 0-5 0,-1 0 0 15,2 4-3-15,-3 2-3 0,3-6 1 0,-3 5-2 0,3-1-1 0,-8 1 0 16,6 2 1-16,-1 2 1 0,2-5 1 0,1 1-1 0,-8 5 2 0,6-5 0 0,-6 4 1 16,6-3 0-16,1-2-1 0,-7 5 1 0,0-3 1 0,5 0 0 0,-5-3 2 15,0 3-1-15,0-2 0 0,0-4 2 0,0 5 1 0,0-5 0 0,0 6 0 0,0-6 1 16,0 3 0-16,0-3 1 0,0 0 3 0,0 0 0 0,0 0 4 0,0 0 0 15,0 0 6-15,0 0 0 0,0 6 6 0,0-6 3 0,0 0 1 0,0 0 5 16,0 0 0-16,0 0 2 0,-5 0 1 0,5 0-2 0,0 0 1 0,0 0-2 16,0 0-3-16,-7 0-2 0,7 0-4 0,-6 0-4 15,6 0-3-15,-6-6-7 0,6 6-4 0,0 0-11 0,-8-3-7 0,8 3-11 0,0 0-8 0,0 0-9 0,-7-6-7 16,7 6-6-16,0 0-7 0,0 0-7 0,-5-5-4 0,5 1-7 0,0 4-5 16,0 0-4-16,0-6-3 0,0 6-1 0,-6 0-2 0,6 0 1 0,0-3-4 0,0 3-1 15,0 0-6-15,0 0-6 0,0 0-5 0,0 0-11 0,0 0-8 0,0 0-22 16,0 0-24-16,0-6-39 0,0 6-44 0,0 0-45 0,0 0-44 0,0 0-23 15,0 0-16-15,0 0 9 0,0 0 14 0,0 0 22 0,0 0 26 0,-8 0 28 16,8 0 28-16,-5 0 38 0,5 0 41 0,-8 0 47 0,3-6 48 0</inkml:trace>
  <inkml:trace contextRef="#ctx0" brushRef="#br0" timeOffset="15627.2">30167 3405 3 0,'0'0'22'0,"0"0"9"0,0 0 6 16,0 0 5-16,0 0 6 0,0 0 2 0,0 0 4 0,0-4-6 0,0 4-9 0,0 0-6 0,0-5-7 0,0 5-5 0,0 0-3 0,0 0-6 0,0 0-6 0,0 0-8 15,0 0-6-15,0 0-13 0,0 0-12 0,0 0-10 16,0 0-5-16,0 0-3 0,0 0-1 0,0 0 4 0,0 0 1 0,0 0 5 0,0 0 4 0,0 0 5 0,0 0 10 0</inkml:trace>
  <inkml:trace contextRef="#ctx0" brushRef="#br0" timeOffset="16865.16">30199 3366 9 0,'0'-4'39'0,"0"4"20"0,0-6 18 0,0 6 20 0,-6-3 18 0,6-3 21 0,0 6 26 0,0-6 22 0,0 6 22 0,0 0 8 15,-8-3 1-15,8 3 3 0,0-6 3 0,0 6-2 0,0 0-1 0,0 0-5 16,0-4-4-16,0 4-6 0,-5-6-3 0,5 6-10 0,0 0-12 0,0-5-12 15,0 5-13-15,0-4-9 0,0-1-9 0,-5 5-6 0,5-4-4 0,0 4-4 16,0 0 0-16,0-6-2 0,0 1-1 0,-8 5 1 0,8 0-3 0,0-4-2 0,0-2 0 16,0 6-2-16,0 0-1 0,0-3-5 0,0 3-3 0,0 0-7 0,0 0-5 15,0-7-10-15,0 7-6 0,0-5-9 0,0 5-12 0,0 0-10 0,0 0-11 0,8-4-10 16,-8 4-11-16,0-5-7 0,5 5-6 0,-5 0-5 0,5 0-3 0,3 0-3 16,-8 0 0-16,6 0 1 0,1 5 0 0,6-1 2 0,-7 1 2 0,7 2 3 15,0-4 3-15,1 7 3 0,-2 1 4 0,2 2 2 16,4 2 0-16,-2 0 3 0,-5 0 0 0,1 0 3 0,9 4-1 0,-10 0-2 0,5 1 2 0,-5-1-2 0,2 5-3 15,-5-3 2-15,4 3 0 0,-5-5 0 0,0 6-3 16,-2-5 2-16,3-2 0 0,-3 7-1 0,-5-6 0 0,8 2-1 0,-8-3 2 0,0 3 2 0,0-6 0 16,0 3 1-16,0-3 0 0,0 1 3 0,0-3 0 0,0 2 2 0,0-6 1 0,-8 3 0 15,8-3 2-15,0 0 4 0,-5-3-1 0,5 3 2 0,-8-5 1 16,8 1 0-16,-5-5 2 0,-2 6 2 0,0-6 0 0,7 0-2 0,-5 0 2 0,-10 0 0 16,10 0 2-16,-3-6 0 0,2 1 5 0,1 1 0 0,-3-2 1 0,-5 3 1 15,7-7 3-15,-1-1 1 0,2 1 1 0,-4 1 0 0,4 0 5 0,-2-6 0 0,1-1 5 16,1 2 0-16,-4-1 3 0,9 2-4 0,-7-8-3 0,2 2-4 0,5-2-4 15,-7 3-6-15,7-1-7 0,-6-7-3 0,6 7-7 0,6-5-3 0,-6-1-6 16,0 1-7-16,7 0-10 0,-2 0-7 0,2 5-4 0,2-7-5 0,-4 7-3 0,1 0-2 16,1 4-1-16,-2-6-3 0,9 12-6 0,-7-6-13 0,-1 6-11 0,7-1-17 15,-5 5-17-15,3 1-15 0,2-2-21 0,2 3-19 0,-10 3-19 0,9 0-28 16,-1 0-28-16,0 0-27 0,-2 3-26 0,-4 3-43 0,7-2-48 0,-1 1-56 16,-8 5-52-16,4-1-25 0,-2 2-10 0,4-1 17 0,-4-1 28 0,-7 0 32 0,6 6 40 15,-6-9 39-15,8 9 44 0,-8-11 42 0,0 5 43 0,0-3 54 0,0 3 58 0</inkml:trace>
  <inkml:trace contextRef="#ctx0" brushRef="#br0" timeOffset="17263.24">30551 3469 67 0,'0'0'146'0,"-5"0"48"0,5-4 37 0,0 4 37 0,0-5 34 0,-7-1 37 0,7 2 36 0,0-2 32 0,-9 3 32 0,9-3 28 0,0-4 27 0,0 5-54 0,0-4-98 0,0 3-64 0,0-3-41 16,0-1-23-16,0 1-10 0,0 3-13 0,0-3-12 0,0 0-20 0,9-3-17 16,-9 9-13-16,0-7-14 0,7 4-12 0,-7-3-9 0,5 4-10 0,-5 1-10 15,6-2-9-15,1 1-8 0,-1 5-11 0,-6-4-6 0,8 4-7 16,4 0-6-16,-6 0-5 0,2 0-5 0,5 4-5 0,0-4-2 0,-7 11-4 0,7-7-1 0,0 5-1 15,0 2-1-15,0-1-1 0,0-1-1 0,0 6 0 0,1 0 0 0,-2 0 2 16,0-2-2-16,-4 7 0 0,4-1 2 0,-4 2 1 0,-2-2-2 0,-1-1 2 16,3 7-1-16,-3-5 0 0,-5 5 0 0,7-1-2 0,-7-5-1 0,0 5-5 15,0-3-3-15,0 3-7 0,0-10-8 0,-7 6-4 0,7-1-2 0,0-4-1 16,0-1 2-16,-5 2 0 0,5-7 2 0,-8 1 1 0,8-1 1 0,0-4 4 0,-5 5 5 16,5-4 4-16,-6-1 6 0,6-5 10 0,-8 4 11 0,3-4 5 0,5 6 6 0,-7-6 3 15,-1 0 0-15,2-6 2 0,6 6 2 0,-6-4-2 0,-1-1 2 0,2-1 0 16,-2 3-5-16,0-4-1 0,0-2-2 0,7 0-1 0,-6-2-3 0,-1 2-2 15,7-2-3-15,-6-3-2 0,6 4-3 0,-8-4-3 0,8-2 0 0,0 2-3 16,-5 0-3-16,5 0-1 0,0-7 0 0,0 7-4 0,0-6 0 0,0 1-3 0,5-1-4 31,-5 1-1-31,8 0 0 0,-2-1-3 0,1 4-2 0,-7-2-8 0,6 3-10 16,8 0-13-16,-7 2-17 0,-2-3-20 0,8 6-21 0,-7 0-15 0,2 6-20 0,4-5-20 16,-4 3-21-16,3 6-24 0,-3 0-26 0,4 0-42 0,-5 0-45 0,6 0-66 15,0 6-70-15,0-2-34 0,0 1-16 0,0-1 13 0,0 6 25 0,1-5 30 0,-2 0 33 16,1 5 34-16,-6-4 38 0,5-3 42 0,-4 3 41 0,5-2 53 0,-7-4 55 0,-1 6 67 15,2-6 71-15</inkml:trace>
  <inkml:trace contextRef="#ctx0" brushRef="#br0" timeOffset="17596.55">31007 3484 0 0,'0'0'4'0,"-5"0"112"15,-4-6 69-15,9 2 50 0,-7 4 42 0,7-9 40 0,-5 4 34 0,5-5 38 16,-6 4 32-16,6-3 33 0,0-1 28 0,0 0 28 0,0 0 25 0,0 6-77 16,0-5-136-16,0-3-68 0,0 9-32 0,0-8-22 0,0 7-15 0,0-5-15 15,0 3-16-15,0 0-15 0,0 3-20 0,0 3-18 0,0 0-18 0,0 0-16 0,0 0-17 16,0 0-13-16,0 0-14 0,0 0-11 0,0 0-9 0,6 3-8 0,-6 3-6 15,5 0-4-15,-5 3-3 0,7 0-1 0,2 0 5 0,-9 7 1 0,5-1 8 16,-5-1 5-16,7 5 8 0,-7-3 2 0,6 2 3 0,-6 3 1 0,5-2 0 0,-5 1-4 16,8-1 0-16,0 0-3 0,-8 1-1 0,5-5-2 0,-5 0-3 0,6 4 1 15,2-10-1-15,-3 7 1 0,3-2-2 0,-1-4 2 0,-2-1-1 0,2 0 0 16,-2 3 2-16,2-3 0 0,6-5 2 0,-5 7 3 0,-2-7 1 0,6 1-1 0,-3-5 6 16,-4 4 1-16,8-4 1 0,-8 0 3 0,4 0 0 0,3-4 3 0,-6 4 2 15,1-5 1-15,-1 1 1 0,2-2-1 0,-3-3 0 0,2 0 0 0,-1 3 0 16,0-3 2-16,2-6-4 0,-8 5-2 0,7-4-1 0,-2-2-2 0,-5 1-7 15,7 2-4-15,-7-2-11 0,0 0-9 0,7-5-7 0,-7 7-12 0,0-8-13 0,0 2-13 16,0-2-11-16,-7 8-13 0,7-7-8 0,0 5-11 0,0 2-6 0,0-3-9 16,0 6-11-16,-7 0-12 0,7 1-13 0,0 5-16 0,0-2-18 0,0 6-14 15,0 0-13-15,0 0-13 0,0 0-11 0,0 0-15 0,7 6-24 0,-7-6-20 0,0 4-25 16,7 5-31-16,-2-3-36 0,-5 3-11 0,8 0 5 0,-8 3 22 0,7 1 31 0,-1-2 31 16,0-2 32-16,6 1 32 0,-4-1 33 15,-2 0 35-15,7 3 35 0,0-3 37 0,0 0 39 0</inkml:trace>
  <inkml:trace contextRef="#ctx0" brushRef="#br0" timeOffset="18503.23">31476 3567 47 0,'12'5'91'0,"2"-5"43"0,-1 0 46 0,0 0 45 0,0-5 42 0,-7 5 43 15,7-4 41-15,-6-2 42 0,-1-4 40 0,8 5 16 16,-7-5 2-16,-7 1-12 0,5 4-20 0,3-5-21 0,-8-5-20 0,5 6-31 0,-5-1-35 0,0 1-30 0,0-2-21 16,8-2-23-16,-8 1-21 0,0 3-19 0,0 4-19 15,0-5-17-15,0 6-17 0,0-1-22 0,0 5-20 0,0-4-24 0,0 4-22 0,0 0-24 16,0 0-19-16,0 0-18 0,0 0-12 0,0 0-13 0,0 0-9 0,0 4-8 0,0 5-6 0,0 1-4 16,0 0 1-16,0 6 2 0,0 3 7 0,0-1 9 0,6 3 12 15,-6 3 7-15,0 0 9 0,0 5 6 0,5 0 3 0,-5 1 1 0,7 5 1 0,-7-2 2 16,9 1-1-16,-4 2 1 0,1-3-1 0,1 1 1 0,-2-4 0 0,4 4-2 15,-2-4 2-15,4 3-1 0,-6-3 2 0,3-7-3 0,5 3 3 0,-6-3 0 0,-1 3 1 16,0-13 0-16,9 8 0 0,-10-6 1 0,2 0-1 0,-7-8 3 0,7 4 1 0,-2-1 6 16,-5-4 5-16,8-3 8 0,-8-3 10 0,0 0 7 0,0 0 9 0,0 0 1 15,0 0 5-15,0 0-2 0,0 0 2 0,0-3-5 0,0-3 1 0,0 0-4 16,-8-3-6-16,8 0-5 0,-5-1-9 0,-2-5-8 0,7 0-11 0,-7-4-12 16,2-1-10-16,-10 1-10 0,9-5-4 0,-7-6-6 0,8 5 1 0,-11-5-1 0,5 3-1 15,-1-8 4-15,-2 0 0 0,7 1 2 0,-4 0 2 0,-5 0 2 0,11 1 0 16,-9-3 1-16,9 2 2 0,-8 1 1 15,6-1 1-15,0-2 1 0,0 8 1 0,1-6 1 0,6 10-2 0,-7-6-1 0,7 6 0 16,-5-7-1-16,5 13-5 0,0-3 0 0,5 2-6 0,-5 1 1 0,0 3-1 16,7-1-3-16,-1 7 0 0,1-2-3 0,0 2-2 0,0 0-1 0,6 5-3 0,-8-2 0 0,9 0 0 0,-2 2 2 0,2 4-1 15,4 0 4-15,-2 4 1 0,0 2 1 0,5 0 4 0,-2-2 2 0,1 5 4 16,-1 0 3-16,2 6 4 0,-3 0 1 0,3 0 5 0,-3 0 1 0,-4 4 1 0,5-4 2 16,-4 4-1-16,-4 1-1 0,2-1-3 0,-5 1-6 0,4-1-10 0,-5 2-11 15,-7-2-13-15,7-1-13 0,-7 3-15 0,0 3-13 0,0-8-12 16,-7 2-13-16,7 1-11 0,-7 2-5 15,0-7-7-15,7 0-7 0,-5-3-5 0,-3 4 3 0,8-6 3 0,-5 1 10 0,5-1 9 0,-8-3 11 0,8 3 5 0,0-9 8 0,-6 6 12 0,6-6 4 16,0 0 6-16,0 0 4 0,0 0 7 0,0 0 8 0,0 0 12 0,6 0 6 16,-6 0 5-16,8-6 2 0,-3 0 3 0,-5 3 5 0,8-3 6 0,-3-3 7 0,9-1 1 15,-7 1 6-15,-1-3 9 0,7-2 3 0,-6 0-1 0,4 0 1 0,5-2-1 0,-3 2 6 16,-3-1 8-16,-1-4 8 0,3 0 12 0,2-1 10 0,-1-5 10 0,-8 6 12 31,9-5 10-31,-1 3 10 0,-8-3 10 0,11-1 14 0,-11 1 15 0,0 0 16 16,8 0 15-16,-5-1 8 0,-2 1 6 0,1 0-3 0,-1-1-4 0,2 1-2 0,-3-1-4 15,3 6-6-15,-8-5-4 0,5 9-5 0,-5-4-9 0,7 5-8 0,-7 2-12 16,0 3-15-16,0-1-19 0,0 5-16 0,0 1-16 0,0 4-17 0,0 0-15 0,0 0-12 16,0 0-15-16,0 0-9 0,0 0-9 0,0 0-6 0,0 4-5 0,0 1-3 0,0 5-5 15,0 4-2-15,0-4 3 0,-7 5 4 0,7 4 6 0,0 2 9 0,0 3 6 16,0 1 8-16,0-1 7 0,0 0 4 0,0 0 3 0,0 7 2 0,0-7 1 0,0 0 3 16,0 4-1-16,0-4 2 0,0 1-1 0,7 5 2 0,-7-5-2 0,0 4 2 15,7-4 0-15,-2-1-1 0,-5 1-2 0,7 3 0 0,-7-4-1 0,8-4 1 0,-3 5 0 16,-5-1-1-16,7-5 2 0,0 6-2 0,-7-5 2 0,5-2 0 0,-5 2 0 0,7 0 1 15,-7-1-3-15,0-4 4 0,9 4-1 0,-9-5-2 0,0-2-2 0,5 1 0 16,-5-7 1-16,0 3 2 0,0-4 1 0,0-1 0 0,0-4 4 0,0 7 5 16,0-7 2-16,0 0 1 0,0 0 1 0,0 0-1 0,0 0 1 0,0 0-3 0,0-7 0 15,0 3-6-15,0-1-6 0,-5-4-4 0,5-1-6 0,-9 1-4 0,9-3-7 0,-7 3-5 16,2-6-3-16,5 6-7 0,-7-6-2 0,0 5-3 0,2-4-2 0,-3-1 1 16,1 6 2-16,2-7 3 0,-2 3 5 0,0-7 2 0,2 4 5 0,-3 2 1 0,3 0 6 15,-3 0 8-15,2-7 3 0,-1 7 9 0,1 0 14 0,-2-2 8 0,3 2 9 16,5-1 7-16,-8 2 4 0,8 1 5 0,-5-1 1 0,5 2 5 15,0 2 3-15,0-1 1 0,0 1 4 0,0-1-6 0,0-1-3 0,0 7-6 0,5-1-7 16,-5-4-8-16,8 3-10 0,-8 2-6 0,5-5-4 0,3 3-6 0,-2 0-3 0,-6 2-6 0,13-1-6 16,-5 5-4-16,-3-5-3 0,8 1-4 0,1 4 0 0,-2-6-4 0,1 6 4 15,1 0 0-15,-2 0 1 0,2 0 2 0,-1 0 2 0,6 0-2 16,-6 0-1-16,0 0-15 0,6 6-18 0,-6-2-23 0,2-4-30 0,4 5-39 0,-6 0-50 0,-6-1-59 16,5 2-65-16,0 0-121 0,-4-3-140 0,5 3-61 0,-7-2-19 0,-1 2 6 15,3-6 20-15,-8 0 34 0,0 0 41 0,0-6 47 0,0 2 51 0,0-5 62 0,0-3 64 16,-8 3 73-16,3-6 75 0</inkml:trace>
  <inkml:trace contextRef="#ctx0" brushRef="#br0" timeOffset="22385.16">31410 4494 76 0,'7'-9'147'0,"-7"0"43"0,0 3 32 0,6-4 31 0,-6 5 27 0,0 1 33 0,0-7 29 0,0 7 32 0,0-1 31 0,0 5 28 0,0-4 25 0,0-1-60 16,0 5-109-16,-6-4-59 0,6-2-34 0,0 6-18 0,0 0-9 0,0-6-10 16,0 6-12-16,0-4-15 0,-7 4-14 0,7 0-19 0,0 0-19 0,-5-5-15 15,5 5-14-15,-9 0-10 0,9 0-11 0,-5 0-7 0,0 0-7 0,-3 5-7 0,3-5-6 16,-11 4-3-16,11 8-1 0,-8-8-5 0,7 1-4 0,-7 4-1 0,6 1 1 15,-5-1 1-15,-3 6-1 0,3-4 2 0,5 2 0 0,-5 2 2 0,4 6-1 0,-4-8 1 16,5 7 1-16,-6 0 1 0,7 4-1 0,-1-3 2 0,1 1 1 0,1 5 1 16,-2 0 3-16,7-3 2 0,-9 7 1 0,9-7 1 0,0 4 0 0,9-1 0 15,-9-3-2-15,7 1 0 0,-2-1 0 0,8-6-3 0,-7 3-1 0,7-2-10 16,0-1-16-16,1-3-14 0,-2 1-15 16,2-2-18-16,-1 2-19 0,6-7-18 0,-7 6-20 0,9-6-20 0,-10 0-19 0,10-3-38 0,-3 4-41 0,-4-5-45 0,7-1-38 0,-3-4-41 15,3 0-37-15,-3 0-7 0,1 0 10 0,-6-4 21 0,8-1 26 0,-2-1 29 16,1 2 34-16,-6-2 33 0,4-3 34 0,-4 0 43 0,-2 0 47 0,2-3 45 0,-8 3 56 0</inkml:trace>
  <inkml:trace contextRef="#ctx0" brushRef="#br0" timeOffset="22749.33">31647 4838 0 0,'-9'-16'1'0,"-3"5"90"0,6-2 64 0,-7-2 42 0,5 0 37 16,-4 6 34-16,5-6 34 0,0 6 34 0,-6-7 33 0,8 7 29 0,-3 0 30 16,2-1 25-16,1-1 21 0,-3 8-60 0,0-4-107 0,3 2-53 0,5 1-27 0,-8-1-16 15,8-1-11-15,0 2-14 0,0 4-17 0,0 0-16 0,0 0-16 0,0 0-14 16,0 0-13-16,0 0-11 0,0 0-14 0,0 0-11 0,0 0-17 0,0 0-12 0,0-4-14 15,0 4-9-15,0 0-5 0,8 0-3 0,-3 4-4 0,3-4-1 0,5 0-2 16,-7 4-2-16,14 2-3 0,-7-1 2 0,1-1-1 0,4 8 0 0,1-9 1 16,-3 12 4-16,2-6 1 0,3 1 0 0,-5 4 0 0,0 2-4 0,2-1 1 0,-5-1-1 15,7 2-1-15,-8-3-2 0,3 7 1 0,-9-4-1 0,7 2 1 0,-8-3-1 16,3 4 1-16,-2-4-1 0,1 0-1 0,-7 4-3 0,6-4-2 0,-6 0-2 0,0-6-3 16,0 6-2-16,0 0 1 0,-6-5-1 0,6-1 0 0,0 0 2 0,-7-3 4 15,1 3 1-15,-2-3 4 0,3 0 3 0,-2-6 1 0,1 3 6 0,0-3 2 16,-1 0 5-16,-6 0 9 0,6 0 6 0,-5-3 9 0,4-3 6 0,-5 0 4 0,7 3 9 15,-1-3 4-15,2 0 4 0,-11-3 5 0,16 0 2 0,-5 5 1 0,-1-8 1 16,1 3-2-16,-2 0-1 0,7-6-2 0,-9 5-7 0,9-4-6 0,-5 4-8 16,5-5-7-16,0 0-8 0,0 0-9 0,0 0-7 0,0-4-11 0,0 4-8 15,5-4-8-15,-5-1-4 0,9 1-7 0,-9 4-8 0,7-4-10 0,4-2-12 16,-6 7-12-16,11-5-14 0,-11 4-17 0,8 0-26 0,8 0-32 0,-9 7-31 0,0-2-37 16,9 0-42-16,-8 0-40 0,6 5-62 0,-1-1-76 0,3 2-66 0,-8 4-64 0,8 0-14 15,-2 4 9-15,-6-4 26 0,6 6 34 0,-6-1 41 0,0-5 46 0,5 4 52 0,-10 2 52 16,5 0 56-16,-5-6 56 0,2 0 67 0,-1 4 71 0</inkml:trace>
  <inkml:trace contextRef="#ctx0" brushRef="#br0" timeOffset="23208.96">32173 4665 0 0,'0'0'5'15,"0"0"122"-15,0 0 85 0,0 0 59 0,0 0 45 0,0-4 41 0,0-1 38 0,0-1 41 16,0 2 42-16,6 0 38 0,-6-1 34 0,0 5 31 0,0 0 28 0,7-5-84 16,-7 5-149-16,0 0-95 0,0 0-69 0,0 0-36 0,0 0-24 0,0 0-23 0,0 0-26 15,0 0-26-15,0 0-27 0,0 0-23 0,-7 0-17 0,7 5-12 0,0 0-12 16,0-1-5-16,0 6-3 0,-6-1-5 0,6 6 4 0,0 0 0 0,0 0 7 0,0 3 3 15,0 7 6-15,6-1 6 0,-6 1 4 0,0 5 2 0,7-6 2 0,-7 7 0 16,6-3 4-16,-6-4-1 0,8 6 2 0,-3 0-2 0,-5-8-2 0,8 5-3 16,-3-3-1-16,2 0-1 0,0 1-2 0,-7-7 0 0,5 3 0 0,2-2-1 0,1-4-1 15,-8 0-1-15,5 0-3 0,-5-6-2 0,7 0 2 0,-7 1 2 0,0-5 4 0,7-1 5 16,-7 2 4-16,0-6 6 0,0 0 6 0,0 0 1 0,0 0 2 0,0 0 0 16,0 0 5-16,0-6-1 0,-7 2 0 0,7-1 3 0,0-5-1 0,-7 5-2 15,2-8-2-15,-3 1-5 0,1-3-3 0,2 1-2 0,-9 1-6 0,9-8-1 0,-8 6 0 16,-1-4 1-16,1 0-4 0,0-5 3 0,0 3 0 0,8 2 2 0,-11-5-1 0,3 0 2 15,8-1 1-15,-9 1-1 0,2-6 1 0,6 0-1 0,-2 2 0 0,-5 3 0 16,8-4 1-16,-4-1-4 0,4 2 2 0,0-3-4 16,5 7 1-16,-8 0-4 0,8 5-1 0,0-2-2 0,0 2-1 0,0 5-2 0,0-2-5 0,0 2 1 0,0 4-2 15,8 1-5-15,-8 5-2 0,5-8 0 0,0 9 0 0,4-3-1 0,-4 1-3 16,2 1 0-16,7-2 2 0,-1 6-2 0,-8-5 0 0,9 5-2 0,4 0 2 0,-2 0 1 16,-6 0 2-16,11 0-2 0,-2 5 2 0,-6 1 2 0,7-2 1 0,-1 1-1 15,1 4 4-15,-1 3 0 0,1-8 2 0,-8 5 1 0,9 1 1 0,-10 4-1 0,5-2 3 16,-5-3 0-16,2 4 1 0,-5-2-1 0,-1 5 2 0,-2-7 0 0,1 4-1 15,-6 2 4-15,0-3-1 0,0 2 0 0,0-1-2 0,-6 2-4 0,1 1-8 0,-2-2-11 16,-1 0-13-16,-5 0-19 0,2-2-15 0,-5 1-18 0,5-4-18 0,-1 2-17 0,-2-1-15 16,1-1-21-16,-8-3-19 0,9 0-21 0,0-3-21 0,-3 3-21 0,3-2-19 15,0 1-33-15,4-5-36 0,-5 0-42 0,0 0-43 0,7 4-21 0,-7-4-7 0,5-4 11 16,3 4 20-16,0-5 30 0,5 1 30 0,-9-2 35 0,9 3 34 0,-7-3 39 0,7-3 40 16,7-3 50-16,-7 3 49 0</inkml:trace>
  <inkml:trace contextRef="#ctx0" brushRef="#br0" timeOffset="23495.36">32486 4553 52 0,'6'-10'128'0,"-6"6"42"0,5-1 32 0,-5-4 32 0,8-1 30 0,-8 4 32 0,0-3 32 0,0-2 31 0,0 3 31 0,0-3 28 0,0 1 30 16,0 1-47-16,-8-2-82 0,8 2-46 0,-5 0-25 16,5-1-10-16,-6 0 2 0,6-1 0 0,-7 7-7 0,7-5-4 0,-6 4-8 0,6-5-7 0,0 4-8 0,0 6-6 0,0 0-6 15,0-3-9-15,0 3-11 0,0 0-11 0,0 0-15 0,0 0-13 0,0-6-12 16,0 6-15-16,0 0-15 0,6 0-9 0,-6 0-11 0,7 0-6 0,-1 0-10 15,-1 6-21-15,3-6-36 0,5 3 0 0,-7 3 0 0,6 0 0 0,4-2 0 0,-5 5 0 16,10 0 0-16,-9 2 0 0,8-1 0 0,1 5 0 0,-11-2 0 0,11 2 0 16,-8 0 0-16,6 4 0 0,-6-4 0 0,1 6 0 0,-2-3 0 0,1 2 0 15,-7 0 0-15,2-2 0 0,-3 9 0 16,2-5 0-16,-7 5 0 0,0-3 0 0,-7 3 0 0,2-2 0 0,-3-1-3 0,2 7-130 0,-7-7-23 0,1 0-39 0,-2-5-44 0,1 7-51 16,-6-7-58-16,-2 0-112 0,-2 1-134 0,2-6-52 0,-6 6-8 0,9-5 13 0,-8-2 27 15,-1 2 38-15,6-3 45 0,-3 3 46 0,-2-6 50 0,0 0 57 0,0 0 61 0,-1-3 67 31,-5-2 72-31</inkml:trace>
  <inkml:trace contextRef="#ctx0" brushRef="#br0" timeOffset="24945.19">19727 5389 77 0,'-6'-5'153'0,"6"5"43"0,0-4 32 0,-7-3 21 0,7 4 20 0,-8-8 17 0,8 7 17 0,-5-2 15 0,5 1 16 0,-7 1 18 0,7-1 13 15,0 1-66-15,0-2-114 0,0 6-69 0,-7-4-45 0,7 4-23 0,7-6-9 16,-7 6-4-16,0-5-4 0,0 5-4 0,0 0-3 0,0-4-5 0,0 4-7 16,7-5-3-16,-7 5-4 0,0 0-1 0,5-6 2 0,-5 6 1 0,8-4 4 0,-1 4 5 15,-1 0 2-15,-6-5 4 0,8 5 7 0,2 0 7 0,-2 0 7 0,-2 0 7 16,7-4 6-16,-6 4 6 0,7 0 7 0,-1 0 2 0,-3 0 4 0,4 0 1 15,7 0 0-15,-8 0 0 0,8 0-2 0,-3 0-2 0,8 0-5 0,1 0-4 0,-3 0-3 16,3 0-6-16,-2 0-5 0,10 0-5 0,-3 0-2 0,-1 0-4 0,1 0-5 16,2 0-1-16,-2-5 0 0,7 5 2 0,-6 0 6 0,7 0 1 0,-2 0 2 15,1-4 2-15,0 4-2 0,7-6 2 0,-2 6 2 0,3 0 1 0,5-6 2 0,-1 2 2 16,4-1-1-16,1 5-2 0,4-6-1 0,-2 2-8 0,8-1-6 0,-9 1-5 16,10-1-1-16,-4 1-1 0,10-2 3 0,-7 0-2 0,5 3 1 0,1-3-2 15,-1 0-3-15,8 3-5 0,-1-3 1 0,-1 1 1 0,1 1 5 0,2 0 1 0,-4-1 4 16,3-1-1-16,6-4-1 0,-7 5 1 0,7 1-4 0,-1-2-1 0,0 1 0 15,1 1-3-15,-1-1 2 0,3 1-3 0,3-2-2 0,-7 2 0 16,4-1-4-16,3-1-3 0,-5 2-2 0,-1 4 0 0,2-6-1 0,4 1-3 0,-6 5 2 16,8-4-3-16,-7 4 0 0,7 0 0 0,-9-5 1 0,2 5-1 0,7 0-3 0,-7 0 0 15,6 0-1-15,-6 0-1 0,5 0 0 0,-4 0 0 0,-2 0-1 0,6 0 1 16,-3 0 1-16,3 0-2 0,-5 0 1 0,5 0-2 0,-5 0 2 0,5 0-1 16,-3 0 1-16,-3 0 0 0,6 0 0 0,-4 0 0 0,-2 5 1 0,8-5 2 0,-7 0 2 15,-9 0 1-15,11 0 0 0,-3 0 1 0,-5 0 0 0,3 0-2 0,5 0 3 16,-11 0 0-16,3 4 2 0,1-4 1 0,-2 0-4 0,-1 0 1 0,1 5-2 15,-7-5-1-15,8 0-1 0,1 6-1 0,-9-6 2 0,0 4-3 16,8-4-1-16,-8 6 0 0,8-6-2 0,-8 5 0 0,5-5-1 0,-4 4 2 0,1 2 0 0,4-6 3 16,-6 4 1-16,7 1-1 0,-6-1 0 0,-1 1-2 0,8-5 1 0,-8 6-1 15,9-2 1-15,-9 1 3 0,1 1 0 0,6-2-1 0,-6 2-1 0,-1-1-2 16,1-1-1-16,-1 0-1 0,-5 1-2 0,6 1 2 0,-1-3 1 0,-6 3 1 0,8 0-2 16,-10-3 1-16,4 3-3 0,-2 0 1 0,-1-2-2 0,2 1 2 0,-1-1 0 15,1 1 4-15,-3-1-1 0,3 2 0 0,-1 3 0 16,2-3-2-16,-12 0 0 0,12 3-2 0,-2-5 2 0,-7 1 0 0,8 5 2 0,-1-1 2 0,-6-4 2 0,6 5 2 15,-7-4 2-15,1 3 1 0,1 0-2 0,-3-3 2 0,1 3 0 0,0 0 2 16,2-2 2-16,-1 2 0 0,-1 0 2 0,-5-3 3 0,5 3-1 0,-6-4 1 16,8-1-4-16,-9 6 0 0,2-4-2 0,-2 3 1 0,0-4 2 0,-4-1 0 0,6 7-1 15,-8-7-1-15,7 5-1 0,-7-2-2 0,0-2-1 0,-6-1-1 0,7 5-3 0,-7-3 1 16,6-1-2-16,-11-1 0 0,5 1-3 0,-7-1 0 0,1 2-4 0,-1 0 2 16,-5-2 0-16,-1 1 3 0,-7-5 1 0,7 6 0 0,-13-6 1 0,5 3 2 15,-9-3 2-15,3 0 0 0,-6 0 3 0,2 0-2 0,-2 0 1 0,-6 0-4 0,0 0-10 16,0 0-17-16,0 0-20 0,0 0-26 0,-6-3-28 0,6 3-30 0,0-6-32 0,-8 1-32 15,8 5-35-15,-6 0-35 0,-1-4-39 0,2 4-70 0,-4-6-83 0,4 6-62 16,0 0-52-16,-3 0-3 0,3 6 21 0,-3-6 31 0,0 4 42 0,3-4 42 0,-1 0 45 0,-1 5 45 16,1-5 46-1,-7 0 50-15,6-5 51 0,-7 5 66 0,9-10 81 0</inkml:trace>
  <inkml:trace contextRef="#ctx0" brushRef="#br0" timeOffset="30659.27">21230 5848 14 0,'0'-6'87'0,"9"1"41"0,-9 1 37 0,5-1 34 0,-5 1 32 0,0-2 32 0,7-3 28 0,-7-1 31 0,0 5 25 0,6-5 30 16,-6 5 29-16,0 1-26 0,0-5-57 0,0 3-37 0,0-3-27 0,0 3-22 0,0 0-21 16,0 2-20-16,0-1-19 0,0 1-15 0,0-1-16 0,0 1-15 0,-6-2-16 15,6-3-14-15,0 3-15 0,-7 0-15 0,2 3-15 0,5-3-13 0,-9 2-9 0,4-1-10 16,-8-1-9-16,8 3-3 0,-4-3-3 0,-3 2-4 0,-2 4-5 15,9-5-2-15,-8 5-1 0,-1 0-3 0,-6 0 0 0,7 0-3 0,2 5 2 0,-5-5-1 16,3 4-2-16,3 2 0 0,1-3 1 0,-3 3-3 0,6-1-1 0,-8 5 1 16,7-7-2-16,-6 3 1 0,8 4 1 0,-3 1-1 0,2-2-1 0,-1-5 0 15,2 5-2-15,-4 3-1 0,4-3-2 0,0-3-3 0,5 3-3 0,-8 0-2 16,8-5-2-16,-5 7-3 0,5-1-1 0,0-5-4 0,0 5-3 0,5-6 0 0,-5 5-1 16,0 2 2-16,8-7 2 0,-3 7 3 0,0-1 3 0,4-1 5 0,-4-5 5 15,8 7 6-15,0-2 4 0,0 0 5 0,-6-3 4 0,7 4 4 0,-1-1 4 16,6 0 2-16,-6-3 1 0,0 3-4 0,0 3 4 0,1-3-1 0,-9-5 1 0,8 5 0 15,1 2 1-15,-7-7-1 0,6 8 2 0,-8-9 0 0,1 7 5 0,2-5 1 16,-8 4 7-16,5-3 2 0,-5-2 2 0,0 7 6 0,0-7 4 0,0 7 4 16,0-7 2-16,0 5 1 0,-5 1 2 0,5 1-1 0,-8-1 1 0,2-5-3 0,-7 4-3 15,8 1-4-15,-9-1-2 0,7-4-5 0,-6 5-5 0,0 0-3 0,2-5-8 16,-5 4-3-16,3-5-3 0,-6 2-5 0,7 3 0 0,-1-9-5 0,-1 5 0 16,1 2-2-16,0-4-1 0,7-3-2 0,-6 6-5 0,3-6-6 15,4 0-8-15,0 0-11 0,-3 0-8 0,3 0-13 0,5 0-9 0,-8 0-9 0,8-6-7 0,0 6-14 16,-8-3-12-16,8 3-14 0,0-7-16 0,0 7-13 0,0-5-14 0,8 1-40 15,-8-1-50-15,8-5-57 0,-3 5-55 0,3-4-26 0,-3-1-9 0,9 0 7 0,-2-4 13 16,2 4 20-16,-1-4 29 0,6-2 28 0,-6 1 30 0,8 2 32 0,-3-8 36 0,3 6 51 16,-2 1 58-16</inkml:trace>
  <inkml:trace contextRef="#ctx0" brushRef="#br0" timeOffset="31437.28">21511 5931 0 0,'7'0'5'0,"-7"0"115"0,-7 5 66 0,7-5 44 0,0 4 30 0,-7-4 33 0,2-4 34 0,5 4 30 16,-8-5 31-16,3 5 27 0,-3-4 26 0,2-2 25 0,1 6 33 0,-2-6-80 15,-1 6-140-15,8 0-73 0,-6-3-33 0,0 3-18 0,6 0-5 0,-7 0-18 0,2 0-18 16,5 0-17-16,0 0-18 0,0 0-14 0,-8 0-12 0,8 0-18 0,0 0-19 16,0 0-16-16,0 3-14 0,0-3-6 0,-8 6-6 0,8-6 0 0,0 6-3 0,0-2-1 15,0 1 0-15,0-1-1 0,0 5 0 0,0-3-2 0,0 0 1 0,8-3 1 16,-8 9 0-16,0-8 4 0,8 1 3 0,-8-1 0 0,5 1 5 0,2-1 0 16,-1 2 5-16,0-1 1 0,2-1 2 0,4-4 3 0,-6 5 0 0,7-5 3 0,0 0 5 15,1 0 5-15,-1 0 2 0,0 0 4 0,5-5 3 0,-2 1 6 0,2-1 6 16,-4-5 6-16,4 5 7 0,-4 1 7 0,6-5 1 0,-9-3 8 0,4 3 6 15,-1 0 7-15,-4-1 5 0,-2 5 8 0,5-5 6 16,-7 1 5-16,1-2-1 0,-7 1 1 0,6 1-3 0,-6 0-4 0,0-1-5 0,0-1-7 0,0 1-5 0,-6-4-3 16,6 4-7-16,-7 1-8 0,1-6-9 0,-2 5-10 0,-5 1-9 0,8-6-9 15,-9 6-4-15,2 3-6 0,-1-4-7 0,-1 1-6 0,-4 4-5 0,4 1-3 16,-7 4 1-16,9-6-5 0,-7 6-1 0,6 6-5 0,-6-6-1 0,4 4-2 16,3 1 0-16,0 4-4 0,-1 1-5 0,-1-1-1 0,2 3-1 0,4-3-5 0,-4 4-6 15,5 2-4-15,2 0-3 0,-3 0-1 0,0 0 4 0,3 0-1 0,5 0 2 16,-6 4 1-16,6-4 2 0,0 0 2 0,0 4 2 0,0-4 2 0,6 4 2 0,-6-5 4 15,5 1 9-15,3 1 1 0,0-3 4 0,-3 1 4 0,2-4 3 0,5 5 3 16,-4-4 2-16,4-2 0 0,7 1 2 0,-6-1 1 0,1 0 3 0,6 3 4 16,-1-8 0-16,2 5 0 0,-3-3 3 0,1-6-3 0,2 3-2 0,5-3-4 0,-7 0-5 15,7 0-3-15,-8 0 0 0,9-3 0 0,-6-3-3 0,3 2 0 0,-4-5-7 16,6-3 0-16,-6 3-1 0,6 0 0 0,-8-1 2 0,3 1 2 0,-2-6 6 16,1 0 6-1,-1 0 7-15,2 0 7 0,-10 0 2 0,4 0 7 0,4 2 5 0,-14-2 5 0,11 0 9 0,-11-4 5 0,1 4 4 0,1 0 8 0,-7-5 9 0,5 1 8 16,-5 4 6-16,0-4 5 0,0 0 4 0,0-1 3 0,-5 1 5 0,5-2 1 15,-7 2-2-15,1 1 0 0,1 3-2 0,-3-6-4 0,0 6-4 0,-3 6-13 16,4-6-10-16,1 5-13 0,-9 1-10 0,4 0-12 0,3 3-12 0,-5 2-12 0,0-1-8 31,7 5-9-31,-6 0-4 0,-2 0-6 0,7 5-5 0,1-1-3 0,-7 2 0 16,5-2-1-16,3 6 1 0,-1 0 1 0,-1-6 3 0,2 7 3 0,5-1 0 16,-9-1 6-16,9 0-1 0,-5 0 2 0,5 3 0 0,0-3-1 0,0 1 2 0,0-1 1 15,0 0 3-15,0 3 4 0,5-3 0 0,-5 1 1 0,9-1 2 0,-9 0 2 16,5-3 1-16,2 9 3 0,-1-6 2 0,-1-3 2 0,11 7 3 0,-11-2 3 15,8-2 2-15,-7 1 0 0,9 1-2 0,-4-3 1 0,2 3 6 0,-5 4 5 0,5-6 3 16,-2 1 7-16,4-1 2 0,-2 0 3 0,-7 3 4 0,7-3 1 0,-5 1 0 16,-3-1 1-16,1-4-1 0,6 5 3 0,-12-1 6 0,9-4 2 0,-2 5 0 15,-2-4 1-15,1 3 0 0,-6-5 0 0,6 7 0 0,-6-7-1 0,0 7 3 0,7-1 1 16,-7-1 2-16,0 0 0 0,0-3 2 0,0 3 0 0,0 0-2 0,0 3-3 16,0-3-4-16,0 1-3 0,-7-1-5 0,7 0-3 0,0 3-5 0,-6-3-3 15,6 0-7-15,-6 1-1 0,6-1-2 0,-5 3-2 0,-2-3 0 0,7 0-3 0,-9 1-4 16,4-1-10-16,5 2-13 0,-7-1-15 0,1-1-18 0,6 0-22 0,-5 1-24 15,-3-5-19-15,8 4-14 0,-8 3-19 0,8 1-16 0,-5-7-22 0,5 8-20 0,-6-4-30 16,6 0-29-16,0 1-51 0,-7-4-57 0,7 4-55 0,0-7-47 0,-6 8-5 16,6-9 20-16,0 8 25 0,-8-7 24 0,8 2 31 0,-7-2 31 0,7-4 37 0,-5 5 36 15,-1-5 46-15,6 0 46 0,-8-5 61 0,3 1 70 0</inkml:trace>
  <inkml:trace contextRef="#ctx0" brushRef="#br0" timeOffset="32092.79">22552 5788 1 0,'0'-4'58'0,"0"-5"31"0,-5 4 23 0,5 1 29 0,-7-2 32 0,1-3 36 0,1 3 37 0,-4 0 26 0,2 2 21 0,7-1 23 0,-5 1 25 0,-9-1-21 0,14 1-45 0,-13 4-20 16,8-6-5-16,-2 1-3 0,0 1 5 0,2-2-13 0,-3 0-19 0,1 6-20 16,2-3-22-16,5-3-6 0,-9 6-2 0,4-4-8 0,5 4-8 0,0 0-11 0,0 0-10 15,0 0-12-15,0 0-12 0,0 0-14 0,0 0-11 0,0 0-13 0,0 0-14 16,0 0-11-16,0 0-17 0,0 0-10 0,0 0-13 0,0 0-10 0,0 0-10 15,0 0-5-15,0 0-6 0,0 0 0 0,5 0-1 0,-5 0-2 0,9 4 3 0,-4 2 0 16,2-3 1-16,1 9 6 0,-3-3 6 0,2 1 6 0,5-1 5 0,-4 6 7 16,5 0 4-16,-7 4 6 0,6-4 1 15,-3 5 3-15,2-1-3 0,-4 5 1 0,-2-3-2 0,3 2 2 0,0 3-2 0,-8-4-1 0,5 5-4 0,-5-5-8 16,6 5-10-16,-6-5-7 0,0 4-3 0,0-2-5 0,-6 1-5 0,6-6-2 0,0 5-3 16,-5-9 0-16,5 4-2 0,0-4 2 0,-8-6 0 0,8 3 5 0,-8-3 1 15,8-4 15-15,-5 3 13 0,5-8 7 0,0 6 8 0,-7-6 4 0,1 5 4 0,6-5 1 16,-5 0 3-16,-4 0 1 0,9-5 1 0,-7 5-1 0,2 0-1 0,-1-6 1 15,-2 2-4-15,3 0 4 16,-3-1 1-16,3-1 3 0,-2-4 4 0,0 5 6 0,2-4 5 0,-3-1 8 0,8 1 2 16,-7 0 5-16,2-7 0 0,5 5 5 0,-9-2 1 0,9-1 1 0,0-2 1 0,-5 1-6 0,5 2-5 0,0-8-7 0,0 6-7 15,0-3-8-15,5-3-9 0,-5 6-5 0,0-3-9 0,9 2-4 0,-4-2-2 16,-5 3-7-16,7-1-3 0,1 2-5 0,-3-1-3 0,2 7-3 0,0-3-3 0,-2 1-1 16,3 1-3-1,5 3 0-15,-7 1 1 0,6 1-1 0,2-1 1 0,-1 1 1 0,0 4 0 0,0 0 0 0,0 0 2 0,6 4 0 0,-6-4 2 0,8 9 1 16,-2-4 1-16,1 1 4 0,-8 3 2 0,8 1 2 15,-1 1 1-15,-7-3-3 0,2 7-5 0,-1-1-8 0,1 2-12 0,-2-1-14 0,-5-6-15 0,0 12-17 0,-2-8-16 16,3 2-18-16,-1-1-18 0,-7 2-16 0,0-3-21 0,5 2-16 0,-5-4-22 16,0 4-15-16,0-6-16 0,0 5-29 0,0-3-38 0,7-1-43 0,-7-1-47 0,0-4-32 15,0 5-21-15,0-7 4 0,0 8 20 0,0-7 24 0,0-4 31 0,0 6 30 0,0-6 34 16,0 0 36-16,7 0 34 0,-7 0 47 0,0 0 51 0,5-6 56 0,3 2 69 16</inkml:trace>
  <inkml:trace contextRef="#ctx0" brushRef="#br0" timeOffset="32469.34">23029 5863 0 0,'0'-21'14'0,"0"7"130"0,0 0 75 0,5-1 56 0,-5 0 46 0,0 1 41 0,0 4 41 0,0 1 40 0,8-3 38 0,-3 8 36 0,-5-5 33 0,0 4 29 0,0 1 26 0,0-2-93 16,0 1-163-16,0 5-88 0,0-4-50 0,0 4-29 0,0 0-20 0,0 0-23 16,0 0-23-16,0 0-24 0,0 0-25 0,0 0-20 0,0 0-19 0,0 0-13 15,0 0-10-15,0 0-10 0,-5 4-6 0,5 1-6 0,0 1-3 0,0-2-1 16,-8 5-3-16,8 0 2 0,0 3 0 0,0-3 4 0,0 6 1 0,0-6 5 0,0 6 2 15,0 0 1-15,0-1 2 0,0 0 0 0,8 1 0 0,-8 1-2 0,5-3-2 16,-5 7-2-16,8-5-4 0,0 0-3 0,-3 4 0 0,1-4-5 0,1 0-3 16,-1-2-5-16,1 2-3 0,-1-3-1 0,8 1-2 0,-7-4-1 0,-2 2 2 15,3-2 3-15,3 1 3 0,-3-4 7 0,-3-1 5 0,2-1 6 0,1 1 12 0,-8-5 9 16,6 0 18-16,0 0 13 0,1-5 11 0,-2 5 12 0,-5-4 7 0,8-1 7 0,-2-5 6 16,-6 4 4-16,7-3 4 0,-1-2 1 0,-6 2 2 0,5-1-4 0,-5 0-6 15,0-4-5-15,7-1-9 0,-7 2-11 0,0-2-6 0,0 0-9 0,9-4-9 16,-9 4-6-16,0-6-5 0,0 8-5 0,0-8-8 0,0 1-3 0,0 1-7 0,0 0-6 15,-9 4-5-15,9-3-8 0,0 3-4 0,0-1-7 0,-7 7-6 0,7 0-6 16,0-2-13-16,0 7-15 0,0-2-21 0,0 6-28 0,0-6-35 0,0 6-35 16,0 0-35-16,0 0-24 0,0 0-13 0,0 6-33 0,-5 0-41 0,5 3-59 0,0 1-67 15,0-5-42-15,0 8-29 0,0-1 6 0,0 3 24 0,0-6 38 0,0 4 46 16,5-2 47-16,-5-1 48 0,0-1 38 0,7 1 38 0,-7-1 47 0,9 2 52 0,-9-7 61 16,12 1 75-16</inkml:trace>
  <inkml:trace contextRef="#ctx0" brushRef="#br0" timeOffset="33106.01">23386 5878 0 0,'0'-5'9'0,"0"-1"124"15,0 2 75-15,0-2 55 0,-7-3 48 0,7 3 42 0,0 1 43 0,-5-4 38 16,5-1 40-16,0 1 37 0,-6-1 34 0,6-1 35 0,0 2 32 0,0 0-81 16,0-1-148-16,0 1-77 0,0-3-44 0,0-1-25 0,0 4-16 0,0 3-18 15,0-3-17-15,0-3-18 0,0 3-19 0,0 5-18 0,0-1-16 0,0-4-14 16,0 9-15-16,0-6-16 0,0 6-19 0,0-4-17 0,0 4-17 0,0 0-18 0,0 0-15 16,0 0-7-16,0 0-6 0,0 4-4 0,6-4-4 0,-6 6 0 15,5-3-3-15,2 8 0 0,2-1-1 0,-4-1 3 0,8 1 3 0,-8 5 8 0,4-1 5 16,3 2 11-16,-6-1 4 0,7-2 2 0,-5 7 1 0,-3-1-7 0,2 0-7 0,0 1-10 15,-2 1-8-15,3-2-8 16,-1 5-10-16,-7-5-3 0,5 2-4 0,-5-2-1 0,8-1-2 0,-8 2 2 0,6-4-2 0,-6 2 2 0,5-8 1 0,-5 5 6 16,0-4 10-16,8-7 9 0,-8 5 11 0,0-3 11 0,0-2 12 0,0-4 12 0,0 0 9 15,0 0 11-15,0 0 8 0,0 5 2 0,0-5 0 0,0 0 1 0,0 0-1 16,-8-5 0-16,8 5 1 0,-5-4-1 0,5-2 0 0,-6 2-2 0,-2-1-4 0,8 1-8 16,-5-1-7-16,-2-5-8 0,-1 4-6 0,8-3-4 0,-5-2 2 0,5 2-2 15,-7-1 0-15,0 0-1 0,7 1-1 0,-5-6-1 0,5 6-5 0,-8-6 1 16,8 0-2-16,0 0 2 0,-5 2-4 0,5-2 0 0,0 0 0 0,0-4 0 15,0 4-4-15,0-6-2 0,5 7 0 0,-5 0-3 0,8-6-1 0,-8 10-2 0,5-4 1 16,-5-2-2-16,7 7-3 0,0-1 1 0,-2 5-1 0,-5-4-3 0,8 5 0 16,-1 4 0-16,6-6-1 0,-7 6 1 15,-1 0 3-15,10 0 1 0,-3 6 3 0,-5-6 2 0,7 9 1 0,-2-5 4 0,1 5 0 0,6 3 2 0,-6-3 1 16,1 1 2-16,-2 4 1 0,2 1 1 0,-9-5 1 0,8 5 3 0,1-2-1 0,-7 2-2 16,-1 0-7-16,1 0-3 0,-1 0-7 0,2 0-3 0,-3-6-3 0,-5 6-2 15,7-2-1-15,-7-1 2 0,0-3 0 0,0 1 2 0,6-1 2 0,-6-4 1 16,-6 5 6-16,6-5 6 0,0-1 6 0,-7 1 11 0,7-5 7 0,-5 7 7 0,-3-4 5 15,8-3 4-15,-6 0 5 0,-1 6 0 0,1-6 1 0,6 0-1 16,-7 0-1-16,1 0-3 0,-2-6-6 16,3 6-1-16,-3-3-6 0,3 3 1 0,5-7-4 0,-5 2 1 0,-4 1-4 0,2-1 0 15,2-1-3-15,5-3-2 0,-8 5 0 0,2-5-1 0,6 3 3 0,-5-3 2 0,-3-3 1 0,8 9 1 0,0-7-2 0,-5 1 3 16,5-3 1-16,0 3 2 0,0-6-2 16,0 6 3-16,0 0 1 0,0-7 0 0,5 1 2 0,-5 1-1 0,0 4 3 0,8-5-4 15,-3 0 0-15,-5 2 0 0,6 4 0 0,2-6 1 0,-3 3-2 0,2 3 1 0,2 0 0 0,-4-1-1 0,0 5 0 0,8 1-1 16,-5-2 1-16,5 0 0 0,0 3 0 0,1 3-2 0,-2 0 1 0,0 0 1 15,3 3-2-15,-4 3 2 0,9 4-1 0,-6-5-2 16,-1 5 1-16,0-1-2 16,0 0-1-16,-2 6-2 0,-4 1 2 0,7-7-1 0,-8 6-2 0,1 0 0 15,-2 4 0-15,4-5-3 0,-9 1-8 0,7 6-18 0,-7-2-23 0,0-1-29 0,-7 3-30 16,7-2-30-16,-9 2-29 0,9-3-33 0,-5 1-31 0,-2 2-35 0,1-3-32 16,6-3-58-16,-5 6-59 0,-4-12-64 0,2 5-57 0,2 0-3 0,5-2 18 0,-6-3 34 15,6-5 39-15,-7 5 43 0,7-3 42 0,0-1 45 0,0-5 41 0,0 0 46 0,0 0 48 16,0 0 56-16,0 0 66 0</inkml:trace>
  <inkml:trace contextRef="#ctx0" brushRef="#br0" timeOffset="33361.08">24208 5921 0 0,'0'0'36'0,"0"0"150"0,6 0 81 0,-6-6 54 0,0 6 36 0,7 0 29 0,-7-3 25 0,0-3 25 0,0 6 27 16,6-5 29-16,-6 5 29 0,0-4 30 0,0 4 30 0,0 0-109 0,7-6-195 0,-7 6-93 15,0 0-43-15,0 0-16 0,0-5-3 0,6 5-1 0,-6 0-1 0,0 0-4 16,5-4-7-16,4 4-13 0,-9-4-15 0,7 4-15 0,-2 0-16 0,3-5-16 16,-3 5-12-16,9 0-12 0,-9-6-4 0,8 6-8 0,1 0-3 0,-2 0-14 15,2 0-18-15,-1 0-24 0,0 0-18 0,0 0-21 0,0 0-22 0,0 6-26 0,0-6-34 16,1 5-39-16,-1-5-46 0,6 4-67 0,-7-4-80 0,2 4-68 0,-1 1-58 0,-1-5-8 16,2 6 17-16,-1-2 28 0,1 1 35 0,-2-5 36 0,-6 6 37 0,7-3 46 0,-5 3 48 15,-3-6 52-15,-5 6 56 0,7-6 65 0,-7 4 78 0</inkml:trace>
  <inkml:trace contextRef="#ctx0" brushRef="#br0" timeOffset="33504.35">24469 6092 0 0,'-8'9'13'0,"-5"1"128"0,8-5 75 0,-3 4 53 16,2-2 41-16,1-7 33 0,5 5 26 0,0-5 29 0,0 0 27 0,-8 0 28 15,8 0 31-15,0 0 22 0,0 0 26 0,0 0-97 0,0 0-163 0,0-5-89 0,8-2-51 16,-8 7-28-16,5-3-20 0,-5 3-12 0,6-6-8 0,2 1-22 0,-3 5-27 16,3-4-38-16,5 4-44 0,-7-6-50 0,6 6-51 0,2 0-88 0,-1 0-104 0,-1 0-70 15,8 0-51-15,-8 0-11 0,9 0 3 0,-2 0 14 0,1 0 19 0,0 0 29 16,-8 0 34-16,7-4 45 0,2-5 47 0,-3 4 53 0,3-11 57 0,-1 7 75 0,-1-11 92 15</inkml:trace>
  <inkml:trace contextRef="#ctx0" brushRef="#br0" timeOffset="38353.21">25822 5837 0 0,'0'0'18'0,"8"-4"51"0,-8-1 35 0,0 1 28 0,0 4 29 0,6-6 29 0,-6 6 27 0,0 0 25 0,0-4 26 0,0-1 21 15,0 5 20-15,5 0-7 0,-5-6-29 0,0 6-23 0,0-4-21 0,0 4-21 16,7-5-15-16,-7 5-18 0,0-6-10 0,9 2-13 0,-9 4-12 0,0-5-10 0,5 1-9 15,-5-1-6-15,6 1-6 0,-6 4-7 0,0-6-7 0,7 0-13 0,-7 6-11 16,0 0-13-16,0-3-18 0,0 3-13 0,0 0-15 0,0 0-11 0,0 0-6 16,5 3-6-16,-5-3-6 0,0 6 2 0,0 0 0 0,0 3 4 0,0 0 3 15,9 1 3-15,-9-1 6 0,0 6 8 0,0 0 10 0,0 0 9 0,-9 0 9 0,9 0 5 16,0-2 3-16,-5 8 1 0,-2-6-3 0,1 4 0 0,1-4-7 0,-11 0-3 16,11-2-2-16,-9 2-1 0,1-1 0 0,1 2-4 0,0-7-4 0,-3 0 1 15,2 1-4-15,2 1 0 0,-5-1-4 0,-2-5 1 0,4 4-2 0,2-5-2 0,-1 2-1 16,-1-2 1-16,2-4-3 0,0 5 3 0,-3-5 4 0,1 0-3 0,4 0-1 15,2-5 1-15,-5 5-1 0,7-4 6 0,-1-2 7 0,-6 2 6 0,7-1 5 0,6 1 6 16,-8-7 5-16,3 1 4 0,5 1 4 0,-7-2 5 0,7 2 1 0,0-1 2 16,0-5 3-16,0 0 0 0,0 6-2 0,0-10-8 0,7 4-9 0,-7 0-6 15,0 2-7-15,5-8-4 0,3 6-8 0,-8-3-5 0,6 2-5 0,1 1-6 0,-1-3-5 16,1 3-3-16,-1 0-3 0,7 0 0 0,-5 6 1 16,2-7 3-16,4 7 1 0,-7-1 0 0,7 1 1 0,-1 0-1 0,-1 3 2 0,8 1 1 0,-8 5 1 0,2 0 1 15,4 0-2-15,3 5 2 0,-7 1 0 0,6-2-1 0,-1 5 0 0,-1 0-1 16,-4 6 0-16,7 6 1 0,-10-8-1 0,1 8 4 0,4 3-1 0,-5 0 1 15,2 1 1-15,-5 5-7 0,-3-6-7 0,2 10-10 0,-1-6-9 0,0 2-12 16,-6 0-13-16,0 0-8 0,0 4-10 0,0-10-7 0,0 4-7 0,-6-3-7 16,6-1-8-16,0-3-9 0,-6-2-8 0,6 1-9 0,0-5-14 0,-7-2-3 15,7 2-1-15,0-6-3 0,-5 3-6 0,5 1-22 0,-8-7-34 0,8 3-61 0,0 0-72 16,-6-3-52-16,6 0-35 0,0-2-3 0,-7-4 8 0,7 0 25 0,0 0 26 0,0 0 29 16,0 0 26-16,0 0 31 0,0-4 34 0,0-2 46 0,0 0 51 0,0-3 63 0,0 0 79 15</inkml:trace>
  <inkml:trace contextRef="#ctx0" brushRef="#br0" timeOffset="38988.11">26117 6013 0 0,'5'-9'6'0,"3"-6"117"0,-8 6 67 0,6-1 50 0,-1-5 41 0,-5 6 35 0,0-1 33 0,0 1 29 0,0-3 25 0,0 3 25 0,0 0 22 0,0-2 25 16,0 7 22-16,0 0-80 0,0-1-142 0,8-1-69 0,-8 2-31 0,0 4-20 16,0-6-14-16,0 6-14 0,0 0-9 0,0 0-9 0,0 0-5 0,0 0-8 15,0 0-9-15,0 0-8 0,0 0-10 0,0 0-12 0,0 0-10 0,0 0-10 16,-8 0-11-16,8 6-7 0,-5-6-6 0,5 4-7 0,0 2-4 0,-6-1-3 0,6-1-3 15,0 5 1-15,-8-3-2 0,8 3-1 0,-5 0 0 0,5 3-2 0,-7-3 0 16,7 1-2-16,-8-1-3 0,8 0-1 0,0 3-1 0,0-3-5 0,-6 0 1 0,6 1-3 16,0-1-1-16,6 3 0 0,-6-9 0 0,0 7 3 0,8-5 1 0,-1 4 4 15,-2-3 2-15,3-2 4 0,-2 1 3 0,7-5 3 0,-8 6 3 0,9-6 2 16,-1 0 3-16,0 0 2 0,0-6 2 0,0 6 2 0,0-5 2 0,0 1 3 0,1-2 0 16,4 1 2-16,-4-4-1 0,-2 5 2 0,-4-5 0 0,5-3 3 0,-2 3 2 15,-4-1 3-15,2 1 2 0,1 0 2 0,-10-3 2 0,8 3 1 16,-8 0-1-16,5-6-2 0,-5 5 0 0,0 1-4 0,0-2-5 0,-5-4-4 0,5 7-5 15,-8 3-8-15,8-5-6 0,-5-1-8 0,0 7-10 0,-4-7-9 0,2 11-9 0,2-4-6 16,-1 4-8-16,-1 0-3 0,1 0-5 0,-2 4 0 0,-4 1-2 0,6 5 1 16,-8 1 1-16,7-1 2 0,-7 3 4 0,9 2 3 0,-8-1 6 0,8 2 3 15,-3 2 3-15,-5 3 0 0,7-2 3 0,-1-4 1 0,1 6 0 0,6 1-1 0,-7-2-1 16,7 1 1-16,0-8 0 0,0 8 2 0,0-6 1 0,0-2 1 0,7 2 2 16,-1 0 4-16,1-5 5 0,-1-1 7 0,7 0 4 0,-5 2 4 0,5-2 7 0,-3-2 9 15,4-4 7-15,-1 3 7 0,8-6 2 0,-2 5 7 0,-6-5 9 0,13 0 5 16,-8-5 8-16,9-1 2 0,-6 3 6 0,3-4 0 0,3-2 3 0,1-2 1 15,4 2 2-15,-9-4-1 0,5-3-3 0,4 2-3 0,-5-5-2 0,-1 4-6 16,0-6-7-16,1 3-4 0,-4-7-4 0,-2 5-5 0,6-5-1 0,-8 6-3 0,1-5-3 16,-6 0-1-16,4-1-4 0,-5 5-1 0,0-3 2 0,1-3-1 0,-9-2 3 15,2 3 2-15,-1 1 2 0,1 0 2 0,-7-6 6 0,7 5 1 0,-14 1 2 16,7 0 0-16,-7-1-2 0,7 1 0 0,-13 5 0 0,8 4-3 0,-3-5-5 16,-5 10-2-16,-1-5-6 0,9 6-5 0,-8 3-11 0,-1 2-5 0,2 4-10 0,-1 0-7 15,-1 4-5-15,1 7-4 0,0-2 0 0,2 1-3 0,-5 11 1 0,6-3-2 16,-3 1 0-16,-3 6 0 0,5-1 3 0,4 0 3 0,-7 6 3 0,9-5 1 15,-2 5 3-15,1-6 2 0,0 0 1 0,6 1 2 0,0-1 2 0,0 1-1 16,0-1 1-16,0-6 2 0,6 7 0 0,0-4 1 0,1-2 1 0,-2-1 2 16,9-3 0-16,-7 6 5 0,4-8 2 0,5 2-3 0,-3 6-2 0,-3-7-6 0,6 0-6 0,3-3-12 15,-6 4-15-15,-1-2-18 0,8-4-19 0,-8 6-21 0,2-3-22 0,-1-3-25 16,0-5-27-16,0 5-22 0,-7-3-21 0,7-1-23 0,-6-1-25 0,-1 1-33 16,1-5-35-16,0 7-45 0,-7-7-47 0,0 0-22 0,0 0-9 0,0 0 15 15,-7-7 24-15,7 2 33 0,-7 1 33 0,1-1 34 0,-1-5 36 0,-6 5 36 0,7-4 39 0,-7 5 45 16,5-8 47-16</inkml:trace>
  <inkml:trace contextRef="#ctx0" brushRef="#br0" timeOffset="39146.01">26762 6116 48 0,'-7'-5'132'0,"-12"1"51"0,6-2 43 0,-3-3 40 0,5 5 44 0,-2-1 38 0,0-5 39 0,6-1 35 0,-5 7 34 0,5-2 31 16,-1 1 32-16,3 1-47 0,-3-1-88 0,2 1-66 0,6-2-52 0,0 3-35 15,0 3-22-15,0-7-27 0,0 7-26 0,0-5-21 0,6 1-23 0,-6-1-19 16,8-1-19-16,-8 2-13 0,5-1-16 16,3 1-9-16,-1-1-10 0,-1 1-4 0,7-2-4 0,0 0-3 0,0 3-6 0,-2-3-9 0,5 6-11 0,-3-6-23 0,6 6-29 15,-1-3-36-15,-5 3-41 0,7 0-59 16,-8-6-65-16,8 6-104 0,-6 0-118 0,4 6-48 0,-4-6-15 0,-1 0 4 0,0 0 14 0,0 0 24 0,1 0 29 0,-2 0 40 15,-4 0 48-15,3-6 51 0,-3 6 58 0,-8-4 68 0,5 4 72 0</inkml:trace>
  <inkml:trace contextRef="#ctx0" brushRef="#br0" timeOffset="39798.25">27107 6326 0 0,'-8'9'4'0,"1"3"111"0,7-3 70 0,-5-5 34 16,5 2 10-16,-9-6-1 0,9 0-13 0,0 0-2 15,9 0 4-15,-4 0 26 0,2-6 38 0,-7 6 37 0,0 0 37 0,0 0-61 0,0 0-115 0,0 0-55 0,0-4-28 0,0-1 9 0,-7 1 28 16,7-1 35-16,0 5 39 0,0-7 27 0,-5 4 13 0,5-3-13 0,0 1-28 16,0 5-26-16,0 0-23 0,-9-4-19 0,9 4-17 0,0 0-15 0,0 0-12 0,0 0-11 15,0-6-8-15,0 6-7 0,9 0-9 0,-9 0-5 0,0-3-11 0,0 3-5 16,5-6-12-16,-5 6-7 0,7 0-8 0,-7-4-6 0,8 4-7 0,-8 0-2 16,0 0-4-16,5-5-2 0,-5 5 3 0,0 0 0 0,7 0 1 0,-7 0 2 15,7 0 3-15,-7 0 1 0,5-6 2 0,-5 6 2 0,0 0 2 0,8-4 0 16,-1 4 0-16,-7 0-1 0,6-6 0 0,0 1 1 0,-1 1-1 0,2-1 0 0,1-1 2 15,5 2 1-15,-2 0 3 0,5-7 2 0,-5 1 3 0,2 1 5 0,2-2 2 16,4 2 6-16,-1 0 4 0,-4-7 4 16,6 7 4-16,-1-6 2 0,2 2 5 0,-3-2 0 0,-4 0 2 0,4 0-4 0,3 0-1 0,-8 0-1 0,-2 0 0 0,4 2-3 15,-3-3-1-15,0-4-2 0,1 7-2 0,-5-2-2 0,-2 0-1 0,7 0-2 32,-5 2-2-32,-8-2-1 0,5 4 0 0,3-4 2 0,-8 2-1 0,0-3 1 0,0 7-3 15,0-2 1-15,0-2-3 0,0 3-3 0,0-1-1 0,-8 2-2 0,8-1-4 16,-5 1-2-16,5 4-4 0,-8-5-5 0,2 1-3 0,6 3-4 0,-7 0-4 0,1 2-3 15,-2-5-3-15,3 9-1 0,-3-5-3 0,3 1-1 0,-2 4 1 0,0-6-4 16,2 6 1-16,-10 0 0 0,10-5-1 0,-1 5 1 0,-7 0 1 0,6 5-1 16,-2-5-3-16,-2 0-1 0,4 6-5 0,2-6-1 0,-9 4-2 0,7 1-1 15,1-1-2-15,1 5 0 0,-11-3-2 0,11 0 1 0,-1 3-1 0,-1-3-1 16,1 3-1-16,-1 0 3 0,-1 1 4 0,3-1 2 0,5 2 2 0,-7-1 2 0,7-1 0 16,-7 0 3-16,7 1-1 0,0 1 3 0,0-1 3 0,0 3 1 0,7-2 3 15,-7-2 1-15,7 0 5 0,-2 7-2 0,3-7 2 0,-1 6 3 0,-1-6 3 0,1 3 3 16,4 1 3-16,5-4 3 0,-5 2 3 0,1-2 1 0,2 7 4 0,-1-7 1 15,1 0 0-15,6 1 4 0,-9 5-1 0,9-4 3 0,-1-2 2 0,-6 1 0 16,8-1 4-16,-7-3-2 0,4 4 0 0,-4-1 0 0,-2 0-2 0,1-3-2 16,1 3-2-16,-2-4-1 0,-6-1 0 0,2 8 0 0,-2-8-4 0,1 1-2 0,-2-1-1 15,4 1-4-15,-9-1 1 0,0 2 0 0,0-6 2 0,0 0 2 0,0 5 3 16,0-1 3-16,0 1 4 0,0-5 2 0,0 7 1 0,-9-4 2 0,4-3 0 0,5 6-2 16,-7-1 2-16,1-1-5 0,-8-4-8 0,7 4-10 0,2-4-9 0,-9 6-15 15,9-6-12-15,-10 5-16 0,1-5-17 0,4 0-17 0,2 0-17 0,-5 0-14 16,0 0-13-16,7 0-13 0,-7 0-15 0,5 0-16 0,3-5-14 0,-9 5-18 15,9 0-18-15,5-6-38 0,-7 6-44 0,7-4-71 0,-8 4-78 0,8 0-29 0,8-4-7 16,-8-7 10-16,7 8 23 0,-7-4 25 0,5-2 30 0,9-2 34 0,-9 2 39 0,8 0 41 16,1-7 44-16,-1 1 54 0,0 2 62 0</inkml:trace>
  <inkml:trace contextRef="#ctx0" brushRef="#br0" timeOffset="40514.46">27973 5915 45 0,'0'6'153'0,"-7"-6"67"16,-1 0 44-16,3 6 40 0,-2-6 33 0,-5-6 36 0,4 6 34 0,-5-6 30 0,7 6 30 0,-6-3 27 0,3-3 25 0,4 6-43 0,-2 0-78 0,1-5-87 0,1 5-85 15,-3 0-42-15,0 0-18 0,8 0-14 0,-5 0-14 0,-2 0-19 0,7 0-18 16,-6 0-15-16,6 0-16 0,-6 5-11 0,6-5-9 0,-8 0-12 16,8 6-10-16,0-3-10 0,-7 3-12 0,7-6-6 0,-5 10-6 0,5-5-5 0,0-1-1 0,-6 2 3 15,6 3-1-15,0-3 1 0,0 3 2 0,0-3-1 0,0 3 2 0,0 0-1 16,0-5-1-16,6 7 1 0,-6-2 2 0,5-2 1 0,-5 2 3 0,7 0 0 16,7 0 2-16,-8-3 3 0,1 3-1 0,6-3 4 0,0-2-1 0,-7 2 1 15,15-1 0-15,-9-1 5 0,0 1 0 0,8-5 0 0,-6 4-1 0,6-4 1 0,-1 0 0 16,0-4-1-16,-6 4 3 0,8-5-3 0,-3 1-1 0,3-1 0 0,-8-1 1 15,-2-4 4-15,9 5 2 0,-13-5 4 0,6 1 3 0,-1 4 2 0,-4-8 3 0,-2 1 2 16,-1 3 2-16,3-1-1 0,-1 1 3 0,-7-6 0 0,0 0 3 0,0 0-2 16,0 2-1-16,0 1-2 0,0-2-6 0,-7-1-7 0,-1 2-5 0,3-3-7 15,-1 1-7-15,-2 1-6 0,-4 0-7 0,6 3-4 0,-8 2-7 0,2-1-4 16,-2 1-4-16,1 4-4 0,1 1-2 0,-8 4-4 0,8 0-1 0,-9 0-1 0,8 4 2 16,-6 1 0-16,5 4 0 0,-6 1-3 0,8-1 0 0,0 6-4 0,-3 0 0 15,3 0-4-15,0 0-3 0,-2 4-4 16,1-4 0-16,8 3-5 0,-3 3-3 0,0-8-2 0,3 8 3 0,-2-2 0 0,1-4 3 0,6 6 4 0,0-8 1 0,0 1 6 15,0 7 6-15,0-6 6 16,6-2 7-16,1 2 5 0,-2-6 4 0,3 7 10 0,5-7 7 0,-7 6 6 0,6-6 2 0,9 3 1 0,-9-8 3 0,8 5 2 0,-1-4 6 16,1 5 3-16,-1-5 0 0,2-5 4 0,6 4-2 0,-9-4 2 0,8 5 0 15,1-5 2-15,-1-5 2 0,0 5 0 0,-7 0 1 0,7-4 0 0,0-1 2 16,-6-1 2-16,5-3 3 0,-6 5 6 0,2-5 5 16,-3-3 12-16,3 3 8 0,-8 0 9 0,1-1 5 0,-2 1 5 0,0-6 4 0,-5 4 3 0,1-3 2 0,-3 0 0 15,1-2-1-15,-6 1 1 0,0 1-1 0,8-6-5 0,-16 6-7 0,8-1-11 16,0-4-12-16,-6 4-10 0,1 0-11 0,-3-4-7 0,1 10-10 0,1-6-6 0,0 4-8 15,-1-2-4-15,-6 3-5 0,7 4-4 0,-1-3-6 0,1 3-7 0,-7 1-3 16,5 5-7-16,3-4-3 0,-2 4 0 0,1 4-2 0,1-4 1 0,-4 5 1 16,2 5 0-16,2-5 5 0,-1 11 1 0,-2-7 0 0,3 6 1 0,-3-6 1 0,3 6 3 15,-2 4 4-15,0-4 2 0,7 6 4 0,-7-8 5 0,7 7 2 0,0-4 3 16,0 2 2-16,7 1 6 0,-7 2 0 0,7-3 6 0,0-3 5 0,-2 6 6 16,8-2 4-16,-5-1 6 0,3-2 5 0,5 2 5 0,-5-3 2 0,1 6 2 31,9-8 1-31,-8 7-1 0,6-4-3 0,-6 2 2 0,0-3-1 0,6 6-1 0,-6-8-4 15,2 7-4-15,-3-4-5 0,-5-1-3 0,6 3-5 0,-7-2 0 0,1-2-6 16,-1 5 0-16,-1-4 0 0,-5 0-3 0,7-2 2 0,-7 2-3 0,0 0-2 16,0 0 0-16,0-1-1 0,-7 6 1 0,7-5 1 0,0 0-1 0,-5-2 1 0,-1 8-1 15,-1-6 3-15,1-2-5 0,-7 2-2 0,6 0-8 0,-5 0-7 0,4 0-9 16,-4-6-6-16,4 0-13 0,-3 3-12 0,3-3-14 0,-5 1-19 0,0-7-19 16,8 8-19-16,-9-7-21 0,7 2-19 0,-4-6-22 0,3 6-20 0,-5-6-18 0,6 4-20 15,-4-4-20-15,2 0-22 0,2 0-41 0,2-4-47 0,-1 4-55 0,-2-6-59 16,8 6-10-16,0 0 12 0,0-10 24 0,0 5 30 0,8-4 35 0,-2 3 40 0,-1-3 37 0,2-7 39 15,7 7 42-15,-8-6 44 0,6 2 55 0,9-8 61 0</inkml:trace>
  <inkml:trace contextRef="#ctx0" brushRef="#br0" timeOffset="41610.97">28740 6028 89 0,'-6'-3'160'0,"-1"3"43"0,7-7 35 0,-5 7 33 0,5-5 29 0,-9 1 33 0,9-1 34 0,-5-1 30 0,5 2 30 0,-5-1 28 15,5 5 26-15,-8-4-63 0,8-1-115 0,0-5-63 0,0 4-35 0,-5 3-19 16,5-3-9-16,0 0-12 0,0 3-11 0,0-7-15 0,0 5-15 0,0 1-15 15,0-8-9-15,0 9-12 0,0-3-7 0,0 1-9 0,0-5-6 0,0 5-4 16,0 5-8-16,0-4-4 0,0 0-8 0,5-1-6 0,-5 5-7 16,0-6-5-16,8 2-8 0,-8 4-5 0,5-6-6 0,0 6-6 0,4-5-5 0,-4 5-8 0,2 0-5 15,-1 0-4-15,7 0-3 0,-5 5 1 0,4 1 0 0,-6-2 4 0,8 7 0 0,-2-3 4 16,2 7 2-16,-1-1 4 0,-8 2 2 0,9-1 1 0,-1 3 4 0,-6 3 2 16,6-2 3-16,-7 5 0 0,1-5-3 0,0 7-5 0,0-2-6 0,-7-5-10 15,5 6-9-15,-5-1-10 0,0-3-9 0,0-3-7 0,-5 1-7 0,5 7-2 16,-7-12-4-16,7 6-1 0,-7-5 0 0,7-2 4 0,-7 2 4 0,7 1 8 0,-6-7 13 15,-1 0 10-15,7-3 16 0,-6 3 13 0,-1-4 15 0,7-1 8 0,-6 2 11 16,-1-6 6-16,7 0 2 0,-6 0 5 0,-2 0 4 0,8 0 4 0,-5-6 5 0,-3 6 4 16,3-4 3-16,0-1 1 0,-4 0 1 0,9-5 1 0,-5 6 0 15,-2-1 0-15,-1-4 2 0,8 2 4 0,-6-2 2 0,6 0-2 0,-6 0-1 16,6-1-3-16,0-1-7 0,-7 1-6 0,7-4-9 0,0 4-6 0,0-5-5 0,0 5-4 16,0-4-6-16,0-1-6 0,7 2-6 0,-7-8-6 0,6 6-5 0,-6-3-2 15,6-3-2-15,2 2-3 16,-1 4 0-16,-2-10-1 0,9 11 0 0,-9-11-1 0,3 6 2 0,5 1 0 0,-7-3-1 0,7 6 0 0,0-4-2 0,-6 4-2 0,6 0 0 15,-6 6-4-15,0 0-2 0,6-1-3 0,-8-1-2 0,1 11-1 0,2-4-5 16,-3 4-1-16,2 0-1 0,1 0-2 0,-2 4 0 0,0 1-2 0,1 5 1 0,-2 5 3 16,3-6 3-16,-2 12 3 0,1-2 3 0,4-1 4 0,-11 3 5 0,8 3 1 15,0 0 2-15,-3 1 2 0,-5 5 0 0,7-6 1 0,-7 1 0 0,6-1-2 16,0-5-4-16,-6 6-3 0,0-7-7 0,7 2-5 0,-7-4-3 16,8-3-3-16,-8 2-2 0,5 0-1 0,1-4-1 15,-6 2 1-15,8-3-2 0,-3 1 2 0,3-8-2 0,-1 9 1 0,-2-8 2 0,2 1 0 0,-2-1 0 0,2 2-4 0,1-2-3 16,5-4-8-16,-7 0-7 0,6 0-9 0,-3 0-9 0,-4 0-8 0,8-4-5 15,-8-2-9-15,11 6-7 0,-11-9-7 0,9 5-6 0,-9-1 2 0,8-5 3 0,-6-1 7 16,0 1 8-16,6 1 13 0,-6 0 9 0,-2-7 14 0,3 2 14 0,-2 4 13 31,-1-5 8-31,-5-4 17 0,8 4 15 0,0-3 20 0,-8-3 18 0,5 6 20 16,1-3 16-16,-6-7 15 0,0 6 12 0,7-2 10 0,-7 1 13 0,0 1 9 0,0 0 13 16,5-1 11-16,-5 7 10 0,0-2 4 0,0 3 5 0,0 3-10 0,0 0-11 15,0 5-20-15,0-2-18 0,0 6-21 0,0 0-20 0,0 0-20 0,0 0-19 16,0 0-22-16,0 0-19 0,0 0-13 0,0 0-10 0,9 6-3 0,-9-2-2 0,0 1 1 15,5 5 6-15,-5-1 4 0,7 6 4 0,-1 0 7 0,-1-2 7 0,-5 2 9 16,9 6 5-16,-2-3 9 0,-2-3 3 0,3 6-3 0,-8-2-3 0,5-4-7 16,1 4-4-16,2-4-6 0,-8 3-2 0,7-2-1 0,-2-2 0 0,1-4 1 15,-6 4-1-15,8-4-2 0,-3 1 1 0,3-3-1 0,-3 3 1 0,3-2 0 0,-2-3 1 16,1-2 1-16,-1 2 3 0,-6-1 2 0,7-1 2 0,-1-4 2 0,2 0 3 16,-3 0 1-16,0 0 9 0,-5 0 3 0,8 0 7 0,-2-4 3 0,1-1 4 15,1-1 3-15,-8 2 4 0,5-7 1 0,1 2 1 0,2-1 0 0,-3 1-1 0,-5 0 0 16,7-7 0-16,-7 1-6 0,0 1-2 0,6-2-7 0,-6-2-5 0,0 3-6 15,0-4-6-15,0-2-3 0,0 3-4 0,0-7-8 0,0 5-2 0,0 0-5 16,0 0-1-16,0 7-6 0,0-8-4 0,0 6-7 0,0 2-5 0,0 4-9 0,0-3-8 16,0 9-14-16,-6-3-18 0,6 6-23 0,0-5-30 0,0 5-37 0,0 0-38 15,0 0-27-15,0 0-19 0,0 5-19 0,0-5-14 0,0 9-25 0,0-3-30 0,-7 4-60 16,7-1-66-16,7 0-38 0,-7 6-29 0,0 1 15 0,0-7 32 0,6 6 39 0,-6-1 49 16,8 2 39-16,-8-7 35 0,6 6 34 0,-6-6 36 0,7 1 43 0,-2 1 50 0,3-7 61 15,-2 5 79-15</inkml:trace>
  <inkml:trace contextRef="#ctx0" brushRef="#br0" timeOffset="42278.32">29830 6174 0 0,'0'0'10'0,"0"0"122"0,0-4 70 0,5-1 50 0,-5-1 41 0,0-3 37 0,0 5 41 0,6-10 37 0,1 4 40 15,-7-5 36-15,5 0 34 0,4 6 34 0,-9-7 32 0,0 1-84 0,5 6-152 0,-5-6-76 16,7 5-37-16,-7-4-23 0,0 4-13 0,0 5-17 0,0-4-18 0,6-1-21 16,-6 4-21-16,0 3-18 0,0 3-21 0,0-6-17 0,0 6-16 0,0 0-14 15,0 0-13-15,0 0-10 0,0 0-9 0,0 0-9 0,0 0-9 0,0 0-7 0,0 0-12 16,0 0-4-16,0 0-4 0,0 0 1 0,0 0 1 0,0 6 3 0,0-3 3 15,0 3 4-15,5 4 3 0,-5-1 2 0,0 0 6 0,8 2 3 0,-8 5 5 16,8-3 7-16,-8 1 4 0,5 1 6 0,2 6 3 0,0-8-2 0,-7 8-1 16,5-6-2-16,3 4-2 0,-1-1-1 0,-7 3-4 0,5-2-5 0,-5 5-11 0,7-5-10 15,-7 1-15-15,7 5-7 16,-7-6-5-16,0 7-4 0,0-7-3 0,0-1-3 0,5 3 1 0,-5-2-1 0,0-4 0 0,0 0 0 0,0 0 4 0,0-6 10 16,0 0 14-16,8-3 22 0,-8-2 23 0,0-4 22 0,0 0 17 0,0 0 11 0,0 0 8 15,0 0 6-15,0 0 0 0,-8 0 2 0,8-4 3 0,-5-2 2 0,5-3 3 16,0 0 1-16,-7-1-3 0,7-1-7 0,-7-4-11 0,2 0-14 0,5 2-11 0,-7-2-6 15,-1-5-5-15,3 6-2 0,5-7 1 0,-7 7-2 0,7-5-2 0,-7 0-2 16,7 4-5-16,0-4-7 0,0-2-6 0,0 1-2 16,0 2-4-16,0 2-2 0,7-2 0 0,-7-1-4 0,7-2 1 0,-7 2-1 0,5 5-2 0,-5-7-2 15,8 6-6-15,-1 2-3 0,-7-3-2 0,5 7 0 0,-5-2-2 0,7 2-1 0,0 5-1 16,-7-1-2-16,5 1-2 0,3 4 0 0,-8 0-2 0,5 0-1 16,3 4-1-16,-2 1 3 0,1-1 3 0,-1 5 5 0,7-3 5 0,-6 8 2 0,4-4 4 15,-2 5 1-15,3 0 3 0,-4 0 3 0,3 0 1 0,-3 4 1 0,-3-4 1 16,8 0 0-16,-5 4 2 0,-2-5-4 0,1 2-6 0,-2-7-9 0,4 4-4 15,-9-2-1-15,5-2 2 0,0 1 0 0,-5 1 3 0,0-7 1 0,8 0 3 0,-8 2 1 16,0-1 4-16,0-1 1 0,0-4 6 0,0 0 12 0,0 0 13 0,0 0 14 16,0 0 14-16,0 0 6 0,0 0 3 0,0 0 1 0,0 0 0 0,0 0 0 15,0 0-1-15,0 0 2 0,0 0 1 0,0-4-2 0,0-7-6 0,0 7-7 0,0 0-8 16,0-7-7-16,0 8-9 0,-8-9-6 0,8 3-4 0,0-1-4 0,0 1-3 16,0 0 1-16,0-7-2 0,-5 2-4 0,5 4 0 0,0-4-1 0,0-2-1 0,0 1 0 15,5 2 0-15,-5-8 1 16,0 6-1-16,8 1-1 0,-8-6 1 0,7 6-3 0,-7-1-1 0,6 2-1 0,2-2-4 0,-3 3-3 0,-5-1-5 0,5 4-4 15,3-3-1-15,-2 3-3 0,-6 4-2 0,7 1-3 0,-1 4 0 0,1-6 0 0,-7 6 1 16,6 6 4-16,2-2 4 0,-3 1 3 0,3 1 10 0,5 3 6 0,-7 1 9 16,-1 5 3-16,10 0 5 0,-9 0 3 0,0-2 7 0,6 7 6 0,-5-4 7 15,2 2 3-15,-4 1 2 0,1 2-2 0,-6-3 0 0,7 3-2 0,-7-2-4 0,5-1-2 16,-5 9-4-16,0-14-2 0,0 7-1 0,9-1-2 16,-9-4-6-16,0 4-10 15,0-4-14-15,5 0-17 0,-5 0-19 0,7-6-21 0,-7 7-21 0,6-7-19 16,-6 0-23-16,5 6-22 0,3-6-24 0,0-3-31 0,-3 4-34 0,1-5-73 0,2 1-87 15,-3-3-67-15,10 1-61 0,-10-4-10 0,9 0 13 0,-9 0 27 0,8 0 32 0,1-4 35 16,-9 1 36-16,11-8 41 0,-4 1 41 0,-1 0 48 0,5 0 52 0,-11-4 70 16,8 0 81-16</inkml:trace>
  <inkml:trace contextRef="#ctx0" brushRef="#br0" timeOffset="42532.16">30780 5949 0 0,'0'-9'39'0,"0"-4"152"0,0-2 82 0,0 0 60 0,-8 0 48 0,8 0 41 0,0 0 40 0,-5 0 32 0,5 2 30 0,0-2 23 0,0 0 21 0,0 5 23 0,0 1 16 0,0 4-124 15,0 1-209-15,5-2-104 0,-5 6-46 0,0 0-30 0,0 0-20 0,0 0-18 16,0 0-20-16,0 0-14 0,0 0-7 0,0 0-4 0,0 0-1 0,-5 6 1 0,5-2-1 16,0 5-1-16,0-4-4 0,0 5-2 0,-7 5-3 0,7 0 0 0,-8-2 0 15,8 2 5-15,-6 6 3 0,6-3 5 0,-6 3-1 0,-1-2 2 0,2 5-3 16,-2-3-2-16,0 1-3 0,7-2-2 0,-7 5-5 0,1-1-10 0,-1 1-14 0,7 5-14 16,-6-6-13-16,6-5-16 0,0 6-11 0,-8-1-13 0,16 0-15 0,-8 1-13 15,0-1-13-15,6 0-16 0,1 0-12 0,-7 1-22 0,13-5-18 0,-6 5-29 16,0-1-32-16,5 1-53 0,-6-6-66 0,8 1-42 0,-2-1-32 0,2 0-1 0,4-5 14 15,-4 2 24-15,-1-5 24 0,7-3 29 0,-7-3 33 0,6 0 35 0,-6-1 40 0,6-4 49 0,-4 0 51 16,4-4 64-16,0-1 78 0</inkml:trace>
  <inkml:trace contextRef="#ctx0" brushRef="#br0" timeOffset="42945.21">31097 6186 0 0,'-5'-21'1'0,"-7"6"98"16,5 2 70-16,-6-8 47 0,-1 6 36 0,1 2 35 0,5 2 33 0,-3-4 31 15,4 0 33-15,-7 6 27 0,7-1 27 0,-4 0 22 0,4 1 24 16,1 4-73-16,-2-1-122 0,3-3-67 0,-2 9-32 0,7-4-15 0,0-1-5 0,0 5-12 15,-7 0-10-15,7 0-9 0,0 0-16 0,0 0-8 0,7-4-11 0,-7 4-9 16,0-6-11-16,0 6-12 0,0-6-13 0,7 6-11 0,-7 0-12 0,5-3-13 0,-5 3-9 16,8-6-7-16,-2 6-7 0,1 0-2 0,-1 0 0 0,6 0 0 0,-3 0 5 15,3 6 3-15,-1-6 5 0,5 3 4 0,-5 9 7 0,10-8 3 0,-9 5 2 16,7 6 4-16,-6-6 1 0,6 6 1 0,2 0-2 0,-8 4-4 0,8-4-3 0,-10 5-7 16,10-1 0-16,-9 2-7 0,0-2-2 0,3 5-3 0,-3-5-1 0,-5 1-3 15,-2-1-2-15,10 6-6 0,-9-5-7 0,-6-1-14 0,6 0-12 0,-6 7-9 16,0-7-13-16,0-1-8 0,0 3-6 0,0-2-1 0,-6-4 0 0,6 0 4 15,-6 0 6-15,6-6 4 0,-7 0 8 0,-1-3 6 0,8-2 13 0,-5 2 13 0,-2-6 14 16,0 0 15-16,2-6 15 0,-2 2 14 0,-1-2 16 0,2 1 10 0,0-4 9 16,-1-1 5-16,-6 1 3 0,7 0 2 0,-1-7 4 0,1 1 1 0,1 1 1 0,-2-2 1 15,-2 2 2-15,4 0 1 0,-2 0 1 16,1-2-2-16,1-2-6 0,-4 3-4 0,2-1-10 0,7-4-5 0,0 7-9 0,-5-3-9 0,5 2-8 0,0-1-8 16,0-4-7-16,0 4-8 0,0 0-2 0,5-3-6 0,-5 2-5 0,0 1-6 0,7-3-6 15,2 2-3-15,-9 1-5 0,5 1-3 0,1-6-3 0,1 11-4 0,-2-6-4 16,4 6-7-16,-2 0-9 0,4-3-10 0,-4 9-13 0,-1-3-18 0,2 6-16 15,4-6-22-15,-6 6-19 0,0 6-25 0,2-6-26 0,4 6-27 0,-5 3-31 0,5-3-51 16,-4 3-65-16,5 0-75 0,-7 6-76 0,6-6-21 0,-4 7 6 16,5-7 22-16,-7 6 31 0,7-6 38 0,-5 7 36 0,5-7 43 0,-8 0 44 0,0 1 47 0,9-5 49 0,-7 1 62 15,-1-3 69-15</inkml:trace>
  <inkml:trace contextRef="#ctx0" brushRef="#br0" timeOffset="43410.11">31587 6165 0 0,'7'0'33'15,"-2"0"148"-15,-5 0 84 0,8-6 57 0,-8 3 41 0,0-3 38 0,5 2 39 16,-5-1 39-16,8 1 39 0,-2-8 38 0,-1 9 39 0,2-3 32 0,-7-3 31 0,0-1-111 15,9 5-193-15,-9 1-97 0,5-7-48 0,-5 7-22 0,0-2-12 0,6 1-14 16,-6 1-20-16,0-2-24 0,0 6-28 0,0 0-23 0,0 0-26 0,0 0-17 16,0 0-16-16,0 0-13 0,0 0-11 0,0 6-5 0,0 3-6 0,7-3-3 15,-7 4 2-15,0-1 2 0,0 6 4 0,5 0 6 0,-5 0 5 0,9 4 6 0,-9-1 6 16,0 3 6-16,7-2 0 0,-7 2 3 0,0 1-1 0,5 4-2 0,-5-7-2 16,6 5-2-16,-6 1 0 0,0-1-2 0,5 1-2 0,-5-1-1 0,8-3-3 0,0-3 1 15,-8 6-1-15,5-8 0 16,2 2-2-16,-1-3 1 0,0 0 0 0,1 0 2 0,-7-5-2 0,8-1 1 0,-3 0 2 0,2-3 3 0,-7 0 5 0,7-3 6 15,-7 3 4-15,5-6 5 0,-5 0 4 0,0 0 4 0,8-6-1 0,-8 3 1 0,0-3 1 32,0 0 1-32,0-3 1 0,0 0 1 0,0-6 0 0,-8 5-2 0,8-10-6 15,-5 7-5-15,-2-8-7 0,7 2-3 0,-12-5-3 0,4 3-1 0,1-1-1 16,-5-5 0-16,0 3-2 0,-4-1-1 0,11 1 0 0,-6-4-1 0,-5 2-2 16,4 4 3-16,1-5 2 0,-5-1 3 0,11 4 1 0,-9 0 2 0,9-1 1 15,-3 1 0-15,3 3-1 0,-2-3 0 0,0 4-2 0,7 0 2 0,0 7-4 0,0-8-2 16,0 6-2-16,0 2-1 0,0-2-3 0,7 6-4 0,-7-2-2 0,7 1-7 15,-7 1-2-15,5 5-6 0,3-7 1 0,-3 7-6 0,3-2 1 0,-2 6-2 0,-1-5 2 16,11 5 0-16,-11 0 3 0,8 5 0 0,-8-5 2 0,11 6 2 0,-5-2 3 16,10 2 5-16,-9 3 3 0,0 0 0 0,8 1 5 0,-6 4 2 0,-1-2 0 0,6 1 3 15,-7 2 2-15,2 0 0 0,-1 4 2 0,-8-4 0 0,11-1-2 0,-11 2 3 16,2 2 0-16,-1-3-1 0,0 1 3 0,-6-2-1 0,0 0 0 0,0 0 0 16,0 2 1-16,0-1-1 0,-6-6 2 0,6 6-5 0,-6 0-2 0,-1-6-9 15,2 1-10-15,-4-1-13 0,-3 3-15 0,6-3-18 0,-1 0-20 0,-7-5-23 0,9 7-21 16,-8-7-23-16,7 1-27 0,-9 1-29 0,10-2-35 0,-9 2-46 0,1-1-53 0,6-5-87 15,-5 4-97-15,5-4-35 0,-6 0-3 0,5 0 21 0,3 0 27 16,-6 0 37-16,4-4 38 0,-2 4 40 0,9-5 43 0,-5-1 46 0,-2 2 52 0,7-2 58 0,0 1 65 16</inkml:trace>
  <inkml:trace contextRef="#ctx0" brushRef="#br0" timeOffset="43627.8">32041 5912 0 0,'14'3'37'0,"-1"3"156"0,1-6 87 0,-7-6 67 0,6 6 56 0,-7-3 47 0,-1-3 42 0,3-3 39 0,-8-10 38 0,0-2 37 0,5 12 33 0,-5-2 35 0,7 11 28 0,-7-4-120 16,9-1-207-16,-9 5-107 0,5 0-58 0,0 0-33 0,3 5-26 0,-8-5-17 16,5 4-14-16,9 1-15 0,-7 1-12 0,-1-2-40 0,7 7-53 0,-5-1 0 15,4-1 0-15,0 6 0 0,-5 0 0 0,6 0 0 0,1 4 0 0,-9-1 0 0,11 3 0 16,-11-2 0-16,1 5 0 0,1 0 0 0,-7 7 0 0,0-7 0 0,0 6 0 16,0-2-61-16,-7 2-169 0,1 3-73 0,-8 2-74 0,2 0-120 0,-7 2-132 0,-1-2-54 15,-7 0-14-15,1 5 11 0,-1-7 23 0,1 1 40 0,-6-4 47 0,0 0 55 16,1-2 58-16,-3-7 68 0,-5 1 73 0,-1-7 78 0,-5 0 79 0</inkml:trace>
  <inkml:trace contextRef="#ctx0" brushRef="#br0" timeOffset="68598.23">5594 6996 94 0,'-20'0'172'0,"1"0"53"0,7 0 43 0,-9 0 35 0,2 0 29 0,6 0 27 0,5-4 26 0,3 4 27 0,0-5 28 0,-9-2 22 0,7 7 21 16,7-3-72-16,-8 3-128 0,8-6-83 0,0 6-55 0,0 0-35 0,0 0-21 15,0 0-12-15,0 0-7 0,0 0-2 0,0 0-6 0,0 0-6 0,0-5-11 0,0 5-8 16,0 0-9-16,0 0-1 0,0 0-5 0,0 0 0 0,8 0-5 0,-8 0-4 16,0 0-4-16,0-4-8 0,7 4-7 0,-2 0-7 0,-5 0-6 0,14 4-2 15,-9-4-1-15,8 0 2 0,8 5 0 0,-2 1 3 0,8-6 4 0,-2 3 7 0,10 4 6 16,2-2 6-16,8-1 3 0,2 1 3 0,11-1 4 0,-6 2-1 0,13-3 6 15,7-3-1-15,-1 0 3 0,8 6-3 0,0-6 0 0,11 0-2 0,-6 5 1 0,14-5-1 16,1 0 2-16,-4 0-2 0,11 0 0 16,-1 0-2-16,-2 4 3 0,2-4-3 0,-2 0 2 0,2 6-3 0,5-6-5 0,-6 0-3 0,1 6-1 0,6-6 0 15,-7 4 1-15,-6-4-3 0,5 5-4 0,-3-5 0 0,-5 4 1 0,10 1 1 16,-13-5 2-16,5 4 0 0,-5-4-2 0,-2 6 4 0,2-6 7 0,-8 5 4 0,8-5 4 16,-7 4 1-16,0-4-2 0,-7 5 3 0,-1-5-1 0,1 0 1 15,2 0 1-15,-10 0-1 0,1 0 0 0,-5 0-1 0,0 0 1 0,-8 0-5 0,0-5-2 16,0 5-3-16,-11-4-2 0,3-1-2 0,-2-1 1 0,-11 2 0 15,-3-1 1-15,-2 1 4 0,-6-1 1 0,0 1 9 0,-13-2 11 0,6 0 11 0,-12 6 12 16,7-4 0-16,-14-1-2 0,6-1-7 0,-12 3-9 0,6-3-12 0,-5 2-19 0,-11-1-15 16,5-4-16-16,-2 2-45 0,-7-2-62 0,1 0-71 0,-13-1-77 0,3 5-117 15,-8-4-131-15,4-1-49 0,-13-1-13 0,7 7 11 0,-7-7 21 0,2 7 32 0,-4-5 34 16,-3 0 36-16,5-3 41 0,2 8 60 0,-4-7 68 0,4 2 69 0,5 0 71 0</inkml:trace>
  <inkml:trace contextRef="#ctx0" brushRef="#br0" timeOffset="69139.07">7600 5803 0 0,'0'-19'22'0,"7"5"137"0,-7-2 76 0,0 1 54 0,0-3 43 0,5 3 34 0,-5-1 30 0,0 3 31 0,14-1 32 0,-7 4 34 0,-1-5 32 0,-6 5 29 0,5-4 29 0,-5 4-101 0,0-1-177 16,0 1-88-16,0 7-43 0,7-3-25 0,-7 1-16 0,0 5-10 15,0 0-6-15,0-4-15 0,0 4-20 0,0 0-18 0,0 0-23 0,0 0-19 0,0 0-17 0,0 0-14 16,0 0-12-16,0 0-9 0,-7 4-6 0,7 1-1 0,0 1 0 0,0-3 2 16,-5 4 1-16,5 2 5 0,-6 6 4 0,-1-1 5 0,1 6 7 0,6-2 4 15,-13 3 5-15,6 3 8 0,1 0 5 0,-8 1 2 0,7-1 2 0,-6 1 1 16,7-1-4-16,-7 0-1 0,6 1-3 0,1-6-1 0,-7 1-3 0,8-1-1 0,-3-4-1 15,2 6-1-15,-1-8-1 0,7 2-1 0,-6-1-2 0,-1 2 0 0,7-3-1 16,0-2-3 0,-6-2 3-16,6 1-2 0,0-4 0 0,0-1 0 0,0-1 0 0,0-4 3 0,0 5 2 0,0-5 3 0,0 0 5 0,0 0 4 0,0 0 9 0,0 0 6 15,0 0 10-15,0 0 4 0,0 0 7 0,6 0 1 0,-6-5 1 0,7 1-1 32,-7-1-1-32,6-5-1 0,1-5-2 0,-1 4-2 0,2-8-3 0,-3 4-5 0,2-4-4 15,5-5-6-15,-5 3-7 0,6-7-5 0,-7 4-4 0,7 0-1 0,-6-7 0 16,7 7 1-16,-8-6 4 0,6 2 4 0,-4-2 7 0,-2 2 5 0,7 3 12 0,-8 1 8 15,2-1 6-15,2 11 2 0,-9-7 3 0,5 8-3 0,-5 7-3 0,0-3-6 16,6 3-8-16,-6 6-8 0,0 0-8 0,0 0-12 0,0 0-10 0,0 0-11 16,0 6-10-16,0-2-7 0,7 1-6 0,-7 11-4 0,5-2-4 0,4 0 4 15,-2 10 3-15,-2 0 8 0,1 6 7 0,7 0 9 0,-5 4 6 0,4-6 8 0,-5 8 6 16,5-3 0-16,-4 1-1 0,5 2 0 0,-2-8-2 0,-3 2 1 0,5-2 0 16,0-3 1-16,1-1-1 0,-7 2-1 0,4-7 0 0,2 6-7 0,0-7-12 15,1 2-19-15,-1 0-24 0,-1-2-33 0,2 2-38 0,-1-4-44 0,0 3-54 0,-7 1-85 16,1-5-104-16,-1 4-86 0,1-4-78 0,-7 0-25 0,0-2-4 0,0 7 18 15,-7-4 29-15,-6-7 39 0,7 0 44 0,-7 1 51 0,-5-5 57 0,-3 5 62 0,1-10 64 16,-6 6 80-16,1-6 83 0</inkml:trace>
  <inkml:trace contextRef="#ctx0" brushRef="#br0" timeOffset="69759.27">5281 7768 5 0,'-7'-5'101'0,"7"-5"66"0,-5 1 50 0,5-3 38 0,-8 8 33 0,3-5 37 0,-3-2 37 0,8 2 37 0,-6 5 39 0,1-8 34 0,5 3 33 0,-7 0-14 16,7 0-42-16,-8 3-70 0,8 2-85 0,0-7-51 0,0 11-32 0,0-4-21 15,0 4-18-15,0 0-22 0,0-6-29 0,0 6-27 0,0-5-30 0,0 5-26 16,0 0-26-16,0 0-24 0,0 0-20 0,0 0-16 0,0 0-9 0,0 0-4 15,0 0 4-15,8 0 4 0,-1 0 4 0,-2 5 5 0,1 1 2 0,2-2 9 0,-3 7 5 16,3-1 11-16,4-1 7 0,0 6 11 0,3 0 10 0,-2-2 5 16,6 7 8-16,-6 0-1 0,0 0-1 0,1 5-5 0,-2-1 1 0,-6 1-2 0,8 2 1 15,-7-2-2-15,5 5 1 0,-5 0-1 0,-7-2-4 0,5 2 1 0,-5-2-1 0,8 2-4 16,-8 0 0-16,0-2 0 0,0-4-3 0,0 3 0 0,0-5-2 0,0-1 0 16,0-2-5-16,0-4 0 0,0-6-1 0,-8 2 0 0,8-1 3 0,0-6 5 15,0 1 5-15,0-1 9 0,0-4 7 0,0 0 13 0,0 0 11 0,0 0 21 0,0 0 17 16,0 0 18-16,0 0 9 0,0-4 2 0,-5 4-2 0,5-5-1 0,-7 1-1 15,7-6-4-15,-7-1-2 0,2 2-7 0,-2-6-7 0,1 2-14 0,-2-8-15 0,2 2-21 16,-1-2-23 0,2 3-14-16,5-6-12 0,-9-1-5 0,9-5 2 0,0 5-2 0,-5-2 0 0,5-4-6 0,5 2-4 0,-5-1-4 0,9 2-1 0,-9-6-1 15,5 3-2-15,2 3 0 16,-1 2 0-16,8-2-1 0,-7 7-2 0,-2 3-1 0,2-1-2 0,0 4-8 0,-2 4-8 16,3-2-15-16,-1 7-17 0,-2 2-18 0,9-1-19 0,-9-1-20 0,8 6-21 15,1 0-29-15,-1 6-32 0,0-6-62 0,0 5-79 0,6 5-82 0,-4-7-84 0,4 7-23 16,-7 1 4-16,2 4 21 0,-1-6 31 0,1 6 37 0,-9-6 37 0,2 7 40 0,-1-7 44 0,-6 1 48 0,5-5 52 0,-5 4 69 0,0-9 73 15</inkml:trace>
  <inkml:trace contextRef="#ctx0" brushRef="#br0" timeOffset="70409.1">5677 7802 0 0,'0'5'21'0,"0"-1"146"0,0 2 97 0,0-6 65 0,0 0 45 16,0 0 30-16,0 0 21 0,-5 0 18 0,5 0 13 0,-6-6 14 15,6 6 14-15,0 0 14 0,-7-4 12 0,7 4-110 0,0 0-181 0,0 0-108 0,0 0-74 16,0 0-31-16,0 0-14 0,0 0 0 0,0 0 5 0,0 0-1 0,0 0 0 31,0 0-2-31,0 0-2 0,0 0-5 0,0 0-1 0,0 0-3 0,0 0 1 16,0 0-6-16,0 4-3 0,0-4-1 0,0 6-1 0,7 3 1 0,-7-5 4 0,0 1 0 15,0 2 5-15,6 2 1 0,-6-4 2 0,5-1 6 0,-5 2 2 0,8-3 0 16,-8 3-1-16,8-2 4 0,-3-4 5 0,1 5 3 0,1 1 1 0,-1-6 4 0,2 4 2 16,4-4 8-16,-6 6 5 0,7-6 4 0,0 0 3 0,1 0 1 0,-2-6 2 15,2 6-2-15,-1-4 0 0,0-2-2 0,0 1-5 0,-7 1 4 0,6-5 6 16,4 3 7-16,-11-3 9 0,1 3 8 0,2-4 9 0,-8 1 7 0,5 0 9 0,3-1 6 15,-8 0 3-15,0 0 3 0,0 0 2 0,0 1-2 0,0-6-1 0,0 6-3 16,-8-3-6-16,3 3-9 0,5 0-11 0,-8-1-13 0,2 1-10 0,1-3-13 16,-2 3-8-16,-7 4-10 0,7 1-10 0,1-2-4 0,-7 3-5 0,0-3-5 15,7 6-7-15,-7 0-5 0,-2 6-7 0,4-6-6 0,3 3-4 0,-5 7-4 16,0 1-3-16,7-1-1 0,-6-1 1 0,4 6 2 0,2-1 3 0,-7 6-3 0,8-5 1 16,-3 3-4-16,8 3-5 0,-8-2-5 0,3 5-2 0,-1 0-3 0,6-3 3 15,-7 3 0-15,7 0 2 0,-5-4-2 0,5 4-3 0,0-3 0 0,0-3 0 0,0 1-4 16,0-4 4-16,5 0 5 0,-5 0 9 0,7 0 9 0,-1-6 5 0,-1 7 4 15,11-7 4-15,-11 0 1 0,8-3 7 0,1 3-6 0,4-3-4 0,-5-3-6 16,8-3 1-16,-3 6-3 0,3-6-3 0,-2 0-8 0,0-6-16 0,9 3-10 16,-9-3-13-16,-1 0-13 0,9-3-7 0,-1 4-10 0,-7-8-7 0,7 3 3 0,0-5 6 15,0 4 5-15,-7-2 2 0,8-2 5 0,-7-1 5 0,-1 2 14 0,1 1 15 16,-1-2 16-16,-5-1 19 0,-2 5 19 0,1-2 18 0,1-2 20 16,-9 0 22-16,8 6 22 0,-5-6 16 0,-8 0 21 0,6 0 17 0,-6 2 17 0,5 3 15 15,-5-4 12-15,0-2 6 0,0 1 6 0,-5 1 5 0,5-2 0 0,-6 7-4 0,6-6-7 16,-8 6-9-16,8-7-13 0,-5 7-14 0,-3 0-16 0,3-1-16 0,-9 5-14 15,9-4-22-15,-10 2-10 0,10 4-10 0,-9-3-12 0,9 6-7 0,-9 0-11 16,7 0-7-16,-6 0-8 0,7 0-8 0,-2 6-3 0,3-3-5 0,-2 4-4 0,1-2 2 16,-1 4 0-16,0 1 1 0,0-5-1 0,2 8 0 0,-3-1-1 0,3-3-3 15,-1 6 2-15,-2-6-4 0,3 7 5 0,-2-2 1 0,-2-4 3 0,9 3 3 0,-5 8 1 16,-1-6-2-16,6-2 0 0,0 2-4 0,-7 0 0 0,7 0-4 0,0 3 0 16,0-2 0-16,0-1 2 0,0-1-2 0,7 2-3 0,-1-1-8 0,-1-6-10 15,4 4-11-15,-2 2-15 0,6-4-14 0,-7 3-20 0,7-5-17 0,-1 2-25 0,8-2-28 16,-8 1-51-16,9-1-59 0,-8 1-59 0,6 1-56 0,-5-2-40 0,6-3-28 15,-1-3 3-15,-1 3 16 0,-4 0 25 0,7-6 30 0,-9-6 34 0,-1 6 35 0,5-9 42 16,-5 3 47-16,2-9 53 0,2 0 58 0,-10 6 58 16,1-10 61-16</inkml:trace>
  <inkml:trace contextRef="#ctx0" brushRef="#br0" timeOffset="70774.97">6499 7708 0 0,'0'6'18'0,"-6"-12"130"16,6 6 71-16,-5-4 47 0,5 4 35 0,-8-5 34 0,8 1 32 0,0-8 29 0,-8 3 28 0,8-6 24 0,0 12 18 0,0-3 21 0,0 6 20 0,0 0-98 0,0 0-165 15,0-4-80-15,0 4-31 0,0 0-21 0,0 0-12 0,0 0-19 0,0 0-26 16,0 0-19-16,0 0-19 0,0 0-8 0,0 0-2 0,8 0 3 0,-8 4 2 16,8-4-2-16,-8 6 0 0,5-3-3 0,1 3-3 0,1 3-1 0,-2 0 1 0,4 3 7 15,3 1 15-15,-6 2 12 0,-1 0 9 0,4 0 3 0,-2 4-1 0,5 2-7 16,-5-3-10-16,-2 1-10 0,3 2-9 0,-1 3-5 0,-7-9-4 0,5 4-1 16,2-4 3-16,-7-1-1 0,7 2-4 0,-7-7-6 0,5 1-5 0,-5-1-2 15,0-4-1-15,8-1 0 16,-8 2 0-16,0 0 5 0,0-6 5 0,0 0 6 0,0 0 5 0,0 0 7 0,0 0 8 0,0 0 5 0,0 0 3 0,5 0 6 0,-5-6 7 15,0 0 9-15,0 2 7 0,0-1 5 0,0-4 6 0,8 5 0 0,-8-11 1 16,0 3-3-16,-8-2 1 0,8 0-4 0,0 0-7 0,0-2-4 0,0-2-5 0,0 3 4 16,0-6 5-16,-5 2-2 0,5-5-9 0,0 5-8 0,0-5-6 0,0 3-4 15,0-3-6-15,0 5-7 16,0-2-1-16,0 3-6 0,0-3-4 0,0 8-6 0,0-2-9 0,0 6-21 0,0-3-27 0,0 3-27 16,5 5-21-16,-5-2-17 0,0 1-15 0,8 5-16 0,-8 0-16 0,6 0-22 0,-6 5-25 0,5 1-36 0,3 3-41 15,0-5-81-15,-3 12-101 0,3-7-41 0,-3 6-15 0,0-1 13 0,4 2 28 0,-4-1 31 16,2 3 30-16,-1-2 34 0,-6-2 36 0,7 1 40 0,-1-6 44 0,-6 1 52 15,8 5 56-15,-8-5 82 0,5-5 84 0</inkml:trace>
  <inkml:trace contextRef="#ctx0" brushRef="#br0" timeOffset="70997.17">6896 8061 0 0,'-5'9'18'0,"-2"6"138"0,0-6 83 0,0-3 58 0,1-2 42 0,-1 1 32 0,7-5 24 15,-6 6 20-15,6-6 18 0,0-6 18 0,-7 6 16 0,7 0 18 0,0 0 24 16,0-5-99-16,0 5-162 0,0 0-84 0,0 0-46 0,0 0-19 0,0 0-6 15,0-4 1-15,0 4 1 0,0 0 2 0,0 0 3 0,7 0-2 0,-7 0 4 16,0 0-8-16,0-6-5 16,0 6-12-16,0 0-13 0,6-5-14 0,-6 5-16 0,7-4-12 15,-1-1-7-15,1 1-5 0,0-2-2 0,5-3-9 0,1 3-14 0,1-4-18 16,-2 1-27-16,2 0-20 0,4 0-25 0,-2 3-29 0,-5-9-33 0,10 9-56 16,-9-3-63-16,0 0-99 0,3-1-109 0,4 1-46 0,-6-3-12 0,-1 3 12 0,-5-6 23 15,5 6 36-15,-4-6 40 0,5 0 39 0,-7 2 42 0,-1-2 46 0,2-6 50 0,2 2 64 16,-9-5 69-16</inkml:trace>
  <inkml:trace contextRef="#ctx0" brushRef="#br0" timeOffset="71426.28">7188 7498 0 0,'0'0'30'0,"0"0"144"0,-5-4 81 15,5 4 56-15,0-5 45 0,-6 5 43 0,6-4 37 0,0-1 36 0,-7-1 28 16,7-4 25-16,0 7 25 0,0-3 20 0,0 6 19 0,0 0-116 0,0-6-191 0,0 6-95 16,0 0-47-16,0 0-28 0,0-4-17 0,0 4-20 0,0 0-23 0,0 0-15 15,0 0-12-15,0 0-8 0,0 0-3 0,7 4-2 0,-7-4 2 16,6 6-3-16,-6 0-2 0,5-3-4 0,4 7-3 0,-9 1 2 0,7-2 0 0,-2 6 4 0,1-2 6 15,2 3 3-15,-8 4 7 0,5 5 1 0,-5-7-3 0,0 6 0 0,0 1-7 16,0 5-12-16,0-2-13 0,0 2-13 0,0 0-11 0,0-1-10 0,0 0-8 16,-5 1-5-16,5-2-4 0,0 2-7 0,-8-6-6 0,8 1-2 0,0-6-3 15,0 2-3-15,0-3-5 0,0-3 5 0,0 0 8 0,8 0 6 0,-8-5 7 16,0 3 4-16,0-8 3 0,0 5 6 0,0-5 5 0,0 1 11 0,0-6 10 0,0 0 13 16,0 4 12-16,0-4 8 0,0 0 6 0,0 0 3 0,0 0 8 0,-8 0 4 15,8-4 3-15,0-2 3 0,-6-3 4 0,6 3 5 0,0-3 2 0,-5 0 1 16,5-6-6-16,-7-1-3 0,7 2-4 0,-9 1 1 0,9-2 2 0,0-1 0 0,-5-2 1 15,5-3-1-15,0 1 0 0,0 1-1 0,0 0-2 0,5-2-7 0,-5 3-7 16,9-3-7-16,-9 8-4 0,7-7-7 0,-2 4-5 0,1 3-5 0,2 2-1 0,-3 2-1 16,3-7 0-16,4 12 0 0,-5-5 2 0,6 4 4 0,-6-1 4 0,6 2 2 15,-2-1 4-15,5 5 4 0,2 0 2 0,-4 0 2 0,-2 0 3 0,8 5-2 16,0-1 1-16,-9 2-2 0,9-1-1 0,-6 4-1 0,-1 1-2 0,6 0 0 0,-6-1-6 16,0 2 2-16,-5 2 0 0,4 3 0 0,-6-6 1 0,0 4-1 0,-6 0 2 15,7 2 0-15,-7-1-1 0,0-2 2 0,0 2-1 0,-7 0-3 0,7-6-4 16,-6 6-10-16,-7 0-13 0,8-5-14 0,-3 1-19 0,-5 2-23 0,0-4-20 0,-1 3-27 15,1-3-30-15,3 0-30 0,-4 1-33 0,-7-5-53 0,8 4-62 0,1 1-63 16,-2-4-61-16,1-1-32 0,-1-1-18 0,4 2 10 16,-3-2 22-16,-3 1 32 0,11-5 35 0,-1 4 37 0,-2-4 44 0,3 0 43 0,5 0 45 0,0 0 58 0,0 0 58 0</inkml:trace>
  <inkml:trace contextRef="#ctx0" brushRef="#br0" timeOffset="72143.2">7600 7826 89 0,'20'-15'167'0,"-1"1"56"0,-7 4 49 0,2-5 45 0,-1 6 43 0,-8-1 41 0,11-5 39 0,-11 5 38 0,1 1 35 0,2-2 34 0,-8 7 30 15,5-5-60-15,-5 4-120 0,0-2-67 0,8-2-48 0,-8 4-31 0,0 5-23 16,0-4-17-16,0 4-15 0,0-6-15 0,0 6-12 0,5-3-13 0,-5 3-11 16,0 0-10-16,0 0-10 0,0 0-6 0,0 0-9 0,0 0-8 0,0 0-6 15,0 0-39-15,0 0-57 0,0 0 0 0,-5 0 0 0,5 0 0 0,0 0 0 0,0 0 0 16,0 0 0-16,-8 0 0 0,8 3 0 0,-5-3 0 0,5 6 0 0,-8-2-38 16,2 1-35-16,1 1-3 0,-2 4-3 0,-7-1-4 0,7 6-3 0,-4-6-2 15,-5 6-2-15,11 0-5 16,-8 0-5-16,7-2-4 0,-2 8-2 0,-4-6-3 0,6-2-3 0,0 2-1 0,-2 0-1 0,8-6 2 0,-7 6-1 0,7 1 5 15,0-7 5-15,0 0 7 0,0 1 9 0,0-5 11 0,0 4 9 0,0-3 14 0,7 0 11 16,-7-2 11-16,8 1 9 0,-2-5 11 0,0 6 6 0,1-6 7 0,-2 0 2 16,9 0 6-16,-7 0 10 0,4-6 8 0,5 6 8 0,-5-5 8 0,1 1 4 0,4-8 5 15,-5 8 5-15,2-6 3 0,0 0 6 0,1 1 5 0,-2 0 2 0,1-1 3 16,1-5 3-16,-9 6-2 0,11-6-2 0,-5-1-5 16,-4 7-7-16,7-6-2 0,-7 6-5 0,-2 0-4 0,1-3-8 0,-6-1-4 0,7 2-7 0,-7 7-5 0,0-1-6 15,0-5-7-15,0 4-9 0,0 6-9 0,0 0-13 0,0 0-8 0,0 0-8 16,0 0-6-16,0 6-4 0,-7 0-3 0,7-2 0 0,-6 5-3 0,6 2-3 0,-5 2-3 15,-2 3 0-15,7-2 0 0,-9 1 3 0,9 4 3 0,0 2 7 0,-5-8 5 32,5 8 3-32,0-3-2 0,5 2 1 0,-5 0-3 0,0-2-2 0,9 3 3 15,-2-6 1-15,-2 4 3 0,1-5 3 0,-6 2 2 0,13-7 6 0,-5 1 3 16,4-1 6-16,-5 2 3 0,6-2 6 0,-1-3 4 0,-3-6 4 0,1 4 8 0,3-4 7 16,1 0 4-16,-1-4 4 0,0-2 4 0,0 1 5 0,8-5 5 0,-8 5 5 15,-2-4 2-15,2-5 3 0,0 3 4 0,1-4 4 0,-2 2 2 0,2-2 0 0,-7-6-2 16,6 6-1-16,1-3-4 0,-9-2-2 0,8-4-3 0,-7 4-4 0,1 1-3 15,1-5-6-15,-3-1-5 0,1 1-6 0,2-1-4 0,-8 1-5 0,0 3-6 16,0-3 0-16,0-1-5 0,0 1-3 0,-8 0-3 0,8 5-2 0,-6-5-4 0,1 3-1 16,-3 2-4-16,1 5-3 0,1-2-5 0,-2 3-1 0,-2 2-5 0,2 2-3 15,2 5-7-15,6-1-7 0,-13-1-3 0,6 6-2 0,7 6 1 0,-14-1 0 0,9 4-1 16,-2 1-1-16,1-1 1 0,-2 6 4 0,2 0 0 0,-1 0 1 0,-6-2 3 16,13 8 2-16,-6-6 2 0,6 3 6 0,-5-2 1 0,5-1 0 0,0-2 5 15,0 1 2-15,0 2 5 0,5-1 2 0,-5-1 0 0,6 2 5 0,2-3 0 0,-3-2 4 16,2 2 2-16,-1 3 6 0,2-2 7 0,5 1 6 0,-8 1 10 15,9-7 8-15,-1 6 2 0,0-6 0 0,0 6 0 0,0-5 2 0,0 4 3 0,0-4 0 16,1 4-1-16,-9-4 0 0,8 0-1 0,-5 1-2 0,-2 2-1 0,-1-4-2 16,-5-3-5-16,7 3-5 0,-7 3-1 0,0-3-2 0,0 0 1 0,0 0 0 0,-7 1-2 15,7 1 3-15,-5-1-3 0,-1-1 1 0,-2 0-5 0,-5 1-4 0,8 1-11 16,-9-1-12-16,9-1-12 0,-10 0-14 0,1-3-16 0,4 3-25 0,-4-3-24 16,-6-3-24-16,6 3-29 0,2-6-27 0,-2 6-27 0,1-6-29 0,0 0-42 0,7 0-51 15,-7 0-57-15,1-6-58 0,3 6-40 0,4-6-27 0,-1 3 6 16,-1-3 24-16,7-3 31 0,-6 3 35 0,6-3 40 0,6 0 39 0,-6-1 43 0,7-5 42 0,-7 4 55 15,6-2 56-15,8-2 59 0,-7-6 74 0</inkml:trace>
  <inkml:trace contextRef="#ctx0" brushRef="#br0" timeOffset="72570.59">8400 7704 0 0,'8'4'68'0,"4"-4"133"0,-5 0 75 0,-7 0 56 0,7 0 47 0,-7 0 42 0,5-4 39 0,3 4 33 0,0 0 34 0,-8 0 31 0,0 0 26 0,0 0 11 0,0 0 1 0,0 0-113 15,0 0-180-15,0-5-90 0,0 5-46 0,0 0-28 0,0 0-23 0,-8-4-21 16,8 4-16-16,0 0-17 0,0 0-17 0,-8 0-9 0,8 0-15 0,-5 0-9 0,5 0-12 15,-7 0-11-15,7 4-8 0,-7-4-5 0,2 5-5 0,5-5-1 0,-7 4-1 16,-1 2 2-16,8-1 0 0,-5-1 1 0,-2 1 3 0,7 5 1 0,-7-4 2 16,7 3 2-16,0 1-3 0,-5-5 1 0,5 4-3 0,0 1-6 0,0 0-2 0,0-5-3 15,0 4-1-15,5-3 0 0,-5 3 2 0,0-5 3 0,7 8 2 0,0-9 3 16,-2 3 3-16,3-1 5 0,-1-1 2 0,-2-4 8 0,2 6 5 0,5-6 8 16,-4 0 7-16,5 0 6 0,0 0 3 0,1-6 2 0,-2 2 3 0,-1-1-2 15,-2 5 2-15,3-9-1 0,1 2 0 0,1-2 4 0,-2 4-2 0,-6-5 0 0,7 1 0 16,-5 0 1-16,-3-3 0 0,3 3-1 0,-2-6 1 0,-6 6 1 0,0-7-2 15,5 7 0-15,-10-6-2 0,5 2-2 0,0 1-2 0,-6-2-3 0,-2 1-3 16,3-2-4-16,-3-1-2 0,-5 7-6 0,7-6-4 16,-6 6-5-16,-2 0 0 0,8-3-6 0,-13 8-3 0,10-5-4 0,-9 3-4 0,4 6-2 0,2 0-6 0,1 0 0 15,-5 0-3-15,4 6-3 0,0 3 0 0,-3-5-1 0,10 8 3 0,-9-3 0 16,9 6 0-16,-11-2 3 0,11 2 2 0,-1 0 1 0,-6 0 7 0,3 3 2 0,4-2 1 16,-2 4 4-16,1-1 3 15,6 0 1-15,-5 5 1 0,-4-3 1 0,2-2-1 0,7 2 0 0,-5-7 1 0,5 5-2 16,0 0-3-16,0-4 1 0,0 0-6 0,0-1-2 0,5 2-5 0,-5-1 2 15,7-8 7-15,2 8 2 0,-4-3 8 0,1-3 2 0,1 0 4 0,7 1-3 0,-2-1-7 0,-1 2-11 0,5-7-12 0,-4 7-8 16,8-7-10-16,-8 2-11 0,7-2-16 0,2 1-28 0,-3-1-34 0,3-4-61 16,6 0-72-16,-9 0-94 0,8-4-97 0,1-1-34 0,-3 1-2 0,5-6 14 15,-5-1 25-15,3 1 26 0,-2-4 29 0,1 1 34 0,1-2 37 0,-1-6 45 0,0 2 48 16,1-6 64-16,-9 1 70 0</inkml:trace>
  <inkml:trace contextRef="#ctx0" brushRef="#br0" timeOffset="72793.32">9097 7777 0 0,'-13'20'40'0,"8"-6"154"0,5-4 86 0,-7-1 53 0,7 3 33 0,0-3 14 0,0-9 8 0,0 5 6 0,12-5 5 0,-4-5 10 0,-3 5 8 0,-5 0 13 15,0 0 12-15,8 0-125 0,-8 0-201 0,0 0-91 0,0 0-42 0,0 0-5 16,0 0 11-16,0 0 22 0,6 0 30 0,-6 0 20 16,5-6 21-16,-5 6 9 0,7-3 6 0,2-4 4 0,-4 2-1 0,2 5-5 0,-1-4-7 0,8-1-12 0,-2 1-15 15,-6-2-17 1,7 2-17-16,0-1-26 0,0 0-28 0,1 1-34 0,-2-2-39 0,2 6-44 0,-9-6-46 0,10 6-83 0,-1 0-96 0,-9 0-62 0,8 0-45 0,-7 0-12 31,7 0 5-31,-6 6 17 0,-1-6 25 0,2 0 34 0,-8 0 37 0,0 0 42 16,0 0 47-16,0 0 51 0,0-6 56 0,-8 6 72 0,2-4 87 0</inkml:trace>
  <inkml:trace contextRef="#ctx0" brushRef="#br0" timeOffset="72952.73">9060 7976 0 0,'-7'15'34'0,"-1"0"148"0,3-3 78 0,5-9 46 0,-8 3 30 0,8-2 20 16,0 1 12-16,0-5 15 0,0 0 13 0,0 0 19 0,0 0 17 0,0 0 19 0,0 0 18 15,8-5-117-15,-8 5-191 0,5 0-90 0,-5 0-39 0,8 0-10 0,-1 0 4 16,-2 0 12-16,2 0 10 0,0-4 3 0,-2 4 3 0,8 0-3 0,1-6-7 0,-2 6-18 16,2-3-31-16,-1-3-36 0,1 6-41 0,4-6-68 0,-5 3-75 0,7-3-90 15,-6 6-94-15,4-6-37 0,1 2-11 0,-4 4 2 0,4-5 14 0,0-1 15 0,-6 3 20 16,8-7 34-16,-8 5 39 0,6-5 48 0,-7 0 51 0,2-4 64 0,-1-1 69 0</inkml:trace>
  <inkml:trace contextRef="#ctx0" brushRef="#br0" timeOffset="73270.6">9931 7641 0 0,'7'-10'7'0,"-7"4"125"0,0-3 88 16,7 0 68-16,-7-2 58 0,0 2 53 0,6-1 46 0,-6 0 44 0,7 1 44 0,-7-6 43 0,0 6 41 16,6-3 39-16,-6 3 38 0,7 0-82 0,-7 3-147 0,0 2-97 0,0-1-67 0,6 1-50 15,-6 4-37-15,0 0-32 0,0 0-28 0,0 0-27 0,0 0-27 0,0 0-85 16,0 0-15-16,0 0 0 0,0 0 0 0,0 0 0 0,0 4 0 0,0 5 0 16,0 2 0-16,0-1 0 0,0-1 0 0,0 6 0 0,0 4 0 0,5 2 0 15,-5-3 0-15,0 1 0 0,0 7-19 0,0-3-41 0,0 3-30 0,8 2-45 16,-8 2-51-16,-8-2-63 0,8 8-71 0,0-2-128 0,0-1-149 0,-5 1-62 0,5 6-19 15,0-1 9-15,0 0 22 0,-6-5 34 0,6 5 43 0,-7-10 50 0,1 0 54 0,-7-4 61 16,-1-1 66-16,2-9 75 0,-7-5 79 0</inkml:trace>
  <inkml:trace contextRef="#ctx0" brushRef="#br0" timeOffset="102753.31">21172 7294 0 0,'0'-6'3'0,"0"2"21"0,0 4 2 0,0-5-2 0,0-1-1 0,0 6-2 0,0-4-2 0,0-1 0 0,0 5-1 0,0 0-6 0,0-4-7 0,0 4-19 0,0-6-23 0,0 6-5 16,-5-3 2-16,5 3 9 0,0 0 10 0</inkml:trace>
  <inkml:trace contextRef="#ctx0" brushRef="#br0" timeOffset="103485.25">21030 7225 3 0,'-7'0'18'0,"7"0"5"0,-7 0 5 15,0 0 7-15,7 0 10 0,0 0 14 0,-5 0 12 0,5 0 16 0,0 0 14 16,0 0 19-16,0 0 19 0,-8 0 24 0,8 0 18 0,0 0 24 0,0 0 23 0,0 0 16 16,0 0 10-16,0-4 8 0,0 4 3 0,0-6 0 0,0 6-6 0,0-4-11 15,0-1-11-15,0 5-20 0,0-4-24 0,0-1-23 0,0-2-21 0,0 4-16 16,0-3-12-16,0 1-6 0,-5 1-5 0,5-2-8 0,0 3-10 15,0-3-7-15,0 2-12 0,0-1-7 0,0-1-9 0,0 2-8 0,0-2-4 0,5 1-4 0,-5 1-3 16,0-1-5-16,0-1-6 0,0 2-2 0,8 0-6 0,-8 4-4 0,5-5-4 0,-5-1-3 16,7 3-5-16,-7-4-4 0,7 7-4 0,0-5-5 0,-1 1-3 0,1-1-5 15,7 5-2-15,-9 0-3 0,8-6-2 0,0 6-1 0,-5 6-3 0,3-6 0 16,2 5 1-16,0-1 0 0,-6 8 1 0,7-9 0 0,-1 8 2 0,-2 3 4 0,-3 0 3 16,4 2 4-16,-3-1 3 0,-4 3 1 0,1 3 2 0,1 2-2 0,-2 3-8 15,-5-4-4-15,9 5-5 0,-9 1-5 0,0 2-8 0,5-6-2 0,-5 6-6 16,-5-7-5-16,5 3-5 0,0-2-4 0,0 0-5 0,-9 1 1 0,9-7-1 15,-5 1 3-15,5 2 5 0,-7-6 4 0,7 3 3 0,-6-2 5 0,6-7 8 16,-5 6 3-16,5-6 5 0,-9 0 4 0,9-2 9 0,-7 2 4 0,7-4 5 0,0-1 3 16,-5 2 2-16,5-6 8 0,0 5 6 0,-8-5 10 0,8 0 6 0,0 0 10 15,0 0 7-15,-6 0 8 0,6 0 12 0,-5 0 8 0,5-5 10 0,-8 5 10 16,8-6 9-16,0 2 6 16,-5-1 2-16,5-4 2 0,-7 2 0 0,7-2-3 0,-7 0-5 0,7 0-5 0,0-1-8 0,0-5-10 0,0 0-10 0,0 0-12 0,-7 1-8 15,7-2-11-15,7-3-12 0,-7 1-6 0,0-3-6 0,0 2-2 0,7-1-5 0,0 1 0 16,-7-1-3-16,5 6 0 0,3-7 0 0,-3 7-1 0,1 1-2 0,2-2-1 15,-8 5-3-15,5-1 0 0,2 2-6 0,2-1 1 0,-4 4-5 0,1 3-4 16,1-6-2-16,-2 3-1 0,9 6-1 0,-7 0-1 0,-1-6-2 0,7 6-1 16,-5 0-2-16,4 6-1 0,-5-6 1 0,5 6 2 15,1-3 1-15,-6 6 2 0,5-3 3 0,-4 4 1 0,5-1 2 0,-7 2-3 0,1-1-1 0,-2-1-3 0,3 0-3 16,5 1-3-16,-13 4-2 0,6-2-5 0,-1-3-2 0,-5 5-6 0,8-4-5 31,-8 0-6-31,8-1-8 0,-8 1-6 0,0 5-1 0,0-6 1 0,0 2 1 0,0-1 4 16,0-7 4-16,0 9 4 0,0-3 7 0,0-5 1 0,-8 1 5 0,8 5 4 15,0-5 6-15,-8-1 6 0,8 2 9 0,-5-6 4 0,5 6 3 0,-6-6 5 16,6 4 4-16,-7-4 3 0,7 0 2 0,-6 0 6 0,6 0 3 0,-8 0 5 0,8-4 8 16,-5 4 7-16,-2-6 10 0,7 0 8 0,-6 2 7 0,6-1 8 0,-6 1 4 15,6-2 3-15,0-3 4 0,-7 4-1 0,7-5 1 0,0 1 2 0,-8-1 1 0,8-1-1 16,0-2-6-16,0-2-7 0,0 0-8 0,0 0-10 0,8-4-7 0,-8-2-5 16,7 3-3-16,-1-1-3 0,-6-7-2 0,6 7-4 0,6 1 0 0,-4-3-5 15,-2 2 0-15,1-2 0 0,-1 7 1 0,7 0 3 0,-5 5 2 0,-3-6 3 16,8 9 2-16,-7-3-1 0,2 3-2 0,4 6-2 0,-6-3-2 0,7 3 0 0,-5 0-2 15,4 3 0-15,-5-3-5 0,6 6-1 0,0-2-5 0,-6 7 0 0,4-1-2 16,-3-1-3-16,5 0-2 0,-7 6 1 0,1 0-1 0,-2 4-1 0,9-4 2 0,-14 9-8 16,7-3-10-16,-1-3-10 0,-6 7-14 0,8-6-12 0,-8 7-12 0,0-7-11 15,0-1-8-15,0 3-7 0,6-2-6 0,-6-4-8 0,0 3-8 0,0-2-10 16,0-7-12-16,0 6-8 0,0-6-6 0,0 3 0 0,0 1-2 0,0-2-10 16,0-2-17-16,0 0-35 0,0 1-42 0,0 1-52 0,0-1-54 0,0-1-15 0,7-5 3 15,-7 1 15-15,0 1 20 0,5-3 26 0,-5-3 26 0,8 7 26 0,-2-7 28 0,-1 0 36 16,-5-7 40-16,15 7 48 0,-15-3 62 0</inkml:trace>
  <inkml:trace contextRef="#ctx0" brushRef="#br0" timeOffset="104478.83">21852 7509 92 0,'5'-15'162'0,"1"1"47"0,1 4 42 0,-2-5 37 0,4 0 36 0,-9 0 33 0,5 2 33 0,2-2 28 0,-7 0 25 0,6 0 24 0,-6 6 21 16,5-7-68-16,3 7-120 0,-8-6-60 0,8 6-33 0,-8 0-19 16,5 3-14-16,-5-4-13 0,0 5-14 0,0-1-12 0,6 6-12 0,-6 0-8 0,0-4-9 0,0 4-5 15,0 0-5-15,0 0-9 0,0 0-10 0,0 0-11 0,-6-5-11 0,6 5-12 16,0 0-12-16,0 0-11 0,-5 5-13 0,5-5-11 0,-8 0-9 0,0 4-4 15,3-4-5-15,-1 6-3 0,-1-6-1 0,2 5-4 0,-4-1 0 0,-3 2-1 0,6 0 0 16,-8-3 2-16,7 6-3 0,-5-3 1 0,0 4-1 0,4-1-4 0,-4-4-3 16,5 5-4-16,-5 1-5 0,4-1 0 0,-5-1-5 0,7 0-2 0,-1 0-6 0,1 3-5 15,-2-3-6-15,3 1-5 0,-3-1-6 0,3 6-2 0,5-6 3 0,-5 1 2 16,5 1 5-16,0-2 7 0,0 1 4 0,0-1 6 0,0 0 5 0,0 3 6 16,5-3 8-16,-5 0 7 0,5-3 8 0,3 3 7 0,-3-5 7 0,3 8 8 15,-2-8 7-15,1 1 7 0,7-1 1 0,-1 7 5 0,-8-11 2 0,9 4 7 0,-2 1 7 16,1-1 6-16,1-4 4 0,-2 5 5 0,2-5 5 0,-1 0 4 0,1-5 3 15,4 5 4-15,-5-4 1 0,6-1 5 0,-6 1 3 0,2-2 1 0,-4 1 3 0,10-4-3 16,-8 5-7-16,-7-8-4 16,6 3-4-16,2 5-4 0,-7-7-1 0,4 2-5 0,-3-1-1 0,0 1-3 0,-3-6-4 0,1 5-4 0,1-4-3 0,-7 4-2 15,5-5-3-15,-5 0-2 0,9 6 1 0,-9-1-4 0,0-5-2 0,0 6-1 0,0 3-4 16,0-3-2-16,0 3-2 0,0 3-4 0,0-3-2 0,0 2-5 0,-9-1-6 16,9 5-10-16,0 0-10 0,0 0-9 0,0 0-9 0,0 0-9 0,-5 5-8 15,-2-5-5-15,7 4-1 0,0 2-1 0,-6-3-1 0,6 7-1 0,-5-5 1 16,5 4 3-16,-8 3 1 15,8 1 9-15,0-3 4 0,0 0 8 0,-8 6 5 0,8-3 6 0,0-2 6 0,0-2 1 0,0 6 4 0,8-5 0 0,-8-1 2 0,0 1 2 16,8-1 0-16,-3 2 2 0,-5-7 2 0,6 5 4 0,6 3 5 0,-3-8 2 16,-2 5 3-16,4-4 3 0,-5 5 2 0,9-5 0 0,-3-1 0 0,0 1 0 15,3 1-7-15,-3-6 0 0,0 4 0 0,2-4 2 0,-1 6-1 0,0-6 0 0,0 0 2 16,0 0-1-16,1-6 2 0,-2 6 2 0,-4-4 1 0,3-7 2 0,2 7 4 0,1-5 4 16,-1-2 8-16,-6 2 8 0,6-7 2 0,0 3 4 0,-7-2-2 0,7 0 5 15,-5-4 0-15,-3 4 2 0,9-5 1 0,-9 1 3 0,2-5-2 0,1 5 4 16,-3-7 0-16,-5 3 0 0,7-3 2 0,-7-2-2 0,0 3-7 0,0-5-1 0,0 6-2 31,0-4-2-31,0 2-2 0,-7 3-2 0,7-3 1 0,-5 7-2 0,-3 1 1 16,1 2-5-16,2 1-2 0,-4 6-6 0,4 0-4 0,5-3-6 0,-5 8-5 15,-3-1-9-15,2 5-6 0,-1-6-7 0,7 6-5 0,-6 6-7 0,-1-1-3 0,1-1-5 16,-2 2-3-16,3 4-2 0,-2 4-2 0,1-4 0 0,-1 4 0 0,0 7 1 16,0-2 4-16,7-4 5 0,-5 10 3 0,-3-7 6 0,8 3 2 0,0 2 3 15,0-3-1-15,0 4 3 0,0-5-1 0,8 2 1 0,-8-2 3 0,5 1 0 16,2-1 5-16,-7 0 2 0,7 1 2 0,0-5-6 0,-1-1-6 0,1 0-14 0,6 7-20 15,-7-6-12-15,1-2-12 0,6 2-12 0,-7 0-14 0,7 0-16 0,1 4-15 16,-2-4-13-16,-4-5-5 0,4 4-7 0,0 1-2 0,1-6 3 0,1 1 3 0,-9-4 14 16,11 3 13-16,-5-9 14 0,1 6 9 0,4-6 14 0,-5 0 16 0,-4 0 16 15,7 0 17-15,-2-6 13 0,-6 2 10 0,7-1 13 0,-5-1 11 0,-3-4 14 16,9 1 18-16,-9 0 17 0,3-2 16 0,-8 2 14 0,7-7 12 0,-1 3 10 0,-6-2 11 16,6 0 10-16,-6-4 10 0,7-1 9 0,-7 5 8 0,0-10 8 0,5 7 5 15,-5-7-3-15,0 1-9 0,0 0-5 0,0 3-5 0,8-4-7 0,-8 7-4 0,0-3-9 16,0 8-5-16,0-2-9 0,8 0-9 0,-8 6-11 0,0 3-9 0,0-3-14 15,5 5-12-15,-5 4-9 0,0 0-9 0,0-5-10 0,0 5-15 0,0 0-10 16,0 0-11-16,0 0-7 0,0 0-4 0,0 0-2 0,0 0-1 16,0 5-2-16,0-1 4 0,6 1-2 0,-6 5 4 0,0-6 1 0,0 6 0 0,0 0 6 15,0-1 3-15,0 6 7 0,0-5 4 0,0 5 5 0,-6-6 2 0,6 6-1 0,-5 0 1 16,-3-6-3-16,8 7-2 0,-8-1-6 0,-4-6-3 0,6 6-4 0,0-6-3 16,-1 1-2-16,-1 5-1 0,-3-6-4 0,3-4-3 0,3 5-3 0,-3-1-4 0,1 1-7 15,1-4-4-15,0-1-5 0,-1-1-3 0,2 1-2 0,-3 5-2 0,8-5 1 16,-6-5 0-16,6 4 1 0,0 2-1 0,-7-3 0 0,7 3 0 0,0 0 2 15,0-2 2-15,0 1 4 0,0-1 4 0,0 1 4 0,0 1 5 0,7-2 5 0,-7 1 1 16,0-1 5-16,6 2 2 0,2 0 2 0,-3-2 4 0,2-4 0 0,-1 5-3 16,7-1-13-16,-5 1-19 0,5 1-14 0,-2-6-14 0,4 4-21 0,-3 1-21 0,0-5-30 15,4 4-34-15,-5-4-78 0,10 5-96 0,-9-5-74 0,8 0-60 0,-1 0-17 16,-7 0 4-16,8-5 21 0,-1 1 32 0,-6-1 30 0,6 1 33 0,2-7 39 16,-8 2 39-16,1-1 48 0,4 0 51 0,-4-5 73 0,-2 1 86 0</inkml:trace>
  <inkml:trace contextRef="#ctx0" brushRef="#br0" timeOffset="104900.63">23165 7254 0 0,'-7'0'33'0,"7"0"148"0,-5-3 80 0,5 3 53 0,-8 0 37 0,8-6 33 0,-6 0 24 0,6 6 23 0,0 0 19 0,0 0 17 0,0 0 14 15,0-4 20-15,0 4 17 0,0 0-117 0,0 0-194 0,0 0-95 0,0 0-43 16,0 0-22-16,0 0-7 0,0 0-6 0,-5 0-4 0,5 4 0 16,-8 2-2-16,8-6 1 0,-5 9-2 0,5-3-3 0,0 3-3 0,-7 1-9 0,7-5-7 0,-7 11-7 15,7-7-2-15,-7 0-2 16,7 6 0-16,0-6 0 0,-6 1 0 0,6 5-3 0,0-6-1 0,-7 1-5 0,7 1-4 0,0-2-5 0,0 6-4 0,0-5-1 15,0-1-1-15,0-4-5 0,7 5-4 0,-7-1-4 0,6 1-1 16,-6-4 3-16,7 3 1 0,0-4 5 0,0-1 5 0,-2 7 6 0,8-11 6 0,-7 4 7 0,7 2 5 16,-6-6 4-16,7 0 4 0,-1 0 7 0,0 0 8 0,6-6 5 0,-7 2 5 15,2-1 7-15,-1-1 8 0,0-3 7 0,-5 5 6 0,3-7 7 0,-3 7 5 0,-3-5 3 16,3-3 1-16,-1 3-1 0,-7 0 0 0,5-1-1 16,-5-5-2-16,0 6-5 0,0-2-3 0,-5-2-7 0,-2-2-7 0,7 5-11 0,-13-5-10 0,5 6-8 15,2-6-3-15,-7 6 0 0,0-3-5 0,0 3-2 0,-1-1-4 0,2 1-7 16,-1 0-5-16,-6 3-1 0,6 0-4 0,-1 2-2 0,-6 4-4 0,9 0 0 0,-9 0-1 15,6 4-1-15,1-4-7 0,-6 6-3 0,6 3-3 0,0 1-2 0,0-1 3 16,8 2 2-16,-9-1 2 0,1 5 2 16,5-6 3-16,2 6-2 0,-6 0 1 0,12-5 2 0,-14 5-2 0,14-2 4 0,-7 1 0 0,1-2 2 0,6 1 3 0,0 2 0 15,-7-6 0-15,7 6 1 0,0-5 4 0,0 5-1 0,0-6 2 0,7 6 2 16,-7-6 1-16,6 7 1 0,1-7 1 0,0 2-5 0,0 2-5 0,-2-1-13 0,8-3-15 16,1 6-17-16,-2-6-21 0,2 0-23 0,-1 1-27 0,0 1-60 0,6-1-80 15,1 3-80-15,0-2-77 0,0-1-30 0,-1-1-6 0,1 0 8 0,-1 2 21 0,0-7 28 16,6 5 29-16,-4-3 37 0,-2-6 39 0,8 0 40 15,-7-6 44-15,4 2 66 0,-3-5 71 0</inkml:trace>
  <inkml:trace contextRef="#ctx0" brushRef="#br0" timeOffset="105155.86">23609 7728 0 0,'-7'0'58'0,"7"4"87"0,-7-4 53 0,1 6 41 0,6-6 40 0,-7 0 39 0,2 0 38 0,5 0 37 0,-9-6 34 0,9 6 31 0,0 0 23 15,-5 0-7-15,5 0-26 0,0 0-73 0,0 0-103 0,0 0-53 0,0 0-32 0,0 0-22 16,0 0-18-16,0 0-18 0,0-4-18 0,5 4-16 0,-5 0-10 0,9 0-7 16,-9 0-5-16,5 0-3 0,8 0-1 0,-6 0-4 0,7 0-7 0,-9 0-6 15,8-5-7-15,6 5-13 0,-3 0-17 0,2 0-28 0,1 0-34 0,1-4-46 16,6 4-44-16,-7 0-57 0,0-5-54 0,9 5-110 0,-9-6-126 0,7 2-55 0,-8-1-16 15,9 1 3-15,-1-1 15 0,-7-2 26 0,1 4 34 0,-1-8 40 0,2 1 47 0,-10 1 53 16,5-6 55-16,-5 0 62 0,1 2 65 0</inkml:trace>
  <inkml:trace contextRef="#ctx0" brushRef="#br0" timeOffset="105615.76">24116 7363 0 0,'0'13'43'0,"0"-7"157"0,0-6 84 0,0 0 61 15,-5 0 43-15,5 0 34 0,0-6 29 0,-8-3 25 0,8-6 27 0,0 0 22 16,0 6 21-16,8-1 22 0,-8 4 20 0,5 3-126 0,-5 3-213 0,7-6-103 15,-7 6-48-15,0 0-26 0,0 0-12 0,6 0-3 0,-6 6-3 0,0-6-1 16,6 3-3-16,-6 3-4 0,0 4 0 0,8-1-5 0,-8 2-5 0,7-1-6 16,-7 5-9-16,0-2-4 0,5 7-5 0,-5-5 0 0,0 4-2 15,7 2-4-15,-7-2-1 0,0-1-8 0,0 6-11 0,0-3-16 0,0 3-23 0,0 1-13 0,0 3-11 16,0 2-9-16,0 0-9 0,7-2-9 0,-7 2-7 0,0 4-5 0,5-4-3 0,-5-2-2 16,8-2 2-16,-3-3 5 0,-5 3 8 0,8-7 14 0,-2-1 23 0,1-2 12 15,-7-5 11-15,6-4 12 0,1 4 9 0,-7-1 16 0,6-4 15 0,-6-3 17 16,0-3 14-16,0 0 12 0,0 0 16 0,0 0 7 0,0 0 7 0,0 0 2 0,0-3 6 15,0-3 3-15,0 0 2 0,0-3 2 0,0 0-1 0,-6-1-1 0,6 1-8 16,0-7-7-16,-7 2-10 0,7-1-12 0,-6-4-12 0,-1 4-7 0,1-4-6 16,6-2-4-16,-8-3-8 0,3 0-3 0,-3 0-1 0,3-1-7 0,-2-5-3 15,0 2-5-15,2-2-4 0,5 0-2 0,-7-3-2 0,-1-2-1 0,8 5-2 0,-6-3 4 16,6 5-2-16,-6-2 2 0,6-1 3 0,0 7 2 0,0 0 0 0,0 5 5 16,0-2 5-16,0 9 3 0,0-4 1 0,0 1-4 0,0 6 0 0,0 0-4 15,6 3-4-15,-6 0-1 0,6-3-2 0,2 4-1 16,-1 1-1-16,-7 4-4 0,12-6-3 0,-5 6 0 0,-2 0-7 0,8 0 2 0,1 6-2 0,-1-6 4 0,0 9 1 15,0-4 4-15,1 5 5 0,6-1 1 0,-9 1 1 0,2 5-1 0,0-6 0 0,1 6 0 16,-7 0 2-16,7 0-1 0,-9 0 0 0,2 0 3 0,-1-2 0 0,-6 2 1 16,0 0 1-16,0 0 1 0,0-1 1 0,0-4 1 0,-6 6 1 0,-1-3-4 15,2-2-6-15,-4 2-9 0,-3-2-7 0,6-1-12 0,-8-1-15 0,7 1-13 0,-6-5-18 16,2 4-17-16,-2 1-20 0,6-5-18 0,-7-1-20 0,8 8-23 16,-7-8-19-16,6-4-30 0,-6 5-32 0,7-1-42 0,-2 1-40 0,-5-5-48 0,8 0-48 0,5 6-8 15,-7-6 13-15,0 0 21 0,7 0 28 0,0 0 30 0,0 0 33 0,0 0 34 0,0 0 34 16,0-6 45-16,0-3 46 0,7 0 51 0,0 3 63 0</inkml:trace>
  <inkml:trace contextRef="#ctx0" brushRef="#br0" timeOffset="105854.32">24424 7225 0 0,'11'-10'20'0,"-3"-3"137"0,5-2 77 0,-8 0 58 0,3 6 47 0,-2-6 42 0,-1-1 40 0,2 2 36 0,-7 0 37 0,8 3 32 0,-8 1 27 0,0-4 27 0,6 8 24 0,-6-3-104 16,6 5-176-16,-6-1-94 0,0 1-49 0,7-2-33 0,-7 0-23 0,0 6-23 0,0 0-17 15,0 0-24-15,5-4-21 0,-5 4-13 0,0 0-4 0,0 4-6 0,0-4-1 16,7 6-1-16,-7 4-5 0,0-5-1 0,9 4 0 0,-9 1 0 0,5 4-1 0,-5 2 6 15,6 3 2-15,-6-5 5 0,0 7 2 0,0 2 4 0,7-2-6 0,-7 3-4 16,0 0-6-16,0 4-16 16,-7-1-18-16,7 1-21 0,0-4-20 0,0 6-22 0,0-6-22 0,0 5-22 0,0-3-22 0,7-2-27 0,-7 0-27 0,5-5-27 0,-5 5-19 15,9 1-42-15,-4-6-49 0,2 5-64 0,-1-3-69 0,7-3-21 0,-5-3 2 16,-3 6 20-16,9-8 27 0,-1-2 35 16,-6-2 32-16,5 1 41 0,0-4 41 0,4-6 38 0,-11 0 39 0,8-6 52 0,1 0 56 0</inkml:trace>
  <inkml:trace contextRef="#ctx0" brushRef="#br0" timeOffset="106426.9">24851 7547 0 0,'8'-13'18'0,"-1"-2"133"0,-7 0 74 16,6 0 56-16,-6-4 47 0,8-2 40 0,-8 7 40 0,5-9 38 0,0 2 35 16,3 3 36-16,-2-3 33 0,1 6 32 0,-7 2 30 0,0-2-98 0,0 6-168 15,6-3-81-15,-6 3-41 0,0 3-26 0,0 6-19 0,0 0-20 0,0 0-19 0,0 0-22 16,0 0-19-16,0-4-22 0,0 4-19 0,-6 0-16 0,6 0-14 0,-7 4-13 16,1 2-10-16,-2-6-11 0,3 9-9 0,0-3-12 0,-9 3-7 0,-1 0-7 15,4 3-3-15,-2-3-7 0,0 0-5 0,-1 7-6 0,2-7-6 0,-2 0-7 16,-4 6-6-16,2-6-8 0,5 3-3 0,-10 1-2 0,9-3-4 0,1 0 4 0,-5 0-1 15,4-1 5-15,0 1 0 0,5 1 3 0,-6-7 5 0,6 5 4 0,0-3 7 0,2-1 4 16,-3-1 8-16,0 2 3 0,8-3 3 0,-5-3 0 0,5 6 2 0,0-6 0 16,0 0 0-16,0 0 4 0,0 0-1 0,0 0 7 0,0 0 9 0,0 0 8 15,0 0 5-15,5 0 9 0,-5 0 5 0,8 0 8 0,0 0 8 0,-3 0 11 16,2 0 9-16,0 0 7 0,-2 0 8 0,10 0 8 0,-10-6 6 0,9 6 5 0,-1 0 3 16,0 0 1-16,-7 0 0 0,6 0-2 0,2 0-1 0,-1 6-4 0,1-6-7 15,-2 6-5-15,1-2-6 0,1 1-5 0,-2-1-6 0,2 1-4 0,-9 1-6 16,8 3-3-16,-5 1-8 0,3 0-6 0,-3 4-6 0,-1-4-7 0,7 4-12 0,-9-4-7 15,0 5-9-15,9 0-6 0,-7 0-6 0,-1-5-4 0,1 4-3 0,7 1-5 16,-9-6-10-16,2 7-2 0,7-7-5 0,-8 1 2 0,6-1 3 0,2 0 9 16,-1 3 7-16,-1-8 14 0,2 1 9 0,-1 0 11 0,1-1 5 0,4-4 9 0,-5 0 4 15,0 0 9-15,6-4 9 0,-4-1 9 0,4 0 4 0,-6 1 6 0,6-8 6 16,-7 3 5-16,9 0 5 0,-10-6 8 0,5-1 5 0,-5 3 5 0,2-2 5 16,2 1 3-16,-3-2 4 0,0-2 3 0,1-3 1 0,-5 2 4 0,-2-1 1 0,7 1-2 15,-5-6-1-15,-8 7-4 0,5-7-1 0,2 1-8 0,-7-6-8 0,0 6-5 16,0-7-8-16,0 4-2 0,-7-4-2 0,7-2-2 0,-5 3-2 0,-3 2-4 15,0-2-2-15,3-1-2 0,-1 7 0 0,-2 6-2 0,3-3-1 0,5 6-2 0,-8 2 0 16,3 4-4-16,-2-3-6 0,7 8-7 0,-7-1-10 0,2 5-8 16,5 0-6-16,-7 0-3 0,-1 5-1 0,8 4-5 0,-5-2-3 0,-3 7-3 0,2-6-1 15,1 12-1-15,-11 1 1 0,11-2 0 0,-1 6 9 0,6-1 4 0,-7 6 4 16,2-8 4-16,5 8 4 0,0 0 1 0,0 0 1 0,0-7 3 0,0 3 4 0,5 2-1 16,-5-7 1-16,7 3-1 0,-1-5 3 0,-1-1 0 0,3-2 0 0,0 4-1 15,-3-7 1-15,1 3-2 0,7 4-4 0,-5-7-12 0,4 2-9 0,-5 0-23 16,5 0-24-16,-4 0-25 0,-3 0-26 0,9-6-27 0,-9 1-28 0,3-1-33 0,0 0-35 15,-3 3-52-15,2-8-61 0,-1 1-72 0,-1 5-73 0,-5-10-32 0,9 5-15 0,-9-5 19 16,0 0 29-16,7 0 36 0,-7-5 40 0,0-1 41 0,0 2 42 0,0-5 46 16,0-3 48-16,0 3 59 0,0-6 59 0</inkml:trace>
  <inkml:trace contextRef="#ctx0" brushRef="#br0" timeOffset="106586.25">25106 7543 0 0,'-26'0'7'0,"8"0"122"0,-3 4 82 0,1-4 61 0,8 0 48 0,-1 5 40 0,-1-5 35 0,9-5 29 0,5 5 24 0,0 0 24 0,0-4 22 0,0 4 24 0,0 0 20 0,0 0-78 0,0 0-139 0,0-5-81 0,5 5-47 0,-5 0-29 15,8-4-18-15,-2 4-13 0,-1 0-12 0,8 0-7 0,-6-6-1 0,7 6-5 16,4 0-7-16,-4 0-4 0,7 0-10 0,-3 0-15 0,1 0-21 0,1 0-33 16,7 6-40-16,-8-6-44 0,2 0-44 0,2 4-56 0,-2 1-60 0,-2-5-123 0,8 4-158 15,-7 1-66-15,-1-5-23 0,2 0 0 0,-3 6 11 0,3-12 21 0,-10 6 26 0,10-5 40 16,-9 1 46-16,0-1 57 0,3-5 58 0,-3-5 67 0,-5 6 75 16</inkml:trace>
  <inkml:trace contextRef="#ctx0" brushRef="#br0" timeOffset="107017.13">26154 7440 0 0,'7'-5'18'16,"-7"-5"47"-16,7 6 25 0,-7-1 27 0,0-5 32 0,7 1 34 0,-7 3 37 0,0-3 30 15,0 0 30-15,0-1 28 0,6-1 29 0,-6 1 1 0,0 1-17 0,-6-6-13 16,6 0-10-16,0 6-3 0,0-6-3 0,-7 0-8 0,7 2-17 0,-7-3-18 16,7 2-20-16,-7 4-12 0,2-4-6 0,5 4-6 0,-8-1-7 0,3 1-12 0,5 1-14 15,-6 0-12-15,-2 3-6 0,8 2-12 0,-5-2-11 0,-2 1-12 0,7 1-13 16,-8 4-11-16,8-5-16 0,0 5-11 0,-6 0-15 0,6 0-13 0,-6 0-13 0,-1 0-14 15,7 0-5-15,-5 5-9 0,-4-1-6 0,2 1-1 0,2 1-5 0,-8 4-2 16,7-1 1-16,-7 0-1 0,0 6-2 0,0 1 5 0,0 2 0 0,-1 2 2 16,1-1 3-16,0 6 2 0,0-1-2 0,0 1 1 0,0-1 0 0,7 6-2 0,-6 0 1 15,-2-2-1-15,7 2 1 0,1-2-2 0,1 2 0 0,-4 0 0 0,9-1 0 16,0 0-1-16,0 1-1 0,9-2-4 0,-4 2-5 16,1-2-8-16,1 3-10 0,7-1-19 0,-2-2-19 0,1 2-20 0,6-2-16 0,-6 2-23 0,8-1-19 15,3 2-29-15,-3-3-32 0,-3 2-63 0,9-2-77 0,-1 2-80 0,1-6-74 16,-1 1-26-16,-1-1 8 0,2-3 23 0,-3-3 32 0,-3-2 35 0,6-7 34 0,-9 0 38 15,8-9 41-15,-5 0 44 0,-3-3 50 0,9-9 68 0,-6 3 72 0</inkml:trace>
  <inkml:trace contextRef="#ctx0" brushRef="#br0" timeOffset="109187.08">26781 7328 76 0,'0'-10'151'0,"0"4"44"0,0-3 39 0,5 0 35 0,-5 3 35 0,0-3 35 0,0 3 35 0,8-3 35 0,-8 5 32 0,0-5 30 0,0 3 30 0,0 0-59 0,0-3-107 0,0 9-64 0,0-5-40 16,0 5-25-16,0-4-17 0,0 4-19 0,0 0-17 0,0 0-22 0,0 0-22 0,0 0-22 15,0 0-23-15,0 0-20 0,0 0-19 0,0 0-21 0,0 4-17 0,-8-4-9 16,8 5-5-16,0 4-2 0,-5-3-1 0,5 3-2 0,0 6-2 0,-8 0-1 15,8 1 1-15,-6 2 4 16,1 6 6-16,-2 1 5 0,7-1 10 0,-9 1 7 0,4-1 7 0,0 6 4 0,-3-6 1 0,3 1-3 0,-3-6-4 0,0 5-10 0,3 1-9 16,-1-5-6-16,-1 4-7 0,1-5-5 0,6 0-6 0,-8 2-6 0,3-3-3 15,5-3-3-15,-7 0-6 0,7 0 0 0,0-5-2 0,-6 4 1 0,6-10 2 16,0 8 10-16,0-8 12 0,0 1 11 0,0-5 14 0,0 0 12 0,0 0 15 0,0 5 18 16,0-5 24-16,0 0 16 0,0 0 15 0,6-5 12 0,-6 0 10 0,0 1 6 15,0-2 5-15,0-4 1 16,0 1 4-16,0-2-2 0,7 2-5 0,-7-7-6 0,0 3-8 0,0-7-17 0,0 4-19 0,0-2-16 0,0-1-12 0,0-2-11 0,5 3-7 15,-5-2-7-15,0-5-3 0,8 6-7 0,-2-5-6 0,-6-1-5 0,7 1-3 16,-1-6-3-16,-1 2-3 0,3 2-3 0,0-2-4 0,-3 3-1 0,3-5-3 0,-3 6 0 16,9 5-4-16,-7-2 0 0,-7 7-2 0,5 0-2 0,1 5-1 0,2 4-3 15,-8-5-2-15,5 4 1 0,-5 6-1 0,8 0 3 0,-3 0 3 0,-5 0 3 16,7 6 2-16,0 4 1 0,-2-1 5 0,3 0 0 0,-1 6 6 0,-2 0 3 16,4 4 3-16,-4 5 4 15,0 0 5-15,3 6 3 0,5 1 3 0,-7 2 1 0,1-4 0 0,-1 0-2 0,2 5 3 0,-3-4-2 0,8 0 0 0,-6-1-5 0,0-5-4 16,0 0-12-16,6 0-9 0,-8-3-15 0,1-2-14 0,2 1-14 0,-3-1-16 0,11-4-16 15,-11 4-21-15,1-4-20 0,1 0-24 0,-2 0-24 0,4-6-25 0,-4 7-43 16,2-7-51-16,-7 0-44 0,0 0-40 0,6-3-30 0,-6-2-23 0,0 1 2 31,-6 1 18-31,6-2 24 0,-7-4 32 0,2 0 35 0,-4-4 34 0,-3 4 40 0,6-6 39 16,-8 1 50-16,2-5 54 0,-2 7 51 0,-4-7 62 0</inkml:trace>
  <inkml:trace contextRef="#ctx0" brushRef="#br0" timeOffset="109359.23">26631 7665 0 0,'-14'-6'69'0,"-6"3"107"0,8-3 67 0,0-3 51 0,-4 3 42 0,11 6 32 0,-8-4 26 0,8-2 19 0,-4 1 15 0,9 1 15 0,-5 4 14 0,5 0-7 16,5-5-21-16,4 1-95 0,-4 4-135 0,-5-6-76 0,13 6-41 0,-8-5-22 0,11 1-18 16,-4-1-4-16,0 5-4 0,8-4 4 0,-1-2 4 0,2 0 2 0,-3 2 1 15,9-1-4-15,-6 5-4 0,2-4-8 0,4-2-13 0,-1 1-20 0,1 5-25 0,-1-4-28 16,0 4-36-16,1 0-38 0,5-5-44 0,-7 5-77 0,1 0-89 0,1-4-64 16,5 4-51-16,-6-6-15 0,0 0 1 0,6 3 14 0,-5-3 20 0,-1 2 31 0,0-1 36 15,0-1 42-15,-5-3 46 0,3 0 49 0,-4 3 53 0,0-4 70 16,0 1 83-16</inkml:trace>
  <inkml:trace contextRef="#ctx0" brushRef="#br0" timeOffset="109627.65">27497 7367 0 0,'5'0'52'0,"-5"-4"129"0,0-1 72 0,0-1 59 0,-5 2 45 16,5-7 44-16,0 7 40 0,-7-5 37 0,7-3 32 0,-7 3 27 0,7 6 27 0,0-9 11 15,-5 8 3-15,5-1-105 0,0-5-165 0,0 5-89 0,-7 1-44 0,7-2-32 16,0 3-19-16,-8-3-21 0,8 0-21 0,-5 2-17 0,5 4-12 0,-6-5-13 16,-2 5-11-16,3-5-11 0,5 5-8 0,-7 0-8 0,-2 5-9 0,-2-5-5 0,4 5-8 15,2-1-2-15,-4 8-1 0,-3-9-2 0,6 7 1 0,-7 5 0 0,0-6 3 16,7 6 2-16,-7 0 4 0,-2 0 3 0,10 0 2 0,-9 4 1 0,1-4 4 15,0 3-3-15,7 3 2 0,-6-7-1 0,4 6-3 0,-5-1 1 0,7-4-2 0,1 5-2 16,-3-7 0-16,0 8-6 0,8-6-1 0,-5 4-5 0,5-4-1 0,0 0-3 16,0-2-7-16,5 2-5 0,-5 6-9 0,8-8-2 0,0 1-5 0,-3 2-7 15,8-1-10-15,1-6-7 0,-2 6-8 0,2 0-5 0,-1-5-7 0,6 4-7 16,1-4-10-16,-1 0-15 0,2-5-13 0,-3 4-20 0,1-3-19 0,8-2-42 0,-7-4-52 16,-1 5-56-16,7-5-55 0,-8 0-31 0,3-5-9 0,6 1 3 0,-8 4 18 0,1-10 22 15,-1 5 27-15,-7-4 33 0,8 3 34 0,1-4 40 0,-9 1 41 0,-1-2 53 16,5 2 56-16</inkml:trace>
  <inkml:trace contextRef="#ctx0" brushRef="#br0" timeOffset="109802.24">27808 7558 0 0,'0'-15'1'0,"0"-6"99"0,0 8 70 0,0-7 52 0,0 1 43 0,-5-2 41 0,-1 3 43 16,-2 3 40-16,8-4 39 0,-5-2 39 0,-3 8 34 0,8-2 32 0,-5 0 29 15,-3 6-68-15,8-6-126 0,0 9-68 0,-6-3-41 0,6 3-30 16,0 2-28-16,0 4-30 0,0-5-31 0,0 5-32 0,0 0-30 0,0 0-26 0,0 0-22 0,0 0-18 16,0 0-12-16,0 0-10 0,0 5-10 0,0 5-3 0,0-1-6 0,0 0 2 15,6 3 2-15,-6 1 6 0,0 2 6 0,8 6 6 0,-8-8 4 0,0 7 8 0,5-1 5 16,-5 5 5-16,0-3 0 0,8 3-3 0,-8-5-3 0,0 6-21 0,0-1-27 15,5 1-23-15,-5-5-22 0,0 4-26 0,8 1-23 0,-8-7-31 0,6 3-31 16,-6-2-67-16,5-1-78 0,-5 3-85 0,7-6-77 0,1-2-30 0,-8 3 0 0,6-2 23 16,0-4 39-16,1-1 34 0,-7-4 39 0,5 2 38 0,3-7 40 0,0 0 47 15,-8 0 48-15,5-7 66 0,1 2 72 0</inkml:trace>
  <inkml:trace contextRef="#ctx0" brushRef="#br0" timeOffset="110120.35">27978 7680 0 0,'0'-15'9'0,"7"0"125"0,-7 0 72 15,7 0 57-15,-2 2 47 0,-5-7 42 0,0 0 41 0,8 0 37 0,-8 7 34 16,0-8 35-16,6 2 28 0,-6-1 31 0,7 7 25 0,-7-3-87 0,6 2-154 0,-6-1-79 15,0 5-44-15,5 1-31 16,-5-2-21-16,0 7-22 0,8-2-20 0,-8 3-20 0,0 3-18 0,0 0-17 0,0 0-16 0,0 0-14 0,0 0-14 0,0 0-10 16,0 0-9-16,-8 0-7 0,8 3-7 0,0 3-1 0,-5-2-5 0,5 7-1 0,-6-2 2 15,-1 1-1-15,1-1 2 0,-2 6 2 0,3-6 2 0,-2 6 2 0,0 1 3 16,-5-2 1-16,4-4 1 0,-4 5-1 0,0-6-3 0,4 6-2 0,-5-6-4 16,0 1 0-16,8-1-3 0,-9 3-2 0,1-3 2 0,8 0-4 0,-11-3 4 0,11 3-2 15,-2-5 0-15,1 1 0 0,0 1-3 0,-2-2 2 16,1 2-1-16,7-1-2 0,-5-5-1 0,5 4 0 0,0-4-2 0,0 0-2 0,0 0-3 0,0 0-2 15,0 0-3-15,0 0-1 0,0 0-2 0,0 0 2 0,0 6 1 0,0-6 1 16,5 0 6-16,-5 3 1 0,7 3 3 0,1-6 7 0,-2 4 0 0,0 1 6 0,6 1 4 16,-4-3 4-16,5 4 5 0,0-2 1 0,1-1 1 0,4 1 2 0,-5 5-2 15,0-5 1-15,6-1-2 0,1 5-12 0,-6-3-19 0,-1 4-29 0,6-5-31 0,-6 5-39 16,0-1-45-16,0-4-95 0,1 5-117 0,-2-4-75 0,-4 3-52 0,3 0-18 0,-3-3 4 16,-3 3 11-16,2-5 17 0,-7 1 32 0,7 2 39 0,-7-7 44 0,0 0 52 0,0 0 55 15,0 0 60-15,7-7 83 0,-7 2 99 0</inkml:trace>
  <inkml:trace contextRef="#ctx0" brushRef="#br0" timeOffset="110359.25">28408 7851 0 0,'13'0'61'0,"0"0"125"0,-7 5 68 0,7-10 51 0,-6 5 41 15,1 0 36-15,-2-6 35 0,-6 3 34 0,6-4 38 0,-6 7 35 0,7-5 38 16,-7 5 16-16,0 0 8 0,0 0-99 0,0 0-157 0,5-4-80 0,-5 4-35 15,0 0-22-15,0 0-10 0,0 0-17 0,0 0-13 0,0 0-18 0,0 0-21 0,0 0-21 16,0 0-23-16,0 0-18 0,0 0-16 0,0 0-16 0,-5 4-10 0,5-4-8 16,0 5-9-16,0 2-3 0,0-4-1 0,-7 3-7 0,7 3-4 0,0 0-10 15,-6 1-13-15,0 5-19 0,-2-4-24 0,1 2-31 0,2 2-34 0,-9 6-46 0,9-6-47 16,-10 3-97-16,3-2-118 0,0 2-77 0,-2-3-54 0,1 4-14 0,0-4 10 0,-7-5 24 16,14-1 31-16,-8 2 42 0,2-2 45 0,-2-9 54 0,9 0 53 0,-8 0 61 15,6-5 64-15,-7 1 84 0,8-2 97 0</inkml:trace>
  <inkml:trace contextRef="#ctx0" brushRef="#br0" timeOffset="110773.38">29085 7528 0 0,'8'-6'4'0,"-8"-3"115"0,5 5 71 15,-5-7 52-15,8 2 43 0,-8 5 43 0,0-7 44 0,0 1 38 16,0 1 36-16,0-6 31 0,0 10 28 0,0-5 30 0,0 1 29 0,0-1-76 0,0 4-140 0,0-3-73 16,0 4-42-16,-8 1-27 0,8-5-22 0,0 3-26 0,0 2-29 0,-5-1-19 15,5-1-24-15,0 2-14 0,-8 4-13 0,8-6-18 0,-6 6-16 0,1 0-14 16,-3-5-13-16,8 5-12 0,-13 0-7 0,7 0-7 0,-1 5-4 0,2-5-4 0,-11 0-1 16,11 6-3-16,-8-2-1 0,7 7 1 15,-7-7 2-15,6 5 0 0,1 1 1 0,-8 1 1 0,7-2 0 0,2 1 2 0,-3-1 2 0,2 1 1 0,1 0 3 16,-3 6 0-16,8-7 2 0,-5 1 1 0,5-1-2 0,0-4 3 0,-7 5-2 0,7-1-2 15,0-3 3-15,0 3-1 0,0 1 2 0,7-5 1 0,-7 4 0 0,0 1 1 16,5-5 4-16,3 5 0 0,-3 0 5 0,1-1-1 0,2 2 5 0,4-2 3 16,-4 0 2-16,4 7 3 0,0-7 3 15,2 6 2-15,-1-6 2 0,0 7 0 0,0-7 1 0,0 6 0 0,0-6-2 0,0 0 2 0,-7 3 2 0,2-3-1 16,-3 1 2-16,3-1 0 0,-8-4 3 16,0-1 0-16,7 8 2 0,-7-8 3 0,-7 1 1 0,7 4 4 0,-8-3 2 0,8-2-7 0,-5 1-10 0,-3-1-16 0,2 8-20 0,1-9-24 15,-3 3-26-15,-5-1-30 0,7-1-32 0,-6-4-51 0,-9 6-61 0,8-6-90 16,-1 3-107-16,-4-3-45 0,4 0-17 0,2 0 7 0,-7 0 20 0,6-3 30 0,-8-3 35 15,8 2 39-15,0-1 41 0,0-1 43 0,-1 3 48 0,9-9 59 0,-8 3 63 0</inkml:trace>
  <inkml:trace contextRef="#ctx0" brushRef="#br0" timeOffset="111536.29">29295 7494 0 0,'13'0'16'0,"6"-5"132"15,-6 5 75-15,-7 0 57 0,6-4 46 0,-12-1 42 0,9 5 37 0,-9-6 37 0,0-4 34 16,0 7 32-16,0-3 28 0,0 0 27 0,0 2 25 0,0-1-100 0,-9 0-169 15,9 1-89-15,-5-2-47 16,5 2-30-16,-7-1-20 0,1 1-17 0,1-2-14 0,5 6-18 0,-8-6-15 0,0 3-14 0,8-3-12 0,-5 6-15 0,5-5-9 0,0 5-14 16,-6 0-12-16,6 0-10 0,0 0-6 0,0 0-6 0,0 0-5 0,-8 5-2 15,8-5-2-15,0 6-3 0,-5-3 1 0,5 3 0 0,0 4 2 0,-7-1 2 16,7 1 3-16,0 0 7 0,-8 0 6 0,8-1 6 0,0 7 4 0,-5-7 1 16,5 6-2-16,0 0 0 0,0-6-1 0,5 6 0 0,-5 0-2 0,0-6-1 0,8 7 1 15,-1-3-5-15,-2-2 0 0,3 2-2 0,-2-2 0 16,-1 4 0-16,3-5 2 15,5-1 1-15,0 0 2 0,1 0 2 0,-2 3 5 0,-1-3 1 0,5-5 5 0,-3 2 3 16,-2-1 3-16,9-5 7 0,-6 0 2 0,4 0 5 0,-4-5 0 0,6-1 4 16,-6 2 1-16,4-1 3 0,-5-4 0 0,0 2 1 0,1-2 1 0,-2 4 2 15,2-5 2-15,-1 1 0 0,-8 0 2 0,9-1 3 0,-7-1 2 0,-1 2 4 16,-1-1 4-16,-5 1-2 0,0-6 1 0,7 5-3 0,-7-5-1 0,0 1-2 0,-7 4-2 16,7-5-4-16,-5 6-6 0,-1-6-5 0,6 0-4 0,-7 5-6 15,-7 1-7-15,9-1-9 0,-2 0-10 0,1 0-7 0,-8 6-4 0,7-1-8 0,-6 1-5 0,7 4-6 16,-7 0-5-16,0 4-2 0,5 1-1 0,-2-1-3 0,-4 6-6 0,7 0-3 15,-6 0-3-15,-1-1 1 0,9 7 1 0,-8-2 2 0,5 1-2 0,2-2 4 16,-6 3 3-16,4-2 0 0,2 1 3 0,6 1-1 0,-5-3 2 0,5-2 6 0,-8 2 2 16,8 2 5-16,0-4 5 0,0-1 2 0,0 3 7 0,0-2 2 0,0-1 6 15,8-1 5-15,-8 0 4 0,5 2 6 0,1-7 2 0,2 5 5 0,4-3 2 0,-6 4 2 16,7-5 2-16,0-1 4 0,8 2 0 0,-8-1 4 0,1-1-2 0,4-4 2 16,3 5 0-16,-2-5-1 0,-1 0 1 0,3 0 1 0,-2-5 2 0,-1 5 4 15,3-4 6-15,-3-1 6 0,3-5 4 0,-2 5 2 0,1 1 4 0,-8-8 3 16,8 3 2-16,-6 0 4 0,-1-1 0 0,0 1 5 0,0-6 2 0,1 4 1 15,-2-2-1-15,-6-2-3 0,-1 5-4 0,3-5-5 0,0 0-3 0,-3 1-2 16,2-2-1-16,0-3-2 0,-7 5-1 0,5-2 0 0,-5 3 0 0,0 2-2 0,0-2 0 16,0 2-2-16,0-2-1 0,0 1-2 0,0 3-1 0,0 4-4 0,0-5-3 15,-5 10-6-15,5-4-6 0,0-1-10 0,-7 5-13 0,7 0-7 0,-7 0-7 0,2 0-5 16,-3 5-5-16,0-1-3 0,3 2-2 0,-1 3-4 0,-1-4 1 0,2 5-1 16,-9-1-2-16,7 1 4 0,1 5 4 0,1-6 6 0,-3 2 9 0,0 2 3 15,8-1 4-15,-5-3 2 0,5 6-2 0,-7-6 3 0,7 1-1 0,0 5 0 0,0-6 3 16,0 1-1-16,0-1 1 0,0 6 3 0,7-4 0 0,-7-1 2 0,5 3 3 15,-5-2 0-15,16 4 2 0,-16-6 2 0,11 6 5 16,-4-2 4-16,7 3 5 0,-9-7 8 0,8 6 4 0,0 0 3 0,-5 0 3 0,4 0-1 0,0-2 2 0,-4 2 2 16,4 0 0-16,-5 0 1 0,0 0 0 0,-2 0-2 0,8-6 0 0,-5 5-5 15,-8 0-3-15,6 2-5 0,1-1-4 0,-7-6-4 0,6 6 2 0,-6 0-2 16,7 0 0-16,-7-2-1 0,0 2-3 0,0 0-2 0,0 0 0 0,0 0 1 0,0 4-3 16,0-4 1-16,-7 0 0 0,7 0-1 0,0 0-1 0,-6-6-3 0,6 4-6 15,-7-1-12-15,7 3-15 0,-6-12-23 0,6 7-22 0,-8-1-32 0,3-3-35 16,5-1-41-16,-13-1-45 0,13 2-98 0,-14-1-121 0,9-1-77 0,-2-4-52 0,-1 6-11 15,-4-6 7-15,5 0 22 0,-6-6 33 0,5 2 41 0,3 4 43 0,-1-11 49 0,-1 7 51 16,2-7 59-16,-4 7 63 0,9-5 85 0,-5 0 98 0</inkml:trace>
  <inkml:trace contextRef="#ctx0" brushRef="#br0" timeOffset="112616.88">30161 7646 54 0,'0'-5'115'0,"0"-1"24"0,0 2 14 0,6-2 7 0,2 6 3 0,-8 0 5 0,5-5 6 0,0 1 7 0,-5 4 6 0,8-5 6 0,-2 5 7 0,-6 0-61 15,7 0-96-15,-1 0-46 0,-6 0-18 0,7 0-5 0,-1 0 7 0,-6 0 6 16,8 5 6-16,-8-5-3 0,5 0-6 0,3 0-9 0,-8 4-9 0,0-4-11 0,5 0-9 15,-5 0-11-15,0 0-10 0,0 0-7 0,8 5-5 0,-8-5 2 0,0 0 3 0,0 0 6 16,0 0 8-16,0 0 11 0,0 0 10 0,0 0 15 0,0 0 17 0,0 0 19 16,0 0 26-16,0 0 26 0,0 0 32 0,0 0 29 0,0 0 26 0,0-5 20 0,0 5 17 15,-8-4 11-15,8 4 9 0,0-5 11 0,0 5 13 0,0-4 5 0,-5-2 1 16,5 6-6-16,0-5-7 0,0 1-15 0,0-1-16 0,-8 1-19 0,8-2-14 16,0 0-13-16,0 6-9 0,-5-4-5 0,5-1-5 0,0 1-8 0,0-2-8 15,-8 1-2-15,8 1-5 0,0-1-3 0,0 1-3 0,0 4-5 0,0 0-1 0,0-6-2 16,0 0-3-16,0 6 0 0,-6-3-5 0,6 3-1 0,0-6-2 0,0 6-3 15,0-4 0-15,0 4 0 16,0 0-2-16,0 0 0 0,0-5-2 0,0 5-1 0,0 0-6 0,0 0-3 0,0 0-8 0,0-6-8 0,0 6-7 0,0 0-14 0,0 0-13 16,0 0-12-16,0 0-10 0,0 0-8 0,0 0-5 0,0 0-5 0,0 0-3 15,0 6-3-15,0-1 0 0,6-1-2 0,-6 5 2 0,0 3 4 0,0-3 2 0,0 0 9 32,8 6 7-32,-8-5 6 0,0 5 7 0,5 0 2 0,-5 3 1 0,8-2 4 15,-8 2-1-15,0-3 0 0,5 6 0 0,-5-2 2 0,0-1-1 0,8-2-2 16,-8 4-2-16,6-1-1 0,-6-4 1 0,0 4-1 0,5-5 3 0,-5 2-2 15,7-1 1-15,-7-2-3 0,8 2 0 0,-8-4 1 0,6-2 0 0,-6 1 0 0,6-6 0 16,-6 6 2-16,0-6 5 0,7 2 3 0,-7 0 4 0,0-6 6 0,0 0 8 16,0 0 9-16,0 0 5 0,0 0 4 0,0 0 4 0,0 0 1 0,0 0 2 15,0 0-1-15,0-6 3 0,0 6 2 0,-7-10-5 0,7 5 1 0,0-4-3 16,0 3-7-16,-6-3-8 0,6 0-7 0,-6-1-4 0,6-5-5 0,0 6-1 16,-8-6-3-16,8-1-3 0,-7 2 0 0,7 0 0 0,0 0-3 0,0-2 0 0,0-4-1 15,0 7-4-15,0-8 1 0,0 6-4 0,0-3 1 0,0 2-3 0,7-2 1 16,-7 3-2-16,8-1 0 0,-8 2 0 0,6-1-3 0,0 2-1 0,-6 1-6 0,7-1-6 15,-2 2-4-15,2 2-5 0,2-1-4 0,-4 4-6 0,1 3-1 0,1-3-2 16,-2 6 0-16,4 0-1 0,-4 0 1 0,2 6-1 0,4-3 3 0,-3 3 2 0,0 4 3 16,3-1 8-16,-3 2 4 0,5 2 5 0,-1 3 7 0,-5-2 4 0,5 1 4 15,-4 4 3-15,5-4 1 0,-7 4 1 0,-1-5-1 0,2 7 3 0,2-6-1 16,-4-2 1-16,2 3 0 0,-7-1 0 0,6-1-1 0,-6-4-3 0,0 0-5 16,5 0-9-16,-5 0-7 0,0-1-9 0,0 0-11 0,0-2-10 0,0-4-10 15,0 3-13-15,0-1-11 0,0-1-10 0,0-4-10 0,0 6-11 0,0-6-10 0,9 3-6 16,-9-3-5-16,0 0 0 0,0 0-4 0,0 6-9 0,0-6 4 0,0 0 10 0,0 0 11 15,0 0 13-15,0-6 13 0,7 6 10 0,-7-3 15 0,0-3 11 0,5 2 9 16,-5-1 14-16,6-4 10 0,-6 2 11 0,0-2 22 0,7 0 27 0,-7-6 19 16,0 6 18-16,0-7 11 0,0 7 14 0,0-6 9 0,6 0 8 0,-6-4 11 0,0 4 10 15,0-6 11-15,0 7 10 0,0-5 12 0,0 4 15 0,0-4 1 0,0 4-5 16,8 1-9-16,-8-2-11 0,0 3-10 0,0 2-11 0,0 2-11 0,7-1-8 16,-7 4-14-16,0-3-15 0,0 5-18 0,0 4-20 0,0 0-22 0,0 0-21 0,0 0-13 15,0 0-4-15,5 0-6 0,-5 4 0 16,0-4-3-16,0 9-4 0,6-3 1 0,-6 4-2 0,8-5 2 0,-8 10 5 0,0-6 8 0,5 7 8 0,-5-3 6 15,0 2 5-15,8-1 0 0,-8 7 0 0,0-8 1 0,0 8-2 0,5-6-2 16,-5 4 1-16,0-5 0 0,8 6-2 0,-8-5-1 0,6-1-1 0,-6 2 0 0,5 2-1 16,-5-3 0-16,8 1 0 0,-1-7 1 0,-7 6-2 0,6-2 1 0,2-2-1 15,-3-1-1-15,0-1 1 0,3 0 1 0,-2 1 2 0,1-5 1 0,-1 4 4 0,1-3 4 16,0 0 6-16,0-6 8 0,-2 4 12 0,-5-4 9 0,7 0 7 0,-1-4 8 16,0 4 7-16,-6-6 7 0,8 0 5 0,-1 2 3 0,-7-1 1 0,5-4 0 15,3-1-3-15,-8 5-3 0,6-10-6 0,-1 5-5 0,-5-5-15 0,8 6-9 0,-8-6-6 16,5 0-9-16,-5 2-10 0,7-7-6 0,-7 4-6 0,0-2-5 0,0-1-1 15,7-2-4-15,-7 6-3 0,0-3-5 0,0-3-2 0,7 2-9 0,-7 4-6 0,0-4-6 16,0 4-6-16,0 1-5 0,0 4-6 0,0 0-10 0,0 1-14 0,0-2-15 16,0 7-24-16,0-1-17 0,0 1-18 0,0 4-29 0,-7 0-26 0,7 0-25 15,0 0-21-15,-7 4-33 0,7 1-36 0,0-1-64 0,-7 7-68 0,7-2-42 0,-5 1-24 16,5 0 6-16,-8-1 25 0,8 6 31 0,-5-6 35 0,5 6 42 0,0-4 47 16,0-1 41-16,5-1 42 0,-5 0 51 0,8-3 50 15,-3-3 63-15,2 9 77 0</inkml:trace>
  <inkml:trace contextRef="#ctx0" brushRef="#br0" timeOffset="113233.89">30968 7744 0 0,'0'0'14'0,"0"0"127"0,0-6 77 0,0 0 51 0,-6 2 43 0,6-5 39 0,0 4 38 0,0-1 40 0,-8-3 38 0,8-7 36 0,0 13 31 0,-5-8 31 0,5-2 26 0,-7 7-94 0,7-3-163 0,-7-1-89 15,7-1-44-15,-5 2-28 0,5-1-17 0,-8 1-18 16,1 4-22-16,7-5-21 0,0 4-22 0,-5 2-15 0,5-1-17 0,-9-5-14 0,9 10-9 0,0-5-8 16,-5 1-5-16,5-1-5 0,0 5-5 0,0-4-5 0,0 4-5 0,0 0-5 15,0 0-4-15,0 0-6 0,-5 0-6 0,5 0-4 0,0 0-4 0,0 0 0 0,-8 4-1 16,8-4 1-16,0 5 0 0,0-1 1 0,-5 7 1 0,5-2 4 0,0-5 4 15,0 12 3-15,0-7 8 0,0 6 4 0,5-1 4 0,-5 2 4 0,0-1 4 0,8 3 3 16,-8-2 1-16,0 2 0 0,5-3 2 0,-5 6 0 0,0-2 0 0,5-5-1 31,-5 6 2-31,0-6-1 0,9 1 2 0,-9 1-1 0,0-2 0 0,5-1 0 0,-5-3 2 0,0 1-2 0,0-1 1 0,0-1-2 0,7-4 1 0,-7-1 1 16,0 2 3-16,0-2 4 0,0-4 7 0,0 5 7 0,0-5 11 0,0 0 6 0,0 0 8 16,0 0 8-16,0 0 7 0,0 0 2 0,8-5 1 0,-8 1 1 0,0-2 1 31,5 2 2-31,-5-1 0 0,0-4-3 0,0 3-1 0,7-4-9 0,-7 1-8 15,0-6-9-15,7 6-7 0,-7 0-8 0,0-7-4 0,5 7-4 0,-5-6 0 0,0 0-2 16,8 0-4-16,-8 0-3 0,0 2-4 0,6-8-3 0,-6 6-3 0,7 2-1 16,-7-8 1-16,6 6-1 0,-6 2-2 0,5-2-2 0,-5 0 0 0,7 0-2 15,-7 6 1-15,9 0-2 0,-9-3-3 0,0 3-4 0,5 5-7 0,-5-2-7 16,0 1-7-16,0 5-5 0,0 0-3 0,0 0 1 0,0 0-3 0,0 5 1 16,7 1 1-16,-7-2 1 0,0 5-2 0,6 3 2 0,-6-3 3 0,0 6-2 0,5-2 1 15,-5 2 2-15,8 6 0 0,-8-8 0 0,8 8 2 0,-8-7 0 0,5 5 1 16,-5 2 0-16,6-8-1 0,2 2 1 0,-8 0 1 0,5 0 3 0,-5 0 2 0,8-6 5 15,-8 0 10-15,7-2 6 0,-7 2 8 0,5-4 8 0,-5-1 7 0,0 2 8 16,0-6 8-16,0 0 8 0,0 0 12 0,0 0 3 0,0 0 7 0,0 0 5 16,7 0 4-16,-7 0 6 0,0-6 1 0,0 2 2 0,0-1 3 0,5-1-2 15,-5 3 0-15,0-9-4 0,0 8-4 0,0-5-4 0,7-1-8 0,-7 0-3 16,0 0-4-16,0 0-4 0,0 1-5 0,0-6-3 0,0 6-4 0,0-7-6 0,8 2-5 16,-8-1-6-16,0-1-6 0,0 2-6 0,0 1-3 0,5-8-3 0,-5 2-4 15,0 4-3-15,8-3-3 0,-2 2-1 0,-6-4-3 0,5 7-1 0,-5-2 1 0,7 0-2 16,2 0 0-16,-9 6 2 0,5-1 0 0,-5 4 0 0,6-3-3 0,-6 3 0 15,7 6-3-15,-7 0 1 0,0 0-1 0,5 0 1 0,-5 6 1 0,0 3 1 16,9-3 1-16,-9 4 3 0,0-1 1 0,7 6 5 0,-7 0 0 0,0 0 3 0,0-2 1 16,0 7 1-16,0-4 2 0,0 2 0 0,-7 1 1 0,7 2 0 0,0-3-2 15,0 3-5-15,0-6-12 0,0 4-12 0,0-1-14 0,-9-2-18 0,9-1-19 16,9 3-20-16,-9-2-24 0,0-6-25 0,0 4-28 0,0 0-33 16,7-4-34-16,-7 1-72 0,5-1-87 0,-5 3-68 0,6-8-50 0,1 5-9 0,-7 1 12 15,6-7 26-15,2 1 32 0,-8-1 35 0,5-4 40 0,2 0 41 0,-7 0 45 0,6 0 49 0,0-4 49 16,-6 4 71-16,8-5 83 0</inkml:trace>
  <inkml:trace contextRef="#ctx0" brushRef="#br0" timeOffset="113408.1">31313 7879 0 0,'0'5'1'0,"0"-5"114"0,0 6 98 0,0-6 71 0,0 0 54 0,0 0 41 0,0 0 36 0,0 0 31 0,0-6 28 0,0 6 29 0,7-5 30 16,-7 1 26-16,5 4 26 0,-5-6-75 0,8 6-136 0,-8-3-104 0,6 3-89 16,-6 0-49-16,7 0-28 0,-1 0-14 0,-6 0-12 0,0 0-10 0,5 0-7 15,-5 3-13-15,0 3-9 0,0-6-12 0,8 4-10 0,-8 1-16 0,-8 1-17 0,8 4-23 16,0-5-24-16,-5 4-34 0,-1 1-40 0,-1-6-47 0,1 10-52 0,-2-2-110 15,-4-3-135-15,6 1-59 0,-7-1-22 0,5 0 0 0,-4 3 13 0,0-3 25 0,5 0 30 16,-7 1 40-16,1-5 41 0,8-1 53 0,-9-4 56 0,7 5 64 0,-4-5 66 0</inkml:trace>
  <inkml:trace contextRef="#ctx0" brushRef="#br0" timeOffset="113821.48">31880 7538 4 0,'12'-4'79'0,"3"4"50"15,-10-6 43-15,9 0 37 0,-9 3 35 0,3-3 31 0,4-3 32 0,-5 3 30 0,0 2 27 16,-1-5 30-16,-6 4 25 0,7-1-20 0,-7-4-48 0,6 7-44 0,-6-3-45 16,0 0-31-16,7-3-22 0,-7 4-16 0,0 1-10 0,0-2-12 15,0 2-6-15,6-5-9 0,-6 3-5 0,0 0-10 0,0 3-6 0,0 3-7 0,0-6-9 0,0 1-5 16,0 1-7-16,-6 4-11 0,6 0-6 0,0-6-11 0,0 6-10 0,0-3-11 0,0 3-9 15,0 0-13-15,-7 0-12 0,7-6-9 0,0 6-11 0,0 0-8 0,-6 0-7 0,-1 0-4 16,1 0-5-16,6 0-1 0,-7 0-4 0,0 0-3 0,-5 6-1 0,4-6-2 16,3 3 0-16,-3 3-1 0,-3-2 3 0,4 1 3 0,-7 4 0 0,1-3 5 15,8 4 0-15,-11-1 1 0,11 6 2 0,-8-6-2 0,-1 3 4 0,9 1-1 0,-8 2-1 16,7 0 1-16,-9 0 0 0,10 0 1 0,-2-2-1 0,0 2 1 0,2 6 0 0,-3-8-3 16,1 7 2-16,7-5-6 0,-6 4-5 0,6-4-5 0,0 3-5 0,0-2-5 15,0 4-2-15,0-7-7 0,6 3-6 0,-6-1-8 0,7-1-6 0,1 2-9 16,-3-2-9-16,2 0-15 0,0 0-20 0,6 2-8 0,-6-7-5 0,5 0-7 0,0 1-6 15,-4 1-21-15,5-1-25 0,-2-1-43 0,5-4-56 0,-4-1-54 0,0-4-51 0,3 0-15 16,-4 0 8-16,-3 0 22 0,5-4 29 0,-1-1 26 0,2 1 24 0,-8-7 28 16,1 1 27-16,-1 1 40 15,1 0 43-15,4-6 53 0,-11 6 70 0</inkml:trace>
  <inkml:trace contextRef="#ctx0" brushRef="#br0" timeOffset="115796.64">32050 7547 78 0,'0'-19'159'0,"0"-5"54"0,0 5 44 0,0-5 42 0,0 3 41 0,0-3 35 0,0-1 36 15,5 7 31-15,-5-7 33 0,0 5 29 0,0 4 31 0,0-2-58 0,0 3-108 0,0 5-71 16,7 1-49-16,-7 3-32 0,0-3-29 0,0 9-27 0,0 0-28 0,0 0-26 15,0-6-28-15,0 6-25 0,0 0-21 0,0 0-19 16,0 0-14-16,6 6-11 0,-6-6-8 0,0 9-5 0,0-3-7 0,0 7 4 0,0-2 3 0,8 5 2 0,-8-4 4 16,0 9 10-16,0-2 9 0,6 5 11 0,-6-3 8 0,0 3 4 0,0 0 2 31,7 1 0-31,-7-1-3 0,0 1-2 0,0-1-1 0,5 0-4 0,-5-4-4 0,0 4-3 16,0-4 1-16,0 5-2 0,0-7 0 0,0 3-2 0,0-2-2 0,0-5-2 15,0 6-1-15,0-5-1 0,8-1-1 0,-8 2-4 0,0-2-5 0,0-4-3 16,6-1-3-16,-6 0-2 0,0 1 1 0,0-4-1 0,0-1-1 0,5-1 1 0,-5-4-1 15,0 6 8-15,0-6 8 0,0 0 8 0,0 0 8 0,0 0 10 0,0 0 7 0,0 0 4 16,0 0 6-16,0 0 1 0,0 0 1 0,0-6 2 0,0 2 1 0,0-1-1 0,0-1 0 16,0-4-6-16,0 1-6 0,0 0-11 0,0-1-6 0,0 0-6 0,0-6-2 15,0 7-3-15,0-6 0 0,0 6-3 0,0-7 0 0,0 3-3 0,0-2-1 0,0 6-2 16,8-6-2-16,-8 0 0 0,0 0 2 0,0 6 0 0,5-1-1 0,-5-1-1 16,0 2-3-16,0 5 0 0,0-7-4 0,7 7-5 0,-7 4-6 0,0 0-9 0,0-5-11 15,0 5-4-15,0 0 2 0,0 0-3 0,9 5-1 0,-9-5 2 0,5 4 0 0,0 7 1 16,3-7 1-16,-8 5 5 0,5 2 1 0,9-1 6 0,-7 5 8 0,-1-2 11 15,2 1 10-15,-3 2 6 0,8-1 4 0,-6-1 1 0,0 2 0 0,-2-3 1 0,2 2-1 16,1 0-1-16,-3 0 0 0,2-6 1 0,-7 6 0 0,7-6 1 0,-2 1-1 16,-5 1 0-16,7-7-2 0,-7 5 1 0,0 1-3 0,9-5-7 0,-9 1-7 0,0-2-10 15,5 2-8-15,-5-6-5 0,0 5-9 0,6-5-7 0,-6 0-11 0,0 0-13 16,7 0-17-16,-7 0-19 0,5-5-21 0,-5 5-20 16,9-6-17-16,-4 2-17 0,2-2-10 0,-7 1-17 0,6-5-18 0,-1 7-11 0,3-7-11 0,0 5 0 0,-3-4 5 15,1-3 15-15,1-1 19 0,-1 3 25 0,2 0 25 0,-1-6 35 0,-7 7 37 0,5-6 36 16,-5 6 40-16,6-7 37 0,-6 3 37 0,8-2 33 0,-8 1 30 0,0-2 23 15,5-2 18-15,-5 3 15 0,0-1 15 0,8-2 7 0,-8 3 8 0,0-6-5 16,0 2-5-16,7 5-10 0,-7-5-10 0,0-2-6 0,0 3-4 0,6-1 1 0,-6-2-2 16,0 2 2-16,0-2 5 0,6 3-4 0,-6-1-2 0,0-2-4 0,0 3 2 15,0 3-3-15,5-6 0 0,-5 6-1 0,0 6-2 0,0-1-11 0,0 1-13 0,7-1-18 16,-7 5-15-16,0 5-18 0,0 0-15 0,0 0-16 0,0 0-16 0,0 0-11 0,0 0-16 16,0 0-15-16,0 0-11 0,0 0-11 0,0 0-8 0,0 0-1 0,0 5 3 15,0-1 4-15,0 2 3 0,0 3 3 0,0 1 7 0,0-1 1 0,8 6 5 0,-8 0 3 16,0 0 6-16,0 4 4 0,0-4 5 0,0 6-2 0,0-3 2 0,0-3 1 15,0 10-2-15,0-7 1 0,0 3-1 0,6-2-1 0,-6 1 1 0,0-1 1 0,0 0-1 16,0 5-1-16,0-3-1 0,0-2-6 0,0 1-6 0,7-1-11 0,-7 0-15 16,0 2-14-16,0-3-20 0,0 2-16 0,0-4-21 0,6 3-16 0,-6-5-16 0,0 2-11 15,0-2-12-15,0-4-13 0,0-1-17 0,0 0-4 0,0-2 4 0,0 2 11 16,0-4 12-16,0-1 20 0,0-4 24 0,0 6 19 0,0-6 20 0,0 0 15 0,0 0 15 16,0 0 11-16,5-6 9 0,3 6 15 0,-8-4 17 0,0-1 13 0,8-4 7 0,-3 2 9 15,-5-2 11-15,6 0 9 0,-6 3 10 0,7-8 7 0,-2 4 8 0,-5 0 8 16,9-4 9-16,-2-1 9 0,-7-1 6 15,5 3 6-15,1 2 7 0,2-2 6 0,-3-2 3 0,3 0-2 0,-8 0-4 0,5 0-7 0,2 0-7 0,0 6-5 0,-2-6-5 0,3 6-3 16,-8-1-5-16,7 4-8 0,-2-3-6 0,-5 5-7 0,9-2-6 0,-9 1-7 0,5 5-9 16,-5-4-13-16,0 4-12 0,0 0-9 0,0 0-8 0,0 0-11 0,0 0-10 15,0 0-7-15,0 0-7 0,0 0 1 0,0 0 2 0,0 0-1 0,0 0-1 0,-5 0-1 16,5 4-1-16,0-4 4 0,-9 5 4 0,9-5 5 0,0 6 3 0,-5-2 4 0,-2 1 7 16,7-1 1-16,-8 2 4 0,8 0 1 0,-5-2 1 0,-2 1-1 15,0-1 1-15,2 1 2 0,-3 1 3 0,3 3 1 0,-3-5 2 0,2 1-3 0,1 5-2 0,-2 1-3 16,-2-7-1-16,4 5 0 0,-2 1-1 0,1 1-1 0,1-1-3 0,-3-1 0 15,8 6-2-15,-8-6 0 0,8 0-5 0,-5 3-3 0,5-3 2 0,0 1 0 0,0-1-2 16,0 0 1-16,0 3 1 0,5-8 0 0,-5 6 2 0,0-6 3 0,8 2 0 16,-8-2 5-16,8 1 3 0,-8-1 2 0,5 1 5 0,8 2 2 0,-8-7-2 0,4 3 6 15,3-3 2-15,-6 6-1 0,7-6 6 0,0 0 0 0,1 0 1 0,-1 0 1 0,8-6 1 16,-11 6-2 0,3-3-1-16,8-4-2 0,-7 2 2 0,4 1 3 0,-4-5 4 0,-2 3 2 0,1 2 1 0,6-6-3 0,-5 0 1 0,-7 0-1 0,6 1-1 0,1-6 1 0,-2 6 2 15,-6-7-2-15,1 2 0 0,7-1-4 0,-9-1-4 0,0-2-2 0,4 3-3 16,-4-4 1-16,2 4-1 0,1-5-1 0,-8 7 4 0,5-8 1 0,-5 6 2 0,7-4 0 15,-7 4 1-15,7 0 0 0,-7 2 3 0,0-2-1 0,0 0-1 0,0 5 0 0,0 0-7 16,0 0-1-16,0 6-1 0,-7-1-8 0,7 1-10 0,0-2-10 0,0 6-11 0,0 0-8 16,0 0-7-16,-7 0-3 15,2 0-5-15,5 6 1 0,-8-6 2 0,1 4 4 16,2 5-2-16,5-3 0 0,-9 3-1 0,4-4 6 0,0 5 6 0,-3-1 8 0,2 1 8 16,-1 5 4-16,1-6 5 0,-1 2 0 0,7-1 3 0,-5-1 0 0,-4 1 1 0,9 4 2 15,-5-4 2-15,5-1 1 0,0 3 0 0,-7 1 1 0,7-2-1 0,0-2 1 16,0 6 2-16,0-5 1 0,0 5 3 0,0-6-1 0,0 6 4 0,0 0 1 0,0-6-4 15,7 6-1-15,-7-2-4 0,5 3 1 0,-5-7 1 0,0 6 1 0,9 0 1 0,-4 0-1 16,-5-6-5-16,7 6 2 0,-7-6-3 0,6 7 1 0,-6-7 0 0,7 0-2 0,-7 1 0 16,6 1 1-16,-6-1 5 0,0-5 0 0,0 4-3 0,0-5-2 0,0 2-2 0,0-2-1 15,-6 1 2-15,6-5 3 0,-7 5 3 0,7-5 2 0,0 4 1 0,-6-4-1 16,-1 0-2-16,7-4-4 0,-5 4-7 0,5 0-8 0,-9 0-7 0,9-5-13 0,-5 0-15 16,5 5-21-16,0-4-19 0,0-2-25 0,-7 2-29 0,7-1-26 0,0-4-32 0,7 3-26 15,-7-4-24-15,0 5-34 0,5-5-40 0,-5 1-33 0,9 0-29 0,-9 0-25 0,5-3-21 16,2-1-6-16,-1 3 4 0,7 0 19 0,-5-6 31 0,-3 7 34 0,9-6 39 15,-9 2 37-15,10 1 38 0,-3-1 44 0,0-2 46 0,-4 1 41 0,5-2 40 0,-2 1 56 0,4 2 11 16,-9 2 40-16,1-4 64 0,-1 6 54 0,7-6 46 0,-13 6 40 0,8-1 38 0,-3 0 37 16,-5 1 35-16,6-2 35 0,-6 2 32 0,0-1 29 0,7 1 30 0,-7 3-26 0,6-3-59 15,-6 3-53-15,0 2-54 0,8-1-25 0,-8 1-12 0,0-1-17 0,0 5-19 16,0 0-20-16,0 0-22 0,0 0-20 0,0 0-18 0,0 0-20 0,0 0-19 0,0 0-21 16,0 0-19-16,0 0-21 0,0 0-19 0,0 0-14 0,0 0-16 0,0 0-4 0,7 5-4 15,-7-1 2-15,0 1 0 0,0 5 4 0,0-5 3 0,0 5 2 0,0-1 3 0,5 1 5 16,-5-1 1-16,0 2 6 0,0 2 1 0,0-1 4 0,0-3 0 0,6 6-1 15,-6-2-4-15,0-2-2 0,0 4-1 0,0-5-4 0,6 3 2 0,-6 1 3 0,0 2-1 16,7-7 3-16,-7 6 0 0,0 0 2 0,8-5-4 0,-8 5 1 0,5-6 0 0,-5 0-3 16,7 7-2-16,-7-6 2 0,7 0 0 0,-7-6 2 0,0 5-2 0,5-4 2 0,-5 2 2 15,0-4-2-15,8 3 1 0,-8-6 1 0,0 0 3 0,0 0 3 0,0 0 5 0,0 0 4 16,0 0 9-16,0 0 5 0,0 0 5 0,0 0 5 0,7 0 3 0,-7 0 2 16,0 0 0-16,6-6 3 0,-6 3 0 0,0-4 3 0,6 2-1 0,-6 1-4 0,7-1-1 15,-7 1-5-15,0-6-3 0,5 5-4 0,-5-4-4 0,8-3-8 0,-8 3-4 0,8 0-4 16,-8-1-5-16,0 1-1 0,5-7-6 0,-5 7-9 15,0-6-11-15,0 6-10 0,0-6-6 0,0 4-9 0,0-2-8 0,6 3-6 0,-6-5-2 0,0 4-5 0,0 2-3 16,0 5-6-16,0-7-10 0,0 7-8 0,0-1-9 0,0 5-8 0,0-4-7 0,0 4-13 16,0 0-13-16,0 0-14 0,0 0-13 0,0 0-11 15,0 0-8-15,0 0-11 0,0 0-10 0,-6 4-12 0,6 1-7 0,0-1-23 0,0 7-24 0,0-7-24 0,0 5-23 0,0-4-15 16,0 5-15-16,0 1 0 0,0-1 0 0,0-7 11 0,0 7 13 0,0-5 22 0,6 1 26 16,-6-3 37-16,0 4 41 0,7-2 48 0,-7-5 53 0,0 0 52 0,0 0 57 0,0 0 50 15,5 0 52-15,-5 0 45 0,9-5 43 0,-9-2 37 0,0 7 33 0,5-3 27 16,-5-3 28-16,7 1 15 0,-7 1 7 0,0-2-1 0,6-3-5 0,-6 5-17 0,5-1-21 15,-5-5-19-15,0 4-20 0,9-3-12 0,-9 4-11 0,7-5-10 0,-7 5-17 0,0-4-13 16,0 5-14-16,5-8-15 0,-5 8-18 0,0-5-14 0,0 3-14 0,7-3-15 0,-7 4-18 16,0 1-15-16,0-2-13 0,0 0-14 0,7 3-15 0,-7 3-10 0,0-6-12 0,0 6-12 15,0-4-15-15,0 4-9 0,0 0-11 0,0 0-8 0,0 0-9 0,0 0-4 16,0 0 1-16,0 0-3 0,0 0 0 0,0 4 3 0,0 2-3 0,5-3 4 0,-5 3 7 16,0 0 7-16,0 3 7 0,8 0 8 15,-8-3 5-15,0 7 5 0,7-1 7 0,-7-3 3 0,0 0 2 0,5 1 1 0,-5 4 3 0,0-4 2 0,0 1-2 0,7-1 1 0,-7 3-1 16,0-2 0-16,7-1-2 15,-7-1-1-15,0 0 1 0,0 2 0 0,0-2-1 0,0 1 1 0,0-4 1 0,0 3-2 0,0-5-2 0,0 2-1 0,0-1 0 0,0-1 1 0,0-4 0 0,0 5 2 16,0-5 4-16,0 0 4 0,0 4 1 0,0-4 8 0,0 0 5 0,0 0 4 0,0 0 7 16,0 0 4-16,0 0 6 0,0 0 5 0,0 0 4 0,0 0 0 0,0 0 0 0,0 0 0 15,0 0-2-15,0-4-3 0,0-1-3 0,5 1-4 0,-5-1-4 0,0-1-7 0,0 2-4 32,0-1-5-32,0 1-7 0,0-8-4 0,0 8 0 0,0-1-4 0,0 1-2 0,8-7-1 15,-8 7-1-15,0-5-1 0,0-3 2 0,5 9-1 0,-5-8-3 0,0 7-2 0,8-5-4 16,-8 3 0-16,6-3 2 0,-6-1-4 0,5-1-2 0,3 7-1 0,-8-5 2 0,8 3-3 15,-8-3 2-15,5 4-4 0,3-5-3 0,-8 4-3 0,5 2 0 0,-5 4-4 0,0-5 0 16,0 5-6-16,0 0-6 0,0 0-4 0,0 0 0 0,0 0-2 0,0 0-3 0,0 0 1 16,0 0 1-16,0 0 2 0,5 5 2 0,-5-1 2 0,0 2 0 0,0 0 5 0,0-2 4 15,9 5 6-15,-9 2 8 0,0-7 3 0,0 5 2 0,0 2 3 0,0-1 2 0,5-1 3 16,-5 0-1-16,0 1 0 0,0 1 2 0,0-1 0 0,0-1 3 0,0 0-1 0,0 2 0 16,7-7 0-16,-7 5 1 0,0 3-2 0,0-8 3 0,0 1-8 0,0-1-9 0,0 2-13 15,0-1-10-15,0-5-10 0,0 4-7 0,0-4-9 0,0 0-5 16,0 0-8-16,0 0-4 0,0 0-5 0,0 0-3 0,0 0-10 0,0 0-10 0,0 0-15 0,0 0-13 0,0 0-19 15,0 0-17-15,0-4-35 0,0-1-42 0,0-5-60 0,0 5-64 0,0 1-47 0,0-8-30 16,0 3-6-16,0 0 8 0,0-1 21 0,0-4 25 0,0 4 37 0,0-5 38 0,0 6 40 0,0-6 44 16,0-1 52-16,0 7 53 0,0-6 62 0,0 6 71 0</inkml:trace>
  <inkml:trace contextRef="#ctx0" brushRef="#br0" timeOffset="115972.14">33392 7464 75 0,'5'-15'146'0,"-5"6"50"0,0 0 43 0,7-1 43 0,-7 1 41 0,7-3 37 0,-2 3 32 0,-5 0 30 0,7 3 25 0,-1-3 25 0,-6 5 21 0,8-1-48 0,-8-1-90 0,0 2-66 15,6-2-49-15,-6 6-39 0,0 0-32 0,0 0-31 0,0 0-30 0,0 0-18 0,7 0-11 16,-7 0-4-16,5 6 0 0,-5-2-6 0,9 2-8 0,-9-1-3 0,5 5-4 0,-5-7 2 15,5 7 3-15,-5 1 5 0,8 4 8 0,-3-6 3 0,-5 5 6 0,0 0-1 0,8 1 1 0,-8 1-7 16,8-2-11-16,-8 5-11 0,5-4-5 0,-5 4-8 0,0 1-7 0,0 0-8 16,0 0-5-16,0 4 0 0,0-5-3 0,0 5-7 0,0-3-7 0,0 3-12 0,-5-5-14 0,5 0-17 15,-8 1-20-15,0 0-23 0,3 0-26 0,-8-2-38 0,8-2-46 0,-9 2-41 16,1-3-38-16,-8 6-91 0,2-8-111 0,-1 2-62 0,-4 0-34 0,-5 0 0 0,5-2 15 0,-3-2 29 16,-5-1 37-16,4-4 39 0,-4 3 45 0,1-9 54 0,-1 0 57 0,-7 0 56 0,0 0 55 0,-1-6 78 15,-7-3 93-15</inkml:trace>
  <inkml:trace contextRef="#ctx0" brushRef="#br0" timeOffset="116670.76">20703 7337 0 0,'-7'-4'31'0,"2"4"41"0,-1-5 29 0,-7 5 32 0,5-4 33 0,-4 4 34 0,5-6 32 0,-5 0 28 0,4 6 27 0,-5 0 22 0,7-3 27 0,-7 3-13 0,5 0-35 0,-4 0-14 15,6 0 0-15,1 0-10 0,-4 3-17 0,2-3-15 0,2 0-19 0,-1 0-16 16,-1 0-19-16,7 0-8 0,0 0-11 0,-6 0-14 0,6 0-14 0,0 0-19 16,0 0-15-16,0 0-15 0,0 0-13 0,0 0-12 0,0 0-10 0,0 0-14 15,0 0-13-15,0-3-11 0,6 3-14 0,-6 0-6 0,0 0-8 0,0-6 8 0,7 6 11 16,-1 0 15-16,-1-3 13 0,2 3 6 0,2 0 2 0,2-6 1 0,1 6 1 15,9 0-12-15,-7-6-17 0,4 6-28 0,8-4-30 0,-5 4-42 0,-3 0-50 0,9 0-114 16,-6 0-143-16,-5 0-74 0,0 4-37 0,2-4-7 0,-4 6 6 0,-2-6 14 16,-4 6 21-16,-2-3 33 0,-1-3 39 0,-5 0 49 0,0 0 52 0,-5 6 60 0,-1-6 66 15</inkml:trace>
  <inkml:trace contextRef="#ctx0" brushRef="#br0" timeOffset="116862.2">20340 7683 0 0,'0'12'64'0,"0"-3"145"0,0 1 78 15,0-5 50-15,0-5 32 0,0 4 24 0,0-4 22 0,0 0 25 0,0 0 25 0,6-4 25 16,-1 4 20-16,3-5 10 0,-3-1 6 0,9 2-126 0,-7-1-197 0,6 1-98 16,0-1-49-16,0-2-16 0,1 4 4 0,-1-8 0 0,-3 7 3 0,4-2-5 15,1 3-10-15,4-3-16 0,-6 2-20 0,0-1-33 0,5 5-39 0,-4-6-47 0,-8 6-56 16,6 0-92-16,4 0-113 0,-5 0-65 0,-3 6-43 0,-3-6-13 0,3 5 3 0,-3-5 13 16,-5 4 19-16,7 2 29 0,-7-6 36 0,0 3 46 0,-7 3 52 0,2-6 56 15,-3 4 62-15,-5 1 82 0,2-5 93 0</inkml:trace>
  <inkml:trace contextRef="#ctx0" brushRef="#br0" timeOffset="118721.32">19772 7328 101 0,'-6'-4'173'0,"6"-2"53"0,0 0 44 0,-7 3 41 0,7-6 40 0,0 3 37 0,-6 0 37 0,6-3 33 0,0 3 33 0,0 2 30 0,0-1 25 16,0 1-75-16,0 4-130 0,0-6-78 0,0 6-49 0,0-3-43 0,0 3-33 15,0 0-33-15,0 0-33 0,0 0-29 0,0 0-21 0,0 0-17 0,0 0-17 0,6 3-7 16,-6 3-9-16,0-2-1 0,7 5-4 0,-7 2 2 0,6 5 2 0,1-4 4 16,-7 4 12-16,6 4 8 0,2-5 11 0,-8 4 8 0,5 5 0 0,3-5 1 15,-8 1-2-15,5 5-1 0,-5-6-4 0,5 1 2 0,-5 5-1 0,9-7-2 16,-9 1-2-16,5 6-1 0,-5-5-2 0,0-1-1 0,7 2 0 0,-7-3-5 0,0 3-8 15,8-2-3-15,-8-1-2 0,6-2-3 0,-6-1 1 0,0-6-4 0,0 0 2 16,6 3 0-16,-6-3 3 0,0-4 7 0,0-1 9 0,0-4 13 0,0 0 13 0,0 0 21 16,0 0 24-16,0 0 22 0,0 0 20 0,0 0 17 0,0 0 18 0,0 0 7 15,0 0 2-15,0-4 1 0,0-1-1 0,-6 0-1 0,6 1-6 0,-6-8-10 16,6 3-13-16,-8 0-15 0,8-1-17 0,-7 1-18 0,7-7-17 0,-5 7-18 16,-4-6-20-16,4 1-4 0,5-2-2 0,-5-2-3 0,-3 3-5 0,3-1-3 15,5 2-6-15,-8-5-1 0,8 4-1 0,-6-4-1 0,6 4-5 0,0-6 0 16,0 8-4-16,-7-7 0 0,7 5 1 0,0 2 1 0,0-8-2 0,0 6 1 15,0 2 0-15,0-2-3 0,0 0-1 0,0-4-1 0,0 4-2 0,7 0 1 16,-7 0 0-16,0 0-3 0,6 0-1 0,-6 6-3 0,8-6-3 0,-8 5-2 0,5 1-5 16,3-6 1-16,-3 6 1 0,0-1 0 0,4 5 1 0,3-4 2 0,-4-1 1 15,4 4 1-15,-5 1 1 0,5 1-1 0,2-2 6 0,-1 3 3 0,-8-3 2 0,9 6 2 16,-1 0 4-16,-8 0 0 0,11 0 2 0,-11 6 2 0,1-6 0 0,7 3 0 16,-6 3 3-16,1-2-1 0,-3 1 2 0,2 1 2 0,-7 4 1 0,7-1 2 15,-2-4 2-15,-5 9-2 0,0-4 3 0,8 0 2 0,-8-1 3 0,0 6-2 16,0-5-2-16,-8-1 0 0,8 6-2 0,0-6 2 0,-5 3 0 0,-2-3 2 0,7 0 1 15,-7 7-1-15,2-7 0 0,-3 0 1 0,-4-3-2 0,4 3-3 0,2 0-2 16,-7 3-4-16,5-3-8 0,-3-5-11 0,-1 6-9 0,-2-5-13 0,7 4-15 0,-4-3-18 16,-5 3-20-16,4-3-19 0,6-2-27 0,-8 2-24 0,2-6-31 0,-2 5-24 15,9-1-23-15,-8-4-27 0,5 5-29 0,-5-5-39 0,7 0-42 0,-1 0-49 16,1 0-49-16,-2 0-6 0,3 0 16 0,5 0 27 16,-5 0 32-16,5 0 40 0,-8 0 40 0,8 0 38 0,0 0 39 0,0 0 44 0,0-5 45 0,0 5 52 0,0 0 65 0</inkml:trace>
  <inkml:trace contextRef="#ctx0" brushRef="#br0" timeOffset="119165.27">20117 7260 0 0,'0'-6'67'0,"0"3"60"0,7-9 42 0,-7 8 37 0,0-6 29 0,6 6 34 0,-6-2 33 0,0-3 31 0,0 5 37 0,0-1 35 0,0-5 34 0,0 4-6 0,0-3-27 16,0 0-40-16,0 3-51 0,-6-3-27 0,6 3-13 15,0-4-10-15,-7 1-5 0,7 4-5 0,0-5-5 0,0 6-12 0,-6-1-12 0,6-1-17 0,0 3-17 0,0-4-22 16,0 7-22-16,-5 0-23 0,5 0-22 0,0 0-19 0,0 0-19 0,0 0-19 16,0 0-19-1,0 0-17-15,0 0-18 0,0 0-12 0,0 0-11 0,0 7-6 0,0-4-3 0,-7 8 3 0,7-3 4 0,0 3 4 0,0 4 2 0,0 0 5 16,0 4 5-16,0-1 6 0,0 3 3 0,0 3 5 0,0 1 5 0,0-1 0 16,-9 1-2-16,9-1-1 0,0 1-3 0,0-1-5 0,0 0-2 0,0-5-12 0,0 5-9 15,0-3-12-15,0-6-11 0,0 4-18 0,0-10-22 0,0 6-18 0,0 0-25 16,9-6-24-16,-9 6-24 0,0-5-28 0,0 0-25 0,0-1-59 15,0 2-71-15,0-2-72 0,0-5-68 0,0 7-21 0,0-1 1 0,0-5 22 0,0-5 32 0,0 4 35 16,0-4 36-16,0 0 42 0,0 0 41 0,0 0 45 0,0 0 47 0,0 0 64 0,0 0 71 16</inkml:trace>
  <inkml:trace contextRef="#ctx0" brushRef="#br0" timeOffset="119483.03">20209 7449 0 0,'7'-9'52'0,"-1"-6"86"0,0 2 54 15,-6 1 43-15,7-2 46 0,-2 4 39 0,3-3 41 0,-8-2 36 0,0 0 35 0,6 6 32 0,-6-6 29 16,7 6 0-16,-7-3-15 0,0 8-65 0,6-7-89 0,-6 7-48 0,7-5-29 15,-7 3-22-15,0 3-21 0,0-3-23 0,0 0-20 0,0 6-19 0,0 0-17 32,0 0-14-32,0 0-12 0,0 0-13 0,0 0-11 0,0 0-12 0,0 0-14 0,0 0-13 15,0 0-12-15,0 6-10 0,-7-6-6 0,7 6-5 0,-6-3-4 0,6 3-3 16,-7-2-1-16,1 5 0 0,-2 2-1 0,3-1-2 0,-2-1 1 0,1 0 1 16,0 7-2-16,-9-2 3 0,10-4-1 0,-9 5-2 0,9-6-2 0,-10 6-3 0,9 0-4 15,-5-5-3-15,4-1-4 0,-1 1-3 0,2 0-4 0,-1 0-3 0,1-1-1 16,1-3-2-16,-2 4-1 0,7-5 0 0,-9-1 0 0,9 1 0 0,-5-1 1 0,5 2 1 15,0-1 1-15,0-1 2 0,-6 2 0 0,6-6 5 0,0 3 0 0,0-3 2 16,6 6 1-16,-6 0 1 0,0-6 3 0,0 4 1 0,5 1 2 0,4-5 0 16,-9 4 5-16,7-4 2 0,-7 5 1 0,5 1 2 0,1-6 3 0,1 4 2 0,-1-4 3 15,2 5 1-15,4-5 1 0,-6 4-8 0,0-4-15 0,9 0-20 0,-10 0-20 16,9 0-30-16,-9 0-31 0,3 6-38 0,5-6-36 0,-7 0-72 0,1 0-86 0,6 0-74 16,-7-6-62-16,1 6-21 0,-1 0 1 0,1-4 19 0,0-1 27 0,0 1 36 15,-2-2 37-15,-5-3 45 0,7 4 49 0,-1-5 47 0,-6 1 51 0,6-1 69 16,-6-1 81-16</inkml:trace>
  <inkml:trace contextRef="#ctx0" brushRef="#br0" timeOffset="119720.63">20398 7083 0 0,'0'-14'14'0,"6"-1"135"0,-6 2 88 0,0-3 66 16,0 2 58-16,0 4 54 0,0-4 47 0,0 4 43 0,0-1 36 0,0 7 34 0,0-2 29 0,0 2 29 16,0 4 29-16,0 0-97 0,0 0-168 0,0 0-103 0,0 0-70 0,0 0-52 15,0 0-38-15,0 0-36 0,0 0-29 0,0 0-22 0,0 0-18 0,0 4-11 0,0 2-8 16,0-2-9-16,0 1-9 0,0 4-8 0,0 3-8 0,0-3 1 0,0 4-1 15,0 2 5-15,0 1 5 0,0 2 6 0,0 2 3 0,0 1 4 0,0 2 2 16,-6 3 1-16,6 2 0 0,0 2-9 0,0-2-15 0,0 6-24 0,0-4-28 0,0 4-25 16,0 2-19-16,0-9-22 0,0 4-24 0,0-1-26 0,0-2-30 0,0-4-37 15,0 1-41-15,0-1-65 0,6-3-75 0,-6-3-55 0,0-3-42 0,0 4 3 16,7-4 26-16,-7-6 32 0,0 1 32 0,0 1 36 0,0-8 37 0,0 4 41 16,0-7 45-16,-7 5 49 0,7-5 52 0,0-5 63 0,-6 5 76 0</inkml:trace>
  <inkml:trace contextRef="#ctx0" brushRef="#br0" timeOffset="119911.42">20340 7342 104 0,'0'-14'202'0,"6"-2"71"0,-6 4 60 16,0-4 51-16,0 1 52 0,0 0 46 0,5 6 45 0,-5-1 39 0,0 0 41 15,0 0 35-15,8 1 34 0,-8 5-65 0,0-1-125 0,0-2-96 0,0 4-83 16,0-3-51-16,0 1-33 0,0 5-27 0,0-4-32 0,0 4-20 0,0-6-26 0,0 6-54 16,5-3-64-16,-5 3 0 0,0 0 0 0,0-6 0 0,7 2 0 0,-7-1 0 15,7 5 0-15,0-6 0 0,-1 2 0 0,1-2 0 0,6 6 0 0,-7-5-114 16,7 1-69-16,0 4-60 0,0 0-64 0,-8 0-130 0,9 0-157 0,1 0-66 0,-3 4-21 15,-5 1 7-15,6-5 14 0,-7 0 29 0,1 6 36 0,-1-12 48 16,-1 6 54-16,-5-9 63 0,7 4 69 0,-7-5 75 16,0-5 81-16</inkml:trace>
  <inkml:trace contextRef="#ctx0" brushRef="#br0" timeOffset="120883.05">21531 8779 0 0,'0'0'2'0,"0"0"111"0,0 0 72 0,0 0 56 0,0-6 42 0,0-3 42 0,0 9 38 0,0-9 38 0,-8 3 38 0,8-4 35 0,-5 1 34 0,5 3 32 16,-7-3 28-16,7 0-74 0,0 0-132 0,-7 2-76 0,7-2-47 0,0 4-27 15,-5-5-22-15,5 6-18 0,0-6-17 0,-8 6-20 16,8-2-18-16,0 0-16 0,0 2-16 0,0-1-16 0,0-1-14 0,0 6-12 0,0 0-11 0,-5 0-16 0,5 0-11 15,0 0-13-15,0 0-9 0,0 0-11 0,0 0-9 0,0 0-4 0,-8 0-3 0,8 6-2 16,0-1-4-16,0-1 1 0,0 8 1 0,-6-3 3 0,6 0 4 0,0 6 5 16,0 1 4-16,0 2 7 0,0-3 5 0,0 4 4 0,0 1 3 0,0-1 2 15,0 2-2-15,6-2 0 0,-6-1 2 0,8-3-4 0,-3 6-1 0,-5-3 0 0,8-2-2 16,-3-1 2-16,2-2 2 0,5 2 1 0,-4-4 3 0,5 4 2 16,-6-7 3-16,4 3 5 0,5-8 6 0,-11 3 4 0,8 0 3 0,6-6 7 0,-6 0 4 0,1 0 5 15,-2-6 7-15,7 0 5 16,-4-3 7-16,-1 4 7 0,4-8 3 0,-5 3 6 0,6-5 2 0,-6 0 1 0,7 0 4 0,-8-4 3 0,8 4 1 0,-6-3 4 15,-2 3 2-15,2-1 0 0,-8-2-2 0,6 3-4 0,-3-6-3 0,3 6-10 16,-6-3-2-16,-6 2-8 0,5-2-4 0,3-3-7 0,-8 6-5 0,0-4-7 16,0 1-7-16,0 2-9 0,0-4-7 0,0 7-10 15,0-3-6-15,0 6-11 0,-8 0-7 0,8 1-14 0,-5 5-10 0,5-8-15 0,0 9-13 16,-6 3-22-16,6-6-29 0,-7 6-30 0,7 0-35 0,0 0-41 0,-5 0-45 0,5 0-56 0,-9 6-64 0,9-3-81 16,-5 4-84-16,5 2-26 0,-7 0 3 0,7 1 23 0,0 0 28 0,0 6 42 15,0-7 43-15,0 4 50 16,7-2 52-16,-7 5 55 0,5-7 58 0,4 0 65 0,-4-5 69 0</inkml:trace>
  <inkml:trace contextRef="#ctx0" brushRef="#br0" timeOffset="121550.43">22423 8711 0 0,'14'4'27'0,"-9"2"150"15,10-3 97-15,-3-3 67 0,-5 0 53 0,-2-3 45 0,-5-3 41 0,8-3 34 16,5 0 32-16,-2-3 29 0,-4 3 25 0,-7-1 25 0,0 1 21 0,0 0-115 0,0-3-194 16,0 3-114-16,0 0-75 0,-7 3-36 0,7-3-23 0,0-1-15 0,-5 0-12 15,-1 5-12-15,6-4-9 0,-8 3-8 0,3-3-8 0,-3 5-7 0,3-1-7 16,-9-2-4-16,9 4-6 0,-3-3-6 0,-4 6-4 0,-2 0-4 15,1-5-3-15,7 5-5 0,-7 5-5 0,0-5-1 0,-7 6-2 0,14-3 0 0,-8 4-2 0,-6-2 2 16,14 4 0-16,-7-5 0 0,1 6-2 0,-2 0 3 0,8 0 0 0,-6 0-1 16,4-1 0-16,2 0 2 0,-1 6-1 0,1-3-2 0,-1-3-1 0,1 0 0 15,-2 6 0-15,3-6-2 0,-2 1 0 0,7 5-1 0,-7-6 1 0,7 1-2 16,-5 1 1-16,5-1-1 0,0-1 0 0,0 0 2 0,0 1 1 0,0 0 3 0,0 0 2 31,0 0 2-31,0 1 1 0,0-7 3 0,5 5 2 0,-5 0 2 0,7 3 3 16,0-9 4-16,-7 9 1 0,5-9 4 0,9 7 2 0,-7-5 2 0,-1-1 2 0,7 1 4 15,-5 1 2-15,4-6 5 0,-1 4 5 0,5-4 2 0,-3 0 4 0,-2-4-1 16,2 4 1-16,8-6-1 0,-8 6-1 0,6-5 0 0,-6 1-1 0,0-1 2 16,0-5 0-16,6 7 2 0,-4-3-2 0,-3 0 1 0,-5-3 0 0,6 3-1 0,-8-3 3 15,3 3 1-15,-2 3 0 0,-1-1 5 0,2-7 0 0,-7 7 2 0,9-2 2 16,-9 0 3-16,0 2-1 0,0 4 2 0,5-5-3 0,-5 5-1 0,0 0-3 0,0-5-5 16,0 5-4-16,0 0-6 0,0 0-7 0,0 0-5 0,0 0-6 0,0 0-8 15,0 0-12-15,0 0-13 0,0 0-15 0,0 0-7 0,-5 0-8 0,5 0-2 16,0 5-3-16,0 0 1 0,0-1-2 0,0 2 3 0,5 4 3 0,-5-5 2 15,0 5 6-15,6-7 4 0,-6 8 8 0,7-1 11 0,-2-1 11 0,3-3 9 16,0 3 4-16,-3-3 7 0,1-2 4 0,1 5 6 0,7-4 4 0,-9-5 4 0,8 6 6 16,-7-6 2-16,9 4 4 0,-2-4 3 0,-2 0 1 0,4-4 5 0,-3 4 2 15,0-6 6-15,4 1 5 0,-5 1 7 0,1-5 4 0,2 3 8 0,-1-3 3 0,1 3 5 16,-2-3 4-16,-5-1 5 0,5-1 4 0,3 8 5 0,-10-12 5 0,9 5 1 16,-9 0 5-16,3-4-4 0,-3 4 0 0,3-4-5 0,-2-2-5 0,-1 1-5 15,3 2-11-15,-8-1-8 0,8-7-31 0,-8 7-37 0,5-6 0 0,-5-1 0 16,0 3 0-16,0-2 0 0,0 0 0 0,0-5 0 0,0 7 0 0,-5-1 0 15,5-2 0-15,0 1 0 0,-8 2 0 0,8 2 0 0,0 1 0 0,-8 6 0 16,8-4 0-16,0 7 0 0,-5-3 0 0,5 3 0 0,0 0 0 0,0 6 0 16,0 0 0-16,-6-3 0 0,6 3 0 0,0 0 0 0,0 0 0 0,-8 0 0 0,8 3 0 15,-5 3 0-15,5 0 0 0,0-3 0 0,-8 9-29 0,3-3-23 0,5 0 2 16,-7 6 5-16,7-5 4 0,0 5 6 0,-7 4 4 0,7-5 9 0,0 7 3 16,0-8 5-16,0 8-1 0,0-2 1 0,0 0 1 0,7 1 2 0,-7 5 1 15,7-7 2-15,-2 3 0 0,-5-2-1 0,8 5 0 0,-3-3-1 0,3-3 2 0,-2 3-3 16,-1-2-5-16,3-1-9 0,5 3-15 0,-5-2-19 0,-3-4-23 0,0 6-24 15,4-3-29-15,-4-3-39 0,8 0-42 0,-6-1-44 0,0 6-38 0,0-5-56 16,-7 0-64-16,5-7-74 0,2 3-73 0,-7 4-18 0,6-12 11 0,-6 9 27 0,0-8 39 16,0-4 40-16,0 0 44 0,0 0 52 0,0-4 56 0,-6-2 53 0,6-3 52 0,-7-3 60 15,7 3 63-15</inkml:trace>
  <inkml:trace contextRef="#ctx0" brushRef="#br0" timeOffset="121724.32">22833 8724 0 0,'-12'-9'15'0,"4"0"140"0,-4 0 91 0,5-3 68 0,2 3 56 0,-2-1 50 0,7 6 46 0,0-6 41 0,12 6 35 0,-5-2 32 0,0 0 24 0,-2 2 24 0,-5-1 20 15,8 5-104-15,-8 0-172 0,0-6-109 0,0 6-73 0,0-3-43 0,7 3-27 0,-7 0-27 16,5-6-24-16,-5 2-18 0,7 4-18 0,0-5-9 0,-2 1-3 0,8 4-5 16,-5-6-1-16,3 6-6 0,5-6-2 0,-3 6-15 0,-3-4-21 0,4 4-31 15,-1 0-30-15,8 0-47 0,-3 0-51 0,-4 0-92 0,-2 0-112 0,7 4-91 0,-6 2-78 16,8-6-29-16,-8 0-1 0,0 6 11 0,0-6 19 0,1 0 33 0,-1 0 39 16,-8-6 50-16,9 0 52 0,-9 2 66 0,2-1 66 0,1 0 87 0,-2 1 89 0</inkml:trace>
  <inkml:trace contextRef="#ctx0" brushRef="#br0" timeOffset="122232.62">22579 8328 51 0,'0'-3'133'0,"0"3"53"0,0-6 44 0,7 1 44 0,-7 1 42 0,0-2 43 0,0 1 44 0,0 1 40 0,0 4 40 16,0-5 37-16,0 1 38 0,0-2-41 0,0 2-86 0,0-1-53 0,0-1-42 0,0 2-22 15,0-1-13-15,0-1-17 0,0 2-22 0,0 4-24 0,0-5-24 0,0 1-22 16,0 4-24-16,0-6-21 0,0 6-22 0,0 0-18 0,0 0-22 0,0 0-19 15,0 0-18-15,0 0-26 0,0 0-22 0,0 0-18 0,0 0-14 0,0 0-7 16,0 0-3-16,0 6-3 0,0-2 1 0,-7 1 3 0,7 5 3 0,0-1 5 16,0 6 5-16,0 0 6 0,0 4 4 0,0-5 8 0,0 11 4 0,0-4 9 0,0 3 3 15,7 0 3-15,-7 5-1 0,0-5-10 0,0 2-15 0,0 2-18 0,0 2-23 16,6-6-26-16,-6 1-28 0,8-1-36 0,-8 6-41 0,5-7-36 0,2 3-35 16,-1-3-41-16,-6 7-43 0,6-6-98 0,1 1-117 0,1-1-41 0,-3 0-2 0,3 1 23 15,3-5 32-15,-3 5 41 0,-1-12 44 0,-1 7 49 0,0-10 55 0,1 1 49 16,-2-3 51-16,-5-3 54 0,0-5 60 0</inkml:trace>
  <inkml:trace contextRef="#ctx0" brushRef="#br0" timeOffset="122677.21">23386 8974 27 0,'0'-4'121'0,"0"4"58"0,0 0 46 0,0 0 40 0,0-6 38 0,0 1 35 0,0 1 36 0,0-2 34 0,-7 1 35 0,7 1 33 0,-5 4 29 0,-1-5-31 16,6 1-65-16,-7 4-65 0,1-6-64 0,6 6-36 0,-8-4-19 0,8 4-18 16,-5 0-16-16,5-5-19 0,-7 5-18 0,7 0-20 0,0 0-21 0,0 0-15 0,0 0-16 15,0 0-13-15,0 0-13 0,0 0-13 0,0 0-10 0,0 0-9 0,0 0-7 16,0 0-7-16,0 0-5 0,0 0-2 0,0 0-1 0,0 0-5 0,0 0-1 16,0-6 1-16,7 6 3 0,-7 0 3 0,5-4 7 0,3 4 3 0,5 0-1 15,-2 0 4-15,5-6-3 0,-4 6-1 0,8-5-6 0,-2 5-14 16,8-4-17-16,-7-1-24 0,9 1-27 0,-2-2-44 0,-2 3-51 0,3-3-79 0,-1 0-94 0,1 3-98 15,-1-3-102-15,0 0-40 0,-7 2-8 0,2-1 10 0,3-1 21 0,-9 3 33 0,4-7 37 16,1 1 47-16,-8-3 52 0,8 3 60 0,-7-6 63 0,-2 2 76 0,5-8 80 0</inkml:trace>
  <inkml:trace contextRef="#ctx0" brushRef="#br0" timeOffset="122947.23">24051 8471 78 0,'-6'-5'207'0,"1"-1"89"0,-3-3 69 0,0 0 57 0,3-1 49 0,-9 0 45 15,9-5 45-15,-10 6 37 0,10 0 33 0,-2-3 28 0,0 3 23 0,2 0-62 16,5 3-113-16,-8 1-126 0,8 5-132 0,0 0-76 0,0-4-45 0,0 4-34 0,0 0-26 15,0 0-26-15,-5 0-24 0,5 0-15 0,-8 4-15 0,8-4-4 0,-6 5-4 16,6 1 0-16,-5-3-1 0,-2 9-2 0,7-9-1 0,-9 9-1 0,4-3-1 0,-2 0 3 16,1 1 3-16,1 5 3 0,5-5 4 0,-9-1 3 0,2 6-1 0,7-1-1 15,-5-4-2-15,5 5 0 16,-6-6 0-16,6 6 0 0,0-6-1 0,0 7 0 0,0-1 1 0,0-6-1 0,6 6-1 0,-6 0 4 0,5-5-2 0,2 4 1 0,-7 2 2 16,9-2 1-16,2 0 2 0,-4 0 2 0,-2 2 1 0,4-1 0 0,3-2 1 15,-6 2 1-15,7 0 1 0,-5 0 2 0,4-1 0 0,-5 2 1 0,5-1 1 16,-4-8 0-16,-3 8 0 0,3 0 2 0,-2-3-1 0,-6 1-1 0,5-4 1 0,-5 2-1 15,8-1 1-15,-8-1-5 0,0 1 0 0,0-1-7 0,-8 2-10 0,8-2-10 16,-5 1-14-16,-1-4-17 0,-2 3-17 0,3 0-21 16,-3-3-23-16,1 3-33 0,-5-3-35 0,5-3-48 0,-6 3-50 0,0 0-94 0,7-2-108 0,-6-4-51 15,-2 5-21-15,7-5 7 0,-4 0 21 0,2 0 30 0,2-5 33 0,2 5 40 0,-1-4 42 0,6-2 49 16,-7 0 52-16,7 3 59 0,7-3 62 0</inkml:trace>
  <inkml:trace contextRef="#ctx0" brushRef="#br0" timeOffset="124217.87">24346 8697 0 0,'5'0'37'0,"2"0"155"0,-7 0 87 0,0 0 65 0,0 0 51 0,-7-7 45 15,7 2 41-15,-5 1 36 0,5-1 31 0,0-1 25 0,-9 2 23 0,9 4 22 16,0 0 21-16,0-4-125 0,0 4-205 0,0 0-110 0,0 0-60 0,0 0-37 16,0 0-23-16,0 0-22 0,0 0-23 0,0 0-16 0,0 0-9 0,0 0-9 0,0 0-6 15,0 0-3-15,-5 0-6 0,5 0-3 0,0 4-5 0,0 0-3 0,0 2-2 16,-7-1 3-16,7 4 2 0,0-2 3 0,0 2 4 0,-6 0 2 0,6 0 2 0,0 1 2 15,0 1 0-15,0-1 0 0,0-1-3 0,6 0-1 0,-6 1-4 0,0 0-3 16,7 0-8-16,-2 0-6 0,4 1-5 0,-9-7-1 0,12 5-3 0,-6-4 1 16,7-1 2-16,-5 2 2 0,10 0 4 0,-5-3 2 0,0-3 3 0,6 0 2 15,2 0 5-15,-3 0 3 0,2-3 11 0,-8 3 6 0,9-6 8 0,-3 0 6 16,3-3 6-16,-10 3 4 0,10 3 6 0,-7-7 2 0,-1 5 5 0,-6-5 0 0,-2 0 3 16,2 0 1-16,0 0-1 0,-2 1 0 0,-5 0-1 0,0-7-2 0,0 7-3 15,0-6 1-15,-5 6-3 0,-2-7-3 0,0 2-4 0,2 0-4 0,-2 0-3 0,-6-2-3 16,-1 2-3-16,1 4-1 0,0-5-2 0,0 5-2 0,-1 0-2 0,2 0-3 15,-8 1-3-15,8 5-5 0,-1-1-6 0,-1 5-3 0,2 0-7 0,-7 0-5 16,11 5-3-16,-5-1-1 0,2 1-5 0,-4 5-1 0,9-1 1 0,-2 0-3 16,-2 3 0-16,2 1-1 0,2 2-2 0,-1 0 2 0,1 0 0 0,6-2 4 0,-7 2 5 15,7 0 1-15,0 0 3 0,0 0 1 0,0 0 2 0,0 4 2 16,0-4-2-16,7-1 5 0,-1-4 3 0,-6 5 2 0,7-2 2 0,-1 2 7 0,2-3 1 0,2 3 2 16,-2-6 5-16,5 4 2 0,0-2 2 0,1-1 4 0,-1-1 2 0,6 1 3 15,1-5 2-15,-1 4 1 0,-7-3 1 0,15-2-4 0,-8 1-1 0,-1 1-5 16,10-2-3-16,-8-4-2 0,6 0 2 0,-5 0-3 0,-3 0 3 0,8 0-2 0,-6 0 0 15,-1-4 0-15,1-2 1 0,-2 1 0 0,3 1 3 0,-8-7 5 0,6 2 6 16,-6 5 8-16,0-6 6 0,-8-1 5 0,9-4 2 0,-7 6 5 0,-1-1 5 16,1-5 3-16,0 0 1 0,-7 0 0 0,0 8 1 0,0-14 0 0,7 6 0 15,-7 0-2-15,0 2-3 0,0-2-4 0,-7 0-3 0,7-4-5 0,0 5-4 0,0-2-9 16,0 1-6-16,0 1-6 0,0-2-2 0,0 1-2 0,0 2-3 0,0 4-1 16,0-3-6-16,7 3-1 0,-7 0-2 0,0 3-4 0,0 2-5 0,0-1-9 15,0 5-8-15,0 0-6 0,0 0-4 0,0 0-2 0,0 0-1 0,5 0 1 0,2 5 0 16,-7-1 0-16,6 2 3 0,2-2 2 0,-2 6 2 0,1-6 5 0,6 8 5 15,-7-3 7-15,-1 4 10 0,3-2 8 0,4 5 4 0,-3-2 3 0,-4-6 1 16,1 7 0-16,1 0 2 0,-2 0-2 0,4-6 0 0,-4 6 0 0,-5 1-2 0,7-7-1 16,-7 6 1-16,0-6-1 0,6 0-3 0,-6 3 0 0,0-3 0 0,-6 1-2 15,6-1-1-15,0-4-1 0,-7-1-2 0,7 8-2 0,0-9 2 0,-5 3 1 16,5 0 2-16,-9-3 1 0,9-3 2 0,-5 6 4 0,5-6 1 0,-7 0 1 16,7 0 4-16,0 4 2 0,0-4 4 0,0 0 4 0,0 0 2 0,0 0 6 0,0 0-1 15,0 0 1-15,-6-4 0 16,6 4 0-16,0 0-3 0,0 0-1 0,0-6-3 0,0-3-5 0,0 3 0 0,6 3-3 0,-6-3-3 0,0 0-4 0,0-3-4 15,7 0-2-15,-7 5-3 0,5-7-2 0,-5 1-2 0,9 0 0 0,-4 0-2 0,2-4 0 16,-1 5 2-16,7-2 2 0,0-4-1 0,-8 5 0 0,9 1-1 0,1-6 0 16,-3 5 1-16,8 1-2 0,-7-2-2 0,-2 3-2 0,5-2-1 0,-4 6-2 15,-1-8-1-15,5 8 1 0,-11 4-3 0,9-5 1 0,-9 5-2 0,3 0 4 0,-1 5 0 16,-2-5 2-16,-5 4 4 0,7 2 2 0,-7 4 2 0,7 0 3 0,-7-2 6 16,0 3 1-16,5 5 1 0,-5-2 4 0,0-1 0 0,0 2 1 0,0 6-2 0,0-8 1 15,0 7-3-15,8-4-2 0,-8 3 0 0,0-5-2 0,5 5-1 0,-5-4-1 16,8 4 0-16,-2-4 1 0,-1 0-2 0,3 0 1 0,5 0 0 0,-6-6 4 15,-1 1 3-15,8 5-1 0,-2-6 3 0,1-3 0 0,1-3 5 0,-2 9 0 16,0-9 1-16,8-3 0 0,-1 6-2 0,-4-6 1 0,4 0-3 0,0 0-1 0,7 0-1 16,-5 0 0-16,-2 0-2 0,7-6 0 0,-1 6-1 0,-5-3-1 0,6-3-1 15,-8 0-1-15,9 3 1 0,-7 3 1 16,0-11 3-16,0 7 7 0,-7 0 5 0,-2-1 13 0,10-5 11 0,-15 4 11 0,6-3 7 0,-3-2 5 0,-9 2 3 0,7-1 4 16,-7 1 6-16,5-1 1 0,-5-5 1 0,-5 0-1 0,5 0-2 0,-7 6-6 15,-2-6-3-15,4 2-12 0,-2 2-11 0,1-5-11 0,-8 7-5 0,7 0-10 16,2-1-6-16,-9 5-9 0,9 1-8 0,-3-1-8 0,3-1-7 0,-9 6-2 15,9 0-4-15,-3 0-3 0,1 6-2 0,2-1-1 0,-3-1-2 0,2 5-1 16,1 1-2-16,-3 0 0 0,0 0 4 0,3 5 2 0,-1-5 2 16,-1 4 6-16,2 2 0 0,5-1 4 0,-9-2 0 0,4 1 0 0,5 2 2 0,0-1-1 0,0-2 0 15,-7 2 1-15,7-4 1 0,0 4 0 0,7-2 2 0,-7-4-3 0,0 3 2 0,0-3 0 16,0 1 1-16,5-1 1 0,4-4 2 0,-9 5 2 0,5-4 2 0,2-3 3 16,-1-3 3-16,-1 6 0 0,11-6 1 0,-11 6 3 0,9-6-1 0,-2 0 3 15,1 0 2-15,1-6 3 0,-1 0 3 0,6 6 0 0,-7-9 3 0,8 3 4 31,-8-3 5-31,9 0 5 0,-8-1 3 0,6-5 4 0,-6 6 4 0,0-6 3 16,0-4 4-16,1 4 1 0,-1-5 1 0,0 1 0 0,0-2-2 0,-8-1-3 0,9 1-49 16,-7-3 0-16,-1-1 0 0,-1 1 0 0,-5 0 0 0,7-1 0 0,-7 1 0 15,9-6 0-15,-18 2 0 0,9 1 0 0,0-1 0 0,-7-2 0 0,7 5 0 16,-5 1 0-16,-1 0 0 0,-1 0 0 0,1 5 0 0,-2-2 0 0,3 6 0 16,-2 2 0-16,1 4 0 0,0 3 0 0,6-3 0 0,-7 3 0 0,-1 6 0 15,3 0 0-15,-1 0 0 0,-2 6 0 0,3 3 0 0,-3 1 0 0,-5-1 0 0,7 11 0 16,-6-4 0-16,-2 2 0 0,1 6 0 0,8 1-20 0,-11-1-14 0,11 1 4 15,-2-1 7-15,1 6 1 0,6-6 4 0,-5 1 1 0,5-1 1 0,0 1 2 16,0-1 0-16,5-5 2 0,-5 5 2 0,6-4 1 0,1 0 2 0,-2-2 3 16,4 3 2-16,-2 0-2 0,-2-3-2 0,8-3-9 0,-7 4-10 0,7-4-19 15,0 0-20-15,0 0-30 0,0 0-31 0,1-2-41 0,-1 2-41 0,0 0-60 0,0-5-57 16,-8-1-116-16,9 6-129 0,-1-6-55 0,-1-3-12 0,2 3 11 0,-1-3 25 16,-7-2 36-16,9-4 43 0,-2 0 47 0,-2 0 53 0,-3 0 58 0,4-4 59 0,2-2 68 15,-8-3 71-15</inkml:trace>
  <inkml:trace contextRef="#ctx0" brushRef="#br0" timeOffset="124534.8">26781 8676 0 0,'5'0'43'0,"3"0"158"0,-3-6 87 0,2 2 63 0,0 0 45 0,-7-1 38 0,5-4 33 0,3 3 29 0,-8-4 27 0,7-4 31 15,-7 4 25-15,5 1 30 0,4 3 32 0,-4-4-119 0,0 0-206 0,-5 6-95 16,8-6-47-16,-3 5-18 0,-5-4-8 0,8 2-3 0,-8 4-4 0,0-3-4 15,0 1-4-15,0 5-6 0,0-4-6 0,0 4-13 0,0 0-14 0,0 0-28 16,0-6-66-16,0 6 0 0,-8 0 0 0,8 0 0 0,-5 0 0 0,-3 6 0 16,3-2 0-16,0 1 0 0,-4 1 0 0,-3-3-20 0,4 9-18 0,-4 1-2 15,5-3-2-15,-6 10 1 0,0-5 1 0,2-2 1 0,4 8 6 0,-7 3-1 16,1-5 2-16,8 2 0 0,-11 3-3 0,11 1-2 0,-1-1-3 0,-1 0-5 0,1 4-3 16,6 2-6-16,-8 0-8 0,8 0-7 0,8-2-7 0,-8 3-9 0,6-4-10 15,1 4-9-15,-1-1-9 0,7-6-10 0,-5 0-10 0,5 1-24 0,-3-1-28 0,11-6-24 16,-7 3-22-16,4-2-36 0,1 2-43 0,1-8-82 0,-1 2-95 0,2 0-31 15,-2-5 1-15,1-1 14 0,7 0 26 0,-9-3 27 16,8-6 33-16,-6 0 42 0,6-6 46 0,0-3 44 0,1 5 46 0,-7-11 54 0,4 0 63 0</inkml:trace>
  <inkml:trace contextRef="#ctx0" brushRef="#br0" timeOffset="125012.71">27400 8910 0 0,'0'-15'15'0,"0"6"140"16,-9-4 95-16,9-2 65 0,-5-1 48 0,-2 2 41 0,7-1 31 0,-6-1 30 15,6 2 27-15,0 0 22 0,-5 5 20 0,5-2 18 0,0 1 18 0,5 1-102 16,-5 3-168-16,0 3-110 0,0-3-74 0,0 6-43 0,6 0-26 0,-6 0-20 0,0 0-18 15,0 0-12-15,0 0-5 0,0 0-4 0,0 0 1 0,0 6-2 0,0-3-1 16,7 7-2-16,-7-5-7 0,0 5-2 0,5 5-3 0,-5-6 4 0,0 6 11 16,9 0 9-16,-9 6 13 0,5-8 4 0,-5 8 3 0,0-3-2 0,0 6 3 15,0-3-1-15,7 2 0 0,-7 3-1 0,0-7-2 0,0 5-1 0,0-3 1 0,6-3-2 16,-6 1-4-16,0 2-1 0,5-2-2 0,-5-5-2 0,0 2-1 0,9-3-1 16,-9-2 2-16,0-2 0 0,0 0 2 0,7-2 5 0,-7-2 5 0,0-1 8 15,0-4 6-15,0 5 7 0,0-5 5 0,0 0 6 0,0 0 2 0,0 0 2 16,0 0 1-16,-7 0-1 0,7-5 1 0,0 1 0 0,0-1 0 0,-9-5-4 0,9 4-2 15,-5-3-4-15,-1-2-3 0,6-2-3 0,-7 3-1 0,7-5-1 0,-5 0-4 16,-4 0 0-16,9 0 2 0,-5-4 1 0,-2 5 1 0,7-5-2 0,-6-2-3 0,1-3-4 16,5 5 0-16,0-1-5 0,-8-5-3 0,8 6-5 0,0-5-6 0,0 3-5 15,0 3-1-15,0-7-4 0,0 5-3 16,0 1-2-16,8 0-3 0,-8-2-2 0,5 3-3 0,1-3-2 0,1 6-4 0,-2 2-1 0,9-8-3 0,-7 12-4 16,-1-6-2-16,8 6-1 0,-7 5-3 0,6-8 0 0,-7 8-1 0,7-1 3 0,-6 5 0 15,5-5 1-15,0 5 2 0,1 5 2 0,-5-5 2 0,11 5 5 0,-11-1 4 16,5 2 3-16,-3 4 2 0,4-1 5 0,1 0 3 0,-3 2 2 0,-5-1 2 0,5 0 2 15,-6 0 2-15,2-2 3 0,-2 3 1 0,-6 5 4 0,7-7 2 0,-7 0 4 16,0 0 2-16,0 1 4 0,-7 1 1 0,1 4 1 0,-2-6 0 16,2 1 1-16,-1-1 1 0,-5 0-7 0,5 3-3 0,-6-3-12 0,1 1-12 0,-2-1-16 15,1 0-16-15,0 3-20 0,0-9-19 0,7 9-22 0,-7-9-20 0,0 7-21 0,-1-5-20 16,9-1-23-16,-10 1-24 0,10 1-34 0,-1-2-39 0,-2-4-59 0,8 6-73 16,-5-1-45-16,5-5-31 0,0 0 3 0,5 0 16 0,-5 4 29 0,8-4 31 0,-2-4 32 15,7 4 38-15,-6-5 37 0,-2-1 41 0,9-4 48 0,-1 5 54 0,0-8 64 0,0 4 82 31</inkml:trace>
  <inkml:trace contextRef="#ctx0" brushRef="#br0" timeOffset="125217.32">27934 8666 0 0,'5'0'56'0,"-5"0"169"0,0 0 92 0,0 0 65 0,7 0 49 0,-7-4 42 0,0-1 37 0,0 0 32 0,7-5 32 0,-7 0 26 16,0 5 25-16,0-1 25 0,5 3 23 0,-5-3-146 0,0 6-235 0,0-4-121 0,0 4-57 15,8 0-32-15,-8 0-16 0,0 0-15 0,0 0-16 0,0 0-8 0,0 0-11 16,0 0-2-16,0 0-4 0,0 4-1 0,0 2-2 0,0-3-5 0,0 8-2 15,0-1-1-15,0 0 0 0,0 0 3 0,0 4 3 0,0 0 6 0,-8 2 3 16,8-1 3-16,0 3 0 0,-5-2 0 0,5 2-3 0,-7 2-5 0,7 0-2 0,-7-2-9 16,7 3-12-16,-5-6-16 0,5 4-11 0,0 1-17 0,0-1-20 0,0 0-24 15,0-4-23-15,0 0-26 0,0 4-25 0,5-8-29 0,-5 4-30 0,7-6-39 16,-7 6-42-16,7-6-73 0,-7-5-89 0,5 8-46 0,3-9-24 0,-1 3 6 0,-2 0 24 16,2-6 34-16,0 0 36 0,-2 0 42 0,3-6 40 0,-2 6 45 0,7-6 47 0,-8-3 53 15,3 3 54-15,0 2 75 0,4-5 85 0</inkml:trace>
  <inkml:trace contextRef="#ctx0" brushRef="#br0" timeOffset="125534.33">28148 8964 0 0,'7'-9'6'0,"-2"-2"121"0,3 7 79 0,-2-11 56 0,-1 6 49 0,3-1 43 16,-1-5 41-16,-1 0 39 0,7 0 37 0,1-4 36 0,-9 5 33 0,2-1 31 0,-1-1 28 16,1-2-80-16,0 3-145 0,0 6-81 0,-7-7-46 0,5 7-31 0,3-6-16 15,-8 11-18-15,5-7-16 0,-5 8-18 0,0-9-15 0,0 8-17 0,0 4-16 0,0 0-13 16,0-5-17-16,0 5-12 0,-5 0-13 0,-3 0-13 0,3 0-13 0,-2 5-7 16,0-5-10-16,-6 4-5 0,1 1-9 0,-2 2-5 0,1-4-6 0,-8 3-5 15,10 3-5-15,-9-3-3 0,7 3-1 0,-6-5-4 0,5 7-1 0,-4-1-4 16,2-1-3-16,5-4-1 0,-1 5-9 0,-4-1-4 0,5 0-6 0,-2-3-3 0,5 4-5 15,3 1 1-15,-2-4-2 0,0-1 3 0,2 3 2 0,-2-3 2 0,7 3 3 16,-8-3 2-16,8 0 6 0,0 3 3 0,0-5 7 0,0 1 3 0,0-1 8 16,0-4 6-16,0 5 8 0,0-5 5 0,0 6 7 0,0-2 4 0,8-4 4 0,-8 6 4 15,7-1 4-15,-7-5 1 0,5 4 3 0,2 2 0 0,0-2 3 0,-2-4 1 16,3 5 0-16,5-1 3 0,-7 1 3 0,7 5-1 0,-5-5 4 0,4 1-2 16,-1 4 2-16,5-5-2 0,-3 3-1 0,6 3-1 0,-7-8 1 0,2 9-2 15,-1-3 0-15,6 1 0 0,-6-5-4 0,0 4 0 0,0-5-1 0,1 8-8 0,4-9-6 16,-4 9-15-16,-2-9-22 0,1 3-20 0,-5-2-24 0,3 5-31 0,5-9-33 15,-11 6-56-15,1-1-69 0,6-1-97 0,-4-4-106 16,0 5-42-16,-3-5-15 0,1 0 9 0,7 0 18 0,-5-5 30 0,-3 5 36 0,2-4 40 0,-1-7 42 0,0 7 47 16,9-5 52-16,-10 0 65 0,9-6 70 0</inkml:trace>
  <inkml:trace contextRef="#ctx0" brushRef="#br0" timeOffset="125787.19">28519 8730 0 0,'-6'-6'11'0,"6"-3"131"0,-7 0 87 0,7 0 59 0,7-7 45 0,-7 5 40 16,0 3 35-16,11-2 37 0,5 0 36 0,2-5 33 0,-13 6 35 0,11-1 31 15,-11 1 29-15,1 3-86 0,-6 0-156 16,8 2-90-16,-3-1-59 0,-5 0-30 0,8 1-14 0,-8 4-16 0,0 0-15 0,0 0-19 0,0-6-21 0,0 6-20 0,0 0-20 16,0 0-17-16,0 0-13 0,0 0-12 0,0 0-10 0,0 6-7 0,0 3-5 15,0-4-3-15,0 5-1 0,0 0 1 0,0 5 1 0,0-6 5 0,0 6 3 16,7 5 4-16,-7-6 3 0,0 7 5 0,0-3 1 0,0 1 1 0,0 7-3 0,0-3-5 16,0 3-4-16,0-4-11 15,5 8-12-15,-5-5-16 0,7 5-10 0,-7-2-18 0,7-2-15 0,-2 2-20 0,3 2-20 0,-3-6-22 0,3 1-25 0,-2-6-29 16,-1 5-29-16,3-3-34 0,0-8-35 0,-3 7-61 0,3-4-77 0,-3-2-56 15,-5-4-52-15,5 5-4 0,-5-6 14 0,0-3 27 0,0 3 33 0,0-5 38 0,0-4 41 0,0 5 42 16,-5-5 46-16,5 0 49 0,-5 0 50 0,-3-5 68 0,3 1 82 0</inkml:trace>
  <inkml:trace contextRef="#ctx0" brushRef="#br0" timeOffset="125977.27">28492 9116 0 0,'-12'-5'8'0,"0"-5"128"0,4 5 82 16,-4-5 63-16,4 7 52 0,2-9 48 0,1 9 45 0,5-9 44 0,5 3 40 0,-5 0 39 15,0 5 36-15,6-8 33 0,-6 3 31 0,0 0-87 0,0 3-154 0,8-3-92 16,-3 0-62-1,-5 3-37-15,7 2-24 0,-7-7-24 0,8 1-22 0,-2 5-22 0,0-4-20 0,1 5-22 0,-2-6-13 0,3 5-19 0,5-5-11 0,-7 4-9 16,6-3-10-16,2 4-8 0,-1 1-7 0,1-5-7 0,-2 3-8 0,7 0-16 16,-4 3-23-16,4 3-27 0,-1-6-33 0,9 6-39 0,-6-6-44 0,-2 6-53 15,6 0-58-15,-6 0-109 0,8 0-129 0,-6 0-65 0,2 0-28 0,-2 0-3 0,5-4 14 16,-6-1 32-16,0-1 39 0,-1-1 48 0,1-4 52 0,-1-5 60 0,0 2 58 0,-1 0 70 16,-2 0 70-16,-4-2 93 0,7-2 97 0</inkml:trace>
  <inkml:trace contextRef="#ctx0" brushRef="#br0" timeOffset="126182.97">29176 8599 0 0,'-7'4'52'0,"7"5"165"0,0-9 94 0,-5 6 67 0,5-6 56 0,0 0 48 0,0 0 48 0,0-10 39 0,0 1 36 16,0-7 30-16,0 11 25 0,0-4 26 0,0 9 26 0,0 0-142 0,0-6-230 15,5 6-121-15,-5 0-60 0,7 0-36 0,-7 6-23 0,9-6-20 0,-4 4-20 0,1 1-12 16,1 0-9-16,-2-1-4 0,4 8 0 0,-2-3-2 0,-2 1-2 16,1 4-1-16,2-4-12 0,5 5-18 0,-8-2 0 0,2 7 0 0,0-4 0 0,-7 2 0 15,5 3 0-15,3 3 0 0,-8 0 0 0,0 1 0 16,0 3 0-16,-8 2 0 0,3 0 0 0,-2 4 0 0,-5 0 0 0,-1-1 0 0,-6 3 0 0,3 4 0 15,-7-7 0-15,2 5-94 0,2-2-55 0,-8 3-39 0,2-6-45 0,-2 7-66 16,1-7-74-16,0 7-113 0,-1-1-129 0,-5-1-43 0,6 1-4 0,1 1 19 0,-2-7 31 31,1 7 37-31,-6-10 38 0,6-2 49 0,-6-4 51 0,5-3 60 0,-4-2 63 0,2-8 75 16,-3-7 78-16</inkml:trace>
  <inkml:trace contextRef="#ctx0" brushRef="#br0" timeOffset="203223.62">23869 10328 0 0,'-6'3'1'0,"6"3"123"0,-7-2 119 0,7 1 83 0,-6 1 61 0,-2-6 45 0,3 0 36 0,-2 0 26 0,1 0 26 0,6-6 19 0,-6 6 19 0,6-5 15 0,0 5 19 15,0 0-86-15,0 0-142 0,0 0-124 0,0 0-114 0,0 0-57 16,0 0-26-16,0-4-12 0,0 4-5 0,0-6-2 0,6 6 0 0,0 0 0 0,1-3 3 0,-2 3 0 0,9-6-1 0,-7 6-3 15,4 0-4-15,5 0-18 0,-5-4-22 16,10 4-30-16,-9 0-31 0,2 0-36 0,4 0-38 0,-4 0-48 0,6 0-51 0,-7 0-90 0,6 4-112 0,-6-4-59 16,5 0-34-16,-2 6-5 0,-5-6 8 15,10 0 27-15,-9 0 33 0,0-6 42 0,3 6 46 0,-10-4 50 0,2-1 54 0,0-1 59 16,-2 3 63-16,-5-4 81 0,8 2 88 0</inkml:trace>
  <inkml:trace contextRef="#ctx0" brushRef="#br0" timeOffset="212484.04">32465 10014 0 0,'-7'15'50'0,"2"1"164"0,-1-7 88 0,0-4 63 0,-1-1 46 0,-6 0 40 16,13 2 38-16,-8-12 28 0,-3-13 28 0,4 4 22 0,7 6 19 0,-8 3 17 15,8 2 18-15,0 4-138 0,0 0-224 0,0 0-105 0,0 0-44 0,0 0-18 0,0 4-4 16,0 2-4-16,0 3-5 0,8-4-1 0,-8 5 2 0,7-4-1 16,-7 3 4-16,0 6 1 0,5-6 0 0,1 7-8 0,2-7-8 0,-8 6-11 0,5-1-15 15,3 2-16-15,-8 3-21 0,7-5-22 0,-7 6-28 0,6-6-32 0,-6 5-35 16,0 2-40-16,0-2-37 0,0 2-44 0,-6-3-47 0,-1-3-75 0,-1 3-89 0,3 3-80 16,-9-7-74-16,9 0-19 0,-10 7 9 0,2-11 26 0,2 4 36 0,-10 2 46 15,8-7 47-15,-6 0 52 0,1 1 54 0,-3-5 58 0,-6-1 61 0,8-4 72 0,-6 5 78 0</inkml:trace>
  <inkml:trace contextRef="#ctx0" brushRef="#br0" timeOffset="-159913.55">4376 9154 21 0,'0'-4'86'0,"0"-1"34"0,6 1 25 0,-6-2 26 0,0 2 26 0,0 4 28 0,0 0 28 0,0-11 26 0,0 11 23 0,-6-4 21 0,6 4 17 16,0-5-26-16,0 5-52 0,0-6-29 0,0 6-19 0,0-4-7 0,0 4 3 0,0-5-4 16,0 5-8-16,0 0-8 0,0-4-6 0,0 4-4 0,0 0-1 0,0 0-4 15,0 0-4-15,0 0-4 0,0 0-9 0,0 0-11 0,0 0-13 0,0 0-14 16,0 0-15-16,0 0-17 0,0 0-15 0,0 0-19 0,0 0-21 0,0 0-20 0,0 0-23 16,0 0-13-16,0 0-14 0,0 0-5 0,0 4-5 0,0 5 0 0,0-3 0 15,0 8 2-15,0 2 4 0,0-3 5 0,0 7 7 0,0 1 6 0,0 1 10 16,0-1 9-16,0 3 9 0,0 1 9 0,0 3 1 0,0-1 1 0,-5-5-1 0,5 7-3 15,0-4-5-15,0-1-9 0,-8 1-14 0,8-1-17 0,0 1-17 0,-8-1-21 16,8-3-23-16,0-3-28 0,0 3-26 0,0-2-43 0,0 0-46 0,-5-5-67 16,5 2-72-16,0-1-55 0,0-1-45 0,0 0-4 0,0 1 13 0,5-4 24 0,-5-7 29 15,0 5 35-15,0-9 38 0,0 0 41 0,0 0 41 0,0-4 49 0,0-1 53 0,0-10 61 16,8 5 76-16</inkml:trace>
  <inkml:trace contextRef="#ctx0" brushRef="#br0" timeOffset="-159755.78">4447 8959 0 0,'0'-15'11'0,"0"2"125"0,0-8 74 0,8 6 52 0,-8 2 40 16,0-2 35-16,-8 6 31 0,8-7 32 0,0-8 31 0,0 3 32 0,0 3 28 0,0 8 25 16,0 5 27-16,0-4-95 0,0 3-161 0,0 6-88 0,0 0-53 15,0 0-33-15,0 0-25 0,0 0-23 0,0 0-24 0,0 0-39 0,0 0-45 0,0 0-32 16,0 0-29-16,0 0-22 0,0 0-20 0,0 11-23 0,0-7-26 0,8 5-39 16,-8 1-45-16,0 4-41 0,6-2-39 0,-6 3-35 0,5-2-30 0,2 2 6 0,2 0 27 15,-9 4 26-15,5-5 23 0,1 7 25 0,-6-7 26 0,7 0 35 0,-2 1 36 0,-5 1 46 16,0-3 48-16,9-2 49 0,-9-2 63 0</inkml:trace>
  <inkml:trace contextRef="#ctx0" brushRef="#br0" timeOffset="-159230.59">4592 9400 0 0,'0'9'8'0,"0"0"117"16,0-9 66-16,0 0 42 0,0 0 29 0,0 0 31 0,0 0 29 0,0-4 38 0,0-7 38 0,0-2 33 0,0 2 34 15,0 7 31-15,-7-7 30 0,7 7-78 0,0-1-140 0,0 1-67 0,0-5-30 16,-8 2-10-16,8 2 0 0,0-4-7 15,-6 3-14-15,6 2-17 0,0-5-22 0,0 4-17 0,-6 1-15 0,6-2-15 0,0-4-14 0,0 5-14 0,0-1-15 0,0 2-8 16,0-1-9-16,0 1-6 0,0 4-7 0,0-5-8 0,0 5-5 0,6-4-9 16,-6-2-7-16,0 6-7 0,6-6-5 0,-6 6-6 0,8-3-3 0,-8 3-4 0,7 0-2 15,-2 0-2-15,3 0-3 0,-2 0-1 0,7 3 3 0,-6 3 2 0,-1 0 4 16,7-2 0-16,0 5 1 0,-7 0 0 0,7 6 0 0,-8-3-1 0,11 1-2 16,-11 2-3-16,3 6-5 0,-3-3-2 0,0-3-3 0,4 10-3 15,-2-7-1-15,-2 2-4 16,-5 0 0-16,6-2 1 0,-6 3 1 0,0-2-1 0,8-4 0 0,-8-1 3 15,0 2 3-15,0-1 6 0,0-6 6 0,0 0 6 0,0 1 8 0,0-4 3 16,0-3 7-16,0 3 6 0,0-6 5 0,0 5 9 0,0-5 12 0,0 0 17 0,-8 0 21 16,8 0 12-16,0 0 9 0,0 0 6 0,0 0 7 0,-6 0 6 0,6 0 4 15,-5 0 3-15,-2-5 5 0,-2 5-3 0,9-6 2 0,-5 3-4 0,0-3-5 16,-3 2-15-16,8-7-14 0,-5 1-10 0,-3 7-7 0,0-9-6 0,8 0-7 16,-5 0-4-16,5-3-7 0,-6 2-4 0,6-8-3 0,-7 6-2 0,7-3-3 0,0-2-5 15,0 0-2-15,0 2-2 0,0-3-3 0,0 2 1 0,7 4-3 0,-7-4-3 16,6 4-2-16,-6 1-3 0,5-2-3 0,-5 7-1 0,8-1-8 0,0 1-2 15,-3 4-4-15,3-5-4 0,-3 10-2 0,0-6 0 0,4 3-1 0,3 3-1 0,-6 0 0 16,7 0 2-16,0 3 1 0,1-3 2 0,-1 6 1 0,-1 0 3 0,2 3-1 16,4 0 2-16,-10 1-2 0,5-1-3 0,1 7-5 0,-2-2-9 0,1 1-7 0,-6 1-7 15,0 2-3-15,-2-3-4 0,8 3 0 0,-13-2-5 0,8-1-2 0,-2 3-3 16,-6-2-5-16,5-1-3 0,-5-6-4 0,7 6-1 0,-7-5-6 0,0-1-2 16,9 6 0-16,-9-6-9 0,0-4-9 0,0 5-12 0,0-1-17 0,5-3-14 0,-5 3-21 15,0-3-34-15,0-2-48 0,0 7-37 0,0-7-36 0,0 2-41 0,6-3-47 16,-6 8-8-16,0-7 9 0,0-4 20 0,0 6 26 0,-6 3 29 0,6-9 31 0,0 0 35 15,0 0 36-15,0 0 48 0,0 0 51 0,0 0 46 0,0-9 60 0</inkml:trace>
  <inkml:trace contextRef="#ctx0" brushRef="#br0" timeOffset="-159019.87">5190 9092 86 0,'0'-6'175'0,"8"-3"54"0,-8 3 39 0,0-3 33 0,0-1 26 0,0 5 31 0,5-4 33 0,-5-1 30 0,0 4 33 16,0 3 30-16,0-9 27 0,0 9-60 0,0-3-112 0,0 6-82 0,0 0-65 15,0-5-31-15,0 5-13 0,0 0-12 0,0 0-11 0,0 0-16 0,0 0-22 0,0 0-24 16,0 0-24-16,0 0-25 0,0 0-25 0,0 0-26 0,0 0-26 0,0 0-17 16,0 0-5-16,0 11-15 0,0-8-11 0,0 3-14 0,7 0-18 0,-7-3-13 15,0 3-15-15,0 4-18 0,6-1-26 0,-6 0-28 0,6-3-35 0,-6 3-27 16,8-3-28-16,-8 3-29 0,7 1-30 0,-7-5 0 0,5-1 15 0,-5 7 24 0,6-7 28 16,-6 1 30-16,0-5 30 0,0 10 35 0,0-4 42 0,-6-6 42 0,6 4 45 0,0-4 47 15,-5 0 53-15</inkml:trace>
  <inkml:trace contextRef="#ctx0" brushRef="#br0" timeOffset="-158436.33">5138 9355 0 0,'0'-4'2'0,"0"-2"108"0,0 3 68 0,7-4 50 0,-7-2 40 0,0 4 38 0,0-5 35 0,5 1 35 0,3 0 33 0,-8-3 32 0,0 3 32 0,6-1 33 16,-6 5 28-16,0-4-74 0,0 5-132 0,0-2-71 0,0 6-38 0,0 0-27 16,0 0-17-16,0 0-18 0,0 0-21 0,0 0-16 0,0 0-20 0,0 0-20 0,0 0-20 15,0 0-21-15,0 0-22 0,0 0-14 0,0 0-14 0,0 0-5 0,0 0-8 32,0 10 2-32,0-5-1 0,0 4 3 0,0 1 4 0,7 5 4 0,-7 0 2 0,0-2 3 15,0 7 3-15,0-4 8 0,0 2 8 0,0 3 5 0,0 3 7 0,0-5-1 16,0 0 2-16,0 2-3 0,0-3-3 0,0 3-3 0,0-2-4 0,0-5-11 15,6 5-14-15,-6-4-14 0,0 0-18 0,0 1-18 0,0-7-19 0,0 6-24 0,5-6-23 16,-5-4-28-16,0 5-29 0,0-6-42 0,8 2-44 0,-8-1-56 0,0-1-56 16,0-4-53-16,0 0-42 0,8 0-5 0,-8 0 17 0,0-4 25 0,5-1 29 0,-5-1 35 15,0-4 37-15,0 1 41 0,0 0 43 0,-5-6 48 0,5 0 50 0,-8-4 55 0,8 4 69 16</inkml:trace>
  <inkml:trace contextRef="#ctx0" brushRef="#br0" timeOffset="-157227.83">5503 9135 80 0,'0'-10'147'0,"0"5"42"0,0-4 33 0,0 3 32 0,-8-3 29 0,8-1 32 0,0 7 34 0,0-9 33 0,0 3 31 0,0 3 32 0,0-3 29 0,-5 5-57 0,5-1-109 0,0 1-54 16,0-2-28-16,0 6-13 0,0-6-13 0,0 6-12 0,0 0-14 0,0 0-17 0,0 0-21 0,0 0-21 0,0 0-23 15,0 0-21-15,0 0-24 0,0 0-19 0,0 0-22 0,0 0-19 0,0 0-20 16,0 0-7-16,0 0-3 0,0 6 0 0,0 4-1 0,0-5 1 0,5 8 3 16,-5-1 1-16,0 3 5 0,0 3 4 0,0 1 8 0,0 2 9 0,8-3 9 0,-8 3 13 15,0 3 11-15,0 1 3 0,0-6-2 0,0 5-5 0,0 1-10 0,0-1-12 16,0 0-12-16,0 0-17 0,0 0-16 0,0 1-25 0,0-5-22 0,0 5-25 16,6-6-18-16,-6 6-28 0,0-7-25 0,7 2-40 0,-7-4-43 0,0 2-32 15,6-3-25-15,-6-5-29 0,0 5-31 0,8-6-5 0,-8 1 5 0,0 0 20 0,0-6 30 16,0 6 30-16,0-4 29 0,0-1 36 0,-8-1 34 0,8 2 44 0,-6-6 41 0,6 3 38 15,-7-3 42-15</inkml:trace>
  <inkml:trace contextRef="#ctx0" brushRef="#br0" timeOffset="-156958.3">5424 9628 48 0,'-5'-9'128'0,"-8"0"45"0,5-1 36 0,-5-5 35 0,8 6 34 15,-9-6 39-15,9-1 43 0,-3 2 35 0,-5-1 33 0,5-1 27 0,8 3 27 0,-5-1-50 0,-1 4-92 0,6-5-59 16,0 5-43-16,-7 0-23 0,7-4-14 0,0 9-16 0,0-4-12 0,0-1-25 16,0-1-27-16,7 7-20 0,-7-7-11 0,0 7-11 0,6-5-7 0,-6 3-5 15,0 3-5-15,5-4-6 0,-5 2-4 0,8-4-6 0,0 3-6 0,-3 2-4 0,3-1-5 16,-3 1-5-16,9-1-1 0,-2 1-6 0,2-2-2 0,4 0-3 0,1 2-4 15,1-1 1-15,-1 5 1 0,2-6-2 0,6 6 1 0,-9 0 0 0,8 0-1 16,-6 0-3-16,8 0 0 0,-10 0-1 0,1 6-2 0,-1-6-2 0,3 5-1 16,-8-1 1-16,1 2-2 0,4 0-2 0,-10-2-1 0,5 1-2 0,-8 4-2 0,3-5 1 15,-2 7 0-15,-1-7-2 0,2 8 1 0,1-3 1 0,-8 0 0 0,6 0-1 16,-6 1 4-16,7 1-1 0,-7 2-1 0,0-2 1 0,0-1 2 0,0 4 0 16,0-4 2-16,0 5-1 0,0-2 1 0,0-2-1 0,0 2 1 0,-7-1-5 0,7 1-6 15,0-2-6-15,0-2-8 16,0 7-11-16,0-13-6 0,0 9-14 0,0-3-11 0,0-5-16 0,0 7-13 0,0-7-22 0,0 2-19 0,0-6-22 0,0 3-27 0,0-3-23 15,0 0-24-15,0 0-37 0,0 0-41 0,0 0-65 0,0 0-71 0,0 0-22 16,0 0 4-16,0 0 18 0,0 0 26 0,-6 0 31 0,6 0 34 0,-8-9 39 16,1 5 37-16,7-2 42 0,0-3 42 0,-5 0 51 0,5-3 56 0</inkml:trace>
  <inkml:trace contextRef="#ctx0" brushRef="#br0" timeOffset="-156783.15">5756 9306 74 0,'0'-13'159'0,"0"-8"53"0,0 2 45 0,0 4 39 0,0-6 40 15,0 8 38-15,0 4 36 0,0-6 30 0,0 4 28 0,0-4 23 0,0 6 21 0,0 5-61 16,0-6-109-16,8 4-75 0,-8 1-54 0,0 1-34 0,0-1-28 0,0 5-23 15,0-6-27-15,0 6-25 0,0 0-26 0,0 0-23 0,0 0-19 0,0 0-12 16,0 0-8-16,5 6-14 0,-5-1-16 0,0-5-24 0,0 4-29 0,8 7-26 16,-2-1-29-1,-6-6-51-15,5 5-59 0,2 6-83 0,1-4-96 0,-8 4-34 0,6-6-3 0,1 4 7 0,-1 2 13 0,-1 1 23 0,-5-2 27 0,8-4 37 0,-8 5 38 0,0-5 44 16,8-1 44-16,-8 0 60 0,5 2 67 0</inkml:trace>
  <inkml:trace contextRef="#ctx0" brushRef="#br0" timeOffset="-155956.83">6057 9400 0 0,'0'3'18'0,"0"-3"143"16,0 0 94-16,7-3 66 0,-7-4 49 0,5 4 36 0,-5-8 30 16,0 1 34-16,8 1 33 0,3-6 37 0,-11 5 34 0,8-4 30 0,-8-1 31 15,5 2-100-15,-5 1-172 0,0 3-104 0,7-1-74 0,-7 1-31 0,0 0-11 16,0-3-2-16,0 9 2 0,0-3-10 0,0 0-11 0,0 6-14 0,0-3-17 0,0 3-11 16,0 0-13-16,0 0-16 0,0 0-15 0,-7 0-11 0,7 0-16 0,-5 0-13 15,-3 3-12-15,3 3-10 0,-1 0-10 0,-2-3-9 0,3 3-6 0,-11 4-9 16,11-1-9-16,-8 6-4 0,0-6-5 0,7 7 2 0,-7-7 1 0,0 6 0 15,5-1-1-15,3 2-2 0,0-3-2 0,-4 2 0 0,4-1 0 0,-2-4 0 16,-1 5 3-16,8-5 4 0,0 0 4 0,-5 0 3 0,5 0 5 0,0-1 3 0,0 0 3 16,0-3 5-16,0 3 7 0,0-3 5 0,5-3 8 0,-5 4 3 0,0-2 4 15,8-1 1-15,-8 1 5 0,0-5 0 0,7 4 4 0,-2-4 3 0,-5 0 3 16,9 0 1-16,-4 0 2 0,0 0 3 0,3 0 2 0,5-4 5 0,-7 4 4 0,7-5 4 16,0 1 11-16,-6-8 2 0,4 9 7 0,5-7 3 0,-3-1 2 0,-2 2 2 15,-3 0 3-15,4-1 3 0,2 0-2 0,-8 0 2 0,1-4 1 0,-2 3-2 16,3 1-2-16,-2-4-4 0,1 4-5 0,-7 1-4 0,0 0-1 0,6 0-2 0,-6 2 0 15,0 2-4-15,0-4-2 0,0 3-2 0,0 6-5 0,0 0-2 0,0-4-7 16,0 4-9-16,0 0-9 0,0 0-9 0,0 0-13 0,0 0-6 0,0 0-2 0,0 4-3 16,-6 2-2-16,6-1 0 0,0 4-1 0,-7 1-1 0,7 0-2 0,0-1 4 15,-6 6-1-15,6-1 5 0,0 2 6 0,-8-1 8 0,8-1 7 0,0 0 5 16,0 1-1-16,0 0-1 0,0 0 0 0,8-5-1 0,-8-1-1 0,0 0 0 16,6 2 0-16,-6-2 4 0,7-2 2 0,-7 2 3 0,6-6 1 0,1 9 2 0,-1-9 1 15,2-3 3-15,-3 6 0 0,9-6 3 0,-9 4 2 0,10-4 1 0,-10 0 4 16,9 0 0-16,-1-4 4 0,0-2 3 0,-2 6 3 0,5-9 7 0,-4 3 4 0,-1-3 8 15,5 6 6-15,-5-9 8 0,2 3 4 0,2-6 3 0,-4 6 5 0,-5-7 0 16,9 1 3-16,-2 2 1 0,-7-8 0 0,6 7-1 0,-4-5 1 0,-2 3-3 16,0-2-4-16,1-2-3 0,-2 0-3 0,3-4-4 0,-8 6-4 0,8-3-3 15,-8-3-3-15,0-1 0 0,5 1 1 0,-5-1 1 0,0-4-1 0,0 4-1 0,0-3-3 16,-5 4-1-16,5-6 1 0,0 5 4 0,0 5 6 0,-8-3 5 0,8 8 5 16,0 0 2-16,0 0-1 0,0 6-7 0,-8 3-8 0,8 2-12 0,0 4-13 15,0 0-12-15,0 0-12 0,0 0-9 0,0 4-3 0,-5 2-8 0,5 3-8 0,0 1-7 16,-7 4-6-16,7 1-4 0,-6 6 2 0,0-2 2 0,6 5 5 0,-8 0 7 15,8 7 8-15,-7-9 15 0,7 4 11 0,-5-3 4 0,5-3-2 0,0 5-1 16,0-7-2-16,0 3-1 0,0-6-3 0,5 4-5 0,-5-4-6 16,7 4-7-16,-7-4-8 0,8 6-8 0,-2-8-7 0,0 1-4 0,1 1-5 0,-2 1-4 0,3-2-7 15,0 0-6-15,-3 0-5 0,8-4-2 0,-8 5-2 0,9-6 1 0,-7 2 5 16,-1-1 7-16,8-7 10 0,-7 9 7 0,-2-8 8 0,2 1 5 0,0-5 4 0,-2 4 9 16,3-4 11-16,-1 0 11 0,-2 0 12 0,-5 0 15 0,7-4 14 0,0 4 12 15,-7-5 13-15,5 1 7 0,-5-1 7 0,8-5 9 0,-8 4 9 0,5-3 3 16,-5 0 4-16,8-1-3 0,-8-1 0 0,6-3-5 0,-6 4-3 0,5-4-12 15,-5 0-9-15,8-2-12 0,0-4-10 0,-3 7-6 0,-5-3-5 0,8 2-6 0,-3-1-11 16,0 2-1-16,4 1-2 0,-9 3 1 0,5-1-1 0,-5 5-4 0,7 1-2 16,-7-1-5-16,0 5-7 0,0 0-3 0,0 0-1 0,0 0 0 0,0 0 0 0,6 5 2 15,-6-1 1-15,7 5 1 0,-7 2 3 0,0-1-2 0,0 5 2 0,6-6 3 16,-6 10 3-16,0-4 4 16,0 4 5-16,0 1 4 0,-6-1-1 0,6 2-2 0,0-3-6 0,0 3-11 0,0-2-9 0,-7-4-13 0,7 4-13 0,0-4-12 0,0-1-10 15,0 2-13 1,0-1-16-16,0-6-12 0,0 0-15 0,0 1-16 0,0-4-21 0,0-3-21 0,0 8-20 0,7-7-26 0,-7-4-27 0,0 0-29 0,0 6-25 0,-7-2-64 15,7 1-82-15,0-5-39 0,0 0-14 0,0 0 8 0,-6-5 23 0,6 1 28 16,-7-2 34-16,7-3 37 0,0 0 39 0,0-7 47 0,0 1 47 0,0-3 47 0,0 2 50 16</inkml:trace>
  <inkml:trace contextRef="#ctx0" brushRef="#br0" timeOffset="-155798.48">6773 9047 0 0,'0'-19'18'0,"0"4"135"0,-6 0 79 0,6 2 54 0,0 2 42 0,0 1 32 0,0 1 32 0,6-2 26 0,1 2 26 0,-2-1 21 0,4 6 20 0,-4-7 17 0,-5 7 15 0,5-2-108 16,-5 1-175-16,8 1-99 0,-8-1-55 0,5 1-29 0,-5 4-17 0,8 0-14 15,-8 0-12-15,0 0-17 0,8 0-19 0,-3 4-21 0,-5 1-22 0,6 4-31 16,1 1-32-16,-1 1-67 0,1-1-80 0,-1 3-76 0,1 2-71 0,-7 6-26 0,7-8-3 16,0 7 11-16,-7 1 14 0,5-3 26 0,-5 1 28 0,0-4 34 0,-5 4 39 0,5 1 44 15,0-4 49-15,-7-3 67 0,0 2 74 0</inkml:trace>
  <inkml:trace contextRef="#ctx0" brushRef="#br0" timeOffset="-155129.28">6891 9335 0 0,'0'10'6'0,"5"0"125"16,-5-5 90-16,0-1 64 0,0-4 53 0,0 0 45 0,0 0 45 0,0 0 40 15,0-4 44-15,0-1 37 0,0-5 33 0,0 7 29 0,0-9 28 0,0-3-87 16,0 6-151-16,8 0-100 0,-8-7-71 0,0 7-41 0,0-6-26 0,5 6-25 0,-5-7-21 16,8 1-21-16,-8 6-23 0,6-4-19 0,-6 1-14 0,5 3-10 0,2 0-9 15,1-2-6-15,-8 7-7 0,6-5-6 0,0 3-3 0,1 2-2 0,6 4-2 0,-5-6 0 16,-3 6-2-16,6 0-1 0,5 0-2 0,-11 0 2 0,8 6-2 0,0-2 0 16,0 2 1-16,-7 3 2 0,7-5-2 0,-5 7 2 0,-1-2 0 0,-2 0 1 15,2 3-2-15,0-3 5 0,-2 4-2 0,3-1 2 0,-2-3 0 0,-6 6 1 0,7-2 1 16,-7-2-1-16,6 5 1 0,-6-7 1 0,5 4 3 0,-5 2-2 0,7-3 0 15,-7 1-2-15,9 1-3 0,-9 1-4 0,5-6-3 0,2 7-3 0,-7-1-6 16,6-1-3-16,-6-4-5 0,0 5-5 0,5-2-6 0,-5-2-4 0,9 2-11 16,-9 3-7-16,0-1-8 0,7-1-2 0,-7 2 1 0,0-1 0 0,0-2 2 0,0 2 0 15,0 0 4-15,0 0-1 0,0-1 2 0,0 0 6 0,-7 1 1 0,7 0 8 16,0-6 6-16,0 6 4 0,0-5 2 0,0 5 0 0,0-6-1 0,0 6 1 16,-9-6 2-16,9 7 0 0,0-7-3 0,-5 6-1 0,5-6-7 0,-6 6-4 0,6-5-9 15,-7-1-9-15,2 2-9 0,-4 4-7 0,2-5-4 0,2-5-10 16,-8 4-10-16,7 1-12 0,-7-1-13 0,6 0-9 0,-5-2-6 0,-3 2-3 0,10 0-3 15,-9-3 1-15,1-3 3 0,6 8 1 0,-5-7 1 0,0 2 5 0,4 0 6 0,0-2 12 16,-3 1 15-16,6-5 13 0,-3 0 18 0,0 4 16 0,3-4 15 0,-2 0 14 16,1 0 11-16,6 0 12 0,-6-4 10 0,6 4 10 0,-8-5 10 0,8 5 8 15,0-4 8-15,0-2 8 0,-7 0 4 0,7-3 4 0,0 0 4 0,0-1 6 0,7 1 8 16,-7-3 5-16,8-2 2 0,-8 0 2 0,6 0 4 0,0-7 2 0,1 6 6 16,-2-4-1-16,11-5 0 0,-11 5 1 0,6-2 0 0,5 2 1 0,2 1 2 15,-5-3-5-15,6 6-3 0,2-3-5 0,-2 3 1 0,1-1-3 0,-1 2-5 0,2 0-6 16,2 0-5-16,4-2-2 0,-1 1 0 15,1 0-6-15,-1 6-6 0,0-6-7 0,1 6-5 0,-2-6-6 0,-6 6-8 0,8-7 0 0,-6 7-3 0,-3 0 4 16,1-1 3-16,1-5 10 0,-6 5 12 0,-2 0 13 0,0 0 12 0,-5 1 10 16,1 0 10-16,-3-1 6 0,1-1 10 0,2 1 4 0,-8-4 6 0,0 4 1 0,0 0-4 15,0-4-5-15,0-1-7 0,-8 6-9 0,8-7-12 0,-6 1-14 0,6-3-13 16,-5 2-11-16,-3-2-10 0,1 3-8 0,7-4-10 0,-6-2-2 0,0 7-5 0,-1 0-2 16,2-1 4-16,-3 0-2 0,2 6-2 0,-1 0 0 0,1-3-4 0,-1 9-4 15,7-3-5-15,-6 6-3 0,-2 0-1 0,3 6-5 0,-3-3-3 0,3 3-2 16,-9 3-5-16,9 1-2 0,-10 5-1 0,9-1-5 0,-7 6 2 0,8 0 0 0,-9-2 4 15,7 3 1-15,1 4 8 0,-6-1-2 0,3-5 1 0,9 6-1 0,-5-1-1 16,5-3 3-16,0 1-1 0,0-2 2 0,0 5-3 0,0-6 1 16,5 1-5-16,-5-1 1 0,9-4-5 0,-4 3-3 0,8-2-6 0,-6 4-3 0,0-4-3 0,5-4-9 15,1 3-8-15,8 0-15 0,-7 1-17 0,-4-7-23 0,11 6-28 0,-2-6-37 16,2 0-40-16,-3 1-80 0,3-4-98 0,-2 3-67 0,7-3-47 0,-8-3-13 16,9-3 9-16,-6 6 20 0,2-12 25 0,-2 6 33 0,-2-9 35 0,8 5 44 0,-7-7 47 15,4-3 54-15,-3 0 57 0,6-7 77 0,-9 8 89 0</inkml:trace>
  <inkml:trace contextRef="#ctx0" brushRef="#br0" timeOffset="-154256.56">8660 9400 11 0,'8'0'133'0,"5"0"78"0,-7 0 54 0,-6-7 39 0,7 4 30 0,0-3 29 0,-7 1 28 0,0-5 30 0,0 5 32 15,0-4 28-15,7 5 28 16,-7-5-22-16,0 2-50 0,0-2-95 0,0-2-125 0,0 2-59 0,-7 5-29 0,0-5-9 0,7-3-5 0,-7 3-7 0,1 3-13 15,-7-3-12-15,5 0-16 0,-2 5-8 0,-4-8-10 0,-1 9-4 16,10-3-4-16,-9 0-3 0,-4 3 0 0,4-3-2 0,2 2-3 0,-2 4 0 0,1 0-2 0,1 0 0 16,-2 0-1-16,1 4-3 0,8-4-2 0,-9 6-6 0,1 3-3 0,0-3-6 15,5 3-5-15,-4 1-6 0,5-1-3 0,-5 0-3 0,4 2-3 0,-4-1 0 16,5 5 1-16,2-2-2 0,-11-2 0 0,11 5 1 16,-1-3 1-16,1-4-2 0,-2 6 0 0,7-4 1 0,-9 2 1 0,9-2-1 0,-5-1 1 0,5-1 1 0,0 6-1 0,-7-5-1 15,7-1-1-15,0 0 0 0,0-3 1 0,0 3-1 0,7 0-3 0,-7-2-1 16,0 2-2-16,0-4 0 0,5-1-2 0,-5 2 0 0,9-1-1 0,-2-1 1 15,-7 1 1-15,11-5 0 0,-6 7-2 0,3-7 2 0,0 3 0 0,4-3 2 32,0 0 5-32,3 0 3 0,-3-3 2 0,0 3 1 0,4-7 0 0,2 7 2 0,1-5 3 15,-6-4 2-15,8 3 0 0,-9 2 2 0,8-5 1 0,-2-3 2 0,-5 3 2 16,8 0 0-16,-10 0 2 0,4-1 3 0,-1-5 1 0,-4 5 3 0,-2 0 3 16,-2-4 1-16,7 3 0 0,-13-2 2 0,7 2-2 0,0-4 1 0,-7 2 3 0,0 4-1 15,0-3 3-15,0 3 1 0,0-1-2 0,0 1-1 0,0 4 1 0,0 1-5 16,0-2-6-16,0 6-10 0,0-6-7 0,0 6-11 0,0 0-14 0,0 0-7 15,0 0-9-15,0 0-4 0,-7 0-4 0,7 6-3 0,-7 4-1 0,7-5-2 0,0 4-2 16,-6 6-1-16,6-6 1 0,0 7 0 0,-7-3 9 0,7 2 6 0,0-1 10 16,0 2 7-16,7-1 5 0,-7-1 2 0,0-4-1 0,6 5 0 0,1-5 2 0,-7-1-1 15,7 0 2-15,0-3 3 0,-2 4 6 0,8-5 2 0,-5-1 5 0,5-4 3 16,-8 5 4-16,14-5 4 0,-6 0 1 0,3 0 3 0,-5 0 3 0,9-5 5 16,-1 1 4-16,2-8 7 0,-2 9 8 0,1-7 4 0,-1-1 5 0,2-2 4 0,2-2 4 15,-2 5 5-15,-2-10 2 0,8 5 4 0,-7-4 2 0,-1 4 2 0,-1-3 3 16,8-7-2-16,-5 5 2 0,-10 1-2 0,10-6-6 0,-2 1-3 15,-6 3-1-15,0-6-3 0,1 2-4 0,-2 1-2 0,-5-6-1 0,0 2-2 0,-2 1 3 16,3-1 2-16,-8-2 0 0,0 2 2 0,0 2-1 0,-8 3 1 0,8 2-2 16,-5-3 0-16,-2 9-4 0,0-4-6 0,2 5-3 0,-2 4-9 0,1 1-9 15,-8-3-13-15,7 8-12 0,2 4-11 0,-9 0-14 0,7 0-7 0,1 4-6 0,-6 8-6 16,3-3-4-16,-2 4-2 0,-1 8 3 0,3 3-2 0,-3 0 3 0,-2 7 1 16,9-3-2-16,-8 6 0 0,6 1 0 0,0-1 3 0,2 0 1 0,-2-5 1 15,-1 0 1-15,8 0-1 0,0 2 1 0,0-7-4 0,0 0-3 0,8-5-1 16,-1 2-1-16,-2-2 3 0,2 2 6 0,0-3 5 0,-2-3 2 0,8 3 7 0,1-2 2 15,-2-1 1-15,2-1 3 0,-1-4 0 0,1 5 2 0,4-5 2 0,3-1 4 16,-9-4 2-16,8 5 3 0,-1-10 2 0,-7 3 2 0,9-3 6 0,-3 0 4 0,-4-3 9 16,6-3 5-16,-1 2 8 0,-1-7 6 0,-4 2 7 0,7 0 9 0,-3-7 7 15,-4 7 6-15,6-6 7 0,-6-3 9 0,-2 2 4 0,-1-4 7 0,5 1 2 16,-5 0 3-16,2-1-3 0,2-5-2 0,-10 1-5 0,9-1-4 0,-9 1-5 16,8-4-3-16,-5-2-6 0,-2 0-7 0,-1-4-36 0,2 0-25 0,2 4 0 15,-9-3 0-15,0-1 0 0,5 4 0 0,-5 0 0 0,0 8 0 0,0-5 0 0,0 9 0 16,0-1 0-16,-5 3 0 0,5 6 0 0,0 0 0 0,0 6 0 0,-9-1 0 15,9 1 0-15,0 4 0 0,0 0 0 0,-7 4 0 0,7 1 0 0,-5 5 0 16,-1-1-3-16,6 6-44 0,-8 0-4 0,3 4 2 0,-3 5 1 0,3 6 4 0,-2-5 9 16,0 8 11-16,7-2 8 0,-5-4 13 0,5 9 4 0,0-8 1 0,0 2-8 15,0 0-13-15,0-2-13 0,5 3-17 0,-5-7-18 0,7 0-20 0,0 0-27 16,-2-5-33-16,-5 6-43 0,8-1-51 0,-8-3-68 0,5 3-75 0,-5-6-96 0,0 7-103 16,0-5-34-16,0 5 4 0,0-6 19 0,-5-1 30 0,-3-2 38 0,3 4 38 0,-2-4 49 15,-5-7 50-15,4 0 59 0,-4 0 64 0,-2 1 71 0,1-5 73 0</inkml:trace>
  <inkml:trace contextRef="#ctx0" brushRef="#br0" timeOffset="-152811.22">5783 11031 0 0,'-6'-6'15'0,"-2"-3"131"0,8 0 72 0,0 2 50 0,0-7 38 0,0 4 34 0,0 1 33 0,0 0 34 16,8-7 31-16,-2 7 31 0,-1-2 31 0,-5 3 30 0,0-3 27 0,0 1-92 0,0 1-163 31,0 4-81-31,0-1-39 0,0 2-20 0,0-1-8 0,0 1-12 0,0 4-13 0,0 0-16 16,0-5-17-16,0 5-14 0,0 0-15 0,0 0-17 0,0 0-14 0,0 0-15 0,0 0-15 0,0 0-11 0,0 0-9 0,0 0-2 0,0 0-5 0,7 5 0 15,-7-1-1-15,0 1 2 0,0 5-1 0,8-1 1 0,-8 3 0 0,6-3 4 32,-6 0 0-32,7 6 5 0,-7-6 7 0,6 1-1 0,-1 5 0 0,3 0-5 15,0-6-5-15,-3 0-3 0,1 7-4 0,6-7-3 0,-3 0 1 0,3 2-4 0,2-7 3 16,-1 8-1-16,6-8 0 0,-6-4-1 0,8 5 3 0,-3-5 2 0,1 0 5 16,2-5 3-16,-3 5 8 0,3-10 5 0,-2 4 5 0,-1-3 2 0,3 0 3 15,-8-1 5-15,6-4 3 0,-6 4 7 0,0-5 11 0,5 0 4 0,-9 0 5 0,3 0 7 16,-4 6 3-16,-3-5 1 0,2 0 5 0,-7-2-1 0,7 1 2 0,-7 1 0 15,0-6-1-15,-7 6-2 0,7-5-5 0,-7 4-6 0,2-6-8 0,-3 3-8 16,1-3-8-16,-7 2-6 0,9 4-3 0,-8-4-4 0,7 4-2 0,-7 1-4 16,6 4-2-16,-7 1-3 0,2-3-4 0,6 8-6 0,-8-1-6 0,7 5-3 0,-6 0-5 15,8 0-3-15,-9 9 1 0,9-3-1 0,-11 9-2 0,5 0-3 16,4-2-3-16,-6 8-5 0,7 3-5 0,-7-5-3 0,6 7-2 0,1-3 3 0,-2 7 2 0,3-6 2 16,0 1 2-16,-4-1 0 0,9 0 3 0,0-5-2 0,-5 1 0 0,5 5-1 15,0-6 3-15,0 2 0 0,5-7 2 0,-5 5 0 0,9-4 2 0,-9 0 1 16,5-2 1-16,8 2 2 0,-7-3 0 0,1-3 3 0,6 0 1 0,1 1 1 0,-2-5 2 15,8-1 3-15,-8 1 2 0,7 1 5 0,1-6 3 0,0 0 5 0,0 0 3 16,6-6 6-16,-7 1 1 0,0 1 2 0,1-1 1 0,-1-5 2 0,2 1 0 16,-3 0 5-16,3-3 4 0,-2-3 8 0,-6 8 4 0,0-8 5 0,1-1 5 15,-2-4 6-15,0 7 3 0,-5-2 6 0,6-6 2 0,-5 8 4 0,-2-8 0 0,-1 7 5 16,2-5-2-16,-7-2-4 0,8 2-2 0,-8 1-6 0,6-3-1 0,-6 2-2 16,6-2 1-16,-6 3-4 0,0-1-2 0,0-2-4 15,0 6-3-15,7 6 2 0,-7-6 0 0,0 6 1 0,0-1-1 0,0 5-3 0,0-1-5 0,0 6-8 16,0 0-12-16,0 0-12 0,0 0-14 0,0 0-7 0,0 0-3 0,0 6-4 0,0 3-1 15,0-3-5-15,0 3-6 0,0 6 0 0,0 0 0 0,0 0 1 0,0 0 3 16,5 4 7-16,-5-4 8 0,8 4 7 0,0-4 6 0,-8 3 2 0,5-2-1 0,-5-2-1 16,6 1 1-16,1 1-3 0,-2-7-4 0,-5 4-2 0,9-2-5 0,-4-2 0 15,2 1-6-15,-7 1 1 0,6-2-3 0,-1-5-2 0,-5 6 0 0,9-5-1 16,-9 1 1-16,7-3 1 0,-7 4 4 0,5-7 2 16,-5 5 4-16,0-5 7 0,0 0 6 0,0 0 11 0,0 0 7 0,0 0 8 0,0 0 5 0,7 0 6 0,-7-5 1 15,0 5 2-15,0-7 2 0,7 4 0 0,-7-3 2 0,0 1-2 16,0-5-2-16,5 1-1 0,-5 0-6 0,8-1-7 0,-8-1-6 0,0 2-6 0,7-5-2 15,-7 3-4-15,5-8 0 0,2 4-2 0,-7 1-1 0,7-6-4 0,-2 6-3 0,3-5 0 16,-3 4-4-16,3 0-3 0,-2 0-2 0,7 0-5 0,-13 5-7 0,13 1-7 16,-5 3-8-16,-8 1-6 0,5 5-3 0,0 0-3 0,4 5 0 0,-9 1 1 15,5-2 2-15,-5 7-3 0,7 4 1 0,-7-2-3 0,6 2-3 0,-6 1-1 16,7 2 1-16,-7 2 4 0,6 0 5 0,-6-6 5 0,8 5 2 0,-3-4 2 0,-5 4 1 16,7-4 1-16,-1 0 3 0,2-4 3 0,-2 2 4 0,1-3 8 0,-2 1 9 15,9-8 8-15,-9 9 6 0,8-8 9 16,-5 1 4-16,5-5 6 0,0 4 0 0,-7-4 7 0,7 0 2 0,1-4 5 0,-2 4 6 0,1-5 7 0,1 1 7 0,-9-1 6 15,10-2 9-15,-9-2 5 0,7 0 6 0,-8 3 5 0,11-3 4 0,-11-6 1 16,1 5 2-16,-1-4 3 0,3 0-3 0,0 0 1 16,-3-2-5-16,-5-4-5 0,7-5-7 0,-1 7-10 0,-6-6-9 0,6-7-9 0,-6 3-7 0,7 2-8 0,-7-2-7 15,0-6-1-15,0 4-5 0,8 2-2 16,-8-2-2-16,0 0-1 0,0 5 4 0,0 1 1 0,0 0 5 0,0 5 3 0,0 4 3 0,0-6 2 0,5 12 0 0,-5 0 2 16,0-1-3-16,0 5-5 0,0 5-9 0,0 0-7 0,0 0-8 0,0 0-7 15,0 0-3-15,-5 5-6 0,5 5-4 0,0-1-6 0,-8 6-2 0,8 0-2 16,-7 4-3-16,7 2-1 0,-6-3 4 0,6 6 6 0,0 7 5 0,-6-7 5 15,6 6 1-15,-7-2-5 0,7-3-5 0,0 4-7 0,0-4-8 0,0 3-11 16,0-2-7-16,0-3-12 0,7-2-5 0,-7-3-6 0,6 2-5 0,0 0-5 16,1-6-4-16,1 1-5 0,-3-6-7 0,1 7-8 0,2-7-9 0,-3 6-1 0,10-6 5 15,-10 1 3-15,2-4 3 0,0 3-1 0,-7-4 4 0,5 5 1 0,-5-6-1 0,0 1 4 16,0-5 5-16,0 0 11 0,0 0 13 0,0 6 14 0,-5-6 12 0,-2-6 7 16,0 6 5-16,7-5 4 0,-12 1 8 0,4-2 7 0,3 2 7 0,-9-1 5 15,9 1 5-15,-10-7 6 0,9 1 4 0,-7 5 6 0,0-4 4 0,5-1 9 16,-3-5 11-16,-2 5 12 0,5 1 10 0,-4-6 8 0,6 1 6 0,0-2 7 0,-9 1 3 15,10-3 7-15,5 2 4 0,-6-2 2 0,-2 3 4 0,8-4-5 0,0 4-4 16,-5 0-8-16,5 0-4 0,0 6-11 16,5-6-9-16,-5 5-9 0,0 5-5 0,8-4-7 0,-8 5-6 0,6-2-5 0,-1 0-5 0,2 3-6 0,1 3-3 0,4 0-3 15,0 0-3-15,4 0 0 0,-5 0-1 0,10 3 2 0,-9 3-1 0,7 0 3 16,0-2 2-16,2 1 2 0,-2 4 3 0,1 1 0 0,-1-5-2 0,7 11 0 16,-8-7-1-16,3 0 0 0,-2 0-1 0,1 6-2 0,0-5-1 0,-8 5-1 0,2 0-4 15,7 0-1-15,-16 0-3 16,8-2-3-16,1 2-5 0,-9 0-4 0,2 0-6 0,6-2-4 0,-6 2-5 0,-7 0-3 0,7 0-2 0,-7-5 0 0,5-1-1 0,-5 2 3 15,0-1 5-15,0-1 4 0,0-4 7 0,0-1 2 0,-5 2 5 0,5-2 7 32,-7 1 7-32,7 1 7 0,-7-6 6 0,7 3 4 0,-7-3 6 0,1 0 3 15,6 0 3-15,-7 0 1 0,2 0 1 0,-4 0 1 0,4-3 3 0,0-3 3 0,-3 1 2 16,8 1 4-16,-5-2 2 0,-3 2 1 0,0-1 2 0,8-4-3 0,-5-1 2 16,-1-1 1-16,6 2 0 0,0-1-3 0,-8 1-4 0,8 0-4 0,0-7-7 0,0 1-6 15,0 1-5-15,0-2-6 0,8 1-2 0,-8-3-5 0,0 2-6 0,6-2-2 16,-1-1-8-16,-5 4-5 0,8-6-7 0,0 7-4 0,-3 1-4 0,8-3-3 15,-8 1-3-15,4 6-11 0,3 4-12 0,-6-5-16 0,8 4-18 0,-7 6-24 16,6 0-28-16,-2 0-36 0,4 0-43 0,-1 6-65 0,-4 0-80 0,3-2-83 0,1 5-80 16,-1-4-27-16,-6 5-5 0,7-1 20 0,-9 3 24 0,8-3 34 0,-7 0 37 0,1 0 44 15,1-3 47-15,-8 3 53 0,5-3 59 0,1-2 70 0,-6 2 74 0</inkml:trace>
  <inkml:trace contextRef="#ctx0" brushRef="#br0" timeOffset="-152636.97">7644 10761 0 0,'7'0'21'0,"-7"-4"139"0,9 4 85 0,-9-4 65 0,0-1 55 0,0-1 51 0,0 2 49 0,0-7 49 0,0 1 45 0,0 1 42 0,0 0 43 0,0 3 35 0,0-3 35 0,-9-1-102 15,9 5-177-15,0-1-100 0,0 2-58 0,0-1-41 0,0 5-31 0,0-4-31 16,0 4-33-16,0 0-58 0,0 0-83 0,0 0 0 0,0 0 0 0,0 0 0 16,0 0 0-16,0 0 0 0,0 4 0 0,0 1 0 0,0 5 0 0,0-1-50 15,0 3-11-15,0-3-15 0,0 4-19 0,0 2-17 0,0 0-21 0,0 0-20 16,0 0-20-16,0 0-29 0,0 4-32 0,0-10-36 0,0 6-39 0,0-6-58 0,0 7-71 0,0-11-69 16,0 4-66-16,9-5-11 0,-9 2 15 0,0-6 31 0,0 0 40 0,0 0 41 15,5 0 47-15,1-6 47 0,-6 2 51 0,7-5 49 0,-7 0 52 0,5-7 62 16,-5 5 67-16</inkml:trace>
  <inkml:trace contextRef="#ctx0" brushRef="#br0" timeOffset="-152478.45">7699 10538 0 0,'0'3'30'0,"-7"-6"144"0,7-3 78 0,0 2 50 0,0-7 37 15,0 7 27-15,0-2 26 0,0-8 24 0,0-11 25 0,0 1 20 0,7 11 17 0,-7 1 14 16,0 9 13-16,5-3-121 0,-5 0-198 0,0 2-102 0,0 4-52 0,6 0-37 16,-6 0-33-16,8 4-38 0,-3 2-43 0,-5 0-76 0,8-3-93 0,-3 3-74 15,-5 4-66-15,7-1-20 0,0 0-3 0,-7 6 9 0,0-4 15 0,5 3 21 16,-5 0 27-16,0-4 36 0,7 5 43 0,-7-6 49 0,0 6 53 0,0-5 69 0,8 1 80 0</inkml:trace>
  <inkml:trace contextRef="#ctx0" brushRef="#br0" timeOffset="-151779.3">7905 10732 0 0,'0'6'23'0,"0"-2"138"0,0-4 77 16,0 0 54-16,0 0 42 0,0-4 38 0,-5 4 37 0,5-11 38 0,0-4 34 16,0 2 31-16,0 4 26 0,0-3 26 0,0 8 22 0,0-1-106 0,0 5-181 15,0-6-94-15,0 6-48 0,0 0-28 0,0 0-19 0,0 0-23 0,0-4-23 0,0 4-26 16,0 0-24-16,0 0-17 0,0 0-10 0,0 0-11 0,0 0-4 0,0 0-7 15,0 4-5-15,5 2-4 0,-5-1-3 0,0-1 4 0,8 8 3 0,-8-9 5 16,7 3 4-16,-2 3 9 0,4-5 7 0,1 7 5 0,-2-7 1 0,5 1 2 0,-7 1 0 16,7-2 1-16,0-4 1 0,0 6-1 0,1-1 1 0,-2-5 0 0,1 0 3 15,1 0 3-15,-2 0 1 0,2 0 4 16,-1-5 3-16,1 5 3 0,-9-6 5 0,8-4 6 0,-6 5 9 0,7 1 8 0,-9-7 10 0,0 2 6 0,-5-1 5 0,8 1 3 16,-8-6 0-16,6 5 2 0,-6-4-3 0,0 4-3 0,0-5 0 0,-6 5-4 15,6-4-5-15,-8-2-7 0,3 2-9 0,0-1-9 0,-3-4-8 0,2 4-7 16,-1 0-4-16,-6 6-2 0,8-5 0 0,-9 0 2 0,7 2-1 0,1 3-1 15,-8 0-1-15,7 5-3 0,2-2-4 0,-3 0-3 0,2 3-5 0,1 3-5 0,-3 0-7 16,3 0-3-16,-11 3-2 0,11 3-5 0,-1 0-7 0,-7 3-9 16,6 0-9-16,1 7-9 0,-7-2-9 0,5 0-5 0,3 6-7 0,-3-5 0 0,3 8-3 15,0 3 1-15,-4-7 5 0,9 5 0 0,-5 1 0 0,5-1 3 0,0 0 5 0,0 0 5 16,0-3 7-16,0-2 8 0,5-4 6 0,-5 3 8 0,9-2 10 0,-4-7 7 16,0 6 7-16,8-6 6 0,-5 3 2 0,5 1 6 0,0-8 1 0,0 5 4 15,-7-1 5-15,15-4 7 0,-8 2 4 0,-2-4 11 0,2 3 11 0,0-6 12 0,8 0 14 16,-7 0 10-16,-2-6 10 0,7 6 10 0,-6-10 7 0,6 5 5 0,-4-4 5 15,-4-1 3-15,2 1 1 0,0 0 0 0,6-3-1 0,-12-3-5 0,7 2-2 0,-1-1-11 16,-1-2-6-16,-3-4-10 0,-4 7-7 0,1-8-6 0,1 2-6 0,-2 1-7 16,4-3-5-16,-9 2-3 0,0-2-5 0,7 2-6 0,-7 1-2 0,0-8-4 15,0 7-5-15,0 0-5 0,-7-2-4 0,7 3-5 0,0-3-4 0,0 6-5 16,-9-3-2-16,9 2-1 0,-5 1-2 0,5 6-1 0,0 0-1 0,-7-1-6 16,7 1-2-16,0 3-6 0,0 0-5 0,-6 6-10 0,6 0-8 0,0 0-5 0,0 0-3 15,0 0-1-15,-5 0-3 0,5 6 1 16,0 0 0-16,0-2-3 0,-9 1 3 0,9 5 2 0,0-6 4 0,0 6 6 0,0 0 5 0,0-1 9 0,0-3 6 0,0 4 6 15,0-1 3-15,9 0 3 0,-9 3 3 0,5-3 2 0,-5 0 5 0,6 1 2 16,1 4 3-16,-2-4-2 0,4 5 4 0,-2 0-1 0,4 0 0 0,-6 0 3 31,11 0 1-31,-4 3-2 0,-5-2 4 0,6 3-2 0,-1-5-3 0,-5 5-1 0,5 2-1 16,-4-3-2-16,0-3-1 0,-3 6 0 0,1-8 0 0,1 2 1 0,-2-6 0 16,-5 7 2-16,0-7 2 0,0 0 0 0,0 2 6 0,0-1 4 0,0-4 4 15,-5 3 4-15,5-5 5 0,0 1 2 0,-7-1 3 0,1 2 1 0,1-6 3 16,5 5 0-16,-8-5-1 0,0 4 0 0,3-4-1 0,-2 5-2 0,0-5-3 0,-5 0-5 15,4 0-8-15,3 0-11 0,-2-5-13 0,-5 5-14 0,4-4-19 0,0 4-17 16,3-5-17-16,-6-1-17 0,4 2-11 0,-2 4-15 0,-3-5-15 0,6 1-17 16,1-1-18-16,-4 1-23 0,9-8-22 0,-7 8-26 0,2 4-25 0,-1-5-49 0,6-4-66 15,0 3-58-15,0 2-53 0,0-5-10 0,0 4 7 0,0-5 22 0,6 4 25 0,-6-3 32 16,5-2 34-16,2 3 40 0,-7-3 42 0,9 1 46 0,2 1 48 0,-4-6 65 16,-2 6 75-16</inkml:trace>
  <inkml:trace contextRef="#ctx0" brushRef="#br0" timeOffset="-151257.79">9084 10551 0 0,'-12'-4'6'0,"5"-2"118"0,2-3 75 0,-2 5 52 0,-1-7 40 0,3 1 41 0,-3 1 43 0,2 0 41 0,1-1 42 0,-3-1 35 0,8 2 34 0,-8 3 27 15,8-3 29-15,0 5-82 0,0-1-147 0,0 1-77 0,0-2-44 0,0 0-21 16,0 3-11-16,0-3-19 0,0 6-21 0,0-6-22 0,0 6-26 0,0-4-20 16,0 4-15-16,0 0-12 0,0 0-16 0,0 0-12 0,0 0-12 0,0 0-15 15,0 0-13-15,0 0-9 0,0 0-5 16,0 4-3-16,0 2-5 0,0 0 1 0,0 3 2 0,8-3 2 0,-8 3 5 0,0 4 4 0,0 2 5 0,0 0 3 0,-8 0 9 15,8 4 2-15,0 2 7 0,0 3 0 0,-5-6 0 0,5 2-1 0,-6 6-3 16,6-7 0-16,0-1-6 0,-7 3-10 0,7-2-13 0,0 1-16 0,-5-1-14 0,5-4-20 16,0 0-19-16,0 0-21 0,5 0-22 0,-5-6-34 15,0 4-41-15,7-2-46 0,-7-7-49 0,0 8-84 0,6-3-95 0,-6-5-48 16,5 1-26-16,3-1 4 0,-8-4 22 0,8 0 28 0,-3-4 36 0,-5-1 37 16,6-4 42-16,-6-1 50 0,0-5 51 0,0-4 59 0,0 5 58 0,0-11 74 15,0 6 85-15</inkml:trace>
  <inkml:trace contextRef="#ctx0" brushRef="#br0" timeOffset="-151146.42">8987 10179 0 0,'7'-18'2'16,"-7"2"110"-16,6 2 69 0,-1 4 46 0,-5 1 31 0,8 0 25 0,0-1 17 0,-3-1 16 16,1 7 16-16,2-1 10 0,-3-1 9 0,3 2 8 0,-8 0 8 0,7 4-91 15,-7 0-147-15,5 0-94 0,2 4-67 0,0-4-67 0,-7 4-62 0,5 7-70 0,3-2-72 16,-3 1-28-16,3 1-7 0,-2 2 3 0,-1 2 11 0,-5 1 14 0,7-2 16 0,-7-1 22 16,9 2 22-16,-9 6 33 0,0-8 38 0,0 2 51 0,0-3 62 0</inkml:trace>
  <inkml:trace contextRef="#ctx0" brushRef="#br0" timeOffset="-150685.02">9176 10635 0 0,'6'6'2'0,"1"-2"121"0,-1-4 104 0,2 0 69 15,-3-4 50-15,2-2 36 0,-1 0 31 0,2-3 26 0,-8-1 28 0,6-4 28 16,1 4 24-16,-2-5 24 0,-5 6 23 0,7-6-79 0,0 0-133 0,-2 6-101 0,3-1-86 16,-8-5-35-16,7 6-14 0,-1-1-5 0,-6 5 2 0,0-4-4 0,0 3-6 15,8 0-7-15,-8-3-9 0,0 9-5 0,0 0-8 16,0-4-10-16,0 4-17 0,0 0-16 0,0 0-18 0,0-5-12 0,0 5-12 0,0 0-5 0,0 0-5 0,5 0-4 15,-5 0-2-15,5 5-1 0,3-1 0 0,-2 5 0 0,1 3 1 0,6-3 2 16,-7 0 3-16,7 6 1 0,-5 0 0 0,2 0-2 0,4 4-8 0,-7 0-8 16,7 1-13-16,-8-1-15 0,6 5-15 0,-5-3-13 0,0 3-17 0,0 1-12 0,-1-1-12 15,1-5-5-15,-2 5-3 0,-5-3 2 0,9-2 2 0,-9-4 10 16,0-1 11-16,5 2 12 0,-5-7 14 0,0 0 17 0,0-5 22 0,0 2 18 0,0-6 20 16,0 5 17-1,0-5 17-15,0 0 12 0,-5 4 5 0,5-4 7 0,0 0 7 0,-9-4 5 16,4 4 9-16,-2-5 6 0,7 5 6 0,-6-6 4 0,-1 2 5 0,0-1 4 15,0 1 3-15,2-5 3 0,-2 3 6 0,1-4 3 0,6-1 5 0,-6 2 2 0,-2 0 0 16,1-7-1-16,2 7-2 0,-4-6-5 0,9 2-6 0,-5-8-2 0,0 6-5 16,5-3-7-16,-8-3-7 0,8 2-7 0,-5-5-13 0,5 3-6 0,0 3-8 15,0-7-7-15,0 5-8 0,0 1-4 0,0 4-9 0,5-4-2 0,-5 4-6 16,8 0-7-16,-3 6-7 0,-5-1-4 0,5 1-3 0,4 4 0 0,-4 1-2 0,10-2 2 16,-9 0-1-16,7 6 1 0,-1 6 4 0,2 0 1 0,-1-6 2 0,1 9 2 15,4 0 4-15,-5 1 1 0,6 5 4 0,-6 0 0 0,2-2-1 0,-3 8-1 16,0-3-5-16,1 3-8 0,-5-3-11 0,-2 7-17 0,-1-1-22 0,2 1-26 0,2-1-24 15,-4 1-27-15,-5-1-29 0,6 2-26 0,-6-3-27 0,0-2-26 0,7-3-23 16,-7 2-43-16,0 0-52 0,0-6-59 0,5 1-67 0,-5-6-25 0,0 1-6 0,9 1 19 16,-9-3 30-16,7-2 37 0,-7-1 39 0,5-5 39 0,1 4 42 0,-6-4 41 15,7-4 41-15,-1-1 53 0,2-1 57 0</inkml:trace>
  <inkml:trace contextRef="#ctx0" brushRef="#br0" timeOffset="-150224.15">10295 10386 60 0,'0'-6'140'0,"-5"2"45"0,5-1 35 0,-7 1 32 0,1-2 30 0,1 0 33 0,-4 3 40 0,9-3 36 0,-7 1 37 0,-4 1 35 15,3-5 32-15,3 3-44 0,-10 2-89 0,10-7-56 0,-2 8-34 0,-5-4-13 16,12-2-2-16,-13 4-3 0,13 1-4 0,-8-2-17 0,2 2-17 0,6-1-20 0,-5-1-18 15,5 3-17-15,0-4-15 0,0 2-14 0,0 5-14 0,0-4-18 0,0-1-13 16,0 5-17-16,0-6-16 0,0 6-17 0,5-4-14 0,-5 4-11 0,6-3-9 0,2 3-10 16,-3 0-6-16,3 0-2 0,-3 3-7 0,9 1-1 0,-9 2-3 0,10-1 0 15,-2 4-1-15,-2 1-1 0,5 5 0 0,-5 0 1 0,1 1 0 0,4 2-1 16,-5-3 0-16,-6 3-5 0,11 7-3 0,-11-5-7 0,2 5-7 0,-1-6-7 0,-6 5-13 16,6 1-9-16,-6 5-15 15,0-6-5-15,-6 6 1 0,6-7 2 0,-6 3 2 0,6 2 6 0,-7-8 6 0,2 5 8 0,-3-7 12 0,8-3 8 0,-8 6 14 16,3-13 13-16,-1 3 15 0,1-7 16 0,-2 7 20 0,-2-8 9 0,9-3 6 0,-12 7 10 15,6-7 13-15,1 0 11 16,-4 0 9-16,2 0 7 0,-4-7 4 0,3 7 6 0,3-3 5 0,-3-3 4 0,1 1 6 0,2 1 2 0,-2-7 0 0,0 7 4 16,2-5 0-16,5-1-6 0,-8-1-12 15,8 1-9-15,-5-4-8 0,5 4-7 0,-8-5-9 0,8-4-14 0,0 5-55 0,-6-5 0 16,6 3 0-16,0-2 0 0,0-8 0 0,6 7 0 0,-6-5 0 0,0-1 0 16,8 6 0-16,-3-7 0 0,3 4 0 0,-3-5 0 0,2 3-2 0,0 5-54 0,5-1-14 0,-4 1-14 0,5 1-19 15,-7 2-18-15,6 1-20 0,2 6-25 0,-1 0-24 0,1 2-37 0,-2 2-41 16,-1 5-71-16,10-4-86 0,-8 4-84 0,8 4-77 0,-2-4-18 0,1 5 6 0,-1 2 25 15,0-4 34-15,-6 3 38 0,8 3 40 0,-3-3 46 0,-4-2 47 0,-2 1 57 16,2-1 59-16,-1 1 76 0,-8 2 78 0</inkml:trace>
  <inkml:trace contextRef="#ctx0" brushRef="#br0" timeOffset="-149301.12">10693 10431 0 0,'0'4'46'0,"-6"1"160"16,-1-5 85-16,7 0 59 0,-5 0 44 0,-3-5 34 0,2 1 32 0,6-2 30 15,-5-9 32-15,5 5 26 0,-8 5 26 0,8 0 22 0,0 1 20 0,0-2-136 16,0 6-226-16,-7-4-113 0,7 4-57 0,0-5-31 0,-6 5-17 0,6 0-13 0,-8 0-12 15,8 0-13-15,-5 0-14 16,0 0-8-16,5 5-7 0,-9-1-6 0,4 2-4 0,5-2-3 0,-7 1-2 0,-1 4 0 0,8-3-1 0,-5 3 5 0,5-3 0 16,0 4 6-16,-7-5 0 0,7 4 4 0,0-5-2 0,0 2 1 0,0 0-1 15,7-3 1-15,-7 8 3 0,5-11 1 0,-5 4 3 0,8 2 4 0,-1-2 3 0,7-4 6 16,-9 0 3-16,8 5 5 0,0-5 4 0,0-5 5 0,1 5 4 0,4 0 2 16,-4-4 2-16,6-2 3 0,-9 2 1 0,9-7 6 0,0 8 2 0,-8-3 10 15,2-4 12-15,-1 5 9 0,-6-4 13 0,7 5 6 16,-9-8 7-16,2 3 2 0,0 3 3 15,-7-3 0-15,0 0 2 0,5 3-4 0,-5-3 1 0,-5-1-4 0,5-5-8 16,0 6-8-16,-7-6-13 0,7 6-9 0,-7-7-10 0,2 7-4 0,5 0-3 0,-8-6-5 16,2 6-2-16,-1 2-5 0,-6-2-5 0,8 4-4 0,-4-1-4 0,4 6-5 15,-2-4-1-15,-4 4-2 0,2 4-5 0,-3-4-4 0,4 6-4 0,-3-1-8 16,3 4-6-16,3-2-6 0,-9 2-5 0,7 6-2 0,-6-6 1 0,8 0-3 0,-3 7-1 16,2-1 2-16,-7-2-2 0,13 1-1 0,-7 2 1 0,1-1 0 15,-2-1-2-15,8 2 1 0,-5-1-1 0,5-2 1 0,0 2 2 0,0-6 0 0,0 6 1 16,0 0 3-16,0 0 4 0,5-5 3 0,3 5 3 0,-2-2 2 0,1-2 4 15,1-2 2-15,3 0 3 0,-3 3 5 0,4-4 3 0,1-3 5 0,1 0 4 0,4-1 4 16,1 2 6-16,-3-6 3 0,2 0 1 0,1 0 3 0,1 0 3 0,-1-6 2 16,7 2 4-16,-6-1 4 0,0-4 8 0,-1-1 8 0,2 1 7 0,-3-2 9 15,3 1 7-15,-10-5 7 0,10 6 7 0,-9-6 7 0,7 0 7 0,-6 2 7 0,1-2 8 16,-9 0 8-16,10 0 4 0,-9 2 2 0,1-2 1 0,4-6-1 0,-11 6-3 16,8 2-4-16,0-8-6 0,-3 3-3 0,-5-3-3 0,6 6-6 0,-6-4-3 15,0 4-6-15,0 0-50 0,0 0-35 0,0 2 0 0,0 4 0 0,-6-3 0 16,6 3 0-16,-5 0 0 0,-3 3 0 0,0 2 0 0,8 4 0 0,-11-5 0 0,4 5 0 15,1 0 0-15,-9 0 0 0,10 5 0 0,-9-1 0 0,9 5-3 0,-8 2-57 16,-1-1 0-16,2 5 3 0,4-2 3 0,-5 2 4 0,2 0 6 0,3 6 5 16,0-8 8-16,-3 8 3 0,4-3 4 0,7 3-2 0,-5-6 3 0,-4 4-3 0,9-5 1 15,-7 5-2-15,7-3-5 0,0-2 0 0,7 2-1 0,-7-2-3 0,9 0-2 16,-9 0-3-16,5 2 0 0,2-1-5 0,-1-2-2 0,7-2-6 0,-5 4-8 16,3 0-10-16,2-7-11 0,-5 2-12 0,4 6-16 0,2-7-19 0,-1-3-24 0,-1 3-23 15,0-5-24-15,9 1-22 0,-8-1-18 0,0-4-28 0,0 6-32 0,0-12-34 16,1 6-34-16,-2-4-33 0,2-1-30 0,4-4-11 0,-4 5-5 0,-1-11 19 15,-1 3 31-15,-3-2 36 0,1 0 36 0,3-1 60 0,1 0 62 0,-7 0 75 16,-1-3 73-16,2 2 62 0,-3-2 59 0,3-3 59 0,-3 2 64 0,0 1 64 0,-5-3 65 0,0 1 53 16,9 1 50-16,-9 0 42 0,0-2 41 0,0-3 8 15,0 5-17-15,0 0-32 0,-9-2-48 0,9 1-36 0,0 2-32 0,0 2-26 0,-5-2-19 0,5 3-24 16,0 6-22-16,0-2-26 0,-5 1-27 0,5 6-25 0,0-6-26 0,0 10-25 16,0 0-28-16,0 0-27 0,0 0-31 0,0 0-27 0,0 0-26 0,0 0-18 15,0 0-12-15,0 4-8 0,0 2-10 0,0 3 2 0,5 0 0 0,-5 3 5 0,5 1 4 16,-5 2 6-16,9 6 11 0,-9-3 12 0,5 1 13 0,-5 7 12 0,7-3 14 15,-7 3 1-15,8-3-5 0,-8 3-10 0,5-7-13 0,-5 5-8 0,7 1-8 16,-7-7-5-16,0 3-3 0,7-2-5 0,-7 1-1 0,5-5-6 0,-5-2-1 0,7-3-3 16,-7 1-1-16,6-2 2 0,-6 0 4 0,0-3 10 0,8 0 11 0,-8-2 8 15,0-4 10-15,0 0 11 0,0 0 9 0,0 0 10 0,0 0 11 0,6 0 8 16,1 0 9-16,-7-4 6 0,0-2 9 0,5 0 9 0,4 3 5 0,-9-8 6 0,5 1 3 16,2 1-1-1,-1 0-2-15,-6-6-6 0,5-1-8 0,3 2-8 0,-8 0-12 0,8 0-10 0,-3-2-44 0,1-2 0 0,-6 3 0 0,7-6 0 0,-7 2 0 16,6-2 0-16,1 3 0 0,-7-1 0 0,8-2-31 0,-3 7-34 0,-5-5-14 15,6 3-15-15,-6 7-17 0,0-6-21 0,8 12-24 0,-8-8-31 0,0 7-36 0,0-2-44 16,0 6-47-16,0 0-68 0,0 0-82 0,0 0-65 0,0 0-52 0,0 0-10 16,0 0 10-16,0 0 27 0,0 10 32 0,0-5 40 0,0 4 43 0,0 1 49 0,0-5 54 15,0 4 62-15,0 1 63 0,-8 1 73 0,8-1 80 16</inkml:trace>
  <inkml:trace contextRef="#ctx0" brushRef="#br0" timeOffset="-149096.6">11599 10528 0 0,'0'10'45'0,"0"-7"166"0,0 7 97 0,0-5 71 0,0-5 56 0,0 0 45 0,0 0 38 0,0 0 34 0,0 0 31 16,0 0 29-16,0 0 25 0,0 0 31 0,0 0 25 0,0 0-130 0,0 0-216 0,0 0-121 16,0 0-68-16,0 0-37 0,6 0-24 0,-6 0-14 0,0 0-16 15,0 0-9-15,7-5-10 0,-7 5-10 0,5-4-8 0,-5 4-12 0,8-6-14 0,0 6-17 16,-3-3-18-16,1-3-18 0,1 2-17 0,-2-1-18 0,11-1-23 0,-5 2-22 16,-5 4-26-16,9-6-34 0,-3 1-37 0,0 1-54 0,3-1-59 0,-3 1-102 15,0-2-119-15,2 2-44 0,6-7-6 0,-6 8 17 0,4-9 24 0,3 3 34 16,-2-4 40-16,-1 1 46 0,3-3 48 0,-3-3 55 0,1-1 58 0,2-2 66 0,-3 3 71 15</inkml:trace>
  <inkml:trace contextRef="#ctx0" brushRef="#br0" timeOffset="-148205.52">12257 10078 0 0,'5'4'61'0,"-5"-8"170"15,0-1 89-15,0-1 65 0,0-2 52 0,0-3 47 0,-5 1 46 0,5-10 41 0,-7-18 39 0,1 5 33 16,6 7 27-16,-6 12 25 0,6 5 19 0,-8 4-149 0,8-1-253 0,0 2-122 16,-7 4-60-16,7 0-35 0,-5 0-22 0,5 0-25 0,-6 0-25 0,-2 0-18 15,-5 4-16-15,6 2-11 0,-5-1-5 0,0-1-5 0,-2 5-4 16,1 1 0-16,0 1-4 15,0 4 2-15,-5-6 4 0,2 10-1 0,5-4 0 0,-2 0-3 0,0-2-7 16,-1 7-3-16,7 1-5 0,-6-2-7 0,8 0-3 0,-9 1-5 0,9-6-1 16,-3 7-1-16,2-3-2 0,-1-3-2 0,-1 0-2 0,3 6 2 0,5-8 2 0,-6 1 7 15,6-4 6-15,0 5 5 0,0-5 7 0,0-1 4 0,0-4 8 0,6 5 3 16,-6-4 7-16,5 3 5 0,3-3 4 0,-1-3 5 0,-1 3 5 0,7-6 6 16,-8 4 3-16,9-4 4 0,-1 5 4 0,1-5 3 0,-2-5 5 0,9 5 3 0,-10 0 7 15,10-4 4-15,-8-2 4 0,8 3 3 0,-10-3 3 0,10-3 4 0,-9 3 7 16,0-4 5-16,3 1 4 0,-2 4 4 0,-2-9 4 0,4 3 1 0,-9 1 3 15,7 1 0-15,-8-6-6 0,3 1-2 0,0 4-5 0,-3-5-2 0,1 0-4 0,-1 2-4 16,-5-3-2-16,7 6-3 0,-7-4-3 0,9 5-3 0,-9-2-2 0,0 1-4 16,0 5-4-16,0 1-7 0,0 4-6 0,0-5-12 0,0 5-12 0,0 0-9 15,0 0-5-15,0 0-5 0,-9 0-3 0,9 5-6 0,-7 4-4 0,7-3-5 16,-5 4-4-16,5 4-5 0,-6-4-4 0,6 8-4 0,-5-2 0 0,-3-1 2 0,8 3 6 16,0 3 2-16,-8-2 1 0,8 2 0 0,0-7-3 0,0 5-1 0,8 0 1 15,-8-4-2-15,8 0 3 0,-8 0 4 0,5 0 4 0,1-6 8 0,-1 1 7 16,2-1 9-16,2 0 6 0,-4 3 4 0,2-9 7 0,4 3 3 0,-2 0 5 0,3-2 4 15,2 1 4-15,-9-5 4 0,10 0 8 0,-3 0 7 0,0 0 11 0,1 0 8 16,-5-5 11-16,3 1 7 0,-3 4 5 0,0-12 5 0,5 9 1 0,-8-9 2 16,-5 3 3-16,5 0 0 0,4-1-2 0,-9-5-5 0,5 6-7 0,-5-6-6 0,0 0-14 15,0-3-10-15,0 2-11 0,0-3-6 0,0-2-11 0,0 1-5 0,0 2-5 16,-5-2-6-16,5-4-4 0,0 3-4 0,0-3-6 0,0 6-1 0,-9-3 2 0,9-2-3 16,0 2 0-16,0 1-2 0,0 2-2 0,0-2-2 0,9 0 1 0,-9 7-2 15,0-2 2-15,0 0 2 0,5 5 0 0,-5 1 2 0,0-2 0 0,0 7-1 16,0-2-6-16,0 6-3 0,0-5-7 0,0 5-3 0,0 0-4 0,0 0 0 15,7 0-1-15,-7 0 1 0,6 0-2 0,1 5 1 0,-1-5-2 0,2 6 1 16,-3-2 3-16,2 7 3 0,5-7 5 0,3 5 7 0,-1 1 6 0,-4 1 7 0,3 4 4 16,3-6 1-16,-5 4 1 0,2 8 0 0,-6-6 1 0,6-2 0 0,1 2 2 0,-9 0 2 15,8 4 0-15,-7-4 1 0,2 6 1 0,-3-7-1 0,2 5 1 0,1 2 0 16,-8-2 1-16,6-1 1 0,-6 3 2 0,0-2 2 0,6 2-1 0,-6-7 1 16,0 5-1-16,0-3-1 0,0-2-2 0,0-1 0 0,7-3-1 0,-7 1 0 15,0-2-1-15,0 1 0 0,0-1 1 0,0-3 1 0,0-2 1 0,0-4 7 0,0 5 7 16,0-5 9-16,0 5 14 0,0-5 11 0,0 0 10 0,0 0 7 0,0 0 3 15,0 0 0-15,0 0 2 0,5-5 1 0,-5 5 0 0,0-5-1 0,0 1-4 0,0-6-7 16,9 5-6-16,-9-5-10 0,5 1-13 0,-5-2-11 0,7 1-12 0,-7-3-5 16,6-1-4-16,-1-2-1 0,-5 1-2 0,8 0 0 0,0 0 0 0,-3-4 0 15,2 1 2-15,-1-3-1 0,-6 2 0 0,6-2 0 0,1-3-1 0,1 6 2 16,-3-3 0-16,1-2-1 0,2-3 2 0,-3 7 0 0,3-5 2 0,-8 0 0 0,7 0-1 16,-2-1 1-16,-5 6-2 0,0-7 0 15,7 7 0-15,-7 1 0 0,5 2 0 0,-5 1 0 0,0 1 0 0,0-2-4 0,7 13-4 0,-7-9-5 0,0 8-3 0,0 4-9 16,0 0-4-16,0 0-8 0,0 0-7 0,0 0-5 0,0 0-6 0,0 0-3 15,0 0-2-15,0 0-2 0,0 4 4 0,0 2 0 0,0 3 6 0,0-3 3 16,-7 4 5-16,7 4 8 0,0-4 6 0,0 5 5 0,0 4 9 0,7-5 4 0,-7 7 7 16,0-2 4-16,0 0 2 0,8 2 1 0,-8-3 0 0,6 2 1 0,-6 0-1 15,7-2 2-15,-1 2-2 0,-6 1 2 0,5-2-1 0,2 0-1 16,2 1 2-16,-4-6-3 0,1 7 2 0,1-7-1 0,-2 5 2 0,4-4-2 0,-2 0 1 0,-2-2-1 16,1 2 1-16,2-3 1 0,-3 2-1 0,-5 0 1 0,8-5-1 0,-3 3-11 15,2-3-12-15,0 0-19 0,-7 0-18 0,5-3-28 0,-5 3-29 0,8-3-36 16,-8-3-37-16,0 9-42 0,0-8-44 0,0 1-66 0,0-1-75 0,0 2-66 0,-8-2-54 15,3 1-9-15,5-5 14 0,-14 0 30 0,9 0 33 0,-3-5 42 0,-5 1 43 0,2-2 50 16,-5-3 49-16,-2-1 51 0,4 1 52 0,-4-2 63 0,-3 1 77 0</inkml:trace>
  <inkml:trace contextRef="#ctx0" brushRef="#br0" timeOffset="-147667.37">8800 11406 0 0,'0'-4'1'0,"0"-2"105"0,0 3 69 0,0-3 49 0,0-4 46 0,0 10 43 0,0-9 41 0,-9 3 41 0,9 1 37 0,0 1 36 0,0-1 32 16,0 1 32-16,0 4 30 0,0-6-69 0,0 6-129 0,0-6-66 0,0 6-32 15,0-3-26-15,0 3-21 0,0 0-24 0,0 0-25 0,0 0-22 0,0 0-21 0,0 0-19 16,0 0-18-16,0 0-14 0,0 0-17 0,0 0-16 0,0 0-16 0,0 0-15 16,0 0-18-16,0 0-8 0,0 0-4 0,0 0 0 0,0 9-3 0,0-3 3 15,9-2 0-15,-9 5 3 0,0 2 2 0,0-2 1 0,0 7 6 0,5-3 2 16,-5 7 7-16,0-1 4 0,0 5 10 0,0-3 0 0,-5 3-2 0,5 1-5 15,0 3-6-15,0-4-11 0,-9 6-12 0,2-6-14 0,7 7-15 0,-5-7-17 0,5 4-19 16,0-4-18-16,-8 7-21 0,8-7-30 0,0 0-29 0,0 0-22 0,0 1-16 16,0-1-21-16,0 1-19 0,8-6-45 0,-8 1-55 0,0-5-61 0,5 4-60 0,2-10-13 15,-7 3 10-15,9-3 24 0,-9 0 29 0,5-3 40 0,-5-6 42 0,0 0 34 0,0 0 34 16,0 0 39-16,0 0 41 0,-5-9 59 0,5-3 64 0</inkml:trace>
  <inkml:trace contextRef="#ctx0" brushRef="#br0" timeOffset="-147477.09">8519 11822 0 0,'-9'-9'27'0,"4"3"149"15,-1 0 89-15,6 2 65 0,-7 4 50 0,7-5 35 0,0 5 27 0,7-4 23 16,4-1 25-16,-2-1 26 0,-2 2 29 0,-2-1 26 0,2 1 29 0,-1-8-112 0,0 8-185 16,2-1-105-16,-1 1-62 0,-2-1-33 0,9-1-20 0,-9 2-3 0,8-1 1 15,1 1-1-15,-1-8-4 0,0 9-9 0,0-3-10 0,6 1-11 0,1 1-11 16,-6-2-12-16,4 3-12 0,3-3-21 0,-2 2-23 0,-1-1-26 0,3-1-28 0,-8 3-34 16,6-4-37-16,2 7-47 0,-3-5-55 0,1 1-98 0,1-1-118 0,-1 5-64 15,2-4-31-15,-10-2-3 0,10 1 12 0,-3 1 29 0,-2-5 37 0,3 2 42 0,-6-2 45 16,-1 0 50-16,2 3 54 0,4-3 61 0,-4-6 65 0,-2 6 86 0,2-1 90 0</inkml:trace>
  <inkml:trace contextRef="#ctx0" brushRef="#br0" timeOffset="-147174.99">9319 11505 0 0,'13'9'42'0,"-6"-5"165"0,7 2 106 16,-9-1 79-16,3-1 68 0,-8 2 53 0,5-6 44 0,-5 0 42 0,0-10 38 0,0-1 35 15,0 7 29-15,0 4 26 0,0 0 25 0,0 0-135 0,0 0-223 0,0 0-131 16,0 0-86-16,0 0-55 0,0 0-76 0,0 0-46 0,0 0 0 0,0 0 0 16,0 0 0-16,0 0 0 0,0 0 0 0,-5 4 0 15,5 2 0-15,-8 3-42 0,3 0-5 0,5 3-1 0,-8-3-4 0,2 6 1 0,-1-2-2 0,1 3-3 0,6 4 0 16,-7-2 2-16,1 3 0 0,6-8-2 0,-8 8-10 0,8-2-7 0,-5 1-11 15,5-7-8-15,0 8-5 0,0-2-4 0,0-4-7 0,5 0 3 0,-5 0 2 0,8-2 2 16,-8-1 9-16,6-3 7 0,1 0 9 0,6-3 11 0,-7 3 9 0,2-5 15 16,5-4 13-16,-3 5 8 0,-1-5 13 0,3 0 12 0,2-5 12 0,-1 5 13 15,-8-4 12-15,9-5 11 0,-1 3 8 0,-1-3 7 0,-3 0 8 0,3-3 6 16,-6 3 7-16,7-1 5 0,-5-5 4 0,-3 6 3 0,1-6 0 0,2 0-2 0,-3 2-7 16,-5-3-6-16,7 2-5 0,-7-1-11 0,0-4-8 0,0 4-7 0,0-4-6 15,0-2-8-15,-7 3-7 0,7-2-9 0,-5 0-8 0,5 5-7 0,-8-3-10 16,8 3-5-16,-6 0-12 0,1 5-13 0,5 1-17 0,-8-3-21 0,8 3-23 0,-8 6-27 15,3 3-33-15,-1-6-39 16,6 6-41-16,-7 6-50 0,2-3-52 0,-4 3-75 0,4 4-80 0,-8-1-58 0,6 6-43 0,0-6 1 0,0 6 17 0,7 0 31 16,-5 0 40-16,5 3 45 15,-7-2 49-15,7-7 52 0,0 6 55 0,0 1 60 0,0-2 60 0,0-4 70 0,7 3 82 0</inkml:trace>
  <inkml:trace contextRef="#ctx0" brushRef="#br0" timeOffset="-146632.35">10048 11587 0 0,'14'0'63'0,"-14"0"173"0,7-9 94 16,-2 3 69-16,-5 1 51 0,0-4 43 0,0-7 37 0,0 7 38 0,0-15 38 0,0 5 35 0,0 4 34 0,0 5 30 0,0-4 27 31,8 4-149-31,-8 4-246 0,0 3-122 0,0-3-59 0,0 1-31 0,0 5-18 16,0 0-14-16,0 0-12 0,0 0-17 0,0 0-62 0,0 0-2 0,0 0 0 16,0 0 0-16,0 0 0 0,0 0-51 0,0 0-14 0,-8 5-6 0,8 1-6 0,0-3-3 15,0 7-2-15,-5 1-4 0,5-2-3 0,0 1-3 0,0 5-4 0,-7 4 0 16,7-4-4-16,0 0 2 0,0 0 0 0,-6-2-3 0,6 2-7 0,0 6-4 15,0-8-8-15,0 2-5 0,0-6-8 0,0 6 2 0,6-4 0 0,-6 2 7 16,0-7 6-16,7 3 7 0,-7 0 11 0,5-2 10 0,-5-2 9 0,8-1 9 0,-8 1 10 16,0-5 7-16,6 0 11 0,-6 0 5 0,0 0 3 0,0 4 9 0,0-4 13 15,0 0 17-15,0 0 19 0,0 0 8 0,0 0 1 0,0 0 2 0,0-4 1 0,0-1 1 16,-6-4 3-16,6 2 4 0,0-2 6 0,-8 0 13 0,8 0 16 0,-5-1 8 16,5-4 2-16,-7-2-5 0,7 1-10 0,0 1-1 0,-6-6 4 0,6 0 5 15,-8 1 3-15,8 0 2 0,0-1 2 0,0 1-5 0,0-2-3 0,-6 3-5 0,6-1-3 16,6 4-10-16,-6 0-15 0,0 0-11 0,0 5-14 0,0 1-10 0,0 3-13 15,8 1-9-15,-8 5-9 0,0 0-3 0,0 0-3 0,6 0 1 0,-6 0 1 0,7 5-4 16,-2 5-5-16,3-5 0 0,-2 5 2 0,1-1 1 0,-1 6 4 16,6 0 8-16,-3 4 7 0,1 1 7 0,-2 5 8 0,-3-6-1 0,11 5 1 0,-11 1-8 15,1-1-11-15,7 1-5 0,-5-5-10 0,-3 5-6 0,2-1-2 0,5-6-1 16,-5 3 1-16,1-2-1 0,5-5-2 0,-7 2-2 0,6-3 1 0,-3-2 0 16,2-2 6-16,-4-5 13 0,7 2 17 0,-7 0 21 15,4-3 20-15,-6-3 18 0,11 0 16 0,-11-3 14 0,8 3 13 0,-7-6 10 0,2 0 12 0,-1-3 5 0,-2 5 10 16,1-7 5-16,2 2 4 0,-3 0-6 0,3-2-6 0,-1-3-10 0,-7-1-13 0,6-1-11 15,-6-2-13-15,0 3-12 0,0-3-12 0,0-3-10 0,0 2-13 0,0-2-12 16,0 2-18-16,0-5-15 0,0 0-16 0,0 5-8 0,0-5-10 0,0 3-8 16,-6 2-11-16,6-1-9 0,0 1-8 0,0 4-11 15,0 5-6-15,0-5-19 0,0 6-19 0,0 4-19 0,0 1-21 0,0-2-22 0,0 0-23 0,0 6-38 0,-7 0-49 16,7 0-74-16,-8 6-84 0,8 0-52 0,-5-2-32 0,-3 5-1 0,2 2 12 0,6-2 32 16,-5 1 37-16,-2 5 43 0,-1-6 44 0,8 6 46 0,-6-6 48 0,6 7 57 15,-6-7 61-15,6 6 71 0,0-6 84 0</inkml:trace>
  <inkml:trace contextRef="#ctx0" brushRef="#br0" timeOffset="-146282.52">10622 11505 0 0,'13'0'36'0,"0"-5"157"0,0-2 92 0,-7 4 73 0,2-6 59 0,-3 3 52 0,2-4 50 0,-1-4 48 0,-6-2 52 0,7-2 45 15,-7 3 39-15,7 0 37 0,-7 5 30 0,0 1-119 0,7-2-212 0,-7 2-115 16,0-1-71-16,0 1-69 0,5 3-184 0,-5 3 0 0,0-3 0 0,0 6 0 16,0 0 0-16,0 0 0 0,0 0 0 0,0-6 0 0,0 6 0 0,0 0 0 15,0 0 0-15,0 0 0 0,0 0 0 0,0 0 0 0,0 0 0 0,-5 6 0 16,5-6 0-16,0 6 0 15,0-3 0-15,0 3 0 0,-7 3 0 0,7-3 0 0,0 7 0 0,-7-2 0 16,7 4 0-16,0-2 0 0,0 8 0 0,-7-3-29 0,7 3-5 0,0-2-5 16,0-1-6-16,0 3-7 0,7 4-5 0,-7-6-6 0,0 1-3 0,7-2-3 0,-7-2-4 15,7 3-1-15,-7-5-2 0,5 2 5 0,3-7 4 0,-3 0 6 0,-5 1 12 16,6 1 8-16,2-8 10 0,-8 4 13 0,5-2 10 0,2-5 16 0,2 4 15 16,-9-4 13-16,5 0 16 0,1-4 13 0,1 4 12 0,-7-5 11 0,5-2 6 15,4 4 6-15,-4-3 4 0,2-3 1 0,-1 0-1 0,1-1 1 16,-1-1-43-16,2-4-62 0,-3 6 0 0,2-10 0 0,0 3 0 0,-2-2 0 0,2 3 0 15,1-6 0-15,-3-3 0 0,2 6 0 0,0-7 0 0,-2 1 0 0,3-1 0 0,-1 5 0 0,-1-3 0 0,0 2 0 0,-6 3 0 0,5-3 0 16,-5 2-3-16,0 5-84 0,7-2-9 0,-7 7-9 16,0-1-5-16,0 5-19 0,0 0-21 0,0 5-27 0,0-4-30 0,0 4-38 0,0 0-39 0,0 0-104 0,0 0-128 0,0 0-61 15,-7 0-29-15,2 4-1 0,5 1 17 0,0 0 26 16,-6-1 34-16,6 2 42 0,-6 0 49 0,6-3 55 0,0 3 56 0,-7-2 62 0,7 7 66 0,0-11 92 0,0 0 101 31</inkml:trace>
  <inkml:trace contextRef="#ctx0" brushRef="#br0" timeOffset="-145965.52">11051 11290 0 0,'8'0'11'16,"-3"0"141"-16,9-6 107 0,-9 6 80 0,3-4 66 0,-1-2 51 0,-1 3 43 16,1-3 38-16,4-4 37 0,5 5 34 0,-11-4 30 0,1-1 29 0,1 5 25 0,-2-5-95 15,4 1-164-15,-4 3-115 0,2 1-92 0,-1 1-52 0,-6-2-34 16,8 3-19-16,-8-3-14 0,0 6-14 0,0 0-16 0,0 0-18 0,0 0-50 0,0 0-9 16,0 0 0-16,0 0 0 0,0 0 0 0,0 0 0 0,0 9 0 0,0-3-25 15,0-2-20-15,-8 7-1 0,8-2-1 0,0 6 3 0,-6-5 4 0,6 4 5 16,-7 5 7-16,7-3 7 0,-5 2 12 0,5 3 5 0,-9 3 6 0,4-5-5 0,5 5-6 15,-7 1-6-15,7-1-6 0,-6 0-3 0,6 0-7 0,0 1-1 0,0-1-3 16,0 1-2-16,0-5-1 0,0 0-1 0,0-6 1 0,6 1-1 0,-6 1-1 0,7-7 6 16,-7 0 5-16,5 0 8 0,4-3 9 0,-9-2 5 0,5 1 9 0,-5 1 6 15,7-6 12-15,-1 3 4 0,-6-3 6 0,8 0 7 0,-2 0 5 0,1 0 4 16,-2 0 4-16,2-3 2 0,5 3 1 0,-4-6-1 0,4 1-2 0,-3 1-1 16,1-2-5-16,3 3-4 0,1-7-5 0,-7-1-14 0,7 1-16 0,-1 1-19 15,-3 0-16-15,4-6-23 0,-7-1-20 0,6 2-28 0,1-1-29 0,-2-4-36 0,-6 4-38 16,8-4-49-16,-2-2-55 0,-3 3-99 0,3 3-116 0,-6-4-63 0,7 4-30 15,-5-5 0-15,3 7 20 0,-4-3 31 0,-1-4 37 0,1 7 43 0,1-2 48 0,-3 0 52 16,1 0 55-16,2 0 64 0,-3 2 65 0,3-3 87 0,-3 2 96 0</inkml:trace>
  <inkml:trace contextRef="#ctx0" brushRef="#br0" timeOffset="-145632.29">11672 11119 0 0,'5'0'27'0,"1"-6"142"0,-6 6 77 0,6-3 55 0,-6-9 41 0,7 8 41 0,1-7 39 16,-8 7 41-16,5-5 38 0,-5 4 38 0,7-5 35 0,-7 4 33 0,7 2 33 15,-7-1-107-15,0-1-181 0,5 6-91 0,-5 0-43 0,0-3-23 0,0 3-14 16,0 0-22-16,0 0-18 0,0 0-24 0,0 0-25 0,0 0-21 0,0 0-23 0,0 0-20 16,0 0-22-16,0 0-14 0,0 0-10 0,0 3-7 0,0 3-3 0,0-1-1 15,0-1 1-15,0 8 1 0,0-8 2 0,0 10 2 0,0-4 3 0,0 4 2 16,0 2 5-16,0-1 4 0,0-2 7 0,-5 8-2 0,5-3-4 0,0 3-6 0,0-2-6 16,-7 0-8-16,7 1-4 0,0 5-10 0,-7-1-9 0,7-6-4 0,0 7-4 15,0 1-1-15,-5-3-1 0,5-3-1 16,0-1 4-16,0 1-1 0,5-1 6 0,-5 2 3 0,0-8 8 0,0-2 11 0,7-1 10 0,-7-1 15 0,7 1 14 15,-7-5 13-15,5-1 10 0,3 1 8 0,-1 1 9 0,-7-6 7 0,12 4 7 0,-5-4 3 16,-2 0 5-16,9 0 3 0,-7 0-1 0,6-4-1 0,1 4-6 0,-2 0-4 16,-1-6-5-16,5 1-5 0,-3 5-8 0,6-4-8 15,-7-1-7-15,2 1-7 0,-1-2-12 0,0 0-13 0,-2 3-17 0,4-7-18 0,-1 5-25 0,-4-1-26 0,4-3-28 16,-7 5-40-16,6-8-44 0,-6 9-73 0,0-6-82 0,-2 3-102 0,3 0-105 16,-3-3-37-16,-5 5-3 0,0-1 15 0,8-5 27 0,-16 4 36 0,8-3 40 0,-5 4 46 15,5-10 48-15,-8 5 55 0,-4-3 62 0,5-2 74 0,-6 0 78 0</inkml:trace>
  <inkml:trace contextRef="#ctx0" brushRef="#br0" timeOffset="-76826.79">21551 10562 61 0,'0'-6'138'0,"6"1"45"0,-6-5 37 0,0 7 32 0,0-3 32 0,0-3 30 0,5 3 31 0,-5 2 32 15,0-7 33-15,0 7 29 0,0-1 28 0,0 1-48 0,0-6-96 0,0 5-57 0,0-1-35 16,0 3-19-16,0-3-10 0,0 0-9 15,0 2-5-15,8-1-10 0,-8 5-6 0,0-4-10 0,0 4-10 0,0-5-8 0,0 5-9 0,0 0-8 0,0-4-7 0,0 4-8 32,0 0-7-32,0 0-7 0,0 0-12 0,0 0-10 0,0 0-12 0,0 0-13 15,0 0-13-15,0 0-15 0,0 0-14 0,0 0-14 0,0 0-12 0,0 0-6 16,-8 4-3-16,8 1-5 0,0-1 1 0,0 1 0 0,0 5 1 0,0-1 1 16,0 6 3-16,0 0 3 0,0 0 5 0,0 4 4 0,0 0 4 0,0 1 7 0,0 1 4 15,0 1 1-15,8 5 1 0,-8-5-7 0,0 5-6 0,0-9-11 0,0 6-9 16,0-3-14-16,0-2-15 0,0 6-16 0,0-7-13 0,0-3-22 0,0 6-20 0,8-8-24 15,-8 2-29-15,0-1-28 0,0 2-27 0,5-3-44 0,-5-2-45 0,0-2-62 16,6 1-68-16,-6 1-29 0,7-7-11 0,-7 1 12 0,0-1 21 0,0-4 33 0,0 0 32 16,0 0 40-16,0 0 42 0,0-4 41 0,0-5 44 0,0-2 53 0,0 1 56 0</inkml:trace>
  <inkml:trace contextRef="#ctx0" brushRef="#br0" timeOffset="-76636.56">21615 10258 0 0,'-5'-15'17'16,"5"-4"135"-16,0 5 83 0,0-2 61 0,0 7 49 0,0-6 39 0,0 6 37 0,5 0 30 15,2-2 26-15,7 1 26 0,-8 0 22 0,-6 6 22 0,7-1 20 0,-7-4-101 16,0 9-170-16,0-6-96 0,0 6-57 0,5-4-39 0,-5 4-25 0,0 0-22 16,0 0-21-16,0 0-16 0,0 0-14 0,0 0-11 0,0 0-10 0,0 0-9 0,0 0-10 15,0 4-18-15,8-4-18 0,-8 6-21 0,6-1-22 0,-6 4-25 0,5-5-22 16,3 6-29-16,-1 0-28 0,-7 1-67 0,5-2-83 0,9 6-56 0,-14-6-43 16,5 6-11-16,3 0 9 0,-3-2 19 0,3-2 26 0,-2 5 33 0,-6-7 34 0,7 0 41 15,-7 1 43-15,0-5 46 0,6-1 52 0,-6 1 67 0,0-5 85 0</inkml:trace>
  <inkml:trace contextRef="#ctx0" brushRef="#br0" timeOffset="-76257.22">21947 10341 0 0,'8'11'25'0,"4"-8"144"0,-6-3 79 0,2 0 55 15,-3 0 41-15,-5-3 34 0,8-3 32 0,-8-9 29 0,0-3 22 0,5-3 23 0,-5 12 19 0,8-5 20 16,-8 9 18-16,0-1-110 0,6 3-185 0,-6 3-95 0,0-7-50 0,0 7-24 0,5 0-11 16,-5 0-8-16,7 0-9 0,-7 7-3 0,8-4-5 0,-8 3-2 0,0-1-3 15,6 5-3-15,-6-1-6 0,7 0-5 16,-7 7-8-16,6-1-3 0,-6 3-4 0,0 3-1 0,5-2 0 0,-5 5-2 0,0 1-3 0,0-1-3 0,0 6-3 15,0-2-3-15,0 2-1 0,0 0-2 0,0 3-3 0,0-8-3 0,0 3-3 0,0-1-1 16,0-5-4-16,0-2-3 0,0 1-5 0,0-2-1 0,0-4-3 0,0-5 0 16,8 4 1-16,-8-4 0 0,0-1 2 0,0-4 4 0,0 5 2 0,0-4 7 15,0-2 6-15,0-4 9 0,0 0 11 0,0 0 11 0,0 0 14 0,0 0 10 16,0 0 9-16,0 0 7 0,0 0 0 0,0 0 4 0,0 0 2 0,0-4 5 0,0-2 8 16,-8 0 3-16,8 2 6 0,0-7-1 0,-5 2 0 0,-1 0-5 0,6-7-4 15,-7 2-4-15,1-1-2 0,6-4 1 0,-8 0 3 0,1-5 1 0,2-1 0 0,5 1-1 16,-6 0-3-16,-2-6-5 0,3 0-9 0,-3 5-6 0,3-9-7 0,5 6-7 15,-8-2-7-15,2 0-6 0,6 1-9 0,0 0-4 0,-5 5-4 0,5 0-7 16,0-1-5-16,0 6-7 0,0-2-9 0,5 7-6 0,-5 1-6 0,0-2-4 16,6 3-3-16,-6 3-1 0,8 3-3 0,-3-3-6 0,3 5-7 0,-3-1-14 15,3 1-17-15,-2-1-14 0,6-2-15 0,-4 7-16 0,5 0-13 0,-2 0-19 16,10 0-23-16,-8 0-31 0,1 7-33 0,-2-2-62 0,0-1-76 16,8 1-66-16,-6 5-57 0,-9-1-10 0,10 0 12 0,-10 3 25 0,9-3 30 0,-14 0 34 0,5 1 36 0,-5-1 41 15,0-4 43-15,0 5 49 0,-5-4 52 0,5-1 66 0,-7 5 75 0</inkml:trace>
  <inkml:trace contextRef="#ctx0" brushRef="#br0" timeOffset="-76066.51">22073 10459 0 0,'-16'15'18'0,"5"-6"135"16,-2 1 81-16,-2-5 57 0,4-1 42 0,-2 1 39 0,5 1 36 0,3-6 32 0,-3-6 28 0,2 6 26 15,6-5 21-15,0 5 23 0,0 0 23 0,0 0-99 0,0 0-164 0,0 0-86 16,0 0-46-16,0 0-23 0,0-4-14 0,0 4-10 0,0-5-15 0,0 5-8 16,0 0-10-16,0 0-8 0,0 0-3 0,0 0-8 0,6-4-8 0,-6 4-9 15,8 0-15-15,-3-6-10 0,3 6-11 0,-3-4-6 0,3 4-4 0,3-5-4 0,4-1-1 16,4 3-4-16,2-3-4 0,-3 0-15 0,3 2-25 0,3-1-27 0,3 5-27 15,-7-4-39-15,4-1-46 0,3 1-77 0,-1 4-95 0,1 0-90 0,-2-6-87 0,-6 6-31 16,8-6-5-16,-1 6 10 16,-6-3 19-16,-1-3 37 0,7 0 43 0,-6-3 47 0,0 4 49 0,-1-9 56 0,-7 5 60 0,8-6 76 0,0 0 81 0</inkml:trace>
  <inkml:trace contextRef="#ctx0" brushRef="#br0" timeOffset="-75717.83">23094 10331 76 0,'6'0'143'16,"-6"-3"39"-16,0 3 28 0,0-6 27 0,-6-3 27 0,6 3 30 0,0-4 34 15,0 5 31-15,-7-4 26 0,7-1 27 0,-6 1 26 0,-1 3-56 0,1-4-104 0,6 1-52 16,-5-2-25-16,-3 4-4 0,0-4 2 0,3 1 2 0,-3 4 1 0,3-3-10 16,0 0-10-16,-4-1-8 0,9 5-3 0,-5 1-6 0,-2-1-7 0,7-6-7 15,-6 6-10-15,6 5-7 0,0-5-12 0,0 5-11 0,-8-4-17 0,8 4-16 16,0 0-17-16,0 0-15 0,0 0-16 0,0 0-16 0,0 0-15 0,0 0-10 0,0 0-10 15,0 4-3-15,0 1-3 0,-6 0 2 0,6 6-2 0,-7-2 0 0,2 0 6 32,5 6 2-32,-7 0 6 0,0 6 3 0,0 1 0 0,1-1 5 0,-1 3 5 0,2 1 3 15,-4-1 1-15,4 0-1 0,0 5-3 0,-3-3-1 0,3 2-1 0,-3-4-2 16,0 6-1-16,8 0 0 0,-5-7-5 0,5 6 0 0,0 1 1 0,0 1-3 16,0-3-8-16,0-4-8 0,0 6-13 0,5 0-12 0,3-2-9 0,0-3-13 0,-3-1-13 15,3 1-12-15,2-1-17 0,4 0-20 0,-1 1-21 0,1-5-27 0,-2 4-30 16,1-5-37-16,8 2-42 0,-7-8-58 0,4 2-64 0,3 6-38 0,-3-12-25 0,1 4 3 15,2-2 17-15,3-7 24 0,-4 1 30 0,0 2 37 0,0-7 37 0,-1-7 42 0,2 2 44 16,-9 1 51-16,7-7 54 0,-6 4 63 0,1-4 73 0</inkml:trace>
  <inkml:trace contextRef="#ctx0" brushRef="#br0" timeOffset="-75271.51">23347 10614 86 0,'-5'-4'148'0,"5"-1"39"0,-7-4 27 0,7 5 31 0,0-2 29 15,-7-3 33-15,7-2 32 0,0 1 32 0,-5 1 35 0,5 3 31 0,0-3 32 0,0 5-61 16,0-7-106-16,0 7-53 0,-7-2-17 0,7-3-8 0,0 4-4 0,0 1-8 16,0-6-15-16,0 5-13 0,0-1-19 0,0 3-19 0,0-3-19 0,0 0-19 0,0-3-15 15,7 9-14-15,-7-4-14 0,0-1-9 0,5 1-10 0,-5-2-6 0,7 0-8 0,-7 3-3 16,7 3-4-16,-2-6-4 0,9 0-3 0,-7 6-3 0,4-4 0 16,5 4-5-16,-4 0 1 0,8 0-2 0,-8 0-3 0,7 4-1 0,1 2-1 0,-8 3-1 15,8-3-2-15,-1 4-2 0,-4 4 1 0,4-4-4 0,0 5 0 0,-6 4-1 16,1-5 0-16,-2 7-4 0,1-2-2 0,-7 0-4 0,2 7-8 0,4-4-5 15,-3 5-6-15,-9-5-11 0,5 5-7 0,0-5-6 0,-5 4 0 0,0-7-1 0,0 0 2 16,0 2 1-16,0-3 3 0,0-3 4 0,0-6 9 0,0 7 11 0,-5-7 10 16,5-4 10-16,-5 5 12 0,5-5 12 0,0-1 15 0,-9 1 7 0,2-5 6 0,7 7 2 15,-5-7 3-15,-3 3 0 0,2-3 2 0,6 0-2 0,-5-3-1 0,-3 3-4 16,3 0 0-16,-2-7 0 0,0 2-1 0,0 1 0 0,1-1 3 0,-1-1 2 16,7 2 2-16,-5-5 3 0,-4 0 2 0,9 3 0 0,-5-4 3 0,5-4-3 0,-7 4-3 15,7-4-1-15,0-2-3 0,0 1-6 0,-6 2-1 0,6-8-4 0,0 1-8 16,6-2-6-16,-6 1-7 0,0-3-6 0,0-1-6 0,7 1-4 0,-7 5-7 0,5-7-5 15,4 3-1-15,-4 8-6 0,2-5-3 0,-1 6-6 0,1 0-3 0,0-2-3 16,0 7-2-16,6 0-5 0,-8 3-5 0,9 0-11 0,-9 3-16 0,11 3-21 16,-6 0-23-16,-2 0-27 0,5 3-31 0,0-3-39 0,0 6-40 0,1 0-88 15,-2-2-108-15,7 5-63 0,-6-4-42 0,1-1-3 0,-2 2 11 0,2 0 25 0,4-6 35 16,-4 3 40-16,-1-6 44 0,-1 3 47 0,2-6 52 0,-1-4 56 16,1 1 59-16,-2 0 80 0,2-3 94 0</inkml:trace>
  <inkml:trace contextRef="#ctx0" brushRef="#br0" timeOffset="-74790.86">24111 10468 0 0,'0'25'23'0,"-8"-11"137"0,0-4 73 0,3 1 50 0,-1-7 37 0,1 2 32 0,5-6 28 0,-7-10 26 0,-2-20 27 0,9 6 26 15,-5 9 27-15,5 0 27 0,0 11 27 0,0-1-103 0,0 5-177 0,0 0-83 16,0 0-36-16,0-4-17 0,0 4-8 0,0-6-8 0,-7 6-4 0,7-6-7 0,0 6-9 16,0 0-12-16,0 0-14 0,0 0-12 0,-6 0-17 0,6 0-12 0,0 0-14 15,0 0-12-15,0 0-10 0,0 0-8 0,0 0-8 0,-5 0-6 0,5 0-2 0,0 6 0 16,0 0 4-16,0-6 3 0,0 4 5 0,0 1 1 0,0-1 3 0,0 5 5 15,0-3 2-15,0 0 6 0,0 3 3 0,5-4 3 0,-5 5 3 0,0-6 4 16,6 5 3-16,-6-4-3 0,7 1-3 16,-7 4-1-16,5-5 0 0,4 5 0 0,-2-7 1 0,-2 3 2 0,1-2 2 0,7 7 2 0,-5-11 1 0,4 4 3 15,-6 1 2-15,8-5 2 0,-2 6 3 0,2-6 1 0,-1 0 1 0,0 0 3 0,0 0 2 16,0-6 2-16,0 1-1 0,-7 1 1 0,8-2 2 0,-2 1 3 0,-4 1 0 16,3-5 8-16,-3-1 4 0,-3 5 4 0,2-5 0 0,-1-1-2 0,-6 2 4 0,8 5-3 15,-8-6 0-15,0-4-1 0,0 2 0 0,0 3 0 0,-8 0-2 0,8-7-3 16,-6 7-3-16,-1-6-6 0,2 6-3 0,-3-6-8 15,2 5-4-15,1-5-6 16,-8 6-3-16,6 0-5 0,-7-1-4 0,1-1-5 0,0 1 0 0,0 5-6 0,-1 1-3 16,9-1-3-16,-8 5-7 0,-1-4-4 0,2 8-7 0,4-4-2 0,-4 5-2 15,0-1 0-15,4 8 1 0,-5-9 0 0,7 12 1 0,1-6 2 0,-11 6-1 16,11 0 2-16,-2 0 2 0,-4-1 3 0,11 0 5 0,-16 7 3 0,11-6 4 0,5 4 3 16,-6-4 5-16,-2 4 3 0,3-5-1 0,5 7 0 0,-8-8 2 0,8 8 1 15,0-6 0-15,0 0 1 0,0-2 1 0,0 8 3 0,0-6 0 0,0-2 1 16,8 2 1-16,-3 6 0 0,-5-8 0 0,8 1 1 0,-2 1 0 0,-1 1 2 15,11-3-1-15,-11-2 1 0,8 4 0 0,-8 0-7 0,11-6-10 0,-5 4-9 0,2-2-5 16,7-1-11-16,-8 0-14 0,3-1-13 0,4-4-13 0,-1 5-19 0,-4-5-25 16,6-1-29-16,-1 1-32 0,2-5-63 0,-3 7-75 0,1-14-76 0,8 7-72 0,-6-5-24 15,-3 5-2-15,3-4 15 0,-3-7 26 0,3 7 26 0,-10-1 30 0,10-4 39 16,-8-1 39-16,-2 0 47 0,10-1 47 0,-8 2 67 0,-1-4 71 0</inkml:trace>
  <inkml:trace contextRef="#ctx0" brushRef="#br0" timeOffset="-74382.3">24780 10717 92 0,'0'-5'158'0,"0"5"39"0,8-4 31 0,-8-5 29 0,0 3 29 0,0-3 33 0,0-1 30 0,0-5 30 0,0 6 31 0,0 0 30 0,0-3 30 16,0 3-61-16,0-6-111 0,0 6-54 0,0-1-23 0,0 1-9 0,0-2-1 0,0-4-5 15,0 5-7-15,0 1-11 0,-8-6-15 0,8 5-10 0,0 1-14 0,0 0-15 16,-6-1-17-16,6-1-16 0,0 8-14 0,-6-9-13 0,6 8-11 16,-7-1-12-16,7 1-6 0,-5-1-10 0,5 1-11 0,-7-2-12 0,7 0-7 0,-9 6-10 15,4-3-6-15,5 3-9 0,-6 0-3 0,-1-6-7 0,2 6-1 0,5 6-5 16,-9-6-2-16,4 0-3 0,-2 3-2 0,1 3-1 0,1 0 5 0,-3-6-2 0,-5 9 1 16,6-5 5-16,0 5 0 0,2-3 4 0,-10 3 4 15,10 2 1-15,-2-1 1 0,0-1 1 0,2 0 2 0,-11 7 0 0,11-7 3 16,-1 6-3-16,6 0 2 0,-7 0 0 0,2 0 5 0,-4-2-1 0,9 2 2 0,-5 0 2 0,5 4 1 0,0-4 1 15,0 6 4-15,0-8 4 0,0 7-2 0,5-5 3 0,-5 4 1 0,9-4 1 16,-4 0 0-16,2 0 1 0,-1-2-4 0,7 2-7 0,-5 0-11 0,4 0-8 16,0-6-10-16,3 6-13 0,-3-6-17 0,0 1-16 0,9 1-24 0,-3-3-20 0,-4 3-22 15,4-7-24-15,3 1-28 0,-2 1-47 0,1-2-55 0,-1-4-66 0,2 6-67 16,-2-6-19-16,2-6 2 0,-11 6 17 0,11-10 25 0,-1 5 32 0,-8 1 33 0,1-7 35 16,1 3 37-16,-2-3 38 0,-4-4 42 0,3 0 54 0,-3 6 62 0</inkml:trace>
  <inkml:trace contextRef="#ctx0" brushRef="#br0" timeOffset="-74032.9">24977 10507 0 0,'-7'-5'34'0,"7"1"149"16,-6-1 82-16,6 1 54 0,-8-2 41 0,8 2 32 0,0-7 29 0,0 2 25 15,0-6 24-15,0 2 21 0,0-2 22 0,0 3 24 0,8 8 25 0,-8-1-111 0,6 0-188 16,-6 1-90-16,7-2-43 0,-7 2-17 0,5 4-6 0,-5 0-4 16,8-5-4-16,-8 5 0 0,6 0-1 0,-1 5-2 0,-5-5-1 0,8 4-8 0,-3 2-9 0,2-2-17 15,2 6-14-15,-4-6-16 16,1 11-11-16,1-3-6 0,7 1-1 0,-14 2-4 0,5 0-2 0,2 4-5 0,-1 1-2 0,2-1-6 0,-3 5-2 0,-5 0-4 15,8 1 1-15,-3 5 0 0,-5-6-2 0,5 7-1 0,4-4 2 0,-9-2-3 0,5 5-1 16,2-5 0-16,-7-1-1 0,8-6 1 0,-3 3 1 0,2-8 2 0,0 2-1 16,-2 0 3-16,-5-4-1 0,8-3 5 0,0 3 2 0,-3-7 4 0,1 7 4 15,-1-7 7-15,-5-4 10 0,7 6 9 0,2-6 10 0,-9 0 11 0,5 0 7 0,-5-6 9 16,7 6 2-16,-1-4 4 0,-6-7 3 0,5 7 3 0,-5-7 1 0,8 7 0 16,-8-11-1-16,8 5-5 0,-8-4-6 0,5-1-9 0,-5 2-10 0,6-8-12 15,-6 2-7-15,8-2-11 0,-8-3-6 0,5 0-6 0,-5 5-7 0,8-5-4 16,-8-1-3-16,7 1-5 0,-2 0-4 0,-5-2-6 0,7 6-4 15,-7 6-8-15,7-1-8 0,-7 2-8 0,0 3-14 0,5 5-17 0,-5-5-22 0,0 10-25 16,0 0-28-16,0 0-28 16,0 0-29-16,0 0-17 0,0 0-12 0,0 4-17 0,0 7-20 0,0-7-46 0,8 5-52 0,-8 6-72 0,0 0-76 0,5 0-15 0,3 4 13 15,-8-4 32-15,6 6 39 0,-1-3 39 0,-5 1 41 0,8-4 35 0,0 0 34 0,-3 0 40 32,2 0 44-32,-1-5 57 0,-1-1 65 0</inkml:trace>
  <inkml:trace contextRef="#ctx0" brushRef="#br0" timeOffset="-73810.4">25635 10918 0 0,'-8'10'1'0,"1"-1"114"0,2 2 108 0,-9-7 75 0,9 7 53 15,-3-7 38-15,3 1 33 0,-3-5 26 0,2 4 19 0,-1-4 20 0,7 0 14 16,-6-4 12-16,6 4 13 0,0 0-79 0,0 0-133 0,0 0-103 0,0 0-90 0,0 0-38 16,0 0-13-16,0 0-3 0,0 0-1 0,0 0 0 0,0 0 2 0,0 0 1 15,0-5 7-15,0 5 5 0,0 0 7 0,0 0-3 0,6 0-4 0,-6-4-9 16,0 4-7-16,7 0-11 0,-7 0-7 0,6-5-4 0,2 5-5 0,-3-6-3 0,3 6-1 15,2-4-3-15,4 4 1 0,1-6-7 0,-3 1-5 0,7 5-16 16,1-4-20-16,-8-1-31 0,9-1-34 0,-2 6-35 0,0-4-38 0,1 0-47 0,0 4-49 16,0-5-118-16,4-1-146 0,-3 3-62 0,-3-4-20 0,3-2 2 0,-2 4 16 0,1-5 30 15,-1 1 37-15,-6-6 45 0,6 0 46 0,2 0 50 0,-8 2 55 0,0-8 61 16,0 1 69-16</inkml:trace>
  <inkml:trace contextRef="#ctx0" brushRef="#br0" timeOffset="-72711.01">26272 10659 0 0,'6'15'59'0,"-6"-11"167"0,0-4 87 0,0 0 62 0,0 0 46 0,0-4 36 16,0-7 33-16,0 2 28 0,0-10 28 0,0-2 24 0,0 3 21 16,0 2 24-16,0 2 20 0,0 4-141 0,0-5-235 0,0 6-110 0,0 0-46 0,0-1-18 0,0-5-7 15,0 6-6-15,0-1-4 0,0-1-5 0,-6 2-6 0,6 3-4 0,-7-3-6 16,2 0-6-16,5 5-7 0,-9-2-11 0,4-3-13 0,0 3-10 0,-8 0-13 0,5 6-7 16,0-4-11-16,-3 4-4 0,-2 0-4 0,0 0-2 0,6 4-3 0,-7 2 0 15,1 0-3-15,2-3 1 0,3 9-1 0,-4-3 2 0,-2 0 0 0,8 7 5 16,-6-2 2-16,3 0 1 0,2 0 1 0,2 7-3 0,-1-2-1 0,-1 0-1 0,1 7 3 15,-2-8-2-15,3 7 0 0,-2-1-1 0,7 1 0 0,-6-6 1 0,6 5 0 16,0-3 2-16,0-3-1 0,0 3 2 0,0-2 3 0,0-4 5 0,0-1 3 16,6 2 4-16,-6-3 0 0,7-4 3 0,-7 2 3 0,5 5 4 0,3-7 2 0,-2 0 3 15,1-5 2-15,-1 7 4 0,6-2 4 0,-3-3 3 0,3-2 5 0,-6 2 3 16,8-1 4-16,-2-5 4 0,2 4 6 16,-1-4 2-16,-8-4 2 0,9 4 1 0,-1-5 4 0,0-1 4 0,0 2 7 0,0-2 2 15,0 1 4-15,-5-4 1 0,2 3 0 0,-1-2 0 0,3-3-1 0,-6 1-1 0,2 1-2 0,-2-2-3 0,1 2 1 16,-2-4-4-16,-5-3-3 0,8 5-5 0,-8-2-6 0,6-1-6 0,-6-2-5 15,0 1-5-15,7 6-3 0,-7 0-5 0,0-1-4 0,0-1-7 0,0 7-9 0,0-7-9 16,0 11-15-16,0 0-15 0,0 0-16 0,0 0-8 0,0 0-4 0,0 0-1 16,0 11-1-16,0-7 1 0,0 7 1 0,0-1 0 0,0 3-4 0,0 2 0 15,0-1 4-15,0 7 7 0,0-2 8 0,0 2 11 0,6-3 16 0,-6-3 6 0,5 4 5 16,2 0-1-16,-7 1 0 0,9 1 1 0,-4-8 0 0,0 8 3 0,3-6 6 16,-3-2 4-16,11 2 7 0,-11-6 4 0,1 7 8 0,7-5 4 0,0-4 2 15,-6 8 3-15,5-10 4 0,3 5 1 16,-3-4 4-16,0 3 2 0,4-3 0 0,-11-6 10 0,8 4 7 0,-8-4 13 0,9 5 11 0,-7-5 9 0,-1-5 11 0,-1 5 4 15,3-4 3-15,0-2 3 0,-8 2-1 0,5-7 0 0,-5 8 1 0,7-9-1 16,-7-3-4-16,0 8-6 0,0-8-11 0,6-1-12 0,-6 2-15 0,-6-1-12 0,6-1-11 16,0-2-7-16,0-1-7 0,0-2-4 0,-7 7-3 0,7-11-6 0,0 6-3 15,-5-1-2-15,5-5 1 0,0 1-3 0,-8-1-4 0,8 1 1 0,0-4-3 16,8 2 0-16,-8 4 1 0,0-5-1 0,0 5 1 0,5-5 0 16,-5 9-2-16,7-1 2 0,-7 4-1 0,6-6 2 0,-6 12-4 0,6-6 1 0,-6 11 0 0,8-7-4 15,-8 2-2-15,7 5-4 0,-7-2-6 0,5 6-4 0,1-4-3 0,2 4-1 16,-8 0 0-16,13 0-1 0,-6 0 3 0,-1 4-1 0,7 2 2 0,0-2 2 0,0 5 4 15,-2 6 3-15,5 0 6 0,-3 0 4 0,-3 0 8 0,6 3 1 0,-5 7 3 16,2-4 1-16,-5 3 0 0,4 0 2 0,-5 1-1 0,6-1 0 0,-6 1 0 0,-7-1 0 16,5 1 0-16,4-1-1 15,-9 0 1-15,0 0-1 0,5-5-1 0,-5 7-3 16,0-7-4-16,0 6 1 0,0-7-3 0,0 3 2 0,0-2-1 0,0-1-1 0,0-3 3 16,0 1-1-16,0 2 0 0,0-7 1 0,0 5-1 0,0-7 2 0,5 0 0 15,-5 1 4-15,0-5 1 0,0-1 5 0,8 1 2 0,-8 1 2 0,0-2 1 16,0 2 1-16,5-6 3 0,-5 5 4 0,0-5 1 0,8 0 0 0,-8 0-1 0,0 0-3 15,6 4 0-15,1-4 3 0,-7-4 1 0,6 4 2 0,2 0 2 0,-3-5-2 16,2 5 2-16,6-6-1 0,-6-4-4 0,0 5-1 0,6-4-4 0,-2-1 1 16,2 1 2-16,3 0 2 0,-5-7 3 0,1 1 0 0,2 1-1 0,-1-2 0 15,0-2 2-15,0 3 2 0,1-4 2 0,-2-2 1 0,1 3 2 0,1-3 5 0,-9-2 4 16,10 2 4-16,-9-3 4 0,-6 0 2 0,6 0 4 0,-6 0-1 0,0-7-1 16,0 3-1-16,0-2-2 0,0 6-4 0,-6-6-1 0,0 2-6 0,-1 2-7 0,-1 3-4 15,3-3-8-15,-2 3-9 0,-5 8-8 0,-3-5-9 0,1 6-10 0,4 0-4 16,-4-2-6-16,1 7-2 0,1 0-3 0,3 3-4 0,-3 0-2 0,1 3-6 15,-5-3-3-15,11 6-7 0,-3 0-5 0,2 0-2 0,1 0-3 0,-3 6 3 0,8-6 1 16,0 3 2-16,-5 3 1 0,5 0 2 0,0-6 2 0,0 4 6 0,0 1 4 16,5-1 9-16,-5 1 9 0,8-1 14 0,-8 2 13 0,5 0 13 0,1-6 9 0,7 9 13 15,-6-4 8-15,7-1 5 0,4 6 5 0,-4-5 4 0,6 4 2 0,-6-3 1 16,5 4 1-16,6-1 0 0,-6 0 0 0,8 6-2 0,-7-5-5 0,4 4-2 16,-3 2-4-16,-2-2-5 0,7 2-4 0,-5-1-1 0,-2 3-5 0,-6-3-3 15,0 1 0-15,0-3-5 0,0 1 0 0,-5 1-5 0,-3 6-1 0,1-8-3 16,-6 2 1-16,0 1-2 0,0-7-1 0,0 6 0 0,-6-1 0 0,1 2 1 0,-3-3-1 15,0 2-1-15,3-1 2 0,-8 2-1 0,7-3 1 0,-1-2-2 0,-6 4-2 16,6 0-2-16,0-6-2 0,2 5 0 0,-3-3-2 0,3-1-1 0,-3 4-3 0,2-4 0 16,6-1-2-16,-5 0 2 0,5 3-2 0,-7-8 3 0,7 1 1 0,0 4-1 15,0-5 2-15,0 2 1 0,0-1-1 0,0-1 2 0,0-4 1 0,0 5 1 16,0 2 2-16,7-7 3 0,-7 3 2 0,0-3 4 16,5 0 3-16,-5 0 0 0,6 6 1 0,2-6 1 0,-3 0 1 0,8 0 1 0,-6-6-2 0,5 6-2 0,3 0-2 15,-9 0-16-15,7-3-22 0,8 3-27 0,-10-7-32 0,1 7-39 0,2-5-41 0,4 5-73 16,-2-4-85-16,-3-1-100 0,6-5-100 0,-7 7-42 0,2-8-11 0,-1 1 9 15,6 0 19-15,-6-1 31 0,-5-2 40 0,5-1 44 16,-3-7 48-16,4 7 56 0,-7-6 56 0,1-4 74 0,4-1 78 0</inkml:trace>
  <inkml:trace contextRef="#ctx0" brushRef="#br0" timeOffset="-72382.66">27653 10528 3 0,'0'0'113'0,"0"-5"75"0,7-1 51 0,-7 2 42 0,0-2 35 0,5 1 34 0,-5-4 36 0,9 5 35 0,-9-6 35 0,0 5 33 0,5-4 32 0,-5 3-11 0,7 0-35 0,-7-3-78 15,0 5-106-15,6-5-47 0,-6 3-20 0,5 0-12 0,-5 3-10 0,0-3-11 16,0 6-16-16,8-6-18 0,-8 2-17 0,0 4-17 16,8-5-16-16,-8 5-16 0,0 0-16 0,0 0-18 0,5-5-15 0,-5 5-13 0,0 0-11 0,0 0-10 15,6 0-8-15,1 5-5 0,-7-5-4 0,6 5-1 0,2-1-3 0,-1 8-2 0,-2-9-1 16,1 9-1-16,2 1-2 0,-3 2 2 0,-5 0 2 0,8 4 3 0,-3 5 2 16,-5 0 1-16,8 1 2 0,-8 5 0 0,0 0 1 0,0-2 0 0,0 8-1 15,0-3 2-15,0 1 4 0,0-4 1 0,0 4 3 0,-8-4-2 0,8-2 0 0,0 2-1 16,0-2-1-16,0-2 1 0,0-7-1 0,0 6 1 0,0-7 0 0,0 2-2 15,0 0 2-15,0-6-2 0,0 1-2 0,0 1-2 0,0-2-2 0,8-4-3 16,-8 3-6-16,0-2-7 0,0-1-10 0,6-1-9 0,-6-3-6 0,5 3-11 0,-5-5-14 16,7 1-9-16,-7 1-11 0,8-3-9 0,-2-3-10 0,0 0-11 0,1 0-13 15,-2 0-14-15,-5 0-18 0,16-3-19 0,-11 3-17 0,1-11-45 0,6 7-51 16,-3-5-78-16,3-1-82 0,-6-1-28 0,7-4-1 0,-5 6 12 0,4-10 23 0,-5 3 29 16,-2-4 27-16,3 2 38 0,-1-2 39 0,-2-4 42 0,2 0 47 0,-7-6 58 0,0 0 65 15</inkml:trace>
  <inkml:trace contextRef="#ctx0" brushRef="#br0" timeOffset="-72203.54">27771 10355 0 0,'-14'-9'14'0,"2"4"135"0,4-5 95 0,-5 7 70 0,7-3 54 0,1 2 47 16,-3-1 37-16,8-1 34 0,0 3 31 0,8-4 27 0,-8 2 27 0,0 5 28 15,5-4 27-15,-5 4-90 0,0 0-160 0,0-5-99 0,6 5-71 0,-6 0-35 0,0 0-24 16,0-4-15-16,7 4-13 0,-7-6-10 0,6 6-9 16,-6-4-7-16,0 4-7 0,8-5-10 0,-1 5-8 0,-2-6-10 0,9 3-16 0,-9 3-15 0,8-7-13 31,1 2-18-31,-2 5-17 0,2-4-23 0,4 4-22 0,-2 0-26 0,2 0-29 15,-4 0-26-15,-2 4-30 0,0-4-42 0,8 5-48 0,-6 2-86 0,-1-4-103 0,-1 3-79 16,2-1-70-16,-1 5-16 0,0-6 13 0,-7 1 30 0,7-1 35 0,-5 1 44 16,4-5 45-16,-12 0 49 0,6 0 49 0,-1-5 57 0,-5 1 62 0,9-1 80 0,-9 1 85 15</inkml:trace>
  <inkml:trace contextRef="#ctx0" brushRef="#br0" timeOffset="-71456.33">28468 10830 0 0,'6'-6'13'0,"0"3"110"0,-6-3 64 0,7 2 48 0,-2-5 37 0,-5 4 36 0,8-5 31 0,-2-1 33 0,-6 1 31 0,0 1 28 15,0 0 29-15,0-1 19 0,0-1 16 0,0 1-76 16,0-4-128-16,0 4-70 0,0 1-40 0,0-1-24 0,0-1-17 0,-6 2-15 0,6 0-17 0,0-1-17 0,-8 1-18 16,3 3-16-16,5-4-15 0,-7 5-14 0,1 0-13 0,0 1-10 0,-2 0-10 15,1-2-7-15,2 0-5 0,-9 6-4 16,9 0-2-16,-10-3-5 0,9 3 1 0,-7 3-4 0,8-3 0 0,-9 0 0 0,7 6 0 0,1 0-1 0,1-2 1 0,-3 0-1 16,0 1 1-16,3 0-1 0,-2-1 1 0,7 2-3 0,-6 3-1 0,6-3-2 15,0 0 0-15,-5 3 4 0,5-5 3 0,0 5 5 0,0-3 3 0,0 3 1 16,0 3 5-16,0-9 2 0,0 7 5 0,0-1 4 0,5 2 3 0,-5-2 5 0,0 1 7 15,6 5 4-15,-6-6 6 0,7 1 4 0,-7 1 2 0,5 4 2 0,3-6 4 16,0 1 3-16,-3 4 3 0,8-4 2 0,-7 5-1 0,7-6 1 0,-6 6 0 16,5 1-3-16,-5-7-1 0,6 4-3 0,-7-2-1 0,7 4-6 0,-6-5-3 0,1-1-6 15,-2 6-3-15,0-6-3 0,1 0-6 0,-2-2 0 0,-5 2-3 0,8-4 2 16,-8 5 1-16,0-7 3 0,0 3 4 0,0 3 8 0,-8-3 1 0,8 0 4 16,-5 3-7-16,-2-3-12 0,7-3-21 0,-12 1-13 0,4 7-8 0,-4-7-9 0,-2 1-8 15,1 2-15-15,0-4-21 0,0 3-23 0,-6-6-29 0,6 5-32 0,0-5-31 16,0 0-33-16,0 0-29 0,-1 0-16 0,7-5-3 0,-4 5-9 0,3-6-7 0,8 6-8 15,-5-3-11-15,5-4-10 0,0 2-11 0,0 1 8 0,0-1 17 0,5-1 28 16,3-1 31-16,-2 1 35 0,-1-3 37 0,2-3 31 0,7 3 28 0,4-6 25 0,-2 6 22 0,-5-7 26 16,10 2 43-16</inkml:trace>
  <inkml:trace contextRef="#ctx0" brushRef="#br0" timeOffset="-70741.44">28779 10748 0 0,'6'5'3'0,"2"-5"113"0,-1 0 74 0,-7 0 53 0,0 0 42 15,0 0 40-15,0 0 36 0,0-5 34 16,5-1 33-16,-5 2 27 0,-5-2 28 0,5 1 24 0,0 5 24 0,0 0-78 0,0 0-137 0,-7-4-73 0,7 4-44 0,0 0-25 15,-8 0-14-15,8 0-18 0,0 0-14 0,-6 0-19 0,6 0-15 0,-6 0-13 16,6 0-10-16,-7 4-12 0,7-4-9 0,-5 5-9 0,5 1-10 0,0-6-11 16,-8 4-8-16,8 2-8 0,-6 3-8 0,6-5-4 0,0 1-3 0,-7 5-1 15,7-5 0-15,0 4 0 0,0 3 3 0,-6-8 0 0,6 5 1 0,0 0-2 0,0 2 1 32,0-7-2-32,0 8-3 0,0-3 0 0,0 0-4 0,0-5 1 0,0 7-3 0,0-7 2 15,6 8-3-15,-6-9 1 0,0 3 0 0,7-1 4 0,-1-1-1 0,2-4 4 16,-8 4 4-16,12-4 2 0,-6 0 2 0,0 6 4 0,9-6 2 0,-10-6 5 15,9 6 3-15,-1-4 3 0,0 4 4 0,0-4 0 0,0-1 2 0,6-1 1 16,-5-4 0-16,-2 1 1 0,1-2 2 0,1 2 1 0,-2 0 4 0,2-1 2 16,-8-5 4-16,6 6 0 0,-4-6 2 0,-2-1 1 0,1 2 1 0,-1-1 2 0,-1-4-1 15,-5 4 1-15,0-4-1 0,0 1-1 0,0-3 1 0,0 6-4 0,-5-4-4 16,5 4-4-16,-6 0-5 0,-1 2-4 0,1-2-10 0,-2 4-4 0,3 1-8 0,-8 1-9 16,7 3-6-16,-2 3-10 0,1-3-5 0,-6 6-9 0,7 0-8 0,-7 6-3 15,8-3-1-15,-2 7-1 0,-7 1-2 0,8-2 1 0,-1 6 2 0,1-1-3 16,-7 0-1-16,6 7 2 0,1-2 9 0,-2 1 2 0,3 5 4 0,-3-1 5 0,3-5 5 15,0 5 4-15,5-3 0 0,-9-2 2 0,9 5 0 0,0-3 2 0,0-3 2 16,0-3 5-16,0 4 4 0,0-4 2 0,0 0 0 0,0 0 0 0,9 0 5 0,-4-6 0 16,0 5 2-16,-5-3 2 0,13-1 2 0,-5-1 4 0,-2 0 3 0,7 0 3 15,0-3 6-15,0-1 1 0,1-1 5 0,6 2 1 0,-9-6 1 0,9 0 4 16,7 0 0-16,-8 0 1 0,-1-6 1 0,10 2-1 0,-1-1 0 0,-8-4 0 16,6-1-1-16,2 1-3 0,-8-3-1 0,7 3-1 0,-8-6-4 0,3 2 4 15,-2-2-1-15,1 4 4 0,0-8-1 0,-8 4 7 0,2 0 6 0,-1 0 6 16,0-3 3-16,-7 2 2 0,1-2 1 0,-2-1 3 0,4-2 2 0,-9 1 3 0,5-3 2 15,-5 2 0-15,0 3 0 0,0-3 0 0,-5 2-2 0,5 1-9 16,-9 3-8-16,9-1-8 0,-5 2-5 0,-2 4-8 0,1 1-7 0,1 3-10 0,-3-3-10 0,0 9-8 16,3 0-9-16,-1 0-4 0,-7 0-7 0,6 4-4 0,-1 7-3 0,-4-2-2 15,5 1 1-15,2 4-1 0,-8 2 1 0,5 3 5 0,2-1 0 0,1 3 8 16,-2 3 5-16,-2-5 4 0,4 7 6 0,5-7 4 0,-7 6 3 0,7-7 0 0,0 2 3 16,-6 0 2-16,6-2 1 0,0 2 1 0,6-4 2 0,-6 3 3 0,0-5 1 15,7 7 2-15,-7-8 2 0,5 2 2 0,4 1 3 0,-2-2 1 0,-2-1-1 0,1 2 6 16,2-3 1-16,-3 3 4 0,3-2 2 0,-3-4 2 0,9 6 2 0,-9 0 2 15,3-5-2-15,-1 4-1 0,-2-4-1 0,3 1 0 0,-2 2-6 0,-1-3 1 16,3 1-2-16,-8 4 0 0,8-6-5 0,-8 1-2 0,5 4-5 0,-5-4-3 16,0 5-2-16,0-5-2 0,0 4 0 0,0-4-1 0,0 5 0 0,0 0 1 0,0-2-2 15,0 2 0-15,-5 0-2 0,5 4 1 0,0-4-2 0,-8 5-8 0,8-5-15 16,-8 4-19-16,8-4-19 0,-5 0-20 0,-1-2-20 0,6 2-25 0,-8-6-24 0,3 3-43 16,-2-3-53-16,-1 0-82 0,3 1-94 0,-2-1-72 0,0-4-62 0,2 6-12 15,-8-6 16-15,5-1 26 0,2 1 35 0,1-5 36 0,-11 0 39 0,11 0 43 0,5 0 44 0,-7-5 60 16,1-4 60-16,6 5 76 0,0-8 84 0</inkml:trace>
  <inkml:trace contextRef="#ctx0" brushRef="#br0" timeOffset="-69881.98">29724 10914 49 0,'-5'-5'110'0,"5"-1"26"0,0 3 16 0,-7-4 20 0,7-2 19 0,-9 4 24 0,9-1 26 0,-5 2 24 0,5-5 23 0,-7 4 26 0,7 1 22 15,-6-8-44-15,1 8-89 0,-4-7-35 0,9 8-5 0,-7-7 6 0,2 5 14 16,-1 1 4-16,-1-8 4 0,1 9-7 0,-2-8-9 0,8 7-4 16,-5-2-5-16,5 1-2 0,-7 1-4 0,7 0 3 0,-6-1 0 0,6-1 2 0,0 2-2 0,0-2-6 15,0 6-5-15,0-5-5 0,0 5-6 0,0-4-7 0,0 4-6 0,0 0-7 16,0 0-7-16,0-6-10 0,0 6-9 0,0-5-13 0,0 5-12 0,6 0-12 16,-6 0-11-16,0 0-9 0,0-4-10 0,0 4-7 0,0 0-7 0,0 0-3 0,7 0-6 15,-2 0-7 1,-5 4-3-16,8-4-4 0,-2 5-1 0,-6 1-2 0,7 3-4 0,-1-3 2 0,-1 4-1 0,2 3 1 0,2-2 4 0,-4 4 1 0,1 0 1 15,-6 4-1 1,7-5 2-16,-7 6 0 0,0-2-2 0,0 2-2 0,0 1-3 0,0-2-4 0,0 0 0 0,0 1-4 0,-7-1-1 0,7 2-3 0,0-2-4 0,-6-5-3 16,6 2-2-16,-5-1-4 0,5-2-2 0,0-4-3 0,-9 6-6 0,9-4 4 15,0-7 3-15,0 6 4 0,-7-5 3 0,7-1 7 0,0 1 6 0,0 1 11 0,0-6 9 32,0 4 15-32,0-4 9 0,0 0 10 0,0 0 4 0,0 0 6 0,0 0 7 15,0 0 4-15,-5-4 0 0,5-2 1 0,0 1 1 0,-6 1-3 0,6-1-2 0,0 1-4 16,0-6-7-16,0-1-6 0,0 1-8 0,0 1-4 0,0-2 1 0,0-2 1 15,0 4 0-15,0-7 1 0,0 2-1 0,0-1-2 0,0-1-1 0,6-2-4 16,-6 3 2-16,5-4-6 0,-5-1 1 0,7 6-6 0,2-7-2 0,-4 1-5 0,1 7-6 16,1-8-4-16,-7 6-6 0,5 2-4 0,4-1-5 0,-2-2-3 0,-2 7-2 15,1-2-5-15,0 7 1 0,-6 0-2 0,7-1-2 0,1 5 1 0,-3 0-1 16,2 0 2-16,0 5 1 0,-2-1 3 0,2 5 1 0,1 1 0 0,-3 1-1 0,2 4-4 16,0-2-6-16,-2 7-12 0,3-4-15 0,0 2-14 0,-8 1-16 15,5 7-17-15,1-7-19 0,1 6-23 0,-7-7-25 0,5 6-22 0,4-3-20 0,-9-2-17 16,5 6-16-16,2-7-12 0,-1-3-13 0,-6 6-4 0,13-6-1 0,-13-2 5 15,8-2 6-15,-3 4 13 0,2-11 12 0,0 5 22 0,6-3 26 0,-6-2 23 0,-2-4 22 16,2 5 15-16,0-5 8 0,-7 0 28 0,5-5 36 0,3 5 37 0,-3-4 42 0,3-5 28 16,-2 3 23-16,-6-3 25 0,7-1 25 0,-1-1 19 0,-6 2 21 0,0-5 16 15,7 0 14-15,-7-2 25 0,6 1 29 0,-6 1 12 0,0-6 4 0,0 6-11 16,7-5-13-16,-7-2-8 0,0 2-2 0,0-1-4 0,0-4-6 0,0-1-8 0,0 6-10 16,0-5-8-16,0-1-7 0,0 1-5 0,0 0-2 0,0-2-6 0,0 7-12 15,0 0-7-15,0 4-5 0,0 0-10 0,0 0-8 0,0 6-14 0,0 3-20 16,0 2-14-16,0 4-15 0,0 0-15 0,0 0-16 0,0 0-13 0,0 0-13 0,0 0-8 15,0 0-8-15,0 4-7 0,0 7-4 0,0-1-4 0,0-1-1 0,6 6 3 16,-6 0 6-16,0 0 7 0,0 4 8 0,5-4 7 0,-5 3 6 0,0 3 4 16,0-2 1-16,9 2 0 0,-9-3 0 0,0-3-2 0,0 4 2 0,0-4 0 0,0 4 0 15,0-4-1-15,7 0 1 0,-7-6-1 0,0 6-1 0,0 1 1 0,5-7 0 16,-5 0 2-16,8 0 0 0,-8 2 2 0,5-1 0 0,-5 0 1 0,6-5-2 0,-6 1 3 16,8 1 3-16,-3-7 4 0,2 6 9 0,-7-1 5 0,6-5 5 0,2 4 5 15,-2-4 7-15,1 0 6 0,-2-4 7 0,4 4 4 0,-4-5 6 0,0-1 3 16,3-1 5-16,-1 1 1 0,-1 1 2 0,2-5-6 0,-3 0-5 0,-5-1-4 15,5-2-8-15,3-1-5 0,-8 4-7 0,6-5-8 16,-6 0-10-16,7-4-7 0,-7 4-6 0,0-4-8 0,6 5-11 0,-6-2-6 0,0 1-6 0,0 1-7 0,0-2-11 16,0 1-8-16,0 6-9 0,0 5-14 0,0-5-17 0,0 4-22 0,0 5-25 15,0-7-32-15,0 7-31 0,0 0-31 0,0 0-22 0,0 0-21 0,0 0-21 0,0 0-32 16,0 12-38-16,0-8-47 0,0 1-53 0,0 5-35 0,7-1-29 0,-7 0 11 16,6 3 27-16,-6-3 39 0,8 0 43 0,-3 1 42 0,-5-1 41 0,8 3 38 0,-8-9 39 0,5 8 47 15,3-7 50-15,-2 0 55 0,-6 2 72 0</inkml:trace>
  <inkml:trace contextRef="#ctx0" brushRef="#br0" timeOffset="-69181.8">30362 10948 59 0,'0'4'166'0,"0"-4"65"0,0 0 50 0,0 0 42 0,7-4 41 0,-7-7 39 0,0 7 38 0,0-1 38 0,0-5 36 16,0 6 34-16,0-7 34 0,0 8-44 0,0-9-92 0,0 3-83 15,0-1-84-15,0 5-42 0,6-8-22 0,-6 1-18 0,0 3-19 0,0 0-18 0,0-6-21 16,5 6-19-16,-5-1-17 0,8-5-16 0,-8 4-15 0,8 3-14 0,-8-3-12 16,5 1-9-16,1 5-13 0,-6 1-4 0,8-2-11 0,-8 1-2 0,5 1-4 0,-5 4-4 15,8 0-2-15,-1 0-2 0,-7 4-2 0,5 1 1 0,-5 1-3 0,7-2-1 16,-7 7 0-16,7-1-1 0,-7 3-2 0,5 2 1 0,-5-1 1 0,8 2 1 15,-8 2-3-15,0 3 2 0,0-2-2 0,0 1 0 0,0 5-6 0,0-6-1 0,0 5-4 16,0-4-2-16,-8-1 1 0,8 6 0 0,0-7 0 0,-5 3-4 0,5 0 0 16,0-8-3-16,-7 8 0 0,7-7-1 0,0 0-2 0,0-5 4 0,0 6 1 0,0-4 2 15,-7-7 3-15,7 5 4 16,0-3-2-16,0-2 7 0,0-4 5 0,7 5 8 0,-7-5 11 0,0 0 8 16,0 0 13-16,0 0 6 0,0 0 5 0,0 0 1 0,0 0 4 0,0-5 1 0,0 1 0 0,0-2 0 0,7 3 0 0,-7-3-3 15,0-3-3-15,0 3-5 0,0-4-8 0,0 1-10 0,5 0-5 0,-5-6-6 16,0 6-3-16,0-3-1 0,0-3-2 0,8 2-2 0,-8-2 0 0,0 0-2 0,5 0-1 15,-5 2-2-15,8-2-1 0,-8 0 0 0,0 0-1 0,6 0-4 0,-1 0-2 16,-5 0 0-16,7 2-5 0,-7 4 0 0,9-7-3 0,-4 5 2 16,-5 2-4-16,7 0 1 0,-1-1-3 0,-6 4 2 0,5-3-3 0,4 3-2 0,-9 3 0 0,7-3 1 15,-2 2-1-15,1 4 1 0,-6-5 4 0,7 5 3 0,-1-4-1 0,2 4 3 16,-1 0 0-16,-7 0 2 0,5 0 3 0,1 0 0 0,2 4 3 0,-3-4 3 0,3 0 1 16,-8 5 2-16,5-1 0 0,3 2 1 0,-2-3 0 0,-6 3 1 0,5-1 1 31,-5-1-1-31,8 8 3 0,-8-8-1 0,7 5 0 0,-7-4 1 0,0 5-1 15,6-1 1-15,-6 3 0 0,8-3 1 0,-8 4 0 0,0-2 0 0,0-2-1 0,5 1 2 16,-5 5-1-16,0-6 0 0,0 1 0 0,5 4 1 0,-5-2-2 0,0-3 0 16,0 4 0-16,0-2 1 0,0-1-1 0,0 0 1 0,0-5-1 0,0 4 1 15,0 1 1-15,0-5 0 0,0-1 0 0,0 1 0 0,0-5 1 0,0 7 3 16,0-7 4-16,0 0 1 0,0 0 6 0,0 0 4 0,0 0 8 0,0 0 8 0,0 0 7 16,0 0 6-16,0 0 10 0,0 0 0 0,0 0 1 0,0 0-1 0,0-7-2 15,0 7-2-15,0-5-3 0,0 1-4 0,8-7-4 0,-8 7-6 0,0-5-10 16,0 4-7-16,6-5-10 0,-6 0-8 0,7-4-8 0,-7 4-1 0,0-4-2 0,6 4 1 15,1-5 1-15,0 0-1 0,-7 0 0 0,7 0 0 0,-2 0 2 0,2 2-1 16,-1-8-2-16,0 6-1 0,2 2-2 0,-1-2-3 0,-2 0-3 0,3 0-6 16,-2 2-1-16,-1-2-3 0,3 4 0 0,-3 1 1 0,2 5-5 0,0 1 1 0,-7 0-2 15,7-1-2-15,-7 5 1 0,6 0 0 0,-6 0 5 0,7 5 4 0,-1-1 3 16,-6 5 6-16,7 1 0 0,-7 1 3 0,6 4-1 0,-6-2 3 0,7 2 0 0,-7 6 2 16,0-3 0-16,6-3 4 0,-6 4 0 0,0 6 1 0,0-5 0 0,0-1 1 15,0 5-3-15,0-3-2 0,0 1-3 0,0-1-6 0,0 0-7 0,0-3-11 16,0 1-12-16,0-4-16 0,0 0-17 0,8 0-21 0,-8 0-19 0,0-5-23 0,0-1-22 15,0-5-28-15,0 7-27 0,0-8-30 0,-8-3-25 0,8 0-55 0,0 0-67 16,0 0-59-16,0 0-52 0,0 0-9 0,0 0 16 0,0 0 25 0,0-3 32 0,-6-3 37 16,6-3 37-16,0 0 41 0,-7-6 43 0,7-1 44 0,0 2 47 0,0-5 61 0,0-2 74 15</inkml:trace>
  <inkml:trace contextRef="#ctx0" brushRef="#br0" timeOffset="-68753.22">30838 10571 0 0,'0'-9'50'0,"0"3"121"0,0-3 66 0,0 0 47 0,0-1 37 0,0 5 30 0,0-5 31 0,0 4 28 0,0-3 29 0,6 4 29 0,-6-5 30 16,0 6 15-16,0-1 8 0,0 5-89 0,0 0-146 0,0-6-71 0,0 6-32 0,0 0-16 16,0-3-7-16,0 3-8 0,0 0-7 0,0-6-9 0,0 6-11 0,0 0-11 15,0 0-17-15,0 0-14 0,0 0-16 0,0 0-13 0,0 0-16 0,0 0-11 16,0 0-7-16,0 0-6 0,0 0-3 0,0 0-1 0,0 0-1 0,0 0-2 0,7 0 1 16,-7-6 1-16,0 6 0 0,6-4-2 0,-6 4 2 0,7-5-1 15,-1 5 0-15,2-4 1 0,5 4-1 16,-8-5 1-16,9 1-2 0,-2 4 1 0,1-6 1 0,1 6-2 0,-1-6 5 0,0 6-1 0,-2 0-1 0,5 0 3 0,-11 0 1 15,8 0-1-15,0 0-1 0,-5 0 1 16,-3 0-2-16,9 6-2 0,-9-6 0 0,3 6-2 0,-8-6-4 0,7 4-3 0,-2 1-3 0,-5-1-2 0,7 1-1 0,-7-1 1 16,0 8 0-16,0-9 0 0,0 8 0 0,0-1 0 0,0 3 1 0,0 2 2 15,0 0-1-15,0 0 2 0,0 0 0 0,0 3 1 0,0 2 0 0,-7 6 1 16,7-7-2-16,0-1 1 0,-5 9-2 0,5-5 2 0,0 4-2 0,-7-7-1 0,7 5 2 16,0 1-2-16,0-1 1 0,0 1 1 0,0-1 1 0,7 0 1 0,-7 1 0 15,0-5 0-15,5 4-1 0,2 1 0 0,-7-1-1 0,5 0 1 0,2 1 1 16,-7-6-1-16,8 5 0 0,-3-3-1 0,-5 3 0 0,8-5 0 0,-8-4 1 0,6 3-2 15,-6-2 1-15,0-7 0 0,0 6 3 0,0-6 0 0,0 3 1 0,-6-3 1 16,6-5-1-16,-8 7-6 0,3-7-4 0,-10 1-9 0,3-1-8 0,0 2-5 16,-1 0-9-16,-6-3-7 0,3 3-10 0,-2-6-13 0,-3 3-16 0,3-3-22 0,-1 6-21 15,0-6-27-15,-1 0-28 0,1 6-25 0,6-6-28 0,-8 0-42 0,8 4-51 16,0-4-60-16,7 5-61 0,-8-1-40 0,7-4-28 0,2 5 6 0,-3 1 19 0,3-6 32 16,-1 4 34-16,-2-4 42 0,3 0 43 0,5 0 45 0,0 0 46 0,-7-4 57 0,7 4 58 15,0-6 60-15,0 1 71 0</inkml:trace>
  <inkml:trace contextRef="#ctx0" brushRef="#br0" timeOffset="-68482.42">31555 10821 0 0,'-14'3'19'0,"1"-3"135"0,5 0 74 0,-5-3 49 0,3 3 35 0,-4-6 32 0,1 2 29 0,6-1 24 0,0 1 21 0,0-1 18 0,7-2 16 31,-5 7 20-31,5-3 20 0,0 3-98 0,0 0-163 0,0 0-80 0,0 0-35 16,-7 0-12-16,7 0-4 0,0 0-6 0,0 0-3 0,0 0-7 0,0 0-2 0,0 0-4 16,0 0-2-16,7 0-8 0,-7 0-9 0,0-6-11 0,0 6-16 0,5 0-10 15,-5 0-8-15,7 0-4 0,-7 0-4 0,7 0-1 0,0 0-3 0,-1 0 1 16,1 0-1-16,7 0 2 0,-4 0-2 0,11 0-4 0,-8 0-9 0,6 6-14 16,-6-6-20-16,8 3-29 0,-3-3-36 0,1 7-44 0,-3-2-47 0,-5-1-93 0,10 1-111 15,-14 5-66-15,4-7-36 0,2 8-9 0,-5-7 7 0,-3 2 20 0,8 0 27 0,-13-2 34 16,6 1 41-16,-6-1 45 0,0-4 48 0,0 0 56 0,0 5 57 0,-6-5 82 0,0 4 91 15</inkml:trace>
  <inkml:trace contextRef="#ctx0" brushRef="#br0" timeOffset="-68324.39">31378 11065 82 0,'-5'14'208'0,"-3"-4"81"0,8-1 60 0,-8 3 39 16,8-9 23-16,0 3 16 0,0-1 11 0,0-5 20 0,0 4 20 0,8 2 24 0,-8-6 22 16,0 0-58-16,8 4-101 0,-8-4-106 0,5 0-111 0,-5 5-49 0,8-5-22 0,-3 4 0 15,0-4 11-15,4 0 8 0,-4 5 13 0,2-5-1 0,7 0-6 0,-1 6-7 16,-1-6-9-16,2 0-14 0,-1 0-14 0,1 0-31 0,-4 4-33 0,11-4-33 15,-8 0-31-15,6 0-30 0,-6 0-33 0,1 0-35 0,6 0-44 0,-7 0-94 0,-2 0-118 16,5 0-76-16,-5-4-51 0,1 4-10 0,4-6 5 0,-5 1 25 0,2 1 32 0,-5-1 39 16,4-5 39-16,0 1 46 0,-5 0 47 0,6-7 55 0,-6 1 60 0,0 1 83 0,-2-2 100 15</inkml:trace>
  <inkml:trace contextRef="#ctx0" brushRef="#br0" timeOffset="-67781.9">32010 10986 0 0,'0'-4'5'0,"0"-2"117"0,0 2 72 0,0-1 50 0,-8 1 38 0,8-7 39 0,0 7 37 0,0-7 34 0,0 7 35 0,0-1 31 0,0-5 32 0,0 6 28 0,0-1 26 0,0-1-80 0,0 6-143 16,0-3-77-16,0-4-39 0,0 2-23 0,0 1-15 0,0-1-15 0,0 5-17 0,8-6-17 15,-8 2-15-15,0 4-17 0,0-5-12 0,8 1-12 0,-8 4-11 16,5-5-11-16,-5 1-9 0,8 4-11 0,-8-6-8 0,5 0-5 0,-5 2-6 0,5 4-6 0,4-5-3 15,-4 5-4-15,8-6-2 0,-5 6-6 0,5-3-1 0,-8 3-14 0,9 0-15 16,-1 0-19-16,-8 0-15 0,11 0-19 0,-6 0-19 0,3 3-28 0,1-3-30 16,-7 6-40-16,7-6-47 0,-9 5-85 0,8-1-103 0,1 2-48 0,-9 0-23 0,10-2 10 15,-10 1 23-15,2-5 31 0,0 4 32 0,-2 1 39 0,2-5 38 0,2 4 44 0,-9-4 48 0,0 0 54 16,0 0 58-16</inkml:trace>
  <inkml:trace contextRef="#ctx0" brushRef="#br0" timeOffset="-67626.26">31951 11124 0 0,'-12'14'24'0,"4"0"144"0,3 2 85 0,-3-7 58 0,2 0 40 0,1-3 27 16,5 3 18-16,0-9 17 0,5 6 14 0,1-6 19 0,-6 0 18 0,8 0 18 0,-8 0 20 16,0 3-108-16,0-3-175 0,0 0-96 0,5 0-51 0,-5 0-21 0,0 6-6 0,8-6 7 15,-8 0 10-15,0 6 6 16,5-6 3-16,2 0-2 0,0 0-1 0,0 0-8 16,-1 0-5-16,1 0-19 0,6 0-20 0,-7 0-31 0,7 0-28 0,0 0-37 0,0 0-38 15,1 0-41-15,-2 0-47 0,2 0-101 0,4-6-129 0,-4 6-54 0,4 0-19 0,-2-6-1 16,2 3 14-16,-5-3 22 0,6 1 31 0,-6-5 37 0,7 1 39 0,-1-6 47 15,-6 0 49-15,6 2 55 0,-3-8 59 0</inkml:trace>
  <inkml:trace contextRef="#ctx0" brushRef="#br0" timeOffset="-67055.55">32545 10674 0 0,'0'0'38'0,"0"0"154"16,0 0 85-16,-9 0 59 0,9-5 43 0,0 5 34 0,0-6 28 0,0 2 22 15,0-1 24-15,0-4 19 0,0 5 20 0,0 4 20 0,0 0 21 0,0 0-123 0,0 0-204 16,0 0-103-16,0 0-53 0,0 0-27 0,0 0-11 0,0 0-2 0,0 0-1 0,0 0 4 15,0 4 4-15,9 1 0 0,-9-1 0 0,0 5-2 0,0-3-3 0,7 9-6 16,-7-6-4-16,0 6-3 0,0 0-5 0,5 0-1 0,-5 0-1 0,0-2-4 0,0 2-4 16,6 6-4-16,-6-8-2 0,0 7-4 0,0-4-3 0,0 2-1 0,0 1-2 15,0-4-1-15,0 4-1 0,0-4 0 0,0 6-2 0,0-3-1 0,0-3 1 0,0 6-1 16,0-8 0-16,0 7-7 0,0-4-9 0,8-1-12 0,-8-2-10 0,0 1-9 0,0 2-8 16,0-7-6-16,0 1-5 0,5-1 0 0,-5 2-1 0,0-7 3 0,0 2 3 15,0-1 4-15,0-5 7 0,0 4 12 0,0-4 15 0,0 0 14 0,0 0 13 0,0 0 11 16,-5 0 5-16,-3-4 8 0,8-1 2 0,0-1 3 0,-6 2 0 0,6-2 2 15,-5-3-1-15,5 0 0 0,0-1-2 0,-7-1-2 0,7-4-1 0,-9 6 1 0,9-4 5 16,-5-2 5-16,5-1 3 0,-7 2 6 0,7-1 4 0,-6-4 6 0,6 4 4 0,0-4 3 16,0 4 0-16,-5-5 1 0,5 1-5 0,0-2-2 0,0 6-5 0,5-3-4 15,-5-2-8-15,0 0-5 0,6 7-1 0,-6-8-5 16,0 6-4-16,7 2-8 0,-7-2-6 0,0 4-7 0,5 1-4 0,-5 1-4 0,0 0-2 16,9 3-4-16,-9 3-5 0,0 3-3 0,0 0-1 0,0 0-4 0,0 3-1 15,7-3-1-15,-7 6-3 0,5 3 3 0,-5-5 4 0,6 11 2 0,-6-4 2 0,8 4 3 0,-3-2 0 0,-5 8 3 16,8-2 6-16,-3-4 2 0,2 3 2 0,-7 3 1 0,7-2 1 0,-7 5 2 0,5-9 0 15,3 9 1-15,-8-3 0 0,7-2 0 0,-2-1-2 0,-5-2 1 0,9 2-1 0,-4 3 1 16,0-6-1-16,3 4 3 0,-3-5 0 0,-5 2 2 0,8-1 3 0,-2-6-2 16,1 0 0-16,-1 1-2 0,7 1 3 0,-6-7 2 0,-1 2 2 0,-1-3 2 0,4-3 8 15,-2 6 6-15,-2-6 8 0,3 0 9 0,-3 0 6 0,1-6 3 0,2 3 6 0,-3-3 2 16,2 2 6-16,0-1 1 0,0-5-1 0,-1-1 1 0,1 2 2 0,-7-1-1 16,5-5-4-16,4 0-10 0,-9 0-10 0,5 2-10 0,-5-8-5 0,0 6-13 15,0-3-5-15,0-1-6 0,7-2-7 0,-7 3-3 0,0-7-7 0,-7 6-9 0,7-7-6 16,0 7-8-16,0 1-8 0,0-9-8 0,0 9-7 0,0-1-3 0,0-2-3 15,0 3-5-15,0-3-8 0,-5 6-13 0,5 2-17 0,0 4-13 0,0-3-15 0,0 3-21 0,0 3-25 16,0 2-28-16,0 4-33 0,0 0-26 0,0 0-23 0,-9 0-47 0,9 4-50 0,0 2-65 16,-5 3-72-16,5 3-17 0,0-9 8 0,-7 12 23 0,7-6 33 0,0 1 38 0,-6 1 43 15,6-1 49-15,0-1 48 0,0-5 48 0,0 1 43 0,-7 1 55 0,7-6 59 0</inkml:trace>
  <inkml:trace contextRef="#ctx0" brushRef="#br0" timeOffset="-66689.48">32960 10797 0 0,'8'0'20'0,"-8"0"136"0,6-7 78 0,-6 7 56 0,0-3 43 0,0-8 42 0,7 7 41 0,-7-7 39 0,0 3 37 0,0-7 35 0,6 4 34 0,-6 1 33 0,0-4 30 0,5 4-98 0,-5 1-166 0,8-1-89 0,-8-5-43 0,0 6-24 0,8 0-11 0,-8-3-21 0,0 9-22 16,5-9-21-16,-5 8-18 0,6-1-21 0,-6 0-19 0,0 1-15 0,0 4-15 0,0 0-16 15,0 0-16-15,0 0-13 0,0 0-9 0,0 0-9 0,0 0-6 0,0 0-3 0,0 4 2 16,0 1 3-16,0 4 3 0,0 3 4 0,-6-3 4 0,6 6 1 0,0-2-1 0,0 2 3 16,-5 6 3-16,5-3 3 0,-8 3 5 0,8-2 1 0,-8 5 0 0,3-3 0 15,5-2-3-15,-6-1 1 0,-1 3-4 0,1-2-1 0,6 5-1 0,-8-9 2 0,1 4 5 16,2 2 1-16,5-3-3 0,-6-3-1 0,6 6-1 0,0-8 0 0,0 2 3 0,0 0-1 15,0 0 0-15,0-2 2 0,0 2 2 0,6-3 3 0,-1 2 3 0,-5-4-2 16,7-1 0-16,1-5 0 0,-2 7 4 0,7-7 0 0,-8 7 3 0,3-7 4 0,0 2 0 16,3-3 6-16,-4-3 1 0,7 6 0 0,-7-6-4 0,-2 0-1 0,7 0-2 0,-5 0 2 15,1 0-1-15,4 0 2 0,-5 0 0 0,-2 0 3 16,3-6 0-16,-1 6 0 0,-1-3-2 0,0 3-2 0,1-6-2 0,-2 2 0 0,-5-1 2 0,8-1 2 0,0 2-4 16,-8-2-4-16,5 1-3 15,-5 1-12-15,0-1-10 0,6 1-12 0,-6-2-15 0,0-3-14 0,0 3-13 0,0 6-13 0,0-3-15 0,0-4-17 0,0 2-22 0,-6 5-24 0,6 0-22 16,0-4-23-16,0 4-26 0,-5 0-20 0,5 0-15 0,0 0-12 0,0 4-13 0,0-4-17 15,-8 0-23-15,8 5-30 0,0 2-32 0,0-4-34 0,-8 3-29 0,8-1 4 0,0-1 22 16,0 2 33-16,0-2 35 0,0 5 37 0,-5-9 35 0,5 5 35 0,0-5 36 0,0 10 38 16,0-10 42-16,0 6 47 0,0-6 64 0</inkml:trace>
  <inkml:trace contextRef="#ctx0" brushRef="#br0" timeOffset="-66275.83">33253 10727 47 0,'0'0'86'0,"0"0"27"0,0 0 27 0,0 0 27 0,-5 5 29 0,5-5 24 0,0 0 26 0,0 0 20 0,0 0 17 0,0 0 4 0,0 0-4 0,0 0-25 16,0 0-31-16,0 0-17 0,0 0-8 0,0 0-8 0,0 0-6 0,0 0-8 0,0 0-7 15,0 0-2-15,0 0-2 0,0 0 4 0,0 0 6 0,0 0 6 0,0 0 2 0,0 0 2 16,0 0-2-16,0 0-3 0,0 0-5 0,0 0-3 0,0 0-5 0,0 0-9 0,5-5-11 16,-5 5-10-16,0 0-7 0,0 0-9 0,0 0-14 0,0 0-13 0,0 0-18 15,0 0-12-15,0 0-15 0,0 0-10 0,0 0-14 0,0 0-9 0,0 0-11 0,0 0-7 16,0 0-6-16,0 0-6 0,0 5-9 0,0 1-3 0,0-2-2 0,0 7-1 0,0-3 6 15,-5-3-3-15,5 10 2 0,0-6 1 0,0 7 4 0,0-1 5 0,0-1 4 0,0 2 1 16,0-3 1-16,-7 2 4 0,7 6 2 0,0-7 1 0,0 0-3 0,0 6 0 16,-7-5 0-16,7-2-4 0,0 8-5 0,-5-6-9 0,5-2-19 0,0 2-17 0,0 0-21 15,0 0-21-15,-7-2-24 0,7 2-26 0,0 0-31 0,0 0-31 0,-9-5-34 0,9-1-62 16,0 2-72-16,-5-1-76 0,5-1-70 0,-6-3-18 0,6 3 10 0,-7-5 24 0,2 1 31 16,-4 1 36-16,4-3 40 0,-2-3 42 0,1 0 43 0,1 0 48 0,-3-3 49 15,0-3 64-15,3 1 69 0</inkml:trace>
  <inkml:trace contextRef="#ctx0" brushRef="#br0" timeOffset="-65879.28">33384 10830 0 0,'8'-6'2'0,"-3"3"101"0,2 3 66 0,0-10 47 0,-7 5 40 0,5 1 40 0,2-8 41 15,-7 9 38-15,6-3 37 0,-6-3 32 0,0 3 32 0,0 1 27 0,0 1 26 0,8 0-68 16,-8 4-121-16,0-5-61 0,0-1-30 0,0 6-20 0,0-4-17 0,0 4-18 0,0-6-24 15,0 6-18-15,0 0-19 0,0 0-14 0,0 0-14 0,0-5-14 0,0 5-11 0,0 0-15 16,0 0-12-16,0 0-15 0,0 0-14 0,0 0-13 0,0 0-11 0,0 0-9 0,0 0-3 16,-8 5-7-16,8-5-4 0,0 6-3 0,0-6 1 0,-6 4 1 0,6 7 0 0,0-7 3 15,-7 5 1-15,7 1 5 0,0 1 2 0,-5-1 6 0,5-1 4 0,0 0 5 0,-7 6 0 16,7-6 2-16,-7 7 2 0,7-7-1 16,-5 6 0-16,5-6-1 0,-8 6-3 0,8 0 2 0,0-5-1 0,-7-1 1 0,7 6-2 0,0 0 1 0,0-6 0 0,0 1 0 0,0 4 2 15,0-2-3-15,0-3 0 0,0 1 1 0,7-1 0 0,-7 0 1 0,0 3-1 0,8-3 2 16,-8 0 1-16,0 1 0 0,5-5 0 0,-5 4 1 0,0-2 0 0,7-4 1 0,-7 3-1 15,7-1 1-15,-7-1 3 0,5 2 2 0,-5-6 0 16,0 4 2-16,7-4 5 0,-7 0 2 0,6 0 3 0,2 0 3 0,-8 0 0 0,6 0 4 0,1 0-2 0,-2 0-2 0,4 0 2 16,-4-4-1-16,0 4-4 0,3-6-1 0,-3 6-3 0,-5-4-4 15,8-1-4-15,0 5-4 0,-3-6-5 0,1 3-10 0,1 3-11 0,-1-7-17 0,1 2-17 0,-1 1-24 0,1-1-24 16,-1-1-26-16,2 2-32 0,-3 1-37 0,8-3-41 0,-5 1-68 0,-2 1-80 0,-1-2-85 16,2 0-86-16,7-3-23 0,-8 3 3 0,1 3 24 0,-7-3 29 0,5-3 40 0,3 5 40 0,0-8 48 15,-8 9 46-15,0-8 55 0,0 7 55 0,0-6 70 0,0 1 73 0</inkml:trace>
  <inkml:trace contextRef="#ctx0" brushRef="#br0" timeOffset="-65513.4">33664 10753 0 0,'0'-5'5'0,"5"-1"95"0,2 2 59 0,2-2 43 0,-9 1 37 0,5 1 38 16,-5-2 35-1,7-3 36-15,-7 4 35 0,0 1 37 0,6-2 37 0,-6-3 21 0,0 3 16 0,0 2-61 0,0-1-102 0,6 5-56 0,-6-6-28 0,0 6-19 0,0-4-16 0,0 4-19 31,0 0-22-31,0 0-22 0,0 0-23 0,0 0-25 0,0 0-23 0,0 0-17 0,0 0-13 0,0 0-13 16,0 0-12-16,0 0-10 0,0 0-10 0,0 0-5 0,0 4-3 0,0 2-1 16,0-1 0-16,0-1 3 0,0 2 4 0,7 3 6 0,-7-3 1 0,0 3 5 0,0 0 0 0,0 1 6 15,0 1 2-15,0-1 2 0,0 3 2 0,0-2-1 0,0-2-1 0,0 7 0 16,0-7-3-16,-7 6-3 0,7-6-2 0,0 6-4 0,0-5-2 0,0 4 0 0,-6 1-2 16,6-6 0-16,0 7-2 0,0-7 0 0,0 6-2 0,0-6-1 0,0 7-4 0,0-7 1 15,0 0 0-15,0 6 0 0,0-6 2 0,0 3-1 0,0-3 1 0,0 4-1 0,0-2-1 16,0-7-2-16,0 8 2 0,0-3-1 0,0-3 0 0,0 1 1 0,6-1 0 0,-6-1 2 15,0-1-1-15,0 1-1 0,7-5 0 0,-7 7-1 0,0-7 2 0,0 3 2 0,0-3 0 16,8 0 1-16,-8 6 3 0,0-6 0 0,5 0 3 0,-5 0 0 0,6 0-2 16,-6 0 1-16,8 0-1 0,-3 0 1 0,-5-6-3 0,8 6-4 0,-1 0-9 0,-7 0-4 0,5-3-6 15,2 3-10-15,-7-7-11 0,7 7-11 0,-2-5-15 0,3 5-13 0,-8-4-15 0,6-1-16 16,1 5-18-16,-1-6-20 0,-6 2-22 0,5 1-19 0,3-3-20 0,-8 1-34 0,8 1-42 16,-8-2-55-16,5-4-65 0,-5 5-41 0,7-1-27 0,-7-3-1 0,6 0 20 0,-6 5 23 15,0-8 31-15,5 3 36 0,-5 0 36 0,0-6 39 0,0 6 41 0,-5-7 48 0,5 7 54 0,-6-6 59 16,-1 0 76-16</inkml:trace>
  <inkml:trace contextRef="#ctx0" brushRef="#br0" timeOffset="-65243.34">33637 10605 60 0,'0'0'161'0,"0"-5"60"0,8 5 42 0,-8-4 33 16,8 0 28-16,-3-2 31 0,1 0 34 0,-1 3 31 0,2-8 31 0,2 7 31 0,-4-2 28 0,2 1-48 15,-7 1-92-15,6-2-78 0,-6 3-71 0,6-3-31 0,-6 2-10 0,7 4-4 16,-7-5 3-16,0-1-9 0,8 6-16 0,-8-4-14 0,0 4-13 0,5-6-13 0,-5 6-12 15,0 0-11-15,0 0-11 0,6 0-12 0,-6 0-12 0,0 0-9 0,8 0-7 0,-8 6-7 16,5-6-8-16,-5 4-6 0,8 2-1 0,-8-1-4 0,7 5-2 0,-7-1-1 0,5 0-3 16,-5 1-1-16,7 4-2 0,0-2-1 0,-7 6-1 0,5-2 0 0,-5-1-2 0,8 3-3 15,-8 1-3-15,6 2 2 0,-6-3 2 0,0 3-3 0,7 2-2 0,-7-3-2 0,0 1 3 16,6-2 1-16,-6-1-1 0,0 7 0 0,0-5-3 0,0-1-12 0,-6 6-14 0,6-5-23 16,0 4-25-16,-7 1-33 0,1-6-38 0,-2 5-42 0,3-3-44 15,-2 1-97-15,-5 5-118 0,-3-3-75 0,2-6-46 0,2 7-13 0,-10-6 7 0,3 1 25 0,-3-1 34 0,-6 1 43 0,9-4 44 16,-8-7 52-16,7 6 53 0,-8-11 57 0,1 5 64 0,8-9 83 0,-11 6 99 0</inkml:trace>
  <inkml:trace contextRef="#ctx0" brushRef="#br0" timeOffset="-59338.7">23173 12324 59 0,'6'-5'131'0,"-6"1"43"0,0 0 35 0,0-1 32 0,0-1 28 0,0 2 26 0,6-7 29 0,-6 2 22 0,-6-1 27 0,6 5 21 16,0 1 19-16,-6-1-55 0,6 5-100 0,-8-4-57 0,8 4-37 0,-7-6-23 0,2 6-17 15,-3-6-17-15,8 6-11 0,-11 0-15 0,3-4-12 0,3 4-13 16,-2 0-9-16,0 0-8 0,0 0-8 0,1 0-5 0,-7 0-7 0,6 4-5 0,-4-4-3 16,3 6-5-16,0-6-3 0,-5 6-2 0,8-2-1 0,-9 1-1 0,2 4-1 0,6 1-3 15,-8-1-2-15,2-4-2 0,5 11-3 0,-7-7 2 0,8 6-3 0,-6-6 0 16,3 7 2-16,4-2-2 0,0-4 0 0,-3 4 0 0,3 2 1 0,-3-7 0 15,0 4-1-15,8 2 2 0,-5-3-1 0,5-3 1 0,0 4-1 0,0-2 2 16,-6-2 0-16,6-2-1 0,0 2 0 0,6-4-1 0,-6-1-2 0,0 5 2 0,0-9 3 16,5 6 4-16,-5-2 7 0,0-4 10 0,8 0 11 0,0 0 9 0,-3 0 9 15,-5 0 7-15,13-4 6 0,-8-2 4 0,4 6 5 0,3-9 4 0,1 5 2 0,1-7 4 16,-2 1 0-16,2-4-3 0,4 0-5 0,-4 0-5 0,4-2-8 0,-2 1-7 16,2-3-4-16,-5-3-4 0,0 2-1 0,6 5 0 0,-6-11 4 0,1 6 2 15,-2-2 4-15,2 1 3 0,-8 2 1 0,6-2 0 0,-4-4 1 0,5 3 0 0,-7 3-1 16,-1-1-1-16,-5-2-4 0,7 1-2 0,-7-3-2 0,0 2-6 0,0 3-4 15,0-6-5-15,-7 3-4 0,7 2-6 16,-5-2-1-16,5-3-1 0,-6 6-4 0,-1-3-2 0,1 2 0 0,-2 4-2 0,3-4 1 0,-2 4-2 0,1 0 2 0,0 0-1 16,-2 2 3-16,1 2 0 0,7 2 0 0,-5 5-3 0,5-1-4 0,-8-2-11 15,8 3-10-15,0 4-7 0,0 0-8 0,0 0-4 0,0 4-1 0,-6 3 1 16,6-2-3-16,-5 4 1 0,5 1-1 0,-8 4-1 0,8 5 2 0,-5-4 3 0,5 9 4 16,-7 1 8-16,7-1 11 0,-7 6 8 0,0-2 5 0,7-1 2 0,0 1 3 15,-6 6 0-15,6-4-2 0,0-2-1 0,0-2-2 0,0 2 0 16,0 2 0-16,0-2-2 0,6 3-1 0,-6-2 1 0,0-4-1 0,7 3-1 0,0-2 0 0,0 2 1 15,-2-3 0-15,3-7-1 0,-3 9 1 0,1-9 2 0,2 1 1 0,4-4 1 16,-4 0 1-16,4 0 4 0,0-6 1 0,2 0 1 0,-1 3 4 0,-1-8 1 16,2 1 2-16,-1-5 2 0,8 0 1 0,-10 0 0 0,10-5 1 0,-2 1-2 0,-7-1 2 15,9-5-1-15,-3-1-1 0,-4 1-3 0,4-3 0 0,-2-1-1 0,3-2-1 16,-6 1-1-16,-1 1 1 0,0-6-1 0,3 0 0 0,-2 1 0 0,-2-1 1 16,-3-3 1-16,-1 2-2 0,5-3 2 0,-5 5 1 0,-2-1-2 0,4-4 1 0,-9 4 0 15,5 0-1-15,2 1 4 0,-7-2 4 0,6 3 6 0,-6 3 4 0,0 0 7 16,0 0 5-16,0 2 1 0,0 3 3 0,0-5 1 0,0 4 0 0,0 7 2 15,0-5 2-15,0 3-4 0,-6 3-2 0,6-3-6 0,-7 0-9 0,7 6-12 0,-5-3-13 16,-4 3-9-16,9 0-14 0,-5 0-5 0,-2 3-7 0,1 3-3 0,0 0-4 16,-1-3-2-16,-1 7-2 0,-3-1-1 0,3 2 5 0,3-1-1 0,-2 5 2 15,-1-2 6-15,3 2 4 0,-2 0 6 16,0 0 4-16,7 0 3 0,-5 0 3 0,-3 0 1 0,3-2 3 0,5 7-1 0,-8-4 4 0,8-3-1 0,-6 7 1 0,6-5-1 16,-5 0 0-16,5-2 0 0,0 2-1 0,-7 1 0 0,7 2-2 0,0-3 0 15,0-6-2-15,7 7 0 0,-7-7 0 0,0 0-1 0,5 2 1 0,-5-1 1 16,6 0 3-16,2-5 5 0,-3 0 5 0,3-1 3 0,-3 0 3 0,2-4 5 0,5 6 2 15,-4-6 5-15,4 0 2 0,2-6 0 0,-1 6 5 0,0-4 2 0,0 0 0 16,1-6 0-16,-9 6-1 0,8-8-2 0,1 3-3 0,-2-1-2 16,1 1 1-16,1 0-4 0,-9-7 1 0,11 2-2 0,-11-1 2 0,0 6-2 0,3-7-1 0,-3 1 0 31,3 2-1-31,-8-2-1 0,6 0 0 0,1 0-2 0,-7 1-2 0,0 4 1 16,0-5-2-16,0 5-3 0,0 1-1 0,0 0-2 0,0 3-3 0,0-3-8 0,0 3-5 15,0 6-10-15,0 0-11 0,0 0-7 0,0 0-4 0,0 6-2 0,0-3-3 16,-7 3 2-16,7 4-4 0,0-1 0 0,0 0-1 0,-6 6 1 0,6 1 0 0,0 2 3 15,0 2 5-15,0 1 8 0,6-2 8 0,-6-1 6 0,7 3 4 0,-7-2 4 16,6 2 2-16,1-8 2 0,-1 2 1 0,2 0 5 0,-3-5 4 0,8 0 6 16,-7-6 3-16,9 6 6 0,-10-5 3 0,9-5 6 0,-2 0 2 0,2 0 4 0,-1 0 4 15,0-5 2-15,0-1 5 0,-2-2 2 0,5-2 2 0,-5 0 1 0,10 0 1 16,-9-5 0-16,2 1 1 0,-1-2-3 0,-1-2 2 0,0-1 0 0,3-2 1 16,-2 1-2-16,-2-3 0 0,-3 3-1 0,5-4-2 0,-7-1-3 0,1 1-3 0,7-1-3 15,-7 1-4-15,-2-1-4 0,-5-4-3 0,6 4-3 0,-1-3-2 0,-5 4-3 16,0-6-2-16,0-1-4 0,0 7-4 0,0-4 0 0,-5-2-1 15,5 5 0-15,-6 1 2 0,1 6 3 0,-2-3 5 0,-2 2 1 0,4 5 1 0,5-2-1 0,-7 7-8 16,1-1-4-16,1 5-6 0,-3 1-3 0,0-1-4 0,3 10-3 0,-1-5-3 16,-2 9-3-16,3 1-3 0,-3-1-2 0,-4 7-6 0,5 2-3 0,-5 2-2 15,4 5 2-15,-5 3 5 0,7 2 1 0,1 0 5 0,-2-2 2 0,7 8 2 0,-9-3 1 16,9 1-1-16,0-4 1 0,0 4-3 0,9 0 1 0,-2-4-4 0,-2 0 0 16,1-2-4-16,2-3-8 0,-3-1-7 0,8 0-12 0,1 0-12 0,-9-3-14 15,10-6-14-15,-2 4-21 0,-2-5-16 0,5 2-34 0,-5-3-39 0,-4-4-34 0,7 2-34 16,-2-1-54-16,-6-4-61 0,7 3-63 0,-5-4-62 0,-3-1-15 0,2-4 10 15,-7 4 22-15,0-4 31 0,0 0 35 0,0 0 37 0,0 0 47 0,-7 0 52 0,2-4 47 16,-3 0 48-16,0-1 59 0,-3-4 66 0</inkml:trace>
  <inkml:trace contextRef="#ctx0" brushRef="#br0" timeOffset="-58831.06">24005 12403 0 0,'-13'-10'1'0,"6"5"98"0,-5-10 71 0,0 6 54 0,-1 0 44 0,-1-1 46 0,2-5 44 0,-2 4 44 0,1-8 44 0,-1 4 40 0,7 6 39 0,2-6 32 0,-1 6 27 0,-1 5-73 16,7-8-133-16,-6 8-77 0,6-1-50 0,0 5-36 0,0-6-32 0,0 6-31 0,6-4-30 0,-6-1-29 0,7 5-31 15,-1-4-26-15,-1-1-23 0,11 5-14 0,-5-4-11 0,1-2-3 0,4 0-4 16,3 3 2-16,6 3 3 0,-6-6 2 0,2 0 2 0,6 3 4 0,-4 3-3 0,4-6 0 15,-1 6-2-15,1-5-7 0,-1 5-14 0,0 0-15 0,0 0-17 0,-2-4-17 16,5 4-20-16,-5 0-15 0,-3 0-12 0,-3 0-15 0,3 0-12 0,-2 0-5 16,-1 0-2-16,-4-4 5 0,1 4 4 0,-4 0 22 0,-3 0 28 0,5-5 33 15,-8 5 38-15,3 0 35 0,-8-6 35 0,6 6 32 0,-6-4 30 0,0-2 25 0,0 1 26 16,0 1 14-16,0-2 11 0,-6 1 10 0,6-4 5 0,-8 5-2 0,8-6-6 16,-5 5-12-16,-3-5-12 0,3-1-15 0,-3 7-11 0,2-5-14 0,6 3-12 15,-13-3-11-15,6 3-8 0,1-3-7 0,-2 3-6 0,3 2-9 0,0-1-9 0,-3-1-10 16,-5 3-10-16,13 3-10 0,-13-4-8 0,8 4-8 0,-4 0-9 0,4 4-7 15,-2-1-5-15,1-3-4 16,-2 11-4-16,2-7-4 0,-1 8 0 0,2-3-1 0,-9 0 3 0,9 1-1 0,-3 4 3 0,3 2 0 0,-2-7 3 0,-2 6 0 0,4 0 2 16,-1 4 0-16,-1-4 0 0,7 0 1 0,-6 3 2 0,-1-2-3 0,7-2-1 15,0 5 1-15,0-3-2 0,0-2 0 0,0 1 1 0,0 0-3 0,0 0 3 16,7-2-1-16,-7 2 1 0,6 1 1 0,1-7 1 0,-1 0 0 0,-1 6 2 0,11-10 4 16,-11 5-2-16,8 0 3 0,1-5 3 0,-2-1 2 0,2 1 1 0,-1-1 3 15,1 2 4-15,-2-6 1 0,1 0 3 0,6 0 0 16,-6 0 4-16,0 0 1 0,0-6 4 0,1 2 0 0,-1-1 3 0,0 1 4 0,-7-5 2 0,6-3 5 15,2 3 5-15,-8 4 6 0,6-5 5 0,-5 1 2 0,7 0 4 0,-14-1 1 0,6-1 5 16,1 1 2-16,-2 1-1 0,-5 0 1 0,9 3-3 0,-9 2-18 0,0-2-44 16,0 1 0-16,0 5 0 0,0-4 0 0,0 4 0 0,0 0 0 0,0 0 0 15,0 0 0-15,0 0 0 0,0 0 0 0,0 4 0 0,0 1-35 0,0 5-7 16,0 1 0-16,0 2 2 0,0 2 5 0,0 1 5 0,0-2 7 0,0 5 8 16,0-4 4-16,0 4 9 0,0 1 2 0,5-4 1 0,-5 2-2 0,0-3-7 15,7 1-9-15,-7-2-11 0,6-1-15 0,-6-3-13 0,5 4-21 0,3-2-23 0,-8-3-24 16,8-5-27-16,-3 6-29 0,2-5-33 0,0 0-35 0,-2-1-41 0,3 2-75 15,-1 0-92-15,-2-6-67 0,2 0-55 0,5 0-6 0,-4-6 13 0,0 0 31 0,3 2 34 16,-4-1 44-16,7-4 42 0,-9-6 48 0,8 6 48 0,1-7 54 0,-7-2 54 16,5-3 76-16,0 2 84 0</inkml:trace>
  <inkml:trace contextRef="#ctx0" brushRef="#br0" timeOffset="-58640.33">25014 12120 0 0,'0'0'51'0,"0"0"167"0,-5 0 90 0,5 4 66 0,-8-4 51 0,3-4 38 0,5 4 35 0,0-6 24 0,-6 1 22 0,6 5 17 0,0-4 14 0,0 4 17 0,0 0 18 15,0 0-135-15,0 0-224 0,0 0-109 0,0 0-52 0,0 0-24 0,0-5-11 0,0 5-5 16,6 0-3-16,-1 0 3 0,3 5 4 0,-3-5 4 16,2 0 7-16,2 4 0 15,2-4-3-15,1 0-9 0,2 0-13 0,-1 5-17 0,8-5-18 0,-11 0-25 16,11 0-29-16,-1 0-36 0,-8 6-35 0,9-6-42 0,-10 0-40 0,5 0-65 0,-4 4-71 16,-1-4-101-16,5 0-111 0,-5 5-43 0,-3-5-9 0,-3 6 13 0,10-6 24 0,-10 4 37 15,2-4 41-15,-7 6 49 0,0-6 52 0,0 0 54 0,0 0 59 0,0 0 69 16,0 0 72-16</inkml:trace>
  <inkml:trace contextRef="#ctx0" brushRef="#br0" timeOffset="-58480.21">25140 12257 0 0,'-20'19'21'0,"6"1"143"0,1-5 93 16,0-2 66-16,0 2 51 0,8-6 40 0,-9 3 33 0,14-8 31 0,0 5 27 15,5-9 24-15,-5 0 19 0,0 0 15 0,0 0 20 0,0 0-109 0,0 0-181 0,0 0-105 16,0 0-70-16,0 0-35 0,0 0-20 0,9 0-8 0,-9 6-4 0,0-6-3 16,5 0-2-16,2 0-1 0,-1 0 2 0,2 0-3 0,5 0 1 0,-8 0-17 15,9 4-30-15,6-4-33 0,-8-4-39 0,8 4-45 0,-1 0-49 0,-7 0-83 16,9-6-102-16,-2 2-94 0,0 4-86 0,2-5-35 0,-2 1-4 0,1-1 8 0,-7-2 18 15,6 4 35-15,1-8 41 0,0 1 48 0,-8 5 53 0,7-8 58 0,1 3 61 0,-8-5 78 16,8 0 80-16</inkml:trace>
  <inkml:trace contextRef="#ctx0" brushRef="#br0" timeOffset="-58051.91">25868 12124 0 0,'0'5'52'16,"0"1"165"-16,-6-6 86 0,1 4 62 0,-4 2 45 0,2-6 35 0,2 0 28 15,-1 0 26-15,-2 5 21 0,3-1 17 0,5-4 14 0,-8 0 16 0,8 0 13 0,0 0-141 16,0 0-230-16,-5 0-110 0,5 0-49 0,0 0-26 0,0 0-11 0,-7 0-10 15,7 4-5-15,-7-4-3 0,7 5 0 0,-5-5 1 0,-3 6 2 0,8-3-1 16,-7 3 1-16,7 0-4 0,-5-3-8 0,5 3-3 0,-8 4-6 0,8-5-3 0,0-1 1 16,0 1 0-16,0-1 7 0,0 7 2 0,0-7 5 0,0 2 6 0,0 0 3 15,8-2 6-15,-3 1 2 0,2-1 6 0,1 1 3 0,-3-1-1 16,9 2 4-16,-9-6 1 0,8 5 2 0,6-5-1 0,-3 4 1 0,-5-4-4 0,10 0-1 0,-3-4-4 16,-5 4-1-16,7-5-2 0,-1-1-3 0,2 2-1 0,-2-1-1 0,-6 1-1 15,5-1 5-15,-4-5 2 0,-1 4 3 0,-1 2 4 0,-3-7 7 0,-4 7 0 16,2-5 6-16,-1 0-1 0,0 3 4 0,-6-3-3 0,0-3 3 0,0 3-1 15,0 0-2-15,-6-6-1 0,0 5-3 0,-1-5-4 0,2 1-5 0,-4 4-3 0,-3-5-7 16,6 5-2-16,-7-4-5 0,0 4-4 0,0 1-3 0,-8 0-2 0,10-3-3 16,-2 8-3-16,-8-1-3 0,8-1-1 0,-6 6-4 0,1 0-2 0,2 6-4 0,-2-1-2 15,4-1-4-15,2 8 1 0,-2-3-1 0,-4 6 0 0,11-2 3 0,-5 2 0 16,-3 6-1-16,2-8 5 0,7 7 1 0,1 5 3 0,-3-7 2 0,0 9 2 16,3-5 3-16,-1-1 2 0,-1 3 4 0,7 0 2 0,0 1 0 0,0-1 2 0,0-3 1 15,0 2 1-15,7-3 2 0,-7-1 2 0,6 1 1 0,-1 0 3 0,3-6-1 16,5 1-1-16,1 1-4 0,-2-2-13 0,1-4-18 0,1 3-19 0,-1-2-16 15,6-1-19-15,2-1-23 0,-3-4-32 16,3 5-36-16,3-6-68 0,-4 1-83 0,7-5-75 0,-8 5-70 0,7-5-22 0,0-5 0 0,-7 5 21 0,7-5 31 0,-7-5 31 16,9 6 33-16,-9-5 38 0,0-3 38 0,1 3 46 0,-7-6 51 0,6 6 67 0,2-6 75 15</inkml:trace>
  <inkml:trace contextRef="#ctx0" brushRef="#br0" timeOffset="-57751.76">26331 12252 0 0,'0'-4'13'0,"-6"-8"126"0,6 3 75 0,-7-1 51 0,1 5 43 0,-2-4 36 16,8-1 39-16,-5 1 32 0,5-3 34 0,0 3 28 0,0 4 30 0,-7 1 26 0,7 0 31 0,0 4-92 15,0-5-157-15,0 5-82 0,0 0-42 0,0-6-21 0,0 6-12 0,0-4-14 16,0-2-13-16,0 6-11 0,0 0-13 0,0 0-5 0,0-5-9 0,0 5-5 0,0 0-11 16,0-4-2-16,0 4-6 0,0 0-1 0,0 0-4 0,0 0-3 0,-6-6-5 15,6 6-5-15,0 0-5 0,0 0-7 0,0 0-7 0,0 0-8 0,0 0-8 0,0 0-10 16,0 0-10-16,0 0-10 0,0 0-8 0,0 0-7 0,0 0-7 0,0 0-4 16,0 0-6-16,0 0 0 0,0 0-2 0,0 0 2 0,0 0 5 0,0 0 4 15,6 6 7-15,-6-2 3 0,0-4 7 0,7 5 5 0,-7 1 7 0,5-2 7 16,3 2 5-16,-2-1 7 0,1 3 7 0,-1-3 1 0,6 1 3 0,-3 3 0 15,-4 0 1-15,8 3-1 0,0-3-1 0,-5 0 1 0,3 6-1 0,2-5-2 0,0 5-3 16,1-2-2-16,-2 7-4 0,1-4-2 0,-6 2-3 0,5 3-1 0,4-6-2 16,-5 8-6-16,1-3-4 0,2-1-14 0,-1 1-12 0,-8-4-19 0,11 2-21 15,-11 1-20-15,8-4-24 16,-7 0-25-16,2 0-18 0,4-6-35 0,-6 7-33 0,2-7-35 0,-3 0-30 0,-5 1-46 0,8-5-48 0,-1 4-61 0,-7-3-62 0,0 0-12 16,0-2 15-16,0-4 27 0,0 0 33 0,0 0 37 0,0 0 37 0,0 0 44 0,6-4 46 15,-6-2 46-15,6-4 45 0,-6 5 54 0,0-4 60 0</inkml:trace>
  <inkml:trace contextRef="#ctx0" brushRef="#br0" timeOffset="-57577.23">26707 12442 0 0,'0'-11'11'0,"0"2"129"16,0 0 81-16,-5-7 62 0,5 7 51 0,-6-6 50 0,-1 2 46 0,1-2 43 15,-2 0 39-15,3 0 35 0,5 6 31 0,-7-7 28 0,7 7 27 0,-6 4-93 0,6-5-159 16,0 5-92-16,0 1-56 0,0-1-35 0,0 5-29 0,-6-4-27 0,6 4-30 16,0 0-26-16,0 0-25 0,0 0-19 0,0 0-17 0,0 0-8 0,0 0-9 15,0 0-10-15,-7 4-7 0,-1 1-6 0,8 4-5 0,-5 1-4 0,-3-1-4 16,2 6-1-16,1 0-2 0,-2 0-4 0,-1 3-11 0,-4 3-14 0,5-2-17 0,2 2-25 15,-3-3-29-15,-5 1-38 0,7 2-42 0,-1 3-67 0,-7-8-82 0,9 2-90 16,-2 1-92-16,1-5-32 0,6 2-7 0,-5-1 19 0,5-6 28 0,-9 6 37 0,9-9 40 16,0 3 46-16,0-5 49 0,0-4 54 0,0 0 57 0,0 0 71 0,0 0 74 15</inkml:trace>
  <inkml:trace contextRef="#ctx0" brushRef="#br0" timeOffset="-56955.16">26865 12002 0 0,'5'-13'104'0,"3"2"119"16,-8-5 72-16,0 2 56 0,6 0 42 0,-6 0 35 0,0 4 33 0,0-5 29 0,7 6 27 0,-7-1 31 16,0-1 30-16,0 8 5 0,0-9-13 0,0 8-110 0,0-1-170 0,0 5-88 15,0 0-49-15,0 0-31 0,0-4-20 0,0 4-17 0,0 0-14 0,0 0-9 0,0 0-9 16,0 4-12-16,0 1-9 0,0-1-16 0,0 8-11 0,0-3-12 0,0 6-10 16,0-2-4-16,0 2 3 0,0 5 4 0,0-1 8 0,0 6 7 0,0-7 7 15,0 9 2-15,6-3 0 0,-6 4-2 0,0-3-1 0,0 4-2 0,8 0 0 0,-8 0-2 16,0 1-2-16,5 1-11 0,-5-3-12 0,0 2-12 0,7 3-11 0,-7-3-10 15,6-2-12-15,1 2-9 0,-7-5-13 0,7 3-9 0,-7-8-8 0,7 5-10 16,-2-6-6-16,-5 2-5 0,8-7-3 0,-8 0 9 0,5-4 10 0,-5 0 10 0,0-4 15 16,0-2 16-16,0 1 15 0,0-5 13 0,0 0 8 0,0 0 9 0,0 0 5 15,0 0 8-15,-5-5 4 0,5 1 4 0,-8-2 7 0,8 0 0 0,-5-3 2 16,-2 4 0-16,0-5-3 0,0 1-3 0,1 0-6 0,-1-7 5 0,-6 7 13 0,7-6 10 16,-1 6 13-16,1-7 11 0,-7 2 9 0,5 0 11 0,3 0 3 0,0-7 6 15,5 6 7-15,-9 2 3 0,4-8 3 0,5 2 1 16,-7-2-4-16,7 3-5 0,0-1-8 0,0-2-8 0,0 7-10 0,0-5-7 0,0 4-8 0,0 0-7 0,0 0-4 15,7 6-7-15,-7-1-5 0,0 1-7 0,5 3-4 0,-5-3-4 0,0 3-1 16,9 1-2-16,-9 1 1 0,5 4 1 0,0-4 3 0,3 4 1 16,-3 0 0-16,9 0 1 0,-7 0 5 0,7 0 2 0,-2 4 4 0,1 0 2 0,6 1 7 0,-6 4 5 15,6 3 3-15,2-3 2 0,-3 6-1 0,3-6-1 0,-2 6-2 0,-1 5-4 16,3-6-2-16,-1 5-2 0,-8 2-4 0,9-3-2 0,-10-3-5 0,4 6 1 16,-2-8-5-16,-7 7 0 0,-1-4-4 0,11 2 0 0,-16-3-1 0,5 1 0 0,1-2 0 15,-6 0 1-15,7-5 0 0,-7 6 2 0,0-4 3 0,0-1 1 0,0-1 1 16,0 0 3-16,-7-3 3 0,1-3 2 0,6 4 1 0,-5-2 1 0,-3-1 1 0,0-4-1 15,-3 0 3-15,4 5 0 16,1-5 1-16,-9-5 0 0,4 5-1 0,5-4 0 0,-9 4-2 0,10-5 0 0,-2-2-5 0,-5 4 1 0,4-3-3 0,1-3 2 16,2 3 1-16,-9-3 1 0,9 0 4 0,5 3-2 0,-8-4 4 0,2 1 2 0,6-2 0 15,-7-2 2-15,7 4 1 0,-6-3 1 0,6-3-2 0,0 2-1 0,0-2-4 16,6 0-1-16,-6 0-5 0,0 2-6 0,7-8-4 0,-1 6-9 0,2-3-5 16,-3-3-13-16,9 6-12 0,-9-3-15 0,10-2-18 0,-3 5-18 0,0 1-20 0,3-2-27 15,-3 7-26-15,8-6-29 16,-7 6-30-16,6 5-34 0,0-1-34 0,-6-1-61 0,7 2-72 0,-1 4-72 15,1 0-70-15,0 4-17 0,-7-4 11 0,5 6 26 0,3-1 33 0,-8-1 41 0,6 0 46 0,-6 1 44 0,1 1 49 0,-2-3 49 0,2-3 52 16,-1 6 66-16,-1-6 72 0</inkml:trace>
  <inkml:trace contextRef="#ctx0" brushRef="#br0" timeOffset="-56081.47">27647 12276 111 0,'0'5'224'0,"-8"-5"77"0,8 4 60 0,-6-4 44 0,6-4 39 0,-7-1 35 0,7-1 38 0,0 2 32 0,-5-5 29 0,5 4 28 0,-7-5 23 0,7 4-73 16,-7-3-132-16,7 3-116 0,0-3-112 0,0 5-54 0,-5-5-30 0,5 3-18 0,0-3-11 15,-8 3-13-15,8-3-19 0,-7 3-10 0,7-3-11 0,-5 5-7 0,5-1-12 16,-9-1-6-16,4 6-8 0,5-4-8 0,-5 4-6 0,-3 0-4 0,3 0-4 0,-3 0 0 16,2 0-2-16,-1 4-2 0,1 2 3 0,-2-1-1 0,-5-1 0 0,8 0 0 15,-2 7 3-15,-5-2 1 0,5 0 1 0,-6 3 2 0,7-3 4 0,-2 0 0 16,-4 6 2-16,3-5-1 0,4 5-1 0,-1-2-1 0,-1-2-1 0,2 4-4 16,5 0-1-16,-9-2-5 0,9-3 1 0,-5 4-3 0,5 2-1 0,0-7 1 15,0 1-1-15,0 0 3 0,0 0 0 0,0 0 4 0,0-1 1 0,5-4 5 16,-5-1 6-16,9 7 0 0,-9-7 7 0,5 2 4 0,2-6 5 0,-1 6 3 0,-1-2 2 15,4-4 3-15,-2 0 1 0,-2 0 0 0,9 0 2 0,-9 0 0 0,3 0-1 0,4 0 0 16,-5-4 1-16,5 4 0 0,-4-6 2 0,5 0 1 0,-7 2 0 0,7-1 2 16,-5-5 4-16,-3 5 5 0,3 1 3 0,-3-5 3 0,9-3 1 0,-9 3 0 15,2 0 2-15,-7-1-1 0,8 1 0 0,-3-3-1 0,2-2-3 0,0 4 0 0,-7-3-3 16,5 2-4-16,-5 1-3 0,7 1-7 0,-7-2-3 0,0 2-5 0,0 5-6 16,6-1-7-16,-6 1-6 0,0 4-8 0,0 0-13 0,0 0-7 0,0 0-7 15,0 0-3-15,0 0-2 0,-6 4 1 0,6 1-2 0,0 4-1 0,0 1 1 0,-7-1 0 16,7 6 0-16,0 0 2 0,0 0 3 0,0 0 5 0,0 0 6 0,0 4 4 15,0-5 1-15,0 2 2 0,0-3 1 0,7 7 2 0,-1-4 0 0,-6-2 3 16,8-6 1-16,5 7 1 0,-8-3 5 0,4-3 1 0,3 0 4 0,-1-3 4 16,5 3 5-16,-5-5 4 0,2 1 5 0,2 1 2 0,-4-6 2 0,2 3-1 0,0-3 2 15,6 0 1-15,-4 0 1 0,-9-3 4 0,7 3 1 0,0-6 6 0,0 1 6 16,-7-5 7-16,6 7 8 0,-3-7 4 0,-4-1 8 0,2 1 4 0,-1 1 3 0,0-6 2 16,1 1 3-16,-7-2 1 0,8 1 1 0,-8 2 2 0,0-8-2 0,5 3-4 15,-5-1-5-15,0-2-2 0,0 1-6 0,0 1-3 0,0 0-5 0,0-5-2 16,0 3-3-16,-5 6-2 0,5-3 0 0,0-1-1 0,0 4-2 0,0 0-1 0,0 6-3 15,0-1-3-15,0 4-6 0,0-3-14 0,-8 3-12 0,8 6-11 16,0 0-11-16,0 0-5 0,0 0-2 0,-7 0-3 16,1 6-3-16,6-2-4 0,-6 7-5 0,-1-7-3 0,2 11 2 0,-4-6 1 0,4 6 4 0,-8 0 6 0,8 0 11 15,-3-2 7-15,0 8 8 0,3-2 1 0,-2 1 3 0,1-1-2 0,0 0 2 0,6 1 0 16,-8 5 2-16,1-6-1 0,7 1-1 0,0-1-1 0,-5 1 0 0,5 0 0 16,0-2-2-16,5-3 1 0,-5 6-1 0,0-6 0 0,7-2 4 0,1 1 0 15,-2 2 0-15,0-7 1 0,1 6 0 0,6-6 3 0,0 3 1 0,-7-3 2 16,15 1 4-16,-9-7 1 0,0 8 1 0,3-7 2 0,4 2 1 0,-6-6 2 0,6 6-2 15,-7-6 4-15,9 0-1 0,-2 0 0 0,-6-6 3 0,5 6-2 0,3-6 3 16,-8-3-2-16,6 3 1 0,-5-3 2 0,6 0 0 0,-1-1 2 0,-6-5 0 16,0 0 2-16,5 2-3 0,-4-2 0 0,-7-6 3 0,6 3 0 0,1-7 2 0,-1 6-2 15,-8-7-2-15,3 2 0 0,3-5-2 0,-4 0-2 0,-7-1-2 16,9 2-3-16,-4-2-2 0,-5-4-1 0,0 4-3 0,0 2 0 0,0-6-4 0,0 4-3 16,0 0-3-16,-5-4-2 0,-4 4-2 0,2 0 0 0,7 2-1 0,-5 4-1 15,-1-6-3-15,-2 11 0 0,3 0 2 0,-3 5-6 0,3-2-3 0,-2 7-7 0,7-1-4 16,-7 5-2-16,0 5-2 0,1 0 1 0,-1 5 1 0,2-1-1 0,-4 6 2 15,4-1 4-15,0 6 4 0,-3 0 1 0,2 4 5 0,-1 2 4 0,-1 3 8 0,3 0 6 16,-1-3 8-16,-2 1 7 0,8 8 5 0,-5-6 5 0,5 1 7 0,0-1-1 16,0 1 2-16,0-1-2 0,0 6-1 0,0-6 0 0,0 1-3 0,0-1 0 15,5 0-2-15,-5 1-3 0,8-6 0 0,-2 7-4 0,-1-7-4 0,3 5-4 0,-1-5-1 16,-1 1-2-16,2 0-4 0,2-2-5 0,-1-3-8 0,3 6-15 0,-6-6-16 16,1-2-20-16,7 1-22 15,-9 2-22-15,3-7-21 0,-3 1-25 0,3 0-27 0,-2 0-33 0,-1-4-30 0,2 3-46 0,-7-9-45 0,9 4-69 0,-9-4-76 0,0 0-45 16,0 0-30-16,0 0 7 0,0 0 22 0,0-4 33 0,-9-5 35 0,9-3 41 15,-7 3 43-15,2 0 46 0,-1-6 46 16,-7-1 55-16,5 2 56 0,3 1 66 0,-9-8 82 0</inkml:trace>
  <inkml:trace contextRef="#ctx0" brushRef="#br0" timeOffset="-55937.27">28108 12348 15 0,'-6'0'145'0,"1"-3"88"0,-3-3 70 0,3 1 55 0,-2 5 49 0,7-4 41 0,-9-2 37 0,9 1 29 0,0 1 32 0,0 4 23 0,0 0 25 0,0-4-22 0,0 4-59 0,0-5-102 0,0 5-135 0,9-6-75 0,-9 6-46 0,7-4-30 15,-7 4-25-15,5-6-17 0,-5 6-14 0,8 0-11 16,-3-5-10-16,1 5-7 0,2 0-5 15,-3 0-12-15,9 0-9 0,-7 0-24 0,6 0-26 0,-8 5-34 0,9-5-33 16,-9 0-38-16,10 6-42 0,-9-6-52 0,2 4-60 0,2 2-107 0,-1-6-130 0,-4 5-51 16,2-5-17-16,-1 4 8 0,1-4 16 0,0 0 32 0,0 0 39 0,-7-4 46 15,5 4 52-15,-5-5 53 0,8-5 58 0,-8 4 65 0,5-3 71 0</inkml:trace>
  <inkml:trace contextRef="#ctx0" brushRef="#br0" timeOffset="-55650.37">28358 12705 105 0,'-8'5'188'0,"8"-5"59"0,0 7 47 0,0-7 40 0,0 0 40 0,0 0 37 0,0 0 33 15,0 0 34-15,8-7 35 0,-8 7 34 0,5-5 32 0,-5 5-66 0,0-4-123 0,6 4-80 16,-6-5-58-16,0 5-34 0,7-6-21 0,-7 6-19 0,0-4-16 0,0 4-17 15,6 0-15-15,-6 0-17 0,0-3-16 0,0 3-19 0,0 0-16 16,0 0-15-16,8-6-15 0,-8 6-12 0,0 0-12 0,0 0-9 0,0 0-9 0,0 0-16 16,5-6-13-16,-5 6-23 0,7 0-24 0,-1 0-29 0,-6 0-30 0,6 0-37 0,1 0-40 15,1 0-65-15,-3-3-78 0,1 3-90 0,2 0-95 0,-3 0-33 0,2 0-2 16,1 0 16-16,4-6 27 0,-5 6 38 0,-2 0 41 0,3-6 47 0,-2 2 47 0,7-1 54 16,-8-1 58-16,2 3 70 0,2-7 74 0</inkml:trace>
  <inkml:trace contextRef="#ctx0" brushRef="#br0" timeOffset="-54745.87">28740 12765 75 0,'-6'0'151'0,"6"4"46"0,0-4 36 0,0 0 31 0,0 0 34 0,0 0 33 0,-7 0 33 0,7 0 32 0,0 0 29 0,0 0 26 0,0 0 25 0,0 0-60 0,0 0-108 0,0 0-65 16,0 0-42-16,0-4-22 0,0 4-9 0,0 0-14 0,0 0-10 0,0-6-18 16,7 6-17-16,-7-5-16 0,0 5-16 0,6-4-11 0,-6 4-14 0,7 0-8 0,-7-5-9 15,6 5-7-15,2-4-7 0,-8 4-3 0,5 0-8 0,-5-6-7 0,7 6-5 16,-1 0-6-16,0-4-5 0,-6 4-9 0,8 0-11 0,-1 0-14 0,-2 0-18 0,4 0-26 16,-4 0-29-16,0 0-40 0,3 0-46 0,5 0-92 0,-7 0-111 0,7 0-58 15,-6 0-30-15,6 0-6 0,-7 0 9 0,8 0 22 0,-2-5 27 0,-4 5 33 0,3-6 36 16,-3 6 45-16,-3-3 48 0,10-9 54 0,-9 8 59 0,0-1 84 0,1-5 83 15</inkml:trace>
  <inkml:trace contextRef="#ctx0" brushRef="#br0" timeOffset="-51424.48">30981 11914 0 0,'5'11'19'0,"-5"-2"148"0,7 1 105 16,-7-6 74-16,9 1 53 0,-9 0 42 0,0-5 33 0,0 0 33 0,5 0 35 0,2-5 32 0,-1 0 31 16,-1 1 31-16,3 4 31 0,0-6-95 0,-3 2-171 0,1 4-111 0,7-5-85 15,-5 5-39-15,-1 0-17 0,-2 0-8 0,2 0-4 0,5 0-7 0,-4 0-8 16,-3 5-7-16,9-5-8 0,-9 4-100 0,2 6-7 0,7-5 0 0,-8 4 0 16,6 3 0-16,-3 3 0 0,3-2 0 0,-6 2 0 0,1 6 0 0,-1-8 0 15,2 11 0-15,-8-3 0 0,5-3 0 0,-5 7 0 0,-5-1 0 0,5 6 0 0,-8-6 0 16,2 7 0-16,-1-3 0 15,-4 2 0-15,-5-2-3 0,4 2-141 0,-8-1-20 0,8 0-21 0,-7 1-25 0,-1-6-23 0,1 0-29 0,-8-3-31 0,6 2-51 16,3-9-62-16,-3 7-79 0,3-7-84 0,-1-4-22 0,0 6 12 0,-1-12 24 0,1 5 27 16,6-3 36-1,-8-3 39-15,8 3 42 0,-6-6 45 0,5 5 50 0,2-5 52 0,-1-5 69 0,7 5 74 0</inkml:trace>
  <inkml:trace contextRef="#ctx0" brushRef="#br0" timeOffset="-40676.4">29196 12023 0 0,'12'-6'9'0,"-3"0"74"0,-2 2 47 0,-2-1 35 0,9-4 32 0,-9 5 27 0,3-2 29 0,-8 1 26 0,5 1 26 0,2-2 26 15,0-4 26-15,-7 5 8 0,5 0 0 0,-5 1-40 0,0-2-56 0,8 2-34 16,-8 4-22-16,0 0-12 0,0-5-7 0,0 5-6 0,0 0-2 0,0-4-5 15,0 4-4-15,0-5-4 0,0 5-8 0,0-6-9 0,0 6-9 0,0 0-10 0,0 0-8 16,-8-4-10-16,8 4-8 0,0 0-9 0,0 0-10 0,0 0-9 16,0 0-14-16,0 0-11 0,0 0-12 0,0 0-11 0,0 0-10 0,0 0-9 0,0 0-7 0,0 0-11 15,0 0-9-15,0 0-9 0,-5 0-14 0,5 0-6 0,0 0-3 0,-7 4-1 16,7 2 1-16,-7-1 1 0,2 4 1 0,-3 1 0 0,3 4 1 0,-3 2 0 16,2 3 3-16,-6-1 3 0,3 3 3 0,-3-2 7 0,6 5 5 0,-8 1 3 15,7-1 1-15,2 6-1 0,-8 0 0 0,7-2-3 0,-2 2 1 0,1 4-3 0,7-4 3 16,-5 3 0-16,5 1 1 15,-7-4 1-15,7 4 1 0,7-4 0 0,-7-2-2 0,5-2-2 0,2 2 1 0,1-3-8 0,-2-6-12 0,7 7-9 0,-8-7-8 16,11-1-14-16,-5 3-14 0,1-2-19 0,4-5-27 0,3 2-30 0,-6-1-34 16,6-2-54-16,-6-2-65 0,7-1-65 0,-1-1-67 0,0-4-20 0,2-1 7 0,-9 2 17 15,8-6 21-15,0 0 29 0,-9 0 30 0,9-6 37 0,-6 2 40 0,-1-1 44 0,0 1 48 0,6-7 59 16,-6 1 67-16</inkml:trace>
  <inkml:trace contextRef="#ctx0" brushRef="#br0" timeOffset="-40200.99">29456 12257 91 0,'0'0'165'0,"8"-9"47"0,-8 3 36 0,0 0 34 0,0 2 35 0,5-1 33 16,3-1 35-16,-8 2 34 0,5-1 33 0,-5 1 29 0,0-1 28 16,0 1-63-16,0-2-116 0,8 0-67 0,-8 3-37 0,0-3-22 0,0-3-10 0,6 3-14 0,-6 1-14 15,0-3-15-15,7 3-17 0,-7-5-16 0,0 4-13 0,6-3-12 0,-6 3-9 16,7 1-11-16,-7-4-9 0,6 5-9 0,2-2-7 0,-8 2-6 0,5-1-4 0,0-5-4 15,3 4-4-15,-2 1-7 0,1 1-4 0,6-1-6 0,-7 5-3 0,7-4-4 16,-6 4-3-16,7-6-5 0,-1 6-1 0,-8 0-2 0,9 0-2 0,-1 6 0 16,-1-2-1-16,2 1 1 0,-1-1-1 0,8 7 1 0,-16-1-2 0,14-1-2 31,-6 1-8-31,-6 4-6 0,5 1-11 0,3 1-11 0,-10 2-9 0,9-3-8 16,-9 6-8-16,3-3-9 0,-8 1-8 0,8 2-6 0,-8-2-5 0,0 1-3 0,0-1 0 15,0 0 2-15,0 2 6 0,0-3 8 0,0-3 10 0,-8 0 14 0,8 0 12 16,-8-6 9-16,3 1 10 0,5-1 8 0,0-3 14 0,-7 4 7 0,7-5 8 0,-7 0 9 15,7-5 8-15,-5 4 8 0,5-4 9 0,0 4 6 0,0-4 11 0,0 0 8 16,-8 0 4-16,8 0 8 0,0 0 6 0,0 0 5 0,0 0 5 0,0 0 5 16,0 0 5-16,0 0 4 0,0-4 3 0,0 4-2 0,0-4 0 0,0 4-4 0,0-5-4 15,0 0-10-15,0 1-10 0,0-8-8 0,0 3-9 0,0-1-6 0,0 1-10 16,0 0-10-16,0-7-6 0,0 2-11 0,8-1-6 0,-8-4-10 0,5-2-6 16,2 8-8-16,0-8-4 0,-7 1-3 0,5 2 0 0,11-7-3 0,-11 10-6 0,1-4-10 15,1-2-11-15,7 7-15 0,-9 1-15 0,2-3-17 0,4 7-18 16,-3-2-24-16,0 2-25 0,4 5-33 0,-5-2-36 0,6 2-58 0,-6-1-64 0,-2 5-85 15,9 0-91-15,-9 0-27 0,8 0 2 0,-5 0 20 0,-2 0 30 0,1-6 33 0,-1 6 36 16,1 0 43-16,-1 0 44 0,1-4 50 0,-7-2 53 0,6 1 64 0,-1 5 70 0</inkml:trace>
  <inkml:trace contextRef="#ctx0" brushRef="#br0" timeOffset="-39737.65">30206 12081 0 0,'-7'9'37'0,"7"-3"157"0,0-2 91 0,0-4 66 0,0 0 47 0,0 0 39 0,0 0 35 0,0-4 32 0,7-2 28 0,-7 2 28 16,0-1 28-16,0-1 26 0,0 6 22 0,0 0-123 0,0-4-206 0,0 4-113 15,0 0-61-15,0 0-33 0,0 0-16 0,0 0-13 0,0 0-11 0,0 0-15 16,0 0-11-16,0 0-10 0,0 0-8 0,0 4-10 0,0-4-5 0,0 6-6 16,0 3-4-16,0-3-6 0,0 7-3 0,0-2-3 0,0-2 1 0,0 12 1 0,0-8 4 15,0 8 7-15,-7-2 5 0,7-1 3 0,0 9-2 0,0-9 2 0,0 6 0 16,0 1 0-16,0 5 0 0,0-6 2 0,0 0-1 0,0 5 0 0,0-5 0 16,0 2 1-16,0-7-4 0,0 6 1 0,0-7 0 0,0-3 1 0,0 6 0 0,0-8 0 15,0-3-1-15,0 4-3 0,0-2-5 0,0-8-1 0,0 5 0 0,0-3 1 16,0-3 4-16,0-3 5 0,0 6 8 0,0-6 7 0,0 0 7 0,0 0 10 15,0 0 7-15,0 0 9 0,0 0 5 0,0 0 6 0,0 0 2 0,0 0 1 0,-6-6-1 16,6 3 2-16,0-3-2 0,-8 2 0 0,8-5-4 0,-5 3-5 0,5-4-8 16,-5 0-8-16,-3 0-8 0,2-3-6 0,-1-2-8 0,-1 0 1 0,3 0-4 15,0 0 3-15,5-4 2 0,-9-5-3 0,4 3 1 16,-2-3-5-16,1-1-4 0,6 1-1 0,-8-1-1 0,2 1-2 0,6-4 0 0,0 2-2 0,0 4 1 16,0-5-1-16,0 9 2 0,0-1 0 0,6-2-2 0,-6 3-2 0,8 2-2 15,-8 1 0-15,6 1 0 0,-6 4-2 0,7 1 0 0,-2-7-1 0,4 11-4 16,-4-4 2-16,0-1 0 0,3 7 1 0,5-9-2 0,-5 9 0 0,2-3-1 0,-2 0 2 15,5 2-2-15,0-1 2 0,-7 5-2 0,7-6 5 0,0 6-2 0,1 0 1 16,-9 0 0-16,10 6 0 0,-3-6 2 0,-5 5-2 0,-2-1 1 0,2 2-2 16,2 3 0-16,-4-3 0 0,1 3-2 0,1 1 0 0,-7 4 2 0,0 2-4 15,0-7 0-15,0 10 0 0,0-4-1 0,-7 0-8 0,7 4-7 0,-6-5-11 16,1 7-13-16,-4-2-15 0,2 1-20 0,2 0-22 0,-8-6-22 0,7 5-33 0,-9 2-32 16,4-8-37-16,3 7-38 0,-5-4-80 0,0-2-98 0,7 0-69 0,-7-4-49 0,6 0-7 15,1 0 13-15,-7-1 27 0,8-4 37 0,-3-1 39 0,-5-4 42 0,5 0 47 16,3 0 53-16,0-4 51 0,-9-1 55 0,7 1 77 0,-7-1 89 0</inkml:trace>
  <inkml:trace contextRef="#ctx0" brushRef="#br0" timeOffset="-37660.82">23205 13551 0 0,'0'0'37'0,"0"-4"68"0,-8-2 41 0,8 6 36 0,0-5 30 0,0 1 28 0,-5 4 27 0,5-6 25 0,0 6 22 0,0-3 27 0,-7-3 22 15,7 6-2-15,0-6-22 0,0 6-39 0,0-4-53 0,0 4-30 0,0-5-22 0,0 5-15 16,0-6-7-16,0 6-10 0,0 0-4 0,0 0-5 0,0 0-3 0,0 0-10 16,0-3-8-16,0 3-11 0,0 0-12 0,0 0-15 0,0 0-11 0,0-6-11 15,0 6-13-15,0 0-14 0,0-4-11 0,0 4-16 0,0 0-10 16,0 0-12-16,7 0-7 0,-7 0-5 0,0 0-4 0,5 0-1 0,3 0 0 0,-2 0 0 16,1 0 0-16,4 0 4 0,-4 4 0 0,7 2 6 0,-1-3 5 0,0 3 4 0,6-1 7 15,-6 5 1-15,2-1 1 0,-3 1 2 0,0 5-3 0,2-6 0 0,-1 6 1 16,-1 0-2-16,2 4-1 0,-7-4-3 0,-1 0-1 0,-1 4-6 0,4 1-7 0,-2-5-5 15,-7 4-9-15,5 0-5 0,-5-5-6 0,0 7-3 0,0-8-5 0,0 2 0 16,0 1-2-16,0-2-1 0,-5 1 3 0,5-5 4 0,-7-1 3 0,7 1 7 16,0-5 13-16,-9 4 10 0,9-3 13 0,-5-2 11 0,5-4 11 0,-6 5 11 15,6-5 8-15,-7 6 8 0,7-6 7 0,-5 0 7 0,5 0 5 0,-9 0 4 0,2 0 2 16,7-6 6-16,-5 6 2 0,-1-5 2 0,-1 5 3 0,7-4 1 0,-6-2 0 16,6 1 0-16,-8 1-3 0,3-5 1 0,5 3-1 0,0-3-3 0,-7-1 1 0,7-1-5 15,0 2-4-15,0 0-7 0,0-7-6 0,0 1-9 0,0 2-6 0,0-2-6 16,0 0-9-16,7-4-7 0,-7-1-6 0,5 1-8 0,3-1-6 0,-2 1-6 15,1-6-7-15,-1 7-6 16,6-3-4-16,-3 2-3 0,3 4-5 0,-6-3-6 0,8 2-9 0,-2 2-15 0,2-1-16 0,-9 5-22 16,8 0-21-16,1 5-28 0,-1-4-28 0,-1 3-36 0,2 6-38 0,-1 0-69 0,0-4-80 0,0 4-84 0,1 4-80 0,-2-4-24 15,-6 0 4-15,8 6 22 0,-7-6 31 0,-2 0 39 0,3 4 42 0,-3-4 45 16,-5 0 49-16,0 0 53 0,0-4 55 0,0 4 72 0,6-6 74 0</inkml:trace>
  <inkml:trace contextRef="#ctx0" brushRef="#br0" timeOffset="-37216.99">23706 13517 0 0,'-14'15'46'0,"9"-6"160"0,-3-3 90 0,3-2 60 16,0 1 46-16,-11-1 40 0,11-4 35 0,-3 0 29 0,2 0 24 0,1-4 25 16,-3-1 19-16,8 1 19 0,0 4 20 0,0 0-132 0,0 0-219 0,0 0-109 15,0 0-53-15,0 0-29 0,0 0-11 0,0 0-18 0,0 0-11 0,0 0-13 0,0 0-8 16,0 0-7-16,0 0-4 0,0 0-6 0,0 0-6 0,0 0-4 0,0 0-7 16,0 4-2-16,-5 1-3 0,5 4 1 0,5-2-1 0,-5-4 5 0,0 6 3 0,0 3 5 31,0-3 3-31,0 0 4 0,8 1 5 0,-8-1 0 0,5 2 1 0,-5-7 1 0,6 6-2 15,2 1-1-15,-3-8 0 0,2 3 0 0,2-2 2 0,1 1-1 0,-2 1-5 0,5-2-1 0,0-4-1 0,0 0 3 0,6 0-1 0,-6 0 1 32,8 0 1-32,-2-4 2 0,1-2-1 0,-1 1 3 0,0 1-2 0,-1-5-1 0,3 3 1 15,-3-3 3-15,3-1 6 0,-2 5 6 0,-6-5 3 0,1 1 7 0,-2-2 1 16,-4 2 3-16,5-1 1 0,-7 1 3 0,-6 3 1 0,5-4 2 0,-5-4-1 16,0 4 0-16,0 1-2 0,0 0 2 0,0-3-1 0,-5-3-3 0,5 6-1 0,-6-6 0 15,-2 5-3-15,3-4 5 0,-3 4-1 0,-4 1 0 0,5 0 2 0,-5-1-5 16,4 4 0-16,-5 1-3 0,2-5-4 0,4 7-4 0,-7 3-6 0,1-6-6 15,-1 6-7-15,2 6-7 0,6-6-5 0,-7 3-6 0,0 7-8 0,0-5-1 0,7 4-2 16,-9 1-1-16,2 5 0 0,7-5 2 0,1 4 2 0,-10 2 3 0,9-1 3 16,0 3 4-16,-1-3 5 0,2 6 4 0,5-8 3 0,-8 8 1 0,8-6 2 0,-6 3 0 15,6-3-1-15,0 4-1 0,0-4 2 0,6 4-4 0,-6-4 3 0,8 0-3 16,-8 0 3-16,5 3-1 0,8-6-1 0,-7 1-2 0,9 2-3 0,-4-6-7 16,2 7-10-16,2-7-12 0,4 0-17 0,-6 2-19 0,6-1-20 0,2-4-23 15,2 3-26-15,-2-5-30 0,-2 1-36 0,1-1-69 0,7 1-89 0,-8-5-65 0,2 6-54 16,-3-6-11-16,8 0 8 0,-7 0 24 0,1 0 30 0,0 0 34 0,-1-6 38 15,1 1 39-15,-1 1 42 0,1-5 48 0,-7 3 48 0,7-3 70 0,0-1 82 0</inkml:trace>
  <inkml:trace contextRef="#ctx0" brushRef="#br0" timeOffset="-36978.7">24456 13717 0 0,'5'-10'75'0,"9"0"100"15,-14 6 61-15,5-7 51 0,-5 1 43 0,0 1 42 0,0 0 39 0,-5-6 40 0,-1 5 39 16,6-5 33-16,-8 1 31 0,3-2 2 0,-3 4-20 0,3-4-88 0,5 1-129 16,-8 0-68-16,2 6-36 0,1-6-24 0,5 6-17 0,-8-1-19 0,1-1-17 0,7 1-18 15,-6 6-17-15,6-1-14 0,-8 0-14 0,8 1-9 16,-5-2-11-16,0 6-9 0,5-4-10 0,-8 4-10 0,2 0-8 0,-1 0-9 0,1 0-9 0,-1 4-8 15,2-4-7-15,-4 6-4 0,4-2-3 0,-8 1-2 0,5 0-2 0,-5 5 0 16,8-6 2-16,-9 7 0 0,9-1 2 0,-8-1 3 0,6 0 1 0,-7 3 3 0,8 1 4 16,-1-2-2-16,-6 2 2 0,7 2-1 0,-1 0 0 0,1 0-2 0,-2 0 0 15,3-2-4-15,-3 8 1 0,8-6-6 0,-5 3-2 0,5 2-7 0,-7-6-7 16,7 7-8-16,0-2-8 0,0-5-9 0,0 5-8 0,0-3-10 0,7 2-10 0,-2-3-9 16,3 0-9-16,-3 0-11 0,3 0-11 15,5 0-10-15,0 0-15 0,0-6-12 0,-2 5-16 0,5-3-26 0,-3-1-29 0,6-5-82 0,-1 4-102 0,-4 1-43 16,7-7-9-16,-3-3 11 0,3 6 17 0,-3-6 25 0,3 0 28 0,-2-6 33 0,7 3 33 0,-8-3 38 15,2-3 42-15,-1-7 47 0,-5 2 57 0</inkml:trace>
  <inkml:trace contextRef="#ctx0" brushRef="#br0" timeOffset="-36581.12">24735 13472 0 0,'-13'-4'32'16,"-1"4"152"-16,9 0 90 0,-2 0 63 0,1 0 45 0,1-6 35 0,-3 6 29 15,16-4 26-15,3-1 27 0,10 0 22 0,-16 1 20 0,-5-2 22 0,7 2 21 0,-7-1-116 16,6 5-189-16,-6-6-101 0,0 6-54 0,0-3-21 0,0 3-7 0,0 0-1 15,0 0-3-15,0 0-5 0,0 0-7 0,0 0-5 0,0 0-7 0,0 0-4 0,0 0-10 16,0 0-12-16,0 0-13 0,0 0-16 0,0 0-12 0,0 3-10 0,0-3-4 16,0 6-3-16,0 3 1 0,0-3 0 0,0 3 5 0,0 0 2 0,0 1 4 0,5 5 4 15,-5 0 3-15,0 0 3 0,9 0 3 0,-9 4 2 0,0 2-1 0,7-3 2 16,-7 1-3-16,0 1-3 0,5-1 0 0,-5 5-2 0,7-3-1 0,-7 3-2 16,6 1 0-16,0-6-2 0,-6 5 0 0,8-3-2 0,-1-3-2 0,-2 7 0 0,1-6-1 15,2-5-1-15,-3 7 1 0,8-6 1 0,-5-6 1 0,-2 5 0 0,-1-3 2 16,3-8 3-16,-1 9 3 0,-1-8 2 0,7-4 8 0,-13 0 6 0,13 0 7 0,-7 0 6 15,1-4 7-15,-1-1 6 16,1-5 4-16,0 4 1 0,0-3 4 0,-2-6-2 0,2 6 2 0,-1-7-1 0,8 1-3 0,-7 1-1 0,-2 1-3 0,3-3-8 16,-2-4-6-16,-1 1-6 0,8-2-7 0,-6 3-3 0,2-7-7 0,-4 6-1 15,1-5-2-15,6 0-3 0,-3-1-4 0,-4 5-3 0,2-4-5 0,-1 5 1 16,2-6-2-16,-3 5-3 0,3 7-1 0,-3-3 0 0,0 2 0 0,-5 4-3 16,9-1-2-16,-9 1-9 0,5 6-11 0,-5-1-12 0,0 5-16 0,0 0-24 0,0 0-30 15,0 0-27-15,0 0-24 0,0 0-19 0,0 0-16 0,0 5-20 16,0 5-22-16,-5-6-28 0,5 7-33 0,0 2-63 0,0 2-75 0,-9 0-51 0,9 0-35 0,0 0 7 15,0 4 29-15,-5-4 34 0,5 4 37 0,0-4 34 0,0 0 33 0,0-6 37 16,0 1 39-16,0 1 49 0,0-2 48 0,5 0 69 0,4-3 83 0</inkml:trace>
  <inkml:trace contextRef="#ctx0" brushRef="#br0" timeOffset="-36341.72">25322 13952 0 0,'-8'10'21'0,"3"-1"138"0,-2 0 76 0,0-3 51 0,2-3 37 0,-2-3 35 0,-1 6 33 0,8-6 31 0,-5-6 27 0,-3 3 25 31,2 3 22-31,6-6 23 0,-5 6 25 0,5 0-102 0,0 0-169 0,0 0-83 16,0 0-37-16,0 0-16 0,0 0-2 0,0 0-5 0,0 0-9 0,0 0-3 0,0 0-5 15,5-4-2-15,-5 4-1 0,0 0-3 0,0-5-5 0,0 5-9 0,0 0-10 16,0 0-8-16,0 0-8 0,6-4-6 0,-6 4-2 0,8-5-6 0,-3 5-5 16,3 0-6-16,4-7-6 0,-5 7-7 0,5-3-4 0,1 3-6 0,1-6-6 0,7 1-8 15,-3 1-13-15,-4-2-20 0,4 6-19 0,3-4-28 0,-3-1-31 0,8 1-37 16,-7 4-41-16,2-5-43 0,-3 5-51 0,3-7-102 0,-2 7-128 0,2 0-67 15,-2-3-34-15,1 3 2 0,-1-6 17 0,0 1 32 0,1 1 35 0,6-2 45 0,-7-3 46 16,0 0 55-16,1 0 55 0,0-7 61 0,0 1 65 0,-7 1 89 0,5-2 99 0</inkml:trace>
  <inkml:trace contextRef="#ctx0" brushRef="#br0" timeOffset="-35227.52">26188 13590 0 0,'0'0'31'0,"0"6"152"0,6-6 90 0,-6 0 63 0,0 0 45 0,7 0 36 0,-7-6 25 16,6 0 24-16,7-3 22 0,0 6 20 0,-5-9 21 0,-3 3 22 0,-5-1 25 15,5 1-112-15,-5 0-187 0,9 3-100 0,-9-4-54 0,5 5-27 0,-5-4-7 0,0 3-4 16,0 2-3-16,-5-7 1 0,5 7-2 0,-9-2-2 0,9-3-2 0,-5 4-10 16,0 1-11-16,-3-2-13 0,3 2-16 0,-11 4-14 0,11-5-13 0,-8 5-10 15,7 0-7-15,-7 0-3 0,-1 0-3 0,7 0-5 0,-6 5 1 0,2-1-7 0,3 2-5 16,-4-2-4-16,4 6-6 0,-4 0-2 0,5 0-3 0,-7 5-1 0,7-6 1 16,2 6 0-16,-8 0 4 0,7 4-1 0,-2-5 2 0,3 5 2 0,-2-3 4 0,1 4 2 15,0-1 2-15,-1-4 3 0,7 3 1 0,-8-3 4 0,3 5 1 0,5-6 1 16,0 1 0-16,0 0 0 0,0 0-1 0,0-2 1 0,0 2-1 0,0 1 1 15,5-7 1-15,-5 0 4 0,8 2 4 0,-1-1 3 0,-1-1 6 0,7 1 4 0,-8-1 6 16,9-4 1-16,-7 5 4 0,4-5 4 0,10 1 1 0,-8-6 3 0,1 3 1 16,6-3 3-16,-9 0-2 0,9 0 5 0,-6-3-3 0,5 3 1 0,-1-6 0 15,3-3 0-15,-3 3 5 0,-4 1 1 0,7-4 5 0,-3-1 3 0,-4 1 4 0,-1-1 5 16,-1-5 3-16,7 6 4 0,-11-6 6 0,5 0 2 0,0 5 4 0,-7-4 2 16,2-2 6-16,-3-2-2 0,3 3-4 0,-3 0-6 15,2 0-5-15,0 2-5 0,-7-2-5 0,5 5-7 0,-5-1-6 0,7 2-10 0,-7 5-9 0,0-2-15 0,0 1-14 16,0 5-16-16,0 0-12 0,0 0-6 0,0 0-1 0,0 0 1 0,0 5 0 15,0 1 1-15,0 3 3 0,-7 1 3 0,7-1 1 0,0 6 2 0,0 0 6 0,0 4 9 16,0-4 8-16,0 4 11 0,0 1 6 0,0 4 1 0,0-5 1 0,7 2-3 16,-7-2-2-16,8 2 0 0,-3-3-3 0,2 1 0 0,0-5 1 0,-2 2 4 15,11-1 0-15,-11 0 2 0,8 0 3 0,-8-6 3 0,9 1 4 0,-1-1 7 16,0 0 5-16,-5-3 4 0,4 0 5 0,0-2 2 0,3-4 3 0,-4 0 6 16,2 0 6-16,-5 0 5 0,5-4 6 0,-7-2 6 0,6 0 5 0,-4-3 4 0,-2 0 2 15,1-1 1-15,-7 1 0 0,6-6 0 0,-6 0 1 0,0 0 0 0,5-1 1 16,-5 2-7-16,0-1-6 0,-5-4-6 0,5 4-9 0,0-4-7 0,-6 1-8 0,6-3-6 15,0 2-8-15,-7-2-8 0,1-3-4 0,6 6-6 0,-8-7-2 0,8 5-5 16,-5 1-4-16,5-6-5 0,0 7 2 0,0-3-3 0,-7 2-3 0,7-1 1 16,0 7-1-16,0-8 0 0,0 6 1 0,0-4 1 0,7 4-1 0,-7 0 0 0,0 6-3 15,0-7 1-15,0 7-1 0,5 0-3 0,-5 0-3 0,0-2-3 0,8 7-6 16,-8-2-4-16,0 6-3 0,0 0-4 0,6 0 0 0,-6 0 2 0,7 0 4 0,-1 6 0 16,-1-6 5-16,3 9 2 0,5-3 2 0,-5 3 5 0,2 0 5 0,6 7 5 15,3-7 7-15,-6 6 7 0,-1 3 6 0,8 3 0 0,1-8 3 0,-11 8 1 16,11 3 1-16,-8-5-2 0,6 2 1 0,-6 3-3 0,1-5 0 0,-2 1-4 0,1 5-7 15,-7-7-4-15,2 2-7 0,4 0-6 16,-12-2-3-16,9 3-2 0,-4-8 0 0,-5 8-3 0,0-2 3 0,0-4-1 0,-5 6-2 0,5-8 1 0,-9 7 2 16,9-5 1-16,-7 0 6 0,2 4 3 0,5-4 8 0,-8 0 1 0,8-2 1 0,-6 2 0 15,6 0-1-15,-5 0-1 16,5-2 0-16,0-2 0 0,0-2-1 0,0 2-1 16,0-1 0-16,0-2-1 0,0-2 4 0,0-1 1 0,0-1 7 0,0 1 5 15,5-5 8-15,-5 6 4 0,0-6 11 0,6 0 9 0,-6 0 10 0,8 0 8 0,-8 0 7 16,5-6 4-16,2 1 2 0,2 1 2 0,-4-1 4 0,8-1 1 0,-8-2-2 15,9-6 0-15,-7 2 0 0,6-3-1 0,1 6-8 0,-9-4-6 0,9-3-11 0,-9-4-5 16,10 7-2-16,-10-2-2 0,9-6-4 0,-9 8-2 0,3-8-3 0,-1 1-3 16,-1 1-4-16,-6 0-4 0,6-1-2 0,-6 1-4 0,0-2 0 0,5 3-3 15,-5-7-2-15,-5 6-1 0,5-1-3 0,0-5-2 0,-6 7-1 0,6-3-1 16,-6 2-3-16,6-5 1 0,-7 9 0 0,-1-4 1 0,3-1-3 0,5 7 0 0,-7-3-1 16,0 2 1-16,7-1 0 0,-5 5-2 0,5 0 1 0,-8 0-1 0,8 0 2 15,-7 6 1-15,7-1-2 0,0-4 0 0,0 9 0 0,0 0 0 0,0-7 0 16,0 7 1-16,0 0-1 0,0 0 1 0,0-3-1 0,0 3 0 0,0 0 1 0,0 0-2 15,0-6-4-15,0 6-3 0,0 0 0 0,7-5-5 0,-7 5 0 0,8 0-4 16,-8 0-2-16,5-4-3 0,2 4 0 0,0 0-1 0,6 0-1 0,-6 0 3 16,5 0 0-16,-7 0 3 0,10 4 0 0,-2 1 8 0,-2-5 0 0,10 9 6 15,-8-2 1-15,1 2 5 0,4 0 2 0,-5 1 3 0,7 0 2 0,-8 4 2 0,3 1 1 16,-2 0 1-16,-2 0 1 0,5 4 1 0,-5 1 0 0,-4-1 2 0,7-4-1 16,-9 9 1-16,2-5 1 0,-7 2-1 0,6-3 1 0,-6 7-2 0,0-5 3 0,0-1-3 15,0 2-4-15,-6 1-4 0,6-1-1 0,-7-2-2 0,2 1 0 0,5-1-1 16,-9 0-1-16,4 1 1 0,-2 1 1 0,1-2 1 0,1-4 0 0,-3 0 1 15,0-2-1-15,3-4 3 0,5 2 1 0,-6 5 2 0,-1-12-2 16,7 5 2-16,-6 0-1 0,6 2 0 0,0-7 1 0,-7 1-1 0,7 6 0 0,0-6-2 0,0 0-2 16,0-5 2-16,0 4 4 0,0 0 5 0,0-4 7 15,0 0 8-15,7 0 7 0,-7 6 7 0,6-6 5 0,-6 0 4 0,7 0 2 0,-1 0-2 0,-1 0 4 0,11-6-1 16,-11 6 0-16,8 0-5 0,1-4-2 0,-2 0-5 0,-1-1-6 0,5 0-14 16,-3 5-16-16,-2-4-18 0,9-3-24 0,-6 2-29 0,4 1-29 0,-4-7-34 15,-1 7-35-15,0-1-42 0,0 1-47 0,1-1-86 0,-2 1-106 0,1-2-75 0,-6 0-57 16,5-3-12-16,-5 3 10 0,-1-3 25 0,2 0 34 0,-8 0 42 0,0-1 46 0,0-5 51 15,0 0 51-15,-8-1 57 0,8 2 61 0,-6-5 79 16,-1 1 91-16</inkml:trace>
  <inkml:trace contextRef="#ctx0" brushRef="#br0" timeOffset="-34495.27">28037 13547 20 0,'0'-6'103'0,"0"1"50"0,8 1 40 0,-8 4 35 0,0-6 33 0,0 3 32 0,0-9 32 0,5 8 33 0,-5-7 33 0,0 8 34 0,0-7 33 0,7-1-26 15,-7 7-58-15,0-6-48 0,6 0-42 0,-6 6-21 0,0-6-11 0,0 5-11 0,0-4-7 16,5 2-13-16,-5 4-13 0,0-3-16 0,0 1-19 0,0 5-22 0,0-4-22 16,0 4-18-16,0 0-21 0,0 0-19 0,0 0-19 0,0 0-16 0,0 0-16 15,0 0-14-15,0 4-5 0,0 1-3 0,0 4-3 0,0 1-3 0,0 1 3 16,0 3 3-16,0 0 3 0,-5 7 6 0,5-8 3 0,0 14 6 0,0-9 4 0,0 6 2 15,0 1 1-15,-6-1 0 0,6 1-6 0,0-1 1 0,-7 6-5 0,7-6-5 16,0 4 0-16,-5-3-3 0,5 5-1 0,0-2-2 0,0 2 0 0,0-6-4 0,0 7 1 16,0-3-3-16,0 2 1 0,0-1-2 0,0 0-1 0,5-5 1 0,2 2-2 15,-7-3-2-15,6-2 1 0,-1-3 0 0,4 3-3 0,-2-6 1 0,-2-6 0 16,3 5-4-16,3-4-3 0,-3-6-10 0,4 8-12 0,-5-8-17 0,6 1-17 0,-1-5-23 16,2 0-22-16,-1 0-28 0,0-5-30 0,5 1-36 0,-4-2-31 0,-1-4-66 15,1 0-78-15,-2 0-73 0,1-3-66 0,1 1-18 0,-2-2 11 0,2-5 23 16,-8 4 32-16,1-9 38 0,-2 5 39 0,3-6 46 0,0 1 45 0,-8-1 48 15,5 1 51-15,-5-6 64 0,0 2 75 0</inkml:trace>
  <inkml:trace contextRef="#ctx0" brushRef="#br0" timeOffset="-34320.26">28179 13444 0 0,'-11'-10'29'0,"-9"-1"146"0,0 1 81 0,8-4 57 0,-2 4 44 0,-4-4 39 16,2 1 38-16,11-3 37 0,-1 1 34 0,-1-3 32 0,2 6 23 0,-3-3 22 0,8 6 17 16,-8 5-119-16,8-1-196 0,0 5-101 0,0-4-50 0,0-2-28 0,8 6-14 15,-8-6-17-15,8 6-17 0,-3 0-16 0,2-4-17 0,4 4-12 0,5-5-6 0,-3 5-3 16,6 0-3-16,0 0-6 0,1 0-9 0,4 0-23 0,-3 0-31 0,6 5-42 15,5-1-46-15,-7 2-81 0,1 0-96 0,6-2-89 0,-5 1-90 0,6-5-31 16,-6 4-8-16,-3-4 10 0,3 5 17 0,-1-5 23 0,-8-5 31 0,10 5 43 0,-8-4 50 16,-2-1 59-16,-5 1 62 0,7-8 77 15,-6 3 83-15</inkml:trace>
  <inkml:trace contextRef="#ctx0" brushRef="#br0" timeOffset="-33124.96">28871 13565 0 0,'6'16'23'0,"-6"-1"142"0,7-2 81 0,-7-2 57 15,6-2 42-15,-6-5 34 0,0 2 28 0,7-1 26 0,-7-10 27 16,0 5 28-16,0 0 28 0,7-6 35 0,-7 6 36 0,0 0-97 0,0 0-172 0,0-4-92 0,0 4-52 16,0 0-27-16,-7-5-11 0,7 1-5 0,0-2-5 0,-7 1-4 0,1 1-5 15,6-1-12-15,-7-5-10 0,1 4-18 0,-1 3-18 16,1-6-17-16,-1 2-10 0,-7 2-11 0,9-4-2 0,-8 5-5 0,8-2-2 0,-9 1-2 0,7 1-4 0,-7-2-2 16,8 3-4-16,-6 3-3 0,4-6-7 0,-5 6-4 0,7 0-2 0,-6 6-4 15,3-6-2-15,-1 3-1 0,2 3 0 0,-5 3 1 0,5-3-1 0,-3 3 0 0,3 0-1 16,3 1 3-1,-8-1-1-15,6 7 6 0,0-7 1 0,-5 6 1 0,4-6 3 0,3 6-2 0,-3 0 1 0,8 0-1 0,-6-6-1 0,1 7 1 0,5-2 0 16,-7-4-2-16,7 5 1 0,0 0 2 0,-9-6-4 0,18 0 1 0,-9 7-3 0,0-7-1 16,0 1 1-16,7-5 0 0,-7 4 6 0,5 1 0 0,1-5 4 15,2-1 1-15,-3 8 6 0,3-9 2 0,-1-3 3 0,-2 6 2 0,2-2 7 0,5-4 3 16,1 0 9-16,-5 5 4 0,3-5 6 0,5-5 5 0,-3 5 2 0,-3-4 6 16,4-2 4-16,6 3 4 0,-6-3 5 15,-2 0 3-15,0-3 5 0,3-1 3 0,4 1 5 0,-6 0-2 0,0-3 2 0,0-3-2 0,0 2-3 0,-7-2-1 16,7 0-3-16,1 0-3 0,-7 1-7 0,-2-6-5 0,3 2-5 0,3-7-30 0,-11 5-18 31,8 1 0-31,-3-5 0 0,-5-1 0 0,7 1 0 0,-7-1 0 0,0 1 0 16,0-6 0-16,0 6 0 0,0-1 0 0,0-4 0 0,-7 4 0 0,7 1 0 15,-5-1 0-15,5 1 0 0,-8 5 0 0,8-1 0 0,-6 1 0 0,6 0 0 0,0 4 0 16,-5 4 0-16,5 3 0 0,0-3 0 0,-8 1 0 0,8 5 0 16,0 5-19-16,0 0-19 0,0 0-7 0,0 0-7 0,0 0-5 0,0 0-1 0,0 0-2 15,-5 5 0-15,5 1 3 0,-7-2 0 0,7 7 3 0,0-3 3 0,-7 7 9 16,7 6 4-16,-7-3 7 0,7 2 8 0,-6 0 6 0,6 4 8 0,0-3 5 15,-7 1 5-15,7 5 3 0,0-3-1 0,0-6 0 0,0 7 1 0,0-1-1 0,0-5-1 16,0 5 0-16,0 3-2 0,0-9-2 0,0 6 1 0,7-5-2 0,-7 6 1 0,6-5-3 16,1 5-2-16,0-7 0 0,0 3-2 0,-2-2-1 0,3 0 1 15,3-5-1-15,-3 7-3 0,4-8-1 0,2 2 1 0,-1 1-3 0,0-7 0 0,0 0-2 16,-2 6 1-16,10-9 1 0,-8 3 0 0,0-3-1 0,6-2-2 0,2 1 3 16,-9-5-2-16,7 4 3 0,2-4 1 0,-3 0 0 0,2-4 4 0,1 4 1 0,-3-5 2 15,-5 1 2-15,7-2 1 0,0 3 3 0,0-9 3 0,-9 8 2 0,10-7 4 16,-8 2 0-16,6 0 4 0,-6-7 0 0,1 7 3 0,-2-1 2 0,-4-4 0 15,3-2 2-15,-3 2 2 0,4 0-2 0,-6 0 2 0,2-2-1 0,-3 1 3 0,3 1-3 16,-3 0 1-16,-5-1 0 0,8 0-1 0,-8-3 2 0,0 6-2 0,0 0 2 16,0-4 0-16,-8 7 1 0,8-2-4 0,0 1 0 0,-5 1-5 0,5 3-4 15,-8-3-4-15,8 3-6 0,-5 3-6 0,-3 3-5 0,8-6-6 0,-6 6-6 16,1 0-2-16,-2 0-3 0,-7 0-3 0,9 6-1 0,-3-3 1 0,-4 3-1 0,-2-1 3 16,8 5 1-16,-6-4 4 0,-2 3 2 0,7 0 2 0,-4 1 5 0,-5 4 5 15,11-4 0-15,-9 5 2 0,9-5 1 0,-2 4 0 0,-1-4 0 0,3 5-1 0,-2-6 1 16,0 6-2-16,2 0 0 0,-3-6-1 0,3 1 0 15,5 5 0-15,-8-6 1 0,8 1-3 0,-6 4-3 0,6-2 1 0,0-3-4 0,0 0 1 0,0 1-1 16,0-1-1-16,0 3 1 0,0-8-1 0,0 5 1 0,6 0 2 0,-6-3 2 0,8 3 1 16,-3-3 0-16,3 3 6 0,-3-3 3 0,-5-2 3 0,14 1 4 0,-9-1 2 15,3-4 4-15,4 5 5 0,-4-5 0 0,3 0 4 0,-3 0 1 0,5 0 1 16,0 0 1-16,1-5 4 0,-2 5 0 0,-1-4 1 0,5-1 1 0,-3-5 0 0,-2 7 0 16,-3-9 1-16,4 8-3 0,2-7 0 0,-9 2 2 0,8 0-3 0,-5-7 0 15,-2 1 1-15,1 6-2 0,-1-4-2 0,1-2-2 0,-1 0 1 0,-6 0-7 16,8 0 1-16,-3 0-2 0,-5 2-2 0,5 2-5 0,-5 1-1 0,0 1-7 0,8 3-3 15,-8 2-8-15,0 4-11 0,0 0-6 0,0 0-7 0,0 0-2 0,0 0-2 16,0 0 2-16,-8 0 0 0,8 10 1 0,-5-5 0 0,5 5 2 0,-5-1 0 0,5 6 5 16,-8 0 4-16,8 4 6 0,0-4 8 0,-6 3 8 0,6-2 5 0,0 2 2 15,0-3-1-15,0 6-1 0,0-8-2 0,0 2-2 0,6 6 1 0,-6-8 1 16,8-2-1-16,-3 4 3 0,0-5 1 0,3-1 2 0,-2 0 1 0,1 1 2 0,1 1 3 16,3-8 4-16,2 4 0 0,0-2 7 0,-5-5 2 0,10 4 8 0,-4-4 5 15,-1 0 7-15,8-4 6 0,-3-1 7 0,-4-2 6 0,4 4 5 0,-5-8 6 16,7 1 2-16,-1 1 3 0,-6 0 1 0,6-7 3 0,-3 1 0 0,-5 1 1 15,1-5-3-15,2 4-6 0,-1-4-6 0,-8-5-5 0,11 3-8 0,-11-4-21 16,2 1-32-16,0-4 0 0,-7 4 0 0,5-6 0 0,-5 0 0 0,8-4 0 0,-8 6 0 16,0-2 0-16,0-4 0 0,0 4 0 15,-8 0 0-15,8-4 0 0,0 10 0 0,-5-6 0 0,5 8 0 0,-7 1 0 0,7 2 0 0,0 4 0 0,-7 0 0 16,7 6 0-16,0-1 0 0,-5 5 0 0,5 1 0 0,0 4 0 0,-8 0 0 16,8 4 0-16,-8 1 0 0,3 5 0 0,-1-1 0 0,-6 6 0 0,3 0 0 15,-3 4 0-15,1 2-38 16,-5 1-3-16,4 5 6 0,0 0 8 0,4-3 4 0,-4 7 6 0,5-3 1 0,0-4 2 0,2 6-3 0,-3-5 1 0,8 5-1 0,0-6 0 15,0 0 2-15,0 1-5 16,8-7 1-16,-8 7-3 0,5-5 2 0,2-1-2 0,5 2-1 0,-5-3-2 16,1 1-3-16,4-3-5 0,0-2-8 0,4 1-11 0,-11 1-7 0,8-7-14 0,1 4-12 0,-2-2-14 0,-6-2-11 0,7-3-13 0,0 4-12 15,-6-5-14-15,5-1-13 16,-4-4-17-16,-1 5-13 0,-2-5-19 0,2-5-19 0,0 5-20 0,-2 0-44 0,3-4-51 0,-8-1-62 0,0-5-62 0,0 4-20 0,0-3 6 16,0-2 18-16,0 2 25 0,-8-1 30 0,8-5 34 0,-5 0 35 0,-2 2 41 0,7-2 42 15,-7 0 48-15,2-4 57 0,-2 4 64 0</inkml:trace>
  <inkml:trace contextRef="#ctx0" brushRef="#br0" timeOffset="-31110.39">28929 13712 80 0,'-13'0'147'16,"8"0"42"-16,-9 0 30 0,7-5 27 0,-6 1 20 0,7 4 22 0,-1-6 22 0,1 2 19 0,-1-7 17 0,1 7 21 0,6-2 21 0,-8 3-62 0,8-3-111 0,-5 1-58 15,5 1-33-15,0-2-16 0,0 2-10 0,0-1-6 0,0-1-2 0,5 2-5 0,-5 4-9 16,0-5-6-16,0 1-5 0,0 4-9 0,8-6-5 0,-8 6-6 0,0 0-4 15,0 0 2-15,0-5 4 0,0 5 4 0,0 0 6 0,0 0 4 0,0 0 3 16,0 0 2-16,0-4 0 0,0 4-4 0,-8 0-2 0,8-5-4 0,-5 5-6 16,5 0-6-16,-8 0-8 0,3-4-8 0,0 4-11 0,-4-6-7 0,4 6-10 0,-10 0-9 15,9 0-9-15,-7 0-2 0,0 0-1 0,0 0-2 0,0 6 4 0,-1-6 1 16,4 9 5-16,-3-5 0 0,-3 1 3 0,5 5 2 0,-2-1 1 0,0 6-3 16,-1-5 0-16,9 4-2 0,-10-4 0 0,10 5-2 0,-3 0 1 0,8-6-2 0,0 6 0 15,-6 0 2-15,12-5-1 0,-6 4 5 0,8 2 4 0,-3-7 6 0,3 6 5 16,-1-6 5-16,5 6 4 0,0-5 5 0,9-1 6 0,-10 1 5 0,18-1 5 0,-10 2 0 15,6-7 2-15,1 1-1 0,1 1 0 0,5-6-2 0,0 0-6 0,1 0-7 16,-1-6-1-16,2 1-6 0,4 5-1 0,1-10-4 0,-5 5-4 0,5 1-1 16,-7-5 0-16,8 0-1 0,-8-3-1 0,-1 8 2 0,-4-7 0 0,6 2 3 0,-6 0 8 15,-9-7 4-15,1 7 11 0,-1-1 6 0,3-4 8 0,-8 4 7 0,1-5 7 16,-7 6 3-16,-2-6 4 0,1 0 1 0,2 0 3 0,-8-4-2 0,0 4-1 16,-8-4-4-16,8 4-6 0,-6-3-8 0,1 3-11 15,-10-6-9-15,4 8-12 0,-2-8-8 0,-3 6-13 0,-2 0-5 0,-8 2-7 0,7-2-5 0,-8 0-1 0,-5 6-3 16,-1-1-2-16,1 5 1 0,-2-4-3 0,-5 9 2 0,7-7 0 0,-7 7 1 15,-1 0 3-15,8 7 0 0,0-4 2 0,1 3 2 0,-3 3 0 16,2 1-2-16,6 4-1 0,-1 2-2 0,7-1-2 0,1-1 0 0,6 2 0 0,0 2 1 0,0 1 4 16,8 2 4-16,-4-6 5 0,4 3 6 0,5 7 4 0,5-6 6 0,-5 1 10 15,9-5 13-15,3 4 9 0,1 0 11 0,1-5 9 0,4 7 6 0,3-8 3 16,3 2 3-16,3-3-2 0,6-3-2 0,-1 0-4 0,7 1-2 0,7-5-5 16,0-1-3-16,0-4-8 0,-2 0-9 0,9 0-9 0,0 0-5 0,-1-4-8 0,6-1-2 15,-5-1-4-15,5-3-2 0,0 5-2 0,-6-1 0 0,6-5 0 0,1 1 2 16,-7-3-1-16,0 8 1 0,1-5-1 0,-8 0 3 0,-5-3 4 15,-1 3 5-15,-7 0 2 0,-6-6 7 0,0 6 2 0,-7-7 2 0,-6 7 1 0,-6-6-6 0,-1-4-1 16,-6 4-8-16,-6-5-2 0,-1 7-6 0,-12-8-9 0,1 2-5 0,-9-1-6 16,1 1-8-16,-13-2-5 0,0 8-3 0,-1-2-5 0,-10 0 0 0,-5 0-1 0,4 6 2 15,-9 0 4-15,10 2 2 0,-16 4 4 0,14-3 3 0,-6 6 4 0,-1 0 3 16,7 6 1-16,0-3 3 0,1 4-1 0,3 2-3 0,2 0 0 0,9 1-5 16,3 4-4-16,2 2-1 0,0-1-3 0,6-1-1 0,5 2 0 0,2 2 1 15,6-3-2-15,1 4 2 0,5-4 1 0,0 4-1 0,7-4 4 0,0 5 3 16,0-6 5-16,7 0 8 0,7 1 12 0,-9 1 7 0,14-2 6 0,1 0 8 0,0-3 5 15,6-2 4-15,0 1 3 0,6-1 4 16,2-4 3-16,-2 5 2 0,7-4-2 0,0-6 0 0,1 3-3 0,5-3-6 0,-6 0-3 0,6-3-7 0,2 3-5 0,-2-6-3 16,-6 0-3-16,6 2-4 0,-5-1 0 0,-1 1 0 0,-2-5 1 0,-3 3 1 15,-8 0 5-15,6-3 5 0,-13 4 9 0,1-5 7 0,-6 1 9 0,-1 4 3 16,-5-5 3-16,-8 0-3 16,0 1-3-16,-8 0-5 0,0-6-6 0,-4 5-7 0,0-5-10 0,-8 0-6 0,-7-3-9 0,3 3-11 0,-4-1-11 0,-10 2-10 0,5-5-10 15,-7 4-6-15,0 0-5 0,-4 6 2 0,-2-6 3 0,2 5 4 0,-4-5 4 0,4 10 3 16,-9-5 9-16,9 6 3 0,3-1 1 0,-5-1 2 0,9 6 1 0,-3 0 0 15,6 0 0-15,2 6-2 0,0-1 1 0,6-1-2 0,8 2-1 0,-3-2-4 16,2 6-1-16,6-6-4 0,0 6-2 0,5 1 0 0,3-1-2 0,-3-1 2 16,8 0 2-16,0 3 4 0,0-3 1 0,8 6 9 15,-3-6 7-15,3 7 9 0,5-4 8 0,0 0 8 0,6 1 9 0,7 2 7 0,-7-6 5 0,15 6 6 0,-2-5 3 16,2 1 0 0,5-2 4-16,0-5-1 0,6 1 0 0,-7 1-4 0,9-2-7 0,-2 2-5 0,2-6-8 0,3 4-5 0,-5-4-6 0,2 0-4 0,-2 0-4 0,2-4 0 15,-2 4-3-15,-6-6 0 0,-1 6-2 0,1-4 4 0,-6-2 0 0,-6 1 10 16,-3 1 11-16,3-5 14 0,-6 3 17 0,-9 1 10 0,-6-5 4 0,-1 6 3 15,3-7 3 1,-8 2-1-16,-8-1-1 0,3-4-4 0,-1-2-5 0,-6 4-4 0,-2-4-10 0,1 1-12 0,-8-3-16 0,2 2-18 0,-6 2-19 0,-2-1-10 16,3-1-7-16,-4 2-4 0,1 0-2 0,3 3-1 0,-2 1-1 0,0 1 1 0,-1 4 0 15,6 1 0-15,3-2-3 0,5 3-11 0,0 3-12 0,-1-6-24 0,1 6-27 16,8 6-25-16,-3-6-22 0,8 3-22 0,-6 7-22 0,6-5-24 0,0 4-28 16,-5 1-45-16,5 1-54 0,0 3-87 0,0 0-98 0,0 2-31 0,0-1 7 0,0-1 28 15,0 2 39-15,0-3 36 0,0-2 41 0,-7-2 37 0,7 0 42 0,-8-2 44 31,2 2 46-31,1-9 59 0,-3 0 63 0</inkml:trace>
  <inkml:trace contextRef="#ctx0" brushRef="#br0" timeOffset="-30521.95">29261 14381 0 0,'7'-6'4'0,"-7"-3"112"0,7 4 63 0,-7-5 42 0,5 1 29 0,-5 0 26 0,0-7 25 0,0 2 25 0,0 0 24 0,0-6 27 0,0 5 28 0,0 2 24 0,0-2 24 0,0-1-77 0,0 2-137 16,-5 4-65-16,5-4-28 0,0 4-10 0,-7-1-1 0,7 1-3 0,-7 1-2 16,7 5-6-16,-5-7-8 0,-3 1-13 0,8 5-12 0,-5-4-12 0,-3 3-10 15,2 2-9-15,1 0-7 0,-2-1-6 0,-2 0-4 0,4 1-5 0,-2-3-7 0,1 7-4 16,-8-5-7-16,7 5-1 0,2 0-9 0,-1 0 0 0,-1 0-1 0,1 0-3 16,-2 5-3-16,1-5 0 0,-5 7-2 0,7-3-2 0,-2 1-3 0,-1 0-1 15,-5-1 0-15,7 6 1 0,1-1 1 0,-10-4 3 0,9 5 3 0,-7 5 1 0,0-6 3 16,5 6-1-16,-3-6 1 0,4 7 1 0,-7-1 2 0,9-6 0 0,-2 6-2 15,1-5 2-15,-8 4-1 0,14-4-2 0,-7 5-3 0,2-6-3 0,-3 2-5 16,8-1-1-16,0-1-1 0,0 0 0 0,-6-3-1 0,6 4 1 16,6-1 1-16,-6 0 2 0,0-3 6 0,8 3 2 0,-8 0 8 0,5-3 7 0,2 4 5 0,1 1 8 15,-2-3 5-15,7-3 7 0,-8 4 6 0,9 3 5 0,-1-3 4 0,8 1 2 16,-9-1 0-16,7-4-1 0,-6 5-4 0,6-1-4 0,-4 3-5 0,2-9-8 16,-2 7-3-16,-2-5-8 0,-7 4-5 0,6-3-4 0,-3-2-8 0,-4 1-2 0,1 1-2 15,-6-6-1-15,0 0 1 0,0 4 2 0,0 2 0 0,-6-1 1 0,6-5 2 16,-5 4 1-16,-4 0 2 0,2-4 0 0,2 5 3 0,-1 1-1 15,-1-2 1-15,-7 1-3 0,2-5-2 0,0 6-5 0,5-3-9 16,-6-3-10-16,-1 6-10 0,1-6-18 0,0 6-14 0,7-6-20 0,-6 4-23 0,-4-4-21 0,5 0-22 0,4 0-28 16,1 0-26-16,-7 0-29 0,6 0-27 0,1 0-43 0,6 0-44 0,-6-4-55 0,6 4-54 15,0 0-34-15,-8-6-23 0,8 6 10 0,8-9 21 0,-8 3 32 0,6-3 34 16,-6 3 39-16,6-3 43 0,1 0 40 0,-2-1 43 0,9-1 52 0,-1 1 54 0,0-4 58 16,7 4 69-16</inkml:trace>
  <inkml:trace contextRef="#ctx0" brushRef="#br0" timeOffset="-29745.29">29390 14338 2 0,'9'4'121'0,"-2"2"93"0,-7-3 69 0,0-3 55 0,0 0 44 16,0 0 42-16,0 0 38 0,0 0 33 0,0 0 32 0,0 0 26 0,0 0 23 0,0 0-11 16,0 0-37-16,0 0-101 0,0 0-135 0,0 0-77 0,0 0-45 0,0 0-29 15,0 0-20-15,0 0-23 0,0 0-20 0,0 0-16 0,0 0-13 0,0 0-12 16,0 0-10-16,0 0-10 0,0 0-8 16,0 0-12-16,0 6-8 0,0-6-6 0,-7 4-7 0,7 1-2 0,0 1-1 0,0-3 0 0,0 3 2 0,0 0 3 0,0 3 1 15,0-3 5-15,0-2-1 0,0 0 1 0,0 6-3 0,7-6-1 16,-7 2-1-16,5 0 1 0,3-3 4 0,-3 3 2 0,1 0 5 0,2-2 3 0,4 1 1 0,-6-5-1 15,7 0-2-15,0 4 1 0,1-4-3 0,-1-4 3 0,0 4 0 0,5 0 0 16,-4-5-1-16,1 1-2 0,4-2-1 0,-7 0-2 0,2 3-1 0,-1-3 1 16,0 0 4-16,0-3 2 0,-7 4 6 0,6-3 5 15,-3 2 4-15,-4-3 6 0,1 3 1 0,1-3 5 0,-7-2 5 0,0 1 2 0,5 1 6 0,-5 0-1 0,0-7 2 16,0 7 1-16,-5 0 1 0,5-6-1 0,0 6 0 0,-7-3-2 0,1 3-3 16,1-1-3-16,5 1-6 0,-9 4-3 0,-3-5-8 0,6 4-6 0,-1 2-6 0,-7 4-5 15,9-5-6-15,-8 5-5 0,5 0-7 0,-5 5-4 0,8-1-3 0,-9-4-4 16,9 12 0-16,-10-8 0 0,9 7 0 0,-7-4 2 0,8 4 3 0,-9-1 1 15,7 5 3-15,1-6 1 0,-1 6 4 0,1 0 1 0,-2-5 3 0,3 5 0 16,-3-2 3-16,8-2-2 0,-5 4 0 16,5-6-1-16,0 5 1 0,0 0 1 0,0-2-2 0,0-3 3 0,5 6-1 0,3-6 4 0,-8 1 1 0,5-1 1 0,3 3 3 15,5-3 0-15,-7 0 5 0,7 0 2 16,0-3 5-16,0-2 1 0,0 1 4 0,0 1 0 0,1-6 1 0,-2 4 3 0,2-4-1 0,4 0-1 0,3 0 2 0,-10 0 0 16,10-4-2-16,-8-2 3 0,8 6 0 0,-10-5-3 0,10-5 2 0,-9 5-3 15,7 1 0-15,-6-5 0 0,1 3 2 0,-1-3-2 0,6-1 3 0,-7-1 0 31,2 2 1-31,-1 0 3 0,-8-1 2 0,11-5 5 0,-4 5 2 0,-5 0 4 0,6-4 4 16,-6 5 4-16,-2-3 2 0,2-2 3 0,0 4 4 0,-7-3 1 0,5 2 2 16,-5-4 3-16,8 6 2 0,-8-5 1 0,0 3-2 0,0 2-4 0,-8-1-5 15,8 5-4-15,-5-5-6 0,5 7-7 0,-7-8-3 0,7 7-11 0,-7-2-4 0,2 6-9 16,5-6-9-16,-7 6-8 0,-1 0-10 0,3 0-6 0,-2 0-3 0,7 0-2 16,-12 0-2-16,4 6 1 0,8 4 1 0,-13-5 1 0,7 1 3 0,-1 1 2 15,2 4 3-15,-9-1 3 0,7-1 6 0,1 2 2 0,1-1 4 0,-3 3 1 16,0-2 1-16,3 4 1 0,-2-5 0 0,0 3-2 0,7 1-2 0,-5-2 1 15,5 3 0-15,0-7 0 0,0 6 0 0,0-2 2 0,0-3 0 0,5 6 0 16,-5-6 1-16,7 1 2 0,0-1 1 0,-7 3-1 0,5-9 5 0,3 7 1 0,0-1 2 16,-3-4 3-16,1 5 2 0,6-5 6 0,-3 1 11 0,-4-2 6 0,2 2 9 0,4-6 9 15,-3 5 8-15,5-5 12 0,-6 0 8 0,0 0 6 0,6 0 9 0,-6 0 2 16,-2 0 7-16,2 0 1 0,0 0 3 0,-2 0-6 0,3-5-6 0,-3 5-63 16,-5 0-28-16,8-6 0 0,-8 6 0 0,0 0 0 0,0 0 0 0,0 0 0 15,0 0 0-15,0 0 0 0,0 0 0 0,0 6 0 0,0-6 0 0,0 5 0 16,0-1 0-16,0 0 0 0,0 1 0 0,0 5 0 0,0 1 0 0,0-2 0 15,0 1 0-15,6-1 0 0,-6 6 0 0,0 0 0 0,0 0 0 0,0-2 0 16,0 2 0-16,0 0 0 0,0 0 0 0,0 0 0 0,0 4 0 0,0-4 0 0,7 0 0 16,-7 0 0-16,0 0 0 0,0-2 0 0,6 2 0 0,-6-6 0 0,0 3 0 15,0-3 0-15,7 0 0 0,-7 1 0 0,0-5-23 0,0-1-66 0,6 1-12 16,-6 2-17-16,0-7-21 0,0 3-18 0,0-3-21 0,0 0-17 0,0 0-17 0,0 0-32 16,0 0-36-16,0 0-57 0,0 0-62 0,0 0-74 0,-6 0-73 0,-1 0-24 15,1-3 5-15,6-4 23 0,-7 2 30 0,1-4 37 0,-2 3 38 0,8-3 39 0,-5-4 40 16,-3 1 56-16,8-3 56 0,0 2 69 0,-5-1 72 0</inkml:trace>
  <inkml:trace contextRef="#ctx0" brushRef="#br0" timeOffset="-29189.44">30304 14415 0 0,'-7'0'14'0,"1"-5"119"0,6 1 62 0,-6 0 50 0,-2-2 36 0,-4 1 39 0,6 1 37 0,-2-2 37 0,3 0 35 0,-3-3 34 0,3 4 31 0,-3 1 31 16,2-5 23-16,6 3-81 0,0 2-136 0,-7-1-71 0,7-1-33 0,0 2-19 16,0-2-14-16,0 1-13 0,0-4-17 0,0 5-17 0,0-6-16 0,0 5-14 15,0-4-13-15,0 3-13 0,0-4-11 0,0-1-7 0,7 7-7 0,-7-5-3 16,0 4-3-16,0-5-2 0,0 4-4 0,6 2-2 0,-6-1-4 0,0 0-6 0,0 1-4 16,8-2-9-16,-8 6-7 0,0 0-7 0,0-4-8 0,5 4-7 0,3 0-6 15,-8 0-2-15,5 4-4 0,3 2-1 0,-2-2-3 0,-1 1 0 0,2 4 0 0,7 3 0 16,-8 3 3-16,6-2 4 15,-5 2 3-15,7 0 5 0,-8 4 5 0,6 1 2 0,-3-1-1 0,3 0 0 0,-6 7-2 0,-1-7-3 0,3 5-5 0,0-3-12 16,-8-3-11-16,5 7-14 0,1-6-12 0,-6-5-8 0,0 7-10 0,0-2-7 0,0-4-4 16,0 0 0-16,0 0 0 0,0-6 4 15,-6 1 4-15,6-1 8 0,0-3 6 0,0-3 17 0,-5 3 16 0,5 0 17 0,0-6 13 0,0 0 13 0,-8 0 10 16,8 0 10-16,0 0 3 0,-8 0 3 16,3 0 3-16,5-6 2 0,-6 0 2 0,-1 3-2 0,7-3 2 0,-5 0-3 0,-4 3 1 0,9-3-2 0,-5 2 1 0,5-5-1 15,-7 3 0-15,7-3 0 0,0-2 1 0,-6 1-1 0,6 5-1 0,0-3-2 16,0-3-3-16,0 1-3 0,6-5-4 0,-6 6-3 0,0-6-4 0,7 6-1 15,-7-6-4-15,5 0-1 0,-5 2-4 0,9-2-2 0,-4-1-4 0,2-2-4 16,-1 3-4-16,-1 0-6 0,11-6 0 0,-11 8-4 0,1-2-3 0,2 0-1 0,-3 6 0 16,10-6 2-16,-10 9 2 0,2-3 2 0,0-1 2 0,6 5 2 15,-8-1 3-15,3 6-1 0,-2 0 4 0,6 0 0 0,-3 0 1 0,-4 6 2 0,2-1 3 0,-1 5-2 16,8-1-1-16,-7-3-1 0,-2 9-4 0,1-2 0 0,1-2-4 0,-7 8 0 16,6-4 0-16,-6 0-1 0,8 4-1 0,-8-4-7 0,0 3-6 0,0 3-9 15,0-2-13-15,0-4-11 0,0 6-12 0,0-3-12 0,0-3-9 0,-8 0-14 16,8 0-10-16,0-2-16 0,-6-3-11 0,6 1-16 0,0-2-13 0,-7 1-15 15,7-5-13-15,0-1-13 16,0 2-10-16,-6-3-13 0,6-3-12 0,0 6-36 0,0-6-41 0,0 0-57 0,0 0-61 0,0 0-21 0,0 0-3 0,0 0 16 0,0 0 25 0,0 0 31 16,6-6 35-16,-6-3 33 15,7 5 38-15,-7-1 37 0,6-5 40 0,2 1 53 0,-1-2 54 0</inkml:trace>
  <inkml:trace contextRef="#ctx0" brushRef="#br0" timeOffset="-28855.2">30707 14357 0 0,'0'-6'18'0,"7"-3"135"0,-7 0 81 0,0 3 59 0,0-4 48 0,0 1 45 0,0 4 39 0,7-5 41 0,0 6 37 15,-2-1 33-15,-5-1 32 0,0 3 29 0,0-9 28 0,0 8-101 0,0-1-169 0,0 5-96 16,0 0-53-16,0-6-35 0,0 6-25 0,0 0-23 0,0 0-26 0,0 0-21 16,0 0-22-16,0 0-14 0,0 0-11 0,0 0-10 0,0 0-4 0,0 6-5 15,0 3-1-15,0-3-1 0,0 3-1 0,0-3 1 0,0 3 1 0,0 6 5 0,0-6 5 16,0 7 2-16,0-7 3 0,0 6 2 0,0 0-2 0,0 0-2 0,0 0-7 16,0-2-1-16,0-4-6 0,0 6-3 0,0 1-4 0,0-2 0 0,0 1-2 0,0-5-3 15,7 5-2-15,-7-6-1 0,0 0 1 0,6 1 0 16,-6 1-1-16,6-1 2 0,2-5 0 0,-8-1 1 0,7 0 2 0,-2 1 0 0,3 1 5 15,-2-2 2-15,7-4 4 0,-8 0 6 0,2 0 6 0,0 0 5 0,6-4 10 0,-6 4 8 16,-1-6 5-16,1 1 5 0,6 1 4 0,-7 0 0 0,2-1 2 0,-3-5 0 16,3-1-2-16,-8 1-3 0,5 1-4 0,0 0-4 0,4 0-14 0,-9-7-33 15,5 5 0-15,-5-2 0 0,7-2 0 0,1 0 0 0,-8 0 0 0,5 2 0 16,-5-8 0-16,7 6 0 0,0 0-41 0,-7 6-19 0,5-6-10 0,-5 0-14 16,8 6-12-16,-8-1-20 0,6 1-21 0,-6 3-22 0,0 3-24 0,7-3-26 0,-7 0-27 15,0-2988-24-15,0 5988-20 0,0-2994-39 0,0 0-40 0,6 6-70 0,-6 0-82 0,0-3-31 16,0 3-6-16,5-1 16 0,-5-1 31 0,7 6 35 0,-7-5 40 0,0-1 43 0,0 7 48 15,0-11 43-15,0 4 46 0,0-4 55 0,0 0 60 0</inkml:trace>
  <inkml:trace contextRef="#ctx0" brushRef="#br0" timeOffset="-28172.53">31020 14361 0 0,'0'5'29'0,"0"1"150"0,-6-3 91 0,6-3 65 16,0 0 48-16,0 0 42 0,0 0 32 0,0 0 36 0,6-3 33 0,-1-3 33 16,-5-3 32-16,8 3 29 0,-8 3 31 0,8-3-115 0,-8 2-188 0,0-1-109 15,0-1-63-15,5 2-28 0,-5-2-14 0,0-3-9 0,0 4-7 0,0 1-9 16,0 4-12-16,0 0-13 0,0-6-15 0,0 6-13 0,0 0-14 0,0 0-17 0,0 0-14 15,0 0-14-15,0 0-10 0,0 0-10 0,0 0-8 0,0 0-5 0,0 0-4 16,0 6-1-16,0-2-2 0,0 1 1 16,0-1 1-16,0 7 4 0,0-1 4 0,0-1 6 0,0 0 8 0,0 6 5 0,6 0 8 0,-6 0 5 0,0-1 1 0,0 0 0 15,0 7 2-15,8-6-1 0,-8 4-1 0,0-4-2 0,0 4-4 0,5-5-6 16,-5 1-2-16,0 6-2 0,8-8-3 0,-8 2 0 0,0-6-5 0,7 3 0 16,-7 1 0-16,5-7-2 0,-5 3 1 0,0-3 2 0,7-3 5 0,-7 3 5 15,0 0 10-15,0-6 12 0,0 0 11 0,0 0 6 0,0 0 5 0,0 0 5 0,0 0 1 16,0 0 3-16,0-6 2 0,5 6 2 0,-5-6 2 0,0 3 2 15,0-3-2-15,0 0 0 0,0-3-5 0,7 5-7 0,-7-5-4 0,0 3-6 0,0-3-3 0,0-2-5 16,0 1 0-16,0 1-5 0,0 0 0 0,8-1-4 0,-8-1-4 0,0 1-4 16,0-4-4-16,5 1-3 0,-5 1-2 0,8-3-2 0,-2 2-2 0,-6-2 0 15,5 0-2-15,2 0 1 0,2 6 3 0,-4-6 0 0,-5-1-1 0,6 7 1 16,1-6 1-16,-2 6 1 0,4 0-2 0,-9-1 0 0,7 4-2 0,-7 1-3 0,5 1-4 16,-5-1-4-16,0 1-7 0,0 4-4 0,6 0-2 0,-6 0-1 0,0 0 0 15,7 4 1-15,-7-4 2 0,6 5 0 0,-6 4 2 0,8-3 4 0,-3-2 0 0,2 7 6 16,-7-1 5-16,6 3 5 0,0-2 8 0,2 4 5 0,-1 0 3 0,-2-7 2 15,-5 6 1-15,7 1 0 0,0 1 1 0,-2-7-2 0,3 6 2 0,-1 0 1 16,-1-6-4-16,-6 6 2 0,6-6-1 0,1 1 1 0,-7 1-2 0,5-1-1 0,-5-5 1 16,8 3-1-16,-8-3 2 0,0 1 0 0,0-2 2 0,0-4 0 0,0 0 3 0,0 0 1 15,0 0 4-15,0 0 5 0,0 0 1 16,0 0 6-16,0 0 5 0,0 0 6 0,0 0 4 0,0 0 3 16,0 0 8-16,0 0 4 0,0 0 2 0,0 0 3 0,0 0 2 0,0 0 1 0,0 0 0 0,0 0-1 0,0 0 1 0,0-10-6 15,0 5-4-15,0 1-5 0,0 0-4 0,0-1-29 0,0-1-16 0,0-4 0 0,0 1 0 16,6 3 0-16,-6-3 0 0,0 0 0 0,0 0 0 0,7-7 0 0,-7 5 0 15,6 2 0-15,-6-4 0 0,5-2 0 0,-5 3 0 0,8-2 0 0,0 0 0 0,-3-1 0 16,-5 0 0-16,8 6 0 0,-3-6 0 0,0 6 0 0,-5-7 0 16,9 11 0-16,-4-4 0 0,-5 5 0 0,0-2 0 0,7 2-18 15,-7 4-23-15,0 0-3 0,0 0 0 0,0 4 2 0,6-4 5 0,-6 6 1 0,8-2 1 0,-8 5 1 16,6 2 5-16,-6-1 2 0,7 5 0 0,-2-2 6 0,-5 1 8 0,7 2 11 16,-7 3 4-16,7 1 6 0,-7-5 0 0,0 4-3 0,0 1-5 0,7-1-5 0,-7 0-6 15,0-4-5-15,-7 0-9 0,7 4-8 0,0-4-8 0,0-4-10 0,0 4-13 16,0-6-13-16,0 1-16 0,0-1-17 0,0 0-18 0,0 3-18 0,0-8-17 0,0 1-16 31,-7-1-19-31,7 1-16 0,0-5-18 0,0 4-23 0,0-4-25 0,0 0-59 16,-7 6-75-16,7-6-48 0,0 0-38 0,0-6 1 0,-5 6 17 0,5-4 28 0,-7-1 32 15,7-4 34-15,-6 5 39 0,6-8 37 0,0 3 40 0,0-6 45 0,-8 2 49 0,16-2 64 16,-8 0 83-16</inkml:trace>
  <inkml:trace contextRef="#ctx0" brushRef="#br0" timeOffset="-27633.49">31599 14113 0 0,'-5'-6'5'0,"-2"6"114"0,0-5 65 0,0 5 42 0,1-9 32 0,-1 3 26 0,2 2 29 0,-3-5 29 0,2 4 31 0,1-6 27 0,-3 2 27 0,8 4 26 0,-8-5 22 0,-5 1-74 0,13 4-138 16,-5 1-62-16,0-8-27 0,-4 8-6 0,4-1 3 0,5-1 0 0,-7 3-3 16,7-3-5-16,-6 2-9 0,6 4-5 0,0-5-3 0,0 5-6 0,0 0-2 0,0-4-5 15,0 4-8-15,0 0-8 0,0-5-7 0,0 5-11 0,0 0-10 0,0 0-9 16,0 0-9-16,6-7-9 0,-6 7-6 0,0 0-8 0,7-3-7 0,-7 3-7 16,5 0-7-16,4-6-4 0,-4 6-7 0,0 0-2 0,8-5-2 0,-5 5 1 0,5 0-1 15,1 0 3-15,4 0 1 0,-4 0 2 0,-2 0 1 0,9 5 3 0,-3-5 0 16,-4 6-1-16,4-3 2 0,3-3 0 0,-10 7 4 0,10-2 0 0,-2-1 1 15,1 1 3-15,-6 5 1 0,6-7-3 0,-8 3-3 0,0-1-4 0,2-1-4 16,-1 8-3-16,-1-8-3 0,-3 1-3 0,3-1-1 0,-6 1-3 0,0 5-5 0,2-5-2 16,-8-1-4-16,0 8 0 0,7-8 1 0,-7 6-2 0,0-2 2 0,0 3 1 15,0-2 3-15,0 1 0 0,-7 1 1 0,7 2 0 0,0 2 0 0,-8 1 1 16,8-2 1-16,-6 0 1 0,0 0 0 0,-1 2-1 0,7 2-2 0,-5 3 0 16,-4-6 0-16,2 4-2 0,2 1-1 0,-1-1 0 0,6 5 2 0,-7-3-1 0,1 2-1 15,6-3-1-15,-8 5 2 0,8-1-2 0,0 0 0 0,-5 0 2 0,5-3-1 16,0 2-1-16,0 3 0 0,0-2 0 0,0 1 0 0,0-1 0 0,0 0 0 15,0 5 2-15,5-5-2 0,-5 2 2 0,0-3 1 0,0 3 0 0,0-4 1 0,0-1-1 16,-5 3-1-16,5-9-2 0,0 4 1 16,-7-4-1-16,7-5-3 0,-6-1-3 0,6 2-4 0,-6-1-7 0,-1-5-6 0,-1-1-8 0,3 2-10 0,-2-3-10 15,-5 3-10-15,4-6-14 0,1 0-18 0,-5 0-19 0,5 0-24 0,-6 0-29 0,5-6-31 16,-3 6-47-16,-1-3-54 0,3-3-108 0,-3 2-133 0,6-1-51 0,-8-1-9 16,7-4 10-16,2 5 23 0,-1-4 30 0,-2-1 37 0,3 1 41 0,-3-7 47 0,8 7 50 15,0-6 54-15,-5 1 64 0,10-2 72 0</inkml:trace>
  <inkml:trace contextRef="#ctx0" brushRef="#br0" timeOffset="-27318.43">32076 14366 0 0,'-8'0'22'0,"2"6"141"0,-1-6 81 0,2 3 58 0,5-3 47 0,-9 0 39 0,4 0 37 0,0 0 34 0,5-3 30 0,0 3 30 0,0 0 28 16,0 0 25-16,0 0 29 0,0 0-105 0,0 0-178 0,0 0-92 0,0 0-51 0,0-6-25 15,0 6-17-15,0 0-13 0,0-5-14 0,0 5-8 0,0 0-6 0,5-4-10 16,-5 4-4-16,5 0-7 0,-5 0-10 0,9-6-9 16,-4 6-9-16,2-3-9 0,-1 3-10 0,2 0-5 0,5 0-6 0,-8-6-3 0,9 6-1 0,-1 0-6 0,-1 0-7 0,2 0-9 15,-1 0-10-15,0 0-15 0,0 0-19 0,6 6-23 0,-6-6-26 0,6 3-28 16,-4-3-27-16,-3 6-34 0,0-2-36 0,4 1-54 0,-5 1-61 0,-4 3-86 15,7-3-96-15,-9-2-38 0,2 7-8 0,-1-3 15 0,-6-3 28 0,5 4 39 0,-10-3 42 16,5 0 46-16,-6 3 46 0,6-3 50 0,-7-2 52 0,2-4 63 0,-9 5 63 0</inkml:trace>
  <inkml:trace contextRef="#ctx0" brushRef="#br0" timeOffset="-27173.45">32050 14625 0 0,'-9'9'116'0,"-1"3"107"0,2-3 76 0,3-3 55 16,-3-2 41-16,0 1 31 0,8-1 24 0,0-4 24 0,0 0 19 0,0 0 21 15,0 0 23-15,0 0-11 0,0 0-27 0,0 0-109 0,0 0-154 0,0 5-81 0,0-5-45 16,8 0-16-16,0 4-4 0,-8-4 1 0,5 0-1 0,3 0-1 0,-3 0 2 15,9 0-6-15,-2 0-3 0,-6 0-14 0,8 0-12 0,-2 0-24 0,7 0-28 0,-6 0-35 16,3-4-35 0,2 4-35-16,-5 0-37 0,0 0-37 0,6-5-40 0,-6 5-79 0,1 0-97 0,-2-4-85 0,1 4-75 0,1-5-24 0,7 1 4 0,-16-2 21 0,8 0 34 0,6 3 38 15,-12-9 42-15,4 3 45 0,5 0 47 0,-5-1 51 0,2-5 55 0,2 6 78 32,-4-6 82-32</inkml:trace>
  <inkml:trace contextRef="#ctx0" brushRef="#br0" timeOffset="-25550.83">32668 14348 0 0,'0'0'15'16,"6"0"131"-16,1 0 76 0,-1 0 58 0,-6 0 44 0,8-6 41 0,-3 2 44 0,2-1 38 15,-7 5 40-15,6-10 36 0,-6 4 33 0,0 1 31 0,0 1 24 0,0-1-94 16,-6 1-167-16,6-2-88 0,0 2-46 0,-7-1-27 0,7 5-17 0,-5-6-21 0,5 3-21 16,-8-3-20-16,2 0-21 0,6 6-17 0,-7-4-17 0,1 4-15 0,6-5-11 0,-8 5-6 15,3 0-8-15,-3 0-6 0,3 0-10 0,0 5-3 0,-4-5-2 0,4 4-1 0,-2 2-4 16,-1 0-2-16,-4-3-1 0,5 3 2 0,-6 3 0 0,8-3 3 0,-9 3 3 15,9 0 2-15,-2 1-2 0,-7 1 2 0,7 2 0 0,-4-3 1 0,3 1-4 0,0 4 1 16,-3-6 0-16,4 5 1 0,1 0-2 0,-2-2 2 0,1 3-2 0,2-6 0 16,-1 4 0-16,0-2 0 0,-1-1-3 0,7 5-2 0,-8-6-2 0,3 0-4 0,5 1-2 15,0 1-3-15,0-7-2 0,0 7-4 0,0-7-3 0,0 5 0 0,0-3 1 0,0 3 2 16,0-3 2-16,5-3 4 0,-5 3 4 0,8 0 4 0,-1-6 5 0,-7 4 5 16,6-4 8-16,0 0 4 0,-1 5 6 0,2-5 3 0,7-5 9 0,-7 5 6 15,4-4 7-15,5-2 6 0,-11 0 6 0,8 3 8 0,1-3 5 0,-7-3 5 0,4 3 0 16,-3-3 3-16,5 0 3 0,-8-7 0 0,2 7 1 0,5-6 1 0,-4 0-4 0,-1 0-7 15,-2 0-4-15,4-3-8 0,-4-1-7 0,0 3-8 0,3-2-8 0,-3-3-7 16,3 1-7-16,-2-3-5 0,1 2-4 0,-7-3-3 0,6 0-4 0,2-1-2 0,-3 1 0 16,-5 0-1-16,7 0 0 0,-1-1-3 0,-6-5-7 0,5 6 1 0,-5-4 7 15,9 1 0-15,-9 5-3 0,0-5 0 0,7 9 1 0,-7-7-4 0,0 10 0 0,5-3 0 16,-5 8 0-16,0-5-5 0,0 4-5 0,0 7-4 0,0-1-1 0,0 5-6 16,0 0-10-16,0 0-1 0,-5 0-2 0,5 0 2 0,-7 5 2 0,7 4 3 0,-9-3 2 15,4 9 2-15,-1 0-1 0,6-2 6 0,-7 8 3 0,2-2 6 0,-3-1 4 0,2 9 3 16,-1-5 4-16,1 9 3 0,-2-7 6 0,8 0 0 0,-5 6-2 0,-3-5 0 15,3 3-2-15,5-2-1 0,-5-4 0 0,5 5 1 0,0-3 0 0,0-6 2 0,0 7-1 16,0-6 1-16,0 1 0 0,0 1-1 0,0-3-3 0,5-2-4 0,-5 3-4 16,5-5-6-16,-5 1-8 0,8 1-7 0,-8-3-7 0,5-4-6 0,-5 6-5 0,8-4-5 0,-2-1-6 15,-6-5-1-15,7 3-3 0,-1-3 0 0,-6 1 4 0,8-2 6 0,-3 1 10 16,-5-5 9-16,7 0 10 0,-1 0 8 0,-1 0 10 0,4 0 5 0,3 0 6 0,-4-5 5 16,3 5 6-16,-3-4 6 0,4-2 2 0,2 1 2 0,-8-3-3 0,6 3 2 0,2-5-1 15,-1 4 3-15,0-3 3 0,0-2 6 0,1 2 5 0,-9-1 2 0,10-5 5 0,-3 6-1 16,-5-6 0-16,6 6 3 0,0-7 2 0,-7 1 2 0,-1 6-2 0,10-4 1 15,-15-2 2-15,6 0-3 0,1 0-7 0,-1 0-3 0,-6 6-5 0,5-7-2 0,-5 7-1 16,0 0 1-16,8-1-1 0,-8-1-2 0,-8 2-4 0,8 3-4 0,0 2 2 0,0-1-10 16,-5-1-13-16,5 6-5 0,0 0-9 0,-6 0-5 0,-1 0-6 0,1 0-5 0,-2 6-1 15,1-1-3-15,2-1 1 0,-9 2-1 0,1 0 1 0,8 3-1 0,-9 0 0 0,1 1 5 16,1-1 11-16,-2 2 4 0,9-1 5 0,-9 5 0 0,1-6 5 0,6 0 2 16,-7 6 2-16,9-5-1 0,-2 5-2 0,1-6-1 0,-1 6-3 0,0-6-1 0,7 3-4 15,-7-3 0-15,7 4 2 0,-5-2-1 0,5-1 0 0,0-1 1 0,0 1-2 0,0-1 1 16,5-4-4-16,-5 5 1 0,0-5 2 0,7 5 3 0,-7-4 4 0,7 3 2 15,0-5 2-15,-7 1 3 0,6 1 4 0,1-2 1 16,-2 1 2-16,9-5 3 0,-7 6 0 0,6-6 3 0,-7 3-2 0,7-3-1 0,1 6 4 16,-2-6 1-16,-4 0 3 0,4 0 8 0,0 0 7 0,1 0 3 0,-5 0 1 0,3-6 2 0,-4 6 5 0,7-3 3 0,-7-3 2 15,-1 6 5-15,-1-9 3 0,3 3 1 0,0 1-2 0,-8-3-3 0,5 3-7 16,1-5-6-16,1-1-11 0,-7 1-2 0,6 1-2 0,-6 4-6 16,8-5-9-16,-8 1-3 0,0 3-9 0,7-3-3 0,-7 3-4 0,0 2-2 0,0-1-4 0,0 5-1 0,0 0-7 15,0 0-1-15,0 0-1 0,0 0-2 0,0 0-4 0,0 0-3 0,0 0-2 0,0 0 1 16,0 5 1-16,-7-1 3 0,7 2 3 0,0-1 0 0,-8-1 2 0,8 2 6 15,0 3 3-15,0 1 4 0,-6-5-1 0,6 4 0 0,0 1-1 0,0-5-1 0,0 5 2 16,0-4 3-16,0 3-1 0,0-5 2 0,0 1-1 0,0 5 1 0,6-5-2 0,-6 1 3 16,8-3 2-16,-8 3 3 0,7 0 0 0,-2-6 7 0,1 4 4 0,0-4 6 15,1 0 1-15,6 0 0 0,-6 0 5 0,0 0 6 0,6 0 8 0,-6-4 10 0,5 4 13 0,-5-6 2 16,-2 0 5-16,3 3 2 0,5-8 3 0,-7 7 1 0,1-7-4 0,-2 3 2 31,-5-3 4-31,9-4-2 0,-4 5-2 0,2-4-5 0,-7 1-7 0,6-3-52 0,-1 1-3 16,-5-3 0-16,9 3 0 0,-9-6 0 0,0 2 0 0,7-2 0 0,-7 3 0 0,0-6 0 0,0 3 0 0,0-2 0 0,5-3 0 0,-5 4 0 0,0-9 0 0,-5 2 0 15,5-1 0 1,0 2 0-16,0-2 0 0,-7-5 0 0,7 6 0 0,-9 0 0 16,9 5 0-16,-5-6 0 0,5 6 0 0,-6 5 0 0,6 4 0 0,0 0 0 0,0 0 0 15,-7 6 0-15,7 3 0 0,0-3 0 0,0 9 0 0,0 0 0 0,-5-6-36 0,5 12-5 16,-9-6-3-16,9 9 1 0,-5-3 3 0,5 3 1 0,-7 6 4 0,1 0 3 0,1 3 2 16,-3 3 3-16,0 4 7 0,3 3 4 0,5-4 10 0,-7 6 3 0,1 5-2 0,6-6 3 15,-6 1 3-15,6-2 0 0,-7 2 0 0,7-2 1 0,0-1-1 0,0 1 0 16,0-4 1-16,0 0-2 0,7 1 1 0,-7-1 0 0,0 1 2 0,6-6-1 0,0 1 2 15,1 1 1-15,-7-3 0 0,5 1-1 0,3 2 0 0,0-8-3 0,-3 2-2 0,1 6-1 16,1-12 0-16,-7 6 0 0,5-6-3 0,4 0-8 0,-9 3-9 0,5-3-9 16,2-5-9-16,-7 2-8 0,0-3-11 0,0 3-1 0,0-6-3 0,6 0 2 0,-6 0 4 15,0 0-3-15,0 0-10 0,0 0-8 0,0 0-10 0,-6-6-4 0,6 3 1 0,0-3 0 16,-7 2 3-16,7-5 7 0,-5 3 6 0,-4-9 1 0,9 6 4 0,-5-2-1 0,-2 3 0 16,7-7 6-16,-6 4 7 0,1 1 15 0,-3-4 17 0,8 1 14 0,-8 1 13 0,3 3 12 15,5-6 10-15,-7 6 9 0,7-1 4 0,0-5 4 0,-6 5 3 0,6 0 2 16,0 2 2-16,0-3-2 0,0 1-2 0,0 1-2 0,6-2-3 0,-6 1-4 0,7 1-2 15,-7 0-6-15,5-1-7 0,3 4-3 0,0-3 1 0,-3 0 1 0,1 3 2 0,1 2-2 16,-2-1 2-16,4-1 2 0,-4 3 7 0,2-3 1 0,4 0 1 0,-2 6 3 16,3-4 2-16,-5 4 3 0,5-5 1 0,3 5 0 0,-3 0 0 0,0 0-2 0,1 0-3 0,-5 0-3 15,3 0 3-15,5 0-4 0,-3 0-2 0,-8 0 1 0,9 0 2 0,-9 0 1 0,10 0-2 16,-10 0 2-16,2 0 3 0,0 0 1 0,-2 0-1 0,2 0 0 0,-1 0-2 0,2 0 2 16,-8 0-2-16,6-6 2 0,-6 6 0 0,0 0-1 0,7 0-3 0,-7 0-1 15,0 0 1-15,0 0-4 0,5 0-2 0,-5 0 0 0,0-4-3 0,0 4 0 0,0 0 2 16,0 0-2-16,0 0 2 0,9-3-4 0,-9 3-3 0,0 0-4 0,0 0 0 0,0-6-2 15,0 6-3-15,0 0-2 0,0 0-4 0,0 0 0 16,0-5-4-16,0 5-3 0,-9-4-3 0,9 4-2 0,0 0-5 0,-5-6-4 0,5 6 0 0,-7 0-6 0,7 0 0 0,-6 6-3 16,6-6-2-16,-8 4 3 0,2 1 3 0,-1 1-1 0,2-3 0 0,-2 1 0 0,0 2 2 15,2 3 1-15,-3 3 3 0,8-3 3 0,-7-4 2 0,2 5 3 0,-4 3 3 0,4-2 1 16,5-1 1-16,-5-1 0 0,-3 0-2 0,8 1 1 0,-5 1-3 0,5-2 1 0,-8 1 3 16,8 1 0-16,0-3-1 0,0 2-2 0,0-6-1 0,0 2 0 0,0 3 0 15,0-3-1-15,0 0 1 0,8 3 1 0,-8-5 0 0,0 1 6 0,5-1 3 0,3 2 3 16,-3-1 4-16,-5-1 3 0,5 2 3 0,4-6 7 0,-4 6 8 0,2-6 7 0,1 3 8 15,-3-3 5-15,2 0 5 0,0 0 3 0,-2 0 6 0,2 0 0 0,-1 0 3 0,2 0-18 16,-2-3-48-16,1 3 0 0,-7-6 0 0,5 6 0 16,4-6 0-16,-9 6 0 0,5-4 0 0,0-1 0 0,-5-1 0 0,8 6 0 0,-8-4 0 0,5-1 0 0,-5 1 0 0,0 4 0 15,8-5 0-15,-8 5 0 0,0 0 0 0,0 0 0 0,0 0 0 0,0 0 0 0,0 0 0 16,0 0 0-16,0 0 0 0,0 0 0 0,0 0 0 0,0 0 0 0,0 5 0 0,0-1 0 16,0 1 0-16,-8-1 0 0,8 7 0 0,0-1 0 0,0-4 0 0,-5 3 0 15,5 4 0-15,0-2 0 0,-8-2 0 0,3 1 0 0,5 1 0 0,-5 2 0 0,5-3 0 16,-9 1 0-16,4 4 0 0,-2-6 0 0,7 1 0 0,-6-1 0 0,-2 0 0 15,8 3 0-15,-6-3 0 0,6 0 0 0,-7-5 0 0,7 7-49 0,-5-7-57 0,5 1-22 0,-7 2-19 16,7-4-23 0,-7 3-21-16,7-2-26 0,0-4-25 0,-5 5-27 0,5-1-26 0,-8-4-85 0,1 5-109 0,7 1-62 0,-5-6-35 0,-4 0 1 0,4 0 19 0,0-6 30 0,-3 6 38 0,-5-5 42 15,5-4 41-15,3-1 46 0,-9 0 51 0,9-4 52 0,-8-5 56 0,-1-2 85 0,2 3 98 0</inkml:trace>
  <inkml:trace contextRef="#ctx0" brushRef="#br0" timeOffset="-13760.19">22971 15513 52 0,'0'0'131'0,"0"-3"46"0,0 3 35 0,0-6 30 0,0 6 26 0,0-4 23 0,0-1 21 0,0 5 25 0,0-6 24 0,0 3 27 0,0-3 26 16,0 6-46-16,-7-4-83 0,7-1-55 0,0-1-33 0,0 6-21 0,0 0-11 16,0-4-7-16,0-2-2 0,0 3-3 0,0 3-2 0,0-6-5 15,0 6-5-15,0-5-8 0,0 5-5 0,0-4-12 16,0 4-6-16,0 0-10 0,0 0-12 0,0 0-9 0,0 0-12 0,0 0-12 0,0 0-12 0,0 0-12 0,0 0-14 0,0 0-8 16,0 0-11-16,0 0-5 0,0 4-8 0,0 7-3 0,0-2-6 0,0-5-1 15,0 7-1-15,7 2-1 0,-7 2 5 0,0 1 3 0,0 2 11 0,0-3 4 0,0 6 9 16,0-3 2-16,0 7 4 0,0-1-1 0,0-5-2 0,0 7-1 0,0-2-3 15,0 1 1-15,0-1-1 0,0 1 1 0,0-1 0 0,0 1 0 0,0-7-2 16,0 1-1-16,0 2 1 0,0-2-1 0,0-5-2 0,5 1 0 0,-5 4-1 0,7-4-2 16,-7-6 2-16,6 6-1 0,-6 1 0 0,0-7 0 0,8 0-1 0,-2 3 0 15,-6-3-1-15,7-3-1 0,-2 3-2 0,-5-5 1 0,9 1 0 0,-9-5-1 16,5 4 5-16,0-4 1 0,-5 0 3 0,8 0 3 0,-3 0 2 0,3 0 3 0,-8-4 5 16,8-1 2-16,-3 1 2 0,1-2 3 0,1-3 4 0,6 0 1 0,-7-3 1 15,1 3 3-15,0-4-2 0,0-2 0 0,-2 3-2 0,3-6 0 0,-3 3-3 0,1 0-2 16,-6-4-2-16,8 4-1 15,-3-3-2-15,-5-3-1 0,7 2-2 0,-7-2-2 0,0 3-1 0,8-7-2 0,-8 6 0 0,0-1-2 0,0-5-3 0,0 10 0 16,0-3 0-16,0 2 1 0,0-2 0 0,0 8 3 0,0 0 5 0,0 0 1 16,0 0 1-16,0 5 0 0,0 5-3 0,0-4-2 0,0 4-4 0,0 0-4 15,0 0-9-15,0 0-6 0,0 0-9 0,0 0-9 0,0 0-6 0,0 0-7 0,6 4-6 32,-6 1-1-32,0-1 2 0,0 8-1 0,0-3 1 0,6 0 5 0,-6 6 2 15,0 1 7-15,0-2 5 0,7 5 10 0,-7-4 6 0,5 4 8 0,-5 1 4 0,8-7 3 16,-2 8 2-16,-6-6-1 0,7 4-1 0,-1-4 0 0,-1 0-1 0,2-2 2 15,2 2-2-15,-4 0 1 0,2 0 0 0,-1-6 2 0,7 1-1 0,-5 5 2 16,-3-6 1-16,9 1 0 0,-9 1-1 0,3-8 1 0,4 9 1 0,-5-3 2 0,0-3 0 16,6-2 2-16,-7 5 0 0,1-4 1 0,-1-1 0 0,-1-4 3 0,2 0 2 15,2 6 5-15,-4-6 6 0,2-6 6 0,-7 6 7 0,6-4 5 0,-1-1 6 0,4 1 5 16,-9-1 3-16,7-5 4 0,-2 1 2 0,1-3 2 0,-6-2 0 0,8 4 1 16,-8-3-2-16,5-2-4 0,-5-5-3 0,0 1-7 0,8 3-6 0,-8-8-5 15,0 6-4-15,0-7-7 0,0 1-4 0,0-1-5 0,-8 1-3 0,8-6-1 0,0 6-4 16,-5-1 0-16,5-4-2 0,-8 4-2 0,2 1-3 0,1 4 0 0,-2 0-1 15,7 2-2-15,-9-2 0 0,4 6 0 0,-1 4-1 0,6-5-1 0,-7 6-1 16,2 3-2-16,5 1-3 0,-9 1-5 0,9-2-7 0,0 6-10 0,0 0-9 0,0 0-14 16,-7 0-15-16,7 6-15 0,-5-2-16 0,5 1-18 0,-6 1-18 0,6 3-18 15,-7 1-21-15,7 5-21 0,-6-6-22 0,6 6-18 0,0 4-15 0,0-4-18 16,0-1-17-16,0 6-27 0,0-6-31 0,0 5-34 0,6-3-32 0,-6-2-26 0,7 5-17 16,-7-4 7-16,6 0 25 0,-1 0 30 0,-5-6 35 0,7 0 34 0,-7 7 36 0,9-7 36 15,-4 2 40-15,2-2 45 0,-7-5 48 0,6 2 48 0,-6 0 62 0</inkml:trace>
  <inkml:trace contextRef="#ctx0" brushRef="#br0" timeOffset="-13013.09">23621 15529 38 0,'0'-9'119'0,"0"-7"47"0,0 7 37 0,0 0 32 0,0-6 29 0,-5 5 27 0,-2 1 26 0,7-2 26 0,-7-4 27 15,0 6 30-15,7-1 29 0,-6 0-35 0,-1 1-74 0,7-2-52 0,-5 7-44 16,5-5-24-16,-9 0-17 0,9 3-9 0,-5-4-5 0,5 5-5 15,-7-1-3-15,7 2-4 0,-6-1-7 0,6-4-7 0,0 9-13 0,0-6-12 0,0 6-9 0,0-4-6 16,0 4-5-16,0 0-5 0,0 0-4 0,0 0-7 0,0-6-8 0,0 6-12 16,0 0-10-16,0 0-10 0,0 0-14 0,0 0-8 0,0 0-11 0,0 0-9 0,0 0-6 15,0 0-5-15,0 0-3 0,0 0 6 0,0 6 5 0,0-2 8 0,0 2 6 16,6-6 8-16,-6 9 3 0,0-4 6 0,7-1 4 0,-7 7 5 0,5-1 2 16,4-1 2-16,-4 1 4 0,-5 4-2 0,7 1 2 0,-1 1-4 0,-6-3-8 0,7 2-7 15,-7 5-9-15,7-1-6 0,0 5-2 0,-7-3-2 0,0-2-5 0,5 5-2 16,-5 0-1-16,0 1-4 0,0-1-5 0,0 0-7 0,8 1-2 0,-8-1-6 15,0 1-2-15,0-5-3 0,0 5-7 0,0-6-4 0,0-5-3 0,0 5-4 16,5-4-2-16,-5 0-5 0,0-6-2 0,0 1 5 0,0-4 2 0,0 3 2 0,0-3 3 16,0-2 4-16,0-4 4 0,0 0 5 0,0 5 7 0,0-5 6 0,0 0 12 15,0 0 8-15,0 0 10 0,0 0 11 0,0 0 7 0,0 0 6 0,0 0 2 0,0 0 2 16,0 0-1-16,0 0 0 16,0-9-2-16,0 3-1 0,0 2-2 0,0-7-5 0,0 8-2 0,0-9-8 0,0 3-6 0,0-1-7 0,0 1-5 0,0-6-3 15,0 0-1-15,0 2-1 0,0-8 3 0,0 6-2 16,0-4 0-16,6-2 1 0,-6 3-1 0,8-1-2 0,-8 5-2 0,5-2-1 0,2 1-3 0,-7 1-6 0,9 4-3 15,-4 0-4-15,-5 5-1 0,5 1-2 0,3-2-2 0,-8 6-2 0,5 0 2 0,3 0 0 16,-2 0 0-16,-6 6 1 0,7-2 2 0,-1 1 5 0,1 5 3 0,-1-4 6 16,2 3 4-16,-3 0 3 0,2 6 4 0,-1-6 2 15,0 1 3-15,1 5 1 0,-7 0-1 0,8-6 2 0,-3 7 0 0,1-2 0 0,2-4 0 0,-3 4-1 0,2-4 0 32,-7 0-1-32,8 5 0 0,-2-6-2 0,0 0-1 0,6 3-2 0,-4-9-2 15,-2 9 0-15,1-3-1 0,4-5-1 0,-4 5-4 0,7-4-2 0,-8 2-2 16,6-4 2-16,-3 3-2 0,-2-1 2 0,4-1-1 0,-3-4 2 0,5 6 1 15,-8-6 4-15,2 0 5 0,0 0 5 0,-2 0 7 0,2 0 11 0,1 0 11 0,-3-6 9 16,-5 6 8-16,8-4 5 0,-8-1 3 0,6-1 3 0,-6-4 2 0,5 5 1 16,-5-4-2-16,8-1 0 0,-8 1-2 0,0 0-4 0,8-7-4 0,-8 2-8 15,0-1-8-15,0-5-10 0,0 6-3 0,0-5-5 0,0-2-2 0,0 3-2 0,0-3 4 16,0-3 4-16,0 5 3 0,0-2 5 0,0 8 4 0,0-7 6 0,0 4 5 16,0 3 2-16,0 2 4 0,0-2-2 0,0 8-1 0,0-5-4 0,0 10-7 15,0 0-8-15,0 0-14 0,0 0-12 0,0 0-12 0,0 0-10 0,0 0-9 16,0 0-5-16,-8 3-5 0,8 4-3 0,0-2-1 0,0 4 0 0,0-5 1 0,8 7 6 15,-8 2 3-15,0-1 7 0,0 1 11 0,0 2 8 0,5 0 6 0,-5 5 5 16,0-6 3-16,6 7-1 0,-6-7 0 0,7 5-4 0,-7-4 1 0,0 0-5 16,5 4-5-16,-5-5-10 0,0 2-8 0,9-1-13 0,-9-6-15 0,7 4-20 0,-7-1-20 15,0-3-22-15,5 0-23 0,-5-3-34 0,0 3-40 0,0-5-28 0,0 8-22 16,6-9-12-16,-6-3-10 0,0 0-34 0,0 6-49 0,0-6-66 0,0 0-69 0,0 0-17 16,0 0 12-16,-6 0 27 0,6-6 31 0,-5 3 44 0,-2-9 49 0,7 3 39 15,-9-1 37-15,4 1 33 0,5 0 35 0,-7-7 54 0,1 2 61 0</inkml:trace>
  <inkml:trace contextRef="#ctx0" brushRef="#br0" timeOffset="-12854.18">23953 15513 0 0,'-13'-18'1'0,"2"-6"102"0,4-1 80 0,-2 5 58 0,-3 1 50 0,6 4 43 0,-8-4 40 0,14 4 38 0,0 6 37 0,0-1 31 0,0-1 28 0,-7 2 27 0,7 0 22 0,-5 3-76 15,5 2-132-15,0-2-85 0,0 6-59 0,0 0-44 0,0 0-33 0,0 0-32 0,0 0-30 16,0 0-27-16,0 0-25 0,0 0-16 0,0 0-11 0,0 0-10 0,0 6-5 16,5-2-14-16,-5 2-11 0,7 3-21 0,-7-4-22 0,9 5-23 0,-4-1-28 0,1 3-29 15,1-3-30-15,-2 4-65 0,4 2-78 0,-2-4-62 0,-2 3-55 0,-5-5-14 16,6 6 1-16,2-4 16 0,-3-2 25 0,-5 1 34 0,8-1 36 0,-3-3 42 0,-5-3 46 15,7 3 49-15,-7-6 51 0,0 0 66 0,7 0 82 0</inkml:trace>
  <inkml:trace contextRef="#ctx0" brushRef="#br0" timeOffset="-12568.41">24254 15251 76 0,'0'-5'155'0,"7"-5"50"0,-7 1 40 0,0-2 39 16,-7 7 36-16,7-2 34 0,0-3 36 0,0 5 32 0,-9-1 33 0,9-1 31 0,0 2 32 15,0-2-54-15,-5 1-102 0,5 5-58 0,0 0-41 0,0 0-21 0,0 0-14 16,0 0-12-16,0-4-16 0,0 4-11 16,0 0-15-16,0 0-14 0,0 0-13 0,0 0-14 0,0 0-15 0,0 0-14 15,0 0-17-15,0 0-13 0,0 0-15 0,0 4-8 0,0-4-8 0,-6 5-7 0,6-5-9 0,0 6-5 0,0-2-4 0,0 2-3 16,0-1-1-16,0 5-1 0,0-7 1 0,0 7 0 0,6 4 1 0,-6-2 2 16,0 1-2-16,0 2 2 0,5 0-1 0,-5 4-1 0,0 1 0 0,0-1-3 15,0 2-3-15,0-3-5 0,0 7-8 0,0-1-8 0,0 0-6 0,0-3-11 0,0 3-14 16,0 1-8-16,0-1-6 0,0 1-12 0,0-1-14 0,0 1-18 15,0-1-20-15,0 1-25 0,0-7-25 0,9 2-28 0,-9 0-28 0,0-2-26 0,0-3-25 16,7 0-33-16,-7 0-42 0,5 0-53 0,-5-6-57 0,8 1-37 0,-8-1-20 0,5-3 9 16,-5 0 29-16,6-3 35 0,-6-3 38 0,0 0 46 0,0 0 45 0,0 0 42 15,0 0 44-15,0 0 51 0,0-3 52 0,0-9 58 0,8 9 69 0</inkml:trace>
  <inkml:trace contextRef="#ctx0" brushRef="#br0" timeOffset="-12043.48">24579 15486 99 0,'0'-6'169'0,"-7"6"51"15,7-4 43-15,-5 4 39 0,-4 0 35 0,4-5 35 0,-2 5 33 0,7-6 31 0,-6 6 26 16,6 0 26-16,-5 0 22 16,5 0-73-16,0 0-130 0,0 0-73 0,0 0-49 0,0 0-31 0,-9 0-25 0,9 0-24 0,0 0-21 0,0 0-21 0,-7 6-16 15,7-6-16-15,-5 5-12 0,5-5-9 0,0 4-8 0,0 2-5 0,0-3-5 0,-7 3 0 31,7 3 1-31,0-3 0 0,0-3 1 0,-6 9 1 0,6-3 2 0,0 1 2 0,0-1 0 0,0 0 1 0,0 3 0 0,0 1 0 0,0-2-1 0,0 2 1 16,0-1-1-16,0 2 1 0,6-4-2 0,-6-1 2 0,7 0 0 0,-7-2-1 16,5 2 0-16,2-4 0 0,-7-1 1 0,9 5 0 0,-4-9 0 15,1 6 2-15,1-1-1 0,-2-5 2 0,9 0-2 0,-7 0 0 0,-1 0 0 0,-1 0 2 16,11 0 2 0,-11 0 1-16,2-5 1 0,0-1 0 0,6 3 1 0,-6-3 3 0,-2 2 0 0,2-1 5 15,0-4 6-15,-2 2 8 0,3-2 7 0,0 0 9 0,-3-1 5 0,-5 0 6 16,6 0 3-16,1 0 5 0,-7 1 1 0,0-2 2 0,5-2 2 0,-5-3 1 15,0 7 0-15,-5-6 0 0,5 1-8 0,0-2-6 0,-7 1-3 0,7 2-8 16,-6-2-4-16,1 0-5 0,5 0-2 0,-8 1-3 0,0 4-4 0,3-5 3 16,-9 5-4-16,9 1-1 0,-2 4-3 0,-1-5-5 0,-4 7 0 0,5-3-8 0,2 6-2 15,-3-6-7-15,-5 6-6 0,7 6-3 0,-1-6-7 0,2 9-3 0,-4-3-2 16,-3-2-4-16,6 5-4 0,1 2 1 0,-4 4-2 0,2-5 0 0,7 3 0 0,-5 2 3 16,-2-1 1-16,7 2 4 0,-6-1 3 0,6-1 1 0,-6 6 0 0,6-6 4 15,0 5-2-15,0 2 1 0,0-8 3 0,0 7-1 0,0 0 2 0,0 4 3 16,0-3-2-16,6-3 2 0,-6 2-1 0,6 0 2 0,1-2 1 0,-7-3 1 0,5 6 3 15,2-6 0-15,2-2 0 0,-4 2-1 0,1 0 4 0,1-6-6 0,7 1-7 16,-9 4-12-16,8-4-13 0,-8 1-19 0,11-7-18 0,-11 6-21 0,9-5-21 0,-9 4-25 16,10-3-26-16,-3-2-30 0,-5-4-33 0,6 5-55 0,-5-5-65 0,3 0-73 15,1 0-72-15,-3-5-17 0,3 5 11 0,-6-4 21 0,8-2 31 0,-7-3 33 0,-2 4 35 16,8-5 41-16,-7 1 41 0,2 0 43 0,-1-7 47 0,-2 7 60 0,1-6 65 16</inkml:trace>
  <inkml:trace contextRef="#ctx0" brushRef="#br0" timeOffset="-11629.47">25224 15255 33 0,'0'-9'120'0,"0"-1"52"0,6 4 42 0,-6-3 36 0,0 0 37 0,0 3 37 0,0-3 36 0,5 5 35 0,-5-7 35 16,0 7 35-16,0-7 35 0,-5 7-34 0,5-1-69 0,0 1-53 0,0-2-51 15,-6 6-25-15,6 0-17 0,0-4-13 0,0 4-15 0,0 0-17 0,0 0-14 0,-7 0-21 16,7 0-20-16,0 0-21 0,0 0-20 0,-5 0-24 0,5 4-15 0,0-4-21 16,-9 6-16-16,9-6-11 0,-7 4-10 0,7 5-12 0,-5-4-6 0,-1 5-9 15,1 1-6-15,-3-1-2 0,0 3-3 0,3 1 0 0,-2 2 4 0,0 3 0 0,2 1 8 16,-10-1 0-16,10 1 4 0,-4-1 2 0,4 2 0 0,5 3 0 0,-5 1-1 15,-3-1 1-15,3 0-2 0,5 1 4 0,-8-1-3 0,8 4 3 0,0 2-1 16,0-6 1-16,0 7 0 16,0-3 1-16,0 2 2 0,0-1 1 0,8 0-1 0,-3 0-5 0,3 2-11 0,-3-3-9 0,0-4-11 0,9 7-14 0,-7-3-14 0,6-4-21 15,1 0-20-15,-1 0-23 0,0 3-25 0,-2-5-27 0,5-1-27 0,-4 3-38 16,7-5-38-16,-6 2-52 0,1-3-54 0,-1-3-52 0,6 1-49 0,-7-3-5 0,1 1 15 16,1-2 26-16,-9-3 31 0,11-3 37 0,-11 3 38 0,8-9 43 0,-8 4 40 15,4-4 46-15,-2 0 50 0,-7-4 58 0,5-1 71 0</inkml:trace>
  <inkml:trace contextRef="#ctx0" brushRef="#br0" timeOffset="-11087.62">25374 15520 88 0,'0'-10'158'0,"0"10"46"0,0-6 38 0,0 2 36 0,-7-1 35 16,7 5 31-16,0 0 29 0,0 0 29 0,0 0 26 0,0 0 27 0,0 0 26 16,0 0-64-16,0 0-115 0,0-6-62 0,0 6-31 0,0-3-21 0,7-3-11 0,-7 2-13 15,0-1-13-15,0 5-11 0,6-6-8 0,-6 2-9 0,0-2-9 0,5 3-9 16,-5 3-10-16,0-6-10 0,9 1-8 0,-9 5-8 0,7-4-7 0,-2-2-6 15,1 6-6-15,-6-5-8 0,7 5-5 0,-1-4-3 0,2 4-7 0,-3 0-4 16,8-5-2-16,-7 5-3 0,9 0 2 0,-10 5-3 0,9-5 1 0,-1 4-3 0,-6 1-5 16,5 1 0-16,0-2-4 0,2 7 0 0,-1-2-1 0,0 1-1 0,0-1 1 15,-5 0-2-15,2 6-1 0,4 1-9 0,-7-2-15 0,7 1-13 0,-8 4-14 0,1-4-9 16,-2 4-12-16,2 2-10 0,-7-3-8 0,7 6-8 0,-7-3-3 0,0-2-2 16,0 6-1-16,0-7 1 0,0 2 0 0,0-4 9 0,-7 3 11 0,7-5 15 15,-7 2 13-15,7-7 14 0,0 0 11 0,-5-3 13 0,5 3 14 0,-7-5 9 0,7-4 10 16,0 5 7-16,-6 2 8 0,6-7 6 0,-6 0 4 0,6 0 3 0,-8 0 3 15,8 0 1-15,-7 0 4 0,2 0 2 0,-4 0 3 0,9-7 4 0,-5 7 0 0,0-5 5 16,5 1 0-16,-8-1 0 0,3-5-2 0,5 7-2 0,-8-3-2 16,2-3-1-16,6-3-1 0,-7 8 0 0,7-5 1 0,0-6-4 0,-6 6 2 0,6-7-6 15,0 7-3-15,-7-6-4 0,7 1-6 0,0-6-3 0,0 6-6 0,0-7-3 16,0 6 0-16,0-4-5 0,7 1-2 0,-7 2-5 0,6-4-5 0,-6 7-5 16,7-8-3-16,-7 6-6 0,6 6-4 0,2-7-5 0,-3 7-2 0,3 0-10 0,-3 3-7 15,0 3-15-15,4-3-13 0,-4 2-25 0,2 4-23 0,7-5-31 0,-8 5-36 16,6 0-41-16,2 5-42 0,-7-5-78 0,6 0-92 0,1 4-72 0,-2-4-58 0,7 6-14 15,-6-6 9-15,1 3 24 0,-2-3 32 0,8 0 39 0,-8 0 43 0,1 0 50 0,1 0 52 16,-2-3 56-16,2-3 57 0,-1 2 73 0,-8-1 86 0</inkml:trace>
  <inkml:trace contextRef="#ctx0" brushRef="#br0" timeOffset="-10549.09">26038 15587 97 0,'0'-4'166'0,"0"4"45"0,0-5 39 0,0 1 31 0,0 4 31 0,-8-6 29 0,8 0 29 0,0 2 26 0,0 4 26 0,0 0 25 0,0 0 24 0,0 0-72 16,0-5-124-16,0 5-67 0,0 0-39 0,0 0-23 16,0 0-17-16,0 0-13 0,0-4-12 0,0 4-12 0,0 0-14 0,0 0-15 0,0 0-15 0,0 0-11 15,0 0-15-15,0 0-11 0,0 0-13 0,0 0-6 0,0 0-4 0,0 0-3 0,0 0-3 16,0 4 0-16,0-4-4 0,0 5 1 0,8-1-3 0,-8 2 4 0,0 0 0 15,0-6 5-15,0 4 3 0,6 5 5 0,-6-4 4 0,7 1 3 0,-7-2 0 0,6 1 3 16,-6-1-1-16,5 8 3 0,-5-8-1 0,7 1 1 0,2 0 0 0,-4-1 1 16,2-4 0-16,-1 6 0 0,0-2 1 0,2 1 1 0,-1-5-1 0,-2 4 0 15,9-4-1-15,-9 5 0 0,3-5-1 0,4 0 0 0,-5 0-2 0,0 7 1 16,6-7 1-16,-7-7 1 0,1 7 3 0,-1 0 9 0,-1 0 8 0,3-5 11 0,0 5 12 16,-3-4 10-16,3-1 10 0,-8 1 11 0,5-2 9 0,-5 2 5 0,5-1 9 15,-5 0 3-15,0-5 2 0,0 4 0 0,0-3-2 0,0-1-5 0,0 1-12 16,0 0-9-16,-5-7-11 0,0 2-13 0,5 4-9 0,-8-4-12 0,3-2-10 0,-3 7-5 15,0-6-7-15,3 0-2 0,-1 5-2 0,-1-4 1 0,-6 4 0 0,7 1 1 16,-8 0 3-16,7-1-2 16,-6 4-1-16,8-3-2 0,-1 3-3 0,-7 6-2 0,6-5-4 0,-1 5-4 0,2 0-3 0,-7 0-3 0,13 5-4 0,-14 1-4 15,7-2-2-15,2 7-4 0,-1-1-1 0,-1-6-3 0,1 10-1 0,-2-4 1 0,3 1 2 16,-2 2 0-16,1-2 3 16,0 2 2-16,-1 2 2 0,7 1 2 0,-8-2 0 0,8 5 1 0,-5-4 2 0,5 4-2 0,0-4 1 0,0 6 3 0,0-3 0 15,0 1 2-15,0 2 3 0,0-3 0 0,0 3 2 16,0-2 0-16,5 1 1 0,-5-1 0 0,8 2 0 0,-8-3-9 0,7-2-20 0,-7 2-10 15,6-3-10-15,0 4-8 0,1-4-8 0,-2 0-10 0,3 0-10 0,-2-6-15 0,1 6-11 0,4-5-18 16,-4-1-15-16,7 0-21 0,-7 3-23 0,5-9-18 0,3 3-21 0,-2 0-42 16,-7-2-56-16,7-4-57 0,-1 0-57 0,2 0-12 0,-1-4 8 0,0-2 19 0,-2 0 25 15,-3 3 29-15,5-9 33 0,0 3 34 0,-8 0 40 0,4-6 42 0,3 5 47 0,-6-5 56 16,8 1 71-16</inkml:trace>
  <inkml:trace contextRef="#ctx0" brushRef="#br0" timeOffset="-10088.45">26493 15538 92 0,'0'-9'161'0,"0"0"47"0,0 2 36 0,9-2 33 0,-9 5 30 0,0-7 29 0,0 8 30 0,5-3 28 0,-5 2 28 0,0-1 28 0,0 5 25 0,0-6-63 0,0 6-117 15,0-4-62-15,0 4-33 0,0-6-17 0,0 6-10 0,0 0-8 0,0-3-6 0,0 3-9 16,0 0-6-16,0-6-11 0,0 6-8 0,0 0-10 0,0 0-8 0,0 0-9 16,-5-5-8-16,5 5-6 0,0 0-8 0,0 0-5 0,0 0-5 0,0 0-5 15,-9 0-7-15,9 0-6 0,0 0-6 0,-7 0-7 0,7 0-5 0,0-4-4 16,-5 4-6-16,-2 0-4 0,7 0-3 0,-7 0-4 0,7 0-6 0,-5 0-3 0,-3-6-3 15,8 6-6-15,-7 0-3 0,7 0-4 0,-5 0-2 0,-2 0-4 0,7 0-2 16,-7 6-4-16,2-6 2 0,5 4-3 0,-8-4 0 0,3 5-1 0,-3 4 2 16,2-3-1-16,1 4 0 0,-3-1 0 0,0 0 5 0,3 2-1 0,5 2 0 0,-8-1 4 15,3 1 2-15,0 2 3 0,-4 6-1 0,9-8 3 0,-7 2-2 0,7 6 1 16,0-3 1-16,-5 1-2 0,5-4 1 0,5 6 1 0,-5-3-1 0,0 3 1 16,7-2 3-16,-7-1 0 0,9-2 1 0,-4 4-1 0,0-7-5 0,3 2-8 15,-3 0-15-15,11 0-16 0,-11 1-18 0,9-7-18 0,-9 6-16 0,8-6-22 0,1 0-26 16,-2 1-31-16,1 1-30 0,1-2-49 0,-2 1-58 0,2-6-64 0,-1 1-64 0,1 4-24 15,-2-9-2-15,-1 6 18 0,-3-6 27 0,5 0 29 0,0-6 33 0,1 6 37 16,-7-3 41-16,4-3 42 0,-3-3 43 0,-3 3 54 0,10-3 57 0</inkml:trace>
  <inkml:trace contextRef="#ctx0" brushRef="#br0" timeOffset="-9692.05">26707 15647 0 0,'0'-6'13'0,"-5"-3"126"0,5-6 71 0,0 5 51 15,-6-5 42-15,6 6 37 0,0-6 37 16,-7 0 35-16,7-9 34 0,0-1 34 0,0 10 33 0,0 6 30 0,0 0 28 0,0-1-89 0,0 4-156 0,0 3-79 15,0 3-41-15,0-6-25 0,0 6-17 0,0 0-19 0,0 0-20 0,0 0-20 0,0 0-21 16,0 0-15-16,0 0-14 0,0 0-5 0,0 6-1 0,0 3 1 0,0-5-2 16,7 2 2-16,-7 3 3 0,0 0 1 0,6 2 6 0,-6-1 2 0,5 5 8 15,3-2 1-15,-8 2 5 0,8 6-1 0,-8-8-3 0,5 7-8 0,3 0-13 16,-8 0-11-16,5 5-12 0,-5-7-8 0,5 6-11 0,4 1-12 0,-9-1-12 16,7-3-15-16,-2 3-16 0,1 1-9 0,-6-1-8 0,8-6-2 0,-3 3-4 0,3-2-4 15,-3 0-4-15,2-4-3 0,0 0-2 0,-2-6 1 0,3 0 1 0,-8 3 6 16,7-9 9-16,-7 3 15 0,5 0 19 0,4-2 14 0,-9-4 12 0,0 0 12 15,0 0 10-15,0 0 13 0,5-4 18 0,-5 4 8 0,0-6 5 0,0 0 6 0,5 3 5 16,-5-9 5-16,0 9 5 0,8-8 4 0,-8 1 4 0,0-3-2 0,0 2-6 16,0-4-8-16,5 2-8 0,-5-8-8 0,0 2-11 0,0 1-5 0,8-3-4 15,-8-3-4-15,0-1-3 0,0 1-6 0,6 0-7 0,-6-1-8 0,0-5-9 16,0 6-4-16,7-4-5 0,-7 7-4 0,0-3 0 0,0 4 1 0,6 0-2 16,-6 2 0-16,0 8 0 0,0-5-8 0,8 6-5 0,-8-1-10 0,0 5-13 0,0-1-12 15,0 6-17-15,0 0-20 0,0 0-25 0,0 0-20 0,0 0-23 0,0 0-24 16,0 0-25-16,0 6-25 0,0-1-26 0,0 5-31 0,0-7-28 0,0 8-53 15,0-1-68-15,-8 5-48 0,8-6-37 0,0 6 5 0,0-6 24 0,0 7 31 0,-6-3 36 16,6 2 38-16,0-6 39 0,-7 7 41 16,7-6 45-16,0 0 46 0,-6-1 50 0,6-5 63 0,-8 8 79 0</inkml:trace>
  <inkml:trace contextRef="#ctx0" brushRef="#br0" timeOffset="-8611.42">27087 15833 0 0,'0'0'48'0,"0"0"83"0,0 0 52 0,0 0 37 0,0 0 31 0,0 0 24 0,0 0 20 0,0 0 18 0,0 0 15 0,0 0 13 16,0 0 16-16,0 0-13 0,0 0-26 0,0 0-66 0,0 0-86 0,0 0-47 0,0 0-29 0,0 0-13 0,0 0-8 0,0 0-3 16,0 0 1-16,0 0 4 0,0 0 5 0,0 0 6 0,0 0 6 0,0 0 5 15,0 0 2-15,0 0 2 0,0 0-1 0,0 0 0 0,-9 3-6 0,9-3-2 0,0 0-1 16,0 6-5-16,0-6-1 0,9 6-4 0,-9-6-4 0,0 0-5 0,0 3-5 15,0-3-8-15,0 0-2 0,0 0-5 0,0 0-2 0,0 0 1 0,0 0 4 0,5 0 7 16,-5 0 7-16,7 0 9 0,1 0 4 16,-8 0 5-16,5 0 0 0,9 0 0 0,-9-3-2 0,10 3-3 15,-9 0-5-15,5-6-5 0,4 6-3 0,4 0-6 0,-6-6-8 0,0 6-15 0,6 0-19 0,-4-3-20 0,4 3-18 0,-6 0-22 16,-1 0-20-16,0 0-23 0,3 0-29 0,-2 3-35 0,-7-3-36 0,7 6-44 0,-5-6-46 16,-3 0-78-16,-5 6-86 0,0-6-61 0,6 0-47 0,-6 0-6 0,0 0 15 0,0 0 24 15,0 0 35 1,-6 0 39-16,6 0 42 0,-5 0 51 0,5 0 50 0,-8-6 56 0,0 0 57 0,3 3 70 0,-1-3 82 0</inkml:trace>
  <inkml:trace contextRef="#ctx0" brushRef="#br0" timeOffset="-7319.38">27900 15651 0 0,'-5'0'3'16,"-4"-4"109"-16,4 4 64 0,5-6 46 0,-7 2 37 0,1-1 32 0,1 0 34 16,5-5 29-16,-8 4 32 0,0 2 26 0,8-5 27 0,0 3 27 0,-5-3 27 0,5 4-73 15,0 1-131-15,-7-8-63 0,7 8-28 0,0-1-13 0,0-4-9 0,0 3-7 16,-6 2-8-16,6-1-8 0,0-4-7 0,0 2-7 0,0 4-6 0,0-3-9 16,0 2-9-16,-6-1-9 0,6-1-13 0,0 3-8 0,-8-3-10 0,8 2-10 0,-7-1-10 15,2-1-9-15,-1 2-11 0,6-2-9 0,-8 6-9 0,3-3-7 0,-8-3-8 16,5 6-4-16,2-5-6 0,-6 5-4 0,4 0-5 0,-5 0-5 0,7 0-4 0,-7 0-5 15,0 5-5-15,0-5-3 0,8 6-3 0,-9-6-1 0,1 3-4 0,5 3-1 16,-5 4-3-16,8-5 0 0,-2-1-3 0,0 5 4 0,2 2-1 0,-3-1 3 16,1 0 3-16,7-1 6 0,-5 0 3 0,5 6 6 0,-9 0 2 0,9-5 1 0,0 4 5 15,0 1 3-15,0 1 2 0,0-2 3 0,0 5 1 0,0-3 1 16,9-2 1-16,-9-1 3 0,5 2-1 0,2 1 2 0,-7-2 1 0,8 1 0 0,-3-2 1 16,2 3 1-16,0-5 2 0,-2 2-2 0,2-4 2 0,7 3-1 0,-8-3 2 0,1-3 1 15,7 3 0-15,-9 0 2 0,8-5 3 0,-8 1 1 0,11 2 4 0,-11-4 5 16,8-3 4-16,1 6 7 0,-7-6 3 0,4 5 4 0,-3-5 3 0,5-5 3 15,-8 5 3-15,9 0 1 0,-9-6 3 0,2 3 1 0,1-4 3 0,-2 2-2 0,0 1-1 16,1-1-4-16,-7 1-3 0,5-5-4 0,-5-3-2 0,8 9-5 0,-8-13-2 16,8 7-2-16,-8 0-1 0,0-6-3 0,0 3-1 15,5-1-5-15,-5-2-1 0,0-6-3 0,-5 8-3 0,5-1-3 0,0-1-3 0,0-1 1 0,0 7-2 0,0-6-2 16,0 6-2-16,0 0 0 0,0-3-1 0,0 8-4 0,0-1-2 0,0 5-6 16,0-4-4-16,0 4-8 0,0 0-5 0,0 0-11 0,0 0-9 0,0 0-3 15,0 0-2-15,0 0 0 0,-8 4 0 0,8 1 2 0,0-1 1 0,8 8 0 16,-8-3 5-16,0 0 3 0,0 6 6 0,5-6 8 0,-5 7 8 0,6-1 8 0,-6 3 11 15,7-2 5-15,-7-2 2 0,5 1 2 0,4-2-1 0,-9 3 1 0,5-1-1 16,2-1-1-16,-1 2 2 0,0-7-1 0,1 0-1 0,1 1 1 0,-3-1-1 16,2 3 0-16,0-3 1 0,-2 0 0 0,3-3 0 0,-1 3 3 0,5-9 0 0,-5 4 2 15,-2 1 1-15,3 1-1 0,5-2 1 0,-7-4 2 0,7 5 4 0,-5-5 0 16,-3 0 6-16,8 0 2 0,-8 0 4 0,4-5 0 0,-2 5 2 0,-2 0 3 16,3-4 1-16,-3-2 1 0,1 1 1 0,2 1 3 0,-8-1 2 0,5-5 0 0,2 6-1 15,-7-7-2-15,7 1-5 0,-7 1-3 0,0-6-3 16,7 0-2-16,-7 0-2 0,0 2-5 0,6-7 1 0,-6 0-6 0,0 0-1 0,0 2-3 0,0-2-3 0,0-4-3 15,0 3-3-15,0-3-2 0,0 6-5 0,0-7-3 0,-6 1-6 0,6 3-2 16,0 2-2-16,-7-5-2 0,7 3-2 0,-7 8 1 0,7-8 1 0,-7 7-2 16,7-1 1-16,0 6 1 0,-5-5-1 15,5 3 4-15,0 7 1 0,0-7 5 0,0 7 2 0,0-1-1 0,0 5 3 0,0-4-4 16,0 4-1-16,0 0-5 0,0-6-5 0,0 6-7 0,0 0-8 0,0 0-3 16,0 0-2-16,0 0-2 0,5 0 3 0,-5 0 0 0,7 0 1 0,0 6 4 0,0-2 1 0,-1 1 4 0,1-1 4 0,6 1 6 15,-7 5 8-15,7 1 7 0,0-1 8 0,0-1 7 0,1 0 3 0,4 1 3 16,-4 1 0-16,-2 2 1 0,9-2 1 0,-10 2 0 0,5-2 0 0,-5 2 0 15,1 3-1-15,4-7 2 0,-5 11-2 0,2-4-3 0,-5-3 1 0,-3 2-1 16,8 0 0-16,-7 0 0 0,-6 4-1 0,7-5 1 0,-7 2-2 0,0-1-4 0,0 3-9 16,0-2-8-16,0-2-3 0,0 1-5 0,0-2 2 0,-7 3-3 15,7-1 1-15,0-6-2 0,-6 6-3 16,6-6-1-16,-6 3-1 0,6-3-1 0,-7 0-4 0,7-5 7 0,0 8 5 0,0-9 3 0,0 8 6 0,0-7-2 0,-5 2 1 0,5-2 2 16,5 1-2-16,-5-1-1 0,0 1 3 0,0 1 2 0,7-2-1 0,-7-4 7 15,6 5 10-15,0-5 9 0,1 6 7 0,1-6 8 0,-3 0 4 0,1 4 1 16,7-4 2-16,-6 0 3 0,7 0 1 0,-1 0 2 0,0 0 8 0,6-4 1 0,-7 4 1 15,2 0-3-15,4-6-5 0,-2 1-7 0,3 1-7 0,-6-2-4 0,6 1-2 32,-7 1 0-32,1-5-1 0,6-1 3 0,-3 5-1 0,-3-4-1 0,-3-7-3 0,4 7-2 15,-1 0 1-15,-6-6-1 0,7-1-1 0,-9 2 5 0,2-5-2 0,-1 3 3 16,0 2-2-16,-6-5 1 0,0-2 1 0,0 3-3 0,0-3-1 0,0 2-3 16,0 0-1-16,-6-1-3 0,6 1-2 0,-6-1-3 0,-1 4-2 0,2-2-3 15,-3-1-1-15,-5 4-5 0,7 0-3 0,-1 6 0 0,-7-1-2 0,9-5-1 0,0 9 1 16,-3-3 1-16,3 4-4 0,-3 1 0 0,0-2-1 0,3 1-1 0,5 5-2 15,-6 0-3-15,6 0 1 0,0 0-2 0,0 0-1 0,0 0-3 0,0 0-2 0,0 0-3 16,0 0-3-16,0 0-3 0,0 0 0 0,0 0-1 0,0 0-1 0,0 0 0 16,0 0 1-16,0 0 4 0,0 0 7 0,0 0 12 0,0 0 10 0,6 0 11 15,-1 0 11-15,3 0 7 0,-8 0 6 0,8 0 7 0,-3 5 4 0,3-5 7 0,2 6 6 16,-1-6 4-16,3 4 6 0,1 1-2 0,1 1-4 0,-2-3-3 0,0 3-10 16,3-6-4-16,-1 10-5 0,-4-5-4 0,11-1-2 0,-8 2-2 0,0 3-6 15,0 0 0-15,0-3-4 0,1 4-1 0,-1-1-1 0,-8 0-1 0,1 2-2 0,7 2-3 16,-13-1 2-16,7 1-4 0,-7 2 0 0,8 0-4 15,-8 0-2-15,-8 0-8 0,8 3-7 0,-7-2-5 0,7 2-6 0,-5 3-4 0,-3-6-6 0,2 4-4 16,-7-1 0-16,8-2 0 0,-2-1-4 0,0-1 0 0,0 2-2 0,1-1 2 0,-1-6 2 16,1 4 6-16,-1-1 5 0,1-3 6 0,-1 0 5 0,7 1 6 0,-6-5 3 15,6 4 1-15,-8 1 1 0,8-5 5 0,0 1 4 0,0-2 4 0,-5 1 6 0,5-5 7 16,0 4 7-16,5 2 6 0,-5-2 6 0,0 1 7 0,0-5 9 0,8 6 7 16,-8-6 7-16,6 3 2 0,-6-3 4 0,7 6-1 0,-1-6 1 0,1 6-1 15,-1-3-2-15,1-3-4 0,-1 0-7 0,1 6-3 0,7-6-7 0,-9 6-5 16,8-6-8-16,-7 0-13 0,7 0-15 0,2 0-18 0,-3 0-17 0,0 0-27 15,2 0-26-15,-7 0-39 0,4 0-44 0,5 0-56 0,-11 0-63 0,8-6-134 16,-7 6-165-16,1 0-72 0,6-6-23 0,-7 3 7 0,2-3 19 0,-8 0 31 0,5-3 41 16,3 0 42-16,-8-6 49 0,7-4 58 0,-7-5 61 0,-7 0 73 0,7-7 79 0</inkml:trace>
  <inkml:trace contextRef="#ctx0" brushRef="#br0" timeOffset="-4678.28">29509 15465 19 0,'0'-4'102'0,"7"-2"46"0,-7 3 38 0,0-3 31 0,6 1 28 0,-6 5 29 0,0-4 24 0,0-2 27 0,8 1 25 0,-8 1 25 15,0 4 27-15,0-5-28 0,0 1-62 0,5-2-46 0,-5 6-42 0,0-4-22 16,0-2-13-16,0 6-9 0,0 0-4 0,0-5-7 0,0 5-5 0,5-4-5 0,-5 4-8 16,0 0-7-16,0-6-9 0,0 6-9 0,0 0-9 0,0 0-12 0,0 0-7 15,0 0-10-15,0 0-9 0,0 0-7 0,0 0-11 0,0 0-8 0,0 0-9 16,0 0-10-16,0 0-10 0,0 0-3 0,0 0-5 0,0 6 0 0,0-2 3 0,8-4-2 15,-8 11 3-15,0-7-1 0,0 6 2 0,6-1 2 0,-6 2 0 0,0-2 6 16,7 6 4-16,-7 0 3 0,0-2 5 0,0 8 1 0,0-2-3 0,0 5-4 16,0-3-5-16,0 3-2 0,0 5-4 0,0 0-3 0,-7 1 0 0,7-2-5 15,-6 2-1-15,6 4-2 0,-8-4-4 0,8 4-3 0,-5-6-1 0,5 2-2 0,-5 0-1 16,5-6-1-16,-8 4-2 0,8-1 1 0,0-5-1 0,0 5 0 0,0-9-1 16,0 1 0-16,0 2-1 0,0-3 1 0,0-3-1 0,0 1 1 0,0-3-1 0,0 1 1 15,8-2-1-15,-8-3-3 0,0 1-3 0,5-1-4 0,-5-4-2 0,5 5-5 16,3-5-4-16,-8-1-6 0,6-4-2 0,-6 6-5 0,7 0-3 0,1-6-6 15,-3 0-6-15,1 0-9 0,2 0-10 0,4-6-13 0,-6 0-9 0,8 2-14 0,-7-1-14 16,6-1-20-16,0 2-20 0,-7-5-22 0,6 0-24 0,2-3-31 0,-1 3-37 16,1 0-48-16,-7-6-55 0,4-1-53 15,2 7-45-15,0-6-7 0,1 1 13 0,-9 0 23 0,2-1 32 0,6-5 34 0,-6 7 40 0,0-8 40 0,-2 6 40 0,-5-4 46 0,8-2 49 16,-8 3 55-16,8-1 70 0</inkml:trace>
  <inkml:trace contextRef="#ctx0" brushRef="#br0" timeOffset="-4408.38">29540 15525 0 0,'-5'0'4'0,"0"-5"111"0,5-2 68 0,-8 4 42 0,8-3 37 0,0 2 30 0,0-1 32 0,0-4 31 16,0-6 28-16,0 5 30 0,0 1 27 0,0 3 26 0,0 1 27 0,0 1-77 15,0 4-135-15,0-6-67 0,0 6-31 16,0-5-14-16,0 5-8 0,0 0-8 0,0-4-11 0,0 4-11 0,0 0-11 0,0 0-13 0,0-5-11 0,0 5-10 0,0 0-10 16,0 0-10-16,8-4-8 0,-8 4-10 0,0 0-6 0,0 0-6 0,0 0-6 15,0-6-2-15,5 6-7 0,-5 0-1 0,5-4-6 0,-5-2 0 0,8 6-3 0,-2-5-1 16,1 1 0-16,1 4-1 0,3-6-3 0,2 1 0 0,0 1-2 0,1-1-3 15,6 1 2-15,-7-2-2 0,5 3 0 0,2-3-5 0,8 0-6 0,-11 2-17 16,3 4-19-16,-1-5-26 0,1 5-26 0,7-6-34 0,-8 6-36 0,2 0-63 16,-3 0-72-16,3 6-93 0,-9-6-103 0,8 5-40 0,-8-1-9 0,2 2 10 0,-1 0 20 0,0-6 31 15,-7 3 39-15,1-3 41 0,-1 6 45 0,-6-6 52 0,0 0 53 0,0 0 67 16,0-6 72-16</inkml:trace>
  <inkml:trace contextRef="#ctx0" brushRef="#br0" timeOffset="7582.21">30115 15696 0 0,'-6'0'14'0,"-2"-6"41"0,2 6 18 0,-1 0 15 0,2-4 16 0,-3 4 20 0,2-5 22 0,1 5 26 0,-3-6 30 0,3 3 28 0,-2 3 29 0,-2-7-5 0,4 2-22 16,5 1-12-16,-6 4-5 0,-1-5 3 0,7 1 9 0,-6 4 4 0,6-6 3 16,0 6-6-16,0 0-11 0,0 0-18 0,0 0-19 0,0 0-18 0,0 0-11 0,0-4-8 15,0 4-7-15,0-5-5 0,0 5-5 0,0 0-6 0,0-5-5 0,0 5-4 16,0 0-5-16,0 0-3 0,0 0-1 15,0-4-4-15,6-2-1 0,-6 6-1 16,0-6-6-16,0 2-4 0,7 4-4 0,-7-5-7 0,0 1-4 0,6 4-6 0,-6-6-6 16,5 1-6-16,-5 1-6 0,9-1-2 0,-2 5-5 0,-7-4-2 0,5 4-6 15,-5-6-2-15,8 0-2 0,-3 6-3 0,-5-4-4 0,6 4-1 0,2 0-2 0,-3 0-3 16,2 0 0-16,-1 0-4 0,2 0 1 0,-2 0 1 0,6 4-4 0,-3 2-1 16,1 0-1-16,-2-2-2 0,5 5-2 0,-5 2 0 0,2-2-2 0,-2 7-2 15,5-2-3-15,-7 0-1 0,1 0-1 0,7 2-3 0,-9 2-1 0,3-3-6 16,-3 6-4-16,-5-8-8 0,8 7-2 0,-8 0-6 0,6-5-6 0,-6 3-4 15,0-3-2-15,0 6-5 0,0-8-3 0,0 2-2 0,0 0-2 0,0 0 2 0,-6-6 2 16,6 6 3-16,-8-5 4 0,8-1 7 0,0 1 6 0,-5 1 7 0,5-8 6 16,0 9 3-16,-8-9 6 0,8 3 5 0,0 0 5 0,0-6 6 0,0 4 8 0,0-4 2 15,0 0 8-15,0 0 7 0,0 0 12 0,0 0 12 0,0 0 13 0,0 0 10 16,0 0 11-16,0 0 6 0,0 0 7 0,0 0-2 0,0 0 4 0,-5 0-4 16,5-4-1-16,0-2-5 0,-8 0 0 0,8 3-10 0,0-3-9 0,0 0-9 0,-6 3-13 15,6-8-11-15,0 1-9 0,0 1-7 0,0-1-6 0,0 1-3 0,0-6 0 16,0 6-2-16,0-6-1 0,0-1-3 0,6 2-1 0,-6-5-2 0,0 4-3 0,8-4-1 15,-3-1-2-15,-5 4-2 0,8-2-1 0,-3 3 0 0,-5-4-4 0,8 4-3 16,-2 0-3-16,-1 0-7 0,-5 0-10 0,7 2-12 0,1 3-13 0,-2 0-16 16,0 6-16-16,1-8-21 0,-2 8-18 0,-5-1-28 0,7 5-31 0,2-4-32 15,-4 4-36-15,1 0-65 0,1 0-73 0,7 0-75 0,-9 4-71 0,2-4-16 0,4 5 8 16,-3-5 23-16,0 0 30 0,3 4 35 0,-3-4 41 0,-3 0 42 0,10-4 47 0,-10 4 50 16,2-9 54-16,0 3 66 0,-2-3 74 0</inkml:trace>
  <inkml:trace contextRef="#ctx0" brushRef="#br0" timeOffset="8105.59">30596 15651 0 0,'-6'9'9'0,"6"3"119"0,-5-9 69 0,5-3 42 0,0 6 33 0,0-6 26 0,0 0 20 0,-7-6 22 0,7-4 22 16,0 1 24-16,0 4 27 0,0 5 23 0,0 0 29 0,0 0-83 0,0 0-145 0,0 0-67 16,0 0-35-16,0 0-14 0,0 0-3 0,0 0-3 0,0 0-1 0,0 0-7 15,0 0-9-15,0 0-13 0,0 0-16 0,0 0-16 0,0 0-16 0,0 0-12 16,0 5-13-16,0-5-8 0,-8 4-6 0,8-4-4 0,0 5-4 0,-6 2-3 15,6 2 1-15,0-4 0 0,-7-1 2 0,7 5 0 0,0 2 2 0,-6-7-3 0,6 5-2 16,0 3-4-16,-5-3-7 0,5 1-3 0,0-1-6 0,0-4-5 0,0 5-4 16,0 0-1-16,0 1-1 0,5-7-3 0,-5 5-1 0,0-4-2 0,6 5 5 0,-6-4-1 15,7 3 2-15,-7-3 5 0,6-3 7 0,2 3 5 0,-1-6 6 0,-7 4 6 16,5 1 6-16,1-5 7 0,2 4 9 0,-3-4 8 0,3 0 8 0,-3 0 9 16,3 0 10-16,-2-4 9 0,-1 4 9 0,3 0 8 0,-1-5 5 0,-1 1 3 15,2-2 5-15,-3 3 2 0,0-9 4 0,3 9 1 0,-2-9-2 0,1 3-1 16,-7 0-6-16,6-1-6 0,-6-5-7 0,7 5-7 0,-7-4-6 0,0-1-6 0,0-1-3 15,0 3-2-15,0-1-4 0,0-1 0 0,0-1-2 0,0 2-1 0,-7 0 3 0,7 0 0 16,0-2 1-16,-6 7 4 0,6-2 0 0,-7 2 0 0,7-1 1 16,-6 0-3-16,6 5 2 0,-8-4-3 0,8 3-4 0,-5 2-6 0,0-1-8 15,-3 1-8-15,2 4-10 0,6 0-9 0,-7 0-6 0,-1 0-6 0,3 4-1 0,-1-4-5 16,-7 5-1-16,5-1 1 0,3 2-5 0,-3 3 1 16,2-4-2-16,-6 5 1 0,4-4 2 0,2 3 4 0,-1 0 1 0,-4 6 3 0,4-5 0 0,-2 0 0 15,4 4 1-15,-1 1 1 0,-1-6-1 0,7 7-1 0,-5-1 1 0,-4-1 1 0,9 6 2 16,-7-6 1-16,7 1 0 0,-5-2 4 0,5 3-1 0,0 4 1 0,0-7 3 15,0 2 0-15,0 0 3 0,0 0 0 0,0 1 0 0,0-2-1 0,5-4 0 0,-5 3-9 16,7 2-8-16,2 0-11 0,-9-6-11 0,5 6-11 0,2-6-9 0,-1 6-16 16,-1-3-17-1,4-3-19-15,3 4-20 0,-6-1-20 0,1-9-17 0,7 9-22 0,-2-3-17 0,-6-5-22 0,7 1-24 0,0-1-30 0,1-4-29 0,-1 6-38 0,0-6-42 16,0 0-13-16,0 0 4 0,0-6 17 0,0 2 25 0,-6-1 30 0,5-5 31 16,1 7 32-16,1-9 35 0,-7 3 37 0,6-6 42 0,-7 6 41 0,7-7 45 0</inkml:trace>
  <inkml:trace contextRef="#ctx0" brushRef="#br0" timeOffset="8406.93">30922 15665 101 0,'0'-5'193'0,"0"1"63"0,0-5 47 0,0 3 35 0,0 2 30 0,0-1 28 0,8-4 29 0,-3 3 27 0,-5 0 26 0,0 2 27 0,7-1 24 0,-7 1-63 15,0 4-121-15,0 0-82 0,0-6-68 0,0 6-31 0,0-5-14 0,0 5-2 16,0 0 0-16,0 0-2 0,0 0-6 0,0-4-3 0,0 4-4 0,0 0-7 0,0-5-9 16,0 5-10-16,-7 0-12 0,7 0-14 0,0-4-17 0,0 4-10 0,-5 0-14 15,-3 0-12-15,8 0-12 0,-7 0-11 0,7 0-10 0,0 0-9 0,-5 4-10 16,-4-4-6-16,9 5-4 0,-5-1-2 0,0 1 0 15,-3 1 0-15,8 3 3 0,-5 1 0 0,-3-4 4 0,2 8 4 0,6-4 1 0,-7-1 5 0,1 7 3 0,6-7 2 16,-7 6 3-16,7-1 2 0,-6-4 1 0,6 5 2 0,-7-2-1 0,7 2-1 31,0 0 1-31,-6-5-5 0,6 5 0 0,0-1-7 0,0 2-2 0,0-1-7 16,0-6-4-16,0 0-8 0,6 7-8 0,-6-7-10 0,0 0-10 0,7 1-11 0,-7-1-14 16,6 2-16-16,1-2-19 0,-7 1-16 0,6-1-12 0,1 1-10 0,-1 1-7 15,2-8-10-15,5 9-9 0,-8-3-10 0,0-3-10 0,9-2-15 0,-7 5-19 0,6-4-24 16,-6-1-21-16,5-4-18 0,2 6-15 0,-7-6-20 0,4 0-19 0,5 0 2 15,-11 0 16-15,8-6 20 0,-8 2 26 0,11-1 29 0,-11 1 30 0,1-1 34 0,2-5 36 16,-3 4 37-16,3-3 39 0,-1 0 39 0,-7-6 54 0</inkml:trace>
  <inkml:trace contextRef="#ctx0" brushRef="#br0" timeOffset="8771.94">31073 15793 0 0,'0'-15'34'0,"0"5"95"0,0-10 58 0,0 7 44 16,-8-2 37-16,8 0 37 0,0 0 34 0,0 0 32 0,0 5 31 0,0-4 27 16,0 4 26-16,0 1 3 0,0 0-11 0,0 3-69 0,0 0-108 0,8 2-58 15,-8 4-37-15,0 0-23 0,0-5-17 0,0 5-17 0,0-4-18 0,0 4-13 0,7 0-14 16,-7 0-7-16,0 0-7 0,0 0-2 0,5 0-2 0,-5 4 1 0,7-4 5 15,-2 5 1-15,-5-1 2 0,7 2 3 0,1 0 1 0,-8 3 1 0,5 0 0 16,3-3 0-16,-8 7 0 0,6-1-2 0,-1-3-4 0,-5 6-3 0,7-1-6 0,-7-1-5 16,9 3-11-16,-9-1-5 0,0-1-9 0,5 2-5 0,-5 3-9 0,0-5-8 15,0 2-9-15,0-1-13 0,6-2-12 0,-6 1-10 0,0 2-12 0,0-1-11 16,7-6-9-16,-7 0-11 0,0 1-9 0,0 5-6 0,0-10-5 0,5 5 2 16,-5-1 1-16,0-3 2 0,0-3 7 0,9 3 8 0,-9 3 12 0,0-9 11 0,0 6 13 15,0 0 13-15,7-6 16 0,-7 0 20 0,0 0 22 0,0 4 19 0,0-4 18 16,0 0 16-16,0 0 11 0,5 0 9 0,-5-4 9 0,6 4 5 0,-6-6 6 0,0 0 3 15,7 3 3-15,-7-3 3 0,6 0-1 0,-6-3-5 0,8 0-8 0,-8 3-9 16,0-3-13-16,5-6-9 0,-5 5-11 0,7-4-7 0,-7 4-3 16,6-5-9-16,-6-4-1 0,0 4-6 0,6 0-7 0,2-4-6 0,-8 5-5 0,7-5-7 0,-2-2-5 15,2 2-5-15,-7 5-3 0,7-6-4 0,-2 6-4 0,3-7-2 0,-8 11-6 16,7-4-4-16,-1 4-9 0,-6 1-7 0,6 0-6 0,-6 3-13 0,0-4-13 0,0 10-18 16,0-5-18-16,0 5-23 0,0 0-25 0,0 0-25 0,0 0-25 0,0 0-24 15,0 0-24-15,7 5-24 0,-7-5-28 0,0 4-54 0,5 2-59 0,-5 4-59 0,0-5-51 16,8 4-4-16,-8 1 15 0,6-1 32 0,-6 3 34 0,0-9 39 0,7 8 41 0,-7-7 41 15,6 5 41-15,-6-3 46 0,0-6 46 0,0 0 61 0,5 5 71 0</inkml:trace>
  <inkml:trace contextRef="#ctx0" brushRef="#br0" timeOffset="9375.67">31555 16027 19 0,'0'0'39'0,"0"0"7"0,0 0 7 0,0 0 12 0,-8 4 15 0,8 2 19 0,0-6 26 0,0 0 27 0,0 0 30 0,0 6 13 0,0-3-1 0,-6-3 4 16,6 0 3-16,0 6 19 0,-5 0 19 0,5-6 20 0,0 3 17 0,-8-3 7 16,8 6 2-16,0-6-6 0,-8 4-10 0,8-4-14 0,-5 5-20 0,5-5-14 0,-8 4-17 15,8-4-7-15,-5 0-8 0,5 6-4 0,0-6-7 0,-5 0-9 0,5 5-6 16,0-5-11-16,0 0-11 0,0 0-11 0,0 0-12 0,0 0-11 15,0 0-11-15,0 0-10 16,0 0-10-16,0 0-12 0,0 0-10 0,0 0-11 0,0 0-10 0,0 0-10 16,0 0-6-16,0 0-5 0,0 0-3 0,0 0-3 0,0 0 2 0,0 0-2 15,5 0 1-15,0 0 0 0,3 0-2 0,-3 0 0 0,3 0 0 0,0 0-2 0,3 0 2 16,-3 0-7-16,4 0-11 0,1 0-14 0,-6 0-19 0,5 0-26 0,1 0-25 0,-5 0-36 16,3-5-37-16,-4 5-49 0,2 0-48 0,-4 0-95 0,1 0-109 0,1-6-57 15,-2 6-30-15,4-4 3 0,-2-1 17 0,-7 1 30 0,5-2 34 0,-5-3 41 0,0 3 45 16,0-9 48-16,0 6 53 0,0 0 57 0,0-7 63 0,0 1 81 0,-5 1 85 0</inkml:trace>
  <inkml:trace contextRef="#ctx0" brushRef="#br0" timeOffset="9899.71">31796 15592 96 0,'0'-5'172'0,"0"1"50"0,6-1 37 0,-6 1 32 16,0 4 28-16,6-6 29 0,1 0 30 0,-2 2 31 0,-5-1 27 0,8 1 28 0,-8 4 30 15,0-5-65-15,6-1-118 0,-6 6-68 0,0-4-43 0,0 4-21 0,0-5-8 16,0 1-8-16,0 4-5 0,7 0-9 0,-7 0-10 0,0 0-14 0,0-5-12 0,0 5-11 16,0 0-16-16,0 0-11 0,0 0-14 0,0 0-12 0,0 0-13 0,0 0-11 15,0 0-10-15,0 0-8 0,0 0-4 0,0 0-5 0,0 0-1 0,0 5-4 16,0-1-1-16,0 1-1 0,6-1-1 0,-6 2 1 0,0 3 2 0,0 0 1 0,0 3 2 16,0-3 4-16,0 6 5 0,0-2 1 0,0 3 0 0,0-2-1 0,0 1-1 15,0 4 0-15,-6-4-3 0,6 5-2 0,0-7-4 0,0 8-3 0,0-2-8 0,0-4-6 16,0 6-8-16,0-3-7 0,0-2-7 0,0-1-7 0,0-2-5 0,0 1-5 15,6 2-6-15,-6-7-5 0,0 6-1 0,0-6-1 0,0 1 4 0,0 1-1 16,0-7 4-16,0 5 1 0,0-3 3 0,0-2 5 0,0 1 8 0,0-5 6 16,0 6 6-16,0-6 7 0,0 0 9 0,0 0 8 0,0 3 9 0,0-3 8 0,0 0 4 15,0 0 11-15,0 0 5 0,0 0 9 0,0 0 5 0,0 0 3 0,0 0 0 0,0 0 3 16,0-3 0-16,-6-8 2 0,6 7-1 0,0-2-2 16,0 2-1-16,0-1-3 0,0 1-3 0,0-7-2 0,0 1-1 0,0 5 0 0,0-4 1 0,0-1 0 15,6 1 2-15,-6 0-2 0,0-3-1 0,0 3-3 0,5-4-3 0,-5 1-3 0,7 3-2 16,2-6-4-16,-9 6-5 0,5-1-2 0,2 1-4 0,-1-3-5 0,0 3-1 15,2 0-4-15,-1 3-3 0,-2-3-1 0,-5 5-2 0,6-1 0 0,2 5-1 0,-3-7-1 16,3 7 0-16,-3 0 2 0,2 0-1 16,0 7 0-16,0-2 1 0,-1-5 0 0,1 4 0 0,-1 5 3 0,1-3-1 0,-1 3 1 15,-1 0 0-15,3 3 2 0,0-3 0 0,-3 1 2 0,3-1-1 0,-3 6 2 0,0-6-2 0,4 3 3 0,-9 1-3 16,5-4 0-16,-5 3 1 0,7 2-1 0,-7-4 0 0,0-1 3 0,0 0-1 0,0 1-1 16,0 1 0-16,-7-7-7 0,7 5-6 0,0 1-12 0,-5-5-12 0,5 4-12 15,-9-3-12-15,4 0-14 0,0-3-16 0,-3 3-17 16,3 0-19-16,-3-6-22 0,0 4-21 0,-3-4-33 0,4 5-34 0,1-5-48 0,-1 0-50 0,1 0-48 0,-8 0-45 0,7 0-6 15,2 0 9-15,-3 0 21 0,3 0 26 0,-3-5 30 0,2 5 33 0,1-4 34 0,5 4 35 16,-7-6 44-16,7 0 46 0,0 3 53 0,0-3 69 0</inkml:trace>
  <inkml:trace contextRef="#ctx0" brushRef="#br0" timeOffset="10995.64">32303 15720 0 0,'7'3'11'0,"-2"-3"128"0,-5 7 82 0,9-7 56 0,-9 0 46 0,0 0 39 0,0-7 35 0,0 4 32 0,0-3 33 0,5 2 33 15,-5-1 30-15,0-1 30 0,0 3 29 0,0-3-91 0,0 6-156 0,0-4-91 16,0-1-57-16,0 5-29 0,0-6-20 0,0 3-14 0,0 3-14 0,0-7-13 0,-5 2-15 16,5 5-13-16,0-4-18 0,-9 4-14 0,9-5-13 0,-5 5-11 0,5-4-11 0,-7 4-9 15,1 0-8-15,6 0-3 0,-5 0-4 0,-4 0-1 0,2 4-2 0,2-4-3 16,5 5 0-16,-14-1-1 16,9 8 1-16,-3-9 0 0,1 3 0 0,2 3-1 0,-2 0 3 0,0 2-1 0,2-1-3 0,-3 5-2 0,3-6-3 0,-3 6-4 0,2-2-5 15,-1 3-5-15,1-1-3 0,-2-6-8 16,3 6-4-16,5 0-5 0,-8-6-5 0,8 6-2 0,0-6-2 0,0 7 1 0,0-7 2 15,0 1 2-15,0-5 3 0,0 4 2 0,0 1 4 0,8-5 4 0,-8 5 6 0,0-5 5 16,5-1 7-16,-5 2 5 0,8-2 7 0,-8 1 2 0,6 1 6 16,1-3 5-16,-7-3 8 0,6 6 8 0,2-6 13 0,-3 0 10 0,3 6 10 0,-3-6 6 0,2 0 11 0,0 0 5 0,-2-6 6 0,2 6 4 15,1-6 6-15,-3 6 3 0,2-3 4 0,0-3 2 0,5 1-4 0,-3 1-6 16,-9-6-8-16,5 5-7 0,8-5-9 0,-13 1-7 0,5 3-7 0,4-3-5 0,-4 0-7 31,2-6-4-31,-1 6-6 0,-6-3-1 0,5 3-5 0,3-1-4 0,-8 1 0 16,8 3-2-16,-8-3 1 0,5 3-1 0,-5 2 1 0,0-1-4 0,6 5-1 0,-6 0-6 15,0 0-7-15,0 0-8 0,0 0-8 0,0 0-4 0,0 0 0 0,-6 0-1 16,6 5-1-16,0-1-1 0,-5 8-1 0,5-9 0 0,0 9-4 0,-8-3-1 0,8 4-5 16,-8-1 4-16,8 2 5 0,-5 0 6 0,5-5 7 0,0 6 3 0,0-4-1 15,-6 2 0-15,6-3 0 0,0 4 0 0,0-2-1 0,6-3 1 0,-6 1 5 0,0-5 6 16,0 4 3-16,5-5 4 0,-5 8 7 0,0-9 7 0,8 3 8 0,-8 0 11 16,8-3 10-16,-3-3 12 0,-5 6 11 0,6-6 8 0,1 4 11 0,-1-4 7 0,2 0 2 15,-8 0 10-15,7-4 7 0,-2 4 5 0,1-6 1 0,2 6-3 0,-3-3-4 0,3-3-9 16,-1 0-10-16,5-3-12 0,-7 3-8 0,2-3-8 0,1 0-11 0,5-1-6 15,-7 1-4-15,-1-6-7 0,3 0-12 0,0 5-5 0,3-5-4 0,-4 0-3 16,-2 1-4-16,4-5 1 0,-2 3 1 0,4-2-4 0,-3 3-3 0,-3-6 1 0,3 3-3 16,-3-1-2-16,2-2-1 0,0 2-2 0,-2 5-4 0,-5-6 1 0,8 6-2 0,-8-7 2 15,7 11-2-15,-7-4-2 0,5 4-1 0,-5 1 0 0,0 4 2 0,0 1-4 0,0-2-5 16,0 6-9-16,0 0-12 0,0 0-10 0,0 0-10 0,0 0-5 0,0 0-2 0,-5 0-1 16,5 6-2-16,-7-2 1 0,7 6 3 0,-8-6 0 0,8 6 1 0,-5-1 4 15,5 3 6-15,-7-3 10 0,7 0 17 0,0 6 10 0,0-6 15 0,-7 7 7 0,7-2 5 16,0-4 5-16,7 4 4 0,-7 2 4 0,0-1 3 0,7-2 4 0,-7 2 2 0,5 0 4 15,3 0 3-15,-1-2-1 0,-2 2 3 0,4 0-1 0,-4 0 2 0,0 0-1 0,8 0-1 16,-5-2-2-16,-2 2 1 0,1-6-4 0,-1 6-4 0,2 1-2 0,-3-7-2 0,-5 0-3 16,7 6 0-16,-1-3-1 0,-6-9-2 0,0 7 2 0,0-1 1 0,0-3 2 15,0 3-3-15,0-3-2 0,-6-1 0 0,6-1-4 0,-7 2-5 0,7-2-8 0,-5-4-5 16,-3 5-6-16,2-1-12 0,-1-4-6 0,1 0-11 0,-2 5-12 0,3-5-8 0,-8 0-9 16,8-5-8-16,-9 5-8 0,7 0-3 0,-1-4-2 0,-4 4 5 0,5-5 1 15,2 1 7-15,-8-2 4 0,5 6 5 0,2-4 11 0,6-1 9 0,-5-1 11 0,-2 6 10 16,7-4 10-16,-9-1 12 0,9-1 12 0,0 6 13 0,-5-4 9 0,5-1 7 0,0 1 8 15,0-2 9-15,5 3 6 0,-5-3 7 0,0 0 1 0,0 3 1 0,9-9 1 0,-9 8-4 16,7-5 0-16,-7 4-3 0,5-5-4 0,-5 4-5 0,6-3-2 0,2 3-2 16,-3-3 1-16,3 0-3 0,4-1-1 0,-5 1-1 0,6-2-1 0,-6 1-2 0,7 1 2 15,-4 0 1-15,3-1 1 0,8-1 0 0,-7 1 1 0,4 1 2 0,-4-6 1 0,6 6-2 16,-1 0 1-16,0-3-1 0,-6 3 1 0,8 0 0 0,-9-1-1 0,7 1 5 0,-6-3 4 16,1 8 5-16,-9-5 2 0,10-2 4 0,-10 7-2 0,2-5 0 0,0 4 1 15,-2-5-3-15,3 0-1 0,-8 5-6 0,5-4-1 0,-5-1-2 0,0 5-1 0,8-4-2 16,-8 2-7-16,0-2-6 0,0 4-3 0,0 1-6 0,-8-6-2 0,8 5-3 0,0 0-4 15,0 1-6-15,-5-2 0 0,5 0 1 0,0 2-2 0,-8 4-5 0,8-5-5 0,-5 1-3 16,5 4-6-16,-7-6-6 0,0 6-5 0,7-5 0 0,-5 5-3 0,-3 0-6 16,1 0 1-16,2 5 2 0,-4-5 0 0,4 6-5 0,0-6-1 0,-3 4 5 0,2 1-1 15,-1-1 2-15,1 2 6 0,-1 4 6 0,-7-5 2 0,14 4 1 0,-5 1 4 0,-2-1 1 16,1 3 1-16,6-3 2 0,-7 6 1 0,7-6-3 0,-7 6 1 0,7 0 4 0,0-6 3 16,0 6-2-16,-7-2 1 0,7 3-1 0,0-1 0 15,0-6 2-15,7 6-1 0,-7 0-1 0,0-6 2 0,0 6 1 0,7 1 1 16,-7-7 1-16,7 0 0 0,-7 6-2 0,6-6-1 0,1 1 0 0,-7 1 0 0,5-2-3 0,4 1-3 0,-9-1 2 0,5 0-2 15,2 3-2-15,-1-3-5 0,1 1-9 0,-1-5-5 0,2 4-8 0,-8-5-7 16,5 2-7-16,0 3-7 0,4-9-10 0,-4 6-10 0,-5 0-13 0,7-6-13 0,-7 3-15 16,8-3-18-16,-8 0-19 0,0 0-18 0,0 0-17 0,0 0-30 0,0 0-35 0,5 0-50 15,-5 0-57-15,0 0-43 0,0 0-31 0,0-9-1 0,0 3 16 0,0-3 25 0,0 3 27 16,0-3 31-16,0 0 35 0,0-1 34 0,-5 1 39 0,5-3 46 0,0-2 47 0,-8 4 56 16,8-3 72-16</inkml:trace>
  <inkml:trace contextRef="#ctx0" brushRef="#br0" timeOffset="11582.73">33000 15538 0 0,'-8'0'40'0,"8"-4"32"0,-5 4 17 0,5 0 12 0,0 0 10 0,5-5 15 0,-5-4 15 0,0 2 22 0,0 4 21 0,0 3 19 0,0-6 21 0,0 6-19 0,-5 0-36 0,5 0-15 16,0-4-3-16,0 4 1 0,0 0 5 0,0-5 8 0,-6 5 8 0,6-6 6 0,0 6-1 15,0 0-1-15,-7 0-7 0,7-3-5 0,-6 3-5 0,6-6-2 0,-8 6-3 0,8-4-7 16,0 4-7-16,-7-5-3 0,7 5-2 0,-5-6-3 0,5 2-4 0,0 4-5 15,-6-6-7-15,6 3-11 0,0 3-9 0,0-6-6 0,0 6-1 0,0-5-5 0,0 5-10 16,0 0-5-16,0 0-3 0,0-4-5 0,0 4-3 0,0-6-7 0,0 1-5 0,0 1-2 16,0 4-2-16,6-5-2 0,-6 1-2 0,0 4-2 0,5-6-4 0,-5 6 0 0,7-4-1 15,1-2-1-15,-8 6-2 0,6-5-1 0,1 5 0 0,-1-4-3 0,-6-2 1 16,5 6-3-16,11 0-4 0,-16-5 0 0,11 5 2 0,-4 0-4 0,-1 0-3 0,2 0-2 16,-1 0 0-16,-2 0 0 0,7 0-2 0,-5 0-3 0,1 5 1 0,-8-5-1 0,5 0 1 15,2 6-2-15,0-6 1 0,-7 4-2 0,5-4 3 0,-5 5-1 0,8 1 3 0,-8-6-1 16,0 4-4-16,0 2 0 0,7-6-1 0,-7 4-1 0,0 1 0 0,0-1 1 15,0 7 1-15,0-7 0 0,0 1-2 0,0 4-3 0,0-3-3 0,0 4-4 0,0-1 0 16,0 0 2-16,0 2 1 0,0-1 2 0,0 0 3 0,0-1-1 0,0 0 0 0,0 6-1 16,0-6 1-16,0 7-2 0,0-2 2 0,0 1 2 0,-7 1 0 0,7-2 2 0,0 0 0 15,0 0-1-15,0 7 0 0,0-8-3 0,7 8-1 0,-7-6-1 0,0 4 5 16,0-5-3-16,0 6-1 0,0-5-1 0,0 3 4 0,6-3-1 0,-6 0 3 0,0 0 2 16,0 1-1-16,6-2 1 0,-6 0 2 0,0 0-1 0,0 1 1 0,0-5-1 0,7 5-2 15,-7-6 1-15,0 0 2 0,0 6-2 0,0-3-2 0,0-3-2 0,0 0 2 16,0 1-1-16,0-1-2 0,-7-3 1 0,7 3 8 0,-6 1 2 0,6-1-1 0,-6-3-2 15,-1 3-2-15,-1 2 1 0,3-1-1 0,-2-1-3 0,0-5-8 0,-6 7-11 0,6-2-16 16,-5-3-17-16,0 4-18 0,-2-5-26 0,1-1-31 0,0 0-31 0,0 1-33 0,0 1-39 16,-8-3-36-16,10 3-72 0,-10 0-86 0,2-6-59 0,-1 3-50 0,6-3-3 0,-4 6 13 15,-1-6 25-15,7 0 35 0,-9 0 37 0,8-6 41 0,-6 6 44 16,5-3 48-16,1-3 49 0,1-3 54 0,-8 3 67 0,8 1 82 0</inkml:trace>
  <inkml:trace contextRef="#ctx0" brushRef="#br0" timeOffset="12504.69">30596 16413 0 0,'0'0'12'0,"0"0"129"0,0 0 79 0,0 0 56 0,0 0 40 0,8-5 37 0,-8 0 32 0,0 5 30 0,0-10 29 0,5 6 28 0,-5-1 25 15,0 1 25-15,0 4 23 0,8-5-91 0,-8-2-156 0,0 7-89 0,0-3-50 16,0 3-26-16,0-6-10 0,5 6-13 0,-5 0-9 0,0-5-12 0,0 5-10 0,0 0-12 15,0 0-8-15,0 0-9 0,0 0-10 0,0 0-5 0,0 5-9 0,8-5-5 16,-8 6-1-16,0-3-5 0,0 4 0 0,6 2-1 0,-6-4-1 0,0 5 1 16,0-1-1-16,0 0 0 0,0 7 2 0,0-7-1 0,0 6 0 0,0 0 0 15,0 0-3-15,0-2-3 0,0 2-2 0,0 0-4 0,0 0-4 0,-6 4-12 0,6-4-18 16,0 0-19-16,0 0-23 0,-8 3-25 0,8-2-23 0,0-1-27 0,0-1-30 16,-5 2-29-16,5-1-33 0,0-2-58 0,0-4-74 0,0 6-70 0,0 0-68 0,0-5-14 15,0 4 11-15,0 1 28 0,0-5 34 0,0 1 36 0,0-3 40 0,0 3 40 16,0-2 44-16,0 0 45 0,-8-3 45 0,8 0 62 0,-5-2 71 0</inkml:trace>
  <inkml:trace contextRef="#ctx0" brushRef="#br0" timeOffset="12694.84">30459 17062 0 0,'-5'16'37'0,"-2"-7"158"0,0-4 99 0,7-1 72 0,0 2 53 0,0-6 45 0,0 0 39 16,-5-6 33-16,5-3 33 0,0-4 27 0,5 1 25 0,-5 9 25 0,0-9 23 15,0 9-128-15,7-3-207 0,-7 2-123 0,0-1-74 0,7 5-41 0,-7-4-21 16,5-1-15-16,-5-2-11 0,0 4-12 0,8 3-12 0,-8-6-12 0,0 6-17 0,0 0-23 15,0-5-25-15,0 5-32 0,0 0-35 0,0 0-43 0,0 0-47 0,0 0-58 16,0 0-62-16,0 0-88 0,5 5-97 0,-5-5-53 0,0 0-29 0,8 6 5 0,-8-3 21 16,6-3 34-16,-1 0 39 0,-5 7 45 0,7-7 50 0,2-7 56 0,-4 4 58 0,-5-3 65 15,7 1 64-15,-1 1 78 0,-1-7 80 0</inkml:trace>
  <inkml:trace contextRef="#ctx0" brushRef="#br0" timeOffset="12948.87">31175 16716 0 0,'0'0'4'0,"0"0"113"16,0 0 73-16,0 0 51 0,0 0 43 0,0 0 38 0,0-4 39 0,0 4 38 16,0-6 36-16,0 3 34 0,0-3 31 0,0 6 33 0,0-6 27 0,9 3-75 15,-9 3-140-15,0-6-73 0,0 6-47 0,0-6-23 16,0 2-19-16,7 4-20 0,-7-5-23 0,0-1-22 0,5 6-20 0,-5-3-21 0,0 3-15 0,6-4-15 0,-6 4-13 15,7-6-14-15,-1 6-9 0,-6-5-11 0,8 5-12 0,-3 0-14 0,2 0-19 16,-1 0-19-16,0 0-21 0,9 5-27 0,-10-5-28 0,2 6-38 0,5-6-39 16,-4 4-65-16,5-1-77 0,-7 3-79 0,6-1-79 0,-4 5-25 0,-2-4 0 15,1-3 21-15,-1 3 27 0,-1 0 36 0,3-3 39 0,0 3 44 0,-3-2 46 0,-5 1 52 0,0-5 56 16,0 0 65-16,0 0 71 0</inkml:trace>
  <inkml:trace contextRef="#ctx0" brushRef="#br0" timeOffset="13140.72">31215 16864 0 0,'-13'13'24'0,"7"-4"145"15,1 3 90-15,-2-9 64 0,-2 9 48 0,4-9 39 0,-2 3 36 0,1-6 30 16,6-6 28-16,0 3 26 0,0 3 23 0,0 0 26 0,0 0 22 0,0 0-107 16,0 0-180-16,0 0-102 0,0 0-65 0,0 0-33 0,0 0-16 0,0 0-14 0,0-6-11 15,0 6-9 1,0-6-8-16,6 6-7 0,1 0-7 0,-7 0-13 0,5 0-17 16,4 0-26-16,3 0-28 0,-6 0-30 0,7 0-37 0,-5 0-46 0,4 0-55 0,0 0-89 15,3 6-106-15,-3-6-79 0,0 0-69 0,3 0-20 0,-3 0-1 0,0 0 18 16,2 0 27-16,-1-6 36 0,0 3 39 0,0-3 45 0,0-4 50 0,1 5 61 0,-2-4 66 15,2-1 81-15,-1-5 89 0</inkml:trace>
  <inkml:trace contextRef="#ctx0" brushRef="#br0" timeOffset="13760.54">31789 16639 7 0,'0'-6'116'15,"0"0"73"-15,0 2 51 0,0-1 44 0,-8-4 37 0,8 3 37 0,0 2 39 0,0-5 35 16,0 4 32-16,0 5 34 0,0-6 29 0,0 6-17 0,0-4-47 0,0 4-82 15,0 0-106-15,0 0-53 0,0 0-26 0,0 0-22 0,0 0-17 0,0 0-21 0,0 0-25 16,0 0-21-16,0 0-21 0,0 0-15 0,0 0-15 0,0 0-11 0,0 0-11 16,0 4-8-16,0 2-7 0,0-1-4 0,0-1-3 0,8 5-3 0,-8 1 0 0,0 0-1 15,0 6 0-15,0-7-1 0,0 4-7 0,0 2-9 0,0 0-11 0,0 0-14 16,0 0-11-16,0 0-12 0,0 0-12 0,0-1-7 0,0-5-7 0,0 6-3 16,0 0-3-16,0-4-3 0,-8 2 5 0,8-4 4 0,0 3 9 0,0-3 9 0,0 1 7 15,0-1 9-15,0-4 9 0,0 5 10 0,0-4 9 0,0-3 10 0,0 3 6 16,0-6 1-16,0 6 2 0,0-6 3 0,0 0 7 0,0 3 5 0,0-3 5 0,0 0 6 15,0 0 4-15,0 0 5 0,0 0 2 0,0 0 2 0,0 0-2 0,0-3 2 16,-5-3 0-16,5 6 5 0,0-6 7 0,0 3 1 0,0-3 0 0,0 0 0 0,0 2-1 16,0-5 4-16,0 4 4 0,0 1 5 0,0-8 7 0,0 9 10 0,0-9 7 15,0 3 8-15,0 4 4 0,0-3 5 0,0-3 2 0,0 1 1 0,0 1 0 0,5-2-1 16,-5-2-4-16,0 3-3 0,8-5-3 0,-8 4-6 0,7-2-7 0,-7-2-6 16,6 0-7-16,-6 0-7 0,6 2-7 0,-6-2-3 0,7-1-5 0,-2 6-1 0,-5-4-3 15,8 5-2-15,-8-2-1 0,6 1-2 0,-6 5-2 0,7 1 0 0,-7-2-3 16,0 3-2-16,0 3-1 0,0 0-3 0,0 0-4 0,0 0-1 0,6 3-2 0,-6-3-1 15,0 6-2-15,0-2 0 0,5 7-1 0,-5-1 1 0,0-1-1 0,0 6-1 16,7-1 1-16,-7 2 1 0,9-1 1 0,-9 3 2 0,5-2 1 0,-5 2 1 16,0-3-3-16,7 4-1 0,-7-4-2 0,6 0 1 0,-6 0-1 0,6 0-2 0,2 0 1 15,-8-2 1-15,7 2-1 0,-2-6 5 16,1 3-1-16,2 1 2 0,-3-4 0 0,3 3 1 0,-3-9 3 0,2 9-1 0,7-9 3 0,-8 7 2 0,7-5 1 0,-6-1 4 16,4 2 1-16,-3-1 7 0,5-1 10 0,0 1 10 0,-8-5 4 0,9 6 10 15,-7-6 7-15,7 0 9 0,-8 0 5 0,1-6 3 0,-2 6 7 16,3-5 2-16,-2 1 0 0,-1-7-3 0,-5 7-44 0,8-5-45 0,-3 0 0 0,-5-3 0 0,7 3 0 15,-7-6 0-15,0 2 0 0,9 1 0 0,-9-3 0 0,0 1 0 16,5-5 0-16,-5 4 0 0,0 0 0 0,5-4 0 0,-5 4 0 0,0 0 0 0,8-4 0 16,-8 4 0-16,5 0 0 0,-5 0 0 0,0 2 0 0,8 4 0 0,-8-7 0 0,6 6 0 15,-6 6 0-15,0-6 0 0,7 5 0 0,-7 1 0 0,0-1-36 0,0 5-78 16,0-6-20-16,0 6-28 0,0 0-29 0,0 0-30 0,0 0-29 0,0 0-28 0,0 0-24 16,6 6-39-16,-6-1-42 0,0 4-67 0,0-5-83 0,0 6-30 0,0-5-7 0,0 4 18 15,0-3 30-15,8 4 40 0,-8-5 46 0,0 1 46 0,5-2 47 0,-5-4 45 16,0 0 49-16,8 0 54 0,-3 0 57 0</inkml:trace>
  <inkml:trace contextRef="#ctx0" brushRef="#br0" timeOffset="14110.53">32395 16672 38 0,'0'0'170'0,"0"0"86"0,0 0 65 0,0 0 49 0,0 0 40 0,0 0 38 0,0-5 40 0,0-4 36 0,0 5 33 0,0-7 28 0,0 1 28 0,0 0-40 0,0 0-75 0,0 0-113 0,7 1-131 16,-7 0-68-16,0-1-36 0,0-1-15 15,5 7-7-15,-5-2-11 0,0-3-16 0,0 5-9 0,6-1-14 0,-6 5-5 16,0-6-5-16,0 6-8 0,0 0-6 0,0 0-9 0,0 0-9 0,0 0-11 0,0 0-10 0,0 0-8 0,0 0-4 0,0 0-3 15,0 6-3-15,0 3-1 0,0-3-3 0,0 3-4 0,0 0-1 0,0 7 1 0,-6-7 2 16,6 6 3-16,0-1 3 0,0 2 5 16,0-1 4-16,0-2 0 0,-5 2-2 15,5 0-1-15,0 0-4 0,-7-2-2 0,7 2-2 0,0 0-2 0,-8-5-2 0,8 4-2 16,0 1-2-16,0-5-2 0,0 1-1 0,0-3-2 0,0 3-1 0,0 4-3 0,0-12-2 16,0 9-2-16,0-3 3 0,8-5 0 0,-8 5 4 0,0-3 1 0,0 0 7 15,7-3 2-15,-7 3 1 0,0-6 6 0,0 6 3 0,5-6 7 0,-5 0 4 0,0 0 9 16,6 3 8-16,-6-3 9 0,8 0 7 0,-8 0 4 0,0 0 2 0,5 0 1 15,3-3 2-15,-8 3 0 0,7 0-1 0,-7-6 0 0,6 6-3 0,0 0-3 16,-6-6-3-16,5 3-30 0,2 3-14 0,1-6 0 0,-8 6 0 0,6-6 0 16,1 2 0-16,-1-1 0 0,-6 5 0 0,5-4 0 0,3-1 0 0,0 1 0 0,-8 4 0 15,5-6 0-15,1 0-3 0,1 6-45 0,-7-3-13 0,5 3-16 0,-5 0-21 0,9-6-23 16,-9 6-28-16,7-6-30 0,-7 6-34 0,0 0-43 0,0 0-47 0,0 0-78 16,5-3-88-16,-5 3-70 0,0 0-57 0,0-6-10 0,0 6 9 0,6 0 30 0,-6-5 35 0,0-3 40 15,8 3 48-15,-8-1 48 0,0-4 53 0,0 1 58 0,0 3 62 0,0-3 75 0,0 0 83 16</inkml:trace>
  <inkml:trace contextRef="#ctx0" brushRef="#br0" timeOffset="14537.71">32844 16667 0 0,'0'-6'3'0,"6"3"113"0,-6-1 71 0,8-7 49 16,-8 1 33-16,5 0 33 0,-5 0 32 0,5 0 34 0,9-3 34 0,-7 2 33 15,1-4 35-15,-3 5 29 0,-5 1 30 0,7 0-70 0,-7 0-132 0,7 2-67 0,-7-2-39 16,5 4-11-16,-5-1-4 0,0-2-3 0,8 3-9 0,-8 5-8 0,5-5-13 0,-5 1-11 15,0-2-9-15,0 6-11 0,0 0-7 0,8-6-11 16,-8 6-9-16,0-4-9 0,0 4-7 0,0 0-6 0,0 0-9 0,0 0-6 0,0 0-9 0,0 0-9 0,0 0-12 16,0 0-13-16,0 0-16 0,0 0-9 0,0 0-8 0,0 0-10 0,0 0-8 15,0 0-7-15,0 0-4 0,0 4-2 0,0-4-2 0,-8 6 0 0,8 0-2 0,0-2 0 16,0 1 5-16,0 4 8 0,-5 1 3 0,5-1 5 0,-8 3 1 0,8 2 2 0,-5-1-2 16,5-3 5-16,-7 5 1 0,0 0 1 0,2 0 3 0,-3-1-3 0,1 6-6 15,7-5-3-15,-5-1-3 0,-4 2-2 0,4-1-1 0,0-2-1 0,-3 1-1 0,2 2 2 16,-1-1 5-16,1-2-3 0,6-2-3 0,-7 4-6 0,7-5-2 0,0-1 3 0,-5 0 2 15,5-3 5-15,0 3 5 0,0-3 3 0,0-3 3 0,0 9 3 0,5-12 0 0,-5 4 1 16,7 1 1-16,-7-1 4 0,6-4 5 0,-6 5 2 0,7-5 3 0,-1 4 7 16,2-4 8-16,-3 0 1 0,0 0 2 0,4 6 1 0,-4-6 3 0,2 0 3 0,1 0 4 15,-3 0 0-15,2 0-1 0,0 0-1 0,-2 0 3 0,8-6-1 0,-5 6 0 16,-2 0-5-16,-1 0-7 0,10 0-5 0,-9-4-1 0,1 4-4 0,-1 0-5 0,7-5-6 16,-5 5-4-16,-3-4-11 0,1 4-10 0,1-5-10 0,-7 5-16 0,6-4-15 15,2 4-22-15,-8-6-19 0,7 0-22 0,-7 3-30 0,0 3-31 0,5-6-35 0,-5 0-37 16,0 3-44-16,0-3-39 0,0 6-65 0,0-5-72 15,0 5-57-15,0-4-44 0,0 0-2 0,0-1 20 0,0-1 31 0,-5 2 39 0,5-2 43 0,-7-3 46 0,7 3 51 0,-8 1 52 0,8 1 53 16,-6-1 55-16,6-5 67 0,-7 6 81 0</inkml:trace>
  <inkml:trace contextRef="#ctx0" brushRef="#br0" timeOffset="15284.37">32584 16599 12 0,'0'0'84'0,"0"0"42"0,0-5 31 0,0 5 26 0,5-4 24 0,-5-1 22 0,0-1 24 0,0 2 22 0,0 4 20 0,7-6 20 16,-7 6 16-16,0-5-31 0,0 5-59 0,0 0-39 0,0-4-31 0,0 4-16 0,7-6-10 15,-7 6-7-15,0-3-3 0,0 3-6 0,0 0-5 0,5-6 0 0,-5 6 0 0,0-4 3 16,0 4 4-16,0 0-1 0,0-5-1 0,0 5 2 0,8 0-4 0,-8 0 0 15,0-6-1-15,0 6 3 0,0-3 1 0,0 3-3 0,0 0-7 0,0 0-9 0,0 0-11 16,0 0-9-16,0 0-10 0,0 0-9 0,0-7-10 0,0 7-9 0,0 0-12 0,0 0-10 16,0 0-9-16,0 0-7 0,7 0-9 0,-7 7-2 0,5-7-3 0,-5 3-1 0,0 3 0 15,9-6 2-15,-9 9 0 0,0-3-1 0,5-3-1 0,-5 7 0 0,5 1 0 0,-5-1 2 16,0-1-1-16,8 0 1 0,-8 1 3 0,0 0-1 0,5 0-1 0,-5 5-1 16,0-5 3-16,0-1-1 0,0 6-4 0,0-6-2 0,0 3 2 0,0 1 2 0,0-4 1 15,0 2-3-15,-5-1-6 0,5-1-14 0,-8 1-16 0,8-1-18 0,-5 2-16 0,0-2-24 16,5 1-21-16,-9 1-22 0,4-3-25 0,-2-3-24 0,-1 4-25 0,3 3-44 15,-2-9-50-15,0 9-57 0,2-8-61 0,-3 5-37 0,3-4-22 0,-3-1 7 16,2 8 21-16,6-12 29 0,-5 3 34 0,5 3 36 0,-7-6 37 0,7 0 40 0,0 0 41 0,0 6 50 0,0-6 52 16,0 0 58-16,0 0 72 0</inkml:trace>
  <inkml:trace contextRef="#ctx0" brushRef="#br0" timeOffset="15920.34">33319 16554 44 0,'0'-3'82'0,"0"3"23"0,0-6 22 0,5 6 21 0,-5-4 26 0,0-1 24 0,8-1 28 0,-8 6 25 0,0-3 24 0,0-4 7 0,8 7-6 0,-8-5-25 0,0 1-37 15,0 4-17-15,0-5-10 0,0-1-2 0,5 2-1 0,-5 4-5 0,0-4-8 0,0-1-8 16,0 0-11-16,0 5-8 0,0-4-4 0,0-2-5 0,0 6-1 0,0-6 0 0,0 2 2 15,0 4-2-15,0-5 1 0,0-1 0 0,0 6-3 0,0-3-4 16,0 3 0-16,0-6-5 0,0 6-6 0,0 0-6 0,0-4-8 0,0 4-7 0,0 0-5 0,0 0-10 16,0 0-9-16,0 0-9 0,0 0-11 0,0 0-8 0,0 0-13 0,0 0-12 0,0 0-10 0,0 0-13 15,0 0-8-15,0 0-5 0,0 0-3 0,0 0-3 0,0 0 1 0,0 4-1 0,-5 2 0 16,5-6 2-16,0 3 2 0,-8 3 0 0,8-1 1 0,0 5 4 0,-8-4 6 16,8 3 6-16,-5-4 4 0,5 3-2 0,-6 3 2 0,6-2 1 0,0 1 0 0,-8 1 0 15,8-1-1-15,-5-1-1 0,5 0 3 0,-8 1 1 0,8 1 0 0,0 2-3 0,-5-3-2 16,5 0 0-16,0 0 2 0,-7 0-1 0,7 5 1 0,-7-6 1 0,7 0-3 0,0 3 0 15,-5-3 1-15,5-3-1 16,0 3-1-16,0 0-2 0,-7 0 2 0,7-3 1 0,0 4 3 0,0-5-2 0,0-1 2 16,0 6 1-16,0-5 2 0,7-1 2 0,-7 1 2 0,0 1 2 0,0-2 5 0,5 1 3 0,-5 1 7 0,7-2 4 0,0 2 5 0,-2-1 2 0,-5-5 2 0,8 4 1 15,-3 0 2-15,3-4-1 16,-2 5-2-16,-1-5 0 0,3 6 0 0,5-6-2 0,-5 0-2 0,-3 3-3 0,0-3-3 0,9 0-5 0,-14 6-2 0,7-6-4 0,1 0-3 16,-3 0 1-16,2-6-2 0,0 6 0 0,-7 0 0 0,5 0-1 0,-5-3-3 0,7 3-5 15,-7 0-12-15,6-6-11 0,-6 6-12 0,0-5-19 16,8 5-20-16,-8-4-23 0,0 0-27 0,0-1-29 0,0 5-33 0,0-6-37 0,0 2-36 0,0-2-58 0,-8 1-67 0,8-5-79 15,-6 10-77-15,6-5-22 0,-7-4 9 0,7 9 21 0,-5-10 31 0,5 6 40 0,-7-1 39 0,0-5 46 32,7 4 46-32,-5 1 49 0,-3-4 52 0,1 5 61 0,7-5 69 0</inkml:trace>
  <inkml:trace contextRef="#ctx0" brushRef="#br0" timeOffset="16254.55">33508 16403 99 0,'0'0'176'0,"0"-4"51"0,6 4 38 0,-6 0 32 0,0 0 28 0,7-6 28 0,-7 2 30 0,6-1 27 0,-6 1 27 15,0 4 25-15,0 0 24 0,0 0-70 0,0 0-124 0,0 0-74 0,0 0-49 0,0 0-22 16,0 0-12-16,0 0-11 0,0 0-7 0,0 0-12 0,0 0-13 0,0 0-14 0,0 0-11 15,0 0-12-15,0 0-10 0,0 0-7 0,0 0-9 0,0 0-6 0,0 0-6 0,0 0-3 16,0 0-2-16,0 4 4 0,7 1 2 0,-7-1 3 0,0 2 4 0,0-2 6 0,0 6 5 16,0 0 4-16,0 0 3 0,0-1 3 0,6 0 5 0,-6 6 2 0,0 1 0 0,0-6 0 15,7 9-4-15,-7-3-1 0,0-2-6 0,6 5-5 0,-6 0-3 0,0-4-4 0,0 4-7 16,0 1-3-16,0 1-5 0,0-3-2 0,0 1-7 0,0-4-6 0,0 4-14 0,0-4-14 16,0 6-19-16,-6-8-21 0,6 2-25 0,-7 0-31 0,1 0-33 0,-1-6-33 0,1 6-33 15,-7 0-61-15,8-5-73 0,-11-1-80 0,3 0-82 0,3 3-23 0,-4-9 3 0,1 3 22 0,-8 0 28 16,9-3 39-16,-8 3 40 0,8-6 45 0,-7 0 45 0,-2 0 50 0,8-6 47 0,-6 3 66 0,6-3 69 15</inkml:trace>
  <inkml:trace contextRef="#ctx0" brushRef="#br0" timeOffset="37648.25">25302 16886 0 0,'7'15'42'0,"-7"-3"160"0,-7-3 89 0,7-5 65 0,0 1 47 0,0-5 40 0,0 0 37 0,0-5 31 15,0-14 26-15,-7-2 28 0,7 8 25 0,7 8 25 0,-7-5 25 0,0 4-125 16,0 3-212-16,0-3-109 0,0 0-54 0,7 3-26 0,-7-3-15 0,0 1-8 0,0 1-9 16,5 4-7-16,-5-4-4 0,0-1-6 0,0-1-6 0,0 6-10 0,0 0-8 15,0-4-13-15,8-2-10 0,-8 6-12 0,0-5-9 0,0 5-6 0,5 0-8 0,-5-4-2 16,8 4-4-16,-2 0 0 0,-1 0-3 0,3 0 1 0,0 0-4 0,-3 0-8 16,8 0-10-16,-8 0-11 0,11 0-13 0,-5 0-18 0,-4 4-16 0,7-4-25 15,-2 0-29-15,0 0-30 0,3 5-37 0,-10-5-61 0,9 0-74 0,-1 0-88 0,-6 0-90 16,5 0-28-16,-5 0 2 0,6 0 22 0,-7 0 28 0,1 0 35 0,-7-5 40 0,6 1 44 15,1-2 47-15,-7 1 49 0,6-4 54 0,-6 5 65 0,8-6 74 0</inkml:trace>
  <inkml:trace contextRef="#ctx0" brushRef="#br0" timeOffset="39334.11">27119 16492 0 0,'-7'-5'19'0,"7"-4"118"16,-5-3 69-16,5 8 49 0,-8-7 42 0,8 8 37 0,-7-7 34 0,2 5 31 15,5-5 28-15,0 4 24 0,0-3 22 0,0 4 15 0,0 1 10 0,0 4-84 16,0-6-135-16,0 2-71 0,0 4-42 0,0-5-23 0,5 1-15 0,-5 4-14 0,0-5-15 15,7 5-9-15,-7-7-7 0,8 4-7 0,-3 3-1 0,2-6-11 0,0 6-6 16,-2-5-9-16,3 5-10 0,5-4-9 0,-7 4-8 0,6-6-15 0,2 6-13 16,-7-5-24-16,4 5-25 0,5 0-33 0,-5 0-38 0,2 0-39 0,7 0-42 15,-14 0-100-15,7 0-125 0,0 0-65 0,1 0-31 0,-1 0-7 0,0 0 8 0,-6 0 22 16,-1 0 29-16,7 0 36 0,-5 0 43 0,-8-4 47 0,5 0 52 0,1-1 55 0,-6-4 58 16,7 2 88-16,-2 2 95 0</inkml:trace>
  <inkml:trace contextRef="#ctx0" brushRef="#br0" timeOffset="72161.63">24305 17053 48 0,'0'0'121'0,"0"0"37"0,-7-6 28 0,7 6 23 0,0-3 20 0,-5-3 21 0,5 2 18 0,0-1 19 0,-8 5 16 0,8-4 16 0,0-1 17 0,0 5-51 0,0-7-90 15,0 7-49-15,0 0-30 0,0-3-14 0,0 3-1 0,0 0-4 0,0 0 0 0,0 0-3 0,0-6 0 0,0 6-1 32,0-5 4-32,0 5-1 0,0 0-1 0,0-4 0 0,0 4 0 0,0 0-5 15,0-6-3-15,0 6-4 0,0 0 0 0,0-5-3 0,0 5-3 0,0 0-4 0,0 0-2 0,0-4-7 0,0 4-5 0,0 0-2 0,0 0-7 0,0-5-5 32,0 5-5-32,0 0-3 0,0 0-4 0,0 0-3 0,0 0-3 0,0 0-8 15,0 0-5-15,0 0-6 0,0 0-8 0,0-4-4 0,0 4-7 0,0 0-6 0,0 0-3 16,0 0-3-16,8 0-2 0,-8 0-1 0,0-6 0 0,0 6-3 0,5 0 1 0,2 0 3 15,-7 0 1-15,6 0 6 0,2 6 5 0,-8-6 7 0,6 0 5 0,1 0 7 16,7 0 8-16,-14 4 4 0,12-4 4 0,-6 5 3 0,1-5 2 0,-1 4 3 16,2-4 1-16,2 5 0 0,-2 1-1 0,-2-2-1 0,1 1 0 0,6 1-4 15,-7-3-1-15,2 4-4 0,-3 2-5 0,3-4-3 0,-3 5-2 0,3-7-2 16,-2 9-4-16,-1-3 0 0,2 1 0 0,1-1-1 0,-2 0 2 0,0 6 0 0,1-3 1 16,-2 1 0-16,2 2-2 0,2-6-4 0,-4 6-4 0,-5 0-8 0,6 0-5 15,-6 0-5-15,7 0-5 0,-7-2-6 0,5 2-5 0,-5-6-5 0,0 7-5 0,9-7-3 16,-9 0-4-16,0 6-3 0,0-9-1 0,0 4 3 0,0-1 5 0,0-4 4 15,0 5 4-15,0-5 7 0,0-1 5 0,0-4 6 0,0 5 5 0,0-5 4 16,0 7 5-16,0-7 4 0,0 3 5 0,0-3 3 0,0 0 4 0,0 0 7 16,0 0 4-16,0 0 6 0,0 0 6 0,0 0 7 0,0 0 10 0,0 0 5 0,0 0 8 15,0 0 0-15,0 0 1 0,-9 0-4 0,9-3-3 0,0 3-6 0,-5-7-8 16,5 2-4-16,-7 1-8 0,1-1-5 0,1-1-6 0,5 2-8 0,-9-1-9 16,2 1-7-16,2-1-5 0,-2 1-3 0,1-2 0 0,6 0 4 0,-6 2 4 0,6-1 4 15,-8-1 4-15,8 6 4 0,-7-3 4 0,7 3 5 0,0-6 6 0,-5 6 9 16,5-4 9-16,0 4 3 0,0-5 7 0,0 5 3 0,0-4 4 0,0 4 2 15,0-6 1-15,0 0-2 0,0 2 3 0,0-6 1 0,0 6-2 0,0-2-3 16,0-3-5-16,0 5-7 0,0-8-6 0,0 3-6 0,5 0-4 0,2-6-5 16,-7 6-3-16,8 0-3 0,-2-7 0 0,0 1-2 0,1 6-3 0,-2 0 0 0,2-7-1 15,7 5-5-15,-8-2 0 0,6 4-3 0,-3-3-3 0,3 3-2 0,-6 0-1 0,7 3-3 16,0-3 0-16,1 5-1 0,-9-8-3 0,10 9 1 0,-3-3 0 0,0 1-1 16,4 1 0-16,-11 4 0 0,8-6-3 0,1 6-6 0,-9-5-12 0,8 5-14 15,1 0-12-15,-7 0-14 0,-2 0-12 0,8 0-20 0,-7 0-18 0,2 5-19 0,-1-5-23 16,-2 0-21-16,-5 6-20 0,6-2-31 0,2-4-33 0,-8 5-39 0,5 1-38 15,-5-3-43-15,0 4-42 0,0-2-3 0,0-1 11 0,0 5 25 0,0-3 30 0,0-3 32 16,-5 3 34-16,5 0 33 0,-8-3 36 0,8 3 41 0,-6 0 44 0,6-2 50 16,-5-4 65-16</inkml:trace>
  <inkml:trace contextRef="#ctx0" brushRef="#br0" timeOffset="72701.17">24964 17172 36 0,'-8'-7'108'0,"8"7"38"0,-6-5 32 0,-1 5 29 0,7-4 27 0,-5-1 25 0,5 5 21 0,-7-6 20 0,7 2 20 0,-7 4 20 0,7-5 23 16,0 1-45-16,-7 4-81 0,7-5-44 0,0 5-29 0,0 0-20 16,-6 0-14-16,6 0-18 0,0 0-14 0,0 0-14 0,0 0-16 0,0-4-15 0,0 4-14 0,0 0-15 15,0 0-18-15,0 0-16 0,0 0-11 0,0 4-7 0,0-4-7 0,0 5-5 16,0-5-4-16,0 4-4 0,0 1 0 0,0-5 4 0,0 10 3 0,6-5 3 15,-6-1 7-15,0 1 6 0,7 2 6 0,-7 2 6 0,0-4 1 0,7-1 1 16,-7 5 2-16,7-3 3 0,-2-2-1 0,-5 7 4 0,7-8 0 0,-7 4 2 0,6 2 4 16,2-4 0-16,-2-1 2 0,1 2 2 0,-7-2-2 0,13 1 3 0,-7 0 0 15,-6-1-1-15,13 2 0 0,-8 0 1 0,2-2 1 0,2 1 6 0,2-5 8 0,-4 0 11 16,-2 4 14-16,9-4 7 0,-7 0 8 0,7-4 8 0,-9 4 8 0,8-5 7 16,-8 5 11-16,9-4 7 0,-7-2 10 0,1 0 8 0,4 2 6 0,-5-6 4 15,-2 6-5-15,3-2-2 0,0-3-7 0,-3 5-5 0,1-8-2 0,-6 9-4 16,5-8-4-16,-5 7-7 0,7-7-7 0,-7 3-7 0,0-3-11 0,0 1-8 0,0 1-8 15,-7-2-7-15,7-2-8 0,-5 4-6 0,5-7-5 0,-6 5-6 0,1-2-4 16,-3-2-7-16,0 6-1 0,-4-6-3 16,5 5-1-16,-6 1-2 0,6-3-3 0,-7 3 0 0,9 0-4 0,-8 3-1 0,8 1-5 0,-9 5-2 0,7-4-4 0,-7 4-2 15,2 0-6-15,6 4 2 0,-8-4-4 0,7 5-1 0,-6 1 2 0,8 3-2 16,-9-3 1-16,9 4 0 0,-8-1 1 0,5 0 1 0,2 0 2 0,-1 3 0 16,-5 3 2-16,12-6 0 15,-7 0 1-15,0 6 0 0,1-5-3 0,6 0 1 0,-7 4-3 0,7-4-1 0,-6 4 0 0,6-4-3 0,0 5 2 0,0 0 0 0,0-6-2 16,6 7-2-16,-6-2-3 0,7-4-9 0,-7 4-10 0,6 2-9 15,1-7-10-15,0 4-11 0,0 2-7 16,5-3-12-16,-6 1-15 0,8 2-12 0,-7-6-16 0,6 6-15 0,-7 0-17 0,7 0-27 16,-1-6-30-16,2 1-29 0,-1-1-26 0,1 2-34 0,-2-1-31 0,2-6-19 0,4 1-8 0,-4 0 9 0,-2-5 22 0,8 0 25 0,-8 0 27 15,4 0 29-15,0-5 30 0,0 0 40 16,-4 1 40-16,-1-6 41 0,5-1 41 0</inkml:trace>
  <inkml:trace contextRef="#ctx0" brushRef="#br0" timeOffset="73003.86">25472 17102 0 0,'0'0'14'0,"0"-10"128"0,0 10 73 0,0-9 52 0,0 4 42 0,0 1 38 0,0-2 33 0,-7 0 30 0,7-3 31 0,0 0 24 0,0 3 24 0,0-3 26 0,0 5 28 0,0-1-93 15,0-2-154-15,0 4-77 0,0-3-35 0,0-3-19 0,0 9-12 0,0-6-7 16,0 1-11-16,0 1-6 0,0 4-11 0,0-5-4 0,0 1-10 0,-8 4-9 16,8-6-11-16,-6 6-16 0,6-4-12 0,-6 4-17 0,6 0-13 0,-7 0-11 15,2-6-10-15,5 6-9 0,-8 0-8 0,2 6-6 0,-7-6-5 0,8 0-3 16,-2 4-4-16,-2-4-4 0,4 6-2 0,-8-2-2 0,8 5 0 0,-3-4-1 0,0 5-2 15,-3 1-4-15,3-1-4 0,3-1-1 0,-3 0-2 0,3 6-3 0,-2-6 0 16,0 7-4-16,2-2 0 0,-2 1-3 0,-1 1 3 0,8-3-4 0,0 2 2 0,-5-1 2 16,5-4 2-16,0 5 6 0,0 0 3 0,5 0 5 0,-5 0 3 0,8-6 1 15,-8 5 1-15,7-4 0 0,-2 6 2 0,2-3-5 0,5-4-5 16,-4 6-10-16,-3 1-13 0,9-7-15 0,-1 6-16 0,-5-6-19 0,4 6-22 16,-1-6-35-16,5 3-44 0,-5-3-48 0,2 0-50 0,0-3-51 0,0 4-48 0,-7-7-10 0,9 3 7 15,-3-6 23-15,0 5 23 0,-4-5 31 0,-1 0 32 0,5 0 34 0,-5 0 37 0,-2-5 44 16,3 5 49-16,-8-6 51 0,6-3 67 0</inkml:trace>
  <inkml:trace contextRef="#ctx0" brushRef="#br0" timeOffset="73369.7">25523 17132 58 0,'0'-5'150'16,"0"-5"55"-16,0 4 39 0,0-3 34 0,0 3 31 0,0 2 31 0,0-1 29 16,0 1 29-16,0-5 28 0,0 3 26 0,0 0 26 0,0 3-49 0,0 3-92 15,0-6-70-15,0 6-62 0,0-6-30 0,0 6-15 0,0 0-11 0,0 0-12 0,0 0-9 16,0 0-12-16,0 0-10 0,0 0-9 0,0 0-6 0,7 0-6 0,-7 0-7 15,5 0-5-15,3 6-5 0,-8 0-8 0,6-3-2 0,-6 3-5 0,7 0-1 16,-1 3-2-16,1 0-4 0,-1 1-3 0,2-1-6 0,-8 7-4 0,5-7-6 0,3 6-5 16,-3-1-9-16,0 2-9 0,4 2-11 0,-4 3-15 0,2-2-9 0,1-4-10 15,-2 3-9-15,0 3-8 0,-6-2-3 0,7 6-5 0,-2-11 0 0,2 5-1 16,0-4 1-16,-7 0-3 0,7 0 5 0,-7-6 3 0,6 1 6 0,-6-1 9 0,7-3 8 16,-7-1 12-16,5-1 7 0,-5 2 12 0,9-6 6 0,-9 0 7 0,0 0 6 15,5 0 10-15,-5 0 8 0,7-6 13 0,-1 6 6 16,-6-4 6-16,5-1 4 0,3-4 3 0,-8 3 4 0,8-4 2 0,-3 1 1 0,1 0-2 0,2-6-3 0,-3 6-1 15,2-7-7-15,1 1-5 0,-3 1-9 0,2-6-15 0,0 6-7 0,-2-5-4 16,3-2-3-16,-3 6-3 0,3-3-5 0,-2 2 0 0,-1-4-3 0,2 7-2 16,2-3-1-16,-4-4-4 0,1 11-1 0,-6-4 0 0,7 1-4 0,-7 3-4 0,0 3-7 15,5 2-14-15,-5-1-18 0,0 5-17 0,0 0-28 0,0 0-29 0,0 0-32 16,0 0-25-16,0 0-30 0,-5 5-24 0,5-1-50 0,0 7-57 16,0-7-75-16,-7 8-80 0,7-3-23 0,0 0 5 0,0 1 23 0,0-1 29 0,0 6 40 0,0-4 44 0,0-3 41 15,0 3 44-15,0-7 41 0,0 7 44 0,0-8 56 0,0 9 63 0</inkml:trace>
  <inkml:trace contextRef="#ctx0" brushRef="#br0" timeOffset="73623.61">26051 17513 0 0,'-7'14'35'16,"1"2"151"-16,6-13 84 0,-8 7 60 0,3-5 49 0,5 1 43 0,-7-6 42 16,1-6 38-16,6-9 32 0,0 0 31 0,-6 11 24 0,6-7 30 0,0 8 23 0,0 3-115 15,0-6-199-15,0 6-98 0,0 0-45 0,0 0-26 0,0-4-15 0,0 4-16 16,0 0-19-16,0-5-15 0,0 5-16 0,0 0-10 0,0 0-9 0,0 0-9 15,0 0-10-15,0 0-12 0,0 0-13 0,0 0-13 0,0 0-14 0,0 0-9 16,0 0-7-16,0 0-4 0,0-6-1 16,0 6 1-16,6 0 2 0,-6 0 5 0,6 0 2 0,1-4 3 0,-2 4 2 0,3 0 4 0,5 0-2 0,-7 0 4 0,6-6 3 15,2 6-10-15,5 0-12 0,-4-4-23 0,4 4-32 0,-6-5-44 0,6 0-50 16,1 5-77-16,-1-4-92 0,2-2-104 0,-3 2-107 0,-4-1-42 0,4-1-8 0,3-3 7 16,-8 5 19-16,0-7 32 0,-2 7 38 0,5-5 48 0,-6-3 53 0,-2 3 62 0,5-6 65 15,-5 0 79-15,3 2 82 0</inkml:trace>
  <inkml:trace contextRef="#ctx0" brushRef="#br0" timeOffset="74770.3">26670 17248 0 0,'0'10'20'16,"5"-10"137"-16,-5 5 77 0,8-10 53 0,-8 5 38 0,6-4 38 0,1-6 36 0,-7 5 34 16,6-11 32-16,-1 7 35 0,-5 0 32 0,8-2 33 0,-8 3 34 0,8-3-95 15,-8 8-170-15,5-9-87 0,-5 8-43 0,0-7-22 0,0 7-7 0,0-1-16 16,0-4-13-16,-5 5-17 0,5-2-13 0,-8 0-14 0,0 2-15 0,8-1-17 15,-5-1-19-15,-1 2-12 0,-1-1-16 0,1 1-9 0,-2 4-12 0,3-5-5 0,-2 5-10 16,1-4-6-16,0 4-5 0,-1 0-8 0,-1-6-9 0,3 6-9 0,-3 0-13 16,2 6-13-16,6-6-12 0,-5 0-10 0,-2 4-8 0,-1-4-6 0,8 5-5 15,-6-1 4-15,0 1 2 0,6-1 4 0,-7 2 6 0,7-1 5 0,-5-1 6 0,-3 8 12 16,8-8 8-16,-8 5 12 0,8-4 11 0,-5-1 11 0,5 7 12 0,-6-7 6 16,6 8 8-16,-7-9 1 0,7 8 2 0,0-3 1 0,0-3 1 0,-5 5 0 15,5 1 0-15,0-8-1 0,-9 9 0 0,9-3-1 0,0 1 1 0,0-1-1 16,0 0 2-16,0 3 0 0,9-3 0 0,-9 1 2 0,0 4 0 0,5-4 0 0,-5 0-2 15,7 4-3-15,-7-4-2 0,6-1-4 0,-1 3 0 0,3 0-4 0,0-6 0 16,-3 3 2-16,2 1-2 0,-1 1 1 0,0-7 1 0,2 2 2 0,4-3-1 0,-6 3 4 16,2-1 6-16,5-5 7 0,-6 0 14 0,-1 0 12 0,0 0 16 0,1-5 11 15,-2 5 13-15,9-6 7 0,-7 3 8 0,-7-3 4 16,6-4 4-16,-1 5-1 0,3-5 2 0,-8 1-2 0,8 0-1 0,-8 0-7 0,5-3-9 0,-5 3-12 0,8-6-10 16,-8 6-13-16,0-7-9 0,5 1-9 0,-5 6-8 0,0-4-7 0,5 1-4 15,-5-2-2-15,0 4-3 0,9 1 0 0,-9 0 0 16,0 2-3-16,0-2-1 0,0 4-5 0,0 5 0 0,0 0-8 0,0 0-6 0,0 0-7 0,0 0-4 0,0 0-3 15,0 0 0-15,0 5-1 0,0 4 1 0,0-2 1 0,-9 2 0 0,9-4-3 16,0 9-3-16,0-4-6 0,9 6-2 0,-9-7-1 0,0 4 1 0,0 2 6 16,0 1 4-16,7-2 2 0,-7 1 2 0,5 1 1 0,-5-7-1 0,6 6 1 0,2-6 2 15,-3 6 3-15,-5-5 8 0,8-1 7 0,-3 0 9 0,2 1 5 0,0-5 7 16,-2 0 5-16,3-1 5 0,-1 2 11 0,-7-2 10 0,5-4 15 0,4 6 16 0,-9-6 12 16,5 0 8-16,-5-6 6 0,5 2 3 0,-5-2-1 0,8 2 3 0,-8-6-3 15,5 0 0-15,-5-5-5 0,8 6-3 0,-2-6-11 0,-6 2-9 0,7-8-18 16,-7 6-15-16,6 0-13 0,-6-3-8 0,0 2-3 0,8-2-5 0,-8 3-1 0,0-1 1 15,5-2-2-15,-5-1 0 0,0-2 0 0,7 1-2 0,-7 1 1 0,0 4-1 16,6-4-1-16,-6 1 1 0,0-3-3 0,7 6 0 0,-7-4-2 0,7 4 0 0,-7 0 0 16,0 6-1-16,7-7-1 0,-7 7 2 0,0 4-1 0,5 1 0 0,-5-7-5 15,0 11-3-15,0 0-4 0,0-4-6 0,0 4-6 0,0 0-5 0,0 0-3 16,0 0 1-16,0 0-3 0,8 0 1 0,-8 0 1 0,5 4-1 0,-5-4 3 16,6 5 1-16,2 1 6 0,-8-2 3 0,5 1 7 0,2 1 7 0,2-3 7 15,-4 9 8-15,1-8 3 0,6 5 3 0,-3 0 1 16,-4 3-1-16,8-3 0 0,-6 1-1 0,7-1 3 0,-9 6 1 0,0-6-1 0,9 3 0 0,-7 1 1 0,1-4-2 15,-3 6 2-15,2 0-1 0,5-4 2 0,-12 2 1 0,8 2 1 0,-1 1 2 0,-1-7 2 16,-6 6 0-16,6-1 3 0,-6 2 1 0,5-3 1 0,-5-4-1 0,0 6 0 16,0 1 1-16,0-2-2 0,-5-4 1 0,5 4-4 0,-6 2-2 0,6-1-4 15,-6-2-6-15,6-2-4 0,-7 2-6 0,7-2-9 0,-8 3-11 0,8-9-8 0,0 4-7 16,-5 1-4-16,5-4-3 0,0 3-1 0,0-9-1 0,0 6 0 16,0-6 2-16,-7 3 2 0,7-3 3 0,0 0 2 0,0 0 4 0,0 0 6 0,0 0 5 15,7 6 6-15,-7-6 7 0,0 0 1 0,0 0 3 0,0 5 4 0,0-5 3 0,5 0 4 16,-5 0 6-16,0 0 8 0,8 0 9 0,-1 0 13 0,-7 0 11 0,6 0 9 15,0-5 10-15,-1-1 5 0,2 6 7 0,1-3 2 0,-2-7 5 0,1 5-1 16,-1-5 1-16,7 0 0 0,-5 0-6 0,-3 0-6 0,8 1-11 0,-7-6-10 16,2 0-8-16,4 2-7 0,-6 1-6 0,2 0-3 0,-3-4-7 0,3-4-4 0,-3 7-2 31,2-3-3-31,-7 2-5 0,7-5 3 0,-2 3-2 0,-5 2 0 0,0-5-3 0,8-2 0 0,-8 6-3 0,0-3-2 0,0-3 0 0,0 2-2 0,0 1 2 0,0 2 1 31,0-4-2-31,0 7 1 0,-8-2 2 0,8 0-3 0,-5 5-2 0,5 1-2 16,0-3-2-16,-7 9-1 0,7-3-7 0,0 1-3 0,0 5-6 0,0 0-8 15,0 0-9-15,0 0-8 0,0 0-7 0,0 0-4 0,0 0-4 0,0 0-3 0,0 0-4 16,0 0 0-16,0 0-3 0,0 0 1 0,0 0 4 0,0 0 4 0,0 0 7 16,0 0 8-16,0 5 10 0,7-5 9 0,-7 6 7 0,5-3 10 0,3-3 10 15,-1 7 8-15,-1 2 10 0,1-9 8 0,-1 9 9 0,7-3 8 0,0-3 4 0,-7 9 3 16,6-9 2-16,2 9 3 0,-1-8 2 0,1 5 3 0,-2-4 1 0,2 5 0 16,-1-5-3-16,-1 5-3 0,2 0-2 0,-1-1-6 0,0-4-4 0,0 5-2 15,-7-1-2-15,7 3-1 0,-5-3-4 0,-3 0-4 0,0 0-3 0,4-3-5 16,-9 9-3-16,5-5-3 0,-5-1-2 0,0 0-3 0,0 6-1 0,-5-6 0 0,-4 7 0 15,9-7-4-15,-10 6-5 0,2 0 0 0,3 0-3 0,-9-2 0 0,1 2 0 16,5 0-2-16,-5 0-1 0,1 4-5 0,0-8-3 0,5 2-7 0,-6 2-5 0,7-5-13 16,-7 0-16-16,6 4-5 0,-2-3-1 0,4-1-1 0,-1-7-1 0,6 8-2 15,-7-1-1-15,7-4-4 0,0-3-4 0,-5 3 1 0,5-2 1 0,0 1 1 16,0-5 6-16,0 0 8 0,0 6 15 0,5-2 3 0,-5 1-6 0,0-5 0 0,7 4 2 16,-1-4 1-16,-1 0 1 0,4 5-7 0,-2-5-12 0,-2 6-20 0,9-6-25 15,-1 0-30-15,-1 0-33 0,2 0-72 0,-1-6-88 0,0 1-73 0,6 5-63 16,-6-4-21-16,5-1-6 0,-4-5 11 0,6 5 16 0,-1-5 28 0,2 1 34 0,-8-1 41 15,6-4 43-15,-1-1 50 0,3-1 52 0,-8-2 71 0,8-3 79 0</inkml:trace>
  <inkml:trace contextRef="#ctx0" brushRef="#br0" timeOffset="75137.39">27868 17029 100 0,'0'0'188'0,"-5"0"60"0,5-4 46 0,-8 4 41 0,8-5 34 0,0-2 36 0,8 4 34 0,-3-8 35 0,-5 7 35 0,6-2 32 0,-6 1 33 16,0 1-67-16,0-1-119 0,0 5-85 0,7-4-65 0,-7-2-35 0,0 6-20 0,0-4-14 15,5-2-10-15,-5 6-14 0,0-5-11 16,9 1-18-16,-9 4-13 0,0-5-13 0,5-1-16 0,-5 6-10 0,0-4-11 0,7 4-9 0,-7 0-7 0,6-5-5 16,-6 5-4-16,0 0-3 0,6 5-5 0,-6-5-2 0,7 0-5 0,-7 4-2 0,8 2-1 15,-8-1 1-15,5 4-1 16,-5-3 3-16,7 4-1 0,-7 3 0 0,0-2 1 0,7 4 0 0,-7 4-1 0,0-4 1 0,0 3 0 0,-7 3 0 0,7-2-1 0,0 6-1 15,-7-1-2-15,2 0-2 0,5 0-4 0,-8 0 1 0,1 7-2 16,7-1-2-16,-6-8-2 0,6 9 1 0,-6-2-2 0,6-1-2 16,-7 2-1-16,7-5-4 0,0-1-5 0,0 1-3 0,0-1-7 0,7-3-9 0,-7 3-7 0,6-11-9 15,-6 8-10-15,6-6-11 0,1-2-13 0,1 2-12 0,-3 0-15 0,2-6-14 0,0 1-17 16,-2 1-14 0,3-8-14-16,-1 7-16 0,-7-5-13 0,5 1-16 0,2-6-13 0,0 4-19 15,-7-4-17-15,5 0-40 0,3-4-50 0,-8 4-55 0,6-6-57 0,-6 1-9 0,0-5 9 0,0 1 25 16,7 4 27-16,-7-8 34 0,0-3 33 0,0 1 36 0,-7 1 39 0,7-2 40 0,0-3 43 15,0 5 56-15,-6-5 64 0</inkml:trace>
  <inkml:trace contextRef="#ctx0" brushRef="#br0" timeOffset="75337.69">27973 17074 0 0,'0'0'35'16,"0"-6"100"-16,0 0 54 0,0 3 42 0,0-3 35 0,0 0 34 0,5 3 35 16,-5-7 36-16,0 5 31 0,0 5 34 0,7-4 30 0,-7-1 14 0,0-2-1 15,0 7-71-15,0-3-112 16,0 3-60-16,0-6-32 0,0 6-24 0,0-5-19 0,0 5-23 15,0 0-25-15,0 0-24 0,0 0-21 0,7-4-19 0,-7 4-16 0,5 0-17 16,-5 0-15-16,8 0-9 0,-2 0-12 0,1 0-7 0,4 0-6 0,-3 0-15 16,5 0-12-16,0 0-24 0,1 4-27 0,6-4-40 0,-9 5-48 0,9 1-97 15,-6-3-118-15,4 4-55 0,1-2-21 0,2-1-3 0,-3 1 9 0,3-1 18 0,-8 2 26 0,6-6 31 16,-6 3 37-16,1 3 46 0,-2-6 49 0,2 6 57 0,-1-6 61 0</inkml:trace>
  <inkml:trace contextRef="#ctx0" brushRef="#br0" timeOffset="75739.6">28310 17306 0 0,'-7'6'3'16,"7"-1"115"-16,-5-5 82 0,5 4 55 0,0-4 41 0,-6-4 37 0,6 4 33 0,0-5 34 15,0-4 35-15,6 3 37 0,-6-3 35 0,0-1 32 0,0 4 35 16,-6-3-75-16,6 4-136 0,0-5-84 0,0 1-56 0,0 5-27 0,0-1-14 0,0-5-9 16,0 4-12-16,0-3-13 0,0 9-20 0,0-11-17 0,0 7-21 0,6 4-15 15,-6-4-19-15,0-1-10 0,5 5-11 0,2-6-7 0,-7 6-7 0,9 0-3 0,-4 0-5 16,1 0-6-16,6 0-2 0,-4 6-1 0,5-6-1 0,-7 5-1 0,7-1 1 15,-5 5-2-15,4-3 0 0,0 3-1 0,-5 0 2 0,6 3-2 0,1-3 1 16,-9 1-1-16,10 4-1 0,-9 2-2 0,7-3 1 0,-8 2-3 0,3 0-4 16,-2 4-5-16,-6-4-9 0,7 6-6 0,-1-9-10 0,-6 9-7 0,0-6-6 0,0 4-3 15,0-4-6-15,0-1-3 0,0 0-4 0,-6 1-4 0,6-6-11 0,0 2 2 16,-7-1-1-16,1-1 8 0,6-3 9 0,-8 3 8 0,8-3 10 0,-5-2 11 16,-2 1 9-16,7-1 8 0,-6-4 8 0,6 5 9 0,-6-5 8 0,6 0 11 0,0 0 17 15,0 0 8-15,-8 0 10 0,8 0 4 0,-7 0 3 0,7-5 5 0,-5 5 7 16,5-4 0-16,-8-1 2 0,8 1 2 0,0-2 0 0,0 1 0 0,-6 1-1 0,6-2-2 15,0-3-4-15,0 3-2 0,0-3-8 0,0 0-5 0,0-1-6 0,0-1-7 16,6-3-8-16,2 4-7 0,-8-4-3 0,5 0-9 0,2-2-5 0,7-2-6 16,-8 3-6-16,6-6-6 0,2 2-11 0,-1 1-13 0,-1-3-18 0,2 6-20 15,4-4-20-15,3-1-22 0,-7 6-18 0,6 0-37 0,-8-2-43 0,8 7-53 0,-7-2-57 16,-2 7-97-16,5-5-115 0,-3 3-45 0,-3 6-13 0,4-3 16 0,-1 3 26 0,-6 0 36 16,7 0 39-16,-9 0 42 0,2 0 42 0,-1 0 52 0,0 0 60 0,2-7 63 0,-1 7 67 15</inkml:trace>
  <inkml:trace contextRef="#ctx0" brushRef="#br0" timeOffset="76169.61">28871 17342 0 0,'-7'13'47'16,"1"2"165"-16,-1-10 93 0,1 2 66 0,-2-4 46 0,3-3 39 0,-3 0 31 15,8-3 29-15,-5-9 28 0,5-3 24 0,0 6 21 0,0 5 23 0,0-1 23 16,-5 1-134-16,5 4-221 0,0 0-113 0,0-6-59 0,0 6-28 0,0 0-13 0,0 0-8 16,0 0-7-16,0 0-7 0,0 0-11 0,0 0-6 0,0 0-8 0,0 0-5 15,0 0-9-15,0 0-6 0,0 0-8 0,0 0-8 0,0 6-4 0,0-2-3 16,0 1 0-16,0-1 1 0,0 5 3 0,0-3 3 0,0 3 6 0,5 3 2 0,-5-3 5 15,0 0 0-15,5 0 1 0,-5 1-1 0,0 1-3 0,8-1 0 0,-3-1 0 16,3 0 0-16,-2-3 0 0,1 3 0 0,-1-4-2 0,1-1-2 0,6 2-5 0,0 4-6 16,-6-10-9-16,5 5-1 0,7-1 1 0,-6-4 1 0,2 6 3 0,-3-6 2 15,8 0 0-15,-7 0 1 0,-2 0 0 16,10 0 2-16,-8-6 5 0,0 6 4 0,0-4 6 0,1-1 11 0,-1-1 12 0,-6-4 6 0,-2 6 5 0,2-1 2 16,-2-4 2-16,2-1-1 0,-7-1 2 0,0 2-1 0,8-1 4 0,-8 1 2 0,-8-6 1 15,8 6 0-15,0-7-2 0,-7 7-2 0,7-6-1 0,0 1-3 0,-5 4-5 16,-2-5-1-16,7 6 2 0,-5-6 0 0,5 5 3 0,-7 0 0 0,-1 0-2 15,8 6-5-15,-5-6-6 0,-3 5-6 0,8 5-10 0,-6-4-5 0,1-1-8 16,5 5-7-16,-8 0-4 0,1 0-4 0,1 5-6 0,0-1-2 0,-1-4-4 16,2 5-4-16,-3 5 0 0,0-6-1 0,-3 1 2 0,4 4 3 0,1 3 7 0,-2-3 2 15,3 1 7-15,-2-1 2 0,1 0 6 0,6 3 0 0,-6 1 3 0,-2-4-2 16,8 6 0-16,-7-3 2 0,7 0-1 0,0 0-1 0,0 1 0 0,0 2-8 0,0 0-5 16,0-6-10-16,0 6-13 0,0-6-11 0,7 7-11 0,1-7-15 0,-8 0-12 15,6 6-23-15,0-3-27 0,6-3-26 0,-4 0-23 0,-2 1-30 0,7-1-35 0,0 2-54 16,0-7-67-16,0 5-52 0,0-3-36 0,0 0-5 0,6-2 12 0,-4 1 24 0,2-5 26 15,-2 0 37 1,-2 0 39-16,5-5 39 0,-4 1 41 0,-1-2 43 0,1 0 48 0,4 3 61 0,-5-7 78 0</inkml:trace>
  <inkml:trace contextRef="#ctx0" brushRef="#br0" timeOffset="76407.55">29419 17454 0 0,'5'-5'8'0,"9"-4"126"0,-14-1 86 0,7-1 61 0,-2 1 53 0,1 1 43 0,-6-6 42 0,0 0 38 0,0 0 41 0,0 2 31 0,0-8 35 31,0 6 27-31,0-3 30 0,0 2-89 0,0-2-152 0,0 3-96 0,0-1-63 16,0 2-40-16,0 4-24 0,0 1-21 0,0 0-17 0,-6 3-14 0,6-4-18 0,0 5-12 15,0 1-13-15,-5-1-15 0,5 5-14 0,-7-6-14 0,7 6-10 0,-8 0-9 16,8 6-5-16,-6-6-5 0,1 5-2 0,-3-1-4 0,-4 8-3 0,3-9-8 16,4 8-2-16,-8-3-3 0,8 3-1 0,-4 4 3 0,4 0 2 0,-8-6 7 15,8 5 3-15,-3 0 3 0,0 7 1 0,3-8 1 0,5 8 1 0,-6-6-1 0,-2 4 2 16,8-5-1-16,-5 5 2 0,5-4-3 0,-7 6-3 0,7-8-9 0,0 8-9 16,0-7-14-16,0 0-19 0,0 1-13 0,0 0-10 0,7 0-15 0,-7-6-13 0,5 6-19 15,-5-5-20-15,8 4-24 0,-2-4-25 0,-1-1-27 0,3 3-32 0,0-8-55 16,3 5-65-16,1-4-50 0,-3 1-40 0,3-6-5 0,-1 4 9 0,5-4 22 0,-3 0 27 15,-2 0 34-15,4-4 35 0,-4 4 40 0,2-6 40 0,0-3 46 0,1 4 48 0,-1-5 63 16,0 4 77-16</inkml:trace>
  <inkml:trace contextRef="#ctx0" brushRef="#br0" timeOffset="76773.68">29770 17375 0 0,'5'0'4'0,"-5"-5"113"0,0 1 68 0,0-1 46 15,7-1 34-15,-7 2 35 0,0-1 32 0,0-4 35 0,0 5 35 0,0-8 34 0,0 8 36 16,0-1 35-16,0-1 34 0,0 3-69 0,0 3-133 0,0 0-69 0,0 0-33 15,0 0-18-15,0-6-10 0,0 6-13 0,0 0-15 0,0 0-19 0,0 0-22 0,0 0-19 16,0 0-24-16,0 0-22 0,0 0-23 0,0 0-20 0,0 6-13 0,0-6-9 16,0 3-6-16,0 3-4 0,0-1 1 0,0 5-2 0,0 0 1 0,0-1 0 15,0 0-2-15,0 6 4 0,0 0 0 0,0 0 3 0,0 0 3 0,0 4 0 0,0-4 1 16,8 4-4-16,-8 1-3 0,5-5-6 0,-5 4-13 0,0-4-10 0,7 4-18 16,-7-4-11-16,7-1-7 0,-7 2-3 0,5-1-2 0,-5-2-2 0,8 2 3 0,-8-6-1 15,0 3 1-15,8-3 2 0,-8-5 4 16,0 7 8-16,5-8 11 0,-5 3 17 0,0-2 19 0,0-4 23 0,0 0 21 0,0 0 18 0,0 0 18 0,0 0 13 15,6 0 10-15,-6-4 13 0,7 4 8 0,-7-6 6 16,5 3 7-16,-5-3 3 0,0-3 7 0,9 3-6 0,-4-3-1 0,-5-1-11 0,7-5-17 0,-1 6-17 16,-1-6-19-16,3 6-15 0,0-12-15 0,-3 8-12 0,9-2-12 0,-1-6-9 15,-6 6-10-15,5-3-7 0,0-2-10 0,9 0-5 0,-8 2-5 0,0-3-8 0,0 2-7 16,-2 4-6-16,5-4-9 0,-3 4-8 0,-2 1-3 0,2 4-13 0,-6 0-7 16,-1 5-21-16,2-1-21 0,-8 3-24 0,6 3-26 0,-6 0-26 0,0 0-25 15,0 0-41-15,0 0-46 0,-6 3-94 0,6 8-108 0,-8-7-41 0,2 8-5 0,6-8 15 16,-7 5 23-16,2 0 38 0,5 6 36 0,-8-3 46 0,2-3 44 0,1-6 48 0,5 9 49 15,-8-3 57-15,3-5 68 0</inkml:trace>
  <inkml:trace contextRef="#ctx0" brushRef="#br0" timeOffset="76997.23">30225 17786 0 0,'-6'13'85'0,"6"-2"119"0,-7-1 71 0,1-4 43 15,6-2 29-15,0 1 23 0,0-5 20 0,0 0 22 0,0 0 25 0,0 0 26 16,0 0 30-16,0 0 12 0,0 0-2 0,0 0-96 0,-7 0-152 0,7 0-72 15,-6 0-32-15,6 0-5 0,0-5 11 0,0 5 13 0,0 0 14 0,0-4 3 0,0 4 2 16,0 0-6-16,0 0-8 0,0 0-14 0,0-6-14 0,0 6-21 0,0-6-16 16,0 6-16-16,0 0-13 0,6-4-14 0,-6 4-17 0,7-5-12 0,-7 5-13 15,6-6-15-15,1 3-13 0,-1-3-11 16,2 2-10-16,5 4-15 0,0-5-16 0,-2 1-17 0,4-2-20 0,4 0-25 0,2 6-28 0,-3-3-33 0,1 3-34 0,-1-6-50 16,3 6-54-16,-2-5-108 0,1 5-136 0,7-4-54 0,-8-2-14 0,2 2 11 0,-9-1 23 15,8 1 35-15,-2-7 38 0,-5 1 48 0,7 1 49 0,-6 0 56 0,-1-6 59 0,0 6 65 16,-7-7 73-16</inkml:trace>
  <inkml:trace contextRef="#ctx0" brushRef="#br0" timeOffset="77475.1">30786 17415 0 0,'0'0'37'15,"0"0"160"-15,0 0 103 0,0 0 72 0,-6-6 50 0,6 6 40 0,0-3 32 0,0-3 25 16,6 0 26-16,-1 3 25 0,3-6 23 0,-8 2 23 0,5 2 25 0,-5 1-122 16,0-1-207-16,0-1-118 0,7 6-78 0,-7 0-34 0,0-4-15 0,0 4-5 0,0-5 3 31,0 5-2-31,0 0-1 0,0 0-3 0,0 0-7 0,0 0-10 0,0 0-7 15,0 0-12-15,0 0-10 0,0 0-11 0,0 0-10 0,0 5-3 0,-7-1-2 16,7 2-2-16,0-1-3 0,0 4 2 0,0 1-4 0,0-1 3 0,0 3 0 0,0 1 2 16,-5 8 6-16,5-7-2 0,0 0-3 0,0 6-3 0,0-1-7 0,0 1-8 15,0-1-9-15,0 2-10 0,0-8-8 0,0 8-5 0,0-6-6 0,-8-2-4 16,8 2-5-16,0 0-6 0,0 0-11 0,0 0-3 0,0-6 0 0,0 6 8 0,0-5 5 16,0-1 9-16,0 0 12 0,0 1 6 0,0-5 10 0,0 4 4 0,0-3 7 15,0 0 7-15,0-2 7 0,0-4 14 0,0 0 14 0,0 5 14 0,0-5 12 16,0 0 10-16,0 0 10 0,0 0 3 0,0 0 5 0,0 0 3 0,0 0 3 0,0 0 5 15,0-5 4-15,-5 5 0 0,5-4 4 0,0 4 0 0,0-6-4 0,0 0-4 16,0 3-5-16,0-8-4 0,0 7-6 0,0-2-4 0,0 2 0 0,0-5-2 16,0 4-4-16,0-5-4 0,0 4-6 0,5-3-5 0,-5 3-6 0,8-3-4 0,-8 0-5 15,5 3-7-15,2-3-2 0,0-1-5 0,6 1-5 0,-6 3-3 0,6-3-6 16,-7 0-3-16,7 3-1 0,0-3-2 0,0 3 1 0,1 2-1 0,-2-2-1 0,1 1-1 16,1 5 3-16,-1 0 3 0,0 0 5 0,-2 0-1 15,-4 5 4-15,7-5 1 0,-7 6 1 0,4-2 3 0,-3 2 2 0,5 3 2 0,-7-3 2 0,2 3 1 16,-3-5 2-16,3 7-1 0,-8-2 0 0,7-5-1 0,-7 8-3 0,5-3-3 0,-5 0-5 15,0 0-7-15,0 1-9 0,-5 1-20 0,5-7-20 0,-7 7-25 0,-1-2-26 16,-5 1-25-16,7-6-28 0,-7 7-26 0,0-8-23 0,0 9-22 0,-1-8-21 0,2 1-30 16,-1-1-35-16,-1 2-38 0,2-6-38 0,0 3-36 0,-3-3-30 0,10 6 4 15,-4-6 23-15,4 0 33 0,0 0 36 0,5 0 35 0,0 0 35 0,0 0 36 16,0 0 35-16,0 0 42 0,5-6 45 0,0 6 48 0,4-3 66 0</inkml:trace>
  <inkml:trace contextRef="#ctx0" brushRef="#br0" timeOffset="78429.64">31152 17683 0 0,'5'-5'10'0,"8"5"130"0,-8-4 87 0,4-2 63 0,-2 3 54 0,4-3 43 0,-4-4 39 0,-1 5 38 0,7-10 40 0,0 6 37 16,-7-1 37-16,2 1 34 0,-1-1 36 0,-2-5-81 0,2 6-150 0,0 3-89 16,-7-3-63-16,0 0-36 0,5-3-24 0,-5 8-19 0,0-1-14 0,0-4-17 15,-5 3-22-15,5 2-17 0,0-1-18 0,0 5-23 0,0 0-20 0,-7-6-36 16,7 6-19-16,0 0-6 0,0 0-25 0,-7 0-11 0,7 0-7 0,-5 0-1 0,-2 6-6 16,7-1-1-16,-8-1-1 0,2 2-3 0,0-3-5 0,-6 8-1 0,4-7 0 15,2 8 2-15,-1-9 6 0,1 7 2 0,1 1 2 0,-2-7 2 0,-2 5-1 0,4 2 1 16,-2-1-3-16,7-7 1 0,-6 9 1 0,6-8-2 0,-5 5-1 0,-4 2 0 15,9-7 1-15,0 5-4 16,-7 3 0-16,7-9 0 0,0 3-1 0,0 3 1 0,0-3 2 0,7-3 1 0,-7 3 0 0,0-2 3 0,9 1 4 0,-9 1 5 16,5-2 8-16,1 2 9 0,-6-6 6 0,7 5 10 0,-2-5 8 0,4 0 8 0,-2 0 10 15,-2 0 11-15,1 0 13 0,1 0 9 0,7 0 13 0,-14 0 5 0,12-5 7 16,-6-1 2-16,0 6 3 0,2-4-1 0,-1-2 0 0,-2 1 0 0,2-5-3 0,0 7-3 16,-2-8-4-16,-5 7-9 0,8-5-7 0,-1 3-11 0,-7-4-9 0,6 1-7 15,-6-2-9-15,6 7-5 0,-6-5-4 0,0-3-3 16,7 9-2-16,-7-7-4 0,0 4-3 0,0 1-4 0,0 5-8 0,0 0-4 0,0 0-10 0,0 0-3 0,0 0-6 15,0 0 0-15,0 0-2 0,0 0 0 0,0 5-1 0,0 1 1 0,-7-2 0 16,7 2 0-16,0-3-1 0,0 9 1 0,-6-3-3 0,6-5 1 0,0 7 2 0,0-2 2 16,-6 1 2-16,6-4 2 0,0 3 0 0,0-5 2 0,0 7-2 0,0-8 3 15,6 3 4-15,-6-2 5 0,0 7 5 0,6-11 10 0,-6 4 8 0,7 2 9 0,-2-1 6 16,3-5 10-16,-2 4 5 0,1-4 8 0,-1 0 7 0,-1 5 4 0,11-5 5 16,-11-5 4-1,8 5 0-15,-8 0 4 0,9-4 2 0,-1 4 2 0,-5-5 3 0,5-1 4 0,-8 2 1 0,9-2 0 0,-7 1 3 0,6 1-4 0,-8-5-2 0,4 3-2 31,-4-3-3-31,0 0-6 0,-5-3-2 0,8 3-6 0,-3-1-5 0,-5 1-6 16,0-6-7-16,0 6-9 0,8-7-5 0,-8 2-8 0,0 4-6 0,0-5-7 16,0 0-3-16,0 0-2 0,0 6-2 0,0-6-1 0,0 5-2 0,0 1 2 0,0 0-1 15,0-1-2-15,0 5-3 0,0-4-1 0,8 3-6 0,-8 6-1 0,0 0-6 0,0 0-7 16,0 0-10-16,0 0-2 0,0 0-8 0,0 0 1 0,-8 0-1 0,8 6 2 16,0-3 0-16,0 3 5 0,0-1 3 0,0 5 4 0,0-6 5 0,0 6 5 15,0 0 8-15,8 0 8 0,-8-1 8 0,0 0 7 0,5 2 7 0,-5-1 4 0,0-1 3 16,6 1 1-16,-6 5 3 0,8-6 0 0,-8 2-1 0,5-1 4 0,-5-1-3 15,7 1 0-15,-7-1 0 0,6 6 0 0,-6-6-3 0,0 3-1 0,7-3-1 0,-7 0-7 16,0 0-8-16,0 1-10 0,0 1-13 0,0-1-16 0,-7-5-16 0,7 4-18 16,-6 1-18-16,-1-1-15 0,2-3-13 0,-3 3-15 0,-3-3-12 0,3 3-7 0,-5-5-7 15,5 2 1-15,-2-3 5 0,1 3 10 0,-3-1 13 0,6-1 15 0,-8-4 18 16,7 6 18-16,2-6 20 0,-2 0 19 0,7 0 17 0,-6 0 25 0,6 0 18 0,-8 0 22 16,8 0 19-16,0 0 16 0,-6 0 14 0,6 0 11 0,0-6 8 15,0 6 9-15,0-4 8 0,0-1 7 0,6-1 6 0,-6 6 2 0,0-3-5 0,0-3-3 16,8 2-8-16,-8-1-10 0,6 1-10 0,-6-2-10 0,7 0-10 0,-2 3-12 0,2-8-9 15,0 7-9-15,0-2-10 0,-1-3-8 0,1 0-7 0,7 3-4 16,-4-4 0-16,-2 1-2 0,5 0 1 0,6-2-2 0,-6 1 0 0,0 1-2 0,8-1 0 16,-8-5 2-16,6 6-1 0,2 0 4 0,-10-6-1 0,10 5 2 0,-3-5 3 0,3 6 2 15,-9-2 2-15,7 1 2 0,-6 1 3 0,1-1 5 0,-1-1 3 0,0 2 6 0,-7 5 2 16,6-1 3-16,-4-5 2 0,-2 4 5 0,1 6 2 0,-7-4 1 0,6-1 2 16,-6 5-2-16,0 0 2 0,0 0-6 0,0 0-4 0,0 0-12 0,0-5-11 15,-6 5-13-15,6-4-13 0,-7 4-13 0,7 0-8 0,-6-6-13 0,6 6-8 16,-8 0-8-16,3 0-5 0,-2-4-7 0,-5 4-2 0,5 0-2 0,-1 0-1 0,3 4 2 15,-2-4 6-15,-5 0 5 0,4 6 8 0,1-2 6 0,1-4 4 0,0 5 6 16,-1 0 6-16,2-1 2 0,5 6 0 0,-8-4 2 0,0-1 2 0,3 5 2 0,5-7 1 16,-6 8 2-16,1-1 1 0,5-1 2 0,-7-3 0 0,7 9 1 0,-9-6 2 15,9 0 0-15,0 1 0 0,-5-1 1 0,5 7-1 0,0-7 2 0,0 2 2 0,0-2-2 16,0 1 1-16,0 5-2 0,0-6 1 0,0 0-2 0,5 1 1 0,-5 1-4 16,9-1-3-16,-9-5-4 0,7 4-9 15,-7 1-7-15,5-1-8 0,1 0-16 0,-1-3-13 0,-5 4-7 0,8-1-4 0,0 0-6 16,-3 2-5-16,2-1-11 0,-1-4-10 0,-6 3-18 0,6 0-18 0,1-5-21 0,1 7-18 15,-3-7-18-15,2 1-17 0,-7 2-32 0,7-7-36 0,-2 3-54 0,-5-3-61 0,0 0-37 0,8-3-21 0,-8 3 5 16,0-7 16-16,0 2 30 0,0 1 35 0,0-1 36 16,7-5 39-16,-7 1 39 0,0 0 39 0,0 3 50 0,0-4 54 0</inkml:trace>
  <inkml:trace contextRef="#ctx0" brushRef="#br0" timeOffset="79064.92">31931 17454 70 0,'0'-5'148'0,"0"5"44"0,-5-6 33 0,5 3 28 0,0-3 23 0,-8 2 27 0,8-2 27 0,0 1 27 0,0 1 26 0,-6 4 27 0,6-6 24 0,-5 3-55 16,5-3-102-16,0 6-58 0,-7-6-39 0,7 3-17 0,0-3-3 0,0 6 0 0,0-3 1 0,-8-4-5 15,8 7-4-15,0 0-8 0,0-5-7 0,0 1-5 0,0 4-8 0,0-11-8 16,0 7-5-16,0 4-3 0,0-5-7 0,0 1-6 0,0-1-5 0,8 1-9 0,-8-2-6 16,0 0-9-16,0 2-8 0,7-1-7 0,-7-1-7 0,5 3-6 0,-5-3-6 15,6 6-7-15,-6-4-5 0,8-1-5 0,-3 5-5 0,-5-4-5 0,8 4-3 0,-8 0-2 16,5-6 0-16,2 6-3 0,0 0 1 0,0 6-3 0,-7-6 0 0,6 0 1 31,1 4 4-31,-1-4 4 0,-6 5 1 0,7-1 3 0,-1 2 1 0,-1-3 4 0,-5 8 2 16,8-7 1-16,0 2 3 0,-3 4-1 0,-5-1 2 0,8 0 0 0,-8 2 4 15,0-2-4-15,0 1 1 0,5 5-5 0,-5-6-1 0,0 6-1 0,0-5-5 0,0 5 0 16,-5-6-2-16,5 6 0 0,0 0-3 0,0 0-2 0,-8-5-1 0,8 4-1 16,0 2 0-16,-5-3 0 0,5 2-1 0,-8-1 1 0,8 2 0 0,-8-1 1 0,8-2-1 15,0 2 0-15,-5 6-2 0,-1-8-2 0,6 1 0 0,-7 1 0 0,7-5-1 0,-6 5 0 16,6 0-4-16,-7 0-1 0,1 0-2 0,6-2-4 0,-7 2 0 0,0 0-2 16,7 0 2-16,-7-6-3 0,2 6 3 0,5 1-1 0,-8-7 1 0,8 0 2 0,-5 6-1 15,5-6 1-15,0-3 5 0,-8 4 0 0,8-1 2 0,0-4 0 0,0-1-1 0,0 2-2 16,-6-2-4-16,6 1-2 0,0-5-1 0,0 5-3 0,-5-5-2 0,5 4-5 15,0-4-4-15,-7 0-8 0,7 7-8 0,-8-7-10 0,8 0-9 0,-6 0-11 0,0 0-12 16,-1-7-17-16,2 7-19 0,-4 0-28 0,2-4-30 0,2 4-34 0,-1-5-37 16,-1 0-52-16,-7 1-55 0,9 4-59 0,-2-6-57 0,1 2-17 0,0-1 4 0,-1 5 17 15,7-4 26-15,-8-1 33 0,8-1 41 0,0 2 42 0,0-7 46 0,0 7 47 0,0-1 50 0,0-5 55 16,8 6 61-16</inkml:trace>
  <inkml:trace contextRef="#ctx0" brushRef="#br0" timeOffset="79318.75">32244 17728 0 0,'-7'13'34'0,"2"-7"150"0,-2 3 84 0,0-3 57 0,2-3 39 0,-3-3 31 0,8 0 22 0,-5-3 24 0,-3-8 23 0,8 1 27 0,-6 6 27 0,6-1 29 0,0 5 32 0,0 0-112 16,0-4-187-16,0 4-94 0,0-5-45 0,0 5-15 0,0-6-2 0,0 6 7 0,0-4 6 15,0 4 4-15,0 0 0 0,6-6-6 0,-6 6-9 0,0-5-12 0,0 5-14 0,0 0-18 16,8-4-15-16,-3 4-14 0,-5 0-15 0,8-6-9 0,-3 6-10 0,2 0-8 15,0 0-8-15,5 0-15 0,-4 0-13 0,4 0-21 0,0 0-22 0,4 6-25 16,-5-6-26-16,1 0-29 0,2 4-33 0,-1-4-37 0,0 5-36 0,0 1-66 0,-7-6-78 16,7 4-85-16,2-4-82 0,-10 6-25 0,1-1 4 0,2-5 25 0,5 4 33 0,-13-4 40 15,7 5 42-15,-7-5 51 0,0 0 49 0,0 0 52 0,0 0 55 0,0 0 69 0,0 0 73 0</inkml:trace>
  <inkml:trace contextRef="#ctx0" brushRef="#br0" timeOffset="79493.59">32200 17810 0 0,'-14'4'13'0,"1"8"135"0,0-3 92 0,5-5 66 0,-2 1 50 0,1-1 38 15,2 2 32-15,7-6 29 0,0 0 26 0,7 0 24 0,-7 0 24 0,0 0 22 0,0 0 24 16,0 0-91-16,0 0-156 0,0 0-99 0,0 0-66 16,0 0-35-16,0 0-18 0,0 0-6 0,9-6-5 0,-9 6-5 0,0 0-7 0,5 0-5 0,0 0-5 0,-5-4-8 15,8 4-12-15,5 0-18 0,-7 0-22 0,7 0-30 0,-5 0-28 16,5 0-30-16,-1 0-30 0,0 0-36 0,3 0-41 0,-3 0-45 0,0 0-46 0,4 0-89 0,-5 0-110 16,1 0-61-16,2 0-39 0,-1-5-2 0,0 5 17 0,0-4 29 0,-7-1 36 0,7 1 40 15,2-2 44-15,-10 0 49 0,9-3 55 0,-9 0 55 0,3-1 60 0,-1 1 80 0,5-3 92 16</inkml:trace>
  <inkml:trace contextRef="#ctx0" brushRef="#br0" timeOffset="80114.6">32557 17531 0 0,'6'-4'2'0,"-6"-1"108"0,8-4 68 15,-8 3 48-15,0 2 35 0,5-7 36 0,-5 7 32 0,8-2 34 0,-8-3 34 0,0 0 31 16,5 3 35-16,-5 2 30 0,0-1 29 0,0-1-68 0,0 3-125 0,0 3-64 16,7-6-33-16,-7 6-18 0,0 0-8 0,0 0-12 0,0 0-10 0,0 0-13 0,0 0-11 15,0 0-16-15,0 0-12 0,0 0-15 0,0 0-16 0,0 0-14 0,0 0-17 0,0 0-14 16,0 0-13-16,0 0-8 0,0 0-5 0,-7 0-4 0,7 0-7 0,0 6-7 0,0-3-1 15,0 3-6-15,0 3-4 0,-5 1 0 16,5 0 0-16,0 0 2 0,0 0 0 0,0-1 0 0,0 6 4 0,0 0-2 0,0 0 2 0,-8 0 1 0,8-6-3 0,0 10-1 16,0-4 0-16,0 0-4 0,0 0-7 0,0-2-5 0,8 2-6 0,-8 0-11 0,0 0-7 15,0 0-9-15,0 4-8 0,5-4-13 0,-5 0-10 0,0-6-6 0,0 6-7 0,7-5-6 32,-7 4-2-32,0-4-6 0,0 0-4 0,0-5-4 0,7 4-1 0,-7-5 6 0,0 7 7 15,0-7 5-15,0 1 11 0,0-5 7 0,0 0 10 0,0 7 11 0,0-7 13 0,0 0 8 16,0 0 5-16,0 0 8 0,0 0 6 0,0 0 5 0,0-7 0 0,-7 7 3 0,7-5 1 15,0 1 4-15,0-1 1 0,-7-1 7 0,7-3 7 0,0 5 2 0,0-5 6 16,-5 3 6-16,5-4 8 0,0 5 11 0,0-4 9 0,0-1 8 0,0 1 6 0,0 3 4 16,0-3 6-16,5-2 2 0,-5 1 0 0,0 1-4 0,0 0-3 0,0-1-5 0,7-5-8 15,-7 6-5-15,0-2-12 0,0 1-5 0,0-5-10 0,7 6 2 0,-7-1 5 0,5 1-1 16,-5-6-1-16,8 6-3 0,-8-1-4 0,0-1-1 0,7 7-2 16,-7-5 0-16,5 3-4 0,-5-3 1 0,0 3-2 0,0 6-2 0,0-3-4 0,0 3-6 0,0 0-8 15,0 0-5-15,0 0-5 0,0 0-9 0,0 0-8 0,0 0-4 0,0 0-5 0,0 0 1 16,0 0 1-16,9 3 0 0,-9-3 3 0,0 6 4 0,0 3 3 0,5-3 1 15,-5-2 3-15,0 5 1 0,5 2 4 0,-5-1 8 0,8-1 10 0,-8 1 5 0,5-1 5 16,-5 6 0-16,0-6 2 0,8 3-5 0,-8 1-5 0,6-2-1 0,-6-2-1 0,7 6 3 16,-7-5 1-16,6 4 3 0,-6-4-2 0,8-1 1 0,-8 6 1 0,5-5-2 15,-5-1-2-15,7 6-1 0,-7-10-1 0,6 5 2 0,-1 0-1 0,-5-1 1 0,9-4 1 16,-9 5 3-16,0-5 1 0,7-1 6 0,-7-4 11 0,0 5 6 0,5 2 7 0,-5-7 9 16,0 0 12-16,0 0 13 0,0 0 11 0,0 0 9 0,0 0 3 0,0 0 5 0,8-7 2 15,-8 7 2-15,5-5 3 0,-5 1-5 0,0-1-7 0,6-5-7 0,-6 5-4 16,0-4-23-16,8 5-63 0,-8-8 0 0,0 3 0 0,5 0 0 0,-5-1 0 0,7 1 0 15,-7-6 0-15,7 4 0 0,0-3 0 0,-7 5 0 0,6-6 0 0,1 4 0 16,-2-2 0-16,4-2 0 0,-4 6 0 0,2-7 0 0,-1 7 0 0,1-6 0 0,-1 6-27 16,2-6-17-16,-3 5-1 0,0-5-6 0,4 6-3 0,-4-2-5 0,-5 7-5 0,7-5-4 15,-7 3-9-15,0 0-3 0,0 2-3 0,0 4-18 0,0-5-21 0,0 5-21 0,0-6-23 16,-7 6-29-16,7 0-32 0,-5 0-34 0,5 0-32 16,-9 0-61-16,4 0-65 0,0 6-65 0,-3-6-58 0,2 5-11 0,-1-1 8 0,1 2 27 0,-1 0 37 0,2-3 39 0,-4 3 43 15,9-6 49-15,-5 4 50 0,5 1 51 0,0-5 51 0,-7 6 63 0,7-6 73 0</inkml:trace>
  <inkml:trace contextRef="#ctx0" brushRef="#br0" timeOffset="80493.89">32877 17616 0 0,'0'4'2'0,"0"-4"122"0,-9 0 101 0,9 0 72 0,0 0 56 0,-5 0 45 0,5-4 39 0,0 4 37 0,0-6 36 0,5 0 36 0,-5 3 33 0,9-7 30 16,-9 4 26-16,0 1-81 0,0-4-140 0,5 5-109 0,-5-2-91 0,0-3-51 16,7 3-28-16,-7 3-19 0,8-9-14 0,-8 8-15 0,5-1-17 0,-5-1-15 0,0 3-16 15,7-3-7-15,-7 6-3 0,7-4-3 0,-7 4-8 0,0-5-3 0,0 5-1 0,0 0-4 16,0 0-4-16,5 0-3 0,-5 0-3 0,0 0-3 0,0 0 0 0,0 0-2 15,0 0-2-15,0 0-3 0,0 0-3 0,0 5-1 0,0-1-1 0,0 2 0 0,8-3 1 16,-8 3 1-16,0-1 3 0,0 5 1 0,0-4 5 0,0 3 1 0,0 0 7 16,0 1 0-16,0-1 1 0,0 2 0 0,0-1 0 0,0-1-1 0,0 1 2 0,0-1-2 15,0 2-4-15,0-2-1 0,-8 1-2 0,8-1 0 0,0 1-1 0,0 1-3 0,0 2 1 16,0-2-2-16,0-1 3 0,0-1-1 16,0 0-3-16,0-3 1 0,8 3 1 0,-8 0 0 0,0-3 0 0,5 4 2 0,-5-5 2 0,0 5 2 15,8-7-2-15,-8 3 1 0,6-1-3 0,-6-1 1 0,5 2 1 0,2 0 5 16,1-6-1-16,-8 4 2 0,6 1-1 0,1-1 1 0,-1-4 0 0,-1 5 1 0,3-5 1 0,0 0 5 0,-8 4 7 0,5-4 5 15,1 0 3-15,1 0 3 0,-1-4 1 0,-6 4 3 16,8 0-1-16,-1-5 1 0,-7 5-1 0,5-4 2 0,-5-1-1 0,6 1-2 0,0-2-5 0,-6 0 0 0,7-3-7 16,-7 3-3-16,8-3-5 0,-8 0-4 0,5-1-3 0,-5 1-1 0,7-2-6 0,0 1-3 15,-7 1-8-15,5-6-7 0,-5 5-11 0,8 1-10 0,-1-6-12 16,-7 0-13-16,6 6-10 0,0-6-17 0,-6 5-18 0,7-4-26 0,-7 4-25 0,5-5-30 0,3 5-29 16,-8 1-26-16,8 0-28 0,-8-2-40 15,5 7-50-15,-5-5-62 0,0 3-67 0,0 6-29 0,0-6-11 0,0 2 16 0,0 4 28 0,-5-5 39 0,5-1 41 0,-8 3 44 0,8-3 42 0,-8 6 48 16,8-4 44-16,-5-1 57 0,5 5 58 0</inkml:trace>
  <inkml:trace contextRef="#ctx0" brushRef="#br0" timeOffset="80826.61">33111 17498 6 0,'7'5'111'0,"-7"-5"73"0,6 4 53 0,-6-4 40 0,6 0 34 0,1-4 33 0,-7 4 33 16,5 0 33-16,-5-5 31 0,8-1 30 0,-8 2 28 0,8 4-17 0,-3-6-43 0,-5 2-78 16,6 4-96-16,1-5-52 0,-7 0-25 0,5 5-13 0,-5 0-6 0,0-4-11 15,0 4-8-15,9 0-10 0,-9 0-15 0,0 0-12 0,0 0-11 0,0 0-13 0,0 0-14 16,0 0-10-16,0 0-7 0,0 0-9 0,0 0-11 0,0 0-9 0,0 4-4 0,0 1-9 15,0 0-6-15,0-1-2 0,0 2-2 0,0 4-1 16,0-5 0-16,-9 5-1 0,9-1 0 0,0 0 1 0,0 3 3 0,0 1 0 0,0-2 0 0,0-2 0 0,0 6 2 16,-5-5-1-16,5-1-3 0,0 6-1 15,0-6 0-15,0 1-5 0,0 5 0 0,0-6 0 0,0 1 4 0,0 1-2 0,-7-2-5 0,7 0 0 0,0 1 3 0,0 1 0 0,7-2-1 16,-7 1 2-16,0-6 3 0,0 7 1 0,0-2 0 0,0-3 1 0,0-2 3 0,5 1-2 16,-5 5-4-16,0-7-1 0,0 3 1 0,0-1-3 0,9-5-1 0,-9 4-1 15,0 2 3-15,0 0-1 0,0-6-1 0,5 4-1 0,-5-4 0 0,0 5-1 16,7-1 2-16,-7-4 2 0,0 0 3 0,6 5 1 0,-6-5 1 0,5 0-2 0,-5 4-2 0,9-4-8 15,-9 0-5-15,0 0-12 0,7 0-8 0,-7 0-14 0,5 0-11 0,-5 0-19 16,7 0-19-16,0-4-29 0,-7 4-32 0,5-5-41 0,-5 1-41 0,8 4-52 0,-1-5-60 0,-2 1-67 16,-5-8-75-16,7 8-37 0,0-1-17 0,-2-4 8 0,3 3 20 0,-3-3 32 0,3 5 37 15,-2-8 43-15,-1 3 46 0,3 0 53 0,0-1 54 0,-3-4 59 0,-5 4 63 0</inkml:trace>
  <inkml:trace contextRef="#ctx0" brushRef="#br0" timeOffset="81146.72">33363 17567 0 0,'0'0'1'0,"0"0"109"0,0 0 89 0,0-6 60 0,0 6 47 0,0-5 41 15,0 1 36-15,9 4 38 0,-9-6 37 0,5 3 37 0,-5-3 36 0,7 0 31 0,-7 2 29 16,0 4-72-16,0-5-132 0,0 5-88 0,0-6-62 0,0 6-33 0,0-3-15 0,0 3-9 16,0 0-11-16,0 0-11 0,0 0-15 0,0 0-14 0,0 0-14 0,0 0-8 0,0 0-13 15,0 0-5-15,0 0-8 0,0-6-9 0,0 6-12 0,0 0-14 0,0 0-8 0,0 0-12 16,0 0-11-16,0 0-10 0,0 0-10 0,0 0-10 0,-7 0-11 0,7 0-4 0,0 0-1 16,0 0-1-16,-5 6 1 0,5-3 0 0,-9 3 2 0,9-1 2 0,0-1 0 0,-5 8 2 15,5-9 5-15,-5 7 4 0,-3 1 5 0,8-2 6 0,-5 0 2 0,-3 7 3 0,8-7-1 16,-8 1-2-16,8-1 1 0,-5 6-2 0,-1-6-2 0,6 6 1 0,-8-5-1 0,8 1 1 15,-5 2 1-15,5-2 1 0,0-1-1 0,-8-1-1 0,8 0 1 0,0-3 0 0,0 3 0 16,0-3-1-16,0 3-1 0,0-3 2 0,0-2 3 0,0 5 1 0,0-3 2 0,8-3-1 16,-8 3 2-16,0-1-1 0,5-5 0 0,-5 4 0 0,0 2 5 0,8-6 3 15,-8 6 0-15,6-6 6 0,-6 4 3 0,5-4 1 0,3 0 3 0,-8 5 2 0,8-5-2 0,-3 0 2 16,-5 0 0-16,8 0-2 0,-3 0 0 0,0 0-5 16,-5 0-1-16,9 0-11 0,-4 0-8 0,-5 0-12 0,7 0-12 0,1-5-13 0,-8 5-13 0,5 0-14 0,-5 0-14 0,0 0-20 15,0 0-17-15,0 0-21 0,7-4-22 0,-7 4-28 0,0 0-30 0,0 0-24 0,0 0-25 16,0 0-25-16,0 0-26 0,0 0-44 0,0 0-48 0,0 0-50 0,0 9-54 0,-7-5-3 15,7 1 16-15,0-1 28 0,-5 2 37 0,5-1 39 0,-8-1 44 0,1-4 44 0,7 5 42 0,-5 2 47 16,-4-4 45-16,4-3 54 0,5 0 68 0</inkml:trace>
  <inkml:trace contextRef="#ctx0" brushRef="#br0" timeOffset="82097.61">24377 17814 0 0,'0'-4'3'0,"8"4"113"0,-8 0 69 0,0 0 48 0,0 0 38 0,0-5 34 0,0 5 34 0,0 0 30 0,0-6 31 0,0 6 26 0,0 0 25 0,0 0 28 0,0-3 23 16,0 3-76-16,0 0-137 0,0-6-72 0,0 6-38 0,0 0-23 0,0 0-14 16,0 0-16-16,0 0-19 0,0 0-15 0,0 0-17 0,0 0-13 0,0 0-14 15,0 0-14-15,0 0-14 0,0 0-10 0,0 0-6 0,0 0-3 0,0 0 4 16,0 0 1-16,0 6 8 0,5-3 4 0,-5-3 5 0,5 6 6 0,-5-1 8 0,8 5 3 16,-2-4 4-16,-6 3 4 15,7 0 2-15,1 1 0 0,-3 4-1 0,1-4-7 0,2 5-8 0,-8 0-8 0,5 0-3 0,3 4-7 0,-3-4-2 0,-5-1-6 0,8 2-3 31,-8 3-3-31,0-5-6 0,6 2-5 0,-6 2-11 0,0-3-9 0,0 1-17 16,0-2-7-16,0 5-6 0,-6-3-1 0,6-2-4 0,0-1-1 0,-8 2-2 16,8 0-3-16,-5-5-3 0,5 5 3 0,0-6 1 0,-8-4 9 0,8 5 11 0,-5-4 14 15,5-3 17-15,0 3 12 0,-8 0 7 0,8-6 7 0,0 4 6 0,0-4 7 0,-6 0 8 16,6 0 11-16,0 0 9 0,0 0 10 0,-5 0 10 0,5 0 7 0,0 0 9 16,-8-4 5-16,8 4 7 0,0 0 5 0,0-6 7 0,0 0 2 0,-7 3 6 0,7-3 1 15,0 0 2-15,0 2-2 0,0-6-1 0,0 6-3 0,0-6-4 0,0 1-9 16,0-3-5-16,7 3-10 0,-7-6-7 0,8 2-10 0,-8-1-13 0,5-2-6 15,1-3-12-15,2-2-9 0,-3 1-10 0,8 2-10 0,1-2-10 0,-2-4-8 16,2 3-9-16,-1 3-9 0,-1-6-11 0,2 3-12 0,4 8-14 0,-4-8-15 0,-1 6-18 16,0 6-16-16,0-1-18 0,1 1-20 0,-1 0-19 0,-6 3-25 0,5 6-26 15,-5-6-26-15,-2 6-28 0,11 6-40 0,-11-6-42 0,8 0-60 0,-8 6-62 0,9-2-34 16,-1 1-21-16,-8-1 11 0,11 1 26 0,-4-5 31 0,0 4 37 0,3 2 42 16,-10-1 42-16,9-1 44 0,-1-4 48 0,-8 5 52 0,3-5 58 0,-2 7 64 0,-1-7 74 15</inkml:trace>
  <inkml:trace contextRef="#ctx0" brushRef="#br0" timeOffset="82509.92">24898 17961 0 0,'0'5'7'16,"0"0"118"-16,0-1 70 0,0-4 45 0,0 0 33 0,-8 0 31 0,8 0 30 0,0 0 27 16,0-4 28-16,-5-1 24 0,5 5 22 0,0 0 22 0,0 0 20 0,0-5-87 15,0 5-148-15,0 0-76 0,0 0-39 0,-5 0-22 0,5 0-12 0,-8 0-12 16,8 5-16-16,-6-5-10 0,6 5-13 0,-7-5-8 0,7 4-6 0,-8 3-5 16,8-2-5-16,-5-1-7 0,5 1-3 0,-6-1-5 0,6 2-1 0,0-3 2 0,0 3 1 15,-8-1 1-15,8-1 0 0,0 2 2 0,0 0 0 0,0-2-1 0,8 1-2 0,-8-1-2 16,0 1-2-16,0-1 1 0,6 2-1 0,-6-1 4 0,5-5 5 0,-5 4 4 15,8-4 5-15,-1 5 6 0,-7-5 7 0,6 0 5 0,2 0 1 0,-3 0 8 0,0 0 4 16,3 0 3-16,-2 0 8 0,1 0 0 0,-1-5 5 0,8 5 2 0,-7-4-2 16,-2 4-4-16,2-5-3 0,7-1-5 0,-8 2-5 0,1-1-1 0,6 1 0 15,-7-1-1-15,-1 5 1 0,3-4 1 0,-8-2 0 0,5-4 2 0,-5 10 0 0,7-5-1 16,-7-4-3-16,0 3 0 0,9 2-1 0,-9-1-1 0,-9-4-2 0,9 2-3 16,0-2-2-16,0 0-8 0,-7 3-4 0,7-3-8 0,-5 0-5 15,5-1-7-15,-8-1-4 0,3 7-5 0,-1-5 1 0,-2-1 0 0,3 5 1 0,-2-4 0 0,1 2-2 16,-2 2 1-16,2 1-3 0,-6 4-2 0,5-5 1 0,0 5 0 0,-6 5-2 0,6-5 2 15,-7 0-3-15,9 4-1 0,0 1-3 0,-9 5 1 0,7-4-3 0,-1 3-1 16,-3 1 0-16,3-1 0 0,3 2 3 0,-3-1-1 0,3-1 2 0,-3 0 2 16,2 6 0-16,1-6 0 0,-2 7 0 0,-1-7 2 0,8 6-1 0,-6-6-1 15,0 7-2-15,6-7 0 0,-7 0-3 0,7 6-1 0,0-3-1 0,0-3-3 0,0 6 0 16,7-6-7-16,-7 7-6 0,6-7-12 0,-6 0-11 0,6 6-14 16,2-6-14-16,-1 0-15 0,-2 7-16 0,1-7-26 0,2 1-26 0,5 0-44 0,0 0-55 15,-7-1-48-15,7 3-41 0,0-5-37 0,0-1-30 0,6 3-29 0,-6-3-25 0,1 0 6 16,5-3 20-16,-5 3 25 0,-1-6 35 0,6 0 39 0,-6 0 41 0,-1 0 56 0,8-6 53 15,-8 3 51-15,2-3 43 0,-1-4 45 0,0-1 57 0</inkml:trace>
  <inkml:trace contextRef="#ctx0" brushRef="#br0" timeOffset="82778.12">25203 18182 8 0,'9'-6'108'0,"-4"1"70"0,2-5 56 15,-1 1 49-15,-6 5 44 0,5-7 39 0,-5 1 41 0,8 1 37 0,0 0 39 0,-8-1 34 0,0-1 38 0,5-4-15 0,-5 6-43 16,0-1-72-16,6 1-84 0,-6 0-52 0,0-3-33 0,8 3-25 0,-8 3-18 16,0-3-15-16,0 0-18 0,0 0-15 0,5 2-15 0,-5-2-15 0,0 4-13 15,0-5-11-15,0 6-12 0,-5-1-9 0,5 1-9 0,0-1-7 0,0-1-8 16,0 2-48-16,0-2-18 0,-8 6 0 0,8-5 0 0,0 5 0 0,-6-4 0 0,6 4 0 15,0-5 0-15,-5 5 0 0,5 0 0 0,-8 0 0 16,0-4 0-16,8 4 0 0,-5 0 0 0,-1 4 0 0,-1-4 0 0,2 0-37 0,-4 5-16 0,2-1-1 16,2 1 0-16,5 1 1 0,-6-2-1 0,1 2 3 0,-3 3 0 0,8-4 5 0,-8 5 3 15,3-1 3-15,5 0 5 0,-7 3 1 0,0 1 3 0,7-4 2 0,0 2 1 16,-5 5-3-16,5-3 1 0,-8-4-3 0,8 6-3 0,0-3-4 0,0 2-6 0,0-4-8 16,0 3-7-16,0-1-11 0,0 2-11 0,0-4-12 0,8 3-13 0,-8-2-15 15,5-2-16-15,-5 1-15 0,7 5-17 0,0-6-18 0,6 0-18 0,-5-3-19 16,-3 3-21-1,1-3-44-15,6 0-58 0,-3-2-62 0,3-1-58 0,-1-3-13 0,5 6 8 0,-5-6 22 0,-3 0 28 0,5 0 32 0,-1 0 34 0,2 0 38 0,-9-6 37 0,8 6 42 16,-5-3 45-16,3-1 57 0,-3-2 67 0</inkml:trace>
  <inkml:trace contextRef="#ctx0" brushRef="#br0" timeOffset="83148.7">25523 18118 0 0,'0'-5'55'0,"7"-5"134"0,-7 6 75 0,5-1 61 0,-5-4 52 16,0 2 49-16,0-2 47 15,0-2 43-15,0 2 39 0,-5 0 35 0,5-1 32 0,0 0 18 0,0-1 9 0,0 8-109 0,-7-7-181 0,7 5-88 0,0 1-47 16,0-1-30-16,0-2-22 0,0 7-25 0,0-4-20 0,0 4-19 0,0-5-14 15,0 5-15-15,0 0-12 0,0 0-13 0,0 0-13 0,0 0-14 0,0 0-21 0,0 0-6 32,0 0 0-32,0 0 0 0,0 0-15 0,0 0-7 0,0 5-4 0,0-1-3 15,0 8-2-15,0-8 1 0,0 5 3 0,7-3 3 0,-7 3 3 0,0 0 3 16,5 7 6-16,-5-7-1 0,8 0-2 0,-8 2-6 0,0 5-6 0,0-7-11 16,6 0-9-16,-6 6-8 0,0-6-5 0,7 1-5 0,-7 1-2 0,0-1 0 0,0-1-3 15,6 0 0-15,-6-3-2 0,0 3 4 0,0-3 4 0,0-2 7 0,0-4 7 16,0 0 9-16,0 0 9 0,0 0 10 0,7 5 6 0,-7-5 6 0,0 0 7 0,0 0 7 15,0 0 8-15,0 0 11 0,6-5 11 0,-6 5 9 0,8-4 10 0,-8-2 6 16,5 0 9-16,3 3 5 0,-3-8 8 0,-5 7 4 0,5-5 6 0,4-1 2 0,3-1 3 16,-4 1-2-16,-2 1-4 0,0-6-5 0,1 6-8 0,-2-7-7 0,2 7-7 15,0-6-52-15,6 1-11 0,-6-2 0 0,-2 1 0 0,9 2 0 0,-7-1 0 16,4-2 0-16,-3 1 0 0,5 2 0 0,1-2 0 0,-9 4 0 0,10-2 0 0,-10 3 0 16,2-1 0-16,5 8 0 0,-4-9-54 0,-8 8-21 0,5 4-15 0,3-5-22 15,-8 5-23-15,0 0-25 0,0 0-23 0,0 0-24 0,6 5-22 16,-6-1-28-16,0 1-27 0,0 5-74 0,5-4-90 0,-5 3-71 0,0-3-58 0,7 3-10 0,-7 0 17 15,9 1 29-15,-9 5 40 0,5-10 42 0,-5 5 42 0,6-6 44 0,-6 6 45 0,7-6 48 16,-7 3 54-16,5-7 74 0,4 5 83 0</inkml:trace>
  <inkml:trace contextRef="#ctx0" brushRef="#br0" timeOffset="83382.86">26030 18225 0 0,'-12'15'31'0,"6"-6"149"0,-7 3 85 0,5-5 59 0,3 4 44 0,-1-7 33 0,-2 2 26 16,8-6 22-16,0 0 20 0,0 0 19 0,0 0 15 15,0 0 22-15,0 0 22 0,0-6-107 0,0 6-182 0,0 0-89 0,0 0-46 0,0 0-14 0,0 0-6 0,0 0 5 16,0 0 7-16,0 0 9 0,0 0 10 0,0 0 7 0,0 0 10 0,0 0-1 16,8-4-5-16,-8 4-14 0,0 0-18 0,0 0-17 0,0 0-14 0,6 0-10 15,-6 0-11-15,5 0-5 0,-5-5-11 0,8 5-8 0,-1 0-10 0,-1 0-9 16,0 0-6-16,6 0-8 0,2-6-9 0,-1 6-13 0,-1 0-19 0,9-3-18 0,-9 3-26 16,8 0-31-16,-1-4-37 0,1 4-42 0,-6-6-48 0,5 6-69 0,-1-6-79 15,3 6-100-15,-8-3-107 0,6 3-38 0,-6-6-3 0,8 0 18 0,-8 2 33 0,6-6 37 0,-7 6 46 16,2-6 49-16,-1-5 54 0,0 6 60 0,0-6 61 0,1 0 74 0,-1 0 76 15</inkml:trace>
  <inkml:trace contextRef="#ctx0" brushRef="#br0" timeOffset="83850.06">26657 17971 0 0,'0'4'55'0,"-6"8"167"16,-1-12 91-16,-1 4 57 0,3-4 39 0,5-4 32 0,-8 4 29 0,2-5 23 0,6-6 20 0,0 6 21 0,-5-4 16 0,10 3 16 15,-5 2 19-15,0-1-136 0,6 5-220 0,-6-4-106 0,8-1-46 0,-8 5-13 16,0-6 5-16,0 6 4 0,0 0 1 0,5-4 5 0,-5 4 3 0,0 0 5 15,0 0 7-15,0 0-1 0,0 0 3 0,0 0-13 0,0 0-14 0,0 0-13 0,0 0-13 16,0 0-11-16,0 0-8 0,0 0-6 0,0 0-5 0,0 4-3 0,-5 2-5 0,5 3-4 16,0-4-3-16,0-1-4 0,0 6 0 15,0 0-3-15,0 1-4 0,-8-2-2 0,8 6-1 0,0-1-7 16,0 2-2-16,-6-3-8 0,6 2-10 0,-5 6-13 0,5-7-11 0,0 5-11 0,-7 0-14 0,7-4-8 0,0 4-11 0,-8-5-7 0,8 7-4 16,0-7-8-16,0 6-7 0,0-5 2 0,-6-2 1 0,6 2 7 0,0-3 8 15,0 2 8-15,0-4 3 0,0-1 13 0,0 0 10 0,0-3 12 0,-6-2 12 0,6 2 14 16,0-1 15-16,0-5 16 0,0 4 21 0,0-4 14 0,0 0 14 0,0 0 11 15,0 0 12-15,0 0 12 0,0 0 10 0,0 0 12 0,0 0 3 16,0-4 7-16,0 4 4 0,0-5 2 0,0-1 2 0,0 2-1 0,0-2 0 0,0 1-9 0,0 1-7 16,0-5-9-16,0 3-8 0,0-3-8 0,0 3-8 0,6-3-4 0,-6-1-5 0,6-1-9 15,2-2-8-15,-1 4-7 0,-2-3-7 0,1-2-7 0,2 4-5 0,5-3-2 16,-6 1-1-16,5-2-3 0,0 1-3 0,2 3 2 0,-1-1-2 0,0 1 1 16,0 5 3-16,0-4 3 0,1 5 5 0,-7-2 1 0,4 2 2 0,-3 4 2 0,5 0 1 31,-8 0-2-31,9 0 2 0,-9 0 0 0,10 4 0 0,-10 2 4 0,4-2-1 15,1 1 1-15,-2-1-3 0,-3 8-2 0,3-9-5 0,5 8-4 0,-7-1-3 0,2-1-2 16,-8 0-1-16,5 0-4 0,2 3-4 0,-7-3-5 0,0 1-3 0,0-1-10 16,0 0-6-16,0 3-10 0,-7-3-7 0,2 1-14 0,-3-1-8 0,2 0-15 15,-7 3-10-15,0-3-14 0,0-4-18 0,-1 5-17 0,-6-6-22 0,8 1-22 0,-8-1-34 16,7-4-52-16,-5 5-65 0,4-5-74 0,-4 6-75 0,2-6-22 0,5 0 4 0,-2 4 19 16,0-4 25-16,6 0 28 0,1-4 35 0,0 4 37 0,-1 0 42 0,-1 0 47 0,8 0 50 15,0-6 64-15,0 6 69 0</inkml:trace>
  <inkml:trace contextRef="#ctx0" brushRef="#br0" timeOffset="84892.4">27236 18176 0 0,'6'0'71'0,"9"0"143"0,-10 0 91 0,1-5 70 0,2 5 55 0,-8-4 49 0,5 4 39 0,-5 0 35 0,0 0 34 0,0-6 28 16,0 6 27-16,0-3 10 0,0 3 1 0,0-6-122 0,0 6-189 0,0 0-112 15,0-4-69-15,0 4-43 0,0 0-27 0,0-5-20 0,0 5-17 0,0-6-14 16,-5 6-16-16,5 0-12 0,-8-3-12 0,2 3-14 0,6 0-13 0,-5-7-12 0,-10 7-11 15,9 0-6-15,-1 0-7 0,-4 7 1 0,-5-7-3 0,5 3 3 0,-2 3-1 0,-2-1 0 16,4 5 0-16,-2-7-4 0,0 7-2 0,-6 1-6 0,11-2-4 0,-4 1-7 16,-2-1-6-16,1 1-9 0,7 0-7 0,-7 0-9 0,6-1-8 0,2 3-9 15,-4-5-7-15,4-1-3 0,-2 3-2 0,1 3 0 0,1-9 0 0,5 3 6 0,-9 3 4 16,9-3 8-16,0-2 9 0,0 1 9 0,0-1 10 0,0-4 14 0,9 5 11 16,-9 1 16-16,5-2 20 0,-5-4 19 0,6 0 20 0,1 6 20 0,-2-6 22 0,4 0 19 15,3-6 14-15,-6 6 13 0,7 0 8 0,-5-4 6 16,2 4 8-16,4-6 8 0,1 1 9 0,-3 5 7 0,0-4 2 0,9-1-1 0,-10 1 1 0,4-2-2 15,-2 2-3-15,-2-1-5 0,-3-1-3 0,5 3 1 0,0-9-2 0,-7 8 1 0,9-7-1 16,-10 8-6-16,1-1-13 0,2-8-7 0,-3 9-13 0,-5-3-10 0,8 0-13 16,-3 2-8-16,-5-1-11 0,0 5-12 0,0 0-7 0,0 0-11 0,0 0-11 15,0 0-10-15,0 0-16 0,0 0-9 0,-5 5-7 0,5-1-2 0,0 2-4 0,-8 3-1 16,8-3-1-16,-5 4 1 0,5-1 3 0,-8 0 1 0,2 3 1 0,6 2 2 16,-5-4 3-16,-2-1 5 0,-1 0 8 0,8 7 4 0,-6-7 2 0,6-3 0 0,-7 3 0 15,7-5-2-15,-6 7-3 0,6-7-1 0,0 1-1 0,0 1-1 0,0-3 2 16,0 3 3-16,6-6 6 0,-6 6 4 0,7-6 7 15,-7 4 6-15,6-4 5 0,2 0 4 0,-1 4 4 0,4-4 2 0,-3-4 4 0,5 4 0 0,-1 0 5 0,0-4-1 16,3 4 1-16,-2-6 2 0,-2 0-4 0,5 3 2 0,2-3-2 0,-4 1 4 16,-2 1 4-16,-1-2 6 0,-2 1 4 0,3 1 5 0,2-5 8 0,-9-1 5 15,3 5 3-15,-1-5 2 0,-2-1 3 0,2-2-2 0,-7 3-2 0,7-4-1 0,-7-2-6 16,0 2-6-16,0-2-5 0,5 1-7 0,-5 1-7 0,0-5-4 0,0 3-9 0,-5-2-6 16,5 3-3-16,0 0 2 0,0 0 3 0,0 2 2 0,0-2-1 0,0 6-1 15,0-7 1-15,0 5-2 0,0 7-4 0,-7-5-2 0,7 4-6 0,0 1-4 0,0 4-3 16,0-6-10-16,0 6-6 0,0 0-12 0,0 0-14 0,0 0-7 0,0 0-3 15,0 6 0-15,-7-6 0 0,7 4-1 0,0 1 2 0,0-1 0 0,0 1 2 16,0 5 8-16,0-1 3 0,0 3 9 0,7-3 6 0,-7 0 7 0,0 6 10 0,7-6 8 16,-7 7 4-16,5-7 2 15,3 6 2-15,-8 0 3 0,5 0 2 0,3-6 0 0,-2 5 2 0,-6 0 1 0,7 1-1 0,-1-3 1 0,2 1 0 0,-8-4-2 0,5 6 0 16,-5-4-3-16,8-1 0 0,-8-1-3 0,0 0-3 0,0 1-3 0,5 1 0 16,-5-1-4-16,-5-1-2 0,5 0-6 0,0 1-11 0,0 1-14 0,-8-2-11 15,8 1-16-15,-5-6-11 0,5 6-11 0,-8-6-11 0,8 2-5 0,-6 0-3 0,6-3-1 16,-7-3 1-16,7 6 1 0,-6-6 3 0,6 6 9 0,0-6 9 0,0 0 14 15,0 0 16-15,0 0 12 0,0 0 16 0,0 0 17 0,0 0 18 0,0 0 18 16,0 0 19-16,0 0 14 0,0-6 10 0,0 6 9 0,0-6 5 0,6 6 5 0,-6-3 3 16,7-3 2-1,-7 6 0-15,6-6 1 0,-6 2-3 0,8-6-7 0,-3 6-5 0,3 0-12 0,-8-2-15 0,10-3-11 0,-1-2-9 0,3 7-8 0,-4-7-6 0,4 1-7 16,0 1-2-16,1 0-3 0,8-1-3 0,-7-1-1 0,4 2 1 0,3-5-1 16,-3 3 0-16,8-4 0 0,-7 6-1 0,8-4 3 0,-7-2 2 0,4 3 2 0,3-2 7 15,-6 0 5-15,3 5 3 0,-4-6 8 0,-1 4 6 0,1 1 6 0,-6 1 6 16,-1 0 8-16,6 3 3 0,-14-4 9 0,3 5 10 0,0 1 5 0,-3 4 9 15,2-5-1-15,-7 1-3 0,0 4-5 0,0 0-9 0,0-6-9 16,0 2-15-16,-7 4-10 0,7-5-16 0,-5-1-14 0,5 3-14 0,-8-4-15 0,0 7-15 0,3-5-14 16,-8 1-12-16,7-1-11 0,-2 5-6 0,-4-6-4 0,5 6 0 0,2 0 4 15,-10 0 4-15,10 6 6 0,-9-6 8 0,9 5 7 0,-3-1 6 0,-5 1 6 0,7 2 6 32,-1-4 5-32,-7 3 5 0,9 3 6 0,-2-3 3 0,1 3 4 0,1-5 2 15,-11 8 2-15,11-3-2 0,-2-4 1 0,1 5 0 0,6-1 0 0,-6 0 0 0,-2 0 0 16,8 3-1-16,-7-3 3 0,7 1-1 0,-5-1 2 0,5 0 3 0,0 6 3 15,0-3 3-15,0-5 5 0,0 4 3 0,0 5 7 0,5-7 1 0,-5 0 5 0,7 1 0 16,-7-1 3-16,8 2 2 0,-2-1 4 0,-6-1 0 0,6 0 2 0,1 1 0 16,-2-5 1-16,3 5 0 0,5 1-2 0,-7-8 0 0,1 9-3 0,-2-8-2 0,4 0-2 15,-4 6-2-15,8-6-1 0,-7 8-3 0,9-9-2 0,-10 9-2 0,2-8-1 16,5 5-7-16,-4-4-2 0,-1-1-8 0,-2 7-8 0,9-7-9 0,-14 2-9 0,5 0-14 16,3-3-14-16,-8-3-12 0,0 0-16 0,0 6-17 0,0-6-22 0,0 0-27 15,0 0-32-15,0 0-38 0,0 0-51 0,-8 0-52 0,8 0-100 0,0 0-112 16,-5 0-41-16,-2-6-4 0,0 6 15 0,7-3 24 0,-5-3 33 0,5 0 34 0,-7 2 41 15,-1-7 45-15,8 2 51 0,0 0 56 0,0-1 63 0,-5-5 69 0</inkml:trace>
  <inkml:trace contextRef="#ctx0" brushRef="#br0" timeOffset="85368.01">28440 18381 0 0,'0'5'60'0,"0"1"140"0,0-2 84 0,-6 1 62 0,6-5 45 0,0 0 43 0,0 0 42 0,0 0 36 0,0 0 37 0,-5 0 31 0,5 0 31 0,-8-5 16 0,8 5 7 0,0 0-114 16,0-4-183-16,-7 4-102 0,7 0-57 0,0-6-32 0,0 6-12 0,0 0-19 16,0 0-15-16,0 0-15 0,0-5-14 0,0 5-9 0,0 0-10 0,0 0-7 15,0 0-7-15,0 0-6 0,0 0-8 0,0 0-3 0,0 0-4 0,0 0-1 16,0 0 3-16,0 0 2 0,7-4 5 0,-7 4 3 0,8 0 2 0,-3 0 1 0,-5 0-1 16,6 0-1-16,7 0 0 0,-6 0-20 0,7 0-10 0,-8-6 0 0,14 6 0 15,-7-3 0-15,-2 3 0 0,10 0 0 0,-3-6 0 0,3 2 0 0,-2 4 0 16,1-5-18-16,-1-1-44 0,2 6-13 0,-2-4-13 0,2-2-19 0,-11 1-21 0,11-4-22 15,-8 5-21-15,1-2-22 0,-2-3-24 0,0 3-25 16,-4-3-24-16,4 3-19 0,-12-3-20 0,9 0-22 0,-9 5-21 0,5-8-20 0,-10 3-16 0,5-1-7 16,0 5-2-16,-9-4 9 0,4-1 17 0,-2 1 34 0,-1-3 37 0,-4 9 51 15,5-8 51-15,-6 7 51 0,7-2 50 0,-7-3 51 0,1 9 56 0,3-4 48 0,-1-1 48 16,2-1 53-16,-5 3 50 0,5 3 46 0,-3-7 37 0,3 7 27 0,3-5 20 16,-3 5 11-16,3 0-1 0,-2-4-3 0,7 4-9 0,-7 0-16 0,7 0-19 0,0 0-17 15,0 0-14-15,-5-5-21 0,5 5-24 0,0 0-20 0,0 0-22 0,0 5-22 0,0-5-17 16,-7 4-20-16,7-4-16 0,0 5-14 0,0 5-13 15,0-4-12-15,-8 3-8 0,8 0-5 0,0 1-9 0,-5 4-4 0,5 2-3 0,0-1-5 0,-8-1-5 16,8 5-4-16,0-3-4 0,0 2-6 0,-6-3-7 0,6 6-5 0,0-8-7 16,0 8-11-16,-5-6-16 0,5-2-13 0,0 2-13 0,0-1-18 0,0 2-17 0,0-7-22 15,-7 6-26-15,7-6-34 0,0 3-34 0,0-3-28 0,-9 0-26 0,9 1-30 16,0-1-38-16,0-3-56 0,0 3-66 0,0-9-60 0,0 6-52 0,0-2-8 0,9 1 15 16,-9-5 32-16,0 0 38 0,7 0 48 0,-2-5 46 0,1 1 45 0,2 4 43 0,-3-6 48 15,3-3 52-15,-1 3 63 0,5-3 75 0</inkml:trace>
  <inkml:trace contextRef="#ctx0" brushRef="#br0" timeOffset="85605.55">28864 18362 0 0,'0'0'25'0,"7"0"144"0,-1 0 80 0,1-4 62 0,-7 4 51 0,6-5 45 0,1-1 40 0,0 2 42 0,0-11 41 0,6 6 34 16,-8 3 37-16,-5-3 32 16,6 3 30-16,-6 3-103 0,0 3-183 0,0-6-92 0,0 6-50 0,8-6-30 0,-8 6-24 0,0 0-17 0,5-4-17 0,-5 4-15 0,0-5-18 15,7 5-15-15,-7-6-10 0,8 6-11 0,-2 0-12 0,-6-3-57 0,6 3-9 16,1 0 0-16,-2-4 0 0,9 4 0 0,-7 0 0 0,4 0 0 0,-3 0 0 15,5 0 0-15,0 0 0 0,0 0 0 0,0 0 0 0,1 0 0 0,-1 0 0 0,6 4 0 16,-7-4 0-16,9 0 0 0,-10 0 0 0,10 0 0 0,-8 0 0 0,8 0 0 16,-10 0-53-16,2 0-91 0,0-4-27 0,-6 4-33 15,5-6-37-15,-4 6-39 0,-1-6-44 0,-2 3-72 0,3-3-80 0,-8 0-74 0,6 2-59 0,-6-6-11 0,0 6 15 16,0-6 30-16,-6 5 40 0,6-11 45 0,0 7 47 0,-8 0 50 0,3 0 53 0,-2-1 56 16,7-4 57-16,-8 2 73 0,3 3 78 0</inkml:trace>
  <inkml:trace contextRef="#ctx0" brushRef="#br0" timeOffset="85781.25">29196 18078 0 0,'-11'7'7'0,"2"-7"127"16,2 0 90-16,-4 0 70 0,4 3 60 0,1-3 52 0,-2 0 49 0,8-3 43 0,0-4 41 15,8-2 40-15,-8 9 36 0,0 0 35 0,0 0 33 0,0-5-83 0,0 5-145 16,0 0-101-16,0 0-69 0,0 0-49 0,0 0-36 0,0 0-30 0,0 0-26 0,0 0-19 16,0 0-17-16,6 5-32 0,-6-5-76 0,0 4 0 0,0 1 0 0,0 2 0 15,7 2 0-15,-7 0 0 0,0 1 0 0,0 4 0 0,0-4 0 0,0 5 0 32,0 0 0-32,0 0 0 0,0 4 0 0,0-4 0 0,0-1 0 0,0 2 0 15,0 3 0-15,0-5 0 0,0 2 0 0,0 2 0 0,0-3 0 0,-7 0 0 0,7 0-44 16,0-2-150-16,0 2-55 0,0 0-53 0,-6 0-52 0,6-1-115 0,-8-4-140 0,8 6-55 15,-7-7-12-15,7 1 13 0,-5-1 28 0,5-4 38 0,-7-1 40 0,2 2 50 0,5-1 54 16,0-5 65-16,-7-5 68 0,-1 5 67 0,3-6 71 0</inkml:trace>
  <inkml:trace contextRef="#ctx0" brushRef="#br0" timeOffset="86797.77">23165 18347 0 0,'8'0'2'0,"-2"0"107"0,-6 0 70 0,6 0 47 0,-6 0 41 0,0 0 36 0,7-4 34 0,-7-2 31 0,5 1 30 0,-5 1 27 0,8-1 26 16,-8 1 26-16,6-6 26 16,-6 5-74-16,7-4-132 0,-7 3-71 0,6 0-38 0,-6 2-24 0,5-1-15 0,-5-1-16 0,7 3-15 0,2-1-12 0,-9-2-12 0,5 0-12 15,2 6-9-15,-7-3-11 0,6 3-7 0,0-6-11 0,1 6-9 0,1 0-7 16,-3 0-6-16,1 0-3 0,2 0-7 0,-3 0-1 0,3 0-5 0,-1 6-1 15,-2-3 0-15,2-3-1 0,0 6-2 0,-7 4 0 0,5-7 1 0,3 3 1 0,-2 3 1 16,-6 3-1-16,7-3 3 0,-7 0 0 0,6 6-1 0,-6-6-1 0,5 7-1 0,-5-1-5 16,0-2-6-16,0 2-6 0,7-1-8 15,-7 2-6-15,0-2-7 0,0 2-7 0,0-1-4 0,0-2-4 0,0 2-5 0,0-6-2 0,9 6-3 0,-9-5 1 16,0-1 1-16,5 2 5 0,-5-2 4 0,0 1 5 0,7-4 4 0,-7 3 7 0,6-5 6 16,-6 1 4-16,5 1 6 0,-5-6 5 0,9 4 6 0,-9 1 10 0,7-5 7 15,-2 0 9-15,-5 0 10 0,6 0 10 0,-6 0 8 0,8 0 9 0,-3 0 7 16,-5 0 7-16,8-5 4 0,-8 1 1 0,5 4 6 0,-5-6 2 0,7 1 0 0,-7 5 2 15,0-4-2-15,7 0 0 0,-7 4-3 0,0-5-4 0,0 5-5 0,0 0-4 32,0-6-6-32,0 6-3 0,0-4-4 0,0 4-2 0,-7-6-1 0,7 6-2 15,0 0-5-15,0 0-6 0,-7-5-6 0,7 5-9 0,0 0-11 0,-5 0-9 0,5 0-8 16,-8 0-4-16,3 5-6 0,-3-5-1 0,2 6 0 0,1-2-4 0,-2 2 0 0,-7-1-3 16,8 3 0-16,-6-3 0 0,-4 5 1 0,11 1-1 0,-8-1 4 0,-1-1 0 15,9 0 5-15,-9 0-1 0,9 2-1 0,-10-1-1 0,10 0-8 0,-3-1-7 16,2 0-9-16,1 2-10 0,-3-2-11 0,1 1-10 0,7 1-13 0,-6-7-11 0,0 6-15 15,6-5-17-15,0-1-19 0,-7 7-24 0,7-7-29 0,-5 2-49 0,5-1-59 0,-9-1-84 16,9 1-93-16,-7-1-34 0,7-4-5 0,0 6 15 0,-5-2 20 0,-1-4 32 0,6 5 29 16,-7-5 38-16,1-5 39 0,-2 1 45 0,3-2 46 0,-2 2 64 0,1-5 68 0</inkml:trace>
  <inkml:trace contextRef="#ctx0" brushRef="#br0" timeOffset="99393.58">21257 18255 94 0,'0'6'165'0,"0"-6"43"0,0 4 33 0,0-4 28 0,0 0 23 0,0 0 17 0,0 0 15 0,0 0 12 0,0 0 12 0,0 0 9 0,0 0 14 0,0 0-75 0,0 0-122 0,0 0-64 0,0 0-34 16,0 0-15-16,0 0-4 0,5 0-2 0,-5 0-1 0,0 0 4 0,0 0 5 0,0 0 7 15,0-4 6-15,0 4 6 0,0 0 3 0,0 0 0 0,0 0-7 0,0 0-7 16,0 0-12-16,0 0-11 0,0 0-14 0,0 0-12 0,0 0-10 0,0 0-11 16,0 0-13-16,0 0-10 0,0 0-14 0,0 0-8 0,0 4-7 0,0-4-2 0,0 9-2 15,8-4 3-15,-8-1-1 0,0 2 3 0,0 3-4 0,0 2 0 0,8-1-5 16,-8-6-1-16,5 10-3 0,-5-4 3 0,7 1 3 0,0-1 0 0,-2 3-1 0,-5-2-3 16,7-2-1-16,1 0-2 0,-3 3 0 0,2-4 3 0,0 2 4 0,6 0 11 15,-6-4 7-15,-1 3 9 0,0-3 8 0,1 3 9 0,-2-5 10 0,3 1 10 0,-2-1 6 16,1-4 10-16,-1 6 10 0,-1-6 8 0,3 5 9 0,-8-5 11 0,8 0 10 15,-8 0 11-15,0 0 9 0,5 0 11 0,-5 0 12 0,0 0 8 0,0 0 6 32,0 0 5-32,7 0 3 0,-7 0 0 0,0 0-4 0,0-5-3 0,0 5-9 0,0-6-8 15,0 2-9-15,0 4-9 0,0-5-6 0,0 1-9 0,0-1-9 0,0 1-9 16,0-2-5-16,0 0-10 0,-7 3-5 0,7 3-5 0,0 0 0 0,0-6-2 0,0 6-4 16,0-6-2-16,0 6-3 0,0 0-6 0,0 0-7 0,0 0-10 0,-5 0-7 15,5 0-11-15,0 0-9 0,0 6-5 0,-8-6-5 0,8 6-3 0,-8-6-1 0,8 3 0 16,-5 3-1-16,5 0 3 0,-6-2 1 0,6 1 2 0,-7 4 5 0,7-5 5 15,-6 2 5-15,6 3 3 0,-8-3 4 0,8 3 2 0,-5-3 6 0,5-2-1 16,-7 5 1-16,7-4 2 0,0 5-2 0,-6-5 2 0,6 1-1 0,0 4 2 0,-6-5 2 16,6-1 1-16,-7 5-1 0,7-3 1 0,0-2 3 0,-8 1 1 0,8 1 0 0,-5-3 0 15,5 4 1-15,-7-2 0 0,7 4 1 0,-7-5-1 0,7 2-1 16,-5-3-1-16,5 3-1 0,-8-6 1 0,8 5-1 0,-7-1-1 0,7 2-1 0,-5 0-2 16,5-2-3-16,-7 1-6 0,7-1-8 0,-7 1-13 0,2-5-15 0,5 4-23 0,-8 2-22 15,0-1-30-15,8-1-28 0,-5-4-53 0,-1 5-68 0,-1-5-80 0,2 7-85 16,-4-4-35-16,4 3-5 0,-2-6 9 0,1 5 19 0,1-5 29 0,-11 0 31 0,11 0 38 15,-3-5 40-15,-3-1 43 0,3 3 45 0,-4-4 59 0,5-2 68 0</inkml:trace>
  <inkml:trace contextRef="#ctx0" brushRef="#br0" timeOffset="128923.06">23308 11162 0 0,'0'0'3'0,"0"-4"46"0,0 4 28 0,8-6 20 0,-8 6 21 0,0 0 19 0,0 0 17 0,0 0 20 0,0-5 18 0,0 5 17 0,0 0 18 0,0 0-6 0,0 0-20 0,0 0-22 15,0 0-22-15,0 0-19 0,0 0-14 0,0 0-13 0,0 0-13 0,0 0-13 16,0 0-13-16,0 0-20 0,0 0-22 0,0 0-26 0,0 0-28 0,0 0-29 0,0 0-31 15,0 0-28-15,0 0-27 0,0 0-34 0,0 0-33 0,0 0-24 0,0 0-16 0,0 0-2 16,0 0 6-16,0 0 14 0,0 0 20 0,0 0 22 0,0 0 25 0,0 0 26 16,0 0 28-16,-8 5 27 0,8-5 34 0</inkml:trace>
  <inkml:trace contextRef="#ctx0" brushRef="#br0" timeOffset="130844.64">23295 9428 5 0,'-6'0'32'0,"6"0"19"0,-5-4 20 0,-3 4 18 0,8 0 18 0,0 0 23 0,-7 0 25 0,7 0 25 0,-6 0 28 0,6 0 12 0,0 0 4 16,-6-6 5-16,6 6 2 0,-7 0 0 0,7 0 0 0,0-4-10 0,0 4-11 15,-5 0-10-15,5 0-11 0,-9-5-15 0,9 5-16 0,0 0-23 0,0 0-24 0,0 0-15 16,0 0-13-16,0 0-7 0,-7-6-5 0,7 6 0 0,0 0 2 0,0 0 0 16,0 0-1-16,0 0 2 0,0 0 1 0,0 0 1 0,0 0 0 0,0 0 0 15,0 0 1-15,0-3-2 0,0 3 1 0,0 0-3 16,0 0-3-16,0 0-2 0,0 0-7 0,0 0-5 0,0 0-4 0,0 0-4 0,0 0-7 0,0 0-4 0,0 0-4 15,0 0-7-15,0 0-3 0,0 0-4 0,0 0-6 0,0 0-1 0,0 0-4 16,0 0-3-16,0 0-1 0,0 0-4 0,0 0-2 0,0 0-2 0,0 0-2 0,0 0-3 16,0 0 0-16,0 0-3 0,0 0-4 0,0 0 0 0,0 0-6 0,0 0 1 15,0 0-3-15,0 0-1 0,0 0-2 0,0 0-1 0,0 0-4 0,0 0-1 16,0 0-3-16,0 0 0 0,0 0-2 0,0 0 1 0,0 0 0 0,0 0 1 16,0 0 2-1,0 0 0-15,0 0-1 0,0 0 2 0,0 0-2 0,0 0-2 0,0 0-1 16,0 0-3-16,0 0 1 0,0 0-5 0,0 0-4 0,0 0-5 0,0 0-6 0,0 0-6 15,0 0-7-15,0 0-4 0,0 0-7 0,0 0-8 0,0 0-8 0,-5 0-8 16,5 0-12-16,0 0 1 0,0 0 2 0,0 0 3 0,0 3 1 0,0-3-4 16,0 0-8-16,0 0-7 0,0 0-10 0,0 6-3 0,0-6-3 0,-6 5 4 15,6-5 5-15,0 4 4 0,0-4 8 0,0 6 0 0,0-6-7 0,0 4-6 0,0-4-7 16,0 0-6-16,0 0-6 0,0 0-1 0,0 5 4 0,0-5 8 0,0 5 11 0,0-5 12 16,-7 4 10-16,7-4 12 0,0 6 12 0,0-6 15 0,0 0 14 0,0 0 19 0,0 0 36 15</inkml:trace>
  <inkml:trace contextRef="#ctx0" brushRef="#br0" timeOffset="132273.74">23263 10952 0 0,'0'-4'19'0,"0"-2"33"0,6 1 9 0,-6 1 9 0,0-1 5 0,0-1 3 0,7 6 5 0,-7-4 4 0,0 0 3 0,0-1 9 0,0 5 8 16,0-6-15-16,0 6-32 0,0-3-14 0,0 3-5 0,0 0 1 0,0 0 5 0,8-7 3 16,-8 7 4-16,0 0 3 0,0 0 1 0,0 0 2 0,0 0 3 0,0 0-1 15,0 0-5-15,0 0-6 0,0 0-8 0,0-5-3 0,0 5-2 0,0 0-2 0,0 0 6 16,0 0 5-16,0 0 9 0,0 0 10 0,0 0 12 0,0 0 10 0,0 0 5 15,0 0 10-15,0 0 6 0,0 0 8 0,0 0 8 0,0 0 8 0,0 0 8 0,0 0 7 16,0 0 6-16,0 0 3 0,0 0 4 0,0 0 1 0,0 0 4 0,0-4 2 16,0 4 1-16,0 0 4 0,0 0 5 0,0 0 4 0,0 0 7 0,0 0 2 15,0 0-1-15,0 0-4 0,0 0-5 0,0 0-13 0,0 0-9 0,0 0-16 16,0 0-12-16,0 0-15 0,0 0-15 0,0 0-17 0,0 0-17 0,0 0-19 0,0 0-21 16,0 0-15-16,0 0-17 0,0 0-11 0,0 0-7 0,0 0-6 0,0 0-2 15,0 4-1-15,0 1 3 0,0 2 4 0,0-4 2 0,-8 3 4 0,8-1 6 0,0 3 3 16,0-2 7-16,0 3 3 0,0 2 5 0,0-1 5 0,-7-1 4 0,7 6-1 15,0-6 6-15,-6 0-3 0,6 3-4 0,0-3 0 0,-6 1-5 0,6-1-3 16,0 0-8-16,0-3-8 0,-7 4-7 0,7-5-10 0,0 4-6 0,-5-5-7 16,5 7-5-16,0-7-9 0,0 1-3 0,0 2-8 0,-9-4-4 0,9 3-4 0,0-1-5 15,0-1 1-15,0-4-1 0,-7 6 0 0,7-6-5 0,0 0 5 0,0 4 7 16,0-4 10-16,0 5 10 0,0-5 9 0,0 0 12 0,0 0 11 0,0 0 9 16,0 0 13-16,0 0 11 0,0 0 9 0,0 0 11 0,0-5 12 0,-5 1 15 0,5-2 7 15,0 2 3-15,0-7 1 0,0 1 2 0,0 1 1 0,0-2-1 0,0-2-1 16,0 4 2-16,0-7 0 0,0 5 1 0,0-2 0 0,5-1 0 0,-5 4 1 15,0-1-1-15,0 1 0 0,0 1-2 0,0 5-4 0,0-1 0 0,0-1-6 0,0 6-7 16,7-4-6-16,-7 4-9 0,0 0-11 0,0 0-10 0,0 0-9 0,0 0-8 16,0 0 1-16,0 0-2 0,9 0 3 15,-9 4 2-15,5-4 2 0,2 6 1 0,-7-1-1 0,6-1 6 0,0 1 4 0,1 5 1 0,1-1 6 0,-3 0 4 0,1 3 3 16,2-3 2-16,-3 1-2 0,3 4-3 0,-1 2-6 0,-7-7-6 0,5 4-4 16,2 2-3-16,0 0-8 0,-2 0-11 0,3 0-14 15,-2 0-20-15,-6 0-26 0,7-5-31 0,-1 3-36 0,-1-2-41 0,-5-2-62 0,7 1-69 0,2-1-108 0,-9-3-127 16,5 3-51-16,2-4-15 0,-7-1 11 0,0-4 21 0,0 0 34 0,0 0 36 0,0-4 47 15,0-6 48-15,-7-4 55 0,2-1 59 0,-4-9 70 0,-3 0 75 0</inkml:trace>
  <inkml:trace contextRef="#ctx0" brushRef="#br0" timeOffset="135192.21">23335 9482 0 0,'0'0'40'0,"0"0"44"0,0 0 30 0,0 0 28 0,0 0 26 0,0 0 26 0,0 0 23 0,7-6 24 0,-7 6 23 0,0 0 21 0,0 0 19 0,0 0-18 0,0 0-41 0,0-3-28 16,0 3-21-16,-7-6-16 0,7 6-11 0,0 0-13 0,0-4-11 0,0-1-10 0,0-1-8 16,-7 6-7-16,7-4-6 0,0-2-6 0,-5 6-3 0,5-4 0 0,0-1-1 15,0 5-1-15,-7-5-4 0,7 1-1 0,0-2-3 0,0 6-4 0,-8-4 0 16,8-1-4-16,0 5 0 0,0 0-4 0,0-6-1 0,0 3-5 0,0 3 0 0,0-7-4 15,0 7-3-15,0 0-4 0,0-3-5 0,0 3-4 0,0 0-7 0,0 0-4 16,0-6-6-16,0 6-6 0,0 0-8 0,0 0-5 0,0 0-9 0,0 0-6 16,0 0-9-16,0 0-8 0,0-5-11 0,0 5-6 0,0 0-7 0,0 0-4 15,8 0-1-15,-8 0-1 0,7 5 0 0,-7-5 2 0,5 6 0 0,2-3 5 0,0 4 1 16,-2-4 4-16,3 8 5 0,5-1 6 0,-7-1 7 0,6 6 6 0,-3 0 7 16,3-2 3-16,-6 8 0 0,8-6-2 0,-7 4-4 0,-2 2-1 0,1-3-2 0,2-3-2 15,-3 4-1-15,3 1-6 0,-8-1-3 0,5 0-4 0,-5 2-5 0,7-3-5 16,-7-3 0-16,0 6-2 0,7-8 1 0,-7 2 3 0,0-6 2 0,0 7 5 15,0-7 1-15,0 0 3 0,0 2 5 0,-7-7 6 0,7 8 6 0,0-9 9 16,0 3 8-16,0-6 6 0,0 4 8 0,0-4 4 0,0 0 5 0,-7 5 7 0,7-5 4 16,0 0 6-16,0 0 10 0,0 0 8 0,-5-5 9 0,5 5 8 0,-8-4 3 15,8 4 4-15,-5-6 4 0,5-3-2 0,-8 3-1 0,8 2-1 0,-6-7-3 0,6 2-1 16,0 0-5-16,-5-7-7 0,5 7-7 0,-7-6-10 0,7 2-10 16,0-2-9-16,0 0-9 0,0 0-7 0,0-4-7 0,0 4-9 0,0-5-4 0,0 6-4 15,0-6-5-15,7 5-3 0,-7 2-5 0,5-2-3 0,-5-1-4 0,6 2-1 16,-6 4-5-16,8 1-1 0,-8-3-4 0,5 3-1 0,-5 0-3 0,0 3-5 15,8 3-3-15,-8 3-11 0,5-6-13 0,-5 2-13 0,7 4-13 0,0 0-15 0,-2 0-17 16,3 0-15-16,-1 0-18 0,-2 4-26 0,3 2-29 0,3-3-48 0,-3 3-57 16,5-1-67-16,0 5-70 0,-8 0-40 0,9-5-19 0,-7 4 6 0,6 1 20 0,-6-1 29 15,0-4 30-15,-7 5 36 0,5-4 37 0,-5-6 44 0,0 0 47 0,0 0 57 0,0 0 62 16,0 0 66-16,-5-6 71 0</inkml:trace>
  <inkml:trace contextRef="#ctx0" brushRef="#br0" timeOffset="135716.77">23634 9585 5 0,'6'0'94'0,"-6"-6"56"0,8 6 43 0,-8 0 34 0,5 0 31 0,-5-3 32 0,7-3 31 0,-7 6 31 0,9-6 34 0,-9 6 29 0,0-3 29 16,0 3-18-16,0-6-48 0,5 3-56 0,-5 3-70 0,0 0-32 0,0 0-19 16,0 0-14-16,0 0-12 0,0 0-17 0,0 0-19 0,0 0-19 0,0 0-19 0,0 0-18 15,0 0-17-15,0 0-14 0,0 0-13 0,0 0-15 0,0 0-12 0,0 0-12 16,0 0-9-16,0 0-10 0,0 0-5 0,0 0-8 0,0 0-5 0,0 0-4 15,0 0-5-15,0 0-7 0,0 0-5 0,0 0 0 0,0 0 8 0,0 0 2 0,0 3 5 16,0-3 2-16,0 6 0 0,5-3 4 0,-5 3 1 0,8 0 4 16,-3-3 5-16,-5-3 5 0,14 6 6 15,-7-2 7-15,-1 1 7 0,1 1 0 0,7-6 0 0,-2 4-1 0,-6-4 1 0,7 6 4 0,0-6 2 0,1 0 6 0,-2 0 4 16,2 0 5-16,-1 0 5 0,0 0 8 0,0-6 5 0,-2 6 4 0,5-4 8 0,-5-2 7 16,-4 6 6-16,7-5 7 0,-7 1 8 0,4-2 9 0,-3 6 8 0,-8-3 6 15,5-3 1-15,3 6-1 0,-8-6-3 0,0 3-5 0,0-3-2 0,5 3-5 16,-5-4-6-16,0-2-8 0,-5 4-7 0,5-5-7 0,0 5-10 0,-8-4-9 15,8 2-10-15,0-2-9 0,-5 0-5 0,-3 3-4 0,2 3-5 0,1-7-3 16,-2 5-4-16,-2-1-1 0,4 2-2 0,-2-2-2 0,1 2-3 0,1-1-5 0,-4 5-6 16,2-5-5-16,2 5-5 0,-1 0-8 0,-1 0-8 0,1 0-12 0,-2 0-6 0,8 5-7 15,-12 0-3-15,6-1-3 0,0 2 0 0,-2-2 0 0,1 7 1 0,2-1 2 16,-3-1 3-16,2 0 4 0,1 0 0 0,-3 3 10 0,1-3 6 0,7 6 10 16,-6-6 6-16,0 1 6 0,6-1 3 0,-7 6 1 0,7-5 1 0,-5 1 0 15,5-1 3-15,0-1-2 0,0 0 2 0,0 1 1 0,0 0 3 0,0 0-1 0,0 0 2 16,0-1-1-16,5-3 3 0,-5 3-2 0,7 0 2 0,-7 1-3 0,6 1-2 15,0-2-5-15,1-3-2 0,1 3-6 0,-3 0-5 0,1-5-4 0,7 8-5 16,-6-3-8-16,7-3-7 0,-1-2-13 0,-8 1-19 0,16 4-8 0,-10-5-5 0,5 2-3 16,-5-6-2-16,10 5-7 0,-9-5-11 0,7 4-37 0,-6-4-49 0,6 0-55 31,1-4-59-31,-6 4-27 0,7-5-12 0,-10-1 11 0,10 2 19 0,-9-5 21 0,-1 4 18 0,10-5 20 0,-8 1 20 0,1-3 30 0,-2-1 33 0,2 4 48 0,-9-6 54 0</inkml:trace>
  <inkml:trace contextRef="#ctx0" brushRef="#br0" timeOffset="136018.7">24279 9521 0 0,'-5'-5'42'0,"5"5"95"0,0-4 50 0,-8-1 42 0,8 5 33 0,0-7 35 0,0 4 32 0,-5-3 32 0,5 2 27 0,0-1 25 0,0-1 19 0,0 3 1 0,0 3-11 0,0-6-73 15,0 2-106-15,0-1-48 0,0-1-23 0,0 2-14 0,0-2-8 0,0 6-12 16,-7-4-14-16,7-1-10 0,0 0-11 0,0 1-2 0,0 4 5 0,0-6-4 16,0 2 1-16,0 4-4 0,0 0-6 0,-9-5-9 0,9-1-9 0,0 6-8 15,0-3-7-15,-5 3-8 0,5-7-4 0,0 7-4 0,0 0-6 0,-6 0-7 0,6-3-10 16,0 3-7-16,0 0-9 0,0 0-9 0,-7-6-4 0,7 6-7 0,0 0-5 15,0 0-6-15,0 0-8 0,-6 0-6 0,6 0-5 0,0 0-6 0,0 0-2 16,-7 0-3-16,7 0 1 0,0 0-3 0,-6 0 3 0,6 0-1 0,0 0 1 0,0 0 4 16,-7 0 1-16,7 0 4 0,0 0 4 0,0 0 3 0,0 0 2 0,0 0 0 15,0 0 1-15,0 0-1 0,0 0-1 0,0 0-3 0,0 0-6 0,0 0-5 16,0 0-6-16,0 0-6 0,0 0-8 0,0 0-9 0,0 6-10 0,0-6-6 16,0 0-8-16,-6 0-9 0,6 0-6 0,0 3-9 0,0-3-6 0,0 0-12 0,0 7-12 15,-8-4-17-15,8 3-20 0,0-6-18 0,0 5-19 0,0-1-18 0,0 2-15 0,0-6-28 16,0 4-27-16,-5 1-3 0,5 4 9 0,0-3 18 0,0-2 22 0,-8 2 24 15,8 3 28-15,0-3 32 0,-5-3 34 0,5 3 31 0,0-1 34 0,-7-5 34 0,0 4 53 0</inkml:trace>
  <inkml:trace contextRef="#ctx0" brushRef="#br0" timeOffset="137242.93">23529 9491 14 0,'0'-4'76'0,"0"-1"31"0,0 5 23 0,0 0 27 0,8-6 27 0,-8 3 28 0,0 3 26 0,0-6 26 0,0 2 26 0,0-1 24 0,0-1 25 16,7 2-23-16,-7 4-55 0,0-6-22 0,0 2-2 0,0-1 0 0,0 0 2 0,0-5-7 16,-7 10-11-16,7-9-13 0,0 3-11 0,0 3-11 0,0-4-9 0,-8 4-15 15,8-3-11-15,0 1-19 0,-5 5-17 0,5-4-17 0,-6-2-18 0,6 6-19 16,-8-5-16-16,8 5-15 0,-5-4-13 0,-2 4-9 0,-1-5-10 0,3 5-7 0,-2 0-5 16,-5 0-7-16,4 5-3 0,3-5-2 0,-9 4-6 0,2-4 0 0,3 5-4 15,-2 1 0-15,4-2-4 0,2 7 3 0,-4-8-1 0,-3 7 1 0,6 1 2 16,-1-1-1-16,1 4 0 0,6-4 2 0,-8 5-1 0,3-2 0 0,5 2 1 15,-7 1 0-15,7-2 2 0,0 1 2 0,0 1 4 0,0-4 0 0,0 0 4 0,0 1 0 16,0-2 2-16,0-1 0 0,7-1 1 0,-7 6 3 0,5-6 3 0,-5 0 6 16,8 1 11-16,-2 1 7 0,-6-1 8 0,7-1 8 0,4-4 8 0,-4 5 6 15,2-1 8-15,-4 1 6 0,2 1 9 0,4-2 3 0,-2 0 6 0,3-5 2 0,-6 8 3 16,7-3-3-16,-5 1-3 0,4-1-7 0,-5-4-7 0,6 5-5 0,-6-1-7 16,-2-3-6-16,3 3-6 0,3-3-5 0,-3-2-6 0,-8 5-3 0,7-4-6 0,-1 1-4 15,-6-2-1-15,6 1-3 0,-6 1-2 0,0-2 3 0,7 2 1 0,-7-1 4 16,0-5 5-16,-7 4 2 0,7 1 4 0,0-1-1 15,-6 2 1-15,6-2-1 0,-6 1-4 0,-1 1-9 0,-1-3-10 0,-3 4-11 0,3 2-11 0,-4-4-13 16,-1-5-13-16,-1 4-11 0,-4 2-14 0,4-3-13 0,2-3-11 0,-8 6-12 0,8-6-9 16,-4 5-5-16,5-5-2 0,-2 0 0 15,5 0 2-15,-4 0 7 0,5 0 2 0,2 0 1 0,5 0 1 0,-7-5 2 0,7 5 4 0,0 0 2 0,-8-6 2 16,8 6 4-16,0 0 2 0,0-3 3 0,8-3 2 16,-8 2-3-16,0-5-9 0,7 4-20 0,-7-2-28 0,5-2-44 0,2 0-49 0,5-1-35 15,2 1-30-15,-1-2-4 0,-1 1 6 0,9-5 12 0,-1 6 15 0,-2-6 17 0,3 0 17 0,3 6 26 0,-4-6 27 16,-1 2 39-16,8-2 42 0</inkml:trace>
  <inkml:trace contextRef="#ctx0" brushRef="#br0" timeOffset="138149.87">23830 9619 0 0,'0'0'4'0,"-6"0"113"0,6 0 67 0,-6 0 46 0,-2-6 38 0,8 6 39 0,-7-3 38 0,2-7 37 0,5 4 36 0,-8-3 31 16,8 0 33-16,-6 3 29 0,1 0 33 0,5-3-72 0,0 6-130 0,-8-4-63 0,8 2-25 16,0 1-16-16,-7-1-9 0,7-1-17 0,0 2-19 0,0-1-21 0,0 5-16 15,0-4-19-15,0 4-17 0,0 0-16 0,0 0-20 0,0 0-20 0,0 0-21 0,0 0-21 16,0 0-17-16,0 0-17 0,0 0-9 0,0 0-11 0,0 0-9 0,0 0-6 15,0 0-4-15,0 0 1 0,0 0 3 0,0 4 2 0,0 1 1 0,0-1 3 16,7 7 2-16,-7-7 2 0,0 8 1 0,8-9-2 0,-8 6 1 0,5 3-3 0,1-3 1 16,-6 0-4-16,8 1-1 0,-3-1-4 15,-5-3 0-15,7 3-4 0,1 1-1 0,-2-5 3 0,7 4 1 0,-8-3 4 0,3-2 4 0,5 2 6 0,-2-1 8 16,5-1 7-16,-5-4 9 0,1 6 6 0,4-6 7 0,-5 0 4 0,10 0 4 0,-9-6 5 16,0 6 3-16,3-4 3 0,4-1 4 0,-6-1 7 0,0 2 8 0,-7-2 7 15,6-3 5-15,4 4 6 0,-11 1 7 0,1-6 4 0,-1-1 4 0,3 8 4 16,-8-7 3-16,0 4 0 0,8-3-2 0,-8 0 0 0,0-3-3 0,-8 3-5 15,8-1-7-15,0 1-9 0,-8-2-7 0,3-2-10 0,-1 1-9 0,1 3-8 16,-2 0-10-16,-7 3-6 0,7-3-7 0,-4 0-3 0,3 3-5 0,-5 2-5 0,-1-2-3 16,1 2-6-16,1 4-3 0,5-5-5 0,-5 5-5 0,-1 0-5 0,5 5-5 0,-3-5-3 15,4 4-2-15,-2 2-2 0,-3-2 0 0,6 2-3 0,1 3 1 0,-4-3-1 32,-3 3 2-32,6 0 1 0,-1 0 0 0,1 3 4 0,-2-3 3 0,3 1 4 15,-2 4 3-15,1-4 6 0,6-1 3 0,-6 3 5 0,6-3 1 0,-8 0 3 16,8 7 1-16,0-7-1 0,-7 0 1 0,7 1-1 0,0 0 2 0,0 0 0 0,0 0 3 15,7-1 1-15,-7-3 5 0,0 3 0 0,8 0-1 0,-8-3 4 0,0 3-3 16,6-3 2-16,0 3 1 0,1-3 5 0,-2 3 2 0,3-5 2 0,-2 1 3 16,1-1 0-16,-1 8 3 0,6-9 3 0,2 3-1 0,-1 0 1 0,1-6-1 0,-2 4 2 15,2 1 0-15,-1-5 0 0,6 4-3 0,-7-4-3 0,9 0-9 0,-10 0-8 16,10 0-8-16,-8 0-8 0,8-4-9 0,-5 4-8 0,5-5-6 0,-8 5-11 16,8-4-7-16,-2-2-6 0,-1 0-3 0,3 3-2 0,-8-3-5 0,6 0 2 0,-5 2 5 15,6-5 5-15,-9 4 7 0,2-5 10 0,0 1 6 0,1-2 9 0,-7 1 7 16,7 1 11-16,-2 0 12 0,-6-6 8 0,1 5 4 0,-1-5 9 0,2 0 11 0,-3 6 9 15,-5-6 10-15,5 0 9 0,-5 5 9 0,0-5 8 0,0 3 12 0,0 0 7 16,0-3 9-16,-5 6 5 0,5-7 3 0,-5 7 3 0,5 0 3 0,-8-6-1 16,8 11 1-16,-6-7-4 0,-1 1-3 0,7 1-4 0,-6 4-7 0,6 1-5 0,-7-2-8 15,7 2-11-15,0-1-9 0,-5 5-8 0,5-6-10 0,0 6-8 0,0 0-7 16,-9-3-11-16,9 3-9 0,0 0-10 0,-5 0-6 0,5 3-6 0,-7-3-6 16,7 0-5-16,-6 6 0 0,-2-1-2 0,2-1-2 0,-1 2 1 0,7-2-1 0,-5 6 0 15,-3-6-1-15,2 6 0 0,1 1 2 0,-3-1-1 0,3-1-2 0,-2 0-2 16,7 0 0-16,-9 3-4 0,9-3-2 0,-5 1-2 0,5-1-1 0,0 3-1 15,0-3-2-15,0 0 1 0,0 0 0 0,0 1 3 0,0 1 2 0,0-1 5 16,5-7 0-16,-5 8 3 0,0-1 1 0,9-6 4 0,-9 6 3 0,7-6 0 0,-2 6 3 16,3-4 4-16,-8-1 2 0,5 5 4 0,1-7 1 0,2 3 3 0,-3-1 1 15,2-1 4-15,-1 2 7 0,2-2 8 0,-2-4 9 0,1 5 12 0,7-5 13 0,-9 6 11 16,2-6 8-16,-1 0 7 0,1 0 10 0,-1-6 6 0,7 6 6 0,-8 0 8 16,3-5 4-16,-2 5 3 0,1-4 1 0,1-2-6 0,-3 2-8 0,1 4-11 15,2-5-11-15,-8 5-10 0,5-6-11 0,-5 6-9 0,0 0-11 0,8 0-8 0,-8 0-11 16,0 0-8-16,0 0-13 0,0 0-5 0,0 0-6 0,0 0 1 0,0 6 2 15,0-6-1-15,0 9 3 0,0-3-2 0,0-2 4 0,0 7-1 0,0-2 3 16,0 6 3-16,0-6 3 0,0 10 3 0,0-3 7 0,0-2 2 0,0 5-1 0,0 2 0 16,0-3-2-16,0 3-3 0,0-2 0 0,0 0 0 0,0 2-3 0,0-3 1 15,0 2-1-15,0 0-2 0,0-2-3 0,5-3-4 0,-5 0-3 0,0 0-7 16,8 0-3-16,-8 0-9 0,6-5-7 0,-6 4-17 0,0-4-19 0,5 4-10 0,2-3-9 16,-7-2-8-16,8 0-11 0,-8 0-14 0,6 2-17 0,-6-7-18 0,0 8-16 15,6-8-8-15,-6 1-9 0,0 1-9 0,7-3-10 0,-7-3-15 0,0 0-18 0,0 0-63 16,0 0-83-16,0 0-28 0,0-3-2 15,0-3 20-15,0 1 24 0,0-5 30 0,0 0 32 0,0-1 27 0,0 2 28 0,0-4 32 0,0-3 34 0,0 2 42 0,0-1 53 16</inkml:trace>
  <inkml:trace contextRef="#ctx0" brushRef="#br0" timeOffset="139069.57">24749 9579 6 0,'-9'-3'67'0,"4"-9"35"0,-1 9 28 0,-1-3 29 0,2 3 32 0,-4-4 29 0,4 2 31 0,-2 1 27 0,1-1 28 0,6-1 26 0,-5 2 24 15,-3 4-21-15,0-5-54 0,8 5-25 0,-5-4-14 0,5 4-8 0,-7-5-10 16,0-2-10-16,7 7-15 0,0-3-14 0,-5 3-11 0,5-6-12 0,0 2-8 0,0 4-6 15,-7-5-8-15,7 5-5 0,0-6-4 0,0 6-7 0,0-3-8 0,0-3-2 16,0 6-5-16,7-4-9 0,-7 4-6 0,0 0-5 0,0 0-10 0,0-5-7 16,0 5-12-16,0 0-9 0,0 0-13 15,0 0-9-15,5-6-7 0,-5 6-8 0,7 0-8 0,-7 0-5 0,7 0-6 0,-2 6-2 0,3-6-7 0,5 5-1 0,-7-1-1 16,6 5 0-16,-3-3 4 0,3 3 2 0,-1 0 6 0,5 7 2 0,-11-7-1 16,8 6 2-16,-7 0-2 0,2 6 1 0,-1-8-1 0,-2 8 1 0,1-7-2 0,2 5-1 31,-8 0-6-31,5-4-4 0,-5 5-6 0,0-1-6 0,0 2-5 0,0-8-5 15,0 8-3-15,0-6-3 0,0-2 1 0,0-4-2 0,0 6 0 0,0-3 0 16,0-9 0-16,0 7 6 0,0-5 9 0,0-1 9 0,0 1 9 0,0-5 12 16,-5 0 11-16,5 0 11 0,0 0 5 0,0 6 5 0,0-6 2 0,0 0 3 0,-8 0 2 15,2-6 1-15,6 6 0 0,-5-5 1 0,5 1 2 0,-7-1 1 0,7 1-1 16,-8-2-2-16,8-3-1 0,0 3-2 0,-6-3 1 0,6 3 1 0,0-7 3 0,-6 4-1 16,6-3 0-16,0 3-1 0,0-1 1 0,0-4-3 0,0-1-5 0,0 0-8 15,0 1-7-15,6 0-6 0,-6-1-2 0,0-1-7 0,6-2-4 0,2 3-7 16,-8 0-4-16,7 0-6 0,-2 2 1 0,1-2-5 0,2 6-1 0,-3-3-3 15,-5 3-2-15,8-1 0 0,-3 5-1 0,3 1-1 0,-2-1-2 0,-1-2-3 0,3 7 1 16,-1 0 1-16,-1 0-2 0,2 7 6 0,-3-2 1 0,8-1 1 16,-7 1 4-16,1 5 3 0,-1-1-1 0,1 6-2 0,0-6-11 0,5 6-9 0,-5 0-9 15,-1 4-15-15,2-4-10 0,-2 5-13 0,-6 0-16 0,7-5-11 0,-2 3-19 16,3-3-12-16,-2 6-13 0,-6-8-8 0,5 2-7 0,3 0-1 0,-3 0 4 16,-5-2 10-16,7-2 9 0,7-1 12 0,-8-4 12 0,1 3 10 0,-2-5 13 0,4 1 14 15,3-1 11-15,-6 1 1 0,7-5-9 0,-5 0 5 0,2 0 6 0,-1 0 11 16,3 0 13-16,-4 0 9 0,-3 0 11 0,2-5 10 0,0 1 7 0,-2-1 12 0,3 1 13 15,-8-2 12-15,8-3 14 0,-8-1 24 0,0 5 28 0,0-10 14 0,0 6 8 16,0-1 0-16,0-5 0 0,-8 5 2 0,8-4 0 0,0-1 3 0,-8 0 7 16,8 1 3-16,-5-6 4 0,5 5 4 0,-7 1 6 0,7 0 4 0,-7-1 4 0,7 6 6 15,-5-1 6-15,5-1 5 0,0 1 5 0,-8 1-7 0,8 3-6 0,0 3-16 16,0 3-17-16,0 0-24 0,0 0-22 0,0 0-26 0,0 0-25 16,0 0-17-16,0 0-16 0,0 0-12 0,0 0-13 0,8 3-7 0,-8 3-5 0,0 0-4 0,5-3 5 15,-5 7 3-15,7 1 10 0,-7-1 6 0,7-1 8 0,-2 6 7 0,3-1 8 16,-8 0 2-16,8-3 2 0,-3 2-1 0,1 2 0 0,-1-5-1 0,2 5-1 15,2 0 0-15,-4-6 0 0,2 0 0 0,-1 6 2 0,-1-3-1 0,-5-3 2 16,8 0 2-16,0 1 1 0,-3-1 1 0,1 3 0 0,2-9 1 0,-3 7 2 0,3-5 3 16,-1-1 2-16,-2 1 2 0,2 1 5 0,0-6 5 0,-2 0 9 0,3 0 10 15,-3 0 7-15,-5 0 5 0,8-6 3 0,-2 1 6 0,-1 1 3 0,3-5 1 16,-8 3 1-16,8-3 1 0,-3-1-2 0,-5-1-4 0,7-2-6 0,-7-2-6 0,6 6-13 16,-6-7-10-16,0 2-12 0,0-1-13 0,5-4-12 0,-5 4-11 0,0 0-8 15,0 0-13-15,0-4-14 0,0 4-9 0,0 6-7 0,0-6-11 0,0 5-15 0,-5-5-15 16,5 6-16-16,0 3-13 0,0-3-13 0,0 6-22 0,0-4-27 0,0 7-33 15,0 0-31-15,0 0-25 0,0 0-16 0,0 0-32 0,0 10-35 0,0-4-45 16,0-3-43-16,0 9-8 0,0-3 16 0,0 0 23 0,0 7 27 0,5-7 42 0,-5 0 42 16,0 1 47-16,9 0 46 0,-2 0 39 0,-7 0 38 0,5-1 44 0,1-3 60 0</inkml:trace>
  <inkml:trace contextRef="#ctx0" brushRef="#br0" timeOffset="139672.7">25575 9731 0 0,'8'0'3'0,"-8"-5"112"0,5 1 68 0,-5-2 50 0,0 1 44 0,0 1 42 0,0-6 38 0,0-1 41 0,0 2 36 0,0 0 40 15,0-1 36-15,0-5 36 0,0 10 31 0,0-5-73 0,0-5-136 0,0 12-71 0,0-7-34 0,0-1-26 0,0 1-22 0,0 7-21 16,0-3-21-16,0 0-21 0,0 3-25 0,0 3-19 0,0-6-24 0,0 6-21 16,0 0-17-16,0 0-20 0,0 0-14 0,0 0-15 0,0 0-11 0,0 0-11 15,0 0-13-15,0 0-6 0,0 0-5 0,0 0 0 0,-5 6 1 0,5-3 0 0,0 9 1 16,0-9 2-16,0 7 1 0,0 1-1 0,0 2-5 0,0 2-4 0,0 0-6 16,0 0-3-16,0 0-5 0,0 4-4 0,0-4-7 0,5 4-5 0,-5-4-4 15,0 3-6-15,0-3-1 0,0 1-2 0,8 2 2 0,-8-7 5 0,0 5 9 0,5-3 8 16,-5-4 10-16,5 2 13 0,-5-2 8 0,9 1 10 0,-9-4 8 0,5-1 8 15,-5-1 6-15,7 1 8 0,-7-5 10 0,0 0 9 0,0 4 15 0,0-4 13 16,0 0 18-16,0 0 5 0,0 0 5 0,0-4 5 0,8 4 2 0,-8-5 8 16,0 1 3-16,0-7 6 0,0 7 5 0,0-7 2 0,0 1-3 0,0 1-4 0,6 0-5 15,-6-6-15-15,0 0-12 0,0 0-6 0,0 2 1 0,0-2-4 0,0-6-4 16,6 8-6-16,-6-8-7 16,0 6-7-16,0-3-5 0,0 3-9 0,7-5-4 0,-7 6-4 0,0-1-5 0,5 0-2 0,-5 0-2 0,7 5-3 0,-7 1-3 0,0 0-5 15,0 3-6-15,0 3-1 0,7-4-7 0,-7 7-9 0,0 0-12 0,0 0-15 16,0 0-18-16,0 0-7 0,0 0-2 0,0 7 3 0,0-4-1 0,0 3-1 0,7 3-2 15,-7 0-2-15,0 1-2 0,6 5-2 0,-6 0-1 0,7 0 3 0,-7-1 6 16,5 6 12-16,-5-5 14 0,9-1 5 0,-4 5 2 0,-5-4-2 0,7 0 1 16,-1-2 3-16,-1 2 3 0,3-3 5 0,-8-3 8 0,8 0 8 15,-3 1 10-15,1-5 12 0,-6-1 16 0,8 2 14 0,-3 0 15 0,2-3 14 0,-7-3 17 0,0 0 16 16,0 0 14-16,8 0 13 0,-8 0 7 0,5 0 5 0,-5-3 7 0,7-3 2 16,-7 0 4-16,0 2-2 0,0-1-6 0,7-5-6 0,-7 1-11 0,0 0-10 15,0-3-17-15,0 3-15 0,0-1-14 0,0 1-11 0,0-6-10 0,0 0-7 0,0 6-6 16,0-6-6-16,0 0-4 0,0 0-7 0,5 1-3 0,-5 0-3 0,0-1-4 31,0 0-1-31,8 0-1 0,-8 2-3 0,0 1-1 0,5 0-1 0,-5 0 0 0,0 3-1 16,8-1-3-16,-8 1 0 0,6 4-4 0,-6-2-1 0,0 4-5 0,0 3-5 15,0 0-6-15,0 0-5 0,0 0-3 0,0 0 0 0,5 3 4 0,-5-3 1 16,0 7 1-16,7-2 5 0,2-1 2 0,-9 5 2 0,5 2 4 0,1-2 2 16,-6 7 9-16,7-7 5 0,-2 6 10 0,4-6 2 0,-9 7 4 0,7-2-1 0,-7 0 1 15,5-4-2-15,-5 4 0 0,6 1-2 0,-6-6-1 0,7 6-2 0,-7-5 0 16,0 5-8-16,6 0-15 0,-6-6-15 0,0 0-17 0,8 3-20 0,-8-3-18 15,0 6-24-15,5-6-23 0,-5 1-27 0,0-5-26 0,7 5-34 0,-7-1-35 0,6-3-52 16,-6 3-56-16,0-5-59 0,6 1-58 0,-6 1-9 0,7-2 11 0,1-4 25 16,-3 0 31-16,-5 0 35 0,8 0 38 0,3-4 40 0,-3-2 41 0,-1 1 45 0,-1 1 46 15,7-5 55-15,-8 0 63 0</inkml:trace>
  <inkml:trace contextRef="#ctx0" brushRef="#br0" timeOffset="140069.54">26272 9600 0 0,'0'0'31'0,"6"-6"149"0,-6 6 81 0,8-5 59 0,-8 1 48 0,0-2 40 0,0 3 37 0,6-9 35 0,-6 3 33 0,0-1 33 0,0 5 28 0,7-4 26 0,-7 3 25 0,0 2-115 16,0-1-197-16,5 5-100 0,-5-4-49 0,0 4-31 0,0-5-15 0,0 5-11 15,0-7-17-15,0 7-11 0,0-3-14 0,0 3-11 0,0 0-11 0,0 0-9 16,0 0-7-16,0 0-12 0,0 0-8 0,0 0-10 0,0 0-8 16,0 0-6-16,0 0-8 0,0 0-5 0,0 0-6 0,0 0-2 0,0 0 2 0,0 0-1 0,0 0 1 15,0 10-1-15,8-5 4 0,-8-5 3 0,6 4 1 0,1 5 5 0,-7-3 5 16,11-1 4-16,-4 4 4 0,7-2 5 0,-9 2 5 0,8-6-1 0,3 9 2 0,-5-9-1 15,10 7 1-15,-9 1 0 0,7-1 3 0,-6-7-1 0,1 8 3 0,7-7 0 16,-10 6 0-16,10-5 0 0,-9 4 0 0,-1-3-1 0,-3 4 0 0,5-5-1 16,-6-1 1-16,-7-4 1 0,6 6 0 0,-6-3-1 0,0-3 0 0,0 0 2 15,0 6 4-15,0-1 5 0,-6-1 2 0,6 2 3 0,-7-2 2 0,-6 1 0 0,5 1 1 16,-3-2 1-16,4 7-2 0,-7-7 0 0,2 1-1 0,1 4-1 0,-10-5-1 16,7 8-5-16,1-9-10 0,1 9-8 0,5-8-12 0,-5 5-12 0,-1 0-12 0,5-3-13 15,-3 3-9-15,3 3-10 0,0-3-11 0,3-5-10 0,-8 5-10 0,8 2-13 16,-4-7-12-16,9 7-14 0,-7-7-15 0,2 2-15 0,-1 3-16 0,-1-4-11 15,7-1-11-15,-6 6-34 0,6-5-40 0,-8 1-50 0,8-3-55 0,-5 4-36 16,5-2-26-16,0-5 4 0,0 0 15 0,-7 9 26 0,7-9 30 0,0 0 33 0,0 4 38 0,0-4 35 16,0 0 39-16,0 0 48 0,0 0 55 0,0 0 56 0,0 0 68 0</inkml:trace>
  <inkml:trace contextRef="#ctx0" brushRef="#br0" timeOffset="140355.25">26272 9990 0 0,'0'0'48'0,"0"0"95"0,0 0 53 0,0 0 46 0,0 0 41 0,0 0 40 0,0 0 40 15,0-6 38-15,0 6 38 0,0-4 33 0,0 4 37 0,0 0 6 0,0-5-4 16,0 5-66-16,0 0-100 0,0-6-54 0,0 6-25 0,0 0-22 0,0 0-20 16,0 0-23-16,0 0-22 0,0 0-23 0,0 0-21 0,0 0-18 0,0 0-18 0,0 0-21 15,0 0-17-15,0 0-18 0,0 0-17 0,0 0-12 0,0 0-12 0,0 0-11 16,0 0-8-16,0 0-4 0,0 0-3 0,0 0-2 0,6 0 5 0,-6 0-1 15,8 0 6-15,-2 0 2 0,1 0 3 0,-2 6 4 0,9-6 4 0,-1 5-2 0,-1-5 0 16,2 4-11-16,4-4-12 0,3 0-22 0,-2 6-19 0,8-6-28 0,-7 0-33 16,4 6-42-16,-3-6-45 15,6 0-113-15,-9 4-138 0,8-4-75 0,-7 0-38 0,7 0-7 0,-5 0 12 0,-2-4 27 0,1-2 34 0,-1 6 40 0,2-10 44 0,-8-1 47 16,-3 2 50-16,6 0 58 0,-5-7 64 16,-3 2 95-16,5-5 105 0</inkml:trace>
  <inkml:trace contextRef="#ctx0" brushRef="#br0" timeOffset="141420.57">27002 9835 16 0,'0'-6'96'0,"0"0"43"0,0 2 36 0,0-1 32 0,-5-1 29 0,5 6 29 0,0 0 25 0,0 0 27 0,0 0 28 0,0-9 28 0,0 5 29 16,0 4-26-16,0 0-58 0,0-5-47 0,0 5-44 0,5-10-26 0,-5 10-14 15,0-6-12-15,0-3-8 0,0 3-5 0,0 2-4 0,0-1-6 0,0 1-8 0,0-5-6 16,0 3-11-16,6 1-11 0,-6 1-10 0,0-7-7 15,0 7-1-15,7-2-2 0,-7 2-4 0,5-1-7 0,-5-1-9 0,0 3-7 0,9-3-7 0,-4 2-11 16,2-1-9-16,-1-1-11 16,1 2-9-16,-1-2-8 0,2 2-7 0,2 4-3 0,-1-5-4 0,3 5-4 0,-4 0-4 0,4 0-6 0,0 0-3 0,3 0-2 0,-3 5-5 15,0-1 2-15,-4 6 0 0,5-4 0 0,-2 3 1 0,5 0-2 0,-11 6 1 0,8-5-5 16,-7 10-10-16,2-5-5 16,-1-2-6-16,-2 8-3 0,1-2-2 0,-6 1-6 0,8-1-6 0,-8 0-4 0,0 1-6 0,-8 1-3 0,8-8 0 0,0 2 3 15,-6 6 4-15,6-12 9 0,-5 4 10 0,-2-2 9 0,-1-1 10 0,2-4 6 0,6 3 9 16,-7-5 8-16,1 1 9 0,1-5 7 0,-3 4 9 0,0-4 5 0,3 0 5 15,-1 0 0 1,-1 0 2-16,-7 0 2 0,7-4 0 0,2 4 3 0,-7-5 4 0,5 1 5 0,-1-1 9 0,-4-5 6 0,5 4 11 0,2-3 8 0,-10 3 8 16,10-3 6-16,5 0 4 0,-9 0 4 0,4-1 1 0,0-5 0 0,5 5 0 0,0-4-6 15,0 4-8-15,0-5-7 0,0-5-11 0,5 7-14 0,-5-3-10 0,5-4-12 16,4 1-9-16,-4 4-8 16,2-4-9-16,1-1-8 0,-3 5-9 0,2-4-7 0,5 4-4 0,-4 0-6 0,5 1-7 0,-2 0-13 0,-4 4-14 0,7-1-17 15,-1 2-19-15,0-1-17 0,0 5-19 0,6 1-22 0,-4 4-24 0,4 0-28 0,-6 0-30 16,6 4-61-16,1 1-73 0,-7 1-68 0,6 4-59 0,0-1-11 0,2 0 10 0,-9 1 24 15,8-5 32-15,-8 4 31 0,7 1 36 0,-4-4 38 0,-3-1 42 0,-5-5 46 16,-2 0 51-16,8 0 64 0,-5-5 75 0</inkml:trace>
  <inkml:trace contextRef="#ctx0" brushRef="#br0" timeOffset="142086.59">27647 9731 0 0,'-8'10'28'0,"2"-5"144"0,-1-5 77 0,2 0 53 0,-2 0 41 0,0 0 32 0,7-5 31 16,-5-5 30-16,5 1 25 0,-8-2 24 0,8 1 23 0,0 6 24 0,0-1 23 15,0 5-111-15,0-6-193 0,0 6-92 0,0-3-39 0,0 3-20 0,0-6-6 16,0 6-8-16,0 0-7 0,0 0-10 0,0 0-11 0,0-4-6 0,0 4-12 16,0 0-10-16,0 0-13 0,0 0-12 0,0 0-8 0,0 0-11 0,0 0-12 0,0 0-10 15,0 0-10-15,0 0-8 0,-7 0-2 0,7 0-2 0,0 0 4 0,0 4 1 16,0-4 4-16,0 6 2 0,0-3 1 0,7 3 4 0,-7-6 3 0,0 5 5 16,0-1 7-16,8 2 4 0,-8-2 6 0,5 1 4 0,2 1 4 0,0-2 1 15,-2-4 2-15,2 5 2 0,-1-5 1 0,2 6 4 0,5-6 3 0,-8 0 2 0,9 0 1 16,-1 0 3-16,0-6-1 0,0 6 3 0,0-5 0 0,1 1 7 0,-2-2 7 15,-6 1 8-15,7 1 11 0,-5-2 7 0,-3 2 6 0,3-1 6 0,-2-1 4 16,-1 3 5-16,-5-3 1 0,0 2 3 0,0-1 2 0,0-5 0 0,0 4 0 0,0-3-8 16,0 0-5-16,-5 3-12 0,5-3-12 0,-6 0-11 0,-2-1-7 0,3-1-10 15,-3 1-7-15,3 7-4 0,-9-9-7 0,9 9-5 0,-10-6-5 0,2 2-4 0,2 7-5 16,3-5-1-16,-5 1-3 0,0 4-1 0,-1 0-5 0,2 0-2 0,-2 4-4 16,8 1-3-16,-6 2-4 0,-2-4-3 0,9 6-1 0,-10-3-1 0,10 3-1 15,-4 1 2-15,4 5 0 0,0-6 0 0,-3 2 1 0,3 3 2 0,-3-4 1 16,8 4 2-16,-6 1 4 0,6-6 4 0,0 6 3 0,0-5 5 0,-7 5 1 0,7-4 2 15,7 2 1-15,-7 2-1 0,0-6-2 0,6 7 1 0,-6-2-2 0,8 1 0 16,-3 1-2-16,3-3 2 0,-3-4 2 0,0 6 0 0,9-4 0 0,-7 4 0 16,6-6 0-16,1 1-3 0,-2-1 1 0,2 0-3 0,4 3 1 0,-4-8-2 15,4 5-1-15,3-3-2 0,-2-3-3 0,1-3-5 0,-1 6-6 16,2-6-7-16,5 5-8 0,-7-5-3 0,2 0 3 0,-3-5 6 0,1 5 4 0,0 0 7 0,1-6 3 16,-1 3 9-16,-4-3 6 0,4 2 11 0,-6-1 12 0,0-4 15 0,-2-1 15 0,5-1 19 15,-4 1 17-15,-6 1 14 0,-1-6 12 0,11 5 8 0,-11-5 9 0,-5 1 7 16,8 1 6-16,-3-3 9 0,-5 1 6 0,6 1 9 0,-6-2 1 0,0 1 2 15,0 2 0-15,0-2-4 0,0 0-7 0,0 6-7 0,0-6-7 0,-6 6-8 0,6-1-9 16,-5-1-7-16,5 1-12 0,-8 1-11 0,3 4-12 0,5-5-14 0,-7 6-13 16,-2-1-14-16,4-1-13 0,5 6-10 0,-6-3-10 0,-1 3-6 0,2 0-6 15,-3 0-5-15,0 0-3 0,3 3-2 0,-8-3 0 0,7 11-2 0,-2-7 0 0,-4 2 0 16,5 3 3-16,2 0 1 0,-10 1 4 0,10 1 2 0,-9-1 3 0,9 4 1 16,-3 0 1-16,1-3 2 0,1 4 2 0,0-2-2 0,-1 2 2 0,2 0-1 15,-4 0 2-15,4-2-2 0,5 2 2 0,-7 0-4 0,7 0 2 0,0 0 0 16,0 0 2-16,0 0-3 0,0-6 2 0,7 5-3 0,-7 0-6 0,5-2-1 0,4-3-6 15,-9 4-5-15,5-2-6 0,8-1-4 0,-7 0-9 0,9-1-6 0,-10 0-13 16,9-3-10-16,-1 3-16 0,-1-4-15 0,2 2-20 16,-1-4-16-16,0 3-18 0,6-1-46 0,-6-1-59 0,5-4-72 0,-2 0-79 0,2 0-27 0,1-4 0 0,-5 4 12 15,6-5 24-15,-1-1 25 0,-6 3 30 0,0-4 34 0,5-2 35 0,-4-2 39 0,-1 2 41 16,1 0 57-16,6-7 65 0</inkml:trace>
  <inkml:trace contextRef="#ctx0" brushRef="#br0" timeOffset="142481.61">28363 9790 80 0,'-5'0'148'0,"5"0"39"0,-8 5 27 0,8-5 26 0,0 0 26 0,0 0 28 0,0-5 32 0,0 5 32 0,0 0 36 0,0 0 34 0,0 0 34 0,0 0-48 15,0 0-99-15,0 0-47 0,0 0-20 0,0 0-2 0,0-4 6 0,0 4 3 16,0 0-1-16,0 0-7 0,0-6-10 0,0 6-19 0,0-6-18 0,0 6-21 0,0 0-19 16,0 0-17-16,0-3-23 0,0 3-14 0,0 0-17 0,8-6-14 0,-8 6-18 15,0 0-15-15,0 0-16 0,0-6-12 0,0 6-14 0,0 0-11 0,0 0-5 0,0 0-11 16,0 0-4-16,0 0-3 0,0 6 0 0,0 0 0 0,5 3 1 0,-5-3 0 15,6 3 5-15,-6 0 4 0,7 6 4 0,-7-5-1 0,6 9-1 0,2-5-4 16,-8 7-5-16,5-6-7 0,-5 4-6 0,7-1-9 0,-7 3-7 0,6-8-6 16,-6 8-6-16,6-6-3 0,-6-2-1 0,0 2 0 0,7-3-1 0,-7 2 6 0,8-6 6 15,-8 3 8-15,5-2 13 0,1-3 9 0,-6 4 13 0,8-5 10 0,-3-1 13 16,-5 1 15-16,7-5 16 0,1 4 13 16,-8-4 11-16,6 0 10 0,0 0 7 0,1 0 7 0,-2-4 7 0,3 4 5 0,-2-5 3 0,1 1 2 0,-1-1 2 15,-1-1-1 1,2-4 0-16,2 5-7 0,-4-4-10 0,2 3-11 0,-1-2-6 0,-1-3-11 0,-5 1-4 0,9-4-6 0,-2 4-5 0,-2-4-5 0,1 4-3 0,-6-5-6 15,8 0-3-15,-3 2-6 0,-5 1-6 0,8-2-9 0,-8 4-8 0,7-3-8 16,-7 2-8 0,0 7-8-16,0-7-10 0,0 7-16 0,0-2-16 0,0 6-23 0,0 0-29 0,0 0-29 0,0-5-34 0,0 5-30 0,0 0-27 0,0 5-19 15,-7 1-14-15,7-2-30 0,0 1-37 0,0 1-58 0,-8 4-63 0,8-1-37 0,0 6-23 16,-5-6 14-16,5 7 30 0,0-7 39 0,0 6 44 0,0-6 43 0,5 6 41 0,-5-5 38 16,8-1 35-16,-8 0 48 0,7 2 51 0,-2-7 62 0,2 8 74 0</inkml:trace>
  <inkml:trace contextRef="#ctx0" brushRef="#br0" timeOffset="142765.87">29059 10179 102 0,'-12'6'182'0,"5"-6"50"0,-6 0 40 0,5 0 32 0,3 0 32 0,-1-6 29 0,6 3 29 0,6 3 27 0,-6 0 26 0,-6-6 22 0,6 2 26 0,0 4-73 0,0-5-127 0,0 5-74 16,0-4-52-16,0 4-24 0,-7 0-8 0,7-5-9 0,0 5-8 0,0 0-11 0,0 0-10 15,-6-7-7-15,6 7-7 0,0 0-6 0,0-4-5 0,0 4-3 0,-8 0-5 16,8 0-4-16,0 0-2 0,0 0-3 0,0 0-1 0,-5-5-2 0,5 5 2 16,0 0-3-16,0 0 2 0,0 0-2 0,0 0-4 0,0 0-3 0,0 0-4 15,5-5-9-15,-5 5-6 0,0 0-10 0,0-4-10 0,0 4-11 0,8-6-6 0,-2 6-5 16,-6-4-9-16,13 4-7 0,-8 0-11 0,3-5-13 0,5 1-12 0,0 4-16 16,8-5-17-16,-10 5-17 0,10-6-18 0,-9 6-23 0,7-4-24 0,2 4-43 15,-3-6-51-15,2 6-94 0,1-5-113 0,-3 1-42 0,3-1-10 0,-9-1 14 0,8-2 24 16,-8 3 31-16,2-4 32 0,-1-7 39 0,0 5 40 0,-7-2 45 0,6-2 49 15,-3-6 57-15,-9 3 64 0</inkml:trace>
  <inkml:trace contextRef="#ctx0" brushRef="#br0" timeOffset="143203.79">29319 9686 0 0,'-5'0'14'0,"-1"0"134"0,-2-3 82 0,3 3 56 16,-2-6 42-16,7 6 40 0,0-4 36 0,0-1 38 0,7-1 34 0,-2 2 35 0,-5-2 30 16,8 2 30-16,-8-1 28 0,0 5-95 0,0 0-165 0,0-5-93 0,0 5-54 15,0 0-26-15,0 0-10 0,6-4-12 0,-6-2-13 0,0 6-13 0,0 0-18 0,0 0-12 16,0 0-14-16,0-4-11 0,0 4-10 0,0 0-11 0,0 0-10 0,0 0-12 15,0 0-7-15,0 0-10 0,0 0-6 0,0 0-8 0,0 0-2 0,0 4-4 16,0 2-1-16,0-2-3 0,0 6 0 0,0 0-1 0,0 0 0 0,0-1-1 0,0 11 2 16,0-6-4-16,0 6-8 0,0-1-9 0,-6 5-8 0,6-3-14 0,0 3-11 15,0 1-9-15,0-7-9 0,-8 7-5 0,8-5-8 0,0-1-5 0,0 2-6 16,0-2-5-16,0-1-3 0,0-2 3 0,0-2 8 0,0 1 12 0,0-6 10 16,0 7 12-16,0-7 6 0,8 1 8 0,-8-5 3 0,0 4 8 0,0-3 7 0,0-6 13 15,0 0 12-15,0 4 20 0,0-4 16 0,0 0 11 0,0 0 7 0,0 0 4 16,0 0 5-16,0 0 6 0,0-4 11 0,6-2 5 0,-6 1 10 0,0 1 1 15,0-1 5-15,0-5-5 0,0 1-4 0,0 3-8 0,0-4-8 0,0-4-2 0,0 4-1 16,0 1-2-16,0 0-1 0,5-7-10 0,-5 2-9 0,8 4-6 16,-8-4-7-16,8-2-5 0,-3 1-6 0,1 2-8 0,1-2-6 0,-2 4-6 0,4-4-9 15,-4 6-6-15,8-1-9 0,-8 1-3 0,11 3 0 0,-11 2 0 0,8-1 3 0,-7 5 5 16,9 0 4-16,-4 0 3 0,-3 5 5 0,5-1 5 0,0 8 10 0,0-3 4 16,-7 0 8-16,7 6 3 0,0-6 5 0,0 7 4 0,0-2 0 0,-5 5 4 15,3-3-2-15,-3 2 1 0,-3-3-1 0,2 6-2 0,-1-8-5 0,-6 7-9 0,0-4-8 16,0-2-9-16,0 0-7 0,-6 0-6 0,-1 2-5 0,7-2-6 0,-5-4-8 15,-9-1-6-15,9 0-8 0,-3-2-11 0,1 2-10 0,-7-4-14 0,9-1-10 16,-8 2-14-16,7-3-18 0,-1-3-28 0,1 6-34 0,-1-6-46 0,-7 0-49 0,9 0-47 16,-3 0-49-16,3 0-18 0,5 0-6 0,-8 0 12 0,2-6 17 0,6 6 26 15,-5-3 28-15,5 3 34 0,0-6 38 0,0 6 43 0,0-9 45 0,5 5 51 0,-5-1 52 0</inkml:trace>
  <inkml:trace contextRef="#ctx0" brushRef="#br0" timeOffset="144196.64">29685 10000 66 0,'6'-10'142'0,"6"4"46"0,-3-3 34 15,-2 0 35-15,4-6 33 0,-5 6 34 0,1-7 38 0,1 1 37 0,-3 6 34 0,-5-6 33 0,7 0 33 0,-7 5-48 0,7 1-89 0,-7 0-52 0,0 0-30 16,0-3-13-16,0 3-9 0,0 3-12 0,0-3-10 0,0 5-20 0,0-5-21 0,0 3-19 16,-7 0-24-16,7 3-17 0,0 3-18 0,0 0-20 0,0-6-23 0,0 6-22 15,0-6-18-15,0 6-17 0,-7 0-14 0,7 0-9 0,-5 0-8 0,5 6-6 16,-8 0-3-16,1-3-5 0,1 3 0 0,0 4-2 0,1-1-1 16,-11 0-2-16,11 2 0 0,-8 5-3 0,8-7-6 0,-11 4-3 0,11 2-5 0,-8 0-8 0,7 0-6 15,-2 0-9-15,-4 0-8 0,6 0-8 0,-2-2-7 0,2-4-6 0,-1 6-6 16,2-3-4-16,-3-3-6 0,8 0-1 0,-6 1-1 0,6-1 0 0,-5-4 1 0,5 5 3 15,0-4 7-15,0-1 8 0,0-1 11 0,0 0 10 0,5 2 12 0,-5-6 12 16,6 5 12-16,-6-5 14 0,8 4 18 0,-3-4 16 0,2 0 11 0,-1 0 15 16,8 0 12-16,-7 0 13 0,6 0 9 0,0-4 8 0,-2 4 6 0,5-5 4 15,-5 5 5-15,1-6 3 0,4 2 2 0,-5-5 2 0,-5 3-2 0,9 3-2 0,-3-9-3 16,-5 3 0-16,5-1 0 0,-4 1-5 0,-3 0-2 0,2-7-8 0,0 2-4 16,-2 4-6-16,3-4-7 0,-8-2-7 0,8 1-6 0,-8 2-7 0,0 2-3 0,5 1-6 15,-5 1-4-15,0-2-6 0,0 7-11 0,0-1-11 0,0 5-11 0,-5-4-10 16,5 4-8-16,0 0-6 0,0 4-3 0,0 1-3 0,-8-1 1 0,8 7-2 15,-8-2-1-15,8 1-2 0,-5 1-1 0,5 2 4 0,-7 2 2 0,7 1 10 0,-7 2 8 16,7-3 6-16,-5 0 4 16,5 0 2-16,0-2-1 0,0 7 0 0,0-4 0 0,5-7 0 0,-5 6 3 0,0-6 1 0,7 7 2 0,0-7 6 0,-7-4 9 0,5 5 10 15,3-1 11-15,0-4 11 0,3-1 10 0,-4 3 8 0,-2-7 8 0,9 5 8 16,-7-5 8-16,4 0 5 0,-3 0 8 0,5 0 3 0,1 0 5 0,-9-5 2 16,10-2-1-16,-10 3-4 0,9-1-7 0,-9 0-6 0,3-5-4 0,5 6-4 31,-7-5-3-31,1-2-6 0,-1 1-6 0,1-4-5 0,-7 0-9 0,6 3-5 15,1-4-8-15,-7-4-6 0,6 5-5 0,-6-6-5 0,5 0-6 0,-5 2-2 0,9-3-4 16,-9-2-3-16,0-3-5 0,7 7-2 0,-7-5-4 0,0 3-3 0,0 3 2 16,5-1-4-16,-5-2-1 0,0 8-1 0,0-2-2 0,8 4-1 0,-8 1-5 15,0 6-2-15,0-1-3 0,0-1-7 0,0 6-7 0,0 0-9 0,0 0-11 0,0 0-4 16,0 0 0-16,0 0 1 0,0 6 0 0,0 3 3 0,-8 1 1 0,8 1 1 16,0 4 2-16,0-2 2 0,0 2 7 0,0 6 5 0,0 1 9 0,0-1 10 15,0 3 16-15,0-5 4 0,8 7 3 0,-8-3 0 0,0-2 1 0,5 3-1 0,-5-6 2 16,6 3 2-16,2-2 0 0,-8 2 2 0,5-3 1 0,-5-3 1 0,7 4-1 15,-7-4 1-15,6-6 2 0,-6 6 0 0,0 1 2 0,8-7 2 0,-8 0-1 0,-8 0 2 16,8-3-1-16,0 3-3 0,-6-3-1 0,6 4-4 0,-7-5-6 0,7 1-4 16,-5-3-7-16,5 1-6 0,-8-4-1 0,2 6-5 0,1-6-5 0,-3 0-2 15,3 0-5-15,5 0-2 0,-7 0-2 0,-2 0 0 0,4-6 1 0,-1 2 0 0,-1 1 6 16,1 3 3-16,-1-6 5 0,7-3 4 0,-6 3-1 0,6 0 3 0,-7-3 0 16,7 3 5-16,0-3 1 0,-6 5 6 0,6-5 3 0,0-3 3 0,0 3 7 15,0 4 0-15,6-5-1 0,-6 1-1 0,7 0 1 0,-7-1 1 0,6-1 1 0,-6 2 3 16,7-1 3-16,-1 1 1 0,1-7 1 0,-1 7-4 0,8-2-3 0,-7 7-3 15,-2-5 1-15,8 0-1 0,-7 3 5 0,7-4 2 0,0 5 4 0,1-4 8 16,-2 3 5-16,2 2 6 0,-1-1 4 0,0 1 4 0,0 4 7 0,6-5 8 0,-6 5 4 16,0-7 8-16,0 7 6 0,0-3 5 0,1 3 4 0,-2-6 5 0,-4 6 2 15,-2-5 2-15,7 5 0 0,-8-4-3 0,-5 4 0 0,7-6-4 0,2 2-2 16,-9 4-5-16,5-5-6 0,-5 1-5 0,0-1-8 0,0-5-4 0,6 4-9 16,-6 1-3-16,0-5-8 0,0 1-8 0,0 4-6 0,-6-5-4 0,6 7-7 15,0-9-3-15,0 8-6 0,0-7-2 0,-5 7-5 0,5-1-5 0,-9 1-6 0,9-1-5 16,-7 5-8-16,7 0-5 0,-5 0-5 0,-2 0 0 0,1 0-4 0,6 5-1 15,-6-1 0-15,-9 1-1 0,10 5 0 0,-1-1 1 0,-7 3 3 0,5 1 3 16,-5 1 4-16,7 1 7 0,-7 1 4 0,6-2 4 0,-7 0 2 0,9 0 1 16,0 2 2-16,-9-1 2 0,7-1-1 0,-1-4 2 0,3 5 2 0,0-2-2 0,5-2-1 15,-9 5 2-15,9-7 0 0,0 4-1 0,-5-2 1 0,5 4 2 0,0-5 1 16,5-1 2-16,-5 0 2 0,0 6 2 0,9-6 4 0,-4-2 5 0,0 2 2 16,3 0 3-16,-1 0 6 0,-1-3 1 0,2 3 5 0,2-3 3 0,-2 4 4 0,5-5 2 15,-7 1 5-15,7-3-2 0,0-3 1 0,-5 4-2 0,5 2-2 0,-7-6-1 16,6 0-4-16,-4 5 0 0,4-5-5 0,-5 0-1 0,-2 0-8 0,-5 0-10 15,7 0-18-15,-7 0-21 0,0 0-24 0,9-5-35 0,-9 5-43 0,0 0-46 0,-9-6-51 16,9 2-68-16,0 1-80 0,-7-3-96 0,2 1-106 0,-2 1-37 0,1-2-4 0,0 0 15 16,-2-3 29-16,-4 3 37 0,6 3 44 0,-7-7 51 0,0 5 60 0,-1-4 60 0,1-2 62 15,0 1 72-15,0 0 75 0</inkml:trace>
  <inkml:trace contextRef="#ctx0" brushRef="#br0" timeOffset="204561.7">22801 16751 58 0,'-7'4'129'0,"7"-4"41"0,0 6 32 0,0-6 27 0,-5 4 27 0,-2-4 25 0,7 0 24 0,0 0 25 0,0 0 22 15,0-4 21-15,0 4 25 0,-9 0-55 0,9 0-95 0,0-6-54 0,0 6-29 16,0 0-15-16,0-4-7 0,0 4-8 0,0 0-7 0,0-5-5 0,0 5-8 0,0 0-7 16,0 0-8-16,0-6-8 0,0 6-7 0,0 0-7 0,0-4-8 0,0 4-6 15,0 0-7-15,0 0-7 0,9-6-7 0,-9 6-8 0,0-5-4 0,7 5-6 0,-7-4-1 16,5 4-5-16,2-5 0 0,0 1-1 0,-2-2 2 0,10 3-1 0,-10 3 2 16,9-6 3-16,4-3 4 0,1 3 5 0,2 0 6 0,-3-3 4 0,9 3 3 0,-1-1 1 15,8 1 0-15,-10-3 1 0,16-3-1 0,0 3 1 0,-1 4-1 16,5-5 1-16,4 1 0 0,-4 0-2 0,9 3-3 0,-9-4-5 0,9 5-5 0,-2-5-3 15,3 7-3-15,-3-3-1 0,7 2-2 0,-5-1-2 0,-1-1 0 0,0 3-2 16,1-4-3-16,-3 2-2 0,3 5-3 0,0-4-1 0,-9 4-1 0,4-5-4 0,-4 5 1 16,-4-6-3-16,-1 6-1 0,-7 0-2 0,0-4 0 0,-5 4-2 0,-1 0-3 15,0 0 0-15,-8 0-2 0,-4 0 1 0,6 0 0 0,-14 4 3 0,7-4 4 0,-13 0 6 16,8 0 4-16,-3 0 7 0,-5 0 2 0,0 0 5 0,0 0 2 0,0 0 1 16,0 0 1-16,0 0 1 15,0 0 1-15,-5 6-1 0,5-6-1 0,0 0-6 0,0 5-4 0,0-5-11 0,-8 0-16 0,8 4-15 0,-5-4-16 0,-3 0-16 16,8 5-17-16,-6 2-14 15,-7-7-15-15,6 3-14 0,1 3-14 0,-7-1-19 0,0 5-23 0,0-7-23 0,0 3-29 0,-1-2-41 0,2 7-46 0,-2-7-79 0,-4 2-88 32,4-1-28-32,-4-1 1 0,-3 5 14 0,2-9 26 0,-7 6 27 0,5-2 31 0,-3-4 37 15,-3 0 38-15,-1-4 43 0,-4-2 45 0,1 2 59 0,-9-5 63 0</inkml:trace>
  <inkml:trace contextRef="#ctx0" brushRef="#br0" timeOffset="205019.93">22865 16462 15 0,'14'0'124'0,"-1"-5"71"0,-5 5 52 0,5-6 39 0,-8 6 39 0,0-3 32 0,4-3 32 0,-4 2 28 0,2-5 23 0,-1 3 23 0,-6 0 24 0,7 2-27 0,-7-1-52 0,7 0-81 0,-7 5-92 0,0-4-45 0,7-2-22 0,-7 6-12 0,0 0-8 0,0 0-10 0,0-4-7 0,0 4-5 0,0 0-4 0,0 0-4 0,0 0-2 0,0 0-8 0,0 0-7 0,0 0-9 0,0 0-9 0,0 0-7 0,0 0-10 0,0 0-4 0,0 0-8 0,0 0-3 0,0 0-4 0,0 4-4 0,0-4-4 0,-7 0-1 0,7 0-5 0,0 0-5 0,-7 6-5 0,7-6-13 0,-7 0-8 0,1 4-11 0,-1-4-13 0,-7 5-5 0,9 0-8 0,-8-1-5 15,-8 2-5-15,10 0-4 0,-10 3 0 0,2 1-1 0,-6-1-2 0,-1 0 3 16,6 7 3-16,-8-2 8 0,4 1 2 0,-2-6 10 0,0 7 5 0,7 2 5 15,-8-3 4-15,7 1 5 0,1-7-1 0,-2 6 2 0,3-1-3 0,4-4-1 16,2 5-1-16,-2-5-6 0,9-1-6 0,-3 0-6 0,3-3-3 0,5 0-4 0,0 3 0 16,-7-3-1-16,14-3 2 0,-7 3 3 0,0-2 2 0,5 1 6 0,3-5 8 15,-3 4 9-15,3 1 15 0,-2 1 12 0,6-2 13 0,2 2 13 0,-1-6 9 16,0 5 9-16,6-5 5 0,-6 4 5 0,7-4 1 0,-1 0-1 0,2 0 1 16,5 0-3-16,-7 0-7 0,7 0-7 0,-8 0-14 0,9 6-7 0,-6-6-8 0,3 0-10 15,-4 4-7-15,7-4-19 0,-3 5-18 0,-3-1-30 0,6 1-36 0,-9 1-50 16,3 3-61-16,-3-3-91 0,8 4-105 0,-7-1-93 0,-6 0-83 0,3 6-32 0,2-6-4 15,-12 3 11-15,1-3 22 0,-1 0 33 0,-6-5 41 0,0-4 47 0,0 6 56 0,-6-12 67 16,-1 2 69-16,-6-5 86 0,2-6 84 0</inkml:trace>
  <inkml:trace contextRef="#ctx0" brushRef="#br0" timeOffset="207553.8">16881 16462 44 0,'0'-5'111'0,"7"5"35"0,-7-6 26 0,0 3 25 0,-7-3 25 0,7 2 22 0,0-1 21 0,0 1 22 0,0-2 23 0,0 0 26 0,0 2 27 0,0-1-37 16,0 0-80-16,0 5-35 0,0-4-12 0,0 4-4 0,0-6-1 0,0 6 1 16,0-4-5-16,0 4-2 0,0 0-1 0,0-5-6 0,0 1-3 0,0-1-14 0,-8-2-12 15,8 4-11-15,0 3-14 0,0-6-12 0,0 1-14 0,0 5-11 0,0 0-10 16,0-4-9-16,0 4-10 0,-5-6-8 0,5 6-7 0,0-5-4 0,0 5-8 15,0 0-2-15,0 0-3 0,0 0-4 0,0 0-6 0,0 0-3 0,0 0-5 16,0 0-9-16,-6 0-12 0,6 0-10 0,-8 5-13 0,8-5-9 0,-5 6-10 0,5-2-8 16,-8 1-5-16,1 1-5 0,1 4-5 0,0-1-3 0,1 0-1 0,-2 6 0 15,-7 0 2-15,7 0 5 0,1 4 10 0,-7 2 7 0,5-3 12 0,3 1 8 16,-1 7 7-16,-1-7 4 0,2 6 3 0,-4-7 3 16,2 6 0-16,2-3 0 0,5-2-1 0,-6 2-1 0,6-3-1 0,0-3-4 0,0 0-1 0,0 0-4 15,0-1-3-15,0 0-5 0,6-4-4 0,-6 1 0 16,5-7-1-16,-5 7 2 0,7-7 1 0,2 5 4 0,-4-9 3 0,2 6 7 0,-1-3 7 0,-1-3 8 0,3 0 11 0,0 0 13 15,-3 0 10-15,8 0 13 0,-7-3 13 0,9-3 7 0,-10 1 9 0,7 1 6 16,3-5 7-16,-2-1 4 0,-2-1 5 0,4 1-1 0,-3-4 5 0,0 0-5 16,4-7-2-16,-5 7-5 0,10-5-6 0,-9-2-7 0,-1-1-1 0,10-5-8 15,-7 3-2-15,-1 0-7 0,-1-4-1 0,2-3-5 0,-1 7-4 0,0-6-4 0,-7 2-3 16,7-2-2-16,-5 6-2 0,-3-6-2 0,3 2 1 0,-3-2-2 0,0 6-3 0,-5-7 0 16,9 9-3-16,-9-8 2 0,0 6-1 0,0-1 0 0,0 5 1 0,0-5 3 15,0 10-2-15,0-4 5 0,-9 4 5 0,9 0 4 0,-5 6 5 0,5 0 3 16,-5-1 0-16,5 4 0 0,-8-3 0 0,8 3-6 0,0 6-4 0,0 0-8 15,0 0-9-15,0 0-10 0,0 0-12 0,0 0-13 0,-5 0-17 0,5 0-11 0,0 0-10 16,-8 6-6-16,8 0-2 0,0-3 0 0,-6 9-1 0,6 1 3 0,0-4 2 16,-7 12 8-16,7-2 5 0,0 1 6 0,-6 5 9 0,6-1 8 0,-8 1 9 15,8-1 4-15,0 6 6 0,-5-8-1 0,5 9 1 0,0-7 0 0,0 6-2 0,0-2-1 16,0-2-3-16,0-3-2 0,5 3-2 0,-5 2-1 0,8-7-2 0,-8 1-3 16,6 5-2-16,1-9-1 0,7 6-2 0,-9-3 1 0,3-2 1 0,2-5 0 15,4 2 5-15,1-1-1 0,4-2 4 0,-7 2 0 0,2-6 3 0,4-3 0 16,1 3 5-16,2-3 3 0,-8-6 3 15,6 4 6-15,1-8 3 0,-1 4 3 0,2-6 3 0,-10-3 3 0,10 0 3 0,-8-3 3 0,8-3 3 0,-3 2 4 0,-4-2 5 16,4-5 3-16,-5 1 2 0,7 0 1 0,-8-2 0 0,3-3 2 0,-3 5-2 16,0-5 3-16,2-1 0 0,-1 5 0 0,-1 1-3 0,-3-5 1 0,-4 5-3 15,2-7 0-15,-1 7-1 0,-6 1-1 0,5-3 1 0,-5 2 0 0,0 4-1 0,-5-6 1 16,5 8 2-16,-6-2-2 0,6 6-1 0,-7-6-2 0,2 9-1 0,-11-3-1 16,11 0-4-16,-1 2-4 0,-7 4-3 0,5 3-5 0,-4-6-7 15,0 6-4-15,5 0-6 0,-6 6-5 0,-1-6-7 0,1 3-8 0,6 9-1 0,-5-8-5 0,5 5-2 16,2 0 0-16,-9 6-2 0,7-3 0 0,1 1 2 0,1 7-2 0,-3-4 4 15,8-3 0-15,-8 7 1 0,3-4 0 0,5 2 4 0,-7-3 0 0,7 3 1 0,0-2 1 32,0-1 0-32,0-1 0 0,7 2 0 0,-7-3 2 0,5 2-1 0,3 0 3 15,0 0 0-15,-3-2 2 0,1 2 1 0,6-3 2 0,-3 2 2 0,3-1 1 16,0-3 3-16,8 5 0 0,-6-4 2 0,6-2 2 0,-1 1 2 0,0-1 0 0,-1-4 0 16,3-1-1-16,-3 2-1 0,3 0 0 0,-2-2 1 0,1 1-1 0,0-5 4 15,0 0 0-15,-1 0 3 0,-6-5 1 0,0 5 2 0,1-4 2 0,-2-2 1 16,1 0 6-16,1-3 1 0,-9 0 8 0,8-1 5 0,-7-4 3 0,2 4 3 15,4-11 0-15,-3 8 3 0,-4-8-1 0,8 1-2 0,-8-2-2 0,3 1-1 0,0-3-2 16,-3-6 1-16,8 7-6 0,-7-3-3 0,2-2-4 0,-3-8-6 0,2 8-2 16,-1-2-4-16,0-4 1 0,1 6-3 0,1-8 1 0,-3 8-2 0,1-7-1 15,2 7 1-15,-8-2 0 0,5-1 0 0,-5-2 0 0,0 8 0 0,7 1 4 0,-7-6 3 16,0 11 3-16,0 1 3 0,0-3 5 0,0 2 3 0,0 10 8 0,0-7 7 16,-7 7 5-16,7 4 0 0,0-1-2 0,0 2-2 0,0 4-7 0,-5 0-4 0,5 0-9 15,0 0-7-15,0 0-9 0,0 0-9 0,-8 4-9 0,8 2-7 0,-6 3-8 16,6 0-6-16,-5 3-5 0,-3 3-2 0,8-2 1 0,-7 8 3 0,1-3 3 15,0 1 6-15,6 2 4 0,-7 3 4 0,2-5 6 0,5 5 3 0,-8-3 3 0,8 3 1 16,0-5 3-16,0 5-2 0,0-3 1 0,0 3 0 0,0-5 0 0,0 0-1 16,0 7-1-16,8-7 1 0,-8 5-1 0,5-3 2 0,2 1 0 0,-7-1-1 15,6-2 1-15,0 1-1 0,1-1-1 0,1-4-2 0,3 4 2 0,-3 2-4 16,-3-7-5-16,10 0-7 0,-9 0-4 0,7 2-2 0,-8-1 2 0,9-1-3 0,-7-4 0 16,-1 0 1-16,6-5 0 0,-3 4-1 0,-4-5 6 0,8 2 1 0,-8-6 4 15,4 0 4-15,-2-6 8 0,4 6 11 0,-3-4 2 0,5-5 6 0,-6 4 2 16,5-5-2-16,-7-5 5 0,10 6-2 0,-10-6 2 0,9-1 0 0,-9 2 4 15,11 0-5-15,-11-7 2 0,8 3-2 0,-8-1-2 0,4-2 2 0,3 1-1 0,-6 2 3 16,1-7 1-16,-1 6 4 0,-6-2 4 0,8-3 3 0,-3 6 6 0,-5-3 3 16,7 2 8-16,-7 4 8 0,0 0 7 0,0 0 10 0,0 6 4 0,6 5 8 15,-6-5-1-15,0 3 0 0,0 6-4 0,0 0-7 0,0 0-10 0,0 0-9 16,0 0-16-16,0 0-14 0,0 0-11 0,0 0-11 0,-6 6-12 0,6-3-8 0,0 3-9 16,0 3-7-16,0-5-2 0,0 7-2 0,0 4-1 0,0-5 1 0,0 3 0 15,0 2 2-15,0-1 2 0,0-2-2 0,0 1-3 0,0 2-7 0,0 0-12 16,0-5-8-16,0 4-18 0,0-4-18 0,0-1-18 0,0 3-20 0,6-3-21 15,-6 0-17-15,6-5-22 0,-6 7-20 0,8-7-18 0,-8 8-15 0,0-9-19 0,7 3-19 16,-2-6-42-16,-5 5-51 0,9-5-49 0,-9 0-49 0,0 0-6 0,0-5 16 0,5 5 28 16,-5-6 32-16,0 3 38 0,0-9 36 0,0 3 39 0,-5-6 37 0,5 2 40 15,0-3 42-15,0 1 56 0,0-3 67 0</inkml:trace>
  <inkml:trace contextRef="#ctx0" brushRef="#br0" timeOffset="207697.8">18374 16046 0 0,'0'-9'21'0,"0"-1"142"0,0 1 89 0,0 0 66 0,-9-6 53 0,9 3 47 0,0 3 44 0,0-6 40 0,9 2 38 0,-4-2 33 0,-5 0 31 0,0 6 24 0,0-1 25 16,0-1-110-16,0 8-186 0,0-9-109 0,0 8-71 0,0-1-45 0,0 5-29 0,0 0-27 15,0-4-28-15,0 4-36 0,0 0-37 0,0 0-37 0,0 0-32 0,0 0-32 16,0 0-34-16,0 4-37 0,5-4-36 0,-5 5-58 0,8-1-66 0,-3 1-87 16,3 2-90-16,-2-4-34 0,1 8 0 0,-1-7 23 0,1 6 32 0,-1-5 39 0,1-1 40 15,-1 1 45-15,1 5 44 0,0-10 51 0,-7 5 51 0,7 1 65 0,-7-6 68 0</inkml:trace>
  <inkml:trace contextRef="#ctx0" brushRef="#br0" timeOffset="208046.81">18736 15994 0 0,'9'15'66'0,"-9"-6"177"0,0-5 98 0,5 1 68 16,-5-5 50-16,0 0 42 0,0 0 34 0,-5-5 30 0,5-8 24 0,0 1 22 0,0-3 18 16,0 12 17-16,5-3 18 0,-5 1-161 0,0 1-258 0,6-2-129 0,-6 2-67 15,0 4-31-15,0 0-18 0,7 0-11 0,-7 0-10 0,0 0-4 0,0 0-4 16,0 0-3-16,0 4 4 0,0 2-1 0,5-2 0 0,-5 1-5 0,0 4-3 0,0 3-7 16,0-3-4-16,0 6 0 0,0-2-2 0,0 2 3 0,0 6 0 0,0-2 4 15,-5 1 2-15,5-1 0 0,0 0-1 0,0-5-1 0,0 6-1 0,5 0 1 16,-5 1 3-16,0-8 4 0,9 2 6 15,-9 0 0-15,7 0 6 0,-2-6 2 0,1 1 4 0,-1-1 8 0,3 3 13 0,0-9 12 0,-3 3 15 0,2-6 12 0,5 0 14 16,-4 0 13-16,-1 0 9 0,5-6 10 0,-5 3 9 0,6-9 7 0,-5 8 8 16,-3-7 5-16,8 2 3 0,-8 0-3 0,4-1-7 0,-4 0-8 0,2-1-10 15,-1-2-7-15,-1-2-8 0,4 0-10 0,-9 0-10 0,7 2-7 0,-7-2-7 0,5 0-8 16,-5-5-8-16,0 6-7 0,8-6-9 0,-8 1-7 0,0-2-12 0,0 2-8 31,0 5-8-31,0-5-8 0,0 4-8 0,5 4-7 0,-5-3-4 0,0 5-13 16,0 3-10-16,0-3-18 0,0 3-17 0,0 6-24 0,0-5-25 0,0 5-25 15,0 0-20-15,0 0-31 0,6 5-30 0,-6-5-39 0,8 6-43 0,-1-2-71 16,-2 1-80-16,1 5-35 0,7-5-15 0,-5 5 14 0,5-1 28 0,0 0 38 0,0-3 41 0,-7 3 41 16,7 3 45-16,0-8 47 0,0 5 48 0,0-4 54 0,1-5 57 0</inkml:trace>
  <inkml:trace contextRef="#ctx0" brushRef="#br0" timeOffset="208747.37">19453 16061 0 0,'0'10'46'0,"0"-1"159"0,-8-3 88 0,8-6 59 0,-5 5 45 16,5-10 41-16,-6 5 39 0,-1-10 38 0,7-5 35 0,-5-3 28 0,-4 2 24 0,9 7 24 15,-5 4 20-15,5-5-136 0,0 4-221 0,-7 3-115 0,7-3-53 0,0 6-25 16,-6-6-11-16,6 6-14 0,0-3-18 0,-5 3-17 0,5 0-16 0,-8 0-13 16,8 0-11-16,-8 0-7 0,8 0-7 0,-5 0-7 0,-2 3-9 0,0-3-6 0,7 6-5 15,-5 3-5-15,-10-3-5 0,10 4-3 0,-2-1 2 0,-5 0-1 0,4 6 2 16,3-3 2-16,-3 1 1 0,2-4 0 0,-1 6-2 0,2-4-2 0,-4-1-5 0,4 3-1 16,5-8-5-16,0 5-4 0,0 1-4 0,0-8-5 0,0 9-4 15,0-8-1-15,0 0 1 0,5 1 5 0,4 1 4 0,-9-6 7 0,5 3 10 0,2-3 7 16,-1 0 10-16,7 0 10 0,-5 0 11 0,4 0 7 0,0 0 8 0,-5-3 6 15,6-3 7-15,1 6 4 0,-1-5 3 0,0 1 9 0,0-5 9 0,1 2 9 0,-2 4 10 16,-6-8 10-16,7 7 9 0,0-7 8 0,-6 2 7 16,0-1 8-16,-2 6 9 0,3-7 3 0,-8 2 6 0,7-1 3 0,-7 1 2 0,0 0-8 0,0-3-6 15,-7 3-12-15,7-1-8 0,-8 1-8 0,8 0-8 0,-5 3-7 0,-2-3-7 0,0 3-6 16,2 0-9-16,-3 3-7 0,0-3-6 0,3 6-8 0,5 0-8 0,-6 0-7 16,-1 0-7-16,7 6-6 0,-5-3-3 0,-4 3-6 0,9 0-2 0,-5 3-3 15,-2 1-8-15,7 4-3 0,-6 2-6 0,1-1-3 0,5 3-6 0,0 1-2 0,-8-4 0 16,8 4-6-16,0 1-2 0,0 1-5 0,8-2-4 0,-8-1-5 0,5 3-7 15,-5-2-1-15,6 2-4 0,1-8 2 0,-7 2 2 0,14-1 4 0,-14 2 6 0,12-7 4 16,-6 0 6-16,-1 1 8 0,11 1 10 0,-11-8 8 0,9 9 8 0,-1-8 9 16,-1 1 6-16,-5-5 5 0,13 4 3 0,-15-4 5 0,9 0 5 0,-1 0 4 15,0 0 9-15,0-4 6 0,-8 4 10 0,11-5 7 0,-11 1 13 0,1-1 7 16,1-5 9-16,-1-1 7 0,2 1 5 0,-8 1 5 0,5 0 5 0,-5-7 0 0,0 2 1 16,0-1-5-16,0-4-4 0,0 4-7 0,0-4-6 0,-5-2-10 0,5 3-12 15,-8-1-12-15,8-2-9 0,-6-3-9 0,-1 5-6 0,1-7-4 0,1 7-3 0,-2-5-1 16,-2 0-1-16,9-1 0 0,-5 5 0 0,-1-3 1 0,-1 2-2 0,7-3 3 15,-6 6 1-15,6-3 2 0,-7 8-2 0,7-2 3 0,0-1 0 0,0 2 1 16,0 4 0-16,-8 1-3 0,8 3-4 0,0 0-7 0,0 6-5 0,0-4-8 0,0 4-7 16,0 0-7-16,0 0-9 0,0 0-4 0,0 0 1 0,8 0 0 0,-1 0-2 15,-1 4 2-15,1 2 0 0,-1 0 4 0,-1-2 3 0,11 1 4 0,-11 1 7 16,8 3 7-16,1 0 7 0,-2-5 5 0,2 8 4 16,-1-3 4-16,-8 0-4 0,2 1 1 0,5-1 0 0,-12 3-2 0,8-3 0 0,-1 6-1 0,-7-6-2 0,0 6 1 15,0 0-2-15,0-2 0 0,0 2 1 0,-7 0 4 0,-1 6 2 0,3-3 2 16,-2 1 2-16,0 2 1 0,2-2 2 0,-8 1 1 0,5 3 4 0,-5 3 4 15,0-7 5-15,7 5 5 0,-7 1 1 0,8-7 0 0,-11 3-1 0,11 3-2 0,-1-5-7 16,-1 2-1-16,7-3-1 0,-6-3-4 0,-1 6-1 0,7-8-5 0,0 2-6 16,0 0-8-16,0 0-8 0,7-2-11 0,-7 2-5 0,6-3-8 0,-6-3-6 15,7 0-6-15,4-5-10 0,-2 2-13 0,-2-1-15 0,4-1-25 0,2-4-24 0,0 0-34 16,0 0-35-16,1 0-96 0,5-4-122 0,-7-1-59 0,9-1-26 0,-3-7 1 0,-4 4 13 16,6-7 21-16,-6 2 26 0,4-5 34 0,1-2 37 0,-4-3 42 0,-3-6 45 0,0 2 53 15,4-8 57-15,-5 2 92 0,1 1 90 0</inkml:trace>
  <inkml:trace contextRef="#ctx0" brushRef="#br0" timeOffset="209082.08">20340 15455 0 0,'0'6'8'0,"0"-6"119"0,6-6 64 0,-6 6 42 0,5-3 28 0,-5-3 31 0,0-3 28 0,8-2 33 0,-8 2 34 16,5-5 32-16,-5 3 32 0,0 1 30 0,0 1 31 0,0 0-77 0,0 0-144 0,-5-3-63 15,5 8-27-15,-8-7-8 0,8 2-1 0,-5 5-10 0,-1-7-12 0,-2 7-16 16,3-5-17-16,-2 3-18 0,-7 0-19 0,8-3-16 0,-6 4-18 0,-2 1-13 16,1 4-15-16,0-6-6 0,0 6-5 0,0-4-3 0,-8 4 0 0,10 0 0 0,-10 4 1 15,8-4-3-15,-5 6-1 0,-3 3-3 0,3-4 1 0,4-1-3 0,-4 8 1 16,-3 1-2-16,7-2-3 0,1 2-5 0,-6-2-6 0,6 8-4 0,1-4-5 16,4 0-3-16,-3 4 0 0,-5 0-4 0,5 1-2 0,4 5 1 0,2-7 0 0,-9 6 1 15,7 1-1-15,1-1 1 0,1 1 1 0,-4 5 0 0,2-6 3 0,2 7 0 16,5 2 0-16,0-3-2 0,-7-2 1 0,7-3-2 0,7 4-1 0,-7 2-1 15,5-4-8-15,2-2-12 0,2 5-17 0,-4-6-15 0,8 4-13 0,1-1-15 16,-2-5-14-16,-1 5-20 0,10-5-23 0,-2 8-21 0,1-6-20 0,-1 0-23 0,2 1-23 16,6-4-37-16,-9 3-45 0,8-11-42 0,-7 8-40 0,7-6-23 0,-5-2-13 0,3 2 9 15,-3-3 20-15,-3-9 31 0,3 3 34 0,-8-1 34 0,6-1 34 0,-6-4 39 0,1 0 37 16,-7-4 48-16,6-1 50 0</inkml:trace>
  <inkml:trace contextRef="#ctx0" brushRef="#br0" timeOffset="209557.93">20364 15641 0 0,'0'0'34'0,"0"0"72"0,-5-4 38 0,5 4 31 0,0-5 27 0,-8 5 28 0,8-5 25 0,0 5 25 0,0 0 21 0,-5 0 20 0,5-4 23 0,0 4-4 0,0 0-17 0,0 0-46 0,0 0-60 15,0 0-28-15,0 0-13 0,0 0-8 0,0 0-8 0,0 0-9 0,0 0-8 16,0 0-8-16,0 0-4 0,0 0-5 0,0 0-5 0,0 0-8 0,0-6-8 16,0 6-10-16,0 0-13 0,0 0-11 0,0 0-10 0,0 0-9 0,0 0-8 0,0 0-6 15,0 0-7-15,0 0-6 0,0 0-7 0,0 0-5 0,0 0-6 0,0 0-7 16,0 0-6-16,0 0-3 0,0 0-5 0,0 0-2 0,0 0-4 0,0 0 0 15,0 0-1-15,0 0-2 0,0 0 0 0,0 0-1 0,0 0 2 0,0 0 0 0,0 0 1 16,0 0 1-16,0 0-2 0,0 0 2 0,0 0-2 0,0 0-3 0,0 0 0 16,0 0-2-16,0 0-3 0,0 0 0 0,0 0-2 0,0 0-1 0,0 0-1 0,0 0-1 15,0 0 0-15,0 0-2 0,0 0 2 0,0 0 3 0,0 0 3 0,0 0 3 16,0 0 5-16,0 0 4 0,0 0 6 0,0 0 2 0,0 0 5 0,0 0 2 16,0 0 6-16,0 0 3 0,0 0 4 0,0 0 8 0,0 0 3 0,0 0 6 15,0 0 2-15,-6 0 3 16,6 0 1-16,0 0-2 0,0 0-1 0,0 0-6 0,0 0-5 0,0 0-9 0,0 0-13 0,0 0-18 0,0 0-18 0,0 0-23 0,0 0-24 15,-8 6-23-15,8-6-24 0,0 0-39 0,0 0-44 0,0 0-47 0,0 0-45 0,0 0-46 16,0 0-49-16,0 4-8 0,-5 1 8 0,5 0 21 0,0-5 24 0,-7 4 30 0,7 2 32 16,-8-6 33-16,8 4 34 0,-6 1 44 0,-7-5 46 0,8 4 48 0,-9-4 63 0</inkml:trace>
  <inkml:trace contextRef="#ctx0" brushRef="#br0" timeOffset="211520.13">20156 15637 75 0,'-6'0'147'0,"6"-5"47"0,0 5 36 0,0 0 32 0,0-5 30 0,0 1 27 0,0 4 27 0,6-6 24 0,-6 6 27 0,0-6 25 0,0 6 24 0,0-4-57 0,0 4-106 0,0-5-58 16,0 5-35-16,0-4-19 0,0-2-11 0,0 1-12 0,0 5-8 0,0-4-7 15,0-1-4-15,0 5-9 0,6-4-8 0,-6-2-10 0,0 0-8 0,0 6-10 16,7-4-9-16,-7-1-10 0,0 1-8 0,8-1-10 0,-8-1-8 0,5 6-8 15,-5-4-9-15,0 4-5 0,8-5-10 0,-8 5-3 0,6 0-5 0,-1-4-2 16,-5 4-3-16,8 4-1 0,-1-4-2 0,-1 0 1 0,0 5-1 0,1-1 2 0,-2 2 1 16,3-1 1-16,-2-1 1 0,7 5 2 0,-6 3-1 0,0-3-3 0,0 0-6 15,-2 1-9-15,2 5-6 0,-1 0-4 0,0-6-3 0,-6 6-2 0,8 1 0 0,-8 2-3 16,7-3-2-16,-7 0-7 0,0 4-7 0,0-4-2 0,0 3-1 0,0-2 5 16,0-1 10-16,0-1 7 0,0 2 8 0,-7-7 5 0,7 0 2 0,0 6 4 15,0-6 2-15,-8-2 5 0,8 2 4 0,0-4 11 0,-6-1 9 0,6 2 6 16,-6-2 8-16,6 1 2 0,0-5 2 0,-7 4 4 0,7-4 5 0,0 5 9 15,-5-5 6-15,5 0 7 0,-7 0 5 0,7 0 6 0,-7 0 5 0,7-5 1 0,0 1 2 16,-7 4-2-16,7-5-2 0,-6 1 0 0,6-6 0 0,-7-1-4 0,7 1-2 0,-6 1-6 16,6-6-6-16,-8 0-9 0,8 0-6 0,0-3-9 0,0-7-6 0,0 6-7 15,0-5-4-15,0-1-4 0,0-4-4 0,0 4-2 0,8 1-5 0,-2-1-7 16,-6 1-4-16,7-1-7 0,-1 1-2 0,1 3-4 0,7 8-4 0,-9-7-3 16,2 5-3-16,5 2-8 0,-4 2-15 0,4 1-19 0,-4 1-15 0,3 0-30 0,2 3-31 15,1 2-39-15,-7 4-41 0,6 0-78 0,0 0-91 0,0 0-72 0,1 4-60 16,-9-4-18-16,8 6 4 0,1-6 21 0,-9 4 31 0,2 1 35 0,1-5 38 15,-3 4 48-15,-5-4 46 0,0 0 57 0,0 0 58 0,0 0 73 0,0-9 83 0</inkml:trace>
  <inkml:trace contextRef="#ctx0" brushRef="#br0" timeOffset="211978.64">20438 15486 99 0,'-14'9'179'0,"7"-4"51"0,1-5 38 0,-1 0 35 0,7 0 32 0,-6 0 32 0,6 0 29 0,0-5 27 0,0-1 28 16,0 3 28-16,0 3 27 0,0-6-65 0,0 6-120 0,-7 0-75 0,7 0-50 15,0 0-25-15,0 0-12 0,0 0-13 0,0 0-16 0,0 0-14 0,0 0-17 0,0 0-15 16,0 0-17-16,0 0-18 0,0 0-22 16,0 0-17-16,0 0-18 0,0 6-9 0,0-6-6 0,0 3-5 0,0 3-5 0,0-1-2 0,0-1-1 0,7 5 1 15,-7-2-1-15,0-2 3 0,6 4 2 0,-6-5 5 16,7 7 4-16,-1-7 6 0,1 1 1 0,-7-1 1 0,6 2 0 0,2 0 0 0,-3-2 3 0,8-4 0 0,-8 5 4 16,9-5 2-16,-7 0 5 0,6 0 1 0,-6 0 3 0,5 0 3 0,2-5 3 15,-7 1 2-15,4-2 7 0,5-4 5 0,-11 5 10 0,8-4 6 0,0-1 6 16,-5 1 5-16,3-3 2 0,-3 3 8 0,-3-6 9 0,3 6 4 0,-3 0 10 0,2-1 6 15,-7 1 3-15,7-2 4 0,-7 7 1 0,0-7-3 0,0 2-4 0,0-1-4 16,0 0-7-16,-7 1-1 0,7-2-7 0,-7 7-8 0,7-5-7 0,-5 0-9 16,-3-3-8-16,3 3-7 0,-3 3-4 0,2-3-8 0,1 5-2 0,-11-1-5 15,11-1 2-15,-2 6-5 0,1-4-3 0,-8 4-7 0,7 0-2 0,2 0-8 0,-1 4-2 16,-1 2-5-16,1-1 0 0,6-1-5 0,-8 5 1 0,3 2-3 16,-2-1-2-16,7-1 0 0,-7 6-4 0,7 0-1 0,-5 0 1 0,5-1 1 0,-8 0 3 15,8 1 2-15,-7 0 2 0,7 0 2 0,0-2-2 0,0 8 1 0,0-6-3 16,-5-2-4-16,5 2-2 0,0 0-3 0,5-5-2 0,-5 4-5 0,0 1-5 0,0 1-5 15,0-2-6-15,7 0-7 0,-7-5-7 0,8 6-8 0,-8-4-6 0,5 2-6 16,-5-2-3-16,7-1-6 0,0 0-4 0,-2-5-14 0,9 4-17 0,-7-5-13 16,-1 7-11-16,6-7-10 0,2 1-8 0,-1-1-12 0,0-4-12 0,0 0-25 0,1 0-35 15,-1 0-36-15,-1-4-41 0,7-1-43 0,-6-4-38 0,1 3 0 0,-2-3 19 0,8-7 23 16,-8 7 26-16,4-6 28 0,0 2 31 0,0-1 32 0,-4-2 35 0,0 1 43 16,3 1 45-16,-2-2 48 0,-2-3 65 0</inkml:trace>
  <inkml:trace contextRef="#ctx0" brushRef="#br0" timeOffset="212217.08">20906 15446 79 0,'6'-15'160'0,"-6"1"56"0,0 0 47 0,0-1 44 0,0 0 43 0,0 0 37 0,0 0 41 0,0 6 34 0,-6-6 34 15,6 6 35-15,-7-1 36 0,7 1-54 0,-6-3-105 0,6 8-69 0,-8-6-49 16,3 6-31-16,5-2-21 0,-7 2-23 0,7-1-22 0,-6 1-18 0,0-2-16 16,6 6-13-16,-7-6-16 0,-1 6-17 0,8 0-18 0,-5 0-14 0,-1 0-16 0,6 6-12 15,-8-6-12 1,8 6-12-16,-5-2-6 0,-2 1-7 0,-1-1-6 0,2 6-6 0,0 0-7 0,6 0-4 0,-7-1-5 0,-6 7-3 0,5-2-2 0,3 1-1 16,-1 1-1-16,1-3 2 0,5 1 0 0,-7 1 2 0,-2 1-2 0,4-3-3 0,5 7-2 15,-7-5-6-15,1 0-5 0,6-2-6 0,0 2-5 0,0 1-6 0,-5-2-7 16,5-4-5-16,5 4-8 0,-5-4-6 0,0 5-8 0,6-6-6 0,1 1-9 15,-7-1-14-15,5 3-14 0,4-3-14 0,-2-4-13 0,4 5-13 0,-6-1-14 0,3-5-14 16,5 1-17-16,0 2-20 0,-7-4-24 0,9 3-36 0,-2-6-40 0,-2 0-44 16,4 0-40-16,-9 0-21 0,7-6-4 0,0 3 11 0,0-4 26 0,-7-2 28 15,7 0 33-15,-5-1 34 0,5 0 36 16,-8-6 39-16,0 7 42 0,4-6 47 0,-4 6 49 0</inkml:trace>
  <inkml:trace contextRef="#ctx0" brushRef="#br0" timeOffset="212550.31">21009 15355 47 0,'0'-16'138'0,"0"1"59"0,0 1 55 0,0-2 49 0,-5 1 47 0,5 6 45 0,0-6 40 15,0 6 42-15,0-1 39 0,0 1 37 0,-8 3 32 0,8-3-40 0,-5 3-86 16,5 3-68-16,0-3-63 0,0 6-46 0,0 0-44 0,0 0-36 0,0 0-33 0,0 0-31 16,0 0-26-16,0 0-25 0,0 0-26 0,0 0-20 0,0 0-20 0,0 0-6 15,0 0-7-15,0 0 1 0,5 0-1 0,-5 6 4 0,8-3 3 0,-8 3 3 16,5 3 4-16,-5-3 5 0,7 3 2 0,0 1 5 0,0-1 3 0,-7 1 2 16,6 4 1-16,1-2-4 0,-2 1-7 0,4-2-5 0,-4 2-8 0,0 2-13 15,3-3-15-15,-3 1-11 0,3 1-10 0,0 1-7 0,-8 1-5 0,5-3-8 0,1 2-7 16,2-4-5-16,-8 2-5 0,5-2-5 0,-5-1-5 0,7-1-2 0,-7 0 0 15,0-3 6-15,6-3 10 0,-6-3 11 0,0 0 10 0,0 7 12 0,0-7 11 0,0 0 17 16,0 0 16-16,0 0 14 0,0 0 11 0,0-7 13 0,7 7 12 0,-7-3 10 16,0-3 8-16,0-3 7 0,0 3 8 0,0-3 2 0,0 0 4 0,0-7-2 15,0 2-6-15,7-1-5 0,-7 2-7 0,0-8-6 0,0 2-6 0,0 1-9 16,0-3-5-16,7-3-7 0,-7-1-5 0,0 1-6 0,5-1-7 16,-5 1-7-16,0 0-8 0,8 3-9 0,-8 2-5 0,0 1-7 0,5 2-6 0,-5 1-8 0,0 6-8 15,0 0-12-15,0 3-14 0,0 0-21 0,0 6-25 0,0 0-25 16,0 0-27-16,0 0-21 0,6 6-20 0,-6 0-25 0,8-2-30 0,-8 7-33 0,0-8-37 15,0 7-86-15,5 5-107 0,-5-6-46 0,7 6-15 0,-7 0 15 0,9 4 29 0,-9-4 38 16,0 0 41-16,0 0 40 0,0-6 38 0,0 6 47 0,0-1 47 0,0-4 53 16,5 0 57-16,-5-1 84 0,6-3 85 0</inkml:trace>
  <inkml:trace contextRef="#ctx0" brushRef="#br0" timeOffset="212800.41">21452 15504 0 0,'-6'25'47'0,"6"-5"163"0,-6-1 86 0,-1-9 63 0,2 4 45 16,-11-4 44-16,5-5 43 0,4-10 36 0,-7-19 38 0,9-1 27 0,-2 16 27 15,-5-1 24-15,5 5 22 0,-1 5-137 0,3-4-223 0,5 4-113 0,-7 0-52 0,7 0-25 16,0 0-14-16,-7 0-14 0,2 0-19 0,5 0-9 0,0 0-13 0,-8 0-3 16,8 0-2-16,0 4 1 0,0-4-1 0,0 0 0 0,0 0-1 0,0 0-3 15,0 0-2-15,0 0-2 0,0 0-6 0,0 0-2 0,0 0-5 16,0 0-5-16,0 0-8 0,0 0-3 0,8 0-2 0,-8-4-5 0,5-1-3 0,2-2-2 0,5 4-1 16,3-7-8-16,-3-1-6 0,0 2-11 0,2 0-13 0,4-1-14 0,3-5-12 15,-8 0-18-15,8 6-13 0,-10-6-22 0,10 5-22 0,-9-5-29 0,0 6-34 16,-4 0-38-16,5-6-44 0,0 5-72 0,-8-1-89 0,3 2-64 0,0 0-48 0,-3-1-5 15,1 1 17-15,1-7 25 0,-2 6 36 0,4-4 37 0,-4-1 40 0,2 0 47 16,-7 0 47-16,6 6 55 0,2-6 56 0,-8 0 74 0,6 2 85 0</inkml:trace>
  <inkml:trace contextRef="#ctx0" brushRef="#br0" timeOffset="213839.9">21688 15036 7 0,'5'-4'135'0,"-5"-1"92"0,0-2 70 0,9 4 57 0,-9 3 50 0,0-6 46 16,0 1 41-16,0 1 38 16,0-2 32-16,-9 3 31 0,9-3 26 0,0 2-17 0,0-1-42 0,-5 5-108 0,5-6-142 0,0 2-77 15,0 4-44-15,0-6-26 0,-7 1-18 0,7 5-16 0,0 0-17 0,0-4-9 0,-8 4-11 0,8-5-6 16,-5 5-8-16,5 0-8 0,-6-6-12 0,6 6-8 0,-8 0-10 0,8 0-8 15,-5 0-9-15,-2 0-13 0,1 0-11 16,-2 0-13-16,2 0-8 0,-1 0-10 0,2 6-3 0,-4-1-4 0,4-1-3 0,-8 7-2 0,8-1 0 0,-3-1-3 0,0 0-4 16,3 1-5-16,-1 4-5 0,-1 2-3 0,1-1-5 0,6-1-4 0,-7 2-5 15,7 2-6-15,-8-3-4 0,8 1-7 0,-5-2-2 0,5 0-5 0,0 0-2 0,0 2 1 16,0-1-2-16,-7-2 4 0,7 1 6 0,7-2 3 0,-7-3 5 0,0 5 4 16,0-4 3-16,0 0 6 0,5-4 7 0,-5 3 2 0,0-5 9 0,8 7 5 15,-8-7 8-15,7 1 7 0,-1-1 5 0,-6-4 8 16,7 6 5-16,-1-6 5 0,-1 0 3 0,3 0 8 0,0 0 11 0,-3 0 8 0,8-6 10 0,-8 6 10 0,4-4 11 15,-4-5 4-15,8 4 7 0,-5-5 3 0,5 1 5 0,-8-3 6 0,3 3 6 16,3 0 5-16,-3-6 6 0,-1 5 2 0,-2-5 2 0,4 6-1 0,-4-6-4 0,-5 6-2 16,5-7-6-16,-5 7-5 0,8-6-4 0,-8 6-4 0,0-6-5 0,0 5-5 15,0-5-4-15,0 6-4 0,0 0-2 16,-8-3-3-16,8 3-5 0,0 4-4 0,0 1-4 0,0-2-9 0,-5 2-9 0,5 4-15 0,0 0-10 0,0 0-11 16,0 0-10-16,0 0-5 0,0 0-5 0,0 4-5 0,5 2-5 0,-5-2-5 0,0 6-7 15,0 0-5-15,0 0-6 0,8 1-3 0,-8 2 3 0,5-4 4 0,-5 6 6 16,8 0 3-16,-8 0 4 0,6-6 2 0,1 7 0 0,-1-7 1 0,2 6 1 0,-3-6 4 15,3 0 6-15,-3 3 7 0,2-8 5 0,0 5 8 0,-2-3 7 0,10-2 7 32,-10 1 6-32,2-5 6 0,5 5 5 0,-5-5 4 0,2 0 1 0,2 0 6 15,-4 0 1-15,-2-5 3 0,4 5 1 0,-4-5 7 0,-5 5 13 0,7-4 12 16,-1 4 14-16,-6-6 6 0,0 6 6 0,5-4 4 0,-5-1 2 0,-5 1-2 0,5-2 5 16,0 0-2-16,0-3 0 0,-6 0-3 0,6 3 3 0,-7-3-10 0,2 0-12 15,-4-7-16-15,4 7-16 0,-2 0-9 0,7-6-10 0,-11 6-5 0,2-7-4 16,2 1-2-16,2 1-6 0,-2-2-2 0,0 2-3 0,2-5-3 0,-3 0-4 0,1 4-2 15,2-4-2-15,-2-2 1 0,0 1-1 0,7 1 0 0,-5 0-2 0,5-1-2 16,0 1-4-16,0 4 2 0,0 0-1 0,0 2-2 0,0 1 3 0,0 3-1 16,0 0 1-16,0-1 0 0,0 5 0 0,0 1-4 0,0 4-4 0,0-5 0 0,5 5 0 15,-5 0 1-15,0 0 0 0,7 0 1 0,0 0 4 0,-2 0-1 0,2 0 2 16,1 5 1-16,4-5 3 0,0 4 1 0,4 1 2 0,-5-1 4 0,1 2 5 0,2-2 4 16,-1 1 2-16,8 4 2 0,-10-2 2 0,2 2 0 0,2 0 1 0,-10-3 0 15,9 3-1-15,-1 0 0 0,-8 3 0 0,3-3-2 0,3 0 0 0,-4 1-1 16,1-1-1-16,-8 3-2 0,6-3 0 0,1 0-3 0,-7 6-1 0,6-6-1 0,-6 1-1 15,0 1 2-15,0-1-2 0,0-1 1 0,0 6-1 0,0-5 1 16,-6-1-2-16,6 6-2 0,-7-6-1 0,7 0-2 0,-6 3 0 0,6-3-4 0,-8 0-2 0,8 6-7 16,0-11-6-16,-7 8-6 0,7-3-6 0,0-4-2 0,0 5-5 15,0-6 2-15,0 1-1 0,0-1 1 0,0-4 3 0,0 5 0 0,0-5 2 0,0 6 3 16,0-6 2-16,0 0 7 0,0 0 6 0,0 0 6 0,0 0 8 0,0 0 6 16,7 4 6-16,-7-4 9 0,8-4 11 0,-8 4 8 0,6 0 10 0,-6-6 9 15,7 1 10-15,-1 1 9 0,-1-1 12 0,-5 1 9 0,8-6 7 0,0-1 6 0,-3 8 4 16,1-13 5-16,1 5 1 0,-2 4-4 0,-5-8-4 0,9-1-7 15,-2 2-3-15,-2-1-7 0,-5-1-5 0,6-2-7 0,-6-1-6 0,0-2-8 0,0-3-6 0,0 6-4 16,0-9-6-16,0 5-3 0,0 1-3 0,0-3 0 0,-6 5-4 0,1-6-1 16,5 5-1-16,-7 1-4 0,-2-1-2 0,4 0 1 0,-8 6-2 0,8-5-1 15,-3 4-4-15,0 0-5 0,-3 0-3 0,4 2-2 0,1 1-4 0,-2 3-4 16,1 0-2-16,2 3-3 0,-1-3-4 0,-2 5-5 0,8 4-3 0,-5-5-9 0,5 5-7 16,0 0-5-16,0 0-3 0,0 0-6 0,0 0 0 0,0 0-3 0,0 0-2 15,0 0 1-15,0 0-6 0,0 0 1 0,0 0-1 0,0 0 3 0,0 0 4 16,0 0 7-16,0 0 7 0,5 0 5 0,3 5 9 0,-8-5 9 0,6 0 7 0,6 0 8 15,-4 4 9-15,5-4 5 0,-2 0 8 0,5 4 5 0,-5-4 4 0,1 5 5 16,9-5 3-16,-9 6 1 0,8-2 2 0,-6-4 3 0,-1 5-1 0,-1 1 1 16,2-3-5-16,-1 3-4 0,0 0-4 0,-7-2-4 0,1 1-3 0,-1-1 0 0,2 2 0 15,-3 3-1-15,-5-3-2 0,7 3 1 0,-7 1-5 0,0-1-1 16,0 6-1-16,0-6-4 0,-7 3 2 0,7 1-2 0,0 1-2 0,-5 1 1 0,5-5-3 0,-8 5-2 16,8 0 0-16,-6-6-4 0,6 7-4 0,-7-7-1 0,7 6-2 0,-6-6-3 15,6 6-5-15,0-5-3 0,0-1 0 0,0 0-4 0,0 2-1 0,0-7 0 16,6 8-1-16,-6-3 3 0,7-4 0 0,-7-1 4 0,6 0 0 0,2 2 3 0,-3-1 3 15,8-5 4-15,-8 4 0 0,4-4 5 0,3 0 2 0,-4 0 2 0,3 0 2 16,-3-4-5-16,4 4-8 0,-5-5-12 0,6-1-17 0,-1 6-19 0,-4-4-20 16,5 0-23-16,-7-1-24 0,1-1-27 0,-1 6-27 0,2-3-33 0,-8 3-34 0,0 0-108 15,5-7-134-15,-5 7-58 16,0 0-16-16,0-5 10 0,-5 1 22 0,5 4 32 0,-8-5 36 0,2 5 40 0,-1-6 40 0,1 2 43 0,-1-1 47 0,1 1 51 0,-7-1 59 0</inkml:trace>
  <inkml:trace contextRef="#ctx0" brushRef="#br0" timeOffset="214380.07">22624 14606 42 0,'-6'-6'122'0,"6"-3"49"0,-6 4 39 0,6 1 40 0,-7-2 35 0,7 1 38 0,-5 1 37 0,5 0 36 0,-8-1 35 0,2-1 36 0,6 6 32 0,-7-4-33 15,7-2-78-15,-6 1-48 0,6 5-38 0,-5-4-18 0,5-2-16 0,-8 6-13 16,8-5-12-16,0 5-14 0,0-4-17 0,0 4-12 0,-8-5-13 0,8 5-13 16,0 0-12-16,0 0-14 0,0 0-13 0,0 0-11 0,0 0-14 0,0 0-10 15,0 0-11-15,0 0-11 0,0-4-12 0,0 4-10 0,0 0-37 0,0 0-19 16,0 0 0-16,0 0 0 0,0 0 0 0,0 0 0 0,0 0 0 0,0 0 0 16,0 0-11-16,0 0-31 0,0 0 1 0,0 4-1 0,0 1 5 0,0 4 1 0,0-3 5 15,0 9 2-15,0 0 3 0,0-2 4 0,8 2 6 0,-8 6-1 0,0-2 2 16,0 5 0-16,0-5 0 0,0 5-2 0,0 1-6 0,0-1-3 0,0 2-6 15,0-3-5-15,8 3-2 0,-8-4-4 0,0-1-4 0,0 3-2 0,5-5-4 0,-5 2 3 16,6-8-1-16,-6 7 3 0,7-10 2 0,-1 5 2 0,2-6 2 0,-8 1-8 16,12 1-10-16,-6-8-3 0,0 4-3 0,1-2-2 0,1-1 2 0,5-4-3 15,-7 5-6-15,-1-5-5 0,3 0-5 0,5 0-6 0,-7-5-9 0,1 1-10 0,-2-1-13 16,3-2-11-16,-8 4-14 0,8-8-24 0,-3 7-29 0,1-5-59 0,-6-1-72 0,5-1-67 16,-5 1-64-16,7-4-17 0,-7 4 3 0,0-5 19 0,0 0 20 0,0 0 31 15,0 2 29-15,-7-2 40 0,7 0 41 0,-5 0 46 0,5-3 48 0,0 2 64 0,-6-3 71 0</inkml:trace>
  <inkml:trace contextRef="#ctx0" brushRef="#br0" timeOffset="214539.68">22600 14537 0 0,'-14'-10'8'0,"1"1"126"0,8 4 83 0,-11-5 61 0,11 1 50 0,-2 3 46 16,1-3 40-16,1 3 40 0,5-3 40 0,5 5 34 0,-10-1 31 0,5 1 26 15,0-2 29-15,-9 0-87 0,9 6-154 0,0 0-93 0,0 0-62 0,0 0-35 0,0-3-26 16,0-3-20-16,0 6-20 0,0-6-22 0,9 2-18 0,-9 4-15 0,5-5-13 16,-5 0-13-16,6 1-9 0,-6 0-8 0,7-2-10 0,-2 1-7 0,3 5-7 0,0-4-9 15,3-2-11-15,-4 0-15 0,-1 3-22 0,2 3-25 0,4-6-26 0,-6 6-34 16,7 0-34-16,-5 0-43 0,-3 6-37 0,3-6-73 0,3 3-86 0,-3-3-73 15,-1 6-61-15,-1 4-16 0,0-5 8 0,1 1 27 0,-2 2 33 0,3 2 40 0,0-6 45 0,-8 8 50 16,5-3 51-16,-5-3 53 0,0 3 56 0,0-5 70 0,0-4 80 0</inkml:trace>
  <inkml:trace contextRef="#ctx0" brushRef="#br0" timeOffset="-214052.66">22884 14621 29 0,'-5'0'115'0,"5"-5"49"0,-6 1 40 0,-2 4 33 0,3-6 29 0,-3 0 31 0,3 6 29 0,-2-3 28 0,0-3 30 0,2 6 29 0,-2-5 26 0,7 1-34 0,-8 4-72 0,3-6-57 15,5 6-52-15,-7-5-27 0,7 1-15 0,0 4-11 0,0 0-6 0,0 0-12 16,0 0-10-16,0 0-11 0,0-4-10 0,0 4-12 0,0-5-10 0,0 5-6 16,0 0-9-16,0-6-5 0,0 6-7 0,0-4-6 0,0 4-9 0,0 0-6 15,0 0-9-15,7-6-7 0,-7 6-9 0,5-5-6 0,-5 5-5 0,0-4-4 0,8 4-6 16,-8 0-2-16,7-6-2 0,-2 6 0 0,2 0-2 0,0 0 1 0,-2 0 1 16,3 0 2-16,-3 6 1 0,3-2 1 0,3 1 3 0,-3 1 0 0,0-2 2 0,-3 7 0 15,3-7-2-15,-3 5-2 0,0 1-2 0,-5 1-5 0,9-2-6 0,-9 6-7 16,5-5-6-16,-5 5-5 0,0-6-2 0,0 6-2 0,0-6-4 0,0 6-3 15,0-6 0-15,-5 7 0 0,5-7 0 0,0 0 1 0,0 1 1 0,-9-5 5 16,9 5 4-16,0-4 7 0,0-1 8 0,-5-1 5 0,5 1 5 0,0-1 4 16,0-4 10-16,0 0 5 0,0 0 9 0,0 6 5 0,0-6 8 0,0 0 6 15,-5 0 8-15,5 0 5 0,0 0 8 0,0 0 3 0,0 0 6 0,-8 0 3 0,8-6 2 16,0 6 2-16,0-4 1 0,-5 4-3 0,5-5-2 0,0 1-3 0,-8-1-3 16,8-1-7-16,-8 2-6 0,8-7-8 0,0 7-7 0,0-2-6 0,-5-3-9 0,5 0-6 15,0 0-9-15,0-3-7 0,0 3-6 0,0-6-9 0,0 2-7 0,5 1-3 16,-5-3-6-16,0 2-3 0,8-2-5 0,0 0-4 0,-8 0-4 0,5 2-6 15,3-2-11-15,-3 4-12 0,-5 1-14 0,5 1-14 0,4 0-16 0,-4 0-18 16,2 3-19-16,-1 0-27 0,1 6-32 0,0-4-30 0,0 4-28 0,-2 0-52 0,2 0-62 16,-1 4-72-16,2 2-74 0,-2-6-19 0,1 6 8 0,-2 3 24 0,4-5 29 0,-4 5 37 15,-5-4 37-15,5 5 45 0,-5-5 46 0,0 5 48 0,0-4 48 0,0 3 60 0,0-5 66 16</inkml:trace>
  <inkml:trace contextRef="#ctx0" brushRef="#br0" timeOffset="-213623.2">23063 14640 0 0,'0'0'29'16,"0"0"146"-16,0 0 80 0,0 0 59 15,0 0 48-15,0 0 43 0,0 0 43 0,0 0 40 0,5 0 39 0,1-6 36 0,-6 6 34 0,0-3 34 0,-6-3 29 0,6 2-110 16,0-1-188-16,-5 1-96 0,5-2-46 0,0 0-24 0,0 3-18 0,-8 3-19 16,8-6-18-16,0 6-19 0,0 0-18 0,0 0-15 0,0 0-18 0,0 0-16 15,0 0-16-15,0 0-16 0,0 0-14 0,0 0-14 0,0 0-13 0,0 0-12 0,0 0-8 16,0 0-9-16,0 0-3 0,-8 0-9 0,8 0-5 0,0 0-6 0,0 6-5 16,0-3-4-16,0 9 1 0,0-8 0 15,0 1 0-15,0-1 3 0,8 5 1 0,-8-3 2 0,0 0 0 0,8-3 0 0,-3 3-2 0,-5 0 2 0,6-2 1 16,1 1 6-16,-1-1 6 0,1-4 5 0,-1 0 5 0,1 5 5 0,0-5 6 0,0 0 5 15,-2 0 6-15,8 0 8 0,-7 0 7 0,2-5 5 0,-3 5 10 0,2-4 7 16,1-1 4-16,-2 1 7 0,0 4 2 0,1-6 4 0,-2-3 3 0,3 3 4 16,-2 0 6-16,-6 3 4 0,7-3 5 0,-7-3 7 0,0 5 4 0,0-8 4 15,0 9 2-15,0-3 2 0,0-3-2 0,0-2 3 0,-7 7-3 16,7-5 1-16,0-1-1 0,-6 4-6 0,-2-3 1 0,3-2-8 0,5 2-3 0,-7 5-7 0,1-5-5 16,0 3-6-16,-2 0-5 0,8-3-3 0,-7 3-4 0,2 2-5 0,-3 4-4 0,8-5-5 15,-6 5-5-15,1 0-8 0,5 0-7 0,-8 0-6 0,3 0-4 0,5 5-3 16,-7-1-4-16,0 2-3 0,7 3-1 0,-7-3-2 0,1 3 1 0,6 6-2 15,-7-6-4-15,1 1-1 0,6 5-2 0,0 0-1 0,-7-6-3 0,7 6-7 0,-6-6-3 16,6 7-7-16,0-7-7 0,0 6-7 0,0-6-5 0,0 7-13 0,0-7-9 16,0 0-11-16,0 2-9 0,0-2-10 0,0 1-10 0,0 0-13 0,6-1-6 0,-6 2-10 15,7-7-8-15,-7 7-9 0,6-7-9 0,-6 2-18 0,7 3-25 0,-1-4-29 16,1-5-33-16,0 4-37 0,0 2-42 0,6-6-10 0,-8 0 6 0,1 0 18 16,2 0 26-16,4 0 26 15,-4-6 28-15,-2 6 30 0,0-4 29 0,6 4 39 0,-4-5 41 0,-2 1 44 0,7-7 50 0</inkml:trace>
  <inkml:trace contextRef="#ctx0" brushRef="#br0" timeOffset="-213369.89">23328 14640 83 0,'0'-9'159'0,"0"3"53"0,0-3 48 0,0-1 44 0,0 1 45 0,0 3 42 0,0-9 39 0,-5 6 38 0,5 0 38 0,-7-1 35 0,7-1 34 0,-8 1-58 0,8 1-109 0,-5 0-61 0,-3 0-42 0,8-3-27 16,-6 8-24-16,1-7-25 0,-3 2-21 0,1 5-21 0,1-5-18 0,6 3-18 0,-6-3-16 16,-1 3-14-16,7 0-12 0,-5 2-12 0,-4-1-7 0,9 0-10 0,-7 1-10 15,7 4-5-15,0-4-9 0,0 4-19 0,-5 0-37 0,5 0 0 0,0 0 0 16,0 0 0-16,0 0 0 0,-6 0 0 0,6 4 0 0,-7 0 0 0,7 1 0 15,0 4 0-15,-6 3-16 0,-2-3-18 0,3 1-4 0,5 4 1 0,-7 1 2 0,1 1 1 16,6-3 3-16,-6 1-1 0,-2 7-2 0,8-6-3 0,0-2-3 0,0 2-6 16,-7 0-10-16,7 0-5 0,7-2-11 0,-7-1-5 0,0 3-10 0,0-2-11 15,8-4-9-15,-2 2-12 0,0-2-7 0,1 1-9 0,-2 0-5 0,3-1-7 0,-2-4-8 16,7 5-8-16,-8-5-7 0,11 1-7 0,-11-2-5 0,8 2-4 0,0-6-1 16,-5 5-3-16,3-5-2 0,-3 0-17 0,5 0-23 0,-6 0-36 0,-2-5-38 15,2 5-46-15,0-6-45 0,6 6-9 0,-7-4 11 0,-6-2 20 0,7 1 22 0,-1 1 26 16,-1-7 26-16,2 7 27 0,-7-1 32 0,9-5 40 0,-9 7 43 0,5-9 51 0,-5 3 64 15</inkml:trace>
  <inkml:trace contextRef="#ctx0" brushRef="#br0" timeOffset="-212988.96">23413 14597 56 0,'0'-6'138'0,"0"-3"53"0,0 3 45 16,0-3 45-16,0 5 42 0,0-7 42 0,-6 7 39 0,6-2 39 15,0 1 35-15,-7 1 36 0,7-2 36 0,0 1-44 0,-5 1-87 0,5-1-58 0,0 5-42 16,0 0-30-16,0 0-22 0,0 0-22 0,0-4-22 0,0 4-24 0,0 0-19 16,0 0-19-16,0 0-18 0,0 0-16 0,0 0-17 0,0-6-13 0,0 6-11 0,0 0-13 15,0 0-7-15,0 0-12 0,0 0-7 0,0 0-10 0,0 0-5 0,0 0-8 16,0 0-6-16,0 0-4 0,0 0-8 0,0 0-4 0,0 0-5 0,0 0-1 15,5 0-1-15,-5 6-1 0,0-2 0 0,7-4 0 0,-7 5-1 0,6-1 1 16,-1 1 2-16,-5 5 0 0,9-5 3 0,-2 5 2 0,-2 1 2 0,-5-7-3 16,6 5-7-16,2 6-7 0,-8-9-12 0,5 9-11 0,-5-6-11 0,8 1-9 15,-3-1-9-15,-5 0-10 0,0 3-5 0,7-3-4 0,-7 0-7 0,7 1-3 0,-7-5-3 16,5 4 1-16,-5-2 4 0,8-4 5 0,-8 3 11 0,0-2 7 0,7 1 9 16,-7-1 8-16,5-4 10 0,-5 5 8 0,0-5 8 0,0 0 11 0,8 0 9 15,-8 0 9-15,0 0 10 0,0 0 11 0,6 0 13 0,-6 0 9 0,5-5 10 0,-5 5 6 16,0-4 7-16,0 4 8 0,0-5 5 0,8 1 9 0,-8-2 3 0,0-4 3 15,0 5 2-15,7-4-3 0,-7 3 0 0,0-3-8 0,0 0-9 0,0-1-9 16,6-5-7-16,-6 6-6 0,0-1-8 0,0-5-7 0,0 0-7 0,0 6-8 16,0-6-8-16,0 6-9 0,6-7-4 0,-6 1-6 0,0 6-3 0,0 0-7 15,0 0-3-15,0 3-4 0,0-4-9 0,0 5-7 0,0-1-7 0,0 2-11 16,0 4-10-16,0 0-15 0,0-5-21 0,0 5-22 0,0 0-29 0,0 0-34 0,0 0-37 16,0 0-30-16,0 0-29 0,0 5-41 0,7-1-51 0,-7 2-81 0,0-1-100 15,0-1-32-15,5 8 2 0,-5-9 20 0,0 7 32 0,9-1 40 0,-9 2 48 0,0-2 46 16,0-3 53-16,0 4 49 0,0-10 47 0,0 5 58 0,0-5 65 0</inkml:trace>
  <inkml:trace contextRef="#ctx0" brushRef="#br0" timeOffset="-212577.9">23758 14710 0 0,'0'0'2'0,"-6"0"112"0,6 0 78 0,0 0 61 0,0-7 50 0,0 7 46 0,0 0 45 0,0 0 45 0,0-5 41 0,0 5 37 0,0 0 37 15,0 0 35-15,0-4 32 0,0 4-72 0,0 0-136 0,0 0-82 0,0 0-53 16,0-5-37-16,0 5-28 0,0 0-28 0,0 0-24 0,0 0-25 0,0 0-23 0,0 0-19 16,0 0-18-1,0 0-12-15,0 0-16 0,0 0-11 0,0 0-8 0,0 0-7 0,0 0-4 0,0 0-5 0,0 0-1 0,0 0-3 0,0 0-4 0,0 0-3 16,6-6-3-16,-6 6-3 0,0 0-3 0,0 0-1 0,0-4 0 0,6 4 2 16,1 0-1-16,-7-5-3 0,8 5-2 0,-3-4-6 0,1 4-11 0,2-5-13 0,4 5-15 15,-4-4-19-15,4 4-21 0,0-6-28 0,-4 6-29 0,5-6-42 0,-7 6-48 16,6 0-82-16,-3 0-97 0,-4 0-87 0,1 0-77 0,-6 0-22 0,0 0 5 0,0 0 25 15,0 0 30-15,0 0 41 0,0 0 43 0,0 0 48 16,0-3 52-16,-6 3 57 0,1-6 62 0,-4-3 77 0,2 3 82 0</inkml:trace>
  <inkml:trace contextRef="#ctx0" brushRef="#br0" timeOffset="-209417.77">24187 14381 18 0,'0'-6'92'0,"8"3"43"0,-8 3 36 0,0-6 31 0,0 6 30 0,6-5 28 0,-6 5 25 0,0-4 26 0,0 4 29 0,0 0 26 0,0-9 27 15,0 9-27-15,0-6-60 0,0 2-40 0,0-1-30 0,0-1-18 16,0 2-13-16,0-2-10 0,0 1-9 0,0 1-4 0,0-1-5 0,0 1-5 0,0-2-5 0,0 6-9 16,0-4-6-16,7-1-6 0,-7-1-7 0,0 6-5 0,0-3-5 0,0 3-6 15,0 0-6-15,0 0-5 0,0 0-6 0,0-6-8 0,0 6-8 0,0 0-12 16,0 0-12-16,0 0-9 0,0 0-14 0,0 0-9 0,0 0-12 0,0 0-11 0,0 0-12 16,0 0-11-16,0 0-5 0,0 0-5 0,0 6 1 0,0-3-2 0,6 3 3 15,-6 3 1-15,0 1 4 0,7 4 1 0,-7 2 2 0,6-1 5 0,-6 3 3 16,7 3 5-16,-7-2 3 0,6 5 4 0,-1-3 1 0,-5 1-3 0,9-1-4 15,-9 3-3-15,7-5-4 0,-7 7-4 0,5-13-2 0,-5 8-2 0,8-6-2 0,-8-2-4 16,5 2-3-16,-5 0-3 0,0-5-3 0,0 4-2 0,6-4 1 0,-6-5 1 16,0 4-1-16,0-2 1 0,0-4 5 0,8 3 1 0,-8-6 9 0,0 4 4 15,0-4 10-15,0 0 9 0,0 0 8 0,0 0 10 0,0 0 10 0,0 0 4 0,0 0 6 16,0 0 1-16,0 0 0 0,0 0-2 0,0 0 0 0,-8-4-5 0,8-2-6 16,0 3-4-16,-6-4-9 0,6 2-7 15,0 1-8-15,-5-1-7 0,5-1-10 0,0-3-4 0,0 5-4 0,-8-5-1 0,8-3-3 0,0 9 0 0,0-9 0 0,0 3 2 16,0 0 1-16,0-1 2 0,0 1-2 0,0-2 2 0,0 1 0 0,0 5-2 15,0-3 0-15,8 3 0 0,-8-5-3 0,0 4-1 0,0 1-2 0,5 1-2 0,-5-2-3 32,6 1-1-32,-6 1-4 0,8-1-1 0,-8 5-2 0,5 0 0 0,-5-4-3 15,7 4 0-15,-1 0 2 0,-6 0 2 0,8 0 1 0,-2 0 3 0,-6 4 3 16,7-4 0-16,-2 5 4 0,4-5 1 0,-9 4 2 0,5 1 5 0,-5 1 1 16,7 3 3-16,-7-3 3 0,0-2 1 0,0 7 2 0,0-7-1 0,0 5 0 0,0 1-2 15,0-5-2-15,-7 4-3 0,7 3 1 0,-5-3-4 0,5 1-2 0,-9-1-5 16,4 0-4-16,-2-3-5 0,1 4-6 0,-2-1-7 0,2-4-7 0,-1 5-7 15,2-5-8-15,5-1-7 0,-8 1-3 0,2 2-8 0,6-4-3 0,-5 3-5 0,5-2-3 16,0 1-5-16,-8-5-7 0,8 0-4 0,0 4-9 0,0-4-4 0,0 0-9 16,0 0-7-16,0 0-13 0,0 0-14 0,0 5-16 0,0-5-21 0,8 0-19 15,-8 0-32-15,5 0-35 0,-5 0-25 0,6-5-22 0,2 5 5 0,-3-4 12 0,8-1 20 16,-5 1 23-16,-2-2 27 0,6-4 31 0,-3 1 31 0,3 4 32 0,-6-10 35 0,7 6 34 16</inkml:trace>
  <inkml:trace contextRef="#ctx0" brushRef="#br0" timeOffset="-203380.12">23094 15148 85 0,'0'6'146'0,"0"-2"19"0,-7 1-5 0,7-1-11 0,0-4-14 0,0 0-25 0,0 0-27 0,0 0-29 0,0 0-27 0,0 0-13 0,0 0-7 0,0 0-69 0,0 0-95 0,0 0-37 15,0 0-9-15,7-4 26 0,-7 4 36 0,0 0 35 0,6 0 33 0</inkml:trace>
  <inkml:trace contextRef="#ctx0" brushRef="#br0" timeOffset="-203316.7">23100 15163 0 0,'0'0'3'0,"0"4"17"0,0-4 4 0,0 0-1 16,0 0-10-16,-6 0-6 0,6 0-3 0,0 5-5 0,0-5-4 0,0 6-6 0,0-6-5 0,-7 0-3 16,7 0-1-16,0 0 2 0,-6 0 14 0</inkml:trace>
  <inkml:trace contextRef="#ctx0" brushRef="#br0" timeOffset="-196571.14">24996 14338 54 0,'0'0'122'0,"0"0"32"0,0 0 24 0,0 0 21 0,0 4 20 0,0-4 19 0,0 0 19 0,-6-4 17 0,6 4 18 0,0 0 14 0,0 0 16 0,0 0-55 0,0-5-96 0,0 5-50 0,0 0-23 0,0 0-11 16,-8 0-1-16,8 0-3 0,0 0-3 0,0 0-6 0,0 0-4 0,0 0-5 15,0 0-4-15,0-6-3 0,0 6-3 0,0 0-3 0,0 0-3 0,0 0-6 31,0 0-2-31,0 0-4 0,0 0-5 0,0 0-4 0,0 0-6 0,0 0-6 0,0 0-7 16,0 0-6-16,0 0-7 0,0 0-8 0,0 0-6 0,0 0-8 0,0 0-5 16,0 0-6-16,0 0-5 0,0 0-3 0,0 0 0 0,0 0 1 0,0 0 3 15,0 0 5-15,0 0 5 0,8 0 7 0,-8 0 5 0,0 0 9 0,6 6 8 0,-6-6 7 16,5 0 6-16,-5 0 4 0,8 5 6 0,-8-5 3 0,5 4 3 0,-5-4 2 16,7 0-2-16,-7 6 0 0,9-6-2 0,-9 3 2 0,5 3 1 0,-5-6 3 15,0 4 4-15,6 1 7 0,-6 1 3 0,0-3 7 0,7 3 1 0,-7 4 5 0,0-5 8 16,5 1 4-16,-5 2 5 0,0 2 1 0,9-6 3 0,-9 8 0 0,0-9-2 15,5 9-7-15,-5-3-3 0,0-5-8 0,7 5-3 0,-7-3-5 0,0 3-2 0,6-3-4 16,-6 3-5-16,0 1-5 0,0-5 0 0,8 4-2 0,-8-3 0 0,0 3 0 16,0-3 1-16,5 4 0 0,-5-5 0 0,0 3-2 0,0-3-1 0,0 5-2 15,0-5 0-15,0 1-1 0,0 3 0 0,0-3 0 0,0-2-1 0,0 1 1 16,-5-1 0-16,5 2-3 0,0 3 0 0,-8-3-1 0,8-3-1 0,-6 3 0 16,-1 0 0-16,7 3-1 0,-5-5 0 0,-4 1-3 0,4-1-2 0,-2 2-6 0,1 3-4 15,1-4-8-15,-11 5-9 0,11-4-13 0,-3-2-10 0,-3 5-13 0,3-4-12 16,3 1-16-16,-8 3-17 0,5-3-20 0,2-2-21 0,-1 2-24 0,-5 3-24 0,12-4-46 15,-7 5-54-15,0-6-68 0,1 1-75 0,6 4-29 0,-7-2-7 0,7-2 8 16,0-1 20-16,0-4 27 0,0 0 30 0,0 0 36 0,0 0 35 0,0 0 39 0,0 0 41 16,7-4 55-16,-7-1 58 0</inkml:trace>
  <inkml:trace contextRef="#ctx0" brushRef="#br0" timeOffset="-184039.92">9097 2418 76 0,'0'7'147'0,"0"-4"38"0,0-3 29 0,0 0 20 0,0 0 15 0,0 0 14 0,0 0 12 0,0 0 14 0,0 0 17 15,0 0 14-15,8 6 11 0,-8-6-71 0,0 0-116 0,0 0-65 0,0 0-39 16,6-6-16-16,-6 6-6 0,0 0 1 15,5 0 3-15,2 0 5 0,-7 6 4 0,9-6 2 0,-4 0-1 0,2 0 1 0,-1 5 4 0,8-5 9 0,-7 0 10 0,11 0 9 16,-4 0 7-16,-2 0 6 0,8 0 2 0,-1 0 0 0,1 0 2 0,6 0 1 16,0 0-1-16,1 0 1 0,-4 0-2 0,12 0-2 0,-3 0-1 0,2 0-4 0,-3 0-5 15,8 0-3-15,1 0-2 0,0 0-2 0,4 0-1 0,1 0 0 0,0 4 0 16,10-4-3-16,-11 0 0 0,15 0-1 0,-1 0 0 0,0 0 0 0,2 0-5 16,6 0-3-1,-3 0-1-15,8 0-2 0,-5 0-1 0,13 0-3 0,-8 0-3 0,6-4-2 0,10 4-6 0,-4 0-2 0,2 0-5 0,0 0-2 0,7 0-2 0,-8 0-4 16,8 0-1-16,5 0-2 0,-6 0-3 0,8 0 1 0,-9 4-3 0,9-4 1 15,-4 0-1-15,5 6 1 0,-10-6 0 0,7 4 0 0,1-4 1 0,0 0-3 0,1 5 0 16,-9-5 2-16,7 4 3 0,-5-4 0 0,-2 5 0 0,2-5 2 0,-2 6-2 16,4-6 3-1,-4 4-2-15,-5-4 1 0,-2 6 1 0,4-6 1 0,-10 5 3 0,1-5-1 0,1 0 0 0,-2 0 1 16,-5 4 2-16,6-4-3 0,-13 0 2 0,7 0-3 0,-6-4 0 0,-2 4 1 0,-4 0-4 0,-2 0 4 0,2-5-2 0,-10 5 2 31,3 0-2-31,-1-6 4 0,-7 6-1 0,-6 0 0 0,7-4-3 0,-7 4 3 16,-7-6 2-16,1 6 4 0,-1-5-1 0,2 5-2 0,-10-4-2 0,3 4-2 0,-1-5 1 15,0 1-1-15,1 4-5 0,-2-6 0 0,2 6-3 0,-3-4-3 0,3 4 0 16,1 0-2-16,-4-5-3 0,2 5-1 0,0-6-2 0,1 6 0 0,4 0 0 16,-4 0-1-16,7 0 4 0,-10 0-1 0,10-3 1 0,-8 3 1 0,6 0-2 0,-6-7 2 15,6 7-2-15,-5 0 1 0,6-5 1 0,-6 5-1 0,5-4-2 0,-9 4 0 16,12-5 2-16,-2-1-2 0,-7 2-2 0,6 4 1 0,-8-3 0 0,10-3-2 16,-8 1 2-16,1 1 0 0,5-2 0 0,-6 0-2 0,0 2 1 0,1 4-3 0,-9-5-3 15,8-1-3-15,-7 3-7 0,1-3-5 0,-1 6-6 0,2-4-8 0,-2-1-6 16,2 5-6-16,-9-4-7 0,0-1-3 0,3 5-5 0,-3-7-8 0,0 4-3 0,4 3-3 15,-11 0-1-15,1-6-7 0,6 6-2 0,-3 0-4 0,-9-5-5 0,5 5-7 16,2 0-5-16,-7 0-11 0,0 0-10 0,0 0-15 0,0 0-14 0,0 0-14 16,0 0-16-16,0 0-31 0,0 5-42 0,0 1-63 0,-7-3-73 0,2 4-22 0,-4 2 3 15,4-4 16-15,-2-1 21 0,-4 2 26 0,-5-6 32 0,4 3 30 0,0-3 33 0,-8 0 34 16,1 0 35-16,-2-3 49 0,-6-3 56 0</inkml:trace>
  <inkml:trace contextRef="#ctx0" brushRef="#br0" timeOffset="-182975.28">9229 1628 0 0,'-8'-6'13'0,"2"3"89"0,-1 3 53 0,2-7 40 0,-3 7 31 0,8-4 26 0,-6-1 25 0,-1 5 26 0,7-5 25 0,-6 1 29 0,6 4 28 0,-5-6 13 16,5 6-1-16,0-4-56 0,0 4-87 0,-7 0-54 0,7 0-37 0,0 0-19 0,0 0-11 16,0 0-7-16,0-5-5 0,7-1-8 0,-7 6-11 0,0 0-12 0,0-3-15 15,0 3-14-15,0 0-9 0,5-7-7 0,-5 7-9 0,0 0 1 0,0 0-6 0,0 0-4 16,0 0-4-16,6-3-2 0,-6 3-5 0,7 0-2 15,-7 0-2-15,6 0-3 0,2 0-2 0,-3 0-1 0,8 0-2 0,1 0 0 0,-7 3-3 0,5-3-1 16,0 7 1-16,3-4-1 0,-1 3 1 0,-4-1-3 0,4 5-2 0,-1-6-3 16,-6 6-3-16,7 1 2 0,-1-2-1 0,-8 0 0 0,9 6 2 0,-9-6 1 15,10 6 4-15,-9-5 1 0,0 5 1 0,1-1 2 0,-2-4 0 0,2 5 3 0,-7 0 1 16,7-6 1-16,0 1 2 0,-7-1-2 0,6 2 1 0,-6-1-1 0,0-1 0 16,0 0-1-16,0-3-1 0,0-2-1 0,0 2 0 0,0-1 4 0,0-1 4 0,0 2 2 15,0-6 6-15,-6 3 3 0,6-3 3 0,-7 6 4 0,7-2 4 0,-7 1 5 16,0-5 2-16,2 6 3 0,-2-2 6 0,1-4 2 0,0 5 1 0,-2-5 2 15,1 0-1-15,2 0-1 0,-4 0 5 0,-1 0 3 0,2 0 6 0,3 0 3 0,-3-5 4 16,2 5 2-16,6-4-1 0,-7-2 0 0,1 1 0 0,-1-5 1 0,7 7 2 16,-6-7-4-16,-2-1-7 0,8 1-7 0,0-4-11 0,-5 0-11 0,5 0-11 15,0-7-13-15,0 8-11 0,5-8-5 0,-5 2-7 0,8-1-5 0,-2 1-8 0,-6-2-3 16,13 3-9-16,-6-2-2 0,-1 6 0 16,2-7 0-16,5 8 2 0,-8-2-5 0,0 4-6 0,9 2-14 0,-7-1-15 15,7 4-18-15,-8 2-16 0,6-1-21 0,-5 1-21 0,7 4-24 0,-8 0-22 0,6 0-41 0,-3 4-50 0,3 1-62 16,-1-1-67-16,5 2-55 0,-5 0-41 0,-3 3-2 0,4 0 17 0,1-3 29 0,1 3 32 15,-1 0 36-15,-8-2 38 0,9-4 41 0,-9 3 42 16,2 3 54-16,2-9 56 0,-4 6 62 0,8-2 74 0</inkml:trace>
  <inkml:trace contextRef="#ctx0" brushRef="#br0" timeOffset="-181817.23">9931 1608 0 0,'-7'-5'23'0,"7"0"138"0,-5 1 77 0,-3-2 51 0,3 2 42 0,5-1 38 0,-6-4 37 0,-2 2 36 0,3 4 36 0,5-3 29 0,-7 1 30 0,-1 1 25 0,8-2 26 0,-6 1-108 15,6 1-180-15,-6-1-90 0,6 1-46 0,-7 4-19 0,2-6-9 0,5 0-14 16,-9 2-18-16,9 4-15 0,-5-5-17 0,5 1-13 0,-7 4-12 0,7 0-11 0,0 0-12 16,0-5-8-16,0 5-7 0,-6 0-11 0,6 0-9 0,0 0-8 0,-5 5-7 15,5-5-3-15,-8 4-3 0,0 1-2 0,3-1-2 0,-2 2 0 0,1 4 1 16,0-1-1-16,-1 2 2 0,-1-2-1 0,-3 0 2 0,3 1 1 0,3 1 0 0,-3 3 0 16,1-4-3-16,1 4-3 0,0-3-5 0,1-1-6 0,-2 4-6 0,7-4-3 15,-8 5-4-15,2-6-3 0,6 1 4 0,-7 4-3 0,7-4-1 0,0 5 2 16,-6-5 2-16,6-1 0 0,0 0 3 0,0 6 2 0,0-9 2 0,0 3 3 15,0 1 5-15,6-1 3 0,-6-4 1 0,7 5 6 0,-1-4 2 0,-6-1 3 0,8-1 4 16,-1 2 8-16,-2-6 1 0,7 0 8 0,-5 3 5 0,6-6 8 0,1 3 9 16,-1-6 14-16,0 2 15 0,0-1 10 15,0-1 10-15,6-4 8 0,-7 1 8 0,2 0 6 0,5-6 10 0,-4 6 6 0,-2-7 7 0,-2 7 3 0,2-6 5 0,-6 0 1 16,7 0-2-16,-8 0-6 0,1 2-9 0,-1-2-6 0,1-6-7 0,-1 8-5 16,-1-8-7-16,-5 7-8 0,8-5-8 0,-8 0-10 0,8-2-8 0,-8-3-7 15,0 5-9-15,-8-1-5 0,8-5-5 0,0 6-3 0,-8-1 0 0,8 7-1 0,-5-8-3 16,-1 6 0-16,6 2-2 0,-7 2-3 0,1 1 1 0,6 1-2 0,-7 4 0 15,7-5-2-15,-6 6 4 0,6-2-2 0,0 1 2 0,-7 5-2 16,7 0-2-16,0-4-1 0,0 4-2 0,0 0-3 0,0 0 0 0,0 0-3 0,0 0 0 0,0 0-3 16,0 0 0-16,0 0 1 0,0 0-1 0,0-5 1 0,0 5 1 0,0 0-1 15,0-6-1-15,0 6 3 0,0 0-3 0,0 0 0 0,0 0 4 0,0 0 0 16,7-4 4-16,-7 4 2 0,0 0 2 0,0-5-1 0,0 5 1 0,0-4-1 16,0 4 1-16,0 0 1 0,0-6-2 0,0 6 1 0,0-3 0 0,0 3 2 15,0 0 2-15,0 0-1 0,0-6 0 0,0 6 0 0,0 0 2 0,0 0-2 16,0 0 3-16,0 0 1 0,0-6 0 0,0 6 1 0,0 0 0 0,0 0-1 0,0 0 0 15,0 0-1-15,0 0-1 0,0 0-2 0,0 0-2 0,0 0-2 0,0 0-1 0,0 0-3 16,0 0-2-16,0 0-1 0,0 0-2 0,0 0-2 0,0 0-2 0,-7 0 2 16,7 0-2-16,0 0 2 0,0 0 1 0,0 0 1 0,0 0 1 0,0 0 3 15,0 0 2-15,0 0 3 0,0 0 2 0,0 0 4 0,0 0 3 0,0 0 1 16,0 0 5-16,0 0 0 0,0 0 2 0,0 0 3 0,0 0 2 0,0 0 1 0,0 0 3 16,0 0 2-16,7 0-2 15,-7 0 0-15,0-4-2 0,0 4-1 0,0-5-1 0,0 5-1 0,0-6-3 0,0 2 0 0,0-1-1 0,0 1-1 0,0-1-2 16,0 1-2-16,0-2-4 0,0 0 0 0,0 3 0 0,0 3-1 0,0-6-1 0,0 6 1 15,0-9-1-15,0 3-1 0,0 1 0 0,0 1-1 0,0-2-4 0,0 6 2 16,0-3 0-16,0 3 0 0,0-10-1 0,0 10 2 0,0-11 0 0,0 7 0 16,0-2 0-16,0 1 0 0,0 1 0 0,0-1 2 0,0 1 0 0,0-2 2 0,0-3 2 31,0 3 0-31,0-4 6 0,0 5 0 0,0 1 1 0,0-1 2 0,0-5 4 16,0 7-1-16,0-3 4 0,0 0-2 0,0 6 1 0,0-3 0 0,0 3-1 15,0 0-3-15,-7 0-3 0,7 0-8 0,0 0-6 0,0 0-10 0,0 0-8 0,0 0-7 16,0 0-10-16,0 0-4 0,0 0-5 0,0 3-3 0,0 3 0 0,0 0 2 15,0-3-1-15,0 3 2 0,0 3 3 0,0 0 5 0,0 7 3 0,0-1 6 16,7-2 7-16,-7 2 5 0,0 6 7 0,0-3 4 0,6 6 4 0,-6-3 0 0,0 3 0 16,0 1 2-16,0-1-2 0,0 5 0 0,7-5 0 0,-7 0 0 0,0 6 1 15,0-5-1-15,0 4 0 0,6-4 0 0,-6-1 0 0,0 1 0 0,0-1-1 16,7-6 1-16,-7 7-2 0,0-5 2 0,6 0-2 0,-6-5-3 0,5 3-4 0,-5-3-2 16,8 0-5-16,-8 4-6 0,8-10-1 0,-3 6-6 0,-5 1-6 0,8-7-2 15,-3 6-4-15,0-6-1 0,4 2-4 0,-4-1-2 0,2-1-5 0,-1 0 2 16,8-3-2-16,-7 4 3 0,-2-5 6 0,9-1 1 0,-7 2 6 0,-1-3 6 0,6 3 5 15,2-6 7-15,-9 0 4 0,8 0 5 0,-5 0 7 0,5-6 5 0,1 3 9 16,-1-3 6-16,-1-3 3 0,-5 3 5 0,5-4 4 0,1-4 3 0,1 0 2 16,-2 3 3-16,2-8 0 0,-1 5 2 0,-8-5 3 0,11-2-1 0,-11 2 0 0,6-2 0 15,-3 3-2-15,0-6-1 0,4-1 0 0,-6-5-5 0,0 2-2 0,-6-2-4 16,8 0-1-16,-1 1-6 0,-7-4-3 0,5-2-8 0,-5 0-2 0,0 2-5 16,0 3-1-16,0-4 1 0,0 4 0 0,0 8 2 0,0-5 0 0,-5 3 3 0,5 5 3 15,-7-1 5-15,-1 7 4 0,8-2 3 0,-6 5 6 0,6-1 3 0,-6 2 3 16,6 5-3-16,-7-2-4 0,7 3-9 0,0 3-10 0,0 0-9 0,0 0-8 0,0 0-9 15,0 0-2-15,-5 0-5 0,5 3-1 0,0 7-4 0,-8-1-4 0,8 2-2 16,-8 4 0-16,8 4-1 0,-5 0 6 0,5 2 6 0,-6 3 4 0,6 0 9 16,-5 0 6-16,5 7 2 0,0-3 2 0,0 2-1 0,-7-2-1 0,7 2-1 15,7 0-1-15,-7-6-1 0,0 4-3 0,0 2 0 0,5-6 0 0,-5 1 0 0,6-6 0 16,-6 2-1-16,5-3 1 0,3 2-1 0,-8 0-3 0,8-5-4 0,-3-1-9 16,2-1-9-16,-1 3-8 0,0-7-14 0,9 6-11 0,-10-6-9 15,1 3-10-15,2-3-10 0,5-3-11 0,-6 3-14 0,-1-5-13 0,7 1-14 0,-8-5-14 0,9 4-12 16,-7-4-7-16,-1 0-14 0,7 0-20 0,-5 0-36 0,-3-4-45 0,3-1-52 15,-3 1-53-15,0-1-12 0,-5-5 7 0,0 1 18 0,0-3 23 0,0 3 27 0,0-6 30 16,-5 6 30-16,0-7 31 0,-3 3 38 0,3-1 42 0,-11-1 53 0,11-1 66 0</inkml:trace>
  <inkml:trace contextRef="#ctx0" brushRef="#br0" timeOffset="-181673.89">10401 1545 7 0,'-14'-11'95'0,"-6"2"63"0,8-1 51 15,0 0 47-15,-4 5 43 0,5-4 41 0,6 3 44 0,-11-3 38 0,11 5 42 0,-2-1 36 0,1-2 34 0,1 3-15 0,-4-1-44 0,2 1-61 0,7 4-73 0,0 0-46 0,0-5-34 0,0 5-28 0,0 0-27 0,0 0-28 0,0-6-28 0,0 6-25 0,0 0-29 0,0-4-23 0,0 4-19 0,7 0-20 0,-7 0-17 0,0-5-12 16,0 5-11-16,9-4-6 0,-4 4-4 0,-5-5-6 0,13 5-5 0,-8 0-17 15,11-6-21-15,-5 6-26 0,2 0-24 0,0-4-27 0,6 4-31 0,1-6-33 16,-1 6-39-16,2 6-82 0,-3-6-101 0,3 4-69 0,-2-4-47 0,2 6-14 0,-2-1 9 16,-7-5 29-16,7 4 36 0,1 1 42 15,-8-5 46-15,3 0 45 0,-10 0 50 0,9-5 52 0,-9 5 57 0,9 0 75 0,-7-4 92 0</inkml:trace>
  <inkml:trace contextRef="#ctx0" brushRef="#br0" timeOffset="-181467.8">10719 1843 0 0,'-5'13'34'0,"5"-3"149"16,0 1 82-16,-7-2 54 0,7-3 38 0,0-3 28 0,-7-3 25 0,7 0 25 0,0 0 26 0,0 0 31 0,0 0 29 16,0 0 34-16,0 0 36 0,0 0-110 0,0 0-187 0,0 0-97 0,0 0-48 15,0 0-21-15,7 0-9 0,-7-3-6 0,0 3-1 0,0 0-9 0,0-6-10 16,7 6-14-16,-7-5-18 0,5 5-18 0,3-4-24 0,-3-2-19 0,-5 1-22 0,14 1-21 16,-9-2-25-16,11 3-20 0,-5-7-20 0,1 5-19 0,2-5-17 0,-1 4-26 15,0 1-24-15,0 1-62 0,1-1-72 0,-2-5-87 0,1 6-93 0,1-1-32 16,-1-1-3-16,0 3 22 0,-2-9 31 0,-4 8 35 0,7-5 38 0,-7 0 38 0,-1-3 40 15,-1-3 45-15,3 6 48 0,0-6 65 0,-3 2 73 0</inkml:trace>
  <inkml:trace contextRef="#ctx0" brushRef="#br0" timeOffset="-181055.01">10909 1451 0 0,'-20'5'14'0,"13"-1"131"0,-6-4 76 0,6 0 53 0,2 0 37 16,-2-4 31-16,7 4 27 0,-7-5 31 0,14 1 28 0,-7-1 30 0,7 5 28 15,-7-6 26-15,0 6 25 0,0-4-94 0,0-1-158 0,0 1-85 0,0-1-41 0,0-1-18 16,0 2-7-16,0-2-3 0,0 3-6 0,0-3-10 0,5 1-11 0,-5 1-13 16,0-6-12-16,7 5-10 0,-7-1-6 0,8-4-8 0,-3 7-9 0,2-3-9 15,5-3-11-15,-4 3-5 0,-1 1-6 0,5 1-5 0,0-1-1 0,2 1-3 0,-1 4 0 16,0 0-1-16,0 0-2 0,0 0-2 0,1 4-1 0,-2-4-2 0,7 9-1 16,-6-4-1-16,6 5 1 0,-4 4-1 0,-2-4 0 0,6 5 0 0,-6 6 1 0,0-8 0 15,1 7 1-15,-2-1-3 0,2 6-7 0,-1-5-4 0,-8 5-6 0,2-1-9 16,0 1-8-16,-2-7-8 0,-5 6-8 0,8-3-5 0,-8-2-7 0,7-1-4 15,-7-2 1-15,0-1 0 0,0-1 1 0,0-4 5 0,0 5 7 0,-7-9 12 0,7 3 14 16,0-5 11-16,-8 1 14 0,8-1 14 0,0-4 13 0,-5 6 19 0,5-6 20 16,-7 0 14-16,0 6 10 0,2-6 9 0,5-6 6 0,-7 6 4 0,1 0 7 15,-2-6 4-15,2 2-1 0,-6-1 3 0,3 1 4 0,4-1-1 0,-2 1-5 16,1-8-8-16,1 3-9 0,-3-1-11 0,0 1-9 0,3-2-7 0,-1-2-9 16,-1-2-8-16,7 0-12 0,-6 0-10 0,6-3-9 0,-7 2-12 0,7-8-8 0,0 5-9 15,0-7-4-15,7-3-8 0,-7 5-5 0,6-1-6 0,-6-4-7 0,7 4-6 16,-1 1-11-16,-1-1-11 0,3 1-19 0,0 6-19 0,3 2-24 0,-4 2-23 15,-2-1-24-15,9 5-28 0,-7 7-29 0,7-3-40 0,-8 0-44 0,6 6-81 0,2 0-102 16,-1 0-50-16,-1 6-29 0,2 0 6 0,-1-3 25 0,0 3 35 0,0 3 39 16,1 1 43-16,-1-5 43 0,-3 4 47 0,4-3 49 0,-7 4 54 0,1-6 60 0,-3 5 77 15,2 2 89-15</inkml:trace>
  <inkml:trace contextRef="#ctx0" brushRef="#br0" timeOffset="-180371.94">11514 1560 0 0,'8'10'47'0,"-8"-1"157"0,0-9 81 16,0 0 58-16,0 0 44 0,-8 0 40 15,8-6 45-15,-7-4 38 0,7-8 39 0,-6 3 34 0,6 0 29 0,-7 5 27 0,7 5 26 0,0 1-133 0,-6-1-223 16,6-1-104-16,0 2-44 0,-5-1-23 0,5 1-14 0,0 4-16 0,-8-5-23 0,8-2-22 16,0 7-21-16,-8 0-16 0,8 0-16 0,0-4-13 0,0 4-11 0,-5 4-9 15,5-4-8-15,-6 0-6 0,6 7-5 0,0-2-1 0,-7-1-3 0,7 1 1 0,-5 5 0 16,5-1 2-16,-9 0 6 0,9 3 1 0,0-3 5 0,-5 0 2 0,5 1 3 16,0 4 2-16,0-4 4 0,0-4-2 0,0 3 0 0,0 1-3 15,0-5 0-15,5 0-2 0,-5-1-4 0,9 3-4 0,-9-4-1 0,5 3 1 0,2-6 0 0,-7 5 6 16,6-5 3-16,-1 0 2 0,3 0 8 0,0 0 4 0,3 0 4 0,-4-5 6 15,6 5 3-15,0-6 5 0,1 3 5 0,-1-4 3 0,0 3 6 0,-2-6 2 16,4 6 5-16,-3-6 4 0,0-1 4 0,-4 1 3 0,5 1 4 0,-7 0 1 0,1-2 1 16,-2-2 1-16,4 1 2 0,-9-1 2 0,7 2 0 0,-7-2-2 0,0-3-1 15,-7 2 0-15,7-1-3 0,-9 0-5 0,9 2-7 0,-5-2-4 0,-2 0-8 16,1 6-5-16,1-1-5 0,-3-1-4 0,-5 1-7 0,0 1-1 0,7 4-4 0,-9 1-4 16,4-2-3-16,-2 6-3 0,0 0-4 0,-1 0-3 0,1 6-4 0,0-2-4 15,0 1 0-15,0 4 0 0,5 1 1 0,-3 1-1 0,-1 2 2 0,3 2 1 16,-3 0 1-16,6 4 2 0,-2-4 0 0,-5 5 1 0,8 0-3 0,-2-2 0 0,0 2-1 15,2 0-1-15,5-6-2 16,-8 7-3-16,8-8-4 0,-7 2-3 0,7 0-5 0,0 1-4 0,0-7-1 0,7 6-6 0,-7-1-2 0,0-4-4 0,8 5-1 0,-3-6 2 16,2 1-2-16,0-1 3 15,-2 0 3-15,8 3 0 0,-5-3 6 0,5 1 1 0,1-1 2 0,4-4 4 0,-5 5-4 0,0-4 5 0,6-3 6 0,1 3 3 16,-1-1 6-16,2-5 5 0,-3 4 3 0,2-4 4 0,0 0 1 0,-1-4 7 0,2 4 1 16,3-5 5-16,-4-4 5 0,-1 3 5 0,1-4 4 0,-1 1 8 0,2-6 6 15,-2 6 8-15,1-7 11 0,-9 2 10 0,10-1 12 0,-7-1 10 0,-1 3 12 16,-1-7 6-16,2 2 6 0,-8-3 3 0,1 2 6 0,6 0 2 0,-7-2 3 15,-6-3 1-15,5 0-1 0,3 0-4 0,-8-1-5 16,0 1-5-16,0 5-1 0,0-6-7 0,0 4-4 0,0 3-3 0,-8-2-3 0,8 6-2 0,-5-6-3 0,5 10-5 16,-6-5-1-16,-2 6-6 0,3 3-9 0,5 2-8 0,-7-7-12 0,7 11-15 15,-6-4-16-15,6 4-16 0,0 0-11 0,0 0-9 0,-7 0-8 0,7 4-3 16,-7 2-3-16,0-1-3 0,7 5 1 0,-5-1-1 0,-3 1 4 0,3 5 4 16,-1-1 5-16,-7 2 8 0,6 2 7 0,-2 3 7 0,4-2 5 0,-8 0 2 0,13 1 2 15,-5 4-2-15,-9-5-2 0,14 2 0 0,-7-2 0 0,1-1 0 0,6 3-1 16,-7-2 0-16,7 2 0 0,0-7 0 0,0 0-3 0,0 7-1 0,0-7-1 15,0-1-3-15,0-2 0 0,7 2-5 0,-7 3-3 0,6-7-6 0,1 6-7 0,-1-6-9 16,7 3-7-16,-6-3-5 0,-1 6-8 0,8-11-6 0,-2 5-5 0,-4 3-10 16,3-9-9-16,2 3-9 0,1-1-10 0,-1-1-3 0,-1 2-1 0,7-6-1 31,-4 0-3-31,-1 0-2 0,-4 0-9 0,11-6-7 0,-8 6-8 0,1-4-9 16,-1-1-8-16,0-1-14 0,-2 3-25 0,5-3-40 0,-5-4-51 0,-4 1-55 0,6 0-50 15,-5-3-15-15,3 3 6 0,-4-1 18 0,-7-4 23 0,6-1 29 0,2 5 28 0,-8-9 31 16,0 5 32-16,0-1 39 0,0-1 44 0,-8-2 56 0,8 3 70 0</inkml:trace>
  <inkml:trace contextRef="#ctx0" brushRef="#br0" timeOffset="-180032.69">12112 1472 0 0,'-5'-16'1'0,"-2"7"105"0,1-2 71 0,-8 2 51 0,7 0 43 0,2-1 42 0,-1 4 41 0,-7-3 39 0,5 4 41 0,8 1 37 0,-5-6 38 0,-2 5 33 0,0-1 32 0,7 3-71 0,0 3-126 0,0 0-71 0,0 0-37 0,0 0-26 0,0-7-20 0,0 7-23 16,0-3-21-16,0 3-25 0,0 0-24 0,0 0-21 0,7-6-24 0,-7 6-17 16,0 0-19-16,0 0-15 0,0 0-17 0,0 0-15 0,0 0-13 0,0 0-4 0,7 0-3 15,-7 0 3-15,5 6-2 0,3-3 2 0,-3 4 1 0,3-4-1 0,3 8 3 16,-4-1 1-16,7-1 5 0,-1 6 4 0,-8 0 5 0,11 4 5 0,-11-5 5 15,8 6-2-15,-7 0-3 0,7-1-6 0,-6 5-1 0,-1-3-4 0,0 3-4 0,1-5-3 16,-7 0-5-16,8 5-5 0,-3-3-3 0,3-2-5 0,-2-4-2 0,-6-1-1 16,5 2-2-16,2-1-1 0,-7-6-1 0,8 0 2 0,-8 1-1 0,6-4 6 15,-6-3 8-15,0-3 9 0,0 0 12 0,0 0 16 0,0 0 20 0,0 0 21 16,0 0 22-16,0 0 20 0,6 0 21 0,-6 0 8 0,0-3 4 0,7-3-3 0,-7 0 0 16,0-3-2-16,0 0-4 0,0-1-4 0,5 1-58 0,-5-7-62 15,0 2 0-15,0-5 0 0,8-2 0 0,-8 3 0 0,0-3 0 0,0 2 0 0,8-5 0 16,-8 5 0-16,0-7 0 0,0 1 0 0,5 1 0 0,-5-1 0 0,0 7 0 15,0-6 0-15,0 5 0 0,0-2 0 0,6 6-63 0,-6 2-25 0,0-2-8 0,0 4-8 16,0 2-12-16,0-1-15 0,0 6-15 0,0 4-23 0,0 0-25 0,0 0-43 16,0 0-47-16,0 0-77 0,0 0-81 0,0 0-70 0,0 0-63 0,5 4-15 0,-5 6 8 15,7-5 20-15,-7 4 30 0,9-3 39 0,-4 3 43 0,2 0 50 0,-1 1 53 0,8 1 62 16,-7-7 65-16,4 6 74 0,-3-5 80 0</inkml:trace>
  <inkml:trace contextRef="#ctx0" brushRef="#br0" timeOffset="-179752.98">12823 1378 0 0,'6'-4'8'0,"1"4"130"0,1-5 88 0,-3-4 61 0,-5-1 45 16,0 4 40-16,0-9 35 0,0 6 35 0,0-6 36 0,-5 0 32 0,5 6 32 0,0-6 29 15,-8 5 32-15,8 1-88 0,0-6-153 0,0 5-96 0,0 1-67 0,0 4-29 16,-7-5-10-16,7 1-10 0,0 3-11 0,0-3-14 0,-6 3-13 0,6 1-11 16,-6 1-11-16,6-2-14 0,-7 3-14 0,7 3-11 0,0-6-11 0,0 6-14 15,-5 0-12-15,5 0-12 0,0 0-10 0,-8 0-7 0,8 6-6 0,-8-3-4 0,3 3-2 16,-1 3-4-16,-6 0 1 0,3 3-4 0,-3 3 1 0,6-2 0 0,-8 7 2 15,2-1 5-15,4 0 3 0,-3 7 5 0,-2-3 2 0,6 3 2 0,0 2 0 16,-6 2-7-16,6-2-9 0,1 3-9 0,6 2-12 0,-7-3-5 0,1 0-10 0,6-2-13 16,0 3-12-16,0-7-8 0,0 3-13 0,0-6-8 0,6 3-17 0,1-5-16 15,-7 2-18-15,6-2-13 0,7 1-13 0,-6-1-8 0,0-4-8 0,5 4-14 16,1-4-20-16,1 0-26 0,-9 0-26 0,10-6-34 0,4 6-35 0,-5-6-23 0,-2 1-13 16,-1-4 11-16,5 3 22 0,2-3 30 0,-5-6 29 0,0 0 32 0,1-6 28 0,-1 0 35 15,-6 3 40-15,5-3 41 0,0-4 43 0</inkml:trace>
  <inkml:trace contextRef="#ctx0" brushRef="#br0" timeOffset="-179388.31">12955 1622 0 0,'-9'-14'55'0,"2"0"103"0,2-1 61 0,-8-1 52 0,7-2 44 0,-2 3 45 0,-4 0 44 0,5 0 40 15,-5 0 39-15,4 6 38 0,3-7 38 0,-3 7 13 0,8 0-3 0,-6-1-80 0,6 5-119 0,-5-4-71 0,5 3-43 0,0 2-31 16,0-2-28-16,0 3-24 0,0 3-25 0,0-6-22 0,0 1-24 0,5 1-21 16,-5-2-20-16,0 2-19 0,0-1-19 0,6-1-13 0,2 3-12 0,-3-4-5 15,3 4 1-15,-1 3-3 0,-2-6-1 0,7 6-5 0,3-5-2 0,4 5-1 16,-7 0-1-16,8 0 3 0,1 0 0 0,-3 5 2 0,3 1 2 0,-2 4 0 0,1-1 2 15,4 0 1-15,-3 6-1 0,-3 0 0 0,9 0 1 0,-6 4 2 16,-8-1-2-16,6 3-3 0,-7 3-3 0,2-4-4 0,-1 4-9 0,-8 0-8 0,3-3-13 0,-2 4-14 16,1-1-11-16,-1 0-9 0,-6-5-7 0,0 5-3 0,0-3 0 0,0-2-1 15,0-5 3-15,0 2 6 0,0-2 8 0,0-4 12 0,0-1 16 0,0-5 16 16,-6 1 17-16,6 1 21 0,-7-6 21 0,1 4 17 0,6-4 14 0,-8 0 11 16,3 0 12-16,-3-4 6 0,-2 4 9 0,1-6 4 0,4 6 3 0,-10-9 3 0,9 4 5 15,-7 1 1-15,8-6 0 0,-9-1-4 0,7 2-5 0,-6-1-2 0,8-4-4 16,-9 4-4-1,7-5-3-15,1 0-7 0,1 0-3 0,-3 2-7 0,0-2-5 0,3 0-14 0,-1-4-29 0,-2 5-24 0,8-7 0 0,-5 2 0 0,5 0 0 16,0-2 0-16,0-3 0 0,0 5 0 0,5-1-31 0,-5 0-17 0,8 0-14 0,-2 2-17 16,-6 2-14-16,5 2-16 0,3 4-20 0,0-5-21 0,-3 12-21 0,1-7-20 15,6 4-21-15,-3-3-28 0,3 3-33 0,1 6-41 0,1-5-43 0,4 5-84 32,3 5-99-32,-7-5-31 0,4 6 4 0,1-6 22 0,1 4 34 0,-1 1 37 0,-6 1 41 15,0-3 43-15,0 4 40 0,1-4 48 0,-2 3 51 0,-6-1 57 0,2-5 64 0</inkml:trace>
  <inkml:trace contextRef="#ctx0" brushRef="#br0" timeOffset="-178878.44">13423 1525 29 0,'0'0'86'0,"0"0"29"0,0 0 24 0,0-4 31 0,6 4 34 0,-6-6 36 0,0 0 33 0,0-3 35 0,0 5 31 0,0-1 36 0,0-5 30 0,0 5-28 15,0 1-70-15,0-8-20 0,-6 3 7 0,6 5 3 0,0-7 3 0,0 2-14 16,-7 0-14-16,7 3-16 0,0-4-14 0,0 7-12 0,0-8-13 0,0 7-11 0,0-2-10 15,0 2-15-15,0 4-13 0,-6-5-18 0,6 5-18 0,0 0-18 0,0 0-21 16,0-6-19-16,0 6-21 0,0 0-21 0,0 0-21 0,0 0-12 0,0 0-9 16,0 6-10-16,0 3-8 0,0-3-5 0,6 3-3 0,-6 6 1 0,0-5 2 15,7 8 2-15,-7 2 7 0,6 0 7 0,-1 0 9 0,-5 5 6 0,7-1 8 0,2 1-1 16,-4-1 1-16,-5 4-4 0,6-4-10 0,1 6-8 0,-2-5-11 0,4 5-7 16,-2-6-5-16,-2 1-3 0,1 3-2 0,2-8-5 0,5 5-5 0,-8-1 0 0,2-9-2 15,0 4 2-15,-2-5-2 0,2 2 5 0,1-7 5 0,-8 1 12 0,5-5 9 0,-5-1 9 16,8 1 10-16,-8-1 7 0,0-4 9 0,0 0 12 0,0 0 10 0,0 0 16 15,0 0 13-15,0 0 7 0,0 0 4 0,0 0 3 0,0-4 3 0,-8-1 0 16,8 1-1-16,0-1 2 0,-5-5-2 0,5 1-9 0,-8-3-6 0,1-1-6 0,2-2-9 16,-2 0-12-16,0-5-15 0,2 1-3 0,-3 0-6 0,-5-5 0 0,7 3 1 15,-6-3-3-15,3-1-1 0,4-3-5 0,-2 4 1 0,1-6 0 0,1 0 0 16,-4-4-1-16,2 6-1 0,2-2-2 0,5-4-1 0,0 5-2 0,-6-2-1 0,6 7-1 16,0-4-2-16,0 7 0 0,0 2-2 0,0 4-2 0,0 1-2 0,0 4-4 15,6 0-4-15,-6 5-2 0,0 1-3 0,5-1-3 0,-5 5-2 0,7-6 1 16,2 6-3-16,-4-4-1 0,8 4 0 0,-8 0-2 15,11 4 2-15,-5-4 1 0,2 6 3 0,7-1 2 0,-8 4 3 16,8-3 5-16,-6 4 2 0,7-1 3 0,-3 0 0 0,-4 6 1 0,4-6 2 0,-5 1-2 16,0 5 3-16,1 0-2 0,-1 0-3 0,-6 0-3 0,-2-2-6 0,2 2-4 15,-7 1-7-15,7-2-11 0,-7 5-14 0,-7-4-16 0,7 4-19 0,-7-4-18 0,2 6-20 0,-10-7-25 0,10 0-23 0,-9 0-31 16,1 2-28-16,0-1-56 0,2-6-62 0,-5 0-66 0,4 0-64 0,1 3-16 16,-5-8 10-16,5 1 24 0,-2-1 29 0,-2-4 35 0,10 0 37 0,-9 0 38 15,9 0 42-15,-3-4 44 0,3 4 47 0,-3-5 60 0,2 1 68 0</inkml:trace>
  <inkml:trace contextRef="#ctx0" brushRef="#br0" timeOffset="-178638.87">13781 1301 0 0,'19'-11'16'0,"-5"2"142"0,6-6 98 0,-9 5 70 0,2-5 51 0,0 0 39 0,-5 2 33 0,5-2 34 0,-8 6 34 0,2-6 30 0,0 0 28 0,6 0 27 0,-6 5 25 0,7 1-102 16,-9-2-171-16,8 2-114 0,0-1-84 0,-7 6-43 0,7-1-19 0,-5-1-9 15,-3 6-7-15,3-4-9 0,-3 4-15 0,9 0-8 0,-9 4-9 0,-5-4-9 16,15 6-6-16,-9 3-5 0,0-3-6 0,1 3-3 0,-2 0-3 0,2 6-1 0,2 1-1 15,-4-3-1-15,1 1-2 0,-6 7-3 0,7-2 1 0,-7 1-2 0,0 5-1 16,0-1-4-16,0 5-2 0,0-5-15 0,-7 11-12 0,1-7-15 0,1 2-16 0,-4 5-17 16,2-2-17-16,-5 1-17 15,0 2-16-15,-3-3-16 0,10 1-13 0,-9-4-19 0,1-2-24 0,0 2-31 0,0-5-34 0,0-1-63 0,-1 0-79 0,4-5-47 16,-4 2-31-16,7-3 1 0,-6-3 19 0,-1 0 24 0,2-6 31 0,6 3 31 0,-8-8 31 16,7 1 37-16,-6-5 41 0,7 0 48 0,1 0 53 0,-3-5 70 0,8 1 85 0</inkml:trace>
  <inkml:trace contextRef="#ctx0" brushRef="#br0" timeOffset="-177733.97">14850 1305 0 0,'17'0'37'0,"3"0"156"0,-1 0 87 0,-3 0 57 16,-5 0 36-16,-4-4 25 0,-2 4 14 0,4-6 17 0,-2 6 14 0,-7 0 14 0,0 0 18 15,0 0 19-15,0 0 16 0,5 6-123 0,1-2-202 0,-6-4-106 0,7 6-55 16,-7-2-19-16,6 1-2 0,-6 4 10 0,8-3 10 0,-8 3 8 0,5 0 3 0,-5 1 3 15,0 1-2-15,7-1-5 0,-7 5-4 0,0-2-3 0,0 2-6 16,0 0-2-16,0 3-4 0,0-2 1 0,-7 4 0 0,7-7-1 0,-5 8-3 0,5-6 2 16,-8 0 0-16,2-2-1 0,6-2 0 0,-7-1 4 0,7-1 4 0,-6 0 8 15,6-9 6-15,0 7 10 0,0-7 10 0,-5 0 8 0,5 0 9 0,0 0 4 0,0 0 1 16,-7 0 0-16,-2-7 2 0,4 7 0 0,-2-4 1 0,-4-6-3 0,2 6-4 16,-3-6-7-16,-2-1-6 0,1-2-12 0,1-2-12 0,0 0-12 0,-8-6-7 15,6 3-4-15,-7-1-2 0,10-6-2 0,-10 5 0 0,9-5 0 0,-7 7-1 16,6-13 1-16,-6 13 1 0,4-6-1 0,1-1 0 0,-4 1 0 0,13-1 2 0,-9 1-1 15,1 0 0-15,0-2 1 0,6 3-2 0,1-7-2 0,1 6 4 0,-4-1 0 16,9 1 0-16,-7-1 0 0,7 7 2 0,0-9-3 0,0 9 2 0,0 3-2 16,0-4-1-16,7 8-1 0,-7-2-4 0,0 3-3 0,9 5-2 0,-9-4-2 0,5 2-5 15,-5 7 1-15,6-5-3 0,1 5-2 0,-7 0-5 0,6 0-2 0,1 0 0 16,-1 5 1-16,7-5 0 0,-5 7 4 0,-3 2 0 0,8-4 4 16,1 8 2-16,-2-3 3 0,-4 5 2 0,4 0 3 0,0 4 1 0,2 1 1 0,4 1 2 0,-2 1 0 15,-4 5 1-15,-1-5 2 0,5 8-1 0,3-6-1 0,-6 7 3 0,-1-4 1 16,7 4-1-16,2-2 1 0,-10 5 0 0,10-4 1 0,-8-2 0 0,8 6-1 15,-3-4 3-15,1 0 1 0,0-2-2 0,-4 2 1 0,4-2-3 0,-6-3 1 0,6 1-1 16,-7-2 1-16,2 0 0 0,-1-4-1 0,0-2 0 0,-5-3 1 0,-3 6-5 16,3-12 1-16,-3 6-2 0,0-6 0 0,4 1 0 0,-9-1-1 0,5-3 0 15,-5 0-6-15,0-2-8 0,7 1-12 0,-7-1-14 0,0-4-17 0,0 0-12 16,0 0-22-16,0 0-24 0,0 0-10 0,0 0-1 0,0 0 1 0,0 0 2 0,0 0-7 16,0 0-8-16,0 0-12 0,0 0-13 0,0 0-7 0,0-4-7 0,0-1-2 15,0 1-4-15,8-8-3 0,-8 3-3 0,0-1-8 0,6 1-11 0,-6-6-7 16,5 0-5-16,-5 0 10 0,8-3 12 0,-3-3 24 0,2 7 28 0,0-10 39 0,0 3 39 15,-1-3 32-15,1 0 26 0,7 0 36 0,-9-7 41 0,0 3 42 0,3 4 41 16,-3-6 38-16,3 5 35 0,0-4 26 0,-3 6 23 0,-5 3 19 0,6-5 14 0,-6 6 1 16,0 4-8-16,0-3 1 0,0 3 3 0,0 0-2 0,0 4-5 0,0 1-18 15,0 1-23-15,0-1-22 0,0 5-25 0,0-5-22 0,0 5-18 0,0 5-19 16,0-4-18-16,0 4-18 0,0 0-15 0,0 0-15 0,0 0-63 0,0 0-18 16,0 0 0-16,0 0 0 0,0 0 0 0,0 0 0 0,0 0 0 0,0 0 0 15,0 0 0-15,0 0 0 0,0 0 0 0,0-5 0 0,0 5 0 0,0 0 0 0,0-4 0 16,-6 4 0-16,6-6 0 0,0 2 0 15,-5-1 0-15,5-1 0 0,-8 2 0 0,0-7 0 0,3 2 0 0,-3-1 0 0,3 1 0 0,0 0 0 0,-9-7-53 16,1 2-12-16,6 4 5 0,-7-5 0 0,1 0 5 0,2 0 2 0,-4 2 4 0,1-2 7 16,4 4 7-16,2-2 8 0,-5-2 8 0,7 6 6 0,-7-3 3 0,6 3 2 15,7 3 2-15,-6-2-6 0,6 3-2 0,0 0-8 0,0 5-2 0,0-4-6 16,0-2-6-16,0 0-2 0,6 6-3 0,1 0-1 0,-1 0 0 0,1 0 0 0,7 0 2 16,-1 6 1-16,-3-6 3 0,11 10 5 0,-2-5 3 0,1 4 8 15,0 1 2-15,6 4 7 0,-8 2 1 0,3-1 1 0,5 3 1 0,-6-2-2 0,0 8 1 16,-7-6-1-16,5 9 1 0,-4-5-1 0,-8 5 1 0,6-9 0 0,-3 12 1 0,-2-7 0 15,-2 3 1-15,-5 2-2 0,6-4-1 0,-6 6 4 0,0 1 4 0,0-9 5 16,-6 8 1-16,6 0-1 0,-5-5 0 0,5-1 1 0,-7 4 1 0,-2-4-2 16,4 0 0-16,-2 1-4 0,1-1-9 0,1 1-8 0,5-5-4 0,-9 5-15 15,2-6-15-15,7 2-14 0,-5 3-15 0,5-6-18 0,0 3-15 0,0-2-24 16,5-1-23-16,-5 3-22 16,7-2-25-16,2-4-23 0,-4 5-21 0,1-1-54 0,6 0-63 0,4-4-58 0,-5 0-48 0,2 0-8 0,0 0 11 0,6-6 25 0,-4 1 29 0,4-1 35 15,1-9 36-15,-1 5 39 0,2-5 38 0,-5-5 43 0,5 1 44 0,-2-1 62 16,1-5 75-16</inkml:trace>
  <inkml:trace contextRef="#ctx0" brushRef="#br0" timeOffset="-177400.99">16046 1262 0 0,'-5'-6'11'0,"5"3"138"0,0-9 101 0,0 8 71 0,0-7 54 0,-7 2 37 0,7 0 31 0,0-1 27 0,7-5 22 0,-7 6 23 0,0-2 24 0,0 1 23 0,0 7 23 0,5-7-94 15,-5 4-160-15,0-3-109 0,0 3-85 0,0 1-37 0,7 1-15 0,-7-1-5 16,0 1 5-16,0-2 2 0,0 2 2 0,0 4 0 0,0 0-3 0,0 0-4 16,0 0-5-16,0-5-4 0,0 5-5 0,0 0-8 0,0-6-8 0,0 6-12 0,0 0-8 15,0 0-10-15,-7 0-8 0,7 0-10 0,0 0-8 0,0 0-9 0,-5 0-7 16,5 6-6-16,-7-6-3 0,0 5-3 0,2-1-5 0,-3 2 1 0,-4-2-2 0,5 5 2 16,-13 2 2-16,7 4 3 0,-6-5 2 0,6 3 3 0,-5 1 2 15,-3 7 4-15,2-6 4 0,6-2 2 0,-8 8-1 0,8-6-2 0,-1 4-1 0,4 1-2 16,2-1 1-16,-5 5-2 0,0-5-3 0,7 2-2 0,-1 3-4 0,1-5-6 15,-1 5-7-15,7-3-9 0,0 3-8 0,-6-11-5 0,6 8-7 0,6-2-6 16,-6 2-5-16,7-7-3 0,-1 0-4 0,1 0-7 0,4 2-6 0,5-7-7 16,-3 0-7-16,-3 6-11 0,11-6-13 0,-1-3-9 0,0 4-9 0,-1-1-3 0,7-3-5 15,-8-1-5-15,9-1-9 0,-1-4-35 0,0 0-47 0,6 0-60 0,-5 0-60 16,-1 0-21-16,0-4 1 0,6-7 19 0,-6 7 26 0,2-5 29 0,-4-3 27 0,3 3 28 16,-1 0 24-16,-8-6 30 0,3 6 33 0,6-7 48 0,-15 2 57 0</inkml:trace>
  <inkml:trace contextRef="#ctx0" brushRef="#br0" timeOffset="-177034.06">16457 1384 83 0,'0'-15'153'0,"0"-4"45"0,0 4 33 15,0 0 36-15,-6 0 35 0,6 0 33 0,-7 6 34 0,1-6 29 0,-1 2 29 16,1 1 27-16,-2-3 28 0,3 6-61 0,0 0-107 0,-4-1-58 0,4 1-22 0,-2-3-16 16,-1 3-5-16,3 0-13 0,-2 3-20 0,0-3-16 0,2 5-13 0,-3-2-12 15,8 1-11-15,-5 1-13 0,-3 4-14 0,8-6-13 0,-6 6-17 0,6 0-18 16,0 0-19-16,0 0-17 0,0 0-13 0,-5 0-9 0,5 0-4 16,-7 6-4-16,-2-2-6 0,4 1-6 0,-2 1-2 0,1 4-3 0,1-1-1 0,-11 0-2 0,11 0 0 15,-8 6 3-15,7 1 1 0,-9-2 6 0,10 1 2 0,-7 1 4 0,5 2-1 16,-1 1 4-16,3 2 3 0,-9 3 0 0,9-6 1 0,-2 13 1 0,-1-7 5 0,2 0 2 15,6 4 1-15,-6-3-5 0,-1-1-7 0,7 6-5 0,0-6-5 0,0-3-5 16,7 3-9-16,-1-4-2 0,0-2-1 0,2-3-3 0,-1 6 0 0,-2-8 1 16,9 2 0-16,-1-6-1 0,0 6 6 0,-2-3 6 0,10-3 13 0,-8-5 5 15,8 1 10-15,-3-1 11 0,-4 2 14 0,4-6 9 0,3 0 10 0,-2-6 9 0,1 2 13 16,-6-1 6-16,4 1 9 0,-5-5 6 0,6 3 10 0,-6-3 4 0,0-3 7 16,1-1 1-16,-7 2 4 0,6-2-3 0,-8-2-4 0,1 0-9 0,2 0-9 0,-8 0-10 15,5-4-7-15,-5 0-10 0,0-2-10 0,0-3-15 0,0 0-15 0,-5 0-14 16,-3 0-13-16,2-1-14 0,-7 1-7 0,8 5-12 0,-9-6-12 0,1 1-11 15,-7 3-16-15,7 7-11 0,-6 0-11 0,1-1-12 0,4 4-13 0,-6 2-13 0,1 5-16 16,6-2-21-16,-6 3-28 0,3 3-32 0,4 3-34 0,1 3-56 0,3 3-62 0,-5-5-57 16,7 7-47-16,-7 4-11 0,5-1 10 0,1-5 20 0,2 6 29 0,-1-1 34 15,0 2 38-15,-1-1 43 0,-1 0 45 0,3-2 51 0,5-2 50 0,0 2 62 16,0-2 75-16</inkml:trace>
  <inkml:trace contextRef="#ctx0" brushRef="#br0" timeOffset="-176653.06">16359 1515 0 0,'7'0'18'16,"-7"0"134"-16,7 0 74 0,-7-6 48 0,5 6 36 15,-5-4 30-15,0-5 28 0,8-2 31 0,-1 2 33 0,-7-7 31 0,5 7 33 0,4-6 35 0,-9 6 33 0,5-6-89 16,-5 2-158-16,5-2-78 0,-5 5-32 0,8-4-12 0,-8 4-2 0,6-5-3 16,1 4-6-16,-7 2-9 0,6-5-17 0,-6 3-16 0,7 2-18 0,-1-6-20 15,2 5-18-15,-3 1-20 0,2-1-17 16,-1-1-14-16,8 7-12 0,-7-5-12 0,6 4-4 0,-8 1-6 0,9-2-1 0,-2 0-3 0,-3 6 0 0,2 0-3 0,1 0 3 16,9 6-2-16,-8-6-1 0,1 6 0 0,5 3 1 0,-7 0-1 15,8 1 2-15,-8-1 0 0,9 6 0 0,-10 4-1 0,5-4 1 0,2 6-1 0,-5 3 0 0,0-6 0 16,0 7 0-16,1 5 1 0,-7-6 1 0,4 0 1 0,-5 5-3 0,1-5-4 15,1 6-5-15,-8-6-5 0,5 1-4 0,-5-5-2 0,0 5-3 0,0-6-3 16,-5-4 2-16,5 0-1 0,0-2 1 0,0 2 0 0,-8-6 2 0,8-3 6 16,-7 0 5-16,7 3 7 0,-6-9 10 0,6 6 8 0,-6-6 6 0,1 0 4 0,-2 0 5 15,-1 0 2-15,-5 0 2 0,7 0 2 0,1-6 3 0,-11 0-2 0,5 3-3 16,4-3-3 0,-7 0-2-16,2-3-5 0,6 0-1 0,-7-1-1 0,0 1-5 0,6-3 2 0,-5-1-2 0,4 2 3 0,-4-2 11 0,3-1-5 0,4-2-6 0,0 1-6 15,-3 0-5-15,2 2-1 0,-1-8-1 0,7 3-2 0,-6-3-1 0,6 2-3 16,0-2-1-16,-7-3-7 0,14 0-3 0,-7 5-16 0,0-5-12 0,6 5-6 15,-6-2-5-15,7 3-3 0,-1-3-9 0,2 2-12 0,-3 4-12 0,0 0-18 0,9 6-18 32,-7-6-16-32,6 11-19 0,1-5-17 0,-1 3-14 0,6 0-41 0,-7 3-48 15,9-3-74-15,-10 6-87 0,16 6-48 0,-6-6-31 0,-3 0 5 0,3 3 18 0,-2 3 27 16,1 0 32-16,-1 3 34 0,2-5 39 0,-3 1 38 0,-4 5 42 0,-2-5 57 16,-6-1 60-16,8 2 75 0,-7 0 85 0</inkml:trace>
  <inkml:trace contextRef="#ctx0" brushRef="#br0" timeOffset="-176271.08">17062 1384 0 0,'0'0'28'0,"0"0"143"0,-5-6 77 16,5 2 56-16,-7-1 45 0,7-1 46 0,0 3 44 0,0-7 40 0,0 4 37 0,-7-3 32 16,7 3 30-16,7-3 28 0,-7 4 26 0,0 1-111 0,0-2-186 0,0 2-93 15,0-2-40-15,0-3-25 0,0 9-13 0,7-5-22 0,-7-1-21 0,0 2-17 16,0-1-15-16,0 5-12 0,0 0-8 0,5-4-12 0,-5 4-8 0,0-6-12 16,0 6-14-16,8-3-9 0,-8 3-9 0,5 0-7 0,-5 0-7 0,8 0-4 0,-2-6-5 15,7 6-2-15,0 6-6 0,0-6-1 0,1 3 0 0,-2 3 1 0,1-2 3 16,6 1 2-16,-6 5 6 0,8-1 0 0,-2 6 2 0,-6 0 4 0,0 0-1 0,6 0 1 15,-6 4 0-15,0 0 1 0,1 5 2 0,-2-4-1 0,1-1-4 0,-5 6 0 16,-2-5-4-16,-1-1-8 0,-5 5-5 0,7-3-6 0,-7-2-3 0,0 0-3 16,0 2-3-16,0-7 0 0,-7 5 1 0,7-10 4 0,-5 6 1 0,5-5 6 15,-6-5 6-15,6 5 4 0,-8-5 7 0,3-1 8 0,-3-4 8 0,3 5 7 0,-9-5 8 16,7 0 3-16,1-5 7 0,-7 5-1 0,6-4 2 0,-4 4 0 0,-5-5-1 0,11-1-2 16,-8 2 1-16,8-5 0 0,-4 3-2 0,-3 0 2 0,6-3 2 0,-2 0 1 15,2 3 0-15,-1-3 3 0,2 0-1 0,-2 0 2 0,7-7 2 0,-7 7-2 16,2-6 0-16,5-1-4 0,-8 2-2 0,8-1-4 0,-7 2-3 0,7-3-6 15,0-4-7-15,0 2-5 0,0-2-5 0,0 0-5 0,0 1-6 0,7-1-8 16,-7 1-7-16,8-6-13 0,-8 5-13 0,5 1-17 0,2-5-20 0,0 5-18 0,5-2-22 16,-6 2-24-16,8 5-29 0,-2-5-32 0,2 4-39 0,4 0-48 0,-2 6-52 15,2-1-82-15,1-1-91 0,2 1-30 0,-3 5 3 0,1 1 23 0,2 4 28 0,-3 0 38 16,3-5 39-16,-8 5 44 0,1 5 46 0,-2-5 50 16,0 4 52-16,-5 1 59 0,1 1 63 0</inkml:trace>
  <inkml:trace contextRef="#ctx0" brushRef="#br0" timeOffset="-175509.17">17455 1281 0 0,'-14'5'23'0,"14"-5"138"0,-7 4 73 15,7-4 53-15,0-4 43 0,-6 4 42 0,6-5 42 0,6 5 42 0,1 0 40 16,-2-6 35-16,-5 6 34 0,9-4 32 0,-9-1 30 0,0 5-100 0,0 0-179 16,0 0-84-16,0 0-38 0,0-4-21 0,0 4-17 0,0 0-20 0,0 0-26 0,0 0-24 15,0 0-22-15,0 0-22 0,0 0-16 0,0 0-19 0,0 0-16 0,0 0-16 16,0 0-18-16,0 0-8 0,0 0-4 0,5 4-2 0,-5-4-1 0,0 5 3 16,7 5 1-16,-7-5 3 0,6 4-2 0,0 1 2 0,-6 0 1 0,7 4 3 15,-7 1 4-15,8 1 6 0,-3 2 6 0,-5 3 3 0,7-8 0 0,-7 7-3 0,7-1-2 16,-2 2-2-16,3-2-2 0,-8-1-1 0,7 3-3 0,-2-2 0 0,2 2 1 15,0-7-1-15,6 0 1 0,-7 7 0 0,1-12-2 0,4 6 1 0,-4-6 2 0,7 0-1 16,-1-3 0-16,-8-3 3 16,11 3 5-16,-11 0 7 0,9-6 5 0,-1 0 8 0,-8 0 7 0,9-6 7 0,-7 0 8 0,6 3 6 0,0-3 6 0,-2-3 2 15,-3 3 4-15,5-3 1 0,0-6 4 0,-8 5 2 0,9-4-4 0,-7 4 0 16,-1-5-6-16,1 2-3 0,0-2-3 0,0-5-9 0,-7 0-3 0,5 0-8 16,-5 2-9-16,8-7-22 0,-8 6 0 0,0-5 0 0,0-1 0 0,0 1 0 15,0-2-23-15,-8 3-12 0,8 3-9 0,-5-5-8 0,5 6-5 0,-7-1-7 0,0 7-3 16,7-2-9-16,-7 0-10 0,7 4-9 0,-6 1-7 15,-1 1-11-15,7 5-11 0,-5-2-19 0,5 1-17 0,-9 5-20 0,4 0-12 0,0 5-17 0,5 1-19 0,-8-2-17 16,2 2-19-16,-1 3-31 0,-1 6-35 0,3 0-40 0,-1 0-39 0,6-2-35 16,-8 2-30-16,8 6 5 0,-5-3 26 0,5 1 31 0,0-4 31 0,5 4 36 0,-5 1 35 15,8-4 37 1,-2-2 37-16,-1 0 47 0,3 0 49 0,5-4 60 0,-5 1 52 0,2-2 28 0,-1 1 31 0,3-5 42 0,-6-1 49 0,1 1 46 0,7-5 43 0,-9 0 40 16,3 0 43-16,3 0 38 0,-3-5 41 0,-3 1 37 0,2-7 38 0,2 2 11 15,-4 5-10-15,0-7-13 0,3 1-20 0,-3 1-28 0,3 0-35 0,-8-1-25 16,8-1-22-16,-8 1-17 0,5 1-17 0,1 4-17 0,-6-5-16 0,7 5-15 15,-7-4-17-15,0 5-22 0,6-2-20 0,-6 6-25 0,0-4-23 0,0 4-24 0,0 0-25 16,0 0-23-16,0 0-21 0,0 0-22 0,0 0-23 0,0 0-10 16,0 4-5-16,8 2-6 0,-3-2-4 0,-5 5-2 0,7 2-1 0,-1 4 3 0,0-2 2 15,1 8 7-15,1 3 7 0,-3-5 10 0,1 10 8 0,2-4 7 0,-3 3 2 16,-5-3-4-16,7 4-14 16,1-4-6-16,-8-1-7 0,0 1-3 0,6-1-4 0,-6-3 0 0,0-2 2 0,6-1-1 0,-6-3 3 0,0 1 1 0,7-7-1 0,-7 6 4 15,5-6 3-15,-5 2 4 0,0-1 5 0,0-6 6 0,0 1 5 0,8-1 7 16,-8 1 8-16,0-5 8 0,0 0 10 0,0 0 8 0,0 0 15 0,0 0 9 31,0 0 11-31,0 0 3 0,0 0 0 0,0 0 2 0,-8-5 0 0,8 1-1 0,-5-1-2 16,-2-5-3-16,7 1-7 0,-6 0-6 0,0-7-5 0,-2 2-8 0,1-2-8 15,2-3-9-15,-3-1-5 0,2-5 2 0,1 7-7 0,-3-6-12 0,1-6 0 16,1 5 0-16,0-3 0 0,6-8 0 0,-7 8 0 0,2-6 0 0,5-1 0 16,0 1 0-16,-8 0 0 0,8 1 0 0,0 3 0 0,0-4 0 0,0 0 0 15,0 4 0-15,0 0 0 0,8 2 0 0,-8 4 0 0,5-1 0 0,-5 5-11 0,7 1-26 16,-7 4 2-16,6 0-2 0,0 2-2 0,1 7-1 0,1-3 0 0,-3 3 1 15,1 0 2-15,2 6-1 0,4 0 2 0,-4 0 0 0,4 0-1 0,0 6 1 16,2 0 0-16,-1 3 2 0,-1 1 2 0,2-1 1 0,-1 6 2 0,-8 0 0 16,11 0-2-16,-11-2-1 0,9 8-3 0,-9-2-3 0,3-5-3 0,-1 7-6 0,-7 2-6 15,0-3-14-15,0 5-13 0,0-7-17 0,0 9-17 0,-7-5-19 0,-1 8-19 16,3-6-25-16,-3 7-24 0,2-7-23 0,1 4-18 0,-11-4-26 0,11 0-28 0,-1 1-33 16,-1-5-33-16,2 0-27 0,5 0-27 0,-9-5-17 0,9-2-12 0,0-2 13 15,0 3 25-15,9-4 34 0,-9-6 38 0,5 3 36 0,8-4 34 0,-8 3 41 0,11-6 43 0,-5 5 41 16,2-5 43-16</inkml:trace>
  <inkml:trace contextRef="#ctx0" brushRef="#br0" timeOffset="-175090.14">18476 1399 0 0,'8'-21'15'0,"3"-4"129"0,-3 1 72 0,-3 0 54 0,-5 0 47 0,7-4 43 0,1-3 39 0,-8 1 42 0,6 1 42 0,-6-5 39 0,0 6 38 0,6-3 35 16,-6 7 32-16,0 0-88 0,7 0-158 0,-7-1-77 0,0 10-32 0,0 0-24 16,5 2-16-16,-5 2-21 0,0 1-24 0,0 5-30 0,0-5-33 0,0 10-32 15,0 0-31-15,0 0-21 0,0 0-17 0,0 0-15 0,0 0-13 0,0 10-10 0,0-5-12 16,0 5-7-16,0 5-7 0,9 0 0 0,-9 3 1 0,0 3 10 0,0-2 7 15,0 11 9-15,0-6 9 0,0 6 6 0,0 4 1 0,0-6 1 0,0 11-2 16,0-5 1-16,0 6-5 0,0-5 0 0,0 3-2 0,0 1-2 0,0 1-5 0,0-7-6 16,5 7-5-16,-5-6-5 0,7-5-6 0,-1 5-5 0,-1-3-8 0,3-7-14 15,5 0-15-15,-8 0-12 0,3 0-11 0,5-5-16 0,-5 2-18 0,3-2-17 16,-3-4-19-16,-3 0-25 0,3-2-23 0,-3-2-29 0,2-1-32 0,0-1-27 16,-7 0-24-16,5-9-5 0,-5 6 3 0,0-6-10 0,0 0-16 0,0 0-29 0,0 0-32 0,-5-6 7 15,5 3 20-15,-7-7 34 0,0 5 37 0,2-11 40 0,-3 7 41 0,3-6 38 16,-9 0 36-16,9-4 50 0,-10 5 49 0,9-5 51 0,-7 3 53 0,8-4 55 0,-11 7 63 15,5-8 52-15,-1 6 43 0,3 2 37 0,-9-1 36 0,12-7 36 0,-9 7 38 16,2 0 34-16,2-7 36 0,-9 6-7 0,6 2-34 0,1-3-48 0,0 2-54 0,7-1-30 16,-7-1-16-16,0 7-7 0,0 0-1 0,8-6-5 0,-4 6-1 0,4-1-11 15,-2 4-9-15,7-3-17 0,-8 4-18 0,8 1-18 0,0-2-23 0,0 6-19 16,0-4-22-16,0 4-19 0,0 0-26 0,8-5-72 0,-8 5-11 0,7-6 0 16,-2 6 0-16,4-3 0 0,-4 3-28 0,0-7-38 0,8 4-13 0,1 3-14 15,6-6-15-15,-1 6-20 0,2-5-19 0,-3 5-20 0,1 0-22 0,8 0-31 0,-1 0-32 16,0 5-54-16,0-5-64 0,0 0-90 0,1 6-102 0,-3-6-34 0,4 0-1 15,-1-6 22-15,5 6 29 0,-9-5 39 0,5 1 41 0,-1-2 43 0,-3-3 49 0,3 0 53 16,-1-1 56-16,-8-5 69 16,11 0 71-16</inkml:trace>
  <inkml:trace contextRef="#ctx0" brushRef="#br0" timeOffset="-174841.96">19272 979 25 0,'0'-6'164'0,"0"0"90"0,0-3 66 0,-9 0 55 0,9-1 50 0,0 1 44 0,-5-2 42 0,5 1 37 0,0 5 30 0,-7-5 28 0,7 1 23 0,0 5-32 0,0-1-66 0,0 5-119 16,0 0-153-16,0 0-75 0,0 0-38 0,0 0-32 15,0 0-31-15,0 0-22 0,0-6-26 0,0 6-16 0,-6 0-11 0,6 6-9 0,-5-6-3 0,5 5-4 16,-9-1-3-16,2 2-4 0,7 3-2 0,-13 0-3 0,8 7 1 0,-1-2 0 0,-7 0 4 16,6 6 2-16,-7 1 6 0,1-3 3 0,0 7 1 0,7-6 2 0,-7 5-1 15,0 1-1-15,0-1 1 0,0 6-4 0,7-6-6 0,-1 6-11 0,-6-6-13 16,7 5-13-16,-2 0-19 0,3 0-15 16,5 0-15-16,0 2-15 0,0-3-14 0,0 2-12 0,0 0-14 15,5-2-19-15,3-3-21 0,5 4-12 0,0-4-11 0,1-1-1 0,-4 1-1 0,4-7-14 0,6 3-22 0,-1-2-43 0,2 1-53 0,-3-1-38 16,9-4-31-16,-6 0-1 0,-3-6 14 0,8 1 26 0,-7-1 29 0,8-3 29 0,-2-1 28 15,-6-5 29-15,8 0 30 0,-6-5 42 0,-3-1 45 0,8 3 58 0,-7-9 73 0</inkml:trace>
  <inkml:trace contextRef="#ctx0" brushRef="#br0" timeOffset="-174462.98">19532 1384 0 0,'-20'-21'5'0,"8"-3"114"0,-3 5 67 0,3 0 47 0,0 4 35 0,-4-5 34 15,5 1 33-15,-1 4 33 0,3-4 33 0,4 10 29 0,-2-6 26 0,1 0 27 0,1 0 25 16,-3 6-80-16,0-1-139 0,3-1-70 0,5 1-34 0,-7 1-22 0,7 4-11 15,0-5-17-15,0 6-15 0,0-1-17 0,0-5-13 0,7 4-15 0,-7 1-12 16,0 1-13-16,5-1-15 0,-5 1-12 0,8-2-14 0,-8 6-8 0,8-3-8 0,-3 3-1 16,1-6-1-16,6 6 1 0,2 0 5 0,-1 0 0 0,0 6 1 0,0-6 2 15,6 3 3-15,1 7 5 0,-6-5 4 0,12 4 1 0,-7 1 4 0,1 1 1 16,0 3 1-16,-2 0-1 0,8 7-2 0,-5-8-3 0,-8 8-5 0,6-6-4 0,1 4-3 16,-6-1-5-16,-4 9-1 0,4-9-2 0,-1 1 0 0,-6 6-5 0,7-1-3 15,-9 0-10-15,-5-3-10 0,8 3-9 0,-8 0-9 0,0 0-9 0,0 1-11 16,-8-6-2-16,8 2-1 0,-5-3 4 0,-3 3 4 0,2-8 4 0,-1-2 7 0,1-1 8 15,-1-1 13-15,1-4 16 0,-2-5 20 0,3 4 23 0,-8-4 24 0,7-4 23 16,-1-1 22-16,-1 0 17 0,3 1 14 0,-2-6 7 0,-5-1 8 0,5 1 3 16,1-4 1-16,-2-1 4 0,2 2-3 0,-1-8-2 0,2 2-3 0,-9-2-11 15,7 3-11-15,1-6-11 0,1-1-13 0,-2 1-13 0,-2 5-10 0,4-7-11 16,-1 3-11-16,-1-3-8 0,1 4-11 0,6 1-9 0,-7-3-7 0,7-1-9 0,0 5-6 16,0-3-10-16,0 2-6 0,0 3-7 0,7-7-9 0,-7 5-8 0,6 7-11 15,1-8-11-15,-1 6-16 0,-1 2-18 0,4-2-20 0,-2 3-24 0,-2 3-24 0,1 0-26 16,7 3-26-16,-5 2-29 0,4 4-29 0,-6 0-40 0,8 0-42 0,-7 4-54 15,5 2-58-15,0 3-33 0,-4 0-18 0,5 3 10 0,-5 3 26 0,2-8 35 16,-2 8 40-16,-2-3 42 0,1 3 42 0,-1-6 45 0,-6 0 44 0,7 6 53 0,-7-5 52 16,0-1 59-16,0 1 70 0</inkml:trace>
  <inkml:trace contextRef="#ctx0" brushRef="#br0" timeOffset="-173999.64">19851 1183 0 0,'6'0'42'0,"1"0"142"0,-7 0 78 0,5 0 64 16,2-6 52-16,-7 3 50 0,0-3 42 0,9-3 41 0,-9 3 35 15,0-3 32-15,0 5 29 0,0-2 19 0,5 1 13 0,-5 1-115 0,0-2-193 0,6 6-100 0,-6-5-54 16,7 5-40-16,-7-4-29 0,0 4-28 0,5 0-26 0,-5 0-19 0,0 0-14 0,9 0-12 15,-4 4-9-15,-5 1-6 0,7 1 0 0,-7 3-3 0,6-3 0 0,-1 7 1 16,-5 2-1-16,8 0 0 0,0 6 4 0,-8-3 1 0,5 7 4 0,1 3 3 16,-6-2 3-16,8 2 0 0,-8 6 2 0,5-4-2 0,-5 4-1 0,7-1-1 15,-7-2-2-15,0 3-2 0,0-5-3 0,0 5-5 0,8-10-1 0,-8 7-3 0,0-7-4 16,0-5 0-16,0 5-3 0,5-9 0 0,-5 6-1 0,0-8 0 0,7 2-2 16,-7-6 1-16,7 6 0 0,-7-5 4 0,0-5 5 0,5 4 4 0,-5-3 8 15,0-2 9-15,0-4 11 0,0 0 8 0,0 0 10 0,0 0 2 0,0 0 0 0,8 0 2 16,-8-4 1-16,0-2 1 0,5 1 3 0,-5-4 4 0,0-1 1 0,0 1-1 15,0-6-4-15,0 0-6 0,-5-4-7 0,5 4-8 0,0-4-8 0,-8-1-2 16,3-5-1-16,5 7-1 0,-7-6 2 0,0-7-3 0,2 3-2 0,-3-2-3 0,1 0-3 16,2-3-2-16,-3-2 0 0,2 5 0 0,1-3 0 15,-3-1-1-15,0 0-1 0,3 4 2 0,-1 0-2 0,6 2-2 0,-7-2-3 0,7 0-4 0,0 6-3 16,0 0-3-16,0-1-3 0,0 1-4 0,0 5 0 0,0-2-2 0,0 3-2 0,7 3 0 16,-7-1-6-16,6 2-1 0,-6 4-3 0,5 6-2 0,-5-5-2 0,8 4 1 15,-8 5 0-15,8-6 1 0,-3 6 3 0,1 0 1 0,2 0 0 0,-3 0-1 16,10 0 2-16,-10 6 3 0,9-1 1 0,-1-1 3 0,0 1 5 0,-2 5 1 15,10-1 7-15,-8 0 0 0,1 3 2 0,4 3 0 0,-5-8 4 0,2 8-2 0,-4 0 1 16,2 0-2-16,0 0 2 0,-5 0 0 0,-2 0 0 16,-1-1-2-16,3 0 0 0,-8 1 1 0,7 1 3 0,-7-3-2 15,-7-2 4-15,7 4-2 0,-8 4 0 0,3-5-5 0,-1 1-8 0,-7 1-13 0,-2-3-19 16,3 2-19-16,0 5-20 0,-9-6-25 0,10 0-27 0,-10 7-36 16,3-8-37-16,-3 2-68 0,2 0-80 0,-1 0-82 0,0-5-80 0,0 4-21 0,1-4 4 15,6-5 23-15,-5-1 29 0,4 1 36 0,1-1 39 0,-1-8 42 0,2 4 44 16,-1-5 50-16,7 1 52 0,-2-7 68 0,1 2 74 0</inkml:trace>
  <inkml:trace contextRef="#ctx0" brushRef="#br0" timeOffset="-173787.49">20261 983 0 0,'27'0'36'0,"-9"-4"154"0,3 4 87 0,3-6 63 0,-11 6 49 0,8-6 43 0,-8 6 35 0,0-4 32 0,0-1 31 0,1 0 25 0,-9 1 25 0,3 4 27 0,-3 0 25 0,9 0-123 15,-9 4-207-15,2 1-107 16,1 0-56-16,4 5-30 0,-5 0-20 0,-2 1-11 0,9 2-6 0,-7-4-6 0,-1 6-6 0,-1 0-4 0,2 4-7 0,2 2-5 15,-4-2-8-15,1 1-5 0,-6 5-3 0,7-1-2 0,-7 0-3 0,5 4-8 0,-5 2-11 16,0 0-23-16,-5 4-31 0,5-1-31 0,-7 2-34 0,1 4-45 0,1-6-48 16,-11 7-73-16,5-6-84 0,-2 5-97 0,-7-9-101 0,-7 4-39 0,8-4-8 0,-7-6 14 15,-6 4 22-15,-2-7 40 0,-3-6 44 0,-2 4 50 0,-1-10 52 0,-7-3 59 16,2-1 61-16,0-1 75 0,1-8 76 0</inkml:trace>
  <inkml:trace contextRef="#ctx0" brushRef="#br0" timeOffset="-172072.81">15467 2644 0 0,'-6'9'1'0,"1"-3"105"0,-2-2 68 0,-2-4 42 0,4 0 32 0,5 0 30 0,-7 0 33 0,1-10 30 0,6 1 32 0,0 0 29 0,0-3 22 0,0 8 22 0,0-1 19 0,0 5-78 16,0 0-132-16,0 0-69 0,0-4-39 0,0 4-14 0,0-5-10 0,0 5-11 16,0 0-15-16,0 0-19 0,0-4-18 0,6 4-14 0,-6 0-11 0,0 0-8 0,7-6-5 15,-2 6-6-15,4-6-7 0,-2 3-3 0,-2-3-3 0,6 0-2 0,10 2-2 31,-7-6 0-31,6 6-3 0,4-2 2 0,3-3 1 0,1 5 4 0,4-8 6 0,0 9 1 16,-1-3 2-16,9-3 1 0,-9 3 3 0,8 3-2 0,2-7-2 0,5 5-1 16,-9-5-2-16,11 4-2 0,-4-3 2 0,9 4-1 0,-8-5-2 0,7 1-1 15,6 0-4-15,-5-3 0 0,13 3-1 0,-8-1 0 0,7 7-3 0,-1-8-1 16,2 1 2-16,-1 0 1 0,7 5-1 0,-6-4 4 0,5 3-2 0,-1-3 0 16,2 9-4-16,1-4-4 0,-7-1-7 0,6-2-7 0,-9 7-9 0,3-3-8 0,-1 3-8 15,-7 0-4-15,1 0-10 0,-8 0-9 0,2 3-9 0,0-3-11 0,-8 7-12 16,0-7-9-16,-6 5-8 0,0-1-6 0,-7 1-6 0,2-1-6 0,-8 2-9 0,1-3-19 15,-8 8-26-15,1-7-42 0,-1 2-45 0,-6 4-40 0,-7 1-33 0,1-8-5 16,-1 7 9-16,-6-5 16 0,-6 4 20 0,-1-2 22 0,-7 2 24 0,2-4 27 0,0-1 31 16,-16 2 38-16,9-6 41 0,-12 4 49 0,-1-4 68 0</inkml:trace>
  <inkml:trace contextRef="#ctx0" brushRef="#br0" timeOffset="-171501.67">13865 3118 0 0,'14'-6'1'0,"4"1"109"0,-4 1 74 0,-1-1 47 0,0-5 32 0,0 6 25 0,-8-7 19 0,3 1 17 0,-2 1 14 0,-6-2 13 16,7 7 14-16,-7-5 17 0,6 0 20 0,1 3-73 0,-7-4-123 0,0 5-66 0,6 5-36 0,-6-6-10 0,0 6 6 15,0 0 10-15,0 0 12 0,0 0 9 0,0 0 8 0,0 0 3 0,0 0-1 0,0 0-10 16,0 0-15-16,0 0-21 0,0 0-23 0,-6 0-21 0,6 0-21 0,0 6-14 16,-7-1-15-16,7-1-9 0,-6 8-11 0,6 1-7 0,-7 2-2 0,1 6-2 15,-2-3 3-15,3 6 5 0,0 1 5 0,-3-1 9 0,-5 1 10 0,5-1 5 16,3 1 5-16,-2-1 1 0,-5 0-2 0,5-3-1 0,1-3-2 0,-2 1-3 0,8 2-4 15,-6-6-1-15,-1 4-1 0,2-4-2 0,5-1-1 0,-8-4-2 0,8-1-3 16,0 1 0-16,-6 1 0 0,6-7 0 0,0 1 2 0,0-5 1 0,0 4 2 0,0-4 10 16,0 6 10-16,0-6 16 0,0 0 18 0,0 0 18 0,0 0 17 0,6 0 15 15,-6-6 9-15,8 6 6 0,-8-4 5 0,0-5 3 16,5 4 3-16,-5-5 3 0,7-5-2 0,-7 0-1 0,6 0-7 0,2-4-7 0,-8-1-7 0,6 1-16 0,1-6-16 16,-2 1-11-16,2-6-9 0,0 2-6 0,-7-2 1 0,5 2 2 0,3-8 0 15,-1 8 1-15,-1-2 6 0,2 0 2 0,-3 6-1 0,-5-1-3 0,5 7-11 16,-5 3-5-16,8-1-3 0,-8 7-17 0,6 4-19 0,-6 1 0 0,0-2 0 15,0 6 0-15,7 0 0 0,-7 0 0 0,6 6-10 0,1-2-17 0,-1 1-6 16,7 1 0-16,0 4-4 0,1 4 5 0,6-1 2 0,-1 2 10 0,2 10 8 16,2-5 11-16,4 10 10 0,-1-7 4 0,1 12-3 0,-1-7-6 0,0 3-12 15,6-1-14-15,2-2-17 0,-2 6-20 0,-6-10-24 0,6 6-44 0,7-6-56 16,-7 6-107-16,1-6-132 0,-1 5-109 0,7-5-89 0,-6 0-33 0,1-3-4 0,-11-2 15 0,11-4 29 16,-7-5 35-16,-8-1 39 0,2-9 47 0,-9-4 51 0,-1-11 65 0,-3-4 75 0</inkml:trace>
  <inkml:trace contextRef="#ctx0" brushRef="#br0" timeOffset="-169441.93">17043 6590 0 0,'0'-5'14'0,"7"-4"128"0,-7-1 68 0,0 5 46 0,0-5 35 0,0-5 32 0,0 6 29 0,0 0 26 0,0-1 22 0,0-5 20 0,-7 4 16 0,7 7 15 0,0-5 12 0,0 3-102 15,0 2-168-15,0-1-81 0,0 5-39 0,7-6-23 0,-7 6-18 0,0-3-17 16,0 3-18-16,0 0-11 0,0 0-6 0,0 0 0 0,7-6 2 0,-7 6 3 16,5 0 4-16,3 0 4 0,5 0 0 0,-7 0 0 0,7 0-1 0,0 6 4 0,5-6 8 15,-4 3 9-15,6 3 6 0,6-1 3 0,-6 5-5 0,6-1-2 16,-8 6-4-16,9-5-5 0,-1 5-5 0,0 3-4 0,1 3 0 0,-1-2 2 0,8 5 1 0,-11 1 0 15,4-1-1-15,-1 6-1 0,1-2 1 0,-1 2 2 0,0 3 4 0,1 7 1 16,-9-6-1-16,8 5 0 0,-7 6 2 0,1-7-1 0,0 7-2 0,0 3 0 16,-9-3 2-16,10 4-1 0,-8 4 0 0,1-5 0 0,-9 1-1 0,8 0-1 0,-6-1-1 15,7 1 2-15,-9-4 2 0,3-1 2 0,-8-5 3 0,5 0 2 0,-5-5 3 16,0-1 3-16,0-2 4 0,0-7 1 0,-5 6 1 0,-3-5 5 0,3-1-2 16,-9-6 0-16,1 3 1 0,1 2-2 0,-7-2 1 0,5-7-3 0,-6 5-4 15,-6 2 1-15,6-2-7 0,-5-5-1 0,-1 5-3 0,-6-4-4 0,5 0-2 0,-6 4-2 16,1-4-2-16,5 0 2 0,-4 0-1 0,-1 0 2 0,-2-2-1 0,2 2 2 15,6-6 1-15,-8 3 1 0,10-9 5 0,-5 9 8 0,5-8 8 0,-3-4 7 16,8 5 5-16,-8-5 7 0,8-5 6 0,1 5 5 0,-3-4 2 0,2-2 3 0,6-3 0 16,-1 3-1-16,-6-3 1 0,8-2 1 0,0 1-5 0,-4 1-5 0,5-6-10 15,-1 5-5-15,3-4-2 0,-3 0-6 0,6-1-9 0,-7-5-4 0,5 7-4 0,3-8-3 16,5 0-2-16,-7 3-3 0,7-2 0 0,-6-4-1 0,6 4 2 0,0 1 2 16,0 0 1-16,6-2 0 0,-6 3-3 0,7 3-1 0,-7-6-2 0,5 8-4 15,3-2-4-15,0 0-1 0,-8 0-2 0,5 6-3 0,1-1-9 0,1 1-9 0,-2-3-14 16,4-2-18-16,-4 10-18 0,2-5-16 0,-1-1-18 0,-1 5-19 0,4-1-17 15,-2 2-18-15,5-2-19 0,-5 1-41 0,-2 5-48 0,10-4-78 0,-3 4-85 0,0-5-34 16,1 5-6-16,1-4 11 0,-1 4 22 0,0-6 29 16,-5 1 31-16,2 1 34 0,-1-1 35 0,-4-5 39 0,2 4 39 0,-7-7 54 0,0 2 59 0</inkml:trace>
  <inkml:trace contextRef="#ctx0" brushRef="#br0" timeOffset="-169156.72">17181 7494 0 0,'0'28'57'0,"-7"-3"165"0,0-10 85 0,-6 0 59 0,6-5 46 0,2-5 37 0,-9-1 26 0,9-8 22 0,-3-11 14 0,3-4 8 0,-3 8 3 0,2 7 6 16,6-1 4-16,0 5-152 0,0 0-241 0,0 0-108 0,0 0-45 0,0 5-21 0,-7-1-12 16,7 1-1-16,0 1-2 0,0 3 7 0,-6 1 10 0,6 0 15 0,-8-1 12 0,3 6 11 15,5-6 8-15,-8 6 5 0,-4 0-1 0,5 0 0 0,2 0-4 0,-2 4-4 16,-1-4-1-16,-4 3-2 0,5 3-3 0,-5-2-2 0,3 2-3 0,-2 3 0 16,4-6-2-16,-7 3-1 0,9 2 2 0,-2-2-3 0,-4-3 1 0,3 6-2 15,0-3-1-15,3-2 1 16,-2-4-2-16,7 6-1 0,-6-8-3 0,6 1 0 0,-6 2 0 0,6-1-2 0,0-2 1 0,0 2 0 0,0-4-2 0,0-1 3 0,0-1-1 15,6 6-1-15,0-6 0 0,1-3 1 0,-2 3 1 0,3 1 1 0,5-5 3 0,-7 4-4 16,6-5-11-16,2 2-4 0,4 0-6 0,-2-6-12 0,3 0-17 16,1 0-23-16,-1 0-26 0,-1-6-46 0,3 0-57 0,6 2-86 0,-8-5-96 0,6 0-41 15,-6-3-12-15,2-3 7 0,-3 6 21 0,1-6 20 0,2 2 21 0,-8-2 30 0,0 0 35 0,-7 0 40 16,1 0 45-16,-1 0 56 0,-6 2 63 16</inkml:trace>
  <inkml:trace contextRef="#ctx0" brushRef="#br0" timeOffset="-168489">11788 7406 0 0,'-13'10'3'15,"0"-5"112"-15,-1-1 73 0,2 2 56 0,-1-6 46 0,-1 0 38 0,-6 0 35 0,8 0 33 0,0-6 33 0,-2 2 31 0,1-1 29 0,0-5 28 0,0 4 28 0,0-3-76 0,-1 0-134 16,7 0-72-16,-4-6-44 0,-2-1-29 0,5 2-26 0,-5-2-15 0,2-2-10 16,3-3-15-16,-5 2-13 0,0 0-11 0,0-5-8 0,5 3-13 0,-3-3-6 0,-1 0-15 15,-2-6-8-15,1 8-11 0,5-9-10 0,-5 1-6 0,1 2-2 0,5-7-5 16,-6 7-3-16,6-8-4 0,2 2-4 0,-4 1-4 0,4-1-7 0,0-6-3 16,-3 7-2-16,8-7-1 0,0 1-3 0,0-1 0 0,0 3 0 0,0-4-1 15,8 3-1-15,-8-1 0 0,5-1 1 0,9 6-2 16,-9-4 1-16,10 4-3 0,-3-2 1 0,0 2-1 0,1 0-1 0,1 4-1 0,7 2 4 0,-3-7-4 15,3 12 1-15,-3-7-2 0,8 0-1 0,1 6 2 0,-3 0-3 0,10-1 4 0,-2 1-2 16,1 5 5-16,-1-2-2 0,2 3 3 0,4 2 1 0,1-4 0 0,0 11 0 16,0-1 1-16,-7 1 4 0,8-1-2 0,-1 5 3 0,-7 5 1 0,0 0-1 0,2 0-3 15,-8 5 1-15,1 5-1 0,-3-1-2 0,4 1-1 0,-10 4-5 0,2 7-6 16,0-6-10-16,-7 8-6 0,-2-3-1 0,5 5-7 0,-4-1-9 0,-6 0-10 16,-1 7-14-16,4-9-12 0,-2 8-17 0,-7 0-17 0,0 0-19 0,5-2-17 0,-5 2-21 15,-5-2-32-15,5 2-40 0,0 0-44 0,-7-5-51 0,7-1-40 0,-9 4-37 16,4-8-1-16,-1 5 10 0,-1-6 27 0,2 2 25 0,-4-7 33 0,2 0 35 0</inkml:trace>
  <inkml:trace contextRef="#ctx0" brushRef="#br0" timeOffset="-168218.04">12204 5565 0 0,'0'-6'34'0,"0"3"146"0,0-8 76 16,0 7 50-16,0-2 40 0,0-4 34 0,0 5 30 0,0 1 23 0,-5-7 18 15,5 2 14-15,0 0 12 0,0 2 7 0,0 7 6 0,0 0-129 0,0 0-208 16,0 0-99-16,0 0-45 0,0 0-26 0,0 0-7 0,0 0-10 0,0 0-7 16,0 0 0-16,0 12 2 0,0-8 8 0,0 5 8 0,0-3 5 0,0 3 5 0,0 6 9 15,0-5 3-15,0 4 5 0,0 7 5 0,0-8 3 0,0 2 0 0,0 0-3 16,-8 0 0-16,8 0-3 0,0 4-2 0,0-4-3 0,0 0-4 0,0 0 1 16,0-2 0-16,8 2-2 15,-8 0 1-15,0 0 2 0,5-6 4 0,3 6 5 0,-2 0 5 0,-1-5 0 0,2 3 4 16,7-2 2-16,-1-2 4 0,0 7 2 0,6-7 2 0,-7 0 3 0,9 1 3 0,6 1 2 0,-8-2 2 0,1-3-3 0,4 3-2 15,-3-5-5-15,6 5-4 0,-9-3-2 0,1 0-3 0,1 3-2 0,-6-3-2 16</inkml:trace>
  <inkml:trace contextRef="#ctx0" brushRef="#br0" timeOffset="-165607.92">13318 5106 0 0,'0'5'42'0,"-8"5"104"0,3-6 57 0,0 5 40 0,-3-4 31 0,2-5 26 0,-1 6 20 0,1-6 19 0,-1 0 17 0,1-6 15 0,6 6 17 0,-8 0-2 0,8-5-14 0,-5 5-87 0,5-4-124 0,0 4-66 0,-8-5-32 16,8 5-17-16,0-4-8 0,0-2-2 0,0 2-1 0,0-1 2 0,-5-1-1 15,5 2 0-15,-5-2 2 0,5-3 0 0,-9 0-1 0,4 0 0 0,5-6 1 0,-7-1 1 16,-1 2 2-16,8-2 2 0,-6-2 1 0,1-3 1 0,-3-3-3 0,3 0 0 16,5-1-2-16,-7 1-6 0,0-1-5 0,0-5-5 0,1 2-5 0,6 4-2 15,-7-7-5-15,7 4-1 0,0-9-5 0,-5 8-5 0,5-2-7 0,5 2-6 16,-5-8-2-16,0 8-4 0,7-6-1 0,-1 4-1 0,-6-3 2 0,7 2 0 0,7-2 0 15,-9 3 0-15,3-4-1 0,3 4-1 16,-3 0-1-16,4 8 1 0,2-9-1 0,-1 7 4 0,6-6 1 0,-6 6 3 0,8-1 4 0,-11 7 1 0,11-6 0 0,-2 3 1 16,1 7 1-16,7 0 1 0,-8-2 2 0,6 2 0 0,2 4 3 0,-1 5 4 15,1-4 2-15,4 2 3 0,1 7 4 0,2 0-1 0,-2 0 2 0,8 0 1 16,-1 7-1-16,-7-7 4 0,12 5-3 0,-4-1 3 0,0 1 0 0,-1-1 1 16,0 5-5-16,-7-3 0 0,8 3-4 0,-1-3-3 0,-7 3-5 0,1 2 0 0,-1-3-4 15,2 3 1-15,-2 5-1 0,-8-2 1 0,4-4 0 0,-1 3 1 16,-3 8-2-16,-4-7 4 0,7 5 2 0,-14-4 2 0,6 6 1 0,-6-3 1 0,0 7 3 0,0-6-2 15,-7 1 3-15,7 5 1 0,-6-7-2 0,-7 7 3 0,7-6 2 0,0 7-2 16,-7-7 1-16,0-1-1 0,0 9 0 0,0-9-1 0,0 1-1 0,0 2 1 16,-7-3-1-16,7 3-3 0,-7-2 2 0,0 0-1 0,1 1 2 0,-1 4-3 15,1-9 0-15,-7 5-2 0,8-2-1 0,-3 2-4 0,-5-4-4 0,5-1-7 16,-3 3-10-16,3-9-10 0,3 7-12 0,-8-7-17 0,5 1-18 0,2 0-17 0,1 0-20 16,-2 0-26-16,-1-5-31 0,2-1-66 0,-1 5-83 0,1-3-58 0,1-1-43 0,-11-5-9 15,11 4 9-15,-1-4 18 0,-6-4 24 0,3 4 28 0,2-11 32 0,-4 8 31 16,-2-7 35-16,5 1 39 0,-4-7 47 0,5 6 64 0,-5-4 82 0</inkml:trace>
  <inkml:trace contextRef="#ctx0" brushRef="#br0" timeOffset="-165275.1">14106 4632 0 0,'7'18'35'0,"-7"2"150"0,5-4 79 0,-5-7 57 0,9-3 41 0,-9-3 27 0,5 3 17 0,-5-15 15 0,0-15 9 0,0-3 10 0,0 14 8 16,7 4 13-16,-7 3 9 0,0 0-122 0,6 6-199 0,-6-4-95 0,5 4-47 15,-5 0-19-15,0-5-7 0,0 5 5 0,0 0 9 0,8 0 13 0,-8 0 14 16,0 0 11-16,0 0 8 0,0 0 4 0,0 0 0 0,0 0-1 0,0 0-4 0,0 0-1 16,8 0-1-16,-8 0-1 0,0 0 0 0,0 0 0 0,5 0 0 0,-5 0-2 15,7 5 0-15,0-5-3 0,-7 4 0 0,5-4-1 0,3 6 0 0,-8 0 2 16,7-2 3-16,-2 6-3 0,2-2-1 0,-7 3-4 0,7-2-2 0,-2 1-3 0,-5 5-1 16,8 0-5-16,-8 0-1 0,8 0-3 0,-8 4 1 0,5-5-1 0,-5 6 0 15,6-5 3-15,-6-1-1 0,5 2 4 0,-5-1 2 0,0-6 4 0,0 0 1 0,7 0 4 16,-7-2 2-16,9-4 3 0,-9 3 2 0,0-1 2 0,5-1 1 0,-5-4 0 15,0 0-1-15,7 0-3 0,-7 0-2 0,6 0-2 0,-6 0-3 0,5 0 0 16,4 0-2-16,-2 0-2 0,-2-4-2 0,8-1 0 0,1-1-3 0,-2-4 0 16,2 1-4-16,-1 0 0 0,6-6-2 0,1-6-4 0,4 3 1 0,3-1-17 0,-1-7-23 15,1 7-34-15,-1-6-42 0,8 1-60 0,-10-6-72 0,10 7-122 0,-2-3-139 16,0 2-62-16,1-5-19 0,-1 5 1 0,-6-6 12 0,6 2 21 0,-5-2 22 0,-2-3 38 16,1-3 45-16,-12 2 56 0,-1 1 59 0,1-7 72 0,-7 6 79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5-09-29T05:07:38.6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14100 4915 58 0,'0'-4'116'0,"0"4"37"0,6-6 32 0,-6 2 26 0,0-1 24 0,0-1 25 0,0 3 23 0,0-4 23 0,0 2 24 0,0 5 14 0,0-4 12 16,0-1-41-16,0 5-69 0,0-4-37 0,0 4-24 0,0 0-13 0,0-6-8 15,0 6-2-15,0 0-6 0,0 0-3 0,0 0-5 0,0 0-8 0,0 0-9 16,0 0-10-16,0 0-12 0,0 0-12 0,0 0-11 0,0 0-11 0,0 0-11 0,0 0-10 15,0 0-13-15,0 0-10 0,-6 6-9 0,6-6-5 0,0 0-7 0,0 4 2 16,0 1 4-16,-5-1 2 0,5 1 2 0,0 5 1 16,0 1 0-16,-9 3 5 0,9-5-1 0,0 6 3 0,0 5 3 0,0-6 5 0,-7 6 4 0,7 1 5 15,0-3 4-15,0 7-3 0,0-6-3 0,0 5-2 0,-5 1 1 0,5 4 0 0,0-4 0 16,0 5 0-16,0-2-1 0,-7 2 1 0,7-2-2 0,0 8 1 0,0-8-4 16,0 7-4-16,0-1-7 0,0 0-3 0,0 0 0 0,-6 5-2 0,6-5-5 15,0 1 0-15,0-1 0 0,0 0 0 0,0-4 1 0,0-2-6 0,0 2 0 0,0-6-2 16,0 1-3-16,0-6 0 0,0 1 3 0,0-5 0 0,0 4-3 0,0-4 0 15,0 0-1-15,6-6-7 0,-6 6-13 0,0-5-15 0,0-1-19 0,0 0-19 16,7-3-25-16,-7 0-29 0,0 3-34 0,0-5-27 0,5 1-26 0,-5-1-36 0,0 2-34 16,0-6-62-16,0 0-64 0,0 0-56 0,0 0-46 0,7 0-6 0,2-6 20 0,-9-3 28 15,5 5 33-15,-5-5 43 0,0-6 44 0,6 3 41 0,-6-6 39 0,0 2 44 16,0-2 50-16,0-6 57 0,7 3 74 0</inkml:trace>
  <inkml:trace contextRef="#ctx0" brushRef="#br0" timeOffset="1446.97">13969 4935 0 0,'-6'-6'27'16,"6"6"96"-16,-8-5 54 0,8 5 38 0,-5-4 28 0,0-1 26 0,-3 5 28 15,8-4 24-15,-6 4 23 0,-1-6 23 0,-1 6 23 0,8-4 3 0,-5 4-6 0,5-5-67 16,-7 5-104-16,7 0-54 0,0 0-30 0,-7 0-11 0,7 0-5 0,0-6-6 15,0 6-7-15,0 0-9 0,0 0-10 0,0 0-9 0,0 0-8 0,0 0-11 16,0 0-9-16,0 0-11 0,0 0-11 0,0 0-10 0,0 0-11 0,0 0-9 16,0 0-13-16,0 0-5 0,0 0-5 0,7-3-3 0,-7 3 1 0,7 0 4 15,-7 0 5-15,5 0 6 0,3 0 4 0,-1 0 7 0,7 0 4 0,-9 0 7 16,8 3 8-16,0-3 5 0,6 0 8 0,-6 0 3 0,8 0 3 0,-3 0 0 16,2 0-2-16,-1-3-1 0,8 3-3 0,-1 0-2 0,1-7 0 0,-3 7-4 0,10 0 1 15,-2-5-2-15,1 1-2 0,5 4-1 0,1-5-1 0,1 1 1 0,-1-2-1 0,7 3 0 16,0-3-1-16,-2 0-3 0,9-3-3 0,-7 3-2 0,6 2-2 0,0-7-3 15,7 8 0-15,-7-3 0 0,7-3 2 0,-2 5 1 0,3-2 1 0,4-4-1 16,-4 5-1-16,3 0-2 0,4 1 1 0,-2-6 2 16,1 5 1-16,5 1 1 0,-8-1 2 0,9-2 0 0,-6 4-1 0,7-3 0 0,-2 1-2 0,0 1-2 0,0-2-3 15,9 3 2-15,-9 3 2 0,-1-6 1 0,10 2 1 0,-9 4 1 0,8-5-5 0,-3-1 1 16,-3 6-2-16,4-3-1 0,2-4 2 0,0 2 0 0,0 5 5 0,-8-4-2 16,5-1-2-16,3-1 0 0,-8 2-2 0,8 0 0 0,-8-1-2 0,9 0 3 15,-9 5 2-15,-1-10 1 0,2 4-2 0,-6 2 2 0,5-1 4 0,-6-1 1 16,1 2 0-16,6-1 5 0,-14 1 1 0,8-5 2 0,-3 3 1 0,-3 0 1 15,-2 2-2-15,8-1 1 0,-8-4-4 0,0 3 1 0,3 2-1 0,-4-1 0 0,1 1-3 16,0-1-3-16,2-2-3 0,-9-2-1 0,9 4-1 0,-1 1-2 0,-8-2-1 16,8 1-2-16,-7 1-2 0,1 0 1 0,-3-1-2 0,-2-1 2 0,3 6 0 0,0-4-1 15,2-2 0-15,-7 1 1 0,5 1-3 0,-4 4 1 0,4-5 0 0,-4 5-1 16,-2-6 1-16,0 2-1 0,7 4 1 0,-6-5-1 0,0 5 2 0,7-4-1 16,-9 4 2-16,7-5 1 0,-3 5 1 0,-2-4 2 0,-1 4 1 0,0-6-3 15,1 0 0-15,0 6-2 16,-2-4 1-16,-4-1-1 0,0 5 1 0,-1-6-1 0,-1 2 1 0,1 4 0 0,0-5-2 0,0 1-1 0,1 4-3 0,-8-5 0 0,7 5-1 15,0-4 0-15,-7 4 2 0,8-6 1 0,-8 6 1 0,2-6 2 0,-2 6-1 0,-1 0 1 32,9 0 0-32,-9 0 0 0,3 0 1 0,-2 0 1 0,2 0-1 0,-3 0 1 15,1 0-1-15,0 0 2 0,3-3-2 0,-3 3 0 0,1 0-1 0,6 0 0 16,-12 0 3-16,12 0-1 0,-15 0 3 0,8-6-1 0,2 6-1 0,-2 0 2 16,-6-6-1-16,8 6-2 0,-10-3 2 0,5 3 5 0,-6-6 8 0,4 6 3 0,-1-5 5 15,0 5 3-15,1-4-2 0,-1 0-2 0,1 4 2 0,-9-5-2 0,8-1 1 16,1 6 2-16,-1-4 0 0,-8 4 3 0,8-6 2 0,-5 1 0 0,6 5-7 0,-9-4-7 15,8 4-2-15,-7-6-2 0,1 6-4 0,0-5 1 0,-1 1 1 0,1 4-1 16,-1 0-1-16,2-5 0 0,-9 5-1 0,-1-4-3 0,5 4-3 0,2 0-5 16,-12-6-1-16,7 6-1 0,-6 0 0 0,7 0 2 0,-8 0 2 0,1 0-2 0,-2-4 0 15,-5 4 1-15,0 0-2 0,8 0 2 0,-8 0-1 0,0 0-2 16,0 0-1-16,0 0-1 0,0 0-4 0,0 0-3 0,0 0-2 0,0 0-4 0,0 0-2 0,0 0-3 16,0 4 1-16,0-4-2 0,0 0-1 0,6 0 3 0,-6 0-2 0,0 0 4 15,0 6 1-15,7-6 6 0,-7 4 1 0,0-4 5 0,6 0 2 0,-6 5 2 16,7-5 4-16,-7 4 1 0,6-4 3 0,-6 0-2 0,8 5 0 0,-8-5 0 0,0 0-1 15,0 6 1-15,0-6-2 0,5 0-2 0,-5 0 1 0,0 0 0 0,0 0-2 16,0 0 2-16,0 4-2 0,0-4 0 0,0 0-1 0,0 0 2 0,5 0-2 0,-5 0 1 16,0 0-2-16,0 5 0 0,0-5 1 0,0 0 3 0,0 0 0 0,0 6 2 15,0-6 0-15,0 4 3 0,9 2-1 0,-9-6 4 0,0 5-1 0,0-1 2 16,0 0 2-16,0 1 1 0,0 1 3 0,0 3-3 0,0-3 2 0,0 3-2 16,0 1 0-16,0-5-2 0,0 4 1 0,0 1 0 0,0 5 0 0,0-5-2 15,0 4 2-15,0-4-1 0,0 4-2 0,0 2-1 0,-9-3 2 0,9 2-2 16,0 6 0-16,-5-7 0 0,5 5-1 0,-5 2 0 0,5-3-3 0,-8 1 1 0,8 2-1 15,-6 3 1-15,6-5 1 0,-7 5-2 0,1 0-1 0,6 1 2 0,-7-5-2 0,1 5 2 16,6-1-1-16,-8 1 2 0,8-6-1 0,-5 5 1 0,-2-3 0 0,7 3 1 16,-6-5 1-16,6 0-2 0,-7 1-2 0,0 1 1 0,7-3-1 0,-7-2 2 15,7 2-2-15,-5-3 1 0,5 4-1 0,-8-4-1 0,8 0 1 0,-6 0-5 0,6 0 0 16,-5 0-4-16,-3-7 1 0,8 6-4 0,-5 1-1 0,5-3-5 0,-7 1-4 16,-2 2-7-16,4-6-5 0,-1 7-2 0,-1-2-3 0,2-4 1 0,-3 4 0 15,2 2 2-15,-1-7 2 0,1 0-1 0,-7 6 0 0,5-6 4 16,-4 2 1-16,5-1 4 0,-5 0 5 0,-1-1 6 0,6 0 6 0,-5 1 4 0,-3 5 0 0,-2-10 0 15,1 10 2-15,-2-5 1 0,-3-7 0 0,3 13 1 0,-3-7 2 0,-3 2 0 16,3-2-2-16,-5 1 4 0,2 0 0 0,-10-5 0 0,8 4 0 0,-6 1 0 16,-2 1 0-16,-3-8-2 0,2 7 0 0,-2-4-1 0,-9 3-1 0,0-3 2 0,1-2-1 15,-2 1-1-15,-5 0 2 0,1-5-1 0,-1 4 2 0,-7 2-2 0,-1-6-3 16,2 4 1-16,1-4 0 0,-1 6 1 0,-8-6 1 0,0 5-2 0,2-1 1 0,-2-4-1 16,-6 6 1-16,6-3-2 0,-6-3-3 0,-4 6-1 0,5-1-3 0,-3-5 3 15,-2 4 0-15,-3 2 1 0,8-6 3 0,-16 3 0 0,11-3-4 0,-3 6 0 16,-1 0 0-16,-1-6 1 0,-6 4 0 0,10 1 1 0,-9-5 2 0,2 6 0 0,-6-2 0 15,3-4 0-15,-3 5-1 0,6-1 1 0,-7 1-1 0,-1-1 0 0,2-4 0 16,-2 6 1-16,2 0-2 0,-2-3 2 0,0 3-1 0,2 4 1 0,-8-5-2 16,7-1 2-16,-1 1-2 0,-6 5 2 0,6-5 0 0,2 5 0 0,-7-5-2 0,5 5 2 15,0-6-1-15,2 5 2 16,-2 2-1-16,2-7-2 0,-2 7 2 0,0-1 0 0,8-5 1 0,-6 3 0 0,3-3 1 0,-3 5-1 0,7 1 1 0,-2-8 2 16,-2 9-2-16,3-8 1 0,0 5 3 0,7-3-1 0,-10 3-1 0,4-3 2 15,3-3-1-15,-4 9 1 0,7-8 1 0,-2 5-1 0,3-4-2 0,-3-1 1 16,8 2-2-16,-8 3 0 0,0-4-2 0,7 2 0 0,2 2 1 0,-3-5 2 0,1 1 1 15,1 4-1-15,5-9-2 0,-5 10-2 0,13-5-1 0,-7 1 1 0,-1-2 2 16,8 2 2-16,0-1-2 0,5-5 1 0,-5 4 1 16,5 1 0-16,1-5 0 0,7 4-2 0,-7-4-1 0,6 6 1 0,7-6 2 0,0 0-2 0,-1 4 1 0,1-4 0 15,2 0-1-15,3 0 0 0,2 0 0 0,-2 0-2 0,10 0-3 0,-3 0-3 16,1 0-4-16,0-4-6 0,6 4-4 0,1 0-6 0,-1 0-10 0,8-6-5 16,-9 6-10-16,10 0-8 0,4-4-11 0,-2 4-11 0,4 0-12 0,-2-5-17 0,1 5-20 15,6 0-25-15,0 0-22 0,0 0-42 0,0 0-50 0,0 0-35 0,0-4-27 16,0 4-40-16,6-5-42 0,1 5-9 0,-7-6 11 0,5 6 16 0,4-4 25 0,-2-2 32 15,-2 6 34-15,1-5 39 0,-1 1 40 0,3-2 49 0,0-3 52 0,-3 4 42 0,9-5 58 32</inkml:trace>
  <inkml:trace contextRef="#ctx0" brushRef="#br0" timeOffset="2893.09">14927 4959 58 0,'0'-5'133'0,"0"1"43"0,0-1 33 0,0-1 32 0,0 2 28 0,0-7 30 0,6 7 31 0,-6-5 31 0,0 3 30 0,-6-3 30 16,6 3 30-16,0 3-47 0,0-4-93 0,0 2-52 0,0 1-31 0,0 4-14 15,0-5-8-15,0 5-6 0,0-4-6 0,0 4-11 0,0-6-14 0,0 6-12 0,0 0-14 16,0 0-15-16,-5-3-13 0,5 3-15 0,0 0-11 0,0 0-13 0,0 0-12 16,0 0-14-16,0 0-14 0,0 0-17 0,0 0-16 0,0 0-14 0,0 0-15 0,0 3-5 15,0 3-4-15,0-6-1 0,0 9 2 0,0-5 0 16,-9 8 6-16,9 2 1 0,0 0 6 0,0 0 4 0,0 7 7 0,-7-2 7 0,7-1 7 0,0 3 9 16,0 3 9-16,0 1 2 0,-5-1 0 0,5 1 0 0,0-6-4 0,0 5 0 15,0 2-5-15,0 2-2 0,0-3-2 0,0-1-2 0,0 1-2 0,5 4 0 0,-5 0 0 16,7-5-1-16,-7 6 2 0,0-1-5 0,9-4 2 0,-9 3-1 15,5-3 0-15,-5 4-2 0,6 2 1 0,-6-7-1 0,7 4 1 0,-7-4-1 0,5 7 1 16,-5-7 0-16,0 0 1 0,9 0-3 0,-9-5 0 0,0 6-2 0,7-5-4 16,-7-1-10-16,0 0-11 0,0-4-13 0,0 0-15 0,0 0-12 0,5 0-11 0,-5 0-17 15,0-6-16-15,0 1-21 0,0 5-25 0,0-6-22 0,0 0-24 0,0-3-37 16,-5 4-47-16,5-1-68 0,0-4-74 0,0 5-33 0,-7-5-10 0,7-1 7 0,-9-4 20 16,4 5 26-16,-2-5 30 0,1 0 35 0,1 0 37 0,-4-5 40 0,2 1 41 0,-4-1 51 15,-2-1 56-15</inkml:trace>
  <inkml:trace contextRef="#ctx0" brushRef="#br0" timeOffset="3231.62">14477 5408 0 0,'0'-10'1'0,"7"1"104"0,0 0 70 0,-7-1 48 0,0 4 41 0,0-3 40 0,0-2 40 0,0 7 39 15,0-1 39-15,0-5 36 0,0 6 34 0,-7-2 33 0,7 1 33 0,0 1-69 16,0-1-122-16,0 5-67 0,0 0-33 0,0 0-21 0,0 0-18 0,0 0-20 0,0-6-25 16,0 6-23-16,0 0-23 0,0 0-22 0,0 0-23 0,0 0-18 0,0 0-18 15,0 0-21-15,0 0-20 0,0 0-16 0,0 0-13 0,0 0-8 0,0 6-5 0,-7-6 1 16,7 9 0-16,0-4 5 0,0 1 1 0,0 4 0 0,0 3 2 0,0-2 3 16,0-2 4-16,0 7 6 0,0-2 6 0,0 0 5 0,0 0 3 0,0 7 2 15,0-8 0-15,7 2-1 0,-7 1-5 0,0 2-3 0,0-3 1 0,7 0-7 16,-7 6-7-16,0-8-15 0,7 8-16 0,-7-3-21 15,5 2-22-15,-5-6-29 0,7 7-36 0,-7-3-41 16,6-3-41-16,-6 6-64 0,0-8-74 0,8 2-83 0,-8 0-79 0,0 0-25 0,6-6 4 0,-6 1 21 0,0-1 32 0,0 2 35 0,7-7 39 0,-7 2 46 16,0-6 52-16,0 0 51 0,0 0 55 0,0 0 64 0,0 0 71 0</inkml:trace>
  <inkml:trace contextRef="#ctx0" brushRef="#br0" timeOffset="3686.58">15748 4969 97 0,'0'-6'167'0,"0"2"45"0,0-1 36 0,-7 1 34 0,7-1 34 0,0-1 36 0,0 2 35 0,0-2 35 0,0-3 34 0,0 4 31 0,-6 1 30 0,6-2-66 16,0 2-120-16,0 4-63 0,0-5-36 0,0 5-22 0,6-6-14 0,-6 6-16 0,0 0-23 15,0 0-23-15,0 0-29 0,0 0-21 0,0 0-20 0,0 0-11 0,0 0-9 16,0 6-7-16,0 3-5 0,0-3-3 0,0 3-4 0,0 0 1 0,0 7 2 15,0-2 3-15,0 0 5 0,0 0 6 0,0 7 6 0,0-2 3 0,0 2 1 0,0-3-4 16,0 6-5-16,0 1-7 0,0 5-6 0,-6 0-5 0,6-2-7 0,0 6-4 16,-7 2-5-16,7-3-3 0,-7 5-4 0,7-2 0 0,0 2-4 0,0 0 0 15,-7 2-2-15,7-1 0 0,7 0-1 0,-7 1-1 0,0-1-3 0,0-2-6 0,7-1-9 16,-7-2-11-16,7 0-14 0,-7 0-13 0,6-5-16 0,-6 0-17 0,7-3-21 16,-7-2-26-16,0 1-31 0,6-6-34 0,-6-1-31 0,7 2-54 0,-7 0-66 15,0-6-72-15,0-4-75 0,6 5-20 0,-6-4 6 0,0-2 21 0,0-5 26 0,0 2 35 16,0-6 35-16,-6 4 43 0,6-4 45 0,0-4 47 0,-7-2 48 0,1 2 60 15,-1-5 66-15</inkml:trace>
  <inkml:trace contextRef="#ctx0" brushRef="#br0" timeOffset="4210.21">15364 5340 0 0,'5'-5'19'0,"8"1"137"0,1-2 75 0,-9-4 53 0,2 5 39 0,2 1 33 15,-4-7 34-15,1 2 31 0,1 5 31 0,-7-1 30 0,5-5 28 0,-5 4 29 16,9 2 26-16,-9-1-94 0,7-1-165 0,-7 2-85 0,0-1-39 0,0 5-19 0,0 0-10 16,0 0-10-16,0 0-11 0,0 0-14 0,0 0-13 0,0 0-18 0,0 0-15 15,0 0-13-15,0 5-15 0,-7-5-13 0,7 4-11 0,-9 2-10 0,4-1-7 0,5-1-6 16,-7 8-2-16,1-8-1 0,-8 5-2 0,7 6-3 0,-4-6-7 0,3 2-2 16,-5-1-3-16,8 3-9 0,-9-2-5 0,1-2-9 0,6 0-13 0,-6-2-6 15,2 2-5-15,-5 0-8 0,3-3-4 0,3-2-1 0,-4 6-3 0,1-6 4 16,-1 2 5-16,2-2 8 0,-1-4 8 0,-8 6 7 0,7-6 9 0,4 5 9 15,-3-5 10-15,5 0 6 0,-5 0 6 0,0-5 4 16,7 5 4-16,-2-6 1 0,3 2 1 0,-2 4-1 0,7-6 0 0,0 2-1 0,-6-6 0 0,6 6 2 0,0-6 3 16,0 0 5-16,6 6 2 0,-6-6 2 0,0-1 3 0,7 1 1 0,-2 1 6 15,-5-6 2-15,8 5 7 0,-2 1 4 0,7-2 6 0,-6 2 1 0,-1 0 2 0,7 5 1 16,0-8-1-16,1 3-2 0,-2 3-3 0,2 2 0 0,-1-5 0 0,-1 4 0 16,8 1 3-16,-8-2 0 0,7 6 0 0,-6 0-3 0,8-6-2 0,-7 6-3 0,4 6-2 15,-4-6-5-15,-2 0-3 0,1 6 1 0,1-2-3 0,-9 5 0 16,2-4-3-16,2 5-1 0,-4-1-4 0,-5 7-2 0,0-7-2 0,0 6 1 0,-5-1-1 0,5 6 1 15,-9-6-1-15,-3 7-1 0,6-7-5 0,-7 6-3 0,0-2-6 0,-1 3-6 16,1-2-3-16,-7-1-6 0,9-2 2 0,-5 4-3 0,3-7-4 0,3 3-1 16,-4-2-9-16,1 1-1 0,-1 1-2 0,7-2 0 0,-6-4-1 0,8 4-1 15,-1-4-1-15,-2 0 0 0,8-1 0 0,-7 0 0 0,7 2-4 0,0-7 0 0,-5 2-1 16,5-3 3-16,0 3 6 0,0 0 5 0,5-2 3 0,-5 1 7 0,7-5 6 16,-7 6 8-1,8-6 9-15,-2 0 8 0,7 4 7 0,-1-4 4 0,2 0 6 0,-1 0 2 0,1-4 4 0,4 4-1 16,3-6-2-16,-2 6-6 0,6-5-10 0,-6 1-21 0,8-8-28 0,-1 9-40 0,8-3-45 0,-10 2-76 0,3-7-94 0,6 8-85 15,-7-7-82-15,6 5-31 0,-8-5-7 0,10 0 7 0,-8 5 17 0,1-4 21 0,5-1 29 16,-12-1 40-16,7-2 43 0,-4-2 53 0,-2 0 58 0,-1-6 73 0,0 3 77 16</inkml:trace>
  <inkml:trace contextRef="#ctx0" brushRef="#br0" timeOffset="4655.04">17050 4963 82 0,'-7'0'151'0,"2"0"40"0,-10-4 28 0,10 4 26 0,-2-5 25 0,0 1 26 0,7-1 26 0,-5-1 28 0,5 6 28 0,-7-4 26 0,7-2 28 0,-9 1-60 0,9 1-109 0,0-1-54 16,-5 1-27-16,5 4-6 0,0-6 3 0,0 6 2 0,-6-4 1 0,6 4-3 15,0 0-5-15,0-5-7 0,0 5-6 0,0-6-7 0,0 6-6 0,0 0-7 16,0 0-9-16,-7-3-8 0,7 3-11 0,0 0-12 0,0 0-14 0,0 0-11 16,0 0-13-16,0 0-15 0,0 0-14 0,0 0-11 0,-5 0-7 0,5 3-6 0,0 3-5 15,0-1 0-15,-9 5 1 0,9-6 3 0,-5 10 1 0,5-4 3 0,-7 5 7 16,7 4 4-16,-6-5 5 0,1 7 5 0,5 3 7 0,-8-5 1 0,0 6-1 0,3-1-5 15,5 1-1-15,-7-1-7 0,1 6-6 0,0 0-2 0,6-2-6 0,-7 8-4 16,7-8-5-16,-8 6-1 0,8 1-3 0,0-1-1 0,-5 0 1 0,5-1-3 16,0 1-5-16,0 2-7 0,0-3-9 0,0-3-13 0,5 4-15 0,-5-6-20 15,0-4-24-15,8 7-23 0,-8-7-26 0,0 1-36 0,7-1-38 0,-7-4-51 16,0-1-56-16,6 0-88 0,-6-4-102 0,0 4-42 0,0-4-16 0,0-1 13 0,0-2 23 16,0-3 37-16,-6-5 37 0,6 5 44 0,0-9 43 0,0 0 51 15,-7-3 52-15,-1-3 60 0,3 2 63 0</inkml:trace>
  <inkml:trace contextRef="#ctx0" brushRef="#br0" timeOffset="5162.06">16223 5315 78 0,'5'-5'153'0,"-5"1"46"0,0-1 33 0,0-1 31 16,0-3 30-16,0 5 30 0,-5-1 32 0,5 1 29 0,-6-2 25 0,6-4 27 15,-6 5 21-15,6-1-61 0,0 2-111 0,-7-1-65 0,7 1-38 0,0-1-18 0,-8 1-6 16,8-2-6-16,0 0-11 0,0 3-11 0,-5 3-14 0,5 0-11 0,0-6-10 16,0 6-8-16,0-6-10 0,0 6-6 0,0-3-8 0,5-3-9 0,-5 6-6 0,0-5-6 15,8 1-5-15,-1 0-4 0,-1-1-6 0,5-1-1 0,-4 2 0 0,7-2-1 16,-1 1-1-16,0 1-2 0,6-2 2 0,-7 6-4 0,9-5 3 0,-2 5 1 16,-6-4 0-16,6 4-1 0,1 0-1 0,-1 4-1 0,-5-4 2 0,6 5-6 0,-6 1-4 15,-2-2-3-15,1 1 0 0,1 1-2 0,-1 4-1 0,-8-5 2 0,1 3-2 16,2 3 2-16,-3-2-3 0,-5 0 2 0,7 7 1 0,-7-7 0 0,0 6-1 15,-7-6-1-15,7 7 1 0,-5-7-3 0,-3 6-3 16,2-1-3-16,-7-4-2 0,8 5-4 0,-9-6-8 0,1 6-6 0,1-6-6 0,4 2-3 0,-5-1-4 0,0 0 0 16,-1-1-2-16,4-4-1 0,-4 5 0 0,7-6 1 0,-6 2 3 0,6-1 1 15,0-1 0-15,2 1 5 0,-3-1 7 0,3-4 5 0,-3 6 6 0,8-6 3 16,-6 5 3-16,6-5 3 0,0 0 1 0,0 0 1 0,0 0 2 0,0 0-2 0,0 0 1 16,0 0-2-16,0 0-1 0,0 0-1 0,0 0 0 0,0 0-2 0,0 0 0 15,0-5-4-15,6 5-2 0,-6 0-2 0,8 0-4 0,-3-6-1 0,3 6 3 16,-3 0 3-16,2 0 6 0,5 0 8 0,-4 0 8 0,4 0 4 0,7 6 6 0,-5-6 0 15,-1 5 1-15,8 5 5 0,-3-7 4 0,3 9 2 0,-8-8 2 0,6 5-2 16,2 2 2-16,-10 2-5 0,1-1-5 0,2-3-8 0,-7 0-5 0,6 1-6 16,-7 1-1-16,-6-1 0 0,8-1 3 0,-8 0 2 0,0-3-1 0,0 3 1 15,-8 0 3-15,8-3-2 0,-6 4-4 0,-1-1-11 0,1-3-12 0,-1 3-19 0,-7-4-21 16,9 5-24 0,-8-7-26-16,-1 3-38 0,2 4-41 0,-2-5-65 0,1 1-78 0,1-2-89 0,-2 1-92 15,8-1-33-15,-6-4-2 0,-2 5 17 0,1-5 28 0,6 0 34 0,-7 4 38 0,9-4 42 0,-9 0 45 0,9-4 49 0,-2 4 53 0,-6 0 65 16,6 0 71-16</inkml:trace>
  <inkml:trace contextRef="#ctx0" brushRef="#br0" timeOffset="5667.5">17617 5125 0 0,'6'-4'53'0,"-1"-6"117"0,-5 5 66 0,9-5 48 0,-9-1 39 0,0 7 40 0,0-5 37 0,0 0 37 0,0 3 36 0,0 0 31 0,0 3 31 0,0-3 10 0,0 6 0 0,0-6-91 0,0 6-148 0,0 0-72 31,0 0-34-31,0 0-22 0,0 0-13 0,0 0-18 0,0 0-18 0,0 0-22 16,0-4-23-16,0 4-17 0,-9 0-20 0,9 0-14 0,-5 0-13 0,-1 4-11 0,6-4-12 16,-12 6-8-16,3 0-7 0,2-3-4 0,-4 3-6 0,4 3-1 0,-7 1-1 15,9-1 2-15,-9 2 3 0,2-1 6 0,-1 5 3 0,6-2 4 0,-5-2 5 0,-3 4 1 16,3 0 2-16,5-2 2 0,-7 8-1 0,2-6 3 0,6-2 0 0,1 2 0 16,-11 0 0-16,11 0 0 0,-2-2 0 0,1-2-2 0,0-2-1 0,-2 1-1 15,8 0-1-15,-7-1-1 0,7-4-3 0,-5 1-2 0,5-2-1 0,0 1-1 0,-6 1-2 16,6-6-1-16,0 3 0 0,0-3-1 0,0 0 1 0,0 0-4 0,0 0 1 15,0 0-2-15,0 0 2 0,0 0 0 0,0 0 6 0,0 0 1 0,6 7 5 16,-6-7 5-16,5 4 5 0,2-4 5 0,-7 0 4 0,14 0 7 0,-8 0 1 16,1 0 8-16,6 0 0 0,0 0 2 0,0-4 2 0,6 4 0 0,-6-7-2 0,8 7-4 15,-2-3-2-15,1-3-2 0,-1 1-4 0,0 5-3 0,-6-4-5 0,8-2-13 16,-3 6-14-16,-4-5-21 0,4 1-21 0,-5 4-32 0,0-5-34 0,1 5-42 16,-7 0-49-16,6 0-78 0,-8-4-87 0,3 4-79 0,-2 0-71 0,-1-6-22 15,-5 6-3-15,0 0 20 0,0 0 26 0,0 0 38 0,0-10 40 0,-5 5 47 0,-1-4 51 16,-2 3 57-16,3-3 61 0,-2 0 70 0,-6-1 80 0</inkml:trace>
  <inkml:trace contextRef="#ctx0" brushRef="#br0" timeOffset="5843.12">17557 5149 0 0,'-5'5'8'0,"5"-5"132"0,0 0 92 0,-7 6 66 0,7-6 49 0,0 0 41 15,0 0 32-15,0 0 27 0,-7 0 24 0,7 0 22 0,0 0 22 0,0 0 29 16,0 0 32-16,0 0-84 0,0 0-149 0,7 0-94 0,0 0-72 0,-7 0-33 16,5 0-13-16,3 4-6 0,-8-4 2 0,6 6 3 0,1-1 2 0,-1-1 0 0,-1 0 2 15,-5 7-9-15,7-2-15 0,2 0-13 0,-4 7-15 0,2-2-11 0,-7 1-9 16,0 1-8-16,6 2-8 0,-6 1-17 0,0 6-24 0,0-5-25 0,0 5-26 15,0-1-28-15,0 0-31 0,0 0-35 0,0 1-36 0,0-1-40 0,0 0-44 0,0 1-64 16,0-1-70-16,0 1-94 0,0-6-101 0,0 1-29 0,0-5 6 0,5 4 22 16,-5-10 36-16,0 6 41 0,9-9 42 0,-9 3 51 0,0-9 50 0,0 0 57 0,0 0 57 15,0 0 68-15,0-5 71 0</inkml:trace>
  <inkml:trace contextRef="#ctx0" brushRef="#br0" timeOffset="6177.14">17858 4665 0 0,'5'-4'3'0,"2"-7"115"0,2 3 74 0,-9 3 56 0,5-4 46 0,0 3 44 16,3-4 41-16,-8 5 39 0,5-1 37 0,-5 2 33 0,8-5 31 0,-8 4 26 16,8 5 28-16,-8-4-81 0,5-2-143 0,-5 6-77 0,6-6-47 0,-6 6-33 15,0 0-23-15,7 0-19 0,-1 0-18 0,-6 6-17 0,8-6-16 0,-8 6-10 0,5-2-11 16,2 5-6-16,-7-4-6 0,6 10-7 0,0-5-5 0,-6 5-4 0,7-2-5 15,-7 7-3-15,8 5-4 0,-8-1-4 0,0 1-3 0,5 4-6 0,-5 6-4 16,0-5-1-16,-5 3-4 0,5 7-2 0,0-6-2 0,0 5-2 0,-8-2-3 0,8-1 0 16,0 7 0-16,-7-4-4 0,7 1-1 0,0 5-4 0,0-2 1 0,0-4-1 15,0 4-2-15,7 2-3 0,-7-1-4 0,8-2-8 0,-8 3-7 0,5-5-8 16,1-1-9-16,2-1-13 0,-3 1-11 0,2-3-14 0,1-2-14 0,-2-1-15 16,7-3-18-16,-8-7-21 0,3 3-25 15,-2-3-33-15,1-3-33 0,-1 1-61 0,-1-2-68 0,2-4-79 0,2-6-73 0,-4 6-24 0,-5-11 8 0,7 5 20 0,-1-3 28 16,-6-6 31-16,0 0 36 0,0 0 41 0,5-6 43 0,-5-3 52 0,0 0 53 0,-5-7 68 15,5 1 71-15</inkml:trace>
  <inkml:trace contextRef="#ctx0" brushRef="#br0" timeOffset="6638.4">18450 5008 61 0,'0'0'170'0,"0"0"72"0,0-6 57 0,0 6 46 0,-6-3 45 0,6-3 39 0,0 0 39 0,0 3 36 0,0-3 39 0,0 1 31 0,0 5 31 0,0-4-46 16,0-2-92-16,0 6-90 0,0-4-90 0,0-1-50 0,0 5-28 0,0 0-20 15,0 0-18-15,0 0-20 0,6-4-17 0,-6 4-18 0,0 0-19 0,0 0-15 0,0 0-15 16,0 0-20-16,0 0-14 0,0 0-15 0,0 0-9 0,0 0-8 0,0 4-6 15,0 5 0-15,0-3-1 0,0 3 3 0,0 0 1 0,0 6 2 0,7 1 4 16,-7 2 1-16,0 3 4 0,0-2 7 0,0 1 3 0,7 5 6 0,-7-7-1 16,0 7-1-16,0-1-4 0,0 0-14 0,7 1-18 0,-7-5-16 0,0 5-18 0,5-1-26 15,-5-5-28-15,0 5-31 0,8-3-36 0,-8 3-45 0,5-5-50 0,-5 0-75 16,0 1-82-16,6-1-92 0,-6 2-90 0,0-2-26 0,0-5 8 0,8 6 23 16,-8-9 29-16,0 2 42 0,0-2 45 0,0-8 51 0,0-3 53 0,0 0 59 15,0 0 64-15,0 0 73 0,5-3 76 0</inkml:trace>
  <inkml:trace contextRef="#ctx0" brushRef="#br0" timeOffset="7098.3">19245 4670 0 0,'0'-9'1'0,"6"4"100"0,-6-5 69 0,0 6 44 0,7-6 38 0,-7 6 37 16,0-8 36-16,5 8 38 0,-5-7 37 0,0 7 34 0,9-5 35 0,-9 4 34 15,0 1 33-15,0-2-64 0,0 0-120 0,0 6-56 0,0-4-26 0,0 4-13 16,0 0-6-16,0-5-15 0,0 5-14 0,0 0-19 0,0 0-18 0,0 0-17 0,0 0-19 15,0 0-17-15,0 0-20 0,0 0-21 0,0 0-19 0,0 0-23 16,0 0-23-16,0 0-15 0,0 0-12 0,-9 0-7 0,9 5-6 0,0-1 2 0,0 2-4 16,0 4 5-16,0-1 2 0,-5 6 6 0,5 0 8 0,0 0 7 0,0 4 8 15,0 2 8-15,0 3 8 0,-7 0 5 0,7 4 1 0,0-4 1 0,0 10 1 16,0-4-3-16,-6 4-3 0,6 2-3 0,0 3-6 0,0-2-5 0,0-3-7 0,0 8-3 16,0-5-5-16,0 2-4 0,0 1-3 0,0-1-1 0,0 0 0 0,0-5-5 15,6 0-5-15,-6 0-9 0,7 1-8 0,-2-1-10 0,-5-6-10 0,9 3-12 16,-9-2-10-16,5 0-16 0,2 0-13 0,-7 1-19 0,6-6-20 0,-6 1-22 15,8-1-24-15,-8-5-34 0,5 2-34 0,-5-3-53 0,0-2-62 0,0-7-82 0,0 6-95 16,-5-11-32-16,5 5 1 0,0-3 18 0,-8-1 28 0,8-5 36 0,0 0 38 0,-6 0 42 16,6 0 46-16,-7-5 51 0,2-1 56 0,5 2 65 0,-9-5 69 0</inkml:trace>
  <inkml:trace contextRef="#ctx0" brushRef="#br0" timeOffset="8115.19">20014 5057 0 0,'0'0'31'0,"0"-6"114"0,0-3 65 0,0 9 50 0,0-10 42 0,-7 5 38 0,7-1 37 0,0 6 32 0,0-3 30 0,0-1 25 16,0 4 21-16,0-6 7 0,0 6-5 0,0 0-93 0,0 0-138 0,0 0-78 16,0 0-48-16,0 0-33 0,0 0-24 0,0 0-22 0,0 0-18 0,0 0-12 15,-7 6-11-15,7-6-4 0,-5 4-2 0,5-1 0 0,-8 3 0 0,8 3 0 16,-7-3 3-16,2 3 1 0,-3 3 4 0,8-9 5 0,-11 7 6 0,3-1 2 0,0-4 0 16,-3 5 1-16,4-4-2 0,-7 3-3 0,2-3 1 0,1-2-3 0,-5 1 0 15,4-1-5-15,0 1-2 0,-8-5-3 0,6 0-5 0,-4 6-2 0,4-6-7 0,-6 0-1 16,6 0-3-16,-4-6 0 0,5 6-1 0,-7-5-2 0,8 1 1 0,-1-1 1 15,-1 1-1-15,2-2 3 0,-2 2 1 0,7-1 2 0,-4-1 4 0,4-4 3 16,-2 5 3-16,9 1 5 0,-5-5 3 0,-1 3 1 0,6-3 6 0,0 3 1 16,-7-3 6-16,7-1 7 0,0-1 4 0,0 4 2 15,0-5 3-15,7 3 5 0,-7 0 0 0,0-2 0 0,6 1 1 0,-1-3-1 0,-5 2-2 0,9 1-2 0,-2 5-1 16,-2-4-1-16,1-1-5 0,1 1-2 0,-1 3-4 0,7-4-4 0,0 5-2 16,-5 1-1-16,5 4-2 0,-1-5 0 0,0 5-3 0,9 0 1 0,-8 0-2 0,0 5 0 15,6-1-1-15,-6 1-1 0,0 2-5 0,0 2 0 0,6 0-3 0,-12 1-2 16,7-1-3-16,-1 6-1 0,-8 0 1 0,2 0-2 0,2 0-1 0,-4 0 1 15,-5 0-1-15,0 3 1 0,0 1-1 0,-5 2-1 0,5-8 0 16,-9 8-2-16,2-2 0 0,-5 1-1 0,6-1 1 0,-8 0 0 0,7 1-1 0,-7-5 1 0,4 4 1 16,-3-4-2-16,-1 0 0 0,1 0 1 0,0-6-5 0,5 6 1 0,-2-6-1 15,2 1-1-15,-5-4 3 0,5 3-1 0,3-5-2 0,-2 1 0 0,0 1-1 16,7-2 0-16,-5 1-2 0,5 1-2 0,0-6 0 0,0 0-1 0,-7 3 2 0,7-3 0 16,0 0 1-16,0 0 1 0,0 0 1 0,0 0-2 0,0 0-2 0,0 0 5 15,7 7 5-15,-7-7 7 0,0 0 4 0,5 0 7 0,2 0 3 0,0 0 2 16,-2 0 1-16,10 0 1 15,-1 0 2-15,-4 0 1 0,4 0-3 0,-1-7-7 0,8 7-13 0,-3-3-24 0,-4 3-31 0,6-6-44 0,-1 6-51 0,-7-5-77 0,8 1-90 16,1-2-104-16,-3 6-102 0,-5-5-42 0,6 1-10 0,-6-1 7 0,2 1 15 0,-3-6 31 16,8 4 36-16,-7-3 43 0,-2-6 47 0,5 6 56 0,-11-6 64 0,8 0 75 15,1-4 81-15</inkml:trace>
  <inkml:trace contextRef="#ctx0" brushRef="#br0" timeOffset="8542.74">20320 4558 73 0,'0'-9'141'0,"0"3"43"0,0-3 34 0,0 5 33 0,0-1 32 0,0-5 32 0,0 4 35 0,-8 1 31 0,8 1 34 0,0 4 32 16,0-6 30-16,0 6-51 0,0 0-96 0,0 0-51 0,0 0-26 0,0-5-15 16,0 5-14-16,0 0-13 0,0 0-13 0,0 0-20 0,0 0-23 0,0 0-24 15,0 0-21-15,0 0-25 0,0 0-25 0,0 0-18 0,0 0-17 0,0 0-1 16,0 5 3-16,0 1 1 0,0 3 2 0,0 0 1 0,8 3 1 0,-8 1 4 15,0 2 3-15,0 0 4 0,7 4 7 0,-7 5 9 0,0-3 9 0,0 7 2 0,5-2-2 16,-5 2-6-16,0 2-15 0,0 4-7 0,0-6-6 0,0 14-4 0,0-8-3 16,0 3-4-16,0-2 0 0,0 5-6 0,0-7 1 0,-5 7-3 0,5-6-2 0,0 5-3 15,0-5-2-15,0 5-3 0,0-5-4 0,0 0-3 0,0 1-2 0,0-1-7 16,0 0-7-16,0-1-14 0,5-3-11 0,-5 5-17 0,0-6-19 0,0 0-22 16,8 0-21-16,-8 1-25 0,0-6-32 0,6 1-35 0,-6-6-41 0,5-1-67 0,-5 3-83 15,0-6-74-15,0-6-67 0,8 7-15 0,-8-7 7 0,0-3 28 0,0-2 31 16,0-4 37-16,0 0 38 0,0 0 45 0,5 0 48 0,-5-4 51 15,0-8 56-15,7 9 69 0,-7-9 76 0</inkml:trace>
  <inkml:trace contextRef="#ctx0" brushRef="#br0" timeOffset="9241.65">20751 4939 32 0,'0'-4'114'0,"-7"-2"44"0,-2 1 33 0,4 1 29 0,-2-1 27 0,1 1 26 0,1 4 25 0,-11-6 23 0,11 2 28 0,-1 4 24 0,-2-5 25 16,-5-1-37-16,6 6-72 0,2-3-51 0,-9-4-40 0,9 2-18 15,-3 5-5-15,3-4-7 0,-3 4-3 0,-3-5-7 0,11 1-3 0,-16 4-8 0,16-6-9 0,-5 3-4 16,-2 3-5-16,7-6-3 0,-6 6-5 0,6-6-4 0,0 6-3 0,0 0-10 16,0 0-6-16,0 0-11 0,0-3-8 0,0-3-9 0,0 0-8 0,6 2-7 0,-6-1-6 15,7-1-10-15,-7 3-6 0,5-3-8 0,3 2-8 0,0-1-5 0,3 1-3 16,-3-2-3-16,5 0 1 0,-1 6 3 0,0-4 2 0,3 4 4 0,-2-5 4 0,5 5 2 15,2 5 3-15,1-5 1 0,-3 4 0 0,-5 2 2 0,7 0-3 16,0-2-1-16,0 5 0 0,-9 0-4 0,10-3 0 0,-8 3-4 0,0 3-1 0,-7-3-3 16,7 6-5-16,-8-6-3 0,3 0 0 0,0 1-2 0,-8 1 0 0,0-1-2 15,0 3 1-15,0-2-1 0,0-1 1 0,-8 4-5 0,0-4-2 0,3-1-5 16,-1 6-9-16,-1-6-4 0,-7 3-5 0,2-5-7 0,0 4-6 0,5-1-7 16,-12-1-5-16,11 3-3 0,-12-3-7 0,8-5-2 0,0 1-6 0,-4 4-3 15,5-3-1-15,6-2 1 0,-11 2 3 0,4-1 2 0,6-5 4 0,-8 4 6 0,7 2 7 16,2-6 5-16,-1 4 6 15,6-4 4-15,-8 5 6 0,3-5 4 0,5 0 7 0,0 0 4 0,0 0 8 0,-8 0 2 0,8 0 4 0,0 0 4 0,0 0 3 0,0 0 2 16,0 0 0-16,0 0 2 0,0 0 1 0,8 0 2 0,-8 0 0 0,5 0 2 16,3 0 3-16,-2 0 3 0,-1 0 6 0,2 0 9 0,2 0 9 0,2 0 8 0,-4 0 8 15,7 4 8 1,-2-4 6-16,7 5 1 0,-6 1 5 0,0-2 1 0,8 1 1 0,-8 1-2 16,6 4 1-16,-6-5-4 0,0 3-4 0,0-3-5 0,-7 4-8 0,7 3-8 0,-8-3-9 0,3 1-8 0,0-1-6 15,-8 0-3-15,0 6-5 0,0-3-1 0,0-3-2 0,0 0-3 16,0 6 0-16,-8-6-4 0,8 1 1 0,-8 0-1 0,3-1-1 0,-1 2-6 0,-1 4-5 0,-7-5-9 0,9-6-12 0,-8 6-16 15,7 0-17-15,-9-1-21 0,4-4-21 0,-2-1-24 0,-2 6-23 0,3-4-27 16,0-1-34-16,-4-1-35 0,5 1-35 0,-1-5-58 16,-9 4-67-16,10-4-65 0,-5 6-62 0,5-6-11 0,-10 0 11 0,9 0 27 0,-2 0 33 0,1 0 37 0,8-6 38 15,-9 6 45-15,1-4 45 0,5-1 48 0,-4 1 49 0,6-1 63 0,1-1 71 0</inkml:trace>
  <inkml:trace contextRef="#ctx0" brushRef="#br0" timeOffset="9620.93">21388 4509 0 0,'6'-5'1'0,"1"1"97"0,-7-2 66 0,6-3 42 0,-6 5 34 0,0-1 34 0,0-5 32 0,0 4 30 0,0 1 30 0,0-4 26 0,0 3 22 15,-6 2 23-15,6-1 21 0,0 1-69 0,-7 4-124 0,7-5-57 0,-6 1-28 0,6 4-13 16,-8-6-6-16,8 6-11 0,-5 0-12 0,5-6-14 0,-7 6-15 0,7 0-12 16,-6 0-11-16,6 6-8 0,-6-6-10 0,6 6-8 0,-7-6-10 0,7 4-3 15,-8 5-6-15,8-4-2 0,-5 5-2 0,5-1 0 0,0 2-3 0,0 4 4 16,0-2 6-16,-7-3 5 0,7 11 9 0,0-7 4 0,0 5 2 0,0 2 3 0,0-3-2 16,0 1-1-16,0 7-5 0,7-3-5 0,-7 7-4 0,0 0-2 0,0 4-5 15,0-4-5-15,0 3-6 0,-7 1-7 0,7 0-4 0,0 0-3 0,-7 1-2 16,7-1-2-16,-5 0-4 0,5 5 0 0,-8-5-1 0,8 0-3 0,-7 2-1 15,2-9-3-15,5 9 0 0,0-8 1 0,-7 2-1 0,7 0 0 0,0-2-5 0,0 3-8 16,-7-7-15-16,7 4-14 0,7-4-19 0,-7 0-23 0,0 1-19 0,0-1-25 16,0-3-22-16,7 3-31 0,-7-5-33 0,0 2-43 0,5-3-47 0,-5 3-72 15,0-8-82-15,7 2-50 0,-7-6-30 0,8 3 6 0,-8-8 21 0,5 1 31 0,2 1 36 16,-7-6 36-16,0-6 39 0,7 1 47 0,-2-5 47 0,-5 1 53 0,8-1 55 16,-1-4 68-16,-1-7 83 0</inkml:trace>
  <inkml:trace contextRef="#ctx0" brushRef="#br0" timeOffset="10018.79">21792 4650 0 0,'5'-4'92'16,"2"0"83"-16,1-1 60 0,-3 0 46 0,2 1 43 0,0-8 41 0,-7 8 39 0,5-1 39 16,-5-1 40-16,7 2 35 0,-7 4 32 0,0 0-7 0,0-5-29 0,0 5-83 15,0 0-113-15,0 0-65 0,0 0-37 0,0 0-32 0,0 0-26 0,0 0-29 16,0 0-26-16,0 0-25 0,0 0-24 0,0 5-13 0,-7-5-12 0,7 10-6 15,-5-1-8-15,5 3-4 0,-7-3-6 0,0 4-3 0,2 2 2 0,-3 0 1 0,1 6 4 16,-5-3 5-16,5 3 6 0,-6 2 1 0,8-3 0 0,-9-1-3 0,7 1-7 16,-7-1-3-16,1 2-4 0,8-3-2 0,-9 3-1 0,9-7-1 0,-10 6-3 15,10-5-1-15,-9-2-4 0,9 2-7 0,-2-6-7 0,-7 6-5 0,8-3 1 0,-1-5-2 16,2 8 0-16,-4-9-4 0,4 3 1 0,-2-3-1 0,1 3-2 0,6-3 0 16,-5-6 2-16,5 4-2 0,0-4 5 0,0 5 5 0,0-5 8 0,0 0 5 15,0 0 2-15,0 0 5 0,0 0 6 0,0 0 6 0,0 0 11 0,0 0 9 0,5 0 12 16,-5 0 10-16,6 0 8 0,1 0 7 0,-2-5 5 0,4 5 6 0,3 0 2 15,2-4 0-15,-1 4 0 0,6-6-3 0,-6 6-3 0,8-3-6 0,-3-3-10 0,1 0-7 16,2 3-9-16,4-3-11 0,-6 6-5 0,1-6-10 0,-1 2-5 0,1 4-12 16,1-5-13-16,-3-1-20 0,3 6-20 0,-3-3-31 0,-4 3-35 0,-2-4-49 15,2 4-57-15,-9-6-99 0,3 6-122 0,5 0-88 0,-13-6-67 0,6 6-23 16,-6-3 3-16,0 3 19 0,0-12 30 0,-6 3 38 0,6 0 44 0,-8-1 52 0,3-4 55 16,-3 4 67-16,-5-5 70 0,7 6 89 0,-6-6 96 0</inkml:trace>
  <inkml:trace contextRef="#ctx0" brushRef="#br0" timeOffset="10208.93">21831 4773 22 0,'0'0'155'0,"0"-5"93"0,0 5 73 0,0-5 61 16,0 5 55-16,0 0 51 0,0 0 49 0,0-10 45 0,0 6 45 0,0-1 42 16,0 5 38-16,0 0-20 0,0 0-55 0,0 0-112 0,0 0-146 0,0 0-83 15,0 0-53-15,0 0-39 0,0 0-124 0,0 0-75 0,0 0 0 0,0 5 0 16,5-1 0-16,-5 6 0 0,7-5 0 0,2 10 0 0,-9-5 0 0,5 8 0 0,1-3 0 16,1 6 0-16,-2-2 0 0,4 5 0 0,-4-3 0 0,-5 3 0 15,0 0 0-15,7 1 0 0,-7-1 0 0,0 4 0 0,0-1 0 0,-7 0 0 0,7 4 0 16,0-3 0-16,0 2 0 0,0 0 0 0,0 3-72 0,0-2-292 0,0-9-105 15,7 8-113-15,-7 0-107 0,0-5-35 0,0 3 1 0,0-4 27 0,0 0 36 0,0-3 46 16,0 3 50-16,0-9 56 0,0 4 61 0,0-4 65 0,-7 0 70 0,7 0 89 16,0-12 90-16</inkml:trace>
  <inkml:trace contextRef="#ctx0" brushRef="#br0" timeOffset="16912.41">16868 7104 0 0,'0'-5'28'0,"0"5"40"0,0 0 23 0,-6 0 22 0,6 0 24 0,0-6 24 0,0 6 27 0,0 0 24 0,-8-3 24 0,8 3 19 0,0 0 22 0,0 0-15 0,0-7-36 0,0 7-22 0,0 0-10 16,0-5-8-16,0 5-5 0,-5 0-5 0,5 0-6 0,0 0-11 0,-8-4-8 16,8 4-8-16,0 0-7 0,-7 0-4 0,7 0-2 0,-6-5 1 0,6 5 1 0,-6 0 0 15,6 0-5-15,-5 0-1 0,5 0-6 0,0 0-5 0,-7 0-8 0,7-6-7 16,0 6-7-16,0 0-7 0,-8 0-7 0,8 0-9 0,-6 0-6 0,6 0-14 15,0 0-8-15,-7 0-9 0,7 6-5 0,-6-6-7 0,6 0-6 0,-5 5-6 0,5-1-3 16,0 1-5-16,-8-5-5 0,8 7-3 0,-8 2-1 0,8-4-2 0,-5-1-1 16,5 0 0-16,0 7 3 0,-6-2-2 0,6-3 1 15,-7 4 0-15,7-5 2 0,0 5-3 0,0-1 0 0,0 0-1 0,0-3-1 0,-5 4-1 0,5-1-1 0,0-4 0 16,0 5-1-16,5-1-2 0,-5-4-1 0,0 5 2 16,0-4 0-16,0 3 0 0,7-5 2 0,-7 5 3 0,6-3 3 0,-6-1 5 0,5-1 11 0,-5 2 8 0,8 0 10 15,0-3 15-15,-3-3 13 0,1 6 12 0,1-6 10 0,7 0 8 16,-7 0 7-16,-2 0 8 0,7-6 10 0,-5 3 4 0,6-3 3 0,-5 6 2 0,3-10-3 15,-3 5-1-15,-1-1-2 0,-1 2-5 0,7-1-1 0,-13-5-2 0,5 7-4 16,3-3-3-16,-8 0-1 0,0-3-5 0,8 4-5 0,-8 1-3 0,0-6-4 16,0 5-3-16,-8-4-5 0,8-1-6 0,0-1-7 0,-8 1-35 0,3 1-23 15,5 0 0-15,-7-1 0 0,1-1 0 0,0 2 0 0,-1 3 0 0,-1-2 0 0,3 3 0 16,-1-4 0-16,-2 2 0 0,3 2 0 0,-3 1 0 0,1 4 0 0,1-5 0 16,0 5-7-16,1 0-39 0,-2 0-10 0,-1 0-6 0,2 5-2 0,-1-1-3 15,7 1-2-15,-6 2 1 0,1-4 2 0,-3 8 2 0,0-7-2 0,3 6 5 16,5-1-1-16,-6 2 6 0,6-1 3 0,-7-1 6 0,7 0 8 0,0 1 5 0,0 1 3 15,-5-1 2-15,5-1 0 0,0-4 3 0,5-1-2 0,-5 6 1 0,0-5-1 16,0 0 1-16,0-1 0 0,0 2 1 0,7-6 4 0,-7 6-1 0,6-3 6 0,-1-3-1 16,-5 0 6-16,8 6-1 0,0-6 2 0,-3 0-2 0,1 0-3 0,1 0-7 15,7-6-13-15,-7 6-15 0,4 0-16 0,-5-3-17 0,1 3-20 0,6-6-18 16,-5 6-23-16,-2 0-28 0,-1-6-25 0,3 6-42 0,-1 0-49 0,-7 0-71 16,0 0-77-16,0 0-39 0,6 0-21 0,-6 0 9 15,0 0 21-15,0 0 26 0,0 0 34 0,0 0 34 0,0 0 38 0,0 0 40 0,-6 0 43 0,6-4 52 0,-7 4 56 0,-1-5 68 16,8 5 75-16</inkml:trace>
  <inkml:trace contextRef="#ctx0" brushRef="#br0" timeOffset="17706.45">16920 7202 43 0,'-8'-5'116'0,"8"-2"41"0,-5 7 36 0,5-3 35 0,0-3 31 0,-7 6 33 0,7-5 30 0,0 5 30 0,-6-4 30 0,6-2 27 0,0 6 29 0,-6-3-42 16,6 3-81-16,0-6-43 0,0 6-26 0,-7-4-14 0,7 4-13 0,-8-5-8 16,8 5-8-16,0-6-9 0,0 6-10 0,-5-4-8 0,5 4-9 0,0 0-8 0,0 0-12 15,0 0-9-15,0-6-13 0,0 6-9 0,0 0-11 0,0 0-14 0,0 0-12 16,0 0-14-16,0 0-16 0,0 0-14 0,0 0-13 0,0 0-15 0,0 0-13 16,0 0-13-16,0 0-7 0,0 0-6 0,0 0-4 0,0 0-2 0,0 0 1 0,5 6-1 15,-5-6 3-15,8 4 3 0,-1 2 4 0,-1-1 7 0,7-1 4 0,0 2 4 16,-5-3 8-16,3 7 5 0,1-5 5 0,2 1 4 0,4 4 1 0,-2-5 1 15,-4 4 0-15,8-5 3 0,-8 6 0 0,7-5 0 0,-6 4 3 0,8-3 1 16,-2 3 4-16,-6 1 1 0,6-1 3 0,1-3 4 0,-1 3 1 0,8 3 3 0,-6-3 4 16,2 6 1-16,4-6 2 0,-1 0 1 0,0 7 0 0,6-7-2 0,-5 0-1 15,12 1-1-15,-6 4-1 0,6-2 1 0,0-3-1 0,-6 1 0 0,6 4-1 0,7-4-3 16,-7-1 0-16,-2 1-2 0,11 1-3 0,-9-2-1 0,5 6 0 0,4-5-1 16,-4-1-1-16,2 1 0 0,-2-1-2 0,9 6 0 0,-8-6 2 0,7 7-1 15,1-7 1-15,-1 6-2 0,1-1-3 0,-2-4 0 0,2 5-2 0,-2 0 0 16,2 0 0-16,5 0-2 0,-6-2 1 0,-1 2-2 0,9 0-3 0,-9 0-3 15,9 0-4-15,-10-2 0 0,5 8 0 0,-4-6 3 0,7-2 1 0,-6 2 2 16,6 0 2-16,-5 0-3 0,0 0 0 0,7-5-10 0,-10 4 0 0,10 0 0 16,-4-4 0-16,4 6 0 0,-7-7 0 0,5 1 0 0,-6 4 0 0,-1-4 0 0,9-1 0 15,-10 3 0-15,5-3 0 0,-4 0 0 0,2 0 0 0,-2 1 0 0,0 5 0 16,-4-5 0-16,5-1 0 0,-6 2 0 0,-7 4 0 0,6-5 0 0,-5 3 0 16,-1-2 0-16,-2 4 0 0,2 0 0 0,-4-6 0 0,2 4 0 0,-3-1 0 15,-2 3 0-15,-4-2 0 0,4-4 0 0,-8 6 0 0,4-4 0 0,-2 3 0 0,-2-5 0 16,-3 2 0-16,-2 4 0 0,2-5 0 0,-2-1 0 0,-7 6 0 0,7-6 0 15,-6 0 0-15,1 3 0 0,6 1 0 0,-6-4 0 0,-4 2 0 0,3-1 0 16,3 5 0-16,-11-6 0 0,9 1 0 0,-2-1 0 0,1 3 0 0,1-3 0 16,-1 0 0-16,-8 0 0 0,9 1 0 0,-2-5 0 15,-3 4 0-15,2 3 0 0,1-8 0 0,-3 5 0 0,3-3 0 0,-6-2 0 0,7 1 0 0,-5 0 0 16,-3 5-6-16,2-4-13 0,0-6-6 0,-2 4-5 0,2-4-4 0,-7 5-5 0,8-5-2 16,-8 4-4-16,0-4-2 0,0 0 2 0,5 0-2 0,-5 0 0 0,0 0 1 15,0 0-5-15,0 0-9 0,0 0-17 0,-5 0-21 0,5-4-21 0,-8-1-25 16,8 1-27-16,-7-2-27 0,2 0-29 0,-2 2-28 0,-5-6-38 0,4 6-36 0,0-6-47 15,3 1-46-15,-8-3-56 0,8 3-54 0,-4 4-3 0,9-5 21 0,-5 1 34 16,-2 0 39-16,7 3 41 0,-6-4 44 0,6 1 44 0,0-2 43 0,0 7 48 0,-5-5 45 16,5 0 53-16,0-3 60 0</inkml:trace>
  <inkml:trace contextRef="#ctx0" brushRef="#br0" timeOffset="18040.02">20983 8362 84 0,'8'-3'182'0,"-8"-3"61"0,0 1 45 0,0-3 36 0,0 3 33 0,0-2 31 0,0 4 32 0,0-8 33 0,5 1 32 0,-5 5 38 0,0-4 31 0,8 5-52 16,-8-2-106-16,5-3-82 0,-5 3-73 0,0 2-33 0,7-1-13 0,-7 5-7 0,0-6-4 16,0 6-12-16,7 0-13 0,-7 0-15 0,0 0-16 0,0 0-20 0,0 0-15 15,0 0-20-15,0 0-14 0,0 0-17 0,0 0-13 0,0 0-12 0,0 0-5 16,0 0-4-16,0 0 0 0,7 0-1 0,-7 6 4 0,6-6 0 0,1 5 1 0,-2-1-2 16,4 2 1-16,1 3 2 0,3-3 0 15,3 3 5-15,-11-5 2 0,14 7 2 0,-6-2-3 0,1 0-1 0,-2 3-5 0,1-4-4 0,1 3-4 0,7 4-2 16,-10-6-3-16,1 1-1 0,2-1-1 0,4 6 0 0,-2-6-1 0,-4 3 1 0,-5 1-2 15,5-4 1-15,1 2-1 0,-6-2 1 0,0-2 0 0,-2 2 0 0,3 0 3 16,-1-5 4-16,-7 1 4 0,6 5 5 0,-6-5 9 0,-6 1 2 0,6 4 6 16,-7-5 3-16,-1 4 3 0,3-5 3 0,-9 6 0 0,9 0 1 0,-10 0-1 0,3-4-5 15,-8 3-11-15,7 1-19 0,-5-1-25 0,4 0-33 16,-4 3-37-16,-3-3-42 0,2 0-47 0,-1-5-57 0,0 7-64 0,0-2-121 0,1 1-144 0,-2 5-71 16,2-6-31-16,1 1 3 0,-3 1 19 0,3-1 34 0,-8-1 41 0,7 0 48 0,-2 1 54 31,2 0 57-31,-2 0 62 0,3-4 70 0,-3 3 74 0,2-3 100 0,-1 1 102 15</inkml:trace>
  <inkml:trace contextRef="#ctx0" brushRef="#br0" timeOffset="19686.12">17628 6658 0 0,'0'0'9'0,"0"0"58"0,0-4 32 0,0 4 25 0,0-5 21 0,0 5 22 0,0 0 19 0,0 0 18 0,0 0 17 0,0 0 12 0,0-6 10 0,0 6-15 15,0 0-32-15,0 0-40 0,0 0-48 0,0 0-30 0,0 0-23 0,0 0-18 16,0 0-14-16,0 0-12 0,0 0-11 0,0 0-2 0,0 0-3 0,0 0 8 0,0 0 10 15,0 0 16-15,0 0 16 0,0 0 15 0,0 0 13 0,0 0 14 0,0 0 17 16,0 0 14-16,0 0 17 0,0 0 12 0,0 0 14 0,0 0 10 0,0 0 3 0,0 0 1 16,0 0-2-16,0 0-6 0,0 0-5 0,0 0-7 0,0 0-3 0,0 0-7 15,0-4-8-15,0 4-8 0,0 0-11 0,0 0-12 0,0 0-12 0,0 0-11 16,0 0-15-16,0 0-12 0,0 0-10 0,0 0-11 0,0 0-11 0,0 0-8 16,0 0-11-16,0 0-13 0,0 0-10 0,0 0-20 0,0 0-28 0,0 0-33 0,0 0-34 15,0 0-30-15,0 0-22 0,0 0-45 0,-5 4-53 0,5 2-73 0,0 3-83 0,0-3-29 16,5 0-2-16,-5 3 9 0,0 0 20 0,0 0 31 0,0-3 36 0,0 3 44 15,0-3 46-15,0-2 40 0,-5 2 41 0,5-1 53 0,-6-1 60 0</inkml:trace>
  <inkml:trace contextRef="#ctx0" brushRef="#br0" timeOffset="20434.12">18457 8304 0 0,'0'0'1'0,"0"-5"90"0,7 5 59 0,-7-4 44 0,0-1 37 0,0 5 37 0,0-4 36 0,0 4 34 0,0-6 32 16,0 6 32-16,0-4 29 0,0 4 24 0,0-5 19 0,0 5-49 0,0 0-88 15,0 0-50-15,0 0-26 0,0 0-18 0,0 0-20 0,0 0-18 0,0 0-21 16,0 0-21-16,0 0-22 0,0 0-21 0,0 0-24 0,0 0-21 0,0 0-22 0,0 0-22 15,0 0-21-15,0 0-14 0,0 5-9 0,0-1-2 0,0 6-2 0,0-5 1 16,0 4 3-16,0 6 2 0,7-6 5 0,-7 7 5 0,0-1 6 0,0 3 7 16,5-2 5-16,-5 2 7 0,0 3-1 0,0-6-1 0,8 4 0 0,-8 2-6 15,0-3-5-15,5 1-4 0,-5-5-3 0,0 7-3 0,6-7-2 0,-6 0-5 0,0 2-9 16,8 2-7-16,-8-7-11 0,5 5-10 0,-5-2-12 0,0-6-15 0,7 3-18 16,-7-2-25-16,0-2-25 0,8 2-28 0,-8-4-29 0,0 5-30 0,6-7-25 15,-6 3-29-15,0-2-30 0,0 1-26 0,6 1-30 0,-6-6-36 16,0 4-38-16,0-4-2 0,0 0 18 0,0 0 28 0,0 0 34 0,0 0 39 0,0 0 39 0,-6-4 38 15,6-2 37-15,-6-3 41 0,6 3 41 0,-8-3 41 0,1 0 58 0</inkml:trace>
  <inkml:trace contextRef="#ctx0" brushRef="#br0" timeOffset="20699.98">18444 8456 86 0,'0'-14'157'0,"0"-2"43"0,0-3 37 16,0 5 31-16,0 4 28 0,0-5 27 0,6 0 29 0,-6 2 28 0,0 1 28 0,7-2 27 16,-7-1 28-16,0 6-60 0,7-5-111 0,-7-1-59 0,7 4-28 0,-7-2-16 0,5 4-9 15,3-6-8-15,-8 3-4 0,5 3-8 0,1-4-11 0,2 1-11 0,-3 3-10 16,2 0-11-16,1 3-13 0,-2-3-13 0,0 3-12 0,1 3-10 0,-2-3-11 0,4 6-9 15,3-4-7-15,-6 4-7 0,7 0-5 0,-5 4-7 0,-3 2-5 0,8-6-5 16,-7 9-4-16,9-5-4 0,-10 7-3 0,1-2 1 0,2 0-3 0,-3 3-1 16,3 1-2-16,-3-4-1 0,2 6 3 0,-7 0-1 0,7-5 0 0,-7 5 1 0,0 0 2 15,0 0 1-15,0-6 0 0,0 6 1 0,-7 0 2 0,7-5 0 0,-7 3-2 16,2-2 2-16,-3 4 2 0,3-6-5 0,-3 1-4 0,2-1-11 0,-7 6-9 0,6-6-16 16,-7-3-15-16,9 4-19 0,-8-1-18 0,5 0-24 0,-3-3-25 0,4 3-24 15,-7-4-24-15,9 5-29 0,-8-4-34 0,7-1-57 0,-9-1-70 0,10 5-61 16,-3-3-50-16,-3-6-11 0,3 4 16 0,3 1 22 0,-2 1 31 0,0-6 36 0,0 3 37 15,1-3 39-15,6 0 40 0,-7 0 43 0,7 0 48 0,-6 0 60 0,6 0 75 0</inkml:trace>
  <inkml:trace contextRef="#ctx0" brushRef="#br0" timeOffset="20942.53">18705 8359 0 0,'6'0'20'0,"1"0"137"15,-1-6 75-15,-1 1 53 0,2 5 40 0,2-8 38 0,-9 3 38 0,0-2 39 16,5-2 40-16,-5 0 39 0,0-2 38 0,0 7 34 0,6-5 29 0,-6-1-96 15,0 5-172-15,0-5-85 0,0 5-40 0,0 5-23 0,0-6-12 0,0 6-17 0,0 0-17 16,0 0-22-16,0 0-27 0,0 0-23 0,0 0-23 0,0 0-19 0,0 0-16 16,0 0-15-16,0 0-16 0,0 0-7 0,0 0-4 0,0 6-4 0,0-1 0 15,7 5 2-15,-7-1 1 0,0 1 1 0,0-1-2 0,5 6 2 0,-5-4 4 0,9 8 1 16,-9-4 2-16,7 3-5 0,-7-2-7 0,0 2-16 0,5 3-20 0,-5-2-19 16,6 1-25-16,-6-1-21 0,0 0-25 0,5 1-23 0,3 1-26 0,-8-2-28 15,8-1-31-15,-3-2-31 16,-5 2-34-16,7-3-40 0,0 6-43 0,-2-8-49 0,3 2-45 0,-1 0-6 0,-2 0 19 0,2 0 29 0,0-6 33 0,-2 1 38 0,3-4 39 0,0-1 41 15,-3-1 42-15,1-4 44 0,1 0 45 0,-2-4 53 0,4-1 64 0</inkml:trace>
  <inkml:trace contextRef="#ctx0" brushRef="#br0" timeOffset="21258.52">19076 8466 0 0,'0'-15'19'0,"0"6"135"0,0-7 75 16,0 1 60-16,0 6 50 0,0-4 51 0,-7 1 49 0,7-3 44 0,0 6 41 0,-6-4 36 0,6 1 36 0,-7 3 30 15,7 4 31-15,0-5-99 0,-6 5-174 0,6 1-89 0,-8-1-43 0,8 1-37 16,-5 4-32-16,5-6-31 0,-8 6-34 0,8-4-29 0,-5 4-22 0,-3 0-22 15,2 4-15-15,6-4-14 0,-12 6-14 0,4-2-11 0,2 1-6 0,-7-1-7 16,8 7-3-16,-11-2-1 0,5 0 0 0,-1 3 2 0,-2 1 2 0,1-4-1 16,0 6 4-16,0 1-1 0,-1-7 0 0,2 6-5 0,-1 0 0 0,-1-5-3 15,9 4-4-15,-11 1-2 0,5-6-6 0,6 7-6 0,-11-7-3 0,11 6-5 0,-2-6-3 16,1-3-2-16,1 4 3 0,5-1-2 0,-9 0 2 0,9-3 1 0,-7-2 1 16,7 1 1-16,0 0 1 0,0-5 3 0,0 4 3 0,0 2 6 0,0 0 4 0,0-6 4 15,7 4 5-15,-7-4 4 0,9 0-1 0,-9 5 8 0,5-5 3 0,1 4 7 16,1-4 6-16,-2 6 6 0,11-6 6 0,-11 0 5 0,1 3 8 0,7-3 1 15,-5 0 3-15,4 6 2 0,0-6 1 0,3 0-1 0,-3 5-2 0,0-5 1 16,4 0 0-16,-5 0-3 16,1 4-5-16,9-4-14 0,-10 6-23 0,5-6-21 0,-3 6-24 0,-2-2-26 0,4 1-28 0,-10 0-37 0,9-1-36 0,-9 0-53 0,8 2-58 15,-5-1-85-15,-2-1-98 0,1 8-43 0,-1-9-16 0,1 3 14 0,-7 3 26 0,6-3 33 16,-6-3 35-16,0 3 43 0,0-6 41 0,0 0 50 0,0 0 52 0,0 0 58 31,0 0 63-31</inkml:trace>
  <inkml:trace contextRef="#ctx0" brushRef="#br0" timeOffset="21765.95">19284 8314 72 0,'6'-4'140'0,"-6"-2"39"0,0-3 30 0,0 4 28 0,0 1 27 0,8-6 28 0,-8 5 27 0,0-1 31 0,5 2 28 0,-5-1 30 0,0-1 30 0,0 2-54 0,0-1-97 0,0 5-47 0,0-10-21 15,0 7-4-15,0 3 7 0,-5-6 3 0,5 0 0 0,0 6-1 0,0-3-1 16,0 3-5-16,0 0-8 0,0-6-10 0,0 6-8 0,0 0-12 0,0 0-14 0,0 0-16 16,-8 0-16-16,8 0-18 0,0 0-19 0,0 0-21 0,0 0-21 0,0 0-16 15,0 6-11-15,0-3-14 0,0 3-7 0,0 0-10 0,0-3-4 0,0 7-5 16,0-1-1-16,0 2 1 0,0 4 1 0,0-1 4 0,0 0 3 0,8 1 5 15,-8 6 6-15,0-8 0 0,0 8-3 0,0-2-5 0,5-5-13 0,-5 5-11 16,0 2-14-16,0-2-18 0,8 2-18 0,-8-7-24 0,5 5-22 0,-5-4-26 16,7 0-27-16,-7-2-37 0,7 2-41 0,-2 0-38 0,-5 0-38 0,7-2-52 0,-7-2-62 15,8 5-48-15,-8-7-44 0,5 4 0 0,-5-2 17 0,0-2 31 0,0 1 35 0,0 1 40 16,0-7 42-16,0 2 49 0,-5-3 50 0,5-3 49 0,0 0 49 0,-8 0 59 0,1 0 74 16</inkml:trace>
  <inkml:trace contextRef="#ctx0" brushRef="#br0" timeOffset="21925.12">19174 8662 0 0,'-8'4'23'0,"2"-8"139"16,-1 4 76-16,2 0 56 0,-3-5 47 0,2 0 41 0,6 1 40 0,0-2 34 0,-5-4 31 16,5-1 25-16,0 2 23 0,0 5 24 0,0-1 26 0,5 1-106 0,-5-2-176 15,0 0-88-15,0 2-42 0,6 4-27 0,-6-5-17 0,8 0-22 0,-3 1-20 16,2-2-15-16,-7 2-11 0,14-1-8 0,-8 1-5 0,1-1-15 0,6-2-16 16,-2 7-27-16,-3-3-34 0,4-3-33 0,2 6-34 0,-1 0-39 0,1-5-38 0,-2 5-61 15,-6 0-64-15,7 0-98 0,0 0-103 16,1 0-40-16,-9 5-11 0,10-5 14 0,-10 0 20 0,9 0 34 0,-9 0 42 0,3 0 43 0,0-5 45 0,-3 5 53 0,1-4 53 15,1-2 67-15,-2 1 69 0</inkml:trace>
  <inkml:trace contextRef="#ctx0" brushRef="#br0" timeOffset="22147.09">19701 8514 0 0,'0'6'53'0,"5"-2"163"16,-5-4 84-16,0-4 57 0,0 4 47 0,0-11 45 0,0 7 43 0,-5-11 42 0,5-15 41 15,0 8 38-15,0 1 39 0,-7 6 36 0,7 6 34 0,0 5-129 0,0-2-224 16,0 0-103-16,0 6-41 0,0-3-22 0,0 3-14 0,0 0-21 0,0 0-45 15,0 0-123-15,0 0 0 0,0 0 0 0,0 0 0 0,0 0 0 0,-7 0 0 0,7 3 0 16,0 3 0-16,0 0 0 0,0-2 0 0,0 5 0 0,0-4 0 0,0 10 0 16,0-5 0-16,0 5 0 0,0-2 0 0,0 2 0 0,0 6 0 0,0-3-44 15,0 3-88-15,0-6-46 0,0 4-49 0,0 5-59 0,7-5-63 0,-7 1-109 16,0 0-130-16,7-2-56 0,-7 2-25 0,5 1 10 0,-5-2 26 0,8 0 40 0,-8-4 41 0,7 4 49 16,-7-5 56-16,6 2 61 0,-6-1 64 0,0-6 68 0,0 0 73 0</inkml:trace>
  <inkml:trace contextRef="#ctx0" brushRef="#br0" timeOffset="23165.89">21504 8974 0 0,'0'-4'1'0,"0"-2"105"0,0 1 68 0,0 1 44 0,0-2 35 0,0 1 35 0,-5 1 36 0,5-1 34 0,0 1 35 0,0-6 31 0,-8 5 33 0,8-1 28 0,0 2 31 16,0-2-71-16,0 6-128 0,0-5-64 0,0 5-33 0,0-4-16 0,0 4-10 16,0 0-10-16,0-5-15 0,0 5-14 0,0 0-15 0,0 0-14 0,0 0-16 0,-5 0-15 15,5 0-15-15,0 0-13 16,0 0-13-16,0 0-10 0,0 0-12 0,0 0-6 0,0 0-12 0,0 0-6 0,0 5-11 0,-8-5-6 0,8 0-3 0,0 4-3 15,0-4 1-15,-6 5 4 0,6 1 5 0,0-2 3 0,-5 7 4 0,5-7 3 0,0 6 1 16,-7-5 3-16,7 4 4 0,0 1 0 0,0-5 0 0,-8 5 2 0,8-4 0 16,0 3-1-16,0-5-3 0,0 1-5 0,0 1-6 0,0-3-2 0,0-3-6 0,0 6 1 15,0 0-3-15,0-6 0 0,0 3-2 0,0-3 4 0,0 0 0 0,0 0 4 16,0 0 7-16,0 0 9 0,8 0 11 0,-1 0 16 16,-7 0 12-16,5-3 13 0,1 3 8 0,2-6 10 0,-3 0 9 0,8 3 8 0,-6-8 6 0,0 7 2 15,6-5 5-15,-6 3 0 0,-1-4-1 0,1 1-5 0,-1-2-21 0,-1 2-85 16,3 5 0-16,0-6 0 0,-8 5 0 0,0-5 0 0,5 4 0 0,-5 1 0 15,0-4 0-15,0 5 0 0,-5-5 0 0,5 3 0 0,0 0 0 0,0-3 0 16,-8 3 0-16,8-3 0 0,-8 3 0 0,8 3 0 0,-5-1 0 0,5-2 0 0,-6 1 0 31,-1 5 0-31,1-4 0 0,6 4 0 0,-7-6 0 0,-1 6 0 0,8 0 0 16,-5 0 0-16,-2 0 0 0,7 0-76 0,-7 0-69 0,7 0-20 0,-5 6-20 16,5-2-22-16,-8 1-25 0,8 1-32 0,-5 1-32 0,5 4-58 0,-8-1-67 0,8 5-79 15,-6-6-77-15,1 6-18 0,-2 0 8 0,7 4 28 0,-8-4 31 0,-4 4 42 0,5-4 42 16,2 0 46-16,-11 0 48 0,5 0 54 0,4 0 55 0,-7-2 67 0,2 2 74 15</inkml:trace>
  <inkml:trace contextRef="#ctx0" brushRef="#br0" timeOffset="24406.02">23276 7534 6 0,'0'0'57'0,"0"0"29"0,0 0 23 0,0 0 24 0,0 0 26 0,0 0 26 0,0 0 30 0,0 0 25 0,0 0 26 0,0 0 17 0,0 0 10 16,0 0-13-16,0 0-32 0,0 0-13 0,0 0-6 0,0 0-2 0,-7-6 2 0,7 6-2 15,0 0-4-15,0 0-8 0,0-6-7 0,0 6-5 0,-6 0-1 0,6 0 3 16,0 0 0-16,0 0-1 0,0 0 1 0,0 0-5 0,0 0-11 0,0 0-6 16,0 0-14-16,0 0-11 0,0 0-17 0,0 0-14 0,0 0-19 0,0 0-19 0,0 0-21 15,0 0-17-15,0 0-14 0,0 6-10 0,-6 0-5 0,6-2-7 0,0 1-3 16,0 4-3-16,0 1-4 0,0-1-1 0,0 7 2 0,0-2 6 0,6 1 4 0,-6 4 4 15,0 2 7-15,0-3 3 0,0 7-1 0,0-5-2 0,0 9-3 0,0-5-7 16,6 1-3-16,-6-1-4 0,0 6-4 0,7-6-1 0,-7 1-1 0,0 3-3 16,8 2-2-16,-8-6-2 0,5 6 0 0,-5-2-2 0,6 2-1 0,-6-6-2 0,0 7-5 15,8-7-6-15,-8 6-14 0,5-8-13 0,-5 5-21 0,8-9-20 0,-8 1-25 16,0 2-23-16,7-8-28 0,-7 2-32 0,0-1-33 0,5-2-46 0,-5-4-47 16,0 3-67-16,0-8-76 0,7 9-45 0,-7-12-32 0,0 0 4 0,0 0 22 0,0 0 33 15,0 0 36-15,0 0 39 0,0 0 44 0,7-12 47 0,-7 9 48 0,0-8 52 16,0-2 58-16,5-3 63 0,-5 1 80 0</inkml:trace>
  <inkml:trace contextRef="#ctx0" brushRef="#br0" timeOffset="25617.24">23276 7498 0 0,'-7'0'8'0,"-5"6"124"0,0-6 78 0,3 0 52 15,-3 5 39-15,6-5 30 0,-1 0 22 16,1-5 29-16,-2 5 25 0,3-6 26 0,5 6 23 0,-7-4 26 0,7 4 27 0,0 0-80 0,0 0-140 0,0 0-77 15,0 0-42-15,0 0-18 0,0-5-3 0,0 5-2 0,0 0 2 0,0 0-2 0,0 0-7 16,0 0-9-16,0 0-8 0,0 0-14 0,0 0-17 0,0 0-19 0,0 0-24 16,0 0-20-16,0 0-19 0,0 0-15 0,0 0-10 0,7 0-4 0,-7-4-6 0,5 4 1 15,3 0-5-15,-2 0 0 0,7 0 0 16,-1 0 3-16,2 0 4 0,-1-5 8 0,8 5 5 0,3 0 8 0,-4-6 7 0,7 6 5 0,-3 0-1 0,10-4 2 16,-2 4 1-16,1-6-1 0,-1 6 1 0,8-3 0 0,5-3 1 0,-6 6 2 15,6-6 0-15,8 2 0 0,-1-1 2 0,1 5-2 0,5-5 3 0,0 1-1 0,8 4 5 16,-1-6-2-16,1 2-2 0,-2 4-3 0,7-5-1 0,2 1 0 0,-2-2-4 15,1 6 2-15,6-6-1 0,-7 3-2 0,8-3-2 0,-2 6-3 0,2-5 0 0,0 1-3 16,-2-2 1-16,2 3 1 0,-3-3 5 0,11 2-2 0,-8-1 2 16,-3-5 0-16,9 4 2 0,-7 1-2 0,7 1 1 0,-6-5 2 0,4 3 2 0,-3-3 3 15,4 3-4-15,-6 3 0 0,7-3 1 0,0-4-2 0,-9 5-1 0,11-1 1 16,-3-3 3-16,0 5-2 0,0-2-3 0,3 3-2 0,-2-3-2 0,-2-4-1 16,7 5-1-16,-3 0 1 0,3 1 0 0,-6-2 0 0,8 2-1 0,-7-1-2 0,7 1 1 15,-3-1-3-15,3 5 0 0,0-7-1 0,-8 4 1 0,6-3 0 0,-3 1 0 16,3 5-2-16,-5-4 1 0,-2-2 0 0,4 6-2 0,-10-3-1 0,7-3 1 15,-5 6 0-15,-1-4-1 16,-1-1 2-16,3 5-1 0,-9-6 2 0,1 2 4 0,-1 4 0 0,1-6 5 0,-1 1 1 0,-5 5 1 0,-3-4 3 0,3-1 3 0,0-1 2 16,-8 6 1-16,2-4 1 0,-2 4 0 0,0-4 2 0,0 4-4 0,2-5 1 0,-1 5-4 15,-7-6 0-15,-2 6-2 0,10-3-1 0,-9 3-2 0,2-7-1 0,-1 7-2 16,1-5-1-16,0 5-3 0,-3 0 1 0,2-4-3 0,-4 4 1 0,2 0 0 16,-3 0 1-16,-2-5-2 0,0 5-1 0,1 0 0 0,0 0-1 0,-7-6 1 15,0 6 0-15,-2 0-1 0,4 0 1 16,-2-4-2-16,0 4 2 0,-7 0 2 0,1-5-2 0,-1 5 1 0,3 0 1 0,-3 0 1 0,-7-4 2 0,7 4-1 0,-6 0 0 15,1 0-3-15,-1 0-1 0,0 0 4 0,1 0 1 0,-4 0 1 0,-2 0 2 0,6 0 0 32,-1 0-1-32,-8 0 0 0,9 0-1 0,-6 0-1 0,-2 4-1 0,-1-4-1 15,3 0 2-15,-3 5 4 0,1-5-2 0,-3 0 0 0,2 0-1 0,-4 4 2 0,-7-4 3 16,4 0 4-16,-6 0 4 0,11 0 3 0,-11 6 5 0,-5-6 3 0,7 0 4 16,-7 0 3-16,0 0 2 0,0 0 0 0,6 0-2 0,-6 0 2 0,0 0-3 15,0 0-3-15,0 0-2 0,0 0-7 0,0 0-3 0,0 0-11 0,0 0-10 16,0 0 0-16,0 0 0 0,0 0 0 0,0 0 0 0,0 0 0 0,0 0 0 0,0 0 0 15,0 0 0-15,0 0 0 0,0 0 0 0,0 0-6 0,0 0-3 0,0 0-3 16,0 0-1-16,0 0-2 0,0 0-2 0,0 0-1 0,0 0-1 0,0 0-3 16,0 0 0-16,0 0 0 0,0 0-2 0,0 0 1 0,0 0-1 0,0 0 2 0,0 0 1 15,-6 5 2-15,6-5 4 0,0 4 3 0,0-4 3 0,0 5 3 0,0 2 1 16,-7-4 4-16,7 3 1 0,0-1 1 0,0-1 3 0,0 0 1 0,0 7 0 16,-5-7 0-16,5 7-1 0,0-1-1 0,0-5-1 0,-8 5-1 0,8 3-1 0,0-2-3 15,0 4 1-15,-8-2 0 0,8 2-1 0,0 0 2 0,0 4 0 0,0 1-1 0,8-1 0 16,-8 2-1-16,0-3-2 0,0 7 0 0,8-1-3 0,-8 1-1 0,5-1-2 15,-5 6 2-15,0-6-2 0,7 4 1 0,-7 2-4 0,6-5-4 0,-6 5-4 16,6-2-6-16,-6-4-3 0,0 7 0 0,7-2 2 0,-7-4 2 0,0-1 0 0,8 1 3 16,-8-1 0-16,0-6 0 0,0 7 1 0,0-6-1 0,0 2 5 0,0-7 0 15,0 5 7-15,0-4 5 0,-8 6 0 0,8-8 2 0,-7 8-3 0,7-6 1 0,-6 3-2 16,0-3 0-16,-1 0 0 0,2 4-1 0,-11-4 0 0,11 4-6 0,-6-4-3 16,-10 3-3-16,8 3 2 0,-8-6-2 0,2-2 5 0,-6 8-1 0,-2-6 4 0,3-2 4 15,-5-2 0-15,-2 4 3 0,-8-5 0 0,7-1 1 0,-8-5 3 0,-5 7 5 16,6-7 4-16,-7 1 3 0,-5 1 1 0,-2-6 0 0,2 3 0 0,-9-3 0 0,2 0 0 15,-8 0 0-15,1 0-2 0,-6 0-1 16,-1 0 0-16,1 0-1 0,-7-3 0 0,-2 3 1 0,-4-6-4 0,-6 1 3 0,-2 1-3 0,0-2 0 0,-5 1 1 16,-1 1-1-16,1-1 0 0,-9 1-2 0,3-2-1 0,-1 2 1 0,-7-1 2 15,6-1 0-15,-6 2-1 0,1-1-3 0,-1 5 1 0,0-6 2 0,1 6 1 0,-6 0-2 16,5 0 2-16,1 0-5 0,-1 6 1 0,0-6 2 0,0 5 2 0,0-5 1 16,0 4-2-16,-6 2-2 0,6-1 0 0,1-1 3 0,-1-4 2 0,-7 6 0 0,8-2 0 15,-1 1-1-15,-6-5 1 0,5 4-1 0,-4-4 1 0,5 5-3 16,1-5-1-16,-1 6 1 0,1-6 0 0,-1 4 5 0,0-4-2 0,1 5-3 0,4 1-1 15,-4-6-1-15,4 3 2 0,4-3 0 0,-1 7 0 0,-3-2-2 0,7-1 1 0,4 0 1 16,-10-4 2-16,13 5 1 0,2 1-1 0,-2-3 0 0,8 3 0 0,-1 0-1 16,7-3 1-16,-2 3-1 0,4 0-2 0,11-2-2 0,-2-4 2 0,3 5 2 0,-1-1 0 15,12 1-1-15,-4-1 1 0,4-4 0 0,8 6 0 0,-2-6-2 0,2 5 1 16,6-5 2-16,7 0 1 0,-2 0 2 0,2 0 0 0,13 0 0 0,-6 0 1 16,4 0 3-16,9 0-2 0,-3-5-1 0,10 5-5 0,-1 0-3 0,-2 0-3 0,8 0-7 15,0 0-4-15,0 0-6 0,0 0-11 0,0 0-10 0,0 0-13 0,0 0-11 16,0-6-14-16,0 6-10 0,0 0-11 0,8-4-10 0,-8 4-8 0,6 0-10 15,-1 0-14-15,3 0-10 0,-1 0-17 0,-1 0-16 0,7 0-17 0,1 0-14 0,-9 0-40 16,15 0-51-16,-6 0-72 0,4 0-81 0,-4 4-26 0,7-4-1 0,-11 0 16 16,11-4 24-16,-8 4 29 0,6 0 32 0,-6-5 37 0,0 5 39 0,0-4 40 0,0-1 43 15,1-5 60-15,-2 4 63 0</inkml:trace>
  <inkml:trace contextRef="#ctx0" brushRef="#br0" timeOffset="26140.32">24358 7547 64 0,'-7'-4'152'0,"7"-1"56"0,0 5 46 0,0-4 39 0,0-8 38 0,-5 9 38 0,5-3 38 0,-9 2 41 0,9-1 39 0,0-1 39 0,-5-3 35 0,5 9-46 0,0-4-96 16,-7-1-73-16,7 5-56 0,0 0-35 0,0 0-28 0,0 0-19 0,0 0-23 16,0 0-26-16,0 0-28 0,0 0-31 0,0 0-30 0,0 0-17 0,0 0-16 15,0 5-5-15,0-1-3 0,0 5-4 0,0 2-6 0,0-1 1 0,7-1-2 16,-7 6 2-16,0 0 0 0,0 4 7 0,5-4 6 0,-5 9 6 0,0-5 7 0,9 2-3 15,-9 3-4-15,0 0-7 0,5 0-10 0,-5 1-5 0,7 3-5 0,-7-2-1 16,6 2-4-16,-6-3 0 0,0 5-1 0,7-6-7 0,-7 4-9 0,6 3-13 16,2-1-13-16,-8-2-20 0,0 2-23 0,5-2-25 0,-5-2-25 0,5 2-27 15,-5 2-30-15,8-6-34 0,-8 7-40 0,0-9-61 0,0 4-68 0,0-7-82 16,0 0-80-16,0 2-24 0,0-3 6 0,0-3 22 0,0 0 36 0,-8 0 40 0,8-6 42 0,-5 1 44 16,5-1 47-16,-5-3 51 0,-3 0 54 0,2-6 63 0,-1 0 69 0</inkml:trace>
  <inkml:trace contextRef="#ctx0" brushRef="#br0" timeOffset="26950.04">23758 7811 73 0,'0'-4'147'0,"6"-1"42"0,-6 0 33 0,7 1 31 0,-7-2 29 0,0 0 34 0,8 2 32 0,-8-1 35 0,0 1 35 0,0-1 32 0,0-1 29 0,0 6-52 0,0-4-101 15,0 4-51-15,0 0-25 0,0 0-6 0,0 0 3 0,0-5-4 0,0 5-2 16,0 0-13-16,0 0-14 0,0 0-17 0,0 0-15 0,0 0-16 0,0 0-14 0,0 0-16 16,0 0-17-16,0 0-20 0,0 0-22 0,-8 0-21 0,8 0-21 0,0 5-14 15,0-5-11-15,0 0-7 0,0 10-8 0,-7-5-3 0,7 4-4 0,0-5-5 16,0 8 0-16,0 2 1 0,0-4 2 0,0 3 3 0,0 8 3 0,0-6 4 16,0-2 4-16,0 2 3 0,0 0-2 0,7 0-2 0,-7 3-6 0,0-2-8 0,0-1-17 15,8-1-16-15,-8 2-20 0,5-1-23 0,-5-2-27 0,6 7-32 0,2-10-36 16,-8 5-42-16,5 3-43 0,2-3-106 0,-7 1-133 0,8-3-59 0,-2 1-20 0,0 7 10 15,-6-6 22-15,7-2 32 0,-7-1 36 0,5 3 44 0,-5-6 44 0,0-5 52 16,0-4 51-16,0 5 57 0,0-5 64 0</inkml:trace>
  <inkml:trace contextRef="#ctx0" brushRef="#br0" timeOffset="27552.03">25145 7646 0 0,'14'-5'17'0,"-9"-1"51"0,11 2 25 0,-11-2 26 0,6-3 26 0,-4 4 30 0,7 1 33 0,-1-2 29 0,-8 1 23 0,3 1 27 0,5-1 20 0,-7 1-7 0,2-2-24 16,-3 0-23-16,3 2-23 0,-1-1-6 0,-2 5 2 0,-5-4-3 0,7 4-7 16,-7-6-6-16,0 6-10 0,0 0-1 0,7-5 0 0,-7 5 3 0,0 0 4 0,0 0 7 15,0 0 2-15,0 0 2 0,0 0-3 0,0 0-4 0,0 0-12 0,0 0-12 16,0 0-14-16,-7 0-16 0,7 0-21 0,0 5-13 0,-7-5-12 0,7 6-13 15,0-2-8-15,-5 1-10 0,5 5-10 0,0 0-8 0,0-1-6 0,-7 2-4 16,7 2-2-16,0 2-4 0,0 6 1 0,0-3 2 0,7-2 1 0,-7 8-4 16,0-6-6-16,5 3-5 0,-5 3-8 0,7 1-3 0,-7-6-6 0,7 5-3 15,-2 0-3-15,-5 1-6 0,8-1-6 0,-3 0-12 0,3 3-13 0,-8 1-15 0,6-4-13 16,-1 0-16-16,3 1-20 0,0-1-26 0,-3 1-29 0,-5-1-27 0,7-3-32 16,-1 3-37-16,-6-5-37 15,5 2-54-15,-5-8-62 0,0 2-83 0,0 0-93 0,0 0-30 0,0-6 1 0,0 0 25 0,0 1 30 0,-5-5 42 0,5 1 45 0,-6-6 47 16,-1 0 49-16,2 0 50 0,-3 0 55 0,-5-6 64 0,7 1 68 0</inkml:trace>
  <inkml:trace contextRef="#ctx0" brushRef="#br0" timeOffset="28059.12">24938 7969 0 0,'0'-11'18'16,"0"1"134"-16,0 0 77 0,0 0 58 0,0 0 49 0,0 1 45 0,0 0 42 0,0-1 42 15,0-1 44-15,0 1 39 0,0 1 37 0,0 5 35 0,0-1 33 0,0-4-91 16,0 2-168-16,0 2-83 0,0 5-42 0,0 0-27 0,0 0-21 0,0-4-17 15,0 4-17-15,0 0-20 0,5-5-22 0,-5 5-16 0,0 0-17 0,0 0-70 16,0 0-42-16,0 0 0 0,0 0 0 0,0 0 0 0,0 0 0 0,0 0 0 16,0 0 0-16,0 0 0 0,0 0 0 0,0 0 0 0,0 0 0 0,0 0 0 15,0 0 0-15,0 0 0 0,0 0 0 0,-5 5 0 0,5-5 0 0,0 4 0 32,0 1 0-32,0 5 0 0,0-4-24 0,-7-1-28 0,7 5-3 0,0-1-1 0,-7 0-4 15,0 1-1-15,7 1 0 0,-6-2-4 0,-1 1-5 0,-7-1-6 0,9 0-7 16,0-3-4-16,-9 4-5 0,7-5 0 0,-6 1-3 0,-1 1 2 0,1-7-2 0,8 6 5 15,-9-1 6-15,2-5 9 0,-2 0 8 0,1 4 8 0,1-4 7 0,3-4 10 16,-2 4 10-16,4 0 9 0,-7-5 7 0,9 5 8 0,-2-6 8 0,7 3 8 16,-6-1 5-16,6-2 2 0,-5 1 3 0,5 1 1 0,0-2 2 0,0 0-1 15,0-3 2-15,0 4-2 0,0-5-1 0,0 6 1 0,5-5 2 0,-5-2 3 0,0 1 4 16,6 5 3-16,1-5 2 0,-7 1 3 0,5 5 2 0,4-7 2 0,3 8 1 16,-6-9 1-16,-1 8-1 0,11-1 0 0,-4 1 1 0,0 4-2 0,3-6-1 15,-4 6 0-15,10-4-4 0,-8 4-2 0,6 4-3 0,-6-4-5 0,5 6-4 16,-4-6-3-16,-1 9-8 0,1-5-3 0,-7 1-3 0,5 5-4 0,-6 1-2 0,-6-1 0 15,8-1-2-15,-8 6-2 0,6 0-1 0,-12-2-3 0,6 2-6 0,-8 0-6 16,2 6-1-16,6-3-4 0,-12-2-2 0,5 2 1 0,-7 1-1 0,8 2-1 16,-7-2 0-16,0-5 0 0,8 7 0 0,-9-8-1 0,7 2 0 0,-1 0 2 15,3 0 2-15,-1-5 1 0,-2-1 2 0,3 0 1 0,5-3-2 0,-8 0-1 16,8 3-3-16,0-3-5 0,0-6-3 0,0 0-3 0,0 3-3 0,0 3 2 0,8-6 2 16,-8 4 4-16,5-4 5 0,3 0 3 0,-2 0 4 0,-1 0-4 0,3 0-9 15,5-4-14-15,0 4-18 0,0-6-26 0,0 3-24 0,0 3-36 0,1-6-38 0,4-3-112 16,3 3-142-16,-8 0-63 0,6-3-23 0,2 5-2 0,-3-5 11 0,1 3 21 0,-6-3 30 15,13-3 37-15,-12-2 43 0,6 1 46 0,-1-3 49 0,2 1 56 0,-5 1 62 16</inkml:trace>
  <inkml:trace contextRef="#ctx0" brushRef="#br0" timeOffset="28410.22">26025 7763 1 0,'13'-15'107'0,"-7"-1"81"0,1 3 57 0,-1-2 48 0,-1 1 41 0,2-2 38 0,-7 1 38 0,0 2 35 0,0-8 33 0,0 12 35 0,0-6 31 0,0 1-10 0,9 4-35 0,-9 0-85 15,0 1-113-15,0-2-56 0,0 2-30 0,0 5-19 0,0-8-10 0,0 9-12 0,0-3-6 16,0 2-9-16,0-1-8 0,0-1-7 0,0 6-7 0,0-4-8 16,0-1-7-16,0 5-7 0,0 0-11 0,0 0-7 0,0 0-12 0,0 0-10 0,0 0-64 15,0 0-11-15,0 0 0 0,0 0 0 0,0 0 0 0,0 0 0 0,0 0 0 16,0 0 0-16,0 5 0 0,0-1 0 0,5 7 0 0,-5-7 0 0,0 11 0 15,0-5 0-15,7 4 0 0,-7 1 0 0,6 1 0 0,-6 2 0 16,6-3 0-16,-6 4 0 0,0 2 0 0,8 3 0 0,-8 0 0 0,7 0 0 0,-7 1 0 0,5-1 0 16,-5 1 0-16,8 3 0 0,-8-2 0 0,6 2 0 0,-6-3 0 15,5-1 0-15,3 6 0 0,-8-6 0 0,5 1-93 0,-5-1-39 0,7 1-16 0,0 3-22 16,-7-2-21-16,7-7-36 0,-7 5-36 0,6-3-37 0,-6 1-36 0,0-1-80 16,7-6-96-16,-7 4-54 0,0-10-28 0,-7 2 10 0,7 3 27 0,-6-9 32 0,6-1 33 15,-7 1 39-15,0-5 44 0,0 0 52 0,2-5 52 0,-8 1 58 0,7-1 59 0,-7-5 79 16,6 1 92-16</inkml:trace>
  <inkml:trace contextRef="#ctx0" brushRef="#br0" timeOffset="28918.89">25575 7772 78 0,'8'-9'168'0,"-8"3"54"0,0 2 40 16,5-1 37-16,-5-5 33 0,0 4 36 15,8 2 36-15,-8-5 37 0,0 4 40 0,0-1 33 0,0 2 35 0,0-1-52 0,0 1-104 0,0-8-70 0,0 12-59 0,0-3-25 16,0-3-11-16,0 1-8 0,0 1-10 0,0-2-15 0,0 6-16 0,0-3-18 15,0 3-18-15,0-6-20 0,0 6-15 0,0 0-16 0,0-4-17 0,0 4-12 16,0-5-15-16,0 5-8 0,0 0-11 0,0-6-5 0,5 6-10 0,0-4-4 16,-5 4-5-16,9-6-4 0,-4 1-2 15,2 5 0-15,7 0 0 0,-1-4 1 0,-1 4 1 0,2 0 0 0,-1-5 3 0,6 5 0 0,-6 5 1 0,8-5-1 16,-2 0 0-16,-7 4-2 0,8 1 1 0,0 1-4 0,-7-2-2 0,-2 7-2 0,5-7-3 0,-5 5-1 16,-4 1-4-16,7 1 0 0,-7-1-3 0,-7-1-2 0,5 6-2 0,-5-6-4 15,0 0-5-15,0 7-3 0,0-7-5 0,-5 6-4 0,-2 0-4 0,-2-5-2 16,-3 4-3-16,6-4-2 0,-8 4 2 0,2-4 2 0,-2 1 0 0,1 2 3 0,1-3 3 15,0-5 5-15,-3 5 4 0,2-4 6 0,7-1 7 0,-7 4 2 0,5-9 7 16,3 4 2-16,-1 2 4 0,-1-6 3 0,2 4 0 0,5-4 4 0,-9 0 1 0,9 5 2 16,0-5 3-16,-5 0 1 0,5 0-1 0,0 0 5 0,0 0-1 0,0 0 1 15,0 0 3-15,0 0 2 0,0 0 3 0,0 0-1 0,0 0 1 0,0 0-6 16,0 0-3-16,0 0-3 0,5 0-6 0,-5 0-5 0,0-5-3 0,9 5 2 16,-9 0 3-16,5 0 3 0,-5 0 4 0,7 0 3 0,-1 0 2 0,7 5 7 15,-5-5 5-15,-3 5 5 0,9-1 8 0,-2-4 4 0,1 6 6 0,1 0 2 0,-1-2 3 31,0 1-5-31,-2 5-3 0,-4-7-6 0,7 8-5 0,-1-7-7 0,-8 8-4 16,4-3-6-16,3 0-3 0,-12 1-6 0,6-1-5 0,1 2-2 0,-7-1-1 0,0-1-2 16,6 1-2-16,-6 4 0 0,-6-4-3 0,6 1-3 0,0-1-7 0,-7-1-9 15,1 0-10-15,6 0-10 0,-5 3-16 0,-2-3-16 0,-2 1-18 0,4-1-25 16,-2-4-27-16,-4 5-32 0,2-4-39 0,2-3-46 0,-4 3-46 0,-2 0-85 16,5-3-97-16,-4 3-52 0,5-6-24 0,-6 0 3 0,1 0 18 0,4 0 31 0,-3 0 37 0,3-6 43 15,-5 6 43-15,7-3 52 0,-1-3 52 0,-7 0 59 0,9-3 61 0,-2 3 77 16,1-3 88-16</inkml:trace>
  <inkml:trace contextRef="#ctx0" brushRef="#br0" timeOffset="29347.07">26781 7583 66 0,'13'-6'140'0,"-8"0"36"0,9 2 20 0,-1-1 10 0,-1-5 2 0,-3 5 3 0,9 1 2 0,-5-1-5 0,0 5-8 0,-7-4-18 0,7-2-22 0,0 0-94 0,-6 3-128 0,7 3-76 16,-9-6-48-16,8 6-15 0,-7 0 2 0,2 0 17 0,-3-4 21 0,2 4 34 0,2 0 35 16,-4 0 43-16,-5 0 44 0,0 0 46 0,0-5 51 0,0 5 43 0,0 0 44 15,0 0 38-15,0-6 38 0,0 6 31 0,0-4 30 0,0-1 23 0,0 5 24 16,-5-4 2-16,5-1-10 0,-9-1-13 0,9 6-19 0,0-4-20 0,-7-2-19 0,7 3-11 15,0-3-3-15,-5 0-7 0,5 2-4 0,0-1-6 0,0 0-6 0,0 1-10 16,0-2-13-16,0 6-17 0,0-4-22 0,0 4-19 0,0 0-21 0,0-5-22 16,0 5-20-16,0 0-17 0,0 0-19 0,0 0-18 0,0 0-40 0,0 0-9 15,0 0 0-15,0 5 0 0,0-1 0 0,5 6 0 0,-5-5 0 0,7 4 0 16,2 6 0-16,-4 1 0 0,1-2 0 0,1 5 0 0,-2 2 0 0,4-3 0 16,-4 7 0-16,2-1 0 0,-1 0 0 0,1 7 0 0,-1-7 0 0,2 4 0 0,-3-4 0 15,-5 7 0-15,5-1 0 0,4-2 0 0,-4 2 0 0,-5-2 0 0,7 2 0 16,-7-1 0-16,8-4 0 0,-3 3 0 0,-5 2-89 0,7-6-59 0,-7 7-25 0,7-7-29 15,-2 1-27-15,-5-7-27 0,8 6-33 0,-8-3-36 16,0-2-39-16,0 2-88 0,0-8-112 0,0-4-38 0,0 6-3 0,0-4 24 0,-8-7 31 0,8 2 41 0,-5-2 41 16,-2-4 47-16,0 0 46 0,2 0 50 0,-10-4 55 0,10-6 60 0,-9-1 67 0</inkml:trace>
  <inkml:trace contextRef="#ctx0" brushRef="#br0" timeOffset="29698.01">26651 7933 0 0,'0'167'41'0,"0"43"159"15,0 25 89-15,6 13 66 0,-6 11 50 16,0 0 45-16,0 0 39 0,6-6 36 0,-6-22 35 0,0-61 33 0,0-72 32 0,0-44 32 0,7-26 36 0,-7-13-120 0,0-3-206 0,0-12-105 16,0 0-55-16,0 0-31 0,0 0-16 0,0 0-17 0,0 0-13 0,0 0-15 15,0 0-11-15,0 0-32 0,0 4-72 0,0-4 0 0,0 5 0 0,-7-1 0 16,7-4 0-16,0 5 0 0,0-5 0 0,-6 4 0 0,6 2 0 0,0 3 0 16,-6 2 0-16,6 3 0 15,-7 6 0-15,-1 8 0 0,3-3 0 0,-3 9 0 0,2 1 0 0,1-1 0 0,-10 0 0 0,9 1-3 0,-7-1-13 0,8-4-3 0,-11-8-5 16,11 5-4-16,-8-9-9 0,8 1-2 0,-4-4-4 0,4 0-3 15,-2 0-3-15,1-6-1 0,6 1-1 0,-5 1 1 0,5-2 1 0,0-5 2 0,0 2 4 0,0-2 5 16,0-4 2-16,0 5 4 0,0 1 3 0,0-6 1 0,0 3 7 0,0-3 2 31,0 0 5-31,0 0 5 0,5 0 5 0,-5 0 8 0,6 0 5 0,1 0 5 16,-2-3 5-16,4 3 2 0,-4-6 5 0,2 1-1 0,4 1 2 0,5-2 0 16,-4 2-3-16,8-1 0 0,-8-4 0 0,2 3-10 0,6-4-12 0,-1 5-19 15,-6-4-22-15,6 3-28 0,-6 2-27 0,0-5-35 0,0 3-37 0,1 6-42 0,-2-3-48 16,-6 3-116-16,7-7-145 0,-5 7-70 0,-3 0-32 0,-5 0 4 0,0 0 16 0,0 0 33 15,0 0 35-15,0 0 44 0,0-9 45 0,-5 4 52 0,-3-1 55 0,3 2 61 16,-3-5 68-16,2 4 99 0,1-5 103 0</inkml:trace>
  <inkml:trace contextRef="#ctx0" brushRef="#br0" timeOffset="29871.94">26696 10757 0 0,'-7'-15'28'0,"7"0"150"0,0 0 94 0,0-4 70 0,0 0 54 0,0-1 45 16,0 7 40-16,0-2 37 0,0-1 32 0,0 11 30 0,0-4 28 0,0 5 25 16,0 4 24-16,0 0-114 0,0 0-201 0,0 0-102 0,0 0-59 0,0 0-28 15,7 4-8-15,-7 5-8 0,0 6-6 0,6 10-7 0,-6-1-8 0,0 6-7 0,5 3-4 16,-5 7-8-16,8-6-13 0,-8 5-84 0,0 0 0 0,8-5 0 0,-8 0 0 15,0-4 0-15,5 0 0 0,-5-8 0 0,0 9 0 0,0-7 0 0,8-3 0 16,-8 3 0-16,0-6-9 0,5 3-157 0,0-2-36 0,-5-4-49 0,9 4-53 16,-9-4-44-16,7-1-39 0,-7 2-78 0,5-3-92 0,1-2-47 0,-6 2-25 0,8-7 11 15,-8 3 27-15,5-3 40 0,3-3 45 0,-8-3 50 0,0 0 53 0,0 0 58 16,0 0 63-16,0 0 55 0,0 0 54 0,0 0 71 0,0 0 87 0</inkml:trace>
  <inkml:trace contextRef="#ctx0" brushRef="#br0" timeOffset="30539.01">26675 10781 14 0,'8'-20'93'0,"-8"-3"39"0,6-3 19 0,-6 7 9 0,7 0 7 0,-7 4 4 0,0-3 5 0,6 3 7 0,-6 3 8 0,0 3 8 0,0 0 6 15,5 5-36-15,-5-8-63 0,0 9-43 0,0-8-34 0,8 7-1 0,-8-2 18 0,0 1 17 16,0 1 22-16,0-2 15 0,8 6 16 0,-8-3 11 0,0-3 8 0,0 2 14 15,0-1 13-15,0 5 9 0,0-6 12 0,0 2-1 0,0 4-2 16,0-15 0-16,0-4-1 0,0 5 2 0,0 8-2 0,0-4 4 0,-8-8 5 0,8 3 2 0,0-1 2 16,0 11-4-16,0 5-3 0,0 0-6 0,0 21-9 0,0-12-7 0,0-9-14 15,0 10-16-15,0 4-16 0,0 2-19 0,0-7-18 0,0-4-21 0,0-5-21 0,0 0-16 16,0 0-22-16,0 4-18 0,0 6-12 0,0-10-9 0,0-14-6 0,8 3 2 16,-8 11 4-16,0 0 6 0,0 0 4 0,0 0 7 0,5 0 8 0,-5 0 8 15,0 0 7-15,8 6 6 0,-8 13 7 0,5 1 7 0,-5-5 4 0,5 4 1 0,4 5 2 16,-9 10-6-16,0 2-3 0,7 1-6 0,-7 8-1 0,0-2-4 15,5 6-1-15,-5 0-4 0,0-4-1 0,6-2-4 0,-6-4-4 0,0-5-10 0,0 2-10 16,0-14-9-16,8 8-5 0,-8-5-6 0,0-5-9 0,5-1-3 0,-5-4-6 16,0 3-9-16,8-6-5 0,-8 1-11 0,0-3-11 0,5 0-9 0,-5 0-11 15,0-1-14-15,7-3-12 0,-7 4-19 0,7-5-27 0,-7-1-34 0,0 1-39 0,0-1-58 16,5 2-66-16,-5-6-41 0,0 6-25 0,0-6 1 0,0 0 16 0,0 0 24 16,0 0 29-16,0 0 34 0,0 0 39 15,0 0 41-15,0 0 41 0,0 0 49 0,0 0 51 0,0 0 60 0,0 0 69 0</inkml:trace>
  <inkml:trace contextRef="#ctx0" brushRef="#br0" timeOffset="31915.38">26502 10851 0 0,'0'-6'6'0,"0"0"2"0,-9 2 2 0,9-1 1 0,0-4-1 0,0 3-3 0,-7 2-3 0,7-1-11 0,0-4-9 0,0 2-2 0,0 4 5 16</inkml:trace>
  <inkml:trace contextRef="#ctx0" brushRef="#br0" timeOffset="32981.04">26773 7817 0 0,'0'0'14'0,"0"0"36"0,-6 0 13 0,6 0 5 0,-5 0 2 0,5-6 4 0,0 6 5 0,0-4 7 0,-7 4 6 0,7-5 7 0,0 5 4 0,0-5-20 16,0 5-37-16,0-4-23 0,0 4-15 0,0-6-1 0,0 0 7 0,0 6 7 0,0-4 4 15,0-1 0-15,0 5-2 0,0-4-3 0,0-1-2 0,7-1 0 0,-7 2 5 16,0 4 7-16,0-5 7 0,0 1 10 0,5-2 8 0,-5 0 6 0,0 2 6 0,6-1 13 16,-6 1 14-16,0-1 17 0,8-1 15 0,-8 2 8 0,0-1 9 0,0-4 2 15,5 2 0-15,-5 4-1 0,0-3-1 0,0 1-5 0,8 1-4 0,-8-5-6 16,0 3-11-16,0 2-8 0,0-1-9 15,0-1-8-15,0-4-7 0,0 5-5 0,0 1 3 16,0-1-1-16,5 1 3 0,-5-2 0 0,0 6 2 0,0-5 1 0,0 1 2 0,0 4-3 0,0-5 2 0,0 5-3 0,0-4 1 0,0 4-4 0,0 0 0 31,0 0-2-31,0-6-4 0,0 6-4 0,0 0-3 0,0 0-3 0,0-6-7 16,0 6-1-16,0 0-2 0,0 0-5 0,0 0-2 0,0 0-3 0,0 0-6 0,0 0-3 16,0 0-3-16,0 0-5 0,0 0-5 0,0-4-3 0,0 4-4 0,0 0-2 15,0 0-5-15,0 0-2 0,0 0-4 0,0 0-4 0,0 0-2 0,0 0-3 16,0 0-3-16,0 0-2 0,0 0-5 0,0 0-3 0,0 0-4 0,0 0-4 0,0 0-5 15,0 0-2-15,0 0 1 0,0 0 2 0,0 4 1 0,0 2 3 0,0 0 5 16,0-2 2-16,0 5 4 0,0 2 4 0,0 2 3 0,0 2 3 0,0 0 5 0,0 0 3 16,0 3 3-16,7 3 5 0,-7-6 1 0,0 4 2 0,0 6-1 15,0-7-3-15,0 3-2 0,0 3-2 0,0-5-2 0,0 2-1 0,7-3-2 0,-7 7 1 16,0-6-2-16,0 1 2 0,0 5 1 0,5-7-2 0,-5 3-4 0,0-2-2 16,8 5 1-16,-8-3-3 0,0-3-1 0,7 3-2 0,-7-2 2 0,5-4 0 15,-5 3-1-15,9-2-3 0,-9-2 1 0,5 2 0 0,-5-1 1 0,5-6-4 0,3 0-5 16,-8 1-6-16,5-1-2 0,-5 2-4 0,8-7-7 0,-8 6-9 0,0-5-10 15,0-1-14-15,6 1-17 0,-6 1-15 0,0-6-15 0,0 0-18 0,0 4-19 16,0-4-39-16,0 0-46 0,0 0-66 0,-6 0-73 0,6 0-25 0,0 0-1 0,-8-4 13 16,3-2 22-16,-3 1 24 0,3 1 29 0,0-5 30 0,-4-1 29 0,-3-1 33 0,4-4 35 15,-4 6 51-15,5-4 58 0</inkml:trace>
  <inkml:trace contextRef="#ctx0" brushRef="#br0" timeOffset="33409.89">26728 7635 0 0,'8'0'47'0,"-8"0"91"0,0 0 51 0,0 0 35 0,0 0 29 0,0 0 28 0,0 0 26 0,0-4 26 0,0-2 29 15,0 6 24-15,-8-5 26 0,8 5 2 0,0-4-13 0,0 4-70 0,0-5-102 0,0 5-49 16,0-4-19-16,0 4-10 0,0 0-2 0,0 0-6 0,0 0-6 0,0 0-10 16,0-6-11-16,0 6-10 0,0 0-9 0,0 0-10 0,0 0-11 0,0 0-10 15,0 0-11-15,0 0-10 0,-5 0-10 0,5 0-9 16,0 0-11-16,0 0-6 0,0 0-9 0,-8 0-7 0,8 6-5 0,-8-6-5 0,8 4-4 0,-5 1-2 0,5-1-2 15,-6 1-1-15,-1 5-3 0,1-4 0 0,-2 3-1 0,3 0 0 0,-2 1 0 0,-5 1 0 16,5-1 5-16,-1 4 1 0,-5-4 0 0,7-1 2 0,1 0 2 0,-10 3-1 16,9-3 2-16,0 6-3 0,-1-6 3 0,2 1-1 0,-3 0 4 15,0 0 1-15,8 0 1 0,-5-6 1 0,-1 5-2 0,6-4 4 0,-7 5-2 0,7-4 0 16,0 3-2-16,0-3-1 0,0-3-1 0,-5 3-3 0,5-6-1 0,0 4-1 16,0-4-2-16,0 0-1 0,0 0-2 0,0 0 1 0,5 5 1 0,-5-5-1 0,0 0 1 15,0 0 4-15,0 0 2 0,7 0 3 0,-7 0 5 0,6 0 1 0,-1 6 6 16,-5-6 3-16,8 0 3 0,-8 0 1 0,8 0 4 0,-3 0 0 0,2 0 2 0,-1 0-2 15,0 0 0-15,2 0-2 0,-1-6 1 0,-2 6 0 0,1 0 1 0,2 0 1 16,5 0 5-16,-6 0 6 0,5-5 5 0,-5 5 7 0,6 0 4 0,0 0 4 16,-2-4 2-16,5 4 2 0,2-6-1 0,-4 6 1 0,4-3-2 0,-5 3 1 0,7-6-2 15,-8 2-3-15,8 4-3 0,-6-5-19 0,4 5-23 0,-4 0-33 0,7-6-35 16,-9 6-43-16,1 0-47 0,-6 0-94 0,5 0-115 0,1 0-61 0,-7 6-33 16,7-6-9-16,-6 0 6 0,2 0 14 0,-4 5 17 0,-5-5 28 0,0 0 38 0,0 0 43 15,6-5 46-15,-6 5 56 0,0 0 59 0,0-6 83 0,-6-4 87 0</inkml:trace>
  <inkml:trace contextRef="#ctx0" brushRef="#br0" timeOffset="33950.94">27992 7294 4 0,'0'-6'95'0,"0"2"58"0,0-1 42 0,-7-1 32 0,7-3 26 0,0 5 25 0,0-2 27 0,0 3 23 0,-7-3 24 16,7-4 25-16,0 5 24 0,-5 0-19 0,5 5-48 0,0-4-63 0,-7-2-76 16,7 2-35-16,-8 4-15 0,8-5-8 0,-5 5-3 0,5-4-4 0,0 4-6 0,-7-5-3 15,7 5-8-15,-7 0-10 0,7 0-10 0,0-7-11 0,0 7-15 0,0 0-13 16,0 0-18-16,0 0-17 0,0 0-17 0,0 0-11 0,0 0-13 0,0 0-7 15,0 0-7-15,0 7-6 0,0-2-3 0,0 4 1 0,0-5 2 0,0 6 6 0,7 4 11 16,-7 1 17-16,0 0 13 0,7 4 16 0,-7 2 13 0,0 3 9 0,5 1 4 16,-5-1 4-16,8 0 3 0,-8 5-2 0,7 0-2 0,-7 1-1 15,5-2-6-15,2 2-3 0,-7 5-6 0,7-6-7 0,-7 5-7 0,5-1-6 0,-5 3-4 0,8-7-5 16,-8 4-1-16,6 3-1 0,-6-2-2 0,7-1 0 0,-7-3-2 16,6 4 0-16,-6 0 0 0,5-4-3 0,-5-2 0 0,8 8-2 0,-8-12-2 0,8 4-14 15,-8 2-15-15,5-5-22 0,2-7-28 0,-7 9-33 0,0-9-36 0,6 1-72 0,-6-4-87 16,0 0-74-16,0 0-68 0,0-6-24 0,0 0-2 0,0 3 9 0,0-4 18 15,0-3 28-15,0-5 34 0,0 0 42 0,-6 0 42 0,-1 0 49 0,2-5 53 0,-3-3 69 16,0-4 80-16</inkml:trace>
  <inkml:trace contextRef="#ctx0" brushRef="#br0" timeOffset="34363.08">27497 7635 73 0,'0'0'143'0,"0"0"42"0,5 0 34 0,-5 0 30 0,0 0 28 0,0-10 31 0,0 5 28 0,0 1 33 0,0-1 27 16,0 1 27-16,0-2 25 0,0 1-57 0,8-4-106 0,-8 5-55 0,0-2-30 16,0 0-15-16,0 2-9 0,5-1-7 0,-5-5-6 0,0 10-13 0,0-5-14 15,0 5-16-15,0-4-10 0,0 4-10 0,0 0-8 0,0 0-7 0,0 0-11 16,0 0-10-16,0 0-9 0,0 0-10 0,0 0-6 0,0 0-6 0,0 4-2 0,0 1-1 16,0 1 0-16,0 3-1 0,8-5-5 0,-8 8-2 0,0 1-2 0,0-2-2 15,0 2 2-15,0 2 0 0,6 0 2 0,-6 0-1 0,0 0 0 0,0 0-4 16,0 4-3-16,7-5-3 0,-7 6-5 0,0-5-2 0,0 3-5 0,6 3-13 0,-6-6-20 15,0-2-25-15,8 8-26 0,-8-6-27 0,5-2-30 0,-5 2-40 0,8 0-45 16,-8-6-87-16,5 6-106 0,0 0-65 0,-5-5-45 0,9 5-10 0,-4-1 8 0,2-4 25 16,-7-1 33-16,8 3 40 0,-3-9 43 0,-5 3 45 0,0-2 46 0,0-4 55 0,7-4 58 15,-7 4 78-15,7-6 91 0</inkml:trace>
  <inkml:trace contextRef="#ctx0" brushRef="#br0" timeOffset="35173.8">28630 7607 90 0,'0'-6'156'0,"0"1"34"0,0 1 15 0,-7-1 15 0,7 1 8 0,0-2 13 0,0 0 10 0,0 6 14 0,0-4 11 0,0-1 16 0,0 1 15 0,0 4-64 0,0-6-115 0,0 6-54 0,0-5-25 0,0 5 1 16,-5-4 19-16,5 4 15 0,0 0 14 0,0 0 6 0,0 0 4 0,0 0-1 15,0 0-4-15,0 0-6 0,0 0-8 0,0 0-11 0,0 0-11 0,0 0-11 16,0-5-14-16,0 5-9 0,0 0-11 0,0 0-3 0,0 0-6 0,5 0 1 0,-5 5-2 15,0-5 4-15,7 4 2 0,-7 1 6 0,0 1 2 0,0 3 3 0,7-5 6 16,-7 2 3-16,0 4 5 0,5-5 0 0,-5-1 1 0,0 7-3 0,0-7-2 16,8 1-2-16,-8 4-1 0,0-3 0 0,0-2 0 0,-8 2 2 0,8-1 1 0,0-1 1 15,-5 2-1-15,5-6 2 0,-7 3 0 0,7 3-1 0,-7-2 1 0,2 1-1 16,-2-5-2-16,-1 6-3 0,3-3-3 0,-3-3-4 0,-3 7-5 0,-5-7-4 16,11 0-4-16,-8 0-2 0,-1 0-5 0,2 0 0 0,-1 0-3 0,-1 0 0 15,2-7 0-15,6 7-1 0,-8-3 0 0,2 3 2 0,4-6 1 0,-3 1 4 0,3 1 2 16,1-2 2-16,1 3 3 0,0-3 0 0,6 2 2 0,-7-1-1 15,7-1-1-15,0 2-1 0,-5-7-2 0,5 7 1 0,0-1 1 0,0-5-2 0,0 1 0 16,0 4-3-16,0-5-4 0,0 4-3 0,0-3-4 0,0 5-2 0,5-7-2 0,-5 7-3 16,7-1-2-16,-7-5-1 0,6 4-1 0,0 3-6 0,1-3-5 0,1 2-3 15,-3-1-1-15,1-1-2 0,7 6 1 0,2-4 1 0,-9 4 0 0,7 4 1 0,0-4 2 16,-7 6 3-16,7-1 4 0,-1-1 3 0,2 2 4 0,-7 3 4 0,4-3 6 16,-2 3 2-16,3 6 0 0,-6-6 2 0,2 7 1 0,-3-3 1 0,-5 2-1 15,8-1 3-15,-8 2 3 0,0-1 1 0,0 3 4 0,-8 3 1 0,8-2 4 0,-5-1 0 16,-3 3 0-16,2-6 0 0,-6 4 0 0,3 1 1 0,-2-1-1 0,4 0-2 15,-7-4 2-15,7 0-6 0,-4 0-2 0,4 0-8 0,-7-6-6 0,9 5-8 16,-2-4-11-16,7-6-3 0,-6 8 0 0,6-3-3 0,-6-3 0 0,6-2-3 16,0-1-4-16,0 3-1 0,0-1-3 0,6-1 0 0,-6-4 1 0,0 6 2 0,0-6 6 15,6 6 4-15,1-6 10 0,-7 0 4 0,5 0 2 0,3 0 1 0,5 0 3 16,-7 0 3-16,6-6 5 0,2 6 2 16,4-6 4-16,-2 2-7 0,3 4-13 0,-6-5-27 0,6-1-29 0,1 3-44 0,-1-1-50 15,2-2-107-15,-3 1-125 0,1 1-56 0,7-2-21 0,-6-4-1 0,0 0 7 0,-8 6 15 16,7-6 18-16,2-4 27 0,-2-2 35 0,1 1 45 0,-7 2 47 0,6-8 56 0,0 3 65 0</inkml:trace>
  <inkml:trace contextRef="#ctx0" brushRef="#br0" timeOffset="35538.68">29185 7358 0 0,'-9'-6'24'0,"2"2"138"16,2-7 76-16,5 2 52 0,-6 5 39 0,6-8 33 0,0 3 28 0,-7 6 25 0,14-9 19 0,-7 3 18 0,0 3 16 0,6 2 18 0,-6-1 17 0,0 1-110 0,5 4-179 16,-5-6-88-16,7 6-41 0,-7-3-20 0,0 3-9 0,9 0-7 0,-9 0-5 15,0 0 2-15,5 0 5 0,1 0 6 0,-6 3 6 0,7 3 3 0,-2-2 1 16,4 5 1-16,-9-3 0 0,7 9-4 15,-2-6-2-15,1 6-1 0,-6 4-1 0,8-4-1 0,-8 6-5 0,5 3-2 0,-5-5-8 0,8 5-5 0,-8 0-7 0,0 1-6 16,0-1-4-16,0 6-5 0,0-2-3 0,5-3-4 0,-5 4-3 0,0 5 0 16,0-3-4-16,0 2 1 0,7-3-4 0,-7 4 0 15,7 0 0-15,-7 1-1 0,5-7-2 0,3 6-2 0,-1-4-1 0,-7 4-9 0,13-4-16 0,-13-2-16 0,6-2-20 16,-1 2-22-16,3-3-28 0,0-1-31 0,-3 0-32 0,1 1-60 0,1-1-75 16,-2-3-88-16,4-8-92 0,-4 8-37 0,2-6-6 0,-1-6 16 0,-6 6 24 15,5-11 34-15,-5 7 37 0,0-11 40 0,0 0 45 0,0 0 47 0,0 0 51 0,9-11 66 16,-9 7 73-16</inkml:trace>
  <inkml:trace contextRef="#ctx0" brushRef="#br0" timeOffset="36111.05">29756 7616 0 0,'-5'-5'4'16,"-3"5"112"-16,1-4 64 0,1 4 43 0,0-6 33 0,1 6 32 0,-2-5 33 16,-2 1 30-16,4-1 29 0,-2 1 27 0,1-2 17 0,1 0 21 0,-4 2 18 0,2-1-83 15,7 1-139-15,-5-2-67 0,-1 1-30 0,6 5-10 0,0-4-7 0,-7-1-5 16,7 5-13-16,0-4-13 0,0 4-8 0,0-6-6 0,0 6-5 0,0 0-1 16,0 0-1-16,0 0-6 0,0-6-1 0,0 3-7 0,7 3-4 0,-7-6-8 0,6 6-7 15,-1-4-4-15,-5-1-4 0,16-1-3 0,-11 2-5 0,1-1-2 0,6 1-4 16,4-1-2-16,-5-1-1 0,2 2-4 0,0-2-1 0,1 3 0 0,6-3-3 0,-8 6 2 15,8 0 0-15,-7 0-1 0,5 0-2 0,-4 0-1 0,-1 6-1 0,0-3 2 16,7 3-1-16,-13-2-1 0,6 2 1 0,-1 3 2 0,-5 0 0 0,0 2-2 16,-2-1-2-16,3-1-1 0,-3 6-2 0,-5-6-1 0,0 6-1 0,0-5 3 15,0 5 1-15,-5 0-3 0,-3-2-2 0,3 2-8 0,-2 0-5 0,0-6-7 0,-5 6-2 16,-1 1-6-16,6-2-6 0,-13 1-2 0,7-6-3 0,0 7-2 16,-1-7-2-16,2 1-3 0,-7-1-4 0,6 0 1 0,-1-3 2 0,1 0 3 0,1 3 7 15,5-9 5-15,-5 5 4 0,4-1 3 0,1 2 5 0,1-6 5 0,6 4 4 0,-6-4 5 16,6 0 5-16,0 0 3 0,0 0 2 0,0 0 1 0,0 0 2 0,0 0-1 15,0 0 1-15,0 0 0 0,0 0 0 0,0 0-1 0,0-4-2 0,6 4-2 16,-6 0-3-16,6-6-4 0,1 6-4 0,-7 0 1 0,8-4-1 0,-3 4 4 16,9-5 5-16,-9 5 5 0,10-5 4 0,-3 5 3 0,0 0 7 0,4 0 3 0,2 0 8 15,-4 5 5-15,4-5 7 0,-5 5 8 0,7-1 7 0,-8 2 6 16,8-2 3-16,-6 1-2 0,4 4-5 0,-4-2-4 0,-1 2-4 0,0-4-4 0,-6 5-3 0,4-1-5 16,-2 0-1-16,-2 1-6 0,-2 1-3 0,-5-2-8 0,8 5-4 0,-8-4-5 15,0 6-3-15,0-7 1 0,-8 4 0 0,3 2 4 0,-2-3 2 0,-2 3 0 16,4-2-2-16,-1-4-5 0,-7 6-11 0,6-4-9 0,-6 3-17 0,-1-5-15 15,1 2-21-15,8-2-20 0,-9 1-22 0,2-4-28 0,-1 3-32 0,6-5-35 16,-5 1-41-16,-4 1-60 0,5-3-68 0,4 3-69 0,-7-6-63 0,2 0-13 0,1 0 7 16,3 0 25-16,0 0 29 0,-4-6 36 0,5 3 36 0,2-3 42 0,-3 1 43 0,8-5 48 15,0 7 49-15,-7-13 62 0,7 7 69 0</inkml:trace>
  <inkml:trace contextRef="#ctx0" brushRef="#br0" timeOffset="36460.11">30728 7294 8 0,'5'-10'127'0,"2"5"81"0,-1-1 60 0,-6-3 46 0,0 5 41 0,6-5 35 0,-6 3 34 0,8 0 30 0,-8 2 30 0,0-1 30 0,7 0 26 0,-7 5-17 0,0 0-45 0,0 0-89 15,0 0-116-15,0-4-59 0,0 4-28 0,0 0-20 0,0 0-12 0,0 0-13 16,0 0-12-16,0 0-14 0,0 0-14 0,0 0-17 0,0 0-13 0,0 0-15 0,0 0-16 15,0 0-13-15,0 0-13 0,0 4-9 0,0 1-9 0,0 0-2 0,5-1-5 0,-5 8 4 16,8-3 1-16,-2 4 2 0,-6 2 5 0,5 0 4 0,3 6 6 0,-3-3 6 16,2 3 2-16,0 2 1 0,0 3 0 0,-1-3 1 0,1 3-4 0,-1 2-1 15,1 2-2-15,-1-2-4 0,-6 2-1 0,7 4-2 0,-1 1-2 0,2-1-2 0,-8 5-4 16,0-5-2-16,5 6-1 0,-5-3 0 0,0 2-1 0,0 1 1 0,0-7 1 16,0 7-1-16,8-1-2 0,-8-5-2 0,0 5 0 0,0-5-4 0,0 2-9 15,0-8-8-15,5 8-9 0,-5-8-17 0,0-4-22 0,5 0-28 0,-5-3-28 16,9-2-38-16,-9-1-42 0,5-3-41 0,-5-3-42 15,0 1-83-15,7-4-97 0,-7-3-53 0,0-1-32 0,0-5 3 0,0 0 13 0,0 0 35 0,0 0 37 0,-7-5 42 0,7-1 49 16,-5-3 49-16,-4 0 54 0,9-7 54 0,-5 1 56 0,0 1 73 0,-3-6 87 0</inkml:trace>
  <inkml:trace contextRef="#ctx0" brushRef="#br0" timeOffset="36921.3">31267 7552 0 0,'0'-5'5'0,"0"1"113"16,7-1 65-16,-7 1 43 0,0-2 35 0,0 0 33 0,0-3 33 0,0 5 35 16,0-7 35-16,0 2 34 0,0 5 34 0,-7-7 32 0,7 7 31 0,0-2-74 15,0 3-135-15,0-3-62 0,0 6-29 0,0-6-10 0,0 6-5 0,0-4-10 0,0 4-14 16,0 0-16-16,0-5-20 0,0 5-17 0,0 0-19 0,0 0-20 15,0-5-14-15,0 5-20 0,0 0-15 0,0 0-15 0,0 0-12 0,0 0-12 0,0 0-13 16,0 0-10-16,0 0-5 0,0 0-4 0,0 0-4 0,0 5 0 0,0 4 2 0,0-3 0 16,-5 0 0-16,5 3 3 0,0 1 4 0,0-1 3 0,-7 6 3 0,7-6 5 15,-8 6 4-15,2 0 6 0,6-6 2 0,-6 10 0 0,-1-7 1 0,2 1-1 16,-3 2 1-16,2-1-1 0,-1 2-1 0,1-1 0 0,1-2 0 16,-2 1-2-16,-2 2 1 0,9-1-3 0,-5-1-2 0,-2-4 1 0,7 5-3 0,-6-5 2 0,6-1-3 15,-5 0 2-15,5 3-2 0,0-3 0 0,-9-4 0 0,9 5-1 0,0-6 0 16,0 5 0-16,-7-4 1 0,7 2-2 0,0-4 1 0,0 3 0 0,0-1 0 0,0-1-1 15,0-4 2-15,0 6 0 0,0-6-1 0,0 3-1 0,0-3 1 0,0 6-2 16,0-6-1-16,0 4 1 0,0 1-2 0,0-5 1 16,0 0 0-16,0 6 4 0,7-6 2 0,-7 0 0 0,9 0 3 0,-4 0 0 0,1 0 3 0,1 0-1 15,-2 0 2-15,4 0 0 0,3-6 2 0,1 6 1 0,1-5 3 0,-2 5-1 16,0-4-2-16,3-2 1 0,-3 3-3 0,8-3-5 0,-7 2-9 0,0-1-13 0,0 5-21 16,6-9-20-16,-6 2-23 0,0 2-35 0,-5 1-38 0,2-1-58 0,-1 1-69 0,3-2-99 15,-12 2-113-15,6-1-44 0,2 0-13 0,-8 1 8 0,6-8 19 0,-6 8 33 16,0-1 34-16,-6-4 41 0,6 3 43 0,-8-3 51 0,2-1 55 0,6 4 67 0,-7-3 72 15</inkml:trace>
  <inkml:trace contextRef="#ctx0" brushRef="#br0" timeOffset="37128.01">31301 7601 0 0,'-7'0'49'0,"7"0"162"0,-8-5 91 0,8 5 64 16,0-4 47-16,-5-1 43 0,5 5 39 0,0-4 39 0,0-8 37 0,0 8 37 16,-7-1 39-16,7 1 32 0,0 4 35 0,0-6-127 0,0 6-224 0,0 0-113 0,0 0-58 0,7-5-33 0,-7 5-17 15,0 0-21-15,0 0-19 0,0 0-17 0,0 0-16 0,0 0-15 0,5 5-32 0,-5 1-22 16,8-2 0-16,-8 5 0 0,7 3 0 0,-1-3 0 0,0 6 0 0,6-2 0 15,-4 2 0-15,-2 6 0 0,1-3 0 0,-1 3 0 0,-1 3 0 0,3-5 0 16,0 0 0-16,-3 5 0 0,-5 2 0 0,8-3-3 0,-8-2-103 0,5 7-36 0,-5-7-33 16,0 7-45-16,5-2-43 0,-5-4-87 0,-5 5-102 0,5-3-93 0,-5 4-84 15,5-3-27-15,-8-1 0 0,3 0 25 0,-11 0 35 0,11-3 45 0,-8-2 53 0,7 2 54 16,-7-3 55-16,0-3 60 0,0 0 64 0,0-5 81 16,-1-1 85-16</inkml:trace>
  <inkml:trace contextRef="#ctx0" brushRef="#br0" timeOffset="38562.37">23490 7973 0 0,'0'0'1'0,"0"-4"106"0,0 4 69 0,0 0 45 0,0-6 38 0,0 1 36 0,0 5 35 0,0-4 33 0,0-2 32 0,-5 0 32 16,5-3 31-16,-7 4 30 0,7 1 27 0,0-2-71 0,-7 2-127 0,7-1-64 0,0-4-32 16,0 3-16-16,-5 2-6 0,5-2-11 0,0 1-13 0,0-5-12 0,-8 7-10 15,8-3-13-15,0 2-12 0,0 4-12 0,0-5-13 0,0 5-8 0,0-6-11 16,0 6-11-16,0 0-12 0,8-3-10 0,-8 3-12 0,0-7-11 0,0 7-7 0,5 0-8 15,-5-5-8-15,7 5-4 0,0 0-3 0,-2 0-2 0,3 0-4 0,4 0-2 16,2 0-3-16,-1 0 2 0,0 5-3 0,5-5 2 0,-4 7 0 0,6 2 1 16,-1-4 1-16,-6 5 0 0,6-1 2 0,2 0-1 0,-8 7-2 0,6-2-9 0,-6 0-14 15,8 0-7-15,-9 7-6 0,0-8-5 0,3 8-4 0,-4-6-6 0,2 0-9 16,2 3-11-16,-3-2-9 0,-5-1-8 0,6-6-9 0,-7 6-10 0,1-6-7 16,-1-3-4-16,-1 4-3 0,2-7-7 0,-7 3-14 0,9-2-17 0,-4 1-19 0,-5 1-30 15,0-6-36-15,6 3-47 0,-6-3-55 0,0 0-42 16,0 0-37-16,0 0-4 0,7 0 12 0,-7-3 22 0,5-3 26 0,-5 6 31 0,0-9 34 0,9 3 36 0,-9 3 38 15,0-3 47-15,0-4 50 0,7 5 56 0,-7-5 72 0</inkml:trace>
  <inkml:trace contextRef="#ctx0" brushRef="#br0" timeOffset="38864.48">23961 7924 79 0,'0'-10'146'0,"0"1"41"0,0-2 33 0,0-4 29 0,0 5 28 16,5 1 29-16,-5 0 33 0,0 0 28 0,0-3 31 0,0 3 29 0,0 5 26 16,0-6-56-16,0 0-108 0,0 6-50 0,0-8-21 0,0 8-11 0,0-1-2 0,0 1-7 15,0 4-3-15,0-5-7 0,0-1-9 0,0 6-9 0,-5-4-8 0,5 4-10 16,0-5-10-16,-8 1-7 0,8 4-12 0,0-6-9 0,-5 0-6 0,5 6-11 15,-8-4-7-15,8-1-7 0,-6 5-4 0,6-4-10 0,-5 4-8 0,5-5-5 0,0 5-7 16,-7-6-5-16,7 6-6 0,0 0-5 0,0 0-4 0,0-4-4 0,0 4-9 16,0 0-3-16,0 0-5 0,0 0-6 0,0 0-3 0,0 0-4 15,0 0-2-15,0 0-1 0,0 0-3 0,0 0 0 0,0 0-1 0,0 0 1 0,0 0-1 0,0 0 5 16,0 0-2-16,0 0 1 0,0 0 0 0,0 0 1 0,0 0-1 0,0 0-1 16,-9 4 0-16,4-4 0 0,5 6 2 0,-7-1-2 0,-4-1 1 0,2 5 2 15,2 3 2-15,-4-3 0 0,-2 6 0 16,0-6 2-16,0 7 0 0,-1-2 1 0,2 0-1 0,4 0-2 0,-3 2-3 0,3-7-1 0,-5 6-5 0,7-6-5 0,6 7-7 15,-7-7-15-15,2 6-15 0,5-6-25 0,-8 6-26 0,8-5-33 0,-6 5-33 16,6-1-51-16,-7-4-51 0,1 11-113 0,-1-8-136 16,1 1-55-16,-2 2-16 0,3 3 7 0,-8-5 20 0,-1 1 29 0,2 1 34 0,-2-3 43 0,1-2 48 0,-6-2 52 15,-1-3 56-15,1-3 62 0,-7-3 71 0</inkml:trace>
  <inkml:trace contextRef="#ctx0" brushRef="#br0" timeOffset="40558.01">21615 9229 11 0,'0'0'91'0,"7"0"45"0,-7 0 35 0,0 0 27 0,0 0 23 0,0 0 23 0,0-6 22 0,0 6 21 0,0-6 21 0,0 6 23 0,0-3 23 16,0 3-27-16,0-6-51 0,0 6-43 0,0-4-41 0,0 4-17 0,0 0-4 16,0 0 0-16,0 0 3 0,0 0 3 0,0-5 2 0,0 5 0 0,0 0 1 15,0 0-2-15,0-4-4 0,0 4-6 16,0 0-5-16,0 0-10 0,0 0-10 0,0 0-12 0,0 0-10 0,0 0-12 0,0 0-11 0,0 0-11 0,0 0-9 0,0 0-11 16,0 0-11-16,0 0-9 0,0 0-10 0,0 0-9 0,0 0-8 0,0 0-9 15,0 0-6-15,0 0-5 0,0 0-4 0,-7 0-2 0,7 4 0 0,-5 1-2 0,-4-1 0 16,4 5 0-16,-8-3 1 0,8 3 2 0,-11 7-2 0,5-7 4 0,-9 6 1 15,0 0 5-15,0 0 1 0,1 4 3 0,-1-5-1 0,-4 6 3 0,-3 0 0 16,1-2 0-16,-8 3-3 0,10 3-1 0,-10-4 0 0,2 4-1 16,-1 1 1-16,1-1-3 0,0 0 1 0,-2 0-3 0,-6 1-2 0,8 5 0 0,-7-6-2 15,7 4 0-15,-7 2 1 0,7 0-1 0,-7-2 1 0,-1 2 1 0,1 1-2 0,7-4 0 16,-7 4 3 0,-1-3 0-16,1 2 1 0,7-6 0 0,-1 6 2 0,-5-6 1 0,5 1-1 0,1 3 2 0,0-7-3 0,-2 3 2 0,1 1-1 0,2-7 1 0,3 6-1 15,-3-3 1-15,4-8-1 0,1 7 1 0,-1-4-1 0,3 3 0 0,-3-5 0 16,7-4 1-16,-4 5-1 0,3-6 2 0,8 1-2 0,-8 1 1 0,10-2 1 0,3-3-1 31,-5-2 0-31,8 1-2 0,-2-5-3 0,7 4-3 0,-7-4-3 0,7 0-3 16,0 0-3-16,0 0-1 0,0 0-2 0,0 0-2 0,0 0-4 0,0 0 0 15,0 0-6-15,0 0-1 0,0 0-1 0,0 0-3 0,0 0 0 0,0 0-6 0,0 0-6 16,0 0-9-16,0 0-14 0,7 0-14 0,-7 0-17 0,0 0-16 0,0 0-15 16,0 0-18-16,0-4-19 0,0 4-16 0,7 0-16 0,-7 0-25 0,0 0-25 15,5 0-35-15,3 0-39 0,-8 0-41 0,5 0-41 0,-5-5-15 0,8 5-1 0,-2 0 16 16,-6 0 26-16,5-4 27 0,-5 4 32 0,0 0 32 0,0-6 34 0,0 6 36 0,0-9 41 15,0-2 46-15,0 7 49 0</inkml:trace>
  <inkml:trace contextRef="#ctx0" brushRef="#br0" timeOffset="41329.96">20327 9917 0 0,'5'-6'48'0,"-5"2"105"0,8-1 55 0,-8 1 41 0,0-1 33 0,0-1 32 0,0-4 28 0,-8 5 29 0,8 1 24 0,0-2 24 16,-5-3 22-16,5 4-1 0,0 5-10 0,0-4-87 0,-7-2-126 0,7 6-65 0,0 0-29 0,0-3-17 16,0 3-11-16,0 0-9 0,0 0-13 0,0 0-10 0,0 0-8 0,0 0-7 15,0 0-7-15,0 0-7 0,0 0-5 0,0 0-7 0,0 0-5 0,0 0-4 16,0 0-3-16,0 0-3 0,0 0-5 0,0 0 2 0,0 0-1 0,0 0 2 0,0 0 1 15,0 0 3-15,0 0 4 0,0 0 8 0,0 0 8 0,0 0 7 0,0 0 9 16,0 0 9-16,0 0 10 0,0 0 8 16,0 0 6-16,0 0 7 0,0 0 8 0,0 0 2 0,-8 3 4 0,8-3-2 0,0 0 1 0,0 0-5 0,-6 6-4 15,0-6-5-15,6 4-8 0,-7-4-7 0,-5 5-9 0,5-1-8 0,-6 1-8 0,6 1-7 16,-7-2-8-16,-4 1-8 0,5 5-4 0,-6-4-6 0,6 3-3 0,-8 0-4 16,3-3-3-16,-3 3-4 0,3 0 0 0,-2 3-4 0,-1 1 1 0,3-4 1 15,-3 6-3-15,2 1 2 0,-6 2 0 0,6-3 0 0,-2 6 1 0,-6-2 0 0,9 1 2 16,-8-1-1-16,-1 5 1 0,6-3 2 0,-2 1 1 0,2 5 1 0,-6-5 1 15,3 5-1-15,4-9 0 0,-6 6 0 0,-1 1 1 0,1-6-1 0,-1 7 0 0,9-7 0 16,-14 5 2-16,6-3 1 0,0 1-1 0,-6 4 1 0,-2-7 1 0,8 6 0 16,-6-1 0-16,-2 0 2 0,10-3-2 0,-10 1 1 0,2 5-1 0,-2-5-1 15,10 5 0-15,-10-9-2 0,2 6 2 0,6 1 0 0,-6-6-3 0,6 2-1 16,-6-3-1-16,6 2 2 0,-8-4 1 0,7 2-1 0,4-3 0 0,-5 1 0 0,1-2-1 16,3 0 4-16,3-5 0 0,-6 6 1 0,9-4 0 0,-3-2 3 0,3 1 3 15,-3-6 3-15,9 7 5 0,-8-1 4 0,7-5 5 16,2-1 5-16,-4 5 3 0,1-3 2 0,4-3 4 0,-6-3 0 0,5 6 2 0,4-1-3 0,-7-1-1 0,9-4-2 15,-2 0-3-15,1 6-5 0,-8-6-6 0,7 6-3 0,2-6-8 16,-3 0-4-16,2 0-5 0,1 4-6 0,-3-4-1 0,8 0-4 0,-5 0-1 0,-2 0-1 16,0 0 2-16,7 0-2 0,-7 0-2 0,1 5 1 0,6-5-2 0,0 0-1 15,0 0 2-15,-7 0-3 0,7 0-2 0,0 0 1 0,0 0-6 0,0 0-1 16,0 0-3-16,0 0-2 0,0 0-3 0,0 0-2 0,0 0-1 0,0 0-3 0,0 0-3 16,0 0-2-16,0 0 0 0,0 0-2 0,0 0 1 0,0 0 4 0,0 0 4 15,7 0 1-15,-7 0 5 0,6 0 4 0,1 0 1 0,-7 6 6 0,7-6 2 16,0 0 3-16,-2 3 7 0,3-3 4 0,-3 0 3 0,1 4 1 0,7-4 1 0,-6 6 1 15,1-6-1-15,-2 0-1 0,7 5 1 0,-8-5 0 0,9 4 0 0,-7-4-3 16,-1 0 0-16,7 5 0 0,-5-5 1 0,2 0 0 0,4 7 1 0,1-7 1 16,-4 0 3-16,2 3-1 0,7-3 2 0,-1 0-2 0,2 0-1 0,-3 0 0 0,9 0 3 15,-1 0 2 1,1 0 0-16,-3 0-1 0,10 0 0 0,-2 0 0 0,-6-3-2 0,8 3-2 0,-2-7-6 0,-1 7-9 0,3 0-8 0,-2-5-16 0,2 5-18 0,-3 0-17 16,9 0-10-16,-9 0-10 0,1 0-12 0,3 0-15 0,2 0-17 0,-3 5-23 31,-2-5-24-31,1 0-27 0,-6 7-29 0,5-7-48 0,-6 3-60 0,0-3-71 15,0 0-69-15,-7 6-22 0,2-1 2 0,-3-5 14 0,1 4 21 0,-6-4 32 0,-5 6 33 16,5-6 39-16,-8 0 40 0,-5-6 45 0,7 6 49 0,-7 0 63 0,-7-15 68 0</inkml:trace>
  <inkml:trace contextRef="#ctx0" brushRef="#br0" timeOffset="44249.09">16659 9043 33 0,'-7'-5'105'0,"2"5"41"0,-4-4 29 0,4-2 28 0,-8 0 30 0,7 3 27 0,-1-3 27 0,1 0 30 0,6 3 26 0,-7-3 28 0,2 1 28 0,5 1-35 0,0 0-72 0,-9-1-39 0,9-1-27 0,0 6-11 0,0-4-4 15,0 4-7-15,-5-6-10 0,5 6-6 0,0-5-9 0,0 5-8 16,0-4-13-16,0 4-9 0,0-6-11 0,0 6-13 0,5-5-11 0,-5 5-12 0,0 0-12 0,0 0-9 16,0 0-13-16,0 0-7 0,0 0-8 0,0 0-10 0,0 0-10 0,0-4-8 31,0 4-5-31,0 0-6 0,9 0-2 0,-9-5-2 0,5 5-2 0,2 0 1 15,-1 5-4-15,1-5 2 0,-1 0 1 0,7 0 0 0,1 4 2 0,-2-4 0 16,1 5 5-16,6 1 1 0,-6-2 2 0,6 7 0 0,9-7 0 0,-9 7 2 16,7-3-1-16,6 3 3 0,-6-2 2 0,8 6 1 0,-2-5 1 0,8 4-2 0,-8 2-2 15,7-1 1-15,0-2-2 0,6 2-1 0,-6 5-3 0,6-6-1 0,0 6 0 16,8-2 1-16,-1 3 2 0,1-2-3 0,0 6 0 0,5-1-2 0,0-3 3 0,-1 1-1 16,3 5-1-16,6-5 0 0,-1 7-2 0,0-4 1 0,1 5 0 0,-3-2-1 15,8 3 1-15,3-7-3 0,-9 9-1 0,6-3-2 0,0 0-2 0,1 4-1 16,-1-6 1-16,0 8 2 0,3-3 0 0,-3 2 4 0,-6-2 5 0,6-3-2 0,1 4 3 15,1 0 0-15,-9-4 0 0,7-1-1 0,-5 0 0 0,5 0 3 0,-6 0 2 16,1-3 1-16,-1-2 3 0,-1 4-2 0,-6-3 1 0,8-1 0 0,-6 3-1 0,-9-9 3 16,7 7 1-16,-3-6 4 0,0 5 1 0,0-3 1 0,-10-3 2 15,5 3-2-15,-2-8-3 0,-4 7-4 0,2-4 0 0,-7-1-5 0,-6 3-2 16,7-2-5-16,-16-2-3 0,10-4-4 0,-8 3-3 0,-7-2-7 0,-1 4-3 0,-4-5-5 16,1-1-8-16,-3-5-4 0,-5 7-7 0,-2-7-2 0,3 1-2 0,-8 1 3 15,6-6 3-15,-6 0 0 0,-6 3 4 0,6 3-3 0,0-6-6 0,-8 0-3 16,8 6-6-16,-5-6-4 0,5 0-1 0,-7 0-5 0,7 0-4 15,-7 0-10-15,7 0-11 0,0 0-19 0,-5 0-17 0,5 0-20 0,0 0-25 0,-8 0-22 0,8-6-25 16,0 6-24-16,0 0-25 0,-7-6-35 0,7 6-40 0,0-3-51 0,0-3-55 16,0 6-43-16,-5-5-32 0,5 1 5 0,0-2 17 0,0-3 31 0,0 3 35 0,-9 3 40 15,9-7 42-15,-5-1 43 0,5 7 46 0,-5-11 48 0,-3 6 54 0,3-1 57 16,-3-4 73-16</inkml:trace>
  <inkml:trace contextRef="#ctx0" brushRef="#br0" timeOffset="44565.95">20281 10179 0 0,'0'-3'44'0,"-7"-3"157"0,7 2 88 0,-7-5 65 0,1 4 48 0,6-2 46 0,-7 3 42 0,7-6 36 0,-6 0 31 0,6 6 23 0,0-5 25 0,0 4 17 0,0-5 19 0,0 4-135 16,0 6-225-16,0-5-110 0,6 5-57 0,-6-4-31 0,0 4-20 0,0 0-16 15,7-5-20-15,-7 5-9 0,6 0-8 0,-6 0-1 0,7 0 0 0,-7 0 2 0,7 5 3 16,-7-5 2-16,7 4 3 0,-2-4 4 0,2 5 1 0,-1 1 2 0,0-2 6 16,9 7 3-16,-10-2 6 0,9 1 2 0,-1-1 3 0,-1 0 1 0,8 7 0 15,-7-1 0-15,7-1 0 0,-1 2-2 0,-1 2-1 0,3-3-3 0,6 4-5 16,-8 2-4-16,6-3-5 0,2 3-7 0,-1 2-3 0,1-3-4 0,-3 5-5 15,4-7-4-15,-10 9 1 0,9-5-1 0,-6-1-2 0,3 3 3 0,-4-5 2 0,-8 2 4 16,3-3 2-16,-2 3 5 0,-2-6 2 0,-3 3 4 0,-1-2 5 0,-7-1 2 16,6-2 3-16,-6-4 3 0,0 6 2 0,-6 0-29 15,-1-5-10-15,-1-1 0 0,3 6 0 0,-9-4 0 0,2-1 0 0,-8-1 0 0,0 0 0 0,1 1 0 16,-7-5 0-16,-1 4 0 0,-4-2 0 0,4-2 0 0,-6-1-109 0,1 1-48 16,-2-5-41-16,2 4-48 0,0-4-48 0,-7 0-68 0,0 6-77 0,6-6-83 0,-6 0-85 15,0 0-30-15,-6-6 2 0,6 6 20 0,-1 0 33 0,1 0 44 0,-1 0 46 0,1 0 53 16,2 0 55-16,-2 0 60 0,4 0 61 0,3 0 70 0,0 0 71 0</inkml:trace>
  <inkml:trace contextRef="#ctx0" brushRef="#br0" timeOffset="45506.16">17681 10024 0 0,'0'0'6'0,"7"-6"117"0,-7 6 70 0,-7-4 51 0,7-1 40 0,0-4 42 0,0 5 39 0,0-2 38 0,-5 0 39 0,5 2 36 0,0-1 39 0,0-1 32 16,-8 3 30-16,8 3-82 0,0-6-148 0,0 6-77 0,0 0-43 0,0 0-27 0,0 0-24 15,0 0-22-15,0 0-26 0,0 0-26 0,0 0-26 0,0 0-27 0,0 0-26 16,0 0-14-16,0 0-9 0,8 6-5 0,-8-3-1 0,0 8-1 0,0-1 0 0,0 0 2 16,0 4 0-16,0 1 4 0,0 4 4 0,0 0 3 0,0 1 5 0,0 1 5 15,-8 2 6-15,8 3-2 0,0 2-2 0,0-3-4 0,-5-1-4 0,5 6-5 16,0-2-1-16,0-2-2 0,0 2-1 0,-8-3-3 0,8 4-4 15,0-4-2-15,0-1 1 0,0 1-5 0,8-1-4 0,-8 1-1 0,0-7-8 0,0 3 0 0,5-3-6 16,-5-2 0-16,0-2-2 0,8 2 0 0,-8-7 0 0,0 1-1 0,5-5 2 16,-5 4 4-16,0-5 4 0,0 2 4 0,0-6 9 0,0 0 11 0,0 0 14 0,0 0 13 15,0 0 13-15,0 0 6 0,0 0 3 0,7 0 5 0,-7-6 3 0,0 2 2 16,0-5 1-16,0 0 0 0,0-3-4 0,0 3-2 0,-7-6-7 0,7 2-6 16,0-8-9-16,-5 6-7 0,5-3-13 0,0-3-3 0,-8 2-2 0,3 0-3 0,5-1-2 15,-8-4-1-15,8-1-2 0,-6 5-1 0,6-3 0 0,0-3-1 0,-5 3 0 16,5-7-2-16,-7 6 0 0,7-1 1 0,0-4-1 0,0 4 0 0,0 1-2 15,0-1 1-15,0-3 0 0,0 2 0 0,0 7 0 0,0-6 2 0,7 5-2 0,-7 2-1 16,0 2-1-16,5 1-3 0,-5 2-1 0,0 4-2 0,6-3-3 0,-6 3-1 16,8 4-5-16,-8 1 0 0,5-2-2 0,-5 2-1 0,8-1-2 0,-3 1 0 15,2 4-3-15,0 0 1 0,0 0-2 0,6 0 1 0,-8 0 3 0,9 4-2 0,-1 1 5 16,0 5-1-16,-5-1 1 16,2 0 3-16,4 3-1 0,-1 1 3 0,1 2-1 0,-2 0 1 0,-4 0 1 0,3-2 2 0,-3 2 0 0,-3 6 2 0,2-8 3 15,-7 7 0-15,9-4 0 0,-9 2 2 16,0-3 3-16,0 6 3 0,0-8 2 0,0 7 0 0,-9-4 5 0,2 2-1 0,2-3-2 0,-3 1-3 0,-3 2-4 0,-2-3-6 15,-1-6-10-15,7 7-8 0,-6-7-8 0,-1 0-13 0,4 6-14 0,-11-9-16 16,8 3-19-16,-1-3-21 0,2 3-22 0,6-5-22 16,-8 2-21-16,2-2-22 0,4-4-20 0,-5 5-35 0,7 0-39 0,1-5-45 15,-2 4-41-15,-2-4-32 0,9 0-25 0,-5 6 4 0,5-6 20 0,0 0 27 0,0 0 32 0,0 0 35 0,0 0 37 0,0 0 37 16,0-10 38-16,5 5 46 0,4-4 48 0,-2-1 52 0,-2 1 63 0</inkml:trace>
  <inkml:trace contextRef="#ctx0" brushRef="#br0" timeOffset="45744.06">18028 10018 0 0,'6'-9'31'0,"7"5"154"0,0-1 94 0,-7 1 69 0,1-2 52 0,-1 0 45 0,-1-3 42 0,2 3 35 0,2 3 36 0,-4-7 29 0,2 5 27 0,-7-4 29 0,0 2 24 0,6 4-116 0,-6-3-196 15,0 1-111-15,0 1-65 0,0 4-35 0,5 0-17 0,-5 0-18 0,0 0-16 32,0 0-16-32,0 0-15 0,0 0-12 0,0 0-14 0,0 0-11 0,0 0-17 0,0 0-10 0,0 0-5 0,-5 4-10 0,5 1-5 0,0 1-5 0,0 4-4 15,-6-1 2-15,6 0 1 0,0 6 3 0,-7 0 6 0,7 0-1 0,-5-2 0 0,5 7-4 16,-9-4-1-1,9 3-12-15,-7 1-15 0,7-1-23 0,0 0-24 0,-5 2-22 0,5-3-20 0,0 6-22 0,0-3-24 0,0-2-31 0,5 2-30 0,-5-3-32 32,0 1-28-32,7-4-35 0,2 6-40 0,-9-8-35 0,5 1-34 0,8-2-16 0,-8-3-8 15,4 1 11-15,-2-1 25 0,-2-4 31 0,1-1 37 0,2 2 40 0,5-6 44 0,-6 0 43 16,-2-6 44-16,2 6 48 0,-2-4 49 0</inkml:trace>
  <inkml:trace contextRef="#ctx0" brushRef="#br0" timeOffset="46061.4">18289 10288 0 0,'5'-9'3'0,"1"-1"113"0,-6-1 72 0,7-4 57 16,-7 6 50-16,0-4 46 0,0 2 41 0,0-5 40 0,0 1 38 0,0-3 37 15,0 2 37-15,0 7 31 0,6-6 33 0,-6 2-77 0,0 2-137 0,0 1-76 0,0-4-40 16,0 8-31-16,0-2-26 0,0-3-18 0,0 8-19 0,0-4-17 0,0 2-17 16,0 5-16-16,-6-4-17 0,6 4-18 0,0 0-16 0,0 0-17 0,0 0-15 15,0 0-13-15,-7 0-10 0,1 0-12 0,6 4-13 0,-5 1-10 0,-11 5-7 16,11-4-8-16,-8 3-6 0,0 1-5 0,0-1-5 0,7 2-3 0,-15 4-1 0,9-6 1 16,0 5 1-16,-3 0 3 0,10-2 0 0,-9 1 3 0,2-4 3 0,-2 6 1 15,8-3 4-15,-1 3-1 0,2-8 4 0,-4 4 0 0,2-2 5 0,2 1 2 16,5 1 5-16,-6-1 2 0,6-6 3 0,0 1-2 0,-7 4 1 0,7-2-2 15,0-4 2-15,0-3-5 0,0 0 3 0,0 6-3 0,0-1 1 0,0-1 0 0,7-4 1 16,-7 6 0-16,0-3 1 0,6-3 0 0,-6 6 5 0,5-2 1 0,2-4 2 16,2 5 3-16,-4 1 2 0,2-3 1 0,-1 3 3 0,8-6 0 0,-2 6 2 15,-6-2 2-15,7 1 1 0,2-1 2 0,-3 2-1 0,0-2 0 0,1 1-1 0,-5-5-4 16,3 5-8-16,5-1-10 0,-5 2-13 0,-4 0-15 0,-2-3-16 0,11 3-19 16,-11 0-24-16,1-6-28 0,1 4-32 0,-7 1-38 0,6-1-38 0,2 1-63 15,-8-5-69-15,5 4-64 0,-5 2-55 0,7 0-10 0,-7-6 10 0,0 0 22 16,0 3 29-16,0-3 34 0,0 0 37 0,0 0 44 0,0 6 44 0,0-6 49 0,0 0 49 0,-7 0 62 15,7 0 72-15</inkml:trace>
  <inkml:trace contextRef="#ctx0" brushRef="#br0" timeOffset="46362.39">18450 10258 0 0,'7'0'7'0,"0"-3"118"0,-7-9 72 0,7 8 57 0,-2-7 50 0,3 4 46 16,-8-4 44-16,5-5 43 0,1 1 38 0,2 2 39 0,-3 4 35 0,-5-3 34 0,7 3 32 0,-7 0-80 16,8 3-142-16,-8 2-75 0,0-1-34 0,6 1-28 0,-6-1-22 0,0-1-24 0,0 6-19 15,0 0-21-15,0 0-21 0,0 0-18 0,0 0-20 0,0 0-19 0,0 0-16 16,0 0-19-16,0 0-21 0,0 0-19 0,0 0-19 0,0 0-15 0,0 0-13 16,0 0-6-16,0 6-5 0,0-1-2 0,0-1 1 0,0 5 2 0,0 1 1 15,0 4 3-15,0 2 2 0,0-1 2 0,0 3 2 0,0 3-4 0,0-2-7 16,0 2-10-16,0 3-13 0,0 1-19 0,0-7-19 0,0 6-28 0,0 1-27 0,0-1-28 15,0 0-31-15,0 1-23 0,6-1-20 0,-6 1-18 0,0-5-15 0,7 5-25 16,-7-7-23-16,5 3-26 0,-5-6-21 0,9-2-32 0,-4 2-34 0,-5-6 2 0,7 3 21 16,-7-8 31-16,0 5 35 0,6-9 33 0,-6 0 35 0,0 0 34 0,0 0 35 0,0 0 41 15,0 0 45-15,0 0 42 16,-6-4 55-16</inkml:trace>
  <inkml:trace contextRef="#ctx0" brushRef="#br0" timeOffset="46537.3">18431 10493 86 0,'-7'-10'169'0,"1"1"56"0,-7 0 47 0,5-3 48 16,3 3 46-16,5-4 45 0,0 1 44 0,0 9 40 0,0-9 36 0,0 3 31 0,-8 4 28 15,8-5-65-15,0 6-123 0,0-1-78 0,0 1-56 0,0 4-41 0,0-6-30 16,0 0-29-16,0 3-34 0,0-3-30 0,0 6-29 0,0-5-24 0,8 1-18 0,-8 4-16 16,0-6-10-16,5 3-9 0,3 3-4 0,-2-6-4 15,1 6-4-15,-1-4-9 0,1-1-15 0,6 5-17 0,0-6-17 0,-6 6-25 0,5-3-22 0,1 3-33 16,6 0-38-16,-4 0-51 0,-3 0-60 0,0 0-95 0,2 0-107 0,-1 0-42 0,0 3-12 16,0-3 15-16,0 6 23 0,-7-6 34 0,9 0 36 0,-10 0 42 0,1 0 43 0,2-6 50 15,-3 6 56-15,-5-3 62 0,0-4 67 0</inkml:trace>
  <inkml:trace contextRef="#ctx0" brushRef="#br0" timeOffset="47013.95">18784 10292 0 0,'5'12'51'0,"1"-3"166"0,-1-4 92 0,-5-5 70 0,8 4 57 0,-8-4 46 0,0 0 39 15,8-4 33-15,-8-7 32 0,0 1 27 0,0 1 27 0,0 4 21 0,0 1 23 16,0-2-140-16,5 2-232 0,-5-1-118 0,0 5-56 0,0 0-35 0,0-6-27 0,0 6-16 16,0-3-11-16,0 3-10 0,0 0-5 0,0 0-9 0,0 0-2 0,0 0-7 31,0 0-3-31,0 0-8 0,0 0-5 0,0 0-9 0,0 0-7 0,0 0-5 15,0 0-6-15,0 0-4 0,0 0-6 0,0 0-4 0,0 0-4 0,0 0-8 0,0 3-6 16,0-3 0-16,0 0-1 0,-5 6 3 0,5-6 4 0,0 5 5 0,-8-5 4 16,8 4 4-16,-8 2 6 0,8-2 4 0,-5-4 6 0,-1 5 7 0,1-1 9 15,-2-4 7-15,-2 5 7 0,9-5 7 0,-5 7 3 0,-2-7 1 0,1 0 2 0,1 0 0 16,-4 0 4-16,2 0-3 0,2 0 2 0,5-7 1 0,-6 7 1 0,6-5 2 16,-7 5-3-16,7-4 2 0,-6 4-2 0,6-5-3 0,0 1-1 0,0-2-2 15,0 2-3-15,0-1-3 0,0-1-3 0,0 3-4 0,0 3-6 0,0-7-2 16,0 2-2-16,0-4-4 0,0 3-3 0,6 2-2 0,-6 1-6 0,7-3-2 0,-1 1-2 15,-6 1-4-15,5-2-3 0,11 0 1 0,-11 2-2 0,1-1 0 0,6-1 1 16,4 3 1-16,-11 3 1 0,6-6 2 0,5 6 0 0,-4 0 6 0,0 0 2 0,3 0 2 16,-3 6 2-16,0-6 3 0,4 3 0 0,-11 3-1 0,8-6 4 0,-8 5-2 15,4-1-2-15,-4 2-1 0,2 0-1 0,-1 3-2 0,-6-3-1 0,5 1-3 16,-5-1 0-16,0 3 2 0,0 3 2 0,0 2 0 0,-5 0 2 16,-1-5 3-16,-1 6 2 0,2 0 2 0,-9 0 4 0,7 0 4 0,-4 0 2 0,-5-2 3 0,4 2 3 15,0-6 3-15,-3 3 0 0,10-3 5 0,-9 1 3 0,1-1 2 0,5-4 5 16,3 5 1-16,-1-4-1 0,1-3-2 0,-2 3 0 0,7-1-2 0,-9-5-1 0,9 4-3 15,0-4 1-15,0 0-3 0,0 0-2 0,0 0-3 0,0 0-3 16,0 0-5-16,0 6-3 0,0-6-3 0,9 4-2 0,-9-4-2 0,7 0 1 0,-7 5 1 16,5-5-4-16,1 4-13 0,-1-4-13 0,11 5-24 0,-11-5-30 0,9 0-43 15,-9 6-54-15,10-6-121 0,4 4-153 0,-6-4-71 0,0 0-30 0,5 0-3 0,-4 0 8 16,-1-4 17-16,1 4 23 0,-2-11 35 0,1 2 38 0,1-1 48 0,-7 1 53 16,-2-6 63-16,1-4 71 0,2-2 106 0,-8-3 102 0</inkml:trace>
  <inkml:trace contextRef="#ctx0" brushRef="#br0" timeOffset="52213.06">24885 7821 0 0,'-5'0'3'0,"-3"0"32"0,2 0 15 0,-1 0 11 0,-1 0 10 0,3 0 10 0,-1 0 10 0,-7 0 9 0,5 0 6 0,3 0 1 0,-3 0-4 16,2 0-12-16,1 0-15 0,-2 0-12 0,-1 0-10 0,2 0-1 0,0 0 4 15,-1 0 9-15,2 0 10 0,-2 0 12 0,-2 0 12 0,4 0 14 0,5 0 12 0,-6 0 12 16,6 0 10-16,0 0 10 0,0 0 9 0,0 0 8 0,-7 0 8 0,7 0 2 16,0 0 2-16,0 0-5 0,0-4-6 0,0 4-10 0,-5 0-11 0,5 0-7 15,0 0-7-15,-9 0-4 0,9 0-2 0,0 0-1 0,-5-6-1 0,5 6-1 16,0-4 0-16,-7 4-2 0,7-5 2 0,-6 5-2 0,6-5 1 0,0 5-3 0,-5-4-1 15,5 4-1-15,0-6-3 0,0 6 0 0,0 0-7 0,0 0-4 0,0 0-8 16,0 0-10-16,0-6-13 0,0 6-14 0,0 0-16 0,0 0-18 0,0 0-18 0,0 0-18 16,0 0-18-16,0 0-12 0,0 0-10 0,0 0-4 0,0 0-6 0,5 0 0 15,-5 0 1-15,6 6 2 0,6 4 3 0,-3-5 6 0,-4 0 6 0,8 5 9 16,1-1 6-16,-2 0 9 0,7 1 7 0,-4 5 6 0,4-6 4 0,-6 6-1 0,6 1-1 16,-6-7-1-16,8 6-1 0,-11-1 0 0,11 2-2 0,-8-1-5 0,6-2-10 15,-6 2-13-15,1 0-15 0,-2 0-18 0,2 3-18 0,-1-2-24 0,-1 3-21 16,2-5-26-16,-1 7-23 0,-8-8-38 0,9 2-45 0,-7 0-52 0,-1 0-57 15,7 0-49-15,-5-6-40 0,-3 1-7 0,0 5 15 0,-5-9 25 0,9-3 29 0,-4 3 36 16,-5-2 35-16,0-4 37 0,0 0 37 0,0 0 47 0,0 0 50 0,0 0 53 0,-5-4 68 16</inkml:trace>
  <inkml:trace contextRef="#ctx0" brushRef="#br0" timeOffset="52413.27">25021 8006 0 0,'-7'-9'51'0,"7"-6"114"0,0 2 66 0,-5-2 55 15,5-1 45-15,-8 2 44 0,3-1 38 0,5 0 42 0,0 0 38 0,-6 5 39 16,6 1 36-16,0 0 15 0,-8-7 4 0,8 11-88 0,0-4-140 0,0 5-69 0,0-6-37 15,0 5-27-15,0 5-21 0,0-5-20 0,0 5-22 0,0-4-22 0,0 4-25 16,0 0-23-16,0 0-24 0,0 0-19 0,0 0-18 0,0 0-15 0,0 0-17 0,-5 4-13 16,5-4-10-16,0 5-7 0,0 0-2 0,-7 5 0 0,7-1 0 0,-6 0 2 15,6 7-1-15,-8 2-2 0,2 3-9 0,-1 3-10 0,2 0-13 0,-9 7-19 16,7-3-20-16,-6 2-31 0,7-2-38 0,-7 6-50 0,0 2-62 0,0-9-114 16,0 9-136-16,-1-8-55 0,1 6-18 0,0-4 12 0,-5-6 23 0,4 7 33 0,1-7 37 15,1 0 42-15,-8 0 48 0,8-5 53 0,-9 6 55 0,2-10 66 0,-1 6 71 0</inkml:trace>
  <inkml:trace contextRef="#ctx0" brushRef="#br0" timeOffset="53514.93">22278 11000 37 0,'9'-3'105'0,"-9"-8"38"0,0 1 33 0,7 6 30 0,-7-5 25 0,0 4 26 0,0-5 26 0,0 4 24 0,0-3 22 0,0 4 21 0,-7-5 22 0,7 6-42 0,0-7-78 0,0 8-37 15,0-4-18-15,0-2-11 0,-9 4-13 0,9-1-3 0,0 2-4 0,0-1-4 0,-5 1-6 16,5-1-4-16,0 5-1 0,-6-4-4 0,6 4-1 0,0-6-5 0,-7 6-6 16,7-6-6-16,0 6-6 0,-5 0-7 0,5 0-8 0,0-4-8 0,0 4-9 15,0 0-9-15,0 0-8 0,0 0-8 0,0 0-8 0,0 0-7 0,0 0-9 0,0 0-8 16,0 0-8-16,-8 0-7 0,8 0-11 0,-6 0-4 0,6 4-8 0,-7-4-2 15,1 6-4-15,-1-6-2 0,1 6-1 0,-7-2 1 0,6 5-2 0,-5-4 2 16,-3 5 1-16,-4-5-2 0,6 11 2 0,-6-7 2 0,-2 0 3 0,3 6 3 16,-3-6 3-16,-3 7 1 0,-2-2 2 0,-8 5 1 0,8-3 1 0,-6 2 1 15,1 2 2-15,-10 5-1 0,10-6-1 0,-8 5-1 0,-1 1-1 0,-5-1-1 0,6 0-2 16,-9 6 1-16,4-5 0 0,-9 5-1 0,9-6 0 0,-9 4-1 0,8 2 1 16,-8 0-3-16,1 4-2 0,7-6 2 0,-8 2-2 0,9 4 1 0,-4-4 2 0,4-2 0 15,4 8 0-15,-5-12-1 0,6 4 0 0,1-4 1 0,-1 0-2 0,0 1 1 16,0-1 1-16,7 1-2 0,-3-5 2 0,3-1 1 0,-1 2 0 0,6-3 1 15,-5 3-1-15,7-2 3 0,6 0-2 0,-8 1 1 0,1-1-1 0,0 2 1 16,0-2-4-16,7-1 2 0,-7-3-1 0,7 6 2 0,-9-3 1 0,4-2-1 0,-3 3 1 16,1 1 0-16,7-5-2 0,-7 4 1 0,-2-4-1 0,4 0 0 0,-3 0 2 15,1 3 0-15,-1-3 0 0,1 1 1 0,1-3-2 0,-2 2 0 0,8-1 0 0,-7 2 1 16,8-3 0-16,-3-2 1 0,1 4-3 0,1 0 1 0,-1-6-1 0,-1 1 0 16,3-1 1-16,5 6-1 0,0-9 0 0,-6 3 0 0,6-5 0 0,0 5 0 15,7-3 0-15,-1-1-2 0,-1-1-3 0,3-4-5 16,-2 6-8-16,7-6-7 0,0 0-8 0,0 0-7 0,0 0-5 15,0 0-7-15,0 0-5 0,0 0-4 0,0 0-4 0,0 0-4 0,0 0-5 0,0 0-3 0,0 0-4 0,0 0 0 0,0 0 3 16,0 0-2-16,0-6 0 0,0 6-7 0,7 0-8 0,-7 0-10 0,0 0-13 16,5 0-17-16,-5 0-18 0,8 6-28 0,-1-6-34 0,-7 0-39 0,6 6-37 0,-6-6-48 15,8 0-51-15,-3 4-17 0,0-4-3 0,-5 5 13 0,0-5 23 0,8 0 27 0,-8-5 32 16,6 5 31-16,-6 0 37 0,0-10 40 0,0 4 45 0,0-3 46 0,-6 3 47 0</inkml:trace>
  <inkml:trace contextRef="#ctx0" brushRef="#br0" timeOffset="53931.99">20162 11895 44 0,'7'-5'135'0,"6"-5"52"0,-5 6 35 0,-2-1 24 0,-1-4 21 0,3 2 16 0,-8-2 16 0,7 4 19 0,-7-5 19 0,0 1 25 0,0 3 30 0,6 3-36 16,-6-3-70-16,0 0-59 0,-6-3-50 0,6 5-21 0,0-1-4 0,-7 5 5 0,7-6 6 15,-8 2 7-15,8-1 5 0,-5 5-3 0,-1-4-5 0,-2-1-10 0,3 5-17 16,-3-7-18-16,-5 7-22 0,7-4-17 0,-6 4-17 0,-2 0-12 0,7 0-14 16,-11 4-9-16,4-4-9 0,1 7-10 15,-1-2-2-15,-4-1-7 0,5 1-5 0,-7 5-4 0,8-1-4 0,-3 0 0 0,-4 3-3 0,6-3 0 0,-6 6 2 0,7-6 0 16,-9 7 2-16,10-2 1 0,-5 0 1 0,-2 0 2 0,4 2-1 0,2 2 0 16,-2-3 1-16,-4 6 0 0,4-6 2 0,1 3-2 0,0 1 1 0,0-4 2 15,0 4-1-15,0-4 1 0,0 0-1 0,-1 0 1 0,9 0-2 0,-8 0 2 0,5 0-1 16,-5-7 2-16,8 6 2 0,-3-2 3 0,2-3 0 0,-1-3 1 0,1 3-2 0,1 0 0 15,-2-5-2-15,7 2-4 0,-9-1-3 0,9-1-3 16,0-4-5-16,0 6 1 0,0-6-5 0,-5 6 0 0,5-6-4 0,0 4-1 0,0-4-2 0,0 5 0 16,0-1 0-16,5 1 1 0,-5-1-2 0,0 2 6 0,9-1 3 0,-9-1 5 15,7 7 5-15,-2-7 3 0,1 2 5 0,7 3 4 0,-5-5 1 0,4 1 5 0,8 5 2 32,-8-5 2-32,7 1 4 0,2-3-2 0,5 4 1 0,0-2-12 0,1-5-18 15,4 4-32-15,-4-4-36 0,5 0-47 0,7 5-47 0,-7-5-103 0,1 4-125 0,7-4-61 16,-8 0-32-16,2 6-7 0,-2-2 7 0,-1-4 14 0,-4 0 21 0,-1 5 31 15,0-10 37-15,-7 5 49 0,-5-4 53 0,-2 4 56 0,1-6 64 0</inkml:trace>
  <inkml:trace contextRef="#ctx0" brushRef="#br0" timeOffset="62751.01">16386 10869 0 0,'-8'-5'51'0,"8"5"37"0,-5 0 26 0,5-4 27 0,-7 4 27 0,7-5 28 0,-7 5 28 0,2-4 27 0,5-2 26 0,-8 6 25 0,3-6 23 0,-3 6-12 0,2-4-38 16,1-1-17-16,-2 5-11 0,-2-6-4 0,4 3-1 0,-8-3-7 0,8 2-5 16,-3 4-7-16,0-5-10 0,3 1-4 0,-1 4-8 0,-1-5-3 0,7 5-4 0,-6-7-9 15,6 7-11-15,-8-3-12 0,8 3-11 0,0 0-12 0,0 0-14 0,0 0-16 16,0 0-14-16,0 0-14 0,0-6-16 0,0 6-14 0,0 0-13 0,0-5-16 16,0 5-13-16,0 0-14 0,8 0-9 0,-8 0-7 0,6 0-5 0,-6 0-4 0,13 5 3 15,-8-5 0-15,11 6 1 0,-5-3 5 0,1 9 4 0,9-8 7 0,-2 5 4 16,8 0 7-16,-2 2 8 0,8 5 6 0,-7-3 8 0,14 2 5 0,-9-1 0 15,9 2 3-15,6 3 1 0,-1 1 1 0,0-1-2 0,8 0 0 0,0 7-2 0,-1-7 1 16,6 5-3-16,0 0-2 0,2 7-3 0,-2-7-6 0,0 4-2 0,8 2-3 16,-2 4-3-16,-4-5 0 0,3 0 1 0,3 7 0 0,6-3 0 0,-7 1 1 15,1-4-1-15,-3 4-1 0,10-1 1 0,-6 1 0 0,-4-4 2 0,8 4 3 0,-5-4 1 16,5-2 5-16,-6-2 4 0,2-3 2 0,-4 3-1 0,-3-2-1 0,6-4 0 16,-8-2-2-16,8-3-1 0,-16 6-2 0,10-7 0 0,-9 0-2 0,-7-5-2 0,11 6-4 15,-15-4 1-15,4-1-6 0,-12-1-3 0,2 0-2 0,-10 1-2 0,3 1-2 16,-1-7 1-16,-8 1 0 0,-4 5 1 0,1-6 0 0,-4-4-1 0,-3 5 2 15,-3-5 4-15,-5 5 4 0,7-5 2 0,-7 0-2 0,0 0-1 0,0 0-8 0,0 0-13 16,0 0-22-16,0 0-22 0,-7 0-32 0,7 0-32 0,-5-5-42 0,-3 0-45 16,8 1-48-16,-6-2-48 0,1 2-77 0,-3-1-88 0,1-4-64 0,1 3-48 0,-2-4-4 15,3 1 17-15,0 0 30 0,-3-1 41 0,2-4 46 0,-1 2 50 0,1-1 54 16,6-8 56-16,-7 6 55 0,1 2 57 0,-2-2 66 0,3-6 83 0</inkml:trace>
  <inkml:trace contextRef="#ctx0" brushRef="#br0" timeOffset="63021.92">18855 11616 0 0,'-15'11'1'0,"10"-2"125"0,-9 0 115 0,1-2 82 0,0-4 60 0,7 3 48 16,-6-1 39-16,3-5 35 0,4 4 30 0,-8-8 25 0,8 4 19 0,5 0 19 16,0-5 17-16,0 5-88 0,0 0-144 0,0-6-127 0,5 6-115 0,-5 0-56 15,6 0-27-15,1 0-13 0,7 0-8 0,-7 0-6 0,-2 0-2 0,6 6 3 16,5-6 3-16,-4 0 5 0,0 5 6 0,8-1 2 0,-1-4 1 0,-3 6-1 0,2 3-3 16,1-5-2-16,8 1-5 0,-7 4-2 0,-1 3-2 0,7-8-1 15,-8 5-2-15,9 2-3 0,-6-2-4 16,-3 2-6-16,8 3-3 0,-7-4-3 0,-6 4-4 0,8-4-1 0,-2 5-2 0,-6 0-1 15,-1-6 1-15,2 7-1 0,-1-7-1 0,-8 6-3 0,4-2-2 0,3-2 0 16,-6-1 3-16,-6-1 0 0,8 0 2 0,-8 1 2 0,5 0 4 0,-5 0 6 0,0-4 6 16,0 3 6-16,-5-3 2 0,-3-2 4 0,2 5 1 0,-1-4 1 0,-7-1-2 0,2 2-3 15,1 0-7-15,-10-3-12 0,2-3-19 0,-7 6-24 0,0-6-26 0,-1 6-35 16,-4-6-39-16,-3 0-44 0,-6 0-51 0,-5 0-59 0,6-6-68 0,-6 6-109 0,-2 0-127 0,-4-6-46 0,7 6-10 0,-4-3 18 16,4 3 32-16,-4-6 39 0,4 6 43 0,-2-6 48 15,7 2 52-15,0 4 59 0,-1-5 59 0,8-1 70 0,-7 3 71 0</inkml:trace>
  <inkml:trace contextRef="#ctx0" brushRef="#br0" timeOffset="64293.85">16992 11944 0 0,'0'-6'55'0,"0"6"42"0,0-4 36 0,0-1 33 16,0 1 34-16,0-1 28 0,-9-1 28 0,9 2 25 0,0-2 24 0,0 1 24 0,0 1 27 15,0-1-16-15,0 1-42 0,-5-2-23 0,5 6-18 0,0-4-16 0,0-1-14 0,0-1-11 0,0 6-15 0,0-3-6 16,0 3-3-16,0-7-4 0,0 7 0 0,0-5-6 0,0 5-6 0,0-4-8 0,0 4-8 16,0 0-10-16,-6-5-11 0,6 5-12 0,0 0-13 0,0 0-13 0,0 0-12 15,0 0-12-15,0 0-14 0,0 0-12 0,0 0-11 0,0 0-14 0,0 0-9 0,0 0-11 16,0 0-7-16,0 0-6 0,0 0-1 0,0 5-2 0,0-1-2 0,6 1-1 16,-6 5-1-16,0 1 3 0,0 3-1 0,0-5 1 15,5 6 2-15,-5 0 3 0,0 4 3 0,9-5 1 0,-9 7 4 0,0-8-1 0,7 8 0 0,-2-6 0 0,-5 4 0 16,7 1 1-16,-7-5-2 0,7 4-2 0,-7 0 2 0,5 2 0 0,3-3 0 15,-8 3 2-15,7-2-2 0,-2-1 1 0,-5 3-1 0,7-2 0 0,-7 1-1 16,7-1-4-16,-7-4-4 0,5 0-8 0,3 3-11 0,-8-2-4 0,0-7-4 0,5 6-2 16,-5-6-2-16,8 3-2 0,-8-3-1 0,0 0-5 0,0-5-3 0,6 2-1 15,-6-1-1-15,0-1 4 0,0-4 1 0,0 0 11 0,0 0 11 0,0 0 8 16,0 0 4-16,0 0 8 0,0 0 3 0,0 0 4 0,0 0 1 0,0 0 3 16,0 0 0-16,0 0 2 0,0-4 1 0,-6-1-2 0,6-1-1 0,-8 2-2 0,8-5 0 15,-5 0-2-15,5-3-5 0,-8-2-2 0,8 0-1 0,-5 0-2 0,5-2 5 31,-7-4 2-31,0 7 6 0,7-8 4 0,-5 2 2 0,-2 1 2 0,-1-3 4 0,8 2 2 16,-5-5 2-16,-2 3 1 0,0 3 1 0,7-3-2 0,-5 2 4 0,-2 0-4 16,7-7 1-16,-9 7-2 0,4 1-3 0,5-3-4 0,-6 2-1 0,6-2 0 15,-7 3-2-15,7 3-2 0,0-4 0 0,-5 4 2 0,5 0 0 0,0 6-1 16,0 0-2-16,0-3 0 0,0 3-2 0,5-1 0 0,-5 6 1 0,7-1 0 0,-7-1 0 16,6 3 0-16,-1-9-3 0,4 8 2 0,-2-1-2 0,-2 1 1 0,9-1-3 15,-1 5 1-15,-1-6-1 0,-5 2 2 0,13 4 1 0,-7 0 0 0,0 0 0 16,6 0 1-16,-6 0-1 0,1 4 0 0,-2 2 1 0,8-1-3 0,-8-1-2 0,1 5-2 15,-5-3 1-15,5 3 0 0,-8 2 1 0,4 3 2 0,-4 0 2 0,-5 2 3 16,5-1 1-16,-10 3 5 0,5-2-3 0,-5 8-1 0,-4-6-6 0,4 3-4 16,-8-2-7-16,-1 5-6 0,2-3-4 0,-2-3-11 0,1 3-8 0,1-7-11 15,-7 6-16-15,6-5-15 0,-1 0-16 0,1-2-17 0,0 2-18 0,0-6-14 0,6 3-17 16,-5-3-11-16,5 0-11 0,-1-5-13 0,3 7-13 0,-2-7-26 0,0 2-30 16,7 4-31-16,-5-5-34 0,5-5-35 0,-7 4-35 0,7 1-4 0,0-5 16 0,0 4 23 15,0-4 29-15,0 0 29 0,0 0 30 0,0 0 32 0,0 0 32 0,0 0 41 0,0 0 43 16,7 0 45-16,-2-4 62 0</inkml:trace>
  <inkml:trace contextRef="#ctx0" brushRef="#br0" timeOffset="64531.98">17220 11974 60 0,'5'-16'152'0,"4"6"54"0,-4-4 46 0,0 5 39 0,-5-6 38 0,8 0 37 0,-8 6 35 0,5-6 36 0,-5-1 32 0,0 7 31 0,8-6 34 0,-8 6-46 16,0 0-91-16,0-3-67 0,8 8-59 0,-8-5-27 0,0 4-15 0,0 5-16 0,5-6-13 15,-5 6-17-15,0 0-15 0,0 0-14 0,0 0-18 0,0 0-14 0,0 0-19 16,0 0-17-16,0 0-19 0,0 0-13 0,0 0-17 0,0 0-12 0,0 0-7 15,0 6-9-15,-5-1-5 0,5-1-4 0,0 5-5 0,0 3-2 0,5 2 0 0,-5-4 0 16,0 3 1-16,0 8 6 0,0-2 2 0,0 1 6 0,0-1 2 0,0 0-2 16,6 7-3-16,-6-7-15 0,0 5-17 0,0 0-19 0,7-5-21 0,-1 7-19 15,-6-3-25-15,7 3-22 0,-7-7-26 0,6 5-30 0,1-3-34 0,0-3-29 16,0 7-23-16,-7-6-26 0,5 1-26 0,3-1-35 0,-3-4-39 0,3 0-43 0,-2 0-47 16,-1 0-3-16,2-6 18 0,1 1 29 0,-2-1 35 0,0-9 38 0,1 5 45 0,-2-5 39 15,11 0 37-15,-11-5 40 0,1 0 44 0,1 1 50 0,-2-6 63 0</inkml:trace>
  <inkml:trace contextRef="#ctx0" brushRef="#br0" timeOffset="64834.99">17533 12232 0 0,'5'-15'1'0,"2"1"104"0,-7-2 67 0,0 1 47 16,0 1 38-16,0 1 39 0,-7-8 38 0,7 6 38 0,-5-4 37 0,5 4 35 16,-7-4 35-16,-1 4 32 0,8-3 33 0,-5 2-68 0,-2 2-125 15,7 4-62-15,-7-5-29 0,2 5-17 0,5 0-14 0,-8 0-16 0,1 1-15 0,7 5-20 16,-6-1-16-16,6-1-19 0,-6 2-16 0,6-2-16 0,-7 6-15 0,7 0-18 0,0 0-18 16,0 0-13-16,0 0-17 0,-5 0-9 0,-4 0-13 0,9 6-8 0,-5-2-3 15,-2 2-9-15,1-1-4 0,1-1-3 0,-3 5-3 0,-5 1-1 0,6 0 0 0,1 6 1 16,-8-7 3-16,7 4 1 0,2 2 5 0,-1-3 1 0,-2 3-2 0,3-6-2 15,-3 4-1-15,3-2-6 0,-2 4 0 0,0-5-3 0,0-1-4 0,7 0-3 16,-6 6-1-16,-1-5-2 0,7 1-1 0,-6-7 0 0,6 5-1 0,-7 0 3 16,7-3 2-16,-6 3-1 0,6-3 0 0,0 0 0 0,-5-2-1 0,5 1 3 0,0-1-1 15,0 1 2-15,0-5 2 0,0 4 2 0,0-4 1 0,0 6 2 0,0-1 1 16,5-1 3-16,-5-4 1 16,0 6 5-16,6 0 3 0,1-2 6 0,-7 1 6 0,6-5 4 0,7 4 4 0,-6 1 2 0,0-5 1 0,0 4 3 0,6 2-3 0,0-6-1 15,-2 5-6-15,-4-1-12 0,7-4-15 0,-1 5-21 0,8-5-24 0,-10 6-32 16,1-6-37-16,2 4-48 0,-7-4-51 15,5 6-81-15,3-1-94 0,-10-1-62 0,9 0-45 0,-9-4-8 0,3 5 8 0,-1-5 24 0,-7 0 28 0,0 0 38 0,5 0 41 0,-5-5 46 16,7 1 51-16,-7 0 56 0,0-1 58 0,0-5 72 0,0-1 85 0</inkml:trace>
  <inkml:trace contextRef="#ctx0" brushRef="#br0" timeOffset="65105.18">17681 11993 0 0,'7'0'16'0,"-7"-4"130"15,7 4 71-15,-7-6 52 0,7 6 42 0,-7-5 42 0,0-5 41 0,0 4 42 0,6 2 43 32,-6-1 39-32,0-4 38 0,0 3 37 0,0-3 31 0,7 5-89 0,-7-1-162 15,0-1-76-15,0 2-31 0,0-2-20 0,0 6-18 0,0 0-16 0,0-5-24 16,0 5-22-16,0 0-26 0,0 0-25 0,0 0-23 0,0 0-22 0,0 0-21 0,0 0-17 16,0 0-17-16,0 0-11 0,0 0-10 0,0 5-7 0,0 1-4 0,0-2-2 15,0 7-2-15,0-2 1 0,5 1-4 0,-5 4 5 0,0-4 0 0,0 5 2 16,0 4 0-16,0-4-6 0,0 0-11 0,0 4-17 0,0 1-22 0,0-1-23 0,8 0-22 15,-8 1-28-15,0 5-28 0,0-7-34 0,6 9-35 0,-1-5-30 0,-5-1-28 16,8 3-40-16,-1-5-43 0,-1 2-42 0,2-3-39 0,-8-3-28 0,5 1-19 16,0-2 8-16,4 0 27 0,-4-4 36 0,-5-6 40 0,7 8 44 0,-7-8 44 0,0 1 44 15,0-5 40-15,0 0 50 0,0 0 50 0,0 0 52 0,0 0 66 0</inkml:trace>
  <inkml:trace contextRef="#ctx0" brushRef="#br0" timeOffset="65295.93">17637 12290 0 0,'-9'-5'15'0,"-2"-4"131"0,4 3 75 0,-7-3 56 0,7 5 48 15,2-5 42-15,-8 3 42 0,13-4 35 0,-6-1 33 0,-2 7 27 0,8-1 21 0,0 1 21 16,-5-1 17-16,5 5-102 0,0-10-171 0,5 4-89 0,-5 3-49 0,0 3-34 16,8-6-24-16,-8 0-23 0,0 3-22 0,6-3-17 0,1 6-15 0,-1-5-5 15,-1 1-5-15,2 4-2 0,2-4 0 0,3-1-4 0,-1 5-3 0,-2-6-14 0,3 6-17 16,2-4-25-16,4 4-29 0,-4 0-42 0,-1 0-43 0,-1 0-75 0,2 0-90 16,-1 0-79-16,0 0-71 0,-5 0-26 0,2 4-5 0,4-4 10 15,-7 0 16-15,6 0 32 0,-6 0 34 0,0-4 44 0,-2-2 49 0,-5-3 54 0,8 3 58 0,-8-3 73 16,5 0 78-16</inkml:trace>
  <inkml:trace contextRef="#ctx0" brushRef="#br0" timeOffset="65795.2">18100 12065 26 0,'0'-9'84'0,"-9"4"38"0,2 1 42 0,2-5 34 16,-1 3 30-16,-1-3 26 0,1-3 20 0,-2 3 24 0,-4 3 23 0,6-1 21 0,0-4 18 0,-9 1-30 0,10 4-57 15,-3-3-27-15,2 4-9 0,1-5-22 0,-3 6-28 0,1-1-16 0,7 1-11 16,-6-1-4-16,6-1-5 0,-6 2-3 0,6-2-10 0,0 6-10 0,0 0-14 0,0 0-14 16,0-5-12-16,0 5-13 0,0-4-14 0,0-1-11 0,6 5-12 0,-6-4-9 15,6 4-9-15,-6-6-4 0,7 6-5 0,1-4-7 0,-3 4 0 0,1 0-3 16,2-5 0-16,4 5 1 0,-4 0-1 16,4 0 2-16,0 5 2 0,2-5 0 0,-1 4 1 0,-1-4 0 0,2 6-1 0,-1 3 1 0,1-5-2 0,-7 1-3 15,4 5-4-15,2-4 1 0,-5 3-3 0,-1 0-1 0,-2 1-2 0,2 0-3 0,-7 0-2 16,5 0-3-16,-5 1-2 0,0-4-1 0,0 4-2 0,-5-1 1 0,-2-1-4 15,7 3-1-15,-5-3 1 0,-2-5 0 0,-6 5 2 0,5 2 0 0,2-1 3 16,-6-1 4-16,3-3-1 0,-2 3 4 0,4-5 5 0,-7 1 0 0,7 1 1 0,-4 3 2 16,4-9 4-16,1 6 3 0,-2-2 4 0,-4 2 5 15,6-1 4-15,6-5 3 0,-6 4 4 0,-2-4 5 0,8 0 5 0,-7 0 5 0,7 0 5 0,0 0 5 16,0 4 4-16,0-4 6 0,0 0 2 0,0 0 0 0,0 0-2 0,0 0-3 16,0 0-6-16,0 0-7 0,0 0-6 0,0 0-7 0,0 0-5 0,0 0-2 0,0 0 2 15,7 0-1-15,1 0 3 0,-2 0 4 0,0 5 2 0,6-5 4 0,-4 6 4 16,5-3 3-16,-2 3 1 0,10 0 6 15,-8-3 4-15,8 9 5 0,-2-3 3 0,-6 0 1 0,6 1-5 0,-7-1-4 0,9 3-7 0,-10-3-8 0,5-5-8 0,-11 5-6 16,8 2-5-16,-8-2-2 0,4 1 0 0,-2 1 1 0,-7-3-3 0,5-3 2 16,-5 5-3-16,0 1 3 0,0-1-1 0,-5-1 2 0,5 0 0 0,-7-3-3 15,-2 3-9-15,4 0-13 0,-8 3-14 0,8-3-21 0,-11 0-26 0,5-5-30 0,-2 7-40 16,-2-1-46-16,3-4-51 0,0 3-99 0,-1-4-120 0,-6 3-80 0,3-2-57 0,5-1-13 16,-10-1 12-16,9 1 23 0,-1-5 32 0,-1 7 42 0,-4-4 43 0,4-3 52 15,2 6 52-15,-2-1 60 0,-6-1 64 0,8 2 85 0,0 3 96 0</inkml:trace>
  <inkml:trace contextRef="#ctx0" brushRef="#br0" timeOffset="66295.78">15898 13468 0 0,'0'-15'39'0,"0"0"119"0,0 0 65 0,0 2 52 0,0 2 43 0,0-2 39 0,-7-2 36 0,7 6 35 0,0-3 30 0,0 3 27 0,0-1 24 16,0 1 7-16,0 0-3 0,0-3-99 0,0 8-149 0,0-1-79 0,7-1-42 0,-7 2-26 15,5 4-17-15,4-5-15 0,-4 5-14 0,0-4-14 0,8 4-9 0,-5 0-7 16,11 0-4-16,-6 0-1 0,7 4 2 0,-1-4 2 0,1 5 5 0,8-1 1 16,-5 7-1-16,9-7 1 0,2 8-1 0,6-3-1 0,-3 4-3 0,2-2-1 0,9 5-3 15,3-3-1-15,-5 1 0 0,7 1-5 0,-1 4-3 0,-1 2-7 0,9-3 0 16,-9 7-6-16,14-5-1 0,-7 5-4 0,2-1-3 0,6 1-3 0,-2-1-3 16,-6 0-1-16,15-5-1 0,-10 5 0 0,8 1-1 0,-4-5 4 0,4 5 2 0,1-6 7 15,6-1 5-15,-6 3 5 0,6-2 2 0,0-4 5 0,-1 0 4 0,9 0 4 16,-9-2 6-16,1-2 4 0,9-2 6 0,-4 0 1 0,-5-2-5 0,7-2 1 15,-1-1-2-15,-5-4-5 0,0 0-6 0,-9 0-3 0,2 0-6 0,-1 0-4 16,-5-4-7-16,-6 4-6 0,-2-5-3 0,-7 5-5 0,-5 0-6 0,-6-7-2 16,-9 7 0-16,1 0-4 0,-5 0-4 0,-6 0-7 0,-2 0-6 0,-7 0-4 0,1 0-1 15,-6 0-8-15,-7 0-9 0,0 0-20 0,0 0-20 0,-7 0-25 0,2 0-22 16,-10 0-30-16,3 0-30 0,0 0-31 0,-1 0-35 0,-8 0-40 0,7 0-45 16,-4 0-50-16,-3 0-50 0,3 0-45 0,-1 0-40 0,-2 0 2 0,8 0 21 0,-6 0 34 15,6 0 36-15,-8-3 42 0,16-3 46 0,-8 6 48 0,0-5 47 0,7-5 53 0,-1 5 51 16,1-4 53-16,6-1 65 0</inkml:trace>
  <inkml:trace contextRef="#ctx0" brushRef="#br0" timeOffset="66581.23">19166 13493 0 0,'8'-6'60'0,"-8"6"161"0,6-4 91 0,-6 4 68 0,0 0 55 0,0 0 51 0,0 0 45 16,0-11 42-16,0 7 38 0,-6-2 34 0,6 2 33 0,0-1 23 0,0 5 22 16,0 0-137-16,0 0-228 0,0 0-118 0,0 0-64 0,0 0-37 0,0 0-27 15,0 0-22-15,0 0-27 0,0 0-17 0,0 0-21 0,0 0-25 0,0 0 0 16,0 0-7-16,0 0-19 0,0 0-7 0,0 0-3 0,0 0-2 0,0 0 1 0,6 5 2 15,-6-1 3-15,7 2 5 0,-2-2 6 0,3 7 5 0,-2-1 7 0,-1-1 8 16,3 6 9-16,4 0 6 0,-3-6 7 0,2 6 3 0,1 1 1 0,2-4-1 16,-1 9 1-16,-5-6-3 0,5 4-3 0,-1-4-2 0,0 3 0 0,3 3-4 15,-10-7 1-15,9 6-1 0,-9-5-1 0,3 4-2 0,-8-5 3 0,8 2 0 16,-8-1 1-16,0-2-14 0,-8-4 0 0,0 6 0 16,8-3 0-16,-12-3 0 0,5 0 0 0,-6 6 0 0,1-6 0 0,-2 0 0 0,1 3 0 0,-6-3 0 15,-2 1 0-15,3-1-22 0,-3-3-84 0,3 4-31 0,-1-5-39 0,-8 4-43 0,1-5-50 16,6 2-74-16,-4-3-84 0,-3 3-97 0,-7 3-95 0,10-9-28 0,-2 6 5 15,-8 0 23-15,2-2 33 0,-2-4 41 0,3 5 41 0,-1-5 52 0,-7 0 54 0,-2 0 60 16,10 0 63-16,-8-5 76 0,-1 5 78 0</inkml:trace>
  <inkml:trace contextRef="#ctx0" brushRef="#br0" timeOffset="67153.16">17257 14254 41 0,'0'-6'141'15,"0"-1"64"-15,0-4 53 0,0 1 47 16,0 0 47-16,-5 0 43 0,5 6 43 0,-8-6 41 0,8 1 39 0,-5 4 40 0,5-5 36 0,-5 4-37 0,5 1-80 0,-9 1-78 16,9-2-79-16,0 6-53 0,0 0-34 0,0 0-33 0,0 0-32 0,0 0-32 0,0 0-28 15,0 0-29-15,0 0-28 0,0 0-21 0,0 0-18 0,0 0-10 0,0 6-8 16,0-2 0-16,9 7-1 0,-9-1-1 15,5-1 0-15,-5 6 3 0,0-6 3 0,5 6 4 0,-5 6 6 0,8-3 5 0,-8 1 3 0,0 2 4 0,5-3 1 0,-5 3-2 16,0 2-5-16,0 3-3 0,0-3-2 0,0 3-2 0,-5-2-3 0,5 4 0 16,0-3-1-16,0 4-7 0,-8-4-4 0,8-1-7 0,0-3-5 15,0 1-8-15,0-1-6 0,0-6-6 0,0-2-6 0,0 2-5 0,0-3-3 0,0-3-7 16,0-5-9-16,0 5-2 0,8-4-3 0,-8 1 2 0,0-2 7 0,0 1 6 16,5-5 10-16,-5 0 9 0,0 6 14 0,0-6 15 0,0 0 14 0,0 0 11 15,0 0 11-15,0 0 13 0,0 0 15 0,0-6 9 0,0 1 5 0,-5 1 1 0,5-7 3 16,0 2 0-16,-8-1-1 0,8 0-3 0,0-4-7 0,-5 4-7 0,5-4-9 15,-5-5-7-15,5-2-4 0,-9 8-8 0,4-8-6 0,5-3-3 0,0-1-3 0,-7 5-4 32,7-8-2-32,0 3-1 0,-6 1-3 0,6-6-1 0,0 2-3 0,0 2-1 15,6-2-2-15,-6-2 1 0,0 5-2 0,7 1 0 0,-7 0-1 0,5-1 0 16,-5 6 0-16,9-5 2 0,-4 3-2 0,0 3-2 0,3 2 1 0,-3 2-1 0,3 0 1 16,0 0-1-16,-3 2-1 0,8 3 1 0,-7-1 0 0,7 5-3 0,-6-4 0 15,0 9-2-15,5-4 1 0,-4 4-3 0,5 0 1 0,-7 0-4 0,-1 4 1 0,2 1-1 16,1 4 1-16,-2-5 2 0,-6 11 0 0,6-3 1 0,-6 2 1 0,0 5 2 15,0-4 5-15,0 4 1 0,0 0-1 0,-6 2 4 0,6-3-2 0,-6 6-2 16,-2-3-1-16,1-2-5 0,-4 2-7 0,3-3-6 0,3 1-12 0,-8 2-11 16,6-3-14-16,0 3-13 0,-6-6-15 0,6 0-13 0,1-2-17 0,-1 2-13 0,1 0-19 15,1-5-16-15,-3-1-14 0,8 0-10 0,-8 2-10 0,8-1-5 0,-5-1-4 16,5-3-2-16,0 3-5 0,0-5-15 0,0 1-15 0,5 1-15 0,-5-2-13 0,8 1-28 16,-8 1-33-16,8-2-9 0,-3-4 0 0,1 0 14 0,-6 0 19 0,13 0 22 15,-6 0 22-15,-1-4 27 0,1-2 30 0,0 1 32 0,0 1 36 0,6-7 35 0,-8 7 39 16</inkml:trace>
  <inkml:trace contextRef="#ctx0" brushRef="#br0" timeOffset="67439.07">17578 14263 0 0,'6'0'9'0,"-1"-4"120"0,-5-1 67 0,7-1 44 0,2 2 33 0,-9 1 29 0,5-3 28 0,2-3 27 0,-7-3 29 0,0 3 27 0,6-6 29 16,-1 6 30-16,-5 0 27 0,9-1-78 0,-2-1-141 0,-7 1-60 0,5 1-20 15,-5 0-2-15,6-1 6 0,-6 4 6 0,0-3 5 0,8 4-1 0,-8-1-1 0,0 2-2 16,0 4-6-16,0 0-6 0,0 0-9 0,0 0-10 15,0 0-15-15,0 0-18 0,0 0-20 0,0 0-17 0,0 0-20 0,-8 4-16 0,8-4-16 16,0 0-46-16,0 6-12 0,0 3 0 0,-6-4 0 0,6 5 0 0,0-4 0 0,-5 9 0 16,5-6 0-16,-7 6 0 0,7 0 0 0,0-2 0 0,-9 7 0 0,9-4 0 15,-5-1 0-15,5 3 0 0,0 1 0 0,-6-4 0 0,6 4-11 0,0 2-19 16,0-3-12-16,0 3-11 0,0-2-14 0,0 0-16 0,6 1-14 0,-6 1-23 16,0 1-18-16,5-1-25 0,-5-2-23 0,0-5-29 0,9 7-28 0,-9-2-29 0,7-4-30 15,-2 3-30-15,-5-2-34 0,6-1-39 0,2-6-40 0,-8 6-39 0,5-5-33 0,3-1 1 16,-3 0 22-16,-5-3 32 0,7-1 37 0,-7-5 43 0,0 0 44 0,7 0 46 15,0-5 48-15,-7-1 48 0,6 2 49 0,-6-5 51 0,7 0 68 0</inkml:trace>
  <inkml:trace contextRef="#ctx0" brushRef="#br0" timeOffset="67979.13">17826 14338 0 0,'0'-15'23'16,"5"4"137"-16,-5-2 73 0,0-2 55 16,0 6 46-16,0-7 41 0,0 5 38 0,0-2 35 0,0-2 31 0,0 0 30 0,0 0 31 0,0 6 26 0,0-7 27 0,0 7-105 15,8 4-176-15,-8-5-86 0,0 7-38 0,0-7-24 0,0 5-20 0,5-1-18 16,-5 2-16-16,0-2-14 0,0 6-11 0,0 0-10 0,0 0-11 0,0 0-9 0,0-5-10 15,0 5-7-15,0 0-9 0,0 0-7 0,0 0-8 0,0 0-6 0,0 0-1 16,0 0-3-16,0 0 1 0,0 5-2 0,0 1 2 0,0-2 2 0,0 7-1 16,0-7 0-16,0 5 2 0,-5-3 0 0,5 3 3 0,-8 0 2 0,8 3 1 15,-5-3 2-15,-2 1 1 0,0-1-3 0,0 0-3 0,1 7-6 0,-1-5-5 0,2-4-5 16,-9 4-6-16,9 5-5 0,-9-7-7 0,7 0-3 0,-1 1-7 0,-3-1-4 16,3-4-3-16,-4 5-4 0,6 1-5 0,-1-7-3 0,0 5-1 0,0-3 1 15,7-2 0-15,-5 1 6 0,5 4 0 0,-8-3 5 0,8 0 3 0,-5-2 5 16,5 1 2-16,0 1 2 0,0-6 5 0,0 0 1 0,0 4 4 0,0-4 2 0,-8 4 6 15,8-4 2-15,0 0 0 0,0 0 1 0,0 0 2 0,0 0-1 0,0 0-1 16,0 0 0-16,0 0-2 16,0 0 1-16,0 0 1 0,8 5 0 0,-8-5 2 0,0 0 1 0,5 5 2 0,-5-5-1 0,8 0 0 0,-8 0 3 0,5 4 1 0,2-4 2 15,0 6 5-15,0-6 1 0,6 6 8 0,-8-3 1 0,9-3 6 0,-9 6-1 16,10 0 1-16,-1-2-2 0,-9 1 2 0,9-1-2 0,-9 1 0 0,8 5 1 0,-6-5-3 16,0-1-2-1,0 2-3-15,-2 0-7 0,3-3-4 0,-8 3-3 0,5-2-4 0,-5-4 0 0,6 5-1 0,-6-1 0 0,0-4 0 0,0 5 1 0,0-5 1 0,0 0 0 16,0 0 3-16,0 0 4 15,0 0 5-15,0 0 2 0,0 0 5 0,0 0 4 0,0 0 0 0,0 0 2 0,0 0 3 0,0 0 0 0,0 0 0 0,0 0-1 32,0 0-2-32,0 0 0 0,0 0-4 0,0 0-3 0,0 0-5 0,0 0-3 15,0 0-6-15,0 0-2 0,0 0-2 0,0 0-3 0,0 0-4 0,0 0-1 0,0 0-2 16,0 0-1-16,0 0-3 0,0 0-1 0,0 0-4 0,0 0-3 0,0 0-4 16,0 0-4-16,0 0-6 0,0 0-3 0,0 0-4 0,0 0-1 0,0 6 0 15,0-6 2-15,0 4-2 0,8-4 2 0,-8 5 1 0,0 1 2 0,0-2 4 0,5 2 4 16,-5-1 4-16,0-5 7 0,7 4 5 0,-7 0 3 0,9 1 7 0,-9 1-1 15,5-2 0-15,0 1-5 0,3-5-9 0,-8 6-16 0,5-3-19 0,3 3-32 16,0-6-35-16,-8 6-53 0,5-6-59 0,1 4-100 0,1-4-110 0,-7 5-46 16,6-5-14-16,-6 0 2 0,8 0 14 0,-8 0 22 0,0-5 28 0,0 1 36 0,0-2 41 15,0-3 50-15,0 3 50 0,-8-9 64 0,8 6 68 0</inkml:trace>
  <inkml:trace contextRef="#ctx0" brushRef="#br0" timeOffset="68281.5">18091 14190 19 0,'14'0'144'0,"-7"0"78"0,4-4 57 0,5 4 43 0,-11-5 32 0,1 1 31 0,2-1 32 0,-3-2 34 0,-5-2 32 0,8 0 32 0,-1 3 31 0,-2-3-20 16,-5 0-50-16,7 3-94 0,-7-4-112 0,5 5-51 0,-5 1-17 0,0-1-4 16,0 5 5-16,0 0-2 0,0 0-4 0,0 0-8 0,0 0-9 0,0 0-12 0,0 0-14 15,0 0-14-15,0 0-15 0,0 5-19 0,0-5-17 0,0 0-60 0,-5 4-29 16,5-4 0-16,0 5 0 0,-7 1 0 0,7 4 0 0,0-1 0 0,-5-3 0 15,5 7 0-15,-7-2 0 0,-1 4 0 0,8-2 0 0,-5 7 0 0,5-4 0 16,0-1-3-16,-8 3-4 0,8 1 2 0,0 2 0 16,0-3-3-16,0 3-5 0,0-2-12 0,8 5-12 0,-8-3-16 0,0 1-15 0,5 5-18 0,-5-5-18 15,8-1-25-15,-8 3-22 0,7 0-31 0,-2-3-30 0,-5-2-37 0,7 5-36 16,-7-5-57-16,5-4-71 0,-5 6-78 0,7-3-77 0,-7-3-22 0,0 1 9 0,8-3 26 16,-8 1 32-16,0 1 38 0,0-5 43 0,0 1 46 0,0-7 47 0,0 1 52 0,0-5 53 15,0 0 68-15,-8-5 72 0</inkml:trace>
  <inkml:trace contextRef="#ctx0" brushRef="#br0" timeOffset="68455.89">18034 14542 0 0,'-6'-5'43'0,"-2"1"156"0,8 4 86 0,-7-6 59 15,7 1 44-15,-5 5 34 0,5-4 29 0,0-1 25 0,0 1 22 0,0-2 24 0,0 3 23 16,0-3 19-16,5 0 23 0,-5 2-131 0,7-1-211 0,1-1-108 0,-2 2-49 16,0-1-26-16,1 1-10 0,6-1-6 0,-7-5-1 0,7 10-6 0,-1-6 0 0,2 3-3 15,-1-3-5-15,8 0-6 0,-2 2-5 0,-6-1-20 0,6 5-26 0,-7-5-30 16,9 5-35-16,-10-4-42 0,10 4-48 0,-8 0-68 0,1 0-81 0,-2 4-87 15,1-4-89-15,1 5-33 0,-2-5-8 0,-6 5 9 0,8-5 18 0,-7 4 30 0,-2 2 40 16,4-6 47-16,-9 0 49 0,5 6 55 0,-5-6 59 0,0-6 70 0,5 6 73 0</inkml:trace>
  <inkml:trace contextRef="#ctx0" brushRef="#br0" timeOffset="68797.39">18605 14375 0 0,'14'12'41'0,"1"-8"157"0,-4-4 90 0,-3-4 64 0,-3 4 51 0,3-6 43 0,-3 0 38 15,-5-3 37-15,7-19 32 0,-7 2 30 0,7 13 29 0,-7-2 26 0,0 6 22 16,5-3-127-16,-5 8-211 0,0-1-109 0,7-1-51 0,-7 6-27 0,0 0-15 15,0 0-12-15,0 0-9 0,0 0-7 0,0 0-7 0,0 0-5 0,0 0-4 16,0 0-6-16,0 0-3 0,0 0-4 0,0 0-12 0,-7 0-7 0,7 6-10 16,-5-1-8-16,-2-1-6 0,7 2-8 0,-12 3-12 0,4 2 0 0,-5 3 0 15,2-5 0-15,-4 6 0 0,1 6 0 0,4-8-11 0,-6 7-3 0,-2-5-3 0,4 4-2 16,2-4-5-16,0 0-3 0,-3 4-10 0,2-4-5 0,7 0-9 0,1 0-2 16,-8-2-5-16,6-2-2 0,7 4-4 0,-7-5-3 0,0-1-2 0,7 0-1 15,0 1 1-15,-6 1 3 0,6-8 2 0,0 9 5 0,0-8 5 0,0 1 6 16,0-1 4-16,0 2 3 0,0-6 3 0,6 3 4 0,-6-3 2 0,0 6 5 0,0-6 4 15,7 6 1-15,-7-6 5 0,0 0 2 0,7 0 2 0,-7 3 5 0,7-3 3 16,-2 0 2-16,3 0 4 16,-3-3 3-16,1 3 0 0,7 0 0 0,-6-6 2 0,7 6 1 0,-1-6 0 0,1 3 0 0,-2-3-1 0,-1 2-1 0,10-1-6 0,-8 1-11 15,8-8-16-15,-10 9-22 0,10-3-27 0,-9-3-32 0,7 3-36 0,-5 1-45 16,-1 1-45-16,-1 0-77 0,2-1-90 0,-8-1-72 0,6 2-60 0,-3-2-18 0,-2 1 6 16,-7 1 19-16,5-2 32 0,-5-3 38 0,0 4 42 0,0-5 49 0,-5 1 53 0,5-1 55 15,-7-1 57-15,-2 2 70 0,4 0 84 0</inkml:trace>
  <inkml:trace contextRef="#ctx0" brushRef="#br0" timeOffset="68946.36">18690 14338 103 0,'-5'-5'224'0,"5"5"87"16,-7 0 70 0,0 0 55-16,2 5 48 0,5-5 40 0,-8 0 37 0,3 0 25 0,5 0 23 0,-8 0 18 0,8 0 15 0,0 0-80 0,0 0-135 0,0 0-129 15,0 0-126-15,0 0-69 0,0 4-39 0,0 2-26 0,0-3-19 0,8 7-12 0,-8 1-8 32,5-2-1-32,-5 1 2 0,8 5-2 0,-8-1 1 0,5 2-9 0,-5-1-14 15,7-2-22-15,-7 2-27 0,7 0-41 0,-7 0-49 0,5-2-65 0,-5 2-73 16,0 0-107-16,0 0-122 0,0 0-52 0,0-6-13 0,-5 6 8 0,5 0 19 0,-7-5 31 15,7-1 38-15,-7 0 45 0,7-3 46 0,-5 0 57 0,-3-6 61 0,8-6 71 0,-5 0 74 16</inkml:trace>
  <inkml:trace contextRef="#ctx0" brushRef="#br0" timeOffset="69821.1">18379 11694 66 0,'-5'-5'141'0,"5"1"44"0,-9-2 36 0,4 3 33 0,-2-3 34 0,7-3 34 0,-8 0 33 0,2 2 35 0,6-2 31 16,-6 4 32-16,6 1 32 0,-7-2-48 0,7 6-96 0,0-5-48 0,0 5-27 0,0 0-13 16,0 0-3-16,0 0-8 0,0 0-11 0,0 0-8 0,0 0-13 0,0 0-12 15,0 0-14-15,0-4-11 0,0 4-10 0,0 0-14 16,0 0-15-16,0 0-16 0,0 0-18 15,0 0-14-15,0 0-17 0,0 0-14 0,0 0-12 0,0 0-13 0,0 0-6 0,0 0-12 0,0 0-3 0,7 0-2 0,-7 4 2 0,0 1 1 16,6 5 2-16,0-1 5 16,2 3-1-16,-1-3 6 0,7 6 3 0,-4-2 3 0,-2 8 3 0,5-7 2 0,0 5 2 0,0 2 0 0,6-2-1 0,-5-1-31 0,6 8-3 15,-9-7 0-15,2 6 0 0,8-6 0 0,-3 5 0 0,-4 0 0 0,4-4 0 16,-2 5 0-16,2-6 0 0,3 2-54 0,-10-3-16 0,2 1-13 0,7-4-12 0,-8 6-21 16,3-8-23-16,-2-2-21 0,-2 4-26 0,5-5-29 0,-11-1-29 0,8-5-27 15,-8 1-24-15,4 1-21 0,-9-3-16 0,7-3-40 0,-7 6-49 0,0-6-51 16,5-6-48-16,-5 6-4 0,0-3 19 0,0-8 31 15,0 3 36-15,0-3 43 0,0 1 44 0,0-5 43 0,-5 1 43 0,5 0 45 0,0-7 44 0,-7 7 55 0,7-5 68 32</inkml:trace>
  <inkml:trace contextRef="#ctx0" brushRef="#br0" timeOffset="69995.22">18750 11890 0 0,'-5'-19'17'0,"5"-2"131"0,-9-2 76 0,2 3 57 0,2-4 49 0,-8 5 49 16,7-6 53-16,-2 1 45 0,1-2 49 0,-5 3 44 0,5-3 40 0,-6 7 44 0,8-6 40 16,-3 1-90-16,2 6-163 0,-7-3-80 0,6 2-40 0,7 5-26 0,-6-2-18 15,-2 1-26-15,8 6-29 0,-5 0-145 0,5-1-77 0,0 4 0 16,-5 3 0-16,5 3 0 0,0 0 0 0,0 0 0 0,0 0 0 0,0 0 0 0,-8 9 0 15,8-5 0-15,-8 11 0 0,8 0 0 0,-5 3 0 0,-1 7 0 0,-1 5 0 16,-7 0 0-16,9 4 0 0,-8 6 0 0,-1-3 0 0,7 2 0 0,-6 1 0 0,2 5 0 16,-9-8-46-16,6 8-246 0,1-2-95 0,-6 2-124 0,6 4-140 0,0-6-54 15,0 2-13-15,-1-2 15 0,2 2 27 0,-2-5 39 0,8-3 45 0,-6-3 52 16,4 2 57-16,-5-8 67 0,7-2 70 0,-6-4 88 0,3-1 86 0</inkml:trace>
  <inkml:trace contextRef="#ctx0" brushRef="#br0" timeOffset="74420.78">21986 14312 0 0,'0'-4'6'0,"0"-5"111"0,8 3 66 0,-8-3 46 0,0 3 36 0,0-3 33 0,0-1 31 0,0 5 28 0,0-5 29 0,0 7 30 0,0-8 29 0,0 7 29 16,0-8 31-16,0 8-70 0,0-1-123 0,0 5-65 0,0-5-30 0,0 5-16 0,0 0-7 15,0 0-9-15,0 0-12 0,0 0-13 0,0 0-14 0,0 0-13 0,-8 0-16 16,8 0-21-16,-5 0-19 0,5 5-19 0,-8-5-19 0,2 5-13 0,1 5-11 16,-10-4-7-16,2 3-7 0,2 4-5 0,-10 2 0 0,3 0 1 0,-3 0 0 0,-6 4 2 15,3 2 1-15,-3 3 0 0,-6 0 2 0,1 1 1 0,0 5 3 0,-7-2-1 16,-9 2 1-16,4-2 1 0,-2 2-1 0,2 4 0 0,-11 1-1 0,5-1 1 16,-10 5 1-16,2-1 0 0,0 3-1 0,-1-4 2 0,-1 8 3 0,2-7 4 15,0 7 5-15,0 0 3 0,0-8 0 0,-2 8 3 0,2-7 1 0,-2 3-3 0,9 3 1 16,-2-5-3-16,2-1-4 0,0 1 0 0,4-4 0 0,-6 3-4 0,8 2-4 15,0-5-3-15,0-1-5 0,6 0-2 0,-8-1-2 0,2 1 0 0,6-4-1 16,0 4 2-16,-1-4 0 0,8-1 1 0,-7-4 1 0,7-1 0 0,5 1 2 0,-4-1-1 16,4-5 2-16,7-4-1 0,-4 4-2 0,3-5-2 0,8-4-3 0,-6 1-5 15,6-1-7-15,5-1-11 0,-5-5-14 0,8 1-15 0,-3-5-18 0,8 6-16 16,0-6-21-16,0 0-17 0,0 0-14 0,0-6-17 0,0 6-13 0,0-5-16 0,0 1-16 16,8-5-17-16,-3 3-16 0,2-3-35 0,-1 0-43 0,2-3-57 0,5-1-58 15,-1 4-23-15,0-6-3 0,3-6 15 0,-1 8 21 0,-4-8 27 0,11 2 29 0,-8-5 30 16,6-1 36-16,-6 1 36 0,1-6 41 0,6 1 52 0,-8 0 58 0</inkml:trace>
  <inkml:trace contextRef="#ctx0" brushRef="#br0" timeOffset="74709.22">20254 15103 0 0,'0'0'43'0,"0"0"158"0,0 0 89 0,0 6 63 0,-6-6 48 0,-2 0 45 16,3 5 42-16,-2-10 34 0,-5 5 30 0,5-6 28 0,-6 2 23 0,7 4 23 16,-2 0 18-16,3 0-132 0,-3 0-222 0,8 0-116 15,-7 0-57-15,7 0-34 0,-6 0-19 0,6 4-20 0,-6-4-14 0,6 6-14 0,-5-1-7 0,-2 5-5 0,-1-4-3 16,2 3-2-16,-1 0-2 0,1 1 1 0,-6 4-1 0,3 2 0 0,-2-1 2 0,-1-2 1 15,-9 7 3-15,7-1 1 0,1 1-1 0,-6-1 2 0,6 6-1 0,-7-5 0 16,1 5-3-16,0-1 0 0,7 1 1 0,-9-1-2 0,1 0-2 0,1 1 1 16,7-1-1-16,-8 4-2 0,6-4 0 0,1 1-2 0,0-1-2 0,0 2-2 15,7-3-4-15,-7-2-2 0,5 3 0 0,8-6-4 0,-5 3-2 0,5-2-1 16,0 2-2-16,0-2 1 0,5-5 1 0,3 2 2 0,-2-1 1 0,7-6 3 0,0 0-1 16,0 7 4-16,5-13 3 0,3 8 4 0,6-7 2 0,-1 2 0 0,1-2 1 0,4-4-7 15,8-4-15-15,1-2-19 0,0 2-25 0,4-7-34 0,1-4-41 0,0 2-79 16,8-2-91-16,-7-6-100 0,5 3-95 0,-4-1-41 0,6-2-6 0,-9-3 7 0,2-1 16 15,-2 7 29-15,-4-13 34 0,-1 7 43 0,0 0 44 0,-7-6 54 0,-5 1 59 0,-1-4 78 16,-7 3 82-16</inkml:trace>
  <inkml:trace contextRef="#ctx0" brushRef="#br0" timeOffset="78496.67">14360 5398 0 0,'-5'0'42'0,"5"-4"42"0,-7-1 27 0,7 0 29 0,-8 1 31 0,8-3 30 0,-6 7 31 0,6 0 22 0,0-3 22 0,-7 3 21 0,7-6 18 0,-6 6-20 0,6-5-43 16,0 5-29-16,-5-4-24 0,5 4-15 0,-7-6-7 0,7 6-16 0,-9-5-18 15,9 5-13-15,-5-4-13 0,5 4-2 0,-6-5 2 0,-1 5 1 0,7-4 1 0,-5 4-2 16,5-6-1-16,-9 2 0 0,9 4-2 0,-7-6 2 0,2 6 2 0,5-5-2 16,-6 5-1-16,1-4-2 0,5-1 1 15,-8 5 0-15,0-6-4 0,8 6 1 16,-5-4 1-16,5 4 1 0,0-5 0 0,-7 5 0 0,7 0-5 0,0 0-6 0,0 0-6 15,0-4-7-15,0 4-8 0,0 0-10 0,0 0-11 0,0 0-11 0,0 0-12 16,0 0-12-16,0 0-10 0,0 0-11 0,0 0-7 0,0 0-8 0,0 0-7 16,0 0-3-16,0 0-3 0,0 0-1 0,7 0 0 0,-7 4 0 0,5-4 3 0,3 0 1 15,-8 5 5-15,8-5 1 0,3 4 6 0,-6 2 3 0,11-1 7 0,-11 4 4 16,8-3 5-16,1 4 4 0,4-1 1 0,-5 0 4 0,2 1-2 0,4 1-1 16,-1 3 2-16,-4 0-3 0,6 1 1 0,-6 0-2 0,4 0-3 0,-5-2 0 0,0 2-3 15,6 6 0-15,-6-8-2 0,1 7 2 0,-2-4-3 0,2 2 0 0,-1-3 0 16,-1 1 0-16,-3-2-1 0,2 0-1 0,-4 0 1 0,6 2-3 15,-7-1-2-15,1-6-5 0,-1 0-12 0,2 0-13 0,-3 3-22 0,3-3-18 0,-3 1-22 0,-5-5-22 16,5-1-22-16,-5 1-29 0,0-1-26 0,9 2-29 0,-9 0-27 0,0-6-48 16,0 3-55-16,0-3-70 0,0 0-78 0,0 6-20 0,-9-6 4 0,9 6 24 0,0-6 30 15,-5 4 33-15,0-4 39 0,-3 0 40 0,3 0 41 0,-3-4 43 0,2 4 44 16,-1-6 55-16,1 0 61 0</inkml:trace>
  <inkml:trace contextRef="#ctx0" brushRef="#br0" timeOffset="78751.16">14556 5456 0 0,'0'6'19'0,"5"-12"137"0,-5 2 76 0,0-1 58 0,0-4 46 0,0-1 45 16,0 0 43-16,0-4 41 0,0-10 39 0,0-1 37 0,0 5 33 0,0 10 32 15,0 0 30-15,0 5-94 0,0 5-167 0,0 0-81 0,0 0-37 0,0 0-20 16,0 0-17-16,0 0-16 0,0 0-17 0,0 0-16 0,0 0-18 0,0 0-16 0,0 0-11 16,0 0-13-16,0 0-102 0,0 0-11 0,0 0 0 0,0 0 0 0,0 0 0 15,0 5 0-15,-5-5 0 0,5 6 0 0,-6-2 0 0,6 2 0 0,-8 3 0 16,3 0 0-16,-2 12 0 0,1-7 0 0,-8 6 0 0,2 4 0 0,-2 0 0 15,1 4 0-15,0 8-27 0,-5-7-75 0,4 6-25 0,-6-1-36 0,6 5-40 16,-4-5-41-16,4 0-46 0,2 5-84 0,-9-5-99 0,10 0-85 0,-5-5-69 0,5 0-14 16,-1 0 12-16,-4-4 30 0,5-1 35 0,-2 1 44 0,0-10 49 0,-1 6 53 15,9-8 54-15,-10 1 59 0,3-4 61 0,5 1 79 16,2-7 83-16</inkml:trace>
  <inkml:trace contextRef="#ctx0" brushRef="#br0" timeOffset="79291.98">15195 5203 60 0,'-8'0'137'0,"8"0"47"0,-7 0 37 0,2 0 38 0,5 0 37 0,-9 0 36 0,4 0 35 0,5-6 33 0,-5 6 28 0,5 0 30 0,-8-3 25 0,8 3-48 0,0 0-94 15,0-6-55-15,0 6-35 0,0 0-18 0,0 0-12 0,0 0-14 0,0 0-19 16,0 0-15-16,0 0-20 0,0-5-16 0,0 5-12 0,0 0-15 0,0 0-13 16,0 0-14-16,0 0-15 0,0-4-15 0,0 4-14 0,0 0-9 0,0 0-6 15,8 0-2-15,-8 4-2 0,5-4 3 0,-5 5-2 0,5-5 4 0,4 9 4 0,-4-3 5 16,2 0 7-16,7 3 6 0,-9 1 1 0,3-1 5 0,4 0 5 0,-5 6-1 31,6 1-1-31,-6-7-6 0,7 11-6 0,-4-5-5 0,-2-1-3 0,5 6-7 0,-5-2-3 16,3-2-6-16,2 3-8 0,0 1-2 0,-6-1-2 0,7 1-4 15,-1 0-7-15,0 4-7 0,-7-6-8 0,6 9-15 0,2-9-12 0,-1 7-18 0,1-6-17 16,-2 5-25-16,-1-3-28 0,5-3-29 0,-4 3-28 0,0-6-42 0,-5-2-45 0,6 2-102 16,-5-6-132-16,3 7-58 0,-3-11-25 0,-1 4 6 0,-1-5 20 0,0 2 32 15,1-1 37-15,-2-5 42 0,-5 0 45 0,0 0 49 0,8-5 49 0,-8-1 58 0,0-3 64 16,0 5 93-16,-8-5 96 0</inkml:trace>
  <inkml:trace contextRef="#ctx0" brushRef="#br0" timeOffset="79480.62">15512 5545 0 0,'-12'-20'22'0,"0"6"136"0,-4-5 77 0,11-2 56 0,-6 2 49 0,4-1 47 15,-7 1 48-15,7-5 44 0,14 5 45 0,-7-2 37 0,0 7 38 0,-7-6 33 16,7 6 34-16,-6-1-99 0,1 6-170 0,5-1-85 0,-9 0-37 0,9 5-21 0,-7-5-16 16,7 5-23-16,0 1-21 0,-5-1-27 0,5 5-22 0,0 0-47 0,0 0-98 15,0 0 0-15,0 0 0 0,0 0 0 0,0 0 0 0,-6 5 0 0,6-1 0 16,-8 1 0-16,3 10 0 0,-3 1 0 0,3 2 0 0,-9 1 0 0,1 6 0 15,1 4 0-15,-2 5 0 0,-7 0 0 0,3 5-98 0,-1 6-82 0,-8-2-40 16,2 6-58-16,4 0-63 0,-3 5-122 0,-3-5-145 0,1 9-58 0,0-3-16 0,-6-7 16 16,4 7 28-16,4-13 38 0,-8 7 44 0,-2-5 49 0,8-5 54 0,-8-3 61 0,2-3 63 15,-8-3 70-15,8-11 76 0</inkml:trace>
  <inkml:trace contextRef="#ctx0" brushRef="#br0" timeOffset="85040.93">18326 5228 79 0,'0'0'149'0,"0"0"43"0,0 0 34 0,0 0 31 0,0-4 32 0,0-2 30 0,-5-3 31 0,5 3 31 0,0 6 31 0,-8-6 30 0,8 3 31 0,-6 3-57 15,6-6-107-15,-7 6-57 0,7-5-31 0,-6 5-13 0,6-4-6 0,-5 4-8 16,5-4-8-16,-7 4-8 0,7-5-11 0,-9 5-8 0,9-6-9 0,-5 6-11 0,5 0-9 16,0-4-10-16,0 4-12 0,0 0-11 0,0 0-11 0,0 0-13 0,0 0-12 15,0 0-15-15,0 0-14 0,0-6-16 0,0 6-15 0,0 0-11 0,0 0-15 0,0 0-7 16,5 0-7-1,4 0-1-15,-2 6 1 0,-2-2 1 0,1 2 7 0,1-1 4 0,7 3 9 16,-2-3 6-16,0 10 8 0,3-6 8 0,4 3 7 0,-6 1 6 0,6-4 3 0,1 6 2 0,-7-3 1 0,7 1 0 0,0 2-2 0,-9-6-2 0,9 6 0 16,0 0-6-1,-8-6 0-15,9 6-1 0,-10-6 0 0,5 2 0 0,2 3 0 0,-5-4-15 0,0 0-16 16,1 0-25-16,-1 5-33 0,-1-6-38 0,0 1-39 0,-5-1-47 16,7 0-50-16,-7 3-67 0,-1-8-77 0,-1 5-78 0,2 2-71 0,2-2-24 15,-4-5-3-15,-5 2 24 0,0 4 32 0,0-10 44 0,0 0 46 0,0 0 51 0,0 0 56 16,0-4 55-16,-5-2 58 0,-4 0 65 0,2-3 73 0</inkml:trace>
  <inkml:trace contextRef="#ctx0" brushRef="#br0" timeOffset="85232.72">18685 5389 0 0,'-7'9'30'0,"7"-9"146"15,0 0 81-15,0-9 63 0,-7 4 51 0,7-6 48 0,-5 2 48 0,-3-15 43 16,8-21 42-16,0 2 39 0,0 15 38 0,-5 7 35 0,5 6 38 0,0 2-107 16,0 8-191-16,0-5-96 0,0 4-49 0,0 1-33 0,0 5-24 0,0 0-28 0,0 0-26 15,0 0-27-15,0 0-55 0,0 0-66 0,0 0 0 0,0 0 0 0,0 0 0 16,0 0 0-16,0 0 0 0,0 5 0 0,0 1 0 0,-8 4 0 0,2 3 0 15,6-2 0-15,-5 7 0 0,-10 3 0 0,9-2 0 0,-7 6 0 0,0-1 0 0,0 6-48 16,-5-6-58-16,-3 5-45 0,1 5-53 0,0 0-84 16,1 1-97-16,-7 3-118 0,7 2-119 0,-7-6-51 0,5 5-10 0,-3-5 16 0,3 5 29 0,-5-5 39 15,2-4 45-15,-10 4 50 0,8-10 56 0,-8 0 64 0,2 1 68 0,-8-6 83 0,8 1 87 16</inkml:trace>
  <inkml:trace contextRef="#ctx0" brushRef="#br0" timeOffset="86525.14">16407 16095 31 0,'0'0'73'0,"5"0"32"0,-5 0 33 0,0 0 32 0,0 0 33 0,0 0 27 0,0 0 26 0,0 0 24 0,0 0 23 16,0-4 4-16,0 4-4 0,0-5-11 0,0-1-15 0,0 2-11 0,-5-1-10 0,5 1-13 15,0 4-17-15,0-6-15 0,0 3-15 0,-9-3-9 0,9 6-6 0,0-6-3 16,0 6-1-16,0-3-4 0,-5 3-4 0,5 0-7 0,0-6-6 0,0 6-11 15,0-6-9-15,0 6-11 0,0-4-8 0,0 4-7 0,0 0-5 0,0 0-9 16,0 0-7-16,0 0-6 0,0 0-9 16,0 0-8-16,0 0-6 0,0 0-10 0,0 0-7 0,0 0-7 0,0 0-7 0,0 0-6 0,0 0-7 0,0 0-6 0,0 0-5 15,0 0-6-15,0 0-5 0,0 0-5 0,0 0-4 0,0 0-4 0,0 0-1 16,0 0-4-16,0 0-1 0,0 0-4 0,0 0-2 0,0 0-1 0,0-5-3 0,0 5 5 16,5 0 6-16,-5 0 9 0,9 5 12 0,-4-5 12 0,0 0 6 0,9 4 6 15,-1 2 8-15,8-6 7 0,-9 6 8 0,15-3 8 0,-9 3 3 0,8 0 4 16,6-3 4-16,2 3 0 0,4 3-3 0,9-5-5 0,-2 2-12 15,0 3-6-15,7-3-6 0,1 3-4 0,-1 1-4 0,6-1-6 0,0 2-7 0,8-2-1 0,-8 7-1 16,8-3-1-16,-1-2 0 0,7 4 2 0,-6 0 0 0,5 3 1 0,-1-3 3 16,2 1 3-16,-1-3 1 0,2 7 2 0,4-4-1 0,2 2 3 0,-7 1 1 15,6-5 5-15,-1 7 0 0,1-2 0 0,-6-4 0 0,7 4 0 0,0-4 1 16,-8 6 0-16,0-7-3 0,2 0 0 0,-2 0 0 0,-5 7 0 0,-3-8 2 16,3 2-2-16,-8-5-2 0,-5 5 2 0,5 0-6 0,-5-6-19 0,-8 0 0 0,2 3 0 15,-3-3 0-15,4 1 0 0,-11-1 0 0,2-4 0 0,-5 5 0 0,-2-4 0 16,0-3 0-16,-6 3 0 0,0 0 0 0,-7-3 0 0,-6 3 0 0,0-2 0 15,1-4 0-15,-7 0 0 0,-2 5 0 0,2-5 0 0,0 0 0 0,-7 0 0 16,0 0 0-16,0 0 0 0,0 0 0 0,0 0 0 0,0 0 0 0,0 0-11 16,0 0-53-16,0 0-12 0,0 0-19 0,0 0-23 0,-7 0-30 0,7-5-36 0,0 1-37 15,-7 4-41-15,7-6-42 0,-5 3-61 0,5-3-63 0,-7-3-78 0,1 3-74 0,-2-4-22 32,2-1 6-32,-1 4 24 0,2-8 30 0,-3-1 41 0,2-4 47 0,-1 2 50 15,1-3 54-15,1 2 55 0,-11-6 59 0,11 5 67 0,-1-2 70 0</inkml:trace>
  <inkml:trace contextRef="#ctx0" brushRef="#br0" timeOffset="86844.14">19440 16174 37 0,'-13'-4'165'0,"-1"-1"86"0,2-2 64 0,1 4 54 0,-5-3 46 0,4 1 46 0,0 5 45 0,-3-4 38 0,10-2 41 0,-9 1 33 15,9 1 36-15,-8-1-31 0,5 1-70 0,8 4-103 0,-6 0-127 0,6 0-69 16,0 0-35-16,0 0-29 0,0 0-20 0,0 0-19 0,0 0-24 0,0 0-18 16,0 0-17-16,0 0-82 0,0 0-10 0,0 0 0 0,0 0 0 0,0 0 0 15,0 0 0-15,0 0 0 0,0 0 0 0,0 0 0 0,0 0 0 0,6 0 0 16,-6 0 0-16,8 0 0 0,-8 4 0 0,5-4 0 0,3 5 0 0,-3-1 0 0,9 7 0 15,-2-7 0-15,1 7 0 0,1-1 0 0,7-1 0 0,-3 0 0 0,1 6 0 16,-1 0 0-16,10 0 0 0,-1-2 0 0,-8 2 0 0,7 1 0 16,0 2 0-16,-7-3 0 0,7 6 0 0,-7-8 0 0,1 7 0 0,-6-4 0 0,4 2 0 15,1 2 0-15,-4-4 0 0,-9 3 0 0,7-1 0 0,0 3 0 0,-7-8 0 16,1 7 0-16,-1-4 0 0,-6 2 0 0,0-3 0 0,0 6 0 0,0-8 0 16,-6 2 0-16,-1 0 0 0,1 0 0 0,-7-2 0 0,0 2 0 0,0 0 0 0,0 0 0 15,-6 0 0-15,-8-6 0 0,7 7 0 0,-4-1 0 0,-3-2 0 0,-6-2 0 16,6 4 0-16,3 0 0 0,-10-2 0 0,8 2 0 0,-1-6 0 0,9 7-68 15,-8-2-197-15,7 2-71 0,-1-1-77 0,6-2-111 0,-4 2-121 0,10-1-40 0,-5 2-4 16,-1-3 20-16,2 2 30 0,6-1 41 0,-8-2 43 0,2 1 50 0,4-7 55 0,-3 3 65 16,-2-3 67-16,6-3 78 0,-7-3 82 0</inkml:trace>
  <inkml:trace contextRef="#ctx0" brushRef="#br0" timeOffset="90351.45">27368 7635 39 0,'0'-4'71'0,"0"4"26"0,-8-6 26 0,8 1 27 0,0 5 26 0,-8-4 26 0,8 4 25 0,0-5 21 0,-5 5 20 0,5-4-3 0,0 4-16 0,0 0-18 15,-6-6-19-15,6 6-16 0,0 0-15 0,0-5-17 0,-7 5-17 0,7-4-17 0,0 4-17 16,-6-5-15-16,6 5-10 0,0 0-9 0,0-4-7 0,0 4-1 0,-7 0-3 16,7 0 0-16,-8-6-1 0,8 6-1 0,0 0-1 0,0 0-5 0,0 0-5 0,0 0-2 15,0 0-6-15,0 0-3 0,0 0-3 0,0 0-4 0,0 0-5 0,0 0-3 16,0 0-6-16,0 0-5 0,0 0-2 0,0 0-4 0,0 0 2 0,0 0 0 16,0 0 2-16,0 0 1 0,0 0 4 0,0 0-2 0,0 0 2 0,0 0 0 15,0 0 2-15,0 0-1 0,0 0 0 0,0 0 1 0,0 0-1 0,0 0-1 16,0 0-2-16,0 0-1 0,0 0-1 0,0 0-1 0,0 0-2 0,0 0 1 0,0 0 1 15,0 0 1-15,0 0 1 0,0 0 3 0,0 0 0 0,0 0 2 0,0 0 5 16,0 0 5-16,0 0 7 0,0 0 4 0,0 0 7 0,0 0 4 0,0 0-1 0,0 0 3 16,0 0-4-16,0 0 0 0,0 0-4 0,0 0-1 0,0 0-5 0,0 0-5 15,0 0-4-15,0 0-9 0,0 0-7 0,0 0-8 0,0 0-7 0,0 0-5 16,0 0 0-16,8 6 1 0,-8-6 4 16,7 0 5-16,-7 4 4 0,6 1 2 0,-6-1 4 0,7 1 3 0,-1 1 2 0,-1-2 2 0,3 1 3 0,0 4 0 0,-3 1 1 15,1-4 2-15,6 3 0 0,-3 0 0 0,-4 1-7 0,8 4-1 0,1-2 1 16,-7-3-6-16,6 6-1 15,-7-6-2-15,7 7 0 0,-1-7-1 0,2 6 0 0,-9-2 1 0,8-1-1 0,1 2-1 16,-1 0 0-16,-5-5-1 0,5 6-2 0,-3 0-2 0,4-6-2 0,-7 1-3 0,6 1 1 0,-6 4 0 0,5-6 2 0,-5-5 1 16,7 6 2-16,-8 0-2 0,1-6 0 0,-2 8-2 0,4-8-1 15,-4 1 3-15,2 1 3 0,-1-2 1 0,-1-1 1 0,3-3 3 0,0 6 2 0,-8-6-1 0,5 5-1 16,-5-5 0-16,6 0 1 0,-6 0 1 16,0 4-2-16,0-4-2 0,0 0-7 0,0 0-10 0,0 0-11 0,0 0-11 0,0 0-11 0,0 0-21 0,0 0-22 0,0 0-11 15,0 0-7-15,0 0-11 0,0 0-14 0,0 0-27 0,0 0-33 0,0 0-30 16,0-4-29-16,-6 4-44 0,6-5-49 0,-5-1-62 0,5 6-61 0,-8-3-13 15,0-1 14-15,3-2 15 0,5 1 18 0,-6-5 25 0,-1 4 29 0,2 2 40 0,-4-6 48 16,4 0 45 0,-2 1 47-16,1 0 54 0,-2-1 62 0</inkml:trace>
  <inkml:trace contextRef="#ctx0" brushRef="#br0" timeOffset="91351.97">27718 7699 0 0,'0'-4'41'0,"6"-1"38"0,-6-2 22 0,0 4 23 0,0-3 23 0,0 1 23 0,7-5 27 0,-7 1 22 0,0 5 25 0,0-1 20 0,0-5 22 15,0 4-20-15,0 1-38 0,0 1-25 0,0-1-15 0,0 1-9 0,0-2-2 16,0-3-8-16,0 4-8 0,0 1-10 0,0 4-9 0,0-6-6 0,0 0-7 0,0 2-2 16,0 4-3-16,0-5-1 0,0 1 1 0,0 4-1 0,0-6 3 0,0 6-1 15,0-5 2-15,0 5 0 0,0 0 2 0,0-4 1 0,0 4 3 0,0 0 3 16,0 0 0-16,0 0 0 0,0 0 1 0,0 0-6 0,0 0 0 0,0 0-4 0,-7 0-6 15,7 0-3-15,0 0-6 0,0 0-6 0,0 0-11 0,-6 4-8 0,6-4-13 16,0 0-12-16,0 0-11 0,0 0-9 0,0 0-9 0,0 0-6 0,0 0-9 16,0 5-3-16,0-5-5 0,0 0-1 0,0 0-1 0,0 0-2 0,0 0-1 0,0 0 3 15,0 0 1-15,0 0 5 0,0 0 2 0,0 0 3 0,0 0 4 0,0 0 4 16,0 0 2-16,0 0 3 0,0 0 4 0,0 0 3 0,0 0 4 0,0 0 3 16,0 0 2-16,0 0 1 0,0 0-3 0,0 0-2 0,0 0-4 0,-5 0-5 15,5 0-2-15,0-5-5 0,-8 5-3 0,8-4-7 0,0 4-4 0,-8 0-5 16,8-5-3-16,-5 5-8 0,5-4-3 0,-6-2-1 0,6 6-3 0,-7-6-2 15,7 3 3-15,0 3 1 0,-5-6-3 0,5 6 1 0,0-4 2 0,0 4-1 16,-9 0 3-16,9-5-1 0,0 5 1 0,0 0 0 0,0 0 0 0,0 0 1 16,-5 0 0-16,5 0 0 0,0 0 0 0,0-6 0 0,0 6 2 0,0 0-1 15,0 0-1-15,0 0-1 0,0 0 0 0,0 0-1 0,0 0-1 0,0 0 1 16,0 0 0-16,0 0-1 0,0 0-1 0,0 0-2 0,0 0-1 0,0 0-3 0,0 0-3 16,0 0 0-16,0 0-3 0,0 0-1 0,0 0-1 0,0 0 0 0,0 0-2 15,0 0 0-15,0 0-2 0,0 0-2 0,0 0 1 0,-7 6 1 0,7-6 0 0,0 0 5 16,0 0 1-16,0 0 4 0,0 5 0 0,0-1 5 0,-6-4 0 0,6 6 0 15,0-3 4-15,-8 3 2 0,8 0-1 0,0-2 5 0,-6 1-1 0,6-1 0 16,-7 1 2-16,7 1 0 0,-5-2 0 0,5 5 0 0,-7-3 0 16,7 4 2-16,-7-5-2 0,2 4 0 0,5 1-2 0,-8-1 2 0,1 2-1 0,2 4 2 0,-4-5 1 15,4 3-1-15,0 1 1 0,-3 2 2 0,3-1 0 0,-3-1 0 0,2 6 1 16,-1-5 0-16,1 3-1 0,-7 3-1 0,5-6-1 0,3 3 2 0,-2-2-2 16,0 2 1-16,2-3-3 0,-2 6 1 0,-1-8-2 0,3 2 0 0,5 0-3 0,-6-5 0 15,6 5-1-15,-8-6 0 0,8 0 1 0,-5 3 0 0,5-3 0 0,0 0 1 16,0 1-1-16,-7-1 0 0,7-4 0 0,0 1 2 0,0 4-2 0,0-5 2 15,0-1 1-15,0 2 1 0,0-2 1 0,0-4 1 0,0 5-1 0,0-1 0 0,0-4 2 16,0 0 1-16,0 0-1 0,0 0 3 0,0 0 0 0,0 0 4 0,0 0 4 16,0 0 3-16,0 0 4 0,0 0 8 0,0 0 4 0,0 0 8 0,0 0 6 15,0 0 7-15,0 0 4 0,0 0 4 0,0 0 4 0,0 0 0 0,0 0 3 0,0 0-19 16,0 0-50-16,0 0 0 0,0 0 0 0,0 0 0 0,0-4 0 16,0 4 0-16,0-5 0 0,0 5 0 0,0-4 0 0,0-2 0 0,0 6 0 0,0-4 0 15,0 4 0-15,0-5 0 0,0 5 0 0,0 0 0 0,-9-6 0 16,9 6 0-16,0 0 0 0,0 0 0 0,0 0 0 0,0-4 0 0,0 4 0 0,0 0 0 15,0 0 0-15,0 0 0 0,0 0 0 0,0 0 0 0,0 0 0 0,0 0 0 16,0 0 0-16,0 0 0 0,0 0 0 0,0 0 0 0,0 0 0 0,0 0 0 16,0 0 0-16,0 0 0 0,0 0 0 0,0 0 0 0,0 0 0 0,0 0 0 0,0 0 0 15,0 0 0-15,0 0 0 0,0 0 0 0,0 0 0 0,0 0 0 0,0-6 0 16,0 6 0-16,0 0 0 0,0 0 0 0,0 0 0 16,0 0 0-16,0 0 0 0,0 0 0 0,0 0 0 0,0 0 0 0,0 0 0 0,0 0 0 0,0 0 0 15,0 0 0-15,0 0 0 16,0 0 0-16,0 0 0 0,0 0 0 0,0 0 0 0,0 0 0 0,0 0 0 15,0 0 0-15,0 0 0 0,0 0 0 0,0 0 0 0,0 0 0 0,0 0 0 0,0 0 0 0,0 0 0 0,0 0 0 0,0 0 0 0,0 0 0 16,0 0 0-16,0 0 0 16,0 0 0-16,0 0 0 0,0 0 0 0,0 0 0 0,0 0 0 0,0 0 0 0,0 0 0 15,0 0 0-15,0 0 0 0,0 0 0 0,0 0 0 0,0 0-10 0,0 0-9 16,0 0-1-16,0 0 3 0,0 0-2 0,0 0 2 0,0 0-1 0,0 0 2 0,0 0 1 0,0 0 2 0,0 0 2 16,0 0 0-16,0 0-2 0,0 0-1 0,0-5-7 15,0 5-2-15,0 0-4 0,0-4-2 0,0 4-2 0,0-5-1 0,0 5-2 0,0-4-6 0,0 4-3 0,0 0-8 16,-5-6-9-16,5 3-10 0,0 3-12 0,0-6-9 0,0 6-18 0,0-6-13 0,5 3-19 15,-5-3-22-15,0 0-31 0,0 2-33 0,0 4-50 16,0-5-61-16,0 5-91 0,9-6-98 16,-9 3-36-16,0-1 0 0,0-2 18 0,0 1 26 0,0 5 35 0,0-4 36 0,0-8 42 0,-9 3 43 0,4 0 50 0,-1-1 54 0,-1 1 62 15,-7-2 69-15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5-09-29T04:07:24.5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19277 2790 0 0,'-5'0'1'0,"5"0"47"0,-9-6 27 0,9 6 21 0,0 0 21 0,-5 0 18 0,5-4 20 0,0 4 19 15,0 0 20-15,-7-5 19 0,7 0 16 0,0 5 2 0,0 0-12 0,0 0-14 0,0-4-19 0,0 4-9 0,0-4-2 0,0-2-4 0,0 6-4 0,0-6-6 0,0 6-3 0,0-3-4 0,0 3-5 0,0-6 1 16,0 1 1-16,0 5 1 0,7-4-3 16,-7-2-2-16,0 6 0 0,0-5 0 0,0 5 2 0,0 0 3 0,0-4 1 0,0 4 5 0,-7-6 3 0,7 6-1 0,0 0 0 15,0-3-4-15,0 3-5 0,0 0-6 0,0 0-10 0,0 0-4 0,0 0-12 16,0 0-9-16,-6 0-9 0,6 0-13 0,0 0-11 0,0 0-14 0,0 0-10 0,0 0-10 15,0 0-13-15,0 0-9 0,0 0-13 0,-5 0-11 0,5 0-9 16,0 0-11-16,0 3-4 0,-9-3-6 0,9 6 0 0,0-2-1 0,-7 1 1 16,7 5 0-16,-5-5 2 0,5 4-2 0,-8-3 1 0,8 4 2 15,-5-1 0-15,5 0 3 0,0 3 3 0,0-9 2 0,0 9 3 0,0-8-1 0,0 5 2 0,0-4-2 16,0-1 1-16,0 2 0 0,0-1 4 0,5-1 0 0,-5 2 5 0,0 0 4 0,8-3 5 16,-8-3 4-16,5 6 7 0,-5-6 6 0,0 0 4 0,7 0 6 0,-7 0 7 15,9 0 6-15,-9 0 6 0,5 0 4 0,-5 0 5 0,6 0 3 0,-6-6 6 0,7 6 2 16,-2-3 1-16,-5-3 4 0,0 6 2 0,9-6-4 0,-9 2-1 0,0-1-1 15,0-1-6-15,5 2-2 0,-5-1-4 0,0 1-2 0,0 4-3 0,0-9-5 16,0 3-4-16,0 0-6 0,-5 3-7 0,5-3-5 0,0 0-6 0,0 2-4 16,-9-1-2-16,9 0-3 0,-5 1-3 0,5 0-3 0,-7-2-4 0,1 0-5 0,6 3-3 15,-5-3-3-15,5 1-4 0,-9 5 0 0,2-4-2 0,7 4-1 0,-5 0-1 16,-3-6-5-16,8 6-5 0,-5 0-5 0,-1 0-5 0,6 6-4 0,-8-6-3 16,3 4 2-16,5-4 0 0,-7 5 0 0,1 1 0 0,-2 3 1 15,8-3 1-15,-6 2-1 0,-1-3-5 0,7 4-5 0,-5-3-3 0,5 3-5 0,-8-3-5 16,8 4-4-16,0-5-8 15,0 4-10-15,0-5-17 0,0 2-15 0,8 3-21 0,-8-3-20 0,5 3-24 0,-5-3-19 0,7 3-12 16,-1-5-30-16,2 7-34 0,-2-2-55 0,1-3-63 0,6 4-41 0,-7-5-29 0,7-1 3 0,-8 0 18 0,11 1 29 0,-5 1 33 16,-4-6 35-1,7 0 38-15,-2 0 37 0,-6-6 37 0,2 1 48 0,5-3 50 0,-8-3 61 0,2 1 74 0</inkml:trace>
  <inkml:trace contextRef="#ctx0" brushRef="#br0" timeOffset="680.69">19350 2784 77 0,'-8'-4'143'0,"1"-1"37"0,2 0 30 0,-2 1 27 0,7-6 27 0,-7 4 26 0,2 3 26 0,-3-8 27 0,3 11 28 0,5-10 27 0,-8 5 28 0,2 5-60 0,-1-4-106 0,2-2-52 0,5 3-21 0,-9 3-7 0,4-6 1 0,5 6-5 0,-7 0-6 0,7 0-7 16,0 0-11-16,-6-4-10 0,6 4-14 0,0 0-10 0,0 0-12 0,0 0-8 0,0 0-5 15,0 0-6-15,0 0-7 0,0 0-7 0,0 0-7 0,0 0-7 0,0 0-5 16,0 0-5-16,0 0-5 0,0 0-3 0,0 0-7 0,0 0-5 0,0 0-8 16,0 0-5-16,0 0-9 0,0 0-4 0,0 0-7 0,0 0-3 0,6 0-7 15,-6 0 1-15,0 0 0 0,7 0 5 0,-7 0 1 0,5 0 6 0,4 4 5 0,-4-4 3 16,2 6 6-16,7-6 3 0,-1 3 5 0,-1 3 1 0,0-2 2 0,8 1 4 15,-1 1 2-15,2-6 0 0,-3 4-4 0,9 1-2 0,-1 1-6 0,1-3 0 0,4 3-3 16,-4 0-4-16,6-2 0 0,-1 0-1 0,0-4-1 0,2 5 0 0,-2 0-3 16,-1-1 0-16,9 8-2 0,0-9 0 0,4 3 0 0,-5-6 1 0,9 10-2 15,3-5 2-15,-7-5 3 0,16 4-1 0,-9 1 2 0,3-1-1 0,4 2-2 16,0-1 1-16,1-1 2 0,1 2 1 0,-2 0 0 0,6-3 3 0,-4 3 1 0,3-2-2 16,3 5 3-16,-6-4-1 0,3 1-5 0,3 3 0 0,-1-3-2 0,7-2 0 15,-6 7 0-15,-2-7 1 0,1 5 1 0,1 1 1 0,5 1-2 0,-5-1-1 16,-1-5-3-16,6 4-2 0,-5 4 2 0,6-2 1 0,-8-1 2 0,8 5 2 15,-6-6 1-15,-3 6-1 0,8-6 4 0,-4 7-2 0,4-3-2 0,-6-2 1 0,1 4-1 16,6-5 0-16,-7 4 1 0,1-4 0 0,-3-1 2 0,-4 0-2 0,6 3 0 16,-7-3 0-16,2-5-1 0,-1 6-1 0,-8-5-3 0,0 4 0 0,2-3 0 15,-6 0 1-15,-2-2 2 0,0 1-1 0,0-1 0 0,-6 1-1 0,0-1-2 16,0 2-2-16,-7-1 1 0,-5-5-1 0,-1 4 0 0,1 1-1 0,-7 2 0 0,-1-7-1 16,-6 3-1-16,0 3-2 0,1-6 0 0,-9 4-1 0,2-4 0 0,-1 0 1 15,-6 5 0-15,7-5-1 0,-7 6-1 0,0-6 1 0,0 0-1 0,0 0 1 0,0 0 2 16,0 0-1-16,0 4 0 0,0-4 2 0,7 0 1 0,-7 0 0 0,0 5 1 15,0-5 2-15,0 0 1 0,0 0 1 0,0 4 4 0,0-4 2 0,0 0 1 16,0 0 2-16,0 0 0 0,0 0 0 0,0 0 2 0,0 0 1 0,0 0 1 16,0 0 1-16,0 0 1 0,0 0 1 0,0 0-1 0,0 0-2 0,0 0-1 0,0 0-10 15,0 0-8-15,0 0-12 0,0 0-10 0,0 0-14 0,0 0-17 0,0 0-18 16,0 0-23-16,0 0-31 0,-7 0-35 0,7 0-34 16,0-4-38-16,0 4-33 0,-7-5-32 0,7 5-51 0,0-4-56 0,-6-2-68 0,6 1-66 0,0-5-16 0,0 7 8 15,0-9 25-15,0 8 36 0,0-7 41 0,0 2 46 0,0-4 49 0,6 1 47 16,-6-2 46-16,0 0 49 0,0 0 60 0,7-7 64 0</inkml:trace>
  <inkml:trace contextRef="#ctx0" brushRef="#br0" timeOffset="1042.08">23466 2976 0 0,'-8'0'20'0,"3"0"135"0,5 0 70 0,0-4 49 0,-8-1 35 0,2-5 31 0,6 4 29 0,-5-3 28 15,5 3 31-15,0-3 30 0,-7 5 31 0,7-1 35 0,0 5 32 0,0 0-93 0,0-6-164 0,0 6-73 0,0 0-32 0,0 0-12 0,0 0-5 0,0 0-5 0,0 0-6 0,0 0-12 0,0 0-13 0,0 0-18 0,0 0-14 0,0 0-20 0,0 0-19 0,0 0-21 16,0 0-18-16,0 0-18 0,0 0-16 0,0 0-10 0,0 0-8 0,0 0-5 16,7 6 0-16,-7-6 1 0,0 5 1 0,5-1 0 0,1 0 5 0,-6 7 3 15,8-2 5-15,5 0 2 0,-8 3 5 0,9 1 5 0,-1 2 6 0,-1 0 3 0,7 4 3 16,-4 1 1-16,4-1 0 0,0 6 0 0,8-5-2 0,-7 4-2 0,4 1-1 16,-3-1-2-16,5 0-4 0,-7-4 1 0,7 4 0 0,0-3 0 0,-7-3-2 0,1 1-1 15,0 2 1-15,0-6 0 16,-1-6-1-16,-7 6-1 0,2-6 0 0,-1 1 0 0,-8-5 2 0,4 5 4 0,-2-6 7 0,-2-4 7 15,-5 5 11-15,0-5 5 0,0 0 5 0,0 5 7 0,-5-5 8 0,5 0 6 0,-7 4 7 0,-2 2 3 16,4-6 2-16,-8 6 1 0,8-3 1 0,-11 3-7 0,-2-2-5 0,4 2-13 16,-4-1-9-16,-3-1-5 0,-3 1-7 0,3-1-12 0,3 2-15 0,-9-1-20 15,1 5-25-15,8-7-25 0,-11 3-22 0,5 0-33 0,-3 3-32 0,1-5-40 16,0 7-36-16,-1-7-46 0,2 5-50 0,-2 3-115 0,3-3-134 0,-3 0-55 0,-1 1-10 16,10-1 17-16,-8 2 31 0,-1-1 36 0,8 4 43 0,-1-4 48 0,-4-1 51 0,8 0 55 15,-2 3 56-15,-1-3 62 0,0-5 67 0</inkml:trace>
  <inkml:trace contextRef="#ctx0" brushRef="#br0" timeOffset="1882.28">18658 1916 68 0,'0'-5'143'0,"8"1"42"0,-8-2 32 0,0 6 29 0,0 0 29 0,0-9 28 0,0 3 32 0,-8 1 31 0,8 1 33 15,0-2 33-15,0 1 33 0,0 1-50 0,-5-2-99 0,5 3-53 0,0-3-34 0,0 6-12 0,0-4-5 0,0 4-7 0,0 0-10 0,0 0-14 0,0 0-16 0,0 0-19 0,0 0-20 16,0 0-22-16,0 0-19 0,0 0-20 0,0 0-18 0,0 0-17 0,0 0-19 16,0 0-17-16,0 0-16 0,0 0-5 0,0 0-5 0,0 4 1 0,0 2 2 15,0-3 1-15,0 7 4 0,5-5 4 0,-5 10 1 0,0-6 4 0,0 7 5 0,8-2 5 16,-8 5 7-16,0 2 8 0,5-2 10 0,-5 2-1 0,0 1 2 0,0-2-5 16,7 5-3-16,-7-1-2 0,0 1-3 0,7-1-1 0,-7 1 1 0,0 4 2 0,5-4 0 15,-5-1-1-15,7 1 2 0,1-1 0 0,-8-6 0 0,6 7-5 0,1-5-9 16,-1 0-11-16,-6-6-18 0,5 5-17 0,2-4-15 0,2 0-16 0,-4-5-20 15,1-1-14-15,-6 6-22 0,7-4-18 0,-7-7-19 0,5 5-20 0,-5-3-19 0,9-2-15 16,-9 1-10-16,0 1-3 0,0-6-3 0,7 0-11 0,-7 0-16 0,0 0-20 16,0 0-22-16,0 0-19 0,0-6-15 0,-7 1 5 0,7-5 20 0,-9 1 23 15,9 5 27-15,-5-11 28 0,-2 4 27 0,1-2 29 0,1-2 27 0,-11-1 33 0,11-4 34 16</inkml:trace>
  <inkml:trace contextRef="#ctx0" brushRef="#br0" timeOffset="2135.05">18678 2297 11 0,'-12'-24'79'0,"4"3"45"16,3-2 36-16,-3-3 32 0,2 2 30 0,1-1 26 0,-3 7 24 0,1-6 23 15,7 3 24-15,-6 2 23 0,6 4 24 0,-8-4-22 0,8 4-49 0,-5 0-44 16,5 6-39-16,0-6-21 0,0 0-17 0,0 6-7 0,0-1-11 0,0 1-2 0,0-3-2 15,0 3-3-15,5 5-2 0,-5-5-6 0,0 3-10 0,8 0-9 0,-8 3-11 16,0-3-7-16,6 1-5 0,1 1-7 0,1-2-6 0,-3 1-5 0,1 1-5 16,2-2-6-16,-3 3-8 0,8-7-4 0,1 5-11 0,-2-1 1 0,2 6 0 0,4-4-1 15,-2-2-2-15,2 6-2 0,3-5-2 0,-5 5-4 0,5 0-3 0,-2 0-6 16,1 0-5-16,-1 5-4 0,2-5-5 0,-3 6 0 0,3 4-4 0,-10-5-4 16,10 5-5-16,-8-1-3 0,-7 0-2 0,9 6 0 0,-10 0 3 0,-5 0 2 15,6-2 0-15,-6 2 2 0,0 1 1 0,-6 2-1 0,6-3 2 0,-12 6 3 16,4-8 1-16,-3 7-2 0,-2-4 0 0,-3 2-8 0,5-3-9 0,-10 6-10 0,3-8-8 15,-3 2-13-15,2 0-14 0,-1 0-10 0,1-2-7 0,-2-2-9 0,5 5-10 16,-5-2-14-16,3-6-14 0,2 3-17 0,-2-2-15 0,4 1-7 0,2 1-8 16,-2-7-7-16,1 5-7 0,0-3-13 0,2-2-12 0,3 1-37 0,1 1-46 0,1-3-60 15,-2 4-63-15,3-2-16 0,5-5 5 0,0 0 21 0,0 0 25 0,0 0 27 16,0 0 29-16,0 0 29 0,0 0 32 0,0 0 37 0,0-12 39 16,0 9 49-16,0-8 61 0</inkml:trace>
  <inkml:trace contextRef="#ctx0" brushRef="#br0" timeOffset="2430.34">19160 2008 0 0,'0'-3'6'0,"6"-3"114"0,-6 0 65 0,8 2 47 0,-8-7 34 0,0 7 40 16,0-5 41-16,0 0 39 0,0 3 37 0,0-3 34 0,-8 3 32 0,8-4 32 16,0 5 32-16,0 1-78 0,0-5-137 0,-6 3-69 0,6-3-27 0,0 3-14 15,0 1-9-15,0 1-16 0,0-2-22 0,0 1-19 0,0 1-17 0,0 4-17 16,-7 0-14-16,7 0-16 0,0 0-16 0,0 0-18 0,0-6-13 0,0 6-17 0,0 0-15 15,0 0-12-15,0 0-7 0,0 0-6 0,0 6-7 0,0-2-3 0,0 7-2 16,0-2-2-16,0 0 0 16,0 7 0-16,7-2 3 0,-7 2 2 0,0 3 5 0,0 5 5 0,0-3 7 0,0-3-2 0,0 6-5 0,6 1-14 0,-6-1-15 0,0 1-20 15,8-7-19-15,-8 9-20 0,6-5-21 0,-6-2-26 0,0 5-27 0,7-6-26 16,-7 2-30-16,5-3-25 0,-5-3-26 0,8 6-44 0,-8-12-47 0,6 4-62 16,-6-2-64-16,0-1-14 0,5 0 13 0,-5 1 23 0,0-8 29 0,0-3 39 0,0 4 37 15,0-4 41-15,0 0 41 0,0 0 40 0,0 0 42 0,0 0 54 0,0 0 61 0</inkml:trace>
  <inkml:trace contextRef="#ctx0" brushRef="#br0" timeOffset="2751.7">19401 2112 103 0,'7'-10'190'0,"-2"-1"58"0,4 1 44 0,-9-3 37 0,5 2 32 16,-5 1 36-16,7 1 36 0,-7-2 34 0,0 2 35 0,6 5 34 0,-6-5 35 0,0 3-65 16,0 0-118-16,0 2-83 0,5-1-58 0,-5 5-30 0,0-6-15 0,0 6-12 15,0 0-12-15,0 0-14 0,0 0-20 0,0 0-19 0,-5 0-19 16,5 0-20-16,0 0-19 0,0 0-15 0,-6 0-15 0,-1 0-11 0,7 6-12 0,-5-6-7 15,-4 5-7-15,4-1-5 0,-2 2-1 0,-4 0-2 0,-5-3 0 0,11 3 1 16,-9 3-1-16,1 0 2 0,1 1 2 0,-7 1-1 0,6-1-1 0,-1-1-2 0,2 0-6 16,-2 1-4-16,1 4-6 15,-1-2-5-15,2-3-5 0,4 1-3 0,-3-1-2 0,3 6-2 0,-4-5-1 0,6-1-2 0,-2-4-2 0,2 5 0 0,6-1-3 16,-7-4 3-16,7 2-2 16,-5 2 5-16,5-4 5 0,0-1 6 0,0 0 2 0,0-4 0 0,0 6 2 0,0-1 1 0,5-1 1 0,-5-4 1 0,7 5 5 0,-7 1 4 15,6-6 4-15,-6 4 7 0,8-4 1 0,-2 6 7 0,1-6 1 0,-2 5 5 16,9-5 3-16,-9 4 2 0,8-4 1 0,3 5 1 0,-11-1 0 0,8-4 0 15,1 6-2-15,-2-6-9 0,2 4-9 0,4-4-16 0,-4 5-16 0,-2 1-21 16,1-3-21-16,1 4-37 0,-1-2-35 0,0-1-48 0,-7 1-55 0,6 5-88 0,-3-7-104 31,-4 8-56-31,2-7-32 0,-1 8-2 0,-1-8 14 0,3 1 27 0,-8 1 32 16,0-3 38-16,0-3 39 0,0 0 49 0,0 0 52 0,0 0 57 0,0 0 64 0,0 0 77 16,0 0 84-16</inkml:trace>
  <inkml:trace contextRef="#ctx0" brushRef="#br0" timeOffset="3019.35">19701 2032 0 0,'5'-5'24'0,"-5"1"140"0,0-5 77 0,8 0 58 0,-8-3 52 0,0 3 47 16,-8-1 47-16,8 5 41 0,0-4 42 0,0 5 36 0,0-2 30 0,0 0 29 16,0 6 30-16,0 0-107 0,0 0-184 0,0-3-93 0,0 3-48 0,0 0-34 0,0 0-30 15,0 0-31-15,0 0-30 0,0 0-30 0,0 0-25 0,0 0-22 0,0 0-18 16,0 0-14-16,-5 3-6 0,5 3-5 0,0 0-3 0,0-2-2 0,0 5 1 15,0 0 4-15,0 2 3 0,0 5 6 0,0-3 4 0,5 1 8 0,-5 7 6 0,0-2 8 16,0 0 5-16,0 7-8 0,0-4-16 0,0 5-20 0,0 1-24 0,8-4-23 16,-8 6-25-16,7-5-26 0,-7-1-30 0,6 6-30 0,2-8-30 0,-3-1-34 15,-5 3-30-15,5-5-48 0,3-4-56 0,-2 6-60 0,1-8-62 0,-1-2-15 16,-6 4 9-16,7-5 21 0,-1-7 33 0,-6 7 35 0,0-5 42 0,0-5 42 0,0 0 43 16,0 0 45-16,0 0 43 0,0 0 54 0,0 0 58 0</inkml:trace>
  <inkml:trace contextRef="#ctx0" brushRef="#br0" timeOffset="3208.77">19590 2322 0 0,'-13'-7'12'0,"0"7"124"0,0-3 72 16,7-3 48-16,-7 1 34 0,5 1 37 0,3 4 37 0,-2-6 35 15,7-3 32-15,0 5 28 0,-7-1 24 0,7-1 24 0,0 6 25 0,0 0-87 0,0 0-152 0,0-4-75 16,0 4-37-16,0 0-17 0,0 0-11 0,0 0-16 0,0 0-22 0,0 0-20 16,7-6-15-16,-7 6-10 0,7 0-5 0,-7-5-6 0,5 5-9 0,8-4-13 15,-5 4-15-15,3-5-7 0,4-1-10 0,-2 2-12 0,7 4-15 0,-2-4-24 16,3-1-27-16,-3 5-42 0,3-6-44 0,-2 6-71 0,1-3-82 0,-1 3-94 15,0 0-94-15,-6 0-36 0,8 0-9 0,-8 0 9 0,6 0 13 0,-7 0 29 0,-4 0 34 16,4-7 44-16,-5 2 49 0,-2-4 56 0,2 3 61 0,-7-7 70 0,9 4 74 16</inkml:trace>
  <inkml:trace contextRef="#ctx0" brushRef="#br0" timeOffset="3556.23">20019 2102 85 0,'0'-11'156'0,"8"7"45"0,-8-7 37 0,5 7 39 0,-5-5 35 0,0 3 38 15,8 2 38-15,-8-2 39 0,0-3 37 0,0 3 36 0,0 1 37 0,0 1-54 16,0-5-109-16,0 3-53 0,0 3-29 0,0-3-15 0,0 0-7 0,0 6-14 15,0-4-16-15,0-1-21 0,0 5-24 0,0 0-24 0,0 0-23 0,0 0-24 16,0-6-24-16,0 6-21 0,0 0-22 0,0 0-20 0,0 0-22 0,0 0-18 16,0 0-19-16,0 0-9 0,0 0-7 0,0 0-1 0,0 11 0 0,0-7 3 0,0 8 3 15,0-9 4-15,6 7 3 0,-6-1 6 0,0 6 6 0,0 0-1 0,0 0-4 0,0 0-13 16,0 3-17-16,5-2-31 0,-5 2-41 0,0 3-46 0,7-2-50 16,-7 5-79-16,9-3-90 0,-9 3-87 0,5 1-85 0,-5-7-30 0,7 6-6 0,-7-3 19 15,6 3 24-15,-6-4 40 0,0-6 45 0,-6 5 53 0,6-4 55 0,-7 0 59 16,7-5 60-16,-5-1 75 0,-4 2 76 0</inkml:trace>
  <inkml:trace contextRef="#ctx0" brushRef="#br0" timeOffset="4409.08">19263 4177 0 0,'0'4'3'0,"-5"2"62"0,5-6 48 0,0 6 41 0,0-6 38 0,0 0 34 15,-7 0 31-15,7 0 28 0,0 0 26 0,0 0 27 0,0 0 28 0,0 0 4 0,0 0-5 0,-6-6-20 0,6 6-26 0,0-6-29 0,0 6-30 0,-5-4-23 0,5 4-16 0,0-5-11 0,0 5-5 0,0 0-4 0,-9-6-2 0,9 6-1 0,0 0-3 16,0 0-7-16,0-3-5 0,0 3-10 0,0 0-8 16,0 0-11-16,0 0-11 0,0-4-10 0,0 4-11 0,0 0-13 0,0 0-13 0,0 0-12 0,0 0-15 0,0 0-14 15,0 0-16-15,0 0-13 0,0 0-16 0,0 0-12 0,0 0-13 0,0 0-10 16,0 0-10-16,-7 0-7 0,7 0-9 0,0 4-4 0,0-4-2 0,-5 3 4 15,5 3 7-15,0-1 7 0,0-1 4 0,-8 2 5 0,8 3 8 0,0-3 4 0,0 3 2 16,0 1 6-16,0-1 4 0,0 2 4 0,0-1 9 0,8-5 3 0,-8 5 2 16,0-6-4-16,5 5-6 0,-5-4-3 0,7 1 0 0,-7-2-2 15,9 1 2-15,-4 1 4 0,-5-6 6 0,6 4 4 0,1-4 5 0,-2 0 5 0,4-4 0 0,-9 4 3 16,5-6 3-16,2 1 3 0,-1 1 2 0,2-2 3 0,-3-3 3 0,3 4 4 16,-8-5 2-16,5 6 1 15,-5-7-3-15,7 7 0 0,-7-7-3 0,0 2-3 0,0-1 0 0,0 7-1 0,0-9-2 0,0 3-2 0,0-1-4 0,-7-1-5 0,7 4-5 16,-5-8-2-16,5 3-6 0,-8 3-2 0,3-6-3 0,5 6-3 31,-8 0-5-31,2-1-4 0,-1-1-6 0,7 2-7 0,-5 5-8 0,-4-2-7 0,9 2-7 16,-5 4-16-16,5-5-15 0,0 5-26 0,0 0-29 0,0 0-20 0,-7 0-22 15,7 0-19-15,-6 5-18 0,6-1-21 0,0 2-20 0,-5 3-19 0,5 0-17 0,-9 1-34 16,9 1-41-16,-7 2-52 0,7 2-53 0,-5 6-22 0,5-6-2 0,0 3 13 16,-8-2 25-16,8 2 31 0,-5-3 33 0,5 4 37 0,0-4 39 0,-6 0 39 15,6 0 38-15,0 0 52 0,0-5 54 0</inkml:trace>
  <inkml:trace contextRef="#ctx0" brushRef="#br0" timeOffset="4883.02">19245 4305 0 0,'-5'-6'15'0,"5"-3"129"0,0 3 70 16,-9 1 48-16,9 1 39 0,0-5 34 0,0 3 34 0,-7 2 33 0,14-1 30 16,-7-1 29-16,0 2 28 0,0-2 24 0,0 1 23 0,0 5-94 0,0-4-165 15,0-1-80-15,0 5-40 0,0-4-23 0,9 4-16 0,-9 0-16 0,0-6-16 16,0 6-16-16,5-3-16 0,-5 3-13 0,6 0-13 0,1 0-7 0,-2 0-7 0,4 0-5 15,3 3-5-15,2-3-2 0,-1 6-2 0,-1-2 1 0,0 1 2 0,8-1 2 16,-1 7 2-16,8-7 0 0,-6 7-1 0,2-1 2 0,5-1 2 0,4 0-1 16,-5 6 0-16,5-5-2 0,8 5-2 0,-9 0 0 0,9 0 1 0,-1 0-2 0,0 3-1 15,6-3 1-15,2 5 0 0,4-6 1 0,9 5 0 0,-2-4 2 0,0 4 3 16,8 1 1-16,5 1-1 0,1-8-1 0,-2 7 3 0,17-4-1 0,-11-3 2 16,11 2 6-16,-3-6 5 0,6 7 2 0,2-2 4 0,6-4-1 0,-1-1 3 0,0 3 3 15,1-3 2-15,1 0 2 0,-3-3 3 0,3 3 1 0,4 0 2 0,-5 0 3 16,2-2-2-16,-11 2-2 0,9 0-7 0,-8 1 0 0,2 0 0 0,-1-6 1 15,-6 8 0-15,-1-3 0 0,3 1-2 0,-11-1 0 0,-2 6-2 0,2-6-3 16,-5 3 0-16,-4 1 0 0,-2-4 6 0,1 6 4 0,-8 0 6 0,0-5 2 16,-8 4-2-16,5 2-4 0,-11-2-2 0,2 0-2 0,-2-3-6 0,-4 4-3 0,-8 0-3 15,2-2-2-15,-8 2-3 0,1-6-5 0,-9 3-7 0,3-3-7 0,-8 0-6 16,-2 0-4-16,2 1-2 0,-6-4-2 0,2 3 1 0,-4-3-3 0,-5-6 2 16,5 4 2-16,-5-4 2 0,0 5 1 0,0-5-1 0,0 0 2 0,0 0 1 0,0 0 2 15,0 0 3-15,0 0 2 0,0 0 3 0,0 0 2 0,0 0-1 0,0 0 1 16,0 0 0-16,0 0-6 0,0 0-4 0,0 0-7 0,0 0-7 0,0 0-8 15,0 0-7-15,0 0-11 0,0 0-11 0,0 0-11 0,0 0-14 0,0-5-17 16,0 5-22-16,0 0-32 0,8 0-39 0,-8 0-38 0,0-4-35 0,0 4-55 16,0-6-66-16,0 6-79 0,0-4-88 0,0-1-28 0,0-5 3 0,0-1 18 0,0 2 26 0,-8-1 37 15,8 1 36-15,-5-6 52 0,0 0 54 0,-4 2 55 0,2-8 55 0,2 1 65 16,-3 1 71-16</inkml:trace>
  <inkml:trace contextRef="#ctx0" brushRef="#br0" timeOffset="5135.1">23524 4695 0 0,'-6'-4'33'0,"6"4"147"0,-8-5 81 0,3-1 60 0,-2 3 47 0,-1 3 38 0,8-7 31 0,-5 2 26 0,5 1 27 0,0 4 20 16,0 0 20-16,0 0 21 0,0 0 20 0,0 0-120 0,0 0-196 0,0 0-99 0,0 0-49 0,0 0-29 0,0 0-21 0,0 0-5 0,0 0 4 0,0 0 7 0,5 0 8 0,-5 0 5 0,8 4 3 15,-1-4 2-15,-2 12 0 0,9-9-4 0,-9 3-4 0,10 3-5 0,-3 0-1 16,0 1 0-16,2 4 1 0,6-2-6 16,-6 1-13-16,-1 2-11 0,6 0-13 0,2 0-7 0,-11 4-4 0,11 2-5 0,-2-3-5 0,-6 1-3 0,7 2 2 0,-1-2-2 15,-6 5-1-15,6-4 0 0,-4-1 0 0,-3 2-1 0,0-6 1 0,-4 3-2 16,-2-2 4-16,1-7-1 0,-1 6 3 0,-6-6 3 0,0 0 7 0,0-3 3 15,-6-2 6-15,-1 7 0 0,1-7 3 0,-7 2 1 0,0-2 1 0,-8 5-2 0,8-4-2 16,-6 1-11-16,-7-2-14 0,7 1-21 0,-7 1-24 0,-5-2-33 0,2 2-36 16,-2-1-43-16,-1-1-45 0,-1-4-55 0,-1 4-60 0,-5 1-111 0,2 1-133 15,3-6-51-15,-5 3-13 0,-6 3 14 0,5-6 26 0,-7 0 36 0,10 0 41 16,-10 0 47-16,2 0 51 0,0-6 56 0,0 3 58 0,-8-8 65 0,1 7 71 16</inkml:trace>
  <inkml:trace contextRef="#ctx0" brushRef="#br0" timeOffset="5909.06">18139 3551 0 0,'5'0'21'0,"1"0"139"0,-6 0 81 0,8 0 54 0,-8-4 41 0,0 4 37 0,0 0 35 0,0-5 37 0,0 1 37 0,0-2 36 0,0 1 32 0,0 5 29 0,0-4 25 0,0 4-104 0,0 0-181 0,0 0-98 0,0 0-54 0,0 0-30 0,0 0-13 16,0 0-21-16,0 0-20 0,0 0-29 0,0 0-29 0,0 0-20 0,0 0-18 0,0 4-7 16,0 1-1-16,0 1 2 0,0 3 3 0,0 1 1 0,0 5 4 0,0 0 1 15,0-2 4 1,0 8 7-16,0-3 9 0,0 6 7 0,0-3 13 0,5 7 3 0,-5-3 3 0,0 4-2 0,0 2-8 0,8-3-5 0,-8 2-7 0,0 4-4 0,7-5-2 15,-7 0-5-15,5 1-1 0,-5-6-6 0,0 0-4 0,7 1-4 0,-7-6-4 16,5 2-6-16,-5-7-1 0,7 0-6 0,-7-3-3 0,8 4-3 0,-8-11-3 0,0 7 1 16,5-7-1-16,-5-1 9 0,0 3 5 0,0-6 8 0,0 5 13 15,0-5 10-15,0 0 13 0,0 0 8 0,0 0 12 0,0 0 9 0,0 0 8 0,0 0 5 16,0 0 4-16,0-5 2 0,0-1 2 16,0-1-1-16,-5 1-1 0,5-3-5 0,-8-3-7 0,8 3-8 0,-7-6-5 0,7 2-7 0,-5-8-7 0,-2 7-7 0,7-11-6 15,-5 6-2-15,-2-5 0 0,7-1 0 0,-8-4-1 0,3-1 0 0,5 2-6 16,0-6 0-16,-8-2-4 0,8 8 0 0,0-6-3 0,0 4 0 0,0-4 0 15,0 4-1-15,0 6-1 0,0-6 1 0,8 11-3 0,-8-5-3 0,0 5-5 16,0 4-1-16,5-6 2 0,-5 12-3 0,8-6 0 0,-1 6-2 0,-7 0-2 0,5-1 0 16,2 4-4-16,-2-3 1 0,2 3-2 0,1 2-2 15,-3-1-1-15,3 5 0 0,-2-5-1 0,7 5 0 0,-5-4 0 0,3 4-1 0,1 0 3 0,4 4 0 32,-5 1 0-32,-4-5 0 0,7 5-1 0,-2 5 1 0,-6-4 0 0,8-3-3 15,-7 7 1-15,7 1 0 0,-9-2 6 0,-5 1 5 0,5-1 6 0,3 6 2 16,-8-5 5-16,0 4 0 0,5-4 2 0,-10 5 1 0,5 0 5 0,0 0 5 0,-8-2 5 0,3 2 5 15,0 0 6-15,-4 0-1 0,4 0-1 0,-2 0-7 0,-7-6-8 0,8 5-10 16,-6 6-13-16,-2-10-10 0,1 4-12 0,1-4-14 0,3 4-15 0,-3-3-17 16,1-2-19-16,3 2-22 0,-5-2-26 0,7 0-20 0,-7-2-23 0,5 2-16 15,1-4-16-15,2 5-19 0,-2-7-20 0,7 3-38 0,-5-2-41 0,-2 1-53 16,7 1-53-16,-8-6-10 0,8 0 10 0,0 3 26 0,0-3 30 0,0 0 34 0,0 0 34 16,8 7 34-16,-1-7 34 0,-7-7 39 0,5 4 42 0,2-8 53 0,-2 1 63 15</inkml:trace>
  <inkml:trace contextRef="#ctx0" brushRef="#br0" timeOffset="6129.92">18600 3538 0 0,'13'-6'27'0,"-7"1"145"0,1 1 84 0,1-1 59 0,-3 5 45 0,-5-4 43 0,6-2 42 0,-6 0 40 0,0 6 39 0,0-3 35 0,0-3 28 0,0 6 30 0,-6-4 25 0,6 4-111 0,0 0-189 0,0 0-99 0,0 0-55 16,0 0-29-16,0 0-17 0,0 0-19 0,0 0-23 0,0 0-24 0,0 4-25 15,0-4-18-15,0 0-21 0,-5 6-5 0,5-6-7 0,0 3-2 0,0 3 1 0,-8 4-1 16,8-1-5-16,0 2 2 0,-7-2 0 0,7 7 1 0,-6 2 4 0,6-3 5 15,0 4 3-15,-8 1 2 0,8-1-4 0,0 2-13 0,-5 2-21 0,5-3-25 16,0-1-30-16,0 1-25 0,0 0-28 0,0 0-36 0,0-2-37 0,5-2-41 16,-5 2-39-16,8 3-66 0,-8-6-74 0,0-2-65 0,6 2-59 0,1 1-6 0,-7-2 12 15,8-1 32-15,-3-2 35 0,-5-1 39 0,6-4 43 0,-6-3 46 0,8-3 51 0,-8 0 51 16,5 0 53-16,3-3 62 0,-3-9 74 0</inkml:trace>
  <inkml:trace contextRef="#ctx0" brushRef="#br0" timeOffset="6434.62">18918 3660 0 0,'9'-15'26'0,"-4"5"143"0,-5-4 78 0,7 4 60 0,-7-5 47 0,0 6 48 16,0-2 46-16,0 2 42 0,0-1 40 0,0 0 35 0,-7 5 33 0,7 1 31 0,0 4 30 16,0 0-104-16,0 0-183 0,0 0-89 0,0 0-46 0,0 0-32 0,0 0-24 15,0-6-29-15,0 6-31 0,-5 0-28 0,5 6-27 0,-9-6-18 0,4 0-19 16,-2 4-14-16,1 1-12 0,1-5-12 0,-11 4-15 0,11 8-8 0,-9-8-4 16,2 1-2-16,-1 4-1 0,-6 1 5 0,3-1 4 0,5 2 4 0,-10-1 0 0,9-1-1 15,1 6 1-15,-5-6-7 0,5 0-7 0,-2 3-3 0,-2-3-1 0,3 1-2 16,5-1 0-16,-6-3-3 0,8 3 0 0,-3-3 0 0,2-2-2 0,1 1 3 15,5-1 5-15,-8-4 6 0,8 5 5 0,-7-5 7 0,7 0 8 0,0 0 1 16,0 0 1-16,0 0-1 0,0 0 1 0,0 0-4 0,0 0-1 0,0 0-2 0,0 0-4 16,0 0-4-16,0 0-4 0,7 0 0 0,-7 0 2 0,0 6 5 0,8-6 3 15,-3 0 4-15,-5 4 1 0,6-4 8 0,2 0 3 0,-3 5 5 0,3-1 7 0,4 1 3 16,-5 2 3-16,5-3-7 0,2 1-8 0,-1 4-17 0,-1-3-18 0,2 3-22 16,-1-5-25-16,1 8-28 0,-2-9-34 0,-1 8-46 0,5-1-50 0,-4-1-90 15,0 0-102-15,3 0-54 0,-3 3-27 0,0-3 1 0,4 1 22 0,-11-6 26 16,1 6 34-16,6-6 35 0,-3 3 38 0,-4-7 46 0,2 0 45 0,-7 0 56 0,6-7 58 15,-1 3 78-15,-5-1 78 0</inkml:trace>
  <inkml:trace contextRef="#ctx0" brushRef="#br0" timeOffset="6917.56">19114 3591 45 0,'0'-4'109'0,"7"-2"29"0,1 6 16 0,-3-5 12 16,-5 1 8-16,6-1 9 0,-6 1 11 0,8 4 6 0,-8-6 9 0,0 6 8 15,5-6 9-15,-5 6-49 0,0 0-83 0,0-4-36 0,0 4-17 0,0 0 1 16,0 0 6-16,7 0 9 0,-7 0 10 0,0 0 6 0,0 0 6 0,0 0 6 16,0 0 5-16,0 0 4 0,0 0 5 0,0 0 1 0,0 0-1 0,0 0 3 15,0 0 0-15,0 0 8 0,0 0 9 0,0 0 5 0,0 0 8 0,0 0 3 0,0 0 4 16,0 0 2-16,0 0 1 0,0 0 2 0,0 0-1 0,0 0 2 0,0 0-1 15,0 0-1-15,0 0-2 0,0 0-2 0,0-5-2 0,0 5-5 0,0 0-1 0,0 0-5 16,0 0 1-16,0-4-4 0,0 4 0 0,0 0-3 0,0 0-4 16,0 0-5-16,0 0-5 0,0 0-10 0,0 0-8 0,0 0-10 0,0 0-11 0,0 0-7 15,0 0-12-15,0 0-8 0,0 0-5 0,0 0-7 0,0 0-7 0,0 0-3 16,0 0-5-16,0 0-4 0,0 0-3 0,0 0-3 0,0 0-5 0,0 0-3 16,0 0-1-16,0 0-3 0,0 0-1 0,0 0-2 0,0 0-2 0,0 0 2 0,0 0-4 15,0 0 1-15,0 0 1 0,0 0-1 0,0 0 3 0,0 0 0 0,0 0-1 16,0 0 3-16,0 0 2 0,0 0 2 0,0 0 0 0,0 0 1 0,0 0 2 15,0 0 0-15,0 0 1 0,0 0-1 0,0 0 2 0,0 0-1 0,0 0-2 0,0 0-5 16,0 0-5-16,0 0-6 0,0 0-9 0,0 0-10 16,0 0-12-16,0 0-14 0,0 0-17 0,0 0-14 0,0 0-18 0,0 0-20 0,0 0-18 0,0 0-24 15,0 0-22-15,0 0-24 0,0 0-20 0,0 0-32 0,0 0-36 0,0 0-46 0,0 0-47 16,0 0-39-16,0 0-32 0,0 0 1 0,0 0 18 0,0 0 28 0,0 0 30 16,0 0 39-16,0 0 38 0,0 0 38 0,0 0 41 0,0 0 47 0,0 0 49 0,0 0 54 15,-7 0 71-15</inkml:trace>
  <inkml:trace contextRef="#ctx0" brushRef="#br0" timeOffset="7138.07">19140 3551 0 0,'0'0'1'0,"0"0"105"0,8 0 71 16,-8 0 49-16,0-4 46 0,0-1 44 15,0 1 43-15,0 4 46 0,0-11 45 0,0 7 39 0,0-1 42 0,0 1 35 0,0-2 33 0,0 0-68 0,0 3-129 16,0 3-69-16,0-6-38 0,0 6-30 0,0-4-22 0,0 4-30 0,0 0-31 0,0 0-28 16,0 0-29-16,0 0-27 0,0 0-26 0,0 0-21 0,0 0-22 0,0 0-19 15,0 0-21-15,0 0-12 16,0 0-9-16,-8 4 4 0,8 2 9 0,0-3 7 0,0 9 3 0,0-3 2 0,0 0 6 0,0 6 2 0,0 1 2 0,-6-3 6 15,6 7 5-15,0-1 10 0,0 1 6 0,0-1-3 0,-5 2-9 0,5-2-32 16,0-1-37-16,0 7-30 0,0-5-24 0,0 0-24 0,0 0-25 0,0-2-30 16,5 3-28-16,-5-2-38 0,6-1-40 0,-6 3-62 0,0-7-73 0,8 0-64 0,-3 2-61 15,-5-7 0-15,7 6 22 0,-7-6 28 0,6-3 32 0,-6 3 36 0,0-3 38 16,0-6 44-16,0 0 45 0,0 0 49 0,0 0 53 0,0-6 62 0,0-3 70 16</inkml:trace>
  <inkml:trace contextRef="#ctx0" brushRef="#br0" timeOffset="7335.7">19082 3840 0 0,'0'-4'19'0,"-6"-1"134"0,6-1 72 0,-7 3 52 0,7-4 41 0,-6 2 39 0,6-4 36 0,-7 9 34 16,7-4 33-16,0-2 31 0,0 6 28 0,0-5 30 0,0 5 28 0,0 0-98 15,0-4-171-15,0 4-83 0,0 0-41 0,0-5-25 0,0 1-17 0,7 4-19 16,-7-7-16-16,0 2-19 0,6 1-16 0,1 4-12 0,-7-5-14 0,6 1-16 16,7-2-17-16,-8 1-20 0,9 1-26 0,-7-1-32 0,6 5-35 0,1-4-44 15,-2-2-51-15,8 6-75 0,-8-6-87 0,2 3-84 0,4 3-82 0,-2-6-26 0,2 6-5 16,-4-5 11-16,4 1 21 0,-5-2 31 0,0-3 37 0,6 0 45 0,-4 2 53 0,-10-7 56 15,14 4 64-15,-3-3 73 0,-5 2 77 0</inkml:trace>
  <inkml:trace contextRef="#ctx0" brushRef="#br0" timeOffset="7753.48">19779 3527 110 0,'0'5'221'0,"0"-5"76"0,0 0 56 16,0 0 42-1,0 0 32-15,0 0 29 0,0 0 31 0,0-5 27 0,-7 5 31 0,7-4 29 0,0 4 29 0,0 0-66 0,0 0-121 0,0 0-104 0,0 0-99 16,0 0-51-16,0 0-23 0,0 0-13 0,0 0-4 0,0 0-9 15,0 0-11-15,0 0-14 0,0 0-14 0,0 0-17 0,0 0-16 0,0 0-20 0,0 0-17 16,-6 4-11-16,6-4-14 0,-7 5 1 0,7 1 0 0,-6-6 2 0,-2 4 0 16,8 1 0-16,-5-1-2 0,0 8-4 0,-3-8-7 0,-5 5-5 0,5-4-10 0,3 5-8 15,-9-5-12-15,2-1-11 0,-2 7-12 0,1-7-16 0,0 2-19 0,0-6-11 16,2 5-9-16,-10-1-2 0,8 1 1 0,-8-5 7 0,10 0 10 0,-2 0 11 16,-7 0 13-16,8 0 12 0,5 0 14 0,-6 0 15 0,6 0 15 0,0 0 14 0,7-5 14 15,-5 5 7 1,5 0 5-16,0-4 3 0,0 4-2 0,0-5 0 0,5-1-3 0,-5 2 1 0,7-7 1 0,-7 7-3 0,7-5-2 0,-2 3-1 0,3-3-3 0,-1 0-2 31,-2-3-1-31,2 3 6 0,5 5 7 0,-4-7 9 0,5 2 9 0,-2 5 8 16,4-2 5-16,-2 0 8 0,-2 3 5 0,5-3 8 0,-5 6 7 0,2-4 7 0,0 4 6 15,0 0 3-15,-5 0 2 0,5 0-2 0,-8 4-2 0,9-4-3 0,-9 6 1 16,3-3-4-16,-1 3-2 0,-7 0 0 0,6 3-2 0,-6 0-1 0,0 1-7 16,-6-1-8-16,6 7-5 0,-7-2-4 0,7 1-2 0,-8 0-3 0,3 4-1 15,-2-4-6-15,0 0-1 0,2 4-5 0,-2-4-2 0,1 0-6 0,-2 0-10 16,2-6-5-16,-1 6 0 0,7-6-2 0,-5 0-1 0,5 2 2 0,0-2 1 15,0 2 4-15,0-2 1 0,5 0-1 0,-5-2-1 0,7 2-4 0,-1 0-6 16,2-3-9-16,-2 3-8 0,6-5-24 0,2 1-30 0,-1 1-49 0,0-3-56 0,5 4-115 16,3-2-141-16,6-5-61 0,-4 0-19 0,6 0-2 0,2 0 11 0,1 0 20 0,8-5 27 15,-1-5 31-15,1 4 35 0,5-9 48 0,0 2 51 0,0-1 65 0,9-7 71 16</inkml:trace>
  <inkml:trace contextRef="#ctx0" brushRef="#br0" timeOffset="8607.1">24019 3605 74 0,'5'0'147'0,"11"0"47"0,-16 0 37 16,5-5 35-16,1 5 31 0,-6 0 33 0,7-4 35 0,-7 4 33 0,0 0 32 0,0-5 30 0,0 5 31 0,0 0-50 0,0 0-101 0,5-4-49 0,-5 4-28 0,0 0-15 0,0-6-8 0,0 6-9 0,0 0-8 0,0 0-14 15,0 0-13-15,0 0-15 0,0 0-15 0,0 0-14 0,0 0-15 0,0 0-16 16,0 0-18-16,0 0-19 0,0 0-17 0,0 0-18 0,0 0-11 0,0 0-10 0,0 0-11 0,0 0-8 0,0 0-12 0,0 0-6 16,-5 6-3-16,5-6-7 0,0 0-2 0,0 0-2 0,0 0 2 0,0 0-1 15,-7 4 6-15,7-4 0 0,0 0 8 0,0 5 5 0,0-5 7 0,-6 0 7 0,6 4 10 16,-5-4 9-16,5 5 13 0,-8 1 7 0,-5-2 5 0,7 2 2 15,-7-1 3-15,-2-1 2 0,3 5 0 0,0 1-2 0,-9-5-3 0,3 4-6 16,-3 3-3-16,1-3-5 0,2 1-4 0,-3-6-11 0,3 7-10 0,-3-2-3 16,2 1-6-16,-1-5-3 0,1 4 1 0,0 1-5 0,-1-1 0 0,1 3-4 15,-8-3 2-15,7 0-1 0,-4 6-1 0,-3-6-1 0,1 7 2 0,0-1-2 0,-1-2 0 16,-5 8 1-16,7-7 1 0,-10 5-2 0,3 2-1 0,1-2 0 16,-1-1 2-16,-2 8-1 0,2-7 0 0,-1 6 2 0,1-6 0 0,-2 5-2 0,-3 0 1 15,3 0-4-15,2 3 1 0,-8-5 1 0,8 5 0 0,-7-5 2 0,0 4-1 16,-1 2 1-16,3 3 2 0,-2-7 0 0,-9 6 2 0,9-2 1 0,-5 2-1 15,-2-2 2-15,7 2 0 0,-5 0 1 0,4-2-1 0,-7 2-1 0,2-2 1 16,6 3 0-16,-1 2 1 0,-5-3 0 0,0 3 0 16,5-2 0-16,-4 3-2 0,-4-1 1 0,4-3-1 0,-1 4-1 0,0-4-2 0,-2 4 3 0,7-4-1 15,-4 0 1-15,-2-2-1 0,7 2-2 0,0-2 0 0,-6 2 0 0,5-6 0 0,1 5 0 16,0-3 0-16,6-2 0 0,-6-5 0 0,7 6 0 0,-7-7 0 16,13 2 0-16,-8-4 0 0,10 2 0 0,-3-3 0 0,7-6 0 0,1 2 0 0,-2 3-10 15,9-8-22-15,1 3-16 0,-5-4-16 0,11-1-24 16,5 2-25-16,-8-6-28 0,2 4-32 0,6-4-34 0,0 0-35 0,0 0-30 0,0 0-24 0,0 0-20 15,0 6-14-15,0-6-28 0,6 0-32 0,-6 5-34 0,8-5-29 0,-8 0-26 16,0 0-19-16,5 4 13 0,2-4 30 0,-7 0 40 0,0-4 42 0,9 4 38 0,-9 0 40 16,0 0 34-16,5-5 35 0,-5 5 45 0,0-10 50 0,0 4 48 0,-5 2 66 0</inkml:trace>
  <inkml:trace contextRef="#ctx0" brushRef="#br0" timeOffset="8954.52">21283 5310 0 0,'7'-4'9'15,"0"4"127"-15,-2-5 81 0,2 5 56 0,-7-6 48 0,8 2 37 0,-8-1 33 0,5 1 36 16,-5-1 31-16,0 1 37 0,0-2 32 0,0 0 35 0,0 6 33 0,0-4-80 0,0 4-148 0,0-5-83 0,0 5-50 0,0 0-25 0,0 0-10 0,0 0-8 0,0 0-7 0,0 0-12 0,0 0-10 0,0 0-16 0,0 0-14 0,0 0-16 0,0 0-14 0,-5 0-19 16,5 5-16-16,-8-5-19 0,1 4-12 0,2 2-12 0,-2 0-11 0,-5-2-8 15,4 5-8-15,-11 0-2 16,7 2-3-16,-2-2-2 0,-4 7-2 0,-3-3-3 0,2 2-3 0,-1 6 3 0,0-7 5 0,0 0 2 0,1 6 3 0,-2-5 1 0,-3 4 2 15,4-1-1-15,1-2 3 0,-2 4-2 0,3-1-2 0,-1 2-1 0,6-3-2 16,-8-2-2-16,8 2-1 0,-1 2-3 16,2-6-4-16,6 1-2 0,0-6-6 0,-1 6 1 0,-1-6-3 0,3 3-1 0,5-8-2 0,0 7 1 0,0-7-1 0,5 5 1 15,-5-4 2-15,8-1 4 0,-1 2 3 0,-1 0 4 0,7-3 9 16,0 3 3-16,0-6 5 0,6 6 4 0,2-6 2 0,-2 0 0 0,7-6 1 0,-1 6-4 16,2-6-6-16,5 3-10 0,-6-9-16 0,6 8-28 0,2-5-31 0,6 0-46 15,-3 3-53-15,2-3-83 0,0-6-96 0,1 5-104 0,-1-1-106 0,6 2-38 0,-5 0-9 16,5 3 13-16,-6-4 22 0,1 1 31 0,-1 0 38 0,0-6 48 0,-2 6 53 15,3-7 62-15,-1 1 68 0,0-3 81 0,2-3 84 0</inkml:trace>
  <inkml:trace contextRef="#ctx0" brushRef="#br0" timeOffset="9949.21">24495 3922 55 0,'6'-4'126'0,"-6"-1"40"0,6 0 32 0,-6-5 27 0,7 6 26 0,-7-1 28 0,0 1 29 0,5-1 29 0,-5-2 32 0,7 4 28 0,-7-3 31 0,9 1-44 0,-9 1-87 0,0-2-48 0,5 3-23 16,-5-3-10-16,0 2-5 0,6-1-1 0,-6-1-3 0,0 3-7 0,0-4-5 0,0 7-11 0,7-5-12 0,-7 5-13 0,0-4-12 0,0 4-11 0,0-5-13 0,0 1-9 15,-7-2-10-15,7 1-9 0,0 5-12 0,-6-4-12 0,6 4-12 0,-5-5-11 16,-4 5-14-16,2-4-10 0,2-3-9 0,-2 7-9 0,1 0-7 0,0-5-8 15,-9 5-6-15,10 0-3 0,-9 0-4 0,1 5-1 0,0-5-3 0,2 7 2 0,-4 2 0 16,1-5 0-16,4 7 6 0,-11-7-1 0,8 10 3 0,-6-4-2 0,6 5 4 16,-8-6-1-16,8 6 0 0,2 1 2 0,-2 2-3 0,-3-3-1 0,5 1 1 0,-2 2-1 15,0-3 1-15,0 6-2 0,5-3 1 0,-5-3-2 0,8 4 1 0,-2-4-2 16,-5 4 4-16,12-4 0 0,-7 0 0 0,-1 0 1 0,2 0 1 0,6 0 2 16,-6 0-2-16,6-8 1 0,0 4 2 0,0 5 0 0,0-7 1 0,0 0 2 15,6 1 6-15,-6-1 2 0,6 2 4 0,2-1 1 0,-1-5 1 0,-2 5 4 16,2-1 2-16,5-5 5 0,-4 7 0 0,5-7 4 0,-7 1 2 0,7-5 1 0,0 6 0 15,0-6-1-15,1 0 1 0,-2 0-3 0,1 0 0 0,1 0-2 0,-2-6 2 16,2 1-1-16,4 1-1 0,-4-7-1 0,-1 2 2 0,0 5-1 0,0-6 0 16,0-1-1-16,-7 1 0 0,9-4-2 0,-4 4 0 0,-3-5-1 0,-3 6-1 0,8-6 1 15,-5 2 0-15,-2 2 3 0,-1-5-1 0,2 2-3 16,1 0 0-16,-8-6-2 0,6 5 1 0,-6-4-2 0,6 1 1 0,-6-3-2 0,0 2 1 0,7-2 4 16,-7 3 3-16,0-6 3 0,0 8-2 0,0-3 3 15,0 5-1-15,0-2 3 0,0 7 3 0,0 3-1 0,0-3 0 0,0 5-2 0,0 4-4 0,0-5-3 0,0 5-5 16,0 0-9-16,0 0-10 0,0 0-12 0,0 0-10 0,0 0-6 0,0 0-6 15,0 5-1-15,-7-1-1 0,7 2 1 0,0-3-1 0,0 7 2 0,0 4 4 0,0-2 3 16,0 1 5-16,0 7 4 0,0-4 6 0,0 3 8 0,0-1 10 0,0 3 3 16,0-8 3-16,0 7 0 0,7 1-1 0,-7-7-1 0,0 6 2 0,5-5 0 15,2 4 0-15,-7-4 1 0,9 0 1 0,-4 0 2 0,1-2-1 0,1 2-3 0,-2 0 1 16,4-6-7-16,-4 6-8 0,2-6-16 0,-1 7-15 0,-1-7-20 0,3 1-24 16,0-1-21-16,-3 2-28 0,2-7-27 0,0 7-27 0,-2-7-40 0,3 2-41 15,-1-1-74-15,-2-1-86 0,2 0-59 0,0-4-39 0,-2 0-3 0,3 0 18 0,0 0 29 16,-3-4 33-16,1 4 38 0,1-4 40 0,-2-7 43 0,4 7 43 0,-4-7 52 15,-5 1 53-15,7 1 69 16,-1-6 83-16</inkml:trace>
  <inkml:trace contextRef="#ctx0" brushRef="#br0" timeOffset="10169.66">24898 3849 0 0,'6'-13'61'0,"-6"2"134"0,7-4 74 0,-7 6 55 0,0-1 46 0,0 1 44 0,0 0 43 0,-7 2 39 0,7-2 39 0,0 4 33 0,0 5 33 0,0 0 14 0,0 0 8 16,0 0-112-16,0 0-178 0,0 0-91 0,0 0-44 0,0 0-26 0,0 0-22 0,0 0-22 0,0 0-27 0,0 0-21 0,0 0-23 15,0 0-20-15,0 0-18 0,0 0-8 0,0 0-7 0,0 0-6 0,0 5-5 0,0 4-2 16,0-2 0-16,0 2 4 0,0 0 2 0,7 6 6 0,-7 1 2 0,0-2 5 16,0 5 5-16,0-1-2 0,0 7-7 0,0-5-12 0,0 5-18 0,0-1-23 15,0 1-23-15,0-1-31 0,0-5-33 0,0 6-39 0,0-5-43 0,0-1-42 0,0 0-44 16,0 1-68-16,0-5-81 0,0 4-66 0,-7-4-53 0,7-6-8 0,0 6 16 16,0-5 28-16,0-1 35 0,0-4 44 0,-6 5 45 0,6-10 51 0,0 0 51 0,0 0 54 15,0 0 54-15,0 0 67 0,0 0 76 0</inkml:trace>
  <inkml:trace contextRef="#ctx0" brushRef="#br0" timeOffset="10532.7">25120 4011 95 0,'5'-19'185'0,"10"4"64"0,-10 0 56 0,2 0 47 0,0-3 42 15,-2 7 41-15,3-3 41 0,-8 4 37 0,8 1 37 0,-8-3 38 16,0 3 31-16,5 4-60 0,-5 1-118 0,0-2-80 0,0 6-63 0,0 0-37 0,0 0-30 0,0 0-21 0,0 0-17 16,0 0-18-16,0 0-20 0,0 0-19 0,0 0-21 0,0 0-18 0,0 0-19 15,-5 0-16-15,-3 0-19 0,8 0-28 0,-8 6-15 0,3-2 0 0,-2 1 0 16,-5 1 0-16,4-3-11 0,-4 9-11 15,-2-8 0-15,1 5-4 0,0 6 0 0,-5-6-1 0,4 3-3 0,1 1 0 16,-1-4 0-16,2 2-2 0,-1-1-3 0,-1 5-2 0,2-6-2 0,-2 1-1 0,8-1-3 0,-6-4 0 16,5 5-3-16,0-4-1 0,0-1 0 0,1 5 1 0,-1-6 1 0,7-4 5 0,-6 5 1 0,6-5 6 15,0 0 3-15,0 0 3 0,0 0 2 0,0 0 2 0,0 0 2 0,0 0 2 16,0 0 1-16,0 0 2 0,0 0-2 0,0 0 2 0,0 0-3 0,0 0 3 16,6 0 1-16,-6 4 4 0,0-4 5 0,7 0 4 0,-7 5 3 0,6-5 1 0,1 6 2 0,0-2 0 15,0 2 2-15,-2-1 1 0,2-5 1 0,7 4 2 0,-8 1 6 0,6-1-1 16,-4 2-3-16,-2 3 0 0,7-9-5 0,-8 6-3 0,2 3-2 15,2-3-2 1,2-2-1-16,-4 1 0 0,-2 1 0 0,4-2-1 0,-4-1 0 0,2 3-9 0,-1 3-13 0,2-3-18 0,-3 0-22 0,3-3-22 0,-3 3-26 0,0 0-33 16,4-3-33-16,-4 7-38 0,-5-10-43 0,7 9-66 0,1-4-82 0,-8 1-72 0,5-6-66 15,-5 4-13-15,0 2 11 0,0-6 26 0,0 5 36 0,0-5 40 0,0 0 40 0,0 0 49 16,0 4 48-16,0-4 51 0,0 0 54 0,0 0 66 0,0 0 76 0</inkml:trace>
  <inkml:trace contextRef="#ctx0" brushRef="#br0" timeOffset="11340.94">24846 4025 54 0,'0'-5'125'0,"0"1"39"0,-6-1 35 0,6 5 30 0,0-6 27 0,0 2 29 0,0 0 27 0,-8-1 29 0,8-1 27 0,0 3 28 0,0-3 26 0,0 6-46 0,0-6-87 0,-5-3-45 15,5 3-25-15,0 3-13 0,0-3-9 0,0 2-6 0,0-1-7 0,0 1-9 0,0-1-8 0,-8 5-9 0,8 0-10 0,0-7-8 0,0 3-9 0,0 4-8 0,0-5-9 0,0 0-7 16,0 5-9-16,0-4-7 0,0 4-7 0,0-6-7 0,0 6-8 0,0 0-6 15,0 0-6-15,-5-4-10 0,5 4-9 0,0 0-12 0,-8 0-10 0,8 0-10 0,-6 0-11 16,1 0-6-16,-2 4-6 0,-1-4-5 0,2 6-1 0,0-2-6 0,-1 1-1 0,2 0-1 16,-11 6-2-16,11-6 1 0,-1 4-2 0,-6 1 6 0,3-1 3 0,4 0 1 15,-2 3 6-15,1 2-1 0,-7-6 1 0,5 3-2 0,8-2 1 0,-5 7-2 16,-2-7 3-16,7 1-1 0,-7 4 1 0,7-4 1 0,0 1 2 0,0-2-1 16,0 1 0-16,7-1 0 0,-7 6 0 0,7-5 4 0,-2 1 0 0,3-7 3 0,0 5 2 15,-3 0 2-15,8 3 0 0,-8-9-3 0,9 9-4 0,-1-9-10 0,1 3-12 16,-2-2-16-16,7 1-15 0,-4-1-22 0,-4 1-26 0,10 1-30 15,-8-6-33-15,6 4-57 0,-6-4-67 0,5 0-84 0,-4 0-87 0,6 0-30 0,-6 0-2 0,4-4 16 16,-4 4 23-16,-2 0 31 0,2-6 34 0,4 1 38 0,-11 1 42 0,7-1 47 16,-1 5 47-16,-8-4 61 0,9-2 67 0</inkml:trace>
  <inkml:trace contextRef="#ctx0" brushRef="#br0" timeOffset="11873.14">25654 3864 0 0,'-7'-9'1'0,"7"3"105"0,0-3 63 0,0 0 41 0,-6 0 32 0,6-3 31 0,0 3 32 0,-6-1 34 0,6 5 32 0,0-4 35 0,0-2 33 0,0 6 35 0,0-4 35 0,0 5-62 0,0-2-119 0,0-3-51 0,0 4-18 0,0-5-4 0,0 4 4 0,6-3-3 15,-6 4-6-15,0 1-9 0,0-2-10 0,0 2-11 0,0-1-16 0,0 5-13 0,6-4-20 0,-6 4-17 16,0 0-17-16,0 0-19 0,0 0-15 0,0 0-13 0,0 0-17 0,0 0-13 0,0 0-37 0,0 0-23 16,0 0 0-16,0 0 0 0,0 0 0 0,0 0 0 0,0 4 0 0,0 1 0 0,0 5 0 15,0-6 0-15,0 10 0 0,7-2 0 0,-7 1 0 0,5 7 0 16,-5 0 0-16,7 0 0 0,-7-2 0 0,7 7 0 0,-7-1 0 0,0 1 0 0,0 4 0 15,7-4 0-15,-7-1 0 0,0 1 0 0,6-1 0 0,-6 1-67 0,0-6-99 16,7 5-51-16,-7-4-54 0,0-1-89 0,0 2-102 0,0-6-94 0,0 3-89 16,0-2-29-16,0-1 3 0,0-6 25 0,0 0 36 0,-7 0 45 0,1-3 47 0,-1-2 57 15,7-4 59-15,-7 0 66 0,-5 0 68 0,5-4 83 0,1-7 83 0</inkml:trace>
  <inkml:trace contextRef="#ctx0" brushRef="#br0" timeOffset="12789.7">23771 5511 0 0,'8'-6'10'0,"-3"2"124"0,-5-1 70 0,6 1 51 0,2 4 44 0,-3-5 37 0,-5-2 34 0,7 4 34 0,-7-3 31 0,0 2 28 0,8 4 30 0,-8 0 25 0,0-5 25 0,0 5-87 16,0 0-153-16,0 0-78 0,0 0-36 0,0 0-24 0,0 0-17 0,0 0-16 0,0 0-14 0,0 0-16 0,0 0-12 0,0 0-13 0,0 0-13 16,0 0-9-16,0 0-12 0,-8 0-7 0,8 0-7 0,0 5 0 0,-7-5 4 0,2 4 3 15,5 5 5-15,-8-2 1 0,-3 2 2 0,3 6 2 0,-5-1 3 0,-5 2 4 16,4-1 2-16,-6 3 6 0,1 1 1 0,-8 2 1 0,1-3 2 0,1 3-8 16,-7-2-6-16,-1-1-7 0,-1 3-8 0,-5-2-3 0,-5 2-1 0,3 3 0 15,-3-5-1-15,-9 1-2 0,9-1-3 0,-9 0 0 0,-5 2-5 0,5 3 1 16,-4-6 0-16,4 3 3 0,-13-2 5 0,8 6 1 0,0-7 4 0,-8 9-1 0,6-9-3 15,-3 6-1-15,-3-3-4 0,1 2-2 0,0 3 0 0,6-7-1 0,-8 5 3 16,-4 0-11-16,8 0-15 0,-3 1 0 0,-5-1 0 0,5 1 0 0,-5 5 0 0,5-6 0 16,-5 0 0-16,0 7 0 0,5-9 0 0,-7 4 0 0,10 2 0 15,-3-3 0-15,1-1 0 0,-2 1 0 0,3-6 0 0,6 1 0 0,-2 5 0 16,3-11 0-16,-1 5 0 0,5-4 0 0,2 0 0 0,-9 0 0 0,15 0 0 16,-8 0 0-16,7-7 0 0,-5 3 0 0,7 4 0 15,-4-6 0-15,9 1 0 0,2-1 0 0,-10 0 0 0,7 2 0 0,1-7 0 0,1 8 0 0,-1-3 0 0,0 0 0 16,-1-5 0-16,8 2 0 0,-7 3 0 0,5-4 0 0,2 2 0 0,8-4 0 15,-10 3 0-15,8-1 0 0,8-1 0 0,-9 0 0 0,6 1 0 0,9-5 0 16,-8 6 0-16,13-6 0 0,-7 0 0 0,4 4 0 0,2-4 0 0,3 0 0 16,5 0 0-16,0 0 0 0,-8 0 0 0,8 0 0 0,0 0-25 0,0 0-73 15,0 0-19-15,0 0-25 0,0 0-30 0,0 0-32 0,0 0-35 0,0 0-34 0,0 0-31 16,0 0-31-16,8 0-32 0,-8 0-52 0,0 0-61 0,5 5-43 0,-5-5-36 16,8 6 3-16,-3-6 23 0,-5 0 34 0,5 0 40 0,4 0 47 0,-4 0 48 0,2-6 47 15,-7 1 48-15,8 1 49 0,-2-7 51 0,0 3 62 0,1-3 78 0</inkml:trace>
  <inkml:trace contextRef="#ctx0" brushRef="#br0" timeOffset="13169.12">20775 6572 0 0,'8'4'9'0,"-3"0"119"0,-5-4 65 0,0 0 45 0,0 0 31 0,0 0 30 0,-5-4 28 0,5 4 31 15,-8-4 31-15,0-2 28 0,8 6 28 0,-5-5 26 0,5 1 25 0,-6-2-83 0,1 0-145 0,5 6-67 0,-7-3-26 0,-2-3-11 0,4 6-2 0,5-5-2 0,-7 1-7 0,1 4-8 16,1-6-11-16,-4 6-8 0,9-3-8 0,-7 3-9 0,7 0-9 0,0 0-10 0,-5 0-12 0,5 0-11 16,0 0-11-16,-6 0-12 0,6 0-6 0,0 0-11 0,0 0-10 0,0 0-9 0,0 0-4 15,-8 3-6-15,3 3-6 0,5-2-1 0,-8 7-3 0,1-8 1 0,2 13 1 16,-2-5 3-16,-5-3 1 0,4 6 4 16,-5 1 2-16,2 1 3 0,3-2 5 0,-5 1 1 0,0-5 1 0,-1 5-2 0,2-2 2 0,-1 2-1 0,-1 0 0 0,2 0-2 15,0 0 0-15,-3-6-2 0,1 6-3 0,4-5-1 0,2 5 1 0,-5-6-2 16,0 6-2-16,7-5 1 0,-7-1-1 0,6 0-2 0,1 2-4 0,-1-7-2 15,0 8-2-15,0-9-4 0,7 3-7 0,-5-1-1 0,5-1-2 0,0-4-2 16,0 4 0-16,0-4 1 0,0 0 2 0,0 0-1 0,0 5 5 0,0 1 1 0,5-6 8 16,-5 4 2-16,7 1 5 0,0 1 6 0,0-2 7 0,-1 2 2 0,1-1 4 15,6 4 1-15,0-5-2 0,1 2 0 0,-1-2 0 0,-3 7-3 0,11-8-2 16,-8 9-3-16,6-8-5 0,2 5-16 0,-3 0-24 0,2-3-29 0,8 3-29 0,-9 3-44 16,6-3-46-16,2 4-88 15,-3-2-102-15,10 5-81 0,-8-2-65 0,1-6-22 0,5 7 1 0,-6 0 10 0,0-4 21 0,6-1 33 0,-6-1 42 0,0-5 46 0,0 1 49 16,1-5 58-16,-1-5 61 0,1 1 80 0,-4-5 89 0</inkml:trace>
  <inkml:trace contextRef="#ctx0" brushRef="#br0" timeOffset="14210.61">24585 6137 20 0,'0'0'105'0,"0"0"51"0,0 0 39 16,0-5 32-16,0-2 29 0,0 4 28 0,-6-3 26 0,6 6 28 0,0-5 28 0,-7 1 28 0,7 4 27 0,-5-6-26 0,5 2-65 0,0-1-51 0,0 1-49 0,-9-1-25 0,9-1-15 0,0 2-8 0,-5-2-6 0,5-3-6 0,0 3-8 15,0 1-10-15,-7 1-12 0,7-1-9 0,0 1-11 0,0-2-10 0,-6 3-7 16,6-4-9-16,0 2-8 0,-5-4-10 0,5 3-10 0,-9 2-6 0,9-1-11 0,-7 1-6 16,2-5-7-16,-2 3-6 0,1 0-4 0,0 3-9 0,-9-3-4 0,10 6-7 15,-9-6-5-15,9 6-3 0,-8-3-6 0,-1 3-4 0,9 0-2 0,-10 0-3 16,1 3-3-16,4-3-2 0,2 6-1 0,-5 0 0 0,0-3-2 0,8 9 0 0,-9-3 1 16,1 0-1-16,5 1-1 0,-5 4 0 0,8-4 2 0,-9 5 0 0,9 0 0 15,-3 4 2-15,3-4 1 0,-2 0 4 0,-2 3 0 0,4-2 2 0,-1 2 1 16,6 3 1-16,-7-6 2 0,7 4 0 0,0-5 0 0,0 2 2 0,-6 3 1 15,6-5 1-15,6 2 1 0,-6-1 1 0,0-2-1 0,0-2 2 0,7 4-1 0,-7-2 1 16,6-3 2-16,-1 0 1 0,-5 0 2 0,9 0 3 0,-2-5 3 0,-2 4 0 16,8-5 5-16,-7 2 2 0,7-1-1 0,-6-5 4 0,7 0-1 0,-1 0 4 15,1 0-2-15,-9 0 2 0,8-5-1 0,8-1 2 0,-11 2-4 0,4-5 2 0,6 4-3 16,-6-5-2-16,-1 0 0 0,6 0-2 0,-7-4 1 0,8 5 1 0,-8-6 1 16,4 4 6-16,2-2 3 0,-4-2 3 0,-2 5 4 0,-6-5 0 0,7 0 2 15,0 6 2-15,-6-7 2 0,5 2 3 0,-4-1 1 0,-1 2 3 0,-2-3-1 16,2-4 1-16,0 7 0 0,-7-2-1 0,5 0-1 0,-5 5 0 0,8 1 1 0,-8-6-1 15,0 9 1-15,0-3-1 0,0 3-3 0,0 1-3 0,0 5-3 0,0 0-6 16,0 0-5-16,0-4-8 0,0 4-11 0,0 0-9 0,0 0-16 0,0 0-6 16,0 0-7-16,0 4-6 0,-8-4-2 0,8 5-3 0,0 1 1 0,0 3-1 0,-5 1 2 15,5 1 3-15,0-2 2 0,-7 5 5 0,7-3 8 0,-7 4 7 0,7-2 9 16,0 2 4-16,0-6 3 0,-5 7 2 0,5-7 1 0,0 6 1 0,0-6 1 16,0 6 0-16,5-4 2 0,-5-3 0 0,0 7-1 0,7-4-4 15,-7-1-8-15,7-1-12 0,-7 0-14 0,5 1-16 0,3 1-19 0,0-1-19 0,-8-1-23 16,5 0-31-16,1-3-34 0,1 3-43 0,-2-4-46 0,4-1-71 0,-4 8-81 0,2-12-61 15,4 4-47-15,-2 1-4 0,-2-5 15 0,-2 0 27 0,8 0 30 0,-7 0 36 0,2-5 38 16,4 1 46-16,-6-2 49 0,2 0 52 0,-3-3 55 0,3 0 67 0,5-1 80 16</inkml:trace>
  <inkml:trace contextRef="#ctx0" brushRef="#br0" timeOffset="14510.38">25172 6043 63 0,'8'-9'177'0,"-3"0"73"0,1-3 56 0,-1 3 48 0,2-1 43 0,-7 1 42 0,0 0 40 0,0 3 38 0,-7-3 37 0,7 3 32 0,0-3 29 0,0 3-48 0,-5 2-98 0,5-1-102 15,0 1-105-15,-6-2-56 0,1 0-36 0,-3 3-23 0,8-3-22 0,-8 1-21 0,-4 1-19 16,5-2-19-16,2 1-17 0,-10 5-13 0,10 0-11 0,-4 0-12 0,-1-4-8 16,2 8-5-16,3-4-5 0,-9 0-2 0,7 5-4 0,2-5 0 0,-9 6-2 0,7 3 0 15,1-3-2-15,-8-3 0 0,7 9-7 0,-6-3 3 0,8 1-1 0,-9-1 2 16,9 0 1-16,-2 3 1 0,-7 1 5 0,8-4 2 0,-1 6 2 0,-5 0 0 16,5 0 2-16,0 0 2 0,1 0-4 0,-1 0 1 0,1-2 2 0,-2 2-2 15,8 1 0-15,-5-2-5 0,5-1 3 0,-5 2-6 0,5 1-3 0,0-7 0 16,0 6-5-16,0-1-3 0,0-4-2 0,5 5-6 0,-5-5-4 0,5 4-7 15,3-4-7-15,-2 1-6 0,1 2-3 0,-1-3-7 0,1 1-8 0,0-8-5 16,5 9-10-16,1-3-9 0,1-5-14 0,-7 2-16 0,6-2-21 0,6-4-17 0,-7 5-21 16,2-5-22-16,4 0-32 0,-4 0-51 0,7-5-62 0,-3 1-56 0,1 4-47 0,1-6-11 15,-1 2 9-15,2-1 21 0,-3 1 27 0,3-8 35 0,-2 9 36 0,0-3 37 16,-6-3 40-16,7 0 44 0,-6-1 49 0,-1-1 57 0,0 1 75 0</inkml:trace>
  <inkml:trace contextRef="#ctx0" brushRef="#br0" timeOffset="14731.37">25406 6047 0 0,'0'-13'6'0,"0"-3"115"0,-5-4 68 0,5 7 49 0,-7-2 43 15,-2 0 40-15,9 6 40 0,-5-6 39 16,-1 5 39-16,6 1 40 0,-7-2 37 0,7 1 32 0,-5 1 33 0,5 5-76 0,-8-1-141 0,8-1-70 0,0 2-33 0,0 4-21 16,0-6-20-16,0 6-20 0,0 0-20 0,0-5-23 0,0 5-22 0,0 0-20 15,0 0-19-15,0 0-18 0,0 0-17 0,0 0-15 0,0 0-16 0,0 0-15 16,0 0-11-16,0 0-5 0,0 0 0 0,0 5 1 0,0 1 0 0,0 4 1 0,0-5-4 16,8 3 2-16,-8 3-1 0,5 4 0 15,-5-6 4-15,0 6 4 0,7 4 7 0,-7-4-1 0,0 4 0 0,0 1-12 0,6-1-18 0,-6 5-23 0,0-3-23 0,0 3-25 16,0-5-27-16,0 2-30 0,0-2-32 0,0-1-36 0,0 3-36 15,0-2-53-15,5-5-59 0,-5 7-80 0,0-7-85 0,0-5-32 0,9 6-6 0,-9-4 18 16,7-1 30-16,-7-1 37 0,5-5 40 0,-5 1 46 0,6-5 45 0,1 0 48 16,-7 0 52-16,6-5 58 0,2-5 62 0</inkml:trace>
  <inkml:trace contextRef="#ctx0" brushRef="#br0" timeOffset="15032.02">25635 6052 0 0,'6'-9'22'15,"0"-6"138"-15,-6 0 77 0,7 0 58 0,-7 6 47 0,0-4 44 0,5-2 43 0,-5 3 38 16,0-1 40-16,0 4 37 0,0 3 37 0,0-3 31 0,-5 3 31 0,5-3-103 15,0 3-176-15,0 6-88 0,0-5-44 0,0 5-30 0,0 0-22 0,0 0-27 16,-7-4-24-16,7 4-25 0,0 0-25 0,-6 0-21 0,0 4-17 0,-2-4-13 16,-4 5-12-16,3 1-12 15,-1-2-11-15,2 1-7 0,-5 4-8 0,0-3-2 0,0 4 1 0,7-1 1 0,-7 0 5 0,0-3 1 0,0 3 5 0,5 7 1 0,-4-7 1 16,0 0-4-16,5 2-2 0,-7-2-2 0,8 1-3 0,-1 5-3 16,2-6-3-16,-3 1-6 0,2 1-1 0,-1-1-4 0,1-1-2 0,1 0-2 0,5-3-2 15,-7 3-1-15,7-3 0 0,-9-3 0 0,9 9 1 0,0-8 3 0,0 1 2 16,0-1 4-16,0 2 3 0,0-6 3 0,0 3 5 0,0 3 4 0,9-1 4 0,-9-1 3 15,7 2 3-15,-2 0 2 0,1-2 3 16,1 1 1-16,-1-1 3 0,2 1 3 0,4-1 1 0,-6 2 1 0,8 3 2 0,-2-4-6 0,2 2-8 0,-9-4-14 0,10 3-19 16,-3-1-22-16,0-5-23 0,2 4-34 0,-1 0-36 0,0 2-58 0,-5-1-70 0,5-1-98 15,-3 1-112-15,-1 1-46 0,-4-6-10 0,2 4 6 0,1 2 20 0,-2-6 33 16,0 5 35-16,-6-5 39 0,7 0 45 0,-7-5 49 0,5-1 54 0,-5 2 66 16,0-2 71-16</inkml:trace>
  <inkml:trace contextRef="#ctx0" brushRef="#br0" timeOffset="15506.74">26044 6067 0 0,'7'-5'50'0,"4"1"163"0,-4-2 87 0,2-3 59 0,-4 4 43 0,2-5 35 0,-1 7 24 0,-6-4 27 0,6 2 29 0,-6 1 32 0,8-1 33 16,-8-1 34-16,7 6 34 0,-7 0-127 0,0-4-213 0,0 4-101 31,0 0-45-31,0 0-22 0,0 0-7 0,0 0-4 0,0 0 2 0,0 0-6 0,0 0-10 16,0 0-16-16,0 0-17 0,0 0-21 0,0 0-19 0,0 0-22 15,0 0-24-15,-7 0-16 0,7 4-13 0,-8-4-3 0,8 6 0 0,-6-6 1 0,0 5-3 16,-1-1-3-16,2 1-2 0,-4 2-2 0,2-4-3 0,-4 3-1 0,-2-2-2 0,5 1 0 16,-4 4 2-16,0-9-2 0,5 6-3 0,-6-2-6 0,-1-4-12 0,1 5-5 15,0-5 1-15,0 6 3 0,8-6 6 0,-9 0 6 0,1 0 8 0,1 0 7 16,3-6 6-16,4 6 10 0,-8 0 4 0,8-5 8 0,-4 1 5 0,9 4 5 0,-7-6 7 16,7 1 2-16,0 1 0 0,0-1-1 0,-5 1-4 0,5-2-2 0,5 3-5 15,-5-9-5-15,0 8-2 0,0-7-2 0,7 7-2 0,2-5 0 0,-4 4 1 16,-5-5 0-16,6 1 4 0,6 3 1 0,-3-3 2 0,-2 3 5 0,-2 2 2 0,8-5 6 15,-7 3 8-15,7 6 7 0,0-6 9 0,-7 3 3 0,9 3 5 0,-2-6 3 16,-2 6 4-16,-3 0-1 0,5 0 2 0,0 6 0 0,0-6-3 0,-7 3-1 16,7-3-5-16,-8 6-6 0,2 0-5 0,2-2-8 0,-9 1-6 0,5-1-4 15,-5 2-6-15,0 3 0 0,0-3-2 0,-5 3 3 0,5 1 4 0,-9 4 1 16,2-4 5-16,2 4 2 0,-8 2 4 0,-1-3-2 0,9 7 3 0,-8-4-1 0,0-2 1 16,0 0 2-16,-1 0 3 0,9 2 2 0,-10-1-2 0,3-6-3 0,5 0-4 0,2 7-2 15,-9-7-1-15,7 0-1 0,1 2-4 0,1-2 0 0,5 1 0 16,-7 1 0-16,7-3-1 0,-9-2-3 0,9 3-2 0,0 2-1 0,9-7 0 0,-9 2 4 15,7 3 0-15,4-3 3 0,-4-3 1 0,7 3 1 0,-2-6 0 0,7 4 0 16,2-4-7-16,-2 5-13 0,7-5-16 0,0 0-21 0,1 0-24 0,-3 0-34 16,4-5-38-16,-4 5-56 0,3 0-65 0,-1 0-117 0,0 0-133 0,-8 0-59 15,9 5-17-15,-6-5 7 0,-8-5 16 0,0 5 32 0,-2-4 36 0,5-2 41 0,-11-3 46 16,0 0 51-16,-5-7 57 0,-5 2 67 0,0 0 74 0</inkml:trace>
  <inkml:trace contextRef="#ctx0" brushRef="#br0" timeOffset="16454.9">19240 6058 86 0,'5'0'153'0,"-5"-6"41"16,0 6 30-16,0-5 28 0,0 1 26 0,6-1 28 0,-6 5 31 0,0-4 30 0,0-2 31 0,0 3 30 15,0 3 28-15,0-7-57 0,0 2-108 0,0 1-50 0,0-1-22 0,0-1-5 0,-6 2 2 0,6-1 1 0,0 5-3 0,0-4-4 0,-5-1-14 0,5 5-9 0,0-4-10 0,-9-2-11 0,9 6-7 0,0 0-11 0,-7-6-11 0,7 6-13 0,0 0-14 16,0 0-14-16,0-3-13 0,0 3-12 0,0 0-9 0,0 0-12 0,0 0-7 15,0 0-10-15,0 0-6 0,0 0-11 0,0 0-9 0,-5 0-8 0,5 0-8 16,0 0-5-16,0 3-8 0,0-3-3 0,0 0-5 0,0 0 1 0,-8 6 1 16,8-6 3-16,-5 6 1 0,5 3 5 0,-6-5 0 0,6 5 2 0,-8-3 2 0,3 8 2 15,-2-4 1-15,7 0 3 0,-6-1 1 0,-2 2 4 0,8 4 4 16,-6-5 2-16,6-5-4 0,0 4 1 0,0 1 0 0,0-6 1 0,6 7 0 0,-6-8 4 16,8 9 3-16,-2-8 6 0,-6 1 2 0,7-1 4 0,6-4 4 0,-7 6 5 0,-1-6 2 15,8 0 3-15,3 0 3 0,-5-6 2 0,1 6 0 0,9-4 1 0,-7-1-4 16,-1-4 1-16,6 2 1 0,-7-2 1 0,8 0-1 0,-8 3 3 0,4-3 1 15,-5 0 1-15,-4-1 3 0,7 4 2 0,-9-3 0 0,2 3-2 0,-1-3-2 0,-6 4-2 16,5-5-14-16,-5 0-27 0,0 5 0 0,8-4 0 0,-16-1 0 16,8 1 0-1,0 0 0-15,-5-3 0 0,5-3 0 0,-6 6 0 0,6 0 0 0,-7-1 0 0,2-5 0 0,-4 6-5 0,-3-2-54 0,6 3-14 0,1-3-11 0,-11 1-12 16,11 5-10-16,-9-5-17 0,9 5-20 0,-10 1-23 16,10 4-22-16,-9-5-21 0,9 5-20 0,-8 5-12 0,5-5-9 0,-5 4-11 0,8 7-11 0,-4-7-29 15,-3 7-34-15,6 4-35 0,1-7-37 0,-4 12-33 16,2-5-32-16,2 4 6 0,-3-4 21 15,3 10 31-15,5-7 32 0,-6 2 33 0,-2 0 34 0,8 0 36 0,-5-1 37 0,5 1 47 16,0-6 49-16,-7 0 49 0,7 2 66 0</inkml:trace>
  <inkml:trace contextRef="#ctx0" brushRef="#br0" timeOffset="16847.66">19192 6199 0 0,'8'0'60'0,"-8"-4"84"0,6 4 50 0,-6-5 38 0,0 1 34 0,5-2 36 16,-5-4 36-16,0 5 36 0,0-4 37 0,0-1 37 0,0 1 31 0,0-3 3 16,0 3-15-16,8 0-61 0,-8-1-89 0,0 1-42 0,0-2-20 0,0 7-10 15,0-7-11-15,0 1-12 0,0 5-18 0,0-4-18 0,0 5-22 0,0-2-17 16,0 3-14-16,5-4-15 0,-5 2-16 0,0 5-12 0,0-4-17 0,0 4-12 15,0-5-13-15,0 5-8 0,0 0-9 0,0 0-8 0,0 0-9 0,0 0-6 0,0 0-5 16,0-6-6-16,7 6-3 0,-7 0 0 0,9 0-4 0,-4 0-1 0,1 0 1 16,6 6 2-16,-3-6 2 0,9 0 1 0,-5 5 0 0,7-1 2 0,7-4 2 15,-3 5 4-15,3 2 3 0,6-4 4 0,-1 3 2 0,2 3 0 0,3-5 1 16,3 1-1-16,-1 5 0 0,6 1-1 0,0-7-4 0,2 7 0 0,-2-2 2 0,8 1 1 16,-1-1 3-16,6-3 0 0,-5 4 1 0,5-1 1 0,8 0 0 0,-8 0 1 15,7 2-2-15,1 5 1 0,-2-7-1 0,6 0 2 0,-3 1 2 0,-2-1 0 16,6 3 0-16,-5-3-3 0,-1 0 1 0,7 1-3 0,-6-1-2 0,-3 2-2 15,3-1-1-15,-8-5-2 0,0 5 2 0,3-7 1 0,-10 7 0 0,0-5 4 16,2 1 3-16,-7-3 2 0,-8 4 6 0,2-2 1 0,-7-1 1 0,-1-4 1 16,-5 5 0-16,-1-5-1 0,-8 4 0 0,-4-4-12 0,6 0-14 0,-15 0 0 15,9 6 0-15,-14-6 0 0,5 0 0 0,3 0 0 0,-8 0 0 0,0 0 0 0,0 0 0 16,0 0 0-16,0 0 0 0,0 0 0 0,0 0 0 0,0 0 0 0,0 0 0 16,-8 0 0-16,8 4 0 0,-5-4 0 0,0 0 0 0,-4 0 0 0,4 0 0 15,-2 0 0-15,-1 0 0 0,-3 0 0 0,-2 0 0 0,6 0 0 0,-7 0-79 0,1 0-29 16,8-4-28-16,-9 4-30 0,1-6-32 0,8 6-37 0,-11-4-38 0,11 4-47 15,-1-5-54-15,-7 1-93 0,6 4-106 0,-1-5-42 0,-4-2-2 0,5-2 18 0,2 4 30 16,-3 1 37-16,3-5 45 0,-3-1 46 0,8-1 53 0,-6-4 54 0,1 0 57 16,-2 2 64-16,7-3 67 0</inkml:trace>
  <inkml:trace contextRef="#ctx0" brushRef="#br0" timeOffset="17165.37">21420 6038 0 0,'-8'0'21'0,"3"0"134"0,5 0 72 0,-6-4 52 0,6-2 43 0,0 6 40 0,-7-3 40 0,7-4 41 0,0-2 41 0,0-2 39 0,0 2 37 0,0 5 33 0,0-1 33 0,0 1-98 0,0-2-169 0,0 6-82 0,0-6-30 0,0 6-18 0,0-3-7 15,-6-3-17-15,6 6-19 0,0-6-21 0,0 6-25 0,0 0-21 0,0 0-20 16,0 0-19-16,0 0-17 0,0 0-18 0,0 0-18 0,0 0-14 0,0 0-16 0,0 0-8 16,0 0-9-16,0 6-4 0,0-6-1 0,0 9 1 0,6-3-1 0,-6 4 3 15,7-1 2-15,-1 0 3 0,-1 2 0 0,3 5 8 0,0-7 8 0,4 4 9 16,0 2 7-16,3 0 2 0,-4 5 1 0,2-6 0 0,7 0-3 0,-8 7 1 16,9-8-3-16,-3 8 1 0,3-2 0 0,-3-4-1 0,3 6 0 0,-1-3-1 15,0-3-3-15,-1 4-7 0,-7-4-2 0,7 4-4 0,-6-5-1 0,1-2 0 0,-7 1 0 16,7-3 0-16,-9 0 0 0,3 0 1 0,-8-4 2 0,0 3 6 0,5-3 4 15,-5-6 6-15,0 0 8 0,0 7 7 0,-5-7 7 0,5 6 3 0,-8-1 4 16,3-1-1-16,-3 2-33 0,2-6-9 0,-1 6 0 0,-7-3 0 0,1 3 0 16,3-1 0-16,-4-5 0 0,7 4 0 0,-12-4 0 0,6 6 0 0,0-2 0 15,-1 1 0-15,2-5 0 0,-2 4 0 0,1 1 0 0,0 1-99 0,0-2-67 0,0-4-33 16,7 6-33-16,-9-1-40 0,10-1-44 0,-2 2-64 0,-5 3-74 0,4-5-79 16,3 1-77-16,5 4-19 0,-8-3 15 0,8 4 29 0,0-5 38 0,0 5 43 15,0-1 47-15,8-4 51 0,-8-1 50 0,5 8 55 0,3-9 58 0,-3 3 68 0,2 0 73 16</inkml:trace>
  <inkml:trace contextRef="#ctx0" brushRef="#br0" timeOffset="17466.29">22073 6722 0 0,'-8'-4'24'0,"8"-2"135"0,-8 6 71 0,3-5 53 15,-1 1 43-15,-1-2 43 0,1 1 41 0,-2-4 42 0,-4 5 41 0,6-2 38 16,-2-3 35-16,3 3 32 0,-3 2 25 0,3-7-96 0,5 7-162 0,-8-1-81 15,2 1-30-15,6 4-23 0,-5-5-16 0,5 5-23 0,0-4-24 0,0 4-27 0,0 0-27 16,0 0-21-16,0 0-17 0,0 0-18 0,0 0-16 0,0 0-12 0,0 0-16 16,0 0-10-16,0 0-11 0,5 4-3 0,-5-4-4 15,6 5 10-15,2-1 17 0,-3 5 8 0,8-3 6 0,1 3 4 0,-9 3 5 0,10-3 4 0,4 4 2 16,-6 2 4-16,6-4-2 0,-7 4-5 0,9-2-24 0,-2 2-15 0,1 0 0 0,-8 0 0 16,8-2-31-16,-6 2-54 0,5 1-27 0,-6-2-28 0,0 1-28 0,0-6-35 15,-6 7-33-15,4-7-41 0,-2 0-43 0,-2 1-70 0,-2 1-79 0,3-1-69 16,-8-5-61-16,5 4-5 0,-5-9 17 0,0 0 32 0,0 0 36 0,0 0 42 0,0 0 44 15,0 0 49-15,-5 0 49 0,-3 0 55 0,8-5 58 0,-5-4 71 0,5 3 76 16</inkml:trace>
  <inkml:trace contextRef="#ctx0" brushRef="#br0" timeOffset="17608.64">22273 6868 0 0,'0'-9'38'0,"0"3"118"0,-6-3 75 0,6 0 63 0,0-1 55 0,0 0 54 0,0-1 52 15,-7-2 45-15,7 4 45 0,0-3 42 0,0-2 43 0,0 4 24 0,-5 1 17 16,5 0-80-16,0-1-137 0,-8-1-78 0,8 1-51 0,0 5-38 0,-6 1-29 16,6-1-33-16,0 1-63 0,0 4-162 0,0 0 0 0,-7 0 0 0,7 0 0 15,0 0 0-15,0 0 0 0,0 0 0 0,-6 4 0 0,6 1 0 0,-7-1 0 16,1 7 0-1,6-2 0-15,-8 1 0 0,3 5 0 0,-9 0 0 0,9 3 0 0,-10 3 0 0,10-2 0 0,-9 2 0 0,1-3-114 0,0 6-225 0,2-3-118 0,-5 2-110 16,-2-2-104-16,-3 3-38 0,10 1-6 0,-10-1 17 16,-5 0 26-16,8-5 41 0,-1 1 48 0,-9-1 60 0,1 0 64 0,9-4 73 0,-8-4 78 0,-1 4 93 0,3-11 92 15</inkml:trace>
  <inkml:trace contextRef="#ctx0" brushRef="#br0" timeOffset="18414.8">19134 7842 0 0,'0'0'11'0,"0"0"123"0,-5 0 70 0,5 0 50 0,0-7 44 0,-8 7 41 0,8-5 40 0,0 5 36 0,0-4 38 0,0-1 30 0,-7 1 28 0,7 4 24 0,0-6 20 0,0 6-98 15,0 0-161-15,0 0-84 0,0 0-46 0,0 0-29 0,0 0-24 0,0 0-23 0,0 0-23 0,0 0-24 0,0 0-16 0,7-4-9 0,-7 4 1 0,8 0 0 0,-8 4 6 0,5-4 2 0,1 0 2 0,7 6 4 16,-6-6 4-16,7 4 5 0,-1 1 3 0,0-1 6 0,-2 1 2 0,2 2 5 16,8-4-1-16,-8 3-1 0,6 3-9 0,2-3-3 0,-3 3-1 0,1 0 1 15,1-3 2-15,7 4 1 0,-8-1 0 0,7 0 0 0,8 1 2 0,-10 0 2 16,10 6 0-16,-2-7 2 0,1 1 7 0,-1 4 0 0,7 2 5 0,7-7-4 16,-7 6-2-16,14 3-6 0,-1-2 0 0,-1 3-3 0,14 5-4 0,-7-3 1 15,13 3-5-15,-5 0-4 0,13 0-5 0,-8 7-4 0,8-9-6 0,6 8-5 0,-9-6-6 16,11 7-2-16,-8-4 0 0,4 0-1 0,2 1-3 0,0-3-4 15,-7 4 2-15,6-4-1 0,1-1-1 0,0 1 2 0,-7-1 0 0,7-6 0 0,-7 3 0 16,6-2-2-16,1 2 2 0,-7-3-1 0,7-3 0 0,-8 1-1 0,9-2 3 16,-7-4 2-16,-3 3-1 0,9 2 2 0,-6-4 1 0,6-2 0 0,-9 5-4 15,-3 0-5-15,4-2 0 0,1 3 0 0,-6-8 0 0,-1 8 0 0,2 0 0 16,-6-3 0-16,-4 1 0 0,-5 1 0 0,2 2 0 0,-8-1 0 0,-1-2 0 0,2 2 0 16,-7 0 0-16,-8 4 0 0,2-5 0 0,-7 1 0 0,-1 1 0 0,0-2 0 15,-5-4 0-15,-7 5 0 0,-1-6 0 0,2 1 0 0,-11-1 0 0,3 2 0 16,1-7 0-16,-7 1 0 0,-7 1 0 0,6-2 0 0,-6 2 0 0,0-6 0 15,0 0 0-15,0 0 0 0,-6 0 0 0,-1 0 0 0,1 0 0 0,-2 0 0 16,3 0 0-16,-3 0 0 0,-2 0 0 0,-6-6 0 0,11 2 0 0,-9 4 0 0,1-6 0 16,1 1 0-16,5 1-36 0,-6-1-44 0,6-1-15 0,-7 2-16 15,9-1-17-15,-2 1-18 0,1 4-20 0,0-6-19 0,-1 3-24 0,7-3-26 0,-8 6-32 16,3-6-33-16,-1 3-40 0,6 3-74 0,-8-6-93 0,8 0-41 0,-5 2-18 0,-2-1 12 16,7 1 25-16,-8-1 33 0,8-5 37 0,-5 1 44 0,5-3 47 0,0-2 47 15,-7 1 50-15,7-3 57 0,0 1 59 0</inkml:trace>
  <inkml:trace contextRef="#ctx0" brushRef="#br0" timeOffset="18776.2">23537 8569 0 0,'0'0'6'0,"7"0"131"0,-7 0 100 0,0 0 71 0,0 0 54 0,6 0 44 0,-6 0 38 0,0-6 36 0,0 2 36 0,0-1 33 0,0 1 34 0,0-1 33 0,6-2 33 0,-6 4-79 0,0-3-143 0,0 6-104 0,0-5-81 0,0 5-41 15,0-4-15-15,0 4-13 0,0-6-7 0,0 1-11 0,0 5-10 0,0-4-11 16,0 4-12-16,0 0-68 0,0 0-54 0,-6 0 0 15,6 0 0-15,0 0 0 0,0 0 0 0,0 0 0 0,0 0 0 0,0 0 0 0,0 0 0 0,0 0 0 16,0 0 0-16,0 0 0 0,0 4 0 0,-6 1 0 0,6 1 0 0,0-2 0 16,0 1 0-16,0 4 0 0,6 3 0 0,-6-3 0 0,0 1 0 0,6 4 0 0,1 2 0 15,-2-3 0-15,4 2 0 0,3 0 0 0,1 5 0 0,1-6 0 0,-1 7 0 16,6-3 0-16,2-3 0 0,-3 4 0 0,8 1 0 0,-7-1 0 0,1-4 0 16,7 6 0-16,-8-3 0 0,7-2 0 0,-8 2 0 0,-4-3 0 0,4-6 0 15,-11 7 0-15,7-7 0 0,-8 1 0 0,1-5 0 0,-2-1 0 0,-5 1 0 16,0-5 0-16,-5 6 0 0,5-2 0 0,-7 1 0 0,-4-5 0 0,2 6 0 15,-3-6 0-15,-7 4 0 0,6 2 0 0,-14-6 0 0,7 5 0 0,-6-1 0 16,2 0 0-16,3-4 0 0,-6 5 0 0,4-5 0 0,-6 6 0 0,10-6 0 16,0 3 0-16,-1-3 0 0,-6 6 0 0,14 0 0 0,-8-3 0 0,6 3 0 15,-6 0 0-15,8-2 0 0,-8 1-41 0,7-1-174 0,2 1-40 0,-5-1-40 0,5 8-49 16,-1-9-50-16,-4 3-98 0,11 3-118 0,-8-3-38 0,7-2 1 0,-2 5 21 16,3-3 33-16,-2-1 36 0,0-1 45 0,7 1 49 0,0-5 53 0,0 0 56 0,-5 6 60 15,5-6 65-15,0 0 70 0</inkml:trace>
  <inkml:trace contextRef="#ctx0" brushRef="#br0" timeOffset="20447.98">17688 8348 69 0,'0'0'152'0,"0"-4"50"16,0 0 40-16,0-1 37 0,-7-2 37 0,7 4 37 0,0-8 38 0,-5 1 38 0,5 1 37 0,-8 4 36 0,8-5 35 0,-5 1-46 0,-3-1-95 0,8-1-65 0,0 7-43 0,0-1-27 0,-6-5-11 0,6 7-20 0,0 3-21 0,0 0-24 0,0-6-27 0,0 6-26 15,0 0-27-15,0 0-26 0,0 0-25 0,0 0-24 0,0 0-21 0,0 0-19 0,0 0-17 0,0 0-9 16,0 0-4-16,0 6-1 0,0-3 3 0,6 7 0 0,-6-1 8 0,0 2 4 0,8 4 5 16,-8-1 4-16,5 0 6 0,-5 7 7 0,8-2 8 0,-3-1 6 0,-5 3 6 0,7-2 3 15,-7 1 0-15,7 5-2 0,0-6 1 0,-7 5-9 0,6-5-7 0,-6 7-7 16,7-7-6-16,-2 5-5 0,-5-3-7 0,8 1-6 0,-8-1-8 0,6-1-5 16,-1-6-9-16,-5 7-6 0,8-7-4 0,-8-4-3 0,0 3-3 0,7-2 6 15,-7-1 3-15,6-5 6 0,-6-1 4 0,0 1 9 0,0-5 10 0,0 4 12 16,0-4 17-16,0 0 13 0,0 0 10 0,0 0 10 0,0 0 4 0,0 0 4 15,0-4 2-15,0-1 5 0,0-4 5 0,-6 3 2 0,6-4 6 0,-7 1-2 16,7 3 0-16,-8-7-5 0,3 2-7 0,5-4-6 0,-6 6-7 0,-2-5-2 0,3 0 0 16,-2-2-1-16,-6 2-1 0,6-5-4 0,0 3-1 0,2-4-5 0,-3 2-2 15,-5-3-6-15,7 2-1 0,1 1-4 0,-2-9-2 0,-2 5-1 0,4 1 0 16,5-3-1-16,-6-1 1 0,-1 1-1 0,7-1-2 0,-5 1 0 0,5 0-1 0,0 3-2 16,0-1-3-16,0 1 0 0,0 2-2 0,0 4-3 0,0 0-1 0,0 0-2 15,5 0-4-15,-5 6-3 0,7-1 0 0,-1 1-2 0,-6 3-1 0,14 1-1 16,-7-4-1-16,-2 5 1 0,9 4 2 0,-1-6-2 0,-8 6 1 0,9 0 2 0,-1 0 5 15,-1 6 0-15,7-6 3 0,-4 4 5 0,-1 5 0 0,-4-4 2 0,4 1 1 16,-1 3 0-16,-6 1 1 0,7-1 2 0,-9 1 1 0,3 1 1 0,3-2 1 16,-11 6 3-16,8-5 3 0,-8-1 2 0,5 6 3 0,-5-6 1 0,0 6 2 15,-5 0 2-15,5-5 7 0,-8 5-1 0,8 0 5 0,-6-2-2 0,-7 2-2 0,8-1-9 16,-2 2-13-16,0-1-19 0,-6 0-21 0,1 0-22 0,-2-6-25 0,1 4-27 16,0 2-26-16,5-3-34 0,-3-3-32 0,-2 0-34 0,0 6-39 0,-1-11-57 15,2 8-65-15,-1-3-58 0,-1-4-52 0,2-1-7 0,3 0 13 0,-2 1 28 0,4-5 35 16,2 6 36-16,-4-6 39 0,2 0 44 0,2 0 42 0,-1 0 46 0,-1-6 48 15,7 1 59-15,0 1 71 0</inkml:trace>
  <inkml:trace contextRef="#ctx0" brushRef="#br0" timeOffset="20685.24">17858 8192 0 0,'12'-9'71'0,"-3"-7"102"0,-4 7 62 0,8-6 52 0,-8 0 45 0,-5 2 45 0,8-2 38 0,0 0 41 0,-8 0 37 0,5 6 36 0,-5-1 35 0,0-1 6 0,6 2-14 0,-6 5-82 15,0-2-122-15,0 3-68 0,7-3-33 0,-7 6-24 0,0 0-24 0,0 0-21 0,0 0-23 0,0 0-20 0,0 0-25 0,0 0-20 0,0 0-21 0,0 0-20 16,0 0-19-16,0 0-13 0,-7 6-9 0,7-3-3 0,0 3-2 0,0 3-1 16,0 0-2-16,0 7 0 0,7-1-1 0,-7-2 2 0,0 7 2 15,0 5 4-15,0-7 5 0,0 9 6 0,0-5 7 0,0 5-6 0,6-5-8 0,-6 4-20 0,0-3-21 16,0 3-21-16,0-3-20 0,0-3-25 0,8 5-31 0,-8-7-28 16,0 3-32-16,5-2-33 0,-5 1-37 0,7-1-46 0,-7 0-53 0,0-4-73 15,0-1-86-15,6 7-44 0,-6-11-26 0,0 4 10 0,6-4 21 0,-6 0 38 0,0-5 43 0,7-1 44 16,-7 2 45-16,0-6 51 0,0 0 49 0,8-6 58 0,-8 2 58 0,5-5 71 0,-5 3 83 15</inkml:trace>
  <inkml:trace contextRef="#ctx0" brushRef="#br0" timeOffset="21017.16">18150 8377 0 0,'8'-15'12'0,"-3"1"124"0,3 1 68 0,-1 3 51 0,-2-11 46 0,2 7 42 0,-7 0 44 16,5-1 39 0,2 0 41-16,-7 0 38 0,0 6 37 0,8-6 30 0,-8 0 31 0,0 6-87 0,5-1-155 0,-5-5-71 0,0 9-32 0,0-3-22 0,8 4-20 0,-8 1-21 15,0-2-23-15,0 6-20 0,0 0-20 0,0 0-19 0,0 0-18 16,0 0-17-16,0 0-14 0,0 0-16 0,0 0-16 0,-8 0-10 0,8 6-9 0,-5-2-4 15,5 1-5-15,-8 4-2 0,1 3-3 0,2-3-2 0,-2 1 0 0,2 4-1 16,-10 2-1-16,10-1 2 0,-9-2 4 0,2 2 1 0,-2 0 0 0,1 0-7 16,-1-2-9-16,2 2-10 0,6-1-10 0,-7 2-7 15,0-1-6-15,0-6-3 0,7 0-6 0,-9 7 0 0,10-11-5 0,-3 4-1 0,2 1-5 0,1-5 2 0,-3-1-2 16,8 2 3-16,-7 0 7 0,7-2 4 0,0-4 4 0,0 0 3 0,0 0 3 16,0 0 0-16,0 5-1 0,0-5 0 0,0 0-1 0,0 0 3 0,0 0 3 0,0 0 3 15,0 0 7-15,0 4 5 0,7-4 4 0,-7 5 7 0,0-5 4 0,8 4 5 16,-3-4 7-16,1 6 3 0,2-6 5 0,-3 5 1 0,10-1 4 0,-9-4 2 15,7 5 0-15,0 2-2 0,0-7 1 0,-2 3-1 0,5 3-3 0,-4-6 0 16,-1 5-2-16,5-5-6 0,-5 4-12 0,2 0-17 0,2 1-19 0,-3 1-29 0,0-2-33 16,-4 1-45-16,5-5-49 0,-7 9-92 0,-1-2-107 0,3-2-74 0,0 4-51 15,-3-5-15-15,1 2 1 0,1-2 17 0,-7 1 26 0,5-5 33 0,-5 5 40 0,0-5 47 16,0 0 51-16,9-5 59 0,-9 5 62 0,7-5 80 0,-7 1 93 0</inkml:trace>
  <inkml:trace contextRef="#ctx0" brushRef="#br0" timeOffset="21427.97">18464 8138 37 0,'7'-4'112'0,"-7"-5"44"0,0 3 36 0,0 2 35 0,0-7 35 0,0 7 34 0,0 4 36 0,0-6 37 0,-7 1 37 0,7-4 37 0,0-1 37 0,0 6-31 0,0-7-67 0,-7 7-39 0,7-7-22 0,0 7-13 0,0-5-8 0,-7 3-11 0,7 3-10 15,0-3-15-15,0 0-13 0,-6 3-20 0,6-3-21 0,0 6-26 0,0 0-22 0,0 0-26 0,0 0-26 0,0 0-25 0,0 0-24 0,0 0-24 16,0 0-21-16,0 0-17 0,0 0-17 0,0 0-9 0,0 0-3 0,0 6-2 16,0 3 0-16,0 0 4 0,0 1 1 0,0 4 4 0,0 2 6 0,0-1 6 15,0 3 6-15,6 7 7 0,-6-6 11 0,0 7 4 0,0-2 7 0,0 1-4 16,7-1-6-16,-7-5-15 0,0 11-21 0,0-12-21 0,7 6-25 0,-7 1-24 0,0-4-32 16,7 3-31-16,-2-5-32 0,-5 2-35 0,8-3-35 0,-8 1-52 0,5 2-60 15,1-8-80-15,-6 7-87 0,8-4-32 0,-8-2-1 0,5-4 21 0,-5-1 31 0,0 0 41 16,0 3 41-16,0-12 47 0,0 4 46 0,0-4 47 0,0 0 49 0,0 0 59 15,0-4 62-15</inkml:trace>
  <inkml:trace contextRef="#ctx0" brushRef="#br0" timeOffset="21601.62">18384 8480 0 0,'-5'-5'19'0,"5"1"130"0,-5-1 73 0,5-1 54 16,-9-3 45-16,9 5 38 0,0-1 36 0,0 1 31 0,-5-2 28 16,5 0 25-16,0 2 21 0,0-1 19 0,5-5 16 0,-5 5-97 0,0 1-161 0,9-1-88 15,-4 1-42-15,-5-2-29 0,5 0-18 0,3 3-19 0,-3-9-13 0,3 9-13 16,5-3-9-16,-7 1-7 0,7-3-4 0,-6 3-5 0,6-2-5 0,1 4-16 15,-1-3-21-15,-2 1-31 0,2 1-36 0,8 4-42 0,-8-6-43 0,1 6-73 0,-2-5-88 16,-1 5-82-16,5-4-80 0,-6 4-28 0,4 0-6 0,-7-5 8 0,6 5 16 16,1 0 29-16,-9 0 34 0,3-4 44 0,4-2 50 0,-5 6 54 0,-2-4 56 0,2-1 73 15,1-5 74-15</inkml:trace>
  <inkml:trace contextRef="#ctx0" brushRef="#br0" timeOffset="21934.24">18950 8207 0 0,'9'0'28'0,"-9"0"145"0,7-6 79 16,-7 2 60-16,5-1 51 0,-5-4 47 0,0 5 45 0,0-8 43 0,0 3 40 15,0-6 34-15,0 10 34 0,0 1 32 0,0-2 31 0,-5 3-107 0,5 3-183 16,0-6-92-16,0 2-43 0,0 4-26 0,0-6-18 0,0 6-22 0,0-5-24 16,-7 5-21-16,7 0-17 0,0 0-13 0,0 0-16 0,-9-4-71 0,9 4-16 15,0 0 0-15,-5 4 0 0,5-4 0 0,-6 0 0 0,6 5 0 0,-7 1 0 16,2-2 0-16,-4 5 0 0,4 1 0 0,-8 1 0 16,8-2 0-16,-3 0 0 0,-5 7 0 0,6-7 0 0,-5 6-9 0,5 0-14 0,-6-6-4 0,6 6-6 0,0-5-6 15,2 5-1-15,-3-6-6 0,0 1-3 0,3-1-3 16,-1 6-1-16,1-4-2 0,-2-1-1 0,-2-5-1 0,9 3 1 0,-5 3 2 0,-2-8 9 0,1 9 1 15,6-9 6-15,-5 9 3 0,5-8 0 0,-9 1 4 0,9-1-1 0,0 1-1 0,-7-1 0 16,7 2-2-16,0-6 0 0,0 5-2 0,0-5-1 0,0 0 0 0,0 4-1 16,0-4 1-16,0 6 3 0,7-6 5 0,-7 6 4 0,9-6 5 0,-9 0 4 15,5 4 6-15,1-4 4 0,1 0 4 0,-2 0 4 0,11 0 4 0,-5 0 3 16,2-4-6-16,0 4-7 0,1 0-12 0,-1-6-20 0,-1 0-21 0,7 6-26 0,-3-4-31 16,-5 4-35-16,1-5-38 0,9-1-40 0,-10 6-67 0,5-4-80 0,-11-1-76 15,8 1-73-15,1 4-19 0,-7-5 5 0,-2 1 22 0,1 4 32 0,2-6 37 0,-8 0 41 16,0 3 46-16,0 3 47 0,0 0 51 0,0-6 51 0,0 0 67 0,-8 3 73 15</inkml:trace>
  <inkml:trace contextRef="#ctx0" brushRef="#br0" timeOffset="22108.4">18950 8276 0 0,'0'-5'1'0,"-5"-1"113"0,-1 2 100 0,6-1 73 0,-7-1 59 0,2 2 54 15,-4-1 53-15,9 1 48 0,-5-5 42 0,-2 9 41 0,7-6 35 0,-6 0 35 16,6 3 29-16,0 3-72 0,0 0-131 0,0 0-108 0,0 0-90 0,0 0-55 16,0 0-38-16,0 0-36 15,0 0-42-15,0 0-23 0,0 0-20 0,0 0-13 0,0 3-10 0,6 3-10 0,-6 3-9 0,7 1-8 0,-7-1-6 0,5 6-8 16,-5 0-8-16,9 0-17 0,-9 4-19 15,5 2-23-15,2-3-26 0,-7 3-42 0,6-2-50 0,-6 5-79 16,0-3-87-16,0 1-123 0,0 5-132 0,5-5-55 0,-5 4-16 0,0-2 7 0,-5 0 20 0,5 5 38 0,0-9 45 0,0 5 51 0,0-1 56 16,0-5 62-16,0 5 65 0,-6-3 82 0,6-2 84 0</inkml:trace>
  <inkml:trace contextRef="#ctx0" brushRef="#br0" timeOffset="34452.18">17552 5739 67 0,'0'-4'143'0,"0"-1"46"0,0 1 36 16,0-1 34-16,0 1 29 0,0-7 30 0,0 7 31 0,-7-8 32 0,7 9 30 0,0-7 30 0,0 5 29 0,0-4-50 0,0-1-96 0,-7-1-52 0,7 1-31 0,0 1-13 0,0 0-6 0,0-1-6 0,0-1-4 0,0 1-7 0,0 1-10 0,0 0-10 0,0 3-14 16,0-3-10-16,0 4-11 0,0 1-14 0,0 4-13 0,0-6-13 0,0 6-17 0,0-6-17 15,0 6-14-15,0 0-15 0,0 0-13 0,0 0-10 0,0 0-12 0,0 0-11 16,0 0-13-16,0 0-8 0,0 0-12 0,0 0-8 0,0 0-11 0,0 0 0 15,0 0 3-15,0 12 4 0,0-3 4 0,0 0 5 0,0 6 5 0,0 1 3 0,0 2 5 16,7 6 5-16,-7 1 6 0,0 5 6 0,0 0 9 0,0-2 6 0,7 2 5 16,-7-6-1-16,0 5-11 0,0 0-9 0,0-4-13 0,5-1-11 0,-5 1-12 0,0-1-14 15,8-3-16-15,-8 1-15 0,6-2-15 0,-6 0-17 0,7 0-17 0,-7-5-21 16,6 0-21-16,-6 4-19 0,5-4-14 0,2-5-13 0,-7 4-10 0,9-4-21 16,-4-1-23-16,2 0-23 0,-7-3-25 0,6 0-28 0,-6-2-31 0,5 1-15 0,4-5-3 15,-9 0 16-15,7-5 28 16,-7 5 29-16,5-10 31 0,-5 4 31 0,0-3 32 0,6 0 38 0,-6-1 39 0,0 1 41 0,0-6 41 0</inkml:trace>
  <inkml:trace contextRef="#ctx0" brushRef="#br0" timeOffset="34721.44">17623 5897 66 0,'-6'-15'133'16,"6"-4"40"-16,0-2 33 0,-7 3 30 0,7-3 28 0,-5 2 28 0,5-5 24 0,0 3 27 15,-9 3 25-15,9-7 25 0,0 6 24 0,-7-1-56 0,7 1-101 0,0-1-47 16,0 6-21-16,0 0-9 0,0-2-7 0,0 1-3 16,0 6-4-16,0 0-7 0,0-3-9 0,7 3-10 0,-7 5-11 15,0-7-9-15,0 7-9 0,9-1-8 0,-9-4-10 0,5 2-9 0,-5 4-13 0,7-3-10 16,-7 2-17-16,6-1-11 0,-6 5-11 0,5-6-9 0,4 2-4 0,-2 4-3 0,-2 0-2 0,1-5-4 15,2 5-1-15,5 0-3 0,-8 0 0 0,9 5 0 0,-7-5 2 16,6 4 0-16,0 2 2 0,-2-1-2 0,-3 5 1 0,5 0 1 0,0-1-1 0,1 0 1 0,-9 2 0 0,8 2 2 16,-6 3 0-16,0 4 1 0,0-5-1 0,-2 4 1 0,-5 0-1 0,8 1 1 31,-8-1 2-31,0 5 0 0,-8-3 0 0,8-2 1 0,-5-1 3 0,-2 3-3 16,0-2-1-16,-6-4-5 0,1 5-9 0,-2-6-7 0,1 0-8 0,0-4-5 0,0 5-5 15,-1-4-8-15,-4-3-9 0,4 3-9 0,2-7-12 0,-9 1-13 0,10 4-15 16,-5-3-14-16,5-6-17 0,4 6-13 0,-7-2-10 0,2 1-10 0,6-5-11 15,-7 0-20-15,5 4-21 0,3-4-33 0,-2 0-37 0,0 0-45 0,2 0-48 0,-2 0-22 16,-1 0-9-16,3-4 11 0,5 4 21 0,-7-5 26 0,7 5 29 0,0-4 30 16,-7-2 29-16,7 0 35 0,0 3 40 0,0-8 44 0,0 1 48 0</inkml:trace>
  <inkml:trace contextRef="#ctx0" brushRef="#br0" timeOffset="35021.99">17819 5628 72 0,'7'0'141'0,"-2"-10"40"0,3 6 35 0,-3-2 28 16,-5-3 32-16,6 3 30 0,-6-4 36 0,0 1 32 0,8 4 33 0,-8 1 33 0,0-2 31 16,5 3-51-16,-5-3-97 0,0 1-48 0,0 5-21 0,0 0-12 0,0-4-7 15,0 4-10-15,0 0-13 0,0 0-19 0,0 0-23 0,0 0-24 0,0 0-23 16,0 0-23-16,0 0-22 0,0 0-23 0,0 0-25 0,0 0-18 0,0 0-13 0,0 0-8 16,0 4-6-16,0 1 1 0,7 4-4 0,-7-3 4 0,0 3 0 0,0 7 3 15,9-2 6-15,-9 0 4 0,5 0 6 0,-5 7 7 0,0-2 8 0,0-1 2 16,5 3-1-16,-5-2 0 0,0 2-3 0,0 3 0 0,0-5-2 0,8 1-8 0,-8-1-11 15,0 0-13-15,0 2-18 0,0-8-13 0,0 7-18 0,5 1-18 0,-5-8-23 16,0 2-25-16,0 0-31 0,8 0-29 0,-8-6-28 0,0 1-36 16,8 4-43-16,-8-7-42 0,0 2-42 0,5 0-36 0,-5-5-33 0,6 1-5 0,-6 1 8 15,7-2 22-15,-1-4 31 0,-6 0 36 0,8 0 39 0,-3 0 40 0,-5-4 40 0,7-2 43 16,-1-3 45-16,0 4 50 0,1-5 56 0</inkml:trace>
  <inkml:trace contextRef="#ctx0" brushRef="#br0" timeOffset="35290.64">18040 5936 38 0,'7'-15'115'0,"-2"6"46"0,-5-6 39 0,8 0 35 0,-8 0 34 0,6 0 35 0,-6 0 32 0,7 2 37 16,-7-2 38-16,0 0 32 0,0 0 29 0,0 2-34 0,6-2-73 0,-6 3-45 15,0 3-27-15,0-4-22 0,0 7-15 0,0-3-13 0,0-3-15 0,0 9-16 16,-6-3-16-16,6 2-20 0,0-1-21 0,0 5-18 0,0-6-13 0,0 6-18 0,0 0-19 16,0-3-18-16,0 3-22 0,0 0-15 0,0 0-13 0,0 0-13 0,0 0-11 15,0 0-9-15,-7 3-6 0,7-3-7 0,-6 6-1 0,6-1-3 16,-8-1 3-16,3 5-1 0,-2 3 0 0,1-3 5 0,0 1 3 0,-2-1 5 0,1 6 2 0,2-6 4 16,-9 3 5-16,9 1-2 0,-3-4-2 0,1 2-4 0,1-1-1 0,0-1-5 15,6 1-4-15,-7-1-3 0,2-4-1 0,5 5-4 0,-8-5-2 0,8 1-5 16,-6 4-1-16,6-10-3 0,0 5-1 0,0-1 0 0,0 0 2 0,0-4 2 0,0 5 2 15,0 1 4-15,0-2 1 0,0 1 4 16,0 1 2-16,0-3 1 0,0 3 4 0,6-6 2 0,-6 6 3 0,8-2 4 0,-8 1 2 0,5 5 4 0,2-7 3 16,-1 3 0-16,0 0 1 0,1-3-7 0,1 3-5 0,-3 0-9 0,9-2-11 15,-9 1-16-15,10-1-12 0,-9 1-21 0,7-1-23 0,0-4-25 0,0 6-27 0,-7-1-51 16,6-1-57-16,2-4-76 0,-1 5-79 0,-8-5-35 0,11 7-17 0,-5-7 8 16,-3 0 18-16,5 0 27 0,-1 0 30 0,-5-7 35 0,-2 7 37 0,2-5 42 0,1-4 42 15,-3 3 57-15,3-3 59 0</inkml:trace>
  <inkml:trace contextRef="#ctx0" brushRef="#br0" timeOffset="35781.06">18273 5730 0 0,'-5'0'11'0,"-2"-4"122"0,-4-1 65 16,3 1 48-16,0-2 36 0,3 1 39 0,-1-5 37 0,-2 1 36 0,3 3 35 0,5-3 29 0,-8 0 26 0,8 3 23 15,0-3 24-15,0 3-89 0,0 2-156 0,0-6-68 16,0 5-27-16,0-4-16 0,0 3-12 0,0 2-15 0,0-7-19 0,0 1-15 0,8 7-15 0,-8-8-8 0,0 1-10 15,5 7-8-15,3-8-6 0,-2 1-10 0,-1 0-10 0,3 1-10 0,0-6-8 16,3 6-9-16,1-3-5 0,4 3-7 0,-5 0 0 0,2-6-7 0,0 11-5 16,0-7-2-16,1 7-1 0,-2-6-2 15,2 5 0-15,4 0-1 0,-4 5 1 0,-1-4 0 0,0 4-3 0,0 0 0 0,1 0 2 0,-2 4-4 0,-4 1 1 0,3 0 0 16,-3-1-3-16,-3 2 1 0,2 4-2 0,1-5 1 0,-8 4 2 0,0 1 2 16,0 5 2-16,0-5 4 0,0 4 2 0,-8 1 0 0,1 4 3 0,2-4 1 15,-3 4 0-15,-3-5 1 0,3 7 2 0,-4-7-1 0,5 6 1 0,-6-5-2 0,0-2-2 16,6 2-4-16,-6-6-4 15,-1 7-2-15,9-5-3 0,-8-2-1 0,8 0-3 0,-4 1 1 0,-3-4-3 0,12 3 0 0,-8-3-1 0,2-2 2 0,0 1-4 16,6-1 4-16,-7-4-1 0,7 5 1 0,-5-5 1 0,5 0 0 0,0 0 2 0,0 4 3 16,0-4 0-16,0 0 2 0,0 0 4 15,0 0-1-15,0 0 0 0,0 0 1 0,0 0-3 16,0 0 0-16,0 0-3 0,0 0 0 0,0 0-1 0,5 0 1 0,-5 0 1 0,7 6 4 0,-7-6 1 0,6 0 5 0,0 5 8 16,9-1 6-16,-10-4 10 0,9 6 3 15,-1-1 7-15,0-1 3 0,0 2 7 0,6-2 1 0,-6 5 2 0,1-4 1 0,6 1-3 0,-9 3-1 0,2-3-4 0,2 4-5 0,-9-5-7 16,7 3-6-16,-8-3-6 0,9 5-4 0,-7 1 0 0,-1-8-3 0,-6 3 2 0,5 4 2 15,-5-5 1-15,0 5 5 0,0-7 4 0,0 3 5 0,0 3 2 16,-5 3 4-16,5-8 1 0,-6 5 1 0,-6 0-1 16,3 2-7-16,4-2-7 0,-8 1-19 0,-1 0-27 0,2-1-29 0,-2 2-38 0,-4-2-47 0,4 1-58 0,-6 1-84 0,1 2-96 15,-2-3-89-15,3 1-80 0,-8-1-30 0,6-1-2 0,-6 0 13 16,1 0 27-16,-7-3 33 0,5-1 45 0,-6-1 48 0,1-8 53 0,6 4 60 0,-6-11 63 16,5 2 77-16,1-9 78 0</inkml:trace>
  <inkml:trace contextRef="#ctx0" brushRef="#br0" timeOffset="49141.66">24630 9379 19 0,'0'0'71'0,"0"0"30"0,0 0 21 0,0 0 25 0,0 0 27 0,0 0 28 0,0 0 30 0,0 0 28 0,8-4 25 0,-8 4 15 0,0-6 10 0,0 1-16 0,7 1-31 0,-7-1-16 0,0 1-13 0,0-2-2 0,5 3 2 0,-5-4-6 0,0 2-14 15,0-4-11-15,7 3-14 0,-7 2-9 0,0-1-9 0,7 1-6 0,-7-1-9 0,0-5-6 0,5 4-9 0,-5 2-6 0,0-1-9 16,0-1-6-16,8 2-6 0,-8-1-7 0,0 1-6 16,0-1-6-16,0 1-8 0,0-2-6 0,0 0-5 0,0 3-7 0,0-3-6 0,0 0-6 0,0 3-8 15,0-3-8-15,-8 2-9 0,8-1-7 0,0 1-10 0,-5-1-5 0,-2-2-5 16,0-2-5-16,7 4-3 0,-5 1-6 0,-2-2-1 0,-6 1-6 0,6-4-3 0,0 5-4 16,-6-2-2-16,5 2-2 0,-3 4-2 0,-1-6 0 0,3 1-3 0,-3 5 0 15,6 0-3-15,-8 0-2 0,2 5 0 0,5 1-1 0,1-2 0 0,-8 2 1 16,7 3 4-16,2 0 1 0,-1 1 2 0,-7 4 3 0,5 2 3 0,3 2 3 15,-3-3 3-15,2 6 3 0,1-8 2 0,-3 8 3 0,1-2 2 0,1 1 1 16,6-1 1-16,-8 0 0 0,8-4-1 0,-5 6-3 0,5-3 0 0,0-3-3 16,0 4-2-16,0-4-2 15,0 0-2-15,5 3 0 0,-5-2 0 0,8-7 1 0,-2 6-3 0,-6 0 1 0,7-6-1 0,1 3-1 0,-3-3 4 0,1 0 1 0,7 1 4 0,-5-1 5 16,-3-3 3-16,9 3 3 0,-2-3 6 0,-4-2 5 0,4-4 5 0,0 5 9 16,4-5 8-16,-5-5 7 15,1 5 6-15,2-4 2 0,-1-2 4 0,8 2 2 0,-9-7 1 0,0 8 0 0,8-7 0 16,-6-1 1-16,-1 1-1 0,0 1-2 0,0 0-2 0,1-7-1 0,-2 7-2 0,-6-6-2 0,8 6-2 0,-7-6-1 0,-2 0-1 15,2 0-1-15,-1 0-2 0,0 1-1 0,-6 0 1 0,8-1-1 0,-8-1-1 16,7-2-2-16,-7 3-2 0,0 0-3 0,0 0-1 0,0 0-3 0,0 6-2 16,0 0 0-16,0-1-5 0,0 4 1 0,0 2-3 0,0 4-3 0,0-5-6 15,0 5-6-15,0 0-6 0,0 0-12 0,0 0-15 0,0 0-12 0,0 0-18 16,0 0-8-16,0 0-6 0,0 0 0 0,0 5-1 0,0-1 1 0,-7 8 0 16,7-3 4-16,0 0 4 0,0 6 4 0,-8 1 9 0,8-3 9 0,0 7 12 0,0-2 11 15,0-2 13-15,0 3 8 0,0 1 3 0,0-1 1 0,8-4-1 0,-8 0-1 16,7 4-4-16,-7-4-8 0,5-1-7 0,-5 5-16 0,6-4-13 0,2 0-18 15,-3-5-21-15,3 5-23 0,-3 0-24 0,9-6-24 0,-9 0-23 0,3 7-37 0,-1-7-43 16,7 0-55-16,-9-3-58 0,8 3-48 0,0-3-36 0,-7-2-6 0,8 1 16 16,-7-5 25-16,5 6 32 0,-6-12 34 0,2 6 37 0,5-5 38 0,-8 5 38 0,3-10 47 15,-2 6 49 1,-1-7 55-16,3 2 72 0</inkml:trace>
  <inkml:trace contextRef="#ctx0" brushRef="#br0" timeOffset="49412.88">25152 9400 0 0,'0'-16'5'0,"0"1"121"0,7 1 78 0,-2 1 59 16,3-3 50-16,-8 5 42 0,8-2 38 0,-3-2 35 0,1 5 33 0,6-1 32 0,-3 2 31 0,-4 0 31 0,2-1 29 0,-7 1-78 0,6 3-142 0,-6-3-81 0,0 3-47 0,5 2-30 0,-5-1-22 0,0 1-15 0,0 4-10 0,0 0-11 0,0 0-10 0,0 0-14 15,0 0-10-15,0 0-14 0,0 0-10 0,0 0-15 0,0 0-11 0,0-5-13 16,0 5-11-16,0 0-12 0,0 0-9 0,-5 0-10 0,5 0-9 0,-6 5-6 16,-1-5-6-16,7 0 0 0,-5 4-6 0,-4 1-3 0,2-1-1 0,-4 2-1 15,6 3-1-15,-11 0 2 0,4-3 0 0,5 9 1 0,-6-6-2 0,1 6-2 0,-2-5 0 16,9 5-5-16,-8-2-3 0,5 2-2 0,-5 0-1 0,8 0-2 0,-4 0 0 15,4-6-4-15,5 7-1 0,-7-2-5 0,7 0-2 0,-6 0-4 0,6 2 0 16,0-1 1-16,0-1 1 0,0-1 0 0,0 3 1 0,6-7-2 0,1 6-1 0,-7 0-7 16,14-6-5-16,-9 6-11 0,2 0-9 0,7-5-10 0,-1 5-10 0,-3-6-15 15,4 6-21-15,1-6-17 0,4 1-21 0,-6 1-28 0,6-7-26 0,2 5-51 16,-3-3-59-16,3-6-57 0,-2 5-59 0,1-5-10 0,-8 0 8 0,8 0 20 16,-1 0 27-16,-6-5 32 0,7-1 36 0,-9 3 37 0,5-3 39 0,-5-3 44 0,2-1 45 0,-5-5 56 15,-3 6 68-15</inkml:trace>
  <inkml:trace contextRef="#ctx0" brushRef="#br0" timeOffset="49647.17">25511 9195 0 0,'0'-5'6'0,"0"-5"119"0,0 4 75 15,6 1 54-15,-6-5 44 0,0 5 39 0,0-4 39 0,6 5 39 16,-6-6 35-16,0 4 37 0,0 1 38 0,7-4 32 0,-7 3 34 0,0 6-78 0,0 0-144 16,0-4-77-16,0 4-46 0,0 0-26 0,0 0-23 0,0 0-16 0,0 0-23 0,0 0-20 15,0 0-23-15,0 0-22 0,0 0-26 0,0 0-22 0,0 0-22 0,0 0-18 16,0 0-20-16,0 0-8 0,0 0-2 0,0 4-1 0,0 2 3 15,0 3 1-15,0 2 7 0,0-1 1 0,0 3 6 0,0 2 5 0,0 6 4 0,0-3 7 0,-7 6 7 16,7-3 5-16,0 3 7 0,-6 1-8 0,6-1-14 0,0 5-24 0,-6-5-28 16,6 6-25-16,-7-6-25 0,7 6-22 0,0-6-19 0,0 1-31 0,0-1-29 15,0-5-36-15,0 5-43 0,0-3-59 0,7-8-70 0,-1 8-63 16,0-7-59-16,1 0-6 0,-2 1 18 0,3-6 29 0,-2 2 32 0,1-1 33 0,-1-6 37 0,1 1 40 16,-1-5 47-16,2 0 48 0,5-5 51 0,-8 1 62 0,0-2 70 0</inkml:trace>
  <inkml:trace contextRef="#ctx0" brushRef="#br0" timeOffset="49947.06">25725 9487 83 0,'5'-14'173'0,"3"-7"59"0,-8 7 48 0,8-6 41 0,-3 5 40 16,-5-4 36-16,0 4 39 0,6 1 33 0,-6 1 36 0,0-3 32 0,0 1 35 16,0 6-59-16,8 0-110 0,-8 3-81 0,0-4-60 0,0 5-40 0,0-1-23 15,0 6-23-15,0-4-19 0,0 4-21 0,0 0-20 0,0 0-22 0,0 0-19 0,0 0-19 16,0 0-20-16,0 0-16 0,0 0-13 0,0 0-11 0,-8 0-4 0,8 4-6 16,-6 2-1-16,1-1 0 0,-3-1 1 0,0 8 0 0,3-8 4 15,-1 5 2-15,-6 6 1 0,3-6 4 0,-3 3 1 0,-1-3 6 0,6 4 2 0,-5-2 3 16,5-2-3-16,-5 0-1 0,4 1 0 0,1 1-2 0,-7-1 0 0,9-1-3 15,0 0-2-15,-3-3 0 0,3 4-5 0,-3-5 1 0,8-1-5 0,-6 5-3 16,6-3-1-16,-7-1-5 0,7 5-1 0,0-7-4 0,0 4 0 0,0-2-2 16,0-1-3-16,0 1 0 0,0-1-2 0,0 2 1 0,0-1 0 0,7 4 0 0,-7-9 5 15,6 10 2-15,2-4 3 0,-3-3 4 0,3 3 0 0,2 0 3 0,-1-3-5 16,3 7-8-16,2-5-19 0,-1 1-18 0,6-2-23 0,-6 5-28 0,-1-3-31 0,9-1-36 16,-10-1-38-16,10 2-77 0,-7 3-94 0,-2-4-67 0,8 5-54 0,-8-6-14 15,9 2 5-15,-10 3 23 0,5-9 34 0,-5 6 37 0,1-6 42 0,4 0 44 16,-5-6 48-16,2 2 49 0,-5-7 53 0,-3 7 71 0,8-11 86 0</inkml:trace>
  <inkml:trace contextRef="#ctx0" brushRef="#br0" timeOffset="50419.09">26228 9409 0 0,'13'-9'29'0,"-8"2"148"0,0 4 87 0,9-8 63 0,-7 7 53 0,-1-7 43 15,2 2 40-15,-2 5 37 0,6-5 35 0,-4 2 31 0,-8-2 29 0,6 4 26 16,1-1 25-16,-7 2-114 0,0-1-198 0,6 5-106 0,-6-4-58 0,0 4-39 15,0 0-22-15,0 0-22 0,0 0-15 0,5-5-17 0,-5 5-13 0,0 0-13 16,0 0-11-16,0 0-11 0,0 0-8 0,0 0-9 0,0 0-8 0,0 0-6 16,0 0-6-16,0 0-2 0,0 0 1 0,-5 5 2 0,5-1 1 0,0-4 3 15,-6 5 2-15,6-1 0 0,-7 2-2 0,1 3-4 16,-2-4-6-16,-4 2-3 0,-2-4-7 0,8 3-4 0,-6-2-2 0,-7 1-8 0,6-1-5 0,-3-4-7 0,-2 5-7 16,5-5-7-16,-7-5-7 0,0 5-3 0,9-4-4 0,-9-1 3 0,0 1 4 15,8-5 9-15,-9 2 8 0,8-2 9 0,-1-2 11 0,2 2 8 0,0 5 7 16,-3-5 9-16,10-3 9 0,-1 3 9 0,-2-1 13 0,3 1 14 15,5 0 13-15,-8 3 10 0,8-3 9 0,8-3 4 0,-8 3 7 0,0 0 6 0,5 0 6 0,-5-7 6 16,8 7 0-16,-2-2 2 0,-1 2-2 0,3-1-2 0,-1 0-4 0,-1 1-8 16,0-2-5-16,1 7-6 0,6-5-2 0,0 0-3 0,-7 3-7 0,6 0-6 0,2 3-9 15,5-3-5-15,-4 6-4 0,-2 0-2 0,6 0-1 0,0 0-2 16,-6 6-3-16,0-3-3 0,5 3-1 0,-2 0-3 0,-3 3-3 0,-8 0-2 0,9 1-3 0,-9 4-2 16,2 2-1-16,-7-3 2 0,0 2 0 0,0 6 0 0,-7-7 1 0,7 5-4 15,-5 6-5-15,-9-7-1 0,9 3-5 0,-8 3 1 0,-3-5 0 0,5 2 1 16,-2-3 2-16,0 3-1 0,-1-8 0 0,2 2-2 0,4 0-4 0,-3 0-1 15,3-5-4-15,3-1 2 16,-2-3 5-16,7 3 4 0,0-4 4 0,-8 5 3 0,16-7 2 0,-8 9 2 0,0-8 3 0,7 1 3 16,-2-1 8-16,3 2 3 0,3-1 6 0,2-1 2 0,1 1 4 0,-1 2 0 0,0-4 3 0,5-3-4 15,3 6-6-15,-8-3-18 0,6-3-24 0,-6 0-26 0,8 6-29 0,-8-6-38 0,6 6-39 16,-7-6-67-16,-3 3-79 0,1-3-87 0,-2 0-90 0,-3 6-35 0,3-6-6 0,0 0 9 16,-8 0 20-16,0 0 32 0,0 0 40 0,-8-6 41 0,8 3 46 0,-8-3 48 15,-5 0 53-15,3-3 66 0,-6-1 71 0</inkml:trace>
  <inkml:trace contextRef="#ctx0" brushRef="#br0" timeOffset="50914.86">23758 8711 81 0,'0'-5'164'0,"6"-1"57"0,-6 3 47 0,0-4 44 0,0 2 41 0,7 1 37 0,1-1 37 0,-8-1 33 0,0 6 33 0,5-4 32 0,-5 4 31 0,0 0-57 0,0-4-109 16,0 4-71-16,0 0-50 0,0 0-33 0,0 0-21 0,0 0-21 0,0 0-19 0,0 0-15 0,0 0-16 0,0 0-15 0,0 0-15 0,0 0-16 0,0 0-14 16,0 0-15-16,0 0-12 0,0 0-12 0,0 0-12 0,0 0-10 0,0 0-12 0,0 0-4 15,0 0-6-15,6 0 2 0,-6 0 0 0,8 0 4 0,-3 4 3 0,2-4 5 16,1 4 3-16,4 2 0 0,0 3 4 0,-4-4 0 0,5 5 1 0,5 1 3 31,-4-1 3-31,-1-1-2 0,1 6 0 0,4-5-4 0,-5 4-4 0,7 0-6 16,-8 0-3-16,3 7-2 0,4-8-3 0,-6 8-5 0,0-6-5 0,5 4-14 15,-2-5-15-15,-5 7-20 0,2-7-23 0,0 6-30 0,0-5-37 0,1 4-38 16,-2-4-41-16,-5 0-45 0,5 0-50 0,-4-6-93 0,-3 4-114 0,3 2-57 0,-2-9-30 16,1 3 6-16,-7-3 23 0,6-2 36 0,-6-4 40 0,0 0 48 0,0 0 51 0,0 0 54 15,0-10 55-15,-6 1 58 0,6 0 60 0,0-3 83 0,-7-1 92 0</inkml:trace>
  <inkml:trace contextRef="#ctx0" brushRef="#br0" timeOffset="51145.67">24143 8724 0 0,'7'-13'26'0,"-7"-1"149"0,0 2 91 15,0-3 71-15,5 2 62 0,-5-2 52 0,7 5 50 0,-7-4 45 0,7-1 44 16,-7 5 41-16,5-5 38 0,3 6 38 0,-8-6 33 0,5 6-107 0,-5-1-192 0,0-1-106 16,8 7-67-16,-8-7-43 0,6 7-29 0,-6 0-141 0,0-1-55 15,0-1 0-15,0 6 0 0,0 0 0 0,0 0 0 0,0 0 0 0,0 0 0 0,0 0 0 16,0 0 0-16,0 0 0 0,0 0 0 0,0 0 0 0,0 6 0 0,0-1 0 15,-6-1 0-15,6 0 0 0,-8 7 0 0,8 4 0 0,-5 0 0 0,-8 4 0 16,6 5 0-16,0 1 0 0,-5-1 0 0,-2 4 0 0,1 2 0 0,0 4 0 16,-6 1 0-16,7-1 0 0,-2 0 0 0,-4 2 0 0,-3 1 0 0,7-3 0 15,-6 7 0-15,1-4 0 0,1-3 0 0,-1 6-293 0,-2-1-162 0,3-5-117 0,-3 1-108 16,2-7-37-16,-1 2-7 0,-7 1 16 0,8-9 29 0,-7-2 43 0,0-4 45 16,0-3 52-16,-6-2 62 0,-2-11 70 0,-4 0 76 0,4-6 101 0,-5-8 102 0</inkml:trace>
  <inkml:trace contextRef="#ctx0" brushRef="#br0" timeOffset="53944.32">19069 9996 0 0,'0'4'3'0,"0"-4"54"0,7 0 35 0,-7 0 34 0,0 0 32 0,0 0 31 0,0 0 29 0,0 0 28 0,0 0 21 0,0 0 24 0,0 0 20 0,0 0 0 0,0 0-13 0,0 0-20 0,0 0-25 0,0 0-21 0,0 0-20 16,0 0-19-16,0 0-19 0,0 0-17 0,0 0-10 0,0-4-7 0,0 4 0 0,0 0-2 0,0-6 2 0,0 6-3 16,0 0-1-16,0 0 2 0,0 0-2 0,0 0 1 0,-7-6 2 0,7 6 3 15,0 0-2-15,0-4 0 0,0-1-1 0,0 5-4 0,0 0-4 0,0-6-4 16,0 3-5-16,0 3-8 0,-6-6-7 0,6 6-4 0,0-4-8 0,0 4-4 16,0-5-8-16,0 5-8 0,-7 0-8 0,7 0-9 0,0-4-7 0,0 4-7 0,0 0-10 15,0 0-6-15,0 0-10 0,0 0-5 0,0 0-9 0,0 0-9 16,0 0-8-16,0 0-4 0,-6 4-2 0,6 1 0 0,-8-1 0 0,8 5 1 15,-5-3 3-15,-3 9-2 0,8-5 4 0,-5 4 1 0,-3 1 0 0,2 1 2 0,6-2 5 16,-5 0 1-16,5 0 3 0,0-4 0 0,-7 1-2 0,7-2-3 0,7 1-2 0,-7-1 0 16,0 0 2-16,5-2-2 0,-5-2 3 0,6 4 2 0,-6-9 3 0,8 4 3 15,-3 2 2-15,3-3 3 0,-3-3 1 0,9 0 4 0,-7 6 2 0,6-6 1 16,1 0 6-16,-9 0 1 0,8-6 4 0,0 6 5 0,0-3 2 0,-7-3 6 16,7 6 3-16,-6-4 4 0,7-1 1 0,-8-4 5 0,1 2 1 0,-2 3 0 15,3-1 5-15,-2-4-2 0,-1-1 1 0,3 5-5 0,-8-4-43 0,5-1-10 16,-5 4 0-16,0-8 0 0,0 4 0 0,0 1 0 0,0-7 0 0,-5 2 0 15,5-1 0-15,-8 2 0 0,8-3 0 0,-5 2 0 0,-1-5 0 0,-2 4 0 0,3 0 0 16,-8 0 0-16,5-4 0 0,2 8 0 0,-1-4 0 0,-6 6 0 0,7-1 0 16,1 1 0-16,-3 3 0 0,8 2-12 0,-7 4-24 0,1-5-1 0,6 10-2 15,-8-5-4-15,8 4-2 0,-5 2-5 0,5 3-7 0,-5 1-4 0,-3-1-5 16,8 6-6-16,-6 0-6 0,-1-4-5 0,7 2-5 0,-6 2-10 0,-1 1-8 0,7-2-12 16,-6-1-17-16,6 2-16 0,-8-3-19 0,8 1-24 0,0-4-29 0,-5 2-31 15,5 5-34-15,0-7-55 0,0 0-61 0,0 1-56 0,0-1-53 0,0 2-9 16,5-1 12-16,-5-1 26 0,0 0 31 0,8 1 39 0,-8 0 38 0,0-6 46 0,0 3 46 15,6 2 50-15,-6-9 50 0,0 0 60 0,0 0 72 0</inkml:trace>
  <inkml:trace contextRef="#ctx0" brushRef="#br0" timeOffset="61004.82">19298 9996 25 0,'-8'-6'111'0,"8"6"50"0,0-6 40 0,0 2 34 0,0 4 30 0,0-5 31 16,0-1 28-16,-6 3 26 0,6 3 29 0,0-6 24 0,0 2 24 0,0 4-35 0,-7 0-72 0,7 0-56 0,0-5-54 0,0 5-33 0,0 0-23 0,0 0-18 0,0 0-12 0,0 0-16 0,0 0-13 0,0 0-10 0,0 0-15 0,0 0-10 16,0 0-8-16,0 0-9 0,0 0-8 0,0 0-6 0,0 0-5 15,0 0-4-15,0 0-4 0,0 0 0 0,0 0-4 0,0 0-3 0,0-4-2 0,0 4-1 16,7 0-3-16,-7 0 0 0,0 0 2 0,6 0 4 0,-6 0 0 0,8 0 5 15,-3 0 2-15,3 0 2 0,4 0 1 0,-5 0 3 0,5 0 2 0,1 4 3 0,1-4 2 16,7 0 4-16,-10 5 1 0,10-5 4 0,-3 4 1 0,8 2-2 0,-7-6 2 16,8 3 0-16,-2 3 3 0,9-1 1 0,-10-1-1 0,10 2 0 0,-2 0 1 15,1 3-2-15,8-5 0 0,-10 1-2 0,14 5-2 0,-5-5-2 0,5 4-2 0,-1 1-1 16,3-4-2-16,6 3-3 0,-3 1-2 0,5-1 1 0,1 2 1 0,-3 4-1 16,5-6 0-16,1 5 0 0,0 0-1 0,1 2 1 0,3-1 2 0,4-1-1 15,-10 6 2-15,10-6 2 0,-4 5-2 0,3 2-3 0,7-2-2 0,-10-5-4 16,3 7-1-16,6 2-3 0,-7-3 3 0,6-1-2 0,-5 1 2 0,5-1-2 0,-5 6 0 15,5-4-4-15,0-3-4 0,-6 6 0 0,7-3-1 0,-1 2-1 0,-5 3 3 16,5-7-1-16,-5 5 1 0,7 1-1 0,-9-1-1 0,1-3-3 0,1 1-4 16,-3-2 2-16,-5 5-1 0,8-10 1 0,-8 3-1 15,2 3 2-15,-9-2-1 0,9-4-1 0,-10 0-1 0,5-2-1 0,-10 2-1 0,0-3-1 0,1 2 0 0,-7-6 2 16,0 7 2-16,-7-4-2 0,1-1-2 0,-1-1 1 0,-6-4 0 0,-6 5-2 16,6-1-1-16,-8-3-1 0,3-3 2 0,-8 4-1 0,0-2 1 0,-5-1 2 15,3 1-2-15,-11-5 2 0,8 4 0 0,-3-4 0 0,-5 0-1 0,0 0 1 16,0 0 1-16,0 0 1 0,0 0 2 0,0 0-1 0,0 0 2 0,0 0 1 0,0 0 2 15,0 0 1-15,0 0 3 0,0 0 0 0,0 0-1 0,0 0 2 16,0 0 1-16,0 0 0 0,0 0 1 0,0 0-1 0,0 0-2 0,0 0 1 0,0 0-1 0,0 0 0 16,0 0-3-16,0 0 0 0,0 0-2 0,0 0 0 0,0 0 1 15,0 0-2-15,0 0-1 0,0 0 0 0,0 0 1 0,0 0-2 0,0 0 1 0,0 0-1 16,0 0-2-16,0 0 2 0,0 0-2 0,0 0-1 0,0 0 0 0,0 0-1 16,0 0-1-16,0 0 0 0,0 0 1 0,0 0-2 0,0 0 0 0,0 0 2 15,0 0-1-15,0 0 0 0,0 0 0 0,0 0-1 0,0 0 1 0,0 0 0 0,0 0-3 16,0 0-1-1,0 0-2-15,0 0-3 0,0 0-3 0,0 0-3 0,0 0-2 0,0 0-2 0,0 0-3 0,0 0-3 0,0 0 1 0,0 0-2 0,0 0-3 0,0 0 1 16,0 0 0-16,0 0 0 0,0 0 1 0,0 0 0 0,0 0 2 0,0 0 2 16,0 0 1-16,0 0 3 0,0 0 0 0,0 0 3 0,0 0 0 0,0 0 3 15,0 0 1-15,0 0 0 0,0 0 3 0,0 0 1 0,0 0 0 0,0 0 2 16,0 0 5-16,0 0-1 0,0 0 0 0,0 0 3 0,0 0 0 0,0 0 1 31,0 0 1-31,0 0-1 0,0 0 1 0,0 0-1 0,0 0 1 0,0 0 2 16,0 0-2-16,0 0 2 0,0 0-2 0,0 0 3 0,0 0-3 0,0 0 1 0,0 0 1 15,0 0-2-15,0 0 2 0,0 0-2 0,0 0 1 0,0 0 1 0,0 0-1 16,0 0 1-16,0 0 1 0,0 0-2 0,0 0 1 0,0 0-1 0,0 0 1 16,8 6 0-16,-8-6 1 0,0 0 1 0,7 0 0 0,-7 0 0 0,5 3 0 0,2-3-1 15,0 0 1-15,-2 6-1 0,3-6 1 0,5 5 0 0,-7-5-2 0,6 4 0 16,-3-4 1-16,3 6-1 0,-1 0-1 0,5-2 0 0,-5 1-1 0,2 1 1 0,0-3-1 16,1 1 1-16,6 2 1 0,-7-1-2 0,6-1 3 0,-6 1 0 0,0 2 2 15,6 2 3-15,1-4 2 0,-6-1 1 0,4 6 7 0,1-5 0 0,-3-1 4 0,2 7-1 16,8-7 2-16,-7 2 0 0,1 3-1 0,-1-3 2 0,8 3-4 0,-7-5 2 15,4 7-3-15,-3-8 1 0,-3 9-8 0,2-8 0 0,1 5-3 0,-3-3-5 16,3-2 0-16,-9 1-2 0,0 0-3 0,3-1-1 0,-10 2-1 0,3 0 2 16,-2-3 0-16,-1-3 3 0,3 0 1 0,-8 6 1 0,0-6 2 0,0 0 4 15,0 0-1-15,0 0 4 0,0 0 0 0,0 0 1 0,0 0 1 0,0 0 1 16,0 0 1-16,0 0-2 0,0 0-1 0,0 0-1 0,0 0-2 0,0 0-3 0,0 0-2 16,0 0-1-16,0 0-4 0,0 0-1 0,0 0-1 0,0 0-2 0,0 0-2 15,-8 0 0-15,8 0-2 0,0 0-2 0,0 0-2 0,0 0-4 0,-5 0-3 16,5 0-5-16,0 0-5 0,0 0-6 0,0 0-6 0,0 0-10 0,0 0-7 0,0 0-11 15,0 0-13-15,0 0-13 0,0 0-12 0,0 0-13 0,0 0-11 0,0 0-15 16,0 0-9-16,0 0-11 0,0 0-11 0,0 0-8 0,0 0-11 0,0 0-3 16,0 0-7-16,0 0-1 0,0 0-2 0,0 0-8 0,0 0-12 0,0 0-25 15,0 0-35-15,0 0-45 0,5-6-47 0,-5 6-10 0,8-3 6 0,0 3 19 16,-8-6 22-16,5 0 26 0,1-3 25 0,1 4 27 0,-2 1 29 0,-5-6 34 0,9 5 37 16,-2-5 47-16,-2 1 56 0</inkml:trace>
  <inkml:trace contextRef="#ctx0" brushRef="#br0" timeOffset="61651.64">23850 10772 5 0,'-8'-6'25'0,"-4"-3"6"0,6 5 6 0,0-1 9 0,6-1 14 0,-8 2 20 0,1-2 24 0,2 6 30 0,5-5 34 0,0 1 16 0,0 4 1 0,0 0 10 0,-8 0 17 16,8 0 19-16,0 0 20 0,0-6 23 0,0 6 22 0,0 0 8 0,0 0 1 0,0 0-7 0,0 0-13 0,0 0-21 0,0-5-29 0,0 5-20 0,0 0-22 0,0 0-11 0,0 0-9 0,0 0-11 0,0-4-7 16,0 4-9-16,0 0-11 0,0 0-6 0,0 0-12 0,0 0-6 0,0 0-7 15,0 0-7-15,0 0-4 0,0 0-8 0,0 0-4 0,0 0-7 0,0 0-5 16,0 0-7-16,0 0-8 0,0 0-6 0,0 0-8 0,0 0-8 0,0 0-5 0,0 0-10 16,0 0-3-16,0 0-8 0,0 0-5 0,0 0-5 0,0 0-4 0,0 0-6 15,0 0-1-15,0 0-5 0,0 0-1 0,0 0-4 0,0 0 0 0,0 0 2 0,0 0-2 16,0 4 3-16,8 1 1 0,-8-5 0 0,5 6 3 0,-5-2 2 15,7 1 1-15,1 1 6 0,-2-2 1 0,7 7 3 0,-8-7 3 0,3 5 3 0,5-3 3 16,-7 3-1-16,-1 0 2 0,11-2-1 0,-11 2-2 0,8 0 2 0,-8-3 0 16,11 3 1-16,-11-4 1 0,1 5 0 0,7-4 2 0,-5 3-2 0,4 0 1 15,-5-5 2-15,-2 7-1 0,2-7 1 0,6 8-1 0,-5-9 0 0,-2 8 2 0,-1-7 0 16,11 6 0-16,-11-5-1 0,1-1-1 0,1 7 0 0,-7-7-3 0,5 2-2 16,4-1 2-16,-9-1-1 0,7 1-1 0,-7-1-1 0,5 2 1 0,-5-6-3 15,0 4 0-15,0-4-3 0,0 0 1 0,0 0-1 0,0 0-1 0,0 0 2 16,0 5-1-16,0-5 2 0,0 0-1 0,0 0-1 0,6 6 3 0,-6-6 0 0,0 0 3 15,0 0-1-15,0 3 1 0,0-3 2 0,0 0 2 0,0 0 0 0,0 7 3 16,0-7-2-16,0 0 3 0,0 0 0 0,-6 0 0 0,6 0 1 0,0 0-1 0,0 0 0 16,0 0-1-16,0 5 1 0,0-5 0 0,0 0 3 0,0 4-1 15,0-4 3-15,0 0-1 0,0 0 2 0,0 5 2 0,-5-5 0 0,5 4 1 0,0-4 1 16,0 0 0-16,-7 6 3 0,7-6 0 0,0 3 1 0,0-3 0 0,-9 0-1 16,9 6 0-16,0-6-1 0,0 0 0 0,-5 5 1 0,5-5-4 0,0 0 2 0,0 4-1 15,0-4-1-15,-7 0-2 0,7 0-1 0,0 6 0 0,0-6-1 0,0 0 0 16,0 0-4-16,-6 6 1 0,6-6 0 0,0 0-3 15,-5 4 0-15,5-4 0 0,-8 0 0 0,0 5-2 0,3 1 1 0,-9-3-3 0,1 1 2 0,6 2-2 0,-5-1 1 16,-8-1-2-16,7 1 1 0,-5 5-1 0,-3-4-1 16,1-1-1-16,2 5-5 0,-3-6-7 0,-3 5-10 0,4-4-16 0,1 5-23 0,-8 1-21 0,7-7-34 15,1 5-36-15,-2 1-46 0,3 1-51 0,-3 4-78 0,2-6-90 0,1 5-84 16,4 0-76-16,-6 1-24 0,1 1 4 0,6-7 19 0,0 6 33 0,5-6 38 0,-3 0 45 0,-2 3 51 16,6-12 51-16,-1 4 62 0,3-8 61 0,-2-2 74 0,0 0 78 0</inkml:trace>
  <inkml:trace contextRef="#ctx0" brushRef="#br0" timeOffset="71028.08">17317 10141 44 0,'0'-5'119'0,"0"5"42"0,0-5 36 0,0 1 31 0,-7-2 31 0,7 2 29 0,0-1 29 0,0 1 31 0,0-1 31 0,0-1 31 0,-6 2 34 0,6-2-37 0,0-3-75 16,0 4-44-16,-7-1-27 0,7 2-9 0,0 0-6 0,0-1-3 0,0 5-8 0,0 0-6 0,-6-6-11 0,6 6-13 0,0 0-16 0,0 0-19 0,6-3-18 0,-6 3-19 15,0 0-20-15,0 0-16 0,0 0-18 0,0-7-20 0,0 7-22 0,0 0-19 16,0 0-18-16,0 0-16 0,0 0-17 0,0 0-15 0,0 0-12 0,0 0-6 0,0 0-3 15,0 7 4-15,0-4 5 0,0 3 4 0,7 3 6 0,-7 1 3 0,0-1 6 16,6 6 10-16,-6 0 10 0,0 0 12 0,7 10 12 0,-7-7 10 0,0 6 12 0,7-3-1 16,-7 7-6-16,7-2-17 0,-7 2-22 0,0-3-21 0,5 5-20 0,-5-6-28 15,8 0-29-15,-8 7-31 0,0-9-35 0,5-1-40 0,-5 3-45 0,0-5-63 0,8 2-70 16,-8-3-54-16,0 3-46 0,0-6-3 0,0-2 17 0,0 8 30 0,0-12 29 16,0 6 39-16,0-6 42 0,0-5 42 0,-8 7 44 0,3-7 48 0,5-4 50 0,-8 0 60 15,3-4 75-15</inkml:trace>
  <inkml:trace contextRef="#ctx0" brushRef="#br0" timeOffset="71328.28">17244 10215 0 0,'8'-15'5'0,"-3"0"117"16,3 0 75-16,0 6 55 0,-3 0 47 0,1-7 42 0,1 7 36 0,-1-1 34 0,-6 1 34 0,7-2 29 0,-1 7 28 0,-6-7 29 0,7 2 24 16,-7 3-81-16,7 2-143 0,0-5-81 0,-2 3-47 0,3 3-33 0,-3-4-24 15,3 2-18-15,-8 1-18 0,6-1-17 0,-1-1-14 0,2 6-12 16,1-4-12-16,-2 4-9 0,0-5-8 0,1 5-9 0,-2 0-5 0,3 0-7 0,0 0 0 15,-3 0-5-15,1 0-1 0,1 5 0 0,-2-5-1 0,4 4-2 0,-4-4-2 16,-5 6-3-16,7-1-6 0,-1-1-4 0,-6 8-5 0,6-9-1 16,-6 8-4-16,7-3 0 0,-7 3-2 0,0-2 0 0,0 1-4 0,0 5-3 0,0-6-2 15,-7 6-5-15,7 1-1 0,-6-2 0 0,0-1 2 0,-1-2 4 16,7 5 2-16,-14-7-2 0,9 4-6 0,-2-2-4 0,1-2-8 0,1-2-9 0,-11 2-8 0,11-4-4 0,-2-1-7 16,1 2-7-16,-8-2-6 0,7 1-11 0,2-1-14 0,-1 1-18 15,-2-5-19-15,3 7-16 0,-3-7-15 0,8 3-26 0,-5-3-29 0,-2 0-42 0,0 6-46 16,7-6-47-16,0 0-45 0,-7 0-9 0,1 0 8 0,6 0 21 0,0 0 24 15,0 0 32-15,-7 0 33 0,7 0 34 0,-6-6 34 0,6 6 41 0,0 0 44 0,0-3 53 16,0-9 66-16</inkml:trace>
  <inkml:trace contextRef="#ctx0" brushRef="#br0" timeOffset="71581.57">17584 9984 0 0,'12'-15'11'0,"2"6"128"0,-1 0 79 15,1 0 58-15,-7-1 47 0,-2-1 41 16,1 1 37-16,2 1 31 0,-3 5 28 0,3-7 28 0,-3 7 20 0,-5-2 22 0,7 1 17 0,0 1-96 0,-7-2-164 0,7 1-92 15,-7 5-54-15,0-4-33 16,0 4-23-16,0 0-14 0,0 0-18 0,0 0-12 0,0 0-10 16,0 0-7-16,6 4-6 0,-6-4 8 0,0 0 13 0,0 5 11 15,0 5 11-15,7-5 12 0,-7 5 5 0,0-4 1 0,5 8 4 0,-5-4 2 0,0 5 3 16,0 0 0-16,8-2 3 0,-8 7-1 0,0-4 1 0,0 2-14 0,0 1-17 16,0 2-21-16,-8-2-23 0,8 1-24 0,0 4-27 0,-5-5-26 0,5 2-23 0,0-2-35 15,-7-1-35-15,7 3-38 0,0 3-40 0,-6-5-48 0,6 2-46 0,0-3-79 16,0 3-87-16,0-2-49 0,0-1-25 0,6-2 5 0,-6 3 23 0,0-5 33 15,0 1 38-15,7-3 46 0,-7-3 46 0,0 0 53 0,5-9 53 0,-5 0 54 0,0 0 58 16,0 0 71-16,8-5 81 0</inkml:trace>
  <inkml:trace contextRef="#ctx0" brushRef="#br0" timeOffset="71914.33">17929 10136 0 0,'7'-15'39'0,"7"2"133"0,-9-8 74 0,2 7 58 15,-1 0 49-15,0 0 44 0,1 2 41 0,1-3 37 0,-3 6 36 0,-5 0 31 0,6-1 31 16,2 0 16-16,-8-1 12 0,5 8-102 0,-5-3-166 0,0 2-89 0,7-1-46 0,-7 5-31 15,0 0-27-15,0 0-20 0,0 0-23 0,0 0-17 0,0 0-17 0,0 0-16 16,0 0-9-16,-7 5-16 0,7-5-10 0,-5 0-11 0,5 4-9 0,-8 2-3 16,8-3-4-16,-6 3-2 0,1 3 0 0,-3-3 0 0,1 4-2 0,1 4 0 15,-7-4-2-15,8-1-2 0,-9 6-2 0,1 0-1 0,8-5 2 0,-11 4-2 16,3-4-3-16,8 1-5 0,-9-2-2 0,7 5-6 0,-6-4-3 0,7-6-2 0,1 8-4 16,-3-8-2-16,3 5-2 0,-2-3-3 0,0-3 0 0,7 3-1 0,-7-1 2 0,7-5-1 15,0 4 3-15,0-4-1 0,-6 6 1 0,6-6-1 0,0 0 3 0,0 0 1 16,0 0 2-16,0 0 5 0,0 0 6 0,0 6 6 0,6-2 5 0,-6-4 6 15,0 5 2-15,7-5 5 0,-7 6 3 0,7-6 3 16,0 3 5-16,-2 1 2 0,-5 2 5 0,13-6 2 0,-7 5 2 0,2-1 0 0,4 1 1 0,-3 2 0 16,1-4-1-16,3 8 1 0,3-7 1 0,-11 2-2 0,8 3 0 0,1-5-5 15,-9 8-8-15,8-9-19 0,-7 8-28 0,9-1-25 0,-10-1-28 0,1 0-32 16,2 0-29-16,4 3-57 0,-4-3-69 0,-8 1-75 0,6-1-75 0,0 0-27 0,1 3-7 0,-7-3 13 16,0-3 18-16,5 3 35 0,-5-5 39 0,0-4 42 15,-5 9 40-15,5-9 44 0,0 0 45 0,0 0 60 0,0 0 68 0</inkml:trace>
  <inkml:trace contextRef="#ctx0" brushRef="#br0" timeOffset="72198.98">18268 9966 0 0,'0'-10'6'0,"5"1"118"0,-5-3 70 0,0 3 51 0,0 0 40 0,9-1 39 16,-9 1 37-16,0-2 35 0,0 7 35 0,0-7 34 0,7 1 29 0,-7 5 33 15,0 1 27-15,0-1-81 0,0 1-143 0,0 4-78 0,0-6-43 0,0 6-28 0,0 0-22 16,0 0-25-16,0 0-29 0,0 0-26 0,0 0-26 0,0 0-8 0,0 6-2 16,0-2-2-16,0 5-5 0,0 2-5 0,5-2-8 0,-5 1-3 0,0 5-1 15,0 0 2-15,6 0 3 0,-6 4 7 0,0-1 9 16,0 3 7-16,0 3 10 0,0 0-9 0,0-3-15 0,0 2-12 0,0 7-8 0,0-6-13 0,0 6-13 0,0-6-14 16,0 7-20-16,-6-4-19 0,6-2-22 0,0 6-25 0,0-4-25 0,0-3-29 15,6 1-30-15,-6-1-31 0,0-3-31 0,7-2-54 0,-1 2-64 0,-6-7-64 16,8 0-62-16,-3 0-14 0,2 2 13 0,-1-7 26 0,0 0 31 0,2-3 37 0,-8-2 38 15,7 1 42-15,-7-5 43 0,5-5 44 0,4 1 47 0,-9-5 57 0,0-1 66 16</inkml:trace>
  <inkml:trace contextRef="#ctx0" brushRef="#br0" timeOffset="72402.82">18183 10145 0 0,'-5'-9'29'0,"-2"4"146"0,7 1 80 0,0-2 55 15,0 6 42-15,0-4 33 0,0 4 26 0,7-5 25 0,-2 1 25 0,-5 4 23 0,7 0 23 16,-2-5 24-16,2 5 23 0,-7-6-107 0,8 6-183 0,-3-4-88 0,3 4-41 15,3-6-17-15,-3 6-7 16,0 0-1-16,3 0 0 0,1-5-2 0,4 5-4 0,-5 0-5 0,2-4-7 0,0 4-6 0,0 0-11 0,1 0-13 0,7-5-16 0,-11 5-28 16,3 0-36-16,8 0-43 0,-8 0-42 0,0 0-52 0,0 5-53 15,-6-5-84-15,5 0-95 0,-4 4-87 0,3-4-76 0,-3 0-28 0,-3 0-1 0,2 0 9 16,1 0 23-16,-8-4 36 0,6-1 44 0,-6-1 53 0,0 2 53 0,0 0 63 0,0-7 61 16,0 8 77-16,-6-9 80 0</inkml:trace>
  <inkml:trace contextRef="#ctx0" brushRef="#br0" timeOffset="72987.22">18645 9786 0 0,'0'0'33'0,"-6"-6"80"0,6 6 44 0,-5 0 35 0,5-6 29 0,-8 6 27 0,8 0 23 0,-7-3 25 16,7 3 23-16,-6-6 23 0,6 6 24 0,0 0 2 0,0 0-13 0,-8-6-51 0,8 6-76 0,0 0-38 0,-5 0-17 0,5 0-13 0,0 0-7 0,0 0-9 0,0 0-8 0,0 0-9 0,0 0-12 0,0 0-9 16,0 0-13-16,0 0-10 0,0 0-12 0,0 0-12 0,0 0-11 0,0 0-11 31,0 0-9-31,0-4-8 0,0 4-6 0,0-5-3 0,5 5-3 0,-5-4 0 0,8 4 2 15,-8 0 1-15,6-5-1 0,1 5-1 0,1-4-3 0,-3 4-15 0,9 0-17 16,-1-6-27-16,-1 6-34 0,0-5-39 0,3 5-43 0,-9 0-66 0,7-4-73 16,-1 4-69-16,-3 0-62 0,2 4-24 0,-4-4-4 0,-7 0 11 0,0 0 15 0,0 0 29 15,0 0 36-15,0 0 44 0,0 5 48 0,-7-5 49 0,1 0 52 0,1-5 63 0,-4 5 75 16</inkml:trace>
  <inkml:trace contextRef="#ctx0" brushRef="#br0" timeOffset="73365.6">18600 9692 0 0,'0'0'8'0,"-5"0"123"0,-3 0 79 0,8-6 60 0,-8 6 50 16,3 0 44-16,5-3 42 0,0 3 37 0,-6-6 30 0,6 6 28 0,0 0 20 15,0 0 17-15,0-4 14 0,0 4-95 0,0 0-163 0,0 0-93 0,0 0-63 16,0 0-38-16,0 0-26 0,0 0-20 0,0 4-14 0,0-4-11 0,6 6-7 16,-6 3-3-16,0-4 2 0,0 5 4 0,5-1 2 0,-5 6 3 0,0-5 4 15,8 8 2-15,-8-3 2 0,0 1 0 0,8 2 0 0,-8-3-6 0,0 6-7 0,0-3-4 16,0-3-3-16,0 6-2 0,5-2-6 0,-5-4-1 0,0 0-2 0,0-2-1 16,0 2 1-16,-5 0-4 0,5-5-1 0,0 4-4 0,0-4-6 0,0-1-6 15,0 3-1-15,0-3-3 0,0-4-2 0,0 3-6 0,0-2-5 0,0-1-1 16,0-5-2-16,0 4 0 0,0-4 0 0,0 0 4 0,0 0 5 0,0 0 8 0,0 0 12 15,0 0 7-15,0 0 4 0,0 0 7 0,0 0 4 0,0 0 5 0,0 0 8 16,0 0 2-16,0 0 3 0,0 0 0 0,0-4-5 0,0 4-3 0,5-5-3 0,-5 5-2 16,0-6-6-16,5 2-2 0,-5 4-4 0,8-4-5 0,-8-1-3 0,6-1-4 15,1 3-2-15,-7-4-5 0,8 2-2 0,-3 5-2 0,1-4-2 0,2 4-4 16,-3-5 1-16,8 5-3 0,-6 0 0 0,5 0 0 0,3 5 0 0,-2-5 3 0,-2 4 2 16,5 1 2-16,-5 5 7 0,1-4 4 0,4 3 6 0,-5-5 7 0,2 11 10 15,-5-4 5-15,4-1 5 0,-5 4 2 0,-2-4 1 0,3 4 1 0,-1 2 1 16,-7-3-3-16,0 7-1 0,0-4-2 0,0-1-3 0,-7-2-6 0,-1 1-3 15,3 2-11-15,-2 3-15 0,-5-5-19 0,4-4-23 0,-11 5-26 0,7-6-28 16,-2 6-37-16,-4-6-36 0,2 3-68 0,-2-3-83 0,4 1-90 0,-5-1-91 0,7-4-34 16,-9 5-5-16,10-4 13 0,-10-3 23 0,8 3 33 0,0 0 37 0,0-6 45 15,7 4 43-15,-6-4 54 0,-2 5 53 0,7-5 70 0,1 0 74 0</inkml:trace>
  <inkml:trace contextRef="#ctx0" brushRef="#br0" timeOffset="73902.89">19082 11529 0 0,'0'-5'75'0,"-6"-5"85"0,6 1 52 0,0 4 44 15,-7-5 38-15,7 1 37 0,0-3 37 0,0 8 35 0,-6-5 32 0,6 4 35 0,0-5 31 0,0 4-1 0,0 3-20 0,0 3-72 0,0-6-100 0,0 6-51 0,0 0-26 0,0 0-20 0,0 0-16 0,0 0-19 0,0 0-21 0,0 0-18 0,0 0-19 0,0 0-21 16,0 0-19-16,0 0-18 0,0 0-20 0,0 0-16 0,0 0-17 15,0 0-13-15,0 0-9 0,0 0 0 0,0 6 4 0,0 3 3 0,-7-5 6 0,7 2 3 16,0 3 3-16,0 0 3 0,0 3 2 0,0-3 2 0,0 1 7 0,0 4 2 16,7-4 7-16,-7 5 1 0,0-6 2 0,0 1-5 0,6-1-7 0,-6 2-4 15,7-2-7-15,-7 0 0 0,6 2-2 0,2-6 0 0,-3-1 0 0,0 1 1 0,3 5 2 16,-2-5-1-16,1-5 5 0,6 4 4 0,-7 1 7 0,2-5 7 0,4 0 12 16,-6 0 9-16,2 0 6 0,-2-5 6 0,1 5 9 0,-2-4 3 0,3-1 6 15,-2 1 1-15,-6-2 3 0,5 1-1 0,-5-4-4 0,0 5-4 0,0-8-6 16,0 8-70-16,0-5 0 0,0-2 0 0,0-2 0 0,0 1 0 0,-5-1 0 15,5-2 0-15,-6 1 0 0,-2-2 0 16,8 1 0-16,-5 2 0 0,-2-2 0 0,1 0 0 0,-2 0 0 0,8 0 0 0,-6 6-42 0,-1-6-18 0,7 5-10 0,-5 5-15 16,5-4-18-16,-8 5-24 0,8 4-26 0,0-6-25 0,0 6-29 0,0 0-40 15,-6 0-45-15,6 0-91 0,-5 6-112 0,5-2-66 0,-8 5-45 0,1-4-1 16,7 5 13-16,-6 1 31 0,-2-1 34 0,3 3 46 0,0-2 47 0,-9-2 51 16,7 0 48-16,1-3 61 0,-7 4 64 0,5-5 83 0,3-1 98 0</inkml:trace>
  <inkml:trace contextRef="#ctx0" brushRef="#br0" timeOffset="74328.45">19024 11417 0 0,'5'-6'24'0,"-5"1"139"0,0 1 79 0,8-5 55 0,-3 3 40 15,-5 2 35-15,8-7 34 0,-8 1 31 0,6 5 31 0,1 1 28 0,-7-5 32 16,6 3 27-16,1 0 23 0,-1-3-104 0,2 6-179 0,-3-3-89 0,-5 0-46 0,5 2-20 16,9-1-13-16,-7 1-8 0,1 4-10 0,-3-5-8 0,9 5-15 15,-9 0-10-15,8 0-15 0,1 0-7 0,-7 0-10 0,12 5-8 0,-6-1-7 0,-1 1-6 16,8-1-7-16,1 2-5 0,-3 3-3 0,3 6-2 0,3-5-1 0,3 4-1 15,1 1 1-15,4 4-1 0,-1 2-1 0,1 3 2 0,7-5-1 0,1 11 2 16,7-6 2-16,-10 4 0 0,16 2-1 0,-9 1-1 0,17-3 3 0,-10 2 1 0,14-2 0 16,0 2 1-16,-1-1 0 0,9 6 0 0,-1-5-2 0,6 3-1 0,-1 1-2 15,10-4 0-15,-3 4 1 0,6 0-1 16,-6-1 2-16,8 3-2 0,0-2 0 0,5-6 2 0,1 8-2 0,-1-3 3 0,-7-3 1 0,10 4 1 0,-2 0 1 0,-1-4 2 16,0 3 0-16,1 1 4 0,2-4-2 0,-5 4 3 0,4-4-2 0,-9-2 0 15,2 2 2-15,6 0 4 0,-6-6 0 0,-8 4 7 16,6-3 4-16,-4 5 8 0,-9-6 4 0,1 0 6 0,2 1 3 0,-10 5 1 0,2-11 3 0,-6 5 2 15,-2 0 2-15,-4 1 1 0,-10-4 2 0,2 3-12 0,1-6-54 0,-14 3 0 16,0-2 0-16,-7 0 0 0,2 2 0 0,-10-3 0 0,-3 3 0 16,-1-2 0-16,0-5 0 0,-9 5 0 0,2-3 0 0,-6-2 0 0,2 1 0 0,-4 0 0 15,-5-5 0-15,5 3 0 0,-5-2 0 0,0-2 0 0,0 0 0 0,-5 3 0 16,5-3 0-16,0-5 0 0,-5 6 0 0,5-5 0 0,-9 0-99 0,2-1-27 0,7 2-20 16,-5 0-26-16,-3-2-27 0,8-4-29 0,-6 5-36 0,1-5-28 0,-3 0-33 15,8-5-45-15,-5 5-48 0,-2-4-52 0,0-2-47 0,7 0-24 0,0 6-11 0,-7-9 18 16,7 4 33-16,0 1 36 0,7-6 43 0,-7 1 47 0,7-3 48 0,0 3 50 15,-2 0 48 1,3-6 57-16,-3 6 56 0</inkml:trace>
  <inkml:trace contextRef="#ctx0" brushRef="#br0" timeOffset="74644.82">23881 12793 0 0,'0'-9'22'0,"0"5"142"0,0-7 88 0,-7 1 62 0,7 1 50 0,-5 0 45 0,5-1 40 0,-6-1 42 0,6 1 41 0,-7-4 37 0,1 8 37 0,6-1 34 0,-8-5 33 0,8 9-100 0,0-3-176 0,-5 0-99 16,5 2-57-16,0-1-33 0,0 5-15 0,0-6-16 0,0 6-19 0,-7-3-19 0,7 3-20 0,0 0-17 0,0 0-19 16,0 0-65-16,0 0-18 0,0 0 0 0,0 0 0 0,0 0 0 0,0 0 0 15,0 0 0-15,0 0 0 0,0 0 0 0,0 0 0 0,0 0 0 0,0 0-50 16,0 0-7-16,0 0-2 0,0 0 4 0,7 3-1 0,-7 8 7 0,0-7 6 16,5 2 5-16,-5 3 6 0,8 6 8 0,-2-5 5 0,1 4 10 0,-1 7 5 0,6-7 9 15,2 6 7-15,-1-1 5 0,8 5 1 0,-10-3 2 0,10 1-1 0,-2 5-1 16,1-9-3-16,-1 6-4 0,2 1-1 0,-10-6-1 0,10 7-3 0,-9-7-2 0,-1-1-2 15,-3-3-1-15,0 1-4 0,-3-2 2 0,2-4-2 0,-7-1 3 0,0 3 4 16,0-8 5-16,0 5 8 0,-7-4 2 0,-6-1 6 0,5 2-1 16,-8 3 2-16,0-9 0 0,-2 5-5 0,-8 1-6 0,-1-2-11 0,1-4-17 0,0 0-18 15,-6 0-31-15,-2 0-33 0,2 0-45 0,-7-4-46 0,7-2-54 0,-7 1-57 0,7 1-112 16,-8-1-135-16,1-1-71 0,0-3-34 0,-6 5 2 0,-2-5 18 0,2-3 34 16,0 3 38-16,-8-6 46 0,1 2 51 0,-7-8 57 0,8 1 58 0,-8 1 67 15,-4-6 68-15,3-3 93 0,-6 2 104 0</inkml:trace>
  <inkml:trace contextRef="#ctx0" brushRef="#br0" timeOffset="75466.39">17257 11514 12 0,'8'0'118'0,"-8"-5"73"0,8 5 59 0,-8 0 50 0,5-4 47 0,-5 4 40 0,6-5 40 0,-6-2 39 0,0 7 35 0,0 0 30 0,0 0 31 0,0-3-26 0,0 3-57 0,0-6-86 16,0 6-104-16,0 0-66 0,0 0-46 0,0 0-40 0,0 0-32 0,0 0-30 0,0 0-29 0,0 0-16 0,0 6-8 0,0 4-5 0,7-5 1 0,-7 4 0 0,0 1 6 0,0-1 2 16,0 6 4-16,6 4 3 0,-6-4 6 0,0 6 4 0,0-3 6 0,0 6 6 15,0-3 10-15,0 2-3 0,0-2-8 0,0 3-9 0,0 1-11 0,0-7-8 16,0 6-9-16,0 2-8 0,-6-3-3 0,6 3-4 0,0-7-5 0,0 6-3 0,-7-7-4 16,7 6-8-16,0-3-6 0,0-2-6 0,0-4-7 0,7 6-9 0,-7-8-8 15,0 1-5-15,6 2-4 0,-6-7 1 0,0 1-1 0,0-1 4 0,7 2 1 16,-7-7 6-16,0 1 7 0,0 1 11 0,0-6 12 0,0 0 15 0,0 0 12 15,0 0 13-15,0 0 17 0,0 0 8 0,0 0 9 0,0 0 6 0,0 0 7 0,0-6 1 16,0 6 3-16,0-9 1 0,-7 3-1 0,7-3-2 0,-6 0-6 0,6-1-4 16,-7-5-9-16,1 0-5 0,1 0-7 0,-3-3-4 0,8-3-8 0,-8 2-4 15,3-2-5-15,-3-3-2 0,-2 0-3 0,1 5-3 0,4-11-3 0,-2 6-6 0,1-1-4 16,-2-3-4-16,8-1-2 0,-6-2 0 0,-1 3-2 0,7-6-3 0,0 4-2 16,0-3-3-16,0-3 0 0,0 8-4 0,0-2 3 0,0 2 2 0,7 3-2 0,-7 1 3 15,6 3 2-15,-6 6 3 0,0-4 1 0,8 10-1 0,-8-2 2 0,6 2-1 16,-6 5 2-16,7-8 0 0,-2 9-3 0,-5-6-1 0,9 3-2 0,-4 0-2 15,0 2-1-15,8-1-3 0,-5 1-1 16,0-1-3-16,3 5-2 0,2-6-2 0,0 6-1 0,1 0 2 0,-2 0 0 0,1 0 2 0,1 6-1 0,-2-1 4 0,2-1 4 16,-8 5 1-16,6-3 2 0,-4 3 2 0,0 0 2 0,-3 3 5 0,1 1 3 15,1-2 2-15,-7 4 2 0,0-2 4 0,0 2 3 0,0 6 4 0,-7-8 1 0,1 7 1 16,6-1 2-16,-5 2-1 0,-3-2-3 0,-5-1-4 0,6 3-8 0,1-2-10 16,-8 2-14-16,7-8-15 0,-4 7-19 0,3-4-18 0,-5-2-22 0,8-1-28 15,-2-3-29-15,-7 4-29 0,8-2-29 0,-1-3-42 0,1 1-47 0,-1-5-56 16,7 4-54-16,-6-5-39 0,1 8-28 0,-3-8 4 0,8 1 18 0,0-5 29 0,0 0 33 15,0 0 38-15,0 0 41 0,0 0 41 0,0 0 42 0,0 0 50 0,0-5 51 0,8-4 56 16,-3-2 71-16</inkml:trace>
  <inkml:trace contextRef="#ctx0" brushRef="#br0" timeOffset="75687.12">17513 11396 0 0,'5'-3'30'0,"3"-7"145"0,4-1 78 0,-5 1 56 0,0-4 46 0,-2 4 43 0,3 1 43 0,-2-6 40 0,-6 0 38 0,7 0 32 0,-1 5 32 0,-1 7 28 0,-5-9 26 0,7 8-114 0,-7-1-195 0,9 0-96 0,-9 5-44 0,0 0-28 0,0 0-18 15,0 0-22-15,5 0-19 0,-5 0-17 0,7 0-13 0,-7 5-6 0,0 0-4 0,6-1-5 16,-6 2-3-16,5 0-6 0,4 3-2 0,-9 1-4 0,7-1 0 16,-7 6-1-16,5 0 1 0,-5 0-1 0,0 3-2 0,0 3-3 0,0 2-9 0,0 3-12 15,0-2-17-15,0 1-15 0,0 3-15 16,0 2-19-16,0-2-18 0,0-4-28 0,-5 6-27 0,5 1-31 0,0-7-35 0,0 3-29 0,0-2-29 0,-7-5-29 0,7 5-27 16,0-6-52-16,7 2-56 0,-7-3-69 0,0 1-68 0,0-4-15 0,5-4 14 15,-5-1 30-15,6-1 38 0,-6 0 43 0,0-3 45 0,8-2 45 0,-3-4 45 0,-5-4 43 16,8 4 48-16,-3-6 59 0,-5 1 66 0</inkml:trace>
  <inkml:trace contextRef="#ctx0" brushRef="#br0" timeOffset="76017.05">17858 11661 0 0,'5'-16'24'0,"2"2"140"0,2-1 78 0,-9 2 57 15,5-3 52-15,-5-4 44 0,0 7 43 0,0-8 41 0,5-3 37 0,-5 5 37 16,0 4 37-16,8-4 30 0,-8 4 31 0,0 6-101 0,0-2-176 0,0 1-87 16,0 1-34-16,5 3-30 0,-5 3-22 0,0 3-23 0,0 0-20 0,0 0-20 15,0 0-21-15,0 0-18 0,-5 0-19 0,5 0-15 0,0 0-12 0,0 0-17 0,-8 0-17 16,8 0-17-16,0 3-14 0,-5-3-7 0,5 6-7 0,-5-2-1 15,-4 1-2-15,2 1 2 16,2 3-1-16,-3 0 1 0,2 1-2 0,1 1-2 0,-8 2-4 0,6 2-2 0,-7 1-1 0,1-2-4 0,-1 1 1 0,9-2-3 0,-8 3-4 31,0-2-5-31,5 1-5 0,-3 1 0 0,3-7-3 0,3 0-3 0,-8 6 5 0,6-6-1 16,0 1 6-16,0 1 1 0,2-1 6 0,5-7 3 0,-8 7 1 0,3-5 4 16,5 1 4-16,0-3 3 0,-8 4 1 0,8-2 3 0,0-5 0 0,0 4 3 15,0 1 2-15,0-1 1 0,8 2 3 0,-8-1 1 0,5-1 3 0,-5 1 4 16,8 6 2-16,-3-6 4 0,2 4 4 0,7-5 3 0,-8 7 3 0,6-7 4 0,-4 5 2 15,3-3 3-15,4 3 2 0,-1-3-1 0,-4 3 0 0,11-3 0 0,-8-2-2 0,1 5-3 16,-1-9-6-16,-2 12-14 0,9-9-15 0,-6 3-22 0,-9-1-25 0,8-5-34 16,3 4-38-16,-11 2-40 0,8-2-46 0,-7-4-73 0,-6 5-87 0,8-1-72 15,-3-4-63-15,2 0-18 0,-7 0 4 0,0 0 22 0,0 0 31 0,0 0 37 0,0 0 42 16,0 0 47-16,-7-4 50 0,7-1 53 0,0-5 57 0,-5 1 68 0,-3 3 81 16</inkml:trace>
  <inkml:trace contextRef="#ctx0" brushRef="#br0" timeOffset="76524.3">18132 11396 0 0,'0'-9'12'0,"7"5"124"0,-7-7 69 0,0 1 49 0,0 5 43 0,0-4 42 0,0 5 39 0,0-8 42 0,0 3 37 0,0 0 39 0,0-1 34 0,0 5 37 0,0 1 29 0,0-1-87 0,0 5-156 0,0 0-79 0,0 0-32 16,0 0-28-16,0 0-19 0,0 0-24 0,0 0-32 0,0 0-29 0,0 0-28 0,0 0-25 0,-7 0-25 0,7 0-8 15,0 5-4-15,0 4-1 0,0-5 0 0,0 8-3 0,0-3 1 16,0 6-1-16,0 3 2 0,0-3 3 0,7 10 7 0,-7-1 5 0,0 1 9 0,0-1 0 0,0 6-2 16,0-2-17-16,0 2-24 0,0-2-30 0,5 2-30 0,-5 1-31 0,0-4-34 15,0 4-40-15,0-2-39 0,0 0-36 0,0-5-38 0,0 6-59 0,6-6-67 0,-6 1-59 16,0-1-53-16,8 1-23 0,-8-1-13 0,0-6 19 0,5 3 30 0,-5-8 41 16,0 2 43-16,8-3 48 0,-8 3 51 0,0-12 48 15,-8 3 49-15,8-6 58 0,0 4 60 0</inkml:trace>
  <inkml:trace contextRef="#ctx0" brushRef="#br0" timeOffset="76717.8">18052 11865 0 0,'-5'-10'11'0,"5"-4"126"0,-7 4 77 0,1-5 58 16,6 6 45-16,-6-6 42 0,6 6 34 0,0-1 33 0,0 1 28 0,0-3 28 15,0 3 25-15,0 0 23 0,0 3 20 0,0-3-94 0,0 5-160 16,6-8-88-16,-6 9-51 0,0-3-33 0,6 1-20 0,1-5-19 0,-7 7-16 0,5-3-9 16,3 2-13-16,-2-1-9 0,7-1-7 0,-8-4-8 0,11 5-3 0,-4 1-8 0,8-1-2 15,-8-5-6-15,7 5-8 0,1 1-19 0,-8-1-28 0,8 1-34 0,-1-3-42 16,2 2-47-16,-3 1-52 0,-2 4-82 0,2-5-98 0,-4 5-62 0,-2-4-42 15,8 4-11-15,-13-6 6 0,7 1 15 0,-4 5 22 0,-2-4 38 0,5-1 42 0,-7 1 51 16,1-8 55-16,-7 9 57 0,6-3 62 0,-6-3 72 0,7 3 87 0</inkml:trace>
  <inkml:trace contextRef="#ctx0" brushRef="#br0" timeOffset="77186.59">18605 11421 0 0,'0'0'1'0,"0"-4"103"0,0-2 66 15,0 1 45-15,8 1 40 0,-8-2 37 0,0 3 36 0,0-3 38 0,0-4 37 16,0 5 33-16,6 1 37 0,-6-7 34 0,0 7 32 0,7-5-66 0,-7 3-126 0,8-3-60 16,-8 0-29-16,5 3-16 0,-5-4-11 0,6 5-12 0,-6-4-17 15,8 3-15-15,-8-4-17 0,5 7-13 0,-5-3-17 0,0 0-10 0,8 6-14 16,-8-4-11-16,0-1-6 0,0 5-9 0,0 0-5 0,5 0-8 0,-5 0-8 15,0 0-9-15,0 0-6 0,0 0-6 0,0 0-8 0,-5 0-6 0,5 0-6 16,-8 5-7-16,8-5-9 0,-5 4-7 0,-3-4-7 0,8 6-5 0,-6 0-4 0,1 3-2 16,-3-5 0-16,-5 11 0 0,5-6-1 0,-2 6 0 0,-6 6 0 15,5-3-3-15,-1 3 0 0,-2 2-2 0,1 3 1 0,-1-2 1 0,2 1-2 0,4-1 1 16,-3 0-4-16,3 5-1 0,3-5-3 0,-2 1-5 0,0-5-1 0,7 5 0 16,-7-1-1-16,7-6 1 15,0 3 1-15,0-2 2 0,0-1 1 0,7-2 0 0,-7-1 2 0,7-1 5 0,0 2-1 0,-2-7 7 0,8 0 2 0,1 6 5 0,-9-11 3 16,10 8 1-16,4-9 3 0,-5 3 2 15,-2-1 2-15,7-1 5 0,-1-4 7 0,3 0 4 0,-8-4 5 0,14 4 2 0,-8-5 0 0,1-1 6 0,-1-4 1 16,2 5 4-16,-3-4 6 0,3-1 4 0,-5 1 9 0,5 0 5 0,-7-3 3 0,-1 3-2 16,-6 0-1-16,5-1-4 0,-5 1-3 0,-2-7-4 0,-5 7-25 0,0-6-25 15,0 1 0-15,0-2 0 0,-12-2 0 0,5 3 0 16,-5-1-41-16,-1-2-25 0,-1 3-13 0,-7-1-21 0,5 2-21 0,-12-1-31 0,1 6-37 0,3-1-40 16,-3 1-45-16,-6-1-57 0,1 5-59 0,-2 5-87 0,-3 0-92 0,3 0-34 0,2 0-3 15,-7 5 16-15,7-1 22 0,1 5 35 0,-4-3 42 0,9 4 49 0,2-5 54 16,-4 4 58-16,9-3 62 0,0 3 68 0,6-5 74 0</inkml:trace>
  <inkml:trace contextRef="#ctx0" brushRef="#br0" timeOffset="80436.84">24377 10958 0 0,'0'-6'1'0,"0"2"110"0,8-7 74 0,-8 11 52 0,0-4 42 0,0-1 35 0,0-1 34 0,0 2 29 0,-8 0 29 0,8-1 29 0,0-1 26 16,0 6 25-16,-6-3 24 0,6 3-77 0,0-7-133 0,0 7-79 0,0 0-50 0,0 0-30 0,0 0-20 0,0 0-19 0,0 0-16 0,0 0-15 0,0 0-16 15,0 0-15-15,0 0-14 0,0 0-17 0,0 0-13 16,0 0-13-16,0 0-12 0,0 0-6 0,0 0-2 0,6 0 1 0,2 0 3 0,-8 7 3 0,0-4 6 16,5 3 4-16,0 3 2 0,3-5 5 0,-2 11 4 0,1-4 7 0,6 4 5 0,-7-2 7 15,7 2 9-15,-5 1 4 0,5 2 2 0,-7 2-1 0,6 0 1 0,2-2-1 16,-1 2-3-16,-8 1-6 0,11 2-12 0,-11-2-18 0,8-3-22 0,-8 3-32 16,9-2-34-16,-7 0-54 15,-1 1-57-15,-1-1-99 0,3-4-111 0,0 0-50 0,-8 3-15 0,0-6 0 0,5 1 9 0,-5-2 23 16,0-2 28-16,-5 1 37 0,5-4 40 0,0-3 47 0,-8 3 50 0,8-6 60 0,-8-6 64 0</inkml:trace>
  <inkml:trace contextRef="#ctx0" brushRef="#br0" timeOffset="80625.92">24567 11168 0 0,'5'-16'10'0,"-5"2"127"15,0 0 83-15,0 3 64 0,0-4 53 0,0 0 46 16,0 2 47-16,0-2 43 0,0 5 40 0,-5-4 40 0,5 4 35 0,0 1 35 0,0-3 35 0,0 9-88 16,0-8-154-16,-9 11-90 15,9 0-59-15,0-4-40 0,0 4-29 0,0 0-29 0,0 0-26 0,0-6-30 0,0 6-28 0,0 0-27 0,0 0-26 0,0 0-22 16,-5 6-15-16,5-6-11 0,-7 4-7 0,7 7-5 0,-6-8-2 0,1 13-3 15,-4-7-5-15,-3 6-10 0,5 6-13 0,-5-3-22 0,-3 1-22 0,10 7-28 0,-14-3-29 16,6 3-46-16,-1 2-48 0,-6-3-114 0,6 4-141 0,4-4-68 0,-11 3-33 16,8 2-1-16,-6-6 13 0,6 1 28 0,-8-1 35 0,8 0 47 0,2 1 50 0,-2-4 55 15,-3-2 59-15,5-5 63 0,-2 1 68 0,0-2 96 16,0 3 97-16</inkml:trace>
  <inkml:trace contextRef="#ctx0" brushRef="#br0" timeOffset="83961.77">25283 11320 0 0,'0'-6'49'0,"7"6"35"0,-2-6 26 0,-5 6 27 0,7-4 26 15,-7-1 29-15,0 1 31 0,7-1 27 0,-7-1 25 0,0 6 29 0,0 0 24 0,0-4-16 0,5-2-42 0,-5 6-22 0,0-3-10 0,0 3-12 0,0-6-10 0,0 6-12 0,0-6-14 0,0 2-17 0,0-1-18 0,0 0-12 0,-5 1-11 0,5-2-9 0,0 6-9 16,0-4-6-16,0-1-9 0,0 1-5 0,0-2-3 0,-7 0-5 0,7 6-2 16,0-3-4-16,0-3-3 0,-7 1-5 0,7 1-5 0,-5 4-5 0,-2-6-6 0,-1 3-5 15,8-3-9-15,-5 6-6 0,-3-4-8 0,2 4-8 0,1-5-7 0,-11 5-7 16,11-6-7-16,-8 6-7 0,8 0-2 15,-11 0-5-15,5 6-6 0,-2-6 0 0,0 5-5 0,-6-1 1 0,4 2-3 0,-4 3 1 0,6-5-2 0,-6 10 4 16,-2-2-1-16,9 1 4 0,-8 2 1 0,0 0 0 0,9 4 3 0,-2-4-1 0,-8 6 0 16,8-3 0-16,1 1-1 0,5 7 1 0,-6-7-1 0,6 5 0 0,1-5 0 0,-2 1 0 15,8 5-2-15,-5-6 1 0,5 5 0 0,0-3 1 0,5-3 1 0,-5 1 0 16,8-3 1-16,-8 4 5 0,6-7 0 0,1 2 2 0,-1 0 1 0,8 0 2 16,-7-6 2-16,-2 0 1 0,8 3 4 0,-5-3 3 0,5 1 3 15,-8-1 2-15,9-4 2 0,-1-1 3 16,-8 3 5-16,11-2 4 0,-5-5 6 0,1 4 7 0,2-4 9 0,-1-4 6 0,0-1 4 0,5-2 3 0,-4 3 3 0,6-1-2 15,-6-4 2-15,7 3-4 0,-5-3 1 0,5-7-5 0,-3 7-1 0,3-6-5 0,-7 6-4 16,6-6-6-16,-1 0-4 0,-6 2-5 0,0-2-3 0,6-6-1 0,-6 8-2 16,0-7 1-16,1 1 0 0,-2-2 2 0,-6 3 1 0,7-1 3 0,-5 3 6 15,-3-4 4-15,8 1 1 0,-13 4 2 16,6 0-1-16,2 2-2 0,-8 2 0 0,7 1 0 0,-7 5-2 16,0 1-2-16,0-1-1 0,0 5-8 0,0 0-4 0,0 0-11 0,0 0-16 0,0 0-13 0,0 0-13 0,0 0-5 0,0 0-7 0,0 0-1 15,-7 5 2-15,7 4-2 0,-8 1 3 0,8 5 0 16,-6 0 2-16,6 4 5 0,-6 1 4 0,6 4 8 0,-7 1 8 0,2-1 7 0,5 4 9 0,0-3 5 0,0-5 3 15,-8 5-3-15,16-1-2 0,-8-5-6 0,0-4-10 0,0 4-6 0,5-5-11 16,2 2-9-16,-7 4-7 0,6-11-11 0,0 7-9 0,2-3-11 16,-1-2-11-16,-2-2-15 0,9 1-12 0,-9-1-16 15,10 2-14-15,-9-7-14 0,7 2-7 0,0-2-10 0,-7 1-8 0,7-5-14 0,0 0-14 0,0 0-14 0,0 0-15 0,1-5-7 16,-2 1-2-16,2-2 5 0,4 2 10 0,-4-1 15 0,-1-4 16 0,-1 3 20 0,2-4 17 16,-1 1 31-16,0-2 31 0,0 2 44 0,1 0 48 0,-2-2 45 0,1 2 41 15,-6-2 36-15,5-2 31 0,-4 1 27 0,-3-2 27 0,9 1 20 0,-9-2 20 16,2-6 16-16,-7 2 10 0,9 5 3 0,-4-11-4 0,-5 6-13 0,0-5-18 0,6 3-15 15,-6-4-7-15,0 7-9 0,-6-1-5 0,6-2-10 0,0 3-9 16,-5-3-8-16,-4 8-9 0,9-2-10 0,-7 0-6 0,2 6-8 0,-1-6-8 0,-7 6-11 16,5 3-10-16,3 0-17 15,-9-3-14-15,9 5-13 0,-10 4-13 0,10-5-10 0,-9 5-11 0,9 5-7 0,-11-5-9 0,11 4-5 0,-8 1-6 0,8-1-3 0,-9 8-7 16,7-3-5-16,-6 6 2 0,6-2-2 0,-5-2 1 0,5 4-2 0,-5 4 2 16,4-4 2-16,1 3-1 0,2 3 1 0,-4-2 2 0,4-1-1 0,0 3 0 31,-3-2 1-31,3 2 1 0,5-3 0 0,-8 1 1 0,8 2 0 0,0-2 1 0,0-5 2 15,0 7-1-15,8-2 5 0,-8-4-1 0,5 0 1 0,3 4 2 0,-3-5 1 16,0 2 1-16,9-3-1 0,-7-2 0 0,7 2-6 0,-1 2-6 0,-1-4-9 16,2-1-10-16,4-6-13 0,3 5-14 0,-10-4-11 0,10 2-13 0,-2-4-15 15,8-3-17-15,-7 0-22 0,-1-3-20 0,2 3-25 0,2-7-17 0,-2 2-22 0,-2-4-22 16,7-1-32-16,-5 1-39 0,-2 0-29 0,1-7-25 0,-1 7-26 0,0-6-20 0,-1-6-1 16,-2 8 11-16,2-7 24 0,-4 1 29 0,-2-2 34 0,2-3 34 0,-1 0 53 15,-1 0 57-15,-5-5 61 0,0 5 58 0,-1-6 50 0,1-1 50 0,-1-2 51 0,1 5 61 16,-7-8 48-16,0 8 41 0,0-8 39 0,0 3 36 0,0 5 33 0,0-2 36 15,-7-1 9-15,7 4-5 0,-6 2-17 0,-1 1-19 0,1 0-22 0,-1 3-28 0,-7 2-26 16,9 4-25-16,-3 0-13 0,-3 6-6 0,3-1-12 0,3 1-18 0,-2 4-23 16,-1-2-30-16,8 4-24 0,-6 3-28 0,6 0-18 0,-6 3-19 0,6 4-13 15,-7-2-16-15,7 8-16 0,0 2-13 0,-5 0-11 0,5 6-13 0,-9 1-4 0,9 4-5 16,-7 2 6-16,7 3 4 0,0-4 9 0,0 4 11 0,0-1 1 16,0 3 1-16,7-5 0 0,-7 8 1 0,9-8 1 0,-4 8 0 0,2-8-1 0,-1 2 0 15,0-2-8-15,2 2-15 0,4 0-13 0,-4-5-17 0,3-1-13 0,-3 1-17 16,4-7-14-16,2 1-15 0,-8-5-19 0,7 2-18 0,-6-1-19 0,4-1-20 0,-3-10-11 15,5 8-7-15,-5-8 2 0,-3 1 10 0,0-5 14 0,4 0 14 0,3-5 18 16,-6 5 12-16,-6-4 17 0,8-8 16 0,-2 8 19 0,1-5 23 0,-2-2 25 16,-5 2 26-16,8-7 25 0,-8 2 23 0,6 4 18 0,-6-3 11 0,0-8 16 15,7 3 10-15,-7 3 12 0,0-10 12 0,0 5 14 0,0 1 17 0,0-5 11 16,-7 5 12-16,7-5 1 0,0 3-3 0,-6 2-5 0,6-1-7 0,-8 1-3 0,8 4-1 16,-5 0-8-16,5 0-2 0,-7 6-6 0,1-1-9 0,6 1-12 0,0 3-17 15,-8 3-15-15,8-3-19 0,0 6-16 0,0 0-12 0,0-6-15 0,0 6-17 16,0 0-12-16,-6 0-13 0,-1 6-6 0,7 0-6 0,-5-3-4 0,-4 3-6 15,4 3-3-15,0 1-3 0,-8 4 1 0,5-4 4 0,-5 5 5 0,0 0 6 0,7 0 8 16,-7-6 8-16,6 6 4 0,-7 0 0 0,9-2 0 0,-3-1-2 0,3 0-4 16,-1 0-4-16,-2-3-5 0,3 1 2 0,5-1-4 0,-7 0 3 0,7 7-3 15,-8-7 1-15,8 2 3 0,0-2 0 0,0 0 2 0,0 2 0 0,0 3 2 0,0-4 2 16,0 4 4-16,0-4 4 0,8 5 3 0,-1-6 1 0,-2 6 2 0,3 1 4 16,-2-7 0-16,7 6 1 0,-8-6-3 0,9 0 0 0,-1 7-7 0,7-7-8 15,-9 2-8-15,10-2-13 0,-3 1-19 0,-4-1-23 0,7 2-29 0,-3-7-30 0,3 6-43 16,-3-5-47-16,-4-1-82 0,-1 1-96 0,8 2-82 0,-10-7-74 15,2 0-22-15,0 0 4 0,1 0 20 0,-2-7 28 0,1 2 35 0,1 1 43 0,-2-5 46 16,-3-1 50-16,2-1 57 0,-4-4 59 0,-2 2 77 16,4-7 81-16</inkml:trace>
  <inkml:trace contextRef="#ctx0" brushRef="#br0" timeOffset="84403.88">26762 11329 0 0,'5'-9'28'0,"1"-3"150"0,2 3 88 0,-3 0 64 0,3-1 53 0,-8 1 41 15,5 3 35-15,-5-4 31 0,7 5 28 0,-7-4 26 0,0 3 22 0,0 6 23 0,7-4 22 0,-7 4-112 0,0 0-194 0,0 0-103 0,0 0-62 0,0 0-31 0,0 0-22 0,0 0-13 0,0 0-7 0,0 0-9 16,0 0-6-16,0 0-7 0,0 0-5 0,-7 0-6 0,7 0-8 0,0 0-4 0,0 4-8 16,-7-4-3-16,7 6-1 0,-5-6-1 0,-8 4 1 0,5 1-1 0,-3 4-3 15,-5-3-3-15,6 3-7 0,-11 1-5 0,2 1-5 0,-2-7-7 16,-3 5-8-16,4 3-13 0,1-9-11 0,-8 3-14 0,7-3-17 16,-6-3-11-16,7 0-7 0,1 6-1 0,2-6 2 0,-3-6 9 0,6 6 6 0,1 0 9 0,5-3 9 0,0 3 9 15,2-6 8-15,-3 3 10 0,3-3 11 0,5 0 8 0,0 6 15 0,0-4 8 16,5-5 9-16,-5 4 7 0,8-5 7 0,-3 4 2 0,2-3 6 0,0-6-3 0,-2 6 1 15,2-1 0-15,6-5 1 0,1 6 3 0,-2-6 4 0,2 6 1 0,4-6 4 16,-4 5 3-16,4-1 2 0,3 2 0 0,-2-1-3 0,1 1 2 0,-1 3 1 16,8 3 3-16,-7-4 1 0,-1 7 4 0,2 0 2 0,-3 0 2 0,3 7 0 15,-2-4 1-15,-1 3-5 0,-4-1-4 0,-1 5-8 0,-1-1-6 0,2 0-6 0,-9 7-7 16,3-7-5-16,-3 6-3 0,-5 3-2 0,0-2-1 0,0 3-2 0,-5 7-1 16,-3-2-3-16,3 1-1 0,-9-1-1 0,2 9-2 0,-1-4 1 0,-1 0-1 0,-4 1 0 15,4-2-2-15,-7 3-1 0,11-7-3 0,-3 0-4 0,-3 0-3 0,5-4-7 16,-2 0-1-16,5-1 0 0,3-4-4 0,-8-6-2 0,13 6-5 0,-6-6-4 15,6 7-2-15,0-7 0 0,0 2-1 0,0-2 0 0,0-5 0 0,6 8-1 0,0-3 3 16,1 1 3-16,-2-5 2 0,9-1 3 0,-7 5 0 0,4-3 3 16,5 0-2-16,-3-3-4 0,-3-3-8 0,6 6-11 0,-5-1-12 0,2-1-17 15,0 2-20-15,1-2-26 0,-1 1-38 0,-1-1-47 0,-3 1-95 0,-4 5-120 0,0 1-71 16,3-7-47-16,-8 6-5 0,0-1 11 0,-8 2 22 0,3 4 30 0,0-6 33 16,-9 5 37-16,-1-4 41 0,-4 6 48 0,1-1 55 0,-8 3 62 0,-1-2 84 0,-5 2 99 0</inkml:trace>
  <inkml:trace contextRef="#ctx0" brushRef="#br0" timeOffset="85698.55">25224 13322 0 0,'0'-5'3'0,"0"1"115"0,-7-2 80 0,7 6 57 0,0-6 46 0,-5 2 41 0,5-1 32 0,0-1 34 0,-9 2 33 16,9-1 31-16,-7 1 35 0,7-1 30 0,0 1 31 0,0-8-73 0,-5 8-137 0,5-6-79 0,0 6-53 0,0-6-30 0,0 5-17 0,0 1-15 0,-6-8-10 0,6 9-11 0,0-3-19 0,-5-3-12 0,5 3-20 0,-8 1-15 16,8 1-18-16,-8 0-15 0,3-1-13 0,-2 5-14 15,0-6-6-15,-6 6-10 0,6-4-10 0,-7 4-4 0,4 4-6 0,2-4 0 0,-5 6-2 0,-5 3-1 0,4-5 1 16,1 7 1-16,-1 4-2 0,2-5 4 0,-1 4-1 0,-1 0 1 0,2 0 1 31,-2 2 0-31,8-2 2 0,-6 5 1 0,5-3 3 0,0 2-4 0,-6-3-4 0,6 6-4 16,7-6-5-16,-6 3-6 0,-2-2-3 0,3 2-4 0,5-3-2 0,-5 0 0 15,5 0-2-15,0-2-2 0,-8 2 0 0,8-3-5 0,0-3-1 0,0 6 1 16,0-6-1-16,0 0 4 0,8 1 4 0,-8-4 7 0,5 3 2 0,-5 1 7 16,5-5 2-16,3 4 4 0,-2-3 3 0,1 3 3 0,6-5 3 0,1 2 5 0,-9-6 4 15,8 5 6-15,8-5 5 0,-8 0 2 0,-2-5 6 0,9 5-1 0,0-10 4 16,1 5 0-16,-3-5 3 0,3 5-2 0,-2-8 3 0,1 1-1 0,-1 0 5 16,2 0 3-16,-5-1 1 0,5-2 2 0,-3 0 2 0,3 0 1 0,-7 0 3 0,-1-4 2 15,6 4 2-15,-7 0 2 0,1-3 3 0,1-3 1 0,-9 8 1 0,3-2-1 16,5-6-1-16,-6 6-2 0,-7 2-3 0,6-2-1 0,-1 5-2 0,-5-1-2 15,0 2-4-15,0 5-3 0,0-1-5 0,0 5-11 0,0 0-12 0,0 0-11 16,0 0-16-16,0 0-10 0,0 0-6 0,0 0-4 0,-5 5-7 0,5 4-4 16,-6 1-4-16,-1-1-6 0,7 7-4 0,-5-2-4 0,-3 1-3 0,0 4 0 0,3-4 2 15,5 4 5-15,-6 2 4 0,6-3 3 0,-8-3 1 0,8 4 0 0,0-4 3 16,0 5 0-16,8-4 2 0,-8-7 4 0,6 6 3 0,-1-6 4 0,3 0 8 0,5 1 6 16,-6-1 8-16,4-3 4 0,5 0 10 0,-5-2 2 0,2-4 7 0,0 5 4 15,6-10 2-15,1 5 2 0,-6-4 0 0,6 4 2 0,-1-12-1 0,0 9 1 16,1-6 0-16,-1 2-2 0,-1-2-1 0,3 0 1 0,-1-6-1 0,-1 6 0 15,1-7 1-15,-8 5 0 0,9-2 0 0,-10-2 3 0,5 0 2 0,-5 0 5 0,-3 0 7 16,4 2 7-16,-4-2 6 0,-3-5 6 0,2 0 6 0,0 0 6 16,-7 7 9-16,5-12 3 0,-5 5 4 0,0 1 7 0,0-5 7 0,0 5 3 0,0-2 7 0,-5 1 0 15,5 1-2-15,-7 0-1 0,7 4-6 0,-7 1-1 0,2 4-4 0,5 0-8 16,-8 5-6-16,1-5-11 0,2 5-8 0,-3 5-12 16,2 0-11-16,1 0-8 0,-11 5-7 0,5 5-8 0,4-1-6 0,-7 3-3 0,2 6-4 0,-1-3-3 0,-1 4-5 15,2 5 0-15,0-3-2 0,-3 3 6 0,1 0 1 0,4 1 3 0,2-1 4 16,-5-4-2-16,7 4-3 0,-1 0-1 0,1-3-2 0,-1-3 0 15,7 1-5-15,-6 6 3 0,6-5 0 0,0-5 1 0,0 4 0 0,0 2 0 16,0-8-1-16,6 7 1 0,1-4 1 0,-1-4-1 0,1 4 5 0,-1-2 4 0,2-4 1 16,5 5 3-16,-3-6 2 0,4-3-1 0,7 3 2 15,-8-3-2-15,6-3 0 0,1 3-7 0,-1-6-6 0,7 0-14 0,-7-6-14 0,9 6-18 0,-9-3-18 0,7-8-21 16,1 7-25-16,-4-6-23 0,4-1-26 0,-1 2-23 0,0-6-19 0,1 2-25 16,-1-2-25-16,0-1-27 0,-2-2-28 0,-3-3-9 0,6 2 1 0,-1-1 13 15,-1-5 21-15,-5 1 31 0,0-1 39 0,7 1 47 0,-9-3 48 0,-4 0 45 0,4-7 43 16,3 6 39-16,-8-2 43 0,6-3 48 0,-7 2 57 15,-3 3 47-15,1-7 42 0,-2 6 34 0,-3 0 26 0,3-2 20 0,-8 9 10 0,0-8-1 0,0 10-10 16,0-5-11-16,-8 1-15 0,3 5-11 0,-3 4-11 0,-2-6-13 0,1 8-13 0,-3 4-21 16,-1-3-24-16,-1 3-21 0,-4 4-25 0,4 5-25 0,2 0-24 0,-2 5-20 15,-4 1-17-15,2 3-13 0,5 6-11 0,-2-2-9 0,0 8-12 0,-1 0-5 16,2-3-13-16,-1 7-3 0,-1 3-3 0,9-2 2 0,-10 2-2 0,9 2 1 0,0-2 0 16,6 3 1-16,-7 2 2 0,7-3 0 0,0 0 3 0,0-2-2 0,0-4 0 15,7 6 0-15,-1-5 1 0,0-6-1 0,-6 5 2 0,15-3-3 0,-10-3-3 16,9-3-7-16,-9 1-3 0,8-2-11 0,1 0-9 0,-1 0-12 15,0-4-13-15,0 1-14 0,0-7-15 0,0 5-15 0,0-9-11 0,1 6-13 0,-2-1-15 0,-6-5-4 16,15-5-8-16,-16 5 1 0,9-6 0 0,-1 3 6 0,-1-7 8 0,2 5 11 16,-9-5 14-16,8 4 15 0,3-3 16 0,-11-6 15 0,9 6 15 0,-9 0 16 15,8-7 17-15,-6 7 21 0,0-6 20 0,5 0 21 0,-4-4 20 0,-3 4 13 16,2-3 18-16,0-3 14 0,-2 6 15 0,2-4 12 0,2-1 12 0,-9 1 9 0,5 3 10 16,-5 2 7-16,0-5 5 0,0 4-1 0,6 5-5 0,-6 1-4 0,0-2-7 15,0 2-10-15,0 5-12 0,0-1-14 0,0 5-17 0,0 0-18 0,0-4-19 16,0 4-16-16,0 0-20 0,0 0-12 0,-6 0-10 0,1 4-8 0,-4 5-6 15,2 0-5-15,-5 2-6 0,5 4-2 0,-6 4-3 0,1-4 2 0,-2 3 0 0,-4 7 5 16,4-5 5-16,1 0 5 0,0-2 5 0,0 3 2 0,8-2-3 0,-11-4-3 16,11-1-5-16,-1 2-1 0,-1-1-5 0,1-2-3 0,6-2 2 0,-8 2-3 15,8-2 1-15,0 3-1 0,0-4 2 0,0 0 1 0,0 0 0 0,0-1 1 16,8 0 5-16,-8 2-1 0,6-1 0 0,1-1-3 16,-1 1-9-16,-1 1-9 0,2-7-12 0,7 5-18 0,-9-4-26 0,8 2-28 0,3 2-34 0,-11-6-42 15,9 3-46-15,-1-6-81 0,-1 6-97 0,0-6-88 0,3 0-79 0,-3 0-22 0,0 0 5 0,4-6 20 16,2 0 30-16,-4 3 38 0,-2-6 44 0,-1-3 49 0,5 3 51 0,2-1 60 15,-4-5 61-15,4-4 78 0,3 5 81 0</inkml:trace>
  <inkml:trace contextRef="#ctx0" brushRef="#br0" timeOffset="86108.36">27202 13072 71 0,'8'-5'207'0,"-8"-4"95"0,8-1 76 0,-8 4 63 0,0-3 55 0,0 3 48 16,0 3 46-16,0-3 35 0,0 1 34 0,-8 1 29 0,8 4 25 0,0-4-53 0,0 4-105 0,0 0-129 0,0 0-143 0,0 0-84 0,0 0-52 0,0 0-34 0,-8 0-31 0,8 0-70 0,0 0-12 15,-5 0 0-15,-1 0 0 0,-1 4 0 0,-7-4 0 0,7 4 0 0,-4 1 0 0,-2 1 0 16,0-3 0-16,-1 3 0 0,1 0 0 0,-8-3 0 0,11 3 0 0,-11 0 0 16,3-2 0-16,4-4 0 0,1 5 0 0,-8-5 0 0,8 4-24 0,2-4-10 15,-2 0-4-15,-1 0-4 0,1-4-6 16,6 4-4-16,-6-5-2 0,7 5-4 0,-1-4-2 0,1-2-3 0,-2 0-1 0,3 3-3 16,-3-3 5-16,8 0 0 0,-5 3 3 0,5-3 2 0,0-3 5 0,-5 5 1 0,5-1 6 0,0-5 3 0,5 4 4 15,-5-3 6-15,0 3 3 0,0-3 4 0,5 0 2 0,3 3 5 0,-8-3 3 16,5-1 4-16,3-1 4 0,-2 2 3 0,1-1 3 0,7 7 2 15,-9-9 0-15,8 3 4 0,-6 3 1 0,7 2 3 0,-1-1 1 0,-8-1 1 0,9 3 3 0,7 3 4 16,-10 0-1-16,1 0 5 0,9 3-2 0,-8 3 2 0,6-1 2 0,-5-1-2 16,6 8 2-16,-8-3-3 0,0 0 3 0,3 6-2 0,-3-6-2 0,-7 7 1 0,2-1-3 15,1-2 0-15,-2 2-2 0,-6 0-1 0,0 4-1 0,0 1-1 0,-6 1-3 16,-2-3 0-16,1 7-1 0,2-6-2 0,-7 5-5 0,-3 2-2 0,3-7-2 16,0-1-2-16,-8 7 0 0,6-5-5 0,-5 0-4 0,6-6-7 0,-8 5-9 15,9-7-13-15,1 1-13 0,-10-4-19 0,13 2-18 0,-3-2-15 0,-2 1-17 16,6-4-13-16,-7 3-15 0,8-3-15 0,-1-3-16 0,2 3-17 0,5-6-17 15,-8 4-35-15,2 1-46 0,-1-5-47 0,7 6-51 0,-6-3-42 0,-2-3-36 0,3 7 0 16,-3-7 15-16,3 3 26 0,0-3 25 0,-4 6 31 0,4-6 34 0,-2 0 36 16,-6 5 38-16,-1-5 52 0,1 0 54 0,0 0 59 0,-5 0 72 0</inkml:trace>
  <inkml:trace contextRef="#ctx0" brushRef="#br0" timeOffset="86472.58">24819 13097 60 0,'-5'-6'142'0,"5"-3"51"0,0 3 45 0,0 2 41 0,-8-1 39 0,8-4 40 0,-6 9 36 0,6-4 34 0,0-2 34 0,0 0 29 0,0 6 28 0,0 0-54 0,0 0-100 0,0 0-66 0,0 0-51 16,0-3-33-16,0 3-27 0,0 0-25 0,0 0-22 0,0 0-23 0,0-6-20 0,0 6-19 0,0 0-17 0,0 0-7 0,0 0-7 15,0 0 0-15,6 0 3 0,2 0-1 0,-8 6 4 0,5-6 1 0,3 3 4 16,-3 3-1-16,3 4 3 0,-2-5 1 0,-1 4 1 0,10 1 0 0,-9-1 0 16,2 7-3-16,2-2-5 0,-2 1-9 0,5 0-5 0,-7 4-8 0,8 0-6 15,-2-5-7-15,-5 7-4 0,7-2-14 0,-1 6-18 0,-8-11-20 0,9 5-27 0,-1 2-30 16,-1-8-33-16,-3 7-44 0,2-4-55 0,1-1-82 0,-3-6-103 0,-4 0-87 15,8 7-76-15,-5-13-26 0,-3 8-2 0,3-7 21 0,-8-4 28 0,0 0 40 0,0 0 44 16,0 0 48-16,0 0 51 0,0-4 61 0,0-1 65 0,-8-4 80 0,3-1 82 0</inkml:trace>
  <inkml:trace contextRef="#ctx0" brushRef="#br0" timeOffset="86614.8">25021 13224 0 0,'0'-14'24'0,"-7"-2"143"0,7-4 87 0,-5 7 67 0,5-8 56 0,-8 2 55 0,8 1 52 16,-5-3 50-16,5-3 49 0,0 5 45 0,-6 4 44 0,6 0 36 0,-8 0 35 15,8 5-101-15,-5 1-184 0,5-2-102 0,0 7-60 0,0-1-41 0,0 5-35 16,0 0-183-16,0 0-37 0,0 0 0 0,0 0 0 0,0 0 0 0,-7 0 0 15,7 5 0-15,-6-1 0 0,-2 7 0 0,2 4 0 0,6 0 0 0,-12 4 0 16,5-1 0-16,-7 12 0 0,1-5 0 0,-1 3 0 0,-4 2 0 0,5 4-54 0,-6 1-169 16,-2-7-63-16,2 6-126 0,-1 2-154 0,1-8-83 0,-7 8-43 0,8-9-5 15,-9 8 13-15,1-5 32 0,-8-1 36 0,2 0 46 0,6-5 52 0,-6 0 59 0,-1 1 65 16,1-1 75-16,-8-3 78 0,8-3 105 0,6-3 113 0</inkml:trace>
  <inkml:trace contextRef="#ctx0" brushRef="#br0" timeOffset="89881.1">16196 6199 1 0,'0'-9'32'0,"0"5"15"0,0-8 15 0,0 3 13 0,0 0 19 0,-5 3 19 15,5-3 22-15,0 0 21 0,0-1 24 0,0 4 14 0,0-3 13 0,-8-1 2 0,8 5 2 0,0 1 6 0,0-7 9 0,-6 7 2 0,6-2 1 0,0 1-2 0,-5 1-3 0,5-2-5 0,0 6-5 0,-7-5-7 0,7 1-6 0,0-1-16 0,-8 5-21 0,8 0-19 0,0-4-18 16,0 4-14-16,0 0-10 0,0 0-11 0,0 0-11 0,0 0-15 0,0 0-15 16,0 0-20-16,0 0-18 0,0 0-19 0,0 0-19 0,0 0-14 0,0 0-7 15,8 0-2-15,-1-6 3 0,-2 6 9 0,1 0 15 0,2 0 10 0,5 0 11 0,0 0 9 16,5 0 9-16,3 0 8 0,6-3 7 0,-4 3 6 0,4-7 8 0,6 7 6 15,-1-5 5-15,1 5 2 0,1-4-7 0,-2-1-8 0,-1 5-12 0,3 0-10 16,-2-6-6-16,-6 6-14 0,6 0-17 0,-5 0-21 0,-7 6-25 0,4-6-29 16,-8 0-24-16,2 5-49 0,-5-1-54 0,0-4-53 0,-7 5-51 0,1 2-51 0,-7-7-44 15,0 0-15-15,-7 9 2 0,7-5 16 0,-11 1 26 0,-5-1 34 0,5 1 38 0,-1-5 38 16,-9 0 40-16,2 6 50 0,-1-6 52 0,0 0 51 0,-6-6 65 0</inkml:trace>
  <inkml:trace contextRef="#ctx0" brushRef="#br0" timeOffset="90638.37">16341 6067 0 0,'-14'10'21'0,"9"1"139"0,-2-7 79 15,-7 1 52-15,7-1 38 0,1-4 38 0,1 6 39 0,-3-6 36 0,0 0 36 16,8-6 33-16,0 6 31 0,-5-4 27 0,5 4 26 0,0-5-102 0,0 5-179 16,0 0-91-16,0 0-49 0,0 0-22 0,5-4-8 0,-5 4-17 0,0 0-20 15,0 0-20-15,0 0-19 0,0 0-16 0,0 0-13 0,0 0-13 0,0 0-8 0,8 0-11 16,-8 0-8-16,0 0-10 0,0 0-9 0,0 0-9 0,0 0-7 0,0 0-3 16,8 0 1-16,-8 4 2 0,0 1 2 0,5-1 2 0,-5 2 4 0,6 3 1 15,1 0 3-15,-2 3 4 0,4 1 2 0,-2 7 5 16,-2 0 7-16,9-2 10 0,-9 9 10 0,3-5 3 0,-3 8 0 0,9 0 2 0,-9 4-1 0,3-1 3 0,-1 1-2 15,-7 7 2-15,5-7-1 0,4 4 2 0,-9 3-2 0,5 2 0 0,-5-4 1 16,0-1-3-16,5 7-2 0,-5-6-2 0,0 4-3 0,0-3 0 0,0 3-1 16,0 2-1-16,0 4-3 0,0-4 1 0,-5 4-2 0,5-1 1 0,0 1 0 0,0 3 3 15,0 3-2-15,-5-1 5 0,5-2-1 0,0 3 3 0,0-1 4 0,0-1 3 16,0 1 1-16,0-1 1 0,0 1 1 0,0 0 1 0,5-1 2 0,-5 1 5 0,0 4 1 16,5-3 0-16,-5 3 2 0,8 2 3 0,-8-2 1 0,6 0 2 0,-6 1 1 15,7-5 0-15,-7 4 0 0,6 0 0 0,1 2 0 0,-1-7-3 0,-6 6-4 16,8 6-1-16,-3-7-5 0,-5 0 0 0,7 5-1 0,-7-4-2 0,6 4-3 15,-6 1-3-15,7-1-2 0,-7 2-3 0,7-2-3 0,-7-1 0 0,0 2-2 16,0 5 2-16,0-5-2 0,0 3-1 0,0-3-1 0,0 4 1 0,0 1-2 16,0-1-1-16,-7 1-2 0,7 4-1 0,0-4-2 0,0-1 1 0,-7-1 1 15,7 8-2-15,0-7 2 0,0 5-1 0,-6-4 0 0,6 3-1 0,0 3-1 16,-7-2 1-16,7 0 1 0,0 6-1 0,0-8 0 0,0 4 3 0,0-2 3 16,0 0 0-16,0 0 2 0,0 6 4 0,0-6 3 0,7 0 0 0,-7 4 2 15,0-4 1-15,6 6 5 0,-6-1-2 0,7-4-19 0,-7 3-3 0,7 2 0 16,0-6 0-16,-7 5 0 0,5-4 0 0,3 4 0 0,-3-4 0 0,-5-2 0 15,6-4 0-15,2 7 0 0,-3-7 0 0,2-1 0 0,-7 3 0 0,9-1 0 16,-4-2 0-16,-5 1 0 0,0 7 0 0,6-8 0 0,-6 1 0 16,0 1 0-16,-6-1 0 0,6 1 0 0,0-2 0 0,-5 3 0 15,5-6 0-15,-9-2 0 0,2 1 0 0,2 1 0 0,5 0 0 0,-8 0 0 0,2-6 0 0,1 0 0 0,-3 0 0 16,3 2 0-16,5-7 0 0,-7 1 0 0,0 0 0 0,7-5 0 0,-7 0 0 16,7 0 0-16,0-1 0 0,0 1 0 0,0-4 0 0,0-2 0 0,0 0 0 15,0-3 0-15,0-1 0 0,0 0 0 0,0-5 0 0,7 2 0 0,-7-3 0 16,0-3 0-16,7-7 0 0,-7 7 0 0,7-11 0 0,-7 2 0 0,0-3 0 15,0-3 0-15,5 0 0 0,-5-5 0 0,0 4 0 0,0-10 0 0,0 7 0 0,8-7 0 16,-8 2 0-16,0-6 0 0,0 6 0 0,0-6 0 0,0 0 0 0,0 0 0 16,0 0 0-16,0 0 0 0,0 0 0 0,0 0 0 0,0 0 0 0,0 0 0 15,0 0 0-15,0 0 0 0,0 0 0 0,0 0 0 0,0 0 0 0,0 0 0 16,0 0 0-16,0 0 0 0,0 0 0 0,0 0 0 0,5-6 0 0,-5 6 0 16,0 0 0-16,0 0 0 0,0 0 0 0,0 0 0 0,6-6 0 0,-6 6 0 15,0 0 0-15,8-4 0 0,-8 4 0 16,0 0 0-16,5 0 0 0,-5-5 0 0,7 5 0 0,2-6 0 0,-4 6 0 15,1-4 0-15,1 4 0 0,7-3 0 0,-2-3 0 0,1 1 0 0,6 5 0 0,0-4 0 16,1-2 0-16,-1 0 0 0,2 2 0 0,6-1 0 0,-4 0 0 16,4 1 0-16,1 4 0 0,4-6 0 0,-8 2 0 0,10-1 0 0,-8 5 0 0,6-4-53 0,-5 4-128 0,-1-5-35 0,-1 5-44 15,-6 0-50-15,2 0-82 0,-2 0-93 0,2-7-80 0,-11 7-68 0,4 0-13 0,-7 0 11 16,6 0 26-16,-6-3 33 0,-7 3 43 0,0 0 45 0,0-11 56 16,0 7 56-16,-7-5 66 0,2-1 65 0,-3-1 81 0,-4 1 83 0</inkml:trace>
  <inkml:trace contextRef="#ctx0" brushRef="#br0" timeOffset="90985.86">16907 14817 0 0,'0'14'54'0,"5"-1"164"0,-5-2 87 0,8-1 65 0,-8-4 53 0,0-2 44 0,0-4 37 0,8-4 29 0,-8-12 27 15,0-4 22-15,0 11 21 0,0 5 21 0,0-1 21 0,0 5-139 0,0-7-230 0,0 7-110 0,0 0-47 0,5 0-26 0,-5 0-19 0,0 0-10 0,0 0-10 0,0-3-1 0,0 3 1 0,0 0 1 0,0 0 3 16,0 0-4-16,0 0 0 0,0 0-7 0,0 0-7 0,0 0-8 0,0 0-8 0,0 0-3 31,0 0-8-31,0 0-3 0,0 0-4 0,0 0-4 0,0 0-6 0,6 0 0 0,-6 0 1 0,7 0 5 16,-2 3 4-16,4-3 3 0,-4 0 3 0,2 7-1 0,4-7 3 0,5 5 0 0,-4-1 3 0,0 1 0 0,3-1 0 0,4 2 2 15,-6-3 2-15,6 3-2 0,-6-1-5 0,8 5-5 0,-11-4-5 16,4 3-5-16,1-5-3 0,-3 5-4 0,0-3 0 0,-5 3-3 0,-1-4-3 0,2 5 1 16,-8-4-2-16,6 3 3 0,-6-5 1 0,0 7 4 0,0-7 0 0,-6 7 3 15,6-1 0-15,-8-1-2 16,2 0-6-16,-6 6-11 0,-2 1-10 0,1-2-13 0,-8 5-13 0,3-4-22 0,-1 9-23 0,-7-5-32 0,6 2-39 0,-12 3-44 15,6-5-54-15,-6 5-89 0,0 0-107 0,-2 1-73 0,2-5-56 0,-8 5-8 0,7-6 12 16,1-4 27-16,-2 6 32 0,2-8 40 0,0-4 45 0,1 2 50 0,-3-7 53 0,2 1 61 16,-2-5 62-16,-4 6 81 0,5-12 90 0</inkml:trace>
  <inkml:trace contextRef="#ctx0" brushRef="#br0" timeOffset="92880.33">18895 15279 0 0,'5'-4'36'0,"-5"-1"53"0,6 0 42 0,1 1 40 0,-7-2 37 0,5 2 36 15,-5-1 32-15,0 1 34 0,0 4 36 0,0-6 36 0,0 6 36 0,0-6 0 0,0 6-25 0,0-3-14 0,0-3-13 0,0 6-18 0,0-5-26 0,0 5-18 0,0-4-18 0,0 4-13 0,0-6-12 0,0 6-14 16,0-3-15-16,0-3-19 0,-5 6-17 0,5-4-19 0,-7-1-14 0,7 5-17 16,0-6-12-16,-6 6-12 15,6-4-9-15,0 4-9 0,-5-6-12 0,5 6-9 0,0 0-8 0,0 0-12 0,0 0-7 0,0 0-42 0,0 0-14 0,-8 0 0 16,8 0 0-16,0 0 0 0,0 0 0 0,0 0 0 16,0 0 0-16,-8 6 0 0,8-6 0 0,0 0-5 0,0 4-39 0,-5 7 1 0,5-7 1 0,-7 5 0 0,0 1 3 31,7 4 2-31,-5-2 1 0,-2 1 5 0,-1 2 1 0,3 0 5 0,-2 0 1 15,0 0 5-15,7-2 2 0,-5-2 1 0,5-1-1 0,0-1-2 0,0 1-2 16,0-5 1-16,5-1-1 0,-5 7 0 0,7-7 1 0,0 1 1 0,-7 1 3 16,5-2 0-16,3-4 5 0,-1 6 1 0,-2-6 2 0,2 0 3 0,0 0 6 0,-2 0 7 15,3 0 7-15,0-6 7 0,-3 6 8 0,1-4 8 0,1-2 8 0,-2 1 2 16,4 1 5-16,-4-7 1 0,-5 2 1 0,7-1 2 0,-1 1 3 0,-6-1-2 16,5-5 0-16,-5 1-3 0,9-2-39 0,-9 1-16 0,0 1 0 0,0 0 0 15,0-1 0-15,-9-5 0 0,9 7 0 0,-5 3 0 0,5-5 0 0,-6 0 0 0,-1 0 0 16,7 0 0-16,-5 6 0 0,-4-6 0 0,4 5 0 0,-2 1 0 15,1 0 0-15,1-3 0 0,5 8 0 0,-8-1 0 0,0 0-5 0,8 1-73 0,-5-2-16 16,5 6-26-16,0 0-31 0,-7 0-32 0,7 0-37 0,-7 6-37 0,2-2-33 0,5 6-45 16,-7-6-40-16,7 12-74 0,-8-2-86 0,8 1-41 0,-5 1-19 15,5 2 14-15,0 1 23 0,0-4 42 0,0 6 46 0,0-3 49 0,0-3 54 0,0 0 52 0,0-1 51 16,0-4 56-16,5 0 57 0,-5-4 75 0,8-3 75 0</inkml:trace>
  <inkml:trace contextRef="#ctx0" brushRef="#br0" timeOffset="93353.29">18900 15139 0 0,'-5'-6'3'0,"-3"6"120"0,0-3 93 0,3-3 72 0,-2 0 60 0,0 2 50 0,7 4 42 0,0-5 38 0,14-1 36 0,-9 6 31 0,3-4 27 0,-8 4 28 0,8-3 27 0,-8-3-83 0,0 6-144 0,0 0-99 16,5-5-82-16,-5 5-49 0,0 0-37 0,0 0-23 0,0 0-22 0,0-4-15 15,0 4-13-15,0 0-10 0,0 0-11 0,0 0-10 0,0 0-9 0,0 0-7 16,0 0-6-16,0 0-5 0,6 0-4 0,1 0-2 0,-2 0 1 0,-5 0 6 0,9 4 7 15,3-4 1-15,-6 0 6 0,8 5 3 0,-2 1 2 0,7-3 5 0,1 1 3 16,-6 2 3-16,12-1 1 0,-7 5 0 0,7-1 2 0,-7-3-1 16,15 3-1-16,-8 6-3 0,6-6-9 0,2 7-2 0,3-7 1 0,2 6-2 15,0 0-1-15,7 0 3 0,-2 4-3 0,11-5 1 0,-4 2-3 0,2 3-2 0,4-5 0 0,3 5-2 16,-2-4 0-16,8 4 0 0,-3 1 3 0,9-4 0 0,-1 2-1 16,2-3-2-16,-1 4 0 0,6-4-2 0,-1 5-2 0,10-7 4 0,-11 8 2 0,11-2 1 15,-3 2 6-15,-2-8-1 0,5 11-13 0,5-3-7 0,-2 3 0 0,-6-5 0 16,8 5 0-16,-2 0 0 0,2 1 0 0,0-1 0 0,0 7 0 0,-2-7 0 15,7 0 0-15,-5 0 0 0,-2 7 0 0,9-7 0 0,-9 0 0 0,8 1 0 16,-6-1 0-16,5 0 0 0,-7 1 0 0,-3-1 0 0,3 1 0 0,2-6 0 16,-9 5 0-16,2-3 0 0,-1 3 0 0,3-6 0 0,-16 3 0 0,6-2 0 15,-4 2 0-15,-2-3 0 0,-6-3 0 0,1 4 0 16,-8-4 0-16,-7 0 0 0,2 0 0 0,-7-5 0 0,0 4 0 0,-7-4 0 0,-7-1 0 0,0 0 0 0,-4-3 0 16,-9 4 0-16,-1-5 0 0,-4-1 0 0,-9-4 0 0,2 6 0 0,1-6 0 15,-3 0 0-15,-5 0 0 0,0 0 0 0,0 0 0 0,-5 0 0 0,-3 0 0 16,8 0 0-16,-7-6 0 0,2 6 0 0,-2-4 0 0,0 4 0 0,2-5 0 0,-3 1-114 15,-5-2-41-15,7 6-28 0,-6-6-30 0,3 2-34 0,-3 4-37 0,1-5-45 16,-5 5-52-16,5-5-90 0,-2 5-106 0,5 0-35 0,-4-4 0 0,0 4 19 16,-3-6 26-16,2 6 39 0,2-4 41 0,-4-1 47 0,3 1 51 0,0-8 54 0,-2 3 58 15,1 0 64-15,0-2 70 0</inkml:trace>
  <inkml:trace contextRef="#ctx0" brushRef="#br0" timeOffset="93781.96">23719 16018 0 0,'7'-15'28'0,"-1"0"148"0,-6 0 90 0,0 0 70 0,0 6 60 0,0-6 52 0,0 0 52 0,-6 6 43 0,6-1 44 0,-7 1 37 0,7 3 36 0,-6-4 33 0,6 5 28 0,-7 1-114 0,7-1-195 0,0 1-112 0,0 4-67 15,0-6-49-15,0 6-36 0,0 0-30 0,0 0-28 0,0 0-23 0,0 0-23 0,0 0-34 0,0 0-10 0,0 0 0 16,0 0-10-16,0 0-24 0,0 0-8 0,0 0-5 0,0 0-7 16,0 0 1-16,0 0 2 0,0 10 9 0,0-5 3 0,0-1 4 0,0 8 10 0,7-3 4 15,-7 6 7-15,6-2 8 0,1 2 8 0,-1 0 8 0,2 4 7 16,4 1 9-16,0 1 5 0,3-3 1 0,-4 1 1 0,9 6-2 0,0-5-5 0,0 5-3 16,-1-7-2-16,2 6-4 0,-3-4-3 0,3 0-1 0,-10 1-5 0,10-3-3 15,-9-3-1-15,0 1-3 0,-5-7-2 0,1 4-1 0,-3-7 1 0,3 3 4 16,-8-4 3-16,0 2 6 0,0-4 1 0,-8 3 4 0,3-1 2 0,-10-1 0 15,3 5 4-15,0-3-7 0,-9-2 0 0,3 7-9 0,-9-1-9 16,1-5-11-16,-1-1-14 0,-5 5-20 0,1-3-23 0,-3-2-33 0,2 1-33 0,-2 4-44 16,3-3-43-16,-8 0-56 0,7-2-61 0,-8 1-115 0,1 5-132 0,-1-7-51 0,0 3-8 15,1-1 12-15,2-1 27 16,-2 2 34-16,-7-6 40 0,7 0 49 0,-6-6 51 0,6 2 60 0,-8-1 59 0,2-4 67 0,6-1 75 0</inkml:trace>
  <inkml:trace contextRef="#ctx0" brushRef="#br0" timeOffset="94521.18">17467 15675 69 0,'6'-10'160'0,"7"1"64"0,-5 0 56 0,-8-1 50 0,5 0 47 0,2 6 43 0,-7-8 38 15,0 8 37-15,7 4 34 0,-7 0 31 0,0 0 32 0,0 0-54 0,0 0-100 0,-7-5-76 0,7 5-65 0,0 0-48 0,0 0-42 0,0 0-33 0,0 5-32 0,-7-5-23 0,7 0-22 0,0 4-13 0,7 8-11 0,-7-8-8 16,0 6-12-16,7 4-8 0,-7 0-11 0,5 2-6 0,3 2-9 16,-1 3 0-16,-2 3-3 0,2-5 3 15,0 6 1-15,-7-1 3 0,5 0-1 0,3 6-2 0,-2-5-5 0,-6-1-4 0,7 0-3 0,-7 1-2 0,6 5-2 0,-6-6-3 0,0 4 2 0,5-3-2 16,-5 5-2-16,7-6 0 0,-7 0-1 0,9 5 0 0,-9-3-3 0,5-2-3 15,-5 0-5-15,7-4-5 0,-7-2-6 0,0 2-6 0,6 1-3 0,-6-8-4 16,5 2-4-16,-5-6-2 0,0 3-3 0,9-8-2 0,-9 1 0 0,0-1-3 31,0-4 2-31,0 6 5 0,0-6 6 0,0 0 9 0,0 0 12 0,0 0 10 0,0 0 9 16,0 0 8-16,0-6 7 0,7 6 5 0,-7-4 4 0,0-1 2 0,0 1 3 16,0-8 1-16,-7 3 0 0,7 0-1 0,0-2-3 0,-9-2-3 0,9 4-3 15,-5-12-5-15,5 6-3 0,-6 2-3 0,6-8-5 0,-7 2 2 0,2-2 0 16,5 3 2-16,-9-6 1 0,2 3 1 0,7-3 0 0,-5-1 4 0,5 1-2 0,0-4 2 15,-6 3-2-15,6-5 0 0,0 6-1 0,-7-1-4 0,7-4 0 0,0 4 0 16,0 1-3-16,7 5 1 0,-7-6-2 0,0 7-1 0,0-3-2 0,6 6-1 0,-6-4-3 16,5 10 1-16,-5-6-5 0,7 0 1 0,-7 6 0 0,9-1-2 0,-9-1-1 15,5 8-2-15,2-9-4 0,-7 8-3 0,6-1 1 0,-1 1-4 0,4-2 1 0,-2 2 0 16,-2 4 0-16,1-5 1 0,2 5 2 0,5 0 1 0,-8 5 2 0,9-5 3 16,-1 4 6-16,-1 2 1 0,-4 3 3 0,3-5 3 0,4 8 1 0,-1-3-1 15,-9 6 4-15,9-1-2 0,-9-1-1 0,2 3-2 0,-1-1-3 0,1 3-3 16,-7 3-5-16,0-2 0 0,0 2-5 0,0-6-1 0,0 3 0 0,0 1 0 15,-7 2-2-15,1-8 3 0,-1 2-1 0,2 5 3 0,-4-6-2 0,-1 0 0 16,2-2 0-16,-5 3-6 0,0-6-4 0,-1 4-8 0,2-1-11 0,-1-3-13 16,-1 0-16-16,1-3-20 0,0 3-22 0,2-5-23 0,-5 2-31 0,5-1-27 0,4-1-24 15,-7 2-20-15,7-6-19 0,2 5-18 0,-1-5-21 0,-1 0-31 0,1 0-31 16,6 0-45-16,-8 0-43 0,8 0-8 0,0-5 9 0,0 5 29 0,0-10 33 0,0-1 37 16,8 7 37-16,-2-5 34 0,-6 0 33 0,7-3 38 0,-1-3 38 0,-1 6 46 0,2-4 50 15</inkml:trace>
  <inkml:trace contextRef="#ctx0" brushRef="#br0" timeOffset="94789.12">17902 15656 0 0,'16'-5'22'0,"-11"5"139"0,8-4 82 0,-7-2 61 16,2 2 53-16,-3-6 46 0,2 6 46 0,-7-12 39 0,0 7 36 0,0-6 34 0,6 6 32 0,-6-3 32 0,0 8 28 0,0-1-96 0,0 1-177 0,0 4-90 0,0-5-51 0,0 5-32 0,0 0-28 0,0 0-23 0,0 0-23 0,0 0-21 0,0 0-14 16,0 0-17-16,0 0-16 0,0 0-14 0,0 0-16 0,0 0-13 0,0 0-15 15,0 5-3-15,0-1 3 0,6 5 1 0,-6 3 6 0,0-3 2 0,7 6 1 16,-7-2 5-16,0 8 1 0,8 3 4 0,-3 1 3 0,1-1 5 0,-6 6 4 15,8-2 2-15,-8 2-26 0,0-2-12 0,5 2 0 0,-5 1 0 0,0 2 0 16,0-3 0-16,0-2 0 0,0 2 0 0,0-6 0 0,0 7 0 0,0-9-16 16,0 4-39-16,0-3-10 0,7-3-15 0,-7 1-14 0,0-2-21 0,0-4-24 0,8 0-25 15,-8-2-31-15,0 2-35 0,6-6-42 0,-6 3-47 16,6-3-50-16,-6-5-74 0,0 5-80 0,7-3-43 0,-7-6-19 0,0 0 12 0,5 0 23 0,3-6 33 16,-2 2 42-16,1-1 44 0,-1-4 49 0,-1-7 53 0,2 1 57 0,2 2 62 0,-4-8 62 15,2 6 75-15,-1-3 72 0</inkml:trace>
  <inkml:trace contextRef="#ctx0" brushRef="#br0" timeOffset="95104.98">18215 15924 0 0,'8'-14'18'0,"-8"0"136"0,0 0 76 0,0-7 59 0,0 8 49 16,0-2 41-16,0-1 40 0,0 2 37 0,0-5 36 0,-8 3 35 0,8 2 36 0,0-1 32 16,0-1 30-16,0 7-94 0,0 0-168 0,8 0-87 0,-8 3-47 0,0 2-30 15,0-1-25-15,0 5-17 0,0 0-19 0,0-6-17 16,0 6-17-16,0 0-19 0,0 0-19 0,0 0-13 0,0 0-15 0,0 0-11 0,0 6-12 0,-8-1-6 16,8-5-7-16,0 4-1 0,-5 2 1 0,5-3 5 0,0 8 6 0,-8-7 1 0,8 12 5 15,-7-7 1-15,7 0 7 0,-5 6 0 0,-2 0 2 0,2 0 0 16,-2 0 0-16,-1-2-2 0,-5 2 0 0,7 0-4 0,-6 0-7 0,-2 1-9 0,1-2-7 15,-1 0-6-15,7-5-5 0,-4 2-7 0,-2 4-4 0,0-11-6 0,6 5-5 16,1 1-6-16,0 1-5 0,-2-8-3 0,1 9-2 0,2-9-2 0,5 3 2 0,-8 0 1 16,8-6 3-16,0 4 1 0,0-4 2 0,-6 0 0 0,6 0 1 0,0 0 2 15,0 0 2-15,0 0 4 0,0 0 1 0,0 0 3 0,0 0 1 0,0 0 1 16,0 0-2-16,6 0 6 0,-6 0 1 0,8 0 6 0,-8 5 3 0,5-5 6 16,2 0 6-16,1 0 6 0,-2 4 6 0,7 1 5 0,0-1 4 0,-7-4 4 15,7 6 3-15,8 3 2 0,-9-3 2 0,8 0 1 0,-8 3-2 16,7-5-4-16,1 5-2 0,-8 2-5 0,8-1-6 0,-1-1-12 0,-3 1-13 0,2-1-17 0,-4 2-19 15,-2-2-21-15,1 0-19 0,1 3-28 0,-9-4-29 0,8 3-34 0,-7-8-29 16,2 9-37-16,4-3-31 0,-3 1-64 0,-4-5-72 0,0-1-65 16,-5 5-54-16,8-3-12 0,-3-1 15 0,-5-5 26 0,0 0 33 0,8 4 41 0,-8-4 44 0,0 0 45 15,0-4 45-15,6-1 48 0,-6-1 48 0,0-3 63 0,7 0 74 0</inkml:trace>
  <inkml:trace contextRef="#ctx0" brushRef="#br0" timeOffset="95356.93">18605 15973 0 0,'8'-5'26'0,"-8"1"142"0,6-6 78 15,-6 1 61-15,0-2 52 0,0-4 48 0,0 6 49 0,0-5 45 0,0-12 44 16,0 4 40-16,-6 1 41 0,6 6 37 0,0 6 38 0,0-1-102 0,0 1-183 0,-8-3-91 0,8 8-42 16,0-1-33-16,0 1-25 0,0 4-28 0,0 0-28 0,0 0-32 0,0 0-137 15,0 0 0-15,0 0 0 0,0 0 0 16,0 0 0-16,0 0 0 0,0 0 0 0,0 0 0 0,0 0 0 0,-5 4 0 0,5 1 0 0,0-1 0 0,0 8 0 16,0-3 0-16,0 1 0 0,5 4 0 0,-5 2 0 0,0-1 0 0,8 3 0 15,-8 1 0-15,6 2 0 0,-6 3 0 0,0-5 0 0,0 5 0 0,7 0 0 16,-7 1 0-16,0-1 0 0,0 1-68 0,0-1-20 0,0 1-18 0,0-1-18 15,0-3-22-15,0 3-27 0,8-6-28 0,-8 3-33 0,0-2-38 0,-8-4-41 0,8 0-108 16,0-2-132-16,0 2-50 0,-7 0-7 0,7-4 12 0,-6-3 25 16,6-3 31-16,-8 5 39 0,3-10 40 0,0 0 46 0,-3 0 51 0,0-4 53 0,3-7 62 0,-1 7 70 15</inkml:trace>
  <inkml:trace contextRef="#ctx0" brushRef="#br0" timeOffset="95539.19">18471 16178 0 0,'-7'0'34'15,"7"-4"149"-15,-7 0 80 0,0-1 60 0,7-2 46 0,-6 4 45 0,6-3 42 0,-7 1 35 16,7-10 35-16,0 6 25 0,0 5 22 0,0-6 19 0,0 5 18 15,0-1-123-15,7 2-204 16,-7-1-100-16,0-1-49 0,6 6-29 0,-6-4-19 0,7-1-21 0,0 1-20 0,0-2-16 0,-2 3-10 0,8-3-6 0,-7 0-5 16,7 3 1-16,2-3-1 0,4 0-11 15,-5 2-16-15,4-1-25 0,3 1-31 0,-3 4-38 0,3-5-42 0,-2 1-71 0,6-2-79 0,-6 0-102 0,8 3-105 0,-6-3-42 0,2 0-8 16,-2-3 3-16,-2 0 17 16,1 3 27-16,0-3 34 0,-1-6 43 0,-7 5 48 0,4-4 56 0,-5 0 59 0,1-7 73 0,2 3 78 0</inkml:trace>
  <inkml:trace contextRef="#ctx0" brushRef="#br0" timeOffset="96011.08">19095 15705 0 0,'0'5'25'0,"-5"-5"141"16,5 4 76-1,-8-4 55-15,8-4 43 0,0-1 41 0,-6-1 37 0,6-3 34 0,0-6 34 0,6 5 28 0,-6 1 28 0,0 0 26 0,0-1 27 0,0 5-107 0,0-4-183 16,0 3-89-16,-6 0-45 0,6 2-22 0,0-1-11 0,0 1-17 16,0-2-13-16,0 6-15 0,-7 0-11 0,7-5-12 0,0 5-10 0,0 0-12 0,0 0-11 0,0 0-8 15,0 0-13 1,0 0-8-16,0 0-11 0,0 0-10 0,0 0-8 0,0 0-8 15,0 0-9-15,0 0-3 0,0 0 0 0,0 0-1 0,0 5 4 0,7 1 0 16,-7-6 2-16,6 4 5 0,2 1 1 0,-3-1 6 0,0 2 7 0,3 0 3 16,5 3 7-16,-5-4 6 0,3 5 5 0,2-1 4 0,0 0 2 0,1 1-3 0,-2 5 2 15,2-6-2-15,-9 6 1 0,8-6-2 0,-6 7-5 0,2-7-4 16,-4 2-10-16,1 2-7 0,-6-1-6 0,7-3-8 0,-7 1-10 0,-7-1-10 0,7 0-12 16,-6 3-9-16,1-3-11 0,-4 0-7 0,-3 1-8 0,4-1-6 0,-3 3 1 15,-2-3 4-15,0 0 6 0,-1 1 4 0,2-1 6 0,-2 2 8 0,1-7 7 0,0 7 8 16,0-7 11-16,8 1 8 0,-9 5 10 0,7-6 8 0,1 1 5 0,-1 1 6 15,1-3 3-15,6-3 3 0,-8 6 1 0,8 0 3 0,0-6 3 0,-5 3 5 16,5-3 9-16,0 0 8 0,0 0 6 0,0 0 10 0,0 0 6 0,0 0 6 0,0 0 11 16,0 0 5-16,0 0 8 0,0 0 12 0,5 0 13 0,-5 0 9 0,8 0 11 15,-8 6 5-15,6-6 3 0,1 0 1 0,-1 0 0 0,1 0-1 0,-1 6 1 16,2-6 0-16,2 0-1 0,-2 4-4 0,5-4-3 0,0 5-8 0,1-1-11 0,-2 1-7 16,2-1-8-16,4 8-6 0,-4-9-7 0,4 9-7 0,-2-9-3 15,2 7-4-15,-4-1-7 0,-2 6-2 0,2-4-4 0,4-1-5 0,-4-1-3 16,-9 0-5-16,10 1-2 0,-10 1-6 0,2-8-2 0,0 9-10 0,-7-4-11 15,5-3 0-15,-5 4 0 0,0 3 0 0,0-9 0 0,-5 9 0 0,-2-8 0 16,0 5 0-16,2-4 0 0,-10 5 0 0,10-5 0 0,-14 5 0 0,6-4 0 0,-1 3 0 16,-7-5-36-16,3 1-68 0,-3-5-38 0,3 4-48 0,-1-4-55 0,-2 0-77 15,3 0-84-15,-1 0-105 0,-2 0-105 0,8 0-39 0,-6-4-2 0,-1-1 18 0,6 5 30 16,-4-4 35-16,4-1 41 0,9 1 49 0,-10-2 58 0,9 0 63 0,1 2 67 0,-3-1 80 16,3-1 81-16</inkml:trace>
  <inkml:trace contextRef="#ctx0" brushRef="#br0" timeOffset="99185.38">24996 16667 28 0,'0'0'100'0,"5"-6"43"0,-5 6 37 0,8-3 31 0,-8 3 31 0,0 0 26 0,5-4 25 0,-5 4 27 0,0 0 28 0,7 0 27 0,-7-6 29 0,0 1-29 0,0 5-67 0,9-4-37 0,-9-2-21 0,0 0-18 0,0 2-13 16,0 4-9-16,0-5-3 0,0 0-3 0,0 1-4 0,0-2-5 0,0 2-7 15,0-1-12-15,0 1-10 0,0-7-14 0,0 7-13 0,0-2-12 0,-9-3-13 16,9 3-11-16,0-3-12 0,-7 0-9 0,7 0-11 0,-5 2-9 0,5-2-9 0,-8-2-11 16,3 3-4-16,5 3-7 0,-6-4-7 0,-2-3-3 0,3 3-2 0,-2 0-3 15,1 3-3-15,-2-3 0 0,2-1-4 0,-1 4-2 0,-5-3-2 0,5 4-3 16,0-5-2-16,-6 6-2 0,-1-1-3 0,9 1-1 0,-8-1-3 0,0-2-2 0,0 4-2 15,-6 3-1-15,6 0-1 0,-1 0-2 0,-6 3-1 0,8 4-1 0,-7-2-3 16,5 4 1-16,-4 1-3 0,4 4 1 0,1 2 0 0,0-3-2 0,0 7 0 16,-1 0-1-16,9-2-2 0,-2 2 1 0,-1 1-1 0,3 2-1 0,-2 3 3 15,0-7 2-15,7-1-1 0,0 9 2 0,0-9 1 0,0 1 0 0,0 2 1 0,7-3 0 16,-7-2 1-16,7 3 0 0,-7-5 3 0,5 1-3 0,3 1 1 0,-1-7 1 16,-2 6 0-16,2-6 0 0,0 0 3 0,-2 3-1 0,11-3 1 0,-11 0 3 15,1 1 2-15,6-4 3 0,2-3 3 0,-7 3 4 0,4 0 2 0,5-6 6 0,-4 0 2 16,0 0 1-16,8 0 1 0,-6-6 0 0,-1 0 1 0,6 3 0 0,-6-3 1 15,8-4-2-15,-11 1 2 0,11 4-2 0,-8-5-2 0,1 1-1 0,-2-3-2 16,8 3 0-16,-8-4 0 0,2 2 0 0,-9-4 0 0,8 5 1 0,3-4 2 0,-5 0 1 16,-4-7 2-16,7 7 0 0,-9-5 2 0,8-2-1 0,-5 3 1 0,-3-7 0 15,3 5 2-15,-3-3 0 0,0 2-1 0,4 3 1 0,-9-6 2 0,5 8 6 16,-5-3 4-16,0 5 6 0,0-2 4 0,7 5 5 0,-7 2 1 0,0 5 1 16,0-1 4-16,0 5-4 0,0-4-1 0,0 4-6 0,0 0-4 0,0 0-8 0,0-6-8 15,0 6-10-15,0 0-10 0,0 0-9 0,-7 6-9 0,7-2-4 0,0 1-5 16,0 5-3-16,-5 4 0 0,5 2-2 0,0-2 1 0,0 5 3 0,-9 0 0 15,9 2 5-15,0 3 5 0,0-5 6 0,0 5 1 0,0-3 2 0,0-2 1 16,9-1 2-16,-9-3-2 0,5 6 0 0,-5-8 1 0,7 2 0 0,-7 0-2 0,8 0 0 16,-3 0-3-16,2-6 0 0,0 1-6 0,-2 1-4 0,3-3-5 0,0 3-9 15,-3-2-3-15,1-3-9 0,-1 3-10 0,2-3-5 0,2-2-11 0,3 1-4 16,-6-5-6-16,-1 4-1 0,3-4 0 0,0 0-3 0,-3 0 1 0,-5 0 4 16,6 0 1-16,2 0 5 0,-3-4 3 0,3 4 7 0,-1-5 6 0,-2 1 6 15,2-2 7-15,-7-3 8 0,7 3 5 0,-2-3 7 0,3-2 4 0,-3 3 5 0,3-3 2 16,-2 1 5-16,-1-5 5 0,3 1 3 0,0 4 5 0,-3-5 6 0,2-4 6 15,-1 4 8-15,-1-3 8 0,4-3 9 0,-2 2 7 16,-2-2 6-16,1 3 7 0,1-1 6 0,-1-7 7 0,2 7 6 0,-8 1 8 0,5-3 6 0,2 2 10 0,-1 4 4 16,-6 0 4-16,6 0 2 0,-6 6 0 0,8-1 3 0,-8 0 0 0,7 0 0 0,-7 6-1 15,0-2 1-15,0 2 0 0,0 4-1 0,0 0-6 0,0 0-4 0,0 0-9 16,0 0-7-16,0-5-11 0,0 5-7 0,0 0-12 0,0 0-11 0,0 0-12 16,-7 5-11-16,7-5-13 0,-8 0-11 0,8 4-11 0,-6 2-7 15,6-2-2-15,-6 1-3 0,-1 4-5 0,2 3-1 0,-3-3 0 0,2 4 2 16,-1 2 0-16,1 1 2 0,1-2 1 0,-11 5 0 0,11 2 5 0,-1-6 0 0,-1 3 3 15,2 3-1-15,-3-2 0 0,8-1-3 0,-8 3 1 0,3-8-2 0,5 8-1 0,-6-6 0 16,6 4-4-16,0-5 3 0,-8 2-2 0,8-1 0 0,8-2 3 0,-8 2 0 16,0 0 0-16,6-4 3 0,-6-3-2 0,5 3 0 0,3 4 1 0,0-6-7 15,-3-3-3-15,2 3-6 0,-1 0-6 0,-1-5-7 0,11 8-8 0,-11-9-10 16,8 3-9-16,1 0-13 0,-9-3-11 0,8-3-10 0,-7 6-13 0,9-6-11 0,-3 0-14 16,0 0-14-1,-4-6-18-15,5 3-14 0,0 3-17 0,0-6-32 0,-7-3-37 0,7 3-47 0,0-4-48 0,-5 5-39 0,5-8-28 0,-8 1 0 0,0 3 15 0,4-6 22 16,-4 2 28-16,2-2 35 0,1 0 35 0,-2-5 37 0,0 6 39 0,-6-7 48 0,7 3 51 0,-2-3 55 15,2 2 69-15</inkml:trace>
  <inkml:trace contextRef="#ctx0" brushRef="#br0" timeOffset="99660.55">25707 16433 0 0,'5'-20'1'0,"-5"-4"102"0,0 3 74 0,7 3 55 0,-7-6 50 0,0 3 44 0,0 2 45 0,-7 1 42 0,7-9 40 0,0 9 39 0,-5 2 37 0,5-2 36 0,0 3 31 0,-9-1-66 0,9 7-127 0,0 0-71 16,0-2-41-16,0 2-31 0,0 5-26 0,0-2-25 0,0 6-27 0,0-4-22 0,0 4-23 0,0 0-23 0,0 0-21 0,0 0-22 15,0 0-18-15,0 0-16 0,0 0-15 0,0 0-10 0,-5 0-5 0,5 4-5 0,0 6-3 16,0-1-1-16,0 2-2 0,0 4 0 0,0 0-1 0,0 4 2 0,0-1 5 0,0 3 3 15,0 3 4-15,0 5 1 0,0-5 4 0,0 2-4 0,0 2-6 16,0 2-14-16,0-2-15 0,0-3-22 0,0 5-21 0,0-2-27 0,0-1-30 16,0 0-30-16,5-2-32 0,-5-1-29 0,0-4-29 0,0 0-37 0,0-2-36 0,9-3-57 15,-9 6-61-15,0-12-49 0,0 1-40 0,5-1-8 0,-5 2 6 0,0-7 26 16,7 2 39-16,-7-1 39 0,0-5 44 0,6 0 43 0,-1 0 43 0,-5-5 58 0,8-1 60 16,0 2 69-16,-8-2 63 0,5 1 52 0,1-4 56 0,2 5 50 0,-3-5 57 15,2-3 43-15,1 3 40 0,-3-1 39 0,-5-4 36 0,7 4 36 0,0-11 35 0,-2 7 15 16,3 0 5-16,-8-6-12 0,5 5-25 0,-5-4-28 15,8 1-35-15,-8-3-29 0,6 2-27 0,-6-2-18 16,5 3-11-16,-5-1-16 0,0-2-13 0,0 6-9 0,7 2-11 0,-7-2-6 0,0 4-5 0,0 1-7 0,0 1-7 0,0 5-10 0,0-1-10 16,0 5-11-16,0-6-12 0,0 6-12 0,0 0-14 0,0 0-16 0,0 0-13 31,0 0-18-31,0 0-16 0,0 0-13 0,0 0-13 0,-7 0-10 0,7 6-7 16,-5 3-6-16,-1 0-4 0,-2 1-2 0,3 4-2 0,-8 2 1 0,6-1 3 15,-5 3 1-15,4 3 5 0,-4-2 2 0,4-4 3 0,-3 5 2 0,3 3-3 16,-5-8-1-16,7 6-2 0,-1-3-6 0,2 3 1 0,5-8-5 0,-9 2-2 0,4 0-2 15,5 0-1-15,-7-2-1 0,7-2-4 0,0 5 2 0,0-7-1 0,0 0 2 16,0 1 1-16,0-1 2 0,0-4 0 0,7 5 5 0,-7 1 2 0,5-7 3 16,4 6 2-16,-4-5 1 0,2 4 3 0,-1-3 4 0,7 3 1 0,-5-3-5 15,3-2-3-15,2 7-17 0,-6-7-19 0,13 0-26 0,-13 1-25 0,6 1-36 0,0-3-36 16,-2-3-42-16,5 6-42 0,-5 0-85 0,1-3-104 0,4 3-70 0,-11-6-51 0,8 6-10 16,1-6 14-16,-9 0 26 0,8 0 37 0,-7 0 42 0,9 0 46 0,-10-6 51 15,3 0 52-15,-2 3 54 0,-1-9 59 0,3 3 76 0,-1 4 91 0</inkml:trace>
  <inkml:trace contextRef="#ctx0" brushRef="#br0" timeOffset="100182.49">26336 16207 62 0,'-5'-9'150'0,"-1"3"54"0,-1 3 46 0,-7-8 38 0,9 7 36 0,5 0 31 0,-7-8 30 0,7 9 27 0,0-8 27 0,-6 7 23 0,6-7 25 15,-8 7-57-15,8-5-97 0,0 3-73 0,0-3-57 0,-6 3-32 0,6 2-22 0,0-7-14 0,0 7-8 0,0-1-8 0,0 1-3 0,0-2-7 0,0 3-3 0,0-3-4 16,0 6-8-16,0-6-6 0,0 6-6 0,6 0-9 0,-6 0-9 0,0-3-7 16,0-3-9-16,8 6-9 0,-8-6-9 0,6 6-9 0,-6 0-7 0,7 0-6 15,-2 0-4-15,3-4-4 0,5 4 2 0,-7 4 2 0,6-4 1 0,2 0 4 16,-1 6 3-16,0-6 1 0,6 6 3 0,-6-3 0 0,7 9 1 0,-8-9 0 15,3 7-2-15,-3-1 0 0,0-3-1 0,4 3-5 0,-11 2-1 0,1-1-4 16,-6-1-6-16,0 0-6 0,0 1-4 0,0 1-13 0,-6-1-10 0,1 3-10 0,-11 1-7 16,4-2-6-16,-8 3-4 0,8-2-5 0,-7 2 0 0,-2 0 1 0,2 0-2 15,-7-2 2-15,5 2 2 0,-3-3 6 0,4 2 4 0,0-6 9 0,-1 7 10 0,11-4 7 16,-11-1 7-16,8-1 5 0,0 0 3 0,7 1 3 0,-7 0 0 0,6-6 0 16,0 2-1-16,0 4 0 0,2-5 0 0,5-1-1 0,0 2 0 0,-8-3-2 15,8-3-2-15,0 0 0 0,0 0-2 0,0 0 6 0,8 6 9 0,-8-6 12 0,0 0 23 16,5 5 15-16,-5-5 19 0,7 4 13 0,0-4 8 0,0 6 12 15,-1 0 6-15,7-6 10 0,0 4 11 0,0 1 8 0,0 4 11 0,0-5 1 0,6 2-4 16,2 3-11-16,-3 3-17 0,3-3-16 0,-3 0-12 0,1 0-10 0,10 6-6 16,-10-5-2-16,-1 5-3 0,1 0-3 0,1-6-5 0,-1 6-5 0,-3 0-8 15,-5-5-5-15,1 4-1 0,-3-4-22 0,-4-1-16 0,2 3 0 0,-1-3 0 0,-6 0 0 16,0 0 0-16,0 1 0 0,-6 1 0 0,6-7 0 16,-7 6 0-16,-7-1 0 0,2 2-46 0,-8-2-61 0,1-3-31 15,-1 4-37-15,1-1-43 0,-14 0-73 0,1-3-85 0,-2 3-114 0,2-3-124 0,0 3-45 16,-7-3-6-16,0-6 21 0,-1 4 30 0,3 1 38 0,-11-5 42 0,4 0 46 0,-1-5 53 0,-2 1 60 0,-6 4 61 15,-5-12 79-15,1 9 83 0</inkml:trace>
  <inkml:trace contextRef="#ctx0" brushRef="#br0" timeOffset="102288.02">18906 16828 90 0,'-6'6'162'0,"6"-3"46"0,0-3 36 0,-5 6 32 0,-3-6 27 0,8 0 27 0,-8 0 22 0,3 0 23 0,5 0 20 0,-7 0 19 0,7 0 19 0,0 0-70 0,0 0-119 0,0 0-63 16,0-6-38-16,0 6-18 0,0 0-10 0,0 0-7 0,0 0-6 0,0 0-4 0,0 0-4 0,0 0-1 0,0 0-3 0,0 0-1 0,0-3-3 0,0 3-5 0,0 0-4 0,0 0-5 0,0 0-4 15,0 0-6-15,0 0-3 0,0 0-1 0,0 0-3 0,0 0 0 0,0 0-4 0,0 0-1 16,0 0 1-16,0 0 4 0,0 0 9 0,0 3 5 0,0 9 3 0,0-9 3 16,0 3 0-16,0 4-2 0,0-5-2 0,0 4-1 0,0 1-6 0,0-1-3 15,0-3-1-15,0 3-4 0,0 1-5 0,0-1-6 0,7-3-13 0,-7 3-5 16,0-4-4-16,0 1-3 0,0-2 1 0,0 2 0 0,0-2 2 0,5 1-2 0,-5-5 2 16,0 0-1-16,0 0-1 0,0 4 3 0,0-4 1 0,0 0 1 0,0 0 1 15,8 0 3-15,-8 0 3 0,0 0 3 0,0 0 3 0,0 0 2 0,0 0 4 16,0 0 4-16,0 0 3 0,0 0-1 0,0 0 5 0,0 0-2 0,0-4-1 0,0 4 1 15,0 0-25-15,0 0-29 0,8-5 0 0,-8 5 0 0,0-4 0 16,0-2 0-16,0 2 0 0,0-2 0 0,0 1 0 0,0 1 0 0,0-7 0 16,0 7 0-16,0-1 0 0,0-5 0 0,0 7-9 0,0-3-61 0,0 0-11 0,0 3-14 15,0 3-18-15,0-6-22 0,0 6-28 0,0 0-33 0,0-6-34 0,0 6-42 16,0 0-44-16,0 0-83 0,-8 6-101 0,8-6-60 0,0 6-35 0,0-6-3 0,0 3 18 16,-8 3 26-16,8 0 35 0,0-3 44 0,-5 3 45 0,-2-2 53 0,7 1 54 15,-12-5 61-15,5 4 64 0,-1-4 81 0,-4 0 93 0</inkml:trace>
  <inkml:trace contextRef="#ctx0" brushRef="#br0" timeOffset="102714.16">18736 16946 0 0,'0'-5'40'0,"0"-5"157"0,9 5 85 0,-9-5 60 0,0 7 46 0,0-9 38 0,0 3 34 15,0-1 28-15,-9 1 29 0,9 0 27 0,0-3 26 0,0 9 27 0,-7-9 28 0,7 9-123 16,0-3-208-16,0 1-103 0,0 1-48 0,0 4-26 0,0-4-13 0,0 4-10 15,0 0-6-15,0-5-9 0,0 5-9 0,0 0-9 0,0 0-12 0,0 0-11 16,0 0-15-16,0 0-13 0,0 0-15 0,0 0-8 0,0 0-6 0,7 0-2 16,2 0 1-16,-9 0-1 0,11 5 4 0,-4-5 3 0,7 4 4 0,-2 0 6 15,7 1 8-15,1 1 7 0,7 3 7 0,-8-3 7 0,13 3 9 0,-6 1 8 16,8-1 7-16,5 6 1 0,-2-6 2 0,3 3 0 0,7 1 2 16,4 2 0-16,0-1-2 0,8 2 1 0,6-3-1 0,2 2-2 0,-4-1 1 0,16 2-8 0,0-1-2 15,5 0-5-15,0 0-5 0,8-2-4 0,0 2-2 0,-2-6-3 0,7 7-4 16,-5-2-4-16,12 1-1 0,-7 1-2 0,1-7-4 0,1 4-2 0,-4 2-5 15,5-1 0-15,-2 2 0 0,-1-1 0 0,-5-1 0 0,-2 2 0 0,2-3 0 16,0 2 0-16,-9 0 0 0,2-5 0 0,-8 4 0 0,10 1 0 0,-11-6 0 16,-5 1 0-16,3-1 0 0,-9 3 0 0,1-3 0 0,-2-5 0 0,-6 7 0 15,-5-7 0-15,-2-4 0 0,-5 6 0 0,-7-3 0 0,-5-3 0 0,-2 0 0 0,-8 6 0 16,-3-6 0-16,-3 0 0 0,-2 0 0 0,-5 0 0 0,-4-6 0 16,-7 6 0-16,0 0 0 0,0 0 0 0,-7-3 0 0,7 3 0 0,-6-6 0 0,-7 2-22 15,5-2-35-15,-4 6-11 0,1-5-14 0,-5 1-17 0,-3-2-21 0,1 3-18 16,-1 3-19-16,-1-6-22 0,1 6-19 0,-8-6-26 0,1 6-25 15,-1-3-34-15,1-3-31 0,-8 6-87 0,11-3-102 0,-11-4-47 0,1 2-17 0,-6 5 8 0,2-9 21 16,-2 3 31-16,-1 2 36 0,-7-5 43 0,8 0 43 0,-6-7 49 0,0 2 53 0,0-5 56 16,-7-2 61-16</inkml:trace>
  <inkml:trace contextRef="#ctx0" brushRef="#br0" timeOffset="103779.08">17031 17327 0 0,'-8'-6'9'0,"8"2"129"0,-5-1 83 0,5-1 63 0,0-3 50 0,0 0 44 0,-7 5 39 0,7-8 38 0,0 8 39 0,0-6 35 0,0 6 38 15,0-2 34-15,0 2 33 0,0 4-85 0,0-5-152 0,0 5-89 0,0 0-56 0,0 0-34 0,0 0-21 0,0 0-18 0,0 0-16 0,0 0-20 0,0 0-19 0,0 0-22 16,0 0-21-16,0 0-23 0,0 0-21 0,0 0-15 0,0 0-17 0,0 0-15 16,0 0-14-16,0 0-11 0,0 0-9 0,0 0 0 0,0 0 2 0,0 5 2 15,0 5 5-15,0-1 1 0,0 6 6 0,0 0 7 0,0 4 1 0,7 2 6 16,-7 1 4-16,5 5 0 0,-5 0 0 0,0-2 1 0,8 9 1 0,-8-4-4 0,7-1-9 15,-7 0-2-15,0 0-3 0,5-4-6 0,-5 5-5 0,7-5-1 0,-7 2-3 16,0-6-1-16,7 3-2 0,-7-5 1 0,5 2 4 0,-5-8 1 0,0 2 3 16,8 0 3-16,-8-5-1 0,0 4 6 0,0-10 3 0,0 7 3 0,5-7 6 0,-5 1 6 15,0 2 8-15,0-7 10 0,0 0 9 0,0 0 11 0,0 0 10 0,0 0 10 16,0 0 8-16,0 0 7 0,0 0 7 0,0-7 2 0,0 7-1 0,0-5 0 16,0 1-3-16,0-1-4 0,0-1-6 0,0 2-8 0,-5-5-8 0,5 0-7 15,-8-3-12-15,8 3-8 0,-5-6-9 0,5 2-7 0,-7 1-7 0,7-6-5 0,0 3-3 16,-7 0 1-16,7-4-2 0,0-1 0 0,-5 1 0 0,5 0 0 0,0-5 0 15,0-1 0-15,5 1-2 0,-5 0 1 0,7-6-1 0,-7-1 2 0,7 3-2 16,-2 4 3-16,-5-6-2 0,8 0 3 0,-3 6 1 0,3-1 1 0,-2 7 0 0,1-7 2 16,-1 5-1-16,2 1-1 0,-3 3 1 0,-5 2 1 0,8-1-2 0,-3 2 1 15,0 4-1-15,4-3 1 0,-4 3-3 0,-5-1 0 0,7 5 0 0,1-4-2 16,-3 5 1-16,2 4-3 0,-7-6 1 0,7 6 0 0,-2-6-1 0,-5 6 3 16,7 6-1-16,-1-6 0 0,-6 6 3 0,8-2 2 0,-8 1 6 0,6 4 5 0,-6 1 5 15,0-1 3-15,7 6 3 0,-7 0 2 0,0 4 2 0,-7 2 1 0,7 3 1 16,-6 0 1-16,6 1-2 0,-8-1 2 0,2 4-4 0,-1 2-6 0,-5-6-5 15,5 7-9-15,-6-7-7 0,6 0-10 0,-7 4-8 0,9-7-11 0,-8 3-10 16,8-5-12-16,-3 2-12 0,-5-2-14 0,7 1-14 0,-2-7-15 0,3 2-13 0,-3 0-19 16,3-6-21-16,-2 1-17 0,7 1-20 0,-7-1-20 0,7-1-22 0,0-4-31 15,0-1-38-15,0 2-32 0,0-6-31 0,0 4-17 0,7-4-5 0,-7 0-7 16,7-4-3-16,-2 4 21 0,3-6 26 0,-3 2 32 0,3-5 37 0,-2 4 35 0,7-5 40 0,-5-1 44 16,-3-2 45-16,8 2 42 0,-8-2 38 0</inkml:trace>
  <inkml:trace contextRef="#ctx0" brushRef="#br0" timeOffset="104291.59">17428 17172 0 0,'13'-12'20'0,"-8"3"140"0,4-1 84 0,-4 5 63 0,2-4 52 0,-7-1 44 16,6 0 39-16,-6 5 35 0,-6-5 36 0,6 1 32 0,0 4 32 0,-7-5 31 0,7 4 30 0,0-3-100 0,0 3-176 0,0 3-95 0,0 3-56 0,0 0-36 0,0 0-22 0,0 0-20 0,0 0-16 0,0 0-16 0,0 0-14 0,0 0-17 0,0 0-17 16,0 0-13-16,-5 3-16 0,5-3-6 0,0 6-5 0,0 3-7 0,0-3-4 0,0 9-4 15,0-2 2-15,0 2-1 0,0 6 1 0,0-2 1 0,0 5 1 0,0 0 4 16,0 7 5-16,0-7-2 0,0 10-2 0,0-5-12 0,0 0-14 0,0 0-16 0,0 5-16 15,0-3-16-15,0-3-17 0,0 2-18 0,0-6-21 0,0 0-22 0,0-3-23 0,5-3-24 16,-5 1-25-16,0-3-27 0,0-2-26 0,0-4-32 0,7-1-30 0,-7 3-28 16,0-3-23-16,6-5-17 0,-6 1-11 0,6 1-17 0,-6-6-13 0,7 3 6 15,-7-3 19-15,8-3 28 0,-3-3 36 0,2 1 39 0,-7 1 40 0,7-5 45 16,-2 3 45-16,3-4 50 0,-1 1 43 0,5-2 41 0,-5-2 30 0,-2 1 28 0,3-1 34 16,5-2 36-16,-7 0 42 0,-1 0 39 0,2 0 39 0,7-3 34 0,-7-3 29 15,-1 2 31-15,-1 0 28 0,4-1 15 0,-2 1 6 0,-2-5-3 0,1 3-10 0,-6-3-11 16,8 5-14-16,-8-5-19 0,5 5-22 0,3 3-15 0,-8-4-12 0,0 7-8 15,5 1 1-15,-5-2-6 0,0 10-3 0,7-7-5 0,-7 7-6 0,0 0-9 16,0 4-10-16,0 0-14 0,0-5-10 0,0 5-15 0,0 0-14 0,0 0-19 16,0 0-18-16,0 0-18 0,0 0-19 0,0 0-14 0,0 0-14 0,0 0-8 15,0 5-12-15,-7-5-5 0,7 4-6 0,0-4-4 0,-5 4-4 0,5 7-1 0,-8-7-1 16,3 7-2-16,-3-1 2 0,2-1-2 0,-6 6 0 0,3 3 3 0,-2-2 0 16,4-1 1-16,-7 3 0 0,2 3-2 0,-1-2 0 0,7 2-5 0,-7-3-1 15,-1-3-2-15,2 4-5 0,4-4-3 0,-4 4-5 0,0-5-1 0,4 2-5 0,1-7-3 16,1 6-6-16,0-6-6 0,-1 3-5 0,2-3-6 0,5 0-6 0,-9 1-2 15,9-5-2-15,0 4-2 0,0-3-2 0,0 4 0 0,0-7-3 0,0 3 2 16,9 0 0-16,-4 3 5 0,-5-5 3 0,13 1 7 0,-7 1 7 0,1-2 8 0,6 1 8 16,1-1 10-16,-1 2 5 0,-1-6 6 0,2 6 6 0,5-6 4 0,-1 3 4 15,3-3-5-15,-3 6-13 0,3-6-15 0,-2 0-18 0,1 4-25 16,0-4-27-16,0 0-36 0,-1 0-39 0,-6 5-69 0,5-5-84 0,-4 0-75 0,6 0-64 0,-6 6-23 16,-1-6-1-16,-2 0 16 0,2 0 28 0,-6 0 31 0,2 0 35 0,-4 0 42 15,0 0 43-15,-5 0 48 0,0 0 51 0,0-6 66 0,0 1 78 0</inkml:trace>
  <inkml:trace contextRef="#ctx0" brushRef="#br0" timeOffset="104717.78">17974 17303 0 0,'-6'-6'2'0,"6"2"108"0,0-1 63 0,-6-5 47 0,6 4 38 0,-7-3 40 0,7 4 40 16,0-9 37-16,0 5 37 0,-5-6 35 0,5 4 36 0,0 1 33 0,-8 5 34 0,8 1-69 0,0 0-129 0,0-1-60 0,0-1-24 0,0 6-22 0,0 0-15 0,-6-3-23 0,6 3-26 0,0 0-23 0,0 0-22 16,0 0-23-16,0 0-19 0,0 0-22 0,0 0-22 0,0 0-15 0,0 0-21 0,0 0-13 15,0 0-13-15,0 0-4 0,0 0-4 0,0 0 3 0,0 3 1 0,6 8 3 16,-6-3 6-16,0 3 0 0,0-2 3 0,0 7 4 0,0-2 2 0,0 5 3 16,8 2 2-16,-8-2 1 0,0 5-3 15,0 0-10-15,0 0-13 0,0 1-22 0,0-1-21 0,0 1-23 0,0 4-23 0,0-4-28 0,0-1-27 0,0 1-34 16,0-1-33-16,-8-5-48 0,8 6-50 0,0-5-56 15,0-7-55-15,0 8-41 0,-6-6-33 0,6-2 0 0,0-2 23 0,0-1 29 0,0-5 33 16,0-5 42-16,0 9 41 0,0-9 45 0,0 0 45 0,0 0 53 0,0 0 55 0,0 0 54 0,-7 4 72 0</inkml:trace>
  <inkml:trace contextRef="#ctx0" brushRef="#br0" timeOffset="104891.15">17910 17665 0 0,'0'-12'4'16,"0"8"111"-16,0-5 69 0,-8-2 47 0,8 2 39 0,-5-1 34 0,5-5 33 0,-8 0 27 16,8 2 25-16,-5-2 27 0,0-6 26 0,5 6 26 0,-9-3 31 15,9-2-78-15,-7 6-135 0,7-7-68 0,0 8-38 0,-5-2-21 0,5 0-17 0,0 6-16 16,0 0-20-16,5-3-14 0,-5 3-12 0,0-1-15 0,7 1-14 0,-7 4-19 15,9-5-14-15,-4 0-15 0,0 5-10 0,3-1-15 0,-3-3-8 0,11 5-16 16,-5-1-13 0,2-5-17-16,0 4-16 0,0 2-19 0,8-1-20 0,-2 0-30 0,1 1-27 0,-1-2-57 0,0-3-67 0,-1 9-66 0,3-9-64 0,6 2-19 0,-9 4 2 15,10-3 18 1,-11-3 26-16,3 3 29 0,-1-3 34 0,2 0 37 0,-8 3 40 0,8-4 43 0,-10 1 47 0,2-2 59 16,0 2 71-16</inkml:trace>
  <inkml:trace contextRef="#ctx0" brushRef="#br0" timeOffset="105179.97">18450 17044 0 0,'7'0'30'0,"0"-6"133"16,-7 6 76-16,0-4 58 0,0-1 46 0,0 5 41 0,0-4 36 0,0-1 35 15,0 5 33-15,0-7 31 0,0 4 34 0,0 3 28 0,0-6 23 0,0 6-95 16,0-5-161-16,0 5-85 16,0 0-45-16,0 0-31 0,0-4-17 0,0 4-16 0,0 0-15 0,0 0-14 0,0 0-17 0,0 0-17 0,0 0-16 15,0 0-19-15,0 0-16 0,0 0-16 0,0 0-14 0,0 0-12 0,0 0-10 0,0 0-3 0,0 4 0 0,-7 1 2 16,7 1-1-16,-7 4-1 0,7-1-1 0,-6 0-3 0,-1 6-4 0,1 0-2 31,-1 0-7-31,1 4-1 0,-1 2-1 0,-7-3-4 0,9 1-1 0,-8-4-7 16,-1 4-7-16,2 1-4 0,4 1-5 0,-4-2-4 0,0-5-2 0,4 6 2 15,-5-5 0-15,7-1 1 0,-6 6 2 0,3-11-4 0,4 6 2 0,5-6-4 0,-7 6-4 16,7-9 0-16,0 3-2 0,0-3 1 0,0 3 4 0,0-5 2 0,7 1 5 16,-7 1 5-16,5-6 5 0,4 4 6 0,-2-4 9 0,-2 0 8 15,1 0 9-15,1 0 6 0,7 0 10 0,-2 0 8 0,0-4 5 0,3 4 4 0,-1-6 0 16,-4 1-1-16,11-5-5 0,-8 7-12 0,6-3-16 0,-6-3-22 0,8 0-25 0,-8 2-29 16,6-2-30-16,-7-2-41 0,2 7-48 0,4-5-56 0,-4 4-58 15,-1-5-59-15,0 0-56 0,-5-1-16 0,2 2 8 0,-2 0 19 0,5-1 26 0,-5-5 34 16,-3 6 38-16,-5-6 39 0,6-1 42 0,-6 2 48 0,0 4 49 0,0-3 56 0,0-1 68 15</inkml:trace>
  <inkml:trace contextRef="#ctx0" brushRef="#br0" timeOffset="105332.3">18626 17102 0 0,'0'-10'18'0,"0"1"133"16,-7 4 74-16,7-5 59 0,0 4 50 0,0 3 43 0,0-3 42 0,0 0 40 0,7 3 40 16,-7-3 32-16,0 6 33 0,0 0 27 0,0 0 26 0,0 0-101 15,0 0-172-15,0 0-87 0,0 0-49 0,-7 0-30 0,7 6-22 0,0-3-17 0,0 3-17 16,0 0-18-16,0 3-16 0,0 1-14 0,0 4-12 0,0-4-6 0,0 5-6 0,0 4-8 16,0-4-4-16,0 6-4 0,7-7-4 0,-7 5-7 0,0-1-8 0,8 3-18 15,-8-2-21-15,5 6-31 0,-5-7-33 0,0 9-36 0,6-5-38 0,-6-2-47 16,8 5-55-16,-8 5-113 0,0-6-139 0,5 0-70 0,-5 1-30 0,0-1-4 15,0 1 15-15,0-1 29 0,-5-5 37 0,5 2 45 0,-8-3 50 0,2-3 54 0,1 1 58 16,-3-3 62-16,1-2 68 0,-7 2 97 0,9-2 101 0</inkml:trace>
  <inkml:trace contextRef="#ctx0" brushRef="#br0" timeOffset="105932.77">19153 17996 0 0,'0'-5'3'0,"0"1"110"16,0-1 69-16,-5-2 49 0,5 3 39 0,0-6 38 0,-8 6 35 0,8-2 34 0,-6-3 34 0,6 5 31 0,-5-1 30 0,5-1 31 0,0 2 32 0,-8-2-73 0,8 6-129 0,0-5-67 0,0 5-35 0,0-4-19 0,0 4-15 0,0 0-15 0,0 0-17 0,0 0-16 15,0 0-14-15,0 0-15 0,0 0-17 0,0 0-14 0,0 0-18 0,0 0-17 0,0 0-16 16,0-5-5-16,0 5-7 0,0 0-2 0,8 0 0 0,-3 0 0 15,1-4-1-15,2 4 3 0,-3 0 2 0,8 0 2 0,1 0 6 0,-2 0 4 0,2 0 8 16,4 0 7-16,9 0 5 0,-1 0 3 0,0 0 1 0,6 0 1 0,7-6 3 0,0 6 2 16,9 0-1-16,-4 0 2 0,15 0 1 0,-7 0-3 0,14 0-3 15,-3 0-26-15,8 0-40 0,9 0 0 0,-1 0 0 0,-3 0 0 0,11 0 0 16,3 0 0-16,9 6 0 0,-9-2 0 0,15 1 0 0,-7-1 0 0,5 1 0 0,-4 5 0 16,4 1 0-16,8-2 0 0,-7 1 0 0,0 4 0 0,1-3 0 0,-2 3 0 15,7-1 0-15,-4 2 0 0,-1 6 0 0,-3-8 0 0,-4 7 0 0,7-4 0 16,-7 3 0-16,-1-5 0 0,0 7 0 0,-5-2 0 0,-2-1 0 0,2-2 0 15,-7 3 0-15,-6 1 0 0,5-5 0 0,-5 4 0 0,-8-4 0 0,-6 5 0 16,7-6 0-16,-15 0 0 0,2-4 0 0,1 1 0 0,-8 2 0 0,-6-3 0 0,-1-5 0 16,-6 1-23-16,1 3-22 0,-15-3 3 0,7-3 5 0,-6 3 3 0,-7-6 3 15,2 6 3-15,-2-6 0 0,-6 4 7 0,-5-4 8 0,-3 0 2 0,2 4 1 0,-7-4-7 16,0 0-12-16,0 0-18 0,-7 0-19 0,2-4-25 16,-3 4-28-16,-5 0-30 0,0-4-30 0,-6-2-37 0,1 6-40 0,-3-6-45 0,-11 3-50 0,5-3-81 15,-12 1-93-15,-1-5-44 0,-4 5-18 0,-4-8 12 0,4 3 28 0,-7-5 37 0,-9 0 43 0,8-4 46 16,-6-1 47-16,-1-1 53 0,-6-1 53 0,7-4 56 0,-13-3 57 0,4 5 73 0,-4-6 80 15</inkml:trace>
  <inkml:trace contextRef="#ctx0" brushRef="#br0" timeOffset="106533.52">17623 18265 66 0,'-6'0'165'0,"-1"3"67"0,7-3 57 0,0 0 44 0,-5 0 35 0,5 0 29 0,0 0 28 15,0-3 27-15,0 3 26 0,0-4 29 0,0-2 31 0,0 0-46 0,0 6-91 0,0-3-75 0,0-3-66 0,5 0-48 0,-5 2-33 0,0-6-17 0,7 0-7 0,-7-3-3 0,0 1-7 0,6-2-3 0,-6 1-6 0,0 3-7 0,5-4-11 0,-5 2-11 0,9 3-12 0,-9 5-12 0,0-2-8 16,0 2-7-16,0 4-1 0,0 0-4 16,0 0-4-16,0 0-1 0,0 0-3 0,0 0-4 0,0 0-5 0,0 0-7 0,0 0-9 0,0 0-6 0,0 0-12 0,0 0-12 15,0 0 0-15,0 0-10 0,0 0-11 0,0 0-7 0,0 0-10 0,0 0-3 31,0 4-3-31,0-4 4 0,0 10 7 0,0-5 5 0,0 4 5 0,0 1 1 0,0 5 4 16,0 4 2-16,0-5 7 0,7 11 4 0,-7-1 4 0,0-3 4 0,0 7 0 16,5-2-4-16,-5-3-4 0,0 3-12 0,0-3-12 0,0 3-15 0,0-3-8 0,0 3-12 15,0-2-10-15,0 0-17 0,0 1-16 0,0-1-19 0,0-5-18 16,0 0-21-16,0-4-22 0,0 6-23 0,0-7-26 0,0-1-28 0,0-2-30 0,0-1-45 16,0 0-50-16,0-1-56 0,0-4-60 0,0-1-12 0,0-4 8 0,0 0 25 0,0 0 29 15,0 0 38-15,0 0 40 0,0 0 44 0,0 0 45 0,0 0 47 0,0-4 49 0,0-5 55 16,0 4 59-16</inkml:trace>
  <inkml:trace contextRef="#ctx0" brushRef="#br0" timeOffset="106828.76">17663 18520 95 0,'0'-12'169'0,"0"3"51"0,0-1 45 0,0-4 40 16,0 4 36-16,0-5 32 0,-8 0 31 0,8 2 29 0,0-2 28 0,-6-6 26 15,6 3 28-15,0-3-63 0,0 2-115 0,-5 0-68 0,5-1-40 0,0-1-29 16,0 2-24-16,0 0-17 0,0 5-13 0,0-5-13 0,0 4-8 0,0 0-12 0,0 0-11 16,0 6-8-16,0-7-13 0,0 7-9 0,5 0-18 0,-5-6-8 0,6 9-5 15,-6-4-3-15,8 1-3 0,-3-2 0 0,3 7 0 0,-3-1 0 0,9-4-1 16,-7 5 0-16,6-2-1 0,-8 0 0 0,9 2 0 0,-1-1-3 0,8 5 2 15,-11 0-3-15,4-6 0 0,6 6-4 0,-6 0-2 0,-1 6-5 0,6-6-3 0,2 5-6 16,-11-5-4-16,3 4-4 0,8 8 1 0,-8-8-4 0,1 1 1 0,-2-1-1 16,-6 1-1-16,0 5 2 0,1-5 1 0,1 4 2 0,-3 1 1 0,-5 1 1 15,0-7-1-15,0 11 1 0,-5-6-2 0,-3 1-4 0,8 5-4 0,-7 0-7 0,-5-6-7 16,5 6-6-16,-6 0-5 0,0-1-10 0,2 0-10 0,3 1-10 0,-5 1-13 16,0-7-14-16,-8 0-12 0,8 6-14 0,2-4-14 0,-2-1-16 0,-1-6-10 0,1 5-11 15,1 2-10-15,-7-7-14 0,11 2-16 0,-5 3-17 0,0-3-16 0,7-6-43 16,-7 3-51-16,6-3-60 0,1 6-64 0,-1-6-12 0,0 0 9 0,7-6 22 0,-7 3 26 15,7 3 30-15,0-6 31 0,-5-3 34 0,5 3 36 0,0 2 41 0,0-7 40 0,0 2 57 16,5 5 64-16</inkml:trace>
  <inkml:trace contextRef="#ctx0" brushRef="#br0" timeOffset="107084.97">17981 17933 15 0,'8'-6'143'0,"-3"6"90"0,1 0 73 0,2 0 57 0,-3 0 45 0,-5-4 36 0,0 4 30 16,7-6 28-16,-7 1 27 0,0 1 23 0,0-1 27 0,8 1-23 15,-8-2-53-15,0 2-103 0,0-1-131 0,0-1-77 0,0 6-46 0,0 0-28 0,0 0-18 16,0 0-11-16,0 0-6 0,0 0-7 0,0 0-5 0,0 0-11 0,0 0-9 0,0 0-9 16,0 0-8-16,0 0-5 0,6 6-6 0,-6-1-4 0,0 5-4 0,0-1-4 15,0 0 2-15,6 1 1 0,-6 5-1 0,0 4 3 0,0-5 2 0,0 7 5 16,0-2 3-16,0 6-2 0,0-7-7 0,0 9-10 0,-6-3-13 0,6 1-13 0,-6-1-18 16,6 3-17-16,0 4-20 0,-8-7-19 0,8 4-23 0,0-1-20 0,-7-3-20 15,7 0-27-15,0-5-27 0,0 5-27 0,0-3-26 0,0-6-40 0,0 3-45 0,-5-2-54 16,5-7-56-16,5 1-33 0,-5-1-20 0,0-4 9 0,0-5 24 0,0 0 29 15,0 0 35-15,0 0 39 0,0 0 41 0,0 0 42 0,0-5 45 0,7 1 52 0,-7-5 57 0,0 3 59 16,0-3 73-16</inkml:trace>
  <inkml:trace contextRef="#ctx0" brushRef="#br0" timeOffset="107400.51">18139 18094 0 0,'5'-16'2'0,"1"7"109"0,2-6 66 0,-3 6 50 16,-5-6 45-16,8 5 40 0,-8-1 38 0,7 2 35 0,-7 0 35 0,5-7 34 15,-5 12 35-15,0-6 35 0,0 0 37 0,0 6-68 0,0-1-124 16,0 5-65-16,0-4-28 0,0 4-23 0,0 0-21 0,0 0-22 0,0 0-17 0,0 0-17 15,0 0-19-15,0 0-17 0,0 0-20 0,0 0-21 0,0 0-19 0,0 0-19 16,0 0-17-16,0 4-14 0,0-4-12 0,0 0-8 0,-5 5-3 0,5-1-1 0,-7 2-3 16,7-2 0-16,-8 6-2 0,3-6 1 0,5 8-4 0,-8-3-2 0,2 1-5 15,1 4-3-15,-2-4-6 0,-2 5-6 0,4-6-8 0,-1 6-6 0,-1 1-9 0,2-7-8 16,-4 6-8-16,2-2-8 0,2-1-3 0,-1 2-4 0,-1-1-2 0,1 2 0 16,-2 0 1-16,3 0 3 0,-2-1 2 0,7-4 2 0,-6 0 5 0,0-1 3 15,6 7 1-15,-8-13 6 0,8 8 1 0,0-7 1 0,-7 2-1 0,7-6 0 16,0 0-5-16,0 0 0 0,7 6 0 0,-7-6-1 0,0 0 7 0,0 0 2 0,0 0 5 15,8 0 8-15,-8 3 5 0,6-3 10 0,0 0 8 0,1 0 14 0,-7 0 8 16,5 6 11-16,3-6 8 0,-2 0 8 0,7 5 5 0,-8-5 2 0,2 0-1 0,7 4 2 16,-7-4-3-16,4 0-1 0,-2 6-2 0,3-6-10 0,-6 0-14 0,7 4-23 15,2 1-23-15,-10-5-28 0,7 4-29 0,-5-4-35 0,1 5-40 0,5 1-65 16,-7-6-79-16,-1 0-76 0,3 0-73 0,-8 0-25 0,0 0-6 0,8 0 13 0,-8 0 23 16,0 0 30-16,5-6 36 0,-5 6 41 0,0-5 42 0,-5-4 48 0,5 5 52 0,-8-6 64 0,8-1 73 15</inkml:trace>
  <inkml:trace contextRef="#ctx0" brushRef="#br0" timeOffset="107639.24">18405 18006 0 0,'0'-10'16'16,"6"5"134"-16,-6-4 81 0,7-2 63 0,-7 6 53 0,6-4 44 0,-6-1 42 0,7 5 37 15,-1-4 36-15,7-1 33 0,-6-1 33 0,-7 7 30 0,7-5 32 0,-7 3-95 16,0-3-163-16,0 3-89 0,0 3-48 0,0-4-31 0,0 7-27 0,0 0-16 16,7-5-15-16,-7 5-15 0,0 0-14 0,0 0-14 0,0 0-17 15,0 0-13-15,0 0-17 0,0 0-15 0,0 0-17 0,0 0-7 0,0 5-7 0,0 2-4 16,0-4-4-16,0 8-6 0,0-1-4 0,0-1 0 0,5 6-3 0,-5 0 3 15,0 4 3-15,0-5-1 0,0 6-1 0,0-2-6 0,0 3-5 0,0-2-13 16,0 1-17-16,0-1-18 0,0 2-15 16,0 4-23-16,0-7-26 0,0 6-25 0,-5-3-27 0,5 2-28 0,0-3-34 0,-7 5-30 0,7-7-28 0,0 3-49 0,-7-6-56 15,7 3-72-15,-7-2-72 0,7-7-18 0,-6 0 8 0,6 1 30 0,-7-5 35 0,7 1 38 16,-6-2 45-16,-1-4 43 0,7 5 47 0,-6-5 48 0,-1 0 49 0,7 0 61 0,-6 0 67 16</inkml:trace>
  <inkml:trace contextRef="#ctx0" brushRef="#br0" timeOffset="107825.69">18365 18343 0 0,'0'-6'7'0,"0"1"118"0,0-4 71 0,-5 5 47 0,5-6 40 0,0-1 33 15,0 2 33-15,0-1 29 0,0-1 26 0,0-2 29 0,-7-2 26 0,7 0 29 16,0 0 26-16,0 2-80 0,0-2-142 0,0 4-71 0,0-2-34 0,0 3-22 0,7-1-10 0,-7 1-13 16,0 5-10-16,0-4-11 0,0 5-10 0,0-2-12 0,0 2-15 0,5-1-14 15,-5-1-16-15,0 3-13 0,0-4-14 0,9 7-14 0,-9-5-5 0,5 5-8 16,-5-4-4-16,5 4-2 0,3-5-4 0,-3 5 1 0,3-6-2 0,-2 2-6 16,7 4-5-16,-6-5-15 0,6 5-18 0,0-4-24 0,1 4-32 0,-1-5-30 15,-2 1-35-15,2 4-50 16,2-6-55-16,-3 6-91 0,0-6-102 0,2 2-42 0,-1-1-10 0,0 5 11 0,0-6 19 0,-8 3 31 0,3-3 38 0,-2 2 44 0,9-1 46 0,-15 1 48 15,5-8 48-15,-5 8 59 0,0-6 63 0</inkml:trace>
  <inkml:trace contextRef="#ctx0" brushRef="#br0" timeOffset="108363.03">18685 17889 0 0,'0'0'28'0,"5"4"147"0,-5 2 85 0,0-6 63 16,0 0 49-16,0 0 37 0,0 0 34 0,0 0 28 0,7 0 26 0,1 4 25 0,-8-4 23 0,0-4 26 15,0 4 23-15,0 0-110 0,0 0-186 0,0 0-100 0,0 0-50 0,6-6-31 16,-6 6-16-16,0 0-11 0,0-4-7 0,0 4-6 0,7-5-3 0,-7-1-5 15,0 6-8-15,6-3-6 0,-6 3-10 0,0-7-8 0,5 2-13 0,2 5-9 0,-7-4-10 16,9 4-4-16,-9 0-6 0,5-5-9 0,-5 5-11 0,6 0-15 0,-6 0-20 16,0 0-22-1,0 0-23-15,7 0-27 0,-7 0-24 0,5 0-25 0,-5 0-22 0,0 5-23 0,0-5-18 0,0 0-24 0,0 4-24 0,0-4-29 0,0 5-29 0,0-5-14 16,0 7-9-16,0-4-7 0,0 3-1 0,0-1 5 0,-5-1 13 0,5 2 16 0,0-2 24 16,-7-4 38-16,7 5 44 0,-6-1 54 0,6-4 56 0,-5 5 58 0,5-5 59 15,-9 0 50-15,9 6 51 0,-7-6 46 0,7 0 47 0,0 0 45 0,-5 0 46 0,5 0 41 16,0 0 39-16,0 0 18 0,-6 4 8 0,6-4-13 0,-7 0-24 0,7 0-24 15,0 6-32-15,-6-6-29 0,6 5-28 0,-8-5-18 0,1 4-15 0,7 1-14 0,-5-1-13 16,-2 2-13-16,7-2-14 16,-7 6-14-16,2-6-11 0,-3 8-11 0,8-8-8 0,-5 5-9 15,-3 0-10-15,8-3-10 0,-6 3-10 0,6 3-11 0,-5-8-7 0,5 5-9 0,-8-4-8 0,8 5-5 0,-7-5-3 0,7 4-5 0,0-2-2 16,-6-4-2-16,6 8-4 16,0-7-2-16,0 2-3 0,0-6 1 0,0 4-4 0,0 1 4 0,0-5-4 0,6 0 4 0,-6 0-1 0,0 4 3 0,0-4 1 0,0 0 2 15,0 0 2-15,0 0 3 0,0 0 1 0,0 0 4 0,0 0 2 0,0 0 1 0,0 0 4 16,0 0-3-16,0 0 2 0,0 0-1 0,0 0-1 15,0 0 0-15,0 0-2 0,7 0 0 0,-7 0-2 0,8 0-2 0,-8-4 0 0,0 4-1 0,5 0-3 32,-5 0 0-32,6-5-3 0,2 5 2 0,-8 0-1 0,5-4-1 0,-5 4 1 0,8 0-1 15,-3-6-2-15,-5 6 0 0,7 0-2 0,0 0 1 0,-2-4-1 0,-5 4 1 16,7 0 0-16,1 0 1 0,-2-5 0 0,1 5 2 0,-1 0 0 0,-6 0 1 16,5 0 0-16,2 0 0 0,2 0-2 0,2 5 2 0,-4-5 1 0,-2 0 0 0,4 4 2 15,-2-4 3-15,-7 6-1 0,5-2 3 0,1 1-1 0,-1-1 1 0,-5 1 0 0,8 5 2 16,-8-4 1-16,0 3 1 0,0 0 3 0,0 1-5 0,0 1-4 0,0 4-11 15,-8-6-13-15,8 5-15 0,-5 0-14 0,-1 1-16 0,1-3-19 0,-2 6-24 16,-2-2-25-16,4-2-43 0,-8 0-43 0,8 0-77 0,-11-4-87 0,11 5-86 0,-8-6-79 16,-1 1-22-16,7 1 6 0,-5-7 20 0,0 1 27 0,4 1 32 0,-5-3 34 0,7-3 43 15,-7 6 47-15,0-6 53 0,5 6 60 0,3-6 72 0,0 0 78 0</inkml:trace>
  <inkml:trace contextRef="#ctx0" brushRef="#br0" timeOffset="108930.34">19342 18440 83 0,'0'-5'151'0,"0"5"41"0,0 0 32 0,0-5 25 0,0 5 23 0,0 0 21 0,0 0 20 0,0-4 21 0,0 4 22 0,-7-4 23 16,7 4 26-16,0 0-60 0,0-6-104 0,0 0-54 0,0 6-24 0,0-3-12 0,0 3-2 0,0-6-2 0,0 6 0 0,0-5-3 0,0 5-3 0,0 0-5 0,0 0-7 0,0 0-11 0,0 0-9 0,0-4-11 0,0-2-15 15,0 1-8-15,0 5-10 0,7 0-6 0,1-4-4 0,-8 4-4 0,5-6 1 16,2 6-2-16,5-3-3 0,-4 3 0 0,5 0 1 0,0-6-2 0,6 6-2 0,-6 0 3 16,8-4 1-16,3 4 1 0,-4 0-1 0,7-5 2 0,5 5 1 0,-1-6 0 15,-4 6 0-15,12 0 0 0,1-4-3 0,-1 4 0 0,0 0-2 16,7-6 0-16,5 6-2 0,-5 0-2 0,7 0-3 0,4 0 0 0,-4 0-2 0,7 0-1 0,-4 0 2 15,4 0-1-15,-1 6-6 0,6-6 2 0,-7 4 2 0,8 2-1 0,-8-1 3 16,8 5 0-16,-8-7 0 0,7 3 0 0,-6 3-1 0,6 1-3 0,-7-5-5 16,8 4-3-16,-8 3-9 0,0-4 0 0,0 2-3 0,-6 0-4 15,8-1-3-15,-9 3-7 0,-4-3-7 0,5 0-13 0,-6 1-9 0,-9-1-14 16,2 3-11-16,-5-3-17 0,-8 0-17 0,1-5-20 0,-3 7-23 0,-9-7-26 0,4 7-29 0,-6-7-21 16,-8 2-23-16,3-1-20 0,-2-1-19 0,-6 0-35 0,0-4-39 0,-6 0-75 0,6 5-89 15,-8-5-24-15,3 0 4 0,-8 0 25 0,8 0 34 0,-9-5 35 0,-1 5 43 0,4-4 38 16,-9 0 38-16,0-1 42 0,-1-5 43 0,3-1 53 0,-8 1 60 0</inkml:trace>
  <inkml:trace contextRef="#ctx0" brushRef="#br0" timeOffset="109688.48">18424 18504 0 0,'-6'4'17'0,"6"2"135"0,0-6 80 0,-7 6 61 0,1-6 45 0,6 0 41 0,0 0 37 0,0-6 32 0,0 6 27 0,0-6 28 0,0 2 24 0,0 4 28 0,0-5 27 0,0 5-94 15,0 0-162-15,0 0-87 0,0 0-46 0,6-6-25 0,-6 6-17 0,0 0-14 0,0 0-13 0,0 0-8 0,0 0-8 0,0 0-6 0,0 0-11 0,0 0-11 0,0 0-13 0,0 0-13 0,0 0-18 0,0 0-9 0,0 0-8 16,0 0-5-16,0 6-4 0,0-1-1 0,0 5-2 0,0-4-1 0,0 3-1 0,0-5 1 0,0 5-1 0,0 6 4 16,7-4 0-16,-7-1 2 0,0 3-1 0,0 2 1 0,0-4-4 0,0 4-7 0,0-6-7 15,6 4-6-15,-6-2-6 0,0-1-5 0,0 5-5 0,0-11-7 0,0 5-4 0,0 2-7 16,7-2-5-16,-7-2-6 0,0-4-7 0,0 8-5 16,0-11-6-16,0 4-6 0,0-4-6 0,6 4-4 0,-6-4-2 0,0 6-4 0,0-6-3 0,0 0-3 15,0 0 2-15,0 0-1 0,0 0 3 0,0 0 5 0,0 0 6 0,0 0 7 16,0 0 10-16,0 0 10 0,0 0 12 0,0 0 12 0,0 0 13 0,0 0 10 15,0 0 13-15,0 0 11 0,0 0 9 0,0 0 7 0,0 0 4 0,0 0 1 0,0-6 1 0,0 2 1 16,0 0 1-16,0-1 2 0,-6-4 1 0,6 2 3 0,0 2 2 0,0-4 3 16,0-1 2-16,0 1 1 0,0 0 1 0,0-7 1 0,0 5 4 0,0-2 2 15,0-1 1-15,6-2-1 0,-6-4-1 0,0 7-4 0,7-8-5 0,-7 6-6 0,0-4-8 16,6 4-5-16,-6-4-6 0,7 5-6 0,-7-2-4 0,7 7-3 0,-7-6-4 16,7 6-3-16,-7-1-1 0,5 1-1 0,3 3-2 0,-8 1 1 0,5-5 0 0,1 10 1 15,-6-5 1-15,8 1 0 0,-3-2 2 0,2 6-1 0,1-3 0 0,-2 3 1 16,0 0-1-16,6-6 2 15,-3 6-1-15,-4 0 0 0,8 0 2 0,-8 6-1 0,3-6 1 0,0 0-1 0,2 3-1 0,-2 3 0 0,-2-6-1 0,-6 4 3 0,7 1-1 16,1 1 6-16,-8-2 3 16,0 7 1-16,0-2 1 0,0-3-1 0,0 2 1 0,-8 2-5 0,8 6-3 0,-7-7-6 0,1 6-4 0,-2-2-7 0,3 2-8 15,0 0-9-15,-3-5-9 0,0 4-14 0,-3 1-13 0,4 1-17 0,2-3-17 0,-4-2-23 16,-3 4-27-16,6-5-21 0,0-1-24 0,-2 0-22 0,1 0-22 0,7 2-32 16,-5-1-41-16,-3-4-36 0,8 3-33 0,0-5-34 0,-6 1-34 0,6-1 2 0,0-4 20 15,0 0 30-15,0 0 35 0,0 0 37 0,0 0 37 0,0 0 39 0,0 0 37 0,0 0 46 16,6-4 46-16,-6-1 46 0,0-4 61 0</inkml:trace>
  <inkml:trace contextRef="#ctx0" brushRef="#br0" timeOffset="109924.84">18736 18283 0 0,'9'0'20'0,"-4"-4"140"0,1 4 84 0,1 0 66 0,-2 0 54 0,-5-5 46 0,9 5 38 0,-9-6 34 0,0 3 32 0,7-7 30 0,-7 4 31 0,0 6 26 0,0 0 26 0,0 0-101 0,0 0-176 0,0 0-96 0,0 0-56 0,0 0-39 16,0 0-29-16,0 0-17 0,0 0-16 0,0 0-10 0,0 6-10 0,-7 0-10 0,7-2-9 0,0-1-10 0,-9 8-7 0,9-1-8 0,0-1-12 16,0 2-7-16,-5 3-7 0,5-5-4 0,-7 6-3 0,7 0-1 0,0 0-6 0,0 0-5 15,-6 3-10-15,6-2-14 0,0 2-12 0,0 3-22 0,-5-6-19 0,5 4-22 16,0 2-24-16,0-3-24 0,0 1-29 0,0-4-32 0,0 4-34 0,0 1-55 16,0-4-66-16,0-2-80 0,0-1-82 0,0 2-25 0,0 1 8 0,0-7 22 0,0 0 34 15,0-3 38-15,-9 3 38 0,9-9 42 0,0 5 47 0,0-5 46 0,0 0 52 0,0 0 62 16,0 0 69-16</inkml:trace>
  <inkml:trace contextRef="#ctx0" brushRef="#br0" timeOffset="110256.43">18784 18651 0 0,'5'-6'41'0,"1"2"105"0,-1-5 62 0,3-3 48 0,-8 3 39 0,8 0 33 16,-3-2 30-16,9-2 27 0,-14 3 21 0,5-5 23 0,3 0 23 0,-8 0 2 15,7-4-8-15,-7 4-77 0,5 1-115 0,2-2-66 0,-7 1-36 0,7 1-20 16,-7 6-6-16,5-4-2 0,-5 3-3 0,0 4 5 0,8 1 4 0,-8-2-1 16,0 1 2-16,0 5-1 0,0 0-1 0,0 0-5 0,0 0-6 0,0 0-5 0,0 0-9 15,0 0-12-15,0 0-10 0,0 0-13 0,0 0-15 0,0 0-12 0,0 0-14 16,0 5-9-16,-8-5-9 0,8 6-8 0,0-2-8 0,-5 1-5 0,5 4-7 15,-7-3-2-15,0 4-7 0,7-1-6 0,-5 0-5 0,-2 3-4 0,-1-3-7 0,3 1-5 16,5-1-4-16,-7 0-6 0,0 2-3 0,2 5-2 0,-3-7 0 0,0 0 0 16,3 6 3-16,-1-6 3 0,1 1 4 0,-11 1 8 0,11-3 5 0,-2 7 7 0,1-4 7 15,1-1 8-15,-4-5 7 0,2 4 6 0,2-5 4 0,-1 5 3 0,-1-3 3 16,7-1-3-16,0-5-2 0,-6 4-4 0,6-4-6 0,0 0-4 0,0 0-7 0,0 0-1 16,0 0 0-16,6 6 3 0,-6-6 0 0,0 0 4 0,7 0 4 0,-1 0 5 0,-6 0 8 15,5 0 9-15,2 0 7 0,2 0 7 0,-4 0 9 0,1 0 6 0,1 0 6 16,7 0 3-16,-7 0-1 0,-2 0 1 0,6 0-2 0,-3 0-3 0,5 0-4 0,-6-6-5 15,0 6-6-15,6 0-8 0,-6 0-5 0,-7 0-10 0,5 6-14 0,2-6-15 16,0 0-19-16,-7 0-22 0,0 0-21 0,5 0-29 0,-5 0-29 0,0 6-31 16,0-6-31-16,0 0-52 0,0 0-61 0,0 0-73 0,0 0-79 0,0 0-23 0,0 0 2 15,0 4 21-15,0-4 29 0,0 0 34 0,0 0 37 0,0 0 40 0,0 0 42 0,8-4 45 0,-8-2 45 16,0 0 56-16,8-3 63 0</inkml:trace>
  <inkml:trace contextRef="#ctx0" brushRef="#br0" timeOffset="110540.78">19140 18279 0 0,'0'-11'5'0,"0"4"113"16,0 1 66-16,0 0 45 0,0 3 33 0,0-3 32 0,0 6 28 0,0 0 27 15,0 0 28-15,0 0 26 0,0 0 26 0,0 0 26 0,0-6 30 0,-6 2-76 16,6-1-133-16,0 5-63 0,-5-5-27 0,5 5-11 0,0-4-1 16,0 4-2-16,0-6-3 0,0 6-3 0,-8 0 0 0,8 0-4 0,0-4-3 0,0 4-6 0,0 0-9 0,0 0-11 15,0 0-8-15,0 0-12 0,0 0-10 0,0 0-9 0,0 0-11 0,-7 0-13 16,7 4-11-16,0-4-12 0,-6 6-10 0,6-2-10 0,-8 1-9 0,8 4-7 15,-5 3-7-15,5-9-4 0,-5 13-5 0,5-7-4 0,-8 6 0 0,8 0-3 0,-6 0 0 16,6-6 2-16,-7 6 4 0,7 0-2 0,-6 4 3 0,6-4 0 0,-7 0 1 16,7 4-1-16,-6-1 0 0,6-3-5 0,-8 6-13 0,8-2-14 0,-5 2-16 15,5-3-22-15,-8 1-26 0,8 2-24 16,-5-3-24-16,5 3-29 0,-8-6-33 0,8 4-29 0,0-5-27 0,-6-4-43 0,6 5-46 0,0-6-44 0,0-5-41 0,0 7-34 16,0-11-33-16,0 4 6 0,0-4 26 0,0 0 29 0,0 0 39 0,0 0 40 0,0 0 44 15,0 0 41-15,0 0 40 0,0-4 50 0,6-1 50 0,-6-5 51 0,0 5 65 0</inkml:trace>
  <inkml:trace contextRef="#ctx0" brushRef="#br0" timeOffset="110731.11">18990 18533 96 0,'0'-4'167'0,"0"-2"48"0,0 3 41 0,0-3 39 15,0 0 33-15,8 2 33 0,-8-11 29 0,0 10 29 0,0-4 22 0,0 5 26 0,0-2 22 0,0 0-69 16,0 6-125-16,0-3-68 0,7-3-38 0,-7 6-26 16,0-6-19-16,0 2-18 0,5 4-14 0,-5-5-11 0,0 0-12 0,0 5-9 0,6-4-9 0,-6 0-8 0,8 4-8 15,-8-6-9-15,5 0-10 0,-5 6-6 0,8-3-8 0,-3-3-11 0,-5 1-15 16,8 1-21-16,-2 4-21 0,1-6-33 0,-1 1-34 0,1 1-37 0,7 4-34 0,-9-6-57 15,8 3-67-15,0-3-78 0,0 2-84 0,1-1-28 0,-2-1-7 0,2 2 15 16,-1-2 22-16,0 1 33 0,-2 1 34 0,2-5 43 0,-6 9 46 0,7-10 49 0,-1 5 46 16,-8-1 62-16,4 3 65 0</inkml:trace>
  <inkml:trace contextRef="#ctx0" brushRef="#br0" timeOffset="111094.71">19355 18246 0 0,'0'0'25'0,"0"0"133"0,0 0 78 0,0-6 61 0,0 0 50 0,-5 2 44 0,5-1 42 15,-8 0 37-15,1 1 37 0,7-6 35 16,-5 5 33-16,-2 1 25 0,0-8 21 0,2 9-94 0,5-3-160 0,-8 1-89 0,3 1-57 0,-3-2-33 0,8 3-24 0,0-3-19 15,-6 6-21-15,6-4-17 0,-7 4-17 0,7 0-17 0,0 0-13 0,0 0-14 16,-5 0-16-16,5 0-15 0,-9 0-12 0,9 4-12 0,-5-4-7 0,5 6-11 0,-7 3-6 16,1-5-6-16,6 7-8 0,-5-2-3 0,-4 6-7 0,2-5-3 15,2 4-7-15,-3 2 2 0,3 3-1 0,-1-5 2 0,-7 5 3 0,6 2-1 0,1-8 4 16,-2 8-1-16,2-3 2 0,-1 3-2 0,-6-3-3 0,7 2-1 16,1 0-3-16,-3-5-3 0,1 4-1 0,1-4-1 15,-2 6 0-15,3-8 2 0,0 1-1 0,5 1 1 0,-8 1 3 0,2-7 0 0,6 0-3 0,0 1 2 0,0 1 1 0,0-1 5 16,0-5 8-16,0-1 6 0,0 1 6 0,0-1 8 0,6-4 6 0,2 6 8 15,-8-6 10-15,5 0 13 0,0 0 13 0,3 0 12 0,-2-6 18 0,1 6 17 0,1-4 20 16,3-1 14-16,-3 1 14 0,-3-1 11 0,2-5 6 0,7 4 5 0,-8-3 1 0,1-2-2 16,-2 3-7-16,3 3-6 0,-2-5-5 0,-6-1-9 15,5 7-8-15,3-7-11 0,-8 7-12 16,0-5-10-16,5 3-13 0,-5 3-8 0,0-9-7 0,0 8-8 0,0-1-7 16,0-5-8-16,0 5-10 0,-5 1-15 0,5-5-12 0,-8 3-17 0,8 0-21 0,-5 3-19 0,-1-3-21 0,-2 0-25 0,-4 6-21 0,6 0-33 0,-8 0-35 15,2 6-29-15,-2-6-32 0,1 6-53 0,0-3-64 0,0 9-68 0,-6-8-68 0,6 5-13 16,0-4 9-16,-8 5 26 0,8-5 31 0,2 5 37 0,-4-4 39 0,4-3 44 0,-2 3 49 15,-3-2 47 1,5 1 48-16,-10-1 62 0,9 1 67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5-09-29T04:13:16.0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16912 5002 6 0,'8'0'67'0,"-8"-3"36"0,0-3 27 0,0 6 32 0,8-6 29 0,-8 6 31 15,0-3 29-15,0 3 25 0,0-6 24 0,0 1 21 0,0 1 19 0,0 4-26 0,0-6-54 0,-8 2-30 0,8-1-19 0,0 5-16 0,0-4-17 0,0-1-16 0,0 5-24 0,0 0-17 0,-8-6-14 0,8 2-11 16,0-2-8-16,0 6-8 0,0 0-4 0,-5-5-4 0,5 5-3 0,0-4-2 16,0 4-3-16,0 0 1 0,0 0 0 0,0-5 1 0,0 5 3 0,-7 0 1 15,7 0 1-15,0 0 2 0,0-4 0 0,0 4 3 0,0 0-1 0,0 0 1 0,0-6 2 16,0 6-1-16,0 0-4 0,-6-4-2 0,6 4-2 0,0-5-3 16,0 5-7-16,-6-6-3 0,6 6-7 0,0-3-3 0,-7 3-8 0,7-7-5 0,0 2-8 15,-8 1-4-15,8 4-6 0,-5-5-6 0,5 1-4 0,-6-2-3 0,6 3-3 0,-8-3-3 16,8 0 1-16,-5 3-2 0,-3 3 0 0,1-6-3 0,1 0 0 15,6 2-1-15,-6-1 0 0,1-1 1 0,-2 6 1 0,-1-3-1 0,-5-3 1 0,7 6 2 16,1-4 2-16,-3 4 2 16,0 0 4-16,-3-5 2 0,4 5-1 0,-7 0 1 0,7 0 2 0,-4 0-1 0,3 0-1 0,-5 0-1 0,1 0 1 0,0 5-1 15,-3-5 1-15,1 4-3 0,4-4 0 0,-4 6-5 0,-6-3-4 0,6 3-2 0,-4 3-1 16,4-3 2-16,-6 0 0 0,1 3 1 16,0-3 1-16,6 3-1 0,-7-5-1 0,1 5 2 0,-2 3 0 0,2-3 1 0,-1-4 3 0,1 5 3 0,1-1 3 15,-1 0 0-15,-2 1 1 0,8-4 1 0,-8 3-1 0,3 0 0 0,4 1 1 16,2-5-1-16,-7 4 1 0,6 3 2 0,-1-3-1 15,2-3-1-15,-2 1-1 0,1 4-4 0,0-1 2 0,0-4-1 0,7 3 1 0,-6 0 2 0,-2 1 0 0,1-1 3 16,-1 2 2-16,2-1 1 0,-2 5 4 0,1-6 0 0,1 0 2 0,-7 6 2 16,6 1 0-16,-1-3 2 0,-7 1 0 0,3 1 0 0,4 1 2 0,-6-2-4 0,1 5 1 15,1-3-2 1,-3 2-2-16,2 2-3 0,1 0-1 0,-3 0-2 0,2-2-3 0,-8 3-1 0,7-2-2 0,-4 0-2 0,3 1-2 0,-6 5-1 0,9-6 0 0,-8 5-2 16,7 1 2-16,-1-1-1 0,-7 0 0 0,8 1 0 0,-1-1 1 15,1 0-1-15,-2 0 1 0,9 3 2 0,-8-5-1 0,2-1 3 0,5 3-2 0,-7 1 3 16,6-1 0-16,-4-5-1 0,4 7 1 0,1-7 2 0,-8 5-1 0,11 1 2 0,-4-7-1 31,1 7 2-31,-8-1 0 0,8-3-1 0,2 3 0 0,-4 1-1 0,1-7-1 16,4 6-4-16,2-3-5 0,-5-2-1 0,7 6 2 0,-7-7 0 0,6 2 4 15,1 1 3-15,-7 2 0 0,6-2 0 0,1 3-1 0,0-6 0 0,-1 7 1 16,-6 5-2-16,7-6 2 0,-2 1 3 0,3-1 3 0,-2 0 2 0,-1 1-5 16,2-1-1-16,0 1-2 0,-1-6-4 0,7 1-2 0,-5 1-2 0,-3-3 0 0,8 7 0 15,-6-6 3-15,6 1-1 0,-7-1-1 0,1 0 3 0,6 7-1 0,-5-7 1 16,5-1 0-16,-7 9 1 0,7-9 0 0,-9 6 1 0,9 1-2 0,0-6 0 15,-5 2 0-15,5 3-2 0,0-6 2 0,0 7-1 0,0-1-1 0,0-3-1 0,0-2-1 16,0 5 1-16,0-5-1 0,0 1 0 0,0 5 0 0,0-6 1 0,0 2-1 16,5-3 3-16,-5 2-1 0,0-1 0 0,0 0-1 0,9 2 1 0,-9-3-1 0,0 3 2 15,7-6-1-15,-7 4 0 0,0-4 2 0,0 3 0 0,5-2 0 0,-5 3 2 16,0-5-2-16,6 1 1 0,-6 6 1 0,0-8 1 0,7 2-1 0,-7 6 1 16,6-8-1-16,-6 7 0 0,8-4 0 0,-8 2 1 0,5-3-1 0,-5 0-1 15,0 4 2-15,7-4-1 0,-1 3 0 0,-6-2-1 0,6 4 0 0,2-7 0 16,-8 8-2-16,7-6 0 0,-2 4 0 0,3 1-1 0,-8-6 0 0,6 7 1 15,-1-7-2-15,3 5 2 0,-1 0-2 0,-1-4 1 0,-6 4 1 0,6-5-2 0,1 7 1 16,-2-8-1-16,3 8 2 0,-2-6 0 0,-6 0 1 0,7 3-2 0,-1-2 1 16,1 3 0-16,-1-5 1 0,-6 7 0 0,8-2 0 0,-3-1 0 0,3-3 1 0,-8 6-1 15,5-2 0-15,0 2 0 0,-5-8 0 0,9 7 0 0,-4-1 0 0,2 0 0 16,1 1 1-16,-2-4 2 0,-6 2-1 0,5 3 1 0,3-6-2 0,-3 3 2 16,2 1-2-16,7 2 1 0,-8-8 2 0,1 7 0 0,-2 1 1 0,4-2 0 15,1-1 0-15,-2-2 1 0,-3 3 0 0,11 1-2 0,-11-1 1 0,9 1-1 0,-9-4 0 16,8 2-2-16,-6 1 2 0,7-4-2 0,-9 6 0 0,8-3-1 0,1 3-1 15,-9-2-1-15,11-5 1 0,-5 6-2 0,1-2 2 0,4 3 2 0,-5 0-1 16,2-3 0-16,7 1 0 0,-8 2 2 0,8-3 1 0,-6 3-1 0,6-2 2 16,-8-1 3-16,8 3 1 0,-1-6-1 0,-7 4 2 0,9 2 2 0,-1-3 0 0,-2-3 1 15,-5 0 0-15,7 4 1 0,0-4-1 0,-7 0 2 0,5 0 1 0,3-2-2 16,-3 2 1-16,3 0-1 0,-1-5-3 0,0 4 2 0,-1 1-1 0,2-5-3 16,-3 5-1-16,1-2-2 0,2-2 0 0,4 5-1 0,-6-7-1 0,8 4 0 0,-6-2-3 15,2-2 1-15,4 0-2 0,-1 1 0 0,8 1 0 0,-10-1 0 0,8-1 0 16,2 0-2-16,-2 1 2 0,-4 1 0 0,4-7 2 0,0 5-2 0,-1-3 1 0,3 3 0 15,-8-3 2-15,6-3-1 0,0 4-1 0,-5-2 2 0,6-1-2 0,-6-4 0 16,4 5-1-16,1-5 2 0,-5 4-1 0,6-4 0 0,-1 6 0 0,2-6 1 16,3 0-1-16,-3 0-1 0,-2 0-1 0,-1 0 2 0,10 0 0 0,-10 0 2 15,3 0-1-15,-2-6 2 0,7 6-1 0,-5 0-2 0,-3-4 1 0,10 4 0 0,-10-5-1 16,8 1 1-16,6-1 1 0,-5-2 0 0,-1 4 0 0,6-3 0 16,-5-3-2-16,4 3 2 0,4-3-2 0,-9 5 1 0,5-7 2 0,-4 1-1 0,0 1-1 15,4 0 0-15,-6-1-1 0,1-1 0 0,1 1-1 0,-1 1 1 0,1 0 1 16,4-6 0-16,-5 6 2 0,9-7 3 0,-9 2 2 0,-2 4 3 0,9-4 0 0,-7-2 6 15,0 1 2-15,1-3 5 0,-1 2-1 0,0-2 2 0,-7 3 6 0,8-4-1 16,-1-2 2-16,-2 3 1 0,3-7-1 0,0 5-1 0,-1-5-1 0,5 1-4 16,-4-1-4-16,7 1-3 0,-7-4 0 0,4 2-5 0,-4-2 1 0,-3 3-5 15,10-5-2-15,-10 0-1 0,3 8-4 0,0-8-2 0,-1 0-2 0,0 2-1 0,1-3-2 16,-3 3 1-16,-3-7 1 0,5 7 1 0,-2-8 1 0,-2 2 0 0,4 1 0 16,-7 3 1-16,1-4 0 0,-1 0 1 0,-5-2 2 0,-1 2 0 0,-1-4-1 15,2 4 1-15,-3-6 2 0,-3 7-1 0,-2-7 0 0,2 1 0 0,-2 5-1 0,1-5-3 16,-8 5 3-16,7 0 2 0,-5-1 1 0,-1 1-2 0,1 0-1 15,-2 0 0-15,-1 1 1 0,5 3 0 0,-5-5 0 0,-3 2 3 0,4-3 4 0,-4 2 0 16,4 1 3-16,-5-1 1 0,6-5 2 16,-8 5 0-16,3-6-1 0,-2 1 3 0,-1 0-1 0,-5 0 2 0,7-1-4 0,-7-3 3 0,9 4-5 0,-9-4 1 15,0-2-5-15,0 1-6 0,0 5-6 0,0-4 0 16,0-6 0-16,0 4 0 0,0 0 0 0,0 2 0 0,-9-6-5 0,9 6 0 0,0-2-1 0,-7-3-1 16,7 3 1-16,-5 1 0 15,-1 1 3-15,-2-2 1 0,3 2 5 0,-3 4 2 0,3-1 0 0,-9 1 2 0,9 5-2 0,-10-5 0 0,10 5 3 0,-9 0-6 16,1-1-2-16,0 1 0 0,0 4 0 0,-6-4 0 0,6 6 0 0,-8-8 0 15,9 8 0-15,-8-7 0 0,-1 6 0 0,3 0 0 0,-1 0 0 0,-1 0 0 0,1-6 0 16,0 6 0-16,-8 0 0 0,8 0 0 0,-1-1 0 0,8 2 0 0,-15-3 0 16,15 1 0-16,-8 2 0 0,0 4 0 0,-7-6 0 0,9 5 0 0,-1 1 0 15,-1-1 0-15,1 1 0 0,-8-4 0 0,6 2 0 0,3 4 0 0,-8-5 0 16,7 9 0-16,-8-7 0 0,7 1 0 0,-6-1 0 0,7 5 0 0,-8 1 0 0,7-6 0 16,-4 7 0-16,3-3 0 0,-5 2 0 0,0 1 0 0,2-3 0 15,-3 1 0-15,1 6 0 0,-1-6 0 0,-4 5 0 0,2-4 0 0,-3 1 0 0,9 2 0 16,-12-2 0-16,3 3 0 0,-1-6 0 0,6 6 0 0,-5-4 0 0,7 4 0 15,-8 0 0-15,8-3 0 0,-9 8 0 0,10-5 0 0,-3 0 0 0,1 6 0 16,-1 0 0-16,1-3 0 0,1-3 0 0,-2 11 0 0,1-5 0 0,-6 0 0 16,6 3 0-16,-6 0 0 0,0-3 0 0,-2 3 0 0,2 6 0 0,-1-4 0 0,1 4 0 15,-8 0 0-15,6 0 0 0,2 0 0 0,0 0 0 0,1 0 0 16,4 4 0-16,-6 2 0 0,1-6 0 0,-2 5-15 16,10-1-10-16,-10 8-1 0,2-8-2 0,6 1-2 0,-6 4 0 0,-2 1 0 0,2-5 1 0,0 4-2 0,-7 1-2 15,6 1 0-15,1-7 1 0,-2 11 0 0,1-6-2 0,10 0 2 0,-11 3 0 16,2-3-4-16,6 1-4 0,-8-1-3 0,10 6-6 0,-5-5-4 0,-2-1-8 15,4 6-8-15,-5-6-9 0,6 6-12 0,0-3-8 0,-6 1-14 16,5-4-11-16,-5 3-9 0,4-3-9 0,5 0-9 0,-4 1-14 0,1-1-14 0,0-4-18 16,-1 5-21-16,7 1-28 0,-4-7-47 0,10 5-66 0,-4-3-59 0,2-2-55 0,5 7-13 15,-1-2 7-15,-4 0 22 0,11-3 23 0,-1 4 30 0,-7-1 33 0,5 0 37 0,3-3 40 16,5 3 44-16,-7-3 48 0,0 0 63 0,2-6 72 0</inkml:trace>
  <inkml:trace contextRef="#ctx0" brushRef="#br0" timeOffset="1426.66">8344 6518 0 0,'0'0'2'0,"-7"-6"54"0,7 6 34 0,-9 0 29 0,9-4 26 0,-5 4 28 0,5-5 30 0,-7-1 29 0,7 2 29 0,-6 4 27 0,6-6 25 0,-5 6 3 0,-4-5-11 0,9 1-17 0,0 4-18 0,-7-5-19 0,7 5-16 0,-5-4-13 0,5 4-6 0,0-6-17 0,0 6-17 0,-6 0-18 15,6 0-17-15,0 0-16 0,0 0-11 0,0 0-13 0,0 0-15 0,0 0-11 16,0 0-12-16,0 0-10 0,0 0-10 0,0 0-9 0,0 0-9 0,0 0-6 16,0 0-7-16,0 0-5 0,0 0-5 0,0 0-3 0,0 0-4 0,0 0-3 15,0 0-4-15,0 0-4 0,0 0-4 0,0 0-4 0,0 0-5 0,0 0 10 0,0 0 13 16,0 0 14-16,6 0 13 0,-1 6 10 0,2-6 5 0,2 4 8 0,-4-4 5 15,8 5 10-15,-8-1 8 0,11 1 6 0,0-5 8 0,0 6 6 0,3-2 5 0,1-4-7 16,-1 6-11-16,7-6-14 16,1 5-15-16,-4-5-6 0,5 0-2 0,4 4-2 0,-5-4-1 0,5 0 0 0,7 0-3 0,-6 0 1 0,6-4-1 0,0 4 0 15,0 0-2-15,1-5 1 0,4 5-4 0,4-6 0 0,-4 2 1 0,2 4-2 16,6-6-1-16,0 1-2 0,-1 5-4 0,1-4-2 0,6 4-4 0,3-5-4 16,-10 5-6-16,9-4 0 0,-2 4 0 0,7 0 0 0,-6 0 4 0,4 0-2 0,3 0 4 15,-1 0 0-15,1 0-2 0,-3 0 2 0,3 4-2 0,-1-4-4 0,2 5 1 16,4-5 1-16,-6 4 0 0,1-4 2 0,5 5 1 15,-8 1-1-15,4-6 0 0,-2 0-1 0,1 4 0 0,-2-4 0 0,1 6-1 0,-7-6 2 0,8 5 5 16,-6-5 2-16,4 4 5 0,1-4 2 0,-7 0-1 0,0 0 2 0,8 6-3 0,-8-6-1 16,2 0 1-16,6 0-2 0,-10 0 2 0,10 0-2 15,-6 0 1-15,-2 0-1 0,0 0-3 0,8-6-2 0,-8 6-7 0,0 0-2 0,2 0-3 0,-2-4 2 16,-6 4-2-16,-1 0-1 0,9 0-1 0,-15-5 1 0,8 5 0 0,-9 0-3 0,4 0 1 16,-4-6-4-16,-6 6 1 0,1 0 0 0,1 0 1 0,0 0-1 0,-15 0-2 31,9 0-1-31,-10 0 0 0,3 0 0 0,-1 0-2 0,-7 0 0 0,1 0 0 15,-1 0-1-15,-4 0-1 0,-3 0-1 0,0 0 1 0,-4 0 2 0,-2 0-1 0,1 0 2 16,-7 0 3-16,0 0 0 0,6 6 2 0,-6-6 3 0,0 0 0 0,0 0 0 16,0 0 3-16,0 0-1 0,0 0 1 0,0 0 1 0,0 0-1 0,0 0-1 15,0 0-1-15,0 0-3 0,0 0-6 0,0 0-8 0,0 0-10 0,0 0-6 0,-6 0-8 16,6 0-12-16,0 0-17 0,-7 0-13 0,1 0-10 0,6 0-33 0,-8-6-39 16,-4 6-34-16,5-4-29 0,-5 4-31 0,-1-6-34 0,-1-3-68 0,-6 4-84 15,1-2995-65-15,-7 5986-52 0,8-2997-7 0,-9 2 17 0,-7-6 21 0,3 5 31 16,-2-4 43-16,-6-6 56 0,0 6 46 0,-1-5 48 0,-5-2 48 0,0-3 54 0,-7 5 70 15,4-7 86-15</inkml:trace>
  <inkml:trace contextRef="#ctx0" brushRef="#br0" timeOffset="2880.16">9982 5648 19 0,'0'-6'110'0,"8"2"51"0,-8-2 38 0,8 2 33 0,-8-1 28 15,0 0 30-15,5 1 30 0,3-2 30 0,-8 2 34 0,0-1 32 0,0 5 29 0,0-6-26 0,0 3-60 0,0 3-59 0,0-7-60 0,0 7-34 0,0 0-19 0,0 0-15 0,0-3-16 0,0 3-17 0,0 0-21 0,0 0-21 0,0 0-26 16,0 0-23-16,0 0-23 16,0 0-17-16,-8 3-16 0,8-3-11 0,-5 7-7 0,5-4-2 0,-8 3-3 0,8 3 1 0,-8 1-1 0,3 0 4 0,-1 4 3 0,-1 1 2 15,1 0 5-15,-1 3 2 0,-6 3 5 0,6-6 2 0,0 4 2 0,2 2 4 16,-8-3-1-16,7 1 3 0,-2 2-1 0,3-3 2 0,-2-3-1 0,-7 6 1 15,8-2 2-15,-1-4-1 0,2 4 0 0,-4-4 1 0,9 0-1 0,-5 0 2 0,5-2-2 16,-7-4 0-16,1 6 1 16,6-10-2-16,0 5 0 0,0 0-1 0,-5-5 1 0,5 4 1 0,0-9 0 0,0 6 3 0,0-6 4 0,0 0 4 0,0 4 6 0,0-4 8 15,0 0 13-15,0 0 16 0,0 0 14 0,0 0 14 0,0 0 17 0,0 0 6 16,0 0 5-16,0-4 0 0,0 4 0 0,0-6-2 0,5 1-1 0,-5 1-3 16,0-1 1-16,0-5-7 0,6 0-10 0,-6 1-15 0,7-2-18 0,-7 2-11 15,0 0-16-15,5-1-5 0,-5-5-5 0,9 6 1 0,-9-6-1 0,5-1 1 16,-5 7-2-16,7-6 4 0,-7 2-1 0,6-2 0 0,-6 4 4 15,6 1-2-15,-6-4 2 0,8 4 0 0,-8 6 1 0,7-7 1 0,-7 7-2 0,0-1-1 0,5-1 0 16,-5 2-4-16,0-1-1 0,0 5-7 0,0 0-7 0,0 0-8 0,0 0-7 31,0 0-8-31,0 0-7 0,0 0-7 0,0 0-5 0,0 0-7 0,0 0-5 16,0 0-3-16,0 0-5 0,0 0 2 0,8 5 3 0,-8-5 7 0,6 4 8 0,-6 2 8 16,5-1 5-16,3-1 9 0,-3 7 13 0,2-7 7 0,7 6 11 0,-8-1 7 15,7-4 10-15,-6 5 9 0,-1-5 11 0,7 5 4 0,-5-4 3 0,5 3-1 16,-8-5-1-16,0 1-3 0,9 5 2 0,-7-5-4 0,-1 1-7 0,2-3-2 0,-2 3-4 15,1 0-5-15,-2 3-1 0,3-5-7 0,-2 2-6 0,1-3-4 16,-1 3-5-16,-1 0-4 0,2-3-3 0,-7 3 0 0,9 0-3 0,-4-2-4 0,-5 1-5 16,0-1-10-16,5 1-11 0,-5-1-14 0,8 2-14 0,-8-1-20 15,0-5-17-15,5 4-23 0,-5 1-26 0,0 2-25 0,8-4-32 0,-8 3-33 0,0-2-37 16,8 1-42-16,-8-1-54 0,0 1-84 0,0 1-98 0,5 3-35 0,-5-3 4 0,0-2 21 16,0-4 30-16,0 11 38 0,0-11 40 0,0 0 44 0,-5 4 47 0,5-4 49 0,-8-4 52 15,0-1 59-15,3-1 65 0</inkml:trace>
  <inkml:trace contextRef="#ctx0" brushRef="#br0" timeOffset="9966.52">9964 7607 0 0,'0'4'1'0,"0"-4"77"0,-6 0 49 0,6 0 38 0,0 0 34 0,0 0 32 0,-7 0 32 0,7 0 29 0,-6-4 28 0,6 4 26 0,-7 0 27 0,7-6 11 0,-7 6 5 0,7-5-45 0,-7 5-72 0,7 0-41 0,0 0-23 0,-5-4-21 0,5 4-16 0,0 0-18 16,0 0-15-16,-8 0-12 0,8 0-14 0,0 0-12 0,0 0-10 0,0 0-7 0,0 0-11 15,0 0-8-15,0 0-8 0,0 0-9 0,0 0-7 0,0 0-6 0,0 0-5 16,0 0-5-16,0 0-4 0,0 0-3 0,0 0-2 0,0 0-3 0,0 0-4 16,8-5-1-16,-8 5-1 0,0 0 0 0,5 0 0 0,-5 0-1 0,7-4 3 0,-7 4 2 15,7 0 0-15,0-6 1 0,-1 6 1 0,1 0-2 0,6-6-1 0,-7 2-15 16,7 4-18-16,0-5-22 0,0 1-28 0,6 4-32 0,-6-6-35 0,1 6-63 15,-2-5-75-15,2 5-86 0,-7-4-85 0,4 4-34 0,5-5-8 0,-11 5 7 16,0-4 16-16,3-2 28 0,-3 0 36 0,-5 3 40 0,8-7 41 0,-8 5 48 0,8-5 50 16,-8 1 65-16,0-2 69 0</inkml:trace>
  <inkml:trace contextRef="#ctx0" brushRef="#br0" timeOffset="10534.55">10193 7163 88 0,'0'-6'165'0,"0"-3"52"16,5-1 38-16,-5 4 40 0,0-3 41 16,0-2 39-16,0 3 36 0,0-3 34 0,7 1 31 0,-7 1 28 0,0 4 28 0,0-5-60 0,0 1-116 0,0 0-68 0,0 3-45 15,7 0-24-15,-7-3-14 0,0 3-21 0,0 3-25 0,0-3-19 16,0 2-20-16,0 4-16 0,0 0-14 0,0 0-15 0,0 0-15 0,5-5-14 0,-5 5-15 16,0 0-13-16,0 0-18 0,0 0-13 0,0 0-8 0,0 0-12 0,0 0-3 0,0 0-2 15,-5 5-3-15,5-1 1 0,0 5 1 0,5-3 4 0,-5 3 2 0,0 3 6 16,0 1 5-16,0 2 3 0,0-1 7 0,0 7 5 0,7-2 7 0,-7-4 5 15,0 10 2-15,0-7-1 0,0 3-2 0,8-2-3 0,-8-1-1 0,0 3-4 16,5-2-3-16,-5 2-6 0,8-3-11 0,-8-3-8 0,6 4-7 0,-6-4-7 16,5 0-3-16,-5 3-3 0,7-6-4 0,-7 1-4 0,9 2-4 0,-9-6-5 0,5 6-1 15,-5-5-2-15,0-4 3 0,0 3 4 0,6-4 8 0,-6-1 9 0,0-4 7 16,0 6 9-16,0-6 5 0,0 0 8 0,0 0 10 0,0 0 10 0,0 0 14 0,0 0 10 16,0 0 12-16,0 0 5 0,0 0 1 0,0 0 1 0,0 0-2 15,-6 0 0-15,6-6-2 0,0 2-1 0,-5-1-5 0,5 1-4 0,0-1-7 0,-9-1-6 16,9-4-8-16,-7 1-5 0,7-1-9 0,-5 0-5 0,5 0 1 0,0 1-5 15,-6-1 1-15,6-5 0 0,0 0-2 16,0 6 1-16,-8-6 0 0,8 0-1 0,0 2 2 0,0-2-4 0,0 6 0 0,0-7-2 0,0 1-1 0,8 6-3 16,-8 0 2-16,0-3-1 0,6 3-1 0,-6 4 0 0,0-5-3 0,5 6 1 0,-5-1-2 15,7 1-2-15,2 4-2 0,-4-5 0 0,1 5 1 0,1 0-1 0,-2 0 1 16,4 0 2-16,3 0 2 0,-6 5 1 0,7-1 3 0,0 1 2 0,0-1 4 16,1 2-1-16,-2 3 4 0,2 0 5 0,6 3 1 0,-8-3 5 0,0 0 3 0,2 6 1 15,-1-5 3-15,0 5 0 0,0-6 0 0,0 6 4 16,-8-6-1-16,11 7 2 0,-11-1 0 0,1-6 0 0,2 0 2 0,-3 0 0 0,-5 3 2 0,8 1 1 0,-8-3 1 15,0-5 4-15,0 4 7 0,0 3 4 0,-8-3 3 0,3-5 3 0,5 7 1 16,-14-7 2-16,9 5 0 0,-2-3 1 0,-2-1 1 0,-1 5-4 0,-3-7-4 16,5 3-9-16,-5 0-10 0,0-6-13 0,7 4-17 0,-7 1-14 0,0-5-14 0,7 0-14 15,-9 4-16-15,10-4-16 0,-9 5-19 0,9-5-21 0,-2 0-22 0,-7 0-30 16,8 0-35-16,-1 0-40 0,2 0-38 0,-3 0-46 0,0 0-46 0,3 0-21 16,-1 0-5-1,1 0 11-15,-2 0 18 0,7-5 27 0,-9 1 30 0,9 4 32 0,-5-5 34 0,5 1 43 0,-7-8 44 0,7 9 46 0,0-7 49 0</inkml:trace>
  <inkml:trace contextRef="#ctx0" brushRef="#br0" timeOffset="11466.45">10811 7279 0 0,'6'0'22'15,"-6"0"83"-15,0 0 46 0,0-6 34 0,0 2 31 0,-6-1 28 0,6 1 26 0,0-2 26 0,-7 3 24 0,7-3 21 0,-5 0 19 0,5 2 0 0,0 4-14 0,-9-5-54 0,4 0-79 0,5 5-41 0,-7-4-21 0,7 4-16 0,-6-6-12 0,6 2-9 16,-5 4-9-16,5 0-5 0,-9-5-2 0,9 5-3 0,-7-4 1 0,7 4-3 16,-5 0-7-16,5-5-7 0,-8 5-9 0,8 0-8 0,-6-7-5 0,6 7-6 0,-5 0-6 15,5 0-5-15,-8-3-8 0,8 3-11 0,-5 0-12 0,5 0-11 0,-7 0-10 16,0 3-5-16,7-3-5 0,-7 7 0 0,1-7-1 0,-1 5 1 0,2-1 1 0,-3 1 0 16,8-1-1-16,-6 2 3 0,-7-2 1 0,6 6 4 0,1-6 3 0,-2 8 0 15,3-9 5-15,0 7 1 0,-4-1 2 0,9 2-1 0,-5-7 1 16,-2 8-4-16,-1-3-1 0,8 0-2 0,-5 1-2 0,5-1-3 0,-7-4-1 0,7 5-3 15,-7 1 0-15,7-7 0 0,0 5-4 0,0-3 2 0,0-2-3 0,0 7 2 16,0-8 0-16,0 3 0 0,0 0 2 0,0 3 0 0,7-5 5 0,-7 2 1 16,7-2 3-16,-7 1 3 0,5 0 1 0,3-1 2 0,-1-4 3 0,-2 6 1 15,9 0 3-15,-9-6 1 0,3 0 2 0,5 3 3 0,0-3 2 0,1 0 9 0,-2 0 5 16,-6 0 6-16,8 0 8 0,-2 0 2 0,1-3 5 0,1 3 3 0,-2-6 2 16,2 0 6-16,-8 2 2 0,6-1 3 0,-3 0 4 0,3 1 1 0,-6-2-3 0,1-3-4 15,-1 5-6-15,2-8-4 0,-3 9-3 0,-5-8-3 0,7 1-1 0,-7 1 0 16,7 0-3-16,-7-1-3 0,0 4-2 0,0-8-5 0,0 4-2 0,0 1-4 15,0 3-1-15,0-3-4 0,0-1 2 0,0 5-3 0,0-1-3 0,0 2-5 0,0-1-4 16,0 5-9-16,0 0-6 0,-7-4-10 0,7 4-12 0,0 0-7 0,0 0-4 16,0 4 0-16,-7-4-1 0,7 5 0 0,0 5-4 0,-5-5 0 0,5 5 0 15,-8-1-1-15,2 0-2 0,6 3 0 0,-7 1 0 0,7-2 6 0,-6 4 8 0,6-2 5 16,-7 2 4-16,7-6-2 0,0 7 0 0,0-7-3 0,0 6 2 0,0-6-1 16,0 3 0-16,0-3 3 0,0-5 4 0,0 7 4 0,0-2 6 15,7-5 1-15,-7 7 3 0,6-7 2 0,-6 2 2 0,7-3 2 0,-7 9 2 0,6-8 4 0,2-4 1 16,-8 5 4-16,5-1 1 0,2-4 5 0,0 5 2 0,-2-5 2 0,10 0 5 15,-10 0 3-15,2 0 3 0,5-5 4 0,-4 5 7 0,5-4 3 0,-7-1 3 16,6 1 4-16,2-2 5 0,-7 0 1 0,4-3 2 16,-3 5 3-16,5-7-1 0,-7 2 2 0,7 0 2 0,-5-1-1 0,4 1 1 0,-6-3 0 0,7-2-2 15,-5 4 1-15,-3-3-2 0,2-2-4 0,5 0-4 0,-12-4-3 0,8 4-3 0,-1-5-3 16,-1 4-2-16,-6-2-3 0,7 3-5 0,-7-4-4 0,0-2-3 0,0 7-6 16,0-5-5-16,0 3-4 0,0-2-2 0,0 3-3 0,0 0 0 0,-7 0-4 15,7 0-3-15,-6 2-3 0,6-3-2 0,-7 7 1 0,7-2 0 0,-8 2-5 0,3 5-5 16,-2-5-5-16,7 3-8 0,-7 0-8 0,2 6-10 0,-3-4-11 0,8 4-7 15,-5 0-5-15,-3 4-2 0,2-4-1 0,-6 6-1 0,4 0-1 0,2-2-2 16,-1 5 1-16,1 0 5 0,1-3 4 0,-3 3 4 0,0 3 8 0,3-3 6 16,-1-4 9-16,6 3 8 0,-7 3 3 0,7-7 3 0,0 7 0 0,0-7 4 0,-5 7-1 15,5-1 3-15,0-7 3 0,5 7 3 0,-5-5 2 0,0 4 4 0,0 3 4 16,7-3 5-16,-7-5 5 0,6 6 3 0,-1 0 7 0,3 0 1 0,0-1 7 16,-3 1 2-16,1-1 1 0,7 2 0 0,-5-1 1 0,4-1-4 0,-6 6-1 15,7-5 1-15,0 4-3 0,1-4-1 0,-9 1-2 0,10 2-2 16,-2-3-4-16,-2 1-3 0,-3-2-4 0,5 1-6 0,-7-1 0 0,1 1 1 0,-2-5 1 0,4 4 2 15,-4 3 1-15,2-9-2 0,-1 7 1 0,2-4-2 0,-8-1-2 16,6-1-2-16,-6 1-1 0,0 5 0 0,7-5 3 0,-7-5 2 0,0 4 1 0,0-4 3 0,-7 9 2 16,7-9 2-16,0 6 4 0,0 0 4 0,-6-2 4 0,6 1 5 0,-8-5 4 0,8 4 5 15,-6 1 4-15,-1 1 3 0,2-2 1 0,5 1 1 0,-9-1-1 0,4-4-3 16,-2 6-2-16,1 0-5 0,1-2-5 0,-3 1-5 0,0-1-6 0,3-4-7 16,-8 5-9-16,13 1-8 0,-13-6-10 0,5 4-10 0,3 1-7 0,-2-5-6 15,0 0-7-15,2 4-6 0,-3-4-7 0,3 0-8 0,-3 0-6 0,8 0-8 16,-6 0-5-16,1 0-9 0,-2 0-10 0,7 0-10 0,-8 0-12 0,8-4-11 15,-6 4-16-15,6-5-15 0,-7 5-34 0,7-4-38 0,0-2-42 0,0 1-43 0,0-4-36 16,0 5-33-16,0-2-3 0,0 0 10 0,0-3 23 0,7-1 28 0,-7 1 30 0,6 0 32 16,-6-3 31-16,8-1 35 0,-1 2 44 0,-2-2 46 0,1 2 49 0,2-8 64 15</inkml:trace>
  <inkml:trace contextRef="#ctx0" brushRef="#br0" timeOffset="12018.51">11343 7279 0 0,'0'0'10'0,"0"0"46"0,0 0 28 0,0 0 33 0,0 0 36 0,0 0 35 0,0 0 34 0,0 0 28 0,0 0 24 0,0 0 25 0,0 0 23 0,0 0-5 15,0-6-19-15,0 2-15 0,-5 4-8 0,5 0-11 0,0 0-12 0,-5-5-25 0,5 5-33 0,0 0-27 0,0 0-25 0,0-4-14 0,0 4-11 16,-8 0-11-16,8 0-10 0,0 0-13 0,0 0-14 0,-5 0-13 0,5 0-14 0,0 0-12 16,0 0-10-16,-8 0-8 15,8 0-9-15,0 0-3 0,-6 0-3 0,-1 4-4 0,7-4-3 0,0 5-1 0,-6-5-2 0,6 4-5 0,-8 2 1 0,8-1-4 0,0-1 1 16,0-4-1-16,-5 6 2 0,5 0-2 0,0-3-1 0,0 3 0 0,0-6-1 0,0 0 0 15,0 3-1-15,0-3 0 0,0 12 1 0,0-8 1 0,0-4 2 0,0 5 5 16,5-1 2-16,-5 1 5 0,0-5 2 0,8 6 9 0,-2-2 7 0,-6-4 6 16,7 6 7-16,-1-6 1 0,2 5 4 0,5-5 3 0,-8 4 1 0,0-4 2 15,9 0-1-15,1 0 2 0,-3 0 0 0,-5-4 1 0,5 4 5 0,2 0 0 0,-8-5-3 16,6-1 3-16,2 2 3 0,-7-2 5 0,4 1 3 0,-3 1 7 0,0-1 2 16,-3-5 6-16,1 4 4 0,1 3 3 0,-1-6 4 0,1-3 0 0,-7 3-1 15,0 3 0-15,8-3-5 0,-8-1-6 0,0 1-5 0,0-1-11 0,0-4-6 16,0 4-5-16,-8 1-6 0,8-3-4 0,0 3-9 0,-7 0-4 0,1 0-7 15,6-1-4-15,-7-1-6 0,1 7-2 0,6-7 0 16,-5 7-6-16,-3-1-3 0,0-1-4 0,3 2-5 0,-1 4-5 0,-1-4-7 0,2 4-5 0,-4 0-4 0,4 4-3 16,-2-4-1-16,1 4-1 0,-2 2-1 0,2-1 0 0,-6-1-2 0,5 7 4 15,0-7 4-15,2 7 3 0,-3-1 6 0,1-1 4 0,2 0 6 0,-4 0 3 16,-1 3 3-16,2-3 2 0,3 1 1 0,-3 4 1 0,8-4 1 0,-6-1 0 0,-1 6-1 16,1-5-2-16,6 5 0 0,-8-6-1 0,8 0-1 0,-5 7-2 0,5-7 1 15,0 2-1-15,-8 4 0 0,8-5-1 16,0-1 2-16,0 0 3 0,0 6 4 0,0-5 4 0,0-1 2 0,8 6 3 0,-8-6 3 0,5 3 3 0,-5 1 1 0,8-2-1 15,-2-2 5-15,1 1 2 0,-1 5 6 0,2-6 0 0,5 1 2 0,-3-1-4 16,-1 2-2-16,3 2-3 0,1-1-5 0,1-8-10 0,-2 5-13 0,2 2-18 0,-1-2-21 16,1-5-17-1,-2 7-25-15,-1-7-23 0,5 2-26 0,2-1-46 0,-5-1-56 0,0-4-77 0,1 6-88 0,-1-6-32 0,6 0-5 0,-7 0 12 0,2 0 25 16,-1-6 28-16,0 2 32 0,0-1 33 0,0-1 36 0,-8 2 38 0,11-7 41 0,-5 7 52 16,2-5 62-1</inkml:trace>
  <inkml:trace contextRef="#ctx0" brushRef="#br0" timeOffset="12239.71">11925 7391 0 0,'-7'0'1'16,"7"0"101"-16,-6 0 72 0,6 0 47 0,0 0 34 0,0 0 30 0,-7-5 26 0,7 5 27 0,0 0 29 0,0 0 29 0,0-4 30 0,0 4 28 0,0 0 29 0,0 0-69 0,0 0-120 0,-7 0-66 0,7 0-41 0,0 0-15 0,0 0-8 0,0 0-5 15,0 0-6-15,0 0-8 0,0 0-15 0,0 0-9 0,0 0-16 0,0 0-10 16,0 0-12-16,0 0-13 0,0 0-12 0,0 0-13 0,0 0-10 0,0 0-11 0,0 0-8 15,0 0-8-15,0 0-11 0,0-6-10 0,0 6-13 0,7 0-15 0,-7 0-15 16,0 0-12-16,7 0-10 0,-7 0-17 0,6 0-18 0,1 0-27 0,-2 0-29 16,3 0-47-16,3 0-56 0,-3 0-87 0,5 0-98 0,-5 0-34 0,2 6-8 0,-1-6 14 15,3 4 21-15,-6-4 24 0,8 0 27 0,-7 5 31 0,-2-5 38 0,3 0 45 16,-8 0 48-16,0 0 60 0,5 6 66 0</inkml:trace>
  <inkml:trace contextRef="#ctx0" brushRef="#br0" timeOffset="12428.65">11807 7558 40 0,'-6'9'133'0,"-7"-5"51"0,6 8 35 0,7-8 25 0,-6 1 21 0,6-1 15 0,0 1 19 0,0-5 18 16,0 0 19-16,0 0 20 0,0 0 21 0,0 0-39 0,0 0-77 0,0 0-64 15,0 0-56-15,0 0-31 0,0 0-10 0,0 0-7 0,0 0-3 0,0 0-1 16,0 0-5-16,6 0 0 0,-6 0-3 0,7 0-5 0,-7 0-5 0,6 6-8 16,1-6-14-16,-1 0-10 0,2 0-10 0,-3 0-15 0,2 0-18 0,4 4-23 0,5-4-25 15,-11 0-43-15,9 0-54 0,-1 0-95 0,-1 0-115 0,2 0-51 0,-1-4-24 16,0 4-3-16,6 0 9 0,-6-6 12 0,0 1 17 0,1 1 30 0,-2-1 34 0,1 1 41 15,1-8 46-15,-9 3 54 0,8-1 64 0</inkml:trace>
  <inkml:trace contextRef="#ctx0" brushRef="#br0" timeOffset="12776.45">12315 7176 86 0,'7'0'159'0,"-7"-4"46"0,6 4 37 0,-6-6 35 0,0 6 36 0,5-3 34 15,-5 3 35-15,0 0 33 0,0 0 32 0,0-6 32 0,0 6 31 0,9-4-56 0,-9 4-108 16,0 0-56-16,0 0-32 0,0-5-14 0,0 5-6 0,0 0-10 0,0 0-13 16,0 0-12-16,0 0-14 0,0 0-13 0,0 0-12 0,0 0-15 0,0 0-16 0,0 0-16 15,0 0-21-15,0 0-16 0,0 0-18 0,0 0-16 0,0 0-14 0,0 0-15 16,0 0-15-16,0 0-12 0,0 0-10 0,0 0-7 0,0 5-1 0,-9-1-2 16,9-4 2-16,9 6 0 0,-9 3 3 0,0 0 1 0,0 0 4 0,0 3 3 15,7 1 6-15,-7 2 4 0,0 0 10 0,0 0 3 0,0-2 4 0,5 2-1 0,-5 6-1 16,0-6-2-16,0 3-2 0,0-2 1 0,6-1-1 0,-6-2 0 0,0 1 1 15,8 2-1-15,-8-7-1 0,0 6 0 0,0-6-2 0,5 6 0 0,-5-5-2 0,0 1-3 16,0-2-3-16,8 1-7 0,-8-1-10 0,0 0-9 0,0-3-12 0,0 4-13 16,0-5-15-16,0-1-17 0,0 1-18 0,0 1-18 15,0-2-16-15,-8-4-16 0,8 0-17 0,0 5-14 0,0-1-15 0,-5-4-23 0,5 6-24 0,-8-6-60 16,8 0-74-16,0 0-56 0,-6 6-46 0,1-6-7 0,5 0 15 0,-7-6 25 0,-2 6 27 16,4-6 31-16,-1 2 34 0,-1-1 34 0,-7 1 38 0,7-7 45 0,2 2 49 15,-1-1 66-15,-7-5 82 0</inkml:trace>
  <inkml:trace contextRef="#ctx0" brushRef="#br0" timeOffset="21199.6">8388 8417 21 0,'0'0'77'0,"0"0"37"0,0 0 33 0,0-6 33 0,0 6 30 16,0-4 28-16,0-1 27 0,0 1 25 0,0-1 24 0,0 5 13 0,0-4 8 0,0-2-23 0,0 0-42 0,0 3-26 0,0-3-23 0,0 0-23 0,0 3-23 0,0 3-16 0,0-6-14 0,0 1-10 0,0 5-8 0,0-4-8 0,0 4-6 0,0-4-5 15,0 4-7-15,7-5-6 0,-7 5-11 0,0 0-6 0,0 0-5 0,0 0-9 0,0-7-5 0,0 7-10 16,0 0-8-16,0 0-10 0,0 0-9 0,0 0-10 0,0 0-9 0,0 0-8 15,0 0-8-15,0 0-6 0,0 0-6 0,0 0-7 0,0 0-6 16,0 0-6-16,0 0-2 0,0 0 3 0,0 0 3 0,0 7 5 0,0-7 4 0,5 5 6 16,-5-1 4-16,8 0 3 0,-1 1 5 0,-7 1 6 0,5 3 5 0,2-3 6 15,0 9 6-15,-2-6 3 0,3 0 6 0,0 6-4 0,-3-5-4 16,1 5-1-16,1-2-4 0,-2 2-2 0,-5 6 1 0,9-8 1 0,-4 7-2 0,-5-4 2 0,7 2-1 16,-7 2-3-16,6-4 0 0,-6-3-1 0,5 7 0 0,-5-4 1 0,0-2 2 0,0-6 0 15,9 3 0-15,-9 5-2 0,0-13-1 0,0 8-2 0,0-7 0 0,7 2 0 16,-7-3 1-16,0 3 3 0,0-6 7 0,0 0 4 0,0 4 5 0,0-4 4 15,0 0 7-15,0 0 9 0,0 0 8 0,0 0 12 0,0 0 10 0,0 0 9 16,0 0 14-16,0 0 3 0,0 0 2 0,0 0 0 16,0-4 0-16,-7 4-3 0,7-6-3 0,0 3-4 0,0-3-10 0,0 2-8 0,-9-1-13 15,9-1-11-15,0 3-13 0,-5-4-12 0,5-2-14 0,0 4-6 0,-6-5-4 0,6 1-4 0,-7 0-5 16,7 3 0-16,0-4-6 0,-5-4-1 0,5 4-2 0,-9 1-3 0,9-3-2 16,0-2 0-16,-5 4 0 0,5-3-3 0,0-2-2 15,0 0 1-15,0 4-1 0,0-2-3 0,0-3-1 0,0 2-2 0,0-1-1 0,0 6 1 16,0-7 3-16,5 1 1 0,-5 6 2 0,9 0 2 0,-9-1-3 0,5-5 4 0,-5 6 2 0,7 3 1 15,-1-3-2-15,-1 0 3 0,4 2 0 0,-2 4-4 16,-2-3-2-16,2 1-2 0,-1 1 1 0,8 4 2 0,-7-6 0 0,4 6 2 0,-3 0 2 16,5 6 4-16,-8-6 2 0,9 4 2 0,-1 1 2 0,0 1 5 0,0 4 2 0,0-5 7 0,-7 3 5 0,7 3 6 15,1-2-2-15,-7 6 4 0,5-5-1 16,-6 4-1-16,2 1-6 0,-2-5 1 0,1 5-1 0,-2-2 3 16,3 2 1-16,-2 6 0 0,-6-8-1 0,5 2-3 0,-5 6-3 0,8-7-3 0,-8 5-6 0,0 2-9 15,0-8-8-15,5 2-4 0,-5 6-3 0,0-7-7 0,0-6-11 0,0 7-11 0,0-3-11 0,0 2-10 16,0-4-10-16,0-1-12 0,0 0-13 0,0 1-13 0,-5 1-17 0,5-7-32 15,0 5-39-15,0 1-46 0,-8-5-47 0,8 0-35 0,0-1-33 0,-5 2-4 0,5 0 10 16,0-2 18-16,-6 1 22 0,6-5 25 0,0 0 27 0,0 0 33 0,0 0 34 0,0 0 46 16,-8-5 49-16,8 1 50 0,0-8 64 0</inkml:trace>
  <inkml:trace contextRef="#ctx0" brushRef="#br0" timeOffset="21752.25">8966 8447 72 0,'0'0'126'0,"0"0"20"0,0 0 5 0,0 0 10 0,0-5 13 0,0 5 27 0,7-4 38 0,-7-2 30 16,0 6 31-16,0-6 27 0,0 6 27 0,0-4-54 0,0-1-100 0,0-1-40 0,0 2-7 0,0-1 13 0,0 5 22 0,0-4 10 0,-7 4-2 0,7-5-20 0,0 5-29 0,0 0-25 0,0-4-17 0,0 4-16 0,-5 0-17 0,5 0-13 0,0 0-13 0,0 0-8 0,0 0-9 0,0 0-6 0,0 0-4 15,0 0-7-15,0 0-5 0,-6 0-6 16,6 0-11-16,0 0-5 0,0 0-8 0,0 0-5 0,0 0-5 0,0 0-3 0,0 4 1 0,0-4 2 0,0 0 2 15,0 0 1-15,0 0 2 0,0 5 1 0,0-5 2 0,0 4 3 16,0 1 1-16,0 5 4 0,0-5 1 0,0-1 3 0,0 2 3 0,0 0 0 0,0-2-2 0,6 5 2 16,-6-4-2-16,0-1-1 0,5 2 2 0,-5-1-1 0,0-1 0 0,7 1 3 15,-7 2 0-15,9-4 2 0,-4 3 3 0,-5-1 2 0,7-1-1 0,-1 0 4 16,-1-4 1-16,3 5 1 0,-8-5 1 0,13 6 3 0,-7-6 0 0,2 0 1 0,-3 0 3 16,3 0 2-16,4 0-1 0,-5-6 5 0,0 6 2 0,-2-5 6 0,8 1 2 15,-5 0 2-15,-2-1 4 0,-1-4 4 16,2 2 4-16,2 2 3 0,-9-4 0 0,5 3 5 0,-5-3 2 0,7 5-2 0,-7-5 4 0,0 3-3 0,0-4-2 0,-7-1-4 15,7 7-2-15,0-5-4 0,-5 0-6 0,5-3-3 0,-9 3-6 0,2 0 0 16,7 3-5-16,-5-3 0 16,-1 0-2-16,-2-1-2 0,3 4-1 0,-3-3-3 0,3 3 3 0,-2-3-1 15,0 4-5-15,2 5-2 0,-2-4-3 0,-1-2-4 0,3 6-5 0,-3 0-3 16,2 6-6-16,1-6-2 0,-3 4-3 0,0-4-3 0,3 9-2 0,-1-4-3 0,-1 1-2 16,2 3 1-16,-4 0-1 0,2 3 3 0,7-4 2 0,-5 3 4 0,-1-2 2 0,1 6 0 0,5-5 3 0,-8-1-2 0,8 6 1 15,-8 0-1-15,8-5 0 0,0 4 0 0,-5 1-3 0,5 1 0 0,0-7 1 16,0 4 1-16,5-2-3 0,-5 4 2 0,0 0-1 0,8-6 3 0,-8 1-1 0,8 4-1 15,-8-4 2-15,5 0-4 0,1-1-5 0,-1 0-8 0,2 2-13 0,2 5-14 16,3-7-13-16,-6 0-21 0,-1 1-28 0,11-1-40 0,-11 3-46 0,9-9-53 16,-1 8-57-16,-1-1-33 0,2-7-20 0,-1 3 0 0,6-6 12 0,-7 4 22 0,2-4 25 15,4-4 28 1,-2 4 27-16,2-6 38 0,-4-3 37 0,-2 5 46 0,2-7 47 0</inkml:trace>
  <inkml:trace contextRef="#ctx0" brushRef="#br0" timeOffset="21988.21">9235 8389 56 0,'-6'-6'118'0,"-2"6"39"0,8-6 35 0,-6 6 31 0,6 0 28 0,0-3 29 0,0 3 27 0,0-6 28 0,0 6 30 0,0-6 27 0,6 3 30 16,-6 3-47-16,0 0-94 0,0 0-44 0,0-6-20 0,0 6-19 0,0 0-24 0,0 0-20 0,0 0-17 0,8-5-15 0,-8 5-12 0,6 0-12 0,-6 0-9 0,7 0-10 0,-2 0-11 0,2 0-10 0,0 0-8 0,6 0-6 15,-6 5-6 1,7 1-1-16,-9-3 0 0,8 3 0 0,0 0 0 0,-7 3-1 0,7-3-3 0,-5 3-15 0,5 0-22 0,-8 6-21 0,0-5-24 0,4 5-21 15,3-2-20 1,-4 2-26-16,-2 0-25 0,0 0-35 0,1 4-35 0,-7-5-44 0,5 7-50 16,2-7-42-16,0 0-39 0,-7 2-26 0,7 2-19 0,-7-7 7 0,6 5 19 0,1-7 27 15,-7 0 31-15,5 1 35 0,-5-5 38 0,9 4 42 0,-9-9 44 0,5 7 47 0,-5-7 45 16</inkml:trace>
  <inkml:trace contextRef="#ctx0" brushRef="#br0" timeOffset="22193.9">9489 8490 1 0,'-7'-15'84'0,"7"6"55"0,-5-6 41 0,-4 2 37 16,9-3 35-16,-5 5 37 0,5-2 38 0,-7-2 34 0,1 6 35 0,6-3 32 0,0 3 32 16,0 0-11-16,-7 5-41 0,7-8-52 0,0 9-64 0,0 3-37 0,0 0-25 15,0 0-23-15,0 0-23 0,0 0-29 0,0 0-29 0,0 0-31 0,0 0-25 16,0 0-28-16,0 0-25 0,-7 0-18 0,7 3-16 0,0-3-7 0,-7 7-4 0,7-2-1 16,0 3-2-16,-5 3 2 0,5-2 2 0,-7 0 2 0,1 7 0 0,0-2-2 15,6 1-3-15,-8 1-9 0,1 2-12 0,2-3-16 0,-4 4-21 0,4 0-23 16,5 1-24-16,-5 1-32 0,-3-8-37 0,3 7-54 0,5-4-61 0,-8 3-62 15,2-5-57-15,6 6-12 0,0-6 9 0,-7 1 23 0,7 1 28 0,-6-7 30 0,6 6 35 16,-7-6 34-16,7 0 36 0,0 1 41 0,-6-4 46 0,6-1 55 0,-8-1 69 0</inkml:trace>
  <inkml:trace contextRef="#ctx0" brushRef="#br0" timeOffset="22493.43">9600 8271 0 0,'0'0'1'0,"0"0"94"0,0-6 63 0,0 6 39 16,0-4 32-16,0-1 31 0,0-1 28 0,0 6 33 0,0-4 33 0,6-1 32 0,-6 5 32 0,0 0 30 15,0-4 30-15,0 4-67 0,0 0-120 0,0 0-60 0,0 0-23 0,0 0-18 16,0 0-12-16,0 0-20 0,0 0-18 0,0 0-27 0,0 0-26 0,0 0-22 16,0 0-26-16,0 0-15 0,0 0-15 0,0 0-8 0,5 4-2 0,-5-4-5 15,0 5-4-15,7 5 3 0,-7-5 4 0,0 5 7 0,9-1 6 0,-9 1 4 0,5 4 6 16,-5 1 6-16,6 1 4 0,-6-3 2 0,0 1-2 0,7 7-4 0,-7-6-8 0,0 4-10 15,5 2-9-15,-5-3-15 0,0 1-17 0,9 7-22 0,-9-7-18 0,0-1-20 16,7 7-20-16,-7-5-17 0,5 5-18 0,-5-6-20 0,6 2-26 0,-6-3-40 16,7-3-49-16,-1 1-51 0,-6 2-47 0,8-9-30 15,-1 6-14-15,-2-5 8 0,-5 1 23 0,6-2 26 0,-6 1 28 0,6-6 31 0,-6 1 30 0,0-5 35 0,0 0 37 16,0 0 48-16,0 0 50 0</inkml:trace>
  <inkml:trace contextRef="#ctx0" brushRef="#br0" timeOffset="22699.19">9489 8490 12 0,'-7'0'110'0,"7"0"61"0,0 0 41 0,0 0 29 0,0 0 25 0,0 0 20 15,0 0 22-15,0-3 24 0,0 3 21 0,0 0 25 0,0 0 22 0,0 0-26 16,7 0-56-16,-7 0-70 0,0 0-83 0,0-7-38 0,0 7-20 0,6 0-3 0,-6-5 0 16,5 5 2-16,3-4-5 0,0 4-7 0,-3-5-7 0,9 5-12 0,-9-6-9 15,15 6-12-15,-6-4-8 0,-1-1-6 0,0 5-5 0,5-4-8 0,2 4-12 16,-8-5-32-16,9 5-39 0,-8 0-58 0,1 0-65 0,4-4-101 0,-5 4-111 0,0 0-49 15,1 0-17-15,6 0 1 0,-8 0 11 0,0-6 13 0,4 6 18 0,-11-6 26 16,8 6 31-16,1-4 43 0,-9-1 53 0,2-5 62 0,5 5 68 0</inkml:trace>
  <inkml:trace contextRef="#ctx0" brushRef="#br0" timeOffset="23142.25">10035 8466 0 0,'0'5'1'16,"7"-5"101"-16,-7 0 62 0,0 0 40 0,6 0 28 0,-6 0 30 0,0-5 30 0,8-1 34 15,-8 2 36-15,0-1 38 0,0 1 34 0,0-5 33 0,6 3 29 16,-6 0-69-16,0 2-120 0,0-1-61 0,0-1-25 0,0-3-7 0,0 5-1 0,0-1-12 16,0 1-12-16,-6-2-22 0,6 0-23 0,0 3-26 0,-8-3-23 0,8 0-19 15,-6 3-16-15,6-3-13 0,-7 1-11 0,7 1-9 0,-5 4-10 0,-4-4-7 16,4-1-8-16,5 5-5 0,-5-7-7 0,-3 7-5 0,3-3-4 0,-3 3-3 16,0 0-6-16,8 0-2 0,-5 0 0 0,-1 0-6 0,-1 0-4 0,1 0-7 0,6 0-3 15,-7 3-5-15,1-3-3 0,6 7-3 0,-7-2-1 0,0-5 0 0,0 4 0 16,7 0 3-16,-5 1 0 0,-3 1 4 0,8-6 0 0,-5 3 3 0,-1 9 2 0,6-9 5 15,-8 3 4-15,8 0 3 0,-5-2 3 0,5 1 5 0,-7-1 2 0,7 1 2 16,0-1-1-16,-8 7 3 0,8-7 2 0,0 2 1 0,0 0 1 0,0-2 0 16,0 1 1-16,8-1 0 0,-8 1 1 0,0-1 1 0,7 7-1 0,-7-7 2 15,5 1 3-15,-5 5 1 0,8-4 2 0,-2 3 4 0,-1-5 5 0,3 7 3 0,-3-7 4 16,2 7 5-16,0-8 1 0,6 9 3 0,-6-3 5 0,6-5 0 0,-7 6 2 16,7 0 3-16,-5 0-1 0,5-4 1 0,-8 3 1 0,0 1-3 0,9-1-2 15,-7-4-1-15,-1 5-5 0,2-4-1 16,-2 3-1-16,1-4-2 0,-2-1-3 0,3 0 1 0,-8 7-1 0,0-11 0 15,6 4 1-15,-6 1 4 0,0 2 2 0,0-7 0 0,0 3 5 0,0 3 1 0,0-1 5 0,-6-1 2 0,6-4-3 0,-8 6-6 16,3-3-6-16,5 3-10 0,-7-2-11 0,1 1-11 0,-2 1-15 0,-5-2-19 0,8 2-18 16,-4-1-23-16,4-1-21 0,0 1-30 0,-8-1-35 0,5-4-47 0,0 6-53 15,3-2-57-15,-8-4-57 0,7 5-24 0,-1-5-7 0,1 5 11 0,-1-5 18 16,7 0 27-16,-7 0 30 0,0 0 31 0,2-5 34 0,5 5 38 0,-8-5 43 16,8 1 50-16,-5 4 54 0</inkml:trace>
  <inkml:trace contextRef="#ctx0" brushRef="#br0" timeOffset="24043.32">10082 8535 94 0,'0'0'177'0,"0"3"51"0,0-3 36 0,0 0 30 0,0 0 27 0,0 0 30 0,0 0 27 0,0 0 26 0,0 0 24 0,0-3 23 0,0 3 23 0,6 0-66 0,-6 0-115 0,0 0-75 0,0-6-52 0,0 6-22 15,0 0-7-15,0 0-7 0,0 0-9 0,0 0-15 0,0 0-17 0,0 0-14 0,0 0-13 0,0 0-14 0,0 0-13 0,0 0-12 0,0 0-17 16,0 0-11-16,0 0-12 0,0 0-4 0,0 0-5 0,0 6 2 0,7-6 1 0,-7 3 1 15,6-3 7-15,-6 7 2 0,0-2 4 0,5-1 6 0,2 1 5 0,2-1 5 0,-4 2 3 16,-5-2 1-16,5 6-1 0,3-6 1 16,5 2 0-16,-5 0-3 0,-3-2 2 0,1 1-2 0,2-1 2 0,5 2-3 0,-8-3 0 0,9 3 1 0,-9-1-3 31,10-5-2-31,-10 0 0 0,9 4-2 0,-2-4-1 0,2 0 0 0,-8 0-1 16,6 0-2-16,4-4 3 0,-11 4-1 0,6 0 2 0,5-5-1 0,-11-1 0 15,8 3 1-15,-7 3 3 0,9-6 2 0,-10-3 4 0,1 5 4 0,2-2 5 0,-3 0 4 16,3 2 3-16,-8-6 3 0,7 6 2 0,-7-6 3 0,6 5 1 15,-6-4 7-15,0 2 3 0,0-2 6 0,0 0 3 0,0 3-2 0,-6-3-1 0,6 0-5 16,0 0-5-16,-7 2-3 0,7-2-2 0,-8-2-5 0,8 2-5 0,-5 5-4 16,-3-5-3-16,2 3-6 0,6-4-4 0,-5 5-6 0,-2-1-3 0,-1-3-2 0,2 9-1 15,0-4-2-15,-1-1-3 0,7 5-4 0,-5-4-4 0,-3 4-5 0,0 0-4 16,3 0-3-16,-1 0-7 0,1 4-4 0,-2-4-6 0,-2 5-1 0,4-1-5 0,-2 1 0 16,1-1-2-16,6 7 1 0,-14-7-1 0,14 2 4 0,-7 4 0 15,2-5 5-15,-1 4 5 0,6 1 2 0,-8-5 4 0,8 4 4 0,-5 1 2 0,5 1 4 16,0-3 1-16,-8 3 1 0,8-2 1 0,0-3 3 0,0 4 0 0,0-1 3 15,0 0 1-15,0 1 1 0,0 0 0 0,8 0-4 0,-8 0-3 0,0-1-2 0,5 0-5 16,3 2-2-16,-2-1-3 0,-1 0 1 0,2 0-4 0,2-2-2 0,-4-2-3 16,8 3-6-16,-8 3-4 0,11-9-15 0,-5 3-13 0,2-1-8 0,-5-1-3 15,4 2-5-15,0-3-3 0,3 3-10 0,-4-6-10 0,10 0-10 0,-8 0-12 0,0 0-13 16,0 0-9-16,6 0-13 0,-6-6-14 0,0 3-1 0,0-3-1 0,8 2 0 16,-10-1 0-16,2-4 6 0,0 2 10 0,1 2 11 0,-1-4 15 0,-1-1 16 0,2 6 14 15,-9-6 31-15,9 0 37 0,-7 0 41 0,1 5 47 0,-3-4 37 0,1 3 38 16,2-3 29-16,-3-1 25 0,-5 4 23 0,7-3 19 0,-7 0 18 0,0-1 20 15,0 5 13-15,6-4 16 0,-6-1-3 0,0 4-11 0,0-3-14 0,0 3-17 16,0-3-16-16,0 5-14 0,0-1-10 0,0-1-12 0,-6 3-12 0,6-4-8 0,0-2-10 16,-7 4-13-16,7-1-9 0,0 2-10 0,-5-1-13 0,5 1-13 0,-8-5-16 15,8 3-15-15,-6 0-10 0,1 2-9 0,5-1-10 0,-8-1-8 0,8 2-4 16,-7-1-5-16,7 5-6 0,-6-4-8 0,-2-1-5 0,8 5-2 0,-5 0-3 0,5-4-3 16,-5 4-7-16,-4 0-4 0,9 0-5 0,-5 0-9 0,5 4-2 0,-7-4-8 15,-1 5-1-15,8-5-4 0,-5 4-4 0,5 1-1 0,-7-1-2 0,0 2 0 0,7 3-3 16,-5-3 2-16,5 4 0 0,-8-1 6 0,8-4 2 0,0 5 2 0,-5-1 5 15,5 3 2-15,0-3 3 0,0 0 2 0,0 0 2 0,0 1 2 16,0 1 2-16,0-1 0 0,5-5 0 0,-5 4 7 0,0 1 1 0,8-1 2 0,-8 0 3 16,5 3 2-16,2-3 1 0,0-5 1 0,-7 5 1 0,5 2 0 0,3-1 0 15,-1-4 2-15,-2 3 2 0,9 0 3 0,-9-5 2 0,3 2 0 0,-2-1 4 16,1-1 1-16,1 1 3 0,-3-5 5 0,1 7 5 0,2-7 3 0,-3 0 8 0,2 3 2 16,-1-3 3-16,1 0 2 0,-7 0-1 0,7 0 2 0,0 0-3 0,-7 6 0 0,0-6-3 15,5 0 0-15,-5 0-3 0,0 0-2 0,0 5-3 0,8-5-4 16,-8 4 1-16,0 2 1 0,0-3 2 0,5 3 2 0,-5-2 2 0,0 1 2 0,0 1 2 15,0 4 2-15,0-1 0 0,6-4 2 0,-6 5-1 16,0-1-1-16,0 0-1 0,0 7-1 0,0-5-4 0,0-4-4 0,0 8-5 0,0 0-2 0,0-3-1 0,8 1-4 16,-8 1-1-16,0-4-1 0,0 5-3 0,0-5 0 0,0 4 1 0,5 1 0 15,-5-5-2-15,0 5-2 0,7-6-12 0,-7 0-19 0,0 6-16 0,0-3-18 16,9-3-16-16,-9 4-20 0,0-1-22 0,0-3-28 0,0 0-33 0,0 1-38 16,5-1-59-16,-5 2-71 0,0-7-64 0,-5 7-63 0,5-7-9 0,0 2 15 0,0-2 22 15,-9 1 29-15,9-1 31 0,-7-4 36 0,2 0 36 0,-3 0 44 0,2 0 45 16,1-4 49-16,-3-1 59 0,3 1 73 0</inkml:trace>
  <inkml:trace contextRef="#ctx0" brushRef="#br0" timeOffset="24644.88">10824 8487 30 0,'0'0'113'0,"0"0"49"0,-7-7 38 0,7 7 39 0,0 0 34 0,0 0 34 0,0-5 34 0,0 5 31 0,0 0 29 0,0-4 27 0,0 4 26 0,0-11-36 0,0 11-73 0,0-4-55 0,0 4-44 0,0-5-28 0,0 1-13 0,7-1-19 0,-7 1-13 0,0-2-18 0,0 0-13 0,0 6-17 0,0-4-9 0,0-1-12 0,6 5-7 0,-6-6-10 16,0 2-9-16,0-1-7 0,8 5-8 0,-8-4-9 0,0-1-10 0,5 5-8 15,-5-4-8-15,7 4-8 0,-7-6-5 0,7 6-5 0,-7-6-5 0,5 6-4 16,-5 0-3-16,7 0-5 0,1 0-2 0,-8 0-5 0,5 0-1 0,2 6-1 15,0-6 0-15,-2 6 2 0,3-2 0 0,-1 5 1 0,-1-4 2 0,0 5 1 16,-6-1 2-16,12 3 1 0,-3-3 4 0,-4 4-1 0,-5-2 0 0,7 5-1 16,-1-2-1-16,-1-1-2 0,3 8-5 15,-8-6-6-15,8-2-6 0,-3 2-7 0,-5 6-6 0,6-8-8 0,1 2-7 0,-7 0-2 0,6 0-3 0,-6-6 1 0,8 6-1 16,-8 1 2-16,0-7 2 0,0 0 3 0,7-3 7 0,-7 3 4 0,0-5 10 16,0 1 9-16,0-5 12 0,0 6 14 0,0-6 13 0,0 0 9 0,0 4 11 0,0-4 7 15,0 0 9-15,0 0 6 0,-7 0-1 0,7 0 1 0,0 0-3 0,0 0-1 16,-8-4-3-16,8 4-2 0,0-6-3 0,-6 1-8 0,6 1-6 0,-7-2-10 15,7 3-7-15,-6-3-9 16,6-3-9-16,-5 3-3 0,5-4 3 0,0 5 1 0,-8-4 5 0,8-1 1 0,-8 1 0 0,8 0-1 0,0-7-5 0,0 5-1 16,0-2-1-16,-5 4 0 0,5-7-1 0,0 2 2 0,0 4-1 0,0-4-3 0,5-2-1 0,-5 1-3 15,0 2-2-15,0 2-3 0,0-4 0 0,8 6-5 0,-8-1 0 0,8 1-5 16,-3 0 0-16,-5-3-4 0,0 8-3 0,6-1-4 0,1-1-6 0,-7 6-1 16,6-4-3-16,2 4 0 0,-8 0 0 0,7 4 3 0,-2-4 1 0,1 6 5 15,2-1 3-15,5-1 5 0,-8 8 7 0,2-3 3 16,5-5 5-16,-4 11 5 0,5-6 6 0,-6 3 4 0,4 2 4 0,-3-1 0 0,0 2 2 0,-3-6 0 0,1 7 2 0,1-1-2 15,-2-1 0-15,4 2-3 0,-9-3-4 0,5 2-3 0,-5-6-5 16,0 7-8-16,0-6-11 0,0 4-14 0,0-5-16 0,0 3-18 0,0-3-20 0,0 6-18 31,0-6-21-31,0 0-23 0,0 1-27 0,0 1-46 0,0-7-49 0,0 5-62 0,7 1-64 16,-7 0-25-16,0-6-7 0,0 2 13 0,6 0 21 0,-6-2 31 0,0-4 29 16,0 0 33-16,0 0 32 0,8 0 39 0,-2-4 41 0,-6-2 50 0,7 0 55 15</inkml:trace>
  <inkml:trace contextRef="#ctx0" brushRef="#br0" timeOffset="25040.01">11248 8509 68 0,'5'-8'139'0,"-5"-6"43"16,9 2 40-16,-9 3 38 0,5-6 37 0,-5 6 39 0,5-1 35 0,-5 4 34 0,8-3 29 0,-8 3 29 0,0-3 26 0,0 5-51 0,5-1-99 0,-5 1-50 0,0-2-27 0,0 0-19 0,8 3-19 0,-8 3-20 0,0-6-20 0,0 6-21 0,0 0-20 0,0 0-14 15,0 0-12-15,0 0-13 0,0 0-11 0,0 0-15 0,0 0-17 0,0 0-17 16,0 0-13-16,0 0-9 0,0 0-14 0,0 0-4 0,0 6-6 0,0-6-3 15,0 3-7-15,0 3-1 0,0 0-4 0,0-2 0 0,0 1 1 0,0-1 1 0,0 5 1 16,0 2 3-16,6-1 4 0,-6 0 2 0,0-1 3 0,7 0 2 0,-7 6-1 16,6 0-7-16,-6-4-9 0,8 2-7 0,-8 2-9 0,5 1-5 0,-5-7-6 15,8 6-6-15,-3-1 1 0,0-4-4 0,-5 0 0 0,9 5-3 0,-4-6-4 0,2 0-4 16,1 3-1-16,-3-3 6 0,2-4 7 0,-7 3 8 0,7-2 8 0,-2 3 6 16,2-4 7-16,-1 2 6 0,2-7 5 0,-2 3 7 0,1-3 9 0,-2 0 7 15,4 0 9-15,-4 0 10 0,-5-3 8 0,7 3 9 0,-1-7 13 0,-1 2 9 0,3 1 10 16,-8-1 8-16,8-5 5 0,-3 6 1 0,1-6 0 0,-6 0-1 15,7 4-1-15,-7-3-5 0,0 0-4 0,6-1-4 0,-6-5-6 0,0 5-8 16,0-4-12-16,0 4-9 0,0-4-9 0,0 4-9 0,0-5-10 0,0 0-7 0,0 0-7 16,0 0-6-16,0 0-4 0,-6-3-7 0,6 2-9 0,0 7-12 0,0-6-10 0,-7 2-13 15,7 1-9-15,0 3-12 0,0 0-12 0,-6 3-15 0,6 1-17 16,-5 1-22-16,5 4-23 0,0-4-28 0,0 4-29 0,-8 0-39 0,8 0-41 0,0 4-55 16,-8-4-61-16,8 4-41 0,-5 7-29 0,5-8-1 0,-6 3 14 0,6 3 29 15,-7 3 32-15,7-3 40 0,0 0 40 0,-5 1 42 0,5-1 46 0,0 3 51 0,-9-3 55 16,9 0 60-16,9-5 74 0</inkml:trace>
  <inkml:trace contextRef="#ctx0" brushRef="#br0" timeOffset="25813.27">11605 8550 67 0,'0'0'151'0,"0"0"48"0,7-5 33 16,-7-2 30-16,5 4 29 0,-5-3 31 0,0 1 33 0,0 1 33 16,0-7 31-16,0 7 27 0,0-5 27 0,0 3-56 0,0-4-103 0,0 1-67 0,0 4-53 15,0-5-22-15,-5 5-4 0,5-4-12 0,0 5-7 0,-7-8-16 0,7 8-18 16,0-1-12-16,-6-1-14 0,6-3-5 0,0 9-1 0,-6-4-6 0,6-1-4 15,0 1-5-15,0-2-2 0,-8 6-1 0,8-6-3 0,0 6-3 0,0-3-1 0,0 3-4 16,0 0 0-16,0 0-6 0,0 0-7 0,0-6-7 0,0 6-11 0,0 0-5 16,0 0-7-16,0 0-5 0,0 0-6 0,0 0-7 0,0 0-11 0,0 0-9 15,0-6-13-15,0 6-7 0,0 0-5 0,0 0-2 0,0 0 0 16,8 0 1-16,-2 6 1 0,0-6 2 0,-6 6 1 0,12-3 5 0,-4 3 2 0,0 0 6 0,3-2 4 16,-4 5 10-16,-2 0 10 0,11 2 7 0,-11-1 4 0,7 0 3 0,-5-1-1 15,1 0 2-15,-3 6-4 0,2-3-2 0,-7 2-1 0,7-1-2 0,-7-3-1 16,0 4-1-16,5-2-2 0,-5 1 0 0,0-3-4 0,0 0-3 0,0 0-6 0,0 0-2 15,8-1-4-15,-8 0-1 0,0 2 2 0,0-7 0 0,0 8 1 0,0-8 0 16,0 1 2-16,0-5 3 0,0 5 2 0,0-5 7 0,0 0 9 0,0 4 8 16,0-4 10-16,0 0 8 0,0 0 9 0,0 0 6 0,0 0 7 0,-8 4 3 15,8-4 2-15,0 0-1 0,0 0-6 0,-5 0-4 0,5 0-8 0,-7-4-6 16,7 4-9-16,-7 0-6 0,7-4-5 0,-5-1-9 0,-3 0-11 0,8 1-7 0,-7-2-9 16,7 0-2-16,-6 2-3 0,6-1 7 0,-6-4 7 0,6 3 4 0,-5-3 5 15,5-1 4-15,0 0 0 0,0 0 1 0,-7 0 2 0,7 1 2 0,0 0 5 16,0-1 3-16,0-5 2 0,0 4 2 0,7-2 0 0,-7 4-1 0,0-3-3 0,0-3-3 15,5 6 0-15,-5 0-3 0,6-1 0 0,0 0-4 16,-6-1-1-16,7 7 0 0,1-5-5 0,-3 4-2 0,2 1-3 0,-7-2-5 0,7 0-2 0,-2 6-4 0,10-3 0 16,-10 3 0-16,2 0 1 0,0 0 4 0,6 0 2 0,-7 3 4 0,7-3-1 15,0 6 4-15,-5 0 1 0,4-2 3 0,-1 5 5 0,-2-4 3 0,-2 5 5 16,6-1 3-16,-7-3 2 0,-1 9 1 0,3-6 1 0,-3 1-2 0,-5-1 0 0,7 3-1 16,-7 2 1-16,7-6 3 0,-7 7-1 0,0-4 0 0,0 4-1 0,0-2 0 15,0-3-3-15,0 0-4 0,0 6-8 0,0-7-3 0,0 1-5 16,0-1-3-16,0 0-3 0,0 3-3 0,0-8 1 0,0 6-2 0,0-6-1 0,0 0 4 15,0 2 3-15,0-6 3 0,0 5 8 0,0-5 10 0,0 0 12 0,0 0 13 16,0 4 11-16,0-4 13 0,0 0 10 0,0 0 4 0,0 0 1 0,0 0 3 16,-7 0-3-16,7-4-4 0,-7 4-3 0,7 0-8 0,-5-5-6 0,5-1-6 0,0 2-6 15,-8 0-9-15,8-1-7 0,-5 0-8 0,5 1-5 0,-6-2 1 0,6-4 1 16,0 5 3-16,0-4-1 0,-8 3 4 0,8-3 3 0,0-1 4 0,0 0-1 16,0 0 3-16,0 0-1 0,0 1 2 0,0-7-3 0,0 7 0 0,0-6-4 0,0 6-3 15,8-6-1-15,-8 5-2 0,0-4 3 0,6-1-2 0,-6 6-3 0,5-1-2 16,3 0-4-16,-8-1 1 0,5 2-5 0,2 0 0 0,-7 5-4 0,7-8 0 15,0 9-3-15,-1-3-1 0,1 6-4 0,-2-6-1 0,3 6-1 16,-2-3 0-16,-1 3 1 0,3 3-3 0,-1-3 2 0,-1 0-1 0,7 6 0 0,-8 0 2 0,4-3 2 16,-4 3 1-16,2 4 1 0,-1-5 4 0,8 4 2 0,-7 1 2 0,-2-1 3 15,-5 3 1-15,8-3 1 0,-3 0-2 0,-5 6-4 16,8-6-7-16,-8 7-10 0,6-7-10 0,-6 6-12 0,0 0-19 0,5 0-16 0,-5-6-22 0,0 5-20 0,0-4-26 16,0 6-24-16,0-7-34 0,0 1-38 0,0-1-58 0,0 0-63 0,0 3-53 0,0-8-42 15,0 6-6-15,0-6 11 0,0-4 25 0,0 4 29 0,0-4 32 0,0 0 36 16,0 0 35-16,0 0 40 0,0 0 43 0,0 0 48 0,7-4 60 0,-7 4 76 0</inkml:trace>
  <inkml:trace contextRef="#ctx0" brushRef="#br0" timeOffset="26082.03">12360 8501 12 0,'8'-5'86'0,"-8"5"45"0,5-6 38 0,-5 6 35 0,0-3 31 0,8 3 29 0,-8-7 28 0,0 7 26 0,7 0 26 0,-7-5 26 0,0 5 25 0,0 0-25 0,0-4-56 0,0 4-36 16,0-5-29-16,0 5-20 0,0 0-20 0,0-6-12 0,0 6-7 0,0 0-6 0,0 0-6 0,0-4-5 0,0-1-6 0,0 5-5 0,0 0-7 0,0 0-10 0,-7-4-11 0,7 4-12 0,0 0-11 0,0 0-10 0,0 0-12 0,0 0-11 31,0 0-10-31,0 0-15 0,0 0-8 0,0 0-12 0,0 0-11 0,0 0-9 0,0 0-7 0,0 0-9 0,0 0-7 0,0 0-3 0,0 0-10 0,0 0-2 16,0-5-3-16,0 5-5 0,0 0-4 0,7 0 1 0,-7 0 0 0,5-4 2 15,-5 4 1-15,7 0-8 0,0 0-9 0,-2-6-17 16,3 6-15-16,-3 0-27 0,9-6-30 0,-9 6-38 0,11 0-43 0,-11 0-84 0,8 0-100 0,-8 6-63 0,9-6-44 31,-7 0-11-31,-1 6 6 0,1-6 21 0,-7 0 28 0,0 0 36 0,0 0 39 16,0 0 45-16,0 0 51 0,0 0 54 0,0 4 59 0,-7 1 77 0,1-5 90 0</inkml:trace>
  <inkml:trace contextRef="#ctx0" brushRef="#br0" timeOffset="26255.51">12342 8648 0 0,'0'4'1'0,"0"1"110"0,0-5 71 0,0 5 48 0,0-1 36 0,0-4 32 0,0 0 27 0,0 0 29 15,7 4 28-15,-7-4 28 0,0 0 27 0,0 0 24 0,0 0 27 0,0 0-75 16,0 0-127-16,0 0-74 0,0 0-43 0,0-4-21 0,0 4-14 0,5 0-9 16,-5 0-10-16,6-4-13 0,2 4-14 0,-8 0-17 0,5-5-18 0,10 5-26 15,-10-5-29-15,2 5-38 0,5-4-39 0,-4 4-39 0,-3 0-41 0,9-6-61 16,-9 6-76-16,11-6-80 0,-11 6-80 0,8-4-31 0,-8 4-4 0,9 0 10 0,-7-5 18 16,-1 5 30-16,7-6 36 0,-5 3 41 0,-3-3 45 0,2 2 45 0,-1-1 50 15,0 1 62-15,2-8 70 0</inkml:trace>
  <inkml:trace contextRef="#ctx0" brushRef="#br0" timeOffset="26571.49">12784 8393 0 0,'5'0'1'0,"3"0"99"0,0 0 70 0,-8-4 49 0,5-2 42 0,2 6 40 0,-7-6 40 15,6 3 38-15,-6-3 40 0,6 0 37 0,-6 3 36 0,7-3 33 0,-7 1 32 16,0 1-66-16,0 0-123 0,0 4-63 0,0-5-32 0,0 5-17 0,8 0-13 0,-8 0-12 15,0 0-14-15,0 0-18 0,0-7-14 0,0 7-22 0,0 0-15 16,0 0-21-16,0 0-15 0,0 0-19 0,0 0-16 0,0 0-17 0,0 0-18 0,0 0-16 16,0 0-17-16,0 0-15 0,0 0-14 0,0 0-8 0,0 0-7 0,0 0-1 15,0 7 2-15,0-2 1 0,0-1 3 0,0 5 7 0,0 0 4 0,5 3 5 16,-5-3 5-16,0 6 4 0,6-2 4 0,-6 2 6 0,8 1 2 0,-8-2 2 0,5 1-1 16,-5 1-5-16,0 2-7 0,8-3-8 0,-8 0-8 0,7 4-8 15,-7-4-13-15,5-1-14 0,-5 2-13 0,7-3-18 0,-7 2-19 0,5-6-18 0,-5 3-20 16,0 2-25-16,7-6-28 0,-7 3-35 0,0-2-39 0,0-2-96 0,0 2-114 0,-7 0-56 15,7 0-23-15,-5-3 4 0,5-2 21 0,-7 1 29 0,2 1 34 0,-2-6 38 16,-1 0 37-16,-5-6 43 0,7 1 49 0,1-5 55 0,-10 1 61 0,9 0 88 0,-7-7 94 16</inkml:trace>
  <inkml:trace contextRef="#ctx0" brushRef="#br0" timeOffset="35804.03">22326 1657 0 0,'0'0'1'0,"5"-5"44"0,-5 5 24 0,0-6 18 0,0 6 21 0,0 0 21 0,0 0 23 0,0 0 24 16,0 0 26-16,0 0 22 0,0 0 24 0,0 0-4 0,0 0-17 0,0-3-19 0,0 3-18 0,0 0-10 0,0 0-4 0,0-6-6 0,0 6-10 0,0 0-12 0,-5 0-11 0,5 0-14 0,0-4-15 0,0 4-13 15,0 0-13-15,0 0-7 0,0 0-5 16,-8-5-2-16,8 5-3 0,0 0-1 0,0 0-1 0,0 0 1 0,0 0 1 0,0 0-1 0,0-6-3 0,0 6 1 0,0 0 1 0,0 0 3 0,0 0 3 0,0 0 4 0,0 0 2 0,0-3-1 0,0 3 4 16,0 0 0-16,0 0 1 0,0 0-1 0,0-7 1 0,0 7-5 0,0 0-6 15,0 0-4-15,0-4-5 0,0 4-3 0,0-5-5 0,0 5-1 0,0-5-5 16,0 5-3-16,0-4-7 0,0 4-5 0,0-6-6 0,0 6-4 0,8-4-5 0,-8 4-3 16,0-5-3-16,0 5-1 0,0 0-5 0,0 0-2 0,0-6-5 0,0 3-6 31,5 3-6-31,-5 0-2 0,0-7-3 0,7 7-2 0,-7-3-1 0,7 3-3 15,-7 0 3-15,7-6 1 0,-1 6-1 0,1 0 3 0,-2 0 0 0,3 0 3 0,-2 0 0 16,1 0 4-16,-1 6 0 0,1-6 2 0,7 3 3 0,-9-3 0 0,0 7 1 16,9-4 0-16,-7 3 3 0,1-1-3 0,4-1 2 0,-5 2 1 0,-2 3-1 15,8-4-1-15,-5-1 2 0,-2 6 0 0,-1-4 1 0,2 3 2 0,2 0 0 0,-4 2 2 16,1-1-1-16,1-1 1 0,-2 1 0 0,3-1 1 0,0 2-1 0,-3 2 1 16,1-1 1-16,1 3 2 0,-1-6-1 0,2 4-3 0,-8-1-3 0,5 2-4 15,2-4-6-15,-7 3-1 0,6-2-5 0,-6-1 0 0,6 5-3 0,-6-6-1 16,0 0-7-16,7 1-3 0,-7 1-4 0,0-2-5 0,0-3-2 0,8 3 0 0,-8 0 0 15,0-5 4-15,0 8 3 0,0-9 2 0,-8 3 3 0,8 4 3 0,0-5 2 16,0-1 3-16,-7 1 5 0,7 5 5 0,0-10 2 0,-6 9 3 0,0-3 2 16,6 0 4-16,-7-3 3 0,7-3 2 0,-5 6 1 0,-3-2 3 0,8-4 2 0,-6 5 1 15,-1-5 2-15,7 0 1 0,-6 0 1 0,1 0 2 0,5 0 2 0,-8 0 3 16,0 0 2-16,3 0 1 0,-2-5 3 0,7 5 0 0,-6-4 2 0,1-2-1 16,-4 6 0-16,2-3 0 0,2-3 1 0,-1 0 1 0,6 2 5 0,-8-1 4 0,3-5 2 15,-3 5 5-15,8-4 1 0,-5 5 5 0,-2-8 2 0,7 3 6 0,-7-1 4 16,7 5 2-16,0-4 3 0,0-1-3 0,-5 1-3 0,5 3-3 0,0-3-6 15,0-2-4-15,5 1-4 0,-5 1-4 0,0 0-2 0,0-7-3 0,7 11-3 0,-7-8-4 16,7 3-3-16,-7-1 0 0,5 2-3 0,3-1-3 0,-3 5-1 0,3-4-3 16,-2-1-2-16,-1 1-2 0,2-3 1 0,7 3-4 0,-8 0-4 0,1-1-1 15,6 5-4-15,0-5-3 0,-7 1-4 0,7 3-3 0,0-3-3 0,-6 3-3 16,5-3-2-16,-5 5-9 0,6-1-7 0,-5-1-10 0,-2 3-13 0,-1 3-11 16,3-7-15-16,-1 7-17 0,-7 0-26 0,6 0-22 0,-6 0-29 0,0 0-34 15,6 0-39-15,-6 7-48 0,7-7-47 0,-7 3-51 0,0 3-45 0,5-1-13 0,-5-1 4 16,0 2 19-16,8 3 24 0,-8-4 34 0,0-1 35 0,0 5 38 0,0-3 41 0,0 0 46 15,0-6 46-15,0 9 53 0,0-5 58 0</inkml:trace>
  <inkml:trace contextRef="#ctx0" brushRef="#br0" timeOffset="36829.15">23100 1715 5 0,'7'-5'92'0,"0"1"55"0,-7-1 42 0,7-1 35 0,-7 2 32 0,0-1 29 0,0 1 32 0,0-2 30 0,0 0 29 0,0 3 27 0,0-3 24 0,0 2-22 0,0-1-51 0,0 5-58 0,0-6-66 16,0 3-36-16,0-3-20 0,0 6-16 0,-7-4-12 0,7 4-16 0,-7-5-12 0,7 5-14 0,0 0-13 0,-7-6-14 0,7 6-13 0,-6 0-10 0,-1-3-10 0,7 3-8 0,-6 0-8 15,6-7-9-15,-7 7-7 0,1 0-9 0,1 0-5 0,-3-4-8 0,0 4-5 0,3 0-3 16,-3 0-5-16,3 0-3 0,0 0-1 0,-4 0 0 0,-3 4-2 0,6-4-2 15,-2 0 3-15,2 7-2 0,-6-4 2 0,5-3-1 0,0 6 2 0,0-1 1 16,1-1 1-16,-6 2-1 0,3 3 3 0,4-4-2 0,0-1 0 0,-3 5 2 0,3-3-1 16,-3 4 1-16,0-5 2 0,8 5-1 0,-5-1 1 0,-1 0 0 0,-2 3-2 0,8-3 0 15,-5 1-1-15,5-1 2 0,-8 0 1 0,8 3 0 0,0-3 3 0,-5 0-2 16,5 6 3-16,0-6-2 0,0 1 3 16,0 1 0-16,0-1 1 0,0-1 2 0,0 0 5 0,0 6 1 0,0-9 4 0,0 9-1 0,0-11 1 0,5 5 2 15,-5 0 3-15,8 3 1 0,-8-3 1 0,5-3 2 0,3 3 1 0,-8-5 1 0,6 5 2 16,-1-3 2-16,3-1 1 0,0-1 2 0,-3 2 4 0,3 0 0 15,-3-3 1-15,0-3 0 0,9 0-2 0,-7 0-1 0,6 0 4 0,-6 0 0 0,5-3 2 16,-5 3 2-16,7-6 2 0,-8 0-1 0,6 2 3 0,-3-7 0 0,1 7 1 16,-2-5 3-16,5 0 4 0,0-3 5 0,-7 3 8 0,1-1 3 15,6-4 7-15,-7 4 0 0,1-5 5 0,0 6-1 0,0-6 3 0,-2 0-2 0,-5 0 0 0,8 0-4 16,-3-4-3-16,-5 4-5 0,6-4-5 0,-6 5-5 0,0-5-8 0,0-2-6 16,0 2-2-16,0-2-7 0,0 3-4 0,0-1-5 0,0-6-4 0,0 5-2 15,0-5-3-15,0 1-2 0,-6 0-3 0,6 5-1 0,0-5-1 0,0 3 1 16,-5 2-1-16,5-1 1 0,0 1-4 0,-8 4 1 0,8 0 0 0,-5 2 0 0,5 2 1 15,0 1 0-15,-7 1 0 0,7 4 2 16,0 1 3-16,0-2 2 0,-7 2 2 0,7 4 1 0,0 0-2 0,0 0-1 0,0-6 2 0,0 6-2 0,0 0 0 16,0 0-2-16,0 0 0 0,0 0-2 0,0 0-2 0,-7 0-2 0,7 0-4 0,0 0-5 15,0 6-6-15,0-6-6 0,0 0-5 0,0 0-5 0,0 0-7 0,0 4-2 16,0-4 0-16,-6 6 0 0,6-2 2 0,0 1 2 0,0-1 2 0,0 7 4 16,0-2 2-16,0 7 6 0,0-2 7 0,0 0 2 0,0 6 11 0,0-1 5 0,0 1 9 15,0 5 2-15,0-6 5 0,0 5 1 0,0 0-1 0,0-3 3 0,0 3-1 16,0-5-1-16,0 6 2 0,0-7-3 0,0 3 1 15,0-2-2-15,6-4-1 0,-6 3-2 0,0-3-1 0,0 1-2 0,7-2-4 0,-7 2-4 0,7-2 1 16,-7 0 0-16,7-5-1 0,-2 6 2 0,-5-4-1 0,8 2 0 16,-3-3 4-16,1 1-1 0,2-2 2 0,4 0 1 0,-4 3-2 0,-2-3 2 0,7 0 0 0,-8 1-1 15,9-4 1-15,-7 3-2 0,4-3-1 0,5-2 1 0,-11 1-2 16,8-5 0-16,0 4 1 0,-5-4-2 0,3 0-1 0,2 0 1 0,-5 0-1 0,4 0 2 16,2-4 2-16,-9 4 3 0,9-5 2 0,-7 1 4 0,4 4 4 0,-4-6-2 15,7-3 4-15,-7 3-2 0,4 0 6 0,-2-3-1 0,-2 0 6 0,4 5 2 0,-3-11 3 16,-3 4 2-16,3 1 1 0,-3-5 0 0,2 6 0 0,0-6-1 0,-2 0-2 15,3-4-1-15,-1 4-1 0,-7 0 0 0,5-3-1 0,3-1-4 0,-8 3 0 0,0-4-3 16,6 1-5-16,-6-5-2 0,0 0-1 0,0 4-5 0,0-9-5 0,0 4-2 16,0 1-2-16,0-1 0 15,0 1-3-15,0-6-1 0,-6 11-2 0,6-5-2 0,-8 4-1 0,8 6 1 0,0 0 0 0,-5 4 0 0,5-5 3 0,-7 9 2 16,7-3 7-16,-8 4 0 16,8 5 1-16,-5-4-5 0,5 4-8 0,0 0-3 0,0 0-8 0,-7 0-6 0,7 0-5 0,0 0-6 0,-7 0-2 0,7 4-2 15,0-4-1-15,0 5-3 0,-5-1-4 0,5 1 2 0,-8 5-1 0,8-5 4 0,-5 4 7 16,5 1 4-16,-8 1 7 0,2 3 3 0,6-3 7 0,-5 2 3 0,5 2 2 0,-7 0 2 15,7-6-2-15,0 12 0 0,-9-8 1 0,9 2 1 0,0 0-1 0,-5 0 1 16,5 4-1-16,0-5 1 0,0 2-1 0,0 3 2 16,0-5 1-16,5 7 3 0,-5-8 0 0,0 8 3 0,9-6 1 0,-9-2 1 15,7 7 1-15,-7-4 0 0,5-1 0 0,1-2 1 0,2 2 4 0,-8 0 2 0,5-6 2 0,3 1-1 16,-3 4 2-16,2-4-2 0,0 1-1 0,-2-1-10 0,3-7-15 0,4 7-17 0,-4-5-23 16,-8 5-24-16,6-5-29 0,-1 1-32 0,3-3-30 0,-1 3-53 15,-1 0-59-15,0-6-74 0,-6 4-79 0,7 1-27 0,-7-5-5 0,0 0 16 0,5 0 23 16,-5 0 33-16,0 0 34 0,9 0 39 0,-9 0 41 0,0-5 43 0,0 1 44 0,-9-8 55 15,9 9 61-15</inkml:trace>
  <inkml:trace contextRef="#ctx0" brushRef="#br0" timeOffset="37018.48">23400 1731 76 0,'-5'0'162'0,"-4"0"49"0,2-6 39 16,7 6 33-16,-5 0 34 0,-1-6 32 0,6 6 32 0,0-4 31 0,-7 4 29 0,7 0 30 0,0 0 29 0,0-5-54 0,0 5-100 0,0 0-68 0,0 0-49 0,7-4-26 0,-7 4-12 0,0 0-14 15,0 0-19-15,0 0-19 0,0 0-18 0,0 0-17 0,0 0-17 16,0 0-18-16,0 0-18 0,6-5-15 0,-6 5-16 0,5 0-11 0,2 0-9 0,2-6-7 0,-4 6-3 0,2-4-1 0,4 4 0 0,5 0-7 0,-5-5-11 16,2 5-20-16,0 0-22 0,-6 0-29 0,5 0-30 0,3 0-42 0,-2 0-48 15,-2 0-93-15,-3 0-110 0,5 5-61 0,0-5-36 0,1 0-6 0,-9 0 7 0,8 0 22 16,-6 0 31-16,7 0 38 0,-9 0 45 0,8 0 45 16,-7-5 49-16,2 1 56 0,4-2 60 0,-3 0 80 0,-4 3 89 0</inkml:trace>
  <inkml:trace contextRef="#ctx0" brushRef="#br0" timeOffset="37270.81">23726 1950 0 0,'0'6'1'0,"-7"-2"100"0,7 1 72 0,0-5 45 0,0 0 32 0,0 0 28 16,0 4 25-16,0-4 25 0,0 0 25 0,0 0 22 0,0 0 22 0,0 0 20 15,0 0 21-15,0 0-76 0,0 0-125 0,0 0-73 0,0 0-42 0,0 0-18 0,7-4-9 16,-7 4-5-16,0 0 1 0,0 0-3 0,6 0-3 0,-6 0-5 0,8-5-5 16,-3 5-4-16,-5 0-8 0,7 0-5 0,5-4-5 0,-5 4-5 0,1 0-2 15,3-6-6-15,-3 6-6 0,4-6-22 0,2 6-30 0,-1-3-36 0,0 3-39 16,0-6-53-16,-7 6-53 0,6 0-88 0,2-6-96 0,-1 6-54 0,8 0-29 0,-10-4-7 16,2 4 4-16,0-5 19 0,1 1 22 0,6-1 33 0,-7 1 39 0,-2-2 45 15,5 0 48-15,-5-3 57 0,1 4 59 0</inkml:trace>
  <inkml:trace contextRef="#ctx0" brushRef="#br0" timeOffset="37728.28">24346 1570 73 0,'0'-7'144'0,"0"-2"47"16,5 0 38-16,-5 3 36 0,0 1 34 0,0-4 33 0,0 5 34 0,0-2 30 15,0 0 29-15,-5-3 27 0,5 5 24 0,0-1-59 0,-9-5-107 0,9 5-57 16,-5-4-35-16,-2 2-21 0,1-2-16 0,6 5-20 0,-8-1-21 0,2-1-19 15,-1 2-22-15,7-1-16 0,-5 1-17 0,-3-1-11 0,2-1-14 0,1 6-11 16,-3-4-12-16,3 4-13 0,5 0-10 0,-7-6-9 0,-2 6-9 0,4 0-4 16,5 6-2-16,-6-6-2 0,-1 0-1 0,1 4 1 0,6-4-3 0,-7 6 2 0,1-1 0 15,6-1-1-15,-7 5 1 0,1-3 2 0,6-1 0 0,-8 4 4 0,8-5 2 16,-5 8 2-16,5-3 0 0,-8-5 2 0,8 7 0 0,0-2 1 0,0 1 1 16,-5-4 2-16,5 3 0 0,0 0 1 0,0-3 4 0,0 3 1 0,5 0 1 0,-5 1 2 15,0-4 0-15,8 3 0 0,-8 1 1 0,5 0 0 0,-5-6 1 0,8 6 0 16,-2 1 1-16,1-1 2 0,-1-1 1 0,1-4 2 0,-1 5 1 0,1-1-1 15,-1 1 3-15,8-1 0 0,-2 2 1 0,-4-2 3 0,3 1 0 0,2-1 0 16,0 3 0-16,1-3 2 0,-2-5-1 0,2 5-1 0,-1 3-4 0,0-3 0 0,-5-4-2 16,2 5-1-16,4-1-1 0,-7-5-2 0,1 1-2 0,-3 1 1 0,1-2-1 15,2 2-1-15,-8-1 2 0,5-1 4 0,-5 2 4 0,0-3 5 16,-5 3 7-16,5-2 3 0,-8 1 2 0,2 5 2 0,1-5-1 0,-3 1-1 16,1 3-3-16,1-3-1 0,-7 3-4 0,0-5-2 0,0 5-1 0,7-3-7 0,-6 0-7 0,-2 3-9 15,1-3-8-15,-1-2-8 0,7-4-9 0,-6 5-6 0,7-1-8 0,-7-4-3 16,8 0-4-16,-2 5-2 0,-2-5-5 0,4 0-9 0,5 0-9 0,-6 0-11 15,-1-5-14-15,7 5-14 0,-6 0-14 0,6 0-26 0,0 0-30 0,0-4-33 0,0 4-36 16,0-5-50-16,0 1-55 0,6-2-17 0,1 0 3 0,-1-3 16 0,-1 3 19 0,11 2 27 16,-3-1 26-16,-2-4 32 0,9-1 31 0,-6 1 39 0,4-2 43 0,3 1 45 15,6-5 59-15</inkml:trace>
  <inkml:trace contextRef="#ctx0" brushRef="#br0" timeOffset="38234.21">24846 1670 90 0,'0'0'149'0,"0"6"34"0,0-6 24 0,-6 0 24 0,6 0 26 0,0-6 25 0,-8 6 22 0,8-3 21 0,-5 3 17 0,5-6 16 0,-8 6 12 0,8-4-73 0,-5 4-124 0,-3-5-57 0,2-1-21 15,1 6-9-15,-2-3-2 0,-1-3-7 0,-4 6-7 0,5-4-8 0,2 4-5 0,-2-5-2 0,-7 5 2 0,8-6 2 16,-1 6 6-16,2 0 5 0,-9-3 7 0,7 3 6 0,1 0 3 0,1 0 7 16,-3 0 4-16,0-7 0 0,8 7-2 0,-5 0-8 0,5 0-10 0,0 0-12 0,0 0-13 15,0 0-14-15,0 0-14 0,0 0-13 0,0 0-14 0,-7 0-9 0,7 0-5 0,0 7-7 16,0-7-8-16,0 3-3 0,0 3 1 0,0-1 1 0,0-1 4 15,0 5 4-15,0-3 6 0,0 3 5 0,0-3 9 0,0-3 5 16,0 9 4-16,0-8 1 0,7 1-3 0,-7 5-1 0,0-5 1 0,5 4-1 0,-5-5 0 0,8 2 2 16,0 0 3-16,-3-3 4 0,1 3 0 0,1 0 6 0,-2-2 1 0,4 1 2 0,3-1 1 15,-6-4 0-15,8 5 0 0,-2-5-1 0,1 4-1 0,-7-4-1 0,9 0-2 16,-4 0 0-16,2 0-2 0,-5 0-1 0,5-4 0 0,-2 4 0 0,4-5-2 16,-9 1 3-16,7 4 3 0,-8-5 0 0,3 1 7 0,-2-2 3 0,1-3 8 15,-1 3 5-15,1 0 9 0,-7 2 3 0,7-1 6 0,-7-4-1 0,0 3 0 16,0-3-4-16,0-1-4 0,0 1-2 0,0-1-4 0,-7-1-3 0,7 2-3 0,-7 0-4 15,1-7-6-15,-1 2-1 0,1 4 0 0,-2-5-3 0,3 2-1 0,-8-2-4 16,7 0 3-16,-9 6 2 0,4-7 5 0,-2 7 5 0,5-6 1 0,-5 10-2 0,2-4-1 16,-4-2-4-16,9 6-5 0,0 1-10 0,-6 4-14 0,5 0-5 0,-2 0-6 15,4 0 0-15,-1 9-4 0,-6-5-2 0,3 8-7 0,4-3-1 0,-2 6-3 0,-4-2 0 16,3 3-1-16,0-2 3 16,-4 7 5-16,5-8 5 0,2 8 4 0,-10-3 3 0,10-2 2 0,-2 2 3 0,0 3-1 0,7-6 0 0,-5 4 0 0,5-5 0 15,-8 2 0-15,8 3-1 0,0-5-2 16,0 2 1-16,0-2 0 0,0 0-2 0,0 0 0 0,0-4-4 0,8 5-6 0,-3-6-6 0,-5 6-6 0,7 0-11 0,0-6-11 15,6 3-10-15,-6-3-9 0,5 0-8 0,-5 1-14 0,6-1-18 16,0 3-25-16,5-8-26 0,-4 5-24 0,-1 0-38 0,8-3-41 0,-3-1-49 0,3-1-47 0,-10 2-36 16,10-6-24-16,-2 6-1 0,1-6 14 0,-1 0 21 15,0 0 25-15,1-6 35 0,-1 6 36 0,2-6 39 0,-8 2 39 0,6-7 47 0,-6 7 50 0,8-5 52 16,-10 0 65-16</inkml:trace>
  <inkml:trace contextRef="#ctx0" brushRef="#br0" timeOffset="39150.61">25080 1710 91 0,'-6'-4'159'0,"-1"-1"46"0,2 5 34 16,5-6 32-16,-9 2 30 0,4 4 29 0,-2-5 29 0,7 5 26 0,-6-4 22 0,6 4 23 0,-5-6 19 0,5 0-70 0,-9 3-121 0,9 3-66 0,0-6-35 0,0 2-18 0,-7 4-10 0,7-5-9 0,0-1-7 0,0 6-10 15,-5-3-13-15,5-3-4 0,0 6-4 0,0-4-4 0,0 4-2 0,0 0-2 16,0-5 3-16,0 5 1 0,0 0 0 0,0 0 1 0,0-6-3 0,0 6-5 16,5-3-7-16,-5 3-10 0,0 0-6 0,7-7-9 0,-7 7-11 0,9 0-7 15,-4-4-10-15,1 4-6 0,-6-5-6 0,12 5-8 0,-3 0-4 0,3-5-9 0,-6 5-3 16,7 0-1-16,0 0 1 0,1 0 3 15,-2 0 3-15,8 5 2 0,-8 0-1 0,4-1 2 0,-5-4 2 0,10 10 3 0,-9-4 3 0,-1-1 1 0,5 5 0 0,-5-1 2 16,2 0 1-16,-5 0 3 0,4 3 2 0,-5-3 0 0,5 1-4 0,-4-1-6 16,-8 6-9-16,5-6-11 0,3 3-13 0,-8 1-5 15,0-4-6-15,0 3-4 0,0-3 1 0,-8 6-3 0,8-6 1 0,-5 0-3 0,5-3-1 0,-8 4 2 16,3-1 1-16,5 0 12 0,-7-3 13 0,0-2 11 0,2 7 9 0,-2-7 7 0,-1 1 2 16,3 1-2-16,-3-3-1 0,2-3-4 0,1 6-4 0,-3-6-3 15,0 6-1-15,3-6 0 0,-1 0-2 0,-1 0 1 0,2 0 0 0,-4 0 2 0,2 0 1 0,2-6 3 16,-1 6 1-16,6-6 4 0,-5 3 4 0,-3-3 4 0,0 6 4 0,8-9 4 15,-5 3 5-15,5 1 5 0,-7-5-2 0,0 1 2 0,7 0-2 16,-5-1 1-16,5-1 2 0,-8 2 1 0,8-5 6 0,0 0 4 0,-7-2 1 0,7 2 3 31,0-2 0-31,0 1-2 0,0-3-3 0,0 3 2 0,0-4 7 0,7-2 4 0,-7 8 4 16,8-8 1-16,-3 7 8 0,-5 0-3 0,7 0-4 0,0 4-4 16,-2-5-7-16,3 9-6 0,-8-3-5 0,8 4-6 0,-3 1-3 0,1-2-11 0,6 0-14 15,-3 2-5-15,-4 4-8 0,2 0-5 0,4 0-7 0,-3 0-3 0,5 0-3 16,-7 4 0-16,7-4-1 0,2 6 3 0,-10 0 2 0,9 3 5 0,-1-5 3 15,-8 7 6-15,9-7 6 0,-1 7 3 0,-5-1 4 0,-3-1 1 0,8 0 2 0,-8 1 4 16,4 4 6-16,3-4 3 0,-6 5 3 0,1-6 2 0,-7 6 2 0,6 0 2 16,2 0 0-16,-3-5-1 0,-5 4-2 0,7 2-3 0,-7-1-3 0,6-2-7 15,-6 2-10-15,6 0-7 0,-6 0-6 0,0 3-7 0,0-8-1 0,8 5 0 0,-8 0 0 16,0 0-1-16,7 0 0 0,-7 0 0 0,0-6 1 0,5 0 3 0,-5 1 5 16,0-1 6-16,7 3 7 0,-7-8 5 0,7 1 5 0,-7-1 5 0,0 1 5 15,5-5 6-15,-5 0 11 0,0 0 3 0,8 0 7 0,-8 0 2 0,7 0 2 16,-1-5 1-16,0 1 0 0,-6-1 2 0,7 1-1 0,6-2 1 0,-7 0 1 15,1 3-2-15,-1-9-3 0,1 3-2 0,7 5-7 0,-9-5-3 0,3-6-2 0,2 4 3 16,-1 1-3-16,-4-5 3 0,10 6 2 0,-9-6 1 0,0 0 4 0,1-4 0 16,5 4 2-16,-5-4-2 0,0 5-1 0,-1-5 0 0,1-2 0 0,-2-3 2 0,-5 5 0 15,9-5 1-15,-4 0-2 0,-5-1 1 0,0 1-2 0,0-1 2 0,0-5 0 16,0 6 1-16,0-7 0 0,0 7 1 0,-5 0-1 0,5 0-1 0,-9 5-1 16,4 0-3-16,-2-2-2 0,1 7 2 0,-1 0 5 0,0 3 1 0,0 2 1 0,2-1 1 15,-2 1 1-15,7 3 0 0,-6 3-4 0,0-3-2 0,6 6-1 0,-8-6-5 16,8 6-5-16,0 0-2 0,-7 0-6 0,7 0-3 0,0 0-7 0,0 0-3 0,0 0-3 15,-5 0-4-15,5 0-2 0,0 0-1 0,-9 0 1 0,9 0 4 0,0 0 5 16,0 0 9-16,0 0 4 0,0 0 7 0,0 0 3 0,0 0 2 0,0 0 4 16,0 0-1-16,0 0-2 0,0 0-3 0,0 0 1 0,0 0-8 0,0 0-5 15,0 0-7-15,0 0-11 0,0 0-11 0,0 0-11 0,0 0-11 0,0 0-10 16,0 0-9-16,0 0-10 0,0 0-2 0,0 0 3 0,0 6 2 0,9 0 4 16,-9-3 5-16,0 3 6 0,0 3 6 0,5 1 6 0,-5-1 6 0,0 2 6 0,7 3 7 15,-7 0 5-15,0 1 11 0,0 4 5 0,8-4 3 0,-8 6 0 0,0-8-2 16,6 7-3-16,-6-1 2 0,6 2 2 0,-6-2 1 0,0-1 6 0,7-2 4 15,-7 4 2-15,5-5 6 0,-5-2 1 0,7 8 3 0,-7-7 2 0,7 0 1 0,0 1 0 16,-7 0 1-16,6 3-2 0,1-2-1 0,-2-1-1 0,4-1-3 0,-9 2-5 16,5-1 1-16,2-2-6 0,-1-4 0 0,-1 6-3 0,3 0-9 0,-8-5-7 15,8-1-17-15,-3 2-17 0,1-1-21 0,-6-1-22 0,8 0-28 0,-3-3-24 0,-5 3-34 16,7-3-30-16,-7-2-32 0,8 1-28 0,-8 1-40 16,0-3-46-16,0 3-46 0,0-6-44 0,0 0-40 0,0 0-35 0,0 0 3 0,0 0 22 0,0 0 34 0,0 0 38 15,0 0 39-15,0 0 44 0,0-6 41 0,-8 3 41 0,8-3 47 0,-7 1 50 16,2-5 51-16,-3 1 67 0</inkml:trace>
  <inkml:trace contextRef="#ctx0" brushRef="#br0" timeOffset="39339.65">25641 1682 0 0,'-6'-6'40'0,"6"-3"107"0,-8 3 62 0,8 2 49 0,-7-1 43 16,7-1 40-16,-5 3 40 0,5-3 38 0,0 2 33 0,-9-1 32 0,9-1 31 0,0 6 10 0,0-3-1 0,0 3-79 0,0 0-126 0,0 0-67 0,9-7-41 0,-9 7-26 0,0-4-24 0,0-1-25 0,0 5-23 0,0 0-21 0,5-5-19 15,-5 1-16-15,7 4-15 0,-7-6-12 0,8 6-12 0,-2 0-8 0,7-4-12 0,-8 4-21 0,9-5-25 16,-7 5-31-16,6 0-33 0,1 0-42 0,-2 0-45 0,7 0-79 0,-6 0-92 15,1 0-80-15,-2 0-70 0,8 0-25 0,-8 0 2 0,9 0 9 0,-3 0 21 0,-4 0 33 16,4-6 43-16,3 3 46 0,-8-4 51 0,6 4 57 0,-6-8 59 0,0 1 75 16,0 1 83-16</inkml:trace>
  <inkml:trace contextRef="#ctx0" brushRef="#br0" timeOffset="40145.08">25654 1628 66 0,'0'-6'138'0,"0"6"43"0,5-3 32 0,-5-4 28 0,0 7 27 0,0 0 25 0,0-4 26 0,7-1 25 0,-7 0 27 0,0 5 22 0,0-4 23 0,0-2-53 0,0 2-102 0,0 4-53 0,0-5-30 0,0-1-18 0,0 6-5 0,0-3-5 0,0 3-8 16,0-7-5-16,0 7-8 0,0-3-5 0,0 3-7 0,0-6-5 0,0 6-7 15,0 0-6-15,0 0-5 0,0-5-7 0,0 5-4 0,-7-4-3 0,7 4-5 0,0-6-2 0,-5 6-2 0,5-5-4 16,0 5-4-16,-7 0-7 0,7-4-4 0,-6 4-5 0,6-5-5 0,-6 5-4 16,6-4-4-16,-8 4-6 0,1 0-5 0,7-6-5 0,-5 6-7 0,-4 0-4 15,9-6-7-15,-5 6-5 0,0 0-3 0,5 0-4 0,-8 0-4 0,3 0-4 16,-3 6-5-16,2-6-1 0,-1 6-5 0,7-2-1 0,-6 1-3 0,-1-5-2 0,7 9-2 16,-6-3 0-16,6 3 1 0,-8-3 1 0,3 4 1 0,5-1 2 0,0 0 1 15,0 1 3 1,-7 4 2-16,7-4 1 0,0 5 3 0,7-6 2 0,-7 6 2 15,0-6 6-15,0 7 2 0,5-7 1 0,-5 2 2 0,8 2 1 0,-8-1 0 0,6-3 2 16,1 1 4-16,-1-1 3 0,-6 0 3 0,7 3 3 0,7-3 3 0,-9 0-1 16,3 1 4-16,-3-5-6 0,9 4-5 0,-2-3-15 0,-4-2-16 0,4 7-24 15,0-7-25-15,2 2-30 0,-1-3-33 0,-1-3-44 0,2 6-48 0,4-2-75 0,-2 1-82 16,-5 1-55-16,9-6-39 0,-7 4-7 0,6-4 11 0,-6 0 25 0,6 0 32 0,-3 0 37 16,-5-4 40-16,10 4 44 0,-9-6 44 0,-6-3 53 0,7 3 53 0,0-3 65 15,-6 0 78-15</inkml:trace>
  <inkml:trace contextRef="#ctx0" brushRef="#br0" timeOffset="40603.71">26702 1388 0 0,'5'-10'7'0,"-5"1"89"0,8 0 51 0,-8-1 37 0,0-1 28 16,8 7 26-16,-8-7 21 0,0 2 23 0,0-1 20 0,0 0 18 0,-8 5 19 0,8-4 7 0,0 3-2 0,0-3-58 0,-8 5-90 0,8-5-53 0,-5 3-36 0,5 0-19 0,-6-3-13 0,6 3 0 0,-7-3 4 0,1 5 0 0,-2-5 4 0,3 3-4 16,-2-3-3-16,1 3-6 0,0 0-4 0,-1 3-6 0,-1-3-3 15,3 1 6-15,-3 1 8 0,2-2 3 0,1 3 5 0,-2-3-7 0,-1 6-11 0,2-4-12 16,0 4-10-16,-1-6-6 0,-6 6-5 0,13 0 0 0,-13 0-4 0,7 0-4 15,-1 0-5-15,2 0-6 0,-4 6-5 0,4-6-6 0,-8 4-4 0,8 2-3 16,-4-3-1-16,-3 3 0 0,5-2 0 0,-5 7 2 0,4-2-1 0,-4-3 5 16,5 9-1-16,-5-6 0 0,4 0 3 0,-5 6 0 0,7-5-1 0,-7 5 2 0,0-2 3 15,5 2 2-15,-2 0 1 0,1 4 0 0,-3-4 1 0,6 6 0 0,-1-3 1 16,-7 3 2-16,9-2-2 0,-2 5 0 0,-7-6 0 0,8 7 0 0,-1-5-1 16,2 5-2-16,-4-6 0 0,9 2-3 0,-5-3-1 0,0-3-1 0,5 4 0 0,0 2 0 15,0-7-1-15,5 5 1 0,-5-4 1 0,5 0-1 0,4 4 2 0,-4-4 2 16,2 0 0-16,-1-2 2 0,8 2 0 0,-2 0 0 0,2 0 4 0,-1 0-1 15,-1-5-1-15,7 5-9 0,2-6-14 0,-8 0-10 0,6 1-11 0,8 1-17 0,-7-8-16 16,-1 9-23-16,7-8-29 0,-8 1-43 0,9-5-54 0,-6 4-69 0,3-4-78 16,-4 5-44-16,7-5-26 0,-8 0 4 0,1 0 17 0,-1-5 21 0,2 5 24 0,-3-4 32 15,3-1 30-15,-10-5 41 0,10 4 39 0,-9-3 51 0,0 0 56 0</inkml:trace>
  <inkml:trace contextRef="#ctx0" brushRef="#br0" timeOffset="42372.46">27223 1667 0 0,'0'-6'1'0,"6"6"101"0,-6-4 65 0,0-1 47 0,0-1 37 15,0 3 35-15,-6-3 34 0,6 2 33 0,-5-7 31 0,5 8 27 0,-8-8 26 0,8 6 21 16,-8 0 20-16,8-5-76 0,-5 6-130 0,5-1-68 0,-6-1-33 0,-1-4-20 16,1 7-15-16,-2-3-14 0,8 1-13 0,-7 1-13 0,-4-2-11 0,5 1-11 15,-1 1-9-15,-1-1-7 0,-4 1-9 0,5-2-3 0,2 0-7 0,-10 2-5 16,10-1-7-16,-9 5-4 0,1-4-7 0,7 4-5 0,-7-5-7 0,6 5-5 15,-7 0-6-15,2 0-2 0,6 0 2 0,-8 0-3 0,7 5 2 0,2-5-2 16,-9 4 1-16,9 1-3 0,-3-1-2 0,-4 2 3 16,5 0-2-16,0-2 1 0,1 5 0 0,-1 2-1 0,2-7-4 0,-3 7 0 0,2-1-2 0,-1-1 2 0,7-4-2 15,-6 5 3-15,-2 4 0 0,8-3 2 0,-5-2 1 0,5 0 0 0,0 0 2 0,-8 2-1 16,8-1 1-16,0 5 2 0,0-6 3 0,0 1 2 0,0-1 2 0,8 0-1 16,-8-3 2-16,5 3 1 0,-5 3 0 0,8-3 1 0,-2-5 2 0,1 5 1 15,-1-3 2-15,2 0 2 0,-3-3 0 0,8 3 3 0,-6-1 2 0,7-5 4 16,-1 0-1-16,-2 0 5 0,-3 0 4 0,4 0 5 0,2-5 5 0,4-1 0 15,-4-3 4-15,-1 3-1 0,0-3 2 0,5 0 3 0,-4-7 3 0,1 7 0 16,4-6-1-16,-6 6 2 0,0-6-3 0,-2-1 0 0,4-2-3 16,-2 3-1-16,-2 0-3 0,5-4-3 0,-11 0-2 0,8-2-1 0,-7-3-5 0,2 0-3 15,4 5 0-15,-12-5-6 0,6-1 2 0,2 1-4 0,-8 0-1 0,5-1-2 16,-5 1-6-16,0 3-1 0,0-3 0 0,-5 5-3 0,5-1 0 0,-8 1-1 0,8-2-1 0,-6 8-1 16,1-8-2-16,-2 6-2 0,-1 6-2 0,2-6-5 0,6 6 1 0,-7 5-2 15,1-2-2-15,1-3-9 0,-3 9-4 0,0-6-6 0,8 6-1 0,-5 0-4 0,-1 6 0 16,-1-2-2-16,1 1 1 0,-2 1-1 0,1 4 2 0,2-1 0 0,-1 6 0 0,0-6 2 15,-9 6 3-15,10 0 4 0,-2-2 5 0,0 8 5 0,2-6 5 0,5 4-1 16,-8-5 1-16,8 6 0 0,-7 0 2 0,7-2 1 0,0 3 1 0,-5-2 0 16,5 0 2-16,0 1 3 15,0-1 3-15,5 2-1 0,-5-2 3 0,0-1 0 0,7 3 0 0,1-2 2 0,-8-5 2 0,5 7 1 0,2-7-3 0,0 7-1 16,-2-7-2-16,3-1-7 0,5 2-4 16,-7 0-5-16,-1 0-9 0,10 0-6 0,-9-6-9 0,7 1-3 0,0 5-3 0,0-5-3 0,0-5-3 0,1 4-3 15,4-5-1-15,-5 2-1 0,7 0 1 0,-8-3 0 16,9-3 0-16,-3 0 8 0,3 0 3 0,-3 0 10 0,-4 0 8 0,4-3 4 0,3-3 5 0,-7 0 5 0,6-3 5 15,-8 5 7-15,0-5 9 0,1 3 9 0,1-3 13 0,-1-3 11 0,-5 3 9 16,-3-6 7-16,3 6 8 0,-3-7 3 0,0 7 2 0,-5-6 5 0,9 2 1 0,-9-1 1 16,0-2-2-16,0 1-6 0,0 0-5 0,0-4-9 0,0 4-6 15,0-3-7-15,-9 2-9 0,9-4-6 0,-5 2-4 0,0 2-5 0,5-3-3 0,-8 5-2 16,3-2-4-16,-3 2 1 0,2 4 3 0,-1 1 2 0,1 0 0 0,6 2 0 0,-8 4-5 16,3-3-3-16,-3 6-6 0,3-5-3 0,-9 10-3 0,9-5-4 0,-2 6-1 0,-1-3-5 15,3 7-2-15,-1-4-2 0,-7 9-4 0,6-6-1 0,-2 6-2 0,4-5 1 16,-8 4 4-16,8 1 1 0,-4-2 6 0,9 3 0 0,-5-1 4 0,-2-1 2 15,1 2 2-15,6-7-2 0,-5 6-2 0,5-6 1 0,0 7-1 0,-8-7 1 16,8 0 2 0,0 6-1-16,0-6 2 0,0 1 2 0,8 1 0 0,-8 2 2 0,0-2 2 0,0-1 1 0,5-1 1 0,1 6 2 0,-6-5 2 0,7-1 0 15,-2 0 4-15,-5 3-2 0,9-3 0 0,-4 1 0 0,2-5-2 0,4 4 2 16,-2-5 2-16,-2 2-1 0,-2 0-2 0,9-3 1 0,-9 3 0 0,3-6 5 0,-1 0-1 16,5 0 2-16,-5 0 3 0,6-6 2 0,-8 6 0 0,9-3 3 0,-7-3 2 15,-1 0 6-15,7-3 8 0,-5 5 5 0,-3-1 5 0,0-5 2 0,9 1-3 16,-14 3 0-16,7-4 0 0,1 1 2 0,-3-2-3 15,-5 2 0-15,0-1-2 0,7 1-3 0,-7-1-5 0,0-1-7 0,0 2-8 0,0 0-6 0,0 0-3 0,0-2-2 16,0 1-3-16,0 6-4 0,0-6-1 0,0 5-5 0,0-1-4 0,0 6-7 31,-7-3-5-31,7 3-8 0,0 0-10 0,0 0-5 0,0 0-4 0,-5 0-1 16,5 3-3-16,0 3 0 0,-8-1-1 0,8-1 3 0,0 6-1 0,-7 0 4 0,7 1 2 16,0-2 5-16,0 0 6 0,-5 0 6 0,5 2 13 0,0-1 2 0,5-1 3 15,-5 1 2-15,0-1 0 0,7 6 1 0,-7-10 0 0,8 5 2 0,-3-1 1 16,2-3 2-16,0 0 0 0,5 3 2 0,-6-5 3 0,8 1 0 0,-7-1 5 15,7-4 5-15,-2 6 5 0,-1-6 7 0,5 0 6 0,-5 0 5 0,2 0 6 0,2 0 4 16,-4 0 6-16,2-6 6 0,0 2 1 0,1-1 6 0,-9 1 3 0,10-1 3 16,-3-5 4-16,-5 4 2 0,6-3-1 0,-5-1 0 0,-3 1-1 0,8-2-3 0,-8 2-2 15,4-7-4-15,-4 3-2 0,2-1-6 0,-7-7-4 0,6 7-2 0,-6-6-7 16,6-5-3-16,-6 7-7 0,0-6-3 0,7-1-8 0,-7 1-3 0,-7-1-5 16,7-4 0-16,0 4-4 0,-6-5 2 0,6 6-1 0,0 0-4 0,-6-1 1 0,-1 1-1 15,7 5-1-15,-5 4 1 0,5-4-2 0,0 4 5 0,-9 6 3 0,9-6 2 16,-5 9 7-16,5-3-3 0,-7 3-5 0,7 6-9 0,0-3-11 0,0 3-12 15,-6 0-9-15,6 0-6 0,-5 3 0 0,5 3-2 0,-8-2-1 0,0 1-6 16,8 4-3-16,-5 3-6 0,-2-3-5 0,1 6-3 0,6-6 2 0,-6 10 8 16,-2-4 10-16,8 4 10 0,-7 1 12 0,7 0 3 0,-5 0 3 0,5-2 3 15,0 7 2-15,0-4 3 0,0-2 1 0,0 5 1 0,5-6 4 0,-5 7 0 0,7-5-1 16,1 0-4-16,-8 0-4 0,6-2-6 0,0 3-6 0,1-2-9 0,-2-3-13 16,11 2-14-16,-11-3-17 0,1 3-16 0,1-2-13 0,-2-1-13 0,4-1-11 0,3 2-9 15,-6-7-9-15,0 6-9 0,1-6-8 0,1-5-8 0,-8 8-3 0,5-9 0 16,2 3 6-16,-7-1 15 0,7-1 20 0,-7-4 11 0,0 0 1 0,0 0 2 15,0 0 3-15,0 0 3 0,0 0 3 0,0-4 11 0,-7-1 8 0,0-1 15 16,7-3 12-16,-5 3 10 0,-3-3 7 0,1 5 3 0,1-5 1 0,0-3 13 16,-1-3 15-16,2 6 20 0,-4 0 18 0,4-1 21 0,-8-5 22 0,8 0 17 0,-3 0 11 0,0 6 6 15,3-6 4-15,-2 1 6 0,7 0 7 0,-6-1-2 0,0 6 0 0,6-1-3 16,0-1-3-16,-8 1-8 0,8 5-6 0,0-4-11 0,0 9-14 0,0 0-11 16,0 0-8-16,0-4-8 0,0 4-4 0,0 0-7 0,0-6-9 0,0 6-4 15,8 0-6-15,-8-6-3 0,6 6-8 0,-6 0-3 0,6 0-3 0,1 0-1 16,-2 6-1-16,3-6 0 0,5 0-2 0,-7 6 1 0,6-6 1 0,2 4 1 0,5-4 4 15,-4 5 1-15,4-5 0 0,-6 0 1 0,6 4 1 0,1-4 4 0,-1 0 0 16,-6 0-1-16,7 0 0 0,-9 0 1 0,10 0 0 0,-8-4 0 0,1 4 3 16,-2-5-3-16,8 5 1 0,-13-4 3 0,6-2-1 0,-2 0 12 15,4 2 8-15,-9-1 10 0,2-4 12 0,-3 3 6 0,0-3 8 0,-5 5 4 0,9-8 3 0,-9 3 2 16,0 0 2-16,5-1 2 0,-5 1-1 0,0-2 2 0,0 1-4 0,-5 1-5 16,5 0-10-16,0-1-12 0,0-1-12 0,-9 8-7 0,9-7-5 0,0 4-7 15,-5-3-2-15,0 3-5 0,5 1 1 0,-8 1-6 16,2-1-1-16,6 5-3 0,-7-4-6 0,-1 4-3 0,3-6-4 0,5 6-2 0,-6 0-4 0,-2 0-2 0,3 0-2 15,-2 6-3-15,1-6-1 0,-1 4-1 0,0 1 0 0,0 4-3 0,2-3 1 16,-3 3 1-16,-3 0 3 0,3 1-1 0,3 5 5 0,-2-5 0 0,-2 4 2 16,4-4 4-16,-1 5-1 0,-1 0 1 0,2-1-1 0,-3 2 2 0,0-3-2 15,8 2 1-15,-5-6 0 0,5 7 2 0,-6-2-2 0,6-4 0 0,0 4 3 0,0-4-2 16,0 1 2-16,0-1 1 0,0-1-1 0,6 0 0 0,-6-2-1 0,0 2 1 16,5-4 1-16,3-1 1 0,-8 2 3 0,8-3 1 0,-3 3 1 0,2-6 3 15,-1 5 1-15,-1-5 1 0,4 0 2 0,-2 0-1 0,-2 0 2 0,3 0 0 0,3 0 2 16,-3 0 3-16,-3 0 1 0,2-5 1 0,7 5 2 0,-8-6-1 0,1 3 0 15,-2-3 1-15,3 2 0 0,-2-1 0 0,-1 5 3 0,3-9 4 0,-1 2 8 0,-1 3 3 16,-6-1 1-16,8 0 1 0,-3-5-1 0,0 6 1 0,-5-1-2 0,9-1 0 16,-4-4 1-16,-5 7-3 0,7-3 1 0,-7 1-6 0,6 1-2 0,-6 4-9 15,0-6-11-15,0 6-9 0,7 0-11 0,-7 0-7 0,0 0-7 0,0 0-1 0,0 0-3 16,0 0-1-16,0 6-2 0,0-2 1 0,0 1-1 0,0 1 2 0,0 4 2 16,0-1 2-16,0-4 6 0,0 5 5 0,0-1 9 0,0 0 6 0,0 7 3 15,0-7 3-15,0 0 1 0,0 2-2 0,0-7 3 0,0 5 0 0,0 3-1 16,0-8 1-16,0 5-1 0,0-3-1 0,0-1-4 0,0-1-8 0,0 1-9 0,0-1-15 15,7 2-13-15,-7-6-17 0,0 6-17 0,0-6-20 0,0 0-20 16,0 3-21-16,7-3-23 0,-7 0-25 0,0 6-25 16,0-6-34-16,0 0-39 0,0 0-47 0,5-6-54 0,-5 6-56 0,0 0-55 0,8-3-8 0,-8-3 12 0,0 0 27 15,5 2 29-15,-5-5 35 0,0-2 39 0,8 2 38 0,-8-1 40 0,6-5 48 16,-6 0 50-16,5-3 57 0,2 2 68 0</inkml:trace>
  <inkml:trace contextRef="#ctx0" brushRef="#br0" timeOffset="42577.73">28369 1305 0 0,'0'-19'73'0,"0"4"78"0,0-3 49 0,0 2 45 0,0 1 38 0,-6 6 39 0,6-6 39 0,0 6 34 0,0-3 35 0,0 3 31 0,0 0 27 0,0 3-7 0,0-3-24 0,0 5-66 0,0-2-89 0,0 1-48 0,0 1-22 0,6-2-19 0,-6 6-15 0,0-5-20 0,0 1-19 16,0 4-17-16,7-5-20 0,-7 5-13 0,0 0-13 0,6 0-13 0,-6 0-13 0,8 0-11 15,-3 0-10-15,-5 5-8 0,7-5-7 0,-1 4-4 0,0 1-7 0,9 5-4 16,-10-5 0-16,1 5 0 0,2-1 5 0,4 1 3 0,-4 4 9 0,4 1 3 16,-5 1 3-16,6-2 1 0,-7 5-1 0,1 2-1 0,4-2-3 0,-4 5-3 0,2-5 0 15,-4 7-4-15,-5 2-7 16,7-4-14-16,-7 6-14 0,0-2-21 0,6-3-20 0,-6 5-30 0,-6-6-30 0,6 0-30 0,0 1-28 0,-7-5-45 0,2 5-46 0,5-6-99 15,-16-1-119-15,11-2-74 0,-1-1-53 0,-7-1-8 0,5 2 15 0,-4-7 25 16,0 6 36-16,-8-11 40 0,6 5 46 0,-6-3 48 0,8-6 51 0,-8 0 57 0,-4 0 63 16,3 0 87-16,3 0 97 0</inkml:trace>
  <inkml:trace contextRef="#ctx0" brushRef="#br0" timeOffset="43903.71">21733 2488 21 0,'-8'0'52'0,"3"-5"14"0,-3 5 12 0,3 0 15 16,0 0 21-16,-4-6 28 0,4 6 32 0,5-4 30 0,-7 4 31 0,-1 0 14 0,3-6-1 0,5 6-11 0,-6-5-18 0,6 5-1 0,-8 0 13 0,8-4 14 0,0 4 13 0,-5-5 1 0,5 5-4 0,0-4-18 0,-7 4-21 15,7 0-20-15,0 0-14 0,0-6-11 0,0 6-7 0,0 0-8 0,0 0-5 0,0 0-8 0,0 0-11 0,0 0-11 0,0 0-14 16,0 0-16-16,0 0-12 0,0 0-12 0,0 0-11 0,0 0-12 0,0 0-11 0,0 0-10 16,0 0-9-16,0 0-6 0,0 0-10 0,0 0-5 0,0 0-6 0,0 0-3 15,0 0-4-15,0 0-2 0,0 0-2 0,0 0-3 0,0 0 1 0,0 0-2 0,0 0 1 16,0-4-3-16,0 4 3 0,0 0 3 0,0 0 3 0,0 0 9 0,7 0 8 16,-7 0 10-16,5 0 6 0,3 0 9 0,-8 4 4 0,6-4 6 0,-1 6 5 15,10-6 5-15,-10 0 6 0,4 4 2 0,-4-4 7 0,8 5-1 0,0-5 3 16,-7 0-2-16,7 4-2 0,0-4-5 0,0 5-3 0,1-5-3 0,6 0 0 0,-8 0 1 15,7 6 2-15,1-6 1 0,1 0-1 0,-3 0 1 0,3 0 1 0,3 0-4 16,2 0-3-16,0 0-2 0,0 0-4 0,6 0-4 0,-5 0-1 0,6 0-1 16,-1 0-2-16,2-6-2 0,-2 6-1 0,8 0-7 0,-8 0-2 0,7 0-3 15,-7 0-2-15,7 0-1 0,1 0-3 0,-1-5 0 0,5 5 0 0,-4 0 2 16,0 0 2-16,4 0 3 0,2-4-3 0,-7 4 2 0,5 0 1 0,-4-5 1 0,7 5 2 16,-2 0 4-16,-6-4 2 0,6-2 0 0,0 6 5 0,2-4-2 0,6-1 2 15,-8 5-1-15,5-6-1 0,-3 3-1 0,5 3-1 0,6-7-2 0,-5 2-1 0,-2 1 0 16,9 4-4-16,-8-5-1 0,6-1-3 0,-5 6-2 0,5-4 0 0,1 4-1 15,1-3-2-15,-10 3 0 0,10-6-3 0,-2 6-1 0,0-5-5 0,0 5 1 16,-5 0-2-16,5 0 2 0,3-4 0 0,-12 4 1 0,12 0 1 0,-3 0 0 0,-5 0 1 16,5 4-1-16,2-4 0 0,-5 0-1 0,5 0-1 0,-1 5 2 15,-1-5 3-15,2 0 0 0,-2 0 1 0,0 0 0 0,1 0-1 0,1 0 0 0,-10 0 1 16,10 0-1-16,-2 0-2 0,0 0 1 0,0-5-2 0,-5 5 2 0,4 0 1 16,3-4-1-16,-1-2 1 0,1 0 0 0,-4 2-1 0,4 4 2 0,-2-5 1 15,1-1 2-15,1 3-3 0,-2-3 3 0,0 2-1 0,8-1 5 16,-8 1 1-16,-1-1 1 0,3-2 0 0,-2 4 0 0,1-3 0 0,1 1 1 0,-2 5 0 0,0-4-4 15,-5 4 2-15,4-6-1 0,-4 6 0 0,5-4-1 0,-5 4-1 0,5-5-2 16,-6 5-2-16,6 0-1 0,-5 0 0 0,5 0 1 0,2 0-3 0,-10 0 1 16,11 0 0-16,-11 0-1 0,11 5-2 0,-3-5 2 0,-5 4-2 0,4-4 1 0,-4 6 1 15,5-6 0-15,-5 4-1 0,5 1 0 0,-6-5-1 0,6 6 1 0,-5-6 1 16,-1 0 0-16,7 0-1 0,-7 0-1 0,-1 0 2 0,9 0-2 0,-10 0 2 16,10 0-3-16,-8-6-3 0,-1 6 2 0,1 0 0 0,1-5 1 0,0 5 2 15,0 0 5-15,-3 0 3 0,2-4 3 0,1 4 2 0,-8 0 2 0,7 0 4 16,0-6-2-16,-6 6 2 0,7 0 0 0,-9 0 3 0,3 0 0 0,3-4-1 0,-2 4-2 15,-4 0 0-15,2 0-6 0,-7 0-14 0,6 4-1 0,2-4 0 16,-10 0 0-16,2 0 0 0,1 0 0 0,-1 0 0 0,1 6 0 0,-9-6 0 0,9 0 0 16,-13 0 0-16,5 0 0 0,1 0 0 0,-7 0 0 0,-2 0 0 0,-3 0 0 15,6 0 0-15,-9 0 0 0,3 0 0 0,-2 0 0 0,-6 0 0 0,0 0 0 16,0 0 0-16,-8 0 0 0,3 0 0 0,-2 0 0 0,-6 0 0 0,0 0 0 16,0 0 0-16,0 0 0 0,0 0 0 0,0 0 0 0,0 0 0 0,0 0 0 15,0 0 0-15,0 0 0 0,0 0 0 0,0 0 0 0,0 0 0 0,0 0 0 16,0 0 0-16,0 0 0 0,0 0 0 0,0 0 0 0,0 0 0 0,0 0 0 15,0 0 0-15,0 0 0 0,0 0 0 0,0 0 0 0,0 0 0 0,0 0 0 16,0 0 0-16,0 0 0 0,0 0 0 0,0 0 0 0,0 0 0 0,0 0 0 16,0 0 0-16,0 0 0 0,0 0 0 0,0 0 0 0,0 0 0 0,0 0 0 0,0 0 0 15,0 0 0-15,-6 0 0 0,6 0-63 0,0 0-27 0,0 0-19 0,0 0-27 16,-8 0-26-16,3 0-34 0,5 0-34 0,-5 4-41 0,-3-4-62 0,2 0-73 0,-1 0-87 16,-6 0-95-16,8 0-29 0,-9 0 4 0,7 0 19 0,-7 0 31 0,1-4 41 15,0 4 44-15,2-10 49 0,-2 5 51 0,-3-4 56 16,5-1 58-16,-2-5 71 0,0 0 74 0</inkml:trace>
  <inkml:trace contextRef="#ctx0" brushRef="#br0" timeOffset="50950.75">22508 3225 73 0,'0'0'148'0,"0"-10"43"15,0 5 35-15,0 5 31 0,-6-9 28 0,6 3 29 0,0 2 31 0,0-1 31 0,0 1 30 0,-8-1 30 0,8-2 28 0,0 4-51 0,0-3-102 0,-5-3-53 0,5 3-32 0,0 2-12 0,-8-1-4 0,8 1-4 0,0-1-3 0,0 5-6 16,-5-6-10-16,5 2-11 0,0-2-11 0,0 6-13 0,0-5-13 0,0 5-12 0,0-4-12 0,0 4-14 0,0 0-13 0,0-5-16 0,0 5-11 0,0 0-17 16,0 0-16-16,0 0-14 0,0 0-14 0,0 0-15 0,0 0-11 0,0 0-13 15,0 0-11-15,0 5-10 0,-7-1-4 0,7 1 2 0,0 1 9 0,0 4 4 0,7-1 8 0,-7 0 5 16,0 6 6-16,5 1 6 0,-5 2 6 0,8 2 5 0,-8 0 10 16,5 4 4-16,-5-3 9 0,8 3 4 0,-8-6 2 0,6 1-8 0,-6 2-9 0,5-6-10 15,-5 4-11-15,7-4-11 16,-7-1-7-16,0 2-12 0,9-7-10 0,-9 6-10 0,0-6-14 0,5 1-17 0,-5-5-19 0,0 5-23 0,0-7-23 0,0 9-38 15,0-8-36-15,0 1-71 0,0 4-81 0,0-3-52 0,0-2-37 0,-5 1-2 0,5-1 10 16,-9-4 22-16,9 6 26 0,-7-6 34 0,7 0 36 0,-5 0 40 0,-1 0 43 16,-2-6 50-16,3 2 55 0,-3-1 68 0,3 1 83 0</inkml:trace>
  <inkml:trace contextRef="#ctx0" brushRef="#br0" timeOffset="51156.04">22391 3063 78 0,'0'-14'164'0,"6"4"57"0,-6-4 44 0,7-2 37 15,-7 7 32-15,0 0 34 0,6-1 33 0,-6 1 29 0,0 4 34 0,0-5 27 16,0 4 24-16,0 6-60 0,0-5-113 0,0 5-76 0,0 0-64 0,0 0-40 16,0 0-26-16,0 0-20 0,0 0-18 0,0 0-21 0,0 0-23 0,0 0-20 0,0 0-23 15,0 0-28-15,0 0-30 0,0 0-24 0,0 0-14 0,0 0-16 0,-6 5-11 16,6 1-18-16,6-3-22 0,-6 4-39 0,0 2-48 0,8-4-74 0,-8 5-85 16,5-1-41-16,0 0-19 0,4 3 9 0,-4-3 25 0,-5 0 25 0,7-5 23 0,1 2 26 15,-3-1 28-15,2-1 37 0,-7 1 39 0,7-5 54 0,-7 0 58 0</inkml:trace>
  <inkml:trace contextRef="#ctx0" brushRef="#br0" timeOffset="51614.11">22860 3039 0 0,'5'-5'3'16,"3"1"112"-16,-2-5 70 0,-6 3 50 15,0-4 44-15,5 5 39 0,-5-1 36 0,0 3 33 0,0-3 31 0,0 6 26 0,0-4 20 0,0 4 21 0,0 0 17 0,0 0-87 16,0 0-148-16,0 0-82 0,0 0-50 0,0 0-30 15,0 0-29-15,0 4-14 0,0 2-15 0,-5-3-9 0,5 3-2 0,5-1-2 0,-5 5-3 0,0 0-1 16,0 4-3-16,0-4 2 0,8 11 2 0,-8-7 3 0,8 5 4 0,-8-4 3 16,0 9-3-16,5-5 0 0,-5 2-10 0,8-2-8 0,-8-1-8 0,5 7-5 15,-5-5-4-15,0-1-4 0,5 2-2 0,-5-3 1 0,9 1-2 0,-4-4 1 16,2 6-2-16,-7-6 0 0,6-2-1 0,1 2-3 0,0 0-3 0,-7-6-6 0,7 7-2 16,-2-7-6-16,-5-4-5 0,7 5-3 0,-7-5-4 0,6 5-3 0,-6-7-3 15,0-3-1 1,0 0-1-16,0 0 1 0,0 6 1 0,0-6 1 0,0 0 3 0,0 0 8 0,0 0 9 0,0 6 9 0,0-6 8 0,0 0 7 0,0 0 6 0,-6 0 2 15,6-6 7-15,-7 6 0 0,7-6 3 0,-5 3 6 0,5-3 9 0,-7 2 9 16,0-1 9-16,7-5 2 0,-7 1 1 0,1-2-1 0,-1-2 1 0,2 1-1 16,-4-2 0-16,4-5 4 0,0 0 4 0,-3-2-1 0,8 3 3 0,-5-7-7 0,-11-5-7 15,16 0-8-15,-5-4-9 0,-1 6-8 0,-2-11-3 16,3 5-2-16,5 0-3 0,-8-1-1 0,3 1 4 0,5 4-5 16,0 2-5-16,0-2-2 0,0 5 0 0,0 1-4 0,0 0 0 0,0 3 0 0,0 3 0 0,0 2-1 0,5-3-2 0,-5 9-3 31,8-4-4-31,-8 5-5 0,5-2-4 0,3 1-2 0,-2 5 0 15,-1 1-2-15,3-2-1 0,0 3 0 0,-3 3-1 0,8 0 0 0,-8 0 0 0,9 0-5 16,-1 0-7-16,-6 3-9 0,7 3-16 0,-9-2-17 0,8 1-23 0,1 5-29 16,-7 1-29-16,-2-2-34 0,9 1-41 0,-9 4-71 0,3 2-89 0,-3 3-56 0,3-5-40 15,0 5-6-15,-8 2 12 0,0-3 24 0,0 3 29 0,0-2 36 0,0 0 41 16,-8-5 43-16,0 7 43 0,3-8 51 0,-8 2 51 0,8 1 68 0,-9-2 83 0</inkml:trace>
  <inkml:trace contextRef="#ctx0" brushRef="#br0" timeOffset="51819.14">22741 3313 0 0,'-7'0'14'0,"7"4"129"0,0-4 70 0,-5-4 51 0,5 4 40 0,0-5 39 0,-6 1 41 0,6 4 38 0,0-6 39 0,0 1 35 0,0 5 34 0,0-4 31 0,0-2 30 0,0 6-89 0,0-3-161 0,0 3-81 0,0 0-42 0,6-7-26 16,-6 2-18-16,0 5-24 0,5-4-25 0,-5-1-22 0,7-1-23 0,-7 6-21 16,9-4-18-16,-4-1-15 0,2 1-13 0,-1-1-16 0,-1 1-12 0,11 4-18 0,-11-6-19 15,9 0-21-15,-1 6-27 0,-1-4-26 0,2 4-29 0,-1 0-40 0,0 0-42 16,-2 0-86-16,5 0-108 0,2 4-65 0,-4-4-48 0,-2 0-11 0,1 6 7 0,1-6 25 15,-2 0 35-15,-6 6 40 0,8-6 43 0,-2-6 47 0,-3 6 49 0,-4-6 55 16,8 2 58-16,-8-1 78 0,3 0 93 0</inkml:trace>
  <inkml:trace contextRef="#ctx0" brushRef="#br0" timeOffset="52324.59">23669 3054 0 0,'0'-11'1'0,"0"7"49"16,0-5 31-16,0 4 27 0,0-5 30 0,0 4 31 0,0 2 34 0,0-7 32 15,0 8 29-15,0-3 28 0,0 2 28 0,0-1 11 0,0 1 0 0,0-1-18 16,0 5-30-16,5-7-12 0,-5 4-1 0,0 3-11 0,0-6-14 0,0 1-16 0,0 5-18 16,0-4-13-16,0-2-7 0,0 1-7 0,0 5-8 0,0-4-9 0,-5 0-13 15,5-1-11-15,0-1-4 0,0 6-8 0,0-4-2 0,0-2-5 16,0 6-6-16,0-5-4 0,0 5-9 0,-9-4-8 0,9 4-9 0,0 0-8 0,0 0-8 0,0-6-7 15,0 6-5-15,0 0-5 0,-7 0-7 0,7 0-7 0,0 0-7 0,0 0-7 16,0 0-10-16,-5 6-6 0,5-6-6 0,0 4-6 0,-8-4-4 0,2 5-5 16,1 5-3-16,-3-4-2 0,3 7-4 0,-2-2 1 0,-7 4-1 0,8 0 1 0,-6 4-1 15,3-1 3-15,4 7-1 0,-8-5 4 0,7 5 0 0,-1-1 2 0,-1 1-1 16,8 3 2-16,-5-2 0 0,-1 2-1 0,6-3-1 0,0-1-3 0,0 6-5 16,0-11-4-16,0 5-3 0,0 0-10 0,0 0-8 0,6-3-8 0,-6 3-11 0,5-5-8 15,3 2-9-15,-1-2-13 0,-1-1-16 0,0 3-20 0,1-6-20 0,7 4-23 16,-9-4-24-16,8 0-23 0,-6 3-23 0,7-2-46 0,-1-7-56 0,6 6-60 15,-7-6-62-15,2 0-19 0,-1 7 5 0,6-11 21 0,-6 5 27 0,0-6 35 0,0 1 37 16,0 1 41-16,0-6 40 0,6 0 45 0,-6 0 41 0,2-6 58 0,-3 1 66 0</inkml:trace>
  <inkml:trace contextRef="#ctx0" brushRef="#br0" timeOffset="52988.07">24155 3253 68 0,'0'0'140'0,"0"0"39"0,7-4 28 0,-7 4 26 0,0-5 27 0,7 5 26 0,-7-4 28 0,0 4 29 0,0-5 29 0,0 5 26 0,0-4 25 0,5-2-56 0,-5 6-101 15,0-6-53-15,0 6-30 0,0-4-11 0,0-1 0 0,-5 0-2 0,5 1-3 0,0-2-10 0,0 2-9 0,0-1-10 0,0 1-8 0,0 4-6 0,-7-5-4 0,7-2-3 16,0 4-3-16,0-3-3 0,0 1-8 0,0 1-4 0,0-2-8 0,-7 2-9 16,7-1-11-16,0-4-8 0,0 3-9 0,0-4-10 0,0 5-9 0,0-4-8 0,7 3-12 15,-7-2-7-15,0 3-11 0,0-4-5 0,0 2-6 0,7 2-5 0,-7-4-3 16,5 3 0-16,-5 2 2 0,8-1 1 0,-3 5 1 0,3-4 0 0,-2-1 2 0,1 5 0 16,-1 0 0-16,7 0 2 0,-6 0 0 0,4 0 0 0,-2 5 3 0,3-1 0 15,1 5 2-15,1-3 4 0,-9 3 2 0,8 6 0 0,-5-4 4 0,5 3 1 16,-8 0-1-16,4 2 1 0,3 2 3 0,-6 3-4 0,1-2-3 0,-1 0-4 15,-6 1-8-15,8-1-8 0,-8 1-7 0,0-1-7 0,0 2-6 0,0-3-7 0,0 1-8 16,0-4-5-16,0 6-7 0,-8-6-2 16,8-2-1-16,-6 2 4 0,6-6 4 0,-7 6 5 0,7-5 11 0,-6 1 6 0,6-2 6 0,-7-5 8 0,2 7 4 15,5-7 7-15,-9 2 5 0,4-3 6 0,-2-3 4 0,7 6 3 0,-6 0 2 16,-2-6 0-16,2 0 3 0,6 0 0 0,-7 0 0 0,2 0 0 0,-3 0 0 0,8 0 1 16,-6-6 0-16,1 6 2 0,5-6-2 0,-8 3 3 0,3-3 2 15,5 2 2-15,-7-7 5 0,7 7 1 0,-9-5 7 0,4-2 6 0,5 7 4 0,0-5 5 16,-6-7 1-16,6 6 3 0,0 0 4 0,0-3 1 0,0-2 1 0,0 0 0 15,0 0-2-15,0-4-1 0,6 4-5 0,-6-5-3 0,0 0-4 0,5 0-5 0,-5 2-8 0,9-2 0 16,-2 0-2-16,-7 7-1 0,5-8-4 0,3 2-1 0,-3 5-1 0,1-7-1 16,2 6-1-16,-3 2-2 0,8-3 3 0,-5 7-4 0,-2-2-2 0,1 2-1 15,7 0-1-15,-9 5-1 0,8-2-3 0,0 0-1 0,-5 2 1 0,2-1-4 16,4 5 1-16,1 0-1 0,-4 0-2 0,2 0 0 0,0 5 2 0,1-1 1 16,-2 2 2-16,2 0 0 0,-1 3 0 0,-8 0 3 0,11 6 0 0,-11 1 2 15,1-2 1-15,1 5 2 16,-2-4 1-16,4 4 4 0,-4 5 0 0,-5-3 0 0,7-2 0 0,-7 5-4 0,0-5-4 0,0 5-5 0,0-3-3 0,6-2-11 0,-6-5-12 15,0 5-11-15,0-4-11 0,0-5-14 0,0 4-12 0,0 2-14 0,0-7-16 32,5 1-23-32,-5 0-28 0,0 6-26 0,0-7-21 0,0 1-44 0,8-1-53 0,-8 0-65 15,0 2-69-15,0 2-35 0,8-1-13 0,-8-8 5 0,0 5 18 0,5 2 25 16,-5-7 30-16,0 1 39 0,7-1 41 0,-7-4 41 0,0 0 43 0,0 0 54 0,7 0 58 16</inkml:trace>
  <inkml:trace contextRef="#ctx0" brushRef="#br0" timeOffset="53508.77">24846 3195 0 0,'5'-4'1'0,"-5"-1"104"0,0 1 64 0,8-8 44 0,-8 9 33 0,0-3 37 0,0 1 39 15,0 1 36-15,0-2 37 0,0 2 31 0,0-1 25 0,-8 5 23 0,8-4 21 0,0 4-78 0,-5-5-138 0,5 5-65 0,0 0-33 0,-6 0-20 0,6-6-12 0,0 6-20 0,0 0-26 0,-8 0-24 0,8 0-27 16,0 0-13-16,0 0-13 0,0 0-10 0,-5 0-6 0,5 0-4 0,-8 6-2 0,8-1-4 15,0-5-5-15,-5 4-3 0,5 1-3 0,0 5-1 0,-8-6-2 0,8 1 2 16,-6 4 1-16,6-2 1 0,0 2 2 0,0 0 1 0,0-3 1 0,0 3-1 16,0 0-1-16,0 3 1 0,0-3 1 0,0 0 0 0,0 1 4 0,6-5 0 15,-6 4-2-15,8 1 0 0,-8 0 0 0,5-5-1 0,3 5 0 0,-8-5 1 16,5 4 1-16,9-3-1 0,-9-2 3 0,3 2-1 0,-1-3-1 0,7 3 1 0,-9-6-3 16,8 6 2-16,-7-3 0 0,7-3 1 0,1 0 3 0,-2 0 0 0,1 0 3 15,1 0-1-15,-7-3 2 0,12 3 2 0,-14-6 2 0,8 0 5 0,3 3 5 16,-5-3 7-16,1 2 7 0,-3-7 7 0,-4 7 10 0,8-5 9 0,-5 3 6 15,-8-3 6-15,5 3 4 0,3-4 5 0,-8 1 3 0,0-2-1 0,0 2-1 0,0 0-3 16,0-1-8-16,-8-5-7 0,8 0-7 0,-5 2-10 0,5 1-9 0,-8-6-6 16,2 3-10-16,-1 0-4 0,2 5-7 0,-4-4-5 0,4 0-3 0,-2 3-2 15,1 1-1-15,1 1 2 0,-11-2 0 0,11 7-1 0,-3-5 0 0,3 9-2 0,-1-5-3 16,-2 1-3-16,3 4-4 0,-2 4-3 0,1-4 0 0,-8 5-1 0,7-1-2 16,2 1 0-16,-9 5-2 0,7-1 0 0,-6 6-2 0,7-4-3 0,-2 3 1 15,3 0 2-15,-8 2 2 0,7-2 2 0,-1 0 2 0,-1 0 0 16,8 2 2-16,-5 3 2 0,-1-5-1 0,6 2 4 0,-8-2-3 0,8 5 3 0,0-4 0 0,0 0 2 15,0 0 0-15,0 0 0 0,0-2-2 0,0 2-2 0,0-5-5 0,8 4-4 16,-8 2-3-16,6-7-2 0,-6 1-8 0,5 4-8 0,3-2-12 0,-1-3-14 0,-1 1-16 16,7-1-16-16,-8 0-18 0,9 2-19 0,-7-1-16 0,6-1-21 15,1-3-21-15,-2 3-37 0,2 0-42 0,-1-3-58 0,0-2-59 0,-2 5-36 0,9-3-19 16,-6-6 4-16,-1 6 19 0,6-6 28 0,-6 4 30 0,0-4 32 0,5-4 34 0,-4 4 37 16,1-6 40-16,-3 0 47 0,8-3 51 0,-7 5 61 0,-2-7 61 0</inkml:trace>
  <inkml:trace contextRef="#ctx0" brushRef="#br0" timeOffset="53745.3">25243 3273 0 0,'-8'0'2'16,"3"-5"106"-16,5 1 64 0,-6-7 42 0,-1 7 35 0,7-1 32 0,-5-4 33 0,5-1 34 0,0-5 33 0,0 6 31 0,0-1 29 0,0 1 27 0,0-3 29 0,0 9-72 0,0-3-126 0,0 1-61 0,0 1-24 0,5-2-14 0,-5 2-9 0,0 4-13 0,0 0-13 16,0-5-21-16,0 1-18 0,0 4-16 0,7 0-18 0,-7 0-11 0,0-5-15 15,0 5-11-15,6 0-12 0,-6 0-7 0,5 5-6 0,-5-5 0 0,8 4 1 16,0 1-1-16,-3-5-2 0,1 10 1 0,7-6 3 0,-5 7 1 0,4-8 0 15,-5 9 3-15,5 1 2 0,-4-3-4 0,5 0-3 0,-2 6-10 0,-3-3-13 0,5 2-18 16,-6-1-19-16,4 2-24 0,-2-1-25 0,3-2-27 0,-6 2-24 16,1-6-32-16,7 6-34 0,-9 6-27 0,2-12-27 0,5 6-47 0,-4-1-57 0,-1 0-60 15,-2-2-62-15,2 1-26 0,0-2-8 0,-2-2 17 0,3 1 31 0,-8-5 36 0,7-1 35 16,-7 2 43-16,0-6 44 0,0 0 41 0,0 0 42 0,0 0 52 0,0 0 59 0</inkml:trace>
  <inkml:trace contextRef="#ctx0" brushRef="#br0" timeOffset="53981.64">25457 3210 96 0,'0'-19'163'0,"0"-2"50"0,0-3 41 0,-6 6 44 16,6-3 42-16,0 2 40 0,-6 4 38 0,6-4 34 0,0 4 32 0,-7 6 35 0,7 0 27 15,0-3-63-15,0 8-121 0,0-7-59 0,0 8-35 0,0 3-26 0,0-6-21 16,0 6-28-16,0 0-29 0,0-4-27 0,0 4-23 0,0 0-24 0,0 0-23 16,0 0-17-16,-5 4-18 0,5-4-11 0,-8 6-11 0,8-3-8 0,-6 8-7 0,6-1-2 15,-7 0-4-15,7 4-1 0,-6 1 1 16,1 4 2-16,-2 0 3 0,-2 7 6 0,4-2 5 0,-1-5-2 0,-1 11-10 0,2-6-14 0,-11 1-20 0,11-1-19 15,-1 1-19-15,-2-6-23 0,3 5-22 0,-3-3-32 0,3 3-31 0,5-5-47 16,-7 0-48-16,7 1-82 0,-7-1-91 0,7 1-49 0,0-1-24 0,0-4 6 0,-5 4 24 16,5-4 28-16,0-6 34 0,0 7 37 0,0-7 37 0,-7-4 47 0,7 1 47 15,0-6 55-15,0 4 57 0,0-4 73 0,0 0 80 0</inkml:trace>
  <inkml:trace contextRef="#ctx0" brushRef="#br0" timeOffset="54329.28">25719 3112 0 0,'0'-9'2'0,"0"-2"89"0,6 3 56 0,-6-3 42 0,0 1 37 0,5 1 34 0,-5 4 35 15,0-5 35-15,0 1 35 0,0 0 33 0,0-3 29 0,0 3 20 0,0 3 17 16,0-3-49-16,0 0-91 0,0 0-43 0,0 2-19 0,0-2-11 0,0 4-8 0,0-5-7 15,0 5-8-15,0 1-11 0,0 0-13 0,0-1-8 0,0 5-11 0,0-6-14 16,0 6-16-16,0-4-17 0,0 4-19 0,0 0-22 16,0 0-21-16,0 0-18 0,0 0-21 0,0 0-21 0,0 0-18 0,0 0-12 0,-5 0-12 0,5 4-3 15,0 2-4-15,0-1 1 0,0 3 1 0,0 3 3 0,0-2 7 0,0 7 2 16,0-2 6-16,0 5 4 0,5 2 6 0,-5 1 5 0,0-2 7 0,0 9-1 16,8-3 0-16,-8-2 0 0,0 4-2 0,0 3-8 0,8-7-11 0,-8 0-15 0,5 7-18 15,1-7-19-15,-6 0-18 0,8 1-21 0,-3-1-24 0,-5-5-30 0,7 5-31 16,1-3-36-16,-3-2-34 0,2-1-61 0,0 3-68 0,-2-2-72 0,3-5-73 0,-3 1-15 15,3 1 12-15,-2-3 25 0,-1-2 31 0,2-2 34 0,2-5 39 0,-9 1 47 0,5 1 44 16,-5-6 51-16,0 0 49 0,0 0 61 0,0 0 69 0</inkml:trace>
  <inkml:trace contextRef="#ctx0" brushRef="#br0" timeOffset="54534.65">25666 3411 10 0,'-7'-6'120'0,"2"-3"73"16,5 5 55-16,0-2 46 0,0 0 38 0,0 3 37 0,0-8 37 0,0 7 32 0,5-2 30 0,-5 3 29 0,0-3 27 0,0 6-19 0,0 0-46 15,7-6-83-15,-7 6-98 0,0-3-57 0,0 3-30 0,0 0-21 0,0 0-19 16,0-6-18-16,7 6-16 0,-7-4-13 0,0 4-15 0,0-6-8 0,7 6-13 16,-1 0-10-16,-6-5-14 0,7 5-12 15,-7-4-12-15,14 4-5 0,-9 0-6 0,2 0-4 0,-1-5-1 0,7 5-3 0,0 0-2 16,1 0-8-16,-2 0-15 0,1 0-17 0,1 0-23 0,4 0-27 0,-4 0-27 0,-2 0-34 16,8 0-36-16,-8 0-62 0,9 0-76 0,-8 0-95 0,1 0-98 0,-2 0-41 0,0 0-7 0,3 0 13 0,-2 0 26 15,-2 0 35-15,4 0 40 0,-9-4 43 0,7 4 47 0,-8-6 51 0,3 1 53 0,-2 1 69 31,1-5 73-31</inkml:trace>
  <inkml:trace contextRef="#ctx0" brushRef="#br0" timeOffset="55103.53">26435 3338 31 0,'0'-10'105'0,"7"-1"43"0,-2 7 38 0,-5-5 33 16,7-2 32-16,-7 7 32 0,8-5 35 0,-8-3 34 0,5 3 31 0,-5-1 28 0,0 5 29 15,0-4-35-15,0-1-75 0,0 4-44 0,0-3-28 0,0 4-22 0,0 1-18 16,0-2-14-16,-5-3-12 0,5 5-18 0,0-1-19 0,-8-2-16 0,8-2-18 15,-7 4-15-15,2 1-12 0,-2-6-9 0,7 5-8 0,-7 1-8 0,2-7-8 0,-3 7-9 16,3-2-6-16,-9 1-8 0,9 1-8 0,-3-1-4 0,0-1-5 0,3 2-4 16,-8 4-4-16,8-4-1 0,-11 4-3 0,11-5-4 0,-1 5-5 0,-7 0-2 15,5 5-4-15,3-5 0 0,-8 0-3 0,5 4 1 0,2 0 1 0,-6-4 0 0,3 6-1 16,4-1 0-16,0-1 0 0,-8 1 1 0,5 1-2 0,0 4-2 16,3-5-1-16,-1 4 1 0,-1-5-3 0,1 2 1 0,-1 3-1 0,1-3-1 0,6 4 0 15,-7-5 0-15,0 4-4 0,7-5 2 0,-7 6-3 0,7-5 2 0,0 4-2 16,-5-3 3-16,5 4-1 0,0-5 2 0,0-1 0 0,0 5 1 0,0-3 0 0,0 3 0 15,5-4 3-15,-5 5 0 0,0-4 1 0,7 3 2 0,0-3-1 0,0 3 1 16,-7-5 0-16,13 7 2 0,-7-7 1 0,1 5 1 0,4-3 0 0,5 3 1 0,-3 1 2 16,-3-5 1-16,4 4 1 0,-1-3 0 0,8 4 0 0,-8-1 0 0,6-3 2 15,-7 3 2-15,2-4 3 0,-1 5 2 0,0-4 2 0,-5-3 1 0,3 7 1 16,-3-4 2-16,-3-1 1 0,-5-1-2 0,8 1 1 0,-8-1 1 0,0-4 2 16,0 6 2-16,0-6-2 0,0 5 3 0,0-1-1 0,0 2 1 0,-8-3 0 15,8 3-2-15,-5 0-2 0,-3-2-4 0,2 1-5 0,1-1-6 0,-3 1-4 0,0 1-8 16,3-2-10-16,-8 1-13 0,8-1-15 0,-4 2-18 0,-3 0-22 0,6-2-27 0,-7 1-29 15,5-5-32-15,-4 4-32 0,6 1-44 0,-8-5-46 0,7 6-39 16,2-6-35-16,-4 0-43 0,-1 0-45 0,2 0-6 0,3 0 12 0,-3 0 25 0,8 0 31 0,-8 0 38 16,3-6 40-16,5 6 44 0,-6-5 40 0,6 1 51 0,0 4 49 0,0-5 45 15,-7 1 61-15</inkml:trace>
  <inkml:trace contextRef="#ctx0" brushRef="#br0" timeOffset="55610.24">26683 3283 0 0,'6'0'13'0,"1"0"126"0,-7 0 71 0,6-3 49 0,-6 3 35 0,0 0 33 0,0-7 34 0,0 2 33 0,5-4 37 0,-5 3 29 0,0-3 30 0,0 5 26 0,0-1 26 0,0 1-92 0,-5-2-159 0,5 0-78 0,-6 2-38 0,6-1-16 0,0 5-5 15,-7-5-13-15,7 5-15 0,-6-4-17 0,6 4-21 0,0-6-15 0,-8 6-15 16,8 0-11-16,0 0-11 0,-5 0-10 0,5 0-12 0,0 0-7 0,-7 0-11 16,1 0-5-16,6 6-4 0,-6-6-3 0,6 4-3 0,-7 1 1 0,7 0-3 0,-8-1 1 15,8 2-2-15,-5 0 2 0,5 3-2 0,-8-5 4 0,8 5-2 0,0-3 3 16,-6 3-2-16,6 3 2 0,0-9-1 0,0 7-2 0,0-5-3 0,0 1-1 15,0 3-3-15,0-5-3 0,0 1-2 0,0 1-2 0,6-2-3 0,-6 2-2 16,8-3-2-16,-8 3 1 0,5-6-1 0,3 6 1 0,-1-3 2 0,-1-3 1 0,0 6 3 16,6-6 2-16,-4 0 3 0,5 0 4 0,-7 0 3 0,7 0 4 0,0 0 3 15,-5 0 5-15,2-6 3 0,6 6 4 0,-5-3 1 0,2-3 5 0,-5 0 0 16,4 3 9-16,0-3 10 0,-4 2 8 0,-1-7 9 0,-2 7 8 0,4-1 4 16,-4-5 7-16,0 1 4 0,3 0 3 0,-8-3 4 0,5 3 1 0,-5-1 1 0,0 1-1 15,0-6-1-15,0 0-4 0,0 6-7 0,-5-6-6 16,5-1-6-16,0 2-5 0,-8 4-7 0,3-3-3 0,0-2-7 0,-4 4-4 0,4-4-7 0,-2 7-2 15,-1 3-4-15,3-4-5 0,-2 2-4 0,0 2-6 16,-6 1-3-16,8 4-5 0,-3 0-5 0,-3 0-3 0,4 4-2 0,-7 1 1 0,9 2-2 0,-8 2 1 0,5 0-1 16,-5 1 2-16,7 4 1 0,-1 2 0 0,-7-2 6 0,9-4-1 15,-2 8 3-15,1-2 2 0,0-1 1 0,-9-6 1 0,10 6-3 0,5 0 2 0,-8-2 1 0,2 2-3 16,1-3 0-16,5 1 2 0,0-2-3 0,-7-2 0 0,7 0-1 16,0 1 0-16,0-1 2 0,0 3-1 15,0-3 3-15,0 0-2 0,7 0 1 0,-7 3-1 0,5-3-3 0,-5 1-2 0,6-1-5 0,2-4-5 0,-3 5-9 0,3-1-6 0,-1-3-8 16,-1 4-8-16,0-1-11 0,1-4-10 0,6 5-13 0,0-5-12 0,-7 5-15 15,7-7-17-15,0 9-21 0,0-8-39 0,1 1-44 0,-2-1-42 0,2 7-39 0,4-11-45 16,-4 4-46-16,-1 1-7 0,8-1 7 0,-11-4 20 0,3 0 23 0,8 0 27 16,-7 0 30-16,-2 0 36 0,1-4 38 0,1-1 49 0,-1 1 50 0,6-2 51 0,-7-3 63 15</inkml:trace>
  <inkml:trace contextRef="#ctx0" brushRef="#br0" timeOffset="56050.88">27158 3235 0 0,'0'-16'2'0,"0"7"110"0,-6-6 71 0,6 6 53 0,-6-7 47 0,6 7 41 0,-7-6 44 0,-1 2 35 0,8 2 36 0,-5-4 31 0,-2 6 28 0,0-1 27 0,7 1 27 0,-5 0-75 16,5 2-133-16,-8-2-74 0,8 4-39 0,0-1-27 0,-7 2-20 0,7-1-18 0,0 1-21 0,-5-1-15 0,5 1-18 0,0 4-11 0,0 0-15 0,-9-6-10 15,9 6-13-15,0 0-13 0,0 0-13 0,-5 0-10 0,0 0-12 0,5 6-8 0,-8-6-9 16,2 4-7-16,-1 1-7 0,1-1-4 0,6 5-2 0,-12-3 1 0,3 3-2 16,4 3 2-16,-2-3-1 0,1 4 0 0,-8 2-3 0,7-4-1 15,2 4-4-15,-3-2-4 0,2 2-4 0,1 6-7 0,-3-8-3 0,3 2-3 0,-2 0-5 0,7-5-2 16,-7 4-2-16,0 1-4 0,7-6-3 0,0 1 1 0,-6 0 4 0,6 5 2 15,0-10 4-15,0 4 5 0,0 1 5 0,0-1 4 0,0-3 2 0,0 0 3 16,6 3 3-16,-6-5 3 0,7 1 5 0,-7 1 3 0,7-3 4 0,0 3 5 0,-2 0 2 16,3-2 3-16,-8 1 2 0,11-1 4 0,-3-4 2 0,-3 0 2 0,2 6 1 15,2-6 2-15,-4 0 4 0,8-6 5 0,-8 6 2 0,4 0 8 0,3-4 2 0,-6-1 5 16,7 1 6-16,-5-2 4 0,2 0 7 0,-1 3 3 0,3-3 3 16,-4 1 4-16,-3 1 1 0,9-2 3 0,-9 3-2 0,3-3-2 0,-8 0-4 0,7 6-5 31,-1-3-6-31,-6 3-9 0,0-6-7 0,0 6-7 0,0 0-12 0,6 0-6 15,-6 0-4-15,0 0 0 0,5 6 2 0,-5-3 3 0,0-3 3 0,7 6 1 16,-7 3 3-16,0-3 1 0,8 3 1 0,-8 0 3 0,0 3 6 0,6-3 2 16,-6 5 6-16,0-4 3 0,7 6 0 0,-7-3-2 0,0 2-4 0,0 5-4 0,6-7-3 15,-6 3-5-15,0 4-1 0,0-1-4 0,0-4 2 0,0 4-1 0,0 1-3 16,5-5-1-16,-5 4-1 0,0-4-1 0,0 0-2 0,0-2-7 0,0 2-14 0,0 0-13 16,0-5-12-16,0 4-13 0,0 1-19 0,0-6-22 0,0 7-21 0,0-7-28 15,0 6-33-15,0-6-39 0,-5 1-44 0,5 1-71 0,0-1-81 0,0-7-57 16,-6 7-40-16,6-5-6 0,-7 1 13 0,7-3 26 0,-6 4 32 0,6-7 35 0,-8 5 40 15,8-5 45-15,-7-5 44 0,7 5 52 0,-5-7 53 0,5 4 66 0,-6-3 81 0</inkml:trace>
  <inkml:trace contextRef="#ctx0" brushRef="#br0" timeOffset="56603.17">27386 3273 89 0,'5'-5'155'0,"-5"-4"40"0,0-1 35 0,0 5 31 0,0-4 31 0,-5-1 30 0,5 4 33 0,-7-3 27 0,7 0 22 0,-6 3 24 0,1-3 20 0,-3 5-68 0,8-8-120 0,-8 3-55 0,3 4-28 15,-1-5-10-15,-1 6-8 0,1-5-6 0,-1 4-10 0,-1-5-9 0,8 4-11 0,-5 1-6 0,-2 1-2 0,0-1-5 16,7-1 0-16,-5 2-5 0,5 0-6 0,0 4-3 0,-8-5-8 0,8 5-4 16,0 0-7-16,0 0-4 0,0 0-3 0,0 0-4 0,0 0-5 0,0 0-4 15,0 0-5-15,0-6-2 0,0 3-5 0,0 3-3 0,8 0-6 0,-8-7-6 0,5 7-6 16,-5 0-8-16,0 0-6 0,7-5-6 0,-7 5-6 0,7 0-6 0,-7 0-6 15,5 0-3-15,3 5-6 0,-1-5-2 0,-1 7 1 0,7-4-1 0,-8 3 3 16,11 3 2-16,-11 1 3 0,8-1 4 0,-8 6 4 0,9 0 5 0,-7 0 3 16,4 0 2-16,-2 4 3 0,-2-4 5 0,-2 3 3 0,3 3 1 0,-2-2-2 0,-6 2 0 15,5-3-3-15,3 1-6 0,-8 2-8 0,0-3-8 0,7 3-6 0,-7-6-9 16,0 4-7-16,0-5-5 0,0 5-8 0,0-3-3 0,0-2-2 0,0 1-2 16,0-5 2-16,-7-1 3 0,7 1 3 0,0-1 8 0,-8-4 9 0,8 1 8 0,0-2 9 15,-5-4 7-15,5 5 8 0,-6-5 8 0,6 0 3 0,-8 0 5 0,8 0 3 16,-5 0 1-16,-2 0 1 0,7-5 1 0,-9 1-2 0,4 4 1 0,-1-6-2 15,6 1 0-15,-7 1-3 0,7-5 1 0,-5 3-2 0,-4 0 3 0,9-3-1 0,0 0 5 16,-5-1 0-16,5 1 2 0,-7-2 1 0,7-2-2 0,0 1-1 0,0-2-1 16,0 0-1-16,0-1-1 0,0 0-2 0,0 0-1 0,0-3-2 0,7-3-5 15,-7 2-4-15,5 1-5 0,-5-3-5 0,9 6-3 0,-4-10-2 0,-5 7-3 16,7-1-1-16,-1 4-1 0,-1-6-2 0,4 8 0 0,-2-2 0 0,-2 0-2 0,3 4 2 16,-2-2-1-16,7 7 2 0,-6-4-2 0,-2 5 0 0,2 1 1 0,0-1-2 15,6 5 2-15,-8-6-3 0,9 12 3 0,-7-6-3 0,7 5 3 0,-9-1 0 16,8 8 1-16,-8-3 3 0,9 4 0 0,-7 2 4 0,6 0 3 0,-6 0 3 15,0 4 0-15,-2 2-6 0,2-3-10 0,-1 6-11 0,-6-3-15 0,8-2-17 0,-8 5-22 16,0-3-26-16,0-3-28 0,0 1-29 0,0 6-45 0,0-5-48 0,0-1-65 16,0-4-73-16,-8 6-55 0,8-8-45 0,0 7-3 0,0-5 15 0,0-2 26 0,0-1 30 15,0 1 37-15,0-2 40 0,0-2 42 0,0 1 44 0,0-4 51 16,0 3 53-16,0-9 61 0,0 0 75 0</inkml:trace>
  <inkml:trace contextRef="#ctx0" brushRef="#br0" timeOffset="57000.67">27737 3268 15 0,'8'-15'119'0,"-8"-3"68"0,0 2 52 0,7-2 44 0,-7 3 43 0,5-1 38 0,-5 2 35 0,0 0 33 0,0 0 30 0,6-2 28 0,-6 7 24 0,0-2-24 0,0-2-58 0,8 7-76 0,-8-4-88 0,0 5-48 0,0 1-27 0,5-1-24 16,-5-1-22-16,0 6-20 0,0 0-20 0,0 0-16 0,0 0-15 0,0 0-9 16,0 0-4-16,0 0-6 0,0 0-2 0,8 6-6 0,-8-1-6 0,0-1-4 15,0 8-7-15,0-3-4 0,0 0-2 0,0 1 3 16,0 4-2-16,0-4 1 0,0 5 2 0,0 0 0 0,0 0-5 0,0 0-6 0,0 4-4 0,0-5-5 0,0 6-3 15,0-6-3-15,0 5-4 0,0 2 1 16,0-2-2-16,0-5 1 0,0 5 0 0,5-4-2 0,-5 6 1 0,0-6-2 0,8-2 0 0,-8 2-2 0,6 0-2 0,-6 0-1 16,5 0-4-16,2-6-2 0,1 1 0 0,-2-1 2 0,7 0-2 0,-8 3 1 15,3-8 2-15,0 1 1 0,3-1 3 0,-4 1 2 0,7-5 3 0,-9 6 4 16,8-6 1-16,-7-6 7 0,9 6 3 0,-10-5 6 0,2 1 2 0,5-1 7 16,-4 1 2-16,-1-8 7 0,5 9 2 0,-5-7 4 0,-2-1 2 0,-5 2 2 15,8-6 0-15,-2 5-1 0,1-5-1 0,-7 1-2 16,6 0-1-16,-6-1-3 0,0 0-5 0,0-3-4 0,0-3-6 0,0 2-7 0,0-1-4 0,0 7-8 0,0-8-8 15,0 2-7-15,0-2-6 0,0 3-8 0,0-1-5 0,0 4-6 0,0 0-7 16,-6 0-8-16,6 0-6 0,0 5-12 0,-7 1-9 0,7-2-17 0,-6 7-19 0,6-5-17 16,-8 3-20-16,8 6-24 0,-5-3-27 0,5 3-30 0,-7 0-35 0,7 3-57 15,-7-3-64-15,2 6-72 0,5-1-67 0,-7 3-18 0,-1 3 8 0,8-7 25 0,-5 11 31 16,5-4 36-16,-7-2 38 0,7 1 44 0,0-1 48 0,0 0 49 0,0 3 53 0,0-8 64 16,0 5 67-16</inkml:trace>
  <inkml:trace contextRef="#ctx0" brushRef="#br0" timeOffset="57818.98">28239 3231 77 0,'0'-12'146'0,"-7"8"39"0,7-6 32 0,-5 0 25 0,5 1 24 0,-9 0 24 0,4-7 25 0,0 7 26 0,-3-6 26 16,2 6 22-16,-1-7 19 0,-1 7-64 0,3 4-110 0,-1-5-58 0,-2 1-27 15,3 3-13-15,-2-4-2 0,1 5-4 16,-1 1-2-16,0-1-7 0,0-1-10 0,2 6-8 0,5-4-7 0,-8 4-6 0,8-5 1 0,-6 5 1 0,6 0 1 0,0-4 2 15,0 4 1-15,0 0-2 0,0 0 0 0,0 0-3 0,0 0 1 0,0 0-1 16,0 0-2-16,0-5-3 0,0 5-7 0,0 0-9 0,0-4-8 0,0 4-11 16,6 0-14-16,-6-6-14 0,0 6-9 0,8 0-10 0,-8 0-9 0,5 0-8 15,-5 0-4-15,7 6-5 0,0-6-2 0,0 4 1 0,-1 1 0 0,1-1 3 0,-2 1 0 16,3 5 6-16,-2-5 7 0,7 4 3 0,-6 1 4 0,-1 5 4 0,2 0 0 16,2-6 1-16,-1 7 1 0,-4-2 2 0,2 5 1 0,-7-3 1 0,6-2-2 0,1 5 3 15,0-4 1-15,-7 4-4 0,0-4 1 0,7-1-5 0,-7 6-7 0,0-5-7 16,0-1-3-16,0 5-10 0,0-4-4 0,0 0-6 0,0-6-6 0,-7 7-4 15,7-1-4-15,0-6 2 16,0 0-4-16,-7 3 2 0,7-3-2 0,0-5 7 0,0 2 3 0,-7-1 5 0,7-1 8 0,0 1 8 0,0-5 7 0,0 0 7 0,0 0 6 16,0 0 4-16,-6 4 3 0,6-4 0 0,0 0 3 0,0 0 3 0,-7 0-1 15,7-4 3-15,-5 4 0 0,5-5 3 0,-9 5-3 0,9-4 0 0,0-1-3 0,-5-1-2 16,5 2 2-16,-5-2-2 0,5 3-1 0,0-3 1 0,-8 0 0 0,8-3-2 16,0 4 0-16,-6-5-2 0,6 1 0 0,0-1-2 0,0 1-3 0,0-2 1 15,0-2-2-15,0 1 1 0,0-1-3 16,0-7-1-16,0 5-1 0,6 2 1 0,-6-3-1 0,8-4-1 0,-8 7 1 0,5-8 1 0,-5 6-2 0,5-3 0 15,-5 2-2-15,9 1 0 0,-4 2 0 0,2-2 0 0,-7 0 0 0,6 4-2 0,1 3-3 16,-7 3-2-16,7-4-3 0,0 2 1 0,-2 2-3 0,-5 5 1 0,8-4 0 16,-3 4 0-16,3 0 1 0,-2 0-2 15,-1 4 2-15,11-4 1 0,-11 5 0 0,8 2 3 0,-8-4 2 0,11 3 1 0,-11 3 4 0,8 1 0 0,1-1 2 0,-9 2-1 16,8-1 3-16,-7 4 3 0,1-4 1 0,6 5 4 0,-7-5 3 16,2 4 2-16,-3 0 1 0,2 0 2 0,-7 2-1 0,8-7 2 15,-8 6 0-15,0 6-2 0,6-8 1 0,-6 2-1 0,0-6-2 0,0 6-3 0,0 0-4 0,0-6-5 16,0 6-3-16,0-6-6 0,-6 3-3 0,6-3-1 0,0-5 1 0,0 6-2 15,-8-5 0-15,8 4 2 0,0-3 0 0,-7 0 2 0,7-3 4 0,0-3 5 0,-5 6 5 32,5-6 6-32,-8 4 4 0,8-4 2 0,-6 0 3 0,6 0 5 0,-5-4 3 15,-3 4 5-15,1-6 7 0,7 6 3 0,-6-3 4 0,0-3 0 0,-1 0-2 16,7-3 0-16,-5 4-1 0,-3-5-1 0,8 6 0 0,-6-5 1 0,6-3 0 0,-7 3 0 16,7-6 1-16,0 6-4 0,0 0-8 0,-6-7-3 0,6 2-5 0,6-1-2 15,-6 2-2-15,0-3-3 0,0 1-3 0,7 1-2 0,-1-6-4 0,-6 6 0 16,8-5-4-16,-3 4-3 0,2-6-5 0,-1 8-2 0,0-2-4 0,1 0 1 15,1 0-2-15,-3 6 0 0,1 0 0 0,2-3 2 0,-3 3-4 0,2-1 1 16,1 5-1-16,4 1 2 0,-5 4-4 0,-2-5 1 0,3 5 2 0,5-4 0 0,-2 8 1 16,-4-4 1-16,7 5 0 0,-7-1 1 0,4 1-1 0,-2-1 1 0,3 7 2 15,-6-2 1-15,7 7 0 0,-5-3 4 0,4-2 2 0,-5 4 5 0,0 4 2 0,-7-4 3 16,5 3 3-16,3-2 1 0,-8 3 1 0,0-5 0 0,0 7 1 0,0-8-5 16,0 7-8-16,0-4-12 0,-8 3-13 0,3-5-15 0,5 2-19 0,-7-1-17 15,7 3-19-15,-7-9-19 0,2 7-21 0,-2-1-25 0,7-1-21 0,-8 2-26 0,3-3-27 16,-3-2-48-16,8 2-56 0,-6-2-65 0,6-1-67 0,-5-1-24 0,5 1 1 15,-7-1 15-15,7 2 25 0,0-7 30 0,-9 1 35 0,9-1 36 0,-5 2 39 0,5-6 42 16,0 0 42-16,0 0 59 0,-6 0 63 0</inkml:trace>
  <inkml:trace contextRef="#ctx0" brushRef="#br0" timeOffset="58275.54">28975 3396 90 0,'-6'0'166'0,"0"0"47"0,6 0 36 0,-8-4 31 0,1 4 29 0,7 0 32 0,0 0 31 0,0-6 34 0,0 6 29 0,0-6 29 0,0 6 30 0,-5-3-65 0,5 3-114 0,0 0-65 15,0 0-38-15,0 0-19 0,0 0-7 0,0 0-8 0,0 0-9 0,0 0-11 0,0 0-19 0,-8 0-14 0,8 0-15 0,0 0-15 16,0 0-10-16,0 0-11 0,0 0-10 0,0 0-12 0,0 0-8 0,0 0-8 15,0 0-5-15,0 0-2 0,0 0-3 0,0 0 0 0,0 0 4 0,0 0 2 0,0 0 6 16,0 0 3-16,0 0 7 0,0 0 5 0,0 0 2 0,0 0 2 0,0 0 2 16,0 0-2-16,8-6 1 0,-3 6 2 0,-5 0 6 0,7-5 3 0,1 5 3 15,-2 0-3-15,0 0-1 0,6-4-7 0,2 4-4 0,4 0-7 0,3 0-2 16,-2-6-4-16,1 6-1 0,7 0-2 0,-3 0 0 0,-3-3-12 0,4 3-29 16,2 0 0-16,-6-6 0 0,3 6 0 0,-4 0 0 0,0-6 0 0,-8 6 0 0,7 0 0 15,-3 0 0-15,-11 0 0 0,1 0 0 0,1 0 0 0,-2 0 0 16,-5 0 0-16,0 0 0 0,0 0 0 0,0 0 0 0,0 0 0 0,0 0 0 15,0 0 0-15,0 0 0 0,0 0 0 0,0 0 0 0,0 0 0 0,-5 0 0 0,5 0 0 16,0 0 0-16,-7 0 0 0,7 0 0 0,-6 0 0 0,1 0 0 0,5 0 0 16,-8 0 0-16,8 0 0 0,-8 6-98 0,8-6-25 0,-5 0-14 0,5 0-12 0,-6 6-16 15,6-6-15-15,0 3-17 0,-8-3-21 0,8 0-23 0,-5 6-28 0,5-2-32 16,-7-4-62-16,7 5-78 0,0 1-63 0,-8-6-47 0,8 3-8 0,-5 3 15 16,5-6 28-16,0 0 35 0,-7 6 37 0,7-6 42 0,0 0 45 0,-7-6 49 0,2 6 50 15,-3-6 55-15,3 3 70 0,5-3 84 0</inkml:trace>
  <inkml:trace contextRef="#ctx0" brushRef="#br0" timeOffset="61553.01">31041 3411 0 0,'0'4'16'0,"0"-4"118"0,0 0 66 0,0 0 51 0,0 0 39 0,0 0 37 0,0 0 34 0,0 0 35 0,0 0 34 0,0-4 30 0,0-2 30 0,0 6 18 0,0-4 18 0,0-1-85 0,0 5-136 0,-8 0-75 0,8-4-40 0,0-2-26 0,0 6-13 0,0-6-17 0,0 6-15 0,-8-3-18 16,8 3-16-16,0 0-14 0,0-6-9 0,0 6-11 0,0 0-7 16,0 0-8-16,-5-5-5 0,5 5-8 0,0 0-4 0,0 0-7 0,0-4 0 0,0 4-3 0,0 0-2 15,0 0-1 1,0 0-2-16,0 0-1 0,0 0-1 0,0 0-4 0,-6-6 0 0,6 6-2 15,0 0-1-15,0 0 1 0,0 0 2 0,0 0-1 0,0 0 2 0,0 0 2 16,0 0 1-16,0 0 1 0,0 0 4 0,0 0 1 0,0 0 2 0,0 0 0 0,0 0 0 16,0 0 1-16,6 0-1 0,-6 0-1 0,0 0-3 0,0 0-1 0,0 0-2 15,0 0-3-15,0 0-4 0,0-3-4 0,0 3-3 0,0 0-4 0,0 0-2 16,0 0-7-16,0 0-4 0,0 0-8 0,0 0-6 0,0 0-6 0,5 0-5 16,-5 0-8-16,0 0-4 0,0 0-2 0,0 0-5 0,0 0 0 0,0 0-2 15,0 0 0-15,0 0 3 0,0 0 2 0,0 0 5 0,0 0 5 0,0 0 9 16,0 0 5-16,0 0 8 0,0 0 6 0,0 0 7 0,0 0 4 0,0 0 5 15,0 0-2-15,0 0-2 0,0 0-4 0,0 0-4 0,0 0-5 0,0 0-8 0,0 0-7 16,0 0-7-16,0 0-9 0,0 0-8 0,0 0-9 0,0 0-7 0,0 0-9 16,0 0-8-16,0 0-6 0,0 0-4 0,0 0-2 0,0 0 0 0,0 0 3 15,0 0 4-15,0 0 9 0,0 0 8 0,0 0 8 0,0 0 11 0,-5 0 11 0,5 0 11 16,0 0 10-16,0 0 10 0,0 0 9 0,0 0 11 0,0 0 6 0,0 0 7 16,0 0 3-16,0 0-2 0,0 0-8 0,0 0-11 0,0 0-19 0,0 0-26 0,0 0-33 15,0 0-35-15,0 0-57 0,0 0-67 0,0 0-34 0,0 0-12 0,0 0-2 16,0 0 8-16,0-6 12 0,0 6 16 0,5-6 19 0,-5 6 25 0,0-3 30 0,0-3 33 15,0 6 40-15,0-10 44 0</inkml:trace>
  <inkml:trace contextRef="#ctx0" brushRef="#br0" timeOffset="62010.83">31085 2887 23 0,'0'-5'94'0,"0"1"38"0,0-5 34 0,0 3 30 0,0 3 30 0,0-3 28 0,0 0 28 0,0 2 25 0,0 4 28 0,0-5 26 0,0-1 29 0,0 2-32 0,0 4-64 0,-5-5-36 0,5 5-22 0,0-4-13 0,0-1-11 0,-7 5-10 0,7-4-7 15,0 4-8-15,0-6-6 0,0 6-7 0,0 0-10 0,-8-6-8 0,8 6-13 0,0 0-11 0,0-3-12 0,0 3-11 16,0 0-9-16,0 0-10 0,0 0-12 0,0 0-5 0,0 0-13 0,0 0-7 15,0 0-9-15,0 0-7 0,0 0-9 0,0 0-5 0,0 0-5 0,0 0-7 16,0 0-1-16,0 0-5 0,0 0-5 0,0 0-5 0,0 0-5 0,0 0-2 16,0 0-8-16,0 0-1 0,0 0-5 0,0 0 0 0,0 0 1 0,0 0 0 0,0 0 3 15,0 0 3-15,8 3-2 0,-8-3 5 0,0 0 0 0,0 6 4 0,0-6 6 16,0 6 3-16,0-2 4 0,0-4 1 0,0 5 3 0,0-5 1 0,0 4-1 16,0-4 0-16,0 0 0 0,0 5 0 0,0-5-1 0,0 0-1 0,0 4 0 15,0-4-2-15,0 0 0 0,0 0-1 0,0 0-1 0,0 0 1 0,0 0-1 0,0 0-2 16,0 0 0-16,0 6-5 0,0-6-1 0,0 0-4 0,0 0 0 0,0 5-7 15,0-5-2-15,0 0-8 0,0 0-8 0,0 4-6 0,0-4-9 0,0 0-8 16,0 6-9-16,0-6-9 0,0 0-9 0,0 6-10 0,0-6-11 0,0 0-16 0,0 3-17 16,0-3-15-16,0 6-11 0,0-6-26 0,0 4-28 0,0 1-35 0,0-5-43 15,7 4-48-15,-7 1-51 0,0-5-17 0,0 6-2 0,0-2 15 0,0-4 22 0,0 5 29 16,0 1 31-16,0-6 31 0,0 4 35 0,5 2 38 0,-5-6 45 0,0 5 48 0,0-5 52 16</inkml:trace>
  <inkml:trace contextRef="#ctx0" brushRef="#br0" timeOffset="62420.38">30962 3532 75 0,'0'0'144'0,"-8"-5"42"0,8 5 34 0,0-4 30 0,0 4 32 0,0-5 30 0,-5 1 34 0,5 4 32 0,0-6 31 0,0 0 32 0,0 6 31 0,0-3-57 0,-7-3-103 0,7 6-52 16,0-4-26-16,0-1-12 0,0 5-5 0,0 0-8 0,0 0-4 0,-7-6-13 0,7 6-10 0,0-4-13 0,0 4-16 0,0 0-12 0,0 0-11 0,0-5-13 0,0 5-10 0,7 0-10 0,-7 0-10 15,0 0-11-15,0-4-6 0,0 4-12 0,0 0-7 0,0 0-8 16,7-5-8-16,-7 5-6 0,0 0-7 0,0 0-3 0,0 0-5 0,0 0-5 0,0 0-3 0,5 0-3 16,-5 0-2-16,0-6-4 0,8 6 0 0,-2 0-3 0,-6 0 3 0,7 0-4 15,-1 0-3-15,-1-4-1 0,2 4 2 0,7 0 0 0,-7 0-1 0,4 0-8 16,-3 0-10-16,5 0-15 0,1 0-16 0,-9 0-22 0,10 4-24 0,-10-4-25 16,2 0-31-16,5 6-32 0,-4-6-34 0,-3 5-58 0,3-1-69 0,-2-4-89 15,-1 5-95-15,-5-5-29 0,7 0 5 0,2 4 22 0,-9-4 29 0,5 0 38 0,-5 0 38 16,6-4 46-16,-6 4 45 0,7-5 49 0,-7 1 52 0,0-7 64 0,0 7 69 0</inkml:trace>
  <inkml:trace contextRef="#ctx0" brushRef="#br0" timeOffset="62958.06">31307 2967 0 0,'6'-7'6'0,"1"-2"118"0,-2 0 70 0,-5-2 53 0,8 3 42 0,-8-3 40 15,6 1 38-15,-6-5 36 0,0 1 37 0,0 4 35 0,7-5 31 0,-7 6 32 0,0-1 27 16,0 1-76-16,0 0-144 0,0-3-73 0,0 9-40 0,0-9-21 16,0 8-16-16,0-6-13 0,0 6-16 0,0 0-16 0,0-2-14 0,0 6-18 0,0 0-17 15,0-6-15-15,0 6-19 0,-7-3-15 0,7 3-18 0,0 0-14 16,0 0-12-16,0 0-10 0,0 0-7 0,0 3-7 0,-6 3-6 0,6-6-4 0,0 10-4 0,0-6-3 16,0 6 1-16,0 0 3 0,0 5 4 0,0-5 6 0,0 4 5 0,0 5 4 0,0-4 5 15,0 4 3-15,0 1 2 0,0 5 0 0,0-6 0 0,0 7 1 0,0 2 3 16,0-3-2-16,6-1 2 0,-6 6-7 0,0-6-7 0,7 6-7 0,-7-7-4 15,0 3-2-15,6-3-2 0,-6-3-4 0,5-1-3 0,-5 1-7 0,0-4-7 0,8-3-5 16,-8 2-8-16,0-6-3 0,8 2-4 0,-8-1 0 0,0-7 3 0,5 9 0 16,-5-9-1-1,0 3-1-15,0-6-1 0,0 0 3 0,0 4 4 0,0-4 8 0,0 0 11 0,0 0 8 0,0 0 12 0,0 0 5 0,0 0 6 0,0 0 4 0,0 0 2 16,0 0 7-16,0 0 3 0,-5-4 6 0,5-2 3 0,-8 3-1 0,8-3 0 16,0 0-1-16,-8-3-8 0,8 5-1 0,-5-7-3 0,5 2-1 0,-6-1 0 0,6 1 3 15,0 0 0-15,-7-3 1 0,7-3-1 0,0 2 0 0,0 4 0 0,-6-7 2 16,6 2 1-16,0-1 1 0,0-1 2 0,6 2-3 0,-6 4-2 0,0-3-2 0,0-2-1 31,7 4-3-31,-7 2-2 0,6-5 0 0,-6 3-3 0,5 8-1 0,3-9-3 16,-8 8-2-16,8-1 0 0,-3-1-2 0,3 2 0 0,-3-1 2 0,0 5-3 15,4-4 3-15,-4 4 4 0,2 0 0 0,7 4 1 0,-1-4 2 0,-8 5 3 0,9-5 1 16,-1 4 1-16,-1 2 0 0,2 3 0 0,-9-4-2 0,8 5 0 0,3 1 0 16,-5-3 0-16,-3 3 4 0,-3-2 1 0,2 7 3 0,-1-2 4 0,1-4 1 15,-7 5 1-15,0 0 0 0,0-2-2 0,0 2-9 0,-7 0-11 0,7 0-9 0,-13-2-7 16,8-2-11-16,-3 5-15 0,-3-7-14 0,3 0-16 0,-5 1-18 0,5-1-15 0,-2 2-17 15,-4-7-20-15,1 5-21 0,6-3-24 0,-7 0-33 0,9-3-39 0,-8 3-51 16,-1-2-51-16,7 1-30 0,-7 1-11 0,9-6 7 0,0 0 17 0,-3 3 23 0,3-3 25 16,-11 0 30-16,11 0 31 0,-1 0 37 0,6 0 38 0,-7-3 49 0,1 3 50 15</inkml:trace>
  <inkml:trace contextRef="#ctx0" brushRef="#br0" timeOffset="63717.1">31665 3133 77 0,'14'-11'165'0,"-2"-4"52"0,-1 0 38 0,-3 7 32 0,5-6 25 0,-6 2 27 0,-1-3 28 0,0 6 30 0,-6 0 31 0,7-1 31 0,1 0 30 0,-3-1-51 0,2 8-105 0,-7-3-67 0,0 2-53 0,7-1-22 0,-7 1-3 15,0 4-3-15,0-5-1 0,0 5-8 0,0 0-9 0,0 0-13 0,0 0-17 16,-7-7-14-16,7 7-18 0,0 0-13 0,-7 0-16 0,7 0-15 0,-5 7-16 0,-3-7-14 16,1 0-8-16,1 5-9 0,0-5-8 0,-1 4-5 0,2 1-6 0,-11-1-2 15,11 2-6-15,-6-3-3 0,4 3-3 0,-2 3-5 0,-3-3-1 0,6 4-2 0,1-1-2 16,-11 0-3-16,11 2-2 0,-1 5-2 0,-7-7-1 0,5 4-4 0,3-2-4 15,-2-2-2-15,0 7-6 0,0-7-1 0,1 0 0 0,6 1 1 0,-7 1 5 0,7-1 1 16,0-5 3-16,-5 4 1 0,5-5 3 0,0 6 1 0,0-5 0 0,5 0 4 16,-5-1 6-16,0-4 6 0,7 6 7 0,-1 0 4 0,-6-6 3 15,7 4 0-15,0-4 6 0,0 5 0 0,6-5 3 0,-8 0 3 0,3 0 0 0,3 0 5 16,-4 0 0-16,2 0 4 0,2-5 0 0,1 1 1 0,-3 4 3 0,3-6 5 0,-1 0 8 16,-3 2 2-16,5-1 3 0,0-4 3 0,-7 3-1 0,9-3 1 0,-3 5 1 15,-5-8 0-15,-2 3 1 0,3 0 0 0,5-1 0 0,-7 1 1 0,1-2-2 16,-7 1-6-16,5 5-5 0,3-4-5 0,-8 3-5 0,6 2-3 0,-6 0-3 0,0 4-5 15,0 0-4-15,0 0-7 0,0 0-14 0,0 0-6 0,-6 0-8 0,-2 0-2 0,8 4-1 16,-5 0-3-16,5 7 3 0,-7-2-2 0,1 1 1 0,6 1-1 0,-6 2 2 16,-1 2 2-16,-1 1 4 0,8-2 7 0,-5 5 8 0,-2-4 5 0,7 0 4 15,0-2 3-15,-7 2-1 0,7 0-1 0,0 0-2 0,0-5-2 0,0-1 0 0,0 2-1 16,7-1-2-16,-7-7-2 0,0 3 4 0,7 0-3 0,-7-3 5 0,5-3 4 16,-5 6 8-16,8-6 9 0,-1 0 8 0,-7 0 9 0,6 0 7 0,0-6 5 15,6 6 6-15,-4-3 3 0,-2 3 3 0,7-6 6 0,-8 0 2 0,11 3 2 0,-11-3 2 16,8-4-4-16,-7 5-4 0,2-4-8 0,4 5-8 0,-6-7-6 0,2 1-5 15,-3 0 0-15,3-4-4 0,4 4-2 0,-5-4 0 0,0 4-4 0,-7-5 0 0,6 0-5 16,1-3 1-16,-7 2-3 0,6-3 1 0,-6-1-2 0,0 5 1 0,7-4 0 0,-7 1-4 16,0-3-2-16,0 2 2 0,0-2-1 0,0 6-3 0,-7-3-1 0,7 2-1 15,0 2-2-15,0 4-1 0,-6-3-2 0,6 2-1 0,-7 1-5 0,7 5-1 0,-6-5-3 16,6 5 3-16,-7 1-4 0,7-1-5 0,-7 1-5 0,7-2-6 0,-7 3-6 16,2 3-4-16,5-6-2 0,-8 6-4 0,3 0-2 0,5 0-4 15,-8 0 2-15,2 6-1 0,6-6 0 0,-5 3-2 0,-2 3 2 0,7-6 3 0,0 4 4 0,-8 1 5 16,8-1 5-16,-6 1 3 0,6 1 4 0,0 3 6 0,0-3 2 0,0-2 1 15,0 7 2-15,0-7-1 0,0 5 1 0,0 1 4 0,0 1-1 0,6-1 2 16,-6-1 0-16,8 6 2 0,-8-6-1 0,7 6 2 0,-2 0 0 0,1-2 3 0,2 2 1 16,-3 6 5-16,3-8 2 0,4 7 1 0,-5 1 2 0,0-8 1 0,-1 8 1 15,7-2 1-15,-6-4 3 0,-1 3 5 0,-1-2 1 0,3-2 4 0,0 1-1 0,-8 1 0 16,5-3-1-16,-5-2-1 0,8-2 0 0,-8 0 1 0,0 1 0 0,0-1-1 16,0-3 1-16,0 0 0 0,0-3 1 0,0 3-5 0,-8-2 1 0,8 1-3 0,-5 1 0 15,5-6-3-15,-8 3-4 0,0-3-7 0,3 6-11 0,-1-6-17 0,-1 0-15 16,7 6-13-16,-6-6-22 0,-1 0-17 0,1 0-24 0,-1 0-28 0,0-6-28 0,0 6-31 15,2 0-46-15,-3-6-56 0,3 6-73 0,-3-3-79 0,8 3-32 0,-6-6-6 0,1 1 14 16,-2 1 21-16,-1-5 31 0,8 3 31 0,-6-3 38 0,6-1 40 0,-6-1 42 16,6 2 45-16,0-6 54 0,0 5 60 0</inkml:trace>
  <inkml:trace contextRef="#ctx0" brushRef="#br0" timeOffset="64159.28">32142 2960 0 0,'0'-3'1'0,"5"-3"102"0,0 1 66 0,-5 5 46 0,8-4 40 0,-8-2 36 0,0 1 39 0,0 5 38 0,0 0 37 0,0-4 34 0,0 4 31 0,0-4 29 0,0 4 23 0,0 0-75 0,5-5-132 0,-5 5-73 0,0 0-40 0,0 0-27 0,0 0-26 0,0 0-25 0,0 0-29 0,0 0-21 0,0 0-19 0,0 0-16 16,-5 0-15-16,5 5-8 0,0-1-9 0,-8 0-5 0,8 1-3 0,0 1 0 15,0-2 1-15,0 1 4 0,0 4 3 0,0-2 6 0,0 2 3 0,0 0-2 16,0 0-1-16,0-3-5 0,-5 3-2 0,5 3-2 0,0-3 1 0,0-5-2 0,0 5 0 0,0 2-2 16,0-7-1-16,0 1-2 0,0 5-1 0,0-4 0 0,5-1-2 0,-5-1 0 15,0 0-1-15,8-4 0 0,-8 6 1 0,5-6 1 0,3 5 2 0,-8-5 0 16,6 0 5-16,1 0-1 0,-1 0 3 0,2 0 0 0,-3 0 2 0,3 0 2 15,-3-5 2-15,9-1 1 0,-9 2 1 0,2 0 3 0,1-1 2 0,-3-1 2 0,9 3 2 16,-14-9 4-16,5 3-1 0,11-1 2 0,-16 1 1 0,5 0-2 0,1-3 1 16,1 3 1-16,-7-6 1 0,5 6-1 0,-5-7 0 0,9 2-1 0,-9-1-3 0,0 7-6 15,0-7 0-15,0 0-6 0,0 4-3 0,0-2-4 0,-9-2 1 0,9 5-1 16,-5-1-2-16,5 2 0 0,-7 0-3 0,1-1-3 0,6 4 1 0,-5-3-4 0,-4 3-2 16,2 6 0-16,2-4-3 0,-2 4-3 15,0 0 2-15,-6 0-3 0,6 4-1 0,-5-4 1 0,5 6-2 0,-6 3-1 0,0-3-1 0,7 4 1 0,-7-5 0 0,0 8 2 16,5-2-1-16,3-1 1 0,-9-1 2 0,7 6 1 0,2 0 1 0,-3-6 2 15,3 7 0-15,-1-3 0 16,-2 2 2-16,8-1 2 0,-5-2-2 0,-2 1 1 0,7 2 0 0,0 0-1 0,-6 0 5 0,6-2-1 0,0 2 1 0,6 0 0 0,-6 0-1 0,7 0-1 16,-7 0-1-16,5 0-7 0,3-2-13 0,-2-3-15 0,-1 4-20 0,3 2-24 15,4-7-23-15,-3 6-30 0,1 0-35 0,-2-5-62 0,5-1-77 16,-7 0-81-16,7 2-77 0,-5-2-28 0,5 1-5 0,-1-4 14 0,-5-2 24 0,5 1 33 0,-4 1 35 0,4-2 40 16,-5-4 41-16,-2 0 48 0,11 0 48 0,-11 0 66 0,8-4 70 0</inkml:trace>
  <inkml:trace contextRef="#ctx0" brushRef="#br0" timeOffset="64632.85">32805 2653 0 0,'0'-4'1'0,"-7"-1"96"0,1 5 67 0,6-6 40 0,0 6 30 0,-7-3 27 0,7 3 27 0,0 0 30 0,7 0 34 0,-7-6 33 0,6 6 33 0,-6 0 32 0,0 0 32 0,0 0-63 0,0 0-120 0,0 0-56 0,0-6-28 0,0 6-5 15,0 0-4-15,0 0-4 0,0 0-5 0,0 0-15 0,0 0-18 0,0 0-17 16,0 0-17-16,0 0-16 0,0 0-14 0,0 0-14 0,0 0-11 0,0 0-11 0,0 0-16 16,0 0-8-16,0 0-9 0,0 0-6 0,0 0-7 0,0 0-10 0,0 0-8 0,0 0-7 15,0 0-11-15,0 0-2 0,-6 0-3 0,6 0-2 0,0 6-4 0,-7-6 3 16,7 6 7-16,-7-3 0 0,0 3 0 0,7-1-1 0,-5-1 5 0,-3 6 3 0,2-5 4 16,1 4 6-16,-3 1 6 0,3 1-1 0,-2-1 2 0,-2-1 0 0,-2 0 3 0,4 1-3 15,2 1-5-15,-3 4-2 0,2-7 2 0,-1 2 0 0,1 0 2 0,-2-1-1 0,3 3 1 16,-3-3 2-16,3 0 0 0,0 1-2 0,-4-5 1 0,4 5-1 0,5-4-3 0,-7 3 0 15,-1-5 0-15,8 1-1 0,-5-1 1 0,5 1 1 0,0 1-1 0,-7-2 0 0,7-4 2 16,0 5-2-16,-7-5-1 0,7 6-3 0,0-6 0 0,0 0 1 0,0 4 0 16,0-4 1-16,-5 0 2 0,5 0 0 0,0 0-2 0,0 0 5 0,0 0 3 15,0 0-4-15,0 6-4 0,0-6 1 0,5 5 1 0,-5-5 6 0,0 0 7 0,0 4 4 16,0-4 1-16,7 0 3 0,-7 0 9 0,7 0 3 0,-7 4 3 0,5-4-1 0,-5 0-1 16,8 5 4-16,-1-5 6 0,-2 0 5 0,4 6 0 0,-4-2-5 0,0 1-7 0,3-5-4 15,-3 6 2-15,3-3-4 0,5 9-5 0,-7-8-2 0,7 1-3 0,-6-1-3 16,-1 5-1-16,8 2-5 0,-7-7-6 0,-2 8-1 0,3-3 0 0,3 0 2 0,-3 6 4 15,-3-6-1-15,2 1-4 0,0 5-1 0,0-5-3 0,-1 4-1 0,1-4 0 0,-2 5 0 16,4 0 2-16,-4-6 1 0,-5 7 1 0,7-2-1 0,-1-4-1 0,1 4-1 16,-7-4-1-16,6 0-1 0,2 4 1 0,-8-4-6 0,5-1-12 0,0 3-12 0,4-3-15 15,-4 0-18-15,-5 1-20 0,7-5-24 0,1 4-24 0,-3-3-27 0,2 4-22 0,-7-7-31 16,7 3-31-16,-2 0-44 0,-5-3-55 0,8 3-68 0,-3-2-72 0,3-4-34 0,-8 5-16 16,6-5 13-16,-6 0 26 0,5 0 35 0,-5 0 39 0,7-5 37 0,1 5 42 0,-8-4 43 15,0-2 45-15,0-3 55 0,6 3 60 0</inkml:trace>
  <inkml:trace contextRef="#ctx0" brushRef="#br0" timeOffset="65359.78">33098 2672 67 0,'5'-4'155'0,"-5"-1"57"0,0 1 44 0,8-2 41 0,-8 2 38 0,0-7 36 0,7 11 32 0,-7-3 31 0,6-3 30 0,-6 0 27 0,0 2 25 0,0 4-53 0,0 0-99 0,0 0-75 0,6-5-61 0,-6 5-37 16,0 0-28-16,0 0-28 0,0 0-26 0,0 0-15 0,0 0-7 0,0 0-5 0,0 0-5 0,0 5-7 0,0-1-7 0,0 2-8 0,0 0-7 0,0-3-5 0,0 3-4 16,7 3 1-16,-7 1 0 0,0-5 4 0,0 4 12 0,0 1-3 0,0 5-10 0,0-6-9 15,0 6-9-15,-7-5-6 0,7 10-2 0,0-6-2 0,-6 0-1 0,6 7-1 0,-6-6-5 16,6 4 1-16,0 2 0 0,0-8-3 0,-7 7-3 0,7-1-2 0,0-4-2 0,0 4-2 16,0-5 1-16,0 2-1 0,0 2 2 0,0-3 0 0,0 1-3 0,0-2 2 15,7 1-4-15,-7-6 1 0,0 7-2 0,6-7-4 0,-6 6-3 0,6-6-6 0,-6-3-1 16,0 4-6-16,7-5-4 0,-7 4-4 0,0-5-6 0,0-4 0 0,5 6-1 0,-5-6 2 15,0 0 4-15,0 0 6 0,0 0 9 0,0 0 8 0,0 0 4 0,0 0 5 0,0 0 3 16,8-6 5-16,-8 2 3 0,0-1 7 0,0 1 2 0,0-7 2 0,0 1-2 16,-8 1-1-16,8-2-1 0,0 3-7 0,-5-6-4 0,5 2-3 0,0-3-1 0,-7 2-2 15,7-2-1-15,-6 0 4 0,0 0 0 0,6-3 0 0,-7 2-2 0,7 1 2 0,-8-3 2 16,3 2-2-16,5 1 0 0,-7-3 0 0,7 3-2 0,-7-6-2 0,7 8-2 16,0-2 4-16,-5 0 2 0,5 0 1 0,0 2-2 0,0-2 1 0,0 4 0 15,0-4-2-15,0 5 1 0,5 1 0 0,-5 5 2 0,0-2 0 0,0 1-1 0,7 1-1 0,-7-2-4 16,0 6-5-16,0 0-8 0,7-5-8 0,-7 5-12 0,0 0 4 0,0 0 2 0,0 0 6 15,5 5 6-15,3 1 4 0,-8-6 0 0,7 4 5 0,-1 1 1 0,0 5 7 16,1-4 6-16,-2 3 8 0,11 0 14 0,-11 1 12 0,1 1 14 0,6-2 3 0,-3 5 2 16,-4 0-7-16,2-2-5 0,-1 3-3 0,8-2-2 0,-7 2 0 0,-2 0 0 0,2 0-4 15,0-2-1-15,-7 7-6 0,5-4-4 0,3 2-4 0,-1 3-7 0,-2-6-4 16,2 4-3-16,-7-1-1 0,7 3 1 0,-2-2-2 0,-5-5 0 0,8 7-3 0,-8-2-1 0,5-4-3 16,-5 4 1-16,8-10-1 0,-8 6-2 0,6 1-2 0,-6-7-4 0,5 0-3 15,-5-3 0-15,8 3-2 0,-8-4 1 0,0-5 1 0,8 4 0 0,-8-4 4 0,0 0 3 0,0 6 3 16,0-6 6-16,0 0 8 0,0 0 8 0,5 0 13 0,-5 0 16 0,0-6 7 15,8 6 1-15,-8-4 3 0,5 4 1 0,-5-5 7 0,5 0 9 0,-5-5 5 0,9 6 7 16,-9-5 1-16,5-3 1 0,-5 3-7 0,7-6-6 0,-7 2-8 0,8 2-8 0,-8-4-4 16,5-4-2-16,-5 4-18 0,0-4-36 15,0 4 0-15,7-3 0 0,-7-3 0 0,0 2 0 0,0-2 0 0,0 3 0 0,0-1 0 0,7-2 0 0,-7 1 0 0,0 1 0 0,0 0 0 16,0-1 0-16,0 1 0 0,0-2 0 16,0 3 0-16,0-1 0 0,0 4 0 0,0-6 0 0,0 8 0 0,-7 2 0 0,7-4 0 0,0 6 0 0,0-1 0 0,0 1 0 15,0 3 0-15,-7-3 0 0,7 3 0 0,0 6 0 0,0 0 0 0,0-4 0 0,0 4-20 16,0 0-31-16,0 0-9 0,-5-5-11 0,5 5-9 0,0 5-10 0,-8-5-13 0,1 4-9 15,7-4-15-15,-5 6-8 0,5 0-16 0,-9-3-7 0,4 3-15 16,5-1-16-16,-5-1-20 0,5 6-20 0,0-5-19 0,-8 4-18 0,8 1-39 0,0-5-48 0,0 5-52 0,0-1-48 16,-5 1-27-16,5 1-10 0,5-2 10 0,-5 0 22 0,0-3 33 0,0 4 34 0,0-6 42 0,0 1 41 15,0-5 43-15,0 5 42 0,0-5 53 0,0 0 57 0</inkml:trace>
  <inkml:trace contextRef="#ctx0" brushRef="#br0" timeOffset="65710.17">33540 2537 92 0,'0'0'163'0,"0"0"43"0,0-6 33 0,7 6 26 0,-7-6 29 0,0 3 29 0,6-3 33 0,-6 6 30 0,0-5 29 0,0 1 25 0,0-2 24 0,0 3-66 0,0-3-119 0,0 2-65 0,0-1-36 0,0-1-15 0,-6 6-2 0,6-4-6 0,0-2-4 0,0 6-11 15,0 0-13-15,-7-5-10 0,7 5-9 0,0 0-5 0,0-4-7 0,0 4-6 0,0 0-7 0,0 0-5 0,0 0-7 0,0 0-6 0,0 0-8 16,0 0-9-16,0 0-7 0,0 0-11 0,7 0-10 0,-7 0-5 0,0 0-1 0,6 0-1 16,2 4 6-16,-8-4 3 0,5 5 6 0,3 1 1 0,-3-2-1 0,9 2 3 0,-2 3 5 0,2 0 4 15,-1-3 5-15,0 3 6 0,0 6 7 0,-2-5 1 0,10 5-3 0,-8-6-6 16,0 12-8-16,6-6-7 0,-6-2-6 0,2 8-2 0,-3-3-1 0,-5 1 0 0,6 1-2 0,-7-1-6 16,1 2-3-16,-1 3-4 0,-1-5-4 0,-5 5-2 0,0-3-4 0,-5 3-2 0,5 1 0 15,-6-1-8-15,-7 1-9 0,0-1-23 0,-1 1-25 0,-6 2-32 0,1 4-34 16,-7-7-42-16,-1 6-48 0,4-2-64 0,-5 2-71 0,1-6-95 0,3 6-102 0,-3-11-38 15,1 6-9-15,0-7 13 0,5 2 26 0,-3 0 39 0,3-5 45 0,3-6 47 0,-1 6 52 0,-1-6 59 16,-7 3 61-16,6-3 69 0,2-5 70 0</inkml:trace>
  <inkml:trace contextRef="#ctx0" brushRef="#br0" timeOffset="68165.66">22658 4025 17 0,'5'0'95'0,"3"-5"43"0,-1 1 34 0,-1-1 28 0,0-1 32 0,-6-2 27 0,0 3 29 0,7-1 23 0,-7 3 25 0,0-3 22 0,0-4 19 0,0 5-34 0,0-1-68 0,0 3-49 0,0-7-36 0,-7 5-20 0,7 1-12 0,0-1-12 16,0-6-13-16,-6 6-16 0,6 0-19 0,-6 1-13 0,6-2-13 0,-7-3-9 15,-1 5-11-15,8-1-6 0,-5-2-5 0,-1 4-10 0,-2-3-9 0,3 6-9 16,-3-5-11-16,1 1-7 0,1 4-7 0,0-6-2 0,6 6-3 0,-7 0 0 16,2 0-2-16,-3 0 0 0,2 0-2 0,-1 6 2 0,1-2-2 0,1 7 1 0,-3-1-1 15,-5-1 1-15,6 0 2 0,1 6 1 0,-8-6 2 0,7 7 1 0,2-1 2 16,-1-1 0-16,-2 2 1 0,3-2 1 0,-3 0 0 0,3 0 2 0,-2-4-3 15,7 5 0-15,-7-5-1 0,7-1-3 0,-5 6-1 0,5-4-3 0,0-2 0 0,0 1-1 16,0-1 4-16,0 6 5 0,0-5 6 0,5 1 7 0,2-4 5 0,-7 8 8 16,7-3 10-16,-2-3 4 0,3 6 3 0,-3-6 5 0,9 6 9 0,-9-5 7 15,11-1 12-15,-5 6 4 0,-4-6 5 0,6 6 0 0,0-5-4 0,0 1 1 16,1-3-1-16,-2 3-3 0,0 4-5 0,-5-12-3 0,6 9-1 0,1-8-6 16,-9 5-2-16,10-4-8 0,-9-1-10 0,0 2-5 0,-6-1-6 0,7-5-3 15,-7 4 1-15,5-4-4 0,-5 0-4 0,0 0-3 0,0 0 0 0,0 0 1 0,0 0 3 16,-5 6 4-16,5-6 4 0,-7 6 4 0,7-6 5 0,-6 4 0 0,0-4 3 15,-1 5 0-15,-6-1 2 0,7 1 2 0,-7-5 1 0,-2 4 0 0,3 2-4 0,0-6-4 16,-9 5-1-16,10-5-5 0,-5 4-7 0,-2-4-6 0,4 0-3 0,2 0-2 16,-2 0 1-16,1 0 1 0,1 0-4 0,0 0 0 0,-3 0-2 0,10 0 1 15,-4 0 5-15,4-4-1 0,0 4 2 0,-3 0 2 0,8 0 5 0,-6-5 0 0,6 5 2 16,0 0 0-16,0 0 1 0,0-6 3 0,0 6 7 0,0-4 2 0,0 4 5 16,0 0 2-16,0 0 2 0,0-5 0 0,0 1 1 0,0-1-1 0,0 1-1 15,0 4 1-15,6-6 0 0,-6 0 1 0,0 6-2 0,8-4-3 16,-3-1-3-16,-5 5-7 0,5-6-2 0,4 6-6 0,-4-4 1 0,2 4-1 0,1 0 0 0,-3-5 3 15,2 5 1-15,0 5 2 0,6-5 2 0,-8 0-2 0,9 4 0 0,-9 2-3 16,11-6 2-16,-11 5-4 0,8 5 1 0,0-4-4 0,-5-2 0 0,3 5-2 16,-4-4-4-16,7 5-2 0,-9-1-3 0,8 2-3 0,-7-1-1 0,1-1-2 15,1 0-1-15,5 1 1 0,-7 1-3 0,-1-1 1 0,3-1 0 0,-1 0 0 16,-1 1 0-16,0 0 1 0,-6-6-4 0,7 8-9 0,-2-3-16 0,-5 0-21 0,8 1-27 16,-8-1-30-16,8-3-28 0,-3 4-39 0,-5 0-44 0,0-2-60 0,6 3-74 15,-6-2-94-15,0 1-99 0,0 5-39 0,0-6-6 0,0 1 19 0,0 1 28 0,0-1 38 16,0-1 46-16,0 0 47 0,0 1 48 0,0-5 54 0,-6 4 57 0,6-3 68 15,0 0 72-15</inkml:trace>
  <inkml:trace contextRef="#ctx0" brushRef="#br0" timeOffset="87269.17">23779 5340 5 0,'5'-5'64'0,"-5"5"31"0,6-4 25 0,-6-2 24 0,0 6 26 0,0-4 27 0,8-2 25 0,-8 1 23 0,0 1 22 0,0-1 19 0,0 5 19 0,0-6-28 0,0 2-54 0,0-1-32 0,0 5-17 0,0-4-9 0,0-1-4 0,0 1-13 0,0-2-13 0,0 0-13 0,0 6-15 0,0-4-5 16,0-1-3-16,-8-1-5 0,8 2-4 0,0 4 1 0,0-5 0 0,0 1 2 0,-6 4 5 0,6-5 1 15,0 1 3-15,0 4 3 0,0-6 6 0,-5 6 4 0,5 0 3 0,0-6 4 16,0 6 1-16,0 0 3 0,0 0 4 0,0 0-1 0,0 0-1 0,0 0-5 0,0 0-5 16,0 0-5-16,0 0-8 0,0 0-12 0,0 0-13 0,0 0-13 0,0 0-13 15,0 0-16 1,0 0-17-16,0 0-13 0,0 0-17 0,0 0-11 0,0 0-15 0,0 0-9 0,0 0-11 0,0 0 1 0,0 0 2 0,0 6 5 0,0 0 5 0,0-2 4 16,-8 5 3-16,8 0 6 0,0 2 4 0,0 5 7 0,0-7 7 0,0 4 6 15,0 2 6-15,0 6 6 0,0-8 4 0,-7 2 0 0,7 6-4 0,0-7-3 16,0 5-3-16,7 0 0 0,-7 1-1 0,0-1 1 0,0-3 0 0,0 2-1 15,0 2 2-15,8 0-2 0,-8 0 1 0,0-5-1 0,5 4 0 0,-5-4-6 16,0-1-10-16,6 0-9 0,-6 1-10 16,0-6-10-16,8 6-9 0,-8-6-9 0,0 3-11 0,0-3-13 0,0-3-13 0,0-2-19 0,5 5-19 0,-5-4-17 0,0-1-16 15,0 2-13 1,-5 0-12-16,5-3-25 0,0-3-28 0,0 6-25 0,0 0-22 0,0-6-31 16,0 0-35-16,0 0-17 0,0 0-6 0,0 0 14 0,0 0 24 0,0 0 26 15,-8-6 26-15,8 0 31 0,-6 3 33 0,6-9 39 0,-5 3 42 0,5 0 37 16,-8-1 37-16</inkml:trace>
  <inkml:trace contextRef="#ctx0" brushRef="#br0" timeOffset="87601.39">23719 5325 19 0,'7'-10'102'0,"-7"5"46"0,0 1 33 0,6-1 31 16,-6-1 29-16,0-3 28 0,0 5 26 0,0-1 27 0,0 1 28 0,0-8 29 0,8 8 26 16,-8-1-29-16,0-5-58 0,5 5-51 0,-5 1-45 0,7-5-21 0,-7 3-12 0,6 0-11 15,-6-3-10-15,6 3-11 0,1-3-8 0,-7 4-11 0,8 1-13 16,-3-5-10-16,-5 3-13 0,6 2-12 0,2-7-13 0,-3 7-11 0,2-2-8 15,1 1-10-15,-2 1-6 0,0-1-4 0,1 1-7 0,-2 4-4 0,9-6-8 0,-7 6-4 16,-1-4-5-16,6 4-5 0,-3 0-4 0,2 0-4 0,-4 4 1 0,7-4-4 16,-7 6-1-16,4-2-2 0,-3 1 2 0,-3-1-1 0,8 1 0 0,-6 1-1 0,0 3 2 15,-2-3-1-15,2-2 0 0,1 7 0 0,-8-7-2 0,5 5 0 16,3-3 4-16,-8 3 4 0,0 0 2 0,0-3 2 0,0 4 4 0,0-1 2 0,0 0-2 16,-8 2 1-16,8-1-1 0,-5 0 0 0,-3-1 3 0,1 0-1 0,-5 6 1 15,5-4-2-15,-6-1-2 0,8-1-5 0,-9 0-7 0,2 1-10 0,-2 1-8 16,-4-1-7-16,2-1-10 0,5-4-8 0,-10 5-7 0,9-1-9 0,0-4-7 0,-8 5-9 15,6-6-6-15,1 7-10 0,0-7-14 0,0 1-9 0,0-1-10 0,0 2-10 16,0-1-11-16,7-1-16 0,-7 2-18 0,5-3-30 0,3-3-31 0,0 7-31 16,5-7-29-16,0 5-35 0,0-5-31 0,-9 0-2 0,9 0 12 0,0 0 20 0,0 0 24 15,0 0 28-15,0 0 30 0,0 0 34 0,9-5 36 0,-9-2 41 0,5 4 41 16,0-7 42-16,-5 5 58 0</inkml:trace>
  <inkml:trace contextRef="#ctx0" brushRef="#br0" timeOffset="88028.43">24116 5154 0 0,'-5'0'42'0,"5"0"42"0,0-5 30 0,-8 5 33 0,8-4 35 0,0 4 31 0,0-6 32 0,0 6 27 15,-8 0 26-15,8-5 31 0,0 5 29 0,-5-4-12 0,5 4-32 0,0 0-20 0,0 0-12 0,0-5-16 0,0 5-13 0,-6 0-26 0,6 0-25 0,0 0-26 0,0 0-22 0,0 0-18 0,0 0-19 0,0 0-21 0,0 0-25 16,0 0-24-16,0 0-21 0,0 0-23 0,0 0-21 0,0 0-8 15,0 0-1-15,0 0 2 0,0 5 10 0,0-1 5 0,0 1 6 0,0 5 6 0,0-5 5 0,0 11 4 0,0-7 3 16,0 0 7-16,0 6 7 0,0 0 9 0,0 0 7 0,0 4-1 0,0-4-5 16,0 4-8-16,0-4-10 0,0 5-5 0,-5-1-13 0,5 0-2 0,0 2-1 0,0-3-2 15,0-3 2-15,0 4-4 0,0-4-8 0,0 5-10 0,0-7-20 0,0 3-22 16,0-1-29-16,0-1-33 0,0 6-40 0,0-6-53 0,0 1-64 0,0-6-66 16,0 7-67-16,0-1-23 0,0-1-6 0,0-4 11 0,5 0 20 0,-5-1 26 0,0-3 33 15,0 3 37-15,0-4 43 0,0-5 46 0,0 0 48 0,0 0 58 0,6-5 68 16</inkml:trace>
  <inkml:trace contextRef="#ctx0" brushRef="#br0" timeOffset="88406.76">24274 5291 0 0,'5'-5'2'0,"1"-4"110"0,2 5 74 0,-3-2 51 0,-5 0 39 0,7 2 35 0,-1-1 32 0,-6-1 32 16,8 2 32-16,-8-1 28 0,6 5 31 0,-6 0 27 0,0 0 27 0,0 0-71 15,0 0-133-15,0 0-73 0,0 0-42 0,0-4-22 0,0 4-16 0,0 0-11 16,0 0-16-16,-6 0-16 0,6 0-18 0,0 0-20 0,-8 0-14 0,8 0-17 15,-6 0-13-15,-1 4-11 0,7-4-14 0,-5 5-11 0,-3-1-9 0,2 2-8 16,-7-1-6-16,8-1-4 0,-2 2-2 0,-7 4-5 0,8-5-2 0,-1-1-3 16,-6 5-4-16,7 2-2 0,-7-7-3 0,5 7-2 0,-5-1 0 0,8-1-1 0,-9-5 2 15,9 7 0-15,-10-2 1 0,3-3 3 0,5 4 1 0,2-6 2 0,-3 1 4 0,-5 0 5 16,7-1 3-16,1 2 3 0,-2-6 3 0,7 4-1 0,-9 1 3 0,4-5-2 16,5 5 2-16,-7-5-2 0,7 0-1 0,0 0-2 0,0 0-1 0,0 0-3 15,0 0 2-15,0 0-1 0,0 0 1 0,0 0-3 0,0 0-2 0,0 0-4 16,0 0-4-16,0 0-1 0,0 0 2 0,0 0 3 0,7 4 1 0,-7-4 5 15,5 0 5-15,-5 0 1 16,9 6 5-16,-2-6 4 0,-2 4 4 0,1-4 7 0,-1 0 6 0,3 6 6 0,0-6 8 0,4 5 2 0,-6-1-2 0,0-4 0 0,9 5-1 16,-10-1-1-16,2-4 0 0,0 6-2 0,6-1 2 0,-8-1-2 0,3 2-2 15,5-3-10-15,-7 9-13 0,1-8-16 0,-1 1-16 0,1 5-23 0,4-5-23 0,-2 4-36 16,-2 1-46-16,-2 0-55 0,3 1-58 0,-3-2-58 0,1-5-53 0,7 7-17 16,-13-1-3-16,7-7 17 0,-1 8 23 0,2-7 27 0,-2 2 31 0,-6-2 34 0,7-4 38 15,-7 5 47-15,0-5 50 0,5-5 54 16,4 5 69-16</inkml:trace>
  <inkml:trace contextRef="#ctx0" brushRef="#br0" timeOffset="88675.77">24519 5233 86 0,'-5'-5'155'0,"5"1"41"0,-7-2 30 0,1 0 31 0,0 3 30 0,-2-3 32 15,8 0 33-15,-7-3 29 0,7 4 27 0,-5 1 22 0,5 4 22 0,0 0-68 16,0-4-120-16,0 4-61 0,0 0-36 0,0 0-20 0,0 0-13 0,0 0-19 0,0 0-21 15,0 0-26-15,0 0-30 0,0 0-18 0,0 0-15 0,0 0-10 0,0 0-4 16,0 4-3-16,0 0 0 0,0 1-2 0,0 1 0 0,0 3 3 16,0-3 1-16,0 9 5 0,0-6 6 0,-6 4 8 0,6 2 7 0,0 1 9 0,0-2 2 0,0 5-2 15,0 2 1 1,0 3-13-16,0-6-15 0,0 7-16 0,0-5-18 0,0 5-19 16,-8-1-20-16,8-4-15 0,8 4-19 0,-8-6-31 0,0 3-36 0,0-2-53 0,0 2-54 15,6-7-62-15,-6 0-58 0,0 0-16 0,5 2 8 0,2-1 19 0,-7-6 25 16,0 0 28-16,8 0 31 0,-8-3 30 0,0 4 32 0,0-5 41 0,0-5 45 0,0 0 51 15,0 0 66-15</inkml:trace>
  <inkml:trace contextRef="#ctx0" brushRef="#br0" timeOffset="88864.63">24337 5556 93 0,'0'-6'166'0,"0"1"46"0,0 5 34 0,0 0 30 15,0-4 27-15,0-2 29 0,9 0 31 0,-4 6 31 0,2-4 29 0,-7 4 31 16,6-5 28-16,-6 1-63 0,0 4-116 0,0-5-61 0,0-1-40 0,0 6-18 0,0-4-8 15,7 4-10-15,-7-5-12 0,0 5-15 0,0-4-18 0,0 4-20 16,6-5-17-16,-6 5-17 0,8-7-15 0,-3 7-16 0,0-3-12 0,3 3-14 0,-2-6-15 0,1 6-19 16,6-4-22-16,1-1-26 0,-9 5-25 0,8-6-28 0,1 6-31 15,-2 0-56-15,-4-4-66 0,4 4-87 0,0 0-95 0,4 0-36 0,-5 0-9 0,1 0 6 16,-3 0 17-16,3 0 31 0,-6 0 35 0,7 0 40 0,-5-5 43 0,-3 5 46 16,2-4 48-16,0-1 63 0,-2-1 68 0</inkml:trace>
  <inkml:trace contextRef="#ctx0" brushRef="#br0" timeOffset="89164">24780 5702 0 0,'-6'0'11'0,"0"0"60"0,6 4 26 0,-7-4 24 16,7 0 25-16,-5 0 32 0,5 0 35 0,-7 0 29 0,-2 0 26 0,4 0 22 15,5 0 19-15,-6 5-2 0,-1-5-17 0,7 0-33 0,-5 0-45 0,5 0-13 16,-9 0 2-16,4 6-7 0,5-6-16 0,0 0-23 0,-7 0-29 0,7 0-18 16,0 0-15-16,0 0-7 0,0 0-5 0,0 0-3 0,0 0-3 0,0 0-5 0,0 0-5 15,0 0-6-15,0 0-10 0,0 0-7 0,0 0-9 0,0 0-5 0,0 0-10 16,7-6 2-16,-7 6-1 0,5 0 0 0,-5 0-2 0,9-5-3 0,-4 5-8 16,2-4-6-16,-1 4-6 0,-1-6-22 0,11 6-23 0,-11-6-34 0,8 6-34 0,1-3-71 15,-2-3-78-15,2 6-70 0,-1-4-57 0,0 4-21 0,-2-5-4 0,4-1 7 16,-1 3 11-16,-9-3 21 0,8 2 22 0,0-1 35 0,-7-1 40 0,8-4 49 0,-7 1 52 15,5 4 68-15,-6-5 82 0</inkml:trace>
  <inkml:trace contextRef="#ctx0" brushRef="#br0" timeOffset="90064.06">25125 5413 1 0,'0'-5'91'0,"7"1"62"16,-7-2 47-16,8 2 40 0,-3-1 37 0,-5 0 36 0,0 1 36 0,0-3 37 15,7 4 34-15,-7-3 30 0,0 1 30 0,0 1-17 16,0-2-41-16,0 1-63 0,0 1-77 0,0-1-42 0,0 1-24 0,0-2-19 0,0 2-17 0,0-2-19 0,0 1-20 16,-7-4-17-16,7 3-18 0,0 2-15 0,0-1-13 0,0 1-9 0,-5-5-8 15,5 3-10-15,-8 0-7 0,8 2-8 0,-7-7-8 0,7 7-4 0,0-1-6 0,-5 1-6 16,5-1-4-16,-9 1-5 0,4 4-4 0,5-6-4 0,-5 6-2 0,5-6-3 16,-8 6-4-16,3 0-6 0,5 0-6 0,-8 0-3 0,2 0-2 0,-1 6-4 0,2-6-2 15,5 6-1-15,-14-2-3 0,7 1 1 0,1-1-2 0,1 5-2 16,-4-3-1-16,2 3 1 0,2 3 3 0,-3-3 2 0,3 0 4 0,-1 1 1 0,-2-1 1 15,3 2 2-15,-2 3 1 0,7-5 3 0,-6 2 0 0,-2 4 4 0,8-5 1 16,-6-1 1-16,6 6 1 0,-7-6 0 0,7 6-1 0,0-5-3 0,0-1 2 16,-5 6-1-16,5-6-4 0,0 0 2 0,5 3-1 0,-5-3 0 0,0 1 1 0,7-1 2 15,-7 0 0-15,0-3 3 0,6 4 1 0,2-5 2 0,-2 4 1 0,-6-3 3 16,7-2 1-16,-2 7 2 0,3-8 5 0,-2 4 3 0,7-7 5 0,-8 3 1 16,2-3 2-16,2 0 1 0,2 0 3 0,-4 0-2 0,7 0 4 0,-9-3 0 15,8-4 0-15,-5 4 2 0,5-3 2 0,-3 1-1 0,-1 1 4 0,-4-5 0 16,10 3 3-16,-10-3 0 0,2 3 4 0,0-4 2 0,-2 1 0 0,3 4 2 0,0-5 1 15,-3 1 1-15,-5-3 3 0,6 9 3 0,-6-7-1 0,5-1 2 0,-5 2 0 16,0 0-1-16,7 3-1 0,-7-4-2 0,0 1-2 0,0 4-1 0,0 1-4 0,0-2-4 16,0 2-2-16,0 4-6 0,-7-5-5 0,7 5-10 0,0 0-12 0,0 0-13 15,0 0-20-15,0 0-12 0,0 0-15 0,0 0-8 16,0 0-3-16,-5 5-6 0,5-1-1 0,0 2-1 0,0-2 0 0,0 1 3 0,0 4 4 0,0 1 8 0,0 1 7 16,0-2 12-16,0 1 14 0,0-1 12 0,0 0 11 0,0 7 7 0,5-7 4 15,-5 2 3-15,7 2 2 0,-7-1-1 0,9-3 1 0,-4 0-2 0,2 6-1 16,-7-6 1-16,6 1-1 0,-1 1 2 0,3-7 2 0,0 6 1 0,-3 0 0 15,-5-6 2-15,6 2 2 0,2-2 3 0,-3 2 7 0,3-1 4 0,-8-1 7 16,7 2 3-16,-2-6 5 0,2 0 2 0,-7 0 1 0,7 3 4 0,-2-3 4 0,3-3 4 16,-8 3 4-16,5 0 5 0,3-6 1 0,-2 2 2 0,-1-1-4 0,-5-5-2 15,8 4-2-15,0-3-3 0,-3 0-1 0,-5-6 1 0,7 6-1 0,-7-1-1 16,6-5-2-16,-6 0-6 0,0 0-5 0,0 0-4 0,0 0-3 0,0 2-6 16,0-2-2-16,-6 0-5 0,6 0 1 0,0 0-5 0,-7-4-2 15,7 4-7-15,-5 1-3 0,-3-6-5 0,8 5-6 0,-8 1-2 0,3-6-4 0,5 6-2 16,-6-1-5-16,6 2 0 0,-8-3 1 0,8 5 0 0,0-2 2 0,-5 4 1 0,5 3 1 15,0-3 5-15,0 3 1 0,0 0 3 16,0 6-2-16,0-3 0 0,0 3-1 0,0 0-6 0,0 0-3 0,0-6-4 0,0 6-5 0,0 0-6 0,0 0-7 0,0 0-3 16,0 0 0-16,5 0-3 0,-5 0 2 0,8 0 0 0,-2 0 3 0,-6 0 4 15,5 6 3-15,11-6 5 0,-11 3 5 0,2 3 7 0,4 0 8 0,-2 3 7 16,3-3 6-16,-6 3 4 0,7 0 3 0,-5 1 2 0,4-1 2 0,-6 3 2 0,8 1 3 16,-7-4 0-16,-2 2 3 0,2 4 0 0,0-5 0 0,-2 3 2 0,3-2-3 15,-1-2 2-15,-7 7-3 0,6-2 3 0,-6-4-3 16,0 4 2-16,0 0 1 0,0-3-3 0,0 2-1 0,0 2-1 0,0-6-3 0,0 7 2 0,-6-7-1 15,6 6-2-15,0-6 3 0,0 3 0 0,-7-3 1 0,7 0-1 0,-8 1 2 0,8 1-1 16,-5-1-2-16,5-1 0 0,-7 0 0 0,7 1-1 0,-7 0 1 0,7-6-1 16,-5 6 0-16,5 1-4 0,0-7-2 0,-7 2-3 0,7 3-3 0,0-4-2 15,0-1-4-15,-8 2 0 0,8-3-1 0,0 3-3 0,0-6-1 0,0 6 0 16,0-6-3-16,0 4 0 0,8 1 1 0,-8-5-1 0,0 0 3 0,0 6-7 0,0-6-6 16,7 4-9-16,-7-4-11 0,5 0-14 0,-5 5-13 0,7-5-20 0,0 0-29 15,-7 4-52-15,5-4-66 0,3 0-81 0,-1 0-82 0,-1 0-34 0,0-4-7 16,1 4 7-16,6 0 20 0,-7-5 24 0,1 1 27 0,-1-2 30 0,1 1 33 0,-1-5 40 15,2 4 45-15,-3-3 60 0,3 0 68 0</inkml:trace>
  <inkml:trace contextRef="#ctx0" brushRef="#br0" timeOffset="90491.58">25730 5496 23 0,'-5'0'119'0,"5"0"56"0,-6 0 42 0,-1-4 32 0,7 4 31 0,-5-5 27 0,5-2 31 0,-9 7 29 0,9-3 23 0,0-3 23 0,-5 2 21 0,5-1-36 0,0-1-68 0,0 2-71 0,-7 4-77 0,7-5-38 0,0 1-18 16,-6-1-13-16,6-1-8 0,-7 2-10 0,7-2-10 0,-7 2-12 0,7-1-12 15,-7 0-8 1,2 1-7-16,5-2-6 0,-7-3-8 0,7 4-4 0,-6 1-2 0,0-6-2 0,6 4-1 0,-8-3-3 0,1 3-4 0,7-3-6 16,-5 4-4-16,-4-5-3 0,9 0 0 0,-5 5 0 0,5-4 0 0,-5-1-1 0,5 5-1 0,0-4 1 31,-8 5-1-31,8-8-1 0,0 3-3 0,0 3-1 0,0-3-5 0,0 5 0 16,0-5-2-16,0 3-1 0,0-3-1 0,8 3 2 0,-8 0 1 0,5 3-1 15,-5-3 0-15,5 1 3 0,4 5 0 0,-4-4 2 0,2 0 1 0,1 4 1 0,-2 0 4 16,7 0 3-16,-8 0 0 0,9 0 3 0,-1 0 1 0,-6 0 2 0,7 4 0 15,-2 0 4-15,-1 1 2 0,5 1-2 0,-5-3 0 0,2 3-3 0,-6 3-1 0,6-3-1 16,-6 0-1-16,0 3 3 0,-2 0 0 0,3-5 2 0,-8 7 2 0,5-1-3 16,-5 0 3-16,0-1-5 0,0 0-2 0,0 6 1 0,0-4 2 0,-5 3 3 15,5 0 1-15,-8 1 0 0,3 1-2 0,-2-7-4 0,0 6-3 0,-6-1-2 16,6 0-6-16,2 1 0 0,-9 0-3 0,9 3-3 0,-11-6-6 0,11 1-7 0,-8 2-7 16,8 0-6-16,-9 0-6 0,7 0-4 0,1 0 0 0,-1-5 2 0,0 4 0 15,0-4 3-15,2-1 1 0,5 0-2 0,-7 1 0 0,7 1 3 0,-6-1 4 0,6-7 2 16,-6 3 1-16,6-1 2 0,0-1 2 0,0-4 0 0,0 0 0 0,0 6-1 15,0-3 2-15,6-3-1 0,-6 0 0 0,0 6 4 0,6-6 4 0,1 6 0 16,-7-6 7-16,12 0 1 0,-5 0 2 0,0 0-5 0,-1 0-13 0,6-6-17 16,-3 6-18-16,3 0-41 0,-6 0-49 0,7-6-82 0,-5 6-87 0,3 0-51 0,-3 0-26 15,4 0-8-15,-4-3 5 0,-3-3 11 0,9 6 16 0,-9-4 27 0,3-1 33 0,-3-4 36 16,3 3 38-16,-2-3 53 0,-1-1 57 0</inkml:trace>
  <inkml:trace contextRef="#ctx0" brushRef="#br0" timeOffset="91027.96">26051 5197 23 0,'0'-3'94'0,"-7"-3"40"0,7 1 32 0,0 1 30 0,0 0 31 0,-6 4 29 0,6-5 30 0,0 5 29 0,0-6 32 0,-8 2 28 0,8-2 29 0,0 1-33 16,0 5-66-16,-5-4-41 0,5-2-25 0,0 1-14 0,0 1-10 0,0 4-9 0,0 0-11 0,-7-5-9 0,7 1-7 0,0 4-12 0,0 0-11 0,0-6-11 0,0 6-8 0,0 0-11 0,0 0-5 0,0-4-10 0,0 4-9 16,0 0-9-16,0 0-12 0,0 0-12 0,0 0-13 0,0 0-15 0,0 0-17 15,0 0-15-15,0 0-18 0,0 0-13 0,0 0-11 0,0 0-6 0,0 0 2 0,7 4 0 16,-7-4 0-16,5 6 2 0,-5-2 2 0,8 1 2 0,-8 4 3 0,6 1 6 16,1-5 6-16,-1 11 10 0,-6-7 6 0,5 0 6 0,2 6 9 15,-7 0-2-15,9 0-6 0,-9-2 1 0,5 8-2 0,-5-6 0 0,0 4 0 0,7 1 1 16,-7-1 1-16,0 0 0 0,6 2 2 0,-6-3 0 0,0 2-1 0,0 5-1 15,0-6 0-15,0 6-1 0,0-1-1 0,0 0-1 16,0 0-1-16,0-3-7 0,0 3-10 0,0 0-9 0,0-4-4 0,0-2-7 0,0 3-6 0,6-2-7 0,-6-4-2 16,0-1-10-16,0 2-2 0,0-7-9 0,0 6-3 0,8-6-6 0,-8 1-8 15,0-5-5-15,7 5-5 0,-7-5-7 0,5-1-8 0,-5 2-11 0,8-2-13 0,-8 1-19 16,6-1-26-16,-1-4-44 0,3 0-53 0,-8 0-64 0,5 0-65 0,2 0-20 16,0-4 2-16,0-1 15 0,-1 1 24 0,-6-2 25 0,7 2 27 0,-1-1 31 0,1-5 32 15,-1-1 41-15,-6 2 42 0,5 0 56 0,-5-7 62 0</inkml:trace>
  <inkml:trace contextRef="#ctx0" brushRef="#br0" timeOffset="91265.25">26069 5051 0 0,'-7'0'6'0,"2"-3"98"0,-1-3 54 0,-1 6 42 0,7-6 34 16,-6 2 33-16,6-1 35 0,-8-1 36 0,8 6 35 0,0-3 33 0,0 3 33 15,0-4 25-15,0 4 18 0,0-6-58 0,0 6-102 0,0-6-54 0,0 3-28 16,8-3-18-16,-8 6-13 0,0-6-16 0,0 6-19 0,6-3-19 0,-6 3-20 15,7-6-17-15,-1 6-17 0,-1-5-16 0,2 5-14 0,2-4-14 0,-4-2-11 0,8 6-9 16,-7-4-6-16,9 4-5 0,-2-5-3 0,-2 5-5 0,2-4-4 0,1 4-16 16,-1 0-18-16,0 0-23 15,0 0-26-15,0 0-29 0,-5 4-27 0,5-4-36 0,-3 5-37 0,-1-5-74 0,3 4-91 16,-6-4-81-16,8 6-74 0,-7-2-25 0,-2 1-3 0,9-5 22 0,-7 6 28 0,-1-6 38 0,-6 3 40 0,0-3 42 0,5 0 45 0,-5 0 51 16,0-3 54-16,0 3 71 0,0 0 80 0</inkml:trace>
  <inkml:trace contextRef="#ctx0" brushRef="#br0" timeOffset="92607.34">26272 5310 0 0,'0'0'22'0,"0"-4"15"0,0 4 9 0,0-5 10 0,0 5 12 0,0 0 12 0,0 0 13 0,0-6 15 0,0 6 13 0,0 0 1 0,0-4-7 0,0 4-2 0,0 0-1 0,0-5 3 0,0 5 5 0,0 0 3 0,0 0 0 0,0 0-4 0,0 0-8 0,0 0-12 0,0 0-10 16,0-4-13-16,0 4-12 0,0 0-13 0,0 0-11 0,0 0-16 0,0 0-15 15,0 0-15-15,0 0-14 0,0 0-7 0,0 0-9 0,0 0-3 0,0 0-3 0,0 0 2 16,0 0 2-16,0 0 9 0,0 0 9 0,0 0 15 0,0 0 17 0,0 0 19 16,0 0 22-16,0 0 22 0,0-5 21 0,0 5 17 0,0 0 18 0,0 0 13 0,0 0 11 15,0-4 9-15,0 4 7 0,0 0 6 0,0-6 1 0,0 6-4 0,0-6-5 16,0 2-9-16,0-1-9 0,0-1-11 0,0 6-9 0,0-4-11 0,0-1-10 16,0 1-5-16,-7-1-5 0,7 1-4 0,0-2-6 0,0 6-8 0,0-6-7 0,0 6-7 15,0-3-6-15,0-3-5 0,0 6-5 0,0 0-6 0,0 0-7 0,7-6-2 16,-7 6-5-16,0-3-6 0,0 3-6 0,0 0-7 0,0 0-8 0,0-6-9 15,0 6-6-15,0 0-5 0,0 0-4 0,0 0-1 0,6 0-4 0,-6 6 1 16,8-6-3-16,-2 3-2 0,-6-3 2 0,7 6 3 0,-2 0 2 0,3-3 4 16,-8 9 4-16,6-8 7 0,1 5 5 0,-1 0 2 0,-1 2 0 0,-5-1 1 0,7 0-1 0,2 4 1 15,-9-4-1-15,5 4 3 0,-5-4-1 0,5 5 1 16,-5 0 2-16,8 0-2 0,-8-1 1 0,0 0 0 0,5 1-2 0,-5 4 2 0,0-4-1 16,0 0 0-16,8 0 1 0,-8 0-1 0,0-2-3 0,0 2-1 0,0 0-4 0,0-5 0 15,0 4-2-15,0-4 1 0,0 1-1 0,0-1 1 0,0-1 3 0,0 0 1 16,0-3 0-16,-8-2-1 0,8 1 4 0,0 0 0 0,0-5 5 0,0 4 4 15,0-4 5-15,0 0 3 0,0 0 4 0,0 0 5 0,-5 6 0 0,5-6 2 16,0 0 0-16,0-6 2 0,0 6 1 0,-8-4 2 0,8 4 0 0,-5-5-2 0,5 0 1 16,0 1-1-16,-5-6 2 0,5 5 0 0,-9-4 1 0,9-1 4 0,-7-1 5 0,7 1 4 15,0 1 5-15,-5 0-3 0,5-7-5 0,-6 7-6 0,6-6-3 0,0 6-3 16,0-6-2-16,0 0-4 0,0 0-5 0,-7 0-2 0,7 1-5 0,0 0-8 16,0-1-13-16,0-1-6 0,0 2-8 0,0-1 0 0,7 6-2 0,-7-5 2 15,0 3 1-15,0 2 2 0,0-1 1 0,6 1 2 0,-6 0 2 0,5-3-3 16,-5 8-1-16,7-7 1 0,-7 7 0 0,0-1 0 0,9 1 2 0,-4-1 1 0,0 1 2 15,3-2 6-15,-8 0 2 0,5 3-1 0,11 3 1 0,-11-6 0 0,1 6-2 16,2-6 2-16,5 6 2 0,-8-3 1 0,2 3 0 0,5 0 2 0,-5 0-1 16,6 3 1-16,-6-3-3 0,5 6-1 0,4 0-2 0,-11-3-2 0,1 3-1 0,1 0 2 15,-2 3-3-15,9-5 0 0,-14 5-1 0,7 2-1 0,-1-1-2 0,-1 0 0 16,3-1 3-16,-8 0 1 0,8 6 4 0,-8-4 0 0,5 3 1 0,-5-5 1 16,0 6 3-16,0-1-1 0,7-3 1 0,-7 3 0 15,0 1 1-15,0 0-2 0,0 0-4 0,0-6-5 0,0 6-8 0,0-2-7 0,0-1-12 0,0 1-14 0,0-2-19 16,0 2-8-16,0-1-9 0,0 3-11 0,0-6-12 0,0 6-16 0,0-5-16 15,0-1-17-15,0 0-11 0,0 1-26 0,0 4-28 0,0-4-40 0,0-4-43 16,0 3-45-16,0-3-45 0,0 3-12 0,0-4 2 0,0-1 17 0,0-4 21 0,0 6 28 16,0-6 31-16,0 3 32 0,0-3 32 0,0 0 42 0,0 0 42 0,0 0 51 0,0 0 64 15</inkml:trace>
  <inkml:trace contextRef="#ctx0" brushRef="#br0" timeOffset="93207.84">26865 5349 30 0,'-8'0'98'0,"8"-5"34"0,-5 5 24 0,5 0 24 0,-5-4 25 0,-4 4 23 0,9 0 25 0,-5 0 22 0,5-5 20 0,-7 5 19 0,7 0 20 0,-8 0-40 0,8-4-73 0,-5 4-37 0,5 0-16 0,0 0-7 0,-7 0 3 0,7-6-4 15,-7 6-7-15,7 0-5 0,0 0-10 0,0-4-7 0,0 4-4 0,-5 0-6 0,5 0-7 0,0 0-9 16,0-6-10-16,0 6-10 0,0 0-13 0,0 0-10 0,0 0-10 0,0 0-11 15,0 0-10-15,0 0-8 0,0 0-9 16,0 0-7-16,-8 0-6 0,8 0-2 0,-5 6-4 0,5-6 1 0,0 0-1 0,0 4-1 0,-8-4 0 0,8 6-1 16,0-2-1-16,-6 1-2 0,6-1 0 0,-5 1 0 0,5 1 1 0,0-2 1 0,-7 1 0 15,7 4-2-15,-9-2 2 0,9-3-4 0,0 6-2 0,0-6 0 0,0 2-2 0,0-2 0 16,0 6-1-16,0-6 1 0,0 2-1 0,0-2 0 0,0 2 2 0,9-1-2 16,-9-1 1-16,0-4 0 0,7 5 2 0,-7-1 0 0,5-4 3 0,-5 6 3 15,6-6 1-15,2 5 1 0,-8-5 1 0,5 0 1 0,3 0 2 0,-3 0 3 16,2 0 4-16,5 0 3 0,-4 0 3 0,-1 0 2 0,7-5 2 0,-9-1 0 0,0 6 3 15,8-4 2-15,-5-1 6 0,-2-4 6 0,7 3 5 0,-5 2 5 0,-3-6 7 16,2 5 1-16,-1 0 1 0,1-5 2 0,-7 6 0 0,7-6 1 0,-7 6-2 0,0-6-1 16,7 4 2-16,-7-3-6 0,0-2-2 0,0 2-7 0,-7-1-4 0,7 0-4 15,0 1-8-15,-7-2-4 0,7 2-5 0,-7 0-2 0,7-1-1 0,-6 0-3 16,-1-1 2-16,2 2-1 0,-3 0-3 0,8-1-2 0,-6 4-3 0,-1-3-1 16,1 3-1-1,-2-3-2-15,3 4-2 0,-3 1-3 0,3 0 0 0,0-1-5 0,-4-1-4 0,9 6-2 0,-5 0-7 0,-2 0-4 0,-1 0 0 0,3 6-3 16,-2-6-1-16,0 5 0 0,7-1-4 0,-5 0 2 0,-8 7 0 0,13-8 0 15,-8 9 2-15,2-3 0 0,1 1 2 0,-2-1 1 0,-2 0 3 0,4 2-1 0,0-1 5 16,5 0 2-16,-8-1-1 0,3 6 4 0,5-6 2 0,-8 2 0 0,8-1 2 0,0-1 2 16,-8 0-2-16,8 1 5 0,0 1-2 0,0-1 0 15,0-1 4-15,0 0-3 16,0 1 0-16,0 0 2 0,0 0-1 0,8 0 1 0,-8-1 0 16,0 0 1-16,8 2-1 0,-3-1 0 0,-5 0 2 0,8-1 2 0,-3 0 4 0,0 2-1 15,4-2 1-15,-2 1 0 0,-2 0-3 0,1-5-6 0,7 4-10 0,-5 1-14 0,4 1-13 16,-5-8-12-16,6 7-15 0,-1-4-26 0,2 3-31 0,-9-3-51 0,8-2-63 15,1 1-68-15,-1-5-68 0,0 5-24 0,0-5-4 0,-6 4 13 0,7-4 21 0,-1 0 24 16,-8-4 27-16,9 4 29 0,-2-5 31 0,-3 0 40 0,-4-5 43 0,1 6 55 16,6-7 66-16</inkml:trace>
  <inkml:trace contextRef="#ctx0" brushRef="#br0" timeOffset="93475.72">27068 5306 66 0,'-8'0'139'0,"8"0"45"0,0-5 39 0,0-1 36 0,0 2 37 0,0-1 38 0,0 1 36 0,0 4 32 0,0-5 31 0,0 5 28 0,0-4 26 0,0 4-55 0,0-6-106 0,0 6-58 0,0 0-39 0,0 0-26 0,0 0-24 0,0 0-26 0,0-6-26 15,0 6-27-15,0 0-23 0,0 0-17 0,0 0-17 0,0 0-13 0,0 0-11 0,8 0-8 16,-8 6-7-16,5-6-5 0,0 0-4 0,4 6 0 0,-9-2 0 0,5 1 4 16,2-1 5-16,1 1 0 0,4 5 2 0,-5-5 1 0,-2 4 0 0,3-3-2 15,5 8 2-15,-7-5-4 0,-1 2-7 0,2-2-11 0,1 0-13 0,-2 2-17 16,7 3-25-16,-8-4-17 0,3 4-20 0,0 2-15 0,-3-7-14 0,1 6-16 15,1 0-19-15,-1-5-34 0,2 4-37 0,-1 1-41 0,-2-6-38 0,-5 1-45 0,6 0-36 16,2 1-8-16,-8-2 12 0,5 0 20 0,-5-3 26 0,8-3 25 0,-8 4 26 0,5-7 31 16,-5 0 30-16,0 0 43 0,0 0 44 0,7 0 47 0,-7-7 53 0</inkml:trace>
  <inkml:trace contextRef="#ctx0" brushRef="#br0" timeOffset="93706.6">27257 5242 95 0,'0'-5'162'0,"0"-4"44"0,0-1 36 0,0 4 32 0,0 3 31 0,0-3 32 0,0 0 37 16,5 3 32-16,-5-3 34 0,0 1 32 0,0 1 32 0,0 4-64 16,0-4-115-16,0 4-58 0,0 0-33 0,0 0-19 0,0 0-13 0,0 0-16 15,0 0-17-15,0 0-23 0,0 0-29 0,0 0-24 0,0 0-27 0,0 0-20 0,0 0-19 16,0 0-15-16,0 4-14 0,-5 0-9 0,5 1-6 0,-7 1-3 0,7 3 1 0,-8 0 0 16,8 3 6-16,-6 1 2 0,-1 2 6 0,1 0 5 0,1 0 7 0,5-2-2 15,-16 2-4-15,11 6-13 0,-1-8-18 0,-1 7-19 0,1 0-18 0,-2-6-20 16,1 6-17-16,2-6-24 0,-1 6-23 0,0-1-22 0,-1-3-20 0,-1 2-43 0,3 2-56 15,-2 0-74-15,0-6-85 0,7 7-24 0,-5-8 8 0,-3 2 21 0,1 0 25 16,7 0 29-16,-5-5 30 0,5 5 35 0,-9-12 38 0,4 8 35 0,5-7 40 0,-5 2 54 0,5-3 60 16</inkml:trace>
  <inkml:trace contextRef="#ctx0" brushRef="#br0" timeOffset="94266.62">27563 5183 0 0,'0'-4'18'0,"0"0"94"0,0-1 53 0,0-1 41 0,0 2 36 0,0-2 33 0,0 1 35 0,0 1 36 0,0-2 31 0,-8-3 34 0,8 4 31 0,0 1 15 0,0-2 4 0,0 2-57 0,-5-1-97 0,5-1-49 0,0 2-26 0,0 4-17 0,0-6-10 16,0 6-16-16,0-5-14 0,0 1-18 0,0 4-14 0,0-5-16 0,0 5-16 15,0-4-10-15,0 4-15 0,0 0-10 0,0 0-14 0,0 0-14 16,0 0-15-16,0 0-14 0,0 0-14 0,0 0-14 0,0 0-11 0,0 0-11 0,0 0-7 0,0 0-7 16,0 0-4-16,0 0-2 0,0 0 3 0,0 4 4 0,0 5 3 0,0-4 8 15,0 5 7-15,0 1 9 16,0 3 6-16,0 0 10 0,0 1 7 0,-8 1 6 0,8 2 6 0,0-3 1 0,0 6 1 0,0-3-1 0,-6-3-3 0,6 5-1 0,0-2-5 15,0 2-3-15,0-4-4 0,0 2-2 0,0-3-2 0,0 5-3 0,0-6-6 16,6 6-3-16,-6-6-3 0,0 1-10 0,8 5-10 0,-3-7-13 0,-5 8-13 0,8-6-17 31,-3-2-20-31,0 8-18 0,-5-6-21 0,9 0-22 0,-4-2-19 0,2 2-19 0,1 0-18 0,-3-6-35 0,2 7-44 0,0-7-41 0,-2 0-39 0,2 2-29 16,-7-7-24-16,6 5 3 0,2-9 22 0,-2 6 27 16,-6 0 29-16,7-6 33 0,-7 0 34 0,5 0 33 0,4 0 36 0,-9-6 44 0,5 0 48 0,-5 6 50 0,0-9 62 15</inkml:trace>
  <inkml:trace contextRef="#ctx0" brushRef="#br0" timeOffset="94507.48">27439 5456 0 0,'0'-4'2'0,"-7"-1"111"15,7 5 68-15,0-4 47 0,0 4 33 0,0-5 30 0,0 5 28 0,0-6 27 16,7 2 31-16,-7 4 34 0,0-6 28 0,0 6 33 0,0 0 30 0,0 0-70 16,5-4-126-16,-5 4-67 0,0 0-34 0,0 0-17 0,0 0-5 0,0 0-6 0,0 0-4 15,0 0-12-15,0 0-13 0,0 0-14 0,0 0-15 0,0 0-18 16,0-5-16-1,0 5-16-15,0 0-16 0,8 0-12 0,-8-5-11 0,6 5-10 0,-6-4-5 0,5 4-5 16,3-6-4-16,-1 6-6 0,-2-4-3 0,9-1-17 0,-9 5-19 0,8-5-22 16,1 5-26-16,-1 0-28 0,0-4-27 0,0 4-37 0,1 0-36 0,-2 0-68 15,1 0-83-15,1 0-76 0,-2 0-75 0,2 0-25 0,-1 0-1 0,1 0 21 0,-9 4 30 16,8-4 39-16,-8 0 39 0,3 0 47 0,5 0 45 0,-7-4 51 0,1 4 53 0,-7-7 69 16,6 4 75-16</inkml:trace>
  <inkml:trace contextRef="#ctx0" brushRef="#br0" timeOffset="95342.15">28024 5252 0 0,'0'0'34'0,"5"-6"31"0,3 6 15 0,-8-4 12 0,8 4 12 0,-8-5 17 0,5 5 18 0,-5 0 23 0,7 0 25 0,-7-4 21 0,0 4 24 0,6 0-14 0,-6-5-34 0,0 5-15 0,0 0-4 0,0 0 4 0,0-4 7 0,0 4 4 0,5 0 4 0,-5 0-7 0,0-6-7 16,0 6-11-16,0 0-13 0,0 0-8 0,0-6-11 0,0 6-6 16,9 0-8-16,-9 0-5 0,0-3-2 0,0 3-2 0,0-6-1 0,0 6-2 0,0-6-1 15,0 6 0-15,0-3-4 0,0 3-1 0,0 0-6 0,0-6-3 0,0 6-4 0,0-5-3 16,0 5-3-16,0-8-4 0,0 8-6 0,0 0-2 0,0-5-5 0,0-1-4 16,0 2-5-16,0-2-1 0,0 1-4 0,0 1-3 0,-9-2-2 0,9 1-4 15,0 1-3-15,-5-1-6 0,5 1-3 0,-6-2-4 0,6-3-2 0,-7 9-2 16,2-10-2-16,5 4-6 0,-8 1 1 0,0 1-6 0,3 4-2 0,5-5-2 0,-6 5-4 15,-1-4-1-15,1 4-2 0,-2 0-4 0,3 0-4 0,-2 0-2 0,0 4-4 16,2-4 0-16,-2 5-2 0,-1-1-4 0,3 1-1 0,-2 1-4 0,0 4-5 16,2-5-1-16,-3 5-5 0,1-6 0 0,1 5 2 0,6 2 1 0,-6-2 0 15,-1-3 1-15,7 4-1 0,-5-1 1 0,5 0 0 0,0 0 0 0,0-3 2 0,0 3 3 16,0-3 3-16,0 4 3 0,0-5 3 0,0 4 0 0,0-5 4 0,0 2 1 16,0 3 1-16,5-3 4 0,-5 4 0 0,7-5 4 0,-1-1 3 0,-6 5 4 0,6-3 6 15,1 3 3-15,1-4 7 0,-3 5 5 0,9-4 5 0,-9 3 4 0,3-5 0 16,4 1 3-16,-5 5 3 0,5-5 3 15,2 4 2-15,-7-2 1 0,4 2 1 0,5-4-2 0,-11 5-3 0,8-6-2 0,-8 1-2 0,11 4-7 0,-11-3-2 16,3-2-2-16,3 7-1 0,-3-7-3 0,-3 1-2 0,2-1-4 0,0 2-2 0,-7-1-3 16,7-1 0-16,-7 2 0 0,6-3 0 15,-6 4 2-15,0-2 2 0,0-5 5 0,0 4 1 0,0 1 5 0,0-1 3 0,-6 2 1 0,6-1 1 0,-7-5-5 16,0 4-4-16,7 1-6 0,-12-1-7 0,4 2-10 0,2 0-7 0,-7-2-12 16,8 1-10-16,-11 1-11 0,5-6-14 0,-1 3-12 0,4-3-15 0,-5 6-13 15,0-6-13-15,-1 0-8 0,9 0-6 0,-9 0-5 16,9 0-6-16,-10 0-11 0,10 0-11 0,-2 0-21 0,0 0-23 0,2-6-21 0,-3 6-20 0,8-3-20 0,-7 3-18 15,7-6-23-15,-6 1-22 0,6 5-2 0,0-4 13 0,0 4 18 0,0-6 23 16,0 0 26-16,6-3 30 0,-6 5 35 0,7-1 34 0,-7-1 35 0,8-3 32 0,-3 0 37 16,2 2 49-16</inkml:trace>
  <inkml:trace contextRef="#ctx0" brushRef="#br0" timeOffset="95846.88">28271 5277 33 0,'0'5'117'0,"0"-5"49"0,0 0 36 0,0 0 29 0,0 0 25 0,0 0 27 16,0 0 27-16,0 0 31 0,0-5 30 0,0 1 25 0,-5 4 25 0,5-6-37 0,0 6-77 0,0-6-59 0,0 2-49 0,-7 4-26 0,7-5-12 0,0 5-5 0,0 0-7 0,0-6-8 15,0 6-13-15,0 0-18 0,0 0-16 0,-7 0-15 0,7 0-13 0,0-4-11 0,0 4-12 0,0 0-8 16,-7 4-12-16,1-4-5 0,6 0-10 0,0 0-7 0,-7 6-7 0,2-6-6 0,5 5-5 16,0-5-3-16,-9 4-4 0,9 2-1 15,-5 0 0-15,5-6 1 0,0 4-1 0,0 1 3 0,-5-1-2 0,5 1-1 0,0-1-1 0,0 2 0 0,0-1-1 16,0-5 0-16,0 4 2 0,0 1-1 0,0 1 3 0,0-2 0 0,5 2 0 0,-5-2 1 15,5 1-1-15,-5-1 1 0,9-4 1 0,-9 5 0 0,5 1 3 0,2-6-3 16,-1 4 1-16,1 1-2 0,0-5-2 0,5 6 1 0,-4-6 0 0,-3 3-1 16,9-3 1-16,-9 0 0 0,11 0-2 0,-5 0 3 0,-4 0 3 0,6 0 4 15,0 0 3-15,-7-3 4 0,7 3 6 0,0-6 3 0,-6 1 5 0,5 1 4 16,-5-2 5-16,6 6 11 16,-7-5 10-16,2-4 13 0,-3 5 12 0,2-2 9 0,1-4 6 0,-8 5 2 0,6 1 6 0,-6-7 0 0,0 2 4 0,0 5 1 0,0-5 2 15,0-3-5-15,0-3-4 0,0 6-8 0,0 0-13 0,-6-1-10 0,-2-5-12 16,8 6-10-16,-7-2-6 0,2 3-9 0,-3-3-6 0,2 1-3 0,1 1-6 0,-3 3-3 15,1-3-2-15,1 4-1 16,0 1 1-16,-1-6-3 0,-6 5-1 0,7 5-1 0,-1-6-1 0,1 6-2 0,1 0-4 0,-3 0-2 0,0 0 1 0,3 0-3 16,-2 6 0-16,1-6-1 15,-8 5-1-15,7-1-1 0,2 2-4 0,-1-2-1 0,-2 5 0 0,3-4 0 0,-3 5-1 0,3 1 2 0,-2-1 0 0,7-5 4 0,-7 8 0 0,7-4 0 16,-7 3 2-16,7-3 0 0,-6 1 0 0,6-1 3 0,0 0 1 0,-7 6 3 16,7-3-1-16,0-3 3 0,0 0 0 15,0 6 1-15,0-6 0 0,7 1-1 0,-7 5-1 0,0-6 1 0,6 6-1 0,-6-6 0 16,7 2-3-16,0 3-4 0,0-4-9 0,-2 0-9 0,3 0-14 0,-3 0-9 0,3-1-10 0,3 6-12 15,-4-6-12-15,7 0-22 0,-8-2-27 0,6 2-49 16,4 0-57-16,-11 2-66 0,8-7-69 0,1 1-19 0,-2-1-1 0,0 2 15 0,3 0 20 0,-10-6 24 0,9 0 24 0,-2 0 28 16,2 0 29-16,-1 0 40 0,-8-6 40 0,9 0 55 0,-1 2 62 0</inkml:trace>
  <inkml:trace contextRef="#ctx0" brushRef="#br0" timeOffset="96352.85">28663 5364 0 0,'-8'-5'1'0,"8"-5"103"0,0 5 77 0,0 1 49 0,0-1 38 0,0 1 33 0,8-2 35 0,-8 2 30 0,6-7 30 0,-1 7 28 0,3-1 26 0,-8 5 24 0,8-6 21 0,-8 6-73 0,0-4-127 0,0 4-80 0,0 0-51 16,0 0-27-16,0 0-20 0,0 0-20 0,0 0-25 0,0 0-23 0,0 0-18 0,0 0-15 15,0 0-10-15,0 4-4 0,0-4-6 0,5 6-4 0,-5-6-3 0,0 5-3 16,8-1-1-16,-8-4 5 0,0 5 2 0,5 1 10 0,-5 4 6 0,0-6 7 16,5 1 8-16,-5-1 1 0,0 7 0 0,0-7-3 0,0 1-5 0,0 4-5 0,0-2-9 15,-5-3-7-15,5 6-7 0,0-6-2 0,-5 2-6 0,5-2 1 0,0 1-4 16,-8-5 3-16,8 5-1 0,-5-1 4 0,5-4-2 0,-8 6 0 0,8-6-2 0,-8 0 0 15,3 0 3-15,-1 0-1 0,-2 0 3 0,3 0-1 0,-3 0 1 0,3 0-2 16,-9-6 0-16,9 2-1 0,-10 4-1 0,10-5-1 0,-9 0 1 16,9 1 0-16,-11-2 5 0,11 2 3 0,-1-1 6 0,-1 0 4 0,2 1 5 0,-4-6 3 15,2 4 3-15,2 1 0 0,5 1 3 0,-6-7-2 0,6 7 1 0,-7-1-2 16,7-5 3-16,0 0 0 0,0 5 1 0,0-4 2 0,-6-1 0 0,6 1 5 0,0-6 2 16,6 5 4-16,-6-1 1 0,0 2 4 0,0-4 4 0,7 1 2 0,-7 3 1 15,6-6 3-15,-6 6-1 0,5 0 3 0,-5-1-1 0,7 4 0 0,2-3 0 16,-4 3-2-16,-5-3 0 0,7 4-1 0,-1 1-1 0,-1-2 0 0,4 6-2 0,-2-4 0 15,-2 4-1-15,1-5-2 0,2 5-2 0,5 0-4 0,-6 0-3 0,-2 0-2 16,2 5-4-16,5-1-1 0,-4-4-2 0,-3 6-4 0,9 3-3 0,-9-5-1 0,3 1-5 16,5 5 0-16,-5 1-2 0,-3-1 0 0,0 3 0 0,9-2 0 15,-7 4 0-15,-1 0 0 0,1-2 0 0,-1 2 0 0,2 0 0 0,-3 4 0 0,-5-4 0 16,7 5 2-16,-1-1-1 0,-6 0 0 0,6 2 0 0,-6-3 2 0,0 2-1 0,8-6-1 16,-8 6 1-16,0-1-1 0,0 2 0 0,0-2-2 0,0-1-3 15,0 3-7-15,0-2-10 0,0 2-9 0,0-3-13 0,-8-3-11 16,8 4-9-16,0-4-13 0,-6 5-8 0,6-7-14 0,0-1-13 0,-6 3-15 0,6-6-14 0,-7 4-13 15,7-1-13-15,-5-9-7 0,5 9-11 0,0-3-16 0,0-5-19 0,-8 1-27 16,8-1-26-16,0 2-26 0,0-1-21 0,0-5-20 0,-6 4-21 0,6-4 0 0,0 6 11 16,0-6 18-16,0 0 23 0,0 0 27 0,0 0 28 0,0 0 36 0,0 0 37 0,0 0 40 15,0 0 37-15,0-6 37 0,0 2 52 0</inkml:trace>
  <inkml:trace contextRef="#ctx0" brushRef="#br0" timeOffset="97079.5">28871 5197 0 0,'0'-3'17'0,"6"-3"90"0,-6 1 50 0,0 1 37 0,0 0 31 15,0-1 29-15,0-1 29 0,0 2 30 0,0-2 33 0,-6-3 29 0,6 3 32 0,0 1 11 0,0 1 3 0,-7-1-56 0,7 1-85 0,0 4-47 0,0-6-19 0,-6 2-11 0,6-1-7 0,0 5-6 0,0 0-11 0,0 0-15 16,0-6-19-16,0 6-20 0,0 0-20 0,0 0-18 0,0 0-14 0,0 0-17 15,0 0-16-15,0 0-16 0,0 0-15 16,0 0-18-16,0 0-15 0,0 0-13 0,0 0-13 0,0 0-6 0,0 0-10 0,0 0 1 16,0 0 2-16,0 0 5 0,6 6 2 0,-6-6 5 0,7 5 6 0,-7-1 4 15,6 6 8-15,1-5 4 0,-1 4 9 0,1 1 6 0,0 1 9 0,0 4 7 0,-2-7 7 16,3 6 2-16,-3 1-1 0,1 1 0 0,-6-2-3 0,8 1 0 0,-3 1 0 0,2-3-1 16,-7 7-1-16,8-5-7 0,-8 4-8 0,6-4-9 0,-6 0-6 0,0 4-5 0,6-4-3 0,-6-1-3 15,0 0-4-15,7 1-3 0,-7 0-3 0,0 0-1 0,0-5 1 0,0-1-3 16,0 0 2-16,0 2 8 0,0-7 13 0,0 1 12 0,0-5 10 0,0 4 10 15,0-4 6-15,0 0 11 0,0 0 8 0,0 0 13 0,0 0 14 0,0 0 9 16,0 0 3-16,0 0 4 0,-7 0 0 0,7 0-2 0,-6-4-2 0,6-1-1 16,-6 1 1-16,6 4-1 0,-8-11-1 0,8 7-6 0,-7-1-4 0,7-4-9 0,-5 2-12 15,-3-2-4-15,8 5-1 0,0-7-2 0,-6 2-1 0,6 0 1 0,-5-1-2 16,5 0-3-16,-8-4-5 0,8 4-5 0,0-4-6 0,0-2-2 0,-5 7-4 16,5-6-1-16,0 0-5 0,0 0-1 0,0 0-4 0,0 2-1 0,0-2 3 0,5 0-4 15,-5 5-2-15,0-4-4 16,8-2-2-16,-8 7 0 0,5-6 0 0,-5 6 0 0,6 0 1 0,2-1 1 0,-8 4-1 0,5-3 1 0,2 3-1 0,1 1-1 15,-2 1-5-15,0 4 2 0,1-5 1 0,-2 1 3 0,3 4 1 0,-2-6 0 0,7 6 1 16,-8 0-1-16,11-4-1 0,-11 4 3 0,8 4 2 0,-7-4-1 0,1 6 3 16,6-6 0-16,-7 4 0 0,2 1 3 15,-3 4 1-15,3-3 2 0,-1 3 1 0,-2 1 2 0,2 1 3 0,-2-3 2 0,2 6 3 0,1-2 1 0,-8 3 2 0,6 3 0 16,-6-3 3-16,7 1-2 0,-7 2-5 0,0-3-9 0,0 4-11 0,0-4-11 16,0 0-14-16,-7 3-11 0,7-2-16 15,0-1-13-15,-6-6-16 0,6 6-11 0,0-5-9 0,0 4-13 0,-8-4-9 0,8-1-9 0,0 0-10 0,0-2-12 16,0 2-14-16,0-4-31 0,0-1-38 0,0 7-45 0,0-11-39 0,0 0-23 0,0 9-15 15,0-9 7-15,0 0 13 0,0 4 19 0,0-4 21 0,0 0 27 0,0 0 26 16,0 0 34-16,0 0 38 0,0 0 45 0,0-4 50 0</inkml:trace>
  <inkml:trace contextRef="#ctx0" brushRef="#br0" timeOffset="97458.76">29256 5212 0 0,'5'-9'1'0,"-5"0"107"15,7-2 67-15,0 7 45 0,-2-5 37 0,-5-1 30 0,8 4 30 0,-8 1 30 0,7 1 31 0,-2-2 30 0,-5 1 29 0,8 1 26 0,-8 4 26 0,0 0-75 0,0-5-131 0,0 5-65 0,0 0-35 0,0 0-21 0,0 0-16 0,0 0-15 16,0 0-15-16,0 0-21 0,0 0-22 0,0 0-21 0,0 0-22 0,0 0-16 0,0 0-11 16,0 0-11-1,0 0-4-15,0 5-4 0,0-5-5 0,0 4 0 0,0 1-1 0,0 5 4 0,0-5 3 0,0 5 6 16,6 1 8-16,-6-7 5 0,0 5 6 0,0 0 6 16,0 3 0-16,0-3 0 0,0 6-3 0,5-6-4 0,-5 1-1 0,0 5-1 15,8-5-2-15,-8-1-1 0,0 0-1 0,8 6-1 0,-8-4 0 0,5-1-1 16,1-1 2-16,-6 0-1 0,7 1 0 0,-2-5 2 0,4 4-2 0,-9 2 2 0,5-6 0 15,2 0-1-15,-1 5 1 0,-6-6-1 0,5 1 0 0,4 0-1 0,-2-1 3 16,-7-4 0-16,5 6 2 0,3-6 3 0,-3 4 0 0,-5-4 9 0,6 0 2 16,2 0 9-16,-1 0 10 0,-2-4 7 0,1 4 10 0,-6-6 8 0,13 2 5 15,-13-1 8-15,8 0 6 0,-3 1 3 0,3-6 2 0,-2 5 1 0,1-4-1 0,-7-1-4 16,6-1-4-16,-6 1-9 0,0 1-8 0,7-6-10 0,-7 0-7 0,0 6-11 16,0-6-5-16,0 2-16 0,0-3-12 0,0 1-10 0,0-3-12 0,0 3-13 15,-7 0-13-15,7 0-11 0,0 0-12 0,0 0-11 0,-6 5-10 0,6-4-10 0,0 4-14 16,-7 1-13-16,7 3-13 0,-6 2-17 0,6-2-19 0,0 1-19 15,-8 5-25-15,8 0-41 0,0 0-52 0,-5 0-50 0,-3 5-48 0,8 1-34 0,-5-2-27 0,-3 2 2 16,8-1 16-16,-6 5 26 0,6-6 29 0,-5 5 36 0,-2-4 38 0,7 5 43 16,-8 1 44-16,8-1 54 0,-6-5 58 0,6-1 56 0,0 5 65 0</inkml:trace>
  <inkml:trace contextRef="#ctx0" brushRef="#br0" timeOffset="107589.93">29862 5057 0 0,'0'0'25'0,"0"0"26"0,-9 0 6 0,9 0 6 0,0 0 3 0,-5 0 6 0,5 0 7 0,0 0 8 0,0 0 6 0,0 0 8 15,0 0 3-15,0 0-21 0,0 0-41 0,0 0-15 0,0 0 0 0,0 0 9 0,0 0 14 0,0 0 12 0,0 0 11 0,0 0 11 0,0 0 7 0,0 0 8 0,0 0 9 0,0 0 11 0,0 0 9 16,0 0 11-16,0 0 6 0,0 0 4 0,0 0 2 0,0 0 0 0,0 0-1 16,0 0-8-16,0 0-6 0,0 0-13 0,0 0-13 0,0 0-14 0,0 0-18 15,0 0-16-15,0 0-19 0,0 0-19 0,0 0-16 0,0 0-15 0,0 0-10 0,0 0-7 16,0 0-7-16,0 0-3 0,0 0-1 0,0 6-2 0,0-3 1 0,0 3 1 15,5 3 2-15,-5-5 9 0,0 7 9 0,0-1 10 0,0-1 13 0,0 1 4 16,9 4 6-16,-9 1 4 0,0 1 7 0,0-3 3 0,0 1 3 0,0 7 2 16,0-6 3-16,0 4 1 0,0-4 3 0,-9 4-3 0,9-4-6 0,0 5-4 0,0-6-3 15,0 6-1-15,0-5-4 0,0-1-5 0,-5 0-4 0,5 1-5 0,0 0-2 16,0-5-5-16,0 4-2 0,0-4-2 0,0-1-4 0,0 0-1 0,0-2-2 16,0-2-1-16,0-1-1 0,0 1-1 0,0-5-1 0,0 4 1 0,0-4-1 0,5 6 3 15,-5-6 1-15,0 0 6 0,0 0 5 0,0 0 9 0,0 0 6 0,0 0 11 16,0 0 11-16,0 0 8 0,0 0 3 0,0-6 5 0,0 6 1 0,9-4 3 15,-9-1 4-15,0 5 1 0,0-4 2 0,0-1-3 0,5-2-3 0,-5 4-6 16,0-7-6-16,0 5-8 0,0-5-11 0,0 5-5 0,7 1-3 0,-7-7-4 16,0 1-1-16,0 6-3 0,0-6-6 0,0 0-5 0,0 1-4 0,0 4-3 15,0-6-2-15,6 2-2 0,-6 0-1 0,0-2 0 0,0 2-4 0,0-1-2 0,0 6-2 16,5-7-3-16,-5 7-2 0,0-1-1 0,0-1 1 0,8 2-4 0,-8-1-3 16,0 5 1-16,0 0-2 0,0-4-2 0,0 4-1 0,8-5-1 0,-8 5 1 0,0 0 1 15,0 0 5-15,0 0 0 0,5 0 4 0,2 0 2 0,-7 0-2 0,7 0 6 16,-7 0 0-16,5 0 4 0,3 0 0 0,-8 5 3 0,7-5 1 0,-2 0 1 15,2 4 0-15,-7-4 2 0,7 5-3 0,-7-1 0 0,5 2 1 0,3-6 0 0,-3 5 2 16,-5-1 0-16,8 1 1 0,-8 1 1 0,6-2 0 0,1 6-1 0,-7-5 2 16,6 4 1-16,-6-3 1 0,7 3 0 0,-7 0 2 0,0-2 0 0,6 2 3 15,-6 0-1-15,0 1 1 0,7 0 3 0,-7 4-1 0,0-3 2 16,0-2 1-16,0 1 1 0,0-1-1 0,0 0-2 0,0 3 2 0,0-3-3 0,0 1 1 0,0-5-1 16,0 4 1-16,0-5-3 0,0 2 0 0,0-6 1 0,0 0-1 0,0 0 3 15,0 6 5-15,0-6 6 0,0 0 9 0,0 0 9 0,0 0 13 0,0 0 7 16,0 0 13-16,0 0 9 0,0 0 11 0,0 0 6 0,0 0 5 0,6 0 1 15,-6 0 1-15,0-6-5 0,0 0-6 0,0 2-7 0,5-1-11 0,-5 1-9 16,0-1-9-16,0-5-11 0,0 1-10 0,9-3-9 0,-9 3-10 0,0 0-10 0,0-1-2 16,0 1-5-16,0-2 2 0,7-3 1 0,-7 4 1 0,0-4-1 0,0 4-1 15,0-4-1-15,5-1-3 0,-5 4-2 0,0-2-5 0,0-3-1 0,8 7-6 16,-8-6-2-16,0 1-3 0,5 4-2 0,-5-5-3 0,6 5-3 0,-6-4 1 0,8 4-2 16,-8 1-3-16,0 3 2 0,5-3-2 0,-5 3 1 0,7-3-1 0,-7 5 2 15,0 4-1-15,6-5 2 0,-6 5 2 0,0 0 0 0,0 0 2 0,8 0 3 0,-8 0-1 16,6 0 2-16,-6 5 2 0,7-5 0 0,-2 0 3 0,-5 4 2 0,9 0 2 15,-4 1 2-15,0 1 5 0,-5-3 1 0,8 3 3 0,-1 3-1 0,-1-3 3 16,2 0 0-16,-3 3 1 0,0-5 4 0,-5 5 4 0,8-3 4 0,-2 3 4 0,1 3 5 16,-7-3 3-16,6-5 5 0,-6 5 3 0,7 2 3 0,-7-2 2 0,6 1 1 15,-6 0 2-15,0-1 2 0,8 2 1 0,-8-2 1 0,0 0-1 0,0 2-3 16,5-1-2-16,-5 0-5 0,0-1-3 0,0 0-3 0,-5 1-6 0,5 1-1 16,0-7-3-16,0 5 0 0,0 2-3 0,0-7-2 0,0 5 0 0,-8-2-3 15,8-2-4-15,0-1-2 0,0 5-3 0,0-3-5 0,0-6-8 0,0 0-7 16,0 5-11-16,0-5-10 0,0 0-11 0,0 0-11 0,0 0-11 0,0 0-12 0,0 0-13 0,0 0-13 15,0 4-13-15,0-4-16 0,0 0-20 0,0 0-34 0,0 0-43 0,0 0-53 16,0 0-57-16,0 0-15 0,0 0 3 0,0 0 14 0,0-4 19 0,0-1 21 16,0-1 26-16,8-3 25 0,-8 5 27 0,-8-8 31 0,8 3 35 0,0 0 47 0,-6-1 61 15</inkml:trace>
  <inkml:trace contextRef="#ctx0" brushRef="#br0" timeOffset="108252.73">30348 4853 24 0,'0'-6'43'0,"-5"6"8"0,5-6 5 0,0 3 11 0,0 3 13 0,-7-6 19 0,7 6 24 16,0-6 19-16,0 6 16 0,-6 0-4 0,6-4-21 0,0 4-10 0,0 0-6 0,0 0 5 0,0 0 16 0,-5-5 15 0,5 5 10 0,0 0 2 0,0 0-5 0,0 0-12 0,0 0-18 0,0 0-9 0,0 0-7 16,0 0 2-16,0 0 4 0,0 0-1 0,0 0-4 0,5-6-11 0,-5 6-10 15,0 0-12-15,0 0-6 0,6 0-6 0,-6 0-5 0,0-3-4 0,0 3-4 0,0 0-6 16,0 0-6-16,7 0-6 0,-7-6-11 0,5 6-4 0,-5-4-9 0,9 4-1 15,-4 0-2-15,2-5-4 0,-1 5-1 0,-6-4-4 0,13 4 0 0,-5 0-2 16,-3 0-4-16,1 0 1 0,7 0 1 0,-5 0 1 0,4 0 1 0,-5 0 1 16,5 0 1-16,-4 0-1 0,5 0 1 0,-2 4 1 0,5-4 0 0,-11 0-1 0,8 0 1 15,-8 5-1-15,11-5 0 0,-11 4-2 0,1-4 1 16,1 6-2-16,-1-3-2 0,2 3 0 0,-1-1 1 0,-7-1 2 0,5 8 1 0,-5-9 2 0,6 3 2 0,-6 3 4 16,0 1 4-16,8-1 4 0,-8 3 3 0,0-3 3 0,0 0 4 0,5 1 4 15,-5 4 2-15,0 2 6 16,0-7 0-16,0 6 6 0,0 0 4 0,0 0 2 0,-5 0 3 0,5-2-1 0,-8 8-2 0,8-6-1 0,-6-2-3 0,6 7-2 15,-5-5-2-15,-2 4-3 0,-1 0-4 0,8-4-3 0,-6 4-6 0,-1 1-5 16,1 1-5-16,1-3-4 0,5 1-6 0,-7 2-5 0,-2-2-1 0,4 1-5 16,-1-1 1-16,6 0-2 0,-7 6 1 0,2-5-1 0,5-2 0 0,0 7-1 0,-9-5 2 15,9 0 1-15,0 4 1 0,0-6 2 0,0 9 2 0,-7-3 0 0,7-5 1 0,0 0-1 16,0 5 2-16,0-3-2 0,7-7 1 0,-7 5-1 16,0-4 0-16,0 0 0 0,9-2 1 0,-9 2-2 0,0-3-2 0,0-3 0 0,0-5 0 0,0 5 1 15,5-3 2-15,-5-1 1 0,0-5 6 0,0 0 4 0,0 4 10 0,0-4 9 16,-5 0 11-16,5 0 5 0,0 6 4 0,-9-6-3 0,9 0 4 0,-7 0-2 0,2 0-2 15,-1-6-2 1,-7 6 0-16,5 0-5 0,-4-4-2 0,5 4-9 0,-13 0-8 0,7-5-15 0,2 5-19 0,-5 0-15 0,-2 0-14 0,4 0-14 0,-4 0-18 16,-3 0-22-16,3 0-21 0,4 5-45 0,-4-5-51 0,-3 4-95 0,8-4-110 0,0 6-48 15,0-1-12 1,-1-1 4-16,4 2 17 0,-4-2 24 0,-1 1 25 0,10-1 34 0,0 1 36 0,-9 1 38 0,7-6 45 0,7 0 55 0,-6 0 63 0</inkml:trace>
  <inkml:trace contextRef="#ctx0" brushRef="#br0" timeOffset="109891.43">25751 6643 0 0,'0'0'47'0,"-5"0"49"0,5 0 36 0,0 0 34 0,-8 0 31 0,8 0 31 0,0 0 27 0,0 0 26 0,-8 0 25 0,8 0 24 0,0 0 25 0,0 0-16 16,0 0-39-16,-5-4-29 0,5 4-24 0,0 0-25 0,0 0-23 0,0 0-20 0,0 0-18 0,0 0-12 0,0 0-13 0,0 0-11 0,0 0-10 0,0-5-11 0,0 5-11 15,0 0-14-15,5-4-13 0,-5 4-12 0,0 0-10 16,0 0-14-16,0 0-10 0,0 0-14 0,0 0-13 0,0 0-14 0,0 0-12 0,0 0-12 0,0 0-10 0,0 0-10 15,0 0-9-15,0 0-4 0,8 0 0 0,-8 0 7 0,0 0 10 0,8 0 9 16,-3 0 8-16,1 0 9 0,2 4 8 0,4-4 9 0,-4 5 7 16,4-1 0-16,0 2-5 0,1-1-8 0,1-1-8 0,-2 2-22 0,8 0-27 0,-8 3-53 0,4-5-63 15,-5 1-76-15,2 4-75 0,0-3-33 16,0 3-7-16,0-3 1 0,0 4 12 0,-5-5 22 0,3-1 25 0,-3 0 31 0,-1 7 32 0,-1-7 38 0,0-4 42 0,-6 5 54 16,0-5 61-16</inkml:trace>
  <inkml:trace contextRef="#ctx0" brushRef="#br0" timeOffset="110081.29">25875 6907 0 0,'-7'6'3'0,"1"-2"106"0,1 1 61 0,5 1 34 16,-9-2 18-1,9-4 9-15,0 0 3 0,0 0 6 0,0 0 11 0,0 0 15 0,0 0 21 0,0 0 23 0,0 0 20 0,0 0-67 0,0 0-122 0,0 0-53 16,0 0-20-16,0 0-2 0,0 0 8 0,0 0 14 0,0 0 12 0,0 0 1 16,0 0-5-16,0 0-15 0,0-4-22 0,0 4-21 0,9 0-20 0,-9 0-14 15,0 0-13-15,5 0-9 0,1 0-9 0,-6 0-4 0,7 0-2 16,7 0 0-16,-7 0 3 0,4 0 3 0,2 4 1 0,0-4-5 0,0 0-6 0,0 0-24 0,8 0-32 15,-2 0-67-15,-6 6-76 0,5-6-52 0,3 0-31 0,-3 5-11 0,-4-5 0 0,5 0 8 16,1 0 10-16,-6 0 18 0,-1 0 19 0,6 0 29 0,-6-5 31 0,0-1 41 0,0 6 47 16</inkml:trace>
  <inkml:trace contextRef="#ctx0" brushRef="#br0" timeOffset="111108.05">26585 6683 27 0,'0'-4'111'0,"0"-2"47"0,0 3 30 0,0-3 28 0,0 0 25 0,-7 2 26 15,7-1 28-15,0-1 25 0,0 2 27 0,0 4 27 0,0-5 25 0,0 1-32 0,0 4-69 0,0-5-53 0,0 1-48 0,0 4-19 0,0-6-4 0,0 6-4 0,0-6-5 0,0 6-7 0,0 0-11 0,0-3-14 0,0 3-14 0,0 0-12 16,0 0-16-16,0 0-14 0,0 0-15 0,0-6-15 0,0 6-14 0,0 0-17 16,0 0-14-16,0 0-18 0,0 0-14 0,0 0-14 0,0 0-13 0,0 0-11 15,0 0-9-15,0 0 2 0,0 0 4 0,7 6 5 0,-7-3 4 0,0 3 7 0,6 0 4 16,-6-2 7-16,6 5 7 0,2 0 7 0,-8 2 9 0,7-1 7 0,-2-1 9 15,1 6 9-15,2-6 6 0,-8 6 1 0,5 1-8 0,3-7-6 0,-8 6-4 16,7 0-5-16,-7-6-2 0,0 6-3 0,6-2-1 0,-6-2-4 0,0-1-2 16,0 5-3-16,6-6-3 0,-6 1-2 0,0-1-4 0,7 3-3 0,-7-3-2 0,0-4 0 15,0 3 0-15,0-3 2 0,0 1 3 0,0-2 3 0,0 1 6 0,0-5 5 16,5 6 8-16,-5-6 10 0,0 0 10 0,0 0 8 0,0 0 13 0,0 0 12 16,0 0 7-16,0 0 12 0,0 0 8 0,0 0 10 0,0 0 13 15,0 0 10-15,0 0 8 0,0 0 5 0,0 0 5 0,0 0-3 0,0 0-7 0,-5-6-8 0,5 1-9 16,0 1-3-16,0-2 2 0,0 1-5 0,0 1-3 0,0 0-12 0,-7-7-13 15,7 1-11-15,0 5-15 0,0-4-9 0,0-6-13 0,0 6-2 16,0-1-1-16,0-5-1 0,0 6-2 0,0-6-6 0,0-1-10 0,7 2-5 0,-7-1-5 0,0 2-3 16,5 3 0-16,3-5-2 0,-8 0 0 0,6 6-5 0,-6 0 1 0,7-3-3 0,-1 3-3 15,-6-1-2-15,5 5-1 0,3 1-2 0,-8-1-3 0,8 1-2 16,-3-2 0-16,3 6-3 0,-8 0 1 0,5 0 2 0,0 0 2 0,4 6 1 0,-2-2 2 16,-7 1-1-16,5-1 0 0,1 5-1 0,2 2 0 0,-3-1-6 0,3-1-4 15,-3 6-8-15,2 0-3 0,0 0-7 0,-7 0-5 0,5-2-5 0,3 8-3 0,-8-6-2 16,7-2-1-16,-7 2-1 0,5 6 1 0,-5-8 2 0,9 2 5 0,-9-6 7 15,0 6 10-15,5-4 8 0,-5-3 11 0,0 3 8 0,0-7 10 0,0 7 7 16,5-7 5-16,-5 2 9 0,0-6 10 0,0 5 11 0,0-5 11 0,0 0 12 16,0 0 12-16,0 0 13 0,0 0 17 0,0 0 14 0,0 0 15 0,0 0 12 15,0 0 14-15,0 0 6 0,0 0 0 0,0 0-3 0,-5 0-5 0,5-5-4 0,-5 5-4 16,5-6-6-16,0 6-4 0,0-4-8 0,-9-7-12 0,9 7-10 0,-5-2-10 16,5 1-9-16,0-3-11 0,-7 3-2 0,7-4-2 0,0-3 3 0,0 8 3 0,0-7-5 15,0-2-4-15,0 4-7 0,0-3-7 0,0-3-8 0,0 6-9 0,0-4-4 16,0 1-7-16,7-2-6 0,-7-1-3 0,0 2-6 0,5-3-1 0,-5 1-7 15,9 1-5-15,-9 1-4 0,5 1 0 0,0-3-1 0,-5 6-3 16,8 0-2-16,-3-7-2 0,-5 7-2 0,8-1 0 0,-2 5-3 16,1-4-2-16,-1 5 1 0,2-7 1 0,-3 7 0 0,2-2 2 0,6 0 1 0,-6 3-1 0,0 3 3 0,6-6 3 15,-8 6 1-15,1 0 2 0,2 0 3 0,4 0 0 16,-3 6 4-16,-4-6 2 0,1 3 2 0,1 3 2 0,-2 4 3 0,4-5 2 0,-4 5 3 0,2-1 4 16,-7 0 2-16,6 6-1 0,1-3 4 0,-7 1 3 0,6 2 0 0,-6 0 1 0,0 0-1 15,0-2 3-15,8 2-1 0,-8 6 1 0,0-8-3 0,0 2-2 0,0-1-6 16,0 7-7-16,0-8-9 0,0 2-12 0,0 1-12 0,0-2-10 0,0 1-13 15,0 1-7-15,5-2-14 0,-5-6-14 0,0 7-18 0,5-4-17 0,-5-1-31 0,0-1-35 16,9 0-35-16,-9 1-33 0,0-5-48 0,5 4-48 0,-5-2-15 0,0 2 6 16,7-4 16-16,-7-5 19 0,8 4 22 0,-8 2 28 0,0-6 30 0,5 0 31 0,2 0 40 15,-7-6 43-15,7 2 44 0,-2 4 59 0</inkml:trace>
  <inkml:trace contextRef="#ctx0" brushRef="#br0" timeOffset="111549.67">27257 6722 91 0,'0'-10'158'0,"5"1"42"0,-5-2 31 0,6 2 28 0,2-1 23 0,-3 1 25 0,3 3 25 0,-3-3 26 0,2 3 25 0,0 2 28 0,-7-5 26 0,0 9-61 0,5-5-114 0,-5 1-57 0,0 4-25 0,0-6-13 0,0 6-4 0,0 0-3 0,0 0-4 0,0 0-7 0,0-6-8 0,0 6-16 15,0 0-13-15,0 0-16 0,0 0-15 0,-5 0-15 0,5 6-15 16,-7-6-18-16,7 0-16 0,-7 0-15 0,7 6-13 0,-5-6-8 16,-3 0-8-16,8 4-3 0,-5-4-5 0,-3 5-2 0,2-1-2 0,-6 1-1 0,4-1-2 0,2 2-1 0,-1 3-1 15,1-3-1-15,1 0 4 0,-3 3 2 0,0 0 0 0,3 0-2 0,-1-3-1 0,-1 3-4 16,7 1-5-16,-6 1-4 0,-2-3-3 0,8 3-5 15,0-7-2-15,-7 7-4 0,7-2 0 0,0-3-3 0,0 3 0 0,0-5-5 0,0 5-3 0,0-3 2 16,0-1 2-16,0-1 6 0,0 2 5 0,7 0 7 0,-7-2 6 0,0-4 6 0,8 0 7 16,-8 5 8-16,6-5 7 0,-6 4 8 0,7-4 8 0,-7 0 11 0,6 0 10 15,-6 0 13-15,5 0 18 0,3 0 11 0,0 0 13 0,-8 0 12 0,5-4 6 16,1-1 9-16,1 5 4 0,-7-4 4 0,6-2 2 0,2 0 6 0,-1-3 3 0,-2 3 0 16,-5 3 2-16,6-7-8 0,-6 5-11 0,8-5-12 0,-8 4-11 0,5-3-8 15,-5 0-12-15,0-2-6 0,8 7-9 0,-8-5-6 0,0-1-7 0,0 4-5 16,5-3-8-16,-5 3-3 0,0 1-7 0,0 1-6 0,0 4-7 0,0 0-8 0,0 0-10 15,0 0-10-15,0 0-12 16,0 0-7-16,0 0-4 0,0 0-2 0,0 0 1 0,0 0 1 16,0 4 1-16,0 1-2 0,0 5 2 0,0-5 4 0,0 5 1 0,0 1 8 0,0-3 9 15,0 3 5-15,0-2 8 0,7 6 3 0,-7 0 0 0,0-5-4 0,0 4-11 0,0 2-10 16,7-7-9-16,-7 4-9 0,0-2-7 0,5 5-8 0,-5-7-8 16,8 0-14-16,-1 0-11 0,-7 6-18 0,6-5-13 0,1-4-17 0,-1 3-12 0,-1 0-22 0,11 1-21 0,-11-5-32 0,1 1-36 0,1-3-21 15,-2 9-15-15,9-12 3 0,-7 4 12 0,-1 1 19 0,-1-5 25 16,4 0 26-16,-2-5 28 0,6 5 28 0,-13-4 31 0,6-8 34 0,-1 9 35 0</inkml:trace>
  <inkml:trace contextRef="#ctx0" brushRef="#br0" timeOffset="111770.64">27529 6688 57 0,'0'-18'139'0,"0"-3"48"0,-6 6 34 15,6-4 29-15,0-6 23 0,0 7 26 0,0-9 25 0,0 9 23 0,-8-6 21 16,8 3 23-16,0-2 24 0,-5 3-50 0,5 5-91 0,0-4-59 0,0 4-43 31,0 5-21-31,0-4-6 0,0 8-8 0,0-3-8 0,0 5-17 0,0 4-20 16,0 0-21-16,0 0-18 0,0 0-17 0,0 0-14 0,0 0-5 0,0 0-2 0,5 0-3 15,-5 4-5-15,0 5-5 0,8-3-7 0,-8 3 1 0,0 0 1 0,6 7 7 16,-6-2 6-16,7 1 13 0,-7 4 9 0,6 2 5 0,-6-3 3 0,0 7-6 16,0-6-11-16,8 1-9 0,-8 5-8 0,0-7-15 0,0 9-21 0,0-9-21 0,0 1-24 15,0 6-20-15,0-5-20 0,0-1-30 0,0 0-37 0,0 1-49 0,0 1-58 16,0-2-65-16,0-1-64 0,-8-2-24 0,8 2 1 0,0-3 17 0,0-3 28 0,0 2 32 16,0-6 35-16,0-3 34 0,0 5 36 0,0-10 41 0,0 0 45 0,0 0 53 15,0 0 66-15</inkml:trace>
  <inkml:trace contextRef="#ctx0" brushRef="#br0" timeOffset="112055.36">27679 6746 0 0,'0'-9'1'0,"7"0"109"0,-1-1 74 0,-6-5 49 0,0 4 38 0,5-2 33 16,-5 4 31-16,0-7 31 0,8 1 32 0,-8 6 26 0,8-6 27 0,-8 6 25 15,0-3 22-15,0 3-73 0,0 0-132 0,0-1-72 0,0 5-47 0,-8 1-20 16,8-2-11-16,0 0-13 0,0 6-17 0,0-3-20 0,0 3-20 0,0 0-20 16,0 0-19-16,0 0-17 0,-8 0-13 0,8 0-13 0,-5 0-10 0,5 3-11 0,-6 3-9 15,-1 0-5-15,2-2-7 0,5 1 3 0,-9 5-1 0,4-1 4 0,-2 0 1 16,1 3 2-16,-8-3 2 0,7 1 2 0,2-1-1 0,-2 0-4 0,0 6-2 15,2-3-4-15,-3 1-2 0,1-4-5 0,2 2-1 0,-4-2-4 0,4 7-3 16,0-7 2-16,5 0-1 0,-8 1 2 0,8 1 6 0,-5-8 3 0,5 9 3 0,0-8 1 16,0 5 2-16,-8-3-2 0,8-3 2 0,8 3 3 0,-8-1 5 0,0-1 5 15,0 2 2-15,5 0 7 0,-5-6 3 0,8 4 4 0,-8-4 1 0,5 5 5 16,0-1 4-16,4 1 8 0,-4-5 8 0,2 4 3 0,1 2 5 0,-3-6-9 0,2 5-15 16,0-5-13-16,5 4-13 0,-6-4-21 0,2 5-18 0,-2 2-39 0,1-7-44 15,7 3-59-15,-9 3-60 0,2-6-45 0,-1 5-32 0,-1-1-11 0,-5 0 6 0,8-4 16 16,0 5 25-16,-3-5 24 0,-5 0 27 0,0 0 30 0,0 0 33 0,6 0 44 0,-6 0 47 15</inkml:trace>
  <inkml:trace contextRef="#ctx0" brushRef="#br0" timeOffset="112513.93">27992 6737 99 0,'0'0'175'0,"0"-4"49"0,0-1 32 0,0-1 25 0,0 6 18 0,0 0 15 0,0-4 16 0,0 4 13 16,-7-6 20-16,7 1 18 0,0 5 19 0,0-4-72 0,0 4-125 0,0 0-73 15,-7-6-50-15,7 6-19 0,0-5-1 0,-5 5-1 0,5 0 5 0,-7-4 1 16,7 4 4-16,-8 0-4 0,8 0-8 0,0-5-10 0,0 5-12 0,-5 0-11 16,5 0-8-16,0 0-11 0,0 0-9 0,0 0-10 0,0 0-7 0,0 5-8 15,-7-5-6-15,7 0-3 0,0 4-5 0,0-4-2 0,-7 5-2 0,7 1 1 0,0-6-2 16,0 4 2-16,0 1 1 0,0 1 1 0,0-2 0 0,0 2 1 16,0 3-1-16,0-5 5 0,0 1 0 0,0 5 4 0,7-5 2 0,-7 1 3 0,7 3 2 15,-2-3 6-15,-5-2 3 0,8 1 1 0,-1 5 5 0,-7-7 1 0,5-3 1 16,2 6 1-16,0-1-1 0,-2-5 0 0,3 4 0 0,-2-4 3 0,1 0 5 15,-1 0 4-15,-6 0 5 0,5 0 5 0,3-4 7 0,0 4 9 0,-8-5 10 0,5-1 13 16,2 6 16-16,-1-9 14 0,-6 5 15 0,0-1 11 0,5 1 12 0,-5-8 4 0,0 9 6 16,9-8-1-16,-9 7 2 15,0-7-3-15,0 3-3 0,0-3-8 0,-9 1-10 0,9 1-13 0,-5-2-11 0,5 2-12 0,-6-1-10 0,-1-5-13 0,7 6-10 0,-5-6-7 16,-3 6-9-16,0-1-7 0,3 1-7 0,-1-3-4 0,-1 3-3 0,7 0-3 16,-6 5-2-16,-2-7-4 0,3 7-5 0,5-2-7 0,-7 6-6 0,0-6-7 15,7 6-6-15,-5 0-2 0,5 6-4 0,-7-6 0 0,-1 6-3 0,3-2-2 16,-2 1-2-16,7 5 0 0,-7-6 0 0,2 6 0 0,-3 0 3 0,1-1 3 15,1 3 8-15,6-3 3 0,-6 4 5 0,-1-2 2 0,7 5 1 16,-5-7-3-16,5 4-1 0,0 2-3 0,-9-4-2 0,9 4-7 0,0-7-7 0,0 7-7 0,0-4-11 16,0-2-9-16,9 6-6 0,-9-5-10 0,0 4-11 0,5-4-12 0,2 0-15 15,-1 4-26-15,0-4-27 0,1 4-26 0,1-4-23 0,-3 1-41 0,2 2-48 0,0-3-9 16,6 1 6-16,-6-1 13 0,5-1 17 0,-5 0 22 16,-2 1 21-16,9-5 27 0,-1 1 29 0,-8-3 37 0,11 4 36 0,-11-7 39 0,8 0 53 0</inkml:trace>
  <inkml:trace contextRef="#ctx0" brushRef="#br0" timeOffset="112731.77">28303 7029 0 0,'0'6'5'0,"-5"0"111"0,5-2 63 0,0-4 35 0,0 0 21 0,0 0 17 0,0 0 13 0,0 0 21 0,0 0 29 0,0 0 31 0,0 0 34 0,0 0 30 16,0 0 28-16,0 0-74 0,0 0-134 0,0 0-60 0,0 0-23 0,0 0-2 15,0 0 10-15,0-4 10 0,0 4 7 0,0 0-6 0,0 0-15 0,0-6-21 0,0 6-28 0,0 0-24 0,0-6-24 0,0 6-17 16,5 0-17-16,-5-4-16 0,0 4-17 0,7 0-16 0,2-5-19 0,-9 5-22 0,5-6-21 15,1 6-26-15,1 0-23 0,6-3-34 0,-5 3-37 0,-3-6-63 0,8 6-78 16,-7-4-51-16,7 4-35 0,0 0-6 0,-7-5 10 0,9 5 19 0,-4-4 25 0,2-1 31 16,-6-2 35-16,7 4 33 0,-8-8 40 0,6 7 44 0,-4-2 51 0,-2-3 66 15,1 0 80-15</inkml:trace>
  <inkml:trace contextRef="#ctx0" brushRef="#br0" timeOffset="113270.78">28611 6697 0 0,'0'-5'6'0,"0"1"117"0,0-5 70 0,0 3 52 0,0 3 43 0,0-9 42 0,0 8 39 0,0-7 36 16,7 7 33-16,-7-1 30 0,0-4 29 0,0 5 27 0,0-2 25 0,0 0-84 0,0 3-146 0,0-3-77 0,0 6-40 16,0-6-33-16,0 6-25 0,0-4-28 0,0 4-31 0,0 0-28 0,0 0-24 15,0 0-22-15,0 0-18 0,0 0-13 0,0 0-9 0,0 0-9 0,0 0-8 0,0 4-5 16,0 8-3-16,0-9-1 0,0 9 2 0,0-3 3 0,5 0 8 0,-5 1 6 15,0 5 8-15,0-6 7 0,0 6 5 16,7 0-3-16,-7 0-5 0,0 0-8 0,0-2-6 0,0 2-6 0,0 6-7 0,7-8-6 0,-7 2-6 0,0 0-4 0,5 0-4 16,-5 4-1-16,8-5-4 0,-8 2-1 0,5-3-4 0,-5 2-3 0,8 0 2 15,-2-4-3-15,-6 2-1 0,5-3 1 0,-5 4-2 0,8-2 2 0,0-3 0 16,-8 1-1-16,5-7-5 0,-5 8-2 0,0-7-3 0,8 2 2 0,-8 0 7 16,0-2 10-16,0-4 16 0,0 0 16 0,0 0 17 0,0 0 14 0,0 0 12 0,0 0 7 15,0 0 5-15,0 0 8 0,-8 0 7 0,8-4 7 0,0-2 7 16,-5 0 4-1,5 2 0-15,-8-1 1 0,8-4-4 0,-8-1-4 0,8 1-5 0,-5-3-2 16,-1 3 1-16,-2-6 3 0,8 6 5 0,-5-6 9 0,-3 0 5 0,3 0 10 16,5 2 11-16,-7-3 6 0,7-4 2 0,-7 7-5 0,2-8-9 0,5 6-8 15,0-3-6-15,-7-1-9 0,7 4-6 0,0-4-6 0,0-2-6 0,0 1-8 16,0 7-9-16,0-8-10 0,0 6-9 0,0 2-4 0,7-2-3 0,-7 0 1 0,0 5 5 16,0-4 2-16,5 4 0 0,-5 5-1 0,7-5 0 0,-7 1-2 0,0 3-2 15,7 1-4-15,-2 5-2 0,-5-4-6 0,8 4-5 0,-3-6 1 0,3 6-1 0,-2 0 3 16,-1 6 2-16,3-6 0 0,0 0 3 0,-3 4 2 0,3 1-1 0,-3 1 5 15,0 3 2-15,4 1 6 0,3-5 6 0,-6 5 7 0,-6-1 4 0,7 0 1 16,-1 3-2-16,2-3-1 0,-3 6 1 0,-5-6 1 0,7 1 1 0,-7-1 2 16,0 6 6-16,0-5 1 0,0 4 0 0,0-4-4 0,0 1-5 0,0 4-8 15,-7-7-8-15,2 3-8 0,5 4-8 0,-8-6-8 0,2 1-3 0,-1-1-6 0,1 0-8 16,-1-3-12-16,2 3-11 0,5 3-23 0,-14-8-24 0,9 1-42 0,-3 4-47 0,3-5-58 16,-3 2-57-16,0-1-22 0,3-1 1 0,-1 1 7 0,-2-5 13 0,3 7 16 15,-3-7 19-15,3 0 23 0,-2 0 26 0,7 0 34 0,-7-7 37 0,2 2 50 0,5 1 63 16</inkml:trace>
  <inkml:trace contextRef="#ctx0" brushRef="#br0" timeOffset="113538.99">28864 6469 50 0,'7'-6'120'16,"-1"2"36"-16,1-7 27 0,-1 8 28 0,1-9 31 0,0 8 30 0,-7-7 27 0,7 7 30 0,-2-5 25 0,-5 4 26 0,0 1 26 0,8 4-50 0,-8-6-91 0,0 6-49 0,0 0-29 0,0-6-12 0,0 6-10 0,0 0-18 0,0 0-20 15,0 0-23-15,0 0-22 0,0 0-22 0,0 0-22 0,0 0-20 0,0 0-15 16,0 6-12-16,0 0-7 0,-8-6-4 0,8 4-6 0,0 1 0 0,0 4-3 0,0-5 1 16,0 7 2-16,0 5 3 0,0-7 5 0,0 6 5 0,8-2 5 0,-8 2 7 15,0 0 5-15,0 4 2 0,0-5-1 0,0 7-9 0,0-7-6 0,0 6-12 16,5-5-12-16,-5 4-14 0,0-4-11 0,6 0-24 0,-6 4-22 0,0-5-28 16,8 1-23-16,-8 1-20 0,5-3-22 0,2 2-27 0,-7-1-29 0,8-2-44 15,-8 1-41-15,6-4-8 0,0 2 7 0,-6-1 18 0,7 0 23 0,-7-1 27 0,5-4 34 0,-5-1 31 16,8 2 32-16,-8-1 28 0,0-5 29 0,6 0 36 0,-6 0 56 0</inkml:trace>
  <inkml:trace contextRef="#ctx0" brushRef="#br0" timeOffset="114122.13">29098 6707 0 0,'0'-10'94'0,"0"1"72"0,0 0 47 0,0 0 33 0,0-3 24 0,0-3 23 16,0 2 24-16,0 4 24 0,0-3 24 0,0-3 20 0,8 6 23 0,-8 0-16 16,0-1-37-16,0 5-74 0,7 1-98 0,-7-2-46 0,0 6-21 0,0-6-13 15,0 6-4-15,0 0-13 0,0 0-18 0,0 0-17 0,0 0-17 0,0 0-15 16,0 0-8-16,-7 6-9 0,7-6-10 0,0 6-10 0,-8-2-6 0,8 1-5 15,-5 1-4-15,5 2-1 0,-8 2 2 0,2-6 5 0,6 8 9 0,-5-3 4 16,-3 1 10-16,1-1-2 0,1 0-2 0,-7 6-4 0,8-9-3 0,-3 3-4 0,-5 6-4 16,7-6-3-16,-1-3-6 0,-7 3-4 0,9 1-1 0,-2 1-4 0,1-7-3 0,0 0 0 15,-2 7 0-15,8-7 1 0,-7 1 1 0,7 1 3 0,0-3 1 0,-5-3 5 16,5 0 1-16,0 0 5 0,0 0 2 0,0 0 2 0,0 0 3 0,0 0-1 16,0 0 1-16,5 6 1 0,-5-6 1 0,0 0 2 0,0 0 2 0,0 0 1 0,7 6 2 15,-7-6-1-15,8 0 1 0,-8 0 1 0,6 4 0 0,0-4 2 0,1 5 5 16,-7-5 4-16,5 4 4 0,3 2 5 0,-2-3 0 0,1-3 2 15,4 6 1-15,-3-1 1 0,0-1 2 0,-3 2 3 0,2-6 3 0,5 6 1 0,-5-2 4 16,1 1-1-16,-3-1 3 0,1 1-1 0,7-1-2 0,-5 2 0 0,-1-6-1 16,-2 5-12-16,7-1-12 0,-5 1-12 0,1-5-12 15,5 7-14-15,-7-4-13 0,-1-3-21 0,11 6-23 0,-11-6-31 0,1 5-34 0,1-5-39 0,-2 0-35 0,4 0-30 16,-2 0-27-16,-2 0-7 0,1 0-2 0,2 0 7 0,-3-5 10 0,3-1 20 16,-3 6 20-16,2-3 33 0,0-9 34 0,-2 8 45 0,-5-1 45 0,8-1 42 0,-8-3 39 15,7 0 42-15,-7 5 43 0,5-8 41 0,-5 3 42 0,8 0 35 0,-8-1 34 0,0-5 21 16,6 6 19-16,-6-2 11 0,0-4 4 0,0 7-7 0,5-7-14 0,-5 0-10 15,0 0-14-15,0 0-17 0,8 0-22 0,-8 0-24 0,0-3-26 0,0 2-17 16,0 1-11-16,0-3-4 0,0 3 1 0,0-1-2 0,0 2-2 0,0 1 1 16,0-2 5-16,0-1-2 0,0 7-2 0,0 0-6 0,0-1-5 0,0 5-9 15,0-1-5-15,0 6-13 0,0 0-16 0,0 0-19 16,0 0-22-16,0 0-18 0,0 0-16 0,0 0-15 0,0 0-15 0,-8 0-9 0,8 6-7 0,0-1-7 0,0-1-5 16,0 2 3-16,0 3 2 0,-5 0 5 0,5 1 6 0,0 5 11 0,0-6 11 15,0 6 9-15,0 0 8 0,-6 0 8 0,6 4 3 0,0-4 1 0,0 0-1 0,0 0 0 16,0 4-1-16,6-4-2 0,-6 0 1 0,0-2 1 0,0 2 2 0,0 0-2 15,5 0-1-15,-5 0-7 0,8 0-12 0,-8-6-11 0,0 6-12 0,8-2-15 16,-8-2-16-16,0 5-17 0,0-3-19 0,5-4-18 0,-5 6-17 0,0-3-25 16,0 2-30-16,0-6-41 0,0 3-47 0,0-2-50 0,0 1-45 0,0 1-11 0,0-7 11 15,0 1 17-15,-5-1 25 0,5-4 28 0,0 0 31 0,0 0 30 0,0 0 30 0,-8 0 37 16,8-4 38-16,-8 4 48 0,8-5 64 0</inkml:trace>
  <inkml:trace contextRef="#ctx0" brushRef="#br0" timeOffset="114295.03">29288 6786 0 0,'0'-4'8'0,"-8"-2"121"0,3 0 73 0,5 3 49 0,-7-8 42 0,0 7 37 0,7-2 36 0,-5 1 32 0,5 1 31 0,0 0 25 0,0-1 23 0,-8-1 23 0,8 6 19 0,0-4-87 0,0 4-151 0,0-6-79 0,0 6-38 0,8-5-27 0,-8 5-15 0,0 0-18 0,0 0-18 0,0 0-20 15,0-4-17-15,5 4-15 0,-5 0-11 0,0-6-10 0,0 6-12 0,7 0-11 0,-7-5-9 16,7 5-10-16,-2-4-10 0,3 4-14 0,-1-5-20 0,-2 5-21 0,3-4-25 16,-2 4-26-16,-1-6-25 0,3 6-56 0,5 0-68 0,-7 0-71 15,1-3-76-15,7 3-25 0,-9 0-1 0,2-6 6 0,-1 6 18 0,-1-6 26 0,4 2 33 0,-2-1 38 16,-2-1 41-16,3 2 45 0,-8-1 48 0,5-4 62 0,-5 5 70 0</inkml:trace>
  <inkml:trace contextRef="#ctx0" brushRef="#br0" timeOffset="114594.02">29893 6459 91 0,'0'-5'149'0,"8"-1"32"16,-8 3 20-16,5-3 22 0,-5-4 21 0,0 5 25 0,7-5 23 0,-7 1 26 0,0 4 26 15,7-5 25-15,-7 4 25 0,0 2-64 0,0-6-116 0,5 6-49 16,-5-2-14-16,0 2 2 0,0-1 6 0,0 1 2 0,0-1 1 0,0-2-2 0,-5 4 0 16,5 3-5-16,0 0-4 0,0-6-9 0,0 6-7 0,0-5-11 0,0 5-7 0,0 0-11 15,0 0-12-15,0 0-11 0,0 0-9 0,-7 0-16 0,7 0-15 16,0 0-20-16,0 0-22 0,0 0-17 0,-7 0-14 0,2 5-13 0,5 1-6 0,-8-6-5 16,0 10-1-16,3-5-2 0,-1 4 3 0,-1-5-1 0,2 11 3 0,-4-6 4 15,-3 7 5-15,6-2 7 0,1 5 8 0,-11-4 2 0,11 6-3 0,-2-3-3 16,0 3-8-16,-6 2-10 15,6-3-11-15,2 5-11 0,-2-7-12 0,0 3-14 0,2 3-11 0,-3-5-15 0,8 6-16 0,-7-5-21 0,7 5-18 0,-6-7-18 0,6 6-18 16,0-3-12-16,0-2-13 0,0 6-10 0,6-7-11 0,-6 2-27 0,7 1-33 0,-7-2-6 16,8 0 7-16,-3 1 21 0,2-6 23 0,0 7 29 0,-2-7 27 0,2-4 31 15,1 4 29-15,4-4 28 0,-5-4 27 0,6 3 32 0,-5-5 49 0</inkml:trace>
  <inkml:trace contextRef="#ctx0" brushRef="#br0" timeOffset="115764.23">30083 6733 0 0,'0'-11'23'0,"0"-4"138"0,0 5 73 16,5 1 51-16,-5 0 32 0,0 0 27 0,0-3 22 0,0 8 22 0,7-1 23 16,-1-1 24-16,2 2 22 0,-8-1 21 0,0 1 23 0,6-1-106 0,-6 5-175 0,0 0-85 15,0-4-42-15,-6-2-16 0,6 6-5 0,0 0-3 0,0 0-2 0,0-6-6 16,0 6-12-16,-8 0-12 0,8 0-12 0,0 0-15 0,0 0-15 0,-6 0-14 16,6 0-17-16,-7 0-12 0,2 6-5 0,5-6-7 0,-8 6-2 0,2-2-3 0,1 1 0 15,-3-1-6-15,3 1-2 0,-11-1-7 0,11 7 0 0,-1-7-2 16,-1 8 0-16,1-3 3 0,-1 0 3 0,-6 0 0 0,7 1-2 0,6 1 0 0,-8 4 0 15,3-7 2-15,-3 3 0 0,8-2 3 0,-5 0 3 0,5 3 3 0,-7-3 4 16,7 1 4-16,0-1 1 0,0 0 5 0,0-3 3 0,0 4 4 0,0-5 5 0,0-1 4 16,7 1 4-1,-7-1 2-15,0 2 4 0,0-6 4 0,5 5 9 0,-5-1 5 0,8-4 8 0,-3 0 9 0,-5 5 11 0,8-5 7 0,-2 0 11 0,1 7 6 16,-1-7 7-16,1-7 7 0,6 7 10 0,-7 0 4 16,8-5 9-16,-7 1 4 0,-2-1 6 0,8-1 6 0,-7 2 3 0,7-5 6 0,-6 0 2 0,-1-3 3 0,2 3 2 15,-2 0-1-15,1-1 1 0,-2 1-4 0,4-6-7 0,-4 4-5 0,0-4-4 16,-5 2-3-16,8-3-5 0,-8 1-7 0,0 1-7 0,7 1-9 15,-7-8-7-15,0 2-11 16,0 4-7-16,-7-6-7 0,7-1-5 0,0 1-3 0,0-3-2 0,-8 0-1 16,8 3-2-16,-5-2-3 0,5-3-3 0,-5 7-2 0,5 1 0 0,0 2-4 15,-9 2 1-15,9-1-1 0,0 6-4 0,-5-1-5 0,5 4-3 0,0 1-9 16,0 1-9-16,0 4-10 0,0 0-11 0,-7-6-10 0,7 6-9 0,0 0-3 0,0 0-3 16,0 6 0-16,0-2-1 0,-6 1 0 0,6-5 1 0,0 6 3 0,0 4 2 15,-8-5 5-15,8 4 4 0,0 1 9 0,0-1 9 0,0 0 9 0,-6 3 5 0,6 3 7 16,0-2-1-16,6 2-1 0,-6 0 0 0,0 0-1 0,0 3 1 0,8 3 3 15,-8-2-1-15,0-4 4 0,6 4 3 0,-6 0 0 0,7 1 2 0,-7 1 3 16,5-3 1-16,4 1 1 0,-9 6 0 0,5-5-3 0,-5-1-3 0,5 0-12 16,3 1-9-16,-8 1-9 0,7 1-7 0,-1-7-5 0,2 6-1 0,-3-2-4 15,0 2 0-15,3-7-2 0,-2-1 0 0,1-3 0 0,-1 5-1 0,1-4 6 16,7-2 4-16,-9-5 12 0,3 2 11 0,5-2 11 0,-7-4 5 0,6 0 6 0,-4 0 4 16,4 0 3-16,0-4 2 0,4-2 4 0,-11 2 1 0,8-1 4 0,1-4 5 15,-9-1 10-15,8-1 9 0,-8 1 11 0,11 1 13 0,-11-6 11 0,1 0 11 16,2 6 12-16,-8-6 10 0,5 2 6 0,-5-3 3 0,8 2 6 0,-8-5 5 0,0 4-3 15,0 0 0-15,0-4-6 0,-8 4-9 0,8-6-12 0,0 7-9 16,0-5-13-16,-5-2-11 0,5 3-10 0,0 2-11 0,-8-3-8 0,8 5-4 0,-6-1-5 16,6-1-5-16,-5 2-4 0,5 4-5 0,0 1-4 0,0 5-9 0,-8-1-7 0,8-1-11 15,0 2-6-15,0 4-8 0,-8 0-4 0,3 4-3 0,5-4-2 0,-6 6-1 16,6 3-4-16,-7-3-1 0,2 3 1 0,-4-5-2 0,4 7 4 0,-2 4 3 0,1-6 6 16,1 1 8-16,5-1 5 0,-9 6 6 0,2-6 2 0,2 7 3 0,-2-7 1 15,1 0 2-15,6 6-2 0,-6-3 2 0,6-3-1 0,-8 0-2 16,8 0-1-16,0 1-2 0,-7 1-2 0,7-1-6 0,0-1 1 0,0-5-2 0,0 7-1 15,0-2 2-15,0 0 1 0,7-3-2 0,-7 4 3 0,0-5 2 0,8 5 4 16,-8-7 3-16,6 3 3 0,0-1 8 0,1-1 4 0,-2 2 5 0,-5 0 7 16,16-2 3-16,-11-4 4 0,1 0 3 0,1 5 5 0,-2-5 3 0,9 0 4 0,-7-5 6 15,-1 5 0-15,7 0 2 0,-5-4 2 0,3-2 1 0,-3 0 1 0,-3 2 2 0,10-1 3 16,-10-4-2-16,2 3-1 0,0-3 2 0,6 5-3 0,-8-8-2 0,3 3-3 16,-8 0-3-16,6-2-3 0,-1 3-4 0,-5-3 1 0,7 1-1 0,-7 1-3 15,9-2-4-15,-9 2-2 0,0-1-8 0,0 7 0 0,0-9-6 0,0 8-2 16,0-1-5-16,0 5-6 0,0-6-6 0,0 6-12 0,0 0-14 0,0 0-18 15,0 0-20-15,0 0-8 0,-9 0-1 0,9 6 1 0,0-1 1 0,-7-1 0 0,7 2 2 16,-5 3 0-16,5 1 3 0,0-1 1 0,-6 6 7 0,6 0 10 0,0-4 13 16,0 2 14-16,-8 8 15 0,8-12 5 0,0 6-1 0,8-2 0 0,-8 2 2 0,0 1 0 15,6-7 1-15,-6 6 2 0,5-6 2 0,2 3 3 0,2-3 2 16,-4 0 5-16,2-5 7 0,-1 7 8 0,-1-7 6 0,11 1 8 0,-11-5 10 0,8 6 6 16,-7-6 10-16,9 0 9 0,-10 0 7 0,9 0 7 0,-9 0 8 0,8-6 5 15,-5 1 6-15,3 1 1 0,-3-7 4 0,5 7-5 0,-5-5-2 0,2 3-2 0,-2-9-8 16,-2 6-1-16,1-1-7 0,-1-4-5 15,1 4-8-15,0-5-5 0,0 0-7 0,-2 2-6 0,-5-2-7 0,7 0-4 0,-7-4-6 0,6-2-4 16,-6 6 0-16,0-3-5 0,0-3-2 0,0-3-3 0,0 5-4 0,0-6-2 0,-6 1-4 0,6 0-3 16,0 0-4-16,-7-1-3 0,7 1 0 0,0 0-4 0,-5-3-2 0,5 5-3 15,0-4-3-15,-7 3-2 0,7 2-1 0,0 3-1 0,-7 3 1 0,7-6-3 16,0 12-3-16,-7-1-4 0,7 1-7 0,0 3-7 0,0 3-8 0,-6-4-6 16,6 7-5-16,0 0-2 0,-7 7 3 0,7-7-2 0,-6 3-1 0,6 8 1 0,-8-7-1 15,8 6 1-15,0-1 2 0,-5 6 4 0,5-4 6 0,-5 8 7 0,5-4 9 0,0 0 5 16,0 4 8-16,0-1 2 0,0 9 3 0,0-9 0 0,0 7 2 0,5-6 1 15,-5 5 1-15,5-3 1 0,-5 3-1 16,0-5 3-16,8 5 3 0,-2-3-1 0,1-2 4 0,-7-1-9 0,6 3-10 0,1-2-12 0,0-5-13 0,-7 7-13 16,7-6-15-16,-2-2-14 0,-5 2-16 15,7 0-16-15,-1 0-15 0,-6-2-22 0,0-2-25 0,6-1-32 0,-6 0-35 0,8-1-35 0,-8 0-31 0,0-3-35 0,0-6-34 16,0 0-4-16,0 0 14 0,0 5 21 0,0-5 23 0,0 0 29 0,-8-5 27 0,2 5 33 16,6-6 34-16,-6-3 41 0,-1 5 40 0,2-5 44 0,-2-3 62 0</inkml:trace>
  <inkml:trace contextRef="#ctx0" brushRef="#br0" timeOffset="115922.16">30604 6639 0 0,'-8'-9'51'0,"2"-6"86"0,6 6 48 0,0-7 35 0,-5 6 28 0,5-4 23 0,0-1 22 0,0 6 22 0,0-6 16 0,0 0 17 0,5 6 13 0,-5-1-11 0,6-1-30 0,-6 2-69 0,8-1-98 0,-3 6-49 0,3-7-27 0,-3 8-14 0,3-3-6 0,-2 0-7 0,-1 2-10 0,10 4-5 0,-9-5-7 0,7 5-3 16,0-6-2-16,0 6-2 0,0 0-4 0,1 0-3 0,4 6-9 0,3-6-17 16,-2 0-22-16,-1 5-32 0,3-1-38 0,-2 2-71 0,7 0-86 0,-5-3-57 0,3 8-39 15,-4-7-12-15,-1 2 1 0,2-2 7 0,6 1 14 0,-15-1 15 0,7 1 20 0,0-5 30 16,-6 0 35-16,2 6 45 0,-3-6 48 0,0 0 68 0,-4 0 80 0</inkml:trace>
  <inkml:trace contextRef="#ctx0" brushRef="#br0" timeOffset="116316.99">31163 6503 0 0,'7'0'3'0,"-7"0"110"0,0 0 67 0,0 0 47 0,0 0 35 0,0-6 38 0,0 2 32 0,-7-7 35 16,7 2 31-16,-6-1 28 15,6 1 26-15,-5 0 20 0,-4 3 21 0,9-4-80 0,-7 5-139 0,2-5-71 0,5 7-38 0,-6-3-22 0,-2 1-16 0,3 1-19 0,5-2-17 16,-8 0-22-16,1 2-20 0,7-1-14 0,-5 5-12 0,5 0-11 0,-7-5-10 16,2 5-8-16,5 0-8 0,-7 5-5 15,-1-5-9-15,3 5-1 0,5-5-4 0,-8 4-1 0,2 2 1 0,1 0-1 0,-3 3 4 0,0-3-1 0,3 1 4 0,-1 4 1 16,-1-1 2-1,2-1 2-15,-4 2 4 0,2 3 0 0,2 0 3 0,-1-4-1 0,-1 5-4 0,1 0-3 0,-2 0-6 0,3-6-6 0,-2 6-7 0,0-1-6 16,2-4-2-16,-3 6-6 0,1-1-6 0,7-6-9 0,-5 0-6 0,-4 1-7 16,9-1-10-16,-5 3-4 0,5-3-4 0,0 0-2 0,0-5-3 0,0 7 6 15,0-7 7-15,0 7 2 0,0-7 8 0,0 2 5 0,0-1 8 0,0-1 10 16,0-4 13-16,0 4 14 0,5-4 17 0,-5 0 17 0,9 0 19 0,-9 0 16 0,5 0 20 16,2 0 10-16,1-4 8 0,4 4 7 15,-5-4 7-15,-2-1 4 0,9-1 4 0,-7 2 3 0,4-2 5 0,5 1 0 0,-11-5 0 0,8 5-2 0,-8-4-4 16,11 5-4-16,-11-5-3 0,9-3-3 0,-9 3 0 0,3-1-1 0,4-4-1 0,-5 4 3 15,-2 1 1-15,10-7 1 0,-10 6 1 0,3-4-3 0,-2 5 1 0,-1-3-3 16,2 3-1-16,2 0-2 0,-9 3-3 0,5 3-4 0,-5-3-8 0,0 2-11 16,0 4-11-16,0 0-16 0,0 0-16 0,0 0-12 0,0 0-9 0,0 0-6 15,0 0-11-15,0 4-2 0,0 2-5 0,0-3-5 0,0 7-3 0,0-5 0 16,0 4-1 0,0 7 7-16,0-5 6 0,0 2 12 0,0 2 9 0,-5 0 3 0,5 0 2 15,0-2-6-15,0 2-9 0,0 0-11 0,0 0-10 0,0 0-13 0,0 4-14 0,0-8-11 16,5 2-15-16,-5 2-17 0,0 0-18 0,0-5-18 0,0 5-20 0,6-6-33 15,-6 0-38-15,0 7-48 0,7-7-53 0,-7 0-47 0,5 2-41 0,-5-7-6 16,0 8 9-16,9-3 19 0,-9-4 27 0,7-1 28 0,-7 0 32 0,5-4 33 0,-5 0 35 16,0 0 44-16,6 0 47 0,1-4 55 0,-7 0 70 0</inkml:trace>
  <inkml:trace contextRef="#ctx0" brushRef="#br0" timeOffset="116509.31">31373 6810 0 0,'5'5'17'0,"-5"5"127"0,8-4 59 0,-3-2 38 0,0-4 24 0,4 5 21 0,-4-5 16 0,8 4 17 0,1-4 13 0,-7 0 12 0,5 0 11 0,2 5 9 0,-1-5 5 0,-8 4-107 0,9 2-171 0,-9-1-70 0,-5-1-22 16,8 1-2-16,-8 5 7 0,0-4 4 0,0-1 7 0,-8 3-3 0,8 3-6 0,-10-2-17 15,1 1-19-15,-3 1-38 0,-1 2-47 0,-1-3-74 0,2 4-85 0,-8 2-40 16,-1-1-18-16,-2-6-5 0,2 6 1 0,-6 0 5 0,3-6 10 0,-3-5 19 0,0 7 23 16,3-7 34-16,-8-4 37 0,4 0 51 0,1 0 60 0</inkml:trace>
  <inkml:trace contextRef="#ctx0" brushRef="#br0" timeOffset="120967.85">28703 7631 46 0,'0'0'119'0,"0"-6"42"0,0 1 31 0,0 1 27 0,0-1 29 0,0 1 20 0,0-2 20 0,0 1 18 0,0 5 16 0,5-4 19 0,-5-1 17 0,0 1-53 0,0 4-88 0,0-6-54 0,0 0-33 0,0 6-20 0,0 0-11 0,0 0-9 0,0-4-11 0,0 4-6 15,0 0-3-15,0 0-4 0,0-5-1 0,0 5-7 0,0 0-6 0,0 0-6 0,0 0-6 16,0 0-8-16,0 0-7 0,0 0-8 0,0 0-8 0,0 0-8 0,0 0-8 16,0 0-10-16,0 0-7 0,0 0-12 0,0 0-10 0,0 0-8 0,0 0-4 0,0 0 1 15,0 0 4-15,0 5 4 0,0-1 7 0,5 2 5 0,-5 0 8 0,0 3 6 16,0 0 4-16,9 1 9 0,-9-1 7 0,0 6 9 0,5 0 9 0,-5 0 7 16,0 0 3-16,7 0 1 0,-7 4-3 0,0-5-2 0,6 6-5 0,-6-5-3 15,0-1-5-15,7 2-4 0,-7 2-7 0,0-3-2 0,6-6-5 0,-6 7-4 0,0-7 1 16,8 6-4-16,-8-11 2 0,0 7-2 0,0-1 1 0,0-5 2 0,0-1 3 15,5 1 5-15,-5-5 8 0,0 0 5 0,0 0 11 0,0 0 9 16,0 0 12-16,0 0 11 0,0 0 10 0,0 0 12 0,0 0 8 0,0 0 8 16,0 0 4-16,0 0 2 0,0 0-6 0,-5 0-1 0,5 0-8 0,0 0-4 0,-8-5-5 0,8 1-9 15,-6-1-8-15,-1-1-7 0,7 2-11 0,0-2-9 0,-6-3-6 0,-1 3-3 16,7-3-1-16,-5 0 1 0,5 0-1 0,-9-3 2 0,4 3-3 0,5-5 2 16,0 4-1-16,-5-6 0 0,5 7-3 0,0-6 0 0,-8 2-2 0,8-3-4 0,0 2-5 15,0-1-3-15,8-1-7 0,-8 2-3 0,0 1-3 0,5-2-1 0,-5 5 0 16,5-5-2-16,-5 6-4 0,9-6-1 0,-4 6-2 0,-5-3-3 0,7 8 0 0,-1-5 0 15,1 3-3-15,-1 1-1 0,2 1-2 0,-8-1-1 0,5 5-1 16,2 0-1-16,-1-4-1 0,8 4 2 0,-7 0 2 0,-2 4 1 0,4-4 2 0,1 0 0 16,-2 5 1-16,5-1 1 0,-7 1 2 0,7 1 2 0,-6-2 1 0,6 5 3 15,-7-3 3-15,8 4 4 0,-2-1 0 0,-4 2 3 0,3-2 5 0,-3 0 2 16,-3 7 1-16,2-7 4 0,7 6 2 0,-8 0 2 0,1 0 4 0,-7-2 2 16,5-2 1-16,3 8 5 0,-2-4-1 0,-6 0 1 0,7-2-2 0,-7 3 2 0,6-2-5 15,-6 1-2-15,0 1-4 0,5-7-5 0,-5 6-8 0,0-6-5 0,0 0-10 16,0 7-5-16,0-7-9 0,0-4-10 0,0 5-8 0,0-1-12 0,8-4-8 0,-8 5-11 15,0-4-10-15,0-2-13 0,0 1-15 0,0 1-24 0,0-2-27 0,0-4-43 16,0 0-45-16,0 0-41 0,0 0-37 0,0 0-9 0,0 0 7 0,0 0 14 16,0 0 18-16,0 0 22 0,0 0 24 0,0-10 28 0,0 5 29 15,8-5 38-15,-8 0 42 0,0 0 48 0,5-4 64 0</inkml:trace>
  <inkml:trace contextRef="#ctx0" brushRef="#br0" timeOffset="121454.37">29185 7625 69 0,'0'0'140'0,"5"0"36"16,-5 0 26-16,6-5 19 0,-6 5 14 0,7-4 21 0,-2 4 21 0,4-5 21 0,-9 1 19 0,7 4 19 0,-7-6 15 0,0 6-58 0,5-5-104 0,-5 5-54 0,0 0-29 0,0 0-7 0,0 0-1 0,0 0 2 0,0 0 1 0,0 0-6 15,0 0-13-15,0 0-13 0,0 0-13 0,0 0-10 0,0 0-11 0,-5 0-10 16,5 5-8-16,-7-5-10 0,7 6-9 0,-9-6-6 0,9 4-6 0,-5 1-3 16,5-1-2-16,-7 1-3 0,1 1 1 0,6-2 1 0,-5 7 3 0,5-7 1 15,-9 2 5-15,9 3 0 0,-7-5-1 0,7 7 1 0,0-8-4 0,0 4-1 0,0 2 1 16,0-4-3-16,0-1-1 0,0 7 0 15,7-7 1-15,-7 5 3 0,9-3 2 0,-4 0 0 0,1 3 4 0,1-5 2 0,-2 2 1 0,11-1 3 16,-11-1 2-16,9-4 3 0,-1 5 1 0,-8-1 3 0,9-4 1 0,-1 0 1 0,-1 0 1 0,2 0 1 16,-1 0-1-16,0 0 0 0,0 0 1 0,1-4-1 0,-9-1 1 0,8 5 1 15,-8-4 3-15,11-1 6 0,-11-1 9 0,3 2 12 0,-3-5 12 0,1 3 12 0,2 0 8 16,-8-3 5-16,7 5 3 0,-7-1 4 0,0-5-2 0,5 1 4 0,-5-3-2 16,-5 9 2-16,5-8-2 0,0-2-8 0,-7 3-4 0,7-1-15 0,-8 1-13 15,8-4-11-15,-6 4-9 0,1 1-5 0,-3 0-3 0,3-3-3 0,-2-1-3 16,7 2-2-16,-9 2-4 0,4 5-3 0,-1-8-2 0,-1 9-2 0,2-7-3 15,5 5-3-15,-9-1-3 0,4 6-8 0,5-4-6 0,-7 4-8 0,7-5-9 0,-6 5-9 16,6 5-4-16,-5-5-5 0,5 4 1 0,-8 2-2 0,0-1 1 0,3-1-1 16,5 5 1-16,-6 3 0 0,-2-3 5 0,3 0 4 15,-2 6 5-15,-1 1 6 0,3-7 7 0,5 6 7 0,-7-2 4 0,0 2 4 0,7 0 0 0,-5 0 1 0,5 0-1 16,-8 0 0-16,8-2-2 0,0 2 1 0,0 0-1 0,0-5-1 0,8 5-3 16,-8-1-3-16,5-4-1 0,-5 5 0 0,7-6-1 0,0 6 0 0,-2-6 0 15,3 7-2-15,4-7-2 0,-4 0 0 0,3 1-2 0,-3-5-3 0,5 5-7 0,0-4-15 16,1 3-26-16,-2-4-24 0,-1-1-26 0,5 2-24 0,-3-2-23 0,-2 1-34 15,4-5-41-15,-4 0-30 0,2 0-22 0,0 0-3 0,1 0 7 0,-7-5 14 16,6 5 19-16,1-4 29 0,-4-6 34 0,-2 5 34 0,5 1 34 0,-5-7 32 16,3 1 31-16</inkml:trace>
  <inkml:trace contextRef="#ctx0" brushRef="#br0" timeOffset="121880.98">29574 7695 0 0,'0'-12'77'0,"-5"9"62"0,-3-8 41 0,8 1 34 0,-7 7 29 0,7-7 29 0,-6 5 27 0,6-5 25 0,-8 4 24 0,8 1 21 0,0 1 20 0,-5-1-19 0,5 1-41 0,0 4-62 0,0 0-74 0,0 0-39 0,0 0-21 0,0-6-21 0,0 6-13 0,0 0-18 0,0 0-17 0,0 0-17 0,0 0-17 0,0 0-16 15,0 0-20-15,0 0-13 0,0 0-16 0,0 0-2 0,0 0 0 0,0 0 3 0,0 6 3 0,0-2 7 0,0 1 8 0,5-1 4 0,-5 1 4 0,0 1 6 0,8 4 5 0,-8-1 10 0,6 0 7 0,1 1 11 0,1 4 9 0,-3-2 1 0,1-3-4 16,2 6-10-16,-3-6-9 0,8 7-18 0,-5-7-18 0,5 1-15 0,-8-1-16 0,9 0-12 0,-1 3-14 0,-1-3-17 16,-3 0-24-16,2-3-30 0,-4 3-38 0,-2-5-31 0,11 1-26 15,-11 2-18-15,1-7-11 0,0 3-5 0,1-3 0 0,-7 0 6 0,8 0 7 0,-8 0 10 0,5 0 12 0,-5 0 21 16,0 0 23-16,0-3 35 0,0-4 39 0,0 7 38 0,0-5 38 0,0-4 33 15,0 5 32-15,0-2 31 0,-5 2 35 0,5-6 30 0,-8 6 32 0,8-8 27 0,0 3 25 32,-7 5 19-32,7-7 15 0,-6 2 8 0,6-7 4 0,-6 7-5 0,6 0-11 15,-5-1-13-15,5 1-14 0,-7-6-20 0,7 4-24 0,-9-2-18 0,9 3-17 16,-5-1-10-16,5 1-8 0,-7 1 0 0,7 0 0 0,-6-2 2 0,6 2 2 0,-5 5-1 16,5-2-3-16,0 0-1 0,0 6-6 0,0 0-7 0,-9-4-8 0,9 4-12 15,0 0-14-15,0 0-10 0,-7 0-11 0,7 4-8 0,-5-4-9 0,5 6-9 16,-6 0-6-16,6-2-6 0,-7 5-7 0,1-4-5 0,-2 5-1 0,8 4-1 15,-5-4 3-15,-2 5 6 0,1-6 7 0,-2 6 3 0,2 1 4 0,6-2 0 0,-7 1-1 16,2 4-3-16,5-4-7 0,-8 0-9 0,8-2-13 0,-6 3-11 0,6-6-14 16,-5 4-16-16,5-5-13 0,0 3-18 0,0-3-14 0,0 0-28 0,0 0-35 0,0 1-57 15,0-5-69-15,0 5-55 0,0-4-42 0,5-1-10 0,-5-1 12 0,0-4 20 16,0 5 23-16,0-5 27 0,0 0 28 0,0 0 31 0,0 0 30 0,0-5 40 0,6 1 45 16,-6-1 57-16,0-5 76 0</inkml:trace>
  <inkml:trace contextRef="#ctx0" brushRef="#br0" timeOffset="122165.27">29841 7513 73 0,'0'-4'138'0,"7"-7"35"15,-7-2 31-15,5 2 28 0,-5 1 29 0,9-5 28 0,-9 6 27 0,5-6 26 16,-5 6 26-16,7-1 22 0,-7 1 25 0,0-2-60 0,6 1-105 16,-6 7-52-16,0-7-17 0,0 5-13 0,0-1-8 0,5 2-12 0,-5-2-15 0,0 6-18 15,0 0-17-15,0 0-20 0,0 0-17 0,0 0-15 0,0 0-7 0,0 0-7 16,0 0-4-16,-5 0-5 0,5 10-4 0,0-4-5 0,0-1-2 0,0 5 0 15,0-1 0-15,0 6 3 0,0-6 5 0,0 6 6 0,0-1 7 0,0 0 2 0,0 7-3 16,0-6-4-16,0 4-5 0,5-4-4 0,-5 4-5 0,0-5-4 0,8 5-3 16,-8-3-2-16,8 4-3 0,-8-7-1 0,5 2-3 0,2 0 0 0,-7 4-3 0,7-5-5 15,-2-2-8-15,3 1-14 0,-1 2-20 0,-7-6-17 0,5 7-18 0,2-1-14 16,0-6-15-16,-2 6-14 0,-5 0-17 0,8-6-33 0,-3 1-42 0,-5-1-47 16,8 3-53-16,-8-3-47 0,6 0-43 0,-6 0-5 0,7-3 17 0,-7-2 24 0,0 1 27 15,0-5 27-15,6 6 29 0,-6-6 28 0,0 0 33 0,0 0 43 0,0 0 45 0,0 0 50 16,-6-11 67-16</inkml:trace>
  <inkml:trace contextRef="#ctx0" brushRef="#br0" timeOffset="122355.11">29933 7699 0 0,'-8'-9'1'0,"3"-1"99"0,5-1 65 0,-7 1 42 0,0 1 34 0,2 5 33 15,5-7 32-15,-8 1 31 0,8 5 32 0,-8 1 27 0,8-1 23 0,0 1 22 16,-5-2 18-16,5 6-76 0,0 0-128 0,0 0-68 16,0 0-33-16,0-5-19 0,0 5-11 0,0 0-18 0,0 0-16 0,0 0-20 0,0 0-18 0,5 0-16 0,-5 0-11 15,0 0-12-15,0 0-8 0,0 0-9 16,0 0-6-16,0 0-3 0,0 0-5 0,0 0 3 0,8 0 0 0,-8 0 2 0,8 0 0 0,-3 0 2 0,2 5 4 15,0-5-2-15,-2 0-10 0,10 0-14 0,-10 6-18 0,9-6-24 16,-1 0-29-16,0 4-56 0,0-4-71 0,0 0-80 0,0 5-83 0,-2-5-33 0,-2 4-11 0,3-4 4 16,1 0 11-16,-7 0 22 0,7 0 26 0,-6 0 36 0,-1 0 38 0,2 0 44 15,-2-4 45-15,1 4 61 0,-2-5 68 0</inkml:trace>
  <inkml:trace contextRef="#ctx0" brushRef="#br0" timeOffset="122739.21">30277 7665 0 0,'8'4'6'0,"-8"1"111"0,0 1 57 0,0-3 32 0,0-3 19 15,6 0 16-15,-6 0 9 0,6-3 20 0,1-3 22 0,-2 1 23 16,2 1 24-16,-7-2 25 0,9 3 28 0,-9-3-74 0,5 2-131 0,-5-1-51 0,6-1-13 16,-6 2 4-16,0-7 13 0,0 7 13 0,0-1 17 0,0 1-1 0,0-2-5 0,0 1-9 15,0 1-13-15,-6-1-15 0,6 1-17 0,0-2-11 0,-5 0-15 0,-4 2-12 16,9-1-13-16,-7 1-12 0,2-2-13 0,-2 6-12 0,1-5-11 0,6 1-7 16,-6 4-9-16,-2-5-6 0,1 5-4 0,2 0-6 0,-1-4-4 0,-2 4-5 0,3 0-6 15,-3 0-2-15,3 0-3 0,-3 0 0 0,2 0-2 0,-1 4-2 0,1 1-1 16,-1-5 0-16,7 4-4 0,-6 1 2 0,-2 5 3 15,3-5 2-15,0 5 3 0,5-4 3 0,-8-2 0 0,2 5 4 0,6 2-1 0,-7-7 1 0,7 5 4 0,-8 2 0 16,8-7 2-16,0 7-1 0,0-7 1 0,0 5 0 0,0 1-1 0,0-5 1 16,0 4-1-16,0-2-1 0,0 2 4 0,8-4 2 0,-8 5 4 15,7-5 3-15,-7 4 2 0,6 1 5 0,2-4 5 0,-3 3 3 0,0-5 2 0,3 7 3 16,-2-2 4-16,7-5 6 0,-6 8 2 0,7-3 2 0,-1 0 0 0,-8-3 2 16,9 3-1-16,-9 0 1 0,10 1-4 0,-9-4 1 0,0 3-2 0,1-3 0 15,-2 3 1-15,2-5-1 0,2 1 0 0,-9 5-1 0,5-4 1 0,-5-1-1 0,0-1 2 16,0 1 2-16,0-5 2 15,0 0 3-15,0 4 6 0,0 2 3 0,-5-2 0 0,5 1 2 0,-9-5-1 0,2 5-5 0,7-1-9 0,-5-4-10 0,-2 6-14 0,1-6-14 16,-8 6-16-16,7-6-18 0,2 4-21 0,-1-4-23 16,-2 0-24-16,3 5-53 0,-3-5-60 0,-5 0-70 0,7 6-67 0,6-6-35 0,-13 0-14 0,13 0 6 0,-7 0 19 15,1-6 23-15,-2 6 25 0,3 0 31 0,5-5 31 0,-5 1 34 16,-3-2 38-16,8 0 54 0,-6-3 58 0</inkml:trace>
  <inkml:trace contextRef="#ctx0" brushRef="#br0" timeOffset="123540.12">30467 7680 0 0,'5'0'13'0,"-5"-6"126"0,8 6 70 0,-8 0 46 0,6-5 38 0,-6 1 32 0,0-2 34 0,0 6 30 0,0-3 31 0,0-3 27 0,0 6 27 0,0-4 24 0,-6-1 22 0,6-1-94 0,0 2-158 0,0-2-80 0,0 6-39 0,0-5-16 0,-8 1-11 0,8 4-14 0,0-5-17 16,-5 1-15-16,5 4-17 0,0 0-17 0,-8-6-12 0,8 6-15 0,0 0-11 16,0 0-12-16,-5 0-7 0,5 0-11 0,-7 6-4 0,0-6-5 0,7 0-3 15,0 4 0-15,-5 1-1 16,5-5 1-16,-7 4 1 0,7 1 3 0,0 1 3 0,-8-2 4 0,8 7 1 0,0-7-1 15,-5 2 1-15,5 3-7 0,0-5-8 0,0 7-4 0,0-8-2 0,0 9-1 0,0-8-4 0,5 5 3 0,-5-3-3 0,8 3 2 16,-1-4 1-16,-2-1 0 0,2 8 1 0,0-8 4 0,-2 1 4 0,3-1 5 16,5 2 6-16,-7-1 6 0,6-5 1 0,-3 4 1 15,3-4 7-15,-6 5-1 0,8-5 2 0,-2 0 2 0,-6 0 0 0,7 0 4 16,-5-5 2-16,4 5 3 0,-6-4 5 16,2 4 4-16,-3-5 6 0,3-1 7 0,-3 2 9 0,3-1 5 0,-2-5 5 15,-1 4 7-15,-5 2 6 0,8-1 2 0,-8-4 3 0,7 3 0 0,-7-3 0 0,0 5 1 16,0-8-4-16,0 3 0 0,0 0-4 0,0 0-6 0,-7-1-4 0,7-1-6 15,-8 1-7-15,3 1-6 0,5 0-5 0,-6-6-8 0,-2 6-3 0,3-3-6 16,-3 8-2-16,3-5-3 0,-3 3-3 0,2-3-5 0,1 9-4 0,-2-5-7 0,-1 1-6 16,2 4-6-16,-1 0-8 0,1 0-3 0,1 4-6 0,-2 1 1 0,-2-5-1 15,4 9 1-15,-1-3 0 0,-1 3 0 0,2 1 2 0,-4 0 3 0,-3-1 3 16,6 2 4-16,-2 2 5 0,3-2 7 0,-3 4 3 0,8-5 6 0,-5 3 0 16,-2-2 3-16,0-1-1 0,7 4 2 0,0-4-4 0,-5-1 0 0,5 0-4 0,0 7-3 15,0-7-1-15,5 2 2 0,-5-2 0 0,0-5 2 0,7 8 4 0,0-3 1 16,-2 0 3-16,3 1 2 0,-3-5 3 0,9 4 2 0,-9-2 2 0,11 2 4 15,-4-4 5-15,-6-1 4 0,8 2 2 0,-2-3 0 0,7 3-2 0,-4-2 0 0,-4-4-3 16,2 0 0-16,0 5-3 0,1-5-5 0,6 0-3 0,-6 0 0 0,-4-5-2 16,4 5 0-16,-1-4 3 0,1 4 2 0,-7-6 3 0,5 3 2 0,-6-3 2 15,8-3 6-15,-7 3 4 0,-2-4 5 0,3 5 5 0,-2-4 8 0,-1 5 8 0,-5-6 7 16,8 0 1-16,-8-6 2 0,5 7 0 0,-5 0-1 0,0-1 1 16,0-5-2-16,0 0-2 0,0 6-5 0,0-6-4 0,0 6-6 0,0-7-5 0,-5 1-7 15,5 6-4-15,0-6-2 0,-8 5-5 0,8 1 0 0,-5 0-2 0,5-2-2 16,-6 2-1-16,6-1-2 0,-8 0 2 0,3 5-1 0,5-5-1 0,-7 5-2 15,7 5-6-15,-8-4-3 0,8 4-9 0,-6 0-1 0,0 0-4 0,6 0-2 0,-7 0-4 16,2 4-1-16,-2 1-2 0,7 1-2 0,-7-2-2 0,0 5 1 0,7-3 1 16,-6 0 0-16,6 3 2 0,0 0 3 0,0-3 8 0,-7 3 8 0,7 0 5 0,0 1 7 15,0 1 9-15,0-1 5 0,0-1 4 0,7 0 6 0,-7 0 5 0,0 3 5 16,0 1 4-16,6-2 6 0,1-2 7 0,-7 7 2 0,7-7 3 0,0 6-3 16,-2-6-5-16,2 7-4 0,-1-7-3 0,0 6-3 0,2-2-1 0,4 2-2 0,-4-4-1 15,-2 2 0-15,-1 2-4 0,3 1 1 0,-3-7 2 0,2 6-1 16,0-6 0-16,0 6 1 0,-1-5 2 0,-6 1 1 0,7-4 2 0,-7 4-1 0,6-1 1 15,-6 5-1-15,0-6-1 0,7-3-1 0,-7 3-3 0,0 0 1 0,0 1-3 0,0 1-3 16,0-1 1-16,0-1-4 0,0-5 1 0,0 7-1 0,-7-2-1 0,7 1 1 16,0-4-4-16,0 3 0 0,-6 0-3 0,6-3-3 0,0-3 2 0,-7 3-2 0,7 3-3 15,0-3-8-15,-6 0-13 0,6-2-14 0,-7-4-17 0,0 5-19 0,7-1-17 16,-7-4-20-16,7 5-20 0,-5-5-27 0,-3 4-25 0,3-4-55 0,5 0-62 16,-6 6-75-16,-2-6-77 0,8 0-23 0,-5 0 4 0,-2-6 18 0,7 6 26 0,-8 0 30 15,2-4 30-15,6-1 35 0,-6 5 34 0,6-4 42 0,0 4 43 0,-7-5 57 0,7 1 64 16</inkml:trace>
  <inkml:trace contextRef="#ctx0" brushRef="#br0" timeOffset="128011.85">31025 7625 0 0,'0'0'29'0,"0"0"36"0,-5-5 17 0,5 5 13 0,0-4 14 0,-6 4 12 0,6-5 14 0,0 5 20 0,-7-4 19 0,7-2 20 0,0 6 19 0,0-5-14 0,0 5-32 0,-5-4-16 0,5-1-7 0,0 5 1 0,0 0 2 0,0-4 4 0,0-2 3 0,0 6-1 0,-9-6-3 16,9 6-11-16,0-4-11 0,0 4-9 0,0-5-9 0,0 1-7 0,0-2-9 0,0 6-7 16,0-5-8-16,0 1-5 0,0 4-5 0,-7-5-5 0,7 5-3 0,0 0-7 15,0-4-4-15,0 4-5 0,0 0-4 0,0 0-9 0,0 0-8 0,0 0-7 16,0 0-8-16,0 0-7 0,0 0-10 0,0 0-7 0,0 0-6 0,0 0-6 16,0 0-2-16,0 0-1 0,0 0 0 0,0 0 0 0,7 4 2 0,-7-4 3 0,9 5 1 15,-9-1 4-15,5 1 2 0,-5 5 4 0,0-5 2 0,7 5 6 16,-1 0 2-16,-6-1 2 0,5 2 2 0,-5 2-1 0,8-2 1 0,0 4-1 0,-8-5 1 0,5 3-1 15,-5 1 1-15,6 2 1 0,-6-1 1 0,8-1-1 0,-8 2 3 0,5-3 0 16,-5 2 0-16,0 0 2 0,0 0-2 0,8 0 2 0,-8-6-1 0,0 7 1 16,0-7 0-16,0 6 1 0,0-6 2 0,-8 0-2 0,8 1-4 0,0 1 0 15,0-2 2-15,-5-5-2 0,5 2 0 0,0-2 1 0,0 1-1 0,0 0 4 0,0-1-1 16,0-4 5-16,-8 6 5 0,8-6 5 0,0 0 8 0,0 0 9 0,0 0 10 16,0 0 2-16,0 0 4 0,0 0 1 0,0 0 2 0,0 0-1 0,8-6 2 15,-8 2 2-15,0-1 1 0,0 0-1 0,0-5-1 0,0 6-1 0,0-1-10 0,0-4-4 16,0-1-9-16,0-1-5 0,0 7 0 0,0-5-6 0,5-1-1 0,-5-1 0 15,0-4-5-15,0 6-1 0,8-1-7 0,-8-4-2 0,0 4-3 0,0-5-4 16,7 6-3-16,-7-6-1 0,5-1 0 0,-5 7-1 0,0 0 1 0,7-6 1 16,-7-1-3-16,0 7-1 0,5 0-1 0,-5 0-1 0,7-1 0 0,-7-5-3 15,8 4-2-15,-8 7-2 0,0-5-3 0,5 3-3 0,-5-3-3 0,8 4 0 0,-8 1-3 16,6 4-3-16,-6-6-2 0,5 6-2 0,-5-6-2 0,7 6-2 0,-7 0 0 16,9 0-2-16,-9 0-1 0,5 0 0 0,1 6 0 0,-6-6 1 0,7 6-1 15,-2-2 4-15,-5 1-1 0,9 4 4 0,-9-3 3 0,7 3 6 0,-2 0 5 0,-5 1 2 16,6 1 2-16,-6-1 3 0,0 3 0 0,0-2 7 0,7-1 0 0,-7 4 3 15,0-4 3-15,6-1 1 0,-6 6 3 0,0-5 1 0,0-1-2 0,8 6 2 16,-8-6-1-16,0 3 3 0,0 2 1 0,0-4-1 0,0-1-2 16,5 0-3-16,-5 1-5 0,0 1-6 0,0-1-10 0,7-7-9 0,-7 7-10 0,0 1-11 15,0-7-15-15,0 2-20 0,6 3-25 0,-6-4-33 0,0-1-34 0,0 2-37 0,0-2-32 0,0-4-40 16,6 5-40-16,-6 0-10 0,0-5 7 0,0 0 13 0,0 4 20 0,0-4 21 16,0 0 24-16,0 0 31 0,0 0 32 0,0 0 37 0,0 0 39 0,0-4 39 15,0-1 58-15</inkml:trace>
  <inkml:trace contextRef="#ctx0" brushRef="#br0" timeOffset="128407.35">31339 7567 75 0,'0'-5'144'0,"7"1"38"0,-1-2 30 0,-6 1 23 0,5 1 22 0,-5-1 20 0,16 1 24 0,-11-2 22 0,-5 0 24 0,8 3 23 0,-8-3 26 0,0 6-61 0,0-4-108 0,0 4-57 0,0 0-33 0,0 0-16 0,0 0-6 0,0 0-10 0,0 0-8 15,0 0-15-15,0 0-15 0,0 0-15 0,0 0-16 16,-8 4-12-16,8-4-16 0,0 6-7 0,0-3-7 0,-5-3-2 0,5 12-4 0,0-8-1 0,0 1 3 0,-8 4 3 15,8-3 5-15,0 3 6 0,0-5 7 0,0 8 6 0,0-3 0 0,0 0 0 16,0 1 0-16,0-1-3 0,0 6-1 0,8-4-3 16,-8-1 0-16,0 3-1 0,0-2 0 0,5-1-5 0,-5 4-2 0,8 1 0 0,-8-6-1 0,5 1 0 0,0 5-2 15,-5-5 1-15,9 4-1 0,-4-4-2 0,2 0-5 16,-7 0-3-16,6 0-1 0,2-1 2 0,-2 0-2 0,1-2 3 0,-2 2 2 0,2-4 1 0,-7-1-1 16,7 2 2-16,0-3 3 0,-1-3 4 0,-6 6 5 0,7-6 7 0,-7 0 13 15,5 0 9-15,4-6 5 0,-9 6 6 0,5-3 7 0,0-3 2 0,-5 2 6 0,8-1 5 0,-8-4 2 16,5 2 0-16,3-2 1 0,-8 0-2 0,8-1-1 0,-8 0-4 0,5-6-7 15,1 7-8-15,-6-6-9 0,8 6-7 0,-8-7-5 0,5 3-8 0,-5-2-7 0,7 1-11 16,-7 4-9-16,6-5-8 0,-6 0-8 0,0-4-5 0,7 4-3 0,-7 0-5 16,0 1-4-16,7 4-7 0,-7-5-4 0,0 5-5 0,0-4-2 0,0 10-4 0,0-8-7 15,0 9-8-15,0-3-13 0,-7 2-14 0,7 4-17 0,0 0-17 0,0 0-17 16,0 0-18-16,-7 0-17 0,7 4-30 0,0 2-34 0,-6-3-44 0,6 9-49 0,0-8-19 16,0 5-9-16,-7 2 13 0,7-2 23 0,0 1 28 0,0 0 31 0,0-1 31 0,0 2 30 15,0-2 32-15,0 0 35 0,0-3 39 0,7-2 44 0</inkml:trace>
  <inkml:trace contextRef="#ctx0" brushRef="#br0" timeOffset="129023.76">31762 7695 0 0,'0'9'32'0,"0"-9"145"0,0 4 75 15,-5-4 47-15,5-4 30 0,-8-1 23 0,8 1 20 0,-7-11 14 0,7-9 15 0,-6-1 14 16,6 5 15-16,0 10 13 0,0-4 12 0,0 10-120 0,0-8-194 0,0 3-93 16,0 5-40-16,-6-2-11 0,6 1 4 0,0 1 5 0,0-1 6 0,0 1 2 15,-7-2 2-15,7 6-3 0,0-6-6 0,-5 6-3 0,5 0-8 0,0 0-4 16,0 0-5-16,-8 0-4 0,8 6-3 0,-8-6-5 0,8 6-7 0,0-2-4 15,-5 1-4-15,5 4 1 0,0-3 0 0,0 3 5 0,-6 1 3 0,6 0 5 0,0-1 6 16,0 2 4-16,0 2 2 0,0-2 2 0,6 4 2 0,-6-2 1 16,0-3 2-16,5 4 0 0,-5 2 1 0,8-1 2 0,-8-6 1 0,8 6 0 0,-3 0-1 0,2-5 1 15,-1-1-1-15,0 6-1 0,1-5 1 0,1 0 1 0,-3 0 3 0,2-6 3 16,0 5 3-16,-2-4 3 0,3 2 2 0,-1-4 2 0,-1 3 4 0,0-6 7 16,-6 0 10-16,7 0 9 0,-7 0 8 0,0 0 10 0,5 0 4 0,-5-6 6 15,8 6 1 1,-8-3 2-16,0-4 2 0,0 2-1 0,0-4-1 0,6 5 2 0,-6-6-3 0,0 0-6 15,0 6-9-15,0-8-9 0,0 3-11 0,0 0-9 0,0-1-6 0,0-5-5 16,0 5-7-16,0 1-3 0,0-6-4 0,7 6-4 0,-7-3-5 0,0-2-5 0,0 4-5 16,6-3-7-16,-6 2-5 0,5-4-2 0,-5 6 0 0,7-6-3 0,-7 6-4 15,9-1-1-15,-9-5 1 0,0 5 0 0,5 1 2 0,-5 4 0 0,0-5 1 16,7 4 1-16,-7 3 1 0,0 3-5 0,0 0-8 0,0 0-6 0,0 0-11 16,0 0-1-16,0 0 2 0,6 0 0 0,-6 3 0 0,0 3 0 0,6 0-4 0,-6 3-2 15,8-5-2-15,-8 7 3 0,7 2 9 0,-7-1 7 0,5-3 9 0,-5 6 8 16,6-2 6-16,-6 2 0 0,8 0 1 0,-3-6-2 0,-5 6 0 0,8 1 3 0,-8-7 3 15,5 6 2-15,-5-6 3 0,7 0 0 0,-7-3-2 0,0 4 2 0,7-5 2 0,-7-1 11 16,0 2 9-16,7-1 16 0,-7-5 16 0,0 0 19 0,0 4 15 0,0-4 14 16,0 0 13-16,0 0 8 0,0 0 7 0,6 0 5 0,-6-4 4 0,0 4 1 0,7-5 1 15,-7-1 0-15,0 2-1 0,6-1-12 0,-6-5-10 0,7 4-16 0,-7-3-14 16,6 5-14-16,-6-7-11 0,5 2-10 0,-5 0-7 0,8-1-6 0,0-1-3 16,-8 1-5-16,5 1-2 0,3-6-4 0,-3 5-7 0,-5 1 0 0,5 0-4 0,4-2-2 15,-4-2 0-15,2 1-2 0,-1 3-1 0,-6-1 0 0,8 1 0 0,-2 0 0 16,1-3 1-16,-7 3 0 0,5 0-2 0,3 3 1 0,-8-3 0 0,0 5-3 0,6-1-3 15,-6 5-8-15,0 0-9 0,0 0-5 0,0 0-3 0,0 0-1 0,0 0 1 16,0 5 0-16,0-1 1 0,0 1 2 0,-6-1 4 0,6 7-1 0,0-1 1 0,0-1 4 16,0 6 5-16,0-6 1 0,-8 6 4 0,8 1-3 0,0-3-5 0,0 2-9 15,0-1-12-15,0 2-11 0,0-1-15 0,0-2-10 0,0-2-15 0,0 4-12 0,-5-2-15 0,5-2-25 16,0-2-27-16,0 7-43 0,0-7-46 0,0 1-57 0,0-1-58 0,0 0-16 16,5-3 5-16,-5 4 14 0,0 0 23 0,-5 0 22 0,5-6 24 0,0 1 29 0,0 4 28 15,-7-2 37-15,7-4 41 0,0-3 51 0,0 0 63 0</inkml:trace>
  <inkml:trace contextRef="#ctx0" brushRef="#br0" timeOffset="129212.4">32381 7905 60 0,'0'4'179'0,"6"1"72"0,-6-5 48 0,8 4 27 0,-8-4 12 0,7-4 13 0,-2 4 11 0,1 0 14 0,2-5 16 0,-3 5 16 0,-5-4 19 16,8 4-49-16,-8 0-86 0,0 0-95 0,7-5-99 0,-7 5-44 0,0 0-21 0,0 0-1 0,0 0 8 0,0 0 2 0,0 0 1 0,-7 5-3 0,7-5-4 0,-8 4-12 0,8 1-17 0,-5-5-23 0,-3 4-32 0,8 6-28 15,-6-5-31-15,1 4-41 0,-10 3-47 0,9-3-75 0,-7 1-85 0,8-1-39 16,-11 0-19-16,5 6-1 0,-1-3 11 0,-2-3 17 0,1 0 23 0,-1 0 28 0,-5-3 31 0,7-2 35 16,-8 7 35-16,1-7 51 0,6-4 55 0</inkml:trace>
  <inkml:trace contextRef="#ctx0" brushRef="#br0" timeOffset="129986.03">29959 8627 56 0,'0'-6'120'0,"5"3"31"0,-5-3 24 0,8 2 21 0,-8-1 22 0,0 1 24 0,0-8 23 0,0 8 23 0,0-6 21 0,0 6 21 0,-8-2 19 0,8-3-54 0,-5 5-100 0,5-1-47 0,-7-5-22 0,0 4-3 0,2 1 4 16,-2 1-2-16,-6-7-4 0,6 7-6 0,-5 0-11 0,4-1-7 0,-5-1-7 0,7 3-10 15,-1 3-8 1,-7-7-8-16,9 7-6 0,-2-5-10 0,-4 5-7 0,3 5-10 0,0-5-11 0,3 7-9 0,-2-4-7 0,0 3-8 0,2-1-5 0,5 3-6 16,-8-3-2-16,1 5-4 0,2 1 1 0,-2-1-1 0,0-1 4 0,7 6 1 15,-5-6 6-15,-3 0-2 0,1 7 1 0,7-7 1 0,-6 6-1 0,0 0 0 16,6-5 1-16,0 4-1 0,-5 1 1 0,5 1-1 0,0-2 1 0,0-1-3 0,0-3 0 15,0 5-3-15,5 0-8 0,-5 0-5 0,6-1-6 0,0 2-8 0,1-1-13 16,1-2-27-16,-3 2-40 0,2 0-42 0,5 0-42 16,-5-2-48-16,6 2-47 0,1 0-31 0,-1 0-21 0,-5 0 1 0,10-6 10 0,-13 1 18 15,9 1 19-15,-1-3 24 0,0-3 25 0,0 1 41 0,1-6 45 0,-1 0 44 0,-1-6 44 0</inkml:trace>
  <inkml:trace contextRef="#ctx0" brushRef="#br0" timeOffset="130222.39">30064 8501 87 0,'0'-14'155'0,"0"-2"42"16,0 1 33-16,0 6 30 0,-8 0 29 0,8-3 31 0,0 3 27 0,0-1 27 16,-5 5 30-16,5-4 24 0,0 5 23 0,0-2-66 15,0 0-115-15,0 6-60 0,0-3-31 0,0 3-18 0,0-6-12 0,0 6-16 0,0 0-16 0,0 0-21 16,0 0-24-16,0 0-20 0,0 0-22 0,0 0-12 0,0 0-3 0,0 0-3 16,0 0-6-16,0 6-5 0,5-3-5 0,-5 9-5 0,0-3-2 0,0 0 1 0,0 1 4 15,8 5 4 1,-8 0 6-16,0-2 8 0,5 2 4 0,-5 0-10 0,0 4-19 0,6-4-22 0,-6 6-25 0,0-3-24 0,8 2-22 0,-8 0-32 0,5-2-36 0,-5 3-52 31,0-1-60-31,7-1-66 0,-7 0-65 0,6 2-21 0,-6-8-3 0,8 8 16 0,-8-7 23 16,0 5 31-16,6-10 34 0,-6 7 35 0,0-5 38 0,7-7 43 0,-7-1 45 0,0-3 55 15,0 0 66-15</inkml:trace>
  <inkml:trace contextRef="#ctx0" brushRef="#br0" timeOffset="130569.17">30265 8652 0 0,'0'-10'6'0,"5"4"113"0,2-3 65 0,-7 0 41 15,8-1 30-15,-8 1 24 0,6 3 21 0,-6-4 22 0,6 0 22 16,-6 0 24-16,7 6 23 0,-2-5 24 0,-5 4 24 0,7-5-79 0,-7 10-135 0,9-6-62 16,-9 1-26-16,0 1-11 0,0 4 0 0,0 0-4 0,0 0 0 0,0 0-11 15,0 0-14-15,-9 0-14 0,9 0-13 0,0 0-15 0,-7 0-16 0,2 4-10 16,-2-4-17-16,1 5-10 0,0-5-10 0,-2 6-9 0,1-3-5 0,2 4-4 16,-1-2 1-16,-2 4 2 0,3-5 3 0,-8 2 4 0,5 3-1 0,2-4 2 15,-1 5-2-15,1 0-3 0,-1-5-2 0,-7 5-3 0,9-1-3 0,5-4-1 0,-5 5-5 16,-3 0-2-16,2 0-5 0,-1-6-2 0,7 6-6 0,-8-5-1 0,3-1 1 15,5 8-2-15,0-9 3 0,-5 3 4 0,5-1 2 0,0-1 3 0,0 2 3 0,0-6 5 16,0 3 2-16,0-3 2 0,0 0 5 0,0 0 3 0,0 0 0 0,0 0 4 16,0 0 0-16,0 0 3 0,0 0 2 0,0 0 1 0,0 6 2 0,0-6 0 15,5 0 1-15,-5 0 1 0,0 0 1 0,0 4-1 0,5-4 4 0,-5 5 2 16,0 1 4-16,8-6 1 0,-8 4 4 0,7 2 4 0,-1-1 1 0,-6-1 3 0,8 1 0 16,-3-1 2-16,0 2-1 0,3 3 2 0,5-4-4 0,-7-1 1 0,1 8 0 15,7-8-3-15,-9 1-6 0,8 1-15 0,1 1-16 0,-2-1-19 0,-4-1-26 16,4 5-47-16,0-4-63 0,-5-3-80 0,7 3-88 0,-8 3-34 0,6-3-10 0,-3-2 1 15,-4 1 6-15,2-1 17 0,-1-4 20 0,-6 0 26 0,5 5 31 0,-5-5 35 16,0 0 40-16,0-5 53 0,0 5 64 0</inkml:trace>
  <inkml:trace contextRef="#ctx0" brushRef="#br0" timeOffset="131406.29">30519 8520 0 0,'0'-11'9'0,"-7"7"43"0,7 0 16 0,0-7 11 0,0 8 9 15,0-4 10-15,-5-2 13 0,5 4 19 0,0-1 23 0,0 2 24 0,0-1 29 0,0 1 1 0,0-1-13 0,0 1-10 0,-9-2-11 0,9 0 2 0,0 2 10 0,0-1 18 0,0-1 18 0,0 2 11 0,-7-1 11 0,7 1-3 0,0-1-5 0,0 5-11 16,0-4-17-16,0-2-12 0,0 6-15 0,0-6-12 0,0 6-11 0,0 0-13 16,-5-3-12-16,5 3-20 0,0 0-23 0,0 0-23 0,0 0-23 0,0 0-21 15,0 0-23-15,0 0-14 0,0 0-5 0,0 0-1 0,0 0 2 0,5 3 3 0,-5 3 2 16,0 0 3-16,0 3 5 0,0-5 4 0,0 5 5 0,0 2 8 0,7-1 5 16,-7 0 10-16,0 4 8 0,0 1 1 0,0-6-3 0,9 7-6 0,-9-3-7 15,0-2-9-15,0 4-1 0,0 0-5 0,0-6-1 0,0 1-2 16,0-1-2-16,0 6-1 0,0-9 0 0,0 3 0 0,0 1-1 0,0-7 2 0,0 3 0 15,0-1 1-15,0-1 1 0,0 2 0 0,0-6 1 0,0 6-7 0,0-6-7 0,0 0-8 16,5 4-10-16,-5-4-9 0,0 0-11 0,0 5-8 0,0-5-8 0,0 0-5 0,0 0-4 16,0 0-5-16,0 0-3 0,0 0-5 0,0 0-6 0,0 0 0 15,0 0 1-15,0-5 0 0,0 5 4 0,7 0 0 0,-7-4 2 0,0 4-3 0,6-6-6 16,-6 0-6-16,0 6-7 0,0-4-7 0,0 4-5 0,0-5-6 0,5-1-3 16,-5 3 0-16,0 3 1 0,0 0 2 0,0-6 6 0,0 6 4 0,0 0 6 0,0 0 8 15,0 0 10-15,9-4 9 0,-9 4 9 0,0 0 9 0,0 0 9 0,0 0 8 16,0 0 12-16,0 0 8 0,0 0 7 0,0 0 8 0,0 0 6 0,0 0 8 0,0 0 7 15,0 0 8-15,0 0 9 0,0 0 8 0,0 0 8 0,0 0 9 16,0 0 10-16,0 0 8 0,0 0 9 0,0 0 8 0,0 0 5 0,0 0 4 0,0 0 1 16,0 0 1-16,0 0-3 0,0 0-3 0,0 0-7 0,0 0-5 0,0 0-9 0,0 0-6 15,0 0-11-15,0 0-8 16,0 0-11-16,0 0-13 0,0 0-11 0,0 0-19 0,0-5-15 0,0 5-28 0,0 0-29 0,0 0-31 0,0 0-27 0,-9 0-37 0,9 0-41 16,0 0-30-16,0 0-23 0,0 0-8 0,0 0 4 0,0 0 11 0,0 0 16 0,0 0 21 15,0 0 23-15,-5 0 31 0,-1-4 34 0,6 4 32 0,0 0 34 0</inkml:trace>
  <inkml:trace contextRef="#ctx0" brushRef="#br0" timeOffset="132173.07">30127 8657 29 0,'0'-5'80'0,"-5"1"22"0,5-2 16 0,0-4 18 0,0 5 17 0,-7-4 21 0,7 3 19 0,0-3 17 0,0 5 21 0,0-2 12 0,0-4 12 0,0 5-30 0,0-4-54 0,0 3-20 0,0-3-3 0,0 5 3 0,0-8 7 16,0 9 1-16,-6-8-4 0,6 7-3 0,0-7-6 0,0 3-2 0,0-3-3 0,0 8-1 0,-8-9 0 0,8 3-2 31,0 3-5-31,0-3-2 0,0 5-5 0,-6-5-3 0,6 3-7 0,0 0-3 16,0 2-5-16,0-1-6 0,0 5-5 0,0-6-9 0,0 6-6 0,0 0-14 16,0-4-15-16,0 4-11 0,0 0-12 0,0 0-10 0,0 0-12 0,0 0-10 15,0 0-12-15,0 0-4 0,0 0-5 0,0 0 1 0,0 0 5 0,0 4 0 16,6-4 5-16,-6 6 5 0,0-1 2 0,8 5 4 0,-8-4 5 0,0 3 2 0,6 4 8 15,-6-2 5-15,0 5 7 0,0-7 1 0,7 4 2 0,-7 7-3 0,0-4-5 16,0-2-3-16,0 5-6 0,0 2-2 0,0-2-1 0,0-5-2 0,0 6-2 16,-7-2-2-16,7 2-1 0,0-4-4 0,0 2 0 0,0-3-2 0,0 6 0 15,0-8-4-15,0 7 1 0,7-4-4 0,-7-1-3 0,0-2-5 0,0 2 0 0,5 0-3 16,-5 0 0-16,0-2-2 0,9 2-1 0,-9-4 1 0,0-1-2 0,0-1 0 16,0 0 2-16,5-3 3 0,-5 3 0 0,0-3 11 15,0-6 9-15,0 4 9 0,0-4 10 0,0 0 5 0,0 0 8 0,0 0 4 0,0 0 3 0,0 0 3 16,0 0 2-16,0 0 2 0,0 0 0 0,0-10-2 0,0 5 2 0,0 1-4 0,0-2-1 15,-5-3-5-15,5 4-4 0,0-5-4 0,0 1-8 0,0-1-1 0,0-1-3 16,0 2-2-16,0-1-1 0,0-5-1 0,0 6-2 0,0-6-2 0,5 6-3 16,-5-6-3-16,5 5-5 0,-5-5-2 0,8 6-2 0,-8-6-2 0,7 0 0 0,-1 5-3 15,-6-5-2-15,8 6 1 0,-3 0-3 0,0-7 1 0,-5 7-3 0,8-2 1 16,-2 7-3-16,-6-5 2 0,7 0-4 0,-1 3 0 0,1 0 0 0,-7 2-1 16,6-1 3-16,2 5 1 0,-3-6 2 0,-5 6 2 0,8 0 3 0,-3 0 2 15,3 0 3-15,-2 0 2 0,-1 6 5 0,2-1 2 0,1-1 3 0,-8 2 3 0,6 0 1 16,0 3 1-16,1 0 0 0,-2 1 1 0,2-1 2 0,-7 3-1 0,9-3 1 15,-4 0 0-15,-5 6-3 0,6-6 2 0,-6 1 0 0,0 5-1 0,7-6-2 16,-7 6 2-16,0-6 0 0,0 7 1 0,0-5 0 0,0-4 1 0,0 8 0 0,0-3-2 16,0-3 0-16,5 0 1 0,-5 1-2 0,0-1 0 0,0 2-1 0,0-1 1 15,0-1-3-15,0 1-1 0,0-5-2 0,0 4-2 0,0-3 1 0,9-2-4 16,-9 1 0-16,0 1-14 0,0-2-12 0,0 2-18 0,5-1-16 0,-5-5-21 0,0 4-20 16,0-4-20-16,0 4-19 0,0-4-20 0,0 0-20 0,0 0-36 0,0 0-41 15,0 0-45-15,0 0-40 0,0 0-42 0,0 0-40 0,0 0-3 0,0 0 18 0,0 0 22 16,0-4 30-16,0 0 31 0,0 4 31 0,0-11 35 0,0 7 32 0,0-7 45 15,0 7 45-15,0-7 47 0,0 2 63 0</inkml:trace>
  <inkml:trace contextRef="#ctx0" brushRef="#br0" timeOffset="132512.18">30546 8524 45 0,'0'0'106'16,"0"-4"28"-16,0-2 20 0,-7 1 20 0,7 1 21 0,0 0 24 0,-9-1 28 0,9-1 26 0,-5-4 23 0,5 5 22 0,-6 1 20 0,-1-1-48 0,7-1-85 0,-5 2-38 0,5-1-8 0,-9 1-1 0,9-1 5 0,-7 1 1 0,7-2-2 0,-5 0-7 16,5 6-13-16,0-4-8 0,-6 4-6 0,6 0-2 0,0-5-4 0,0 5-2 15,0 0-6-15,0-6-3 0,0 6-5 0,0 0-6 16,0 0-8-16,0 0-7 0,0-4-6 0,0 4-10 0,0 0-9 0,0 0-9 0,0 0-8 0,0 0-7 16,0 0-6-16,0 0-2 0,0 0-1 0,0 0-2 0,6 0 0 0,-6 0 2 15,0 4 0-15,0 2-1 0,5-1 2 0,-5-1 2 0,0 2 2 0,0 0 1 16,7 3 1-16,-7-5-1 0,0 5 0 0,0 6-4 0,0-3-1 0,0-3-5 0,0 4-3 15,0-2-4-15,0 4-1 0,0 0-4 0,0-6-1 0,0 5-3 0,9 0-2 16,-9 2-2-16,0-1-4 0,0-6-7 0,0 6-5 0,5 0-11 0,-5-2-10 0,7-2-18 16,-7 5-15-16,6-2-23 0,-6-4-27 0,5 3-26 0,4-2-27 0,-2 4-34 15,-7-6-33-15,5 5-65 0,1-4-75 0,-6 6-59 0,7-7-45 0,-7 1-8 0,6-1 10 16,-6 0 25-16,0-3 31 0,0 3 35 0,0-9 39 0,0 0 42 16,0 0 41-16,0 0 46 0,0 0 48 0,0 0 61 0,0-3 80 0</inkml:trace>
  <inkml:trace contextRef="#ctx0" brushRef="#br0" timeOffset="132922.44">30656 8636 5 0,'14'-9'96'0,"-4"-6"59"0,-2 6 38 0,-2-7 29 0,7 7 20 0,-6 0 23 16,7-1 19-16,-9 1 24 0,8-3 20 0,-7 3 22 0,9 0 24 0,-10 3-20 15,9 1-42-15,-9 1-61 0,3 0-71 0,-3 4-31 0,2-5-5 0,0 5-1 16,-7-6 8-16,0 6-1 0,7 0-2 0,-7 0-5 0,0 0-10 0,0 0-9 16,0 0-16-16,0 0-12 0,0 0-14 0,-7 6-10 0,7-6-12 0,0 0-12 0,-7 5-8 15,7-1-11-15,-7 0-7 0,7 1-8 0,-5 1-6 0,-3-2-2 16,3 1-2-16,-1 4 1 0,-2-2 2 0,3 2-2 0,-2-4-4 0,-1 5 1 0,2-6-4 15,0 6 0-15,-1-6-3 0,2 8-3 0,-2-3-4 0,-7-5-3 0,8 5-4 16,-1-3 1-16,1 3-3 0,-2-3 2 0,3 4-2 0,0-5 3 0,-3 4 0 16,8-9 3-16,-6 4-2 0,-1 2 4 15,-1-1 1-15,8-1 4 0,-5 1 4 0,-1-5 4 0,6 7 5 0,-8-7 3 0,3 0 2 0,5 0 2 0,0 0 3 0,0 0 1 16,0 0 3-16,0 0-1 0,0 0 1 0,-8 0-1 0,8 0 2 0,0 0-1 16,0 0 2-16,0 0-3 0,0 0 0 0,0 0-3 0,0 0 1 0,0 0-5 0,0 0-4 15,0 0-5-15,0 0-4 0,0 0-2 0,0 0-3 0,0 0-5 0,0 0-3 16,8 0-6-16,-8 0 0 0,0 0-3 0,0 0 1 0,5 0 0 0,-5 0 2 15,0 3 2-15,8 3 3 0,-8-1 4 0,0-1 6 0,6 2 4 0,-6-3 3 0,0 3 3 16,5 3 5-16,-5-3 3 0,8 4 2 0,-8-1-1 0,7-4 2 0,-7 5-2 16,6-1 1-16,-6 0-1 0,8 3-2 0,-3-8-2 0,-5 7-6 0,5-4-8 15,3 4-10-15,-2-7-14 16,-6 8-9-16,7-9-13 0,-1 3-16 0,1 0-16 0,0-3-16 0,5 3-19 0,-5-2-19 0,-1 1-32 0,0-1-40 0,9-4-54 16,-10 0-63-16,3 0-52 0,3 0-43 0,-3 0-9 0,-3 0 9 0,2 0 18 0,7 0 25 0,-8-4 29 15,1 4 29-15,-1-5 34 0,1 1 34 0,-1-2 43 0,1-3 47 0,-1 3 57 0,2-3 72 16</inkml:trace>
  <inkml:trace contextRef="#ctx0" brushRef="#br0" timeOffset="133301.72">30935 8666 0 0,'0'0'14'0,"-5"-4"129"0,5-6 77 0,5 6 50 0,-5-2 37 0,0 0 26 0,0-3 20 0,7 0 20 15,5-1 14-15,2 1 19 0,-7-3 18 0,-1 3 18 0,-1 0 16 0,2 3-90 16,2-3-158-16,-9 5-80 0,5-1-38 0,2-2-15 0,-1 4 2 0,-6-3 10 16,5 1 9-16,-5 5 9 0,0-4 8 0,0 4 2 0,8-6-3 0,-8 6-3 15,-8 0-5-15,8 0-11 0,0-5-15 0,0 5-14 0,-5-4-16 0,5 4-15 16,-6 0-13-16,-1 0-13 0,2 0-14 0,-4 0-10 0,2 0-7 0,2 0-6 15,-1 4-3-15,-1-4-2 0,1 5-1 0,-7-5 2 0,6 6 4 0,0-2 1 16,2 1 6-16,-10 1-1 0,10-3 1 0,-4 4 1 0,4-2-4 0,5-1-1 0,-5 1 1 16,-3-1-1-16,8 2 2 0,-5-2 0 0,5 1 4 0,-8 0 0 15,8 5 1-15,0-4-1 0,-6-2 0 0,6 1-2 0,0-1 3 0,0 5 1 0,0-3 2 0,0-1 2 16,-7-1 2-16,7 8 3 0,7-8-2 0,-7 1 1 0,0 0-1 0,0-1 4 16,6 6-1-16,-6-5 4 0,8-1 3 0,-3 1 3 0,-5 2 7 0,8-4 2 0,-3 3 7 15,0 3 2-15,9-3 4 16,-7-3 4-16,1 3 2 0,4-2 4 0,-5 1 3 0,6 1 4 0,0-2 2 0,-7 2-1 0,6-1 3 0,-3-1-1 0,-4 1-3 15,2 5-2-15,-1-10-3 0,-1 4-3 0,3 1-1 0,0 0-4 0,-8-1-2 16,0 2-7-16,5 0-1 0,-5-2-8 0,0-4-1 0,0 0-6 0,0 5-1 0,0 1-2 31,0-6 0-31,0 4 1 0,0-1-2 0,-5 3-2 0,5-1-3 0,0-5-6 16,-8 4-7-16,8-4-12 0,-8 6-10 0,8-6-14 0,0 6-13 0,-5-3-16 16,-1-3-15-16,6 6-17 0,-7-6-22 0,2 6-15 0,-4-6-16 0,2 3-17 15,2-3-16-15,-1 6-34 0,6-6-42 0,-7 0-40 0,1 4-36 0,-2-4-35 0,8 0-26 16,0 0 1-16,0 0 17 0,-5 0 24 0,5 0 28 0,0 0 29 0,0-10 30 0,0 10 31 15,0-3 34-15,5-3 47 0,-5-3 49 0,8 3 50 0,-2-4 63 0</inkml:trace>
  <inkml:trace contextRef="#ctx0" brushRef="#br0" timeOffset="133886">31143 8636 0 0,'9'0'24'0,"-4"-4"138"16,-5 4 78-16,6-5 54 0,-6-1 39 0,0 3 34 0,0-3 28 0,7-3 27 16,-7 5 25-16,0-12 24 0,0 11 23 0,0-4 20 0,5 3 21 0,-5 2-106 15,0-1-178-15,0 1-89 0,0 4-40 0,0 0-22 0,0 0-7 0,0 0-8 0,0 0-7 16,0 0-11-16,0 0-7 0,0 0-14 0,0 0-10 0,0 0-14 0,0 0-9 15,0 0-10-15,0 0-8 0,0 0-8 0,0 0-4 0,0 0-1 0,0 4-3 16,0 5 2-16,0-3-1 0,0-2 6 0,0 6 3 0,0-6 5 0,0 8 5 16,0 1 7-16,0-4 3 0,0 2 2 0,-5-1 1 0,5 5-1 0,0-6-3 0,0 1-5 15,0 4-4-15,0-4-5 0,0 1-6 0,0-1-4 0,0-1-7 0,0 0-5 16,0 1-5-16,0 1-2 0,5-2-1 0,-5-5-3 0,0 6-2 0,9 0-1 16,-2-6-1-16,-7 8 2 0,5-8 0 0,1 1 5 0,1 5 5 0,-1-7 6 15,2-3 6-15,-3 6 7 0,2-1 5 0,-1-1 4 0,8-4 6 0,-7 0 4 0,-2 0 5 16,2 0 7-16,0 0 2 0,-2 0 6 0,3-4 4 0,-1 4 5 0,-1-5 6 15,0-1 6-15,1 3 8 0,-2-1 5 0,3-7 4 0,-8 7 3 0,6-8 0 0,1 8 1 16,-1-6-2-16,-1 0-1 0,-5 1-3 0,8-6-4 0,-8 5-3 0,8 1-6 16,-8-6-8-16,5 6-5 0,-5-7-11 0,0 7-6 0,0-6-5 0,0 6-5 0,0-6-5 15,0 5-4-15,0-4-3 0,0 4-3 0,0 1-2 0,0-3 0 0,0 8-3 16,0-6 0-16,0 6-5 0,-5 4-3 0,5 0-6 0,0-6-9 0,0 6-11 0,0 0-6 16,0 0-7-16,0 0-3 0,0 0 2 0,0 0-1 0,-8 6-3 0,8-6 2 15,0 4-2-15,0 6 3 0,0-6 0 0,-8 2 0 0,8 4-2 0,0-1 2 16,0 0 7-16,0 2 1 0,0-1 2 0,0 5-1 0,0-6-5 0,8 1 3 15,-8 4-1-15,0-4 3 0,8 1-2 0,-8-1 0 0,5-1 1 0,3 0 3 0,-8 1 9 16,5 1 4-16,0-2 5 0,4-5 7 0,-4 6 4 0,2-5 7 0,-1 0 6 16,2-1 1-16,-2 2 3 0,1 0 3 0,-2-2 3 0,2 1 4 15,0-5 8-15,-7 6 10 0,7-6 12 0,-1 0 13 0,-6 0 13 0,7 0 12 0,-7-6 11 0,5 6 9 16,-5-5 6-16,9 5 6 0,-9-4 3 0,5-2 5 0,0 0 4 0,-5 2 0 0,8-6 0 16,-3 6-8-16,3-6-10 0,-8 5-10 0,8-4-13 0,-3-1-12 0,1-1-12 15,2 1-9-15,-8 1-7 0,5 0-5 0,2 0-4 0,-1-7-8 0,1 5-4 16,-7-2-8-16,7 4-9 0,-7-7-7 0,7 5-9 0,-7-2-12 0,0-2-10 15,0 5-11-15,0-4-9 0,0 4-8 0,0-4-3 0,0-2-10 0,0 7-11 0,0-6-11 16,0 6-13-16,0 0-7 0,-7-3-10 0,7 3-8 0,-7 3-8 0,7-3-9 0,-7 5-9 16,7 4-7-16,-6-5-8 0,-1 5-19 0,7-4-25 0,-5 4-34 0,-3 4-38 15,8-4-38-15,-6 5-33 0,1-5-21 0,5 4-15 0,-8 1 9 16,8-1 20-16,-8 2 25 0,8-1 30 0,-5-1 29 0,-3 1 33 0,8 2 35 0,0-4 39 0,-5 3 46 0,5-1 46 16</inkml:trace>
  <inkml:trace contextRef="#ctx0" brushRef="#br0" timeOffset="137354.13">31541 8501 13 0,'6'0'27'0,"-6"-5"3"0,0 5 0 0,8-6 2 0,-8 3 1 0,5 3 4 0,-5-7 6 0,0 2 6 0,7 1 11 0,-7 4-7 0,0-5-12 16,0-1-4-16,6 2 0 0,-6-1 12 0,0 1 18 0,0-1 22 0,-6 1 23 0,6-2 20 0,0 0 23 0,0 2 18 0,-7 4 13 0,7-5 9 0,0-1 5 0,0 2 2 0,-5 4 1 0,5-5-4 0,0 5-3 0,0 0-6 15,-8 0-9-15,8 0-13 0,0 0-19 0,0-4-24 0,0 4-23 0,0 0-23 0,0 0-21 0,0 0-19 16,0 0-18-16,0 0-16 0,0 0-14 0,0 0-9 0,0 0-8 0,0 0-4 16,0 0-4-16,8 0-1 0,-8 4 0 0,0-4 5 0,0 0 3 0,0 5 7 15,5-1 5-15,-5 2 5 0,0-1 7 0,0 5 8 0,0-4 6 0,0-2 4 0,0 5 2 16,0-4 1-16,0 5 1 0,0-1-2 0,0 3-1 0,0-3-1 0,0 0-2 0,0 0-1 15,0 1 0-15,0 1-1 0,-5-1-5 0,5 4 1 0,0-4-1 0,0-1-2 16,0 6 2-16,0-5-3 0,0 5-1 0,0-1-1 16,0-4 1-16,0 5 0 0,0-6-2 0,0 6-2 0,5-6 4 0,-5 1-1 15,0 5 1-15,0-6 0 0,0 1-1 0,7 1 0 0,-7-1-1 0,0-5 0 0,0 4 1 0,0 1 0 0,6-6-1 16,-6 6 0-16,0-6-1 0,0 2-1 0,0 0-1 0,7-2-2 0,-7 1 3 16,0-5 1-16,0 6 6 0,0-6 4 0,0 0 10 15,0 0 10-15,0 0 15 0,0 0 17 0,0 0 15 0,0 0 11 0,0 0 3 0,0 0 4 0,0 0 1 0,0 0 1 16,0-6-1-16,0 6 1 0,-7-5 4 0,7 1-5 0,0-2-4 0,0 0-10 0,0-3-14 15,0 4-12-15,-6-5-17 0,6 6-6 0,0-5-5 0,0 4 0 0,0-5 0 16,0-1-3-16,0 7-1 0,0-5-4 0,0-1-7 0,0-1-3 0,6 8-6 0,-6-9-6 16,0 3-6-16,0-1-3 0,7 1-8 0,-7 0-6 0,7-3-8 0,-7 8-6 15,7-7-6-15,-2 2-4 16,-5 0-4-16,8 5-1 0,-3-8-3 0,3 3 1 0,-2 4 2 0,-1 1 2 0,2-6 3 0,2 5 5 0,-4 1 4 0,1-1 6 0,-6-2 5 16,7 4 7-16,-2-3 7 0,4 1 5 0,-9 1 4 0,7 4 4 0,-2-6 1 15,1 1 2-15,-6 5 0 0,5-4-2 0,-5 4 1 0,8-4-1 0,0 4 0 0,-8 0-2 16,5 0 1-16,-5 0-1 0,7 0-2 0,-1 0-1 0,-6 0 0 0,6 4-2 15,-6-4 0-15,7 4-1 16,1 1 0-16,-3 1-3 0,-5-2 0 0,7 1-1 0,-7 4-1 0,7-2 1 0,-2 2 2 0,-5 0 1 0,8-3 3 0,-8 3 0 0,0 0 1 16,0 3 2-16,7 1 1 0,-7-4 1 0,0 2 2 0,0-1 2 0,0 5 2 15,0-6 3-15,0 1 0 0,0 4 2 0,-7-4-3 0,7 5 0 0,0-6 0 16,0 6-1-16,0-5 0 0,0 5-1 0,0-6-2 0,0 1 0 0,-8 0-1 0,8 0-1 16,0 0 1-16,0 1-1 0,0-4-1 0,0-1 0 0,0 3-1 0,0-3 2 15,-5 0 1-15,5-3 3 0,0 3 3 0,0-6 7 0,0 6 5 0,0-6 5 16,0 0 7-16,0 0 5 0,0 0 5 0,0 0 10 0,0 0 11 0,0 0 6 0,0 0 7 15,0 0 5-15,0 0 5 0,0 0-3 16,0 0-2-16,0-6-7 0,5 6-4 0,-5-6-4 0,0 3-7 0,0-3-2 0,0-4-7 0,0 5-6 0,8-4-13 0,-8-1-6 16,0 1-8-16,0-3-4 0,0 3-6 0,0 0-2 0,0-6 0 0,0 6-1 15,0-1-1-15,0-5 0 0,7 6-2 0,-7-6-2 0,0-1-5 0,0 7 0 16,6-6-1-16,-6 1-2 0,6-2-4 0,-6 7-3 0,0-6-2 0,7 2-2 0,-7 1 0 16,5-2-1-16,-5 4 0 0,8 1-1 0,-8 0-2 0,6-1-3 0,-6-1-2 15,0 1-4-15,7 5 1 0,-7-3 0 0,6 3 1 0,-6-1 0 16,0 3 2-16,5 3-1 0,-5-7-1 0,7 2-2 0,-7 5 0 0,9-4 2 0,-9 4-1 0,5 0 3 15,-5-5 2-15,7 5 3 0,-7 0 2 0,6 0 2 0,-6-6 2 0,6 6 2 16,2 0 4-16,-1 0 0 0,-2 0 4 0,1 0 2 0,-6 0 0 0,13 0 2 0,-5 0 2 16,-3 0-1-16,2 0 2 0,0 6-1 0,0-6-1 0,-1 5-3 0,7-5-1 0,-6 0-3 15,-1 4-1-15,-1 1-4 0,3 2-2 0,0-4-1 0,-8 3-1 0,5-1 1 16,3-1-1-16,-8 0 4 0,5 7 0 0,-5-7 7 0,5 7 2 0,-5-1 6 16,0-5 7-16,0 8 3 15,9-3 7-15,-9 0 2 0,0 0 3 0,0 5 3 0,0-2 4 0,0-2 1 0,0 5 2 0,-9-2 0 0,9 0 0 0,0 0-1 0,0-4-2 16,-5 5-4-16,5 0-6 0,0-6-8 0,0 7-12 0,-5-7-13 0,5 0-13 0,0 6-13 15,0-6-14-15,0 3-13 16,0-3-12-16,0 1-19 0,0-1-18 0,0 0-38 0,0-3-43 0,0 3-45 16,0 3-39-16,0-3-40 0,0-5-32 0,0 5-3 0,0-4 9 0,0 5 18 0,0-10 23 0,0 6 22 0,0-6 23 0,0 0 29 0,0 5 30 0,0-5 43 15,0 0 44-15,0 0 44 0,0-5 62 0</inkml:trace>
  <inkml:trace contextRef="#ctx0" brushRef="#br0" timeOffset="137835.23">32173 8407 0 0,'0'-5'2'0,"0"1"29"0,0-1 12 0,0 1 12 0,0-2 14 0,0 0 13 0,0 3 15 0,0 3 12 15,6-6 15-15,-6 0 7 0,0 3 7 0,0-3-9 0,0 1-18 0,0 1 2 0,0 4 6 0,0-4 12 0,0 4 11 0,0 0 6 0,0-5 2 0,0 5 0 0,0 0-1 0,0 0-2 0,0 0 0 0,0 0-3 0,0 0 1 0,0 0-5 0,0 0-3 16,0 0-12-16,0 0-13 0,0 0-10 0,0 0-6 0,0 0-9 0,0 0-8 0,0 0-5 0,0 0-2 0,0 0-2 0,0 0-3 15,0-7-3-15,0 7-2 0,0 0-2 0,0 0-1 0,7 0-1 0,-7 0 2 0,0-3-4 16,6 3-3-16,2 3-7 0,-8-3-8 0,5 0-5 0,3 7-8 0,-3-2-7 16,2-5-4-16,0 4-7 0,-2 0-2 0,2 7-3 0,1-8-6 0,-3 9-3 15,9-9-4-15,-14 9-5 0,12-8-2 0,-3 5-3 0,-9 0 4 0,5 2 1 0,1-1 4 16,-6 5 0-16,7-6 1 0,-7 1 5 0,0 4 3 0,0 2 3 0,0-7 4 0,0 6 5 16,0 0 4-16,0 0 4 0,-7-2 5 0,1 7-1 0,1-4 1 15,-4 3 1-15,2-1-3 0,2 3 1 0,-2-2-4 0,-5 2-7 0,4-3-10 0,-4 1-14 16,5 7-12-16,-5-7-16 0,-1-1-15 0,5 9-17 0,-5-9-19 0,-1 7-28 15,9-6-32-15,-8 1-47 0,8-1-46 0,-4 0-58 0,-3 7-54 0,4-7-14 0,3-1 2 0,-1-3 16 16,6 6 22-16,-8-8 21 0,3 2 27 0,5-3 26 0,-7-3 31 0,1 0 38 0,6 1 40 16,0-5 48-16,-8-1 64 0</inkml:trace>
  <inkml:trace contextRef="#ctx0" brushRef="#br0" timeOffset="138181.94">32458 8985 0 0,'0'0'1'0,"0"0"100"0,0 0 62 0,0 0 36 0,0 0 25 16,7 0 20-16,-7 0 17 0,8 0 17 0,-8 0 13 0,0-5 14 0,0 5 10 0,0 0 13 15,6-6 16-15,-6 6-74 0,0 0-118 0,0 0-54 0,0 0-22 16,0 0-6-16,0 0 4 0,0 0-2 0,0 0-6 0,0 0-6 0,0 0-7 0,0 0-2 16,0 0 2-16,0 0-4 0,0 6-3 0,0-6-8 0,0 5-11 0,0 3-8 0,0-3-11 15,0 1-5-15,0-3-4 0,0 9 2 0,-6-3 5 0,6-3 5 0,-8 3 5 16,8 0 3-16,-7 1-3 0,7-1 1 0,-5 3-3 0,-1-3-1 0,0 0-2 0,-1 1-5 16,-1-1-9-16,3 2-9 0,-9-1-7 0,9-6-9 0,-2 5-12 0,-7 2-13 15,7-7-13-15,-4 7-21 0,3-8-28 0,0 4-41 0,3-2-50 0,-8-1-62 0,8-4-68 16,-4 5-23-16,4-5 0 0,5 0 9 0,-7 0 15 0,1 0 18 0,6 0 23 0,0-5 25 15,0 5 28-15,0-9 35 0,0 2 38 0,6-2 48 0,-6 4 59 0</inkml:trace>
  <inkml:trace contextRef="#ctx0" brushRef="#br0" timeOffset="138371.7">32492 8697 0 0,'0'0'5'0,"0"0"113"0,0-7 63 0,0 7 41 0,0-5 28 0,0 5 20 0,0-4 18 0,0-1 11 16,0-1 7-16,0 2 5 0,0 4 3 0,0 0 6 0,0-4 3 0,0 4-93 15,5 0-147-15,-5 0-75 0,0 0-34 0,8 0-18 0,-8 0-6 0,0 0-3 0,8 4 1 16,-8-4 6-16,5 0 9 0,-5 4-9 0,0 2-18 0,6-1-49 0,-6-1-63 16,7 1-46-16,-7 2-36 0,5 2-13 0,-5-4 0 0,9 5 7 0,-9-7 8 0,0 3 12 0,7-2 12 15,-7 1 14-15,0-5 16 0,0 0 32 0,0 0 37 0,0 0 58 0,0 0 70 0</inkml:trace>
  <inkml:trace contextRef="#ctx0" brushRef="#br0" timeOffset="143217.2">23973 9375 18 0,'0'-6'69'0,"0"1"34"0,0 1 34 0,0-1 32 0,0 1 33 0,0-2 30 0,0 3 29 0,0 3 26 0,0-7 25 0,0 2 14 0,0 1 3 0,0-1-13 0,0-1-23 0,0 2-24 0,0 4-17 0,0-5-22 0,-7 1-21 0,7-1-17 0,0 5-18 15,0-4-14-15,-5-2-13 0,5 6-9 0,0 0-14 0,0 0-9 0,0 0-13 0,-8-6-11 0,8 6-12 0,0 0-10 16,0 0-10-16,0 0-10 0,0 0-10 0,-5 0-12 0,5 0-9 0,-8 0-7 15,8 0-10-15,-6 0-6 0,6 6-5 0,-5-6-2 0,5 0-4 0,-7 6 1 0,7-2-3 16,-9 1 2-16,9-1-2 0,-5 1 1 0,-2 5 2 0,7-1-1 0,-6 3 5 16,6-3-1-16,-5 0 1 0,5 6 3 15,0 0 2-15,-9-2 1 0,9 2 0 0,0 5 3 0,0-6-1 0,9 7 0 0,-9-3 2 16,0 3 0-16,0-2 1 0,5 2 0 0,1-3 0 0,-6 1 0 0,7 2-1 0,-7-3-3 0,5 2-1 0,4 5 1 16,-2-6-5-16,-7 0 0 0,5-4-4 0,1 5 1 0,2-1-2 0,-3 2 0 15,3-8-2-15,4 2 0 0,-5 0 1 0,-2 0 1 0,2-6 1 0,1 0 3 16,-3-3 2-16,9 3 5 0,-9-3 3 0,3-6 6 0,5 0 6 0,-7 0 4 15,1 0 7-15,7-6 4 0,-7 1 6 0,4 1 5 0,-6-7 5 0,11 2 1 0,-4-1 7 16,-6-5 4-16,8 6 2 0,-2-6 2 0,-5 2 1 0,5-8 2 0,1 6 1 16,-5 2 2-16,-2-2 1 0,7-6-1 15,-6 6-2-15,-1 2-3 0,1-2-4 0,-1 0-5 0,-1 0-2 0,-5 0-4 0,9-4-4 0,-9 4-6 0,7 0-1 0,-7-4-7 16,0 5-4-16,0-1-5 0,0-4-7 0,0 4-2 0,0 0 4 0,0-4-4 16,-7 4-7-16,7 0-3 0,0 0-3 0,0 2 0 0,-9-2-2 0,9 4-1 15,0 2-1-15,-5-4-3 0,5 6-4 0,0-2-6 0,0 4-8 0,0-1-19 16,-6 2-20-16,6-1-16 0,0 5-16 15,0 0-23-15,0 0-26 0,0 0-23 0,0 0-17 0,-7 0-20 0,7 0-18 0,0 5-27 0,-6-1-30 0,6 7-23 0,0-7-21 16,0 8-21-16,0-3-20 0,0 0-16 0,0 0-8 0,0 1 14 0,0 1 28 16,0-1 28-16,6-1 29 0,-6 0 30 0,7 1 31 0,-7 0 36 0,6 0 38 0,-1-6 38 15,-5 7 34-15</inkml:trace>
  <inkml:trace contextRef="#ctx0" brushRef="#br0" timeOffset="144037.51">24611 9500 25 0,'7'7'125'0,"5"-7"56"0,-4 0 39 0,-1 0 28 16,-7 0 20-16,5-7 19 0,2 4 17 0,-7-3 21 0,7 2 22 0,-7-1 24 0,0-1 26 0,5 6-27 0,-5-3-62 0,0-3-66 0,0 2-71 0,0-1-30 0,0-1-10 0,0 2-2 0,0-2 5 0,0 2 1 0,0-1 0 0,0 0-7 0,-5 1-8 15,5-2-17-15,-7 2-13 0,0-1-18 0,2 5-20 0,-2-6-11 16,-1 3-13-16,3 3-9 0,-2 0-11 0,-5-7-8 0,4 7-5 0,-5 0-6 0,7 0-2 16,-6 0-4-16,-2 0-1 0,1 7 2 0,-1-7-3 0,7 0 1 0,-5 3 1 0,0 3 1 15,4-1-4-15,-4-1 2 0,6 2 1 0,-2 3 2 0,3-4-1 16,-3-1 3-16,3 6-1 0,-3 1 0 0,2-1 0 0,1-1-1 0,5 6 0 0,-8-5 0 15,1-1 1-15,7 6 1 0,0-6 1 0,-6 6-1 0,6-6 2 0,0 6-3 16,0-5 1-16,0 5 0 0,0-6 1 0,0 2 0 0,6 3 2 0,-6-4-1 16,0 0 2-16,7 0 0 0,-7-1 1 15,8 0-1-15,-8 2 2 0,5-1 2 0,1-1 1 0,2-3 1 0,-8 3 3 16,5-3-2-16,3-2 4 0,-3 5-1 0,9-4 3 0,-9-1 2 0,2-4 2 0,1 6 2 0,-2-6-2 0,7 0 4 0,-8 0-1 0,11 0 1 16,-5-6 1-16,1 6 2 0,-3-4-1 0,3-1 3 0,-1-4-3 15,5 5 3-15,-11-7 2 0,9 1 3 16,-1 5 4-16,-6-9 7 0,5 3 5 0,0 2 7 0,-4-6 4 0,5 1 3 0,-7 4 3 0,1-4 1 0,-2 0 0 0,4-7 0 15,-4 8 3-15,2-2-4 0,-7-6-1 0,6 2-9 0,-6-2-6 16,5 3-6-16,-5-1-9 0,0-2-7 0,0 3-8 0,0-6-6 0,-5 3-5 0,5 2-3 0,0-6-1 16,0 1-3-16,-6 6-3 0,-1-3 1 0,7-3 4 0,-5 5-1 0,5-2-2 15,-9 3 0-15,9-3 1 0,-5 6-1 0,5 6 0 0,0-5 3 16,-7 3 1-16,7 7 1 0,0-7-2 0,-6 7-3 0,6-1-4 0,0 5-3 16,0 0-6-16,0 0-6 0,0 0-4 0,0-4-2 0,0 4-4 0,-5 4-1 0,5-4 1 15,0 5-1-15,-8-1 1 0,8 2 0 0,-8 3-1 0,8-4 4 0,-5 5 1 0,5 0 6 16,-7-1 3-1,0 2 5-15,7-2 6 0,-5 0 3 0,5 3 5 0,0 1 2 0,0-4 0 0,-7 6-1 0,7-3 0 0,0 1 1 0,0-4 2 0,0 6 0 0,0 1 2 16,0-2 0-16,0 1 0 0,0 1 1 0,7 2 1 0,-7-3 0 0,0 0-1 31,5 4 0-31,-5-4 0 0,7 3 1 0,-7-2 0 0,7 2-1 0,-7-3 2 16,5 6-4-16,3-8 1 0,-8 7 0 0,8-4-1 0,-3-1 0 0,1-6 1 16,1 6 0-16,-2-5 1 0,4-1 0 0,-4 0 1 0,2 1 0 0,-1-5 3 0,-1 4 0 15,4-3 3-15,-2-2 1 0,-2 2 4 0,2-6 1 0,5 5 3 0,-4-5 3 16,-1 0 1-16,-2 0 1 0,1-5 3 0,7 5 2 0,-5-6-1 0,-3 2 1 15,3-2 4-15,3-3-1 0,-3 4-1 0,-1-5 3 0,-1 1 3 0,7 0 0 0,-8-1 1 16,3-1 2-16,-2 1 2 0,1 1 1 0,-7-6 1 0,6 5 1 0,1-4 4 16,0 4-1-16,-7-4-2 0,0-2 2 0,7 1 1 0,-7 2-7 0,0-2-6 15,0 0-7-15,0 0-1 0,0 0-7 0,0-4-2 0,0 4-3 0,0-3-7 0,-7 2-3 16,7-4-1-16,0 7-4 0,-7-8 0 0,7 6 1 0,-7-3-1 0,7 2 5 16,0 1 3-16,-6 6 1 0,6 0 2 0,0 0 3 0,0-1 4 0,-7-1 3 15,7 7-2-15,0-2 0 0,0 1-6 0,0 5-3 0,0 0-11 0,0 0-9 0,0 0-15 16,0 0-8-16,0 0-3 0,0 0-1 0,0 5 0 0,0 1-3 15,0-2-2-15,-6 7-3 0,6-1 0 0,0 4 2 0,0-1 5 0,0 2 5 0,0 1 9 16,0 2 6-16,0 3 14 0,0-2 4 0,0 1 4 0,0-1 2 0,0 0-3 16,0 1 2-16,0-1 0 0,0 6 1 0,0-5-1 0,6-1 2 0,-6 1 0 15,7 0 1-15,-7 4-1 0,6-10-3 0,-6 11-6 0,7-10-8 0,0 4-9 0,0 1-12 16,-2-6-9-16,2 6-17 0,-7-5-14 0,6-2-18 0,2 2-20 0,-2-5-24 16,1 5-23-16,-7-4-38 0,5-2-45 0,-5-5-53 0,8 5-58 0,-8-3-46 15,0-6-40-15,0 0-6 0,6 6 12 0,-6-6 20 0,0 0 28 0,0-6 31 0,0 6 31 16,0-10 38-16,0 1 38 0,-6 0 48 0,6-2 48 0,0-4 56 0,-8 1 72 0</inkml:trace>
  <inkml:trace contextRef="#ctx0" brushRef="#br0" timeOffset="144226.74">24880 9393 0 0,'-8'0'86'0,"8"-3"93"0,-6 3 54 0,6 0 36 15,0 0 19-15,0 0 16 0,0 0 11 0,0 0 10 0,0 0 12 0,0 0 17 0,0 0 24 0,0-6-7 0,0 6-24 0,6 0-83 0,-6 0-117 0,8 0-57 0,-8 0-29 0,5-5-1 0,-5 5 10 0,5 0 13 0,3 0 11 0,-2 0 8 0,1 0 5 16,-1 0-7-16,1-4-12 0,0 4-11 0,5 0-14 0,-5 0-9 15,7 0-10-15,-1 0-10 0,-8 0-12 0,9 0-23 0,-1-6-33 0,-1 6-42 0,2 0-45 0,-8 0-85 16,6 6-101-16,2-6-70 0,-1 0-55 0,-5 0-18 0,5 0 0 0,-8 0 8 16,0 0 14-16,4 0 22 0,-4-6 24 0,2 6 37 0,1-5 45 0,-3-4 51 15,-5 5 56-15,7-2 75 0,-7 3 89 0</inkml:trace>
  <inkml:trace contextRef="#ctx0" brushRef="#br0" timeOffset="144464.15">25217 9692 0 0,'0'0'1'0,"0"0"47"0,0 0 50 0,0 0 44 0,0 0 47 0,0 0 39 16,0 0 38-16,0 0 32 0,0 0 29 0,0 0 30 0,-5 0 28 0,5 0 1 15,0 0-10-15,0 0-12 0,-9 0-13 0,9 0-32 0,0 0-41 0,0 0-38 16,-7 0-41-16,7 0-28 0,0 0-20 0,0 0-21 0,0 0-13 0,0 0-18 16,0 0-13-16,0 0-17 0,0 0-15 0,0 0-16 0,0 0-15 0,0 0-14 15,0 0-15-15,0-6-7 0,7 6-4 0,-7 0-3 0,9-3 2 0,-4 3-2 0,-5 0-1 16,13 0-4-16,-8-6-9 0,3 6-16 0,5 0-18 0,1-4-24 15,-1-1-23-15,-1 5-32 0,2 0-35 0,-1-6-63 0,6 6-73 0,-6-4-64 0,7 4-54 0,-9-6-19 16,5 6 0-16,-5-4 16 0,10 4 23 0,-16-5 32 0,8 0 37 0,1 1 39 16,-2-2 43-16,-5 2 48 0,5-1 50 0,-4-4 60 0,5-1 77 0</inkml:trace>
  <inkml:trace contextRef="#ctx0" brushRef="#br0" timeOffset="144795.94">25606 9418 91 0,'0'-9'177'0,"0"3"53"0,0-4 36 15,-5 1 26-15,5 0 20 0,0-2 23 0,0-2 24 0,0 4 24 0,0-7 24 16,0 1 25-16,-5 6 23 0,5-6-65 0,0 5-111 0,0-1-76 0,0 2-57 0,0 0-21 15,0-1 0-15,0 4 4 0,0-3 7 16,0 3 1-16,0 3-3 0,-8 3-9 0,8-6-9 0,0 6-12 0,0-4-13 0,-5 4-14 0,5 0-15 0,0 0-12 16,-8 0-14-16,8 0-12 0,-6 4-12 0,-1 2-9 0,1-6-10 0,-1 3-6 15,1 9-9-15,-2-9-2 0,3 3-4 0,-2 4-3 0,7-5 3 0,-6 4 3 0,0 1 2 16,-1-1 3-16,7 3 1 0,-8-3 2 0,8 0-2 0,0 6 1 0,-5-6-4 0,5 1 3 16,0 0-1-16,0 4 0 15,0-4 3-15,0 1-1 0,0-1 0 0,0 4 4 0,5-4-1 0,-5-1 2 0,8 0 0 0,-8 1 2 0,7 1 1 16,-1-1 6-16,0-1 1 0,1 0 1 15,-2 0-1-15,3 3 3 0,5-3 2 0,-7 6 0 0,1-6 0 0,7 1 1 0,-9-1-2 0,3 3 0 0,2 1 0 0,-1-2 2 16,3 2-1-16,-4-2 1 0,-2-1-2 0,0-1 1 0,1 6 2 0,-2-5 1 16,2-1-2-16,0 0 1 0,0 2 2 0,-7-1 0 0,6-1 2 0,-6 1 3 0,0 1-1 15,0-7-1-15,0 5 2 0,0 0 1 0,0 3-1 0,0-9-2 0,0 9 2 16,0-8-1-16,0 5-2 0,-6 0-4 0,6-3-8 0,0-1-16 0,-7-1-17 16,7 8-23-16,-7-9-29 0,0 3-27 0,2-2-27 0,-2 1-37 15,7-1-38-15,-6-4-49 0,0 5-48 0,-2-5-57 0,1 0-60 0,2 0-21 0,-4 0-3 0,9 0 15 0,-5 0 27 16,5-5 36-16,0 1 35 0,0-1 41 0,0-5 40 0,0 1 44 0,0-1 45 15,5-1 50-15,4-2 51 0</inkml:trace>
  <inkml:trace contextRef="#ctx0" brushRef="#br0" timeOffset="146150.87">25946 9433 1 0,'0'0'113'0,"0"0"87"0,0 0 61 0,0 0 43 16,0 0 32-16,0 0 29 0,0 0 25 0,0 0 26 0,0-5 24 0,0 5 23 15,0-4 19-15,0 4-15 0,0 0-36 0,0 0-101 0,0 0-133 0,0 0-69 16,-6 0-36-16,6 0-20 0,0 0-8 0,-7 0-10 0,7 0-8 0,-5 4-8 15,-3-4-7-15,8 5-8 0,-6-5-4 0,-1 5-8 0,1-1-7 0,1-4-5 0,-2 6-8 16,7-2 0-16,-9 2-2 0,4-1 1 0,-2-1 1 0,1 2-1 0,1-3 1 16,-4 3 0-16,9-1-2 0,-7-1-2 15,2 2 0-15,5-3-2 0,-6 4-2 0,6-2 1 0,-8-1-1 0,8 1-3 0,0-1-1 0,0 7-1 16,0-7-2-16,0 1 0 0,0 2 0 0,8-4 1 0,-8 3-1 0,6-3 3 0,-1 3 0 0,-5 0 1 16,7-3-1-16,7 3 3 15,-8-2-1-15,6-4 1 0,-3 5 3 0,3-5 4 0,-6 0 2 0,7 0 4 0,-5 0 2 0,4 0 4 0,-6 0 4 0,7 0 2 0,-5-5 4 16,-3 1 4-16,3-2 3 0,-2 3 5 0,-1-3 1 0,3 0 8 0,-1 3 6 15,-1-6 8-15,-6 2 10 0,6-2 2 0,-6-2 5 0,0 2 2 16,7 0-2-16,-7-1 1 0,0 0-1 0,0-1-1 0,0-2-3 0,-7 2-1 0,7-3-4 0,0 4-4 16,-6-4-8-16,6 0-10 0,-6 4-10 0,-1-1-6 0,7 1-6 0,-8-4-5 31,3 10-4-31,5-5-4 0,-6 2-3 0,-2-2-4 0,8 4-3 0,-5 5-4 0,5-6-8 0,-8 2-6 0,8 4-7 0,-7 0-3 0,7 4 1 0,-6-4-3 16,0 6 1-16,6-1 1 0,-7-1 0 0,2 8 1 0,-3-9 1 0,8 7 2 15,-6 4 4-15,-1-4 3 0,1 1 5 0,1-1 8 0,5 4 4 0,-7-4 3 0,-2 4-1 16,9-4-1-1,-5 5-1-15,5-2 1 0,0-2-2 0,-7-1-1 0,7 5-6 0,0-6-1 0,0 1-4 0,0 4-3 0,0-4-2 0,7-1-3 0,-7 3-2 16,0-3-2-16,5 0-2 0,-5-3-1 0,9 4-2 0,-2-1 1 0,-2-4 0 0,1 5 3 16,1-6 1-16,-1 1 5 0,2 0 5 0,4-1 2 0,-6 2 8 0,7-2 3 15,0-4 6-15,-5 0 6 0,3 0 5 0,4 0 4 0,-9 0 5 0,7 0 2 16,0-4 4-16,0-2 1 0,-7 2 1 0,6-1 3 0,2 0 0 0,-7 1 4 16,5-2 3-16,-4-3 5 0,4 0 2 0,-4 3 1 15,-2-4 4-15,-1 1 3 0,3 0 2 0,-3-6 0 0,2 6-1 0,-7-3 1 0,7-3 1 0,0 2 0 0,-7-2-4 31,0 5-5-31,6-4-5 0,-6-1-7 0,0-1-4 0,7 2-3 0,-7 0-6 16,0 0-1-16,0-2-4 0,0 7-4 0,0-6-4 0,0 0-2 0,0 5-5 0,6 1-2 16,-6-2-1-16,0 2-2 0,0 5-4 0,0-1-2 0,0 1-7 0,0 4-6 15,0 0-6-15,0 0-5 0,0 0-4 0,0 0-1 0,0 0 2 0,0 0 2 16,0 4 1-16,7-4 3 0,-7 5 2 0,6-1 2 0,-6 1 5 0,5 5 6 16,3-5 5-16,-8 4 6 0,8 1 7 0,-3 0 5 0,3-1 7 0,-3 2 1 0,0-2-1 15,4 7-2-15,-4-7 1 0,2 0 1 0,-1 1-1 0,-6 0-2 0,8 0-2 16,-8 0 1-16,0-1-4 0,0 0 1 0,0-3-1 0,0 3-1 0,0 0 1 15,0-2 0-15,0 2-1 0,-8-4 1 0,8 5 1 0,0-5 1 0,-6-1 0 16,6 1 2-16,0 5 1 0,-7-4 1 0,7-3 2 0,-5-3 1 0,5 6 1 0,0 0 3 16,0-3 4-16,-9-3 6 0,9 0 9 0,0 0 11 0,0 0 16 15,0 0 10-15,0 0 11 0,0 0 7 0,0 0 3 0,0 0 3 0,0 0 1 0,0 0 1 16,-5-3 0-16,5 3 2 0,0-6-4 0,0 0-5 0,0 3-7 0,0-3-14 16,0 3-13-16,0-4-12 0,0 2-10 0,0-4-6 0,5 3-3 0,-5-3-5 0,9 5-1 15,-9-8-4-15,0 3-4 0,5 0-3 0,2 0-1 0,-1-1-3 0,2-5 1 16,-2 5-1-16,1-4-1 0,-2 4-2 0,3-4-2 0,-2 4-1 0,1-5-3 15,-1 4-2-15,6 2 0 0,-3-1-4 0,-4 0-2 0,0 5-1 0,3-4-5 0,-8 3-2 16,5 2-6-16,3 4-1 0,-8-5 0 0,8 5-2 0,-8 0 2 0,0 0 1 16,5 5 3-16,-5-1 1 0,6 2 3 0,-6 3 5 0,8-4 2 0,-8 5 5 15,0 5 4-15,5-6 0 0,-5 6-1 0,0 1-3 0,0-2-4 0,8 0-7 0,-8 0-3 16,0 2-5-16,5-1-3 0,2-1-3 0,-7-4-2 0,7 5-2 16,-2-2-2-16,2-2-1 0,1 5 1 0,-3-7 1 0,9 0 6 0,-9 0 5 0,11 1 8 15,-5 1 5-15,-4-1 4 0,12-1 4 0,-12-4 4 0,12 5 4 0,-6-6 1 16,0 1 3-16,1 0 0 0,-2-1 3 0,2 2 0 0,6-2 2 0,-8-4 0 15,0 0 2-15,2 0 3 0,-7 0 2 0,4 0 2 0,5-4 4 0,-11-2 5 0,8 2 8 16,-8-1 5-16,4 0 9 0,-2 1 7 0,-2-6 7 0,1-1 3 0,2 8 3 16,-8-7 2-16,5-5 0 0,3 6-3 0,-8-3-2 0,5 0 0 0,-5-4-7 0,7 1-4 15,-7 1-8-15,0-2-7 0,7 1-9 0,-7 2-9 0,0-8-4 16,0 7-4-16,5 0-6 0,-5 0 1 0,0 4 1 0,0-5 1 0,0 4 2 0,0 2 1 16,0-1 4-16,-5 7 3 0,5-4 0 0,0 2-4 0,0 5-4 0,0-4-8 0,0 4-7 15,-7 0-7-15,7 0-4 0,0 0-5 0,-7 4-3 0,2 1-2 0,5 2-5 16,-8 2-2-16,3 0-4 0,-3 0-2 0,-3 1-3 0,4 1 1 0,-2 2 4 15,4-2 8-15,0 3 6 0,-3-4 2 0,3 4 2 0,-3-3 2 0,8 2-2 16,-8-2 0-16,3 2-2 0,5-1 1 0,-6-3-3 0,6 6 0 0,0-6 1 16,-7 1-2-16,7-1 2 0,0 3-1 0,0-3 3 0,0 0 2 0,7 1 3 15,-7-1 0-15,0-3 2 0,0 3 4 0,6-3 0 0,-6-2 4 0,5 1 1 16,-5 0 7-16,8-1 2 0,0 2 2 0,-3-2 7 0,3-4 2 0,-8 0 4 0,5 0 2 16,9 0 6-16,-7 0 4 0,-2 0 5 0,1-4 5 0,7 4 4 15,-5-6 6-15,-3 2 3 0,9-1 4 0,-9-4 3 0,10 3 4 0,-10-3 4 0,4 0 5 16,-4-1 2-16,8-1 4 0,-13 1-2 0,5 1-2 0,3-6-3 0,-2 0-6 0,-6 6-3 15,7-10-5-15,-7 4-6 0,6 0-4 0,-6 0-8 0,0-4-4 0,0-1-8 16,0 1-7-16,0 0-10 0,0-2-4 0,0 3-5 0,0-7-2 0,0 5-3 16,-6 1-1-16,6-6-3 0,-7 7 0 0,7-9 0 0,-6 9 0 0,6-1-1 0,0 4 0 15,-8-5 0-15,8 6 0 0,-5-1 0 0,5 4-3 0,0 2-2 0,-8-1-3 16,8 7-8-16,0-3-5 0,-5 6-5 0,5 0-4 0,-5 0-3 0,5 0-1 16,-9 6-3-16,4-3-5 0,-2 3-1 0,7 3-2 0,-8 1 0 0,3-1-1 15,-2 2 2-15,0-1 4 0,2-1 6 0,5 6 6 0,-8 0 7 0,8 0 2 16,-5-2 4-16,5 2 0 0,0 0 5 0,0 4 3 0,0-4 0 0,0 6 6 0,0-3 1 15,0 1 1-15,0 6 3 0,0-5 2 0,5 5 1 0,-5-7-1 0,8 6 0 16,-8 1 2-16,5-5 0 0,-5 5 1 0,7-1 2 0,-7 1 1 0,7-1-1 16,-7 1 0-16,5-7 0 0,3 6-2 0,-8-3-4 0,7-2-5 0,-7 0-9 15,5 1-8-15,-5-1-16 0,9-4-16 0,-9 0-21 0,5-5-20 0,-5 4-20 0,0-4-19 16,5-1-23-16,-5-3-23 0,0 0-25 0,8-3-24 0,-8 3-39 0,0-6-44 16,0 0-62-16,0 0-69 0,0 0-32 0,0 0-8 0,0 0 13 0,0-6 24 0,0 3 30 15,0-3 33-15,0-4 34 0,0-1 39 0,0-2 38 0,5-2 42 0,-5 0 49 16,0-4 54-16</inkml:trace>
  <inkml:trace contextRef="#ctx0" brushRef="#br0" timeOffset="146577.73">27471 9297 78 0,'0'-4'144'0,"7"-2"37"0,-7 0 30 0,0-3 27 0,0 3 26 0,5-3 28 0,-5-4 29 0,7 1 27 0,-7-3 27 0,0 12 29 0,0-7 29 0,0 5-62 0,0 1-108 16,0-1-52-16,0-2-23 0,0 4-10 0,0-3-4 0,0 1-6 0,-7 5-9 0,7-4-12 0,0-2-12 0,-5 6-15 0,5-5-17 0,-7 1-16 15,7 4-13-15,-8-5-14 0,3 5-10 0,5-4-13 0,-6 4-12 0,-2 0-9 0,3 0-9 16,-2 0-6-16,-2 0-7 0,4 4-4 0,-1-4-4 0,-6 5-3 0,3-1 0 16,4 7-2-16,-2-7 1 0,-4 7 0 0,3-1 3 0,0-1 2 15,3 0 1-15,-8 0 3 0,7 6 2 0,-1 1 1 0,-1-2 1 0,-4 1 2 0,5 1-1 0,2-3 2 16,-3 7-1-16,3-4 2 0,-3 2 0 0,2-3-1 0,1 3-1 0,5 3 0 16,-7-2-1-16,7 0-1 0,-8 2 0 0,8-3-1 0,0 3 1 0,8-2-3 15,-8-5 0-15,7 5-6 0,-7 2-5 0,5-2-10 0,1-4-9 0,2 4-12 16,-3-5-12-16,8 7-20 0,-6-8-20 0,5 8-20 0,3-2-24 0,-2-4-40 0,-2 3-52 15,5-3-57-15,-5 6-61 0,1-2-40 0,2-4-26 0,-1 0-2 0,1-2 15 0,-2-2 20 16,2-2 26-16,-1 1 32 0,-1-4 34 0,-5-1 37 0,5-1 37 0,-4-4 48 16,5 0 54-16,-7 0 57 0,1-4 63 0</inkml:trace>
  <inkml:trace contextRef="#ctx0" brushRef="#br0" timeOffset="147116.07">27692 9531 43 0,'5'-10'106'0,"3"5"33"0,5-4 28 0,-7-1 30 0,1 4 32 0,-1 2 32 0,2-7 32 0,-1 8 34 0,-7-3 34 16,5 6 35-16,-5-4 33 0,6-1-36 0,-6 5-79 0,0 0-32 0,0 0-8 16,0 0-9-16,0 0-11 0,0 0-16 0,0 0-26 0,0 0-27 0,0 0-26 15,0 0-30-15,0 0-32 0,0 0-25 0,0 0-22 16,0 0-20-16,0 5-16 0,0-1-15 0,0 5-11 0,0-3-6 0,0 3-6 0,0 0 0 0,0 7 1 0,0-7 4 16,0 6 5-16,8 0 8 0,-8 0 6 0,0 0 2 15,0 4 1-15,0-4 2 0,5 4-1 0,-5-5 0 0,0 7 0 0,0-2 1 0,8 0 0 0,-8-4-2 16,0 5 1-16,5-1-1 0,-5-4 0 0,0 4-1 0,8-4-1 0,-8 0-1 15,6 0-1-15,-6-2-1 0,0-2-1 0,5-2 0 0,-5-3-1 0,0 4 1 0,7-5-1 16,-7-1 4-16,0 1 2 0,0-5 6 0,0 0 2 0,0 0 7 0,0 0 4 0,0 0 4 31,0 0 1-31,0 0 1 0,0 0-2 0,0 0 2 0,0-5-2 0,0-4 1 16,0 3-1-16,-7-4-2 0,7 1 0 0,0-2 1 0,0 2-5 0,-5-4-3 16,5-3-5-16,-6 1-4 0,-2-3 2 0,8 3-2 0,-5-6 0 0,-3 8 3 0,3-8-1 15,-3 2 0-15,2-1 0 0,1 1-2 0,-2-1-2 0,-1 1-2 0,2 0-5 16,-1-2 0-16,1-3-2 0,1 5-1 0,-3-1-1 0,8-5-2 0,-8 7-3 15,8-7 0-15,0 5-1 0,0 1-2 0,0-6 1 0,0 5-3 0,0 1 0 16,0 4-1-16,0-4 1 0,0 5-3 0,0 4-2 0,0-5-3 0,8 5 1 0,-8 5-1 16,8-4-3-16,-8 5 2 0,5-2-1 0,1 0-1 0,1 3 0 0,-1 3-1 15,2 0 1-15,4 0-1 0,-6 0 2 0,7 0 2 0,-5 3-1 0,5 3 3 16,-2 0 3-16,4-2 5 0,-3 5 2 0,-5 0 3 0,6 2 2 0,0-1 3 16,-7 5 1-16,6-2 2 0,-3-2 3 0,-4 5 2 0,2-3 2 0,-1 1 3 15,-6 1 5-15,6 1-1 0,-6-2 2 0,0 0 1 0,0 0-3 0,-6 2 1 0,6-1-1 16,-6-1 2-16,-1-1-2 0,2 3-2 0,-9-1 0 0,7-1-5 0,-4-4-5 15,3 5-11-15,-5-6-9 0,0 1-15 0,7 1-12 0,-9 2-14 0,10-7-14 0,-9 3-15 16,9 1-15-16,-8-5-14 0,5 0-14 0,2-1-15 0,1 2-12 0,-2-2-13 16,7 2-12-16,-8-6-23 0,8 0-29 0,0 0-35 0,0 0-37 0,0 0-31 15,0 0-31-15,0 0 2 0,0 0 14 0,0 0 19 0,0 0 24 0,0-6 24 0,0 2 25 16,8-2 30-16,-8 2 28 0,7-1 41 0,-7-4 43 0,5-1 47 0,1-1 65 0</inkml:trace>
  <inkml:trace contextRef="#ctx0" brushRef="#br0" timeOffset="147700.81">28045 9293 0 0,'5'0'15'0,"2"0"131"0,-7-6 72 0,6 6 51 0,-6 0 41 0,0-6 37 0,0 2 34 0,5-1 35 0,-5-1 33 0,0 2 31 0,0-1 26 16,0 1 28-16,0-1 24 0,0 1-95 0,0-2-162 0,0 6-81 0,0-6-43 0,0 6-23 0,0 0-15 0,0 0-16 0,0-3-22 0,0 3-17 0,0 0-23 0,0 0-20 0,0 0-22 0,0 0-12 15,0 0-15-15,0 0-9 0,0 0-8 0,0 3-4 0,0 3-6 0,0 0 1 16,-5 3-2-16,5 0 2 0,0 1 2 0,0-1 7 0,0 7 5 0,0-2 6 15,-6 1 8-15,6 4 6 0,0-4 3 0,0 4 2 0,0-5 0 0,0 7-3 0,0-2-2 16,0-4 2-16,0 4-2 0,0 1-9 0,6-7-13 0,-6 8-14 0,5-6-17 16,-5 1-17-16,9-4-20 0,-9 3-16 0,7 0-18 0,-2 1-21 0,-5-2-20 0,8 0-32 15,-8-4-30-15,5 4-34 0,-5-3-38 0,6-1-18 0,-6-1-7 0,0-4-6 16,8-1 0-16,-8 2 2 0,0-2 7 0,0-4 7 16,0 0 11-16,0 0 13 0,5 0 13 0,2 0 26 0,-7 0 29 0,7-4 35 0,0 4 38 0,-1-6 35 0,1 2 32 15,-2-1 33-15,3-1 33 0,-2-3 29 0,7 5 29 0,-6-1 35 0,-1-5 41 16,2 4 36-16,2-3 41 0,-10 0 35 0,9-1 33 0,3-1 26 0,-12 2 23 0,6-1 12 15,1-5 7-15,0 6-5 0,-7-6-15 0,7 0-16 0,-7 6-20 0,5-6-25 16,-5-1-31-16,0 3-15 0,8 2-15 0,-8-2-6 0,0-2-4 0,0 5-7 16,5 0-4-16,-5 0-10 0,0 6-9 0,0-7-11 0,0 8-15 0,0-4-10 0,0 7-13 15,0 0-11-15,0 0-12 0,0 0-16 0,0-3-13 16,0 3-17-16,0 0-16 0,0 0-12 0,0 0-8 0,0 3-6 0,-5-3-2 0,-3 7-3 16,8-7-1-16,-5 3 1 0,-2 3 0 0,0-1 5 0,0-1 1 0,1 6 3 0,-1-5 2 0,2 4 4 15,-4-3 3-15,-1-2 0 0,2 7 2 0,2-7-1 0,-9 2-2 0,10-3 1 16,-1 3-1-16,-7-1 1 0,6 5-2 0,1-7-2 0,-1 4-1 0,0-2-2 0,0-5-2 15,2 4-2-15,-3 1-3 0,2-1-3 0,1 2-1 0,5-6-3 0,-8 5-3 16,8-1-5-16,0-4-1 0,-5 5-4 0,5 2-2 0,0-7-1 0,0 3 2 16,0-3 1-16,0 6 1 0,0-3 5 0,5 3 0 0,-5 0 4 0,8-3 4 0,-8-3 2 15,5 6 6-15,1-2 2 0,2 1 4 0,-3 5 4 0,9-4 4 0,-7-3 1 16,6 8 2-16,-8-7-1 0,9 6 1 0,-1-5 0 0,-6 4 2 0,7-3-2 16,-4 4-1-16,4-1 0 0,-7-3 0 15,6 3 1-15,1 0 1 0,-9 1-2 0,8-5-2 0,-5 5-7 0,-2-5-12 0,-1 5-14 0,2-5-15 0,2 4-19 16,-4-5-19-16,1 2-23 0,1 0-26 0,-7-3-29 0,5 3-33 15,-5 0-51-15,8-6-60 0,-8 4-69 0,0-4-74 0,0 0-18 0,8 5 5 0,-3-5 19 0,-5 0 25 0,6 0 31 16,-6-5 34-16,7 5 37 0,-1-4 39 0,2-2 42 0,-3 0 44 0,2-3 55 16,-1-1 62-16</inkml:trace>
  <inkml:trace contextRef="#ctx0" brushRef="#br0" timeOffset="148017.15">28669 9360 36 0,'5'0'117'0,"-5"-5"44"0,8 1 30 0,0-2 21 0,-3 3 16 0,-5-4 23 0,8 2 27 0,-8 1 25 0,5-1 27 0,-5-1 25 0,0 2 21 0,0-1-42 0,0 1-78 0,0-1-57 0,0 1-43 0,0-2-19 0,0 0-5 0,-5 2 1 15,5-1 3-15,-8 5-6 0,8-6-13 0,0 2-11 0,-5 4-14 0,5-5-9 16,-8 5-8-16,8-4-8 16,0 4-8-16,0 0-5 0,0 0-8 0,-8 0-6 0,8 0-5 0,0 0-2 0,-5 0-6 0,5 4-2 0,-6-4-4 0,6 5-5 0,0-1-1 15,-8 2-5-15,8-1 1 0,0-1-2 0,0 2 3 0,0 4 0 0,-5-1 6 16,5 0-1-16,0 2 3 0,0-2 1 0,0 1-1 0,0 5 0 0,0 0-1 0,5 0-1 15,-5-2 1-15,0 2-3 0,0 5 1 0,8-6-1 0,-8 7-2 16,0-7-2-16,6 6-4 0,-6-2-3 0,0 2-3 0,5-1-9 0,-5 2-12 16,8-2-17-16,-8 1-20 0,0-1-23 15,8 0-25-15,-8 2-28 0,0-3-31 0,5 3-45 0,-5-2-51 0,0-5-55 0,8 5-56 0,-8-3-40 0,0-2-32 0,5 1 0 16,-5-5 15-16,0-1 27 0,0 1 31 0,0-5 35 0,0 4 39 0,0-9 40 0,0 0 40 16,0 0 50-16,0 0 50 0,0 0 54 0,-5 0 60 0</inkml:trace>
  <inkml:trace contextRef="#ctx0" brushRef="#br0" timeOffset="148238.47">28500 9624 0 0,'-13'0'17'0,"6"-5"132"15,1 5 78-15,0-6 55 0,6 3 45 0,-8-3 37 0,8 6 31 0,-7-10 28 0,7 5 29 0,0 1 26 0,0-2 25 0,0 6 22 0,0-3 23 16,0 3-95-16,0-6-166 0,0 6-87 0,0 0-47 0,7-6-27 16,-7 6-19-16,0 0-11 0,8-3-9 0,-2 3-9 0,-6 0-8 0,6-6-5 0,1 6-9 0,-2 0-4 15,3 0-10-15,-2 0-8 0,7 0-9 0,-8 0-6 0,11 0-7 0,-4 0-1 16,-1 0 0-16,5 0-2 15,-5 6-1-15,2-6-10 0,2 3-13 0,-3-3-25 0,8 6-30 0,-7-6-34 0,-2 6-36 0,5-3-53 0,-3-3-58 0,6 6-107 0,-7-2-124 32,-6 1-54-32,15-5-16 0,-16 6 1 0,8-6 14 0,1 4 26 0,-2-4 33 15,-3-4 40-15,1 4 48 0,-2-6 51 0,-3-3 55 0,3 0 63 0,5-3 69 0</inkml:trace>
  <inkml:trace contextRef="#ctx0" brushRef="#br0" timeOffset="148476.01">29019 9726 0 0,'0'11'76'0,"0"-2"101"0,0-5 54 0,0 1 31 16,0-1 17-16,0 2 18 0,-5 0 12 0,5-6 23 0,0 0 23 0,0 0 22 15,0 0 22-15,0 0-3 0,0 0-14 0,0 0-91 0,0 3-134 0,0 3-56 0,0-6-19 16,-6 6-2-16,6-6 16 0,-7 4 4 0,7-4 3 0,0 5-5 0,-6-1-7 0,6-4-8 16,0 5-5-16,-8-5-8 0,8 4-10 0,0-4-11 0,0 0-7 0,0 0-8 15,0 0-3-15,0 0-4 0,0 0-1 0,0 0-1 0,0 0 0 0,0 0-5 16,0 0-3-16,0 0-5 0,0 0-1 0,0 6-2 0,8-6 0 0,-2 0-3 15,1 0 0-15,-1-6-7 0,-1 6-9 0,11 0-21 0,-11 0-20 0,8 0-30 16,0 0-33-16,6 0-57 0,-6 0-69 0,2 0-88 0,2 0-97 0,-2 6-41 0,-2-6-8 16,5 0 2-16,-4 0 15 0,-1 0 20 0,1-6 25 0,-2 6 37 15,2-4 39-15,-1-1 47 0,-8-4 48 0,9 5 63 0,-9-8 71 0</inkml:trace>
  <inkml:trace contextRef="#ctx0" brushRef="#br0" timeOffset="149646.26">29379 9716 0 0,'0'6'21'0,"0"-6"136"0,6 0 72 15,-6 0 47-15,5-6 31 0,-5 1 25 0,9 5 19 0,-2-4 22 0,-7-6 25 0,5 5 29 16,3-4 24-16,-8 3 31 0,5 2 25 0,-5-1-94 16,6-1-165-16,-6 2-78 0,8-2-32 0,-8 2-10 0,0-1 3 0,0 0 2 0,0 1 9 0,0-2-6 15,0 2-9-15,0-1-8 0,-8-1-13 0,8 3-12 0,0-3-14 0,-6 2-16 16,6-2-14-16,-5 1-14 0,5 1-12 0,-8-2-8 0,8 3-6 0,-5 3-7 16,-2-6-4-16,-2 0-3 0,9 3-4 0,-5 3-5 0,-1-6-1 0,-1 6-6 15,2-3-1-15,-4 3-5 0,9 0 0 0,-5 0 0 0,-2 0-2 0,1 0-1 0,6 0 1 16,-5 3 1-16,-3-3-1 0,0 6 2 0,3-3-1 0,-1 3 1 0,-2 0-2 0,3-3 2 15,-2 3 1-15,-1 3 0 0,3 1 5 0,-2-1-2 0,0-3 0 0,7 3-1 16,-5 6-5-16,-3-6-1 0,3 1-2 0,-3 5-2 0,8-6-2 0,-6 2-3 16,1 3-4-16,5-3-6 0,-7 4-5 0,7-6-6 15,0 0-2-15,0 7-2 0,-9-7-1 0,9 1 5 0,0-1 1 0,9 0 4 16,-9 2 1-16,0-7 6 0,7 8 1 0,-7-3 5 0,5-5 7 0,1 1 8 0,-6-1 8 0,8 1 7 0,-3 1 7 16,3-6 5-16,4 4 6 0,-5-4 6 0,6 0 6 0,-6 0 5 0,6 0 4 0,-7 0 3 15,7-4 6-15,0-2 4 0,0 1 2 0,1 1 7 0,-2-1 4 0,-1 1 4 16,5-5 5-16,-11-3 0 0,8 3 0 0,1-1 0 0,-7 1-3 0,4 0-2 15,-3-3-4-15,5-3-2 0,-8 6-6 0,3-4-4 0,-2 2-3 0,1-4-7 16,-1 1-5-16,1 3-7 0,-1 2-4 0,2-6-4 0,-8 5-3 0,5 1-2 16,-5 4-1-16,5-5-1 0,-5 6-1 0,0-1-3 0,0 5-5 0,0 0-4 15,0 0-7-15,0 0-1 0,0 0-3 0,0 0-1 0,0 5 0 0,0-5-1 0,-5 4-2 16,5 6 0-16,-5-5-2 0,5 4-3 0,-8 1 0 0,8 5 1 16,-6-6 3-16,6 6 1 0,0-5 6 0,-7 5 1 0,7 0 1 0,0-6 1 0,7 6-1 15,-7-6 3-15,0 7-1 0,6-7 2 0,-6 0 2 0,8 6-1 0,-3-3 3 0,0-3 2 16,3 0 3-16,-8 0 2 0,13 1 3 0,-5-5 2 0,-3 5 2 0,9-4 0 15,-9-1 2-15,8-1-2 0,-5 1-2 16,5-1 0-16,-8-4 1 0,9 6 2 0,-7-6 6 0,-1 0 6 0,6 0 6 0,-3-6 8 16,-4 6 7-16,1-4 5 0,1-1 3 0,-7 1 7 0,5-7 4 0,4 7 6 0,-9-7 9 0,0 1 3 0,7 1 2 15,-7 0-4-15,0-6-4 0,-7 0-6 0,7 5-10 16,0-4-6-16,-9-2-9 0,9 1-6 0,-5-3-7 0,5 3-5 0,-7 0-6 0,1 1-6 0,1-6-6 16,-4 5-4-16,9 1-3 0,-7 0-3 0,2-1-3 0,-1 0-1 0,6 5-1 0,-7-5-3 15,7 6-2-15,0-6-2 0,-6 5 0 0,6 1-2 0,0-2-1 0,0 2 0 16,0 0-1-16,0-1 2 0,0 0-2 0,0 5 1 0,0-4-1 0,0 3-2 15,0 2-2-15,0-1-1 0,6-1-1 0,-6 2-2 0,0 4-1 0,7-6-1 0,-7 6-1 16,6 0 0-16,-1 0-3 16,2 0 1-16,2 0-2 0,-4 0 2 0,1 0 1 0,6 6 3 0,-3-2 2 0,3 2 4 0,-6-1 3 0,7 5 4 0,0-1 1 0,-6 0 4 15,5 0-1-15,3 7 1 0,-10-7-1 0,2 6 0 0,5-3 4 0,-4 0 2 16,0 3 3-16,-3 0-1 0,1 1 2 0,1-2-1 0,-2 0 3 0,-5 0-2 16,9 2 0-16,-9-1-2 0,0 3-2 0,0-3 1 0,0 6 1 0,0-8-1 0,0 8-4 15,-9-2-1-15,9-5 0 0,-5 1 0 0,-2 4 1 0,1-4-1 0,1 0 1 16,5-6-1-16,-8 7 3 0,0-7 1 15,8 0 2-15,-5-3 1 0,5 3 2 0,-7-3 2 16,7-3 0-16,-7 4-1 0,7 2 1 0,-5-4-3 0,5-5-2 0,0 4-1 0,0 2-2 0,0-3-2 0,-8 3-1 0,8-1-2 0,0-5 1 0,0 4-1 16,0 2 0-16,8-6 1 15,-8 6 1-15,0-2 0 0,0 1 2 0,5-5 4 0,-5 0 2 0,0 4 5 0,7-4 2 0,0 0 4 0,-7 5 4 0,5-5 4 16,-5 0 6-16,8-5 8 16,0 5 7-16,-3 0 9 0,1-4 7 0,1-1 4 0,-2 5 4 0,4-4 5 0,-4-2 4 0,2-4 1 0,-1 5 1 0,-1-1 2 15,3-3 0-15,0 0-4 0,-3 0-3 0,9-1-8 16,-9-1-8-16,3-3-6 0,-1 5-8 0,-2-6-5 0,2 0-7 0,0 0-5 15,-2-3-5-15,3 2-4 0,-3-4-4 0,3 1-2 0,-2 4-3 0,1-4-5 0,-1-1-4 0,-6 1-5 0,7 4-3 0,-1-4-5 16,-6-2-5-16,0 7-7 0,7-5-3 0,-7 4-2 0,0 0-4 0,-7 2-2 16,7-2 0-16,0-1-4 0,-6 2-2 0,6-1-1 0,-7-1 1 15,1 7-3-15,6 0 2 0,-7 0 4 0,1-1 3 0,-2-1 2 0,3 7 5 0,-3-6 1 16,3 5 1-16,5 0 1 16,-7 5 0-16,7-4 4 0,-7 4 1 0,7 0 3 15,0-6-1-15,0 6 5 0,0 0-1 0,0 0 0 0,0 0 1 0,0 0-3 0,0 0 1 16,0 0-1-16,0 0 3 0,0 0 2 0,0 6 1 0,7-2 5 0,-7 1 5 15,7 0 4-15,-2-1 8 0,3 2 7 0,-3-2 6 0,3 7 7 0,5-7 4 0,-7 5 6 16,14-3 0-16,-14 3 1 0,15 0 2 0,-8 3-4 0,-2-3 1 0,9 1-4 16,-6-1-2-16,-1-4-2 0,1 11-8 0,-4-7-2 0,5 0-7 0,-1 1-1 15,-9 1-2-15,8-1-3 0,-7-7 2 0,1 8 0 0,-1-1 0 0,-6-1 0 16,7 0 1-16,-7 7 3 0,0-7 0 0,0 0 1 0,0 2-1 0,0 3 2 0,-7-3-1 16,7 4 1-16,-6-6 0 0,-1 4 2 0,7 2-1 0,-6 1-1 0,-2-7 0 15,3 6 0-15,0 0-1 0,-3 0-1 0,2-6 1 0,-1 6 0 0,-1-6-1 0,8 1-1 16,-5 1 0-16,0-2-4 0,-4 1 1 0,4-1-2 0,-2 0-2 15,7-2-2-15,-6 2-3 0,6-4-1 0,-8 5-1 0,8-7-4 0,-6 3-1 0,6 3-2 16,0-3-1-16,0 0 2 0,0-2 0 0,0 1 1 0,0-5 4 0,0 4 3 16,0 1 1-16,6-1 6 0,-6-4 2 0,8 0 5 0,-2 6 2 0,-6-6 1 15,7 0 3-15,-2 0 1 0,4 0 2 0,-4 0-1 0,0 0-2 0,3 0-7 16,5 0-12-16,-5 0-15 0,2 0-23 0,-2 0-24 0,-2-6-24 0,7 6-32 0,-6 0-34 16,-1 0-49-16,2-4-58 0,5-1-96 0,-8 1-110 0,3-1-47 0,3 1-10 15,-4-8 9-15,1 8 19 0,4-7 32 0,-5-2 33 0,-2 4 40 0,11-6 40 0,-11 0 48 16,1-4 49-16,1 4 59 0,-2-6 65 0</inkml:trace>
  <inkml:trace contextRef="#ctx0" brushRef="#br0" timeOffset="149994.79">30491 9634 31 0,'0'0'128'0,"7"-6"59"0,-7 6 49 0,0-4 42 0,9-1 39 0,-9-1 38 0,0 3 35 0,0-3 37 0,0-4 36 0,0 5 32 0,0 1 30 0,5-5-36 0,-5 3-75 0,0 0-70 0,0-3-73 0,0 6-40 0,7-4-28 0,-7 2-21 0,0 1-20 15,0-1-17-15,0-1-19 0,6 2-17 0,-6-1-19 0,0 1-15 0,0 4-11 0,0 0-8 16,0 0-9-16,0 0-10 0,0-5-7 0,0 5-12 0,0 0-11 0,0 0-10 16,0 0-11-16,0 0-10 0,0 0-3 0,0 0-6 0,0 0-1 0,0 5-2 15,0-1-1-15,0 1-1 0,0-1-1 0,0 2 3 0,0 3 5 0,-6 3 4 16,6 0 5-16,0 0 7 0,0 1 8 0,-7 2 3 0,7 0 5 0,0 0 1 16,-5 3-2-16,5-2 0 0,0 2-2 0,-9 3 1 0,9-2 1 0,0 1-1 15,-7-1-2-15,7 2 1 0,0 1 1 0,0-1-4 0,7-2-3 0,-7-5 0 16,0 7 2-16,9-2 1 0,-9-4 3 0,5 0 4 0,2 0 0 0,-7-2 3 15,6 2 2-15,-1 0 2 0,4-5 0 0,-2 4 2 0,-2-4 1 0,1-1 0 0,1 3 3 16,-1-9-13-16,2 8-20 0,-1-7-21 0,-2 0-25 0,1 2-23 16,-6-1-25-16,8-5-25 0,-8 4-30 0,5-4-34 0,-5 0-42 0,0 0-61 0,0 0-72 0,8-4-65 15,-8-1-61-15,0-1-6 0,5 2 13 0,-5 0 28 0,0-1 32 0,8-4 37 16,-8-3 35-16,0-3 41 0,0 6 42 0,0-4 47 0,-8 1 49 0,8-3 60 0,0 2 74 16</inkml:trace>
  <inkml:trace contextRef="#ctx0" brushRef="#br0" timeOffset="150167.53">30570 9643 27 0,'-6'-19'118'0,"6"5"53"0,0-2 43 0,0 1 36 15,0 0 33-15,0 3 30 0,-7-4 30 0,7 5 28 0,0 2 27 0,0 5 23 16,0-1 25-16,0-5-40 0,7 10-71 0,-7 0-65 16,0 0-62-16,0-6-35 0,0 6-23 0,0 0-18 0,0 0-15 0,0 0-18 0,0 0-18 0,0 0-15 0,0 0-16 15,0 0-11-15,0-4-9 0,0 4-8 0,0 0-4 0,6 4-9 0,-6-4-4 16,8 0-6-16,-8 6-4 0,7-6-11 0,-2 3-18 0,1 4-24 0,2-2-24 16,-3-1-37-16,8 1-38 0,-5-1-71 0,-2 2-90 0,7-1-65 0,0-1-54 15,0 1-17-15,0-5-1 0,0 7 10 0,0-4 14 0,1-3 28 0,-2 0 33 0,8-3 42 16,-8 3 44-16,7-7 50 0,-6 2 53 0,8 1 68 0,-8-1 84 0</inkml:trace>
  <inkml:trace contextRef="#ctx0" brushRef="#br0" timeOffset="150718.51">30883 9658 0 0,'-5'4'76'16,"-3"2"83"-16,2-1 46 0,-1-1 27 0,7-4 16 0,0 0 18 0,0 0 14 16,0 0 17-16,0 0 20 0,-6 0 20 0,6 0 17 0,0 0-13 0,-7 0-31 15,7 0-78-15,-6 0-104 0,-1 0-48 0,7 0-18 0,-6 0 0 0,-1 0 3 0,7 0 3 16,-7 0 0-16,0 0-1 0,7 0-4 0,-5 0-1 0,-3 0-2 0,8 0-2 15,-5 0-1-15,5 0-3 0,-6 0-2 0,-2 0-2 0,8 0-2 0,-5 0 1 16,5 0 2-16,0 0-3 0,-7 0 1 0,7 0-4 0,0 0-6 0,0 0-7 0,0 0-6 16,0 0-6-16,0 0-5 0,-8 0-4 0,8 0-2 0,0 0-6 0,0 0-1 15,0 6 0-15,-6-3-2 0,6 3 0 0,0-6 1 0,0 9 1 0,0-3 2 16,-6 3 1-16,6 1 1 0,0 1 2 0,0-2-1 16,0 4 2-16,0-1-2 0,0 3 0 0,0-2-1 0,6 2-2 0,-6 0 1 0,0 0 0 0,0-2-2 15,0 2 1-15,0-4-2 0,0-1 0 0,0 4 1 0,0-10-2 0,0 6-1 0,0 1 1 16,0-8 0-16,0 4 2 0,0-2 0 0,0-1 1 0,0-4 0 0,0 5 3 15,0-5 3-15,0 0 4 0,0 0 3 0,0 0 6 0,0 4 5 0,0-4 4 16,0 0 5-16,0 0 4 0,0 0 4 0,0 0 7 0,0 0 4 0,0 0 9 16,0 0 8-16,0 0 5 0,0 0 4 0,0 0-2 0,0 0-5 0,0 0-5 0,0 0-5 15,0-4-5-15,0-1-4 0,0 1-6 0,0-1-3 0,0-5-7 0,0 4-5 16,0-3-8-16,0 3-11 0,0-3-7 0,0 0-7 0,0-1-1 0,0-1 1 0,0-4-1 16,0 6-1-16,0-1 1 0,0-5-2 0,6 0 0 0,-6 2-1 0,8-2 0 15,-1 0 1-15,-7 0-2 0,5 6 0 0,3-6-2 0,-2 0 0 0,-1 1-3 16,8 0 2-16,-6 4-3 0,0-5 1 0,6 0-2 0,-6 6 0 15,-1-1-2-15,7-1-3 0,-6 2 0 0,-1-1-3 0,7 5-1 0,-5 1-3 16,-3-2 0-16,0 3-1 0,4 3 0 0,-4-6-1 16,2 6 0-16,1 6 1 0,-3-6 1 0,2 3 2 0,0-3 2 0,-2 6 3 0,3 3 2 0,-2-3 2 0,1 4 2 15,-1-1 3-15,-6 0 3 0,5 6 0 0,-5 0 3 0,7-5 1 0,-7 5 2 0,0 3 1 16,0-3 0-16,0 6-1 0,0-3 0 0,0 1 0 0,-7-3-1 0,7 2 3 0,0 3 0 16,-5-2 0-16,5-5 0 0,0 7 1 0,-6-6 1 0,6-2-1 0,0-3 0 15,-7 4 1-15,7-2-6 0,0-3-9 0,0-5-6 0,-6 5-14 0,6-3-14 16,0 3-13-16,0-3-20 0,0-6-21 0,0 6-26 0,0-6-30 15,0 4-36-15,-8 1-38 0,8-5-50 0,0 0-59 0,0 0-60 0,0 4-64 0,0-4-15 16,0 0 7-16,0 0 20 0,-5-4 27 0,5 4 31 0,-7-5 35 0,7-5 39 0,0 4 42 16,7-3 46-16,-7 0 47 0,5-1 54 15,-5 1 64-15</inkml:trace>
  <inkml:trace contextRef="#ctx0" brushRef="#br0" timeOffset="151208.37">31136 9731 52 0,'0'0'147'0,"0"0"54"0,0 0 39 0,0 0 33 0,7-5 27 0,-7 5 29 0,9 0 32 0,-9-4 28 0,0-2 32 0,0 6 27 0,0 0 28 0,5-5-47 0,-5 5-87 0,0 0-71 0,0 0-63 0,0 0-31 0,0-4-11 0,0 4-7 0,0 0-8 0,0 0-10 15,0 0-13-15,0 0-15 0,0 0-14 0,0-6-11 0,0 6-14 0,0 0-11 16,0 0-8-16,0 0-14 0,0 0-9 0,0 0-12 16,0 0-7-16,0 0-8 0,0 0-8 0,0 0-5 0,0 0-6 0,-5 0-2 0,5 6-4 0,-9-6 1 0,9 0-4 15,0 4-1-15,-7-4 0 0,7 5-3 0,0-5 0 0,-5 6 2 0,5-2-2 16,0 1 4-1,0-5 1-15,-6 6 1 0,6-2 2 0,0-4-2 0,0 5 3 0,0-1 0 16,6 1 1-16,-6-1 1 0,0 2 4 0,0 0 4 0,5-3 2 0,-5 3 3 0,0-6 3 16,7 6 3-16,2-2 1 0,-4-4 1 0,1 5 2 0,1-5 1 0,-2 0-1 0,4 4 0 15,-2-4 0-15,-2 5 0 0,8-5-1 0,-7 0-2 0,7 0 0 0,-6 0 1 16,5 0 1-16,-4 0 0 0,4 0 0 0,-5-5 4 0,0 5 2 0,-2-4 1 16,10 4 3-16,-9-5 2 0,0 1 3 0,-6-2 4 0,7 0 6 0,-2 3 7 0,3-9 1 0,-8 8 4 0,0-5 2 0,6 0 2 0,-6-2-2 15,0 1-2-15,7 1-1 0,-7-1-1 0,0-1 0 0,0 2-3 0,0 0-3 0,-7-1-4 31,7 0-6-31,0 0-6 0,0 6-5 0,-6-6-4 0,6 5-5 0,0-1-4 16,0 3-6-16,0-3-5 0,-8 6-5 0,8-4-3 0,-5 4-6 0,5-6-2 16,-7 6-2-16,7 0-3 0,-6 0-2 0,0 6 0 0,-1-6-3 0,-1 4 0 0,3-4 1 15,-2 6-1-15,0-3 4 0,2 3 1 0,-2 3 3 0,-1-3 0 0,2 3 2 16,0-4 3-16,-1 5-1 0,2 0 2 0,5-1 1 0,-8 6 2 0,2-6-1 0,6 1 4 16,-7 5 2-16,7 0 3 0,-6-1 0 0,6 2 1 0,0-1 3 0,0-2 1 15,0 2 3-15,0 0 0 0,0 4 2 0,6-5-8 0,-6 1-8 0,7 1-10 16,-1-2-14-16,-6 0-14 0,8 0-20 0,-3 2-21 0,2-1-20 0,-1-1-24 15,8-4-27-15,-7 0-39 0,-2 4-44 0,2-10-41 0,5 7-43 0,-4-2-39 0,-1 1-40 16,-1-4-14-16,0-1-4 0,1-1 16 0,-2 0 25 0,3-4 30 0,-2 0 34 0,1 0 36 16,-7 0 37-16,6-4 47 0,-1 0 44 0,3-1 47 0,-8 5 42 0</inkml:trace>
  <inkml:trace contextRef="#ctx0" brushRef="#br0" timeOffset="151650.75">31391 9887 0 0,'0'-10'44'0,"0"-5"62"0,0 1 44 0,0 1 36 0,0-3 35 0,0 1 34 0,0-3 32 0,0 3 29 0,0-1 28 0,0 2 28 0,5-1 26 0,-5 0-6 0,0 1-26 0,0 3-42 0,0 2-46 0,9 0-34 0,-9 3-23 0,0-4-22 0,0 6-19 0,0-1-16 0,5 0-16 0,-5 5-13 16,0 0-16-16,0 0-13 0,0 0-17 0,0 0-17 0,0 0-20 0,0 0-11 0,0 0-12 0,0 0-5 16,0 0-4-16,7 0-3 0,-7 5-5 0,6 0-2 0,-6-1-4 0,8 2-1 0,-2 4 0 15,-6-5-1-15,7 5 5 0,-2-1 4 0,2 6 7 0,0 0 1 0,0 0 1 16,-1-2-4-16,1 2-2 0,-2 0-4 0,4 4-1 0,-4-4-1 0,0 6-4 16,3-8-10-16,-3 7-13 0,3-5-13 0,-8 0-15 0,8-2-12 0,-3-3-13 0,1 4-14 15,2-2-13-15,-8-3-15 0,5 1-14 0,2-1-9 0,-7-4-12 0,6-1-3 16,-6 2-1-16,0-6 12 0,0 0 19 0,0 6 14 0,0-6 15 0,0 0 12 15,0 0 12-15,7-6 12 0,-7 6 12 0,0-6 13 0,0 2 12 0,0-1 15 0,7-1 14 16,-7 3 12-16,0-7 9 0,0 5 6 0,0-4 1 0,0-1 4 0,7-1 5 16,-7 7 5-16,0-6 8 0,0-4 5 0,0 4 5 0,0-1 5 15,0-4 3-15,-7 2 4 0,7 4 3 0,0-7-5 0,0 1-5 0,-7 1-8 16,7-2-3-16,0 1-4 0,-7 2-2 0,7-2 2 0,-6 0 0 0,6 6 5 0,0-1 1 0,-7-4 6 16,7 8 1-16,0-3 1 0,-5 3-4 0,5-4-1 0,0 6-1 0,0 4-4 0,0 0-5 15,-8-5-9-15,8 5-13 0,0 0-10 0,0 0-8 0,0 0-10 0,-6 0-9 16,6 5-7-16,-5-5-7 0,-3 4-3 0,8 2-1 0,-8-2 1 0,3 7 5 0,-3-7 2 15,8 5 6-15,-5-3 6 0,0 3 7 0,-4 1 2 16,9 5 2-16,-5-4-2 0,-2-2-1 0,1 4 3 0,6 2-1 0,-7-3-2 0,0 1-2 16,0 2-5-16,7 0-1 0,-5 0-12 0,5-6-10 0,-7 6-18 0,7 0-19 0,-6 0-20 0,6-6-22 15,0 5-26-15,-8-3-29 0,8 4-42 0,0-6-45 0,0 1-68 0,-6-1-75 16,6 0-60-16,6-3-48 0,-6 0-6 0,0 3 14 0,0-5 25 0,0-4 31 0,0 0 36 16,0 0 38-16,0 0 41 0,0 0 44 0,8 0 51 0,-2-4 53 0,-6-1 63 0,7 1 77 15</inkml:trace>
  <inkml:trace contextRef="#ctx0" brushRef="#br0" timeOffset="151939.76">31670 9634 0 0,'9'-10'66'0,"-2"-1"55"0,-7 2 49 0,5 5 40 0,1-7 37 0,-6 1 33 0,5 7 35 0,-5-3 35 0,8-3 30 0,-8 3 34 0,0 3 30 0,8-4-14 0,-8 7-36 0,0-5-39 0,0 1-41 0,0 4-36 15,0-5-31-15,0 5-22 0,5 0-16 0,-5 0-15 0,0-6-18 0,0 6-16 16,0 0-17-16,0 0-16 0,0 0-16 0,0 0-15 0,0 0-15 0,0 0-14 15,0 0-21-15,0 0-14 0,0 0-20 0,0 0-12 0,0 0-10 0,0 0-3 0,0 0-2 16,0 6 2-16,-5-1 1 0,5-1 2 0,0 1 4 0,0 5 1 0,0-4 3 0,0 3 2 16,0 0 3-16,0 6 8 0,0 1 9 0,5-7 3 0,-5 6 3 0,0-1 1 15,0 0-5-15,7 7-2 0,-7-3-6 0,0-3-3 0,6 10-3 0,-6-7-2 16,6 3-1-16,-6-2 1 0,7 1 0 0,1 5-3 0,-3-7-6 16,-5 3-11-16,7-2-12 0,0-4-21 0,-7 3-25 0,5-2-16 0,3-7-18 0,-8 6-14 15,0 0-18-15,7-5-24 0,-7-1-24 0,6 0-32 0,-6-3-38 0,0 3-51 0,0-4-61 16,0-5-58-16,0 7-55 0,0-7-7 15,0 0 17-15,0 0 24 0,0 0 25 0,0 0 31 0,0 0 32 0,0 0 37 0,0 0 40 0,0-7 45 0,-6 2 49 0,6 1 57 0,-7-7 68 16</inkml:trace>
  <inkml:trace contextRef="#ctx0" brushRef="#br0" timeOffset="152124.54">31691 9848 10 0,'-5'-10'112'0,"-2"1"68"0,-2-1 52 0,9 5 46 0,-5-5 39 0,5 1 36 16,0 4 36-16,-7-5 30 0,7 4 35 0,0-3 26 0,0 3 27 0,0 6-21 15,0-4-51-15,0 4-76 0,0 0-86 0,0-5-51 0,0 1-30 0,0 4-24 0,7-5-18 16,-7 5-16-16,0 0-18 0,0-4-15 0,5 4-12 0,-5-6-12 0,0 6-9 15,9 0-13-15,-9-5-9 0,0 5-10 0,7 0-9 0,-7 0-7 16,5 0-6-16,1-4-6 0,-6 4-3 0,5 0-1 0,3 0-3 16,0 0-1-16,-3 0-3 0,2 0-15 0,-1 4-18 0,0-4-23 0,9 0-25 0,-10 0-29 0,2 0-33 15,0 5-41-15,-2-5-43 0,10 0-84 0,-9 6-105 0,0-6-68 0,1 4-48 0,6-4-13 0,-7 0 5 16,1 0 25-16,4-4 33 0,-4 4 41 0,7-6 41 0,-7-3 50 0,-1-2 48 0,8 7 54 16,-7-11 58-16,-2 6 75 0,9-1 93 0</inkml:trace>
  <inkml:trace contextRef="#ctx0" brushRef="#br0" timeOffset="152569.21">31978 9634 3 0,'0'0'80'0,"0"0"48"0,0 0 34 0,6 0 31 0,-6-6 32 0,0 2 30 0,7 4 32 15,-7-5 28-15,6-1 30 0,-6 6 28 0,5-3 25 0,-5 3-21 0,0-6-48 0,0 6-47 16,8-4-51-16,-8 4-22 0,0 0-12 0,0-6-12 0,0 1-15 0,8 5-13 16,-8 0-13-16,0-4-11 0,0 4-13 15,0-6-8-15,5 6-4 0,-5 0-4 0,0-3-2 16,0 3-4-16,0 0-1 0,0-6-4 0,0 6-1 0,0-6-3 0,0 6-3 0,0 0-1 0,0-3-4 0,0 3-5 15,0 0-3-15,0-6-6 0,0 6-8 0,0 0-6 0,0 0-7 0,0-3-8 0,0 3-5 16,0-7-8-16,0 7-9 0,0 0-7 0,0 0-10 0,0 0-8 0,0 0-6 0,0 0-10 16,0 0-8-16,-5 0-4 0,5 0-2 0,0 0-3 0,0 0-1 0,-8 0-2 0,8 0-1 0,-8 0-1 15,8 7 1-15,-5-7 2 0,-1 3 4 0,6 3 1 0,-7-3 6 16,1 3 4-16,6 0 4 0,-7-3 2 0,1 3 2 0,6-2-2 16,-7 1 1-16,0 1-1 0,7 4 1 0,-7-7 0 0,7 3-1 0,-5 3 1 0,5-3-1 0,0 3 1 0,-8-4 1 15,8 5-2-15,0-6 2 0,0 7 0 0,0-1 5 0,0-1 0 0,0 0 4 0,8 1 2 16,-8 1 3-16,5 4 3 0,-5-6 2 0,7 4 3 0,0-1 3 0,0 3 0 0,-1-2 4 15,7-4 3 1,-6 6 3-16,-1 0 3 0,-1-5 0 0,11 4 5 0,-11 1 1 0,3-5 1 0,-3 1 4 0,9-2 0 0,-9 1 2 0,2-1 1 0,-1 0 0 0,-6-2 0 16,8-2 0-1,-2 4-4-15,-6-9-2 0,0 4-3 0,7 2-5 0,-7-6-4 0,0 0-4 0,0 0-2 16,0 3 0-16,-7-3 4 0,7 6 5 0,0-6 2 0,-6 5 4 16,6-5 2-16,-8 4-1 0,8-4 2 0,-6 0-2 0,-1 6-2 0,2-6-7 0,-4 0-11 15,4 0-13-15,0 0-17 0,-3 0-21 0,3 0-26 0,-3 0-29 0,0 0-30 16,3 0-26-16,-1 0-29 0,-1-6-27 0,7 6-47 0,-6 0-56 0,-1-4-67 15,1 4-70-15,6-5-28 0,-7 5-10 0,0-6 15 0,7 3 25 0,-7-3 31 0,7 2 35 16,-5-1 37-16,5 1 40 0,0-1 40 0,0-2 40 0,0-2 55 0,0 4 58 0</inkml:trace>
  <inkml:trace contextRef="#ctx0" brushRef="#br0" timeOffset="153561.21">32152 9786 0 0,'8'-6'33'0,"-8"0"106"0,5 6 62 0,3-3 46 0,-8-3 40 0,6 0 38 0,-6 2 36 0,0-1 36 0,0-4 31 0,0 5 31 0,0-2 29 0,0 1 10 0,0 5 0 0,0-4-79 0,0-2-121 0,0 1-69 0,0 5-36 0,0-4-28 0,0-2-17 0,-6 6-24 0,6 0-23 0,0-4-22 0,-8 4-17 0,8-5-16 16,-5 5-15-16,5 0-13 0,-8 0-8 0,8 0-9 0,-5 0-8 0,0 0-6 0,-4 0-6 15,9 0-3-15,-7 5-3 0,2-5 1 0,-3 4 1 0,8-4 4 0,-5 6-1 16,5-6 3-16,-6 4 0 0,6 1 2 0,-8-5-4 0,8 6 3 0,-5-2-5 0,5 1 2 16,0-5-4-16,-7 6 0 0,7-2-1 0,0-4-2 0,0 5 2 0,0-5 0 15,0 0 0-15,7 4 2 0,-7 1 1 0,0-1 3 0,5-4-1 16,-5 6 4-16,8 0 3 0,-8-3 2 0,6 3 4 0,-1-6 0 0,3 6 1 0,-3-2 1 0,2-4 1 15,2 5-1-15,-4-1 2 0,0-4-1 0,3 5 2 0,-3-5 1 0,3 0 2 16,5 0 1-16,-7 4 0 0,7-4 3 0,-5-4 2 0,-3 4 2 0,2 0 2 0,5-5 7 16,-5 1 4-16,1 4 6 0,-3-5 8 0,9 1 5 0,-9-2 4 0,2-3 4 15,2 3-1-15,-9 0 6 0,5-3 1 0,1 0 3 0,1-1 0 0,-7 1-1 16,0-2-1-16,5 1-3 0,-5 1-4 0,0-6-7 0,0 6-7 0,0-1-6 0,0 0-8 16,0 0-4-16,0 0-5 0,0 1-6 0,-5 0-6 0,5 3-4 0,0-4-7 15,-7 5-1-15,1 1-3 0,6-2-3 0,-5 3-4 0,5-3-5 0,-9 6-4 0,2-6 1 16,2 6-3-16,5 0 0 0,-14 0 0 0,9 0 0 0,-3 6-1 0,1-6 2 15,2 6 3-15,-2-3 1 0,-5-3-1 0,4 6 3 0,3-2 2 0,-3 1 0 0,2 5 4 16,-1-4 2-16,1-3 3 0,-2 8-2 0,3-7 0 0,-3 6 3 0,8-5-3 0,-5 4 3 16,0-3 0-16,5 4 0 0,0-1 3 0,-9 0 0 0,9 2 0 0,0-1 2 15,0-1 2-15,0 1 2 0,0 5 1 0,0-6-1 0,0 6 1 0,9-6 3 16,-9 7 3-16,5-2-6 0,-5-4-4 0,5 5-8 0,3 0-8 0,-8-6-9 16,5 6-8-16,3-6-14 0,-2 7-12 0,1-7-18 0,-1 0-17 0,2 1-17 0,-3 1-18 15,3-1-16-15,-3-1-13 0,2-4-12 0,0 5-8 0,-2-7-8 0,2 3-12 0,1-1-5 16,4-5-4-16,-5 4-1 0,-2-4 0 0,2 0 7 0,7 0 10 0,-8 0 12 0,6-4 16 15,-3 4 16-15,3-5 16 0,-6 5 16 0,7-6 19 0,0 3 30 0,-7-3 35 0,7 2 36 16,2-1 38-16,-10-4 31 0,9 2 31 0,-9 4 27 0,3-8 27 16,-1 1 20-16,5 6 21 0,-7-5 16 0,2-2 14 0,1 1 9 0,-2 1 7 0,1-6-7 0,-7 6-13 15,6 0-19-15,-1-7-19 0,-5 5-15 0,8 2-12 0,-8 0-13 0,8-1-11 16,-8 1-11-16,5 3-10 0,-5-4-10 0,6 5-7 0,-6 1-6 0,0 4-8 0,0 0-2 16,0 0-6-16,7-5-11 0,-7 5-13 0,0 0-15 0,0 0-15 0,0 0-10 15,0 0-9-15,0 0-6 0,-7 5-3 0,7-1-5 0,0 1-1 0,0-1-4 16,-6 2 0-16,6 0 1 0,-5 3 3 0,5 1 5 0,-8-5 9 0,8 4 8 0,-8 1 10 15,3-1 7-15,5 3 3 0,-6-3 2 0,-1-5 1 0,1 5-2 0,6 2 0 16,-8-7 0-16,1 1 1 0,7 5-1 0,-5-4-1 0,-1-1-4 0,0-5-1 0,6 4-1 16,-7 1-1-16,-1-5-5 0,8 4-1 0,-5-4-2 0,-3 0-2 0,8 0-2 0,-6 0-3 15,1 0 1-15,5 0-3 0,-7 0 0 0,7 0-3 16,-8-4 2-16,8 4-1 0,-6-5-1 0,6 5 2 0,0-4-2 0,-7-1 1 0,7-5 1 16,-6 4 1-16,6 1 1 0,-5-5 1 0,5 1 3 0,-8 0 3 0,8 0 3 15,0-7 3-15,-8 5 3 0,8 2 5 0,0 0 0 0,-5-7 3 16,5 7 2-16,0-1 1 0,0 1-1 0,0 0 0 0,0-2 1 0,0 1-2 0,0 1 0 0,5-1-3 0,-5-1-3 0,0 2-4 15,0 0-4-15,8-1-4 0,-8 4-2 0,0-3-3 0,8 4-2 16,-8-5-4-16,5 6 0 0,-5-1-2 0,6-1-3 0,-6 3-3 0,7-3-4 0,-1 2-1 0,-6-2-2 16,8 6-2-16,-1 0 0 0,-7-5 1 0,5 5 1 0,1 0 5 0,2 0 6 15,-3 0 2-15,-5 0 6 0,8 0 5 0,-1 0 4 0,-1 0 6 0,-6 5 2 0,6-5 7 16,-1 6 1-16,2-6 3 0,-7 4 5 0,8 2 2 0,-2-3 1 0,-6 3-1 16,7 3-3-16,-7-3-1 0,6 3-2 0,-6-4-1 0,0 5 1 0,5 0-1 15,-5-1-2-15,0 6 2 0,8 0 1 0,-8-6-4 0,0 12 0 0,0-8 1 0,0 2-5 16,0 6 0-16,0-3-2 0,0-3-1 0,0 4 0 0,-8 0-3 0,8 1-2 15,0 1-2-15,-5-2-2 0,5-1-4 0,0 3-4 0,-6-2 2 0,6-4-2 0,0 4 0 0,-7-4-4 16,7 6 1-16,0-7 0 0,-6 0 0 0,6-5-2 0,0 6 1 0,0 0-2 16,0-6 0-16,0 1 0 0,0 0 2 0,-8 1-1 0,8-2 2 0,0 0-4 15,0 0-3-15,0-3-6 0,0 3-12 16,0-3-12-16,0 0-12 0,0-2-14 0,0 1-11 0,0 1-11 0,0-3-10 0,0-3-9 0,0 4-7 0,-7 2-11 0,7-6-12 16,0 0-9-16,0 0-9 0,0 5-6 0,0-5-5 0,0 0-3 0,0 0-2 0,0 0-3 15,0 0-6-15,0 0-28 0,0 0-38 0,0 0-56 0,0 0-62 0,0 0-36 0,-5 0-21 16,5-5 4-16,-6 5 16 0,6-6 24 0,0-1 26 15,-6 1 28-15,6 1 30 0,0-5 32 0,0-5 32 0,-7 6 49 0,7-6 54 0</inkml:trace>
  <inkml:trace contextRef="#ctx0" brushRef="#br0" timeOffset="154443.53">32647 9624 38 0,'0'0'120'0,"0"-5"45"0,8 5 37 0,-8-6 33 0,0 6 31 0,5 0 32 0,-5 0 33 0,8 0 29 0,-8 0 30 0,0 0 26 0,6-3 25 0,-6-3-39 0,0 6-81 0,0 0-55 0,7-4-41 0,-7-2-20 0,0 6-13 0,0 0-10 0,0-5-13 0,0 5-14 0,0-4-15 0,0 4-13 0,0-6-11 0,0 6-10 15,0 0-11-15,0 0-6 0,0 0-8 0,0 0-13 0,0 0-11 0,0 0-14 0,0 0-12 16,0 0-14-16,0 0-13 0,0 0-14 0,0 0-11 0,0 0-6 0,0 0-5 0,0 0-4 31,0 0-1-31,0 6-1 0,0-2-1 0,0 1 2 0,0 5 0 0,0-1 5 0,0-3 4 0,0 9 6 0,-7-6 5 16,7 6 10-16,0-5 11 0,0 5 0 0,0-1 0 0,-6 0-2 0,6 1 0 0,0 0-2 0,0-1-3 0,-8 5 2 0,8-3 2 0,0-2 2 15,0 1 0-15,0 1-1 0,0-3-2 0,-5 1-4 0,5 1-3 0,0-5 1 16,0 5 0-16,0-6 1 0,0 1 1 0,0 1-1 0,0-1 0 0,5-1-1 0,-5-4-3 16,0-1-1-16,0 5-2 0,0-3 0 0,0-1 0 0,0-5 5 0,0 0 2 15,0 4 4-15,0-4 2 0,0 0 4 0,0 0 2 0,0 0 5 0,0 0 6 16,0 0 5-16,0 0 5 0,0 0 10 0,0 0 12 0,0 0 5 0,0 0-2 0,0 0 3 15,0 0-1-15,8 0 4 16,-8-4-1-16,0-1 4 0,6-1 7 0,-6 3-3 0,0-7-3 0,0 5-3 16,7-4-6-16,-7 2-5 0,0-2-12 0,0 0-1 0,0-6 1 0,0 6-1 15,0-7 0-15,6 1-3 0,-6 6-10 0,0-6-7 0,0 0-8 0,0 0-4 0,8 2-6 0,-8-2-2 16,0 0 0-16,5 0 2 0,-5 2-5 0,0-2 0 0,7 4-1 0,-7-3-2 16,6 0-1-16,-1 4-2 0,-5-1 1 0,9 1 1 0,-9 1-1 0,7 4 2 0,-7 1 5 15,0-6-2-15,5 5-2 0,-5 5-5 0,0-6 1 0,0 6-4 0,0 0-4 16,0 0-4-16,8 0-7 0,-8 0-7 0,0 0-6 0,0 0-2 0,0 0-1 0,0 0 2 15,5 0 2-15,-5 0 3 0,6 6 6 0,-6-1 1 0,8-5 1 0,-8 4 0 16,5 2 6-16,-5 3 5 0,7-4 3 0,0-1 8 0,-7 6 6 0,7-4 2 0,-7 3 2 16,6 0-3-16,-6-3-3 0,0 3-2 0,0 1 1 0,7 1 1 0,-7-2-1 0,0 6 2 15,0-6 0-15,0 1 1 0,0 5 2 0,0 0-1 0,0-2 1 0,0-2 0 0,0 5-1 16,0-3 2-16,0 1 0 0,0 1 1 0,-7-5 1 0,7 5-1 0,0 0 2 16,0-6-1-16,-6 0 1 0,6 3-1 0,0-3 2 0,0 4 0 0,0-2 2 0,0-1-7 15,-7-4-5-15,7 3-13 0,0 0-12 0,0-5-16 0,0 7-19 0,0-7-18 0,7 1-18 16,-7 5-19-16,0-4-22 0,0-1-41 0,0-1-46 0,0 0-51 0,-7 2-50 0,7-1-39 15,0-5-33-15,0 4-21 0,0-4-15 0,0 5 10 0,0-5 19 0,0 0 29 0,0 0 31 16,0 0 33-16,0 0 36 0,0 0 47 0,0 0 52 0,0-5 48 0,0 5 46 0</inkml:trace>
  <inkml:trace contextRef="#ctx0" brushRef="#br0" timeOffset="154822.7">32805 9980 1 0,'0'-11'75'0,"0"2"48"0,0 0 40 0,5 0 30 0,-5-7 27 0,0 7 27 0,0-6 27 0,9 0 23 0,-9 0 21 0,5 0 19 0,-5 2 16 0,7-2-22 0,-7 0-51 0,6 5-46 0,1-4-45 0,-7 4-27 0,6-5-16 0,2 9-10 0,-8-3-4 0,5 0-6 0,-5 5-4 0,5-2-3 0,-5 1-4 0,9 5-1 0,-9-4 0 0,0 4 0 15,0 0-2-15,0 0-4 0,0 0-5 0,0 0-7 0,0 0-7 0,0 0-10 0,0 0-9 0,0 0-13 16,0 0-11-16,0 0-12 0,0 0-10 0,0 0-9 0,0 0-13 0,0 0-9 0,0 0-11 16,0 0-6-16,0 0-2 0,0 0 0 0,0 0 2 0,-9 4 4 0,9 1 1 0,0 1 3 15,0-2 3-15,0 1 3 0,0-1 4 0,0 5 3 0,0-3 9 0,0 3 2 16,0 3 6-16,0-8-2 0,0 5-4 0,0 0-1 0,0 2-4 0,0-1-3 0,0-1-3 16,0 1 1-16,0-1-1 0,9 2 0 0,-9-2 0 0,0-3 2 0,0 4-2 15,5-1 0-15,-5 0 3 0,7-3 0 0,1 3 1 0,-8-3 2 0,5 4-2 0,2-5 1 16,0-1 2-16,-7 1 2 0,5 5 1 0,3-7 3 0,-3-3 0 0,-5 6 4 0,8-1 1 15,-2-1 9-15,-1-4 16 0,-5 6 10 0,7-6 12 0,1 0 9 0,-8 0 9 0,6 0 8 16,1 0 3-16,-7 0 6 0,6 0 3 0,-6-6 3 0,5 2 7 0,3-1 1 0,-8-1 3 16,8 3-9-16,-8-3-9 0,5 2-11 0,-5-5-9 0,6-3-5 0,-6 3-11 15,0 0-1-15,7-1-8 0,-7 1-5 0,0-6-7 0,0 4-4 0,6-4-6 0,-6 2-8 16,0 4-5-16,0-7-5 0,0 1-5 0,0 6-5 0,0-6-3 0,0 6-7 16,0-3-5-16,0 3-8 0,0 0-5 0,0-1-5 0,0 5-2 0,0 1-7 0,0-2-5 15,0 1-8-15,0 5-5 0,0-4-13 0,0 4-16 0,0 0-14 0,0 0-13 16,0 0-22-16,0 0-21 0,0-6-26 0,0 6-27 0,0 0-25 0,0 0-26 0,-6 6-36 0,6-6-39 15,0 0-45-15,0 4-42 0,-7-4-38 0,7 5-29 0,0 1 1 0,0-2 20 0,0-4 32 16,0 11 36-16,0-7 41 0,0-4 44 0,0 9 42 0,0-4 41 0,7-1 48 0,-7-4 47 16,0 0 53-16,6 6 67 0</inkml:trace>
  <inkml:trace contextRef="#ctx0" brushRef="#br0" timeOffset="156245.29">33273 9414 49 0,'0'0'84'0,"0"-5"33"0,0 5 33 0,7-6 31 0,-7 6 31 0,0 0 28 0,0-3 26 0,0 3 23 15,0-7 21-15,0 7 2 0,0 0-8 0,0-3-24 0,0 3-33 0,0 0-16 0,0 0-12 0,0 0-15 0,0 0-19 0,0 0-19 0,0 0-15 0,0 0-12 0,0 0-11 0,0 0-9 0,0 0-4 0,0 0-8 0,0 0-7 0,0 0-7 16,0 0-11-16,0 0-6 0,0 0-8 0,0 0-9 0,0 0-8 0,0 0-5 0,0-6-7 15,0 6-2-15,0 0-4 0,0 0-2 0,0 0 0 0,7 0-1 0,-7 0-1 16,0-5 0-16,0 5-4 0,5 0-3 0,-5 0-4 0,8 0-1 0,-8 0-2 0,5 0-2 0,3-4-1 16,-8 4-2-16,6 0-4 0,-1 0-4 0,3 0-2 0,0 0-1 0,-3 0-2 15,3 0-1-15,2 0 1 0,-1 0 0 0,-4 0 0 0,2 0 0 0,6 4-2 0,-6-4 0 16,0 0 0-16,5 5 0 0,-6-5 1 0,2 0-2 0,-2 0 1 0,1 6-1 0,-2-6 1 0,4 0-1 16,-4 3 1-16,0-3 2 0,-5 0-1 0,8 7 2 0,-8-7-1 0,5 0 1 0,-5 0 0 15,0 0 0-15,8 3 1 0,-8-3 0 0,0 0 0 0,0 0-2 0,0 0 1 0,0 0-2 16,8 6 2-16,-8-6-1 0,0 0-1 0,0 0-3 0,0 5 0 0,0-1-1 15,5 2 1-15,-5-6 1 0,0 4 0 0,0 1 2 0,0 0-2 0,0-1 2 0,0 2 3 0,0 4 0 16,0-5-1-16,0-1 4 0,0 5 1 0,0-3 2 0,0 3 2 0,0 0 0 16,0 3 3-16,0-8 2 0,0 5 2 0,0 2 3 0,0-2 2 0,0 1 2 0,0-1 3 0,0 6 4 15,0-5 2-15,0 1 4 0,0-1 1 0,0 4 3 0,0-4 1 16,0 4 2-16,-5 0 0 0,5 1-1 0,0-6-4 0,0 6 1 0,5 0-2 0,-5 0 0 0,0 0 1 0,0-2-3 16,0 2-3-16,0 1-3 0,0-2-1 0,0 1-4 0,0-5-3 0,0 5-3 15,0-2 1-15,0 2-2 0,0-4 1 0,0 4-4 0,0-6-2 0,0 5-7 0,0-3-1 16,0 4-2-16,0-6-2 0,0 1 0 0,0-1 1 0,0 6-3 0,0-5 2 15,0-1-1-15,0 0-1 0,0 2 1 0,0-2-1 0,-5-2 2 0,5 2 0 0,0-4 4 0,0 3-2 16,0-2 1-16,0 3-1 0,0-4 1 0,0 1 2 0,0-2 0 0,0-4 2 16,0 0 1-16,-8 6-2 0,8-1 2 0,0-5 0 0,0 4 2 0,0-4-1 0,0 0 3 0,0 0 1 15,-8 5 3-15,8-5-1 0,0 0 0 0,0 0-2 0,0 0 0 0,-5 0-1 0,5 0 3 16,0 0 1-16,0 0 0 0,0 0 2 0,0 0-3 0,-8 0 2 0,3 0-2 16,5 0-2-16,0 0-1 0,-5 0 0 0,5 0 0 0,-9 0-3 0,9 0-6 0,-5-5-3 0,-2 5-8 15,7 0-7-15,-6-4-7 0,6 4-8 0,-8 0-9 0,8-5-11 0,-6 5-7 0,6 0-10 16,-7 0-8-16,7-6-10 0,-5 6-10 0,5 0-9 0,-7 0-8 0,0 0-9 0,7-4-7 15,0 4-3-15,-5 0-8 0,-3 0-2 0,8 0-1 0,-7 0-3 0,7 0 0 0,-5 0 0 16,5 0-1-16,0 0-2 0,-9 0-4 0,4 0-3 0,5 0 1 0,0 0 1 0,0 0-3 16,0 0-9-16,0 0-10 0,0 0-11 0,0 0-7 0,0 0-5 0,0 0-3 0,0 0-3 15,0 0-6-15,0 0-7 0,0 10-7 0,0-10-7 0,0 5 6 0,0-5 8 0,0 4 21 16,5 1 22-16,-5-5 25 0,0 0 24 0,0 0 22 0,9 4 18 0,-9-4 19 0,0 0 21 0</inkml:trace>
  <inkml:trace contextRef="#ctx0" brushRef="#br0" timeOffset="157510.34">33190 9755 1 0,'0'0'35'0,"-9"0"25"0,9 0 22 0,0-5 20 0,0 5 21 0,0 0 24 0,0 0 27 0,-5-4 23 0,5 4 22 0,0-5 14 0,0 5 10 0,0 0 3 0,0 0-5 0,0-4-7 0,0 4-11 0,0-6-6 0,0 6-10 0,0 0-5 0,0-5-8 16,0 5-8-16,0-4-11 0,0 4-12 0,0-6-7 0,0 6-11 0,0-5-9 0,0 5-4 0,0-4-7 16,0 4-3-16,0-6-2 0,0 6-6 0,0-4-5 0,0 4-5 0,0-5-6 0,0 5-6 15,5-6-7-15,-5 6-7 0,0 0-4 0,0 0-6 0,0 0-11 0,0 0-5 0,0-3-9 0,0 3-6 16,0 0-3-16,0 0-8 0,0 0-3 0,0 0-7 0,0 0-8 0,0 0-10 15,0 0-10-15,0 0-7 0,0 0-13 0,0 0-6 0,0 0-8 0,0 0-2 0,0 0 3 32,0 0 3-32,0 3 1 0,0-3 2 0,0 6 1 0,0 3 2 0,0-3 5 0,9 3 5 15,-9 1 3-15,0 1 1 0,0-2 7 0,0 0 4 0,0 7 5 0,5-1-3 0,-5-6-5 16,0 4-6-16,0 2-3 0,0-3-1 0,0 1-6 0,0 1 0 0,0-4-5 0,-5 5-4 16,5-4-1-16,0 2 0 0,0-3 1 0,0 1 1 0,0-1 1 0,0-1 2 15,0-4 5-15,0 5 3 0,0-1 3 0,0-4 1 0,0-1 4 0,0 2 1 0,0-6 2 16,0 6 5-16,0-6 4 0,0 0 4 0,0 0 5 0,0 0 4 0,0 4 7 0,0-4 6 15,0 0 6-15,0 0 8 0,0 0 11 0,0 0 7 0,0 0 9 0,0 0 4 16,0 0-3-16,5-4-3 0,-5 4 2 0,0-6-4 0,0 6 0 0,7-6-1 0,-7 2 1 16,0-1-4-16,0-1-1 0,0 3-6 0,6-3-8 0,-6 2-6 0,0-1-5 15,0-4-3-15,5 2 4 0,-5-2 0 0,0 4 3 0,0-5 3 0,9 1-1 0,-9 0 2 16,0-1-4-16,0-1-3 0,7 1-4 0,-7 1-1 0,0 0-4 0,5-6 0 16,-5 5-2-16,0-5-2 0,7 6 2 0,-7-6-2 0,0 6-2 0,0-3-3 0,7-1-4 15,-7 4-6-15,0-2-4 0,0 1-3 0,5 5-2 0,-5-5 0 0,0 6-1 0,0-1-1 16,0-1 0-16,8 3 0 0,-8-3-4 0,0 6-2 0,0 0-6 0,0 0-4 0,0 0-6 15,0 0-5-15,0 0-3 0,0 0-7 0,0 0-4 0,0 0-7 0,0 0-3 0,0 0-6 16,0 0-3-16,0 0-5 0,0 0-1 0,0 0-3 0,0 0-1 0,0 0 0 0,0 0 6 16,0 0 9-16,0 0 9 0,0 0 6 0,7 6 9 0,-7-3 5 0,0 3 7 0,5-1 3 15,-5-1 7-15,0 6 2 0,7-5 7 0,-7 5 6 0,0 1 6 0,7-2 2 0,-7-5 1 16,0 5-3-16,0 3-3 0,5-3 1 0,-5 1-1 0,0-1 0 0,0-4 1 0,0 5 0 16,0-1-2-16,0-3 2 0,-5 3 0 0,5 1 1 0,0-5-2 0,0-1 1 0,0 1 2 15,0 5-1-15,0-5 1 0,0 1 0 0,0-2 1 0,0-4-1 16,0 6 1-16,0-1 0 0,0-5 1 0,0 0 0 0,0 4 0 0,0-4 0 0,0 5 1 0,0-5 0 0,0 4 3 15,0-4 1-15,0 0 2 0,5 6 8 0,-5-6 5 0,0 0 12 0,0 0 14 16,0 0 14-16,0 0 13 0,0 0 14 0,0 0 16 0,0 0 4 0,0 0 0 0,0-6 1 0,0 6 0 16,8-4 2-16,-8-1 2 0,0 1-3 0,5-1-3 0,-5-1-12 0,0 2-11 0,8-7-15 15,-8 7-12-15,0-7-14 0,0 2-13 0,6 5-3 0,-6-5 0 0,5-3-1 0,-5 3-2 16,0 3-7-16,8-3-4 0,-8 0-5 0,8-1-6 0,-8 4-3 0,5-3-2 0,-5 3-4 16,8-3-6-16,-8 5-1 0,5-1-1 0,-5 1-4 0,5-2-3 0,-5 1-4 15,0 5 0-15,0 0-2 0,0-4-2 0,0 4-2 0,0 0-2 0,0 0-3 0,0 0-3 16,0 0-5-16,0 0-2 0,0 0 0 0,0 0 3 0,9 4 5 0,-9-4 3 0,0 5 3 15,5 1 3-15,-5-2 2 0,0 1 3 0,0 4 1 0,0 1 5 0,0-1 2 0,0-3 8 0,0 4 3 16,0 4 5-16,0-4-4 0,0-1-4 0,0 3-8 0,0-3-7 0,0 0-10 16,0 0-10-16,0 1-12 0,-5-5-12 0,5 5-16 0,0 1-15 0,0-2-17 0,-9-5-20 0,9 6-26 15,0-5-35-15,0 4-49 0,0-2-61 0,-5 2-55 0,5-4-55 0,0-1-14 16,0 2 8-16,0-3 17 0,-5 3 25 0,5-6 28 0,0 5 29 0,0-5 33 0,-8 4 33 0,8-4 42 16,0 0 46-16,-5-4 54 0,5-1 71 0</inkml:trace>
  <inkml:trace contextRef="#ctx0" brushRef="#br0" timeOffset="158330.94">33645 9326 0 0,'0'-5'13'0,"0"5"47"0,0 0 25 0,0 0 25 16,0 0 29-16,0 0 27 0,0 0 31 0,0 0 22 0,0 0 25 0,0 0 16 0,8-6 19 0,-8 6-16 0,0 0-31 0,0 0-27 0,0 0-23 0,0 0-18 0,0 0-16 0,0 0-23 0,0 0-25 0,0 0-24 0,0 0-19 0,0 0-9 15,0 6-2-15,5-6-5 0,-5 5-3 0,6-5 1 0,-6 0 2 0,0 4 2 0,5 1 3 0,-5-5 4 0,7 7 5 0,2-4 6 0,-9 3 8 0,5-2 2 0,-5 1 4 16,7-1-4-16,-1 1-6 0,-6 1-2 0,0-2 1 0,6 1-3 0,-6 4-3 0,7-2-2 16,-7 2 0-16,8-4-2 0,-8 5-3 0,0-1-3 0,5 0-4 0,-5-3-3 0,0 9-7 15,0-5-2-15,6-1-2 0,-6 6-2 0,0-5 0 0,0 4-2 0,0 1 4 0,0-6 1 16,0 7-4-16,0-1 1 0,0-2-4 0,0 2-1 0,0 5 0 0,0-6 2 0,0 0 1 15,0 7 1 1,0-8-3-16,0 8-3 0,0-2-1 0,0 1-3 0,0-1-3 0,0 6-1 0,0-7 0 0,0 3 2 0,0 3-1 0,0-5 2 0,8 2-2 0,-8-3-2 16,0 3-2-16,5-2 0 0,-5-1 0 0,0-3 1 0,0 6 3 0,0-8-2 0,0-2 1 0,0 5-1 15,0-7 0-15,-5 4-3 0,5-2 0 0,-8-2-1 0,2-3-1 0,1 4 0 0,-10-1 3 16,3-4 0-16,0 5 1 0,-4-1-3 0,5-4-1 0,-2-1-2 0,-7 3-6 0,8-2-13 16,-8-1-15-16,6 1-18 0,-4-1-21 0,4 2-19 0,1-3-25 0,-7 3-41 0,9-6-52 15,-10 5-74-15,8-5-85 0,-1 4-52 16,-4 2-33-16,4 0-7 0,2-6 10 0,-2 4 22 0,1-4 28 0,1 0 31 0,-2 0 36 0,1 0 38 0,0 0 38 0,5-4 53 0,-3 4 55 15,3-6 67-15,3 0 76 16</inkml:trace>
  <inkml:trace contextRef="#ctx0" brushRef="#br0" timeOffset="182655.55">23961 11031 0 0,'0'0'27'16,"0"0"67"-16,0-6 42 0,0 2 33 0,0-1 31 0,0 1 28 0,0 4 28 0,0-5 26 0,0-2 28 0,0 4 28 0,0-3 28 0,0 1 4 0,0-5-18 0,0 6-33 0,5-1-50 0,-5 5-29 0,0-4-19 0,0-1-12 0,0-1-12 0,0 6-7 0,0-10-9 15,0 5-9-15,0 5-9 0,0 0-14 0,0-9-11 0,0 3-13 0,0 6-12 0,0 0-12 16,0-4-12-16,0 4-11 0,0 0-10 0,0 0-12 0,0 0-12 0,0 0-11 16,0 0-14-16,0 0-10 0,0 0-15 0,0 0-14 0,0 0-13 0,0 0-12 15,0 0-12-15,0 0-6 0,0 0 2 0,0 4 2 16,0 2 7-16,0 3 3 0,-5-4 5 0,5 5 7 0,0 1 6 0,0-2 8 0,0 5 8 0,0 0 7 15,0 7 11-15,0-8 9 0,0 8 9 0,0 0 6 0,0-3-2 0,0-2-4 0,0 2-1 16,0 1-6-16,0 2-1 0,0-3-2 0,0-3-4 0,0 6-10 0,0-8-15 16,0 2-16-16,0 0-19 0,0 0-19 0,0 0-21 0,0-2-21 15,0-1-22-15,0-3-27 0,0 0-27 16,0 1-43-16,5-1-47 0,-5-4-41 0,0 1-34 0,0-2-27 0,0-4-21 0,0 0-3 0,0 0 9 0,7 0 18 0,-7-4 26 0,7-2 32 0,-7-3 31 16,0 0 37-16,5-3 38 0,-5 0 45 0,0-4 45 0,7-4 41 0,-7 7 45 15</inkml:trace>
  <inkml:trace contextRef="#ctx0" brushRef="#br0" timeOffset="182813.11">23908 10645 0 0,'0'-10'1'0,"5"4"103"0,-5 3 70 0,0-3 44 0,0 0 28 15,9 2 25-15,-9-1 19 0,0 5 20 0,7-5 22 16,-7 5 17-16,0 0 17 0,5-4 16 0,-5 4 15 0,0 0-82 0,6 0-133 0,-6 0-75 16,0 0-46-16,8 0-19 0,-8 0-6 0,5 4-4 0,-5-4-1 0,8 5-15 0,-8 0-23 15,5-5-32-15,2 10-38 0,0-4-65 0,-2-3-81 0,2 9-62 0,-7-3-55 0,13 0-20 16,-5 1-2-16,-2-1 5 15,-1 3 11-15,3-9 14 0,0 7 15 0,-3-5 26 0,1 4 33 0,-6-3 40 0,7-2 48 0,-7 1 62 0,0-5 78 0</inkml:trace>
  <inkml:trace contextRef="#ctx0" brushRef="#br0" timeOffset="183214.64">24279 10933 0 0,'6'4'31'0,"2"-4"149"0,-3 0 81 0,-5 0 55 15,7 0 36-15,-1 0 29 0,2-4 19 16,-8-1 17-16,6-5 17 0,1 6 16 0,-7-1 17 0,5-4 22 0,4 2 21 0,-4 2-108 0,-5 1-187 0,7 4-95 15,-1-5-49-15,-6 5-23 0,0 0-14 0,0 0-3 0,0 0 0 0,0 0 3 0,0 5 2 16,7-1 1-16,-7 1-3 0,0 5-2 0,0-4-10 0,0 3-8 0,0 6-13 16,0 0-5-16,0 4-1 0,0-4 4 0,0 3 6 15,0 3 5-15,0-2 5 0,-7 6 0 0,7-1-7 0,0-3-4 0,0 3-7 0,0 0-4 16,-6 1-8-16,6-1-6 0,0-5-4 0,0 5-5 0,0-3-4 0,0-2-3 0,6-5-2 16,-6 2-2-16,0-4 0 0,0 4 2 0,7-7 1 0,-7 2 4 0,0-2 3 0,6-3 5 15,-6 4 6-15,0-10 8 0,0 3 10 0,0-3 8 0,0 0 11 0,0 0 11 0,0 0 9 16,0 0 12-16,0 0 13 0,0 0 14 0,0 0 15 0,0 0 4 0,0 0 2 31,-6-3-2-31,6-3 0 0,0 2-5 0,-7-2-6 0,7-3-5 0,-6-2-6 0,6 2-4 16,-7-7-4-16,2 7-4 0,-4-6-9 0,4-3-11 0,-2 2-8 0,1-3-1 15,6-1 0-15,-8 1 1 0,2-5 0 0,-1 5 2 0,7-11-1 0,-5 6 0 16,-3-6-6-16,8 6-7 0,0-10-6 0,-6 3-7 0,6-2-5 0,0 3-4 0,0-4-5 16,0 4-2-16,0 2-2 0,6 4 0 0,-6-7-4 0,0 7 1 15,8 0-3-15,-8 5 1 0,5-1-1 0,-5 1 0 0,7-2-4 0,-1 8-1 0,2 4-4 16,-8-6-3-16,6 3-1 0,6 8-2 0,-3-6-2 0,-4 6-14 0,2 4-13 15,6-4-20-15,-7 4-20 0,7 4-25 0,-8 0-26 0,9 6-27 0,-7 0-30 16,6-1-48-16,-7 12-59 0,2-8-80 0,-3 8-93 0,3-2-34 0,-3 1-4 0,3-1 17 16,-8 5 27-16,0 0 34 0,0-3 40 0,-8 3 39 0,3-4 45 0,-3-2 46 15,3 2 48-15,-3 1 58 0,2-2 65 0</inkml:trace>
  <inkml:trace contextRef="#ctx0" brushRef="#br0" timeOffset="183412.55">24245 11162 0 0,'-5'6'15'0,"-1"-1"131"16,-1-1 72-16,1-4 49 0,-1 0 36 0,7 0 28 0,0 0 25 0,0 0 27 15,0 0 27-15,-6-4 27 0,6 4 30 0,0-5 26 0,0 5 27 0,0-6-90 16,0 6-157-16,0-4-77 0,0 4-36 0,6 0-16 0,-6 0-5 0,0-6-2 16,0 1-5-16,0 5-10 0,7 0-10 0,-7-4-13 0,6 4-14 0,-6-5-15 15,7 1-10-15,-1 4-12 0,-1-6-14 0,4 2-11 0,3-1-9 0,-4-1-11 0,3 6-8 16,2-3-17-16,0-4-26 0,1 2-31 0,7 5-38 0,-9-4-40 0,7-1-43 16,-6 5-72-16,6-6-85 0,1 2-81 0,-1 4-73 0,-6-3-23 0,6 3-4 0,2-6 11 15,-8 1 21-15,8 1 36 0,-3-2 41 0,-4 0 50 0,4-3 51 0,-5 3 56 16,7-3 54-16,-8 0 71 0,3-7 74 0</inkml:trace>
  <inkml:trace contextRef="#ctx0" brushRef="#br0" timeOffset="183712.9">24977 10835 0 0,'0'0'1'16,"5"0"105"-16,-5 0 63 0,8 0 40 0,-2 0 31 0,-6-5 29 0,0-1 33 0,5 3 33 16,-5-3 36-16,0 2 34 0,8 4 37 0,-8-5 31 0,0 1 30 0,0 4-72 15,0-5-132-15,0-5-64 0,-8 4-32 0,8 1-13 0,0 1-6 0,-5 4-12 16,5-6-16-16,-6 1-20 0,-2 1-22 0,8 0-21 0,-5-1-19 0,-2-1-18 15,1 6-14-15,-2-4-11 0,2 4-6 0,6-6-7 0,-7 6-6 0,2 0-7 16,-2 0-8-16,0 0-8 0,0 0-5 0,1 0-5 0,-1 6-5 0,1-6-4 0,-2 4-4 16,3 2-4-16,5 3-1 0,-5-5-1 0,-9 1 0 0,14 5 1 0,-7 1 2 0,-1 4 4 15,3-6 5-15,-1 4 2 0,-2-2 5 0,3 5 4 16,-3 2 1-16,-5-3 4 0,7 1 1 0,1 2 2 0,-2 1 2 0,-1-4-1 0,2 5 2 16,6-1 0-16,-6 2 2 0,-1-2-1 0,2 5-1 0,5-3 1 0,0-3 0 15,-7 7 1-15,7-6 0 0,0 5-1 0,0-3 0 0,0 3-5 0,7 0-8 0,-7 0-14 16,5-5-15-16,-5 6-16 0,7-1-21 0,-1 1-19 0,0-1-19 0,2 0-20 0,-1-3-21 15,-2 3-35-15,9-5-35 0,-9 2-46 0,8-2-48 0,1-5-45 0,-1 5-41 0,0-10-5 16,0 7 14-16,-8-7 23 0,9-4 31 0,-1 1 28 0,1-6 32 0,-2 0 34 16,1-6 34-16,-5 1 40 0,5-8 45 0,0 1 46 0,-7-6 66 0</inkml:trace>
  <inkml:trace contextRef="#ctx0" brushRef="#br0" timeOffset="184379.66">24938 11007 59 0,'0'-7'132'0,"0"4"42"0,0-3 34 0,0 1 30 0,-7 1 26 16,7-2 27-16,7 2 26 0,-7 4 28 0,0-5 24 0,0 5 24 0,0-4 25 0,0-1-52 0,0 5-95 0,0-6-53 0,0 6-31 0,0-4-19 0,0-2-8 0,0 6-10 0,0-5-7 0,0 1-8 0,0 4-12 0,0-5-7 0,0-1-10 16,0 2-8-16,0 4-9 0,0-4-8 0,5-1-11 0,-5 5-8 0,0 0-6 0,0-6-10 15,0 6-6-15,0-3-7 16,7 3-5-16,-7 0-8 0,0-7-3 0,6 7-5 0,2 0-3 0,-8 0-5 0,6 0-4 0,1 0-1 0,-2 0 0 0,9 0-1 16,-9 7 2-16,8-4 0 0,-6-3 0 0,7 6 1 0,-1-1 0 0,1 3 0 15,-2-2 0-15,2 3-1 0,-1 2-1 0,-3-1 1 0,-1-1 0 0,3 0 1 16,1 6 2-16,-6 1-2 0,0-7 1 0,-2 9 0 0,3-3-4 0,0 1-1 0,-3-2-6 15,1 1-5-15,-6 4-7 0,0-4-2 0,0 0-3 0,5 0-6 0,-5 0 0 0,0-2-9 16,-5-3-8-16,5 4-6 0,0-2-1 0,0-3-2 0,-6 1 5 16,6-1 3-16,-5 0 8 0,5-3 9 0,-8 3 9 0,0-3 5 0,8-2 8 0,-5-4 6 15,5 6 6-15,-7-1 9 0,0-5 11 0,7 0 5 0,-5 0 3 0,-3 0 3 16,8 0 1-16,-7 0 2 0,2 0 0 0,-4 0 2 0,9 0 0 0,-5 0 0 16,5-5-3-16,-5 5 0 0,-3-6-2 0,8 6-2 0,-5-4-1 0,5-2 1 0,0 3 1 15,-8-3-3-15,8 0 1 0,0-3-1 0,0 4 0 0,0-5-4 0,0 1 1 0,0-7-2 16,0 2 0-16,0 1 1 15,8-2-3-15,-8-1 0 0,5 2-3 0,3-5-2 0,-8-2-5 0,5 6-2 0,0-3-4 0,4-2-2 0,3 6-6 0,-4-5-3 16,-3 4-6-16,2 0-3 0,5 0-4 0,-4 0-4 0,5 0-4 0,-7 6-12 16,-1 3-13-16,11-2-22 0,-11 3-26 0,2-1-31 0,4 3-32 0,-3-4-53 15,5 7-67-15,-7-5-82 0,7 5-88 0,-5 0-33 0,4 0-8 0,2 0 9 0,-9 0 18 16,8 0 25-16,1 0 31 0,-9 0 41 0,11 0 44 0,-11 0 46 0,2 0 49 16,4 0 62-16,-2 0 68 15</inkml:trace>
  <inkml:trace contextRef="#ctx0" brushRef="#br0" timeOffset="185150.08">25484 10991 14 0,'0'-5'103'0,"0"1"52"0,0-2 41 0,0 6 36 0,0-4 36 0,-7-1 33 0,7 1 32 0,0-1 29 0,0 5 29 0,0-6 26 0,0 6 24 0,0-4-30 0,-5 4-58 15,5 0-60-15,0-6-58 0,0 6-35 0,0 0-20 0,0 0-22 0,0 0-23 0,-7-5-20 0,7 5-22 0,0 0-19 16,0 0-20-16,0 0-18 0,0 0-18 0,0 0-15 0,-8 5-11 0,8-5-9 0,0 0-10 15,-6 6-5-15,6-2-5 0,0 2-3 0,-6-1 0 0,6-1-3 0,-7 1 2 16,7 5 3-16,-5-6 2 0,5 7 8 0,0-8 6 0,0 9 5 0,0-3 0 0,0 1 3 16,0-7 0-16,0 8 0 0,0-1 1 0,0 0 2 0,5 1-1 0,-5-8 4 15,7 7 0 1,-7-1 1-16,6-4 0 0,0 5 0 0,2-4 2 0,-1-1 1 0,-2-1 1 0,2 2 5 0,0-2-1 0,-2 1 2 0,3-5-1 0,-1 4 5 16,5-4 5-16,-5 0 3 0,-2 0 5 0,9 0 4 0,-7-4 6 0,-1-1 2 31,7 5 2-31,-5-4 4 0,5-2 3 0,-8-3 3 0,0 3 9 0,9-4 6 0,-7 5 9 15,1-4 3-15,-2 3 3 0,0-1 1 0,-6-4-1 0,7 7-2 0,-2-8 1 0,-5 3-3 16,0 3-1-16,7-3-5 0,-7 0-3 0,0 0-9 0,0-1-6 16,0-1-10-16,0 1-9 0,0 1-6 0,-7 0-10 0,7-7-4 0,0 7-4 15,-5-2-4-15,5 3-4 0,-7-3-3 0,1 1-3 0,6-4-1 0,-6 4-1 0,-2 1-1 16,8 0-2-16,-7-3 0 0,2 3-1 0,-4 0 3 0,4-1-4 0,5 1 1 0,-5 4 1 16,-3-2-3-16,8 4-1 0,-5-3-3 0,5 6-2 0,0-5-3 0,0 5-2 15,-8 0-3-15,8 0-4 0,0 0 0 0,0 0-3 0,0 0-2 0,-6 5-1 16,6-5-1-16,-7 6 0 0,7-6 1 0,0 3 2 0,0-3 1 0,0 7 3 15,0-7 4-15,-6 5 0 0,6-1 7 0,0 1 3 0,0-1 3 0,0-4 2 16,0 6 2-16,0-3 5 0,0 3-1 0,0-6 4 0,0 5 0 0,0-5 5 0,0 4-1 16,0-4 3-16,0 6 0 0,0-6 2 0,0 0 0 0,0 0 1 0,0 0-1 15,0 0 0-15,0 0 1 0,0 6-1 0,0-6 2 0,0 0-1 0,0 0 1 16,0 0-1-16,0 0 0 0,0 0 2 0,0 0-2 0,0 0 2 0,0 4 0 0,0-4 1 16,0 0 1-16,0 0 1 0,0 0 1 0,0 0 1 0,0 0-3 0,0 0 0 15,0 0-1-15,0 0 0 0,0 0 0 0,0 0 0 0,0 0-1 0,0 0 1 0,0 0 2 16,0 0 3-16,0 0 0 0,0 0 1 0,0 0 3 0,0 0 3 0,0 0 0 15,0 0 4-15,0 0 2 0,0 0 0 0,0 0 4 0,0 0-2 0,0 0-1 16,0 0 0-16,0 0-5 0,0 0-2 0,0 0-4 0,0 0-4 0,0 0-3 16,0 0-3-16,0 0-7 0,0 0-2 0,0 0-3 0,0 0-3 0,0 0-4 15,0 0-1-15,0 0-2 0,0 0 0 0,0 0-4 0,0 0 2 0,0 0-3 0,0 0 1 16,0 0 2-16,0 0-1 0,0 0 2 0,0 0 1 0,0 0 3 0,0 0-1 16,0 0 4-16,0 0 1 0,0 0 0 0,0 0 3 0,0 0 2 0,0 0 1 0,0 0 1 15,0 0 0-15,0 0 3 0,0 0 0 0,0 0 2 0,0 0 1 16,0 0 2-16,0 0 1 0,0 5 2 0,0-5 1 0,0 0 0 0,0 0 2 0,0 0 2 15,0 0 1-15,0 0 0 0,0 0 2 0,0 0 0 0,0 0 2 0,0 0-2 16,0 0 0-16,0 0-1 0,0 0 0 0,0 0-3 0,0 0-1 0,0 0-3 0,0 0-1 16,0 0-6-16,0 0-6 0,0 0-7 0,0 0-6 0,0 0-8 0,0 0-9 15,0 0-11-15,0 0-13 0,0 0-15 0,0 0-17 0,0 0-16 16,0 0-18-16,0 0-18 0,0 0-23 0,0 0-39 0,0 4-47 0,0-4-65 0,-7 5-72 0,7-5-25 16,0 0-1-16,-6 4 15 0,6-4 19 0,0 6 26 0,0-6 30 15,0 0 30-15,-8 5 32 0,3-5 35 0,-2-5 38 0,7 5 50 0,-6-6 59 0</inkml:trace>
  <inkml:trace contextRef="#ctx0" brushRef="#br0" timeOffset="198407.25">8305 7279 58 0,'0'-6'135'0,"0"2"41"0,0-5 31 0,0 3 21 0,0 3 21 0,0-3 20 0,5 0 23 0,-5 2 22 0,0-1 21 0,0 0 24 0,0 1 25 0,0-6-48 0,0 10-88 0,0-5-55 0,0 1-35 0,0-1-14 0,-5-2-2 0,5 4 2 0,0-3 1 0,0 6-1 16,0-5-7-16,0 1-6 0,-9 4-8 0,9-6-7 0,0 3-10 0,0 3-8 0,-7-6-11 0,7 2-6 15,0 4-6-15,-5 0-8 0,5-5-9 0,-6 5-6 0,6 0-8 0,-7 0-7 16,7 0-9-16,0 0-6 0,-6 0-9 0,-2 0-5 0,8 5-8 0,-7-5-8 0,2 4-7 15,-1-4-9-15,6 6-6 0,-8-3-7 0,3 7-5 0,5-5-3 0,-8 4-3 16,3-2-5-16,5 2-1 0,-8 0-5 0,8 1-2 0,-6 0-5 0,6 0-5 16,0-1-3-16,0 1-1 0,0-1 0 0,0 2 2 0,6-1 2 0,-6-1 3 15,8 0 3-15,-8 3 3 0,5-8 6 0,3 5 5 0,-3 2 6 0,-5-1 8 16,8-5 5-16,3 5 7 0,-4-7 7 0,1 3 4 0,-2 3 2 0,7-3 3 0,-8-3 0 16,11 3 1-16,-11 4 2 15,8-5 2-15,-8-1 2 0,11 2 0 0,-11-2 1 0,1 1-1 0,-1 0-1 0,3-1 2 0,0-4 1 0,-3 6 1 0,-5 0 2 16,7-6 2-16,-7 3 3 0,7-3 7 0,-7 6 3 15,0-6 5-15,0 4 2 0,0-4 5 0,0 6 4 0,0-1 5 0,-7-1 3 0,7 1 2 0,0-1 0 0,-7 2 2 0,2-1-1 16,5 5 1-16,-8-7-4 0,0 3-2 16,-3 4-2-16,6-5-5 0,-2 4-4 0,-7-3-4 0,7-2-6 0,-4 5-4 0,2-3-6 15,-3 0-4-15,-1-2-12 0,-1 1-13 0,7-1-19 0,-4 1-21 0,3 1-19 16,-5-2-17-16,8 1-18 0,-3-1-16 0,2 1-35 0,1 1-42 0,-3-6-46 16,1 4-48-16,7-4-48 0,0 0-43 0,0 0-6 0,0 0 12 0,0 0 21 0,0 0 29 0,0 0 29 15,0 0 29-15,7 0 29 0,-7-4 31 0,8-2 43 0,-3 1 45 0,1 1 48 0,2-5 65 0</inkml:trace>
  <inkml:trace contextRef="#ctx0" brushRef="#br0" timeOffset="198818.56">8519 7300 93 0,'0'0'159'0,"-9"-6"42"0,9 6 28 0,-5 0 27 0,5-6 23 0,0 6 26 16,0 0 31-16,5-4 28 0,-5 4 27 0,0 0 27 0,0 0 24 0,0 0-64 15,0 0-116-15,0 0-59 16,0 0-29-16,0 0-12 0,0 0-4 0,0 0-8 0,0 0-10 0,0 0-17 0,0 0-22 0,0 0-20 0,0 0-20 0,0 0-18 0,0 0-18 15,0 0-12-15,0 0-14 0,-5 0-11 16,5 0-10-16,0 4-9 0,0 2-6 0,0 0-3 0,0-3-7 0,0 3-1 0,0-3 1 0,0 3-1 0,5 4 0 0,-5-5 1 31,9-1 5-31,-9 1-2 0,7 1 0 0,-2-2-4 0,2 2-3 0,5-1-3 16,-4-1-1-16,4 2 2 0,-6-3 6 0,7-3 3 0,0 0 4 0,1 0 5 16,-9 6 4-16,10-6 4 0,-1-6 2 0,-4 6 5 0,-2 0 2 0,5-3 7 0,-7-3 12 15,1 2 10-15,7-1 8 0,-14-5 8 0,5 4 6 0,2 1 9 16,-1-4 7-16,-6 5 8 0,8-8 8 0,-8 3 7 0,0 6 8 0,0-9 3 0,0 8 2 15,0-7 0-15,-8 2-5 0,8 5-1 0,-6-5-4 0,-1-3-3 0,2 8 1 16,-2-6-8-16,0 0-5 0,0 6-7 0,-6-1-7 0,7 1-8 0,-7-1-5 16,8-2-8-16,-9 7-6 0,7 0-2 0,-1-3-6 0,-3 6-5 0,3-3-5 0,3 7-3 15,-3-2-6-15,3-1-2 0,-3 1-5 0,2 5-2 0,1-1-3 0,-2 0-1 16,-1 3 0-16,2-3-1 0,0 4 2 0,6 2-3 0,-7 0-2 0,2-6-5 16,5 7-7-16,-7-2-8 0,7 2-10 0,-9-1-8 0,9-2-7 0,0-2-7 0,0 4-6 15,0-6-7-15,0 5-7 0,9-4-8 0,-9 0-9 0,7 5-8 0,-2-5-10 16,2-1-17-16,-1 0-20 0,0-3-44 0,2 3-46 0,4-3-54 0,2 3-49 0,-1-3-13 15,0 3 2-15,-2-5 11 0,4 1 18 0,-1-5 22 0,4 6 23 0,-5-6 26 0,0 4 31 16,1-4 38-16,4 0 42 0,-4-4 54 0,-2-2 69 0</inkml:trace>
  <inkml:trace contextRef="#ctx0" brushRef="#br0" timeOffset="199656.56">8876 7412 0 0,'-5'-6'18'0,"-3"-3"104"0,3-2 53 0,-3 1 36 16,2 7 29-16,-1-12 27 0,1 5 27 0,-1-5 27 0,1 6 28 0,-1-6 27 15,1 6 25-15,1-7 14 0,-4 5 5 0,2 2-76 0,2 5-125 0,5-5-59 16,-8 3-21-16,8 0-12 0,0 2-3 0,0-1-4 0,-5 0-7 0,5 5-12 15,0-4-14-15,0 4-18 0,0 0-18 0,0 0-17 0,0 0-19 0,0 0-14 16,0 0-12-16,0 0-14 0,0 0-12 0,0 0-14 0,0 0-14 0,0 0-5 0,5-6 0 16,-5 6 3-16,0 0 3 0,8 6 8 0,-3-6 10 0,2 4 13 0,2-4 12 0,-4 5 13 15,8 0 14-15,-7-1 11 0,1 2 9 0,-1 3 10 0,7-3 9 0,-5 3 1 16,-3 1-7-16,3-5-1 0,-3 5 0 0,2 5-4 0,-7-6-3 0,7 1-4 16,-7 4-5-16,5 2-4 0,-5-7-9 0,0 6-6 0,7 0-10 0,-7-6-12 15,0 6-7-15,0-5-10 0,0 4-9 0,0-4-8 0,0-1-5 0,0 1-2 16,8 1-2-16,-8-7 0 0,0 5 2 0,0-3 5 0,0-1 8 0,0-5 18 15,-8 4 19-15,8-4 19 0,0 0 16 0,0 0 22 0,0 0 22 0,0 6 12 0,0-6 7 16,0 0 2-16,-7 0 3 0,7-6-1 0,-5 6 0 0,5 0-4 0,-7-4-4 16,7 4-7-16,-7-5-12 0,2-1-9 0,5 2-12 0,-8-1-11 0,8 1-15 0,-5-1-6 15,5-1-2-15,-8-4 0 0,8 7 2 0,0-3 0 0,-6-4 3 0,6 0-1 16,0 0-4-16,0 1-3 0,0-1-4 0,0 1-3 0,0-6-3 0,6 6-4 16,-6-6-4-16,0 5-7 0,8-5-2 0,-8 6-7 0,5-3-4 0,-5 3-3 15,8 0-7-15,-8 3 0 0,5-3-1 0,2 9 1 0,-7-6 1 0,7 2 2 16,-2 4 1-16,2 0 4 0,-7 0 4 0,8 0 3 0,-3 4 5 0,2 2 1 0,0-1 6 15,-2 5 1-15,3-4 4 0,0 3 4 0,-3 0 3 0,1 6 1 0,-1-6-1 16,2 7-8-16,2-7-8 0,-4 6-8 0,2 0-4 0,-7-6-6 0,6 6-3 16,-1-5-4-16,3-1-2 0,-8 6-4 0,8-6-4 0,-3-3-1 0,1 4-3 0,2-5 0 15,-3-1 2-15,3 1 7 0,-1-1 13 0,-2-4 4 0,2 6 1 0,0-6 3 16,-2 0 2-16,3 0 6 0,-3 0 6 0,3 0 4 0,-8-6 5 0,6 6 2 16,-1-4 3-16,2-1 4 0,2 1-1 0,-9-1 4 0,5-1 0 15,2 2 6-15,-7-5 6 0,6-3 5 0,-6 3 4 0,5 0 8 16,-5-1 10-16,9-5 6 0,-9 0 8 0,0 0 6 0,0 2 6 0,7-2 2 0,-7 0 0 0,0 0 1 0,0-3 3 15,0 2 3-15,0-4 5 0,0 7 1 0,0-8 3 0,0 6-4 0,0-3-5 16,0 2-3-16,0-2-3 0,0 3 0 0,0-1 1 0,0 7 3 0,0-2 4 16,0 3-2-16,0 3 0 0,0-4-7 0,0 9-9 0,0 0-11 0,0 0-13 0,0 0-14 15,0 0-9-15,0 0-15 0,0 0-18 0,0 0-13 0,0 0-15 0,0 0-8 16,0 0-6-16,0 3 4 0,0 3-2 0,0 3 6 0,0-5 5 0,5 7 6 0,-5-2 7 16,6 1 8-16,-6 5 6 0,7 0 9 0,-7 0 9 0,0 0 7 0,6 4 9 0,-6-5 0 15,8 5 0-15,-8 0-3 0,0-4-4 0,5 6-1 0,-5-6-4 0,0 3 0 16,7-2-4-16,-7-1 1 0,0-2-1 0,6 1-2 0,-6 2 1 0,8-7-2 15,-8 6 0-15,6-6-4 0,-6 3-5 0,7-3-4 0,-7-5-7 0,5 7-3 16,-5-7-5-16,7 1 0 0,-7-5 0 0,0 0 1 0,0 4 2 0,0-4 6 16,0 0 4-16,0 0 9 0,0 0 8 15,0 0 16-15,0 0 18 0,0 0 21 0,0 0 24 0,0 0 13 0,0-4 6 16,0-1 5-16,7 1-1 0,-7-1-1 0,0-1-1 0,0-4-4 0,-7 1-1 0,7-6-8 0,0 0-6 0,0 2-10 0,0-2-13 16,-7 0-17-16,7 0-17 0,-5-4-8 0,-2 4-7 0,1 0 0 0,6 0-1 15,-14 0-2-15,7 0 0 0,2 2-6 16,-3 4-4-16,2 3-4 0,-1-4-5 0,1 5-4 0,-6 5-11 0,3 0-3 0,4 0-7 0,-1 5-2 0,-1-1-3 0,2 8-4 15,-4-3-1-15,2 4-3 0,2 2-5 0,-1 0 0 0,-2 6-1 16,3-8 0-16,-3 8 2 0,8-3 2 0,-5-3 3 0,5 0 2 0,0 4 2 16,-7-4 0-16,7 0 1 0,0 0 0 0,7-5 1 0,-7 4 4 0,0-4 3 0,5-1 2 0,-5 0 1 15,8-3-1-15,-3 4-1 0,3-5-8 0,3-1-6 0,-4 1-17 16,7-5-14-16,-1 6-25 0,1-6-26 0,-2 0-56 0,7 0-68 0,-6 0-92 16,8-6-97-16,-8 6-39 0,6-5-9 0,-6 1 7 0,0-1 15 0,0 1 25 0,0-8 28 0,0 9 36 15,-7-7 36-15,1-5 46 0,-1 1 50 0,2-2 63 0,-3 1 71 0</inkml:trace>
  <inkml:trace contextRef="#ctx0" brushRef="#br0" timeOffset="201085.16">30136 3063 52 0,'5'-5'115'15,"-5"5"29"-15,5-4 21 0,3-1 17 0,-8-1 14 0,7 2 21 0,-7-5 25 0,6 4 25 0,-6-5 24 0,8 4 21 0,-8 2 22 0,0-1-52 0,0-1-88 0,0 3-43 0,0 3-12 0,0-6-2 0,0 2 3 0,0 4 4 0,0-5 6 0,0 1-10 16,-8-1-12-16,8 5-17 0,-6-7-9 0,-1 4-13 0,7-3-11 0,-8 1-9 15,3 1-9-15,0-2-7 0,-4 6-10 0,-3-5-7 0,6 1-8 0,-2 4-8 16,2-4-9-16,-6 4-4 0,4 0-6 0,2 0-2 0,1 0-2 0,-8 0-4 16,6 0 0-16,-2 0-2 0,4 4-2 0,-1-4-1 0,-1 4-2 0,1-4 0 15,-1 5 0-15,1 1 1 0,-7-2 1 0,5 1 0 0,3 4 0 0,-3-2 0 16,3-2-4-16,-2 4-1 0,0 1-2 0,2-7 0 0,-2 8-1 0,-1-1 1 16,3-4 3-16,5 3 4 0,-7 0-1 0,7 1 1 0,-7 4 1 0,7-4-3 0,-5 5 1 15,5-5-1-15,0 4 3 0,0-4 2 0,0 5 1 0,0-6 2 0,5 6 2 16,2-6 5-16,-7 3 5 0,7-3 2 0,-2 1 0 0,10-1 6 0,-10 0 3 0,2 3 4 15,5-3 4-15,1 0 2 0,-5 1 4 0,5-5 3 0,0 4 3 0,0 1 0 16,-2 0 3-16,5-5-3 0,-3 5-6 0,-2-1-1 0,-3-4-2 0,4 1-3 16,-6 4-3-16,2-7-2 0,-2-3-4 0,1 6 0 0,-2 0-1 0,4-3-2 15,-9-3 1-15,0 0 0 0,0 0 2 0,0 0 1 0,0 0 1 0,0 0 0 0,0 6 3 16,0-2 0-16,-9-4 3 0,4 5-2 0,-2-5 0 0,1 6 2 0,-2-6-3 16,2 3-1-16,-6-3-3 0,4 6-5 0,-3-6-9 0,-2 6-11 15,-3-6-9-15,5 0-17 0,-2 0-17 0,0 0-12 0,0 4-12 0,0-4-10 0,0 0-8 16,6 0-9-16,-5 0-7 0,5 0-19 0,7 0-23 0,-8 0-41 0,3 0-49 0,5 0-44 15,0 0-40-15,0 0-26 0,0 0-13 0,0 0 3 0,0 0 12 0,5-4 18 0,3-2 21 16,-8 0 21-16,7 3 24 0,-2-3 34 0,2-3 36 0,5 3 47 0,-4-3 52 0</inkml:trace>
  <inkml:trace contextRef="#ctx0" brushRef="#br0" timeOffset="201478.6">30206 3210 94 0,'-7'0'157'16,"1"5"39"-16,-2-5 30 0,3-5 23 0,-8 5 22 0,13 0 24 0,-6-9 23 15,6 3 22-15,0 2 21 0,-7-1 16 0,7 5 15 0,-8-4-74 0,8 4-122 16,0 0-60-16,-5 0-25 0,5 0-11 0,0 0-3 0,0 0-4 0,-5 0-7 0,5 0-6 16,-9 4-15-16,9-4-8 0,0 0-10 0,0 5-5 0,-5-5-4 0,5 4-6 15,0 2-6-15,0-2-7 0,0 1-9 0,0 0-8 0,0-1-4 0,0 2-2 16,0 0-4-16,0-2-2 0,0 5 3 0,5-4 1 0,-5-1 1 0,0 2 2 16,9-1 0-16,-4-1 2 0,-5 1 2 0,5 2 2 15,3-4 0-15,-1 3 0 0,-1-2 2 0,7 1 0 0,-8-5 0 0,3 6 0 0,5-6 0 0,0 0-3 16,-7 0 1-16,7 0 0 0,0 0-1 0,1 0 0 0,-2 0 0 0,2-6 2 15,-1 6 1-15,-1-5 0 0,2 1 1 0,-1-2 2 0,-8 3 0 0,9-4 4 16,-7 2 2-16,-1-4 1 0,-1 3 2 0,3-3-1 0,-8 0 0 0,8-1-1 0,-8 0-1 0,0 0-1 16,-8 0-3-16,8 1 0 0,-8-7-3 0,8 7-3 0,-5 0 0 0,-1-1-1 15,-6 1 2-15,3-2 1 0,4 1 5 0,-8 5 2 0,8 1 0 0,-11-1 0 16,11-1-1-16,-2 6-3 0,-5 0-1 0,4 0-1 0,1 0-1 0,-4 6 0 16,3-1 0-16,3-1-5 0,-3 7-1 0,-5-1-7 0,7-1-7 0,6 0-1 15,-13 1-5-15,13 1 2 0,-7-1 0 0,1-1 1 0,6 6 2 0,-8-6 1 0,8 0 0 16,-5 3 0-16,5 1-1 0,0-4 1 0,0 2-1 0,5-2 0 0,-5 1-2 15,8 5-5-15,-8-5-7 0,6-1-10 0,1 2-8 0,-1-1-10 0,1-7-12 0,7 9-15 16,-9-3-15-16,8 0-43 0,1-3-54 0,-9-3-49 0,10 9-39 0,-3-8-30 16,0 1-26-16,4 5-14 0,-11-6-6 0,8 1 8 0,1 0 16 15,-2-5 23-15,-6 4 24 0,7-4 29 0,-5 6 30 0,3-6 49 0,-3-6 50 0,5 6 43 0,-6 0 39 16</inkml:trace>
  <inkml:trace contextRef="#ctx0" brushRef="#br0" timeOffset="202300.59">30447 3353 31 0,'-7'-12'93'15,"2"-1"34"-15,-2 2 31 0,-1-2 28 0,3-2 31 0,-3-1 25 0,2-4 26 16,1 7 22-16,-3-8 21 0,0 7 22 0,3 0 20 0,5 0-41 0,0-2-80 15,-6 7-35-15,6-1-15 0,0 5-15 0,-7-4-16 16,7 3-20-16,0 2-19 0,0 4-16 0,0 0-13 0,0-6-11 0,0 6-13 0,0 0-10 0,0 0-8 0,0 0-8 16,0 0-1-16,7 0-2 0,-1 0-2 0,-6 0 4 0,5 0-1 0,-5 0 3 15,8 6 4-15,0-6 2 0,-3 4 4 0,9 2 6 0,-9-6 4 0,3 5 5 16,-1-1 1-16,-2 1-1 0,9-1-3 0,-9 6-6 0,3-5-7 0,-3 1-3 0,3 4-6 16,-2-5-3-16,-6 4-6 0,5-5-4 0,-5 6-2 0,7-5-6 0,-7 4-2 15,0-3-5-15,9 4-3 0,-9-1-1 0,0-4 1 0,0 5 0 0,-9-1 1 16,9 3-3-16,0-3-2 0,0-5-5 0,0 7-7 0,-7-2-6 0,7 0-7 15,0-3-5-15,0 4-3 0,-5-7-4 0,5 9-1 0,0-9-3 0,0 3 1 0,0-2 1 16,-6 1-1-16,6-5 3 0,0 0 8 0,0 6 8 0,0-6 10 0,0 0 15 16,0 0 10-16,0 0 7 0,-8 0 7 0,8 0 5 0,0 0 4 0,0 0 5 15,-5 0 3-15,5 0 1 0,0-6 3 0,-8 6-1 0,8-5-3 0,0 1 0 16,0-2-5-16,-5 3-5 0,5-3-4 0,0-3-4 0,0 3-2 0,0-4-3 0,0 1-4 16,0 0-4-16,0-2-5 0,5 1-2 15,-5-5-2-15,0 6-3 0,8-6-3 0,-8 2-3 0,5-3-3 0,-5 2-4 0,8-5-3 0,-2 7 1 0,-1-2-3 16,-5 0 1-16,7 5-3 0,2-2 1 0,-4 1 0 0,2 5 1 15,-1 1 1-15,-1-1-1 0,4 5 2 0,-2 0-2 0,-2 0 5 16,1 5 1-16,-6-1 0 0,7 1 4 0,-1 5 2 0,2 1 3 0,-8-2 1 0,7 1 2 16,-2 5-1-16,-5-5-1 0,0 4-2 0,6 0 0 0,-6 0-2 0,0 2-3 15,8-2-3-15,-8 1-5 0,0 1-3 0,5-7-5 0,-5 6-5 0,8-6-5 0,-8 0-4 0,5 1 0 0,3-1-1 16,-8-3 2-16,6 0 3 0,-6 3 4 0,5-5 4 0,3-4 5 0,-1 5 6 16,-7-5 5-16,6 6 7 0,-6-6 10 0,8 0 10 0,-8 0 8 0,5-6 8 15,-5 6 3-15,5 0 2 0,-5-5 1 0,8 1 0 0,-8-2 2 0,6 3 1 16,1-9 2-16,-7 9 6 0,6-7-2 0,-6-5 2 0,7 6-3 0,-7-2-4 0,7-2-1 15,-7-3-3-15,7 1-2 0,-7 1-4 0,5-6 0 0,-5 6-2 0,0-5-4 0,7-2-1 16,-7 2-2-16,0-5-4 0,0 4-2 0,6-5-5 0,-6 1-1 0,0 5-3 16,6-6-2-16,-6 5 2 15,0 2 1-15,0 2 6 0,8-4 4 0,-8 7 5 0,0 3 5 0,7-1 1 0,-7 7-5 0,0-7-6 0,0 11-7 0,0 0-8 16,0 0-10-16,0 0-10 0,0 0-3 0,0 0-4 0,0 0-4 0,0 0-5 16,0 5-4-16,0 1-5 0,0 3-2 0,-7 1-2 0,7 1 3 0,0 2 5 0,0 2 6 15,-8 6 9-15,8-8 10 0,0 7 8 0,0 5 7 0,0-6 2 0,0 2 0 16,0 1-2-16,0-2 1 15,0 1-2-15,0 2 1 0,0-2 2 0,0-3-1 0,0 2 1 0,8 0 0 0,-8-6 1 16,0 5-1-16,7-4 2 0,-7 0-1 0,5 0 1 0,-5 0 1 0,8-5-1 0,-8-1 2 16,6 6-1-16,-6-6 1 0,0-3-3 0,5 3 3 0,-5-3-2 0,0-2 3 15,8 1 2-15,-8-1 8 0,0-4 6 0,0 0 7 0,0 0 6 0,0 0 3 0,0 0 0 16,5 0 2-16,-5-4 4 0,0-1 2 0,0 1-1 0,0-2 6 0,0-3 0 0,0 3-3 16,0-3-3-16,0 0-9 0,-5-6-9 0,5 5-7 0,-8-5-8 0,8 6-4 15,-5-6-7-15,-1-1-1 0,-2 2-5 0,3-1-3 0,-2 2-2 0,-1-3-1 0,2 6-6 16,0 0-3-16,-6-3 1 15,5 8-4-15,0-5-2 0,0 4-7 0,7 1-4 0,-6 5-7 0,-1 0-8 0,1 0-1 0,-2 5-4 0,3 1 0 0,0-3 1 0,-3 4-1 16,2 2-2-16,6 0 2 0,-7-3-1 0,-1 3 1 0,3 0 6 0,5 3 1 0,0-3 6 16,-6-5 8-16,6 5 7 0,0 2 6 0,0-2 0 0,0-2 4 0,0 2-1 0,0 0 2 15,6 1 5-15,-6-5 4 0,5 4 4 0,3 1 2 0,-1-4 3 0,-1 3 2 16,2 0 3-16,-3-3-6 0,8 3-13 0,-7-3-18 0,7-3-25 0,1 9-28 16,-7-8-32-16,5 1-73 0,0-1-91 15,-4 2-86-15,4 3-82 0,-4-4-31 0,-2-5-7 0,7 4 6 16,-8 2 12-16,-5-6 24 0,0 0 30 0,0 0 38 0,0 0 42 0,0 0 48 15,7 0 50-15,-7-6 71 0,0 2 78 0</inkml:trace>
  <inkml:trace contextRef="#ctx0" brushRef="#br0" timeOffset="203600.56">25243 10986 0 0,'0'-4'37'0,"0"4"37"0,0-6 22 0,8 2 19 0,-8-1 18 0,0 5 24 0,0-4 22 0,0 4 23 0,0 0 23 0,0-5 24 0,0-1 21 0,0 6-15 0,0-4-40 0,5-2-20 0,-5 6-11 0,0-5-6 0,0 5-3 0,6-4-1 0,-6 4-4 0,0-5-5 0,8-1-5 0,-8 2-8 0,0 4-3 0,5-4-5 0,-5-1-3 0,0 5-3 16,0-6 0-1,8 6 1-15,-8 0 3 0,0-3 3 0,0 3 2 0,0-7-1 0,0 7 1 0,0 0-2 0,0 0-2 0,0 0-7 0,0 0-6 0,0 0-5 0,0 0-7 16,0 0-7-16,0 0-8 0,0 0-8 0,0 0-10 0,-8 0-13 0,8 0-18 15,0 0-14-15,-5 0-18 0,-3 0-15 0,8 0-17 0,-6 0-13 0,1 0-11 16,-11 7-10-16,11-7-6 0,-1 0-7 0,-6 3-5 0,3-3-2 0,-3 6-5 0,1-1-1 31,3-1 3-31,0 6 4 0,-4-5 3 0,5 4 6 0,2 1 3 0,5 1 3 16,-8 2 4-16,1-3 3 0,7 4 2 0,0-2 0 0,0 1 2 0,0 2 0 16,0-6 4-16,0 7 0 0,0-5 4 0,0 2 2 0,7-4 4 0,-7 3 2 0,8-3 4 15,-8 0 2-15,5 1 4 0,-5-1 4 0,7 2 4 0,0-1 6 0,-2-1 8 16,3 0 11-16,0 1 8 0,-3 1 8 0,1-8 8 0,6 9 5 0,-3-3 10 15,3 1 6-15,-1-6 8 0,5 6 7 0,-5 0 6 0,2-4 5 0,2 3 5 16,-3-5-1-16,8 2-5 0,-7 3-3 0,6-4-5 0,-6-1-8 0,5 2-5 0,-2 0-6 16,-5-3-8-16,2 3-9 0,0-3-7 0,-6-3-7 0,5 6-7 0,-4 0-7 15,-1-6-4-15,-2 4-5 0,-5-4-4 0,0 5-4 0,0-5-3 0,0 4 0 16,0-4 1-16,0 5 3 0,0 1 1 0,-5-2-3 0,5 1-4 0,-7 1-3 16,-7 4-4-16,8-7-1 0,-1 7-3 0,-6 1-2 0,0-2 0 0,2 0-5 0,-5-3-4 15,5 4-8-15,-1-1-9 0,-9 0-11 0,7-3-9 0,1 3-8 0,1-3-5 16,0 4-8-16,-3-5-5 0,10-1-12 0,-9 1-10 0,1-1-11 0,5 2-11 0,3-1-13 15,-1-5-8-15,-1 0-9 0,2 4-5 0,-4-4-7 0,9 0-4 0,0 0-7 16,-7 0-8-16,7 0-17 0,0 0-21 0,0 0-18 0,0 0-20 0,0 0-42 16,0 0-54-16,7-4-12 0,-7-1 6 0,0-1 18 0,9 2 21 0,-4-5 23 0,2-3 27 15,-1 9 26-15,-1-12 31 0,11 5 36 0,-11-4 38 0,9-2 40 0,-1 2 48 0</inkml:trace>
  <inkml:trace contextRef="#ctx0" brushRef="#br0" timeOffset="205040.44">25673 11110 89 0,'0'0'160'0,"0"0"43"0,0 0 31 0,0 0 27 0,0 0 26 0,0 0 27 0,7-7 28 0,-1 2 29 0,1 5 28 16,-7-4 26-16,0 4 22 0,0-5-64 0,-7-1-118 0,7 2-61 0,-6 4-35 0,6-3-14 0,-7-3-4 0,0 1-2 0,7 5-3 0,-7-4-4 0,2 4-10 0,5-6-7 0,-7 6-8 0,7-6-7 16,-6 6-4-16,6 0-7 0,0 0-7 0,0 0-3 0,0 0-8 0,0 0-5 0,0 0-6 15,0 0-6-15,0 0-6 0,0 0-9 0,0 0-8 0,0 0-10 0,0 0-10 16,0 0-8-16,0 0-11 0,0 0-9 0,0 0-10 0,0 0-5 0,0 0-8 15,0 0-2-15,0 0 1 0,0 0 2 0,0 6-1 0,0 0 2 0,6-2 1 0,-6-4 1 16,0 11 4-16,0-8 1 0,0 1 8 0,7 7 2 0,-7-7 3 0,5 1 2 16,-5 2-1-16,0-4-4 0,7 3-10 0,-7-1-6 0,7-1-6 0,-7-4-5 0,0 6-3 15,0-6-4-15,7 0-1 0,-7 4 2 0,6-4 1 0,-6 0 3 0,7 0 5 0,-2-4 6 16,-5 4 9-16,9 0 7 0,-4-6 9 0,2 6 6 0,-1-4 8 0,-1-1 6 16,3-1 7-16,0 3 10 0,-3-4 12 0,1 2 9 0,-6 1 8 0,8-7 6 15,-3 7 6-15,-5-5 3 0,0 4 4 0,7 1 1 0,-7-8 1 0,-7 8 0 16,7-7-2-16,0 2-1 0,-5 0-4 0,-3 0-6 0,8-1-14 0,-11-1-8 15,3 1-14-15,0 1-9 0,3 0-9 0,-8-1-7 0,-1-1-8 0,9 7-3 0,-8-7-6 16,-1 7-1-16,2-5-1 0,-1 3-1 0,-1 3-4 0,2 3-1 0,-2-7-3 16,9 7-1-16,-8-5-3 0,-1 5-1 0,1 5-6 0,6-5-2 0,1 0-6 15,-7 7-4-15,6-4-2 0,1 3-4 0,0-1-2 0,6 3 0 0,-7 3-1 0,-1-2 0 16,8 1 2-16,-5 1 2 0,5 2 2 0,-7 2 3 0,7 1 5 16,0-2 7-16,0-1 4 0,0 2 7 0,0 1 4 0,0 2 4 15,0-3 5-15,7 0 0 0,-7 6 3 0,0-8 3 0,5 2 2 0,-5 0 1 16,0 0 3-16,8 0 1 0,-8 0 4 0,7-2-1 0,-7-3 3 0,6 4-1 0,0 1 3 0,1-5-1 15,-2 5 3-15,3-6 0 0,-2 6 2 0,1-6-1 0,6 3-2 0,-7-3 1 0,7 0-2 16,0 1-3-16,1-5-4 0,-2 5-8 0,2-4-10 0,-1-3-9 16,6 3-12-16,-6-6-11 0,8 0-11 0,-9 0-11 0,7 0-12 0,0 0-11 0,1-6-12 15,-7 3-10-15,6-3-7 0,2 2-8 0,-10-2-5 0,10-3 0 0,-3 3 2 0,-2-3 5 16,-5 0 1-16,2 3 8 0,0-3 9 0,-6 0 10 0,5-3 12 0,-5 3 13 16,1 0 11-16,-3-1 11 0,-5 1 11 0,8-3 9 0,-8 3 9 0,0-6 9 15,0 6 6-15,-8-7 7 0,8 7 7 0,0 0 12 0,-5-6 9 0,5 6 9 0,-8-7 7 16,1 7 10-16,7 0 7 0,-6-6 10 15,0 6 8-15,6-3 10 0,-7 8 8 0,7-7 11 0,-5 4 10 0,5 1 11 0,-8 1 1 0,8 1 2 0,-6-8 2 16,6 12-4-16,0-4 1 0,-7-1-3 0,7-1-4 0,0 6-6 0,0-3-8 16,0 3-8-16,0 0-9 0,0 0-15 0,0-6-16 0,0 6-13 0,0 0-10 0,7 0-14 15,-7 0-12-15,0 0-13 0,0 0-14 0,0-4-10 0,0 4-4 0,6 0-1 16,-6 0 6-16,8 4 3 0,-3-4 4 0,2 0 4 0,-1 6 8 0,0-3 6 16,9-3 4-16,-10 6 7 0,9 3 4 0,-1-3 6 0,0 4 5 0,-7-5 1 15,6 4 0-15,2 1-4 0,-1-1-8 16,-8 3-5-16,11 2-3 0,-11-4-5 0,2 3-7 0,5 2-9 0,-12-4-8 0,8 2-10 0,-1 2-10 15,-2-6-7-15,-5 7-7 0,8-1-8 0,-8-6-4 0,0 6-5 0,0-6-3 0,0 1 2 0,0 1 0 16,0-2 4-16,-8-5 8 0,8 8 8 0,0-9 11 16,-5 3 12-16,5-3 12 0,-7 3 9 0,-1 0 12 0,8-6 8 0,-6 0 7 15,0 4 6-15,6-4 8 0,-7 0 2 0,2 0 2 0,-4 0-3 0,9-4-2 0,-7 4-4 16,2 0-1-16,5-6-3 0,-6 0 0 0,-1 3 1 16,7 3 2-16,-6-9 0 0,6 3 2 0,-8 0-3 0,8 2-2 0,0-5 2 0,0 4-3 0,-5-5 1 0,5 4 1 0,0-3 2 15,5-1 1-15,-5 0-2 0,0-4-1 0,0 5-2 0,8-6-4 0,-8 0-4 0,6 0-4 16,-6 0-2-16,7 0-6 0,-7 2-2 0,6-2-5 0,-1-1-2 0,-5 7-5 0,7-6-3 15,2 6-2-15,-4 0-2 0,2-3-2 0,-1 3-1 0,0 3-2 0,2 3 2 16,4-3-1-16,-4 2 2 0,3-1 2 0,-3 5 1 0,4 0 1 0,2 0 2 16,-1 0 1-16,0 5 0 0,-7-1 3 0,7 2 0 15,0 3 1-15,0-4 1 0,1 5-1 0,-2 0 0 0,2 1 1 0,-1 2 1 0,-8-4-2 0,9 6 0 0,-1 0 0 16,-8-5 0-16,11 4-4 0,-6 2-2 0,-2-7-4 0,5 6-3 0,-5 0-4 16,-3-6-3-16,9 6-4 0,-9-5-5 0,3 4-5 0,-3-4-7 0,2 5-7 15,0-5-6 1,-2-1-2-16,2 0-7 0,1 3-2 0,-3 0-2 0,2 0-3 0,0-8-3 0,-2 5-5 0,2 2-6 0,2-2-3 0,-4-3-7 0,-5 4-6 0,6-7 0 15,1 3 6-15,-2-2 8 16,4 1 7-16,-9 1 9 0,5-6 9 0,2 4 9 0,-7-4 11 0,6 0 13 16,-6 0 16-16,5 0 17 0,-5-4 19 0,8-2 18 0,-8 1 23 0,8 5 16 0,-3-10 13 0,-5 7 12 0,7-7 11 0,-7-1 9 15,6 1 11-15,0 1 2 0,-6 0 6 0,8-3 1 16,-8 3-1-16,7-6-2 0,-7 6-3 0,5-6-6 0,-5 5-3 0,0-5-8 16,0 1-7-16,0 0-8 0,6-1-9 0,-6 0-8 0,0 6-8 0,0-6-7 0,0 6-5 0,0-1-3 0,0-1-4 31,0 2-3-31,0 5-5 0,0-2-4 0,-6 2-4 0,6 4-3 0,0 0-5 0,0-5-8 15,0 5-7-15,0 0-9 0,0 0-7 0,0 0-10 0,0 0-10 0,0 0-7 16,0 0-8-16,0 0-8 0,-5 5-8 0,5-5-5 0,-7 0-3 0,7 4-3 16,-8 2 2-16,8-2 0 0,-6 1 4 0,0 4 4 0,-1 1 6 0,2-4 4 15,-3 9 4-15,0-6 5 0,3 0 4 0,-1 0 4 0,-1 7 6 0,2-7 3 0,-4 6 0 16,4-6 3-16,5 6-1 0,-7-5-1 0,1 5-2 0,6-6 2 0,0 6-2 16,-5-6-1-16,5 7 1 0,0-7-4 0,0 6 2 0,5-4-1 0,-5-1-1 0,0-1 2 15,6 0 0-15,-6 1 0 0,7 1 0 0,-2-8 3 0,-5 7 2 16,9-4 6-16,-4-1 1 0,2-5 6 0,4 4 2 0,-3-4 5 0,0 0 4 0,-3 0 2 15,8 0 7-15,-7-4 3 0,9-1 4 0,-10-1 4 0,9 2 0 0,-9-5 3 0,10-2-2 16,-9 1-1-16,7 1-1 0,-8-6-1 0,3 0 0 0,5 0-3 0,-7 2 0 16,-1-8-2-16,3 6-3 0,0-3-6 0,-8-1 0 0,5-7-4 0,3 7-2 15,-3-6 0-15,-5 1-2 0,5-1-3 0,-5 1-1 0,9-6 0 0,-9 8 2 0,0-9 0 16,0 7-3-16,7 0 0 0,-7-6 3 0,0 5-2 0,0 1-1 16,0-1 1-16,0 1 1 0,-7 6 1 0,7-3 2 0,0 2 1 0,0 5 3 0,0-2 1 15,0 7-1-15,0 3-4 0,-9-3-4 0,9 5-3 0,0-1-8 0,0 5-9 16,0 0-9-16,0 0-6 0,-5 5-4 0,5-5-7 0,-5 4-3 0,5 5-4 15,-8-3-3-15,3 9-4 0,-3-5-1 0,8 4 3 0,-8 5 0 0,3 2 4 16,-1-3 7-16,6 1 5 0,-7 2 11 0,7 3 5 0,-6-5 6 0,6 1 3 0,0-1 1 16,0 6 4-16,0-7 1 0,6 3 1 0,-6 0 1 0,7-3 1 0,-7 1 0 15,6 2 1-15,-1-3 0 0,3 3-10 0,0-8-11 0,-3 8-20 0,3-6-26 0,-3-2-29 16,0 2-32-16,11 6-38 0,-11-12-44 0,1 6-73 0,2-2-91 0,-3 2-84 16,3-6-77-16,-3 7-27 0,2-7-3 0,0 6 19 0,-2-4 27 0,-5-1 37 0,8-7 44 15,-8 3 47-15,0-6 49 0,0 0 54 0,7-6 57 0,-7 3 72 16,0-3 77-16</inkml:trace>
  <inkml:trace contextRef="#ctx0" brushRef="#br0" timeOffset="205229.49">26997 11377 0 0,'5'10'43'0,"-5"-1"159"0,0-3 87 0,0-2 61 0,0-4 44 0,0 0 36 0,0 0 30 0,6 0 31 0,-6-4 35 16,7-2 30-16,-7 3 31 0,5 3 32 0,-5-6 30 0,0 6-121 0,9-4-205 0,-9 4-105 0,0 0-53 0,0 0-24 0,0 0-9 0,0 0-7 0,0 0-6 0,0 0-9 0,0 0-16 0,0 0-16 0,0 0-18 0,0 0-21 0,0 0-25 0,0 0-23 0,0 0-27 15,0-6-25-15,5 6-25 0,-5 0-21 0,7-5-20 0,-7 5-19 0,6-4-23 0,1-2-26 16,-1 1-28-16,2 1-32 0,2-1-31 0,4 1-64 0,1-2-83 0,-3 0-62 0,0 3-50 16,9-3-6-16,-10-3 17 0,4 3 26 0,4-3 34 0,-6 0 36 0,0-1 40 0,0-5 43 15,1 0 46-15,-2 0 51 0,2-4 51 0,-9-1 72 0,8 1 83 0</inkml:trace>
  <inkml:trace contextRef="#ctx0" brushRef="#br0" timeOffset="205718.03">27386 10958 0 0,'-7'0'26'0,"7"0"142"0,-6-6 78 0,1 6 54 0,5-4 40 0,0-2 34 16,0 1 30-16,-8-4 29 0,8 3 28 0,0-2 29 0,0 3 27 0,8-1 32 16,-8 3 33-16,0-4-100 0,0 7-171 0,0-5-84 0,0 5-38 0,0 0-19 15,5-4-5-15,-5 4-7 0,0 0-7 0,0 0-8 0,0 0-10 0,0 0-13 16,0 0-14-16,0 0-16 0,0 0-23 0,0 0-21 16,0 0-23-16,0 0-18 0,0 0-18 0,0 0-3 0,0 4-6 0,-5 1 2 0,5 5-2 0,0-4 1 0,5 3 2 15,-5 1 0-15,0-1 4 0,0 6 3 0,0 0 2 0,0 4 6 0,6 2 6 0,-6 3 5 16,0-6 5-16,0 9-4 0,0-5-5 0,7 8-9 0,-7-6-8 15,0 1-10-15,5 5-8 0,-5-6-12 0,9 0-13 0,-4 1-10 0,-5-1-5 16,7-5-8-16,-1 2-5 0,-1-3-9 0,4 3-6 0,-2-2-5 0,-7-4 0 0,5-6 4 16,3 6 7-16,-8-5 10 0,6-1 16 0,-6-4 20 0,0-1 19 0,0-4 19 15,0 0 15-15,0 0 16 0,0 0 12 0,0 0 10 0,0 0 6 0,0 0 4 16,0 0 4-16,-6-4 1 0,6-1 2 0,-8 1-3 0,8-7 1 0,-5 7-7 16,5-5-7-16,-7-2-5 0,7 1-6 0,-9 5-6 0,9-8-9 0,0 3-1 0,-5-1 1 15,5 1 1-15,0-4 1 0,0 4 3 16,0-5-1-16,0 6-1 0,0-6-1 0,5 0-5 0,-5 5-3 0,0-5-6 15,9 1-5-15,-9 0-3 0,7 5-6 0,-7-6-1 0,5 4-1 0,3-2-3 0,-2 3-2 0,-1 5-2 16,3-5-1-16,-1 4-2 0,-2 1-1 0,2 1 2 0,5-1-1 0,-4 1 4 16,5 4 1-16,0 0 5 0,1 0 3 0,-1 4 4 0,-3 1 3 0,4-1 5 0,6 1 3 0,-6 5 3 15,-2 1 1-15,2-1 2 0,4-1-2 0,-9 0 1 0,3 0-1 0,-1 7-1 16,-3-7 1-16,5 6-1 0,-13-6-3 0,6 6 1 0,-6-5-1 16,7 1-8-16,-14 2-8 0,7-1-7 0,-6 0-8 0,6 0-7 0,-5-3-10 0,-3 0-8 0,0 6-11 15,-3-5-10-15,-1-1-14 0,3 1-17 0,-3-5-15 0,6 5-18 0,-8 1-22 0,7-8-17 16,-5 7-19-16,5-4-22 0,-6-1-24 15,6 4-35-15,2-5-40 0,-9 2-47 0,9-6-43 0,-3 6-26 0,3-3-16 0,-3-3 10 0,2 6 22 0,-1-6 28 16,1 0 31-16,6-6 38 0,-8 6 34 0,8-3 42 0,0-3 40 0,0 0 49 0,0-3 48 16</inkml:trace>
  <inkml:trace contextRef="#ctx0" brushRef="#br0" timeOffset="206712.04">27997 11138 0 0,'27'-10'24'16,"-14"1"143"-16,7 3 80 0,-14 3 61 0,8-4 47 0,-7 2 46 0,-2-4 44 0,3 3 42 0,-8 2 41 0,5 1 35 0,-5-3 37 0,0 1 26 0,0-5 27 0,0 4-110 0,0 2-186 0,0-7-99 0,0 11-56 0,-5-3-30 0,5-3-24 0,-8 2-23 16,8-1-27-16,-5 1-22 0,5-1-26 0,-7 5-20 0,-2-7-14 0,4 7-12 0,-1 0-11 0,-6 0-6 0,4 0-4 0,0 0-6 0,-3 0-5 0,-2 7 0 0,5-2-1 0,-4-1-3 15,0 5 3-15,-3-3-1 0,10 3-2 0,-9 0-2 0,1 3-5 16,6-3-5-16,-5 0-8 0,5 1-4 0,-7 4-5 0,9-4-4 16,-8 5-2-16,8 0-3 0,-3 0-5 0,0-5-4 0,3 5-6 0,-2-2-6 0,1-2-4 0,0-2 0 15,-2 6-2-15,8-5-1 0,-7-1 2 0,7 6-1 0,0-6-2 0,0 1 0 0,0 1 2 16,0-7 3-16,0 5 4 0,7-3 10 0,-7 3 8 0,8-3 9 0,-2-3 11 0,-6-3 18 15,6 6 15-15,1-6 17 0,-2 6 13 0,11-6 15 0,-11 0 15 0,1 0 12 16,6-6 12-16,-3 6 8 0,3-6 6 0,0 3 6 0,3-3 5 0,-10 3 4 0,9-9 7 16,-1 8-4-16,-1-5-3 0,2-2-1 0,-1 1 0 15,0-5-5-15,-2 6-5 0,5 0-6 0,-4-6-8 0,-1-1-6 0,-2 7-6 0,3-6-6 0,1 2-5 0,-7 2-7 16,2-4-10-16,4 6-10 0,-5-1-9 0,0 1-9 0,-1 0-7 0,-6-3-6 16,7 8-5-16,-7-1-6 0,0 5-7 0,0 0-8 0,0 0-12 0,0 0-2 15,0 0 2-15,0 0 2 16,0 5 5-16,0-1 2 0,0 8 6 0,0-3 1 0,0 0 2 0,0 1 4 15,0-1 4-15,0 6 2 0,0 0 8 0,0 0 7 0,0 0 9 0,0 0 1 0,0-6-3 0,0 5-4 0,0 0-3 0,0-2-3 0,0-3-1 16,0 1-2-16,5-1-1 0,-5 0 2 0,8-3-1 0,-8 0 2 0,6-3 4 16,-1 3 2-16,3-3 3 15,-1 3 2-15,-1-6 4 0,2 0 6 0,-3 0 3 0,0 0 3 0,9 0 5 0,-7-6 2 0,6 3 6 0,-6-3 3 0,5 3 2 16,1-9 1-16,-5 8 1 0,3-5 0 0,-4-2 1 16,7 1 0-16,-8 1 0 0,1-1-1 0,-2-4-3 0,3 4 0 0,5-5 0 0,-7 0 1 15,-6 0-6-15,7 2-2 0,-1-2 0 0,-6-5-3 0,8 6-3 0,-3-7-1 0,-5 1-1 0,0 2 1 0,0 2 0 16,0-2 5-16,0 3 0 15,7-4 1-15,-7 4 0 0,0 0 2 0,0 0 1 0,0 5 1 0,0 1-7 0,0-2-1 0,0 3-2 0,-7 3-5 16,7-1-6-16,0 6-11 0,0 0-11 0,0 0-7 0,0 0-7 0,0 0-4 0,-5 0-4 0,5 6-4 16,-8-1-4-16,8 3-1 0,-6 3 1 0,6-7 3 0,0 11 2 0,-7-4 1 15,7 2 6-15,0-3 8 0,0 4 6 0,7 2 7 0,-7-1 3 0,6-1 3 16,-6 2 3-16,8-1 6 0,-3-2 3 0,2 1 3 0,-1 2 0 0,0 3 3 0,1-5 0 31,1 2 1-31,-3-1 1 0,1-2-1 0,2 1 0 0,4-2-1 0,-12 1-1 16,8 2-2-16,-2 0-3 0,0-6-1 0,-6 7-2 0,7-7-1 0,-7 0-3 15,0 6-4-15,0-6-7 0,0 3-7 0,0-3-9 0,0 6-8 0,-7-6-9 16,1 1-8-16,6 5-9 0,-6-6-6 0,-2 1-6 0,1 4-6 0,2-8-2 16,-3 4-2-16,2-1 1 0,1 0 3 0,-3-3 4 0,1 0 8 0,1-6 6 0,0 3 11 15,-1-3 8-15,2 0 10 0,-3 0 8 0,2 0 10 0,-1 0 6 0,1-3 5 16,6-3 6-16,-5 0 1 0,-3 2 4 0,0-1 0 0,8 1 5 0,-5-1 2 16,5-5 4-16,-7 4 5 0,7-3 7 0,0 4 5 0,-6-5 2 0,6 1 3 15,0 0 6-15,0 3 4 0,0-4 0 0,0 1 3 0,6-2 0 0,-6-2-3 0,0 1-2 16,7 3-4-16,-2 0-5 0,3-6-7 0,5 0-10 0,-7 5-6 0,7-5-7 15,0 1-6-15,0 0-11 0,0-7-2 0,6 7-5 0,1 1 0 0,0 3-1 16,0-5 1-16,-1 4 5 0,2-2 0 0,-3 3 3 0,3-1 2 0,-2 8 3 0,-6-9 2 16,6 8 3-16,1-1 2 0,-7-1 3 0,6 2 3 0,-6 1 3 0,0-3 0 15,1 1 7-15,-9 5 4 0,8-4 6 0,-6 4 5 0,-1-6 7 0,2 6 8 16,-8-6 3-16,5 6 7 0,-5-4 4 0,7 4 3 0,-7-5 3 0,0-1 2 0,0 6 1 16,0-3-3-16,6-3 0 0,-6 2-5 0,-6-1-4 0,6 1-6 0,0-8-8 15,0 9-4-15,-7-3-9 0,7 1-3 0,-5-5-6 0,-3 6-3 16,8-1-6-16,-6 1-4 0,-1-1-5 0,1-1-6 0,-1 2-6 0,2-2-6 0,-4 1-5 0,4 5-2 15,0 0-7-15,-3-4 0 0,3 4-5 0,-3 4 0 0,0-4-3 0,3 0 1 16,-9 5-2-16,9 1 3 0,-3-2 3 0,3 7-1 0,-9-7 2 0,9 5 2 16,-2 1 2-16,-6 1 3 0,5 4 2 0,2-6 3 0,-6 4-1 0,3 2 0 0,4-3 3 15,-1 3-1-15,-1-2-1 0,2 1 1 0,5 2 1 0,-9-1 0 0,9-2 0 16,-7 8 2-16,7-6-1 0,0-2 0 0,7 1 1 0,-7 7 2 0,9-7 3 16,-9 0 0-16,5 1 3 0,2 1 1 0,-1-2 3 0,-1 2 0 0,4-4 1 0,3 4 1 15,-6-7-1-15,7 6 0 0,-5 0-2 0,4-6-7 0,2 1-9 0,-9 1-13 16,8-2-14-16,1 0-16 0,-9 1-17 0,11-4-22 0,-3 3-24 0,-8-4-29 15,9-1-32-15,-9 2-45 0,8-6-49 0,-6 0-99 0,-1 0-122 0,2 0-45 16,4 0-6-16,-6-6 14 0,0 2 23 0,2-1 31 0,-1-4 31 0,-2-1 39 0,4-5 41 16,-4 0 47-16,0 0 51 0,3-4 56 0,-8-1 65 0</inkml:trace>
  <inkml:trace contextRef="#ctx0" brushRef="#br0" timeOffset="207050.28">29248 11094 0 0,'-13'0'1'0,"7"0"111"0,1 0 74 0,-2 0 52 0,-2 0 45 0,4 0 37 0,5-5 37 0,-7 5 36 0,7 0 35 0,0-6 32 16,0 6 33-16,0-4 26 0,0 4 27 0,0-3-78 0,0 3-134 0,0 0-77 0,0 0-48 0,0 0-27 0,0 0-18 0,0 0-16 0,0 0-16 0,0 0-12 0,0 0-13 16,0-6-12-16,0 6-12 0,7 0-9 0,-7 0-9 0,0 0-7 0,0-5-9 0,0 5-5 15,0 0-7-15,0 0-4 0,5 0-1 0,4 0-5 0,-9 0-5 0,7 0-3 16,-2 0-5-16,1-4-6 0,2 4-5 0,5 0-11 0,-1 0-12 0,0 0-24 16,3 0-24-16,-2 0-32 0,-2 4-29 0,5-4-43 0,-5 0-46 0,1 0-71 15,2 5-84-15,-1 1-87 0,1-6-82 0,-2 3-28 16,-4 1-4-16,3 2 18 0,-3-6 26 0,-1 5 41 0,-7-1 44 0,0-4 48 0,0 0 49 15,0 0 55-15,0 0 58 0,-7 5 70 0,7-5 75 0</inkml:trace>
  <inkml:trace contextRef="#ctx0" brushRef="#br0" timeOffset="207232.62">29248 11271 0 0,'-13'9'1'0,"7"6"104"0,1-6 83 0,-2-5 52 0,-2 8 39 16,9-9 24-16,-5 6 21 0,5-3 23 0,0 0 29 0,5-6 30 0,-5 4 31 16,0 1 30-16,0-5 28 0,9 4-64 0,-9 1-122 0,0 1-74 0,7-2-46 15,-7-4-21-15,0 5 0 0,5-5 5 0,-5 6 13 0,6-2-5 0,2-4-9 0,-8 6-13 16,5-3-18-16,3-3-13 0,-3 6-17 0,9-2-14 15,-9-4-13-15,3 0-17 0,4 5-15 0,-4 1-26 0,3-6-28 0,5 0-34 0,-5 4-34 0,1-4-41 16,2 0-42-16,-1 0-59 0,1 0-66 0,-2 0-110 0,1 0-129 0,1 0-52 16,-2 0-17-16,7-4 4 0,-6 4 16 0,1-6 30 0,-1 1 37 0,0-5 46 0,0 1 48 15,0-1 53-15,0 1 56 0,0-6 68 0,1-6 71 0</inkml:trace>
  <inkml:trace contextRef="#ctx0" brushRef="#br0" timeOffset="207500.55">29730 11089 61 0,'-6'0'143'0,"1"0"49"0,-2-6 36 0,-2 6 29 0,9 0 25 0,0 0 25 16,0 0 27-16,0 0 25 0,0-4 23 0,-5 4 24 0,5 0 20 0,0-3-54 15,0 3-98-15,0 0-65 0,-7 0-47 0,1-6-23 0,6 6-10 0,0 0-3 16,0 0-3-16,-5 0-2 0,5 0-8 0,0 0-5 16,0 0-4-16,0 0-3 0,0 0-1 0,0 0-2 0,0 0-5 0,0 0-4 0,0 0-7 0,0 0-9 15,0 0-7-15,0-5-8 0,0 5-2 0,5 0-6 0,1 0-7 0,1 0-7 0,-2-4-6 16,4 4-12-16,3 0-9 0,0 0-19 0,3 0-23 0,-3 0-26 0,7 0-29 15,-6 0-28-15,1 0-31 0,7 0-48 0,-10 4-55 0,1-4-69 0,2 5-70 0,-7-5-61 16,4 6-46-16,-3-3-14 0,0 1 7 0,-3 2 25 0,2-1 33 0,-7-1 38 16,7 1 43-16,-7 2 44 0,0-7 47 0,0 3 54 0,0 3 57 0,-7-1 61 15,7-1 76-15</inkml:trace>
  <inkml:trace contextRef="#ctx0" brushRef="#br0" timeOffset="207626.78">29719 11271 0 0,'-7'9'90'0,"-7"1"80"0,7-5 58 0,1 4 48 0,1-5 40 0,5 2 38 0,-9 0 39 0,2-3 38 0,7-3 41 0,0 0 34 16,0 0 34-16,0 0-9 0,0 0-34 0,0 0-76 0,0 0-101 0,0 0-58 0,0 6-34 15,7-6-22-15,-7 0-8 0,9 3-17 0,-9-3-13 0,5 0-21 0,1 6-21 16,1-6-19-16,-2 6-13 0,4-6-17 0,3 0-16 0,-6 4-26 0,7 1-29 16,0-5-43-16,1 4-48 0,-2 1-62 0,1 1-68 0,1-2-117 0,-9 1-142 15,11 1-82-15,-5 4-56 16,-4-7-15-16,7 3 4 0,-9-2 18 0,2 1 30 0,-7 1 38 0,6-6 47 0,-1 0 55 0,-5-6 60 0,0-3 68 16,0 0 72-16,0-1 96 0,0-5 104 0</inkml:trace>
  <inkml:trace contextRef="#ctx0" brushRef="#br0" timeOffset="210066.54">30454 11103 44 0,'-7'-5'125'16,"0"1"46"-16,2-7 37 0,-2 4 33 0,-1 1 29 0,3-3 26 0,-3 3 24 0,2-4 24 0,1-1 24 0,5 8 23 0,-8-7 25 0,0 1-44 0,3-3-84 0,5 3-55 0,-6 4-40 0,6-5-23 0,-7 1-15 0,7 5-10 0,0-1-9 15,0-1-7-15,0 2-1 0,0 4-5 0,-5-6-1 0,5 6-8 0,0 0-4 0,0 0-8 16,0 0-6-16,0 0-9 0,0-5-6 0,0 5-9 0,0 0-5 0,0 0-6 15,0 0-9-15,0 0-6 0,0 0-10 0,0 0-10 0,0 0-11 16,0 0-12-16,0 0-10 0,0 0-8 0,0 0-6 0,0 0-1 0,5 0 0 0,-5 5 2 0,7-5-2 16,-7 6 3-16,0 4 1 0,6-5 3 0,-6 4 1 0,5 1 4 0,-5 5 4 15,8-5 7-15,0 8 4 0,-8-3 5 0,0 6 1 0,0-3-3 0,0 6-2 16,0-3-7-16,0 2-5 0,0 3-8 0,-8-3-7 0,8 3-10 0,-8-3-7 16,3 3-8-16,5-7-8 0,-6 5-2 0,6-6-6 0,-7 7-2 0,7-5-2 0,-5-4 2 31,5-3 0-31,0 7 3 0,0-11 4 0,0 7 6 0,0-7 7 0,5 0 11 0,-5-3 13 15,0 0 13-15,0-3 15 0,0-3 21 0,0 0 19 0,0 0 18 0,7 0 15 0,-1 0 14 0,-6-3 9 0,5-3 8 0,-5 0 9 0,8 2 5 16,0-5 7-16,-3-2 0 0,1 1 2 0,2 1-6 0,-8 0-6 0,5-6-15 0,3 6-15 16,-1-7-15-1,-2 1-14-15,2 1-10 0,0 4-7 0,-2-5-10 0,3 0-5 0,-3 2-7 0,3-8-1 0,-8 6-6 0,6 1-4 0,-1 0-2 0,2-1-4 0,2-5-3 16,-4 7 1-16,2-2-3 0,-1-6 4 0,-6 8-2 0,5-2-1 0,4-1-3 16,-9 7 0-16,7-6-2 0,-2 6-4 15,-5-6 0-15,6 5-3 0,-6-1-1 0,7 8 0 0,-1-7-2 0,-6 1-2 0,8 4-3 0,-8-2-7 0,7 4-1 16,-7-3-3-16,5 1-3 0,-5 5-3 0,6 0-2 0,-6 0 0 0,0 0-2 15,8 0 3-15,-8 0 1 0,5 5 2 0,-5 4 5 0,8-2 1 0,-8 2 4 16,5 0 3-16,3 0 3 0,-8 6 4 0,0 1 6 0,6 2 5 0,-6-3 4 0,0 6 3 16,0-2 3-16,0 1 0 0,0 5-1 0,0-7-2 0,0 3 1 0,0 2-3 15,0-3-4-15,0 5-5 0,-6-7-6 0,6 3-5 0,0-2-11 16,-8 1-11-16,8-1-11 16,0 0-10-16,-5 1-13 0,5-5-11 0,0 0-13 0,0-2-13 0,0 2-11 15,0-6-14-15,-8 3-10 0,8-3-15 0,0 1-12 0,0-5-13 0,0-1-14 16,0 2-11-16,0-6-26 0,0 3-30 0,0-3-42 0,8 0-40 0,-8 0-41 15,0 0-32-15,0 0-4 0,0 0 15 0,5 0 20 0,3 0 28 0,-8-3 31 0,6-3 32 16,-1 2 35-16,3-1 36 0,-8-5 43 0,7 1 46 0,-1-3 52 0,2 0 68 0</inkml:trace>
  <inkml:trace contextRef="#ctx0" brushRef="#br0" timeOffset="210507.74">30791 11061 87 0,'0'-6'172'0,"0"0"58"0,0 2 50 0,-5-1 40 0,5 5 39 0,0-6 33 16,5 6 29-16,3-3 27 0,-3 3 23 0,-5 0 22 0,0 0 19 0,0 0-70 0,0 0-121 0,0 0-81 0,0 0-66 0,0 0-42 0,0 0-32 0,0 0-22 0,0 0-18 0,0 0-13 0,0 0-9 0,0 3-4 0,0-3-3 0,0 6-3 0,0-1-4 0,0 5-2 16,0-4-4-16,0-2 0 0,0 7-2 0,0-4 3 0,0 4-1 0,0-7 3 15,0 8-4-15,0-3-1 0,0 0-5 0,0 1-5 0,0-1-4 0,0 2-4 0,0-1-1 16,0-1 0-16,7 0-3 0,-7 1-2 0,7 1 1 0,-7-8 0 0,7 9 1 16,-1-3-1-16,1-5-1 0,-1 6 2 0,1-5 1 0,-1 4 3 0,1-3 1 0,7 3 1 15,-1-3 1-15,-8-2-2 0,9 2-1 0,-2-6 2 0,1 5 0 0,1-5 2 16,-1 4 1-16,0-4 3 0,-2 0 3 0,5-4 3 0,-4 4 5 0,-1-5 9 15,5-1 6-15,-5 2 12 0,-3-2 11 0,5-3 9 0,-6 3 9 0,5-3 6 0,-7 0 5 16,2-1 1-16,1 1 2 0,-8-3 0 0,5 3-1 0,-5-6-1 0,0 6-5 16,0-6-5-16,0 0-9 0,-5 6-9 0,5-10-10 0,-8 3-10 0,1 7-11 15,2-6-5-15,-2 1-6 0,2-2-4 0,-10 1-4 0,10 6-6 0,-9 0-1 0,9 0-5 16,-11-1-4-16,5 4-4 0,4 1-2 0,-7 1-4 0,2-2-2 16,-1 6-4-16,7 0 0 0,-7 6 0 0,-1-2-3 0,1 1 3 0,6 4-2 0,-7-2 0 15,4 2 1-15,-3 6 1 0,-1-1 1 0,7 2 2 0,-6-1 0 0,7-2 3 16,-7 8 1-16,6-7 0 0,0 5 2 0,0 0 1 0,2 2 0 0,-3-3-1 15,3-3-1-15,-1 4-3 0,6 1-2 0,0-1-4 0,0 2-7 0,0-8-4 16,0 8-9-16,0-2-5 0,0 1-10 0,6-5-5 0,-1 4-11 0,-5-4-10 0,8 3-11 16,-3-2-14-16,9 2-14 0,-7-3-11 0,-1 1-16 0,7-2-14 0,-6 1-18 15,6-5-40-15,1 5-48 0,-1-2-35 0,-3-2-32 0,4-2-37 0,1 0-39 0,-3 2-13 16,-5-6-1-16,6 4 15 0,0-9 23 0,-2 6 28 0,5-6 33 0,-11-6 35 0,8 6 37 16,-8-5 50-16,11-4 53 0,-5-2 46 0,-3 2 42 0</inkml:trace>
  <inkml:trace contextRef="#ctx0" brushRef="#br0" timeOffset="210906.83">31157 11357 0 0,'0'-9'8'0,"0"-7"109"0,0 4 68 0,0-4 52 0,0 2 43 0,0-2 45 16,0 1 42-16,0 1 40 0,-5 0 32 0,5-1 32 0,0 0 29 0,0 6 25 16,0-6 21-16,5 6-71 0,-5-1-126 0,0-1-68 0,0 7-43 0,0-1-27 15,6 1-25-15,-6-2-26 0,0 2-25 0,0 4-23 0,0 0-16 0,0 0-14 0,7-5-13 16,-7 5-10-16,0 0-12 0,5 0-7 0,-5 5-7 0,9-5-4 0,-9 4-3 16,7 2-1-16,-2-2-2 0,1 5 1 0,-6-4 0 0,7 5 1 0,-1 1 2 15,2-1 0-15,-3-1 1 0,2 0-2 0,-1 6-3 0,0 0-4 0,2-5-5 0,-1 4-5 16,-2-4-7-16,2 5-7 0,0 0-11 0,-7-6-9 0,5 7-15 0,3-7-11 15,-1 6-16-15,-1-6-14 0,-6 0-13 0,6 1-16 0,1 1-9 0,-7-1-15 16,5-1-9-16,-5-5-9 0,8 1-8 0,-8 5-1 0,6-5 2 0,-6-5 4 0,0 6 13 16,0-6 10-16,0 0 17 0,0 0 15 0,0 0 13 0,0 0 15 0,7-6 15 0,-7 6 12 15,0-5 14-15,0-5 14 0,0 5 16 0,6 1 15 0,-6-5 17 16,0-1 12-16,0-1 12 0,0 1 8 0,0 1 11 0,0 0 9 0,0-6 10 0,0 6 12 16,0-7 10-16,0 7 11 0,0-6 10 0,0 0 5 0,-6 0 3 0,6 0 0 15,0 2-6-15,0-2-2 0,-7 0-2 0,7 0-3 0,-6 0-1 0,6 0-4 0,0 2-5 16,0 3-6-16,-8-1-10 0,8 1-10 15,0 5-13-15,-5 1-16 0,5-1-15 0,0-1-11 0,0 6-10 0,0 0-9 0,-7 6-6 0,7-1-9 0,-6-1-10 0,0 1-9 16,6 5-5-16,-7 1-6 0,-1 3-6 0,3-5 0 0,-2 12 0 16,0-6 0-16,2 3-2 0,-10 3-8 0,9-2-9 0,0 5-15 0,-1-5-20 15,2 5-21-15,-9-3-24 0,7 3-24 0,1 0-23 0,1-5-29 0,-2 2-25 0,-2 3-34 16,4-9-38-16,-2 4-56 0,1-1-66 0,6-2-55 0,0-1-49 0,-5 0-2 0,5-6 16 16,0 1 30-16,0-1 36 0,0-4 38 0,0 1 40 0,0-6 41 0,0 4 44 15,0-4 49-15,5-4 48 0,1 4 63 0,1-11 76 0</inkml:trace>
  <inkml:trace contextRef="#ctx0" brushRef="#br0" timeOffset="211138.87">31483 11031 0 0,'-7'-10'3'0,"7"1"121"0,0-6 94 0,0 4 68 0,0 1 52 0,0-3 48 0,0 2 44 0,0-4 43 16,0 6 44-16,7-1 34 0,-7 1 35 0,0 0 27 0,0-3 24 0,0 8-83 0,0-7-149 0,0 7-105 0,0 4-82 0,0 0-51 0,0 0-31 0,0 0-27 0,0 0-26 0,0 0-23 0,0 0-24 0,0 0-13 0,0 4-9 0,0 7-8 0,0-7-1 0,0 8-1 0,0-3-3 0,0 4 1 0,0 2-4 0,0 0 5 15,5 0 3-15,-5 4 4 0,0 2 3 0,9-3 2 0,-4 6 0 0,-5-3-5 16,5 3 1-16,-5-5-8 0,8 6-8 0,-3-5-11 0,-5-1-11 0,8 5-12 0,-8-3-15 16,8-2-18-16,-3-1-21 0,-5 3-28 15,6-2-26-15,-6 2-28 0,8-3-25 0,-8 1-25 0,0 1-27 0,0-1-53 0,0-4-61 0,0 6-73 16,0-2-77-16,0-5-21 0,-8 2 8 0,8-4 23 0,-6 4 30 0,6-7 39 0,-5-3 41 16,-3 3 42-16,8-3 40 0,-8-3 43 0,8 3 46 0,-5 0 60 0,-3-6 67 0</inkml:trace>
  <inkml:trace contextRef="#ctx0" brushRef="#br0" timeOffset="211584.12">31437 11377 96 0,'0'-9'169'0,"-6"-2"55"0,-2-2 51 0,2-2 42 16,-1 6 41-16,2-7 37 0,-4 7 37 0,9-6 37 0,-5 6 34 0,5-3 32 15,-5-2 31-15,5 10-67 0,-8-6-123 16,8 5-73-16,0 1-48 0,0-8-37 0,8 12-34 0,-8-3-21 0,0-3-22 0,5 1-18 0,0 1-15 0,-5-2-18 0,9 3-19 16,-4-3-15-16,2 6-12 0,7-4-10 0,-1-1-7 0,-1-1-5 0,2 2-4 15,-1 4-4-15,6-6 0 0,-6 6-3 0,13-5-3 0,-7 5-4 0,1-4-8 16,7 4-1-16,-3 0 1 0,3 0-1 15,1-5-2-15,-4 5-5 0,2 0-2 0,-5 0-6 0,3 0-1 0,3 0-7 0,-7 0-3 0,-1 0 0 0,2 0-2 0,-9 0 3 16,0 0 9-16,3 0 6 0,-10 0 8 0,1 0 3 0,2-4 4 0,-3 4 9 0,-5-6 11 16,0 6 7-16,0 0 7 0,0-9 7 0,0 3 4 0,0-4 4 0,-5 5-1 0,5 1-3 15,-8-7-6-15,2 7-8 0,1 1-9 0,-2-8-5 0,-1 7-7 0,2-2-5 16,0 0-9-16,-6 2-2 0,3 4-4 0,-3-5-2 16,-1 5 0-16,7 0-3 0,-7 0-3 0,0 5 1 0,0-5 0 0,5 4 2 15,-4 2 0-15,0 0 2 0,-3 3 3 0,9-3 1 0,-7 1 0 0,8 4 0 0,-3-7-1 0,0 8 4 16,3-3 0-16,-1 0 3 0,1 1 6 0,-2-5 7 0,7 4 6 0,-9 1 6 0,9 1-1 15,0-7 3-15,-5 5 4 0,5 1-1 0,0 1 4 0,0-2 2 0,0 1 2 0,0-1-1 16,0 1-2-16,0 4-2 0,0-2-2 0,5-3-3 0,-5 6-9 0,9-6-2 16,-9 7-1-16,7-4-2 0,-2 0 2 0,1 1-1 0,-1 2-2 0,-5-4 0 15,8 2-1-15,0 2 1 0,-3 0-1 0,2 0-1 0,-1 0-1 0,-6-2 1 16,6-1-2-16,-6 0 1 0,7 4-3 0,-7-7-6 0,8 6-4 0,-8-6-8 0,0 3-7 16,0 1-10-16,0-2-13 0,0-7-13 0,-8 5-17 0,8 3-18 0,-7-8-17 0,1 5-19 15,6-4-19 1,-6 1-18-16,-1-2-17 0,2 1-18 0,-3-5-15 0,0 0-15 0,3 4-14 0,5-4-16 0,-6 0-15 0,1 0-22 0,-2-4-21 0,-2 4-26 15,9 0-19-15,-5-5-29 0,5 1-29 0,-7-2 0 0,7 1 18 0,-6 1 27 0,6-1 30 16,0 1 31-16,0-8 33 0,0 8 36 16,0-5 38-16,6 3 40 0,-6-3 44 0,7 0 43 0,-2-3 60 15</inkml:trace>
  <inkml:trace contextRef="#ctx0" brushRef="#br0" timeOffset="212258.54">31868 11323 0 0,'5'-9'3'0,"2"-1"116"0,-1 5 80 0,0-4 56 0,2-1 49 0,-1 1 42 0,-2 3 41 0,1-4 37 0,2 0 39 0,-8 0 39 0,5 1 39 0,3-1 36 0,-8 4 32 0,0 3-73 0,5-3-138 0,-5 1-82 0,0 1-51 0,7 4-33 15,-7 0-22-15,0 0-19 0,0 0-17 0,0 0-20 0,0 0-21 0,0 0-23 0,0 0-22 0,0 0-23 16,0 0-19-16,0 0-14 0,0 0-10 0,0 0-10 0,-7 0-7 0,2 4-8 0,5-4-3 0,0 5-5 16,-8 1-3-16,3 3-1 0,5-3 1 0,-8 3-1 0,8-5 0 0,-6 6 5 31,6 0 4-31,-5 0 1 0,5-1-2 0,-7-3 0 0,7 4-1 0,0-1-1 0,0 0-1 16,0 3-2-16,0-9 2 0,0 6-1 0,0 3-3 0,7-8 1 0,-7 1 0 15,5-1-2-15,1 7 1 0,2-7-1 0,-3-4-1 0,3 5 4 0,-3 1-2 0,9-6 0 16,-1 0 2-16,-6 4 1 0,6-4 1 0,-2 0 1 0,5 0 3 0,-3-4-1 15,6 4 0-15,-7-6 3 0,2 6 1 0,-1-5 5 0,0 1 0 0,-2-2 3 0,2 1 5 16,3 5 4-16,-6-9 4 0,-2 5 4 0,-3-2 4 0,9 0 3 0,-7-3 2 16,-1 6 2-16,-6-9 3 0,8 8 0 0,-8-5 2 0,5-2 0 0,-5 1-2 15,0-5 0-15,0 6-3 0,0 0-2 0,0-6-5 0,0-1-3 0,-5 2-7 0,5 4-4 16,-8-3-3-16,2 2-3 0,-1-4-5 0,1 6-5 0,-2-1-5 0,3 1-4 16,-3 3-4-16,3 3-6 0,0-4-2 0,-11 2-4 0,11 5-3 0,-8 5-1 15,7 2 1-15,-7-4 1 0,6 3-1 0,-7 3 1 0,1 1 1 0,8 4-1 0,-9 2-1 0,9-1 1 16,-8-2 0-16,5 1 2 0,0 2 2 0,3-1 2 0,-1-1-1 0,-1 2 4 15,1-3-4-15,-1 2 4 0,7-6 0 0,0 6-1 0,-6 0 1 0,6-5 0 16,0-1 6-16,0 2 2 0,6-2 3 0,-6 7 3 0,0-7 1 0,7-5 0 0,-1 7 1 16,-6-2 0-16,7 0 2 0,4-3-1 0,-3 4 0 0,0-1 1 0,-3-4 2 15,8 5 0-15,1-4 1 0,-9-3 0 0,8 3 0 0,1-3-1 0,-2 4 2 0,2-2 0 16,-1-5 2-16,-1 4 0 0,2-4 2 0,-1 0 1 0,0 0 1 0,-7 0 6 16,7-4 0-16,0 4 3 0,0-5 5 0,1-2 3 0,-9 4 5 0,10-6 2 15,-3 3 3-15,0 0 6 0,-5-3 4 0,7 0 5 0,-8-1 3 0,1 1 5 0,7-2 1 16,-9 1 0-16,2 1-1 0,-1-6-2 0,-1 5 0 0,3-5-3 0,0 1-2 0,-8-2-1 15,5 4-1-15,-5-4-5 0,6 2-6 0,-6-2-4 0,0-3-2 0,0 5-4 16,0-1-1-16,0-1-1 0,0 2-6 0,0 1-18 0,0-2 0 0,-6 5 0 16,6-1 0-16,0 7 0 0,0-1 0 0,-5 1 0 0,5-2 0 0,0 6 0 15,-8 6 0-15,8-6 0 0,-8 4 0 0,3 1-28 0,-1 4-6 0,-1 1-1 16,2 1-2-16,-4 2 0 0,4-3 6 0,-2 4 4 0,1 7 5 0,1-7 5 0,-4 6 6 16,2-5 4-16,7 4 2 0,-5 2 4 0,5-3 2 0,-7 1 4 0,7 1 2 15,-7 5-1-15,7-6 3 0,0 1 0 0,0 4-1 0,-5 1 2 0,5-6 2 16,0 5 1-16,0-3-3 0,0 3 1 0,0-6-1 0,0 7-2 0,0-6-4 0,0 2-1 15,0-3 0-15,0 3 0 0,0-2-2 0,0-4 0 0,0 3-3 0,0-2-5 16,0 4-4-16,0-7-13 0,0 2-11 0,0 0-10 0,0 4-13 0,0-7-16 16,0 2-21-16,0 0-15 0,0-5-16 0,0 6-18 0,0-4-17 0,-8-2-24 0,8-5-23 15,0 6-26-15,-7-5-23 0,2 0-31 0,-2-1-32 0,7-4-51 0,-7 0-56 0,2 0-47 16,-3 0-38-16,8 0-2 0,-5-4 12 0,5-1 27 0,-8 0 31 0,2 1 38 0,6-2 40 16,-7 2 44-16,7-5 44 0,0 4 51 0,-6-5 52 0,6-1 61 0,-8 2 72 0</inkml:trace>
  <inkml:trace contextRef="#ctx0" brushRef="#br0" timeOffset="213134.69">32447 11290 1 0,'6'-10'105'0,"-1"4"88"0,-5 3 70 0,7-9 58 0,-7 8 52 0,0-1 48 0,0-4 47 0,0 3 41 0,0 2 39 0,0-1 35 0,0 1 32 0,0 4-12 0,0-6-40 0,0 6-85 0,0 0-117 0,0 0-73 0,0 0-49 0,0 0-35 15,0-6-31-15,0 6-21 0,0 0-23 0,0 0-15 0,0 0-14 0,0 0-10 16,0 0-9-16,0 0-7 0,0 0-7 0,0 0-6 0,0 0-47 0,8 0-14 0,-8 0 0 15,0 0 0-15,0 0 0 0,0 0 0 0,0 0 0 0,0 0 0 0,0 0 0 16,0 0 0-16,0 0 0 0,0 0 0 0,6 6 0 0,-6-6 0 0,0 6 0 16,7-2 0-16,-7 5-1 0,6-3-16 0,-6 3 3 0,5-4 2 0,-5 5 6 15,8 5 1-15,-8-5 2 0,8-1 0 0,-8 6 0 0,0 0-7 0,5-6-2 0,-5 6-7 16,0 0-7-16,6 0-2 0,-6-2-4 0,0 2-3 0,0 0-3 0,7-6-2 16,-7 7 0-16,0-7-3 0,5 6-4 0,-5-6 1 15,0 0-1-15,0 3 5 0,9-8 5 0,-9 5 5 0,0-3 6 0,0-1 2 16,7-1 4-16,-7 2 2 0,0-6 8 0,0 0 2 0,0 0 5 0,0 0 7 0,0 3 6 0,0-3 4 0,0 0 7 0,0 0-1 15,5-3 2-15,-5 3 3 0,0-6 8 0,0 2 5 16,0-1 5-16,0 5 1 0,0-10-3 0,0 5 2 0,0 1 5 0,0-1-2 0,0-5-3 0,0 4-2 0,0-3 1 16,0-1-4-16,0 1 0 0,0-2-4 0,6 1-3 0,-6 1-3 0,0-6-28 15,0 6 0-15,8-6 0 0,-8 5 0 0,5-5 0 0,-5 1 0 0,8-2 0 0,-3 4 0 16,2-4 0-16,0 2 0 0,-2-2 0 0,3 1 0 0,-1 1 0 0,-2 0 0 0,4 5 0 16,-4-6 0-16,0 4-11 0,3 1-5 0,-3 1-1 0,3 0-1 0,-8 3 0 0,6 2-3 15,1-2-5-15,-7 1-2 0,6 5-2 0,-6 0-1 0,0 0-4 0,8 0 2 16,-8 0-1-16,5 5 1 0,-5 1 1 0,0-2 1 0,7 7 2 0,-7-1 2 0,6-1 1 15,-6 0 4-15,0 0 8 0,0 3 3 0,0 1 6 0,5 2 2 0,-5-6 0 0,0 6 0 16,-5 1 0-16,5-7 1 0,0 6 1 0,0 0 0 0,0-6-3 0,0 6 1 16,0-6-2-16,0 1-1 0,0 1-6 0,0 2-2 0,0-3-4 0,0-5-2 0,0 5 2 15,5 1-2-15,-5-8 3 0,9 3-2 0,-9-2-1 0,0 2 2 0,7-1 6 16,-7-1 4-16,5 1 0 0,3-5 2 16,-8 4 1-16,5-4 3 0,1 0 5 0,2 0 1 0,-3 0 3 0,2 0 3 0,0-4 3 0,0 4 5 0,-1-5 5 0,1 1 2 0,-2-1-1 15,4-1 3-15,-4 2 5 0,2-2 3 16,-1-3 2-16,1 4 1 0,-1-5 2 0,-6 1 0 0,8 0 0 0,-3-1 2 0,0-1 0 15,4-4-3-15,-4 6-4 0,-5-7-4 0,7 4 0 0,1 0 0 0,-3-1-5 16,2-2-1-16,0 0-1 0,-2 0-2 0,-5 0 1 0,8 2-11 0,-3 1-12 0,-5-2 0 16,8 1 0-16,-8 3 0 0,6-1 0 0,-6 1 0 0,0 1 0 0,5 4 0 0,-5 1 0 15,0 4 0-15,0-6 0 0,0 6 0 0,0 0 0 0,0 0 0 0,0 0 0 0,-5 0-2 0,5 6-33 16,0-2 2-16,-6 1 4 0,6 4-1 0,-8 1-3 0,8 1-2 0,-5-1 1 0,5-1 4 16,0 6 8-16,-8 0 9 0,8-6 5 0,0 5 3 0,0 0 1 0,-5-2 4 15,5 1 4-15,0-2-3 0,0 2-7 0,5-1 1 0,-5 0 4 0,0 0-1 0,0-3 0 0,0 0-5 16,8 1-8-16,-8 1-3 0,5-1-1 0,-5-1-6 0,8 0-2 0,-8 1-6 15,0-5-6-15,6 4 2 16,-6-3 4-16,5-2 1 0,2 7 1 0,-7-7 3 0,8 1 5 0,-8-5 4 0,6 4 4 0,-6 2 5 0,7-6 1 0,-1 0 6 0,-6 6 10 0,5-6 5 16,3-6 8-16,0 6 4 0,-8 0 4 0,5-6 4 0,1 6 5 0,1-4 1 15,-7-1 2-15,6 1 6 16,2-7 8-16,-1 7 5 0,-7-2 2 0,5-3-1 0,1 0-2 0,-6-2-3 16,6 1-3-16,-6 1-4 0,7-1-32 0,-7 1-16 0,0-6 0 0,8 6 0 0,-8-6 0 0,0 6 0 0,5-7 0 0,-5 2 0 0,0-2 0 0,0 7 0 15,0-6 0-15,0 0 0 16,7 2 0-16,-7-2 0 0,0 4 0 0,0-2 0 0,0 3 0 0,0-1 0 0,0 1 0 0,0 5 0 0,0-4-31 0,0 9-12 0,0 0-7 15,0 0-3-15,0 0-8 0,0 0-9 0,0-4-11 0,0 4-6 0,0 0-5 0,-7 0-9 16,7 4-11-16,0-4-16 0,-5 5-18 0,5-1-18 0,-8 7-12 0,8-7-20 16,-7 7-23-16,1-1-23 0,0-1-23 0,6 0-37 15,-5 6-42-15,-2-5-41 0,7-1-36 0,-8 1-29 0,8 4-21 0,-6-2-3 0,6-3 6 0,0 1 27 16,0-5 29-16,0 4 40 0,0-5 41 0,0 8 42 0,0-9 45 0,6 3 52 0,-6-3 52 0,0 3 47 0,8 0 48 16</inkml:trace>
  <inkml:trace contextRef="#ctx0" brushRef="#br0" timeOffset="213677.87">33047 11348 0 0,'0'5'3'16,"5"-5"46"-16,-5 0 34 0,6 0 32 0,-6 0 33 0,6 0 32 0,1 0 34 0,-7-5 26 0,8 5 25 0,-3-4 26 0,-5 4 25 0,7 0 8 0,0-6-6 0,-7 0-9 0,5 3-10 0,3 3-11 0,-1-6-10 0,-7 3-10 0,6-3-15 0,0 0-11 0,1 6-8 0,-7-9-5 0,5 5 0 0,3-1-3 0,0-1-5 0,-3-4-8 0,-5 7-7 0,6-9-9 0,1 8-9 0,-2-6-6 0,-5 6-6 16,9-6-5-16,-9 5-6 0,5-5-6 0,-5 4-9 0,7 3-8 0,-7-3-9 0,0 1-9 15,6 1-9-15,-6-2-8 0,0 6-10 0,0-3-53 0,0 3-44 0,0 0 0 16,0 0 0 0,0 0 0-16,0 0 0 0,0 0 0 0,0 0 0 0,0 0 0 0,0 0 0 0,0 0 0 0,0 0 0 0,0 0 0 0,0 0 0 0,0 0 0 0,5 0 0 15,-5 3 0 1,0 3 0-16,0-2 0 0,0 1 0 0,0 1-10 0,0 3-9 0,0 1 0 0,0-1 4 15,0 1-5-15,0 0 1 0,0 0-8 0,0 5-8 0,0-5-8 0,0-1-6 0,0 6-8 0,0 0-3 0,-5-6-10 0,5 1-8 0,0 4-2 0,0-4-2 16,0 1-1 0,0-1 3-16,0-1 3 0,0 0 9 0,0 1 9 0,0-5 7 0,0 4 7 0,5-3 7 0,-5-2 11 15,0-4 8-15,0 6 13 0,0-6 11 0,0 0 8 0,0 0 4 0,9 5 5 0,-9-5 10 0,0 0 5 0,0-5 5 0,7 5 2 0,-7-6 3 16,5 6 4-16,-5-4 4 0,7-2 3 16,-7 3-1-16,7-3 2 0,-2 1-6 0,-5 1 0 0,8-2-2 0,-1-3-4 0,-2 3-6 0,-5-3-2 15,7 5-3-15,0-7-2 0,-2 1 0 0,3 1-6 0,-3 0-6 0,3-3-4 0,-2 3-2 0,7 0-2 0,-5-1-5 31,-3 1-1-31,3-2-4 0,-3-2-2 0,0 1-2 0,9 3-1 0,-7 0-3 0,1-1-2 16,-3-5-3-16,2 6 1 0,0 3 1 0,-2-3 0 0,2 3-4 0,-1-3 2 0,-6 5-2 16,8 4-5-16,-8-5-2 0,0 5-4 0,0 0-1 0,0 0-3 0,0 0-1 0,0 0 2 15,0 0-1-15,0 0 1 0,0 5 2 0,0-1-2 0,0 2 0 0,0 3 2 0,-8-5 3 16,8 7 3-16,0-8 7 0,-6 9 4 0,6-3 2 0,0 1 1 0,-7-1 2 16,7 0 1-16,-5 3 3 0,5-9-2 0,-7 7 0 0,7 1-1 0,0-2 2 0,-7-5-2 0,7 8-2 15,0-9-2-15,0 3-2 0,-5 3-5 0,5-3-2 0,0-2-5 0,0 1-2 16,0-1-6-16,0 1-3 0,0-5-3 0,-8 6-1 0,8-6 0 0,0 0 0 0,0 0 3 15,0 4-1-15,0-4 5 0,0 0 2 0,8 0 7 0,-8 0 9 0,0 0 4 0,0 0 4 16,0 0 5-16,0 0 5 0,5 0 4 0,-5 0 5 0,0-4-1 0,7 4-2 0,-7-6-2 16,0 6 1-16,7-5-1 0,-7 5-4 0,5-4-1 0,-5-1-5 0,7 1-7 0,-7 4-3 15,0-6-7-15,6 0-10 0,-6 3-7 0,8-3-10 0,-8 3-10 0,6-3-7 0,-6 0-10 16,0 6-9-16,7-4-13 0,-7-1-11 0,0 1-10 0,0-1-10 0,5-1-8 0,-5 2-11 16,0 4-7-16,0 0-8 0,0 0-9 0,0-6-9 0,0 6-6 0,0-3-7 0,0 3-7 15,0 0-8-15,0 0-15 0,-5-6-17 0,5 6-21 0,0 0-23 0,0 0-25 0,0 0-22 16,-7 6-25-16,7-6-24 0,-6 3 5 0,-2-3 15 0,8 0 24 0,-6 6 25 0,-1-6 28 15,2 4 29-15,-2-4 35 0,0 6 35 0,2-6 38 0,-3 5 38 0,1-5 41 0,7 0 56 0</inkml:trace>
  <inkml:trace contextRef="#ctx0" brushRef="#br0" timeOffset="214070.93">33469 11049 90 0,'0'0'170'0,"0"0"55"0,0 0 47 0,0 0 42 0,5 0 39 0,-5-4 38 0,8-1 35 0,-8-1 35 0,5 6 35 0,-5 0 32 0,0 0 28 0,0-3-64 0,0 3-117 0,0 0-76 0,0 0-52 0,0 0-37 0,0 0-26 16,0 0-22-16,0 0-20 0,0 0-16 0,0 0-15 0,0 0-14 0,8 3-14 0,-8-3-8 0,8 6-8 0,-8-1-5 0,5-1-5 0,-5 8-2 0,6-8 0 0,1 7-2 0,-7-4 0 0,6 4-2 16,1-2-3-16,-1 7-5 0,1-7-5 0,-1 6-5 0,2 0-3 0,-3 0-9 0,3-2-3 0,-3 2-6 15,3 0-10-15,-2 4-8 0,-1-4-17 0,2 6-17 0,1-8-17 0,-2 7-29 0,-6-4-32 16,0 2-36-16,0 1-40 0,-6-4-44 0,-2 6-44 0,1-8-88 0,-4 7-105 15,-2-1-67-15,0-4-47 0,-1 0-4 0,-6 0 12 0,1 0 30 0,-2-6 38 0,3 1 44 0,-8-1 48 0,6 0 54 16,-6-3 54-16,1 0 57 0,-2-2 58 0,1-4 78 0,-1 5 93 0</inkml:trace>
  <inkml:trace contextRef="#ctx0" brushRef="#br0" timeOffset="-214557.56">26325 12154 97 0,'6'0'179'0,"-6"-4"57"0,5-1 46 0,-5-1 39 0,7 6 32 0,-7-4 34 0,9-2 33 0,-4 1 27 0,0 1 30 0,3-2 28 0,-8 1 26 0,0 1-64 0,0-1-120 0,0 1-74 0,5-6-52 0,-5 5-32 0,0-1-18 16,0-4-14-16,0 5-10 0,0 1-10 0,0-5-12 0,0 3-9 0,0 3-9 0,0-9-9 0,-5 9-9 0,5-9-9 16,0 8-13-16,-8-1-12 0,8-4-12 0,-5 5-9 0,0-2-9 0,-4 1-8 0,2 1-6 15,-4-2-6-15,4 6-8 0,1-6-9 0,-7 6-6 0,0-4-8 0,-1 4-5 16,2 0-5-16,-2 4-3 0,9-4 0 0,-8 6-2 0,-3-6-3 0,5 6-1 0,4-2-1 15,-6 7-5-15,7-7-1 0,-1 5-2 0,0 0 2 0,0-3 2 0,2 3-1 16,5 3-1-16,-8-3-1 0,8 0 2 0,-5 0-1 0,5 1 3 0,0 1 5 16,0-1 2-16,0-1 3 0,0 0 2 0,5-3 5 0,-5 3 4 0,8 1 5 15,-8 1 6-15,5-7 6 16,2 5 4-16,0 0 4 0,0 3 3 0,-1-3 3 0,1 1 0 0,6 4 2 0,-7-4 0 0,7-1 3 0,0 7 3 0,-5-7 1 0,2 6-1 16,4-6 0-16,-1 6-1 0,1 0-3 0,-2-6-2 0,-4 6 0 0,5 1-2 15,-7-7 2-15,-1 6-1 0,2-6 0 16,2 0-1-16,-4 3 0 0,0-3 0 0,3 0 0 0,-8 1-1 0,0-5-1 15,0 5 2-15,0-4-1 0,0 3-3 0,0-4 0 0,0 3 1 0,0-2 0 0,0 3 0 0,-8-4 1 0,8 5 0 0,-5 1-1 16,0-7 2-16,-4 5 0 0,2-3 2 0,2-2 0 0,-1 1 1 0,-7 1 4 16,5-3 1-16,-4 4 3 0,6-7 3 0,-8 5 1 0,7-5 2 0,-7 0 1 15,9-5 2-15,-8 5 0 0,8-7 0 0,-11 7 0 16,11-9-4-16,-8 4-5 0,7 1-13 0,-7-5-15 0,6-1-15 0,0-1-16 0,-5 1-17 0,4 1-18 0,3-2-15 16,-1-2-15-16,6-2-15 0,-8 5-19 0,3-5-20 0,5 1-22 0,-7-2-21 15,7 2-25-15,0 0-27 0,0 0-22 0,7-2-20 0,-7-4-45 16,5 7-55-16,3-8-12 0,-8 6 7 0,6-3 17 0,7 2 24 0,-8 1 29 0,2-3 31 0,7 2 33 15,-8 1 34-15,7 1 42 0,-6 1 42 0,4-3 42 0,-3 1 51 0</inkml:trace>
  <inkml:trace contextRef="#ctx0" brushRef="#br0" timeOffset="-214320.81">26696 11934 62 0,'11'-5'169'0,"-3"5"70"0,5-4 58 0,-5 4 47 0,-3-5 43 0,-5-1 41 0,0 2 41 0,5-2 36 0,-5 1 39 0,0 1 36 0,0-1 33 15,9 1-47-15,-9 4-91 0,0-6-87 0,0 6-88 0,0-4-50 16,0 4-27-16,0 0-29 0,0 0-20 0,0 0-23 0,0 0-21 0,0 0-26 0,0 0-23 15,0 0-22-15,0 0-22 0,0 0-19 0,0 0-15 0,0 4-11 0,0 2-2 16,0-2-6-16,0 1-1 0,0 4-3 0,0 1-1 0,7 1 1 0,-7 2 3 16,0 2 3-16,0 6 5 0,5-6 5 0,-5 3 8 15,0 1 1-15,6 2 0 0,-6 3-12 0,0-5-15 0,8 5-16 16,-8 1-13-16,0-1-16 0,0 6-15 0,0-6-20 16,5 7-16-16,-5-3-16 0,0-4-16 0,0 6-17 0,8-5-21 0,-8 3-22 15,0-2-24-15,5-8-19 0,-5 7-22 0,0-10-40 0,7 4-50 0,-7-5-59 0,0 2-62 16,0-7-12-16,0 0 12 0,0 1 22 0,0-5 24 0,0 4 33 0,0-9 35 0,-7 7 41 15,7-2 42-15,-5-5 44 0,-3 0 45 0,3-5 56 0,-3-2 62 0</inkml:trace>
  <inkml:trace contextRef="#ctx0" brushRef="#br0" timeOffset="-214131.04">26578 12334 0 0,'-5'-10'22'0,"-3"-3"140"0,0-2 85 0,8 4 63 16,-5 2 52-16,5-6 46 0,-6 6 37 0,6-1 34 0,0 0 28 15,0-1 27-15,0 2 21 0,0 5 25 0,0-5 19 0,6 3-107 0,-1 0-180 0,-5 3-101 16,8-3-58-16,0 0-35 0,-3 3-22 0,2-3-21 0,5 1-14 0,-4 1-9 15,4 0-7-15,2-1-6 0,-1 5-4 0,0-6-5 0,5 6-5 0,3-4-12 0,-10 4-9 16,10-6-20-16,-3 6-22 0,3 0-27 0,-2 0-28 0,1 0-30 0,0 0-29 16,-8 0-34-16,7 6-36 0,2-2-57 0,-8 2-65 0,6-6-79 0,-6 9-83 0,8-5-32 15,-8 1-8-15,-2 4 18 0,-3-3 31 0,4 3 37 0,2-3 40 0,-8 4 43 16,-6-5 45-16,7 4 48 0,-7-5 49 0,5 2 61 0,-5-1 65 0</inkml:trace>
  <inkml:trace contextRef="#ctx0" brushRef="#br0" timeOffset="-212661.31">27073 12364 0 0,'5'9'10'16,"4"1"128"-16,-4-5 81 0,2 0 65 0,-7-1 56 0,8 2 49 0,-8-6 45 0,0 0 39 15,5 0 42-15,2-6 35 0,-7 6 31 0,0-4 32 0,0-1 26 16,0 0-89-16,0 1-161 0,0-6-88 0,0 5-56 0,0-4-41 0,-7 2-34 16,7-2-23-16,-5 0-18 0,5-2-21 0,-8 3-18 0,1 3-15 0,2-5-13 15,5-1-12-15,-9 7-8 0,4-7-7 0,0 7-8 0,-3-5-8 0,2 4-7 0,-1 1-7 16,1-2-6-16,6 0-5 0,-7 6-5 0,2-4-2 0,-4-1-4 0,4 5-1 16,-2 0-1-16,1 0-2 0,1 0-3 0,-4 0-2 0,2 0-2 0,2 0 0 15,-3 5-1-15,2-5-2 0,1 4-2 0,5 2 0 0,-8 0 0 0,3-2 0 0,-2 1-2 16,0 4 0-16,0 1-1 0,7-5 1 0,-6 4-3 0,6 7 1 0,-7-7 1 15,7 6 0-15,-5 0 3 0,5 0 1 0,0-2 2 0,0 2 2 0,-8 0-1 0,8 4 4 16,8-4 0-16,-8 0-4 0,0 0-1 0,0-2-1 0,0-2 2 0,5 5-2 16,-5-2 1-16,7-4-1 0,-7-1-2 0,0 6-2 0,6-12-2 0,1 9-3 15,-7-3-1-15,7-5 1 0,-7 6-1 0,7-5 5 0,-2 0 7 0,3-5 3 0,-3 4 5 16,1-4 3-16,2 0 3 0,-3 0 3 0,11 0 3 0,-11 0 6 0,8-4 4 16,-8 4 4-16,9-5 3 0,-7 0 5 0,6-5 0 0,-7 6 3 0,7-5 1 15,1 4-1-15,-9-5 1 0,10 4 2 0,-10-3 4 0,2 0 2 0,0-1 2 16,-2 5 2-16,3-4 4 0,-8-3 0 0,7 3 2 0,-7 3 3 0,6-2 0 15,-6-2 3-15,0 0-1 0,0 4 1 0,0-3 3 0,0-1-4 0,0 1 1 16,-6 0-4-16,6-3-2 0,0 3-5 0,0 0-4 0,0-1-2 16,0 1-4-16,0 4-3 0,-7-2-7 0,7 4-5 0,0 3-9 0,0-6-7 0,0 6-12 0,0 0-8 15,0 0-7-15,0 0-5 0,0 0 1 0,0 0-2 0,7 6 1 0,-7-3 0 16,0 9 1-16,0-8 0 0,6 5 4 0,-6 6 3 0,6-6 5 0,-6 7 9 0,5-2 5 16,2 1 9-16,-7 1 3 0,8-2 4 0,-2 0 0 15,7 0 1-15,-8 2-1 0,3-1 1 0,0-2-1 0,3-2 0 0,-4 4 0 0,7-6 2 0,-2 1-2 16,-6-1 1-16,7-4 3 0,0 5 0 0,1-4 5 0,-9-2 4 0,10 1 1 0,-2-5 7 15,-2 4 7-15,-3-4 4 0,5 0 5 0,0-4 6 0,-8 4 5 0,9-5 6 16,-7 1 5-16,-1-2 4 0,8 0 3 0,-7-3 1 0,6 4 2 0,-7-5 0 0,-1-3-1 16,3 1-2-16,-1-2-4 0,5 4-2 0,-5-3-3 0,-2-8-7 15,3 7-4-15,-3-5-4 0,3-2-5 0,-2-3-3 0,1 5-2 0,-1-5-3 16,-6 0-4-16,8 3-2 0,-8-2-2 0,5-3-2 0,-5 2-1 0,0-1 0 0,0 1-1 16,0-1 1-16,0 1-2 0,0 6 1 0,0-7-2 0,0 5-3 0,0 1-2 15,-5-6 1-15,5 10 0 0,0-3 4 0,-8 2-2 0,8-2 0 0,0 7-6 0,0-5-7 16,-6 7 0-16,6 4 0 0,0-5 0 0,0 6 0 0,-7-1 0 0,7 5 0 15,0-4 0-15,0 4 0 0,0 0-10 0,0 0-30 0,0 0-7 0,-6 4-3 16,6-4-3-16,0 5-2 0,-8 5-1 0,8-6-1 0,-5 6 2 0,5 6 1 16,-8-7 5-16,8 4 7 0,0 8 7 0,-5 0 11 0,5-3 9 0,0 1 8 15,0 2 5-15,0 3 3 0,0 1 2 0,0-1 2 0,0 0-1 0,0 4 1 16,0-1 1-16,0 1 2 0,5-4-1 0,-5 6 1 16,8-5 2-16,-8 3-2 0,0-2-2 0,5-8-2 0,-5 7-4 0,8-5-5 0,-8-1-6 0,6 0-6 0,-6 2-6 15,7-8-5-15,-7 1-9 0,6-2-9 0,2 1-6 16,-8-3-6-16,5 0-8 0,3-6-1 0,-8 8-1 0,5-8 1 0,0 1 1 15,-5-1 4-15,9-4 2 0,-9 0 7 0,5 6 3 0,-5-6 6 0,7-6 7 0,-7 6 5 0,8-4 3 0,-8 4 2 16,5-5 2-16,-5 1 1 0,0-2-6 16,0 0-2-16,0 2-4 0,7-1-3 0,-7-4-2 0,0 3-2 0,0-3-4 0,-7 5-6 0,7-8-4 0,0 9-5 15,0-8 1-15,0 7-2 0,-5-5-3 0,5 3-1 0,0 2 1 0,0-1 1 0,0-1-1 16,-8 3 1-16,8-4 3 0,0 7 2 0,0 0 2 0,0 0 5 0,0 0 2 16,0 0 4-16,0 0 4 0,0 0 5 0,0 0 4 0,0 0 6 0,0-5 5 0,0 5 3 15,0 0 6-15,0 0 2 0,-7 0 5 0,7 0 4 0,0 0 5 0,0 5 6 16,0-5 4-16,0 0 3 0,0 0 5 0,0 0 0 0,0 0 3 0,-5 0-1 15,5 0 2-15,0 0 0 0,0 0-1 0,0 0-2 0,0 0-1 0,0 0-5 16,0 0-2-16,0 0-4 16,0 0-3-16,0 7 0 0,0-7-2 0,0 0 2 0,0 0 1 0,0 0 1 0,0 0 0 0,0 0 3 0,0 3 2 0,0-3 3 0,0 0 4 15,0 0 4-15,0 6 4 0,0-6 2 0,0 5 1 0,0-5 0 0,0 4-3 16,0-4 1-16,0 0-4 0,0 0-2 0,0 0-2 0,0 6-2 0,0-6-1 0,0 0-5 16,0 0-1-16,0 0-2 0,5 0-3 0,-5 0-2 0,0 0 0 0,0 0-2 15,0 0 2 1,0 0 1-16,0 0 1 0,0 3 2 0,0-3 3 0,0 0 3 0,0 0 2 0,7 0 5 15,-7 0 1-15,0 0 1 0,0 0 4 0,0 0 1 0,0 0 3 0,0 0 4 16,8 0 1-16,-8 0 3 0,0 0 3 0,0 0 1 0,0 0-2 0,0 0 1 0,5 0-2 0,-5 0 0 0,0 0 0 0,0 0-2 0,7 0-2 16,-7 0-1-16,0 0-3 0,0 0-3 0,7 0-5 0,-7 0-3 0,0 0-2 15,5 0-3-15,-5 0-2 0,0 0-3 0,0 0 0 0,0 0-5 0,0 0 1 0,0 0-2 16,0 0 0-16,0 6 0 0,0-6 0 0,7 0 2 0,-7 0 1 0,0 4 1 16,0-4 2-16,0 0 0 0,6 5 5 0,-6-5 0 15,0 0 3-15,0 0 1 0,8 6 3 0,-8-6 1 0,0 3-1 0,0-3 3 0,6 0 0 0,-6 0 2 0,7 0 1 31,-2 0 2-31,-5 0-1 0,9 0-1 0,-9 0-1 0,5 0-1 0,2 0-3 16,-1 0-1-16,-6 0 1 0,5-3-3 0,3 3 1 0,0 0-3 0,-8 0 0 16,5-6-5-16,1 6-1 0,-6 0-2 0,7 0-3 0,-7 0-2 0,0 0 0 0,6 0-2 15,-6 0 0-15,0 0-1 0,8 0-1 0,-8 0-1 0,7 0 3 0,-2 0-1 16,-5 0 1-16,6 6 0 0,-6-6-1 0,8 0 1 0,-8 3 1 0,5-3-1 16,-5 7 2-16,8-2-1 0,-3-1 0 0,-5 1-1 0,8-1-1 0,-2-4 0 15,-1 6-1-15,-5-2-1 0,7 6 1 0,1-6 1 0,-2 2-1 0,0 0 2 0,-6-2-1 16,7 1 0-16,-2 5-1 0,-5-7 2 0,8 3 1 0,0-1 2 0,-8-1 3 15,5 8 3-15,-5-9 0 0,0 3 3 0,0 0 0 0,0-3 1 0,0 1 3 16,0 2 0-16,-5 3 1 0,5-4 0 0,-8 2-2 0,0 2 2 0,8-4-3 16,-5-1-1-16,-2 6-1 0,1-5-5 0,0-1-2 0,-2 7-1 0,1-7-1 15,2 7-6-15,-9-7 1 0,9 1-2 0,-3 5 0 0,3-6-2 0,-3 1 0 0,2 1-2 16,1-3-2-16,-2 9-1 0,-1-12-1 0,8 9 1 0,-6-3-1 0,-1-2 1 16,1-1 1-16,6 3-2 0,-5-1 1 0,-3-1 2 0,8 2-1 0,-8 0 1 15,3-3 1-15,5 3 1 0,-6 0 1 0,6-3 1 0,-7-3 0 0,7 6 1 0,0-2-1 16,-5-4 1-16,5 0-1 0,0 0 1 0,0 0-2 0,0 0 1 15,0 0-1-15,0 0 0 0,0 0 1 0,0 0 1 0,0 0 0 0,0 0 2 16,0 0-1-16,0 0 1 0,0 0-2 0,0 0 3 0,5 0 6 0,-5 0 2 16,7 0 6-16,-1 0 1 0,-1-4 4 0,-5 4 1 0,16 0 3 0,-11-6 0 0,1 6 1 15,7-3 1-15,2-3-1 0,-10 0 1 0,9 3 1 0,-1-3-2 0,0 0-10 0,-2 2-18 16,4-1 0-16,-3-1 0 0,0 3 0 0,4-1 0 0,-11-2 0 16,8 0 0-16,-8 3 0 0,4 3 0 0,-4-6 0 0,2 6 0 0,-1 0 0 0,0 0-22 15,-6 0-23-15,0 0-11 0,0 0-8 0,0 0-14 0,0 0-12 0,0 0-16 16,0 0-16-16,0 0-21 0,0 0-20 0,0 0-25 0,-6 0-19 0,6 0-19 15,0 0-20-15,-6 0-17 0,-1 0-21 0,7 0-38 0,-5 0-48 0,5 0-59 0,-9 6-62 16,4-6-21-16,5 0-3 0,0 0 19 0,-7 3 29 0,1-3 38 0,6 0 38 0,0 0 40 16,0 0 40-16,0 0 43 0,0 0 45 0,0 0 54 0,-5 0 59 0</inkml:trace>
  <inkml:trace contextRef="#ctx0" brushRef="#br0" timeOffset="-212282.94">28148 12257 9 0,'0'-5'103'0,"0"1"61"0,7-8 45 0,-7 8 43 0,0-7 41 0,0 7 38 0,0-1 40 0,5-4 36 0,-5 5 40 0,0-2 36 0,0-3 38 0,0 3-14 0,0-3-41 16,0 3-58-16,0-3-68 0,0 5-31 0,0-1-19 0,0-1-14 0,0 2-14 0,0-2-16 0,0 6-15 0,0-5-15 0,0 1-18 0,0 4-18 0,0 0-16 15,0-6-20-15,0 6-19 0,0 0-18 0,0 0-19 0,0 0-44 16,0 0-44-16,0 0 0 0,0 0 0 0,0 0 0 0,0 0 0 0,0 0 0 0,0 0 0 16,0 0 0-16,0 6 0 0,0-2 0 0,0 1 0 0,8 1-12 0,-8 4-8 15,0-1 4-15,0 0 6 0,6 6 4 0,-6-6 7 0,0 7 4 0,0-2 3 16,5 5 0-16,-5 2 1 0,0-2 0 0,8 1-4 0,-8-1-4 0,0 5-6 0,0 1-9 16,7-1-12-16,-7 1-9 0,0-7-11 0,6 9-10 0,-6-9-10 0,8 1-12 15,-8 2-9-15,0-3-14 0,5-3-17 0,-5 6-18 0,5-12-20 0,-5 5-20 16,0-4-20-16,9 6-15 0,-9-12-19 0,0 5-16 0,0 0-15 0,0-3-28 15,0-1-31-15,0-1-46 0,0 2-49 0,0-6-45 0,-9 6-37 0,9-6 0 16,0 0 20-16,0 0 30 0,-5 0 37 0,5 0 37 0,-5 0 41 16,-3-6 39-16,8 6 41 0,-6-6 45 0,-1 6 48 0,7-4 57 0,-8-1 69 0</inkml:trace>
  <inkml:trace contextRef="#ctx0" brushRef="#br0" timeOffset="-211999.05">28068 12516 6 0,'-5'-6'112'0,"5"-4"78"0,-6 5 63 15,-1-4 53-15,2 3 47 0,5-2 47 0,-8 3 43 0,8-4 41 0,-8 3 42 16,8-4 38-16,0 5 33 0,-5-1-12 0,5 2-42 0,0 4-79 0,0-5-99 15,0 5-58-15,0 0-44 0,5 0-29 0,-5 0-24 0,0 0-27 0,0 0-21 0,0-4-23 16,0 4-22-16,0 0-16 0,0 0-15 0,0 0-15 0,0 0-10 0,0 0-10 16,8 0-36-16,-8-5-15 0,8 5 0 0,-8 0 0 0,5 0 0 0,2 0 0 15,4 0 0-15,-2 0 0 0,3 0 0 0,1 0 0 0,1 0 0 0,-2 0 0 16,2 0 0-16,4 0 0 0,-4 0 0 0,6 0 0 0,-6 0 0 0,5 0 0 0,-7 0 0 16,8 0 0-16,-8 0 0 0,9 0 0 0,-10 0 0 0,10 5 0 15,-8-5 0-15,0 0 0 0,0 0 0 0,-7 0 0 0,7 4-97 0,-5-4-15 0,-3 0-12 16,2 0-15-16,-7 0-11 0,0 0-8 0,0 0-5 0,0 0-4 0,0 0 1 15,0 5-6-15,-7-5-3 0,7 4-6 0,-5-4-4 0,-3 0-4 0,2 6-4 0,-1-6-1 16,1 0-3-16,1 0-4 0,-3 5-2 0,0-5-20 0,3 4-26 0,-2-4-38 16,1 0-38-16,1 6-44 0,-4-6-40 0,9 0-4 0,-7 6 12 0,2-6 21 15,5 4 25-15,-6 1 27 0,6-5 29 0,0 5 29 0,0-5 34 0,-8 0 40 0,8 4 46 0,0-4 50 16,0 0 65-16</inkml:trace>
  <inkml:trace contextRef="#ctx0" brushRef="#br0" timeOffset="-211683.62">28563 12686 96 0,'0'10'176'0,"-5"-5"53"0,5-1 37 0,0 1 34 16,-6 2 29-16,6-7 33 0,11 0 33 0,-11 0 34 0,9 0 36 0,-9 0 37 15,0 0 33-15,0 0-58 0,0 0-113 0,0 0-68 0,0 0-49 0,0 0-20 0,0 0-10 16,0 0-6-16,0 0-2 0,0 0-12 0,0 0-13 0,0 0-15 0,0 0-13 15,0 0-13-15,0 0-15 0,0 0-10 0,0 0-10 0,0 0-10 0,0 0-7 16,0 0-6-16,0 0-4 0,0 0-5 16,0 0-5-16,0 0-6 0,0 0-5 0,0 0-31 0,7 0-29 0,-7-7 0 0,0 7 0 0,5-5 0 0,1 5 0 0,2 0 0 15,-3-4 0-15,10 4 0 0,-10-5 0 0,9-1 0 0,4 2 0 0,-4 4 0 16,-1-3 0-16,8-3 0 0,-2 0 0 0,-7 3 0 0,7-3 0 0,-6 6-67 16,6-6-86-16,-4 6-44 0,-1-4-51 0,-4 4-78 0,3-5-86 0,1 5-108 15,-7-6-108-15,6 6-38 0,-7 0-1 0,1-3 21 0,-1-3 31 0,-6 2 39 16,7-1 45-16,-7 1 51 0,0-8 56 0,0 3 62 15,0 0 67-15,0-6 80 0,0-1 82 0</inkml:trace>
  <inkml:trace contextRef="#ctx0" brushRef="#br0" timeOffset="-211398.79">29261 12135 0 0,'7'-6'1'0,"-7"1"114"0,7-5 86 0,-7 5 63 0,5 1 48 0,3-5 45 0,-8-1 40 0,0 5 40 15,7-5 45-15,6-1 42 0,-13 2 39 0,6-1 37 0,-6 1 34 0,0 0-71 16,0-3-128-16,5 3-86 0,-5 0-61 0,0-1-31 0,0 5-17 0,8 1-16 16,-8-2-12-16,0 0-22 0,0 6-25 0,0-4-26 0,0 4-25 0,0 0-23 15,0 0-54-15,0 0-37 0,0 0 0 0,0 0 0 0,0 0 0 0,0 4 0 16,-8 2 0-16,8 0 0 16,0 3 0-16,0 4 0 0,0-2-18 0,0 8-13 0,-5-4 4 0,5 4 5 0,0 7 6 0,0-7 9 0,0 5 5 0,0 1 2 0,0 5-2 15,0-2-10-15,0 2-11 0,0 4-11 0,0 1-9 0,5-1-8 16,-5 0-10-16,0 0-8 0,0-1-11 0,8-3-14 0,-8 4-16 0,8-10-24 31,-8 7-21-31,5-7-25 0,-5-6-29 0,6 7-33 0,-6-5-42 0,7-4-51 0,-7 2-55 16,0 1-53-16,0-4-55 0,0 6-28 0,0-8-18 0,0 2 10 0,0-4 26 0,0 2 33 15,-7-3 40-15,7-5 45 0,-6 1 44 0,6-3 55 0,0-3 58 0,-5 0 60 0,-3 0 59 16</inkml:trace>
  <inkml:trace contextRef="#ctx0" brushRef="#br0" timeOffset="-211193.12">29224 12662 0 0,'-7'-10'16'0,"-2"5"137"0,9-1 84 15,-5-3 63-15,-2 5 52 0,1-5 45 0,6 3 45 0,-5-4 40 0,-4 0 40 16,9 6 34-16,0-6 31 0,-7 1 29 0,7 4 24 0,0-2-96 0,0 4-175 16,0-3-98-16,0 1-62 0,0 1-37 0,7-2-26 0,-7 3-24 0,0 3-24 0,0-6-19 15,9 2-18-15,-9 4-14 0,5-5-13 0,1-1-9 0,1 6-4 0,-2-3-10 16,4-4-3-16,-2 7-4 0,4-5-6 0,-3 5-1 0,5 0-1 0,-1-4-4 16,0 4-5-16,3 0-11 0,4 0-11 0,-6 0-21 0,0 0-22 0,5 0-29 15,-4 0-31-15,-1 0-43 0,1 0-48 0,6 4-80 0,-9-4-94 0,4 0-86 0,-10 0-82 16,9 0-25-16,-9 0 4 0,8 0 19 0,-5 0 27 0,-2-4 40 0,-6 4 41 0,7-5 49 15,-7-1 50-15,0-2 59 0,0 3 62 0,0-4 77 0,0-3 80 0</inkml:trace>
  <inkml:trace contextRef="#ctx0" brushRef="#br0" timeOffset="-210957.07">29632 12442 0 0,'0'4'44'0,"8"2"162"16,-2-6 92-16,1 0 70 0,-7 0 50 0,6-6 48 0,-6 2 43 0,0-1 40 15,5-5 41-15,-5 1 39 0,7 0 38 0,-7-3 36 0,0 3 36 16,9 0-125-16,-9 3-217 0,0-3-110 0,5 5-62 0,-5-1-32 0,0-2-22 0,0 4-53 15,0 3-118-15,0-6 0 0,0 6 0 0,0 0 0 0,0 0 0 0,0 0 0 16,0 0 0-16,0 0 0 0,0 0 0 0,0 6 0 0,0-3 0 0,-5 4 0 16,5 2 0-16,0 0 0 0,0 6 0 0,0-6 0 0,0 12 0 15,-9-8 0-15,9 2 0 0,0 6 0 0,0-2 0 0,-7-5 0 0,7 7 0 0,0-8 0 16,-5 2 0-16,5 6 0 0,0-8-15 0,0 2-106 0,0 6-17 0,0-12-22 16,0 4-21-16,0-2-24 0,0 5-25 0,0-7-27 0,0 0-29 0,0-5-47 0,0 7-53 15,0-7-82-15,0-4-88 0,0 5-28 0,0-5 5 0,0 0 23 0,0 0 30 0,0 0 37 16,0 0 40-16,0 0 43 0,0-5 45 0,0-4 51 0,-6 3 54 0,6-1 64 0,-7-8 70 15</inkml:trace>
  <inkml:trace contextRef="#ctx0" brushRef="#br0" timeOffset="-210767.46">29593 12081 49 0,'7'-6'172'0,"-1"-4"76"0,2 5 57 0,-8-4 46 0,6 5 35 0,1-5 35 0,-2 3 33 15,9 0 32-15,-7 3 27 0,-1-3 24 0,-1 0 21 0,2 2-47 0,2 4-92 16,-4-5-105-16,1 5-119 0,1 0-66 0,-2 0-33 0,-5 0-24 0,9 5-19 0,-9-5-24 15,7 4-36-15,-7-4-37 0,0 6-37 0,0 0-43 0,0-3-42 16,0 3-66-16,0 3-76 0,0-3-87 0,0 3-89 0,0 0-34 16,0 1-6-16,0 1 11 0,0-1 19 0,0-6 32 0,0 5 35 0,-7 2 45 0,7-2 44 0,0 1 51 0,0 1 53 0,-9-7 65 15,9 5 70-15</inkml:trace>
  <inkml:trace contextRef="#ctx0" brushRef="#br0" timeOffset="-210026.36">29841 12510 0 0,'0'11'97'15,"7"-11"99"-15,-7 4 63 0,0-4 46 0,0 0 36 0,5-4 33 0,4 4 33 0,-4-11 33 16,-5 8 37-16,7-4 34 0,-7-2 35 0,6-2-1 0,-6 3-17 0,5 3-96 16,-5-4-137-16,0-3-69 0,0 3-34 0,8-1-19 0,-8 1-7 0,0-6-10 15,0 5-13-15,0 0-15 0,0 0-19 0,0 1-14 0,0 0-18 0,8-7-14 16,-8 11-10-16,0-5-9 0,0 1-7 0,0 0-6 0,5 3-6 0,-5 2-1 16,0-2-3-16,7 1-1 0,-7 1-2 0,7-1-1 0,-7 5-2 0,5 0-1 15,3 0 0-15,-1 0-4 0,-2 0 0 0,2 0-2 0,5 5-2 0,-4-1-2 0,5 1-2 16,-7 5-1-16,7-4-1 0,-6 3 0 0,-1 6 0 0,7-6 0 0,-8 7-1 15,4-2-3-15,3 0-4 0,-4 0-7 0,-3 2-7 0,-5 2-10 0,6-3-10 16,2 6-14-16,-8-2-13 0,5-5-18 0,-5 7-21 0,0-2-19 0,0-1-17 0,0-2-16 16,0 3-12-16,-5-5-2 0,5 2 1 0,0-1 6 0,-8-1 11 0,8-4 13 15,-6-4 13-15,6 3 15 0,-5 0 15 0,5-5 21 0,-8 2 20 0,8-6 20 16,-5 5 22-16,5-5 13 0,-7 4 15 0,-2-4 9 0,9 0 2 16,-5 0 3-16,5 0-3 0,-6 0-2 0,-1-4 0 0,7 4-2 0,-6-5 2 0,-1 5 0 15,7-6 5-15,-6 2 6 0,-1 1 8 0,7-3 7 0,-6 0 10 0,6 3 7 0,-8-9 7 16,8 8 8-16,-5-1 10 0,5-4 7 0,0 3 8 0,-8-3 3 0,8-1 5 0,0 0 1 15,0 0-1-15,0 0-3 0,0 1-7 0,0 0-9 0,8-7-6 0,-8 7-8 16,0-6-9-16,5 0-9 0,3 0-10 0,-8 0-9 0,6 2-6 0,1-8-9 16,-1 6-4-16,1 2-5 0,-1-2-3 0,1 0-5 0,-1 0-1 0,-1 6-4 15,11 0-3-15,-11-7-1 0,3 11 0 0,3 1 1 0,-3-2 3 0,4 1 1 16,2 5 1-16,-8 0 2 0,6 0 4 0,2 5 2 0,-1 1 0 16,8-2 1-16,-11 7 0 0,4-1 0 0,6-1 1 0,-6 0-2 0,-1 6 1 0,0 0-2 0,-2-5-3 15,4 4-1-15,-3 1-3 0,-5 1-3 0,5-7-2 0,-3 4-5 0,-4 2-2 16,1-3-3-16,1 2-6 0,-2-1-7 0,-5-3-5 0,0 4-7 0,9-2-6 15,-9 1-7-15,0 2-7 0,0-6-8 0,-9 3-5 0,9 1-5 0,0-4-5 0,-5 2 3 16,5-1 0-16,-7-4 9 0,7 3 9 16,-6-3 8-16,1-3 8 0,5 1 10 0,-9 2 7 0,2-6 9 0,7 5 7 0,-5-5 4 0,-2 0 7 0,1 0 3 0,0 0 2 15,-2 0 1-15,1 0-1 0,7-5-2 0,-5 5-1 0,-1 0-2 16,-2-6 2-16,3 2-1 0,-3 4 1 0,8-3 3 0,-5-3 3 0,-3 0 8 0,2 3 8 16,6-3 9-16,-7-4 14 0,7 5 7 0,-6-4 8 0,6 3 2 0,-7-3 3 15,7 5 2-15,0-8 1 0,0 3 0 0,0 0 5 0,0-1-3 0,0 1 0 16,0-3-5-16,0-2-3 0,0 4-8 0,0-3-9 0,7-1-8 15,-7-2-4-15,6 1-7 0,1 1-3 0,-7-2-6 0,6-3-4 0,7 5-5 0,-5-2-2 16,-3 2-5-16,3-5-5 0,-2 10-3 0,6-7-3 0,-4 7-1 0,4-2-2 0,-5 3 0 16,5-3 1-16,2 7 1 0,-1-2 1 0,-8 1 2 15,16 5 4-15,-10 0 2 0,5 0 3 0,-5 0-1 0,2 0 6 0,2 5 2 0,4 1-1 16,-6-2 3-16,0 7 0 0,-2-3-1 0,5 3-1 0,-11 4-1 16,8-5-1-16,-8 4-1 0,4 0-2 0,-2 0-2 0,-2 7-2 0,1-8-4 0,1 2-2 0,-7 6-9 15,0-8-8 1,6 7-8-16,-6-4-7 0,-6 2-8 0,6-3-7 0,-7 1-10 0,7 2-8 0,-6-8-10 0,1 4-11 0,5 2-11 0,-7-7-10 0,-2 0-13 15,4 2-11-15,5-1-14 16,-6-1-10-16,6 3-13 0,-7-9-18 0,7 1-21 0,-5 2-23 0,5-1-28 0,0-1-30 0,0 1-60 0,0-5-67 0,0 0-56 0,0 0-41 16,0 0-3-16,0 0 14 0,0 0 28 0,0 0 32 0,-9-5 36 0,9 1 39 0,0-1 43 15,0-5 46-15,0 1 48 0,9 0 52 0,-9-3 64 0,0-3 81 0</inkml:trace>
  <inkml:trace contextRef="#ctx0" brushRef="#br0" timeOffset="-209063.02">30656 12364 0 0,'6'-4'24'0,"-6"-1"140"0,8-2 80 0,-3 4 59 0,0-3 47 0,-5-3 41 0,8 3 37 0,-2 1 40 0,7 5 35 0,-6-4 39 0,0 4 32 0,0-4 35 0,-7-1 30 0,5-1-104 0,-5 6-182 0,0-4-93 0,0 4-47 0,0 0-30 0,0 0-20 0,0 0-17 0,0 0-18 0,0 0-19 0,0 0-19 0,0 0-21 0,0 0-21 0,0 0-16 0,0 0-12 0,0 0-9 0,-5 4-11 0,5-4-7 32,0 6-3-32,-7-1-3 0,7-1-3 0,-7 0 0 0,7 7 1 0,-7-7 0 0,7 7 3 0,-6-1 2 0,6-1 1 0,0 0 2 0,-7 1 0 0,7 0 0 15,-6 0-1-15,6 5 0 0,0-6-2 0,0 1 1 0,0-1-2 0,0 3-4 16,0-3-2-16,0 0-5 0,6 1 1 0,-6-1-3 15,7 3 1-15,-7-3-1 16,6 0-1-16,1 0 2 0,0-3-2 0,0-2 2 0,-2 7 3 0,2-8 1 16,-1-3 1-16,8 7 7 0,-7-2 4 0,-2-5 3 0,9 0 5 0,-9 0 2 0,8 0 3 15,-6 0 4-15,7 0 1 0,-8-5 7 0,7-2 5 0,-6 4 3 0,6-3 4 16,1 1 3-16,-9 1 5 0,3-2 4 0,2-3 6 0,-1 5 4 0,-4-7 8 0,2 1 2 16,1 1 7-16,-3 4-1 0,2-5 1 0,0 1-2 0,-2 0-1 15,-5-3-3-15,8 3-2 0,-8-1-5 0,0 1-3 0,0-6-7 0,0 5-24 0,0 0-22 16,0 0 0-16,-8-3 0 0,8 1 0 0,-5 3 0 0,5 0 0 0,-7 3 0 15,0-3 0-15,7 5 0 0,-5-1 0 0,-3-1 0 0,1 2-32 0,7 4-8 16,-5 0-3-16,-4 0-4 0,4 4 0 0,0 2-3 0,-3-1 0 0,3-1-1 16,-3 5 1-16,2 1-1 0,-7 1 4 0,6 4 2 0,1-2 4 0,-1-3 3 15,1 4 5-15,-1 2 1 0,0-2 1 0,0 5 5 0,2-3 4 0,5-2 1 16,-8 1 3-16,3 1 0 0,5-2 4 0,-6-1 0 0,6-3 3 0,0 4 1 0,0 2 3 16,0-7 0-16,0 6 0 0,0-6 1 0,0 7 2 0,0-7-1 0,6 0 0 0,-6 6 1 15,5-3 1-15,-5-3-1 0,8 0 0 0,-3 1 1 16,2-5 2-16,0 4 0 0,0-2 1 0,6 2 1 0,-7-4 2 0,1-5 0 0,6 4 1 0,1 2 3 15,-1-6-1-15,-8 4 4 0,9-4 5 0,-2 0 4 0,1-4 7 0,1 4 3 16,-1-6 5-16,0 6 7 0,-2-4 3 0,5-1 7 0,-11-1 4 0,8 3 6 16,-8-4 5-16,11 2 4 0,-11 1 4 0,1-1 0 0,2-5 0 0,-3 1-5 0,-5 3-4 15,8-3-23-15,-8-1-42 0,0-1 0 0,0 2 0 0,0-4 0 0,0 1 0 16,0-2 0-16,0 4 0 0,-8-3 0 0,8-2 0 0,0 0 0 0,-5 0 0 16,5-3 0-16,-8 2 0 0,8 1 0 0,-6-3 0 0,6 2-16 15,0 1-27-15,-5-3 3 0,5 2 2 0,0 6 3 0,0-4 0 0,-8 0 5 0,8 4 3 0,0-1 2 16,0 1 3-16,0 5 2 0,0-3 1 0,0 3 2 0,0-1 2 0,0 2-2 15,0-2 0-15,8 1-1 0,-8 5 2 0,0-4-1 0,5-1 0 0,-5 5 2 16,6-6-3-16,2 6 1 0,-3-4 0 0,3 4 0 0,-1 0 3 0,5-5 0 16,-7 5 1-16,10 0 2 0,-2 0 2 0,-2 0-2 0,5 0 2 0,-5 5-1 0,1-5 1 15,4 4 2-15,-5 2 0 0,2-6 1 0,0 9 3 0,0-4 1 0,1 1 1 16,-2 4 1-16,2-1 0 0,-9 0 0 0,10-3 0 0,-3 3 1 0,-5 0 0 0,-2 3 3 16,3 1-2-16,-2-3 4 0,-6 0 0 0,7 6 2 0,-7-7 1 0,0 4-1 15,0 2 0-15,0-3 1 0,-7 2 1 0,1 0 2 0,-2 0-2 0,3 7 1 16,-8-8 1-16,0 2-2 0,5-6 2 0,-4 7-3 0,0-1 0 0,-3-1-4 15,3-4-3-15,0 5 1 0,-9-5-3 0,15 4-3 0,-6-4 1 0,-2-1-3 16,1 3-3-16,8 1-1 0,-11-4 0 0,11 3 1 0,-1-3-2 0,-2 0 1 16,3 1 0-16,5-5 3 0,-8 4 3 0,8-3 6 0,0-2 6 0,-7 2 7 0,7-1 6 15,0-1 8-15,0-4 7 0,0 5 4 0,7-1 8 0,-7 2 5 0,0-6 5 16,8 0 5-16,-8 4 5 0,5-4 2 0,-5 0 2 0,8 0-62 0,-2 5-11 16,-1-5 0-16,11 0 0 0,-11-5 0 0,1 5 0 0,6 0 0 0,4 0 0 0,-5-4 0 15,2 4 0-15,0 0 0 0,0-6 0 0,1 2 0 0,-2 4 0 0,2-5 0 16,-1 5 0-16,0-4 0 0,-7 4 0 0,6-5 0 0,2-1 0 0,-7 6 0 15,-1 0 0-15,7-4 0 0,-5 4 0 0,-8 0 0 0,5 0 0 0,-5-6 0 16,8 6 0-16,-8 0 0 0,0 0 0 0,0 0 0 0,0 0 0 0,0 0 0 16,0 0 0-16,0 0 0 0,0 0 0 0,0 0 0 0,0 0 0 0,0 0 0 15,0 0 0-15,0 0 0 0,0 0 0 0,0 0 0 0,0 0 0 0,0 0 0 16,0 0 0-16,0 0 0 0,0 0 0 0,0 0 0 0,0 0 0 0,0 0 0 0,0 0 0 16,0 0 0-16,0 0 0 0,0 0 0 0,-8 0 0 0,8 0-167 0,0 6-35 0,0-6-27 15,-5 0-24-15,5 4-31 0,-8-4-29 16,8 6-52-16,-8-1-55 0,8-5-78 0,-5 4-84 0,-1 1-23 0,6-1 9 0,-7-4 24 0,1 6 34 0,-2-6 43 0,3 0 44 15,-2 0 48-15,1 0 48 0,-7-6 53 0,5 2 54 0,3-1 66 0,-9-4 69 0</inkml:trace>
  <inkml:trace contextRef="#ctx0" brushRef="#br0" timeOffset="-196334.67">23745 13731 63 0,'0'-4'137'0,"7"-2"43"0,-7 2 33 0,0-1 28 0,0 0 27 0,0 1 26 0,0-2 26 0,0 2 27 0,0-2 27 0,0 1 26 0,6 1 25 0,-6-2-51 0,0-3-98 0,0 4-56 0,0 1-33 0,0-2-16 16,0 2-7-16,0-1-7 0,6-1-7 0,-6 2-7 0,0-1-9 0,0 1-9 0,0-2-13 0,0 1-10 0,0 1-11 0,7-1-8 0,-7 1-7 0,0 4-7 0,0 0-8 0,0 0-9 15,0-6-7-15,0 6-9 0,0 0-8 0,0-6-11 0,0 6-11 0,0 0-10 0,0 0-11 16,0 0-7-16,0 0-5 0,8 0-3 0,-8 6 2 0,5-6 0 0,-5 6 3 16,6-2 0-16,2 1 4 0,-3 4 3 0,2-3 5 0,1 3 4 0,-2 6 8 15,0-5 8-15,6 5 7 0,-4 3 5 0,-2-2 3 0,7 2-1 0,-8 3-3 0,2-2-1 31,2-1-3-31,-4 9-3 0,-5-5-3 0,6 5-1 0,1-5-2 0,-7 7-5 0,0-4-6 16,5-1-8-16,-5 1-7 0,9 5-6 0,-9-6 0 0,7-5-5 0,-7 7 0 0,0-12-1 0,5 6 0 0,-5-5-2 0,0-2 1 0,6-3 1 16,-6 4-1-16,0-7 6 0,8 2 6 0,-8-4 8 0,0-1 11 0,0 2 12 15,0-6 9-15,0 0 10 0,0 0 9 0,0 0 5 0,0 0 6 0,0 0 4 0,0 0 3 16,0 0 2-16,0 0-1 0,0 0-1 0,-8 0-2 0,8 0-4 0,-6-6-2 16,6 2-8-16,-5-1-9 0,-2 1-6 0,7-1-9 0,-9-5-2 15,4-1-5-15,5 7-2 0,-7-5-2 0,7-6 0 0,-6 5-1 0,6-1 1 0,-5-4 2 16,5 2-1-16,0-3-2 0,-9 2 0 0,9-1-1 0,0-4-4 15,0 4 1-15,9-4-3 16,-9 5 0-16,0-7-6 0,5 2-1 0,-5 3-2 0,6-2 2 0,1 3-2 16,-2 0 1-16,-5 0 2 0,9 0 0 0,-2 2 3 0,4 4 2 0,-3-3 2 15,-3-3 2-15,3 11 5 0,4-5 3 0,-5 0 3 0,5 3 3 0,1 0 3 0,1 3 4 16,-1-8 0-16,-5 7 0 0,3 4 0 0,1-6-2 0,9 6 2 0,-10-4 1 16,5 4 1-16,-4 0 2 0,0 0 0 0,8 0-1 0,-6 4 0 0,-1-4 0 15,0 6 0-15,6-6-1 0,-6 4-2 0,0 1 0 0,1 1-2 0,-7-3 1 0,6 3-3 16,-2 4 0-16,-3-5-3 0,-3 4-2 0,8-5-1 0,-5 8-3 0,-2-3-1 15,1 1-3-15,-2 4 2 0,4 1-1 0,-4-5-1 0,2 5 4 0,-7-2-1 16,6 7 0-16,-6-4 0 0,0 2-2 0,0-3 0 0,0 6-5 0,0-2-4 16,0-5-9-16,0 6-5 0,0-6-3 0,0 1-8 0,0 1-6 0,-6-2-9 15,6-6-9-15,0 7-8 0,0-4-10 0,0-7-10 0,0 7-12 0,-7-1-11 16,7-7-11-16,0 3-17 0,0-2-20 0,0 1-16 0,0 1-9 0,0-3-18 0,0 4-19 16,0-2-46-16,0-5-59 0,0 0-60 0,-5 4-62 0,5-4-13 0,0 0 5 0,0 0 19 15,-9 5 25-15,9-5 34 0,0-5 37 0,-5 5 32 0,-2-4 33 0,1 4 38 16,6-5 42-16,-8-2 58 0,8 4 67 0</inkml:trace>
  <inkml:trace contextRef="#ctx0" brushRef="#br0" timeOffset="-194725.82">24657 13785 0 0,'-7'-6'65'0,"2"6"69"0,-2 0 47 0,7-4 36 0,-8 4 32 0,8 0 29 0,-5-5 27 0,5 5 27 0,-7 0 27 0,7-4 25 0,-7-1 23 0,7 5-9 16,-5-4-34-16,5 4-57 0,0-6-71 0,-8 6-44 0,8-6-26 0,0 6-19 0,-8 0-13 0,8-3-12 0,0 3-10 0,-5-6-12 0,5 6-9 15,0 0-11-15,0 0-9 0,0 0-12 0,-6-5-10 16,6 5-10-16,0 0-10 0,0 0-10 0,0 0-10 0,0 0-7 0,0 0-11 0,-7 0-4 0,7 0-9 15,0 5-5-15,-5-5-6 0,5 6-5 0,0-3-4 0,-9-3-3 16,9 6-3-16,0 4 0 0,0-5 1 16,0-1 4-16,-5 5 1 0,5 3 4 0,0-9 4 0,0 9 4 0,0-3 3 0,0 0 4 0,0-5 3 0,5 7 4 0,-5-1 2 15,0-1 4-15,9 1 2 0,-9-5 2 0,5 4 1 0,2 1 2 0,-1 1 3 0,-1-8 1 0,3 9 4 16,0-8-1-16,-3 1 3 16,9-1 0-16,-9 2 0 0,10-2 2 0,-10-4 1 0,9 5 0 0,-1-5 0 0,-5 0 3 0,3 0 1 0,1-5-1 0,-3 5 1 0,3-4 1 15,-6 4 3-15,8-6 0 0,-7 2 4 0,-2-1 3 0,8 1 6 0,-7-1 6 16,-6-2 6-16,8 4 8 0,-1-3 3 0,-7 1 7 0,5 1 8 0,-5-2 2 15,0 1 3-15,0 1 3 0,0-5 0 0,0 3-2 0,0-3 0 0,-5 3-1 16,5-3-6-16,-7-1-7 0,7 1-6 0,-8 4-7 0,2-11-5 0,0 7-4 31,-1-1-4-31,2 1-3 0,-11 0-2 0,11-6-2 0,-1 4-1 0,-6 1 1 16,3 1-2-16,-3-6 0 0,6 5 2 0,1 1 2 0,-11 3 0 0,11-3-2 16,-2 4-3-16,0 1-3 0,2-2-5 0,-2 2-6 0,-1-1-9 0,3 5-9 0,-2 0-9 15,7 0-12-15,-7 0-8 0,2 5-7 0,5-1-7 0,-8 2-3 0,0 3-2 16,3 0-3-16,-1 1 4 0,6 5-1 0,-7 0 1 0,2 0 4 0,-4 0 4 0,9 4 7 15,-5-5 6-15,5 5 9 0,-7 2 4 0,7-2 6 0,-6 2 3 0,6-3 1 16,0 1 0-16,0 2 2 0,0-3-1 0,0 6-1 0,0-3 0 0,0-2 0 16,6 2 2-16,-6-3 0 0,7 1 1 0,-7-3-1 0,5 2-1 0,4-3-4 15,-4 0-6-15,2 0-6 0,-1 0-10 0,7-6-15 0,-5 7-15 0,4-7-21 0,0 0-19 16,3 1-18-16,-10-5-19 0,14 4-32 0,-3-3-36 0,-5 0-62 0,1-2-73 16,2-4-57-16,-1 0-40 0,8 0-7 0,-9 0 8 0,0 0 23 0,3-4 28 0,-4-8 33 15,10 8 34-15,-8-1 35 0,-2-4 34 0,4-1 44 0,-9 1 49 0,7-3 60 16,0-2 78-16</inkml:trace>
  <inkml:trace contextRef="#ctx0" brushRef="#br0" timeOffset="-194439.9">25009 13810 9 0,'0'-4'94'0,"5"-2"51"0,-5 0 41 0,-5 6 34 0,5-3 32 0,0-3 29 0,0 0 29 0,0 2 31 0,0-1 33 0,-8 1 33 0,8-1 30 0,-5 5-20 0,5-4-48 0,0-2-49 15,-6 6-51-15,6-6-29 0,0 6-17 0,0-3-12 0,-8 3-9 0,8 0-6 0,0-6-7 0,0 6-15 0,-5 0-16 0,5 0-17 0,0 0-15 16,0 0-15-16,0 0-15 0,0 0-16 0,0 0-13 0,0 0-14 0,0 0-13 16,0 0-13-16,0 0-14 0,0 0-12 0,0 0-11 0,0 0 1 0,5 0 3 0,3 0 2 15,-8 6 5-15,6-3 3 0,-1-3 2 0,3 12 2 0,-3-8 2 0,2 5 4 16,2-4 3-16,2 5 7 0,-4-1 3 0,7 7 3 0,-9-7 1 0,8 6-11 16,-5-6-21-16,5 6-24 0,-8 0-29 0,9 0-27 0,-9 0-26 0,10 0-27 15,-10-2-25-15,2 2-26 0,5 1-25 0,-4 2-41 0,0-3-52 0,-3 0-57 0,1-5-60 16,-1 4-52-16,2 1-39 0,2-6 2 0,-4 2 22 0,-5-1 31 0,7-2 34 0,-7-2 40 15,0 3 38-15,0-9 41 0,0 5 40 0,0-5 51 16,0 0 53-16,0 0 58 0,-7 0 70 0</inkml:trace>
  <inkml:trace contextRef="#ctx0" brushRef="#br0" timeOffset="-194219.34">25185 13946 0 0,'-5'-9'3'0,"5"-6"111"0,-8 6 71 0,8-7 52 16,0 7 40-16,-8-6 37 0,8 0 37 0,-5 0 32 0,-2 0 35 0,7 2 31 15,-7-2 29-15,7 0 31 0,-5 0 28 0,5 2-71 0,0 1-135 0,-8 3-69 16,8-6-37-16,0 11-25 0,-7-6-12 0,7 6-14 0,0-2-14 0,0 2-17 0,0-2-16 15,0 6-17-15,0 0-21 0,0 0-19 0,0 0-26 0,0 0-16 0,-5 0-15 16,5 6-11-16,0-2-8 0,-9 6-8 0,9-5-6 0,-5 10-5 16,5-6-3-16,-5 6-5 0,5 4 2 0,-8-4 3 0,3 6 4 0,5-3 6 0,-8 1 9 0,8 6-2 15,-6-5-12-15,-1 5-12 0,7-1-18 0,-5-6-20 0,-4 13-17 0,9-7-22 16,-5 0-27-16,-2 0-27 0,1 5-34 0,6-3-56 0,-5-7-68 0,-4 5-82 16,9-3-86-16,-7-2-25 0,7-5 2 0,0 2 22 0,-5-1 27 0,5-8 32 0,0 4 35 15,0-1 39-15,-8-4 41 0,8-6 46 16,0 0 47-16,0 0 62 0,0 0 68 0</inkml:trace>
  <inkml:trace contextRef="#ctx0" brushRef="#br0" timeOffset="-193934.46">25433 13663 48 0,'0'-5'173'0,"0"1"78"0,0-6 56 15,0 5 46-15,0-5 37 0,0 1 33 0,0 3 31 16,5-8 29-16,-5 4 25 0,0 1 28 0,7 3 27 0,-7-4-43 0,0 5-81 0,6 1-101 0,-6-1-114 0,0 1-57 15,0-2-29-15,0 6-19 0,0 0-16 0,0 0-11 0,0 0-16 0,0 0-10 0,0 0-10 0,6 6-7 16,-6-2-9-16,0 1-6 0,0-1-7 0,8 8-5 0,-8-3-7 0,0 6-4 16,7-2-3-16,-7 2-1 0,0 5 2 0,0-1 3 0,5 0 5 0,-5 6 2 15,-5-5 1-15,5 4-1 0,0 0-4 0,0 1-5 0,-7-1-6 0,7 1-12 16,-8-1-13-16,8 0-21 0,0 6-19 0,-6-5-20 16,6-1-16-16,0 4-15 0,-6-3-18 0,6-1-23 0,0 2-24 0,0-7-28 0,0 0-26 0,0 2-47 15,0-3-53-15,0-2-66 0,0-2-71 0,6 0-26 0,-6-4-6 0,0-6 14 0,0 2 22 16,0 0 27-16,0-6 33 15,6 4 35-15,-6-4 42 0,0 0 41 0,0 0 45 0,0-4 55 0,0 4 58 0</inkml:trace>
  <inkml:trace contextRef="#ctx0" brushRef="#br0" timeOffset="-193761.37">25341 14004 0 0,'-14'-4'7'0,"9"-1"120"16,-3-4 79-16,3 3 56 0,-2-3 49 0,0 5 41 0,2-8 38 0,5 3 33 16,-7 0 29-16,7-1 27 0,0 1 26 0,0 4 23 0,0-2 23 0,7-2-83 15,-7 4-147-15,5 1-79 0,2-2-50 0,0 1-28 0,-2 1-21 0,3-1-16 16,-3 1-16-16,9-2-10 0,-1-3-10 0,0 3-7 0,-6 2-8 0,4-1-9 15,5-1-8-15,-5 2-9 0,2 4-10 0,0-5-15 0,0 1-18 16,8 4-24-16,-16 0-32 0,9-5-31 0,-1 5-34 16,0 0-44-16,0 0-45 0,-8 5-93 0,9-5-109 0,-1 4-80 0,-6-4-62 0,-1 5-23 0,2-5 4 0,-3 4 16 0,3-4 24 15,-3 0 36-15,-5 0 46 0,0 0 47 0,5-4 50 0,-5-5 58 0,0 4 60 0,9-5 83 16,-9 4 93-16</inkml:trace>
  <inkml:trace contextRef="#ctx0" brushRef="#br0" timeOffset="-193272.88">26044 13794 0 0,'-6'0'1'0,"-2"-3"100"15,3 3 74-15,5-6 51 16,-7 0 44-16,1 2 37 0,6-1 35 0,-6 1 31 0,-1-5 31 0,7-3 30 0,0 9 30 0,-8-8 30 0,8 1 29 0,0 6-69 0,0-6-122 15,8 0-70-15,-8 6-38 0,0-7-25 0,0 7-21 0,0-5-13 0,0-2-10 0,7 7-11 16,-7-2-12-16,0 2-13 0,0-7-13 0,0 7-13 16,0 4-15-16,-7 0-13 0,7-5-11 0,0 5-16 0,-8-4-14 0,8 4-9 0,-5 0-10 0,-1 0-6 0,-2 0-9 15,3 4-8-15,-3-4-5 0,1 5-5 0,-5-1-6 0,5 2 1 16,-6-1-1-16,0 5-2 0,7-1 0 16,-6 0 1-16,3-3 4 0,-3 9 2 0,6-5 3 0,-8-1 2 0,7 6 1 0,-4 0 3 0,3-6 3 0,3 6 2 0,-8-6 0 15,6 7 2-15,0-7-1 0,2 1 1 0,-3-1-1 0,8 0-3 0,-7 2-2 0,2-1 0 31,5-1-3-31,0-3-3 0,-8-2 1 0,8 5-1 0,0-4 0 0,0 1 1 16,8-2 1-16,-8 1 4 0,0 4 2 0,0-2 6 0,5-2 5 0,2-1 8 16,-7 5 10-16,8-3 11 0,-3 3 7 0,2 0 5 0,0-2 5 0,6 2 4 15,-8 0 7-15,9 0-1 0,-2 2 3 0,2-1-1 0,-1 0-3 0,1 4-1 16,-2-4-3-16,1-1-5 0,1 7-8 0,-2-6-6 0,-6-2-3 0,7 3-7 16,-5-2-4-16,-3 1-2 0,3-4-5 0,-8 3-1 0,6-3 1 0,-6-3 2 0,0 3 3 15,0-2 2-15,0 1 1 0,0 1 2 0,0-3 2 0,-6 4 1 0,6-2 0 0,-8-5-6 16,8 4-5-16,-5 1-11 0,-3-1-11 0,-5 2-13 0,7-6-14 0,-1 4-16 15,-6-4-16-15,7 5-19 0,-1-5-16 0,-4 5-21 0,4-5-17 0,-7 0-21 16,7 0-23-16,1 4-17 0,1-4-12 0,-4 0-21 0,2 0-22 0,7 0-35 16,-5-4-43-16,5 4-48 0,0 0-54 0,0 0-9 0,-6-5 8 0,6 5 23 15,0-5 26-15,0-5 34 0,0 6 34 0,6-1 35 0,-6-4 36 0,5 2 42 0,-5-7 43 16,7 4 50-16,2 1 63 0</inkml:trace>
  <inkml:trace contextRef="#ctx0" brushRef="#br0" timeOffset="-192419.05">26130 13892 0 0,'6'0'63'15,"-6"5"112"-15,5-5 67 0,-5 0 51 0,0 0 37 0,0 0 36 0,0 0 32 16,0-5 30-16,0 1 32 0,0-2 27 0,0 1 27 0,8 1 3 0,-8 4-9 16,0 0-91-16,0-5-134 0,0 5-74 0,0-4-43 0,0 4-23 0,0 0-12 0,0 0-11 15,0 0-14-15,0 0-12 0,0 0-18 0,0 0-15 0,0 0-12 0,0 0-13 16,0 0-11-16,0 0-10 0,0 4-12 0,-8 1-9 0,8-5-7 0,0 4-7 16,0 1-5-16,-5 1-1 0,5 3 1 0,0-3 0 0,0 4 3 0,0-1 0 15,-6 0 1-15,6 1-1 0,0-5 0 0,0 4-3 0,0 3-3 0,6-3-5 16,-6 1-3-16,0-1-1 0,5 0-3 0,-5 3 0 0,8-8-5 0,-8 1 0 0,5 4 1 15,2-5 1-15,0 2 6 0,0-1 2 0,6-5 2 0,-7 4 3 0,7-4 3 16,-8 0 7-16,11-4 3 0,-3 4 7 0,-3-5 4 0,-1-1 5 0,9 2 4 0,-4-1 0 16,-2-4 4-16,-4-1-1 0,5 4 4 0,-2-3 3 0,5 0 1 0,-6-6 5 15,3 6 3-15,-5-1 9 0,5-1 8 0,-7-3 9 0,2 5 9 0,-3-6 6 16,3 4 8-16,-3-4 5 0,-5 6 4 0,7-4 3 0,-7 1 1 0,0-3-1 16,0 6 3-16,0-4-1 0,-7 1 2 0,7-3-4 0,-5 6-5 0,-3-4-9 0,3 1-12 15,5 3-10-15,-14 0-12 0,9-1-8 0,-3 5-13 0,-5-4-7 0,5 3-8 16,-2 2-9-16,1-2-5 0,-3 6-9 0,6-5-8 0,-7 10-8 0,5-5-10 0,-4 6 0 15,6-2 1-15,-8 2 0 0,7 3 3 0,-7 0 2 0,9 1 3 0,0 1 2 16,-3-2 3-16,3 6 2 0,-3-6 3 0,0 7 4 16,3-1 1-16,-1-2 0 0,-1 2 2 0,7-6 2 0,-6 6-3 0,6 0 3 0,0 4-1 0,0-5 2 15,0 2-1-15,0-1-1 0,0 0 4 0,0 0-2 0,0-2 4 0,6 2 1 16,-6 6 2-16,7-8 3 0,-1 2 0 0,-6-6 1 0,5 7 3 0,3-2 2 16,0-4-2-16,5-1 2 0,-8 2 0 0,0-1 4 0,9-1 1 0,-7-3 1 0,7-3 0 0,-1 3 1 15,-8-2 3-15,9-4 1 0,-1 5 1 0,-1-5 2 0,7-5 2 0,-6 5 3 16,3-4 1-16,3-2 3 0,-6 3 1 0,-1-3 0 0,7-3 2 0,-6-1 1 15,1-1 2-15,7 2-1 0,-10-5 2 0,1 4 0 0,2-6-1 0,-1 1 2 16,0-3-1-16,-5 2-1 0,4 1 2 0,-6-3-1 0,8 2-1 16,-7 2 3-16,4-5 1 0,-3 3 1 0,-3-2 1 0,3 3-1 0,-1-3 1 0,-1 2-2 15,0 1 1-15,1 1-1 0,-7-5 1 0,5 3 2 0,-5 2 3 0,0 4 2 0,8 1 4 16,-8-6 0-16,0 9 0 0,0-3 3 0,0 4 0 0,0 1 2 0,0-2-1 16,0 6 1-16,0 0 0 0,0 0-3 0,0 0-3 0,0 0-7 0,0 0-7 15,0-4-10-15,0 4-9 0,-8 0-10 0,8 4-11 0,-5-4-5 0,5 6-10 16,-7-6-2-16,1 4-5 0,0 1-2 0,6 0-3 0,-15 5 0 0,10-6-2 0,5 7 4 15,-8-8 1-15,2 13 3 0,1-7 6 16,-2 0 3-16,-1 3 6 0,8-3 4 0,-6 1 2 0,6 4 1 0,-6 1 3 0,6-5 0 0,0 5 1 0,0-2 2 16,-7-2-1-16,7 4 2 0,0 0-1 0,0-2 2 0,0 2 1 0,7-6 0 0,-7 7 0 15,0-1 0-15,0-1 0 0,6-4 1 0,-6 5-1 0,0-6 1 16,6 1-1-16,-6-1 3 0,8 3 2 0,-1-3 0 0,-7 0 2 0,5-5 2 16,1 7 0-16,2-7 1 0,-8 1-1 0,5 1 1 0,3-2 1 0,-1 2 1 0,-1-1 2 0,0-5 4 15,-6 4 2-15,7 2 1 0,-2-3 3 16,3 3-1-16,-2-2 2 0,1-4 0 0,-7 5 2 0,6 1-2 0,-1-3 4 0,3 4-1 0,-8 2-1 0,8-4 2 15,-8-1 1-15,5 6-1 0,-5-5-3 0,8 4-2 0,-8 3 0 0,0-3 0 16,0 0-1-16,0 1 0 0,0 5-3 0,0-6 3 0,0 6-2 0,0 0 0 0,-8 0-1 16,8 0-2-16,-5 4-1 0,5-4-3 0,-8 4-2 0,0-4-3 0,8-1 0 15,-5 2-3-15,-1-7-5 0,6 6-3 0,-7-6-9 0,7 1-4 0,0-1-8 16,-6-3-5-16,6 3-8 0,0-3-5 0,0-2-6 0,-8 1-15 16,8-1-17-16,0 1-8 0,0 1-8 0,-5-6-7 0,5 4-9 0,0-4-9 0,0 5-10 0,0-5-12 15,0 0-10-15,0 6-11 0,0-6-10 0,0 0-11 0,0 0-14 0,0 0-13 16,0 0-13-16,0 0-49 0,0 0-68 0,0 0-56 0,-7 0-50 0,1-6-8 15,6 6 12-15,0-9 22 0,0 3 29 16,-6 1 27-16,6-4 34 0,0-1 31 0,0-5 37 0,0 6 40 0,-7-6 44 0,7 2 62 0,7-2 75 0</inkml:trace>
  <inkml:trace contextRef="#ctx0" brushRef="#br0" timeOffset="-191499.81">26905 13839 37 0,'0'-11'125'0,"0"7"51"0,0-5 42 0,-8 4 41 0,8 1 38 0,0-8 39 0,-6 9 35 0,6-3 36 0,0-4 35 0,-7 10 32 0,7-9 31 0,0 4-38 0,0 1-78 0,0-2-61 0,0 0-48 0,0 6-33 0,0 0-17 0,0 0-22 0,0-9-21 15,0 9-21-15,0 0-20 0,0-5-17 0,0 5-17 0,0-4-16 0,0 4-14 0,0 0-13 31,0-6-13-31,0 6-10 0,7 0-10 0,-7 0-8 0,0 0-8 0,0-4-7 0,6 4-1 0,-6 0-6 0,8 0-2 0,-3 4-3 0,-5-4-2 16,7 6-2 0,-1-6 1-16,1 4-1 0,0 1 2 0,0 4 0 0,-2-3 2 0,3 4-1 0,-3-1 1 15,1 6 0-15,2-6-1 0,-8 7 2 0,5-2-1 0,-5 1-1 0,7 4 1 0,-7-4-3 16,9 4-2-16,-9 2-4 0,0-3-9 0,0 3-7 0,5-2-7 0,-5-1-10 0,0 3-8 16,0-2-7-16,0-4-5 0,0 6-2 0,0-7-4 0,0 0 0 0,0-5 1 0,0 6-1 0,0-4 6 0,0-1 6 0,0-7 7 15,0 3 12 1,0-2 10-16,0-4 15 0,0 5 13 0,0-5 11 0,0 0 14 0,0 0 9 0,0 0 10 0,0 0 6 0,0 0 11 15,0 0 7-15,0 0 6 16,0 0 3-16,0 0-1 0,0 0-3 0,0 0-7 0,0-5-3 0,0 1-5 0,0-2-7 16,0 3-7-16,0-3-7 0,0-3-6 0,0 3-9 0,0-4-9 0,0 1-6 15,0-6-8-15,0 6-1 0,6-7 0 0,-6 2 2 0,0-1 2 0,7 2 0 0,-2-8 0 16,-5 6 0-16,9-3-1 0,-4-3 1 0,2 7 1 0,-1-7-1 0,1 7-2 16,-1-5 0-16,2 4-1 0,-3 0-1 0,9-4-3 0,-9 10 0 0,2 0-4 15,1-6 1-15,-3 9-2 0,2-4 0 0,-7 5-5 0,7 1 0 0,-2-1-3 0,3 5 0 16,-8 0-1-16,7 0 1 0,-1 0 0 0,-6 5-1 0,6-5 0 0,-1 4 2 15,2 5 0-15,1-3 3 0,-2 3 0 0,1 3 1 0,-1-3 2 0,-1 4 4 16,3-2 0-16,0 5 2 0,-8-3 2 0,5 1 1 0,-5 1 1 0,6 1 1 16,1 2 1-16,-7-3 0 0,0 6-2 0,6-8-1 0,-6 7-1 0,0-4-8 15,8-3-10-15,-8 7-7 0,0-4-9 0,7-2-10 0,-7-6-10 0,0 7-10 16,5-4-12-16,-5-1-10 0,0-1-8 0,6 0-7 0,2 1-8 0,-8-5-3 0,5 1-3 16,-5-3-3-16,8 4 3 0,-3-2 0 0,2-1-1 0,0-4 1 0,-2 0 2 15,3 0 1-15,-1 0 5 0,-7 0 3 0,6-4 4 0,1-1 8 0,-1-2 5 0,-1 4 9 16,3-3 8-16,0 1 7 0,-8-5 13 0,5 1 13 0,-5-6 14 0,6 5 20 15,-6 1 22-15,7-6 20 0,-7 1 21 0,0-2 16 0,0 1 13 0,0 2 13 16,0-2 9-16,0-6 9 0,0 8 9 0,0-8 8 0,0 7 7 0,0-5 8 16,0 3 2-16,0-2-2 0,0 3-5 0,0-3-6 0,0 2-8 0,0 1-6 15,0 6-4-15,0 0-6 0,0-3-5 0,0 3-4 0,0 3-9 0,0 2-8 0,0 4-10 16,5-5-14-16,-5 5-13 0,0 0-15 0,0 0-14 0,0 0-11 0,0 0-12 16,0 0-6-16,0 0-6 0,0 0-3 0,0 0 1 0,0 5-2 15,0-1 0-15,0 2-2 0,0 3 1 0,0-3 6 0,0 4 5 0,9-1 5 0,-9 6 6 0,0-6 4 16,0 6 5-16,0 0 3 0,5 0-1 0,-5 0-2 0,0 0-5 0,0-2-1 15,7 2-3-15,-7 1-2 0,0-2-2 0,6-1 0 0,-6 2-2 0,0 1-4 16,5-2-3-16,4 1 1 0,-9-6 1 0,7 7 0 0,-7-7-1 0,5 1-1 0,3-1 0 16,-2-4-1-16,-6 5 1 0,5-4 0 0,3-1 1 0,-8-1 0 0,7 2 1 15,-2-6 2-15,-5 3 6 0,7-3 2 0,0 0 1 0,-7 0 4 0,5 0 2 16,-5-3 5-16,8 3 3 0,-3-6 6 0,-5 2 2 0,8-7 3 0,-8 7 2 16,6-2 0-16,-6-3 3 0,7-2-2 0,-7 3 1 0,6-2-2 0,-6-6 0 0,0 1-1 15,8 2-3-15,-8-2-3 0,0 0-5 0,0-4-5 0,0-2-3 16,0 7-5-16,0-5-6 0,0 0-3 0,0-2-5 0,0 3-7 0,-8-3-8 0,8 2-4 15,0 5-9-15,0-2-7 0,0 1-7 0,0 6-8 0,0 0-9 0,0 5-14 16,0-8-13-16,0 12-27 0,0 0-28 0,0 0-29 0,0 0-33 0,0 0-19 0,-6 0-15 16,6 6-18-16,0 0-19 0,0 3-36 0,-7-5-48 0,7 5-51 0,0 6-56 15,0 1-22-15,0-7-6 0,0 6 23 0,0 0 35 0,7 0 41 0,-7-2 44 0,0-2 36 16,6 4 35-16,-6-5 36 0,0-1 39 0,8 6 51 0,-8-11 52 0</inkml:trace>
  <inkml:trace contextRef="#ctx0" brushRef="#br0" timeOffset="-190821.01">27594 14004 0 0,'0'6'25'0,"8"-6"99"0,-8 0 62 0,0 6 49 0,0-6 40 0,0 0 39 0,5-6 38 0,-5 6 36 0,0-6 37 0,0 2 37 0,0-1 36 0,0-1 15 0,7 3 5 0,-7-3-59 0,0 2-94 0,0-5-61 0,0 4-45 0,0-5-26 0,0 4-17 0,7-3-19 0,-7 3-16 0,0-3-21 0,0 0-17 0,5-1-20 0,-5-1-18 0,7 1-17 0,-7 1-17 0,0 0-13 0,6 0-11 15,2-3-9-15,-8-3-5 0,6 6-4 0,-6 0-1 0,7-1-3 0,-7 4-2 0,5-3-2 0,-5 3-3 16,9 2-3-16,-9-1-2 0,5 5-2 0,2-4-1 0,-7 4 1 16,6 0-2-16,-1 0-1 0,3 0-2 0,0 0-3 0,-3 4-3 0,1 1-3 0,1-5-1 15,7 4-4-15,-7 8-1 0,-2-9 0 0,9 9 0 0,-9-3 2 0,3 0-4 16,-3 1 1-16,3-1 0 0,-2 3 1 0,-6 1-2 0,5-4-3 0,-5 6-3 0,7-1-5 15,-7 2-4-15,0-1-5 0,8 0-3 0,-8 0-5 0,0-2-5 0,0 2-2 16,0 0-4-16,0 0 0 0,0-2-2 0,0 2-2 0,-8-3-1 16,8-3 0-16,0 0 4 0,0 1 5 0,0-5 7 0,0-1 4 0,0 7 8 0,0-7 9 0,0-4 7 15,0 0 11-15,0 0 9 0,0 0 10 0,0 0 9 0,0 0 11 0,0 0 11 16,0 0 2-16,0 0 1 0,0 0-2 0,0 0-3 0,0 0-3 0,-7-4-1 0,7 4-5 16,0-6-5-16,0 1-7 0,-5-4-8 0,5 3-8 0,0 2-9 0,0-5-7 15,-6 0-6-15,6-3-3 0,0 3 2 0,0-1 3 0,-8 1 1 0,8-6 1 16,0 5-1-16,0-4 2 0,0 4-1 0,8-4 4 0,-8-2 0 0,0 1-1 15,6 2 2-15,-6-2-2 0,5-6-1 0,2 7-1 0,-7-5-3 0,14 4 0 0,-14 0-1 16,13 2-3-16,-8-8-1 0,3 6-3 16,5 6-5-16,-7-7-1 0,6 7-4 0,-3 0 0 0,3-1-5 0,-6 5 4 0,0 0-1 0,9 5 1 0,-10-4 5 15,2 8 3-15,5-4 3 0,-4 5 4 0,-1 0 4 16,-2-1 5-16,2 6 6 0,-7 1 4 0,7 4 4 0,-2-6 2 0,3 4 3 0,-8 8 0 0,6-6 3 0,-6 4-2 16,0 2 0-16,0-3-2 0,0 1-4 0,0 7-6 0,0-7-11 0,0 6-13 15,0-1-15-15,0 0-12 0,0 0-13 16,0 0-7-16,0 1-6 0,0-6-2 0,7 2-3 0,-7-6-1 0,0 3 0 0,0-9 0 0,0 7 4 0,6-7 7 15,-6-3 13-15,0 3 18 0,0-4 21 0,0-5 24 0,0 0 25 0,0 0 23 16,0 0 19-16,0 0 12 0,0 0 9 0,0 0 4 0,0 0 1 0,0 0 3 0,0-5-1 0,0 0-1 16,0 1 0-16,0-2-5 0,0-3-6 0,0 5-10 0,0-8-15 0,0 3-13 15,0 4-18-15,0-8-9 0,0 3-6 0,0-1-3 0,0 1-2 0,0-4 0 16,0 4-2-16,5-4-2 0,-5-2 0 0,8 1-5 0,-8 2-1 16,8-2-1-16,-8 0-3 0,5 0 0 0,2-3-1 0,-1 2 0 0,-1-3 0 0,4 5-1 0,-2-2 0 15,-2 1-2-15,3 1-1 0,-3 1 1 0,1-3-6 0,2 5-3 0,-3 2-2 16,2 0-1-16,0-1-3 15,0 4-1-15,-1 3-1 0,-6-3 1 0,7 0-3 0,-2 6 2 16,-5 0-2-16,8 0 3 0,-2 6 0 0,-1-6 3 0,-5 6 2 0,8-3 3 0,-1 9 3 0,-1-8 3 0,2 5 3 0,-8 0-1 0,5 2 3 0,0 5 0 16,-5-7 3-16,0 4 0 15,9 2 1-15,-9-1-1 0,0 2 2 0,5-1 0 16,-5 0 0-16,0 4 0 0,0-4 0 0,0 3-5 0,0-2-6 0,0 2-12 16,0-3-14-16,0 1-17 0,0 2-25 0,0-7-21 0,0 4-27 0,0-5-27 0,-5 5-28 15,5-6-33-15,0 0-30 0,0 0-51 0,0-2-57 0,0 2-81 0,5-4-87 16,-5-1-27-16,0 2 0 0,0-6 22 0,7 0 31 0,-7 0 37 0,0 0 39 0,6-6 44 15,1 2 42-15,0-1 45 0,0 1 48 0,-2-8 57 0,3 9 63 0</inkml:trace>
  <inkml:trace contextRef="#ctx0" brushRef="#br0" timeOffset="-190362.93">28584 13980 0 0,'6'0'30'0,"-6"6"151"0,0-6 89 0,0 0 68 0,8 0 56 0,-8 0 43 0,5 0 40 0,-5 0 31 0,8 3 29 0,-1 3 25 0,-7-6 24 0,0 0 22 0,0 0 21 0,5 0-117 0,-5 0-200 0,0 0-106 0,0 0-64 0,0 0-36 0,0 0-27 0,0 0-18 0,0 0-10 0,0 0-8 0,0 0-7 0,0 0-5 0,0 0-5 16,0 0-5-16,0 0-7 0,0 0-6 0,0 0-9 0,0 0-11 0,0 0-7 0,0 0-10 16,0 0-8-16,0 0-4 0,7 0 2 0,-7 0 3 0,7 0 0 0,-2 0 2 15,3 0 2-15,-3 0 2 0,3 0 2 0,3 0 2 0,5 0 2 0,-3 0-1 16,-3 0-3-16,4-6-3 0,-1 6-8 0,0 0-11 0,0 0-18 0,0 0-17 16,1 0-16-16,-7 0-20 0,7-3-18 0,-9 3-20 0,8 0-16 0,-8-6-16 0,3 6-9 15,-2-4-9-15,1 4-2 0,-7-5-2 0,6 1 0 0,-6-1 8 0,0-2 13 16,7 4 18-16,-7-3 17 0,0 1 24 0,-7-5 24 0,7 1 26 0,0 5 26 0,-6-8 25 15,6 3 24-15,-7 0 28 0,7-2 28 0,-6 2 31 0,-2-1 29 0,3 7 25 16,5-9 21-16,-8 3 16 0,3-1 14 0,0 1 12 0,-4 4 9 0,9-5 10 16,-5 4 8-16,-2-3 5 0,-1 3 2 0,8 2 0 0,-6-1-8 0,6 1-12 15,-6 4-12-15,6-5-15 0,0 5-18 0,0 0-20 0,0 0-19 0,0 0-19 16,0 0-17-16,0 0-21 0,0 0-21 0,0 0-12 0,0 0-11 0,-7 5-8 16,7-1-5-16,0 1-1 0,-5 5-5 0,5-1 4 0,0 3 3 0,0 1 5 0,-8 2 7 15,8 0 3-15,-6 4 5 0,6-5 3 0,0 7 5 0,-7-2-2 0,7 0-6 0,0 7-3 16,0-7-9-16,-6 5-4 0,6-5-5 0,0 5-10 0,0-3-11 15,-7 3-18-15,7-5-16 0,0 2-22 0,0-8-22 0,0 8-25 0,0-7-29 16,7 0-26-16,-7-4-25 0,0 0-28 0,0 0-27 0,6 1-29 0,-6-4-28 0,0-1-42 16,7-1-51-16,-1-1-47 0,-6 2-48 0,8-6-20 0,-3 6-4 0,2-6 22 0,-1 0 30 15,0-6 38-15,2 6 38 0,4-6 41 0,-3 2 41 0,-4-1 43 16,0-5 44-16,8 1 53 0,-5 4 56 0</inkml:trace>
  <inkml:trace contextRef="#ctx0" brushRef="#br0" timeOffset="-190174.13">29014 13980 0 0,'0'0'1'0,"0"0"107"0,0 0 91 0,0 0 69 15,0 0 57-15,0 0 44 0,0 0 37 0,5-4 31 0,-5-1 25 0,8 1 25 16,0 4 19-16,-8 0 21 0,0-5 19 0,0 5-77 0,0 0-135 0,5 0-90 16,-5 0-74-16,0 0-43 0,0 0-34 0,0 0-15 0,0 0-7 0,7-7 0 15,-7 7 1-15,0 0 5 0,6 0 6 0,-6 0 0 0,6 0 2 0,1 0-2 0,1 0-4 16,-3 0-5-16,9 0-7 0,-9 0-4 0,10 0-9 0,-3 0-4 0,-7 0-5 16,10 0-9-16,-2-3-9 0,-2 3-12 0,-4 0-13 0,7 0-17 0,-8-6-16 15,6 6-20-15,-3-5-19 0,-2 5-23 0,4-4-26 0,-3-2-30 0,-3 2-28 0,3-1-34 16,-3-4-34-16,2 2-50 0,0-2-60 0,-2 0-63 0,3-2-65 0,-8 7-34 15,7-11-15-15,-2 6 10 0,-5-1 26 0,0-1 32 0,8 2 39 0,-8-4 44 16,0 1 44-16,0 3 47 0,0-6 48 0,-8 6 57 0,8-1 57 0</inkml:trace>
  <inkml:trace contextRef="#ctx0" brushRef="#br0" timeOffset="-189997.32">29288 13707 43 0,'0'-4'125'0,"-8"-6"59"0,8-1 55 0,-5 7 48 15,5-5 43-15,-7 3 42 0,7-3 41 0,-7 3 42 0,7 2 40 0,-5-1 39 16,5-1 35-16,-8 2-34 0,8-1-74 0,0 5-68 0,0 0-65 0,0 0-48 16,0 0-43-16,0 0-32 0,0 0-27 0,-5 0-21 0,5 5-21 0,-8-1-19 15,8 2-19-15,0 3-15 0,-6 1-13 0,6 1-9 0,-5-2-8 0,5 6-1 16,-7 4-1-16,7-4 0 0,-9 3 2 0,9-2-1 0,-5 2-1 0,5-3-2 0,0 6-6 15,0-2-6-15,0 2-7 0,0-3-6 0,0 1-7 0,0 2-7 0,0-7-10 16,5 5-17-16,-5 2-21 0,0-2-25 0,9-5-29 0,-9 6-31 16,0-6-36-16,7 1-40 0,-7 1-42 0,0-2-53 0,0-6-56 0,0 3-103 0,5-2-121 15,-5 1-48-15,0-4-9 0,0-1 18 0,0-5 31 0,0 0 42 0,0 0 45 0,0 0 48 16,0 0 53-16,6-5 57 0,-6-1 56 0,0 2 64 0,8-7 67 0</inkml:trace>
  <inkml:trace contextRef="#ctx0" brushRef="#br0" timeOffset="-189697.03">29580 13986 94 0,'8'0'165'0,"-8"3"50"0,5-3 45 0,-5 0 41 0,0 0 38 0,7 0 34 16,-1-3 36-16,-6-7 31 0,8 5 35 0,-8 5 33 0,0 0 31 0,0 0-60 0,0 0-114 0,0 0-61 0,0 0-27 15,0 0-25-15,0 0-16 0,0-4-17 0,0 4-13 0,0 0-14 0,0 0-13 16,0 0-14-16,0 0-18 0,0 0-17 0,0 0-16 0,0 0-21 0,0 0-16 0,0 0-16 15,0 0-15-15,6 0-10 0,-6 4-9 0,7-4-8 0,-7 5-6 0,5-1-5 16,-5 2-6-16,8-3-4 0,-8 3-2 0,6 3 1 0,1 3-1 0,-7-8 3 16,6 5 0-16,-6 0-1 0,5 2 1 0,-5-2 0 0,0 2-2 0,0-1 1 15,0-2-1-15,0 7-2 0,0-4-4 0,-5-1-8 0,5-1-8 0,-6 0-15 16,6 1-14-16,-7 1-16 0,1-1-23 0,-2 4-22 0,3-10-25 0,-2 6-29 0,1 0-28 16,-2-6-33-16,2 8-33 0,-1-8-50 0,2 1-57 0,-3 1-66 0,-3-6-66 15,3 3-31-15,1-3-15 0,1 0 14 16,-2 0 28-16,3 0 37 0,0-3 39 0,-3 3 41 0,2-6 44 0,-1 1 45 0,7 1 49 0,-6-8 59 0,-1 8 60 0</inkml:trace>
  <inkml:trace contextRef="#ctx0" brushRef="#br0" timeOffset="-189306.48">29680 13731 0 0,'0'-4'3'0,"-9"-2"116"0,9 2 80 0,0-1 58 0,0 0 47 0,0 1 42 0,0 4 41 0,9-6 34 0,-4 2 33 0,1-2 28 0,-6 6 30 0,0-5 24 0,0 5 22 0,0 0-86 0,0 0-144 0,0 0-90 0,0 0-63 0,0 0-40 0,0 0-32 0,0 0-28 0,0 0-24 0,0 0-17 0,0 0-16 0,0 0-9 0,0 5-9 0,0-5-5 0,7 6-6 0,-7-2-5 16,0 2-6-16,0-2-13 0,0 1-16 0,0 0-21 0,0-1-17 0,0 2-25 0,0-2-25 15,0 1-42-15,-7 1-43 0,7-3-92 0,0 9-104 0,0-8-53 0,0 1-23 16,-6 4-1-16,6-9 12 0,0 10 29 0,-5-4 32 0,5-6 39 0,-9 3 40 15,9-3 44-15,-7 0 45 0,2-3 54 0,-1 3 57 0</inkml:trace>
  <inkml:trace contextRef="#ctx0" brushRef="#br0" timeOffset="-188375.54">22950 14567 36 0,'7'-4'119'0,"0"-1"47"0,0-5 38 0,-2 4 30 0,-5-3 31 0,13 3 28 0,-5-3 28 0,-2 0 24 0,1 3 24 0,-2-3 21 0,4 3 19 0,-9-3-42 0,5 3-84 15,0-3-59-15,3 5-46 0,-3-1-27 0,3 1-17 0,-8-2-10 0,8 0-14 0,-3 3-7 0,1-3-12 0,1 0-10 0,-1 2-8 0,1 4-8 0,-1-5-8 16,1 5-6-16,0 0-8 0,0-5-6 0,-2 5-8 0,3 5-4 0,-3-5-6 0,1 0-5 0,2 5-5 16,-3-1-3-16,2 2-3 0,1 3-2 0,-2-3 0 0,0 4 1 0,-6-1 3 0,7 6 1 15,-2-6 0-15,3 6 3 0,-2 0 4 0,-6 0 1 0,7 0 2 0,-7 4 1 16,6-4-1-16,-1 3 1 0,-5 3-2 0,0 4-2 0,7-6-3 0,-7 5-5 16,9-3-3-16,-9 1-1 0,5 4-2 0,2-2-1 0,-7 4-2 0,6-3-3 15,7-1-2-15,-5 1-3 0,-3-1 1 0,1 2-1 0,7-3 0 0,2-2 3 16,-3-3 2-16,-5 3 1 0,6-6 1 0,0-2 1 0,-2 2 3 0,5-6 1 0,-4 3 1 15,-1-3 2-15,5-3 1 0,-5-3 4 0,2 1 0 0,0 2 5 0,1-1 5 16,-9-5 6-16,10 0 10 0,-10 0 10 0,9 0 11 0,-9-5 12 0,3-1 11 16,-1 6 13-16,-1-4 9 0,0 1 11 0,-6-3 8 0,7-3 7 0,-7 3 6 0,5 0 3 15,-5-3 0-15,0 0 0 0,0 3-6 0,0-3-11 0,-5 0-11 0,5-1-12 16,-7-1-13-16,7 1-9 0,-6 1-13 0,0 0-12 0,-1-1-9 0,-6-1-13 16,7 7-11-16,-2-1-13 0,3-1-8 0,-10 2-8 0,10 4-7 0,-2 0-4 15,-5 4 1-15,4 2-2 0,-5-1-5 0,2 4 1 0,4 1-2 0,-7 1-1 16,1 2 1-16,8 2 1 0,-11 1 6 0,5-2 1 0,4 0 1 0,-7 0 3 0,9 7-3 15,-9-8 0-15,9 2-1 0,-10 0-4 0,10 6 0 0,-3-8-1 0,2 2 0 16,-7 0-5-16,6 0-2 0,1 0-7 0,0 0-7 0,-1-2-10 0,7-3-11 16,-5 4-14-16,-4-2-9 0,9-3-18 0,-7 1-18 0,7-1-27 0,-5 0-35 0,-1 2-36 15,6-7-41-15,-7 8-59 0,7-3-65 0,-6 0-57 0,6 0-52 16,-8 1-9-16,8 1 10 0,-5-1 24 0,5-1 29 0,0 0 35 0,-7-3 38 0,7-2 44 0,0 1 49 16,-6 1 50-16,6-6 52 0,0 0 62 0,0 0 71 0</inkml:trace>
  <inkml:trace contextRef="#ctx0" brushRef="#br0" timeOffset="-187029.28">23842 15500 0 0,'8'10'8'0,"-8"-7"122"0,6-3 77 0,-6 7 57 0,0-7 44 0,0 0 42 0,0 0 37 16,7 0 37-16,-7 0 35 0,0-7 35 0,0 7 30 0,0-3 33 0,0 3 27 0,0-6-83 0,0 2-151 0,-7-1-83 0,7-1-51 0,0 6-28 0,0-3-19 0,-6-3-15 0,6 6-14 0,0 0-17 0,0-4-11 0,0-1-13 0,0 5-14 16,0 0-12-16,0 0-12 0,0 0-7 0,0 0-7 0,0 0-7 0,0 0-10 15,0 0-8-15,0 0-7 0,0 0-9 0,0 0-10 16,0 0-10-16,0 0-8 0,0 0-10 0,0 0-10 0,0 0-7 0,0 0-8 0,0 0-1 0,0 0-3 0,0 0 0 16,0 0 3-16,0 5-1 0,0-1 2 0,6-4-5 0,-6 6 1 15,7-3-1-15,-1 3 7 0,-1-1 1 0,2-1 7 0,2 2 7 0,2-6 0 16,-4 3 2-16,7 4 0 0,-2-7-4 0,2 0 0 0,-1 0 1 0,-1 0 2 0,0 0 6 0,3-7 7 15,4 4 4-15,-6 3 3 0,0-6 5 0,0-3 0 0,1 3 5 16,-2 3 3-16,-1-7 6 0,5 5 6 0,-4-5 11 0,-6 1 14 0,0-2 12 0,9 7 13 16,-15-7 8-16,5 2 7 0,2 5 6 0,-7-6 8 0,0 4 3 0,0-3 3 0,0-2 1 15,0 7-2-15,0-5 0 0,-7 0-6 0,7-3-7 0,-5 3-13 0,-2-1-8 16,-1 1-10-16,2-2-8 0,0 1-7 0,-1 1-11 0,-6 3-7 0,5-3-8 16,-3 4-8-16,6 1-5 0,-11-2-5 0,4 2-6 0,6 4-3 15,-7 0-4-15,0 0-2 0,-1 4-5 0,9 2-4 0,-10-2-2 0,3 6-1 0,5 0 0 16,-6-1-1-16,0 7 1 0,7-7 0 0,1 6 1 0,-11 0 4 0,11 4 2 0,-2-5 1 15,1 1 4 1,6 5 3-16,-5-6 1 0,-4 7 2 0,9-8-1 0,0 8 1 0,0-7 1 0,0 6 0 0,0-6 1 0,0 5 0 0,9-4 2 16,-9 0-1-16,5 0 1 0,1-2-3 0,-6 3 1 0,7-2-2 0,7 1 1 0,-7-6 1 15,4 1 0-15,-3 1 3 0,5-1 1 16,-1-1 3-16,0-4 3 0,3-1 3 0,-2-4 2 0,-2 0 2 0,10 0 4 0,-8 0 3 0,8-4 4 16,-10-1 1-16,10-4 5 0,-9-1 2 0,8-1 0 0,-1 1 2 0,1-4-1 0,-1 0 4 0,1 0-1 15,-7-2 1-15,7 1-2 0,0 1 2 0,-1-6 0 0,-7 0 0 0,8 7 1 0,-8-8 0 16,2 3 3-16,6-3 1 0,-6-3 3 0,-9 5 2 0,8 0 5 15,0-7 2-15,-5 7 5 0,-3-5 4 0,1 0 5 0,2 5 4 0,-3-7 7 16,3 7 4-16,-3-6 5 0,3 7 3 0,-8-3 4 0,6 2-3 0,-6 0-1 16,0-1 1-16,0 5-6 0,0-4-2 0,0 4-2 0,0-5-1 0,0 6-3 0,0 0-4 15,0 4-5-15,0-5-7 0,-6 6-9 0,6 3-7 0,0-3-12 0,-8 3-18 16,8 6 0-16,0 0-22 0,0 0-14 0,0 0-12 0,-5 0-9 0,5 6-8 0,-8-1-3 16,8-1-5-16,-5 5-2 0,-3 1 0 0,8 4-1 0,-6 2 2 0,1-1 7 15,5-1 6-15,-8 6 11 0,1-6 12 0,7 5 13 0,-6 2 10 0,6-2 3 0,-8 1 6 16,8-1 1-16,0 0 1 0,0 7 2 0,0-7-1 0,0-1 2 0,0 3-2 15,0-2 2 1,8-4 0-16,-8 6 1 0,0-3-2 0,6-3 0 0,-6 0-1 0,7-1-2 16,-7 0-2-16,8 1-3 0,-8-6-2 0,5 1-5 0,-5 1-4 0,6-1 0 0,2-1-3 0,-3-4 0 0,3 5 2 0,-3-7-1 0,3-3 0 0,-2 7 2 15,-1-2 1-15,2-5 4 0,1 0 3 0,4 0 6 0,-5-5 4 0,5 5 6 16,2-7 4-16,-1 4 5 0,1-7-1 0,4-1 3 0,-5 2 1 0,7 0-2 16,0-1 2-16,-8-5-1 0,7 0 0 0,-3 1 0 15,-5 0-2-15,10-7 1 16,-9 7 0-16,-1-5 0 0,-2 4 3 0,3-4 0 0,-5-2 2 0,-1 2 3 0,0-1 0 15,2 1 3-15,-1 4 6 0,-7-3 0 0,0-3 2 0,0 2 0 0,0 0 1 16,0-1 2-16,0-1-2 0,-7 8 0 0,7-2 1 0,-8 0 1 0,8 6-2 16,-6-6-1-16,6 6 0 0,-6 2-9 0,6 4-8 0,-7-3-12 0,7 1-15 15,-5 5-9-15,5 0-9 0,-7 0-7 0,-2 5-6 0,9 1-5 0,-5-3-2 0,-1 9-6 16,-1 1-1-16,7-3-4 0,-5 4-1 0,-4 2 3 0,9 2 6 0,-5-3 6 16,5 0 9-16,0 6 10 0,0-8 8 0,0 8 6 0,0-6 5 0,0-2 3 15,0 1 2-15,0 2 2 0,5-1 0 0,-5 3 5 0,9-3-1 0,-9-5 2 0,5 5 2 16,2 0 2-16,-7 0 3 0,6 0 0 0,-1-6-2 0,4 6-1 0,-9-6-2 15,7 7 1-15,-2-7 0 0,2 0-1 0,-1 1-2 0,0 4 0 0,2-4-2 0,-1 1 1 16,-7-1-2-16,5-1-1 0,1 0 0 0,-6-3 0 0,8 4 0 0,-8-5-1 16,0 4-3-16,0-5-3 0,0 2-6 0,0 3-5 0,0-4-4 0,0-1-8 15,0 2-8-15,-8 0-7 0,8-6-7 0,-6 4-6 0,6 1-6 0,-5-5-3 16,-2 4-5-16,7-4 1 0,-8 5 1 0,2-5 2 0,6 0 6 0,-6 0 6 16,6 0 6-16,-7 0 7 0,7 0 10 0,0 0 9 0,0 0 7 0,0 0 6 15,0 0 6-15,0 0 3 0,0 0 1 0,0 0 3 0,0-5 0 0,0 5 3 0,0-4 1 16,0 4 0-16,0-5-1 0,0 5-1 0,7-4-2 0,-7 4 0 0,6-6-5 15,-6 6 1-15,6-6 0 0,2 2 1 0,-1-5 0 0,-2 4 0 0,9-1-3 0,-9-3-2 16,8 0-4-16,6-1 1 0,-4 0-6 0,-1-1 1 0,4-2 0 0,1-2 1 16,2 6 1-16,-3-6 0 0,3 0 2 0,-2 0 2 0,6 0 2 0,2 0 6 15,-1 2 11-15,1-8 9 0,-8 12 10 0,6-6 10 0,2 0 10 0,-3 2 10 16,-3-3 9-16,-3 6 13 0,3 0 12 0,-2-3 16 0,-11 1 9 0,4 3 14 16,2 0 8-16,-9 3 4 0,3-3-4 0,-8 0-5 0,5-1-5 0,-5-1-5 15,0 2-7-15,0-1-11 0,-5 1-10 0,5 0-17 0,-8-7-15 0,3 5-16 0,-2-2-16 16,0 4-12-16,-5-7-10 0,4 6-8 0,-5 0-7 0,7 1-5 0,-7 0-2 15,5-1-8-15,-3-1-7 0,4 7-6 0,-7-2-3 0,7 6-4 16,2 0-5-16,-1 0-2 0,1 0 0 0,-3 6-3 0,0-2-1 0,-4 1-2 0,5 4 1 0,2 7 0 16,-3-7 0-16,1 6 2 0,-7 6 3 0,9-6 6 0,0 3 6 0,-3 1 5 15,3 2 6-15,-3 3 3 0,8-5 4 0,-6 0 2 0,6 1 2 0,0 5 1 16,0-7 0-16,0 3 0 0,0-2 2 0,6 1 2 0,-6-1 2 0,8-4 3 16,-3 4 2-16,3-4 3 0,2 0 1 0,-1 0 1 0,3-6 1 0,-4 6-1 15,4-5 1-15,0-1 1 0,-4 0 0 0,5-3-5 0,-2 3-1 0,5-3-11 16,-4-3-11-16,-6 4-18 0,7-2-19 0,0-1-19 0,-7 1-19 0,2-5-21 0,5 0-19 15,-6 0-26-15,-2 0-28 0,2 0-31 0,-7 0-37 0,7 0-66 0,-2-5-80 16,3 5-67-16,-8-4-58 0,5-1-8 0,-5-2 14 0,0 4 25 0,8-3 31 0,-8-3 34 16,0 3 36-16,6-3 42 0,-6 5 42 0,0-7 51 0,0 7 50 0,0-5 67 15,0 3 77-15</inkml:trace>
  <inkml:trace contextRef="#ctx0" brushRef="#br0" timeOffset="-185771.96">25757 16213 77 0,'0'0'153'0,"0"0"42"0,0 0 34 0,0 0 24 0,0 0 20 0,0 0 19 0,0-6 19 0,0 3 19 0,0-3 23 0,0 0 23 0,8 6 30 0,-8-3-54 0,0-3-97 0,5 1-49 0,-5 5-27 15,0-4-8-15,0 4 2 0,0-4 11 0,0 4 13 16,0-5 11-16,0 5 7 0,0 0 5 0,0-7 1 0,0 7-3 0,0-3-9 0,0 3-10 0,0-6-14 0,0 6-14 0,0 0-13 0,-5-5-14 0,5 5-12 15,0-4-14-15,-8-2-16 0,8 6-16 0,-6-5-15 0,1 5-19 0,5-4-13 16,-8-1-11-16,0 5-14 0,3-4-10 0,-1 4-11 0,-1-6-7 16,2 6-9-16,-4-4-6 0,4 4-7 0,-2 0-5 0,1 0-5 0,-1 0-3 0,0 4 1 15,0 2 1-15,2-6 0 0,-2 9 1 0,1 0 3 0,0 1 2 0,-2 1 3 0,1 4 1 16,2-2 2-16,-4 2 1 0,4 0 1 0,0 0 3 0,5 4 4 0,-8-4 3 16,3 4 3-16,5-4 3 0,-8-1 0 0,8 2 1 0,-6-3-4 0,6 2-2 0,0 6-5 15,0-12-1 1,0 6-6-16,0-1-1 0,0-4-1 0,0 0-1 0,6-1-3 0,-6 0 1 0,8 2-1 0,-8-1 2 0,5-4-2 0,-5-2 4 0,8 1 1 15,-3 0 4 1,0-5 7-16,4 4 7 0,-4-4 7 0,2 0 6 0,1 0 9 0,4-4 4 16,0-1 3-16,-5 5 4 0,7-9 2 0,-1 3 3 0,1-4 3 0,-2-1 1 0,7 2 4 0,-6-4-1 0,1 1 0 0,-2-2 1 0,8 0-4 0,-8 0-1 15,1-7 0-15,1 6-1 0,-2 2 2 0,2-8 1 0,-8 6 2 0,6-3-1 16,-3 2 3-16,-2-3-3 16,-2 5-1-16,1-5 6 0,-6 4 8 0,7-4 2 0,-7 4 2 0,0-6 0 0,0 3 0 15,0 3-1-15,0-6-3 0,0 2-1 0,-7 4-2 16,7-4-3-16,0 1-1 0,-6-3 0 0,6 1-2 0,-5 1-3 0,5 4-11 15,-7-4-4-15,7 4-2 0,-9-3-3 0,9 2 1 0,-5 1-2 0,5 0 2 0,-7 0-1 16,7 6-3-16,0-4 1 0,-6 2 2 0,6 1 0 0,0 4 1 0,0-3-1 16,-5 5 4-16,5-1-2 0,0 5 2 0,0-6-5 0,0 6 0 0,0 0-5 15,0 0-4-15,0 0-6 0,0 0-7 0,0 0-7 0,0 0-5 0,0 0-5 16,-9 6-7-16,9-6-3 0,0 5-4 0,0-1 1 0,0 1 2 0,-7-1 2 0,7 8 5 16,0-3 4-16,0 1 6 0,0 4 4 0,0 2 8 0,0-1 6 0,0 3 4 15,0 1 5-15,0 2 4 0,0-3 3 0,0 3 0 0,0-2 2 0,-5-1-1 16,5 3-2-16,0-2-4 0,0 2 1 0,0-3-1 0,0 1-2 0,0 7 1 0,5-7-2 15,-5 0 0-15,0 2 0 0,0-3-1 0,0 3 0 0,0-2-3 0,7-1-2 16,-7-3 0-16,0 1-2 0,9-2-1 0,-4 1 0 0,-5 1 1 0,6-7-1 16,1 0 0-16,-2 0 1 0,4 1 3 0,-2-5-1 0,4 4 2 0,-4-2 1 15,-1 2 0-15,7-4 1 0,-6-5-1 0,5 4 1 0,-5 2-1 0,1-6-3 16,5 0-6-16,-7 0-6 0,-1 0-9 0,3 0-4 0,-1 0-8 0,-1 0-3 16,0 0-4-16,1-6-4 0,-7 6-2 0,5-4-3 0,3 4-2 0,-8 0-1 0,0-5 0 15,6 1 1-15,-6 4 6 0,0-5 4 0,0 5 3 0,7 0 1 0,-7 0 0 0,0-7-6 16,0 7-6-16,0-3-8 0,0 3-12 0,0-6-11 0,0 6-11 0,0-5-17 15,0 1-19-15,0 4-19 0,0 0-14 0,-7-6-23 0,7 1-21 0,0 5-35 16,0-4-42-16,-6 4-37 0,6-4-36 0,0 4-26 0,-8 0-22 0,8 0 4 16,-5-5 17-16,-2 5 26 0,7 0 30 0,-6-6 31 0,6 6 30 0,-6 0 36 0,6-3 35 15,-7 3 46-15,-1-7 46 0,8 7 49 0,-5-5 57 0</inkml:trace>
  <inkml:trace contextRef="#ctx0" brushRef="#br0" timeOffset="-184865.28">25394 16129 5 0,'-9'0'102'0,"4"5"65"0,-1-5 44 0,-1-5 31 0,2 5 20 0,-3 0 16 0,8 0 11 0,-8-4 8 0,8 4 5 0,-5-5 3 0,5 5 5 0,0 0-39 0,0-4-59 0,5 4-81 0,-5 0-91 0,0-6-45 0,0 6-26 0,0 0-6 0,0-4 1 0,0 4 10 15,8 0 10-15,-8 0 14 0,0 0 17 0,0 0 13 0,0 0 11 0,0 0 9 0,0-5 8 16,0 5 9-16,0 0 8 0,0 0 10 0,0 0 7 0,0 0 9 16,0 0 6-16,0 0 4 0,0-6 0 0,0 6 2 0,0 0-1 0,0 0 3 0,0 0 0 0,0 0 3 15,0-4 2-15,0 4 2 0,0-5 1 0,0 5-4 0,0-6-2 0,0 6-5 16,8-4-5-16,-8-1-5 0,0 5-8 0,0 0-5 0,0-4-10 0,0-2-7 15,5 6-8-15,-5-3-7 0,0-3-10 0,0 0-8 0,7 6-9 0,-7-3-5 0,6-3-4 16,-1 0-5-16,-5 2 0 0,9-1-2 0,-2 1-1 0,-2-1 4 16,1 1 0-16,1-2 3 0,-1 0 3 0,2 3 3 0,-3-3 4 0,8 6 4 0,-7-6 6 15,2 6 2-15,4-3 1 0,-5 3-2 0,5 0 0 0,-4-6-2 0,-1 6 0 16,5 0 0-16,0 0 1 0,-4 0-2 0,5 0 1 0,-7 0 0 0,7 0-5 0,0 6-3 16,-5-6-5-16,2 3-2 0,4-3-2 0,-7 6 2 0,7 0-5 0,-8 3 1 15,6-3-3-15,2 3-2 0,-7-5-2 0,-1 5-4 0,6 6-2 0,-3-3-1 16,-4-3-1-16,2 4-2 0,-1-2 0 0,7 4-2 0,-13-1 1 0,13 0 0 15,-7 1 1-15,2 1 1 0,-3-3-1 0,2 1 0 16,1 7 0-16,-3-6 1 0,2-2-1 0,0 8 0 0,-2-6 0 0,3-2 1 0,-8 2-1 0,5 0 0 0,-5 0 0 16,8 0 1-16,-8-6-2 0,6 7-2 0,-6-7 2 0,0 6 2 0,0-6-2 15,0 0 1-15,0-3 0 0,0 4 0 0,0-1 2 0,0-3 1 16,0-3 0-16,0 3-1 0,-6 3 2 0,6-3 2 0,-8 0 0 0,8-2 2 16,-5-4 0-16,5 5 1 0,-8 0 1 0,3-5 1 0,-2 4-1 0,-5-4 3 0,4 0 1 15,1 0 0-15,-6 0 2 0,7 0-3 0,-7 0 1 0,5 0 2 0,-3-4-2 0,-1-1 0 16,3 5 0-16,-3-5 1 0,6 1 1 0,-1-2 1 0,-7 0 6 0,9 2 2 15,-2-1 4-15,1-4 4 0,0 3 1 0,6 2 5 0,-8-5 4 0,8 3 1 0,-7-4-2 16,7 0 0-16,0 6-2 0,0-6-2 0,0-4-2 0,0-2-3 0,0 1-5 16,0 2-3-16,0-1-8 0,7-7-2 0,1 2-6 0,-8-6-3 0,12 5-6 15,-5-5 0-15,-2 7-1 0,9-6 2 0,-1-1 2 0,-1 1-1 0,2-1 3 0,4 5-3 16,-2-5 1-16,3 1 0 0,1 5 0 0,-1-5 0 0,-1 3 0 16,1 2-1-16,2 4-2 0,-3-3-1 15,3 3-1-15,-2 6-3 0,-6-7-2 0,6 7-1 0,-4 0-2 0,-2 3-2 0,-7 0 0 0,7 3-6 0,-6-3-3 16,5 6-7-16,-5 0-10 0,-7 0-10 0,5 0-10 0,3 0-10 0,-8 0-11 0,6 0-7 15,1 6-12-15,-7-3-12 0,0-3-17 0,6 6-16 0,-6 0-16 0,0-3-20 16,0 7-14-16,5-5-15 0,-5 4-12 0,0-2-8 0,0 2-8 0,0 0-14 16,0 1-19-16,-5 4-41 0,5-4-51 0,0 5-57 0,-6-6-52 0,-1 6-8 0,7-6 12 15,-6 6 28-15,-2-3 28 0,8-3 35 0,-5 0 34 16,-2 1 35-16,7-1 34 0,-6-3 41 0,0 0 41 0,6-3 57 0,-7-3 66 0</inkml:trace>
  <inkml:trace contextRef="#ctx0" brushRef="#br0" timeOffset="-184082.26">26241 16091 96 0,'0'0'166'16,"0"-5"49"-16,-8 5 38 0,8-6 36 0,0 6 33 0,-5 0 32 0,5 0 31 0,0-4 33 0,0-1 30 0,0 1 29 0,0 4 28 0,0-6-62 0,0 6-119 0,0-3-62 0,0 3-34 0,0 0-18 0,0 0-14 0,0 0-10 0,0 0-11 0,0 0-14 0,0 0-12 0,0 0-17 0,0 0-12 0,0 0-19 15,0 0-17-15,0 0-18 0,0 0-20 0,0 0-18 0,0 0-17 0,0 0-19 0,0 0-15 32,0 0-10-32,0 0-4 0,0 0-3 0,0 3-3 0,0 3-1 0,0-2-1 15,0 1 0-15,0 5 6 0,0-5 4 0,0 5 6 0,0-1 7 0,5-3 3 0,-5 3 9 16,0 0 10-16,8 1 0 0,-8-5 0 0,5 4 0 0,0-2 0 0,4 2 2 16,-9-5 1-16,12 1 3 0,-6 1 2 0,2-6 3 0,-2 3 0 0,6-3 4 15,2 0 2-15,-7 0 1 0,4 0 5 0,5 0 0 0,2-3 3 0,-5-3 2 16,0 1 4-16,6 5 1 0,-6-8-1 0,1 3 1 0,6-2 1 0,-8-2-1 15,0 4 2-15,4 1 3 0,-5-7 0 0,1 7 7 0,-3-5 4 0,-4 3 7 16,8-3 6-16,-8 3 3 0,-5-3 6 0,8 3 0 0,-8-3-3 0,8-1 1 16,-8 7-2-16,0-9-3 0,0 3-3 0,0-6-2 0,-8 6-4 0,8-1-8 0,-8-5-7 15,8 6-8-15,-5-6-12 0,-1 5-7 0,-1 1-8 0,2-6-5 0,-9 4-4 16,7 2-1-16,1-1-2 0,-8 6-5 0,7-7-3 0,-5 8-9 0,5-4-3 16,2 2-5-16,-3 5-6 0,-4 0-6 0,5 0-3 0,0 0-3 0,2 5-1 0,-8 2-1 15,5-4-1-15,2 3 3 0,1 3-4 0,-3 1 4 0,0-1 4 0,3 2 3 16,-3-2 7-16,3 6 4 0,5-1 7 0,-5 0 4 0,-4-2 7 0,2 7 3 15,7-5 3-15,-5 2 4 0,5-1 3 0,-6 3 2 0,6-3 3 0,-7 4 1 0,7-4 0 16,-6 0 0-16,6 3 0 0,0-2-1 0,0-1-2 0,0 0 1 0,0 0-1 0,0 3 0 16,0-3-2-16,6-5-2 0,-6 5 0 0,7-2-1 0,-1-2-2 0,-1 5-2 15,2-7-2-15,2 0-5 0,1 0-7 0,-2 1-9 0,5-5-11 0,0 1-14 16,1 4-12-16,-1-5-15 0,-1-1-15 0,7-4-19 0,-6 0-18 0,6 0-26 16,2 0-30-16,-3 0-40 0,3-4-47 0,-2-1-95 0,1-2-111 0,0-2-40 15,-2 0-6-15,10-2 15 0,-9-2 22 0,0 4 29 0,-1-12 33 0,3 2 34 0,-3-2 38 16,3 2 44-16,-2-5 50 0,-6 0 55 0,6-7 64 0</inkml:trace>
  <inkml:trace contextRef="#ctx0" brushRef="#br0" timeOffset="-183685.66">27152 15861 0 0,'0'9'42'0,"-6"-4"161"0,6 5 92 0,-7-4 69 0,7-1 54 0,-8-1 47 0,3-4 37 0,5 0 33 0,-7-15 25 0,7 5 15 0,-7 1 13 0,7 9 12 0,0 0 6 0,0 0-141 0,0 0-228 0,0 0-113 0,0 0-52 0,0 0-26 0,7 0-18 0,-7 9-7 0,0-2-9 0,0 2-4 0,0 0 4 0,7 1 5 0,-7 4 9 0,0 1 9 0,0 4 9 0,5-4 7 16,-5 6 5-16,0-2-3 0,0-1-14 0,8 9-11 15,-8-5-8-15,7 4-7 0,-7-7-3 0,0 5-4 0,0 1-2 0,6-1-1 0,-6 1-1 0,0-7-1 16,0 3-2-16,0-2-2 0,-6 1-2 0,6-1-4 0,0-4-2 0,0 0-8 0,0 0-15 16,0 4-4-16,-7-10-2 0,7 6-1 0,0 0 1 0,0-5 0 0,0-1 2 15,-8 0 5-15,8-3 4 0,0-1 9 0,0-1 8 0,0-4 10 0,0 0 11 16,0 0 13-16,0 0 15 0,0 0 5 0,0 0 2 0,0 0-2 16,-5-4 1-16,5-1-2 0,-7-1 2 0,7-3-5 0,-7 5-4 0,2-5-8 0,-3-3-5 15,1 3-8-15,2-6-4 0,-9 6 0 0,9 0 1 0,-3-7 3 0,-5 1 6 0,7 2 4 16,-6-1 6-16,-2-2 5 0,7 1 5 0,-4-3 6 0,2 2 3 0,-3-4 7 0,4 1 5 15,-3-5 0-15,3 5 2 0,3-7-1 0,-2 2 0 0,0-1 1 16,0 1-2-16,7-1-1 0,-6 1-5 0,6-4-9 0,0-2-4 0,0 5-34 0,0-4-7 16,6 1 0-16,-6-3 0 0,7 7 0 0,0-4 0 0,0 1 0 0,6 3 0 15,-8 6-36-15,1-2-7 0,7 0-2 0,3 5-2 0,-5 0-1 0,1 6-2 0,2-1 0 16,-1 1 1-16,8 0 3 0,-2 3-2 0,-7 0-1 0,8 6-3 16,0-4-11-16,-1 4-14 0,1 4-23 0,-1-4-21 0,-6 6-29 0,6 0-27 0,-6 3-33 15,2-4-31-15,-4 5-53 0,-3-1-57 0,5 0-90 0,-8 1-104 0,2 5-34 0,-7 0-3 16,0-6 21-16,7 7 31 0,-14-2 39 0,7-4 43 0,-7 4 46 0,2-4 45 15,-3 0 50-15,-5 1 53 0,7-2 61 0,-6 0 67 16</inkml:trace>
  <inkml:trace contextRef="#ctx0" brushRef="#br0" timeOffset="-183464.62">26865 16110 0 0,'-8'10'20'16,"-2"-1"137"-16,10 2 80 0,-9-7 54 0,4 1 41 0,5 1 33 0,0-3 31 0,0-3 30 15,0 0 27-15,5 7 29 0,4-7 24 0,-9 0 30 0,0-7 27 0,0 7-94 16,5 0-164-16,-5 0-88 0,0-3-44 15,0 3-20-15,0 0-7 0,0 0-4 0,0-6-8 0,5 6-6 0,-5-5-11 16,8 1-9-16,-8 4-9 0,5-6-11 0,3 1-13 0,-2 1-13 0,7-1-18 0,-5 1-11 0,4-2-11 0,1 2-5 16,1-1-8-16,4-1-5 0,1 2-4 0,2-1-13 15,-3-1-16-15,9 6-27 0,-6-4-27 0,3-1-31 0,3 5-34 0,-7-4-39 0,4-2-40 0,-3 6-64 0,-3-3-69 16,9 3-90-16,-6-6-94 0,-3 6-33 0,-5 0-7 0,7-6 19 0,0 6 30 0,-7-3 39 16,5 3 46-16,-2-6 48 15,2 0 48-15,-4-3 55 0,-2 5 56 0,-1-1 64 0,5-5 71 0</inkml:trace>
  <inkml:trace contextRef="#ctx0" brushRef="#br0" timeOffset="-182436.8">27594 16003 0 0,'0'19'42'0,"-7"-10"160"0,7 6 90 0,0-9 66 16,-5 0 49-16,5-3 43 0,-9 3 38 0,9-12 35 0,0-9 31 0,0 0 28 15,-5 6 25-15,5 5 23 0,0-1 25 0,0 5-129 16,0 0-212-16,0 0-113 0,0-4-58 0,0 4-34 0,0 0-15 0,0 0-17 0,0 0-14 0,0 0-14 16,0 0-15-16,0 0-13 0,0 0-12 0,0 0-10 0,0 0-9 0,0 0-9 0,0 4-6 15,0 1-5-15,0-1-3 0,-5 1 0 0,5-1 1 0,0 8 1 0,0-3 2 16,0 0 4-16,0 6 6 0,0 0 4 0,-8 0 9 0,8-1 3 0,0 0 6 0,0 7-1 31,8-6 0-31,-8-2-5 0,0 2-2 0,5 6 0 0,-5-8-1 0,5-4-2 0,4 6-1 0,-4-3 0 0,2-3 2 0,1 0 1 0,-3 1-1 0,2-1 2 16,5-4 2-16,-5 2 3 0,7-4 3 0,-8-3 5 0,6 6 2 0,2-6 9 15,-1 0 6-15,0 0 6 0,0-6 10 0,0 3 4 0,1-4 6 0,4 2 6 16,-5 1 1-16,0-1 4 0,-5-5 5 0,3 5-1 0,4-4 4 0,-9-1 3 31,7 0-2-31,-8-1-3 0,3 2-6 0,0-4-4 0,-3 1-6 0,-5-3-5 16,6 6-6-16,-6-4-4 0,0-2-21 0,0 0-16 0,0 0 0 0,0 0 0 0,0 0 0 15,0 0 0-15,-6 2 0 0,6-2 0 0,0 0 0 0,0 0-28 0,-5 6-19 16,5-7-9-16,0 7-8 0,0 3-12 0,-8-3-15 0,8 4-17 0,0 1-20 16,0 4-23-16,0 0-24 0,0 0-28 0,-8 0-27 0,8 0-26 0,0 0-20 0,0 0-14 15,0 4-16-15,0 1-25 0,0 1-33 0,0-3-35 0,0 3-36 0,0 3-28 16,8-3-26-16,-8 4 13 0,8-1 27 0,-3 0 37 0,-5 3 42 0,13-9 39 0,-8 9 37 16,4-9 49-16,3 7 48 0,0-5 58 0,3-1 54 0,-3-4 50 0,0 6 44 15,3-6 46-15,-3 5 55 0,8-5 43 0,-7-5 39 0,-2 5 34 0,10 0 30 0,-8-6 33 16,1 6 29-16,-2-4 19 0,1 4 5 0,1-5 2 0,-2 1-7 0,2-2-5 15,-8 3 2-15,1-3-4 0,-2 0-7 0,3 3-7 0,-2-3-10 0,-6 0-8 16,5-3-10-16,-5 5-12 0,0-1-12 0,0-5-17 0,0 4-18 0,0-3-22 16,0 0-25-16,-5-2-27 0,5 1-27 0,0 1-26 0,-6-1-23 0,-2 1-16 0,3-6-13 15,5 6-12-15,-7-1-7 0,1 5-9 0,-1-4-8 0,0 2-7 0,7 2-6 16,-7 1-5-16,7-1-9 0,-5 1-9 0,5 4-6 0,0 0-9 0,0 0-7 16,0 0-5-16,0 0-8 0,0 0-4 0,-8 4 0 0,8 1 0 0,0-5-2 0,0 4 4 15,0 1-1-15,0 2 7 0,0 2 4 0,0-4 8 0,0 5 8 0,0-6 7 16,0 5 10-16,8 2 6 0,-8-2 4 0,5 1 4 0,2-1 4 0,-7 1 1 15,7 1 4-15,0-2 1 0,-1 0 1 0,6 3 4 0,-4-3 2 0,-2 4 1 0,7-1 1 16,-6-3 0-16,7 6 0 0,-4-6 1 0,4 6-2 0,-7-5 1 0,6 5-2 16,1-6 1-16,-9 6-1 0,8-6-3 0,-5 7-2 0,3-7-4 0,-4 0-2 15,2 0-4-15,-4 6-2 0,-5-3 0 0,6-3-1 0,-6 0 0 0,0 1-4 16,0-5-2-16,0 5-1 0,0 0-5 0,-6-1-2 0,6-4 2 0,0-1-1 16,-5 7 4-16,5-7-1 0,-9 1 1 0,2 2 2 0,7-7 1 15,-5 3-1-15,-1-3 1 0,-2 6 2 0,3-6 3 0,5 0 3 0,-8 0-1 0,3 0 4 0,-2 0 0 16,0-6 2-16,0 6 1 0,1-3 0 0,6 3 1 0,-7-7-1 0,7 7 0 15,-5-5-2-15,5 1-1 0,0 4-2 0,0-5 2 0,0 5-1 0,-9-6 0 0,9 6 2 16,0 0-3-16,9-4 0 0,-9-1-3 0,0 1-1 0,0 4-2 0,0-5-3 16,5 1 0-16,2-2-1 0,-7 0 2 0,6-3-5 0,1 3 1 15,0-3 0-15,0 0-1 0,6-1-2 0,0 1 1 0,-2-3-1 0,5 3 1 0,-5-4 3 0,9-2-2 16,-1 4 1-16,2-4 3 0,-3 2-1 0,3 3 3 0,-2-5 0 0,7 4 6 16,-8-2 4-16,9 4 3 0,-6-6 5 0,2 3 4 0,-2 3 8 0,-2 0 3 15,1-1 8-15,-6 1 4 0,4-3 10 0,-4 3 7 0,-9 4 9 0,11-5 11 16,-11 6 11-16,3-1 4 0,-3-5 4 0,-5 5-1 0,0 1-4 0,0-2-5 15,0 1-9-15,0-4-8 0,-5 5-11 0,5-2-8 16,-8-3-12-16,3 0-9 0,-3-3-15 0,-5 8-12 0,7-5-13 0,-7 0-12 0,5 3-7 0,-4 0-7 0,0 3-5 16,-3-3-1-16,2 0 0 0,2 6 3 0,-5 0-1 0,5 6 3 0,-1 0 3 15,3-3-1-15,-3 3 2 0,-1 3 2 0,-1 1 0 0,9-1 3 0,-8 6 3 16,-1-4 0-16,7 3 5 0,-6 0 1 0,7 1 2 0,-7 0 1 0,6-1 2 16,1 0 0-16,0 1 1 0,6 1 3 0,-7-2 0 0,7-4 3 15,-5 5-2-15,5-6 4 0,0 6-1 0,0-5 4 0,5 5 3 0,-5-6 4 0,0 1 3 0,7 4 4 16,-1-4 6-16,0 1 1 0,-6 4 7 0,15-7 1 0,-10 3 4 15,9-2 6-15,-9 0 3 0,10 7 4 0,-3-7 1 0,8 0 2 0,-7 2 2 16,-2-7 0-16,10 8-1 0,-3-3-1 0,-2-5 1 0,3 5-3 0,-6-3-2 0,6-1-4 16,-7-1-4-16,9 1-5 0,-10-5-4 0,5 7-4 0,-11-4-4 0,8-3-3 0,-8 0-6 15,4 6 1-15,-4-6-5 0,2 0-4 0,-7 0-9 0,0 0-9 0,0 0-11 16,6-6-12-16,-6 6-16 0,0 0-16 0,0-3-19 0,0 3-22 0,0-7-25 0,-6 2-27 16,6 1-25-16,0-1-30 0,-7-1-28 0,7 2-26 15,-5 4-22-15,5-5-39 0,0 1-45 0,-9-1-56 0,9 5-58 0,-5-4-22 0,5 4-6 0,0 0 19 0,-5-6 29 16,5 0 38-16,0 6 41 0,-8-4 40 0,8-1 44 0,0 5 43 0,0-6 44 0,0-3 52 15,0 5 58-15</inkml:trace>
  <inkml:trace contextRef="#ctx0" brushRef="#br0" timeOffset="-182042.5">29098 16365 104 0,'-5'3'193'0,"-3"-3"62"0,2 7 52 0,6-7 42 0,-5 0 37 0,5 0 34 0,11-7 32 0,-3 4 29 0,-8 3 30 0,5 0 28 0,-5 0 30 0,0 0-67 0,0-6-125 16,0 6-83-16,0 0-66 0,0 0-38 0,0 0-24 0,0 0-17 0,0 0-12 0,8 0-11 0,-8 0-9 0,0 0-8 0,0 0-7 15,0 0-11-15,0 0-7 0,0 0-10 0,0 0-5 0,0 0-9 16,0 0-4-16,0-5-5 0,0 5-3 0,0 0-1 0,0 0-1 0,0 0-2 0,7 0-3 0,-7 0-4 16,0 0-2-16,0 0-4 0,0 0-4 0,0 0-5 0,0 0-7 0,0 0-4 15,0 0-7-15,0 0-7 0,0 0-7 0,0 0-7 0,0 0-9 0,0 0-9 16,0 0-6-16,0 0-6 0,0 0-7 0,0 0-5 0,5 0-5 0,2-4-6 16,-2 4-5-16,-5 0-9 0,15 0-8 0,-9 0-6 15,7 0-12-15,-1 0-11 0,2 0-12 0,-1 0-11 0,1 0-13 0,4 0-22 0,-5-6-25 0,0 6-30 0,6 0-31 16,-4 0-70-16,4 0-85 0,-6-5-56 0,0 5-38 0,0-4-3 15,6 4 17-15,-6-4 25 0,-8-7 30 0,11 8 34 0,-3-9 39 0,-8-3 43 0,9 6 44 0,-7-10 51 16,-2 4 51-16,1 0 71 0,2-4 86 0</inkml:trace>
  <inkml:trace contextRef="#ctx0" brushRef="#br0" timeOffset="-179164.58">31386 15821 0 0,'0'12'57'0,"0"3"136"15,5-12 81-15,-5 7 56 0,0-1 44 0,0-4 32 0,5-5 24 0,-5 7 23 0,0-7 17 0,0 0 23 0,9 0 20 0,-9 0 15 0,5-7 9 16,-5 7-106-16,7-5-170 0,-7 1-91 0,0 4-52 0,0-5-26 0,0 1-9 0,0-2-5 16,0 3 0-16,-7-3-1 0,7-3-1 0,-5 3-5 0,5-4-7 15,-9 5-12-15,4-4-16 0,0 5-16 0,-3-2-14 0,3-3-11 0,-3 3-5 16,0 6-8-16,3-6-3 0,-1 2-4 0,-7 4 0 0,5-5-1 16,-4 5-2-16,6 0-2 0,0 5-2 0,-1-5-2 0,-6 4 0 0,6 2-1 15,0 0 1-15,2-2-2 0,-2 1 3 0,-7 5 0 0,8-1 1 0,-1 0 2 0,2 6-2 0,-3-3 3 16,2 1 1-16,-1 1 4 0,1-4 0 0,1 5 3 0,5 0 2 0,-7 4 1 0,-2-4 2 15,9 0 3-15,-5 0-4 0,5 0 1 16,0 4-3-16,-7-5-1 0,7 2-5 0,0-1 0 0,0-2-3 0,0-4-2 0,0 6-1 0,7 0 0 0,-7-5 0 0,0-1 1 16,5 2 0-16,-5-2 2 0,9-3 2 0,-9-3 6 0,7 9 4 0,-2-8 7 15,1 0 6-15,-6-4 6 0,7 5 6 0,-1-5 8 16,2 0 6-16,-3 0 8 0,2 0 12 0,-1 0 11 0,0-5 10 0,2 5 12 0,-1-4 10 0,-2-5 6 0,2 2 8 16,0 4 5-16,-2-8 2 0,3 7 2 15,-1-7 3-15,-1 2 0 0,0-1-2 0,-6 1-5 0,7-1-11 0,-2-1-10 0,3-2-12 0,-8 4-12 0,6-3-13 0,1-3-11 16,-1 6-10-16,-6-4-7 0,5 1-4 0,3 3-6 0,0 0-6 0,-8-2-4 15,5 1-3-15,3 1-4 16,-8 5-3-16,5-2-2 0,-5 1-5 0,0 5-2 0,0 0-7 0,0 0-2 0,0 0-5 0,0 0-2 0,0 0-4 0,0 0 4 16,5 5 2-16,-5 1 2 0,0-2 1 15,0 1 3-15,0 5 3 0,0 5 3 0,9-6 4 0,-9 6 6 0,0 4 3 0,0-4 7 0,0 6 3 0,0-3 3 0,5 1 2 16,-5 6-2-16,0-5-4 0,0-2-5 0,0 7-8 0,0-4-4 0,0-2-11 0,0-1-9 0,0 3-13 31,0-2-15-31,0-4-13 0,0 6-18 0,0-7-18 0,0-1-20 0,0 2-18 16,-5 1-25-16,5-7-23 0,0 0-35 0,0 1-39 0,-9 0-65 0,9 0-75 15,-5 0-47-15,0-5-29 0,5-1 2 0,-8 2 19 0,3-3 27 0,-3 3 31 0,-5-6 33 16,7-6 37-16,-1 6 39 0,-7-3 43 0,2-7 48 0,6 5 54 0,-7-5 66 0,0 0 80 16</inkml:trace>
  <inkml:trace contextRef="#ctx0" brushRef="#br0" timeOffset="-178404.68">29756 15723 82 0,'0'-3'147'0,"7"-3"39"0,-7-3 28 0,7 3 28 0,-7-3 29 16,5 0 28-16,-5 0 28 0,7-3 25 0,-7 3 26 0,0-1 22 0,0 6 24 0,8-6-62 0,-8 0-111 0,0 4-53 0,0 2-24 0,5-5-8 0,-5 3 1 0,0 1-5 0,7-4-8 0,-7 5-7 0,0-2-12 0,7 0-6 0,-7 2-9 0,0 4-7 0,0-5-8 16,0 5-8-16,0-4-9 0,0 4-9 0,0 0-9 0,0 0-10 0,0 0-14 15,0 0-14-15,0 0-18 0,0 0-8 0,0 0-8 0,0 0-4 0,0 4-3 0,0 1 0 16,0-1-4-16,0 8 2 0,0-3-3 0,0 0-2 0,0 6 3 0,0 1-1 16,0-2 3-16,0 5 8 0,0 0 6 0,5 2 6 0,-5 3 2 0,0-5 0 15,0 5-5-15,0 1 1 0,0-1-2 0,0 0 0 0,0-3-1 0,0 4-1 0,8-1-2 16,-8-6 2-16,0 7-1 0,8-6-2 0,-8 1-2 0,5 5-3 0,-5-7-2 15,6 3-3-15,1-2-1 0,-2 1-5 0,4-1-4 0,-4-4-7 0,2 4-3 16,-1-5-2-16,-1 2 0 0,3-1-3 0,0 0-2 0,-3 0-6 0,9-6-10 16,-9 0-3-16,3 1-2 0,-1-1 4 0,-2-3 2 0,-5 4 6 0,7-5 7 0,0-1 5 15,-7 1 10-15,5-5 9 0,-5 0 8 0,0 4 10 0,0-4 11 16,0 0 18-16,8-4 19 0,-8-1 11 0,0 5 9 0,0-4 6 0,0-5 4 0,0 3 5 16,0 0-1-16,0-3 2 0,0-1-4 0,-8 1-6 0,8 0-8 0,-5-6-9 0,5 3-11 15,-7-2-9-15,0 1-10 0,2-3-6 0,-2 1-10 0,-6 1-5 0,6-5-8 16,0 4-4-16,-6 0-6 0,5 2-2 0,-3-2-4 15,-1-1-2-15,3 2-3 0,-3 4-3 0,1-5-7 0,-5 9 0 0,4-3-3 0,0 0-4 0,4 3-6 0,-4 2-3 16,-2-1-3-16,1 5-3 0,0 0 0 0,2 0-1 0,-5 0-1 0,4 5 5 16,1-1-2-16,-5 2 3 0,5-2 6 0,-2 7 3 0,5-8 1 0,-4 9 3 15,6-3 4-15,-2 1 4 0,2-1 4 0,-1 0-1 0,2 6 4 0,-3-3-1 0,8-3 0 16,-6 0 1-16,6 1-2 0,0-1 3 0,0 6-2 0,0-5 1 0,0-1 1 16,0 6 3-16,0-4 3 0,6-1 2 0,-6-1 4 0,8 0 2 0,-3 0 3 15,2 6 1-15,-1-3 2 0,2-3 0 0,-2 0 2 0,6 1 0 0,-4-1 1 16,5-3-3-16,-7 4-2 0,6-1-4 0,2-4-6 0,-1-1-7 15,1 2-8-15,-2-1-15 0,0-1-15 0,3 1-20 0,-3 2-22 0,7-7-36 0,-6 0-37 0,6 0-68 16,-3 0-76-16,2 0-55 0,-4-7-43 0,4 2-9 0,-5 1 4 0,0-1 14 16,1-5 22-16,6 1 25 0,-15-6 31 0,9 0 37 0,-1-4 36 0,-8-2 46 0,3 3 51 15,-2-6 62-15,1-1 79 0</inkml:trace>
  <inkml:trace contextRef="#ctx0" brushRef="#br0" timeOffset="-177443.09">30309 16061 0 0,'0'-3'29'0,"0"-3"32"0,7 0 14 0,-7 6 16 0,9-3 15 0,-9-9 21 0,0 8 24 0,5-1 28 0,-5-4 29 0,6 5 29 0,-6-2 27 0,0-3-9 0,7 3-35 15,-7 0-12-15,5-3-2 0,-5 4 7 0,0-5 11 0,0 6 6 0,0-5 1 0,9 3-6 0,-9-3-9 0,0 3-14 16,0-3-16-16,0 4-15 0,0 1-12 0,0-6-9 0,0 5-2 0,0-1-5 0,0 3-3 16,0 3-4-16,0-7-3 0,0 2-6 0,0 5-3 0,0-4-7 0,0 4-8 15,0 0-7-15,0-5-7 0,0 5-9 0,0 0-5 0,0 0-10 0,0 0-5 16,0 0-8-16,-9-4-10 0,9 4-10 15,0 0-8-15,0 0-11 0,0 0-8 0,0 0-7 0,0 0-10 0,0 0-5 0,-5 0-8 0,5 0-7 0,0 0-6 0,0 0-6 16,-7 0-2-16,7 0-4 0,-6 4-1 0,6-4 0 0,-5 5 2 0,-4-1 2 16,2 1 0-16,2 2 5 0,-2-4 1 0,1 3 2 0,-8 3 3 0,7-3 0 15,2 3 1-15,-9 0-1 0,9 1 0 0,-3 1 1 0,-5-7 0 0,7 11-2 0,-1-6-2 16,1 0-3-16,-1 6-2 0,1 1-4 0,-2-7-5 0,3 6-1 0,0-6-3 0,-3 6-1 16,8 0 1-16,-6-5 3 0,6 5-1 0,0-6-2 15,0 6 3-15,0-6 1 0,0 1 1 0,0 1 5 0,0-1 6 0,6-1 2 0,-6-5 5 0,8 7 6 16,-8-8 6-16,5 9 6 0,0-9 6 0,3 3 6 0,-2 0 3 0,1-2 6 15,6 1 4-15,-7-5 1 0,2 0 4 0,5 4-1 0,-8-4 6 0,9 0 4 16,-9-4 5-16,10 4 6 16,-9 0 3-16,7-5 7 0,-8 1 4 0,2 4 2 0,2-6 2 0,-4 0 2 0,1 3-2 0,1-3 0 0,-2 0-2 0,-5-3-1 15,9 4-5-15,-4-3-2 0,2 3-5 0,-7-5-6 0,6-1-5 0,-6 1-4 0,5 1-4 16,-5 0-5-16,8-1 0 0,0-1-5 0,-8 2 3 0,0-6-3 0,5 5 2 16,-5 1-1-16,6 0 0 0,-6-3 1 15,0-1-1-15,0 8 2 0,8-5 0 0,-8 4 1 0,0 3-2 16,0-3-3-16,0 6-3 0,0 0-8 0,0 0-8 0,0-6-11 0,0 6-10 0,0 0-9 0,0 0-8 0,-8 0-3 0,8 6-2 0,0 0-2 15,-6-3-2-15,6 9-1 0,0-3 0 0,0 0-1 0,-5 7 4 0,5-7 7 0,0 10 6 16,0-4 9-16,0 5 11 0,0-6 7 0,0 6 8 0,0-5 1 0,0 4 1 16,0-4 0-16,5 0 1 15,-5 0 0-15,0 3 1 0,6-3 0 0,-6-5 1 0,0 5 0 0,8-2-1 0,-8-2 0 0,5-2 2 0,-5 1 0 0,8 1 3 16,-1-3 1-16,-7-3 0 0,5 5 4 0,2-5 2 0,0 1 0 0,-2-3 1 0,3 4 3 16,5-7-2-16,-7 5 4 0,-1-5 0 0,11 0 3 0,-4 0-2 31,-6-5 2-31,8 5-1 0,-2-7 0 0,-6 4 2 0,7-3 0 0,2 1 2 0,-10 1 7 15,9-7 1-15,-9 3 9 0,3 3 8 0,5-11 7 0,-7 7 4 0,-1-2 5 0,3-2 2 16,-8-2 4-16,7 0 1 0,-1 0 2 0,-6-4 0 0,8 4-1 0,-3-5-1 16,-5 0-3-16,5 2-4 0,-5-6-5 0,0 3-9 0,8-3-2 0,-8-1-4 0,0 6 1 15,6-5 0-15,-6 0-4 0,0-6-3 0,0 5-2 0,0 1 0 0,-6-6-1 16,6 8-2-16,0-9-2 0,0 7-2 0,0-1 0 0,-8 1 2 0,8-6-1 16,0 12-6-16,0-6-5 0,-5 3-4 0,5 2-2 0,0-2-1 0,0 12 0 15,0-6-1-15,0 6-7 0,-5-1-2 0,5 4-8 0,0 2-3 0,0 4-14 0,0 0-12 16,0 0-10-16,0 0-11 0,0 0-7 0,0 0-8 0,0 0-7 15,0 0-1-15,0 4 1 0,-8 2 1 0,8 0 9 0,0 3 7 0,-6 6 8 0,6-2 9 16,0 3 9-16,0 4 11 0,-7 5 11 0,7-7 11 0,0 6 10 0,0 6 7 16,-8-6 7-16,8 1 2 0,0-1-1 0,0 1-2 0,0-1-4 0,-5 1-4 15,5-1-5-15,0 0-1 0,0-5-3 0,5 5-1 0,-5-3-1 0,0 3-4 0,0-5-4 16,8 2-5-16,-8-2-6 0,7 1-12 0,-7-1-13 0,6-4-15 0,-6 3-14 16,8-2-12-16,-3 2-19 0,0-3-16 0,3-3-19 0,-8 1-25 0,6-4-34 15,1 2-35-15,-1-1-43 0,-6 0-47 0,7-5-50 0,0-1-50 0,-7 1-34 0,7-1-26 16,-7-4 6-16,0 0 17 0,0 0 24 0,0 0 31 0,0-4 37 0,-7-5 37 0,7 0 46 15,0-3 47-15,-7-3 53 0,0 2 51 0,7-2 56 0,-6-6 67 0</inkml:trace>
  <inkml:trace contextRef="#ctx0" brushRef="#br0" timeOffset="-177253.89">30525 15900 0 0,'-6'0'51'0,"-1"0"135"0,7 6 78 0,-5-6 54 0,5 0 39 0,0 0 30 0,0 0 20 0,0 0 22 0,0 0 18 0,0 0 17 0,0 0 14 0,0 0 5 0,5 0-1 0,2-6-114 0,-1 6-171 0,-6 0-94 0,5 0-50 0,4-4-25 0,3 4-8 0,-6 0 1 0,1 0-1 0,7 0 2 0,-2 0 0 0,-6 0-1 0,7 0 3 16,0 4-6-16,1-4-5 0,-1 6-15 0,-6-6-21 0,7 4-27 0,-4 1-33 16,4-5-41-16,-1 4-48 0,1-4-103 0,-2 5-128 0,1 1-54 0,1-6-20 0,-7 0-2 15,6 0 10-15,-2 0 17 0,-3-6 22 0,4 1 30 0,-5 1 35 0,6-5 45 16,-6-1 45-16,-1-1 57 0,7-4 61 0</inkml:trace>
  <inkml:trace contextRef="#ctx0" brushRef="#br0" timeOffset="-176652.75">31647 15754 91 0,'5'-6'158'0,"-5"2"42"0,6-1 31 0,-6 1 24 0,7-1 18 0,-2-5 17 0,4-5 21 16,-2 0 19-16,-2 6 24 0,1 0 22 0,-6-3 21 0,5 3-64 0,3-1-114 0,-8 6-59 0,8-6-28 0,-3 6-10 0,-5-2-2 0,0 0 5 0,7 2 11 0,-7-1 4 0,0 1 2 0,6-2-1 0,-6 1-2 0,0 1-5 0,0 4-6 0,0-5-6 0,0 5-6 15,0 0-6-15,0-4-7 0,0 4-5 0,0 0-8 0,0 0-12 0,0 0-8 16,0 0-12-16,0 0-12 0,0 0-9 0,0 0-11 0,0 0-10 0,0 0-11 15,0 0-10-15,0 0-13 0,0 0-6 0,0 0-12 0,0 0-8 0,0 0-6 0,0 0-1 16,0 0-1-16,0 0 1 0,0 0 5 0,0 4 3 0,0 1 6 0,-6-1 7 16,6-4 3-16,0 5 9 0,0 5 7 0,-7-5 8 15,7 5 9-15,0-4 8 0,-5 3 6 0,5 0 3 0,0 6 4 0,-8 1-3 0,0-7-1 0,8 9-1 0,0-3-6 16,-5 1-2-16,5 2-3 0,-6 2-4 0,6-4-4 0,-5 8-3 0,5-5-3 0,0 2-5 16,0-3-2-16,0 7-2 0,0-1 2 0,0-5-2 0,0 5 1 0,5 0 2 15,-5-3 3-15,6 3 0 0,-1-5 2 0,3 6 2 0,0-5 0 0,-3 5-1 16,2-7-7-16,-1 3-8 0,0-2-10 0,1-1-15 0,6 3-17 0,-6-6-21 15,0 4-25-15,6-10-25 0,-6 7-26 0,5-2-35 0,-5-4-44 0,6-1-50 16,0 3-53-16,-7-3-54 0,6-4-50 0,-3-1-12 0,3 0 10 0,-6 1 22 0,8-5 25 0,-7 0 36 16,4 0 36-16,-3-5 38 0,-3 5 37 0,3-4 46 0,4-5 48 0,-5 3 51 0,0-4 67 15</inkml:trace>
  <inkml:trace contextRef="#ctx0" brushRef="#br0" timeOffset="-174929.96">32200 16061 0 0,'0'-3'11'16,"0"-9"126"-16,5 9 77 0,3-3 54 15,-8-4 41-15,5 1 29 0,2 0 30 0,0-3 25 0,5-3 28 0,8 1 27 0,-13 0 29 0,-2 5 26 0,2-2 26 0,-7-4-86 16,0 11-154 0,9-5-84-16,-9-1-46 0,0 5-26 0,0-1-10 0,0 3-5 0,0-9-3 0,-9 8-4 0,9-1-7 0,0 1-10 0,-7-2-7 0,7 3-11 0,-5-3-9 15,5 6-9-15,-7-6-9 16,7 3-5-16,-7 3-8 0,7-6-8 0,-5 6-5 0,5-6-8 0,-8 6-8 0,1 0-7 16,2-4-7-16,-2 4-6 0,7 4-6 0,-12-4-4 0,4 0-2 0,3 6-4 0,-3-6-3 0,-5 6 0 0,7-3 0 15,-2 3 1-15,3 0 3 0,-8 3-1 0,8-5 5 0,-4 5 3 0,-3 3 2 0,4-9 3 16,3 8 4-16,-9-1 0 0,9-1 1 0,-2 0 0 15,1 1-3-15,-2 1 1 0,2-2 1 0,-1 1 0 0,2-1-1 0,-4 0 2 16,4 3-3-16,0-3 1 0,-3 1-1 0,8-1-1 0,-5 0-3 0,-3 3-1 0,8-3-2 0,-8 0-2 16,8 1-1-16,0-5-2 0,0 5-4 0,0-5 0 0,0 5-2 0,0-5 3 0,0-1 1 15,8 2 3-15,-8 3 4 0,8-5 2 0,-8 1 3 0,5 1 4 0,3-2 4 0,-3-4 4 0,0 5 7 16,9 1 3 0,-1-6 5-16,-5 3 3 0,5-3 6 0,0 0 5 0,-2 0 1 0,2 0 7 0,3-3 4 0,2 3 7 0,-5-6 7 0,0 1 7 0,1 5 7 0,-1-10 7 15,-1 5 8-15,0 1 4 0,3-5 2 0,-3-1 4 0,-5-1 2 0,-2 2-2 16,11-1 0-16,-11 1-6 0,1-6-8 0,1 0-8 0,-2 0-7 0,-5 2-9 0,9-2-8 31,-4-6-9-31,-5 2-7 0,7-1-6 0,-7 1-6 0,0 0-5 0,6-7-4 0,-6 7-4 16,0-5-3-16,0 0-1 0,0-1-1 0,0-5 2 0,0 5 0 0,0 1-1 0,0 0-2 15,0 0 1-15,-6 5-1 0,6-2 1 0,0 2 1 0,0 1-1 0,0 2 2 16,-7 2 0-16,7 4 3 0,0 1-3 0,0-3-4 0,0 9-4 0,-5-7-3 16,5 5-8-16,0 5-5 0,0-6-10 0,0 6-11 0,-9 0-7 0,9 0-3 0,0 0-6 15,-5 0-1-15,5 6-2 0,0-1-3 0,-7-1 2 0,1 2 4 0,6 4 2 16,-5-1 4-16,-4 6 5 0,9-1 6 0,-7 2 9 0,2-3 11 0,5 2 5 0,-7 6 7 15,7-3 6-15,-7 1-1 0,7 2 4 0,0-3 1 0,-5 3 1 0,5 3-1 16,0-5-1-16,-8 6 3 0,8-5-1 0,0-1 0 0,0 2 0 0,0-3-1 0,0 1-1 16,0-4-5-16,0 4-6 0,8 1-11 0,-8-5-11 0,5-1-8 0,-5 0-12 15,7 1-6-15,-7 1-10 0,7-2-7 0,-2 2-8 0,-5-1-8 0,7-6-3 0,2 4-6 16,-4-2 0-16,1-1 1 0,1-1 4 0,7-3 11 0,-9 3 10 0,2-5 11 16,4 1 10-16,-3 1 11 0,5-6 10 0,-7 4 12 0,7-4 12 0,-5 0 12 0,4 0 15 15,-6-4 13-15,7 4 13 0,-5-6 11 0,-1 1 10 0,5 1 10 0,-7-5 8 16,2 3 6-16,7-3 7 0,-7-1 8 0,-1-1 7 0,-1 7 3 0,3-11 2 0,0 6-3 15,-3 0-3-15,1-3-6 0,1-1-8 0,-7 4-7 0,5-6-7 0,4 3-9 0,-9-2-4 16,7 0-10-16,-7-1-8 0,5 0-9 0,-5 6-12 0,6-6-6 0,-6 0-7 16,0-4-3-16,0 10-4 0,0-6-7 0,0 0-2 0,0 5 2 0,0 1-3 0,0 0-5 15,0-2-2-15,0 7-1 0,-6-8-9 0,6 8-6 0,-5 4-7 0,5-5-1 16,-7 5-5-16,-2 0-2 0,4 5-2 0,-2-5 1 0,1 4-4 0,1 2-2 0,-11 4 1 16,11 1-2-16,-1-2 2 0,-7 0-1 0,5 1 5 0,1-1 8 0,2 6 4 15,-7-5 3-15,5 4 5 0,-1-4 0 0,3 5 3 0,-3 0 0 0,8-6 2 0,-6 6 0 16,1-5 1-16,5-1 0 0,-7 1 1 0,7 4-1 0,0-2 2 0,0-3 1 0,0 1-1 15,0-1-2-15,0-4-1 0,0 5-3 0,0-1 1 0,7 3 1 0,-7-9-2 16,0 7 2-16,5-5-1 0,1 5 2 0,-6-5-1 0,8-1 3 0,-3 2 3 16,3-1 2-16,-1-1 5 0,-1 2 3 0,0-6 4 0,-1 0 4 0,2 4 3 0,7-4 5 15,-7 0 4-15,-1 0 9 0,-1-4 8 0,3 4 9 0,0-6 6 0,3 6 8 0,-4-4 7 16,-2-1 6-16,4-1 5 0,-2-3 3 0,-7 3 0 16,5 2 2-16,1-5-3 0,2 0-2 0,-3 3-3 0,3-3-3 0,-3-3-6 0,2 3-7 0,0 0-8 0,-2-1-12 15,3 1-10-15,-1-3-8 0,-2 3-8 0,4 0-7 0,-4-1-3 0,-5 1-3 0,5 3-6 16,3-3-4-16,-8 3-2 0,5 1-5 0,-5 1-6 0,0 4-10 0,0 0-9 0,0 0-8 15,0 0 0-15,0 0 1 0,0 0 2 0,0 0 6 0,0 4 4 0,0 7 1 16,0-7 3-16,0 7 0 0,0-2 3 0,-5 1-2 0,5-1 7 0,0 0 6 0,0 6 9 16,0-3 10-16,0-3 2 0,0 0-4 0,0 7-4 0,0-7-4 0,0 0-2 15,0 1-3-15,0-1 3 0,5 2 3 0,-5-7 3 0,0 7 2 0,8-7 4 0,-2 2 7 16,-6 3 1-16,7-5 1 0,-1 1 5 0,-6-5 7 0,8 6 3 0,-3-6 2 0,2 4 7 16,-1-4 6-16,-1 0 4 0,4 0 3 0,-2 0 2 0,-2 0 9 15,3-4 2-15,-3-2-1 0,1 6 5 0,2-5 6 0,-3-4 2 0,9 5-4 0,-7-6 6 0,-7 5 3 16,13-5-1-16,-8-1 0 0,-5-2-4 0,9 4 0 0,-4-3-5 0,2-3-10 15,-1 2-2-15,1-2-3 0,-1 0-3 0,2 0-3 0,-8-4-2 0,5 4-5 0,0-5-4 16,4 1-5-16,-4 4-6 0,2-9-2 0,1 5-3 0,-3-2 1 0,2-1-5 0,0 1 1 0,-2-3-3 16,3 0-5-16,-3 4-3 0,3-4-4 0,-2-2 0 0,-1 7-1 0,2 1 1 15,1-3 3-15,-2 2 0 0,-6 4-2 0,7 5 0 0,-1-4 1 0,-6 4-2 0,0 5 1 16,0-4-5-16,0 9-7 0,0-7-7 0,0 7-9 0,0 0-4 0,0 0-1 0,0 0-2 16,-6 7-3-16,-1-7 1 0,7 5-2 0,-6 4-2 0,-2-5-4 0,1 11 3 15,2-6 2-15,-9 7 7 0,9 4 5 0,-8-1 10 0,6 1 9 0,-5-1 3 0,4 6 1 16,-4-1 0-16,3 1 1 0,4-1 0 0,0 0 1 0,-3 1-1 15,2-7-2-15,-1 9-1 0,1-5-2 0,6-1-5 0,-7 3-5 0,7-5-7 0,0-4-9 0,0 4-8 0,0 1-10 16,7 1-9-16,-7-8-9 0,6 2-7 0,1 0-5 0,-7 4-9 0,6-10-2 16,2 6-7-16,-3 0-3 0,9-5 0 15,-9-1 4-15,2 2 3 0,1-2 4 0,-3 0 8 0,2-2 10 0,5 2 11 0,-12-5 11 16,8-4 9-16,-3 5 9 0,3-5 11 0,-2 6 13 0,-6-6 10 0,5-6 8 0,-5 6 6 16,7-5 1-16,-7 5 3 0,0-8 1 0,0 3-1 0,0-2-4 0,0-2-7 15,-7 0-6-15,7-2-5 0,-5 2-7 0,-1-5-4 0,-2 3-7 0,-5-4-3 0,8 2-3 0,-2 4-1 0,-5-6 2 0,4-1 2 0,-4 2 2 16,3-2 6-16,4 1 5 0,-8 6 5 0,7-6 8 0,-1 2 4 0,1 2 4 15,-1-4 3-15,7 6 3 0,-5-1-1 0,-4-5 0 0,9 5-1 0,0 1-4 16,0 0-5-16,0 0-5 0,0-3-3 0,0 9-2 0,0-9-3 0,9 3-2 16,-9 5-1-16,5-5 4 0,2 3-1 0,-1-3-4 0,1 3 6 0,-1-4 1 0,2 5 4 0,-3 1 6 0,9-1 6 15,-9-1 5-15,10 2 8 0,-10-1 4 0,9 1 8 0,-1 4 4 0,0 0 4 16,-2 0 5-16,4-5 1 0,4 5 2 16,-6 5 2-16,0-5 0 0,0 0-1 0,1 4-2 0,-2-4 1 0,7 5 0 0,-6-1-4 0,1 2-2 0,-1-6-1 0,0 5 0 0,0-1-1 15,0 1-1-15,0-1 2 0,0-4 1 0,-8 6 5 0,9-6 5 0,-7 6 5 16,-1-6 1-16,-1 4 6 0,4-4 4 0,-2 0-1 0,-7 0 5 0,0 0-1 0,5 0 4 15,-5 0-1-15,0 0 0 0,0 0-3 0,0 0-1 0,0 0-8 0,0 0-10 0,0 0-6 16,0 0-7-16,0 0-10 0,0 0-14 0,-5 0-9 0,5 0-7 0,-7 0-5 16,7 0-8-16,-9 0-4 0,4 0-2 0,-1 5-7 0,-1-5-3 15,2 6 1-15,-4-2 4 0,-3 1-2 0,6-1-1 0,1 1 2 0,-11 5 3 0,11-1 6 0,-2-3-1 0,-5 3 1 16,5 1-2-16,-1-1-2 0,3 3-3 0,-9-3 0 0,9 0-2 0,-3 1-3 16,1-1 2-16,1 2 0 0,0-2-1 15,1 1 6-15,5-5 1 0,-7 5 0 0,7-6 2 0,-8 1 0 0,8 4-1 0,0-3 4 0,0 0 3 0,0-3 9 0,0 3 1 0,0 0 7 16,8-2 2-16,-8 1 4 0,7-1 0 0,-2 1 2 15,1-1 2-15,-6-4 4 0,13 6 3 0,-13 0 4 0,8-6 2 0,4 3-1 16,-5-3-1-16,-2 0 4 0,3 0 1 0,-1 0-1 0,-1 0 0 0,7 0 1 0,-13 0 4 0,13 0 1 16,-5-3 2-16,-3 3 3 0,1-6 3 0,1 6 2 0,-2-6 2 0,-5 2 3 0,9-1 6 15,-4 1-2-15,2-1-2 0,-7 1 0 0,6-2-3 0,-1 0 0 0,-5-3 0 0,9 0-4 0,-9-2-6 0,7 7-6 16,-7-11-6-16,0 11-2 16,5-7-7-16,-5-4-3 0,0 11-5 0,0-5-3 0,7-1-1 0,-7 5-2 0,0-1-4 0,0 3-4 0,0-4-3 0,0 7-5 0,0 0-5 15,0 0-5-15,0 0-7 0,0 0 0 0,0 0-2 0,0 0 1 0,0 0 0 0,0 7-5 0,0-4 0 16,0 3-1-16,-7 3 4 0,7-3 2 15,0 3 0-15,0 0 6 0,-5 6 7 0,5-5 4 0,0 5 7 0,0 0 2 0,-7-6 4 0,7 6 1 0,0 0-1 0,0-2 4 16,0 2 2-16,0-3 2 0,-9 1-3 0,9 2-3 0,0-6-2 0,0 6 2 0,0-5 0 31,9-1 2-31,-9 6 0 0,0-4 0 0,0-1-1 0,0-1 0 0,0 0-1 0,0-3 0 16,0 3-2-16,0-3 0 0,0-3 0 0,0 3-4 0,0 0-9 0,0-2-7 16,0-4-12-16,0 5-13 0,0-5-16 0,0 0-17 0,0 4-20 0,0-4-15 0,0 0-13 15,0 0-13-15,0 0-15 0,0 0-18 0,0 0-17 0,0 0-22 0,0 0-21 0,0 0-27 16,0 0-27-16,0 0-38 0,0 0-40 0,0 0-46 0,0 0-46 0,0 0-8 15,0-4 10-15,0-1 20 0,7 1 27 0,-7-2 31 0,0 0 33 0,0 3 41 0,5-3 44 0,-5 0 43 16,0-3 48-16,0 4 52 0,0-3 65 0</inkml:trace>
  <inkml:trace contextRef="#ctx0" brushRef="#br0" timeOffset="-174662.52">33384 15660 26 0,'0'-4'129'0,"0"4"67"0,0-5 57 16,0 1 49-16,0-2 43 0,0 2 41 0,0-1 38 0,0-4 33 0,0 3 31 0,8 0 27 0,-8 6 27 0,0 0-37 0,0-4-69 0,0 4-78 0,0-5-83 0,0 5-54 0,5 0-38 0,-5 0-30 0,0 0-21 0,7 0-22 0,-7 0-16 0,7 5-15 0,-2-5-7 0,-5 0-10 0,7 4-5 0,-1 2-3 0,2 4-3 0,-2-5-4 0,1 4-5 0,-2 1-2 0,4-1-3 0,-4 6 1 0,0 0-3 15,3 0-2-15,-8 0 0 0,5 4-4 0,3 1-1 0,-8-1-3 0,8 2-3 0,-8-3-3 16,5 1-7-16,-5 6-2 0,0-4-3 0,0-3-8 0,-5 1-11 0,5 7-8 0,-8-7-11 15,8-1-13-15,-8 3-13 0,3-2-18 0,-8 2-20 0,8-3-28 0,-9-3-33 16,1 4-40-16,-1-4-41 0,2 4-85 0,-7 1-105 0,4-4-71 0,-4 2-58 0,6-3-12 0,-8 0 8 16,10-5 21-16,-10-1 30 0,2 0 35 0,7-3 40 0,-1-1 47 0,-6-5 49 0,3 0 57 15,5 0 57-15,-1-5 81 0,-2-1 88 0</inkml:trace>
  <inkml:trace contextRef="#ctx0" brushRef="#br0" timeOffset="-167623.25">20099 4148 0 0,'0'5'68'0,"0"-5"75"0,0 0 40 0,0 0 21 0,0 0 10 0,0 0 6 0,0-5 3 0,0 1 5 0,7-2 10 0,-7 0 5 0,0 3 7 0,0-8-23 0,0 7-39 0,0-6-70 15,5 5-90-15,-5-4-44 0,6 3-18 0,-6-4 2 0,7 5 13 0,-1-4 13 0,2-1 16 0,-1 1 11 0,-2 0 13 0,1-3 10 0,0-3 11 0,1 7 7 0,6-6 7 16,-5-2 6-16,-2 5 7 0,-1-2 9 0,10-1 11 0,-9-2 10 0,7 1 13 16,-8 2 6-16,3 1 5 0,-2-2 1 0,7 1-4 0,-6-2-1 0,0-1-1 15,0 2-2-15,-2-1-2 0,2 2-4 0,-1-3-2 0,0 1-7 0,-6 1-5 0,8-2-9 16,-1-2-9-16,-2 3-8 0,3-1-8 0,-8-2-5 0,6 3-7 0,-1 0-4 16,-5-4-8-16,8 4-5 0,-8 1-6 0,5-2-5 0,-5 3-5 0,0-2-3 15,7 0-7-15,-7-4-2 0,0 4-3 0,0 1-2 0,0-2-3 0,7-3-3 16,-7 5-6-16,0-5 1 0,0 4 0 0,0-6-1 0,0 6 0 0,0-4 0 0,-7 5 3 15,7-5-1-15,0-2 3 0,0 2 7 0,-7 1 3 0,7-3 6 0,-5 2 0 16,5 5 1-16,-8-7 3 0,8 2-5 0,-5 0 0 0,5-1-3 0,-6 1 2 0,-2-2-3 16,3 2 0-16,5-5-1 0,-7 3-2 0,-1 3-4 0,2-1-6 15,0-2-4-15,-1 3 1 0,2-3 1 0,-2 2 0 0,0 1 0 0,-6-3 3 0,6 2 1 16,1-2 3-16,-7 2-1 0,6 1-2 0,-5 3 3 0,-3-6-1 0,10 6 2 16,-9-4-3-16,1 4 2 0,0 1-2 0,2 0-2 0,-4 0 0 0,2-2-1 15,2 2-1-15,4-2 0 0,-13 1-4 0,13 6-1 0,-14-6 0 0,16 2-2 0,-9 1-3 16,1-2-3-16,1 4-1 0,0-3-1 0,-3 2-1 0,2-4 0 15,2 6 0-15,-5-5-1 0,5 3 2 0,-1-4 0 0,-9 6 0 0,10-1 1 0,-5 1-1 0,4-6 1 16,0 5 1-16,-3-1 3 0,-4 2-3 0,6 0 0 0,0 0 1 16,0-1-1-16,-6 4-2 0,6-3-1 0,0 3 3 0,-8-3-3 0,9 5 3 0,0-7-1 15,-1 7 1-15,-8-2 0 0,8 1 1 0,0 1 0 0,-5-1 3 0,4-1 1 16,1 2 2-16,0 0 1 0,-6-1 4 0,6 5-1 0,0-6-1 0,-1 3-1 0,-6 3 1 16,8-7-2-16,0 2 0 0,-4 5 1 0,-2-4-2 0,4 4 2 0,2-5 0 0,1 5-2 15,-10 0-3-15,7-6-1 0,1 6-2 0,1 0-1 0,-2-4-1 0,-4 4 1 16,4 0-2-16,2 0 3 0,-2 0-1 0,1 0 6 0,-1 0 2 15,7 0-2-15,-6 0-2 0,2 0-2 0,3 0-4 0,-4 0 1 0,-2 0-1 0,8 0 0 16,-6 4 1-16,4-4-1 0,-3 0-1 0,-4 0 1 0,9 0-4 0,-7 6 0 16,0-6-5-16,0 5 2 0,0-5 2 0,7 0 3 0,-7 4 3 0,0 1 2 15,-1-5-2-15,2 7 2 0,-2-4 0 0,1 3 1 0,1-1-1 0,-2-1 4 16,1 0-1-16,-6 7 1 0,6-7-1 0,-8 7 0 0,9-1 1 0,-7-1 3 0,-1 0-1 16,0-3 2-16,1 9 2 0,7-5 1 0,-9-1 0 0,1 0 0 0,2 0 1 0,5 2-2 15,-7-1 1-15,6 0 1 0,1-5-1 0,-6 4 0 0,6 1 1 0,0-1 0 16,0-4 0-16,0 5 0 0,5-4 0 0,-3 3-2 15,-1-3-1-15,3 3-1 0,-3-5-2 0,6 7 2 0,-8-7-1 0,7 7-1 0,-6-1-1 0,2-7-1 16,3 7-1-16,-4 1-1 0,5-2 0 0,-6 6 0 16,6-5-1-16,-6-1-1 0,7 0-1 0,-7 6 2 0,5-3 0 0,-5 1-2 0,8-4 2 0,-9 6 1 0,9 0 1 15,-10-5 0-15,9 4 0 0,-7 1 1 0,8 1 2 0,-3-3-1 16,-5 7 1-16,2-5 2 0,4-1-1 0,-2 6 2 0,-3-5-1 0,6 4 0 16,1-4-1-16,-11 0-1 0,11 0 0 0,-1 3-2 0,-2-3-2 0,3 1-1 0,-3-3-4 15,8 7 2-15,-7-4-1 0,2-2 0 0,-2 5 1 0,7-4 1 0,-5 4-2 0,-2 1 2 16,7-1 1-16,-8 6 0 0,3-5 0 0,5-1 1 0,0 5 3 0,-8-3 0 15,8 2 2-15,-6-3-2 0,6 4 1 0,0 0-1 0,-5-4 2 0,5 4 1 0,0 0 1 16,0 1 0-16,0 1-1 0,0-3 1 0,0 3 1 0,0-7 0 0,0 5 1 16,0 0 1-16,5 0 1 0,-5 1 1 0,6-1 1 0,-6-5-1 0,8 7-2 15,-8-3 1-15,5-2 0 0,3-3 2 0,-8 3 0 0,7-2 0 0,-2 1 0 0,2-7 0 16,-7 3-1-16,5-2 0 0,2 1 2 0,1-6 1 0,-8 7 1 0,5-7 0 16,3 0 1-16,-8 1-1 0,6 1 1 0,-1-1-1 0,-5-5 0 0,8 4-2 15,0-5 2-15,-8 6-1 0,0-5 2 0,5 0-3 0,-5-1 1 0,6 3-1 0,-6-7 0 16,0 5 2-16,0-5-1 0,0 0 3 0,7 4-1 0,-7-4 4 0,0 0 0 15,0 0-1-15,0 0-4 0,0 0-5 0,0 5-10 0,0-5-12 16,0 0-8-16,0 0-13 0,0 0-13 0,0 0-18 0,0 0-18 0,0 0-19 0,0 0-16 16,0 0-25-16,0 0-32 0,0 0-55 0,0 0-67 0,0-5-59 0,0 1-52 0,-7 4-13 15,7-5 6-15,-6-2 16 0,1 3 21 0,-3-1 30 0,0 0 32 0,3-5 30 16,-9 6 31-16,1-5 37 0,6 4 45 0,-5-5 57 16,0-1 74-16</inkml:trace>
  <inkml:trace contextRef="#ctx0" brushRef="#br0" timeOffset="-167230.75">17844 3752 0 0,'0'9'7'0,"0"-4"120"0,0 2 70 0,0-7 46 0,-5 4 33 0,5-4 27 0,0 0 20 0,0-4 18 0,0-3 14 0,-8 2 14 0,8 1 12 0,0 4 13 0,0-5 11 0,0 5-86 0,0 0-144 0,0 0-73 15,0 0-36-15,0 0-13 0,0 0-4 0,0 0 0 0,0 0 3 0,0 0 3 0,0-4 5 0,0 4 2 0,0 0 3 0,0 0 0 0,0 0-3 16,0 0-8-16,0 0-6 0,0 0-1 0,0 0 2 0,0 0 0 0,8 0 2 16,-8 4-2-16,5-4-5 0,-5 5-1 0,6-5-3 0,-6 4-3 0,8 1-2 0,-3 2 1 15,-5-3-1-15,7 1 1 0,2 4 1 16,-4 1-8-16,0-1-10 0,3-4-10 0,-3 11-4 0,3-7-4 0,0 6 1 0,-3-6-4 0,1 7 2 0,1-2-1 16,-1 0 1-16,7 0 0 0,-6 2-1 0,5-1 0 15,-5-6 0-15,6 6-1 0,1 0 1 0,-9-2-1 0,10-2-1 0,-3 5 1 16,0-7 1-16,2 0 0 0,-1 1 1 0,-1-1 2 0,2-4 2 0,-1 5 5 0,8-4 13 0,-10-1 6 0,2-1 7 0,2 1 7 15,-3-5 8-15,0 0 6 0,9 0 12 0,-10-5 6 0,5 1 6 16,2-1 4-16,-4-5 2 0,-2-1 0 0,7 2-3 0,-6-5-5 16,6-7-10-16,1 7-6 0,-6-5-7 0,4-2-13 0,3 3-16 0,-2-6-36 0,-6 3-41 15,1-2-57-15,6 2-62 0,-9 6-126 0,2-3-152 0,2-3-78 0,-3 2-42 0,-5-6-8 16,-2 7 6-16,4-6 13 0,-4-2 22 0,-5 3 29 0,0-7 34 0,0 0 50 0,0-4 58 0,-14 0 66 16,9-5 74-16,-2 5 104 0,1-5 109 0</inkml:trace>
  <inkml:trace contextRef="#ctx0" brushRef="#br0" timeOffset="-153590.46">8095 11332 24 0,'0'-3'51'0,"0"3"18"0,-6 0 15 0,6-6 18 15,-8 6 20-15,8 0 20 0,-6-3 19 0,6 3 21 0,-7 0 19 0,2 0 14 0,5 0 12 0,-8-6 2 0,2 6-7 0,1 0 1 0,-3 0-3 0,3 0 4 0,-2 0 3 0,-2 0-4 0,4-6-3 0,-8 6-4 0,7 0-3 0,-1 0-9 0,-6 0-13 0,7 0-12 0,-7 0-10 0,5 0-6 0,-2-4-2 0,1 4-6 0,4 0-1 0,-2-5-5 16,-1 5-5-16,3 0-7 0,-2 0-5 0,0-4-10 0,7 4-7 0,0 0-11 0,0 0-9 16,0 0-10-16,0 0-10 0,0 0-10 0,0 0-10 0,0 0-12 0,0 0-7 0,0 0-13 15,0 0-10-15,0 0-10 0,0 0-10 0,0 0-9 0,0 0-8 0,0 0-9 16,0 0-8-16,0 0-8 0,0 0-8 0,0 0-2 0,0 0 0 0,0 0 4 0,7 4 7 16,0 1 5-16,-2-1 7 0,3 2 6 0,4 3 7 0,-3 0 6 15,1 3 6-15,3 1 6 0,1 2 6 0,-1 6 5 0,-6-8 7 0,6 7 2 16,-2-1-4-16,-2 1-3 0,3 5-6 0,-4-1-6 0,-3 1-3 0,1-6-5 15,2 5-7-15,-3 1-1 0,-5-1-4 0,7-3-4 0,-7 3-2 0,6-6-4 0,-6 3-2 0,0-2-2 16,0-5-3-16,0 6-2 0,8-5-2 0,-8-1 1 0,0 2-3 0,0-7 3 16,0 0 4-16,0 6 3 0,0-11 2 0,0 8 6 0,0-9 3 0,0 3 6 15,0-6 5-15,0 0 7 0,0 5 9 0,0-5 11 0,0 0 13 0,0 0 14 0,0 0 16 16,0 0 16-16,0 0 17 0,0 0 10 0,0 0 8 0,0 0 13 0,0 0 14 0,0 0 13 16,0 0 12-16,0 0 4 0,0 0 1 0,0 0-3 0,0-5-2 0,0-1-15 15,-8-4-18-15,8 5-19 0,0-4-17 0,-6-1-11 0,6 1-12 0,-7-6-11 16,7 0-14-16,-5 0-18 0,-3-3-15 0,8 2-9 0,0-8-8 0,0 5-4 15,-6-5-6-15,6 0 1 0,6-1 1 0,-6 1 3 0,0-7 0 0,0 1-3 16,8 2 2-16,-3-2-4 0,2 2-2 0,-1 4-3 0,2-2 0 0,-2 3-7 16,1-3-7-16,-7 13-14 0,5-2-15 0,4 0-18 15,-4 5-21-15,2 1-17 0,-1 4-22 0,-6-5-19 0,7 10-25 0,-1-6-22 0,2 6-22 0,-8 0-29 0,5 0-35 16,0 6-46-16,3-6-52 0,-2 4-54 0,1 7-49 0,1-7-5 0,-3 5 17 0,1 3 27 16,2 0 32-16,-8 0 36 0,5-3 39 0,3 6 37 0,-8-6 40 0,5 1 46 15,-5-1 48-15,0 1 56 0,0-5 67 0</inkml:trace>
  <inkml:trace contextRef="#ctx0" brushRef="#br0" timeOffset="-152784.66">8400 11505 0 0,'0'0'17'0,"0"0"133"0,-5-5 74 0,5 5 50 0,0-7 39 0,-7 4 33 0,7-6 32 0,0 3 29 0,0 0 31 0,0-3 29 0,0 5 30 0,0-1 26 0,0-1 27 0,0 2-94 0,0 4-167 0,0 0-84 0,0 0-39 0,-7-6-22 0,7 6-12 0,0 0-10 0,0 0-14 0,0 0-14 16,0 0-17-1,0 0-17-15,0 0-15 0,0 0-17 0,0 0-16 0,0 0-17 0,0 0-16 0,0 0-9 0,0 0-10 0,0 0-3 0,0 0 0 0,0 6 3 16,0-2 1-16,0 7 2 0,0-7 3 0,7 1 4 0,-7 5 2 0,0-4 3 16,0 3 6-16,0 1 6 0,7-1 4 0,-7-4 4 0,0 5 3 0,5-5-2 15,-5-1-3-15,8 5 0 0,-1-3-2 0,-7 0-1 0,5-2 0 0,2 1-1 16,0-1 1-16,-2 1 0 0,11 1 1 0,-11-6 1 0,8 4 4 0,-8-4 0 0,9-4 2 16,-1 4 2-16,-8-6 3 0,11 1 3 15,-4 1 0-15,0-5 5 0,3 3 1 0,-10-3 3 0,9-1 2 0,-9-1 2 0,8 2 5 0,-5 5 10 0,-2-8 11 0,-1 3 10 16,-5 6 9-16,8-9 6 0,-8 8 7 0,0-5 0 0,0 4 1 0,0-5 1 15,0 4-2-15,0-3 0 0,-8 0-2 0,8-2-4 0,-5 7-5 0,-1-5-10 32,-2-7-17-32,3 7-12 0,-3-2-10 0,-5 2-7 0,7-1-8 0,-6 1-3 15,4 0-4-15,-4 3-3 0,0-4 1 0,-4 1-3 0,5 4 0 0,4-1-3 0,-7 2-2 16,2-2-1-16,6 6-2 0,1-3-3 0,-3 3-4 0,-5 0-5 0,6 3-4 16,0 3-1-16,2-2-3 0,5 2 1 0,-7 3 1 0,-1 0 0 0,3 3 0 0,-2-3 0 15,7 6 2-15,-7-2 2 0,2 2 2 0,-3 0 3 0,8 0 6 16,-8 0 1-16,8 3 7 0,-5-2 0 0,5 2 2 0,0 3 3 0,0-6-3 0,-6 4 1 15,6-4-1-15,0 4 0 0,0-5-3 0,0 5-3 0,0-3-7 0,6-2-6 16,-6 1-11-16,5 1-10 0,-5-2-6 0,8-4-10 0,-8 3-7 0,8 1-11 0,-3 2-11 16,2-7-12-16,5 6-14 0,-4-6-15 0,-1 7-12 0,5-7-7 0,0 2-10 15,-4-2-2-15,5-5-1 0,0 2-5 0,6 0-9 0,-6-3-14 0,1-3-18 16,5 0-21-16,1 0-19 0,-8-3-20 0,7-3-17 0,2 0-18 0,-2-3-18 0,2 0 4 16,-3-1 14-16,1 1 18 0,2-3 23 0,-3-1 23 0,-4 2 27 0,6-2 32 15,-9-2 33-15,9 0 36 0,-6 6 35 0,-1-12 42 0,6 6 36 0,-6 2 5 16,-5-2 20-16,5-1 40 0,-1-2 40 0,-5 3 42 0,-2-6 41 0,2 8 37 0,1-7 32 15,-3 4 37-15,-5-2 33 0,7 3 34 0,-7 0 36 0,7 2 11 0,-7-2-6 16,0 0-8-16,0 6-12 0,0-1-20 0,0-1-28 0,0 1-23 0,-7 1-25 0,7 0-16 16,0 3-16-16,0 0-13 0,0 3-18 0,0-6-21 0,-7 3-20 0,7 0-20 15,0 2-14-15,-5-1-14 0,5 1-12 0,-8 4-14 0,8-5-10 0,0-1-10 16,-7 2-11-16,2-2-6 0,5 6-6 0,-7-3-8 0,7-3-7 0,-7 6-5 0,2-6-7 16,5 6-5-16,-8 0-6 0,3-4-5 0,5 4-10 0,-8 0-4 0,2-5-7 15,-1 5-6-15,7 0-7 0,-6 5-3 0,-1-5-6 0,1 0-2 0,6 4-3 16,-7-4 0-16,1 6-2 0,1 0 2 0,-4-3 1 15,9 3 1-15,-7-2-1 0,2 2 4 0,-3-1-1 0,8-1 1 0,-5 5 4 0,-1-3 0 0,6 3 1 0,-8-3 0 16,8 3 1-16,-5 1 1 0,5-1 0 0,0 2 1 0,-7-2-1 0,7 1 1 16,0 5-1-16,0-6 1 0,-6 6 3 0,6 0-2 0,0-5 4 0,0 4-4 15,0 2 2-15,0-4-1 0,6 4-2 0,-6-1-1 0,0 0-6 0,7-6-2 0,-7 6-4 16,0 0-4-16,5-6-4 0,-5 0-5 0,8 7-6 0,-2-7-3 0,-1 1-7 16,-5-1 0-16,8 3-5 0,-3-3-4 0,2 0-3 0,2 0-4 0,-4 1-2 15,8 1-2-15,-7-8-2 0,1 9-3 0,-1-8-6 0,7 1-2 0,-5 5-7 16,-3-10-5-16,8 5-9 0,-6-1-8 0,0 1-12 0,-2-5-8 0,2 4-10 0,1-4-17 15,4 0-19-15,-5 0-32 0,-2 0-41 0,3 0-43 0,0-4-46 0,-3 4-28 16,1-5-15-16,-1 1 5 0,2-1 20 0,-7-1 21 0,9 2 26 0,-4-1 29 16,-5 1 30-16,7-8 34 0,-7 9 38 0,0-8 45 0,0 7 47 0</inkml:trace>
  <inkml:trace contextRef="#ctx0" brushRef="#br0" timeOffset="-149607.95">5938 11661 1 0,'0'-6'62'0,"8"3"43"0,-8-4 32 0,0 2 33 0,0 1 30 0,0 4 27 0,0-5 29 0,0 1 23 0,0-2 24 16,0 1 23-16,-8 1 22 0,8-1-18 0,0 1-44 0,0-3-29 0,0 2-20 0,0 1-14 0,0-1-15 0,-5 1-16 0,5-2-13 0,0 1-10 0,0 1-9 0,0-1-5 0,0 5-5 0,0-4-6 16,0 4-8-16,0-6-10 0,0 0-13 0,0 3-17 0,0-3-15 0,5 2-14 0,-5-1-11 15,0-1-10-15,0 2-9 0,8-1-11 0,-8-4-10 0,7 2-10 0,-2-2-10 16,4 6-5-16,-4-9-6 0,0 8-5 0,3-5-1 0,5-2-3 0,0 7-1 0,1-2 0 16,-2 3 0-16,-1-3 1 0,5 6 1 0,3-5 2 0,-6 5 3 0,6 0 1 15,-6 5 2-15,-1-5-2 0,9 6 1 0,-8 3 2 0,1-5-3 0,-4 7 3 16,4-2-4-16,1 1 2 0,-3 5-2 0,-5 0-1 0,-2-6-3 0,8 10-1 15,-5-4 1-15,-2 0-3 0,-6 0 1 0,5 3 2 0,-5-2 2 0,7 3 1 16,-7-5 3-16,0 2 1 0,0 2 4 0,0-3 1 0,-7 1 2 0,7-2 1 0,-5 1 1 16,5-2 2-16,-6 3-1 0,6-7 0 0,-8 6 3 0,3-6 1 0,-3 3 2 15,3-3 0-15,-2 6 3 0,0-6 0 0,2-5 3 0,5 8-1 0,-8-3 0 16,1-4 1-16,2-1 2 0,-4 2 3 0,4-2 6 0,0 1-1 0,5-1 5 0,-8-4-1 16,8 5 1-16,-6-5 1 0,6 0 0 0,0 0 4 0,0 0 2 0,0 0 4 15,0 0 8-15,0 0 7 0,0 0 4 0,0 0 8 0,0 0 4 0,-7 0 4 16,7 0 5-16,0-5 1 0,0 5-2 0,0-4-6 0,0-1-2 0,0 1-7 15,0-6-2-15,0-1-9 0,0 8-5 0,0-9-7 0,0-1-8 0,0-2-7 0,0 6-7 16,0-7-8-16,0 2-11 0,7-1-2 0,-7-1-1 0,6 3 0 0,-6-2 0 0,0 1 1 16,8 4 3-16,-8-5-1 0,5 6 0 0,-5 3 0 15,5-3 0-15,-5 3-2 0,0 3 2 0,0-4-3 0,9 2 0 0,-9 5 1 0,0-4 0 16,0 4-2-16,0-5 0 0,0 5-1 0,0 0-2 0,0 0-3 0,0 0-2 0,0 0-5 16,0 0-5-16,0 0-2 0,0-4-4 0,0 4 0 15,0 0 1-15,0 0 0 0,5 0 3 0,-5 0-1 0,0-6 3 0,0 6 4 0,7-5 1 0,-7 5 2 0,0-4 5 16,8 4 4-16,-8-5 5 0,0 5 3 0,5-4 5 0,-5-3 1 0,7 7 2 15,-7-5 0-15,7 1 0 0,-7-1-1 0,5 1 0 0,3-2 1 0,-8 1-2 0,5 1-1 16,3-1 0-16,-8 1 0 0,6-2-1 0,-1 0 1 0,-5 3-1 16,7-3-1-16,2 2 1 0,-9-1-1 0,5-1 1 0,2 2-2 0,-7-1 1 0,6 1-1 15,-6-1 0-15,5-2-1 16,-5 7 1-16,8-3-3 0,-8 3-2 0,0 0 0 0,0-6-2 0,0 6 1 0,0 0-3 16,0 0-3-16,0 0-3 0,0 0-3 0,0 0-2 0,0 0-3 0,0 0-4 0,0 0-4 0,0 0-3 0,0 0-1 15,0 0-4-15,0 0-3 0,0 0-1 0,0 0-1 0,0 0 0 0,0 0 1 16,0 0 4-16,8 6 5 0,-8-6 3 0,0 0 6 0,0 0 3 0,0 0 3 15,5 3 7-15,-5-3 2 0,0 0 4 0,6 0 3 0,-6 0 4 0,0 7 3 16,0-7 2-16,0 0 1 0,0 0-3 0,7 0-2 0,-7 0-5 0,0 0-7 0,0 0-11 16,0 0-11-16,6 0-11 0,-6 0-15 0,0 5-15 0,0-5-13 0,8 0-15 0,-8 0-23 15,0 0-30-15,7 4-32 0,-7-4-38 0,0 5-31 0,0-5-28 0,0 0-35 16,5 4-35-16,-5 2-4 0,0-1 8 0,0-1 20 0,6 2 24 0,-6-6 25 16,0 3 25-16,0-3 36 0,0 0 34 0,0 0 41 0,0 0 37 15,0 0 39-15,0 0 57 0</inkml:trace>
  <inkml:trace contextRef="#ctx0" brushRef="#br0" timeOffset="-148755.25">6794 11329 52 0,'0'-6'128'0,"5"-3"44"0,-10 3 37 16,5 2 31-16,0-5 29 0,0 4 29 0,-9-1 30 0,9-4 30 0,-5 7 31 0,5-3 29 0,-7 0 26 0,7 2-44 0,-6-1-90 0,6 0-52 0,0 1-29 0,-8-2-20 0,8 2-10 0,0 4-6 0,-6-5-6 0,6 5-10 0,0 0-13 0,0-4-16 0,0 4-17 0,0 0-20 0,0 0-17 0,0 0-19 0,0 0-16 0,0 0-20 0,0 0-17 0,0 0-17 0,0 0-18 0,0 0-15 0,0 0-16 0,0 0-8 0,0 0-10 0,0 0-1 0,0 4 1 15,0 1 3-15,0-1 3 0,0 6 5 0,0 0 6 0,0 0 7 0,0 5 6 16,0 0 5-16,0 4 7 0,0-1 7 0,0 3 7 0,0 3 3 0,0-5 6 0,0 6-2 15,0-1-1-15,6 6 0 0,-6-5-1 0,0-1-2 16,0-6 1-16,8 7-4 0,-8-5 0 0,0 0-6 0,0 0-2 0,6-2-5 0,-6-2-7 0,0-1-4 0,7-6-4 16,-7 6-8-16,0-5-5 0,5-1-6 0,-5 0-6 0,0-3-3 0,9 3-3 15,-9-4 2-15,0-1 2 0,0-4 1 0,0 0 7 0,5 7 6 16,-5-7 7-16,0 0 11 0,0 0 12 0,0 0 13 16,0 0 18-16,0 0 19 0,0 0 21 0,0 0 22 0,0 0 21 0,0 0 21 0,0 0 17 0,0 0 9 0,0-7 4 0,0 7 0 15,0-4-3-15,0-1-6 0,-5 1-7 0,5-7-9 0,0 7-11 0,-9-5-14 16,9-3-15-16,-5 3-20 0,-2 0-21 0,1 0-19 0,-2-6-20 0,2 6-10 0,-1-7-8 15,-6 7 0-15,7-2 0 0,-7-2 0 0,6 1 2 0,-7 3-3 0,9-1-2 16,-8 1-4-16,8 0-3 0,-3 3-4 0,-5-3-7 0,7 3-3 0,-2 2-4 16,3-1-7-1,-3 5-3-15,3 0-4 0,-2 0-6 0,0 0-4 0,2 0-3 0,5 5-2 0,-7-1 2 0,-1 5 0 16,3-3 4-16,5 4 3 0,-7-1 4 0,7 2 4 0,-7-2 8 0,7 0 3 0,-5 7 4 0,5-7 6 0,0 1 6 0,0 4 3 16,-7-4 6-16,7 5 1 15,0 0 2-15,7-6 1 0,-7 7 1 0,0-7 0 0,0 6-2 0,5-6 4 0,-5 7-3 0,7-7 1 0,-7 0 2 0,7 6-4 16,-2-6 0-16,3 3-3 0,-1-3-1 0,-2 0-3 0,2 1 2 0,0-1-1 0,6 3-3 15,-8-3 2-15,9 0-1 0,-9-3-3 0,11 3 1 16,-3-5-1-16,-3 1 2 16,-1 1 0-16,3-6 6 0,1 0 0 0,1 0 8 0,-9 0 0 0,8-6 4 0,1 1 4 15,-7 1 5-15,7-1 5 0,-9-5 8 0,8 1 9 0,-8 3 11 16,11-9 8-16,-11 6 6 0,8-1 8 0,-7-5 2 0,7 0 2 0,-6 2 7 0,0-2 3 16,0 1 2-16,6-2 2 0,-8-3 0 0,3 5 0 0,-2-7-1 0,-1 2-5 15,2 1-5-15,1-7-8 0,-8 5-4 0,6 0-5 0,0-4-2 0,1 3-5 0,-7-3 0 16,5 6-1-16,-5-7-3 0,8 6-2 0,-8-2-1 0,0 3 2 0,8 3 6 15,-8-4 0-15,0 4-1 0,0 0-1 0,0 0-1 0,5 0 1 0,-5 0 2 0,0 6 2 16,0 0 3-16,0-1 0 0,0 4 0 0,0 3-3 0,0 3 0 0,0 0-8 16,0 0-12-16,0 0-8 0,0 0-2 0,0 0-7 0,0 0-7 0,0 0-9 15,0 0-9-15,0 0-12 0,0 0-14 0,0 0-7 0,0 0-7 0,0 0-3 0,0 3 2 16,-5-3-1-16,5 10 5 0,0-4 2 0,0 3 3 0,0 0 4 0,0 3 4 16,0 0 6-16,0 0 7 0,5 1 7 0,-5 7 8 0,0-1 7 15,0-4 5-15,0 9 6 0,0-3 0 0,0 4 2 0,6-6 2 0,-6 5 2 0,0 0 1 16,0 0 1-16,5 0-2 0,-5-4-4 0,8 4-7 0,-8-3-9 0,8-3-12 15,-8 3-9-15,5-6-10 0,2-2-15 0,-7 2-16 0,6 1-16 0,0-2-14 0,1-4-13 16,1-1-12-16,-8 0-12 0,5 3-13 0,1-9-11 0,2 8-7 0,-3-7-18 16,-5 2-16-16,8-2-34 0,-1-4-37 0,-7 0-52 0,0 0-59 0,5 0-12 15,-5-4 6-15,7-2 16 0,-7 2 18 0,0-1 26 0,0-1 27 0,0-3 29 0,0-1 29 16,-7 1 39-16,7 4 38 0,-5-10 47 0,5 6 57 0</inkml:trace>
  <inkml:trace contextRef="#ctx0" brushRef="#br0" timeOffset="-148566">6988 11539 0 0,'-5'-6'19'0,"-3"2"139"0,8-1 81 0,-8-1 59 0,8 6 43 15,0-4 34-15,0 4 28 0,0 0 23 0,0 0 23 0,-5-5 20 0,5 5 20 0,0 0 20 0,0 0 21 0,0 0-104 0,5 0-173 0,-5 0-96 0,0 0-53 0,0 0-32 0,0 0-17 0,0 0-12 0,0 0-7 0,0 0-5 0,0 0-9 0,0 0-6 0,0 0-10 0,0 0-5 0,0-4-2 0,0 4-4 0,8 0-5 16,0-5-1-16,-3 5-2 0,1-7-10 0,-1 7-12 0,11-3-21 0,-11 3-29 16,8-6-28-16,0 3-30 0,0-3-51 0,6 6-61 0,-11 0-84 0,4-6-94 0,2 6-37 15,-1 0-13-15,0 0 5 0,-7 0 14 0,6 0 22 0,-3 0 33 0,-4-4 42 16,2 4 44-16,-1 0 49 0,-1-5 47 0,4 5 62 0,-9-4 66 0</inkml:trace>
  <inkml:trace contextRef="#ctx0" brushRef="#br0" timeOffset="-148376.65">7248 11752 72 0,'0'16'166'0,"-7"-1"61"0,7-6 44 0,-5-4 32 16,5 5 22-16,0-4 22 0,0-3 19 0,5-3 23 0,-5 0 28 0,0 0 26 15,0 0 29-15,0 0-52 0,0 0-96 0,0 0-75 0,0 0-66 0,0 0-35 16,0 0-15-16,0 0-9 0,0 0 3 0,0 0-1 0,0 0 1 0,0 0-11 15,0 0-15-15,0 0-11 0,7 0-12 0,-7 0-15 0,7 0-13 0,0 0-11 0,-1-3-12 16,1 3-8-16,-2-6-5 0,9 0-8 0,-1 6-12 0,0-4-26 0,0-1-34 0,1 1-40 16,-2-1-42-16,1 5-70 0,1-6-83 0,-1 6-91 0,-2-4-92 0,4 4-37 15,-1 0-9-15,-4-5 9 0,3 5 15 0,-5-4 23 16,5-1 32-16,-7-2 44 0,7 3 50 0,-5-1 55 0,-3 1 57 0,2-7 71 0,-1 2 73 0</inkml:trace>
  <inkml:trace contextRef="#ctx0" brushRef="#br0" timeOffset="-147618.58">9235 11295 87 0,'0'-5'174'0,"7"-1"59"0,-2 2 49 0,-5-2 40 0,7 6 37 0,-7-3 35 0,0-3 38 0,0 0 32 0,0 6 37 0,0-9 31 0,0 4 31 16,0 5-60-16,0-4-113 0,0 4-77 0,0 0-60 0,0 0-37 0,0 0-26 0,0 0-18 0,0 0-15 0,0 0-17 0,0 0-21 0,0 0-20 0,0 0-23 0,0 0-20 0,0 0-19 16,0 0-21-16,0 0-17 0,0 0-19 0,0 0-19 0,0 0-15 0,0 0-11 0,0 0-5 15,0 4-3-15,0 1-1 0,0 0 3 0,0 5 1 16,0-1 4-16,0 1 2 0,7 5 1 0,-7 0 6 0,5 3 0 0,-5 3 9 0,8-2 5 0,-8 2 5 15,7-3 2-15,-1 6-2 0,-6-3 1 0,8 4-3 16,-3-1-1-16,0-5-1 0,-5-1-4 0,8 3 0 0,-2-6 0 0,-6 3 0 0,7-2 2 0,-1-7 3 0,1 1 3 16,-7-1 4-16,0 3 4 0,6-9 4 0,-6 3 1 0,8-1 4 0,-8-1 1 0,0-4 6 15,0 0 4-15,0 0 13 0,0 0 14 0,0 0 13 0,0 0 13 16,0-4 12-16,5 4 15 0,-5-5 15 16,0 5 12-16,8-6 8 0,-8-4 5 0,5 5 2 0,-5-4 4 0,5-1 4 0,-5 1 2 0,9-7-4 0,-9 2-5 0,5-1-8 0,-5-4-5 15,7 4-13-15,-7-4-12 0,0 5-15 0,8-5-9 0,-8-2-11 0,0 2-5 16,6-1-4-16,-6 1-7 0,0 0-8 0,0-2-9 0,6 3-12 0,-6 3-11 0,0-6-9 15,0 8-10-15,0-2-16 0,0 6-16 0,7-3-17 0,-7 3-20 16,0 0-23 0,0 3-27-16,0 2-34 0,0 4-34 0,0 0-61 0,0 0-70 0,0 0-54 0,0 0-40 0,0 0-42 0,0 0-38 0,0 4-1 15,0 6 18-15,5 0 29 0,-5 0 34 0,0-1 41 16,7 1 44-16,-7 1 49 0,7-2 48 0,-7 1 65 0,0 5 65 0,7-12 52 16,-7 9 64-16</inkml:trace>
  <inkml:trace contextRef="#ctx0" brushRef="#br0" timeOffset="-147286.28">9906 11192 33 0,'5'-15'89'0,"-5"0"28"16,8 0 22-16,-3 2 24 0,-5-2 28 0,0-1 30 0,0 7 31 0,0-6 26 16,0 1 24-16,0-2 20 0,0 1 21 0,0 6-43 0,-5-4-76 0,5 1-23 15,0-2 3-15,-8 4 4 0,8 1 9 0,-5 0-1 0,5-1-8 0,0 4-7 0,-6 1-11 16,6-4-3-16,-8 3 0 0,8 2 2 0,0 4 2 0,-5-4 1 0,5-1-4 15,0 5-8-15,0 0-7 0,-7-6-14 0,7 6-15 0,0 0-15 0,0 0-16 16,0 0-15-16,0 0-16 0,0 0-16 0,0 0-14 0,0 0-17 0,0 0-17 16,0 0-11-16,0 0-17 0,-8 0-9 0,8 0-7 0,0 6-7 0,0-1-1 0,-6-1 1 15,6 0-1-15,-6 7 2 0,6-7-1 0,0 11 3 0,-7-4 4 0,7 2 4 16,-5 8 5-16,5-2 4 0,-9-1 8 0,9 3 3 0,-5 3 1 0,5 0 2 0,0 1 0 16,-7-1-1-16,7 7 0 0,-6-7-2 0,6 4-7 0,0 2-6 0,0 0-10 15,-5-2-8-15,5 2-13 0,0 4-12 0,0-4-18 0,-8-2-14 0,8 2-11 16,0 0-14-16,0-2-13 0,8 2-18 0,-8-6-19 0,0 5-16 0,5-5-12 15,1 2-18-15,-6-7-15 0,7-1-27 0,-2-2-26 0,9 4-23 0,-7-7-21 0,-1-1-32 16,8 1-40-16,-7-2-4 0,6-2 11 0,-2-5 23 0,-3 2 30 0,4 0 28 0,-5-6 31 16,6 0 35-16,-6 0 36 0,6-6 40 0,-7 0 41 0,7 2 40 0,-5-5 59 15</inkml:trace>
  <inkml:trace contextRef="#ctx0" brushRef="#br0" timeOffset="-146828.87">10132 11284 0 0,'-5'-4'62'0,"5"-2"87"0,-5-3 48 16,5 3 36-16,-9 2 28 0,9-1 29 0,-7 0 25 0,7 1 29 0,-5-2 31 16,5 2 26-16,-6-1 30 0,6 5-2 0,0-4-20 0,0-2-68 0,-7 6-98 15,7 0-45-15,0-6-20 0,0 6-7 0,0 0 1 0,0-3-2 0,0 3-9 0,0 0-8 16,-6-6-13-16,6 6-11 0,0 0-11 0,0 0-15 0,0 0-11 16,0 0-14-16,0 0-12 0,6 0-17 0,-6 0-13 0,0 0-13 0,0 0-13 0,0-5-12 0,0 5-9 15,7-4-9-15,-7 4-6 0,6 0-5 0,-1 0-3 0,2 0-3 0,2 0-2 16,-4 0 1-16,8 0 1 0,-8 4 6 0,11-4 0 0,-5 5 7 0,2 1 2 15,0-3 1-15,-6 9 2 0,5-8-3 0,3 5 0 0,-10 1-2 0,9 0-4 16,-9 0-5-16,2-1-5 0,2 7-11 0,-4-7-7 0,1 6-10 16,1 0-12-16,-7 0-8 0,5 3-7 0,-5-3-4 0,0 4-2 0,0-4 1 0,0 0 2 0,9 0 4 15,-9 0 5-15,0-2 8 0,-9 2 10 0,9-6 9 0,0 3 9 0,0-8 14 16,0 5 13-16,0-3 16 0,0-1 16 0,0-1 20 0,-5-4 20 0,5 0 19 16,0 6 19-16,0-6 15 0,0 0 15 0,0 0 9 0,0 0 10 0,0 0 8 15,-7 0 10-15,7 0 6 0,0 0 7 0,-6-6 3 0,6 6 0 0,-5-4-7 0,5-1-9 16,-9-1-13-16,9 2-10 0,0-1-14 0,-7 1-14 0,7-8-9 0,0 3-11 15,-5 0-11-15,5-1-10 0,-6 1-12 0,6-6-9 0,0 6-11 0,0-6-5 0,0 0-11 16,0 0-7-16,0 0-8 0,0 0-10 16,0-4-3-16,0 4-5 0,0 0-3 0,6-3-1 0,-6 2-4 0,5-3-2 0,2 5-3 0,-7-1-2 0,9-4-7 15,-4 8-6-15,1-2-7 0,1-2-8 0,-2 5-13 0,4-1-13 16,-2 2-12-16,-2 5-16 0,1-6-18 0,-1 5-18 0,3 5-26 0,0-6-24 0,-3 6-25 16,2 0-26-16,-1 0-44 0,0 6-52 0,2-1-65 0,-8-1-72 0,7 6-18 15,-2-5 8-15,-5 4 22 0,0 1 28 0,0 1 34 0,0 2 36 0,0-3 42 0,-5 1 43 16,5-2 41-16,-7-3 46 0,-1 3 55 0,2-5 62 0</inkml:trace>
  <inkml:trace contextRef="#ctx0" brushRef="#br0" timeOffset="-146085.35">10700 11210 78 0,'0'-3'152'0,"0"-8"47"0,0 7 38 0,0-5 36 0,0 3 32 0,-7 2 38 0,7-1 34 0,0-5 34 0,0 4 32 0,0 1 31 0,0 1 30 0,0 4-56 0,0 0-106 0,0-5-62 0,0 5-35 0,0 0-25 0,0 0-18 0,0 0-19 0,0 0-20 0,0 0-24 0,0 0-25 16,0 0-23-16,0 0-23 0,0 0-19 0,0 0-22 0,0 0-17 0,0 0-21 0,0 0-12 16,0 0-8-16,-6 0-2 0,6 5-2 0,0-1-1 0,0 7 1 0,0-1 2 15,0-1 3-15,0 0 1 0,0 6 1 0,0 0 4 0,0 0 1 0,-7 4 7 16,7-4 5-16,0 0 2 0,0 4 2 0,0 2 0 0,0-3-3 15,0 1 2-15,0 1-2 0,0-1-3 0,0 2-6 0,0-3-5 0,0 7-5 0,7-4-3 16,-7 3 0-16,0-5-3 0,0-1-3 0,6 3-7 0,-6-2-9 0,0-5-8 16,0 2-9-16,7-1-6 0,-7-6-2 0,0 0 3 0,7 1 5 0,-7-4 7 0,0-1 7 15,7-1 7-15,-7 2 3 16,0-6 9-16,0 3 9 0,0-3 13 0,0 0 13 0,0 0 24 0,0 0 25 0,0 0 25 0,0 0 24 0,0 0 19 0,0 0 14 0,0 0 11 16,0 0 5-16,0-3 3 0,0-3 1 0,0-3-2 0,0 3-1 0,-7-4-3 15,7 1-2 1,-7-6-13-16,7 1-17 0,-7-2-16 0,7 3-22 0,-6-7-14 0,-1 1-17 0,2-2-6 0,5 3-6 0,-8-1-3 15,2-2-1-15,6-4-4 0,-5 7-6 0,-3-6-5 0,8 3-5 0,-7-3-4 0,7 5-3 0,-6-6-2 16,6 1-3-16,0 3-1 0,0 3-2 0,0-1-2 0,0-2 0 0,0 3-2 0,0 8-3 16,0-5 1-16,0 4-1 0,0 2-1 0,0-1-1 0,6 6-1 0,-6-1-5 15,0-1 0-15,0-4-2 0,7 5-5 0,-7 5-3 0,8-4-2 0,-3-1-2 0,1 5-3 16,-6-6-1-16,13 6-3 16,-6-4-1-16,-1 4 1 0,1 0 2 0,7 0 1 0,-1 0 4 0,-8 4 1 0,9-4 3 0,-2 6 2 0,2-1 1 0,-1-5 4 15,1 4 1-15,-9 1 1 0,8 2 4 0,-6 2 1 0,7-4 1 0,-9-1-1 0,9 6-2 31,-9-5-1-31,2-1-4 0,-7 7 0 0,8-7-1 0,-3 7-1 0,-5-1 0 16,0-7-1-16,7 7 2 0,-7 1 2 0,-7-8 2 0,7 9 3 0,-5-3 6 0,5 1 5 16,-8-1 5-16,1 0 6 0,2 3 5 0,-9-3 1 0,9 6-3 0,-9-6-5 15,7 1-9-15,-6-1-9 0,-1 0-13 0,2 3-13 0,1 1-16 0,-5-8-15 16,3 5-22-16,2 1-19 0,-2-7-20 0,6 5-21 0,-7-3-26 0,8-2-36 16,-6 7-39-16,4-7-47 0,2 1-48 0,1 1-31 0,-3-6-23 0,1 3 3 0,1-3 18 15,6 6 23-15,0-6 26 0,0 0 31 0,-8-6 30 0,8 6 33 0,0 0 36 0,-5-3 46 16,5-8 46-16,0 7 56 0,0-7 60 0</inkml:trace>
  <inkml:trace contextRef="#ctx0" brushRef="#br0" timeOffset="-145816.59">10882 10986 0 0,'7'0'32'0,"0"0"149"0,-7 0 82 0,5 0 59 0,-5-4 48 0,8-2 41 0,-8 2 33 0,0-1 31 0,0-14 26 0,7 4 22 0,-7 4 22 0,0 7 22 0,0 0 21 0,0-1-121 0,0 5-194 0,0-6-102 0,0 6-50 0,0 0-32 0,0 0-19 0,0 0-20 0,0 0-17 0,0 0-12 0,0 0-12 0,0 0-11 0,0 0-12 16,0 0-3-16,6 0-4 0,-6 6-3 0,6-6-4 0,-1 5-1 0,2-1-4 0,2 0-1 16,-4 7 4-16,2-7 2 0,4 7 6 0,-3-1 5 0,5 4 6 0,-7 0 3 15,1 0 6-15,7 2-3 0,-7-1-5 0,-2 3-3 0,1-2-9 0,2 8-14 16,-3-3-18-16,-5 3-21 0,0 0-23 0,0 1-20 0,0 2-26 0,0-2-25 16,-5 5-30-16,-3-5-43 0,2 5-52 0,1-6-47 0,-2 0-44 0,-1 1-38 0,-5-1-34 15,7-6 4-15,-7 3 21 0,5-8 30 0,-3 8 31 16,4-6 37-16,-7-6 35 0,2 1 41 0,0-1 41 0,5 0 50 0,-6 3 51 0,-1-8 49 0,1 1 62 0</inkml:trace>
  <inkml:trace contextRef="#ctx0" brushRef="#br0" timeOffset="-145201.5">11736 11406 0 0,'19'0'19'0,"-7"0"134"0,2 0 74 0,-1-4 54 15,-6-2 43-15,-1 3 37 0,2-3 35 0,-8 2 31 0,0-7 32 0,0 7 29 0,5-7 30 0,-5 7 28 16,0-1 32-16,0 1-96 0,0-2-169 0,0 6-83 0,0-6-41 0,0 6-26 16,0 0-17-16,0 0-17 0,0 0-13 0,0 0-15 0,0 0-15 0,0 0-16 0,0 0-13 15,0 0-17-15,0 0-19 0,0 0-15 0,0 0-15 0,0 0-8 0,0 0-9 16,-5 0-8-16,5 0-2 0,0 0-4 0,0 0-1 0,0 0-1 0,-8 0 2 15,8 0 2-15,0 6 2 0,-6-6 4 0,6 6 3 0,0-6 6 0,-7 0 2 0,7 4 5 16,-6-4 2-16,-1 0 5 0,7 5 2 0,-6-5 0 16,6 4 0-16,-8-4-6 0,3 0-4 0,-2 0-8 0,0 0-5 0,2 0-4 0,-2-4-5 0,-1 4-5 15,3-5-4-15,-2 5-3 0,-5-4-3 0,-3-2-3 16,9 0-1-16,-5 3 2 0,-5-3 3 0,11 3 8 0,-8-9 8 0,0 8 6 0,0-5 8 0,0-2 5 16,-1 7 6-16,7-5 8 0,-4-3 9 15,-2 3 9-15,5 0 15 0,3-1 8 0,-3-5 9 0,2 6 7 0,1-2 1 0,-3 1 4 0,1-3 0 0,7 2 1 0,-6-4-2 16,6 6-1-16,0-5-3 0,0 0-5 0,0 2-5 0,0-3-7 0,0 2-10 15,6-2-6-15,-6 0-5 0,0 0-1 0,7 2-3 16,-7-2-1-16,8 0-7 0,-8 0 1 0,5 6-2 0,-5-7 3 0,0 7 3 16,6-2-1-16,-6 3 1 0,8 3-6 0,-8-1-2 0,0 3-6 0,5-4-8 0,-5 7-8 0,0 0-11 0,0 0-4 0,0 0-5 15,0 0-2-15,0 0-1 0,8 7-1 0,-8-4-4 0,5-3 1 0,-5 11-2 16,8-3 4-16,-2 3 2 0,-1-2 7 16,2 7 1-16,-7-7 8 0,8 10 9 0,-2-5 2 0,0 7 7 0,1-8 2 15,-2 8 1-15,3 0 2 0,0-3 0 0,-8 1 2 0,5 2 1 0,1-3 0 16,1 3 0-16,-7-2 1 0,5-1 1 0,4 3-2 0,-2-7 1 0,-2 6 1 0,-5-1 2 0,6 1-1 15,0-4 0-15,1 2 1 0,1 1 0 0,-3 1 3 16,2-4-2-16,0 2 2 0,-2 6-2 0,3-3-1 0,-8-2 1 0,7-1-2 0,-7 7 0 0,0-4-5 0,5-2-2 0,-5 1-3 16,0-2 0-16,0-2 1 0,0-1-2 0,-5-2-4 0,5-1-3 0,0 2-3 15,-7-4 3-15,7-1-4 0,0 0-2 0,-8-3-6 0,8 4-4 0,-5-5-8 0,-2-1-4 16,7 1-10-16,0-1-10 0,-7 2-16 0,7-1-16 0,-5-5-23 16,-3 4-22-16,8-4-48 0,-7 0-60 0,7 0-72 0,0 0-81 0,-6 0-26 0,0-4-1 0,1 4 12 15,5-5 18-15,-7-1 22 0,7 2 27 0,0-1 31 0,-9-4 34 0,9-1 37 16,9-1 44-16,-9 1 55 0,0-3 63 0</inkml:trace>
  <inkml:trace contextRef="#ctx0" brushRef="#br0" timeOffset="-144775.52">11957 11119 0 0,'7'-6'41'0,"-1"-4"158"0,2 1 88 0,-3-2 65 0,-5 4 52 0,0-4 42 0,5 7 32 0,-5-8 31 0,0-3 30 0,0 2 26 0,0 4 27 0,0-3 26 0,9 9 26 0,-9-8-129 0,0 7-212 0,0-6-112 0,0 5-57 0,0 1-35 0,-9-1-23 0,9-1-14 0,0 6-9 0,-5-4-11 0,0-2-6 0,5 1-14 0,-8 5-9 16,2-4-13-16,-1-1-11 0,-6 5-9 0,7-6-8 15,-7 6-5-15,0-4-3 0,-1 4-6 0,2 0-4 0,-1-4-1 0,-1 4 0 0,2 0 1 0,-2 0 1 0,1-5 2 16,0 5 6-16,0 0 5 0,7 0 4 16,-7 0 2-16,5-6 3 0,3 6 1 0,-2 0 6 0,0 0 3 0,7 0 7 0,-5-3 7 15,5 3 7-15,0 0 4 0,0 0 4 0,0 0 5 0,0 0 1 0,0 0 3 0,0-7-2 0,0 7-1 16,0-5-2-16,0 1-3 0,0 4-6 0,0-5-3 0,5-1-8 0,-5 2-8 16,7-1-4-16,-7 1-10 0,7-1-5 0,-2 1-6 0,3-2-5 0,-2 0-2 0,7 2-1 15,-6-1 2-15,7-1-1 0,-2 3 5 0,-1-3 1 0,5 2 5 0,3 4 6 16,-6-5 2-1,6 5 2-15,-6 0 5 0,7 0 3 0,-9 0 1 0,10 0 0 0,-8 0 2 0,1 5-2 0,4-1 0 0,-11-4-2 0,7 6 2 0,-1-3 0 16,-8 8 2-16,3-7-1 16,-2 8 2-16,-1-3 2 0,2 0-1 0,-7 6 0 0,9 1 1 0,-9-2 1 0,0 0 1 0,0 6 1 0,0-1 1 0,-9 0 4 0,9 7-1 15,-7-4 1 1,2 5-2-16,5-5 0 0,-6 5-1 0,-2-3 0 0,3 0-1 0,-3 1 0 0,3 2-2 16,-2-2 1-16,0-5-1 0,0 5 0 0,1-1-2 0,6-5-4 0,-7 2-7 0,7-8-4 0,-5 7-8 0,5-1-7 0,0-4-5 0,0 0-6 15,0 0-9 1,-9 0-6-16,9-6-10 0,9 1-10 0,-9 5-13 0,0-5-14 0,0-1-13 0,0-4-12 0,5 5-9 0,-5-5-8 0,7 5-14 0,-7-7-19 15,6 3-35-15,1 0-42 0,0-6-63 0,0 4-66 0,-2-4-21 0,3 0 2 0,-3 0 16 16,3 0 23-16,-2 0 27 0,-1-4 26 0,2 4 29 0,2-6 29 0,-4-3 37 16,1 3 36-16,1-3 51 0,-2-1 56 0</inkml:trace>
  <inkml:trace contextRef="#ctx0" brushRef="#br0" timeOffset="-138783.87">12602 10972 0 0,'-8'0'41'0,"8"-5"99"0,-5 5 58 0,5-4 40 0,-5-1 33 0,5 5 28 0,0-6 28 0,0 2 28 0,-9 4 26 0,9-6 21 0,0 6 23 0,0 0 0 0,-5-5-13 0,5 5-78 0,0 0-114 0,0-4-63 0,0 4-33 16,0 0-20-16,0 0-10 0,0 0-9 0,0 0-14 0,0 0-12 0,0 0-12 0,0 0-11 0,0 0-10 0,0 0-8 0,0 0-13 0,0 0-9 16,0 0-14-16,0 0-12 0,0 0-14 15,0 0-12-15,0 0-13 0,0 0-8 0,0 0-9 0,0 0 2 0,0 0 0 0,5 4 6 0,-5 1 9 0,0 1 6 16,9-2 8-16,-9 2 7 0,0 3 8 0,5 0 8 0,0 1 11 0,-5 4 11 16,8 2 12-16,-8-1 10 0,5-1 13 0,-5 2 4 0,0-1 2 0,8 3-1 0,-8 1 0 15,0 2-1-15,0-3-2 0,0 3-1 0,0 2-2 0,0-3-3 16,0-1-8-16,-8 1-8 0,8 5-14 0,0-6-9 0,0 2-10 0,0-3-5 0,-5-3-5 0,5 4-6 15,0-4-5-15,0 0-1 0,0 0-3 0,-8 0 1 0,8-6 2 16,0 1 7-16,0-5 7 0,0-1 17 0,0 1 20 0,0-5 23 0,0 0 21 0,0 0 18 16,0 0 14-16,0 0 16 0,0 0 19 0,0 0 18 0,0 0 16 0,0 0 16 15,0 0 10 1,8-5 5-16,-8 1-1 0,0 4-4 0,0-5-11 0,0-5-14 0,0 4-20 0,0 3-15 0,0-8-15 0,0 1-14 0,0 1-20 0,0 0-17 0,0-7-16 16,0 7-16-16,0-6-9 0,0 6-7 0,0-6-3 0,0 0-1 0,0 0-3 31,0 0-1-31,0 2-2 0,5-3 0 0,-5 2-3 0,0-1 0 0,0-1-2 0,8-2-3 15,0 3-2-15,-8 0-1 0,5 0-4 0,-5 2 0 0,6 3-1 0,-6-1 0 16,7-4-3-16,-7 11 1 0,6-7-5 0,-6 7 0 0,7 1-1 0,-7-3-2 16,6 1 0-16,-6 1 2 0,7 4-1 0,0-6 0 0,-7 6 1 0,7 0 1 15,-2 0 2-15,3 0-1 0,-3 0 2 0,1 6 2 0,2-2 1 0,-3-4 4 16,10 11 1-16,-9-8 5 0,0 7 1 0,6-1 4 0,-3 6 2 0,-4-4 0 0,2 3 2 16,-1 0-3-16,-1 7 1 0,3-8-1 0,-8 2-3 0,8 6 1 0,-3-8-5 15,-5 2-3-15,7 6-5 0,-7-8-6 0,0 2-7 0,0 0-3 0,6 0-9 0,-6-6-6 16,0 1-6-16,0 4-8 0,0-4-9 0,0 1-5 0,0-1-8 0,0-1-3 15,0-5-7-15,0 7-8 0,0-7-11 0,0 1-18 0,6 1-23 0,-6-3-20 16,0 3-22-16,0-2-10 0,0-4-6 0,7 0-4 0,-7 0-3 0,0 0-9 0,8 0-5 16,-8 0-5-16,5-4-4 0,1-2 2 0,-6 3 7 0,8-3 17 0,-3-3 22 0,3-2 27 15,-1 7 27-15,-2-5 32 0,2-1 32 0,-2-5 33 0,2 4 35 16,1 2 27-16,-2-7 26 0,1 4 33 0,-7 0 40 0,6-1 41 0,-1-2 43 0,2 0 38 16,2 0 33-16,-9-4 27 0,5 4 26 0,1-5 8 0,-6 7-2 0,7-8-11 0,-7 2-17 15,5 0-12-15,-5-2-4 0,0 7-18 0,0-5-23 0,9 4-17 0,-9 0-20 16,0 0-8-16,-9 6-8 0,9 0-5 0,0-1-4 0,0-1-6 15,0 7-6-15,0-6-13 0,0 5-10 0,0 5-16 0,-5-4-17 0,5 4-20 0,0 0-17 16,0 0-19-16,0 0-17 0,0 0-16 0,0 0-13 0,0 0-11 0,0 4-14 0,-7-4-7 16,7 5-8-16,0-1-3 0,-6 2-5 0,6-2 0 0,0 7 3 0,-5-1 3 15,5-1 5-15,-9 6 6 0,2-1 7 0,7 2 7 0,-5 2 4 0,-1-3 7 16,6 4 0-16,-7 2 4 0,7-3-1 0,-6 3-6 0,6-8-6 0,0 8-6 0,0-2-11 16,0 0-9-16,0 1-10 0,0-5-12 0,0 4-11 0,0-4-10 0,6 0-13 15,-6 0-10-15,7-2-13 0,-7 2-8 0,6-4-5 0,-1-1 1 0,2-1 6 16,2 0 8-16,-9-3 12 0,11 3 9 0,-4-3 7 0,-2-3 13 0,4-3 13 0,3 6 20 15,-6-6 23-15,2 0 22 0,5 0 25 0,-8-6 18 0,2 3 21 0,5-3 13 16,-4 1 14-16,-1-5 10 0,6 1 7 0,-7 0 12 0,-1-7 14 0,3 1 9 16,0 6 15-16,-3-6 0 0,1 0-5 0,1 0-5 0,-7 2-6 0,5-2-6 15,-5-6-8-15,0 7-8 0,0 0-9 0,0-7-10 0,0 7-12 0,-5-5-9 16,-2 0-11-16,7-1-14 0,-6 1-14 0,-7 3-11 0,5-4-10 0,3 2-10 0,-9 2-12 16,2 1-13-16,4 2-13 0,-4 4-11 0,0-3-12 0,4 3-14 15,-5 4-11-15,7 1-14 0,-6-2-13 0,3 6-16 0,-3 6-16 0,1-2-16 0,2 1-17 16,-3 1-17-16,6 4-18 0,-1 4-16 0,-7-4-13 0,7 4-30 0,2 6-35 15,-2-6-47-15,7 5-51 0,-5 2-31 0,-2-6-25 0,7 3 5 0,0 3 17 0,0-8 28 0,0 8 30 16,0-6 33-16,0-2 36 0,0-3 37 0,7 0 36 0,-7 0 47 0,5-4 48 16,2-3 57-16,-2-3 67 0</inkml:trace>
  <inkml:trace contextRef="#ctx0" brushRef="#br0" timeOffset="-138547.1">13229 11065 0 0,'0'-10'5'0,"5"0"116"16,-5-1 69-16,5 2 49 0,-5 0 40 0,0-7 37 0,0 7 40 0,0-6 38 0,0 6 39 0,8-6 37 0,-8 0 36 0,0 0 32 0,0 2 30 0,0 4-79 0,-8-7-138 0,8 1-73 0,0 1-34 0,0 4-20 0,0 0-13 0,-5-1-16 0,5 2-20 0,0 0-20 0,0 5-20 0,0-1-21 0,-5-2-20 0,5 7-17 0,0 0-18 0,0-3-16 0,0 3-19 15,0 0-15-15,0 0-15 0,0 0-12 0,0 3-7 0,0 4-5 0,0-2-5 0,0-1-2 0,0 5-2 0,0-3 0 16,0 8 1-16,5-4 2 0,-5 5 3 0,0 4 7 16,0 2 5-16,5-3 2 0,-5 1 4 0,0 7-5 0,0-3-3 0,8 3-9 0,-8 2-13 0,0-3-12 15,0 4-11-15,0 1-12 0,0-7-13 0,0 7-15 0,0-6-17 0,0 1-18 0,5-1-15 16,-5 0-16-16,0-3-16 0,8-2-20 0,-8-1-22 0,0-2-35 15,6 4-38-15,-6-5-57 0,7 4-60 0,-7-4-21 0,6 0-6 0,-6-6 16 0,7 6 25 0,-7-11 28 16,6 5 30-16,-6-3 33 0,8 0 37 0,-8-6 39 0,0 0 42 0,0 0 51 0,0-6 53 16</inkml:trace>
  <inkml:trace contextRef="#ctx0" brushRef="#br0" timeOffset="-138341.62">13229 11207 0 0,'-9'-15'20'0,"4"0"135"15,-2 6 81-15,-1-7 61 0,8 7 51 0,-6 0 44 0,6-1 40 0,0-1 37 16,0 8 35-16,0-9 32 0,0 8 29 0,0-1 25 0,0-1 22 0,0 6-100 15,0-4-170-15,0 1-94 0,0 3-53 0,0-6-38 0,0 6-24 0,0 0-24 16,0 0-17-16,0-5-20 0,0 5-17 0,0 0-16 0,0 0-12 0,0 0-13 0,0 0-12 16,0 0-9-16,0 0-13 0,0 0-6 0,6 0-4 0,-6-4-6 0,8 4-3 15,-1 0-9-15,-2-6-13 0,4 6-16 0,-4-6-18 0,8 2-20 0,0 4-20 16,0-5-25-16,0-1-31 0,1 3-36 0,-4-3-43 0,4 6-81 0,1-4-94 0,-4 4-56 16,9-5-30-16,-14 1 2 0,8 4 20 0,-2-5 31 0,-4-2 34 0,5 4 39 15,-7-3 40-15,-1 1 46 0,2-5 48 0,2 6 55 0,-4-5 55 0,1 4 74 0,1-5 83 16</inkml:trace>
  <inkml:trace contextRef="#ctx0" brushRef="#br0" timeOffset="-138011.54">13605 10952 0 0,'0'-4'30'0,"0"-2"59"16,6 6 50-16,-6-5 46 0,7 5 43 0,-7-4 41 0,0-1 42 0,0-1 36 15,0 6 35-15,5-4 31 0,-5 4 33 0,0 0-4 0,0-4-24 0,0-1-21 16,0 5-17-16,0-6-33 0,0 3-41 0,0-4-30 0,0 2-25 0,-5 1-22 15,5-1-21-15,0-1-16 0,0 2-13 0,0 4-13 0,0-5-13 0,-7 1-16 0,7-1-16 16,0 1-13-16,0-2-15 0,-6 0-15 0,6 2-12 0,0 4-10 0,0-5-12 16,-5 5-8-16,5-6-12 0,0 6-8 0,0 0-11 0,-8-3-10 0,8 3-9 15,0 0-8-15,-8 0-5 0,8 3-9 0,0-3-2 0,-5 0-4 0,5 6-5 0,0-1-2 16,-6-1-3-16,-2 2 0 16,8 4-2-16,-5-1 0 0,-3 0 4 0,1 2 2 0,7 5 2 0,-5-2 5 0,-2 0 1 0,0 0 4 0,2 7 1 0,-3-8 1 15,3 8 1-15,5-6-1 0,-8 4-1 0,2-5 0 0,6 6-5 0,-5-6-2 16,5 1-6-16,-7 1-6 0,7 2-6 0,0-3-6 0,0 0-8 0,0 0-13 15,0-2-19-15,7 2-19 0,-7-6-20 0,5 7-17 0,-5-7-18 0,6 6-10 16,2-6-12-16,-3 3-14 0,3-3-15 0,-3 6-39 0,2-6-46 0,5-5-46 0,3 8-48 16,-10-3-8-16,9 0 11 0,-1-3 24 0,0 3 29 0,0-5 29 15,1 1 31-15,4-5 29 0,-5 0 30 0,0 0 33 0,1 0 36 0,-1-5 50 0,-1 1 59 0</inkml:trace>
  <inkml:trace contextRef="#ctx0" brushRef="#br0" timeOffset="-137648.29">13885 11134 90 0,'0'-10'161'0,"0"-4"43"0,0 2 32 0,0-3 29 0,0 2 31 0,0 4 33 0,0-7 37 15,-6 5 34-15,6-2 35 0,0-1 34 0,0 4 29 0,-8-5-59 0,8 5-112 16,0 5-59-16,0-4-33 0,-6-1-11 0,6 4 0 0,0 1-6 0,0 1-6 0,0-1-16 16,-7 5-17-16,7 0-18 0,0-6-18 0,0 6-14 0,0 0-14 0,0 0-14 15,0 0-15-15,0 0-12 0,0 0-11 0,0 0-14 0,0 0-12 0,-5 0-11 0,5 0-12 16,0 0-10 0,0 0-10-16,-8 6-12 0,8-6-6 0,0 5-6 0,0-5-3 0,-6 4-3 0,6 1-1 0,0 1 1 0,-5-2-2 0,5 7 2 0,0-7 1 15,-8 5 3-15,8 6 2 0,-5-6 3 0,5 7 2 0,0-1-5 0,-7-1-6 16,7 2-6-16,0-1-13 0,0 3-11 15,0-2-13-15,0 2-12 0,0-3-12 0,0 4-12 0,0 2-14 0,0-8-16 0,0 7-17 0,7-5-13 0,-7-1-11 0,5 0-2 16,-5 1 3-16,8 1 7 0,-3-7 7 0,1 0 15 0,2 3 12 0,-3-3 16 16,8 0 18-16,-5-3 14 0,-2-2 17 0,1 1 23 0,-2-5 24 0,2 0 29 15,0 0 31-15,6 0 23 0,-6-5 24 0,-1 1 18 0,2 4 18 0,-3-12 13 16,0 9 12-16,3-6 9 0,-2-3 9 0,1-1 10 0,-1 2 7 0,1-2 4 0,-1-3 3 31,-6 2-4-31,8-1-5 0,-3-1-11 0,-5 2-14 0,8-5-12 0,-8 4-11 16,5-4-10-16,-5 4-10 0,0-3-13 0,0-3-8 0,0 2-12 0,0 4-12 0,0-6-13 15,0 3-14-15,-5 2-24 0,5-2-30 0,-8 3-27 0,3-4-20 0,-3 4-24 16,2 0-18-16,-1 0-22 0,1 0-20 0,-1 6-26 0,-7-1-28 0,9 1-46 16,0 4-53-16,-3 1-81 0,-5-2-88 0,5 6-31 0,3 0-6 0,-2 6 17 15,0-2 25-15,2-4 31 0,-2 9 30 0,1-4 37 0,6-1 37 0,-8 7 40 0,2-7 45 16,6 8 56-16,-7-3 62 0</inkml:trace>
  <inkml:trace contextRef="#ctx0" brushRef="#br0" timeOffset="-137205.92">14029 10933 0 0,'0'0'3'0,"0"0"113"0,0 0 67 0,6-5 49 0,-6 5 42 0,0-6 41 0,0 2 45 0,0 0 44 0,0-1 40 0,0-1 37 0,0 3 32 0,0-4 29 0,0 2 26 0,0 1-83 0,-6-1-140 0,6-1-74 0,0 2-39 0,0 4-26 0,0-5-19 0,0 1-25 0,0-1-30 0,0 1-24 0,0 4-26 0,0-6-17 0,0 6-14 0,-8 0-7 0,8 0-9 0,0 0-8 0,0 0-7 15,0 0-8-15,0 0-11 0,0 0-11 0,0 0-10 0,0 0-11 0,0 0-12 16,0 0-10-16,0 0-8 0,0 0-10 0,0 0-3 0,0 0-1 0,8 0 0 15,-8 6 3-15,6-2 3 0,-1 1 6 0,2-1 3 0,1 1 12 0,-2 5 6 16,0-5 10-16,6 4 9 0,-5 1 3 0,7 5-1 0,-1-5-4 16,1-1-2-16,-9 6-9 0,8 0-8 0,0-6-10 0,0 6-7 0,-6 1-15 0,0-2-17 0,-2-1-7 15,3 2-7-15,-1 1-2 0,-2-2-5 0,2 1 1 0,-7-6 3 0,7 7 7 16,-7-1 4-16,0-6 8 0,0 0 9 0,0 1 9 0,5 1 11 0,-5-1 17 0,-5-7 20 16,5 3 11-16,0-2 13 0,0 1 13 0,0 1 13 0,-7-6 14 0,7 3 18 15,0-3 11-15,-7 0 13 0,7 6 14 0,-5-6 12 0,5 0 7 0,-7 0 9 16,7 0 7-16,-8 0 6 0,8-6 3 0,-5 6 3 0,-2 0 3 0,0-3-3 0,7 3-2 15,-5-6-2-15,-3 1-6 0,8 1-6 0,-8-2-7 0,3-3-8 0,-1 5-7 16,6-7-7-16,-7 1-7 0,2 5-8 0,-4-4-9 0,9-5-10 0,-5 3-12 16,-2 1-8-16,7 1-7 0,0-6-8 0,-6 1-8 0,6 4-5 0,0-5-9 15,0 0-8-15,0 2-10 0,0 1-8 0,0-2-8 0,0 0-11 0,6 0-11 0,-6-2-11 16,0 2-13-16,7 4-12 0,-2-5-17 0,4 5-16 0,-4-4-20 0,2 4-22 16,-1 1-20-16,-1 0-17 0,11-3-30 0,-11 3-30 0,9 3-60 0,-1-3-72 0,-1 0-57 15,2 5-51-15,-1-1-5 0,0-2 11 0,-2 4 24 0,5-3 31 0,-4 1 34 16,-1 1 36-16,5 4 39 0,-5 0 41 0,-4 0 45 0,-1-6 52 0,2 6 64 0,-1 6 79 15</inkml:trace>
  <inkml:trace contextRef="#ctx0" brushRef="#br0" timeOffset="-136794.85">14440 10860 0 0,'0'4'14'0,"0"1"127"0,-8-5 67 0,8 0 46 16,0 0 35-16,-6 0 33 0,6 0 33 0,-7-5 31 0,7 1 33 16,0-1 26-16,0 1 22 0,0-2 22 0,-8 0 16 0,8 2-97 0,-5-1-164 0,5-1-78 15,-6 6-39-15,6-3-16 0,-8-3-12 0,8 6-14 0,-5 0-17 0,-3-4-15 16,8 4-16-16,-5 0-12 0,5 0-7 0,0-5-8 15,0 5-1-15,0 0-8 0,0 0-7 0,0 0-5 0,0 0-6 0,0 0-2 0,0 0-5 0,0 0-3 0,0 0-4 16,0 0-7-16,0 0-8 0,0 0-9 0,0 0-9 0,0 0 2 16,0 0 5-16,5 5 5 0,3-5 4 0,-3 4 7 0,-5 2 5 0,8-6 4 0,-2 9 5 0,7-4 5 15,-6-1 4-15,-1 8 9 0,2-3 10 0,2 0 11 0,-2 1 7 0,-2-1 4 16,7 3-2-16,-6-3 0 0,0 0 1 0,0 6 0 0,-7 0 1 0,5-5-2 16,-5 4-3-16,7 0-9 0,-7 0-9 0,0 2-8 0,0-1-12 0,0-1-8 15,0 2-12-15,0-1-7 0,-7-2-10 0,7 1-8 0,0-4-8 0,0 5-7 0,-5-5-5 16,5-1 1-16,-7-4 0 0,7 5 6 0,-7 1 8 0,0-7 3 0,7 2 8 15,-6-3 7-15,6 3 11 0,-7-2 11 0,1-4 11 0,6 5 9 0,-8 1 11 16,3-6 9-16,0 0 11 0,5 0 11 16,-8 3 10-16,2-3 16 0,-1-3 13 0,7 3 16 0,-8 0 18 0,3-6 13 0,5 6 12 0,-6-5 8 0,6 5 8 0,-8-4 7 15,8-2 6-15,-5 3 0 0,-3-7-1 0,8 5-8 0,-5-1-12 0,5-4-7 0,0 5-11 16,0-4-15-16,-8 5-13 0,8-11-13 0,0 6-12 0,0-3-12 16,0 3-9-16,0-4-12 0,8 2-9 0,-8-5-10 0,0 1-8 0,5 6-8 0,3-4-7 15,-8-2-9-15,5 0-14 0,3 0-11 0,-2 0-19 0,-1 0-18 0,3 6-20 16,-1-5-25-16,7 3-21 0,-9-4-27 0,8 6-26 0,-7-1-33 15,7 1-30-15,1 0-57 0,-2-3-66 0,1 8-56 0,-5-1-43 0,10-4-9 0,-10 9 15 0,3-6 28 16,2 2 30-16,3-1 35 0,-11 5 36 0,1 0 41 0,1 0 41 0,6 0 45 0,-13 0 48 16,6 0 60-16,1 0 76 0</inkml:trace>
  <inkml:trace contextRef="#ctx0" brushRef="#br0" timeOffset="-136384.56">14751 10888 0 0,'0'5'9'0,"0"-5"124"0,0 0 76 0,-6 0 58 0,6 0 51 0,-7-5 45 0,7 1 46 0,0 4 41 0,-6-5 37 0,6-1 34 0,0 2 31 0,-8-1 29 0,8 1 25 0,0-1-86 0,0 1-154 0,0 4-82 0,0-6-48 0,0 0-30 0,0 6-25 0,0 0-23 0,-5-4-23 0,5 4-23 0,0 0-20 0,0 0-18 0,0 0-12 16,0 0-16-16,0 0-14 0,0 0-14 0,0 0-12 0,0 0-14 15,0 0-12-15,0 0-13 0,0 0-10 0,0 0-9 0,0 0-6 0,0 0-3 0,0 0 2 16,0 10 3-16,0-4 4 0,5-2 6 16,-5 1 5-16,0 4 4 0,0 1 5 0,0-1-2 0,0 6-1 0,0-4-1 15,0 3-3-15,-5 0-5 0,5 2-3 0,0-2-6 0,0 5-6 0,0-3-6 0,-7 2-7 0,7-3-5 0,0 0-6 0,0 0-2 16,0-2-8-16,0 2 2 0,0 0 0 0,7-4 4 0,-7-1 7 0,5-1 6 0,-5-5 8 15,8 7 8-15,-8-7 4 0,6 2 8 0,1-1 2 0,-7-1 5 0,6-4 7 16,-1 6 10-16,-5-6 17 0,7 0 14 0,2 0 21 0,-4 0 14 0,-5 0 15 16,7 0 12-16,-1-6 12 0,-1 2 10 0,3-7 7 0,-8 7 8 15,8-7 8-15,-3 7 6 0,1-5 3 0,2-1 0 0,-8-1-4 0,5-4-9 0,3 6-11 0,-8-1-11 16,7-4-12-16,-7 4-10 0,5-5-10 0,-5 6-9 0,0-6-9 0,0-1-10 16,7 2-10-16,-7 0-8 0,0 0-7 0,0 4-10 0,0-5-7 0,0 4-5 15,0 3-9-15,0-3-7 0,0 1-8 0,-7 5-9 0,7 1-13 0,0-1-13 0,0 5-17 16,0 0-17-16,-5-6-16 0,5 6-31 0,0 0-39 0,-7 0-52 0,-1 6-56 15,8-6-66-15,-5 5-69 0,-3 4-44 0,8-2-32 0,-6-4 0 0,1 8 14 0,5-3 27 32,-8 7 32-32,8-4 37 0,0-1 38 0,-8-1 49 0,8 0 53 0,0 6 60 0,0-6 59 0,8-2 64 0,-8 2 73 0</inkml:trace>
  <inkml:trace contextRef="#ctx0" brushRef="#br0" timeOffset="-135941.75">15064 10986 0 0,'13'-4'18'0,"-7"-2"138"0,6-3 85 0,-4 5 62 0,-2-7 54 0,1 7 50 0,-1-7 48 0,7 2 46 0,0 3 45 0,0-2 40 16,-8-3 39-16,4 8 33 15,-9-4 34-15,0 2-98 0,5 1-174 0,-5 4-98 16,0 0-57-16,0 0-40 0,0 0-28 0,0 0-27 0,0 0-30 16,0 0-29-16,0 0-28 0,0 0-26 0,-5 4-27 0,5-4-22 0,0 5-22 0,-9-5-14 15,9 7-9-15,0-4-10 0,-5 3-6 0,5-1-3 0,0 3-5 0,-5 3-5 16,5 4-5-16,-8-5-2 0,8 4-2 0,-5 5 0 0,5 2-4 0,-8-2-4 16,8-1-3-16,0 3-11 0,-6 3-9 0,6-5-13 0,0 6-11 0,0-5-9 0,-7-1-9 15,7 0-9-15,0 1-4 0,0-1-7 0,0-4-8 0,0 0 2 0,0 0 5 16,0-5 14-16,0 4 12 0,0-4 14 0,7-1 14 0,-7-3 17 0,0 3 16 15,0-3 18-15,0-2 19 0,0 1 19 0,0-5 16 0,-7 4 21 0,7-4 21 16,0 0 13-16,0 0 7 0,0 0 5 0,0 0 0 0,0 0 6 0,0 0 1 0,-6 0 2 16,6 0 3-16,-7-4 2 0,7-1 4 0,0 1 2 0,-6 4 2 0,6-12 1 15,-8 9 0-15,8-3 3 0,-5-3 2 0,5-1 5 0,-7 1 3 0,7-2 3 16,-6 1 2-16,6-5-1 0,-6 1 1 0,-1 4-7 0,7-9-6 0,-8 4-11 0,8 0-10 16,-5-3-11-16,5-3-10 0,-6 2-8 0,6 1-9 0,-8-9-7 0,8 9-9 15,0-7-5-15,-5 1-8 0,5-1-8 0,0 1-13 0,0-1-7 0,0 1-4 0,0-1-1 16,5 1-1-16,-5 0 1 0,0 3 0 0,8-1 0 0,-8 7-1 0,0-6 0 15,6 8-3-15,-6 2-4 0,5 1-2 0,3 1 0 0,-8-2 1 0,0 7 1 16,7-1 0-16,-1 1-2 0,0-2-2 0,-6 3 1 0,7 3 0 0,-2 0 1 16,3 0 1-16,-2 3 4 0,1 3 1 0,-1-2 6 0,7 1 1 0,-5 4 7 15,-3 1 5-15,3 1 4 0,-3 4 3 0,0-2 4 0,4-3-2 0,-4 4-3 16,2 2-7-16,1 2-7 0,-8-3-7 0,6 1-8 0,-6 2-7 0,0-3-3 0,0 0-6 16,0 4-9-16,0-4-3 0,0 0-7 0,0 0-11 0,-6 0-4 0,6 0-6 0,-8 0-6 15,8-6-4-15,-7 4-8 0,2-2-9 0,5-1-34 0,-9 0-48 0,4 1-53 16,0 2-55-16,5-4-35 0,-8-4-20 0,3 5-2 0,-3 1 14 0,2-7 16 15,-1 2 20-15,1-2 25 0,-1 1 27 0,1-1 30 0,6-4 34 0,-8 0 48 0,3 0 54 16</inkml:trace>
  <inkml:trace contextRef="#ctx0" brushRef="#br0" timeOffset="-135705.12">15408 10528 0 0,'14'-11'37'0,"-8"-4"156"0,6 6 89 0,-3-5 72 16,-2 3 58-16,-2 2 51 0,1-1 45 0,-6 1 34 0,5 0 34 0,-5-3 26 0,0 3 25 0,0 9 19 0,0 0 18 0,0 0-133 0,0 0-215 0,0 0-120 0,0 0-70 0,0 0-44 0,0 0-37 0,0 6-21 0,-5-6-17 0,5 3-12 0,0 9-5 0,0-8-7 0,-6 5-1 0,6 6 0 0,0 0 1 0,0 0 2 0,-5 3 2 15,5 3 5-15,0 2 4 0,-7 3 0 0,7-3 2 0,-9 6-7 0,9 1-10 0,-5 4-12 16,5-4-16-16,0 4-18 0,0-4-21 0,-7 4-29 0,7-4-32 0,0 3-33 0,0-3-34 16,0-2-36-16,0 6-33 0,0-3-46 0,0-4-49 0,0 4-50 0,0-7-48 15,0 0-20-15,0 1-7 0,7-1 18 0,-7-9 30 16,0 4 38-16,0-8 45 0,0 4 44 0,5-6 44 0,-5-5 45 0,0-4 43 0,0 0 50 0,-5 6 51 0</inkml:trace>
  <inkml:trace contextRef="#ctx0" brushRef="#br0" timeOffset="-135515.87">15350 11065 0 0,'-7'-4'23'0,"7"-8"141"0,-6-3 81 0,-1 6 63 16,7 0 58-16,-5-7 51 0,-3 7 50 0,8-6 45 0,0-3 42 0,0-3 32 16,0 12 32-16,0-1 24 0,0 6 26 0,0-7-111 15,0 11-188-15,0 0-96 0,0-3-52 0,8-4-44 0,-8 7-35 0,0 0-32 0,0-5-32 0,5 1-26 16,-5 4-19-16,0-5-18 0,7-1-8 0,-1 2-10 0,1-1-6 0,-7 5-4 0,7-4-8 15,5-1-10-15,-4 1-13 0,5-2-14 0,-7 0-13 0,6 2-16 0,2 4-19 0,-1-5-19 16,1-1-15-16,-2 3-24 0,-1-3-25 0,5 2-30 0,-4-1-32 16,0 1-55-16,3 4-64 0,4-5-75 0,-6-5-80 0,0 4-21 0,0 1 7 0,0 1 24 15,0-7 32-15,5 7 34 0,-4-5 37 0,-1-1 42 0,1-1 42 0,-2-4 50 16,2 6 49-16,-1-4 62 0,-1 1 67 0</inkml:trace>
  <inkml:trace contextRef="#ctx0" brushRef="#br0" timeOffset="-135223.52">15852 10641 0 0,'0'0'80'0,"0"0"78"0,0 0 47 0,7-6 35 16,-7 6 28-16,0-6 34 0,0 3 38 0,0-9 36 16,0 8 35-16,0-1 32 0,5-4 30 0,-5 5-3 0,0-8-24 0,0 3-69 0,8 4-93 0,-8 1-39 15,0-7-11-15,0 7-3 0,0-5-1 0,0 3-12 0,0 2-20 0,6 4-13 0,-6 0-15 16,0-5-9-16,0 5-10 0,0 0-9 0,0 0-9 16,0 0-13-16,0 0-14 0,0 0-14 0,0 0-17 0,0 0-16 0,0 0-14 0,-6 0-15 0,6 0-13 15,0 0-12-15,-8 5-12 0,8-5-11 0,0 0-9 0,-5 4-5 0,5 2-7 16,0-3-3-16,-7 3-4 0,7 3 2 0,-6 1 3 0,6 1 3 0,-8 4 5 0,2-2 4 15,6 8 2-15,-7-2-1 0,2-1 1 0,5 3-4 0,-9 3-5 0,9-5-5 16,-5 2-5-16,5 3-9 0,0-6-11 0,0 7-10 0,0-5-11 0,-5 5-15 16,5-6-17-16,5 2-20 0,-5-3-22 0,0 1-21 0,0 2-20 0,5-7-21 15,-5 5-19-15,9-3-35 0,-4 2-38 0,2-3-68 0,-1 0-83 0,2-5-22 0,-2 4 1 16,1 1 20-16,-2-6 28 0,3 1 35 16,-2-4 37-16,-1-1 40 0,3-1 39 0,-1 2 40 0,-2-6 42 0,4-6 49 0,-4 6 56 0</inkml:trace>
  <inkml:trace contextRef="#ctx0" brushRef="#br0" timeOffset="-134838.22">16062 10790 96 0,'-9'-3'164'0,"-3"-8"43"0,5 1 35 0,0 1 32 0,-6 0 29 0,6-1 28 15,7-1 28-15,-5-4 24 0,5 6 26 0,-7-1 19 0,7-5 19 0,-7 6-70 16,7-1-122-16,-5 1-59 0,5 0-29 0,0-3-14 16,0 9-8-16,0-9-11 0,0 3-12 0,0 4-12 0,0 1-16 0,0 0-13 0,5-2-13 0,-5 0-10 15,7 3-6-15,-7 3-11 0,7-6-10 0,-7 6-10 0,5 0-8 0,2-5-6 0,1 5-4 16,-3 0-3-16,9 5 1 0,-9-5 2 0,11 6 3 0,-5-3 4 0,1 3 4 15,2 0 2-15,4-2 6 0,-2 5-2 0,-4 0 3 0,8 3-4 0,-8-9 1 16,2 9-5-16,-1 1 0 0,0-4-7 0,-2 2 1 0,4-1-5 0,-2-1-1 16,-7 6-7-16,-1-6-7 0,3 1-10 0,0 5-18 0,-3-4-13 0,1 2-11 15,-6-3-15-15,0 1-13 0,0 4-14 0,0-6-12 0,0 1-11 0,-6 4-8 0,6-4-6 16,-5 0-4-16,-3-1 2 0,0-4 6 0,3 5 8 0,-1-1 11 0,-1-4 13 16,-7 2 14-16,7-4 18 0,2 3 21 0,-7-1 22 0,5-1 27 0,-1-4 23 15,-5 0 27-15,7 0 23 0,1 0 24 0,-10 0 17 0,9 0 16 0,0-4 18 0,-1-1 19 16,2-1 15-16,-3 6 15 0,0-3 5 0,3-9 3 0,-1 8-2 0,6-7-6 15,-7 7-11-15,2-5-17 0,5 4-13 0,-9-5-16 0,9 0-15 0,0-1-14 0,0 2-16 16,0-4-16-16,0 1-15 16,0-2-16-16,0-1-15 0,9 2-12 0,-9-3-13 0,5 1-13 0,2-3-13 0,-1-3-12 0,-1 2-14 0,3 5-10 0,0-5-16 15,4-2-14-15,0 2-17 0,-4 4-15 0,4 0-22 0,2 0-24 0,-1 2-29 16,0 2-28-16,-2 1-35 0,4 5-35 0,-9-4-55 0,7 9-63 0,0-4-43 16,0-2-33-16,-7 6-1 0,6 0 17 0,-3 0 26 0,3 6 30 0,-6-6 38 0,7 0 40 15,-5 0 43-15,-3 4 44 0,2-4 49 0,0 0 50 16,-2 0 60-16,3 0 76 0</inkml:trace>
  <inkml:trace contextRef="#ctx0" brushRef="#br0" timeOffset="-134379.72">16483 10592 0 0,'0'0'76'0,"7"4"138"16,-7 0 85-16,0-4 68 0,0 0 55 0,7 0 48 0,0 0 39 0,-7 0 39 0,5-4 35 15,-5 4 31-15,0 0 26 0,0 0 6 0,0 0-9 0,0 0-124 0,0 0-185 16,0 0-109 0,0 0-67-16,0 0-44 0,0 0-32 0,0 0-25 0,0 0-20 0,0 0-20 0,0 4-12 0,0 1-9 0,0 0-3 0,0-1-3 0,0 8-1 15,0-3-2 1,0 1-4-16,-5 4-1 0,5 1 2 0,0 1 1 0,0 2 6 15,0-3 1-15,0 4 4 0,0 0-1 0,0 1-6 0,0 1-9 0,0-2-9 16,0-1-13-16,0 3-12 0,0-2-13 0,0 2-14 0,0-3-8 0,0-3-3 0,0 4-8 16,0-4-4-16,0 4-8 0,5-5-8 0,-5 2-5 0,0-7-1 0,0 0 0 15,0 2 5-15,8-1 3 0,-8 0 7 0,0-5 8 0,0 1 13 0,0-6 10 0,0 0 12 16,0 3 16-16,0-3 18 0,0 0 18 0,0 0 18 0,-8 0 13 0,8 0 15 16,0 0 14-16,0-3 19 0,-5 3 18 0,5-6 18 0,-7 1 17 0,7 1 13 15,0-2 7-15,-7-4 5 0,7 5-1 0,-7-4 0 0,7 3-3 0,-6-3 1 16,6 0-1-16,-7-1 0 0,7-1-7 0,-5-3-11 0,5 5-12 0,-8-6-9 0,8 0-14 15,-6 0-14-15,6 0-11 0,-7-4-11 0,7 4-13 0,0 1-12 0,-6-6-10 16,6 0-7-16,0 2-6 0,0-3-4 0,0-2-4 0,0 2-1 0,0-3-1 16,0 6-4-16,0-9 0 0,6 9 0 0,-6-1 1 0,0-2-1 0,7 8-1 0,-7-2 1 15,6 0 0-15,-6 0-3 0,8 6-2 0,-8 3-2 0,5 2-2 0,-5-7-5 16,7 7 0-16,-1-2 0 0,-6 6 1 0,7-5-2 0,0 1 0 0,0 4 0 16,-7 0 1-16,5-5 2 0,8 5 2 0,-7 0 4 0,2 5 2 0,-3-5 2 0,2 0 5 15,7 0 1-15,-8 4 1 0,1 1 4 0,7-5-1 0,-9 6 2 0,2-2 1 16,-1 2 2-16,1-1-1 0,-1-1 1 0,-6 2 3 0,8 3 3 0,-3-5 2 15,-5 7 2-15,0-7 3 0,0 7 2 0,0-2 2 0,0-3 3 0,0 7-2 16,-5-4-1-16,5 6-9 0,-8 1-12 0,2-2-15 0,-1 1-17 0,1 1-20 0,-1-3-18 16,-7 1-24-16,9 7-28 0,-8-6-33 0,8-2-34 0,-11 2-54 15,11 1-67-15,-9-2-80 0,1-1-88 0,8-2-26 0,-2-1 4 0,-7 0 18 0,8-1 28 0,-1-4 32 16,2-1 33-16,-3-4 40 0,2 6 41 0,-1-6 46 0,1-6 46 0,-1 6 61 16,7 0 66-16</inkml:trace>
  <inkml:trace contextRef="#ctx0" brushRef="#br0" timeOffset="-134125.78">16686 10493 0 0,'13'5'22'0,"-8"-5"135"0,9-5 65 0,-2 1 48 0,-3-6 38 0,-4-1 36 16,8 2 38-16,-8-15 35 0,3-7 34 0,5-2 32 0,-7 14 28 0,-6 4 30 0,7 6 28 0,-1-1-104 0,-6 5-173 0,0 5-82 0,0 0-31 0,0 0-21 0,0 0-18 0,0 0-18 0,0 0-18 0,0 0-10 0,8 0-8 0,-8 9-9 0,0-3-10 0,0-3-10 0,0 7-10 0,7 1-8 0,-7-2-9 0,0 6-3 0,5-1-2 0,-5 0 3 15,6 1 3-15,-6 1-1 0,0 2-3 0,0 3-6 0,6-2-9 0,-6 1-7 16,0-1-7-16,0 5-11 0,0 0-15 0,0 1-17 0,0 5-21 0,-6-6-26 0,6 7-28 16,-6-9-31-16,1 8-34 0,-2 0-63 0,-1 0-77 0,2-8-95 0,-7 5-102 15,8-5-38-15,-11 5-8 0,5-9 15 0,-1 1 27 0,-4-4 36 16,5 0 36-16,-2 0 44 0,-7 0 46 0,8-5 49 0,-8-5 54 0,1-1 69 0,-2 1 73 0</inkml:trace>
  <inkml:trace contextRef="#ctx0" brushRef="#br0" timeOffset="-132815.36">6011 12516 96 0,'-7'0'161'0,"1"0"42"0,-1 0 31 0,1 0 30 0,-2-6 28 0,8 6 24 0,-5-3 23 0,5-4 18 0,0 2 17 0,0 5 15 0,0 0 11 0,0 0-77 0,0 0-129 0,0-4-71 0,0 4-36 0,0-5-27 0,0 5-17 0,0 0-20 15,0 0-22-15,0-6-15 0,0 6-11 0,5 0-3 0,-5 0-2 0,8-4 2 0,-8 4 2 0,6 0 5 0,1 0 5 0,-1 0 4 16,1 0 8-16,7 0 8 0,-9 0 11 0,8 0 13 0,1 0 10 0,-2 0 9 0,7-4 8 0,-6 4 2 16,8 0 3-16,-3 0 2 0,3 0 3 0,6 0 0 0,-8 0 0 0,6-5 0 15,2 5 0-15,4-5-2 0,1 1 2 0,2-2-4 0,-2 0-1 0,8 2 0 16,-1-1-4-16,5-1-2 0,-3-3-2 0,10 5-4 0,-5-1-3 0,-2 1-4 15,9-8-4-15,0 8-3 0,-1-1-5 0,1 0-4 0,5 1-3 0,-5-2-3 16,-3 2-1-16,10 4-3 0,-2-5 0 0,-5 1 0 0,5 4 1 0,0 0-1 16,0-5 1-16,2 5 1 0,-2 0-4 0,2-7 2 0,-4 7-1 0,4 0 4 0,6-3 1 15,-8 3 5-15,0 0-1 0,8 0 3 0,-3 0 4 0,3 0 0 0,0-6-1 16,5 6 1-16,-5 0 1 0,5 0 0 0,1 0 2 0,0 0 1 0,-1 0 1 16,1 0-2-16,-1 0-4 0,7 0-1 0,-6 0-3 0,7 0-3 0,-8 0-1 0,8 0-1 15,-7 0 3-15,-1 0 1 0,7 0 2 0,-6 0 2 0,6 0 2 0,-6-5 2 16,4 5 2-16,3-4 4 0,0 4 4 0,0-6 2 0,-3 6-2 0,11-5 1 15,-10 1-2-15,7 0 0 0,0-1-4 0,3-1 0 0,-3 2-6 0,0-2-4 16,8 1-5-16,-8 1-4 0,7-1-4 0,0-5-1 0,-6 5-2 0,7 1 1 16,0-1 1-16,-2-5 2 0,2 4 1 0,-3 2 1 0,3-7 1 0,6 7 3 0,-8-1 0 15,2-4 0-15,0 5 2 0,5-2 1 0,-5 0-1 0,6-3 1 16,-8 3-2-16,2 3-1 0,5-3-4 0,-5 1 0 0,0 1-2 0,3 0 0 0,-3-1 0 16,5-1-1-16,-5 2 3 0,-2 4-3 0,2-6 1 0,0 1-1 0,5 1-1 0,-6 4-1 15,0-6 0-15,-4 1-1 0,3-4 1 0,2 5-1 0,-9-2-1 0,8 2-2 16,-7-7-2-16,3 7-2 0,-8-2-3 0,3-3-1 0,-3 4 0 0,-8 1-1 15,8-5 1-15,-8 3-1 0,2-3-2 0,-1 3 2 0,-9-4 1 0,3 5 1 16,-6-4-1-16,-4 5 2 0,4-7-1 0,-8 7-1 0,-1-8 0 0,-5 8 1 0,0-1 3 16,-7 0 0-16,0-5 1 0,1 6 1 0,-2-1-1 0,1 1-2 0,-6-1 2 15,-1-1-1-15,2 2 0 0,-2-2 0 0,-1 1-2 0,-4 1 1 16,5-1-2-16,-6 5 0 0,-5-4-1 0,5-2 0 0,-7 6-2 0,-6 0 0 0,5-4 0 0,-4 4-1 16,-1-5-1-16,1 5 2 0,-2 0-2 0,2 0 0 0,-9-6 0 0,3 6 3 15,-1 0-3-15,-2 0-1 0,4 0 0 0,-4 0 0 0,-5 0-1 0,0 0-1 16,5 0 1-16,3 0 0 0,-8 0-2 0,0 0-1 0,0 0-1 0,0 0 1 15,0 0-3-15,0 0 0 0,5 0 0 0,-5 0 2 0,0 0-1 0,0 6 1 0,0-6 1 16,0 0 1-16,0 0-1 0,0 0 3 0,0 5-1 0,0-5 4 0,0 4 0 16,8-4 2-16,-8 0 0 0,0 6 1 0,0-6 1 0,0 0 0 0,0 4 0 15,6 1 1-15,-6-5-2 0,0 0 1 0,0 4-1 0,0-4 1 0,0 5-3 0,0-5-1 16,0 6-1-16,0-6-3 0,7 0-3 0,-7 0-8 0,0 0-5 0,0 4-11 16,0-4-10-16,0 0-16 0,0 0-16 0,0 6-18 0,0-6-21 0,0 5-26 15,0-5-28-15,0 0-30 0,0 4-34 0,0-4-43 0,0 0-46 0,0 0-85 0,0 0-102 16,0 5-33-16,0-5-1 0,0 0 19 0,0 0 26 0,0 0 34 0,0 0 37 15,6-5 40-15,-6 1 46 0,0-7 47 0,0 1 50 0,0-4 56 0,8 0 61 0</inkml:trace>
  <inkml:trace contextRef="#ctx0" brushRef="#br0" timeOffset="-121368.22">8095 12975 17 0,'7'0'100'0,"-7"-6"49"0,0 1 37 0,5 1 34 0,-5-1 31 16,0 1 28-16,0-2 30 0,0 2 26 0,0-1 27 0,0-1 27 0,0 2 25 0,0-2-30 0,0 1-63 0,0 1-52 0,0-1-49 0,0 1-25 0,0-2-21 0,-5 3-12 0,5 3-10 0,0-6-11 0,0 0-10 0,0 3-13 0,0 3-11 0,-7-6-10 0,7 6-10 15,-6-6-10-15,6 6-7 0,-8-4-11 0,8 4-9 0,-6-5-7 0,6 5-8 0,-7-6-7 0,2 3-8 0,-3 3-7 0,2 0-3 0,1-4-6 16,-3 4-6-16,3-6-4 0,-2 6-2 0,-7 0-5 0,8 0-2 0,-1 6 0 16,-6-6-4-16,0 0 1 0,7 4-1 0,-7-1-1 0,0 3-2 0,8-1 2 0,-9-1-2 15,-1 8 2-15,10-3-1 0,-9-3-1 0,9 3 0 0,-9 0-2 0,7-5-1 16,1 7-1-16,1-1-2 0,-2-1-4 0,-2-3 0 0,9 3-1 0,-5 0-1 0,5-3-3 16,0 3-2-16,0 1-1 0,0 1 1 0,0-3-1 0,0 3 1 0,0-2 2 15,5 0 3-15,-5 3 3 0,9-3 4 0,-2 0 6 0,-2 6 7 0,1-5 7 16,1 0 9-16,7-1 6 0,-9 0 7 0,9 2 5 0,-1-7 5 0,-1 7 3 15,7-1 4-15,-6-1 4 0,1 0 0 0,6 1 4 0,-7-5 2 0,7 4 1 16,-8 3-3-16,1-8-1 0,1 5-5 0,-2-3-2 0,2 3-2 0,-1-4-2 16,-8-1-3-16,9 2-1 0,-7 0 0 0,-1-2-2 0,1 1-2 0,-7-1-1 15,6 1-2-15,-6-1 0 0,8-4-1 0,-8 6 1 0,0-1 4 0,0-5 0 0,0 4 4 16,0-4 6-16,0 6 0 0,-8 0 3 0,8-2 1 0,-6 1 1 0,6-1 2 16,-7 1-1-16,-6-1 1 0,8 2-2 0,-4-1-1 0,-3-1-4 0,6 8-1 0,-8-9-7 15,2 3-5-15,-2-2-4 0,-4 1-5 0,2 1-5 0,5-6-6 0,-9 3-5 16,7 3-2-16,-1-6-5 0,1 4-5 0,3-4-5 0,-4 0-5 0,-1 5-4 15,10-5-3-15,-2 0-7 0,0 0-2 0,2 0-7 0,-3 0-4 0,8 0-5 16,-6-5-8-16,6 5-10 0,0 0-9 0,-7 0-13 0,7-4-8 0,0 4-14 0,0 0-10 16,0-6-24-16,-6 3-23 0,6 3-48 0,0-6-58 0,6 1-62 0,-6 1-62 15,0 4-21-15,7-6 2 0,-1-4 14 0,-6 5 23 0,8 1 25 0,4-7 29 0,-5 7 32 16,-2-1 31-16,10-4 41 0,-1 5 42 0,-4-8 56 0,3 3 61 0</inkml:trace>
  <inkml:trace contextRef="#ctx0" brushRef="#br0" timeOffset="-120450.06">8305 13054 83 0,'11'-6'148'0,"-11"0"38"0,7 3 31 0,-7-9 28 0,5 9 29 16,-5-3 27-16,9 1 29 0,-9 1 26 0,0 0 28 0,0 4 25 0,0-5 26 0,-9-1-62 0,9 6-115 0,-5-4-55 0,5 4-28 0,-7-6-13 0,1 6-11 0,1-5-10 0,-4 5-11 0,9 0-12 0,-12 0-9 0,6-4-11 0,-1 4-8 0,1 0-10 0,-9 4-11 0,15-4-9 0,-5 0-6 0,-1 0-6 0,-2 0-9 0,3 5-5 0,5-5-5 0,-8 0-5 15,8 0-8-15,0 6-6 0,0-6-11 0,0 0-10 0,0 0-7 0,0 0-10 0,-5 4-3 16,5-4-5-16,0 0-2 0,0 0 0 0,0 6-1 0,0 3 2 0,0-5 1 15,5 1 3-15,-5 1 2 0,0 3 5 0,8-3 1 0,-8-3 6 16,5 9 3-16,-5-3 5 0,8-5 3 0,-2 5 3 0,-1 2 2 0,2-7 1 0,1 8 2 16,-2-8 2-16,1 5 1 0,4-4 1 0,-4 5-2 0,2-5 0 0,2-1 1 0,-4 7-2 15,-2-7 0-15,11 2-3 0,-11-1-3 0,1-1-2 0,7 0-2 0,-5-4 0 16,-3 0 1-16,9 0 0 0,-9 0 0 0,3 0 1 0,4 0 3 0,-5-4 0 0,5 0 3 16,-4-1 1-16,5-5 3 0,-7 4-1 0,6 1 5 0,-3-4 2 0,3-1 4 15,-6 5 2-15,8-4 1 0,-7-1 6 0,-2 0 8 0,2 5 9 0,-1-5 12 0,0 1 7 16,2 0 11-16,-8 3 5 0,0-3 6 0,7-3 7 0,-7 3 3 15,0 4 1-15,0-3 1 0,-7-3-1 0,7 1-3 0,0 1-6 0,-8 3-8 16,2-3-12-16,0 0-8 0,-1 3-14 0,2-3-10 0,-2-1-9 0,-7 4-8 0,8 1-6 16,-6 1-3-16,-2-1-6 0,7 1-4 0,-4-2-2 0,-5 3-2 0,4 3-4 15,5 0-1-15,-5 0-2 0,-1 0-4 0,-1 0 0 0,9 3-3 0,-11-3 0 0,11 6-2 16,-6 3-3-16,4-5-4 0,-7 7-3 0,7-7-3 0,-4 7-1 0,2-1-1 0,2-1-2 16,2 6 2-16,-1-6-2 0,-1 1 1 0,1 5 0 0,6-6 0 15,-8 6 1-15,8-6-2 0,-7 7 4 0,7-7-1 0,0 6 5 0,0-6 2 0,0 7 6 16,0-2 2-16,0 1 1 0,0-6 2 0,7 7 3 0,-7-3 1 0,8 2 3 15,-8-1 3-15,6 2 1 0,1-7 1 0,-1 6 4 0,-1 0 2 0,2-5 1 16,7 4 1-16,-8-4-4 0,6-1-4 0,-3 3-6 0,3-3-11 0,-1 0-7 16,-3 1-11-16,5-5-11 0,1 4-11 0,-1-2-8 0,-1-4-7 0,7 3-7 15,-3-2-9-15,-5-4-7 0,10 0-10 0,-9 0-7 0,8 0-4 0,-1-4-8 16,1 4-5-16,-8-6-6 0,7-4-5 0,2 5-9 0,-2 1-10 0,-6-7-7 0,5 2-6 16,3 5 1-16,-1-11 5 0,-8 5 8 0,9-1 10 0,-8 2 12 0,0 0 14 0,-2-7 28 15,2 7 36-15,3-6 36 0,-5 6 38 0,-4-7 37 0,6 7 38 0,-7-6 35 16,1 2 35-16,-1 2 27 0,-6-4 26 0,8 0 22 0,-8 6 19 0,0-4 16 15,0-3 14-15,0 1-1 0,0 6-10 0,0-6-11 0,0 0-14 0,-8 6-11 16,8-6-11-16,-6 0-15 0,-1 5-15 0,7-5-14 0,-6 6-13 0,-1-6-14 0,7 6-10 16,-6-1-8-16,-1-5-11 0,1 6-9 0,1 0-8 0,5 3-11 0,-9-3-13 15,2 3-10-15,7-4-6 0,-5 10-11 0,-3-5-10 0,8-1-11 0,-5 6-12 0,5 0-8 16,-6 0-11-16,6 0-4 0,-8 0-9 0,3 0-5 0,5 6-4 16,-7-1-4-16,1-1-3 0,-2 2-2 0,2 0-1 0,-6 3 0 0,5 0 0 0,0 1 1 15,0-1 3-15,1 2 1 0,-1-1 1 0,1 5 1 0,-2-6 2 0,3 6 0 0,0-6 0 16,-3 7 0-16,8-7 0 0,-6 6-3 0,-1-6-1 0,7 6 2 0,0-5-2 15,-8-1 0-15,8 6 2 0,0-6 0 16,8 3-1-16,-8-3-1 0,0 0 1 0,7 1 2 0,-7-1 1 0,6-4 1 0,-6 5 4 0,8 1 1 0,-3-7 4 0,0 5 2 16,3-3 1-16,-2-2 5 0,7 7 1 0,-6-8 3 0,7 4 3 15,-2 2 2-15,-6-4 4 0,8-1 1 0,-2 2 0 0,2-2 4 0,-9-4 2 0,8 5 1 16,3-5 5-16,-11 5 2 0,8-5 4 0,-7 0 1 0,7 0 2 0,-6 4 5 16,-1-4 0-16,-6 0 3 0,8 0 2 0,-3 0 0 0,-5 6-1 0,8-6 0 15,-3 6-1-15,-5-6-3 0,7 4-2 0,-7-4-4 0,0 5-4 16,0-1 1-16,7 1-3 0,-7-1-2 0,0 2 0 0,0 3-2 0,0-3 0 0,0 4 1 0,0-1-1 15,-7 0-2-15,7 2 1 0,0-2 0 0,-7 7-2 0,7-7 1 0,-5 0-1 16,5 6-1-16,-8 1-4 0,3-7-8 0,5 6-11 0,-8-1-7 0,8-4-7 0,-6 5-8 16,-1-5-10-16,7 4-12 0,0-4-13 0,-6 5-10 0,6-6-13 0,-7 1-12 15,7-1-12-15,-6-4-12 0,6 5-11 0,0-4-9 0,0-3-6 0,-7 9-18 16,7-8-19-16,0 1-12 0,0-1-7 0,0 1-16 0,-6 1-16 0,6-2-36 16,0 1-43-16,0-1-46 0,0 2-48 0,0-1-8 0,-5-1 10 0,5-4 20 0,0 6 25 15,0-6 33-15,0 0 36 0,0 0 32 0,0 0 29 0,0 0 39 0,0 0 40 0,0 0 50 16,0 0 66-16</inkml:trace>
  <inkml:trace contextRef="#ctx0" brushRef="#br0" timeOffset="-120094.68">9261 13234 0 0,'-7'0'34'15,"0"0"72"-15,2 0 40 0,-2 0 31 0,1-6 24 0,-2 6 25 0,8 0 22 0,-6 0 20 0,-1 0 19 0,2-4 17 0,5 4 15 0,-8 0-11 0,8 0-26 0,-6 0-50 0,6 0-68 0,-7 0-32 0,7 0-17 0,-6 0-9 0,6 0 0 0,-5 0-4 0,-2 0-6 0,7 0-2 0,-9 0-5 0,9 0 1 0,-5 0-1 0,-1 0 3 16,6 0 4-16,-7 0 0 0,7 4 2 0,-5-4-3 0,5 0-2 0,-9 0-4 16,9 6-4-16,-7-6-4 0,7 0-2 0,0 0-2 0,-5 0-2 0,5 0-3 0,0 0-4 15,0 0-9-15,0 0-7 0,0 0-6 0,0 0-8 0,0 0-5 0,0 0-4 16,0 0-5-16,0 0-5 0,0 0-2 0,0 0-4 0,0 0-4 0,0 0-4 15,0 0-4 1,0 0-5-16,0 0-1 0,5-6 1 0,-5 6-1 0,7-4 4 0,-7 4 1 0,9 0 1 0,-4 0 2 0,2-5 0 0,-1 5-1 0,-1-4 2 0,11 4 1 16,-5-5 2-16,2-2-7 0,0 4-7 0,8-3-19 0,-8 1-23 0,6 1-31 15,-6-2-35-15,8 1-61 0,-11 5-69 0,11-4-92 0,-8 0-101 0,1-1-41 0,-1-1-13 16,-3 6 4 0,4-4 13-16,1-2 23 0,-9 1 30 0,0 1 37 0,6-7 43 0,-5 2 46 0,0 0 49 15,-7-1 64-15,7-5 69 0</inkml:trace>
  <inkml:trace contextRef="#ctx0" brushRef="#br0" timeOffset="-119566.53">9482 12911 45 0,'0'-5'124'0,"-5"1"47"0,5 4 37 0,-9-6 35 0,4 3 30 0,5-3 31 16,-7 0 29-16,7 6 28 0,-6-3 27 0,6-3 27 0,-7 6 27 0,7-6-42 15,0 2-85-15,0 4-56 0,0 0-40 0,0-5-24 0,0 5-18 0,0 0-10 16,0-6-12-16,0 3-9 0,0 3-10 0,0-4-12 0,0 4-10 0,0 0-11 16,0 0-9-16,0 0-12 0,0-6-10 0,0 6-9 0,0 0-8 0,0 0-10 0,0 0-8 15,0 0-15-15,0 0-11 0,0 0-7 0,7 0 3 0,-7 6-4 0,6-6-2 16,-6 4-1-16,7-4-1 0,-2 3-1 0,4 3-1 0,-4-1 1 0,2 5 1 16,-1-1-1-16,-1-3 4 0,3 3-1 0,0 6 1 0,-3-6-7 0,1 1-13 0,-6 5-14 15,8 0-14-15,-8 0-14 0,5 0-13 0,-5 0-11 0,0 4-14 0,0-4-9 16,0 0-10-16,7-2-7 0,-7 2-9 0,0 6 0 0,0-8 1 0,0-4 5 0,0 6 10 15,0 0 10-15,0-4 10 0,0-3 14 0,0 3 13 0,0-2 9 0,0-3 17 16,0-3 12-16,0 4 16 0,0-7 16 0,0 5 17 0,0-5 16 0,0 0 8 0,0 0 15 16,0 0 7-16,-7 4 9 0,7-4 5 0,0 0 3 0,0 0 6 15,0 0 4-15,-5-4 5 0,5 4 5 0,0 0 1 0,-8-5 0 0,8-2-5 16,0 7-4-16,-6-3-6 0,6-8-6 0,0 7-8 0,-5-7-5 0,5 7-5 0,0-5-1 16,0-1-3-16,0-1-5 0,0 2-5 0,0-1-9 0,0-4-7 0,0 4-5 15,0-5-2-15,0 0-5 0,5 2-3 0,-5-2-2 0,6 0-1 0,2 0 0 16,-8 0-2-16,5 0-1 0,2 0-3 0,1 2-4 0,-3-2-1 0,2-1 1 0,5 7-2 15,-4-6-1-15,-3 0-1 0,3 6-2 0,-2-1-1 0,6-1-2 16,-3 4-1-16,-4-5-5 0,1 9-3 0,1-3 0 0,7 0-3 0,-7 6 2 0,-2 0-2 16,1-3 1-16,1 6 0 0,-1-3 2 0,-6 6 0 0,8 0-1 0,-1-3 3 0,-2 3 1 15,1 4 1-15,-6-1 2 0,6 0 2 0,1 3 2 0,-7 3 1 0,8-6-4 16,-8 4-6-16,5 2-9 0,-5 0-9 0,0 4-13 0,8-4-11 0,-8 6-14 16,0-8-14-16,0 1-15 0,0 7-16 0,0-6-17 0,6-2-16 0,-6 8-18 15,0-6-22-15,0-2-27 0,5 2-31 0,-5 0-29 0,8 0-29 0,-8-6-38 0,7 6-49 16,-7 1-12-16,6-2 0 0,0-4 17 0,-6-1 22 0,7-4 28 0,-2 5 27 15,3-4 34-15,-8-2 32 0,8-4 41 0,-3 0 43 0,1 0 42 0,-6-4 46 0</inkml:trace>
  <inkml:trace contextRef="#ctx0" brushRef="#br0" timeOffset="-119188.04">9892 12994 0 0,'-5'-15'6'0,"5"0"119"0,0 6 69 0,0-5 54 0,0 3 46 0,0-4 42 0,0 6 39 0,0-1 37 0,5 1 41 0,3 0 36 0,-8-3 34 0,0 8 34 16,6-7 29-16,-6 8-83 0,0-1-146 0,0 4-76 0,0-6-44 0,0 6-29 0,0 0-30 0,0 0-23 0,0 0-25 0,0 0-24 0,0 0-27 0,0 0-25 15,0 0-24-15,0 0-21 0,0 0-18 0,0 0-11 0,0 0-4 0,0 10-3 0,0-7-3 0,0 3-1 0,0-1 0 0,5 5 1 0,-5-4 1 0,0 3 6 0,8 0 0 0,-8 1 6 0,5 4-1 0,-5-4 1 0,0 5-2 0,7 0-8 0,-7-6-12 16,0 6-10-16,0 1-10 0,7 2-9 0,-7-3-10 0,0 0-10 0,7 0-6 0,-7 4-7 16,6-4-4-16,-6 0 1 0,7-2 2 0,-1 2 3 0,-6-4 8 0,7-1 4 15,-1-1 10-15,-1 0 10 0,11 1 9 0,-11-5 13 0,3 1 12 0,-3-6 16 16,0 0 17-16,4 0 15 0,-4 0 14 0,8-6 11 0,-5 1 8 0,-2 1 9 0,1-2 14 15,6 1 11-15,-7-3 8 0,1-3 10 0,-1 1 4 0,-1 1 5 0,2-2 6 16,2 2-2-16,-4-4 0 0,-5 1-4 0,5-3-5 0,3 6-2 0,-8-4-3 16,5-2-6-16,-5 3-11 0,0-2-7 0,0 1-7 0,8-3-9 0,-8 7-6 15,0-6-8-15,0 0-7 0,-8 0-7 0,8 5-7 0,0-4-5 0,0 4-9 16,0-5-11-16,-5 6-14 0,5 3-14 0,0-3-14 0,0 3-14 0,-8 3-12 0,8-1-14 16,-5 4-16-16,5 0-25 0,0 0-28 0,0 0-35 0,-5 0-36 0,5 4-37 15,-9-1-37-15,9 3-49 0,0-1-56 0,-7 5-51 0,7-1-48 0,0 3-9 0,0-3 13 16,0 4 21-16,0-2 30 0,7-1 39 0,-7 5 42 0,9-6 48 0,-9 0 47 0,5 1 47 15,0-5 50-15,3 5 57 0,-3-10 71 16</inkml:trace>
  <inkml:trace contextRef="#ctx0" brushRef="#br0" timeOffset="-118475.45">10472 12951 0 0,'0'0'8'0,"0"-6"121"0,0 2 74 0,0-7 56 0,0 7 46 16,-6-2 42-16,-1-3 40 0,7 4 36 0,-6-5 35 0,6 1 31 0,-8 3 30 15,8-3 29-15,-5-1 26 0,5-1-84 0,-7 8-146 0,7-7-79 0,-6 1-50 16,6 3-27-16,0 0-23 0,0-3-17 0,-6 4-17 0,6 1-14 0,0-2-17 15,0 2-11-15,0 4-11 0,0 0-13 0,0 0-9 0,-7-5-12 16,7 5-11-16,0 0-11 0,0 0-12 0,0 0-14 0,0 0-12 0,0 0-17 0,0 0-13 0,0 0-13 16,0 0-11-16,0 0-9 0,0 0-9 0,7 5-1 15,-7-5 4-15,0 4 3 0,6 2 4 0,-6-2 8 0,6 1 7 0,1 4 9 0,-2-3 8 0,-5 3 7 16,8 3 9-16,-2-5 3 0,1 4 3 0,-1 5 2 0,-1-7-1 0,3 0-7 0,0 6-13 16,-3-6-10-16,-5 7-13 0,8-7-10 0,-8 6-13 0,0 0-9 0,0-6-10 0,0 7-5 15,0-3-2-15,0-2 1 0,0 4 7 0,0-6 8 0,-8 1 9 0,8-1 13 16,0-4 15-16,0 5 16 0,-5-5 22 0,5-1 20 0,0-4 20 0,0 0 19 15,0 0 18-15,-8 6 15 0,8-6 13 0,0 0 10 0,0 0 8 0,-8 0 1 16,3-6 2-16,5 6 0 0,-6 0-2 0,6-4-7 0,-7 4-7 0,7-5-11 16,-6 5-10-16,-2-6-8 0,8 2-5 0,-5-1-8 0,-2 1-4 0,7-1-6 0,-6 1-6 15,6-2-4-15,-6 0-4 0,-1-3-2 16,7 3-4-16,-8-3 0 0,8 0 1 0,-5 0 1 0,-3 3-1 0,8-4-2 0,-6 1-2 0,6-2-2 0,0-2-1 16,-5 3 0-16,5-1 0 0,0 1-1 0,0-4 0 0,0 4-1 0,0-5-4 15,5 6 1-15,-5-1 3 0,0-4-4 16,6 4-7-16,-6 1-4 0,8-3-5 0,-3 9-4 0,-5-8-2 0,8 7-5 0,-1-6-4 0,-1 5-1 0,7 1-1 0,-8-1 2 15,9-1-1-15,-7 2-3 0,4 4-3 0,5 0 2 0,-3 0 5 0,-3 0 6 16,11 0 2-16,-7 0 7 0,4 4 2 0,-4 2 2 0,-1-1 5 0,-1-1 2 16,2 5 0-16,-1-3 2 0,-7 3-1 0,9-3-2 0,-10 3 0 0,1 0-4 0,2 3-5 15,-3 1-6-15,-5-4-9 0,7 3-12 0,-7 3-10 0,6-2-11 16,-6-4-11-16,0 6-12 0,0 0-12 0,0 0-8 0,0-6-5 0,0 6-3 16,0-5 2-16,0 1 3 0,0-3 5 0,0 3 9 0,0-2 11 0,-6-3 12 0,6-3 15 0,0 3 14 15,-7 0 17-15,2-2 16 0,5 1 19 0,-8-5 15 0,2 0 15 0,6 0 11 16,-5 4 12-16,-3-4 8 0,1-4 9 0,7 4 6 0,-6 0 6 0,-2-5 5 15,3 5 8-15,5-4 2 16,-5 4 4-16,-4-6 0 0,9 0-2 0,-5 3-3 0,5-3-1 0,-7 0-4 16,7 3-3-16,-8-8-3 0,8 7-8 0,-5-5-4 0,5-1-8 0,0 4-6 0,-7-3-6 0,7-2-6 0,0 2-5 0,0-1-7 0,0-5-1 0,0 5-3 15,0 1-2-15,7-6-2 0,-7 6-2 0,5-6-1 0,-5 5-2 0,8-1-1 16,-8-2-2-16,7 4-2 0,-2-3-5 0,4 3-3 0,-4 0-3 0,0-1-7 16,3 1-4-16,-2-2-5 0,1 7-5 0,6-7-7 0,-7 7-4 0,7-1-4 15,-6 1-2-15,6-2-1 0,1 2-1 0,-9 4 1 16,8-5-1-16,1 5 3 0,-2 0 0 0,-3 0 4 0,2 5 1 0,1-5 1 15,-3 4 1-15,3-4 0 0,-6 6 1 0,1 3 2 0,7-5-1 0,-9 1 1 0,-5 5-1 0,7-4-1 16,0 3-5-16,-7 0-5 0,5 1-7 0,-5 4-8 0,0-2-8 0,0 3-12 16,0-8-8-16,0 8-16 0,-5 0-15 0,5-3-22 0,0 1-23 0,-7 1-23 0,7-4-24 15,-7 5-28-15,7-5-28 0,-5 4-44 0,5-4-50 0,0 1-60 0,0-1-56 0,0-1-16 16,0 6 8-16,0-6 20 0,0-3 28 0,0 3 35 0,0 1 36 0,5-1 37 16,-5-4 39-16,7-1 43 0,-7 2 43 0,7-1 55 0,-2-5 64 0</inkml:trace>
  <inkml:trace contextRef="#ctx0" brushRef="#br0" timeOffset="-118209.81">11409 12862 0 0,'8'10'42'0,"-8"-1"153"0,0-3 78 0,0 0 44 0,0-6 29 0,0 0 19 0,0 0 15 0,0-6 16 0,6-9 12 0,-6 0 24 0,0 6 25 0,0 5 28 0,0-8 33 0,0 9-114 0,0 3-193 0,0 0-89 0,0-6-37 0,0 6-7 0,0-6 8 0,0 6 10 0,0-3 11 0,-6 3 2 0,6 0 4 0,0 0-10 0,-8-6-15 0,8 6-21 0,0 0-22 0,0 0-23 0,0 0-23 16,0 0-14-16,0 0-8 0,0 0-6 0,0 0-8 0,0 0-4 0,0 0-7 0,0 0-6 15,0 0-9-15,0 0-12 0,0 0-11 0,0 0-15 0,0 0-14 16,0 0 0-16,8 0 6 0,-2 0 4 0,-6 0 2 0,7 0-5 0,7 0-9 0,-9-5-13 16,8 5-10-16,0 0-14 0,0-4-18 0,0 4-35 0,0 0-42 0,6-6-53 15,-6 6-53-15,8 0-21 0,-10-4-9 0,4 4 8 0,-3 0 10 0,-5 0 24 0,6 0 26 16,-5 4 29-16,-3-4 33 0,-5 0 35 0,0 0 40 0,0 0 53 0,0 6 66 15</inkml:trace>
  <inkml:trace contextRef="#ctx0" brushRef="#br0" timeOffset="-118036.58">11501 12951 0 0,'-13'13'19'0,"8"-2"140"0,-11-2 81 0,11-3 62 15,-1-2 49-15,-6 2 44 0,3-1 40 0,9-5 37 0,-5-5 34 0,5 5 30 16,0 0 28-16,0 0 25 0,0 0 27 0,0 0-102 0,0 0-176 0,0 0-96 16,0 0-54-16,0 0-37 0,0 0-23 0,0 0-26 0,0 0-23 0,0 0-20 0,0 0-20 15,0 0-19-15,0 0-16 0,5-6-12 0,-5 6-6 0,9 0-6 0,-9 0-5 16,5 0-7-16,2 0-10 0,-1 0-14 0,7 0-21 0,-5 0-24 0,3 0-25 15,9 0-41-15,-7 0-47 0,1 0-90 0,4 0-109 0,-4 0-71 0,6-4-51 16,-8 4-16-16,8-6 1 0,-7 6 14 0,5-5 24 0,-2 1 33 0,-5-2 43 0,2-3 47 16,0 0 52-16,1-1 61 0,-9-5 66 0,10 4 84 0,-3-2 98 0</inkml:trace>
  <inkml:trace contextRef="#ctx0" brushRef="#br0" timeOffset="-117420.45">12674 12848 9 0,'7'0'52'0,"-7"0"22"0,0 0 19 0,5-4 14 0,-5 4 13 0,0 0 18 0,0 0 24 0,0 0 24 16,0-6 30-16,0 0 13 0,-5 3 6 0,5 3-4 0,0-6-12 0,-7 6-11 15,7-6-10-15,-7 3 2 0,7-3 6 0,-7 1 10 0,7 1 14 0,-6 4 3 16,6-6-1-16,-7-3-4 0,7 5-9 0,-6-1-8 0,6-1-7 0,-7 2-2 16,7 4-4-16,0-6-3 0,0 1-6 0,0 5-10 0,0-4-14 0,0 4-16 0,0 0-17 15,0 0-23-15,0 0-20 0,0-5-23 0,0 5-21 0,0 0-22 0,0 0-19 16,0 0-18-16,0 0-13 0,0 0-12 0,0 0-8 0,0 0-3 0,0 0-7 16,-6 5-3-16,6-5-4 0,0 0 4 0,0 4 4 0,0 1 8 0,-5-5 7 0,5 6 10 15,0-2 9-15,0 2 10 0,-8-1 8 0,8-1 7 0,-8 5 5 0,8-3 7 16,0-2 4-16,-5 1 5 0,-3 4 4 0,3-3 2 0,0 0 0 0,5-6-1 15,-14 3 0-15,7 3-4 0,-1 0-3 0,2-6-6 16,-7 4-5-16,8-4-5 0,-9 0-5 0,7 0-4 0,-6 0-3 0,-1 0-2 0,9 0-1 0,-8 0 0 16,0 0-3-16,5 0 0 0,-3-4 1 0,3 4-1 0,-5-6 3 0,8 6 4 0,-2-6 8 15,0 6 4-15,2-3 6 0,5 3 8 0,-7-6 7 0,-1 0 6 0,8 3 3 16,0 3 2-16,-5-6 4 0,5 1 1 0,0 1 1 0,0-2-2 0,0-3-2 0,0 5-4 16,0-1-5-16,0-5-4 0,0 4-3 0,0-3-8 0,0 4-6 15,0-5-4-15,0 1-7 0,5 0-4 0,-5 2-4 0,8-2-1 0,-8 4-2 16,7-5-4-16,-2 1 0 0,-5 3 3 0,7 3-1 0,5-9 4 0,-4 8-1 0,-3-1 4 15,9-1 2-15,-9 6 3 0,11-3 2 0,-3 3 3 0,-3 0-1 0,11 0 0 16,-8 3 0-16,6 3 2 0,-6-1 3 0,8-1-1 0,-7 8 0 0,4-3 0 0,-5 0-1 16,6 6-3-16,-6-6 0 0,0 7-2 0,1 3 0 0,-2-5-2 0,-4 7 0 0,3-2 0 15,-3-1-1-15,-3 3 1 0,2-2-2 0,1 5-4 0,-8-3-4 16,6 3-2-16,-6-5-4 0,0 5-6 0,0 1-2 0,0-6-5 0,0 7-5 0,-6-7-6 16,6-1-7-16,-8 3-8 0,1-2-9 0,2-4-10 0,5-1-10 0,-8 7-18 15,2-8-24-15,1 2-20 0,-3-6-19 0,-4 7-12 0,5-1-12 0,0-1-36 0,1-4-47 16,-7 5-56-16,6-6-59 0,-4 1-31 0,3-1-18 0,-5-3 7 0,5 0 16 15,3-2 32-15,0 1 37 0,-4-5 33 0,4 0 34 0,-2 0 32 0,7 0 32 0,-8-5 49 16,8 1 52-16</inkml:trace>
  <inkml:trace contextRef="#ctx0" brushRef="#br0" timeOffset="-116723.39">12973 12686 0 0,'14'-3'11'0,"-7"3"135"0,-2-6 94 0,1 0 66 0,2 3 49 0,-8 3 37 0,5-6 33 0,-5 6 27 0,-5-6 24 0,5 2 20 0,0-1 21 0,0 5 17 0,0 0 19 15,0 0-93-15,0 0-159 0,-8-6-102 0,8 6-69 0,0 0-38 0,0 0-19 0,0 0-12 0,-6 0-12 0,6 0-6 0,0 0-7 0,-5 0-8 0,5 0-7 0,-7 0-8 0,7 0-7 0,-9 6-11 0,4-6-12 0,5 5-10 0,-7-1-12 0,1 2-6 0,1 0-3 0,5-3 0 16,-9 3 0-16,2 3 0 0,2 1 1 0,-1-5 1 0,6 4-2 0,-7 1-3 0,1 1-1 16,6-1-2-16,0-1-1 0,-8 0-5 0,8 1-2 0,0 5-4 0,0-6-7 15,0 1-7-15,0 1-6 0,0-2-3 0,0 0-4 0,0-3 5 0,8 4 5 16,-8-1 7-16,6-4 7 0,-6-1 6 0,7 8 6 0,-1-12 6 0,-1 3 8 15,2 3 7-15,2 0 10 0,-4-6 9 16,1 3 13-16,6-3 11 0,-3 0 9 0,3 0 5 0,-6 0 8 0,7-3 6 0,-5 3 7 0,4-6 9 0,-5 0 6 0,6 3 8 16,-6-3 8-16,6-4 8 0,-7 5 10 0,-1-1 10 0,11-1 9 0,-11 1 8 15,-5 0 8-15,6-3 1 0,1 3 3 0,-7-3-2 0,0 4-4 0,0-5-5 16,0 6-6-16,0-5-9 0,0 4-7 0,0-5-10 0,-7 4-12 0,7-3-13 0,-6 4-13 16,1-5-12-16,-3 6-12 0,0-1-9 0,3-1-8 0,5 3-11 0,-14-4-7 15,9 2-9-15,-2 5-5 0,-1 0-8 0,3 0-5 0,-2 0-5 16,0 0-4-16,2 5-2 0,-8 2-1 0,5-4-3 15,2 3-1-15,1 3 3 0,-2 1-1 0,-2-1 4 0,4 2 0 0,-2-1 4 0,1-1 2 0,1 6 2 0,5-6 3 0,-9 6 3 16,9 0 3-16,-7-5 2 0,7 4 1 0,0 2 1 0,0-7-1 16,0 6 1-16,0-6-1 0,0 6-3 0,0-5-1 0,7-1 0 15,-7 1 1-15,9-1 1 0,-9 2-1 0,5 4 3 0,1-11 1 0,1 7-1 0,-2-3 4 0,4 3 1 0,3-8 2 32,2 9 3-32,-9-9 3 0,15 3 6 0,-8 0 3 0,3-2 5 0,4-4 4 0,2 0 2 15,-3 0 4-15,-4 0 3 0,4 0 0 0,8-4 3 0,-7-2-1 0,1 0 1 16,-1-3 2-16,2 3 3 0,-2-3 8 0,-6 0 6 0,5 0 10 0,-4-1 7 15,6-1 8-15,-6 1 8 0,-2-4 5 0,2 4 7 0,-1-5 8 0,0-4 6 16,-7 4 9-16,7 0 4 0,-8-4 5 0,2 5 0 0,2-5-5 0,-4-2-4 16,1 2-7-16,-6-1-5 0,7 1-8 0,-7 0-6 0,0-2-7 0,0-3-6 0,0 6-5 15,0-3-6-15,-7 2-6 0,7-2-5 0,-6 3-4 0,1-1-2 0,5-2 1 0,-9 3-2 16,2 3-3-16,2-6-4 0,-1 6-6 0,-1 2-3 0,1 4-4 0,-2-7-4 16,8 5-6-16,-5 2-6 0,-2 5-7 0,7-1-6 0,-6 1-11 0,-2-2-8 15,8 6-15-15,0 0-4 0,-6 0-10 0,6 0 1 0,-7 6-4 0,7 3 3 16,-5-5 0-16,5 5 1 0,0 2 2 0,-8-1 2 0,8 5 3 0,0-2 6 0,-6 2 5 15,6 0 8-15,0 0 5 0,0 0 9 0,0 3 2 0,6-2 7 16,-6 3 0-16,8-5 2 0,-8 7 3 0,5-2 1 0,-5-4-1 0,7 6 5 0,-1-3 1 16,2-2 1-16,-2 2 1 0,1 1-6 0,-2 2-8 0,3-3-10 0,-8 3-17 15,6-6-19-15,1 4-20 0,-1-1-25 0,-1 3-23 0,2-2-27 0,2-5-26 0,-4 2-26 16,-5 3-23-16,6-10-35 0,1 6-37 0,-7 0-46 0,5-4-38 0,-5-3-45 16,9 3-42-16,-9-8-2 0,7 3 18 0,-7 0 29 0,0-6 35 0,0 0 37 0,0 0 37 0,0 0 38 15,0 0 35-15,0 0 46 0,0-6 45 0,0 0 50 0,0 3 66 0</inkml:trace>
  <inkml:trace contextRef="#ctx0" brushRef="#br0" timeOffset="-116549.78">13410 12872 0 0,'0'-10'1'0,"-8"5"98"0,-4-4 71 0,12 5 50 0,-6-8 41 0,-2 9 40 0,2-9 39 0,-1 9 35 0,7-8 36 0,-5 1 29 0,5 6 25 0,-8-1 21 0,8 1 19 0,0-1-74 0,0 5-132 0,0 0-69 0,0 0-41 0,0 0-26 0,0-6-18 16,0 6-19-16,0 0-21 0,0 0-17 0,0 0-18 0,0 0-14 0,0 0-10 0,8-4-8 0,-8 4-6 0,0 0-6 0,5 0-3 0,-5-6-6 0,7 6-3 0,-1 0-9 0,2-5-11 0,-2 5-19 0,6-4-25 0,-4-1-30 0,5 5-34 0,-2-4-37 0,10-2-38 15,-8 2-81-15,1 4-103 0,4-5-66 0,3-1-49 0,-2 3-15 0,-7-4 4 0,9-2 13 0,-2 4 23 0,0-5 32 0,2 1 39 16,-3-6 45-16,-5 5 49 0,7-4 52 0,0-1 56 0,-8-1 76 0,7 2 91 0</inkml:trace>
  <inkml:trace contextRef="#ctx0" brushRef="#br0" timeOffset="-116092.56">14061 12558 0 0,'6'12'88'0,"1"-8"122"0,-7 1 70 0,5-5 47 0,-5 4 29 0,0-4 24 16,0 0 17-16,0-4 16 0,7-1 14 0,-7 1 14 0,0-1 13 0,0-2-5 0,9 7-19 15,-9-3-108-15,0 3-162 0,0-6-72 0,0 6-31 0,0 0-2 0,0 0 9 16,0 0 8-16,0 0 9 0,0 0 2 0,0 0 3 0,-9 0 1 0,9 0-2 16,0 0-1-16,-7 0-2 0,7 0-12 0,-5 0-12 0,5 0-11 0,-7-5-11 0,7 5-6 15,-6 0-6-15,0 0-2 0,-2 0 4 0,8 0 1 0,-7-4 4 0,2 4 1 16,-1 0 2-16,6 0 2 0,-8 0-1 0,3-6-2 16,5 6-2-16,-8 0-4 0,3 0-3 0,5 0-6 0,-8-3-4 0,2 3-4 0,6 0-8 0,-7 0-2 15,1 0-2-15,6 0-2 0,-7 0-1 0,7 0-2 0,-6 0-2 0,-2 0-3 16,8 0-2-16,-5 0-3 0,5 0-1 0,-5 0-2 0,-3 3-1 0,8-3-3 15,-6 6-1-15,-1-6-1 0,7 4-2 0,-8 1-3 0,3-5-2 0,-2 6-2 0,7-3-1 16,-7 4-1-16,7-2-2 0,-5-1-2 0,5 1 0 0,-7-1-2 0,7 2-1 0,0 3 2 16,-6-4-2-16,6-1 2 0,0 8 0 0,0-8 2 0,0 1 0 0,0 5 3 15,6-7 2-15,-6 8 4 0,0-1 2 0,7-4 4 0,-7 3 6 0,5 0 1 16,2-5 5-16,0 7 3 0,6-2 3 0,-6 1 3 0,-1 1 3 0,7-7 5 16,0 6 4-16,0-1 4 0,0 2 2 0,1-7 6 0,4 7 1 0,-4-7 4 15,-2 5-1-15,8-3 4 0,-8-2 2 0,9 7 3 0,-8-8 5 0,1 3-1 0,-2 0 1 16,-6-3-3-16,7 3-1 0,-5-6-4 0,-3 6-2 0,-5-2 0 0,7-4 0 15,-7 3 0-15,0-3 3 0,0 0 1 0,0 0 1 0,0 6-1 16,0-6 3-16,-7 5 0 0,7-5 2 0,0 0 2 0,-5 4 3 0,-3-4 0 0,0 6 0 0,3 0-2 16,-8-6-1-16,8 3-4 0,-9 3-4 0,1 0-13 0,-1-3-12 0,2-3-20 15,-1 6-21-15,-1-2-19 0,2-4-20 0,-2 5-16 0,1-1-15 0,-6-4-20 16,6 5-18-16,0-5-20 0,0 6-25 0,0-6-28 0,0 4-29 0,0-4-43 16,6 6-50-16,-5-1-59 0,5-5-60 0,-7 4-15 0,8-4 10 0,-1 0 19 0,2 6 23 15,5-6 30-15,-8 0 32 0,8 0 35 0,0 0 39 0,-6 0 43 0,6-6 43 0,0 6 57 16,-5 0 61-16</inkml:trace>
  <inkml:trace contextRef="#ctx0" brushRef="#br0" timeOffset="-115223.73">14458 12652 0 0,'0'16'1'0,"0"-7"120"0,0 0 119 0,-8 1 82 15,8-1 61-15,-5-4 44 0,0 2 34 0,5-7 28 0,0 0 24 0,0 0 19 0,-8 0 21 0,8 0 18 0,0 0 17 0,0 0-77 0,0-7-133 0,0 7-125 0,0 0-119 0,-6 0-60 0,6-5-31 0,-7 5-15 0,7 0-5 0,-8 0-6 16,8-4-2-16,-5 4-5 0,5 0-1 0,-6 0-6 0,-2 0-5 0,8 0-11 0,-5 0-11 0,-3 0-7 16,3 0-6-16,5 4-4 0,-8-4-2 0,2 5-3 0,1 2 0 0,-2-7-3 15,7 3-2-15,-8 3-4 0,2-1-5 0,6-1-6 0,0 2-5 16,0-2-9-16,-7 1-8 0,7-1-6 0,0 1-6 0,0 1-1 0,7-2-2 0,-7 2 1 0,0-1 4 16,6 4 4-16,2-5 8 0,-8 2 8 0,7-6 9 0,4 4 11 0,-3 1 13 0,-3 1 15 15,8-6 13-15,-5 3 10 0,3-3 10 0,4 0 7 0,-1 0 5 0,-9 0 4 16,8 0 1-16,6 0 2 0,-5-3 1 0,-2-3 0 0,1 1 2 0,1 1 0 15,-2-2-3-15,2 2 4 16,-1-1 6-16,-1-4 8 0,-3 3 11 0,2-4 14 0,-4 5 14 0,-1-4 13 0,1-1 11 0,-1 6 12 0,1-1 5 0,-1-4 8 16,-6 2 1-16,0-2 4 0,0-2 1 0,0 7-3 0,-6-5-9 0,6 0-13 0,-7-3-14 15,7 3-13-15,-6 0-15 0,-1-1-16 0,1 1-14 0,-7-3-12 0,8 3-12 16,-4 0-8-16,-3-1-10 0,4 1-8 0,-3 4-10 0,3-2-7 0,-4 4-8 16,-2-3-7-16,1 1-6 0,1 5-7 0,-2-4-6 0,1 4-6 0,-1 4-7 0,4-4-7 15,-4 5-5-15,7 1-4 0,-6-3 0 0,-1 4-1 0,1-2 3 0,8 4 2 16,-9-5 6-16,9 6 5 0,-2 0 4 0,-7 0 2 0,7 0 6 0,1-1 4 15,1 6 7-15,-2-6 3 16,7 3 5-16,-9 3 2 0,9-8 5 0,-5 4 1 0,5 5 4 0,0-7 0 0,0 6 2 0,0-6 0 0,5 0 0 0,-5 7 2 0,0-7 3 16,9 0 3-16,-2 1 2 0,-2 1 5 0,1-2 5 0,7 0 5 0,-5 3 4 0,4-8 5 15,2 5 5-15,-9 0 4 0,16-3 5 0,-10 0 5 0,4 3 4 0,4-3 5 16,0-6 0-16,-6 3 1 0,8-3 2 0,-3 0 0 0,3 0 1 0,-2-3 1 16,-1 3 1-16,3-6 4 0,-2 0 3 0,1 3 3 0,-1-9 0 0,-1 8 3 15,-4-7 3 1,6 4 2-16,-6-5 5 0,5 3 5 0,-6 0 7 0,8-2 4 15,-9-3 9-15,-1 5 6 0,-3-6 4 0,5 4 5 0,1 2 1 0,-9-5 3 0,3 0 2 16,-1 2-2-16,-2-3 0 0,-5 8-2 0,7-8-2 0,-7 3-3 0,5-3-5 16,-5 2-5-16,0 4-8 0,0-7-4 0,0 6-3 0,-5-4-8 0,5 5-5 15,0-3-8-15,-7-2-5 0,7 4-8 0,-5 1-8 0,5 0-7 0,-7 3-5 0,-1-4-8 16,8 5-5-16,-5-4-8 0,-3 3-6 0,2 2-10 0,1 0-10 16,-3 4-9-16,0 0-4 0,3 0-6 0,-1 0-3 0,-1 0-3 0,2 4 0 15,-4-4-3-15,2 4-3 0,-4 7-5 0,4-7-1 0,7 1 0 0,-6 5 0 0,-2 1-2 16,3-7 4-16,5 5 1 0,-7 1 2 0,7 1 1 0,0-1 3 0,-7-1 2 15,7 0 4-15,0 1 4 0,0 0 2 0,0 6 6 0,7-7 4 0,-7-5 4 0,0 5 6 16,0 2 3-16,7-1 3 0,-7-1 2 0,5 3 4 0,-5-5 2 0,8-1 1 16,-8 3 5-16,6 3-1 0,1-9 3 0,-1 8 3 0,-1-7 2 0,-5 6 2 0,7-5 4 15,2 4 5-15,3-3 6 0,-6-2 9 0,-1 2 9 0,3-1 8 0,0-1 6 16,3 1 7-16,-3-1 4 0,-3 2 2 0,10-2 5 0,-10 1-1 0,2-5 0 16,-2 6 0-16,2-3-3 0,1-3-3 0,-3 6-7 0,3 0-5 0,-8-3-8 0,6 3-8 15,-6 0-4-15,5-2-5 0,-5-1-5 0,7 3-1 0,-7 3-5 0,0-3 2 16,0 3 1-16,9 3-1 0,-9-3 1 0,0 0 0 0,-9 6 0 0,9 0-2 15,0-5-2-15,0 3 1 0,0 2-1 0,-7 6-2 0,7-8-3 0,-5 1-1 0,5 7-3 16,-6-2-4-16,-2 1-3 0,8 0-2 0,-5-2-7 0,-3-3-8 16,8 6-9-16,-7-8-10 0,7 2-8 0,0-1-12 0,-5-2-12 0,5-3-14 0,0 1-16 15,0-6-18-15,0 1-20 0,-7 0-23 0,7-5-25 0,0 4-26 0,0-4-25 16,0 0-23-16,0 0-41 0,0 6-51 0,0-6-61 0,0 0-63 0,-5 0-16 0,-2-6 11 16,7 6 22-16,-8-4 31 0,3 4 35 0,5-10 37 0,-8 6 42 0,2-2 40 0,6-3 43 15,-5 0 43-15,-3-1 55 0,8-1 64 0</inkml:trace>
  <inkml:trace contextRef="#ctx0" brushRef="#br0" timeOffset="-114023.2">15135 12579 35 0,'0'-5'104'0,"0"5"36"0,8-4 30 0,-8-1 27 0,0 5 29 0,0-7 26 0,0 7 25 0,5 0 24 0,-5-3 23 0,0-3 25 0,0 1 22 0,0 1-40 0,0-2-76 0,0 3-40 0,0-3-23 0,0-3-11 0,0 3-9 0,0 3-5 0,0-4-8 0,0 2-5 0,0 1-7 0,0-1-8 0,0-1-8 0,0 2-6 0,0 4-6 16,0-4-5-16,0 4-5 0,0-5-3 0,0 0-4 0,0 5-3 0,0 0-1 15,0-4-5-15,0 4-9 0,0 0-5 0,0 0-6 0,0 0-3 16,0 0-9-16,0-6-6 0,0 6-12 0,0 0-10 0,0 0-13 0,0 0-15 0,0 0-15 16,0 0-11-16,8 0-15 0,-8 0-4 0,0 0-6 0,0 0-1 0,5 0-2 15,-5 6 3-15,5-6-1 0,4 4 4 0,-4 1 3 0,2 0 4 0,1-1 7 16,-2 6 6-16,7-1 11 0,-8 3 6 0,2-3 9 0,0 6 3 0,0-6-1 0,-1 6-1 16,1 0 2-16,-2-2 0 0,4 2 1 0,-9 0-3 0,5 0 2 0,0-2 0 15,-5 2 2-15,0 0 1 0,8 0 0 0,-8 0 1 0,0 1-4 0,0-2 1 0,0 0-1 16,0 0 0-16,0-4-2 0,0 5-1 0,0-6-1 0,0 1-2 0,0 1-3 15,0-2 1-15,0-3-3 0,0-3 1 0,0 3-1 0,0-6 3 0,0 6 4 16,0-6 3-16,-8 0 6 0,8 0 2 0,0 4 6 0,0-4 1 0,0 0 5 16,0 0 0-16,-5 0 3 0,0 0 3 0,5 0-2 0,-9 0 2 0,9 0-2 15,-5 0-2-15,-2-4-3 0,7 4-3 16,-6-6-4-16,-1 0-4 0,7 3-2 0,-7 3-3 0,0-6 0 0,7-3-1 16,-5 3-1-16,-3 1 4 0,8 1 4 0,-5-6 2 0,5 1 7 0,-6-2 2 0,6 7 1 0,-8-11 2 0,8 6-1 0,0-1 2 15,-7-4 1-15,7 2 1 0,0-3-2 0,0 2 1 0,0-2 1 0,0 0 1 16,7 0-6-16,-7 2-2 0,0-3-3 0,8 2-2 15,-8-1-1-15,6 6 0 0,-1-7 2 0,-5 7-3 0,8-6 1 0,-8 11-4 16,5-7-3-16,2 1-2 0,-7 1-5 0,7 4-3 0,0-1-4 0,-1 2-3 0,-6 0-5 0,7 4-2 0,-2-5-2 0,4 5-2 16,-4 0-1-16,0 0-2 0,3 0 0 0,5 5 1 0,-5-1 4 0,-3 0 0 15,1 2 4-15,7-1 1 0,-6 4 1 0,-1 1 3 0,1 1 1 0,7-1 3 16,-9-1-1-16,3 6 2 0,-3-5 1 0,3 4 0 0,-2 0 2 0,-6-4 0 16,5 6-2-16,2-3-4 0,-7 2-5 0,9 0-7 0,-4 0-6 0,-5 4-10 0,6-5-7 15,-6 2-12-15,7-7-10 0,-7 6-11 0,0 0-10 0,5 0-14 16,-5-6-14-16,9 5-19 0,-9-3-20 0,0-2-18 0,7 0-13 0,-7 3-15 0,0-5-11 15,5-1-17-15,-5-1-15 0,0 5-20 0,0-4-19 0,6-3-17 0,-6 3-13 0,0 0-34 16,5-6-41-16,-5 3-5 0,8-3 9 0,-8 0 24 0,0 0 26 0,0 0 29 0,8 0 31 16,-8 0 32-16,5 0 33 0,-5 0 37 0,7-3 34 0,0-3 34 0,-2-3 43 15</inkml:trace>
  <inkml:trace contextRef="#ctx0" brushRef="#br0" timeOffset="-113614.28">15735 12452 56 0,'0'-10'168'0,"-7"-1"71"0,7 2 53 0,-7 5 46 0,7-5 40 0,-7 3 36 0,7-4 35 0,-5 5 29 0,5 0 29 0,0 1 25 0,-8-2 23 0,8 6-49 0,0 0-88 0,0-4-92 0,0 4-94 0,0 0-48 0,0 0-26 0,0 0-18 0,0 0-20 0,0 0-16 0,0 0-16 0,0 0-15 0,0 0-12 0,0 0-10 0,0 0-8 0,0 0-14 0,0 4-13 0,0-4-16 16,0 0-14-16,0 0-13 0,-5 6-12 0,5-6-2 0,0 4 1 0,0 1 2 15,0 0 5-15,0 5 3 0,0 0 4 0,-8-1 2 0,8 0 2 0,0 2 5 16,0 5 2-16,0-7 5 0,0 4 6 0,0 2 6 0,8-3 4 0,-8 2-1 15,0-1-5-15,0-3-3 0,0 4-2 0,5-2-2 0,-5 1-2 0,8-3-4 16,-8 4-6-16,5-2 1 0,2-3-4 0,-7 4-2 0,7-2 0 0,0-1-4 0,-7-1 3 16,6 3 0-16,1-5 1 0,-1-1 0 0,-6-1 4 0,7 4 1 0,-1-2 5 15,-1-4 5-15,3-3 5 0,-8 6 12 0,8-6 9 0,-3 0 12 0,3 0 14 16,-3 0 11-16,-5 0 10 0,5 0 10 0,4-6 9 0,-4 3 6 0,-5-4 7 16,7 2 7-16,-1 1 4 0,-6-1 3 0,8-1 3 0,-8-1-3 0,6 1-5 15,-6-3-9-15,0-3-8 0,7 8-9 0,-7-10-7 0,0 4-8 0,0 1-9 16,5-7-8-16,-5 6-7 0,0-4-7 0,0 0-7 0,0-2-8 0,0 1-5 0,0 2-7 15,-5-1-3-15,5-2-7 0,0 5-4 0,0-2-4 0,-7 4-3 0,7-7-7 16,0 5-4-16,0 2-8 0,0 5-10 0,-6-5-8 0,6 3-10 0,0 0-13 16,0 6-13-16,0 0-23 0,0 0-23 0,0 0-31 0,0 0-34 0,-8 0-33 15,8 0-32-15,0 6-29 0,-6 0-26 0,6-2-32 0,0 1-39 0,0 4-49 0,0 1-54 16,0-1-25-16,0 3-9 0,0-3 20 0,0 4 32 0,6-2 42 0,-6-2 46 16,0 1 46-16,8 1 46 0,-8-7 43 0,6 5 43 0,-6-9 47 0,7 6 50 0</inkml:trace>
  <inkml:trace contextRef="#ctx0" brushRef="#br0" timeOffset="-109680.04">16151 12422 0 0,'0'0'20'0,"0"0"52"0,0 0 28 0,0 0 25 0,0 0 23 0,0 0 27 0,0 0 26 16,0 0 25-16,0-4 23 0,0 4 22 0,0 0 19 0,0-5-7 0,0 5-28 0,-6-4-26 0,6 4-29 0,0-6-14 0,0 6-14 0,0-6-8 0,0 6-11 0,0-4-15 0,0 4-12 0,0-5-12 16,0 5-7-16,0-5-5 0,0 5-3 0,0-4-2 0,0 4 1 0,0-6-2 15,0 6 0-15,0-4 1 0,0 4 1 0,0 0-3 0,0-5 1 0,0 5-1 16,0 0-2-16,0-4-6 0,0 4-3 0,0 0-6 0,0 0-7 0,0 0-7 0,0 0-10 16,0-5-7-16,0 5-11 0,0 0-9 0,0 0-6 0,0 0-11 0,0 0-7 15,0 0-9-15,0 0-7 0,0 0-9 0,0 0-8 0,0 0-9 0,0 0-9 0,0 0-12 16,0 0-9-16,0 0-6 0,0 0-1 0,6 5 3 0,-6-1 6 0,0 1 7 15,0-1 4-15,0 6 3 0,0-5 4 0,6 10 5 0,-6-5 8 0,8 4 8 16,-8 1 10-16,7 1 9 0,-7-2 11 0,5 5 7 0,-5 0 3 0,6-4 0 16,-6 4-3-16,8 2-2 0,-3-3 3 0,-5 2 0 0,0 0 3 15,8-2-1-15,-1-3 2 0,-7 6-2 0,6-8-1 0,-6 2 2 0,6 6-1 0,-6-12 0 0,5 6-1 16,-5 0-1-16,0-5-2 0,7-1 2 0,-7 0-2 0,0-3-5 0,0 3-5 16,0-3-1-16,0 3 1 0,0-3 5 0,0-6 3 0,0 3 4 0,0-3 9 0,0 0 4 15,0 0 7-15,0 6 9 16,0-6 9-16,0 0 7 0,0 0 11 0,0 0 7 0,0 0 7 0,0 0 2 0,0 0-5 0,0 0-5 0,0-6-8 0,0 3-8 15,0 3-8-15,0-6-9 0,0-3-9 0,0 3-11 0,-7 1-8 0,7-5-10 16,0 6-12-16,0-5-3 0,-5-6-5 0,5 4-1 0,0 2 2 0,0-5 4 16,-6 0 1-16,6 2 3 0,0-3 1 0,-6 2 3 0,6-2 0 0,0 0-1 0,0-4 0 15,-7 4 0-15,7 0 1 0,0 0 0 0,0 2-1 0,0-2-2 0,0 0-2 16,0 6-2-16,0-6-6 0,7-1-3 0,-7 7-4 0,0 4-4 0,0-5-1 0,6 6-3 16,-6-1-4-16,0 0-3 0,6 1-3 0,-6 4-2 0,0-6-3 0,5 6-3 15,-5 0 0-15,7 0 0 0,-7 0 3 0,8 0 2 0,-2 0 4 16,1 0 2-16,-1 6 3 0,7-6 4 15,-5 4 6-15,-3 1 2 0,8 0 3 0,1 3 6 0,-7-2 1 0,4-1 5 0,2 4 2 0,-5-2 3 0,4 2 3 0,0 0 2 0,-4-3 3 16,4 3 1-16,-3 0 3 0,1 0 2 0,-2 3 0 0,-2-3 3 0,1 1 0 16,-1-1 0-16,-6 0-3 0,7 3-3 0,-1-3-5 0,-6 1-4 0,8-1-3 15,-8 0-4-15,0 3-5 0,5-3-2 0,-5 0-4 0,0 1-1 0,0-1 0 0,0-4-2 16,0 5 2-16,0 1 2 0,0-7 1 0,0 2 7 0,0 3 10 0,0-9 6 16,0 4 6-16,0-4 11 0,0 5 8 0,0-5 10 15,-5 6 9-15,5-6 9 0,0 0 7 0,0 0 9 0,0 0 6 0,0 0 8 0,0 0 7 0,0 0 7 16,0 0 8-16,0 0 4 0,0 0 8 0,0 0-2 0,0 0-1 0,0 0-9 0,0 0-14 15,0-6-12-15,0 6-9 0,0-5-11 0,0 1-9 0,0-5-9 0,0 3-7 16,0 2-4-16,0-7 2 0,0 8-4 16,-8-4-6-16,8-2-8 0,0 4-11 0,0-5-1 0,0 1 0 0,0 0 0 0,0-3 2 0,0 3 0 0,0-6-4 0,0 6-1 15,0-7-4-15,0 2-6 0,0 4-16 0,8-3-7 0,-8-2-7 0,5 0 1 16,-5 6 5-16,7-6 2 0,-7 6 1 16,6-3-1-16,-6 3-1 0,7-1 1 0,-7 1-2 0,7 0 0 0,-7 3 0 0,7 0 2 0,-7 2 0 0,0-1 1 15,5 5 0-15,-5-6 0 0,8 6 1 0,-8 0 0 0,5-4 1 0,-5 4 3 16,0 0 1-16,6 0 0 0,2 4 4 0,-3-4 1 0,-5 6 1 0,7-6 2 0,2 5 4 15,-9 5 2-15,5-4 3 0,1-2 3 0,1 6 3 0,-7-2 3 16,5 3 0-16,4-2 5 0,-4 1-2 0,-5 1 3 0,7 2 1 0,-1-3 1 0,1 4 0 16,-7 2 1-16,6-7 0 0,2 6-3 15,-8 0 3-15,5 0-1 0,0-2-1 0,-5 2-3 0,9 0 3 0,-9 0-3 0,5 0-1 0,2 1-3 0,-7-2-8 0,0 0-6 16,8 0-7-16,-8-4-10 0,0 5-7 0,5-6-11 0,-5 1-14 0,0-5-16 16,7 4-13-1,-7-3-20-15,0 0-16 0,0-3-27 0,0 3-30 0,0 0-19 0,0-6-19 16,7 4-27-16,-7-4-34 0,0 0-53 0,0 0-57 0,0 0-23 0,0 0 0 0,0 0 14 15,0 0 22-15,0 0 26 0,0 0 31 0,-7-4 37 0,7-2 40 0,0-3 34 16,-7-3 36-16,7 3 42 0,0 0 47 0</inkml:trace>
  <inkml:trace contextRef="#ctx0" brushRef="#br0" timeOffset="-109294.46">17075 12311 10 0,'8'-5'76'0,"-2"-1"31"0,1 2 23 0,-1-2 23 0,-6 1 29 0,8 1 28 0,-8-1 33 0,5-1 27 0,-5 2 26 0,0-1 24 0,0 1 23 0,0-1-33 0,0 1-61 0,0-2-34 0,0 0-20 0,-5 2-3 0,5-1 4 0,-8 5-4 0,8-6-10 0,-6 2-13 0,6-1-14 0,-7 1-9 16,7-1-8-16,-6 1-4 0,-2-2-1 0,8 0-1 0,-5 3 1 0,5-3-2 0,0 0-6 16,-8 6-8-16,8-3-7 0,0-3-9 0,0 6-8 0,0 0-9 0,-5-5-9 15,5 5-10-15,0 0-10 0,0 0-8 0,0 0-4 0,0 0-7 16,0 0-7-16,0-4-7 0,0 4-6 0,0 0-6 0,0 0-5 0,0 0-9 0,0 0-5 0,0 0-6 15,-7 0-8-15,7 0-2 0,0 4-5 0,-7-4-1 0,2 0-6 16,5 5-1-16,-7 1 1 0,-1-3-2 0,3 3 1 0,-2 3 1 0,0-3-1 0,2 4 1 16,-2-1 2-16,-2 0 2 0,4 6 4 0,-1 1 3 0,-1-7 1 0,2 6 2 0,-4 5-1 15,4-5 0-15,-2 4 1 0,1-1-1 0,6 3 3 0,-5-2 1 0,-3 2 3 16,8-3 1-16,-8 7 3 0,8-5 0 0,0-1 1 16,-5 0 3-16,5 2 0 0,0-3 1 0,0 3 2 0,0-2 0 0,0-5 3 0,0 6-2 0,5-2 0 15,-5 3-2-15,0-6-2 0,8 4-2 0,-8-5 0 0,8 7-6 0,-3-7-6 16,1 0-12-16,1 2-16 0,-2-2-14 0,4 0-16 0,3-3-20 0,-6 4-25 0,8-6-33 15,-2 4-37-15,2-2-39 0,-1-1-43 0,-1-1-59 0,2-3-66 0,4 3-18 0,-4-3 3 16,-1-6 15-16,8 4 26 0,-11-4 28 0,4-4 29 0,1 4 34 0,4-6 37 16,-7-3 43-16,2 0 44 0,-1-3 47 0,1 3 58 0</inkml:trace>
  <inkml:trace contextRef="#ctx0" brushRef="#br0" timeOffset="-108795.28">17402 12418 0 0,'0'-5'41'16,"0"1"53"-16,0-2 25 0,-7 0 23 0,7 2 23 0,-6 4 20 0,6-5 19 15,-6 0 18-15,-2 5 15 0,8-4 17 0,-7-2 14 0,2 2-16 16,-1 4-33-16,6-5-40 0,-8 1-46 0,3-1-15 0,-3 5-6 0,8-7-5 0,-5 4-9 0,-2 3-6 16,7-6-5-16,-7 6-2 0,7-5-1 0,-7 5 1 0,7 0 0 0,0 0 0 15,0 0-3-15,0 0 2 0,0-4-3 0,0 4-2 0,0 0-1 0,0-6-2 0,0 6-1 16,0 0-5-16,7-5-5 0,-7 1-10 0,0 4-12 15,7-4-11-15,-7-1-9 0,7 5-10 0,-2-6-9 0,3 2-5 0,-3 4-5 0,3-6 2 16,3 6 3-16,-4-5 5 0,7 5 1 0,-1 0 2 0,0 5 5 0,6-5 5 0,-7 6 9 16,9-2 6-16,-2 2 7 0,1-1 5 0,-8 3 3 0,8 3 1 0,-1-2-3 15,2 0-4-15,-3 7-7 0,-4-1-5 0,-1-6-5 0,1 6-3 0,-2 0-4 16,2-2-3-16,-1 2-7 0,-8-3-8 0,2 2-8 0,0 0-11 0,-7 0-9 0,7 2-11 16,-7-1-9-16,0-2-13 0,0 1-12 0,0 2-7 0,0-1-5 0,0-1-1 15,0 2 1-15,-7-7 3 0,7 4 0 0,-7-2 7 0,7-1 7 0,0-1 14 16,-7-3 11-16,7 0 20 0,0-3 19 0,0 1 23 0,-5-4 27 0,5 6 17 0,-8-6 15 15,8 0 11-15,0 0 13 0,-5 0 6 0,-3 0 9 0,8 0 8 0,-6 0 5 16,1 0 3-16,-2-6 3 0,7 6 0 0,-9-4 0 16,4 1-4-16,-1 3-8 0,-1-6-3 0,2 0-3 0,-4 3-3 0,2-3-4 0,2-4-3 0,-1 5-5 15,6-4-6-15,-7 3-1 0,1-3-7 0,6-1-5 0,-8 0-8 0,8 0-10 0,-5 0-8 16,5-3-8-16,0 1-10 0,0-2-13 16,0 4-8-16,0-3-13 0,0-8-6 0,5 7-7 0,-5 0-7 0,8-6-5 0,-2-1-13 0,1 8-9 0,-1-8-9 15,-1 3-13-15,11 3-7 0,-11-1-10 0,2 2-7 0,-1-1-9 0,-1 7-12 16,11-3-11-16,-11 1-15 0,1 5-17 0,2 5-25 0,5-4-27 0,-8 4-43 0,9 0-50 15,-7 4-69-15,6-4-74 0,-8 5-32 0,9 1-12 0,-9 4 10 0,10-5 19 0,-9-1 25 16,2 5 32-16,-3-3 34 0,0-2 39 0,4 1 41 0,-4 1 48 0,2-6 57 0,-7 3 61 16</inkml:trace>
  <inkml:trace contextRef="#ctx0" brushRef="#br0" timeOffset="-108227.02">17955 12452 0 0,'0'6'1'0,"7"-6"105"0,-7 4 71 0,6-4 49 0,0 0 40 0,-6 0 39 0,7-4 37 0,-7 4 32 0,8-6 31 0,-3 0 23 0,-5 2 20 0,6-1 22 0,-6-5 21 0,0 5-73 0,8-4-126 0,-8-1-69 0,0 4-36 0,0-3-21 0,0 4-12 0,0-5-17 0,0 6-16 0,0-1-15 0,0 5-16 0,0 0-7 0,0 0-7 0,0 0-16 0,0 0-15 15,0 0-17-15,0 0-19 0,0 0-15 0,0 0-16 0,0 0-6 0,0 5-3 0,0 5-3 0,0-6-1 0,0 1 1 0,5 4 2 16,-5 3 3-16,0 1 4 0,0 2 8 0,7 0 9 0,-7 0 8 0,0-2 8 16,8 2 7-16,-8 6 3 0,0-6-1 0,0-2-6 0,0 8-1 0,0-7-3 0,0 0-2 15,0 6-3-15,0-5-2 0,6-2 0 0,-6 2-2 0,0-3-3 0,0 3-4 16,0-2-3-16,6-4-6 0,-6 3-4 15,0-3-5-15,7-4-5 0,-7 5-4 0,0-6-2 0,5 5-4 0,-5-4-2 0,0 1-1 0,0-6-2 0,0 0 4 16,0 4 4-16,0-4 7 0,0 0 10 0,0 0 3 0,0 0 7 0,0 0 5 0,0 0 9 16,0 6 11-16,0-6 17 0,0 0 9 0,0 0 10 0,0 0 3 0,0 0 2 15,0-6 1-15,-5 6-2 0,5-4 1 0,-7 4 1 0,7-6 6 0,-6 1 7 0,6-4 3 16,-6 5 5-16,6-6-2 0,-8-1-3 0,8 1-2 0,-7 1 0 0,7-2-1 16,-5-2 0-16,5 4 0 0,-8-7 1 0,8 2-4 0,-6-1-5 15,6-1-6-15,-5 2-8 0,5 0-6 0,-8-7-7 0,8 7-9 0,-7-5-9 0,7 1-9 16,0-3-8-16,-6 7-7 0,6-12-3 0,0 7 0 0,-6 1-6 0,6-3 0 0,0-3-3 15,0 5-2-15,0-7-11 0,0 7-4 0,0 0-2 0,0-1-3 16,0 1 0-16,0 4 3 0,0 0 3 16,0 2 1-16,0 1 1 0,0 3-2 0,0 3-1 0,0-3-3 0,0 4-2 0,0 5 3 0,0 0 0 0,0 0-2 0,6-4-3 15,-6 4-4-15,0 0-1 0,0 0-2 0,0 0 1 0,6 0 2 0,1 4 1 0,1-4 3 16,-3 5 1 0,1 1 3-16,2-3 4 0,4 3 2 0,-4 0 6 0,4 3 8 0,0 1 8 0,2-1 4 0,-1 0 4 0,-1 2 5 0,2 5-1 0,-1-7 2 15,1 4 1-15,-7 2 2 0,-2-4 2 0,9 4 2 0,-9-2 0 0,-5-3 2 16,8 4 3-16,-1 2 2 0,-7-1 3 0,0-1 3 0,0-4 1 0,-7 5 0 15,7-2 2 1,-8 2-1-16,8-3 3 0,-5 2-3 0,-3 0-3 0,-3-5-5 0,4 3-7 0,-7-3-11 0,8 0-12 0,-6 0-13 0,3 1-15 0,-3-5-16 0,-1 4-16 0,7-2-19 16,-7-2-21-16,6-1-25 0,-5 1-28 15,4-1-39-15,1-4-45 0,2 6-36 0,-9-6-33 0,9 0-32 0,-3 0-30 0,8 0-23 0,-7 0-12 0,1 0 9 32,6-6 19-32,-6 2 27 0,6-1 32 0,0 1 35 0,0-1 38 0,-7-2 46 0,7-2 47 15,0 0 43-15,0 0 39 0</inkml:trace>
  <inkml:trace contextRef="#ctx0" brushRef="#br0" timeOffset="-107942.04">18289 12090 67 0,'5'0'133'0,"1"-4"40"0,-6 4 32 0,7-5 34 0,-1 5 32 0,-6-6 33 0,8 2 36 0,-8 4 35 0,5-6 37 0,-5 1 35 0,0 5 34 0,0 0-46 0,0-4-94 0,0 4-43 0,0 0-17 0,0 0-10 0,7 0-8 0,-7 0-9 16,0 0-15-16,0 0-13 0,0 0-18 0,0 0-18 0,0-5-19 0,0 5-20 0,0 0-19 0,0 0-19 0,0 0-20 0,0 0-15 0,0 0-14 0,0 0-14 0,0 0-13 0,0 0-13 0,0 0-10 0,0 0-8 0,0 5-1 16,6-5-2-16,-6 4-3 0,6-4-2 0,-6 5 1 0,8 5 1 0,-1-4 1 0,7-1 1 15,-9 5 1-15,0-1 4 0,8 0 0 0,-5 6 5 0,5 1 2 0,-7-7-2 16,1 6-4-16,-1 0-3 0,1 0-4 0,-1 3-1 0,-6-3-3 0,7 5-8 0,-7-2-4 16,7 2-6-16,-7 1-9 0,0-2-10 0,0-1-13 0,-7 3-19 0,7-2-23 15,0-4-24-15,-7 4-30 0,1 1-40 0,-1-4-48 0,1 2-93 16,-1-3-111-16,1 4-75 0,-7-4-52 0,5-6-14 0,-5 6 11 0,8-6 22 0,-9-2 30 0,2 2 38 15,-2-4 40-15,1-5 47 0,0 0 50 0,0 0 58 0,2-5 63 0,-5 1 83 16,4-1 96-16</inkml:trace>
  <inkml:trace contextRef="#ctx0" brushRef="#br0" timeOffset="-95346.22">8107 14348 0 0,'0'-6'10'0,"0"6"78"0,0-4 51 0,0-1 41 16,0 5 35-16,0-6 30 0,0 6 28 0,0-4 29 0,0 4 25 0,0-6 29 0,0 6 27 0,0-5 8 0,0 1-1 0,0 4-38 0,0-5-58 0,0 5-42 0,0 0-33 0,0 0-19 0,0 0-14 0,0 0-11 0,0 0-5 0,0-4-12 0,0 4-7 0,0 0-12 0,0 0-11 0,0 0-13 16,0-6-13-16,0 6-11 0,0 0-13 0,0 0-13 0,0 0-10 0,0 0-8 0,0 0-10 0,0 0-7 0,0 0-7 15,0 0-11-15,0 0-7 0,0 0-8 0,0 0-11 0,0 0-9 0,0 6-9 0,0-6-7 16,0 0-6-16,0 4-2 0,0-4 1 0,0 5 0 0,0-1 0 0,0 1 1 15,0 5 2-15,9 1 3 0,-9-1 4 0,0-1 7 0,5 6 3 0,-5 0 11 16,0 0 5-16,7 3 8 0,-7-2 7 0,0 3 1 0,6-1 1 0,-6 3-1 16,0-2 1-16,0 1-6 0,7-1-7 0,-7-4-7 0,0 4-10 0,0-5-8 0,0 7-11 15,0-8-14-15,6 2-19 0,-6-3-21 0,0 1-19 0,0-4-19 0,8 2-19 16,-8-2-27-16,0-2-30 0,0 2-38 0,5-5-41 0,-5 1-52 0,0-5-56 0,0 9-22 16,0-9 1-16,0 0 15 0,0 6 25 0,0-6 30 0,0 0 30 0,0 0 31 15,-5-6 34-15,5 1 38 0,-8 1 41 0,8-5 47 0,0 0 52 0</inkml:trace>
  <inkml:trace contextRef="#ctx0" brushRef="#br0" timeOffset="-95141.25">8116 14038 101 0,'0'-9'189'0,"0"0"68"0,0 5 55 0,0-2 47 0,0 0 42 0,0 2 36 16,5-1 35-16,2 5 27 0,-1-6 25 0,-6 6 25 0,7 0 24 15,-7 0-71-15,0-3-128 0,0 3-91 0,0 0-72 0,0 0-47 16,0 0-36-16,0 0-27 0,0 0-21 0,0 0-18 0,0 0-16 0,0 0-13 15,0 0-9-15,0 0-18 0,0 0-15 0,0 0-23 0,0 0-29 0,0 0-31 0,0 3-34 0,0-3-31 16,0 6-33-16,0-1-29 0,0-1-32 0,0-4-51 0,6 6-59 0,-6 0-67 0,8-2-68 16,-8 5-18-16,5-4 8 0,-5 5 25 0,5-1 32 0,-5-4 41 0,8 6 42 0,-8-1 43 15,0-6 42-15,6 6 44 0,-6-5 45 0,0 4 56 0,0-3 66 0</inkml:trace>
  <inkml:trace contextRef="#ctx0" brushRef="#br0" timeOffset="-94684.14">8400 14289 89 0,'0'-5'160'0,"8"-1"50"0,-1 3 39 0,-7-3 37 0,5-4 36 0,-5 5 33 0,0-5 32 0,7 7 31 0,-7-8 32 15,0 1 31-15,7 4 31 0,-7 2-60 16,0-6-110-16,0 10-63 0,0 0-35 0,0-4-26 0,0 4-20 0,0 0-21 0,0 0-19 0,0 0-22 0,0 0-21 16,0 0-22-16,0 0-25 0,0 0-23 0,0 0-27 0,0 4-20 0,0 1-17 0,0 0-12 15,0-1-8-15,0 2-6 0,0 0-1 0,5 3 0 0,-5 0 2 0,0 1 4 16,8 5 2-16,-8 0 5 0,0 0 10 0,8-2 6 0,-8 8 9 0,5-6-1 15,-5 3 0-15,6-3-3 0,-6 6-3 0,7-3-3 0,-7-2 0 0,5 3-4 16,4-5 2-16,-9 5-3 0,5-4-6 0,2 0-5 0,-1-6-7 0,-6 6-2 16,5 1-6-16,4-7-1 0,-9 6 2 0,7-6 4 0,-7 0 2 0,5 3 0 0,-5-8 3 15,7 1 1-15,-7-1 2 0,0 2 6 0,0-6 8 0,0 0 10 0,0 0 11 0,0 0 14 16,0 0 14-16,0 0 13 0,0 0 10 0,0 0 12 0,0 0 12 0,0 0 9 16,0 0 10-16,0 0 3 0,-7-6 6 0,7 6-1 0,0 0 0 0,-5-4-1 15,5-1 0-15,-7-5-6 0,7 4-3 0,-9-3-4 0,9 0-7 0,-5-2-8 16,-1 3-11-16,-1-7-7 0,7 4-9 15,-5-4-6-15,-4 2-3 0,9-8-3 0,-5 6-4 0,-2-3-6 0,7-1-2 0,-6-2-9 0,6-3-7 0,-5 5-5 16,5-5-5-16,-8-1-4 0,8 5-2 0,0-5-2 16,0 1 2-16,0 0-3 0,-8 4-1 0,8-4-2 0,0 3 0 0,8 3 1 0,-8-1-1 0,0 4-1 0,0-5-1 15,0 6 2-15,0 0-4 0,8-2-1 16,-8 5-1-16,5-2-2 0,1 4-3 0,-6-3-2 0,7 3-2 0,-2 3-8 0,4-3-8 0,-4 5-11 0,2-1-12 16,-1 1-11-16,-1 4-12 0,11 0-13 0,-11 0-11 0,2 0-19 0,-1 0-16 15,0 4-21-15,2 1-21 0,-1 5-33 0,-7-7-42 16,5 8-43-16,1 5-45 0,-6-7-44 0,8 4-44 0,-8 2-8 0,0 1 13 0,0-2 22 0,-8 1 27 0,8 0 31 0,-6 4 34 15,1-4 38-15,-2 0 38 0,-1 0 47 0,-4-2 48 0,5 2 53 0,-5-6 66 0</inkml:trace>
  <inkml:trace contextRef="#ctx0" brushRef="#br0" timeOffset="-94463.95">8337 14396 29 0,'0'0'131'0,"0"0"67"0,0 0 61 0,0 6 51 0,0-6 44 0,0 0 40 0,0 0 35 0,0 0 30 0,0 0 33 0,0 0 23 0,0 0 25 0,0 0-37 0,0 0-77 0,0 0-81 0,0 0-82 0,0 0-59 0,0 0-51 0,0 0-33 0,0 0-27 15,0 0-23-15,0 0-22 0,0 0-12 0,7 0-11 0,-7-6-9 0,5 6-8 0,-5 0-5 0,6 0-6 0,-1-5-4 16,3 5-7-16,0 0-2 0,4-4 2 0,-5 4-8 0,6-6-8 0,-1 0-15 0,2 6-17 0,-1-3-27 0,0-3-29 0,5 6-34 0,-4-5-34 0,4 1-65 0,-2 4-81 0,-4-6-77 0,8 3-71 0,-8-3-27 0,2 2-5 0,4 4 16 16,-4-5 24-16,-1-1 34 0,0 2 38 0,-5-2 43 0,2-3 45 0,-2 4 48 15,-2 1 50-15,7-6 66 0,-6-1 76 0</inkml:trace>
  <inkml:trace contextRef="#ctx0" brushRef="#br0" timeOffset="-93923.15">9417 14010 0 0,'-6'-6'56'0,"6"2"56"16,-6-1 43-16,6-1 34 0,0 3 32 0,-8 3 27 0,8-6 27 0,0 6 26 15,0-4 26-15,0-1 27 0,-7 5 29 0,7 0-11 0,0-4-33 0,0 4-35 0,0 0-39 16,0 0-28-16,0 0-20 0,0 0-14 0,0-5-6 0,0 5-7 0,0 0-4 16,0 0-6-16,0 0-6 0,-5 0-10 0,5 0-12 0,0 0-13 0,0 0-7 15,0 0-14-15,0 0-9 0,0-7-14 0,0 7-10 0,0 0-13 0,0 0-10 16,0 0-10-16,0 0-10 0,0 0-10 0,0 0-10 0,0 0-7 0,0 0-8 0,0 0-12 15,0 0-10-15,0 0-8 0,-9 0-9 0,9 0-6 0,0 7-6 0,0-7-2 16,-5 5-1-16,5-1 2 0,-5 1-3 0,5 5 0 0,-8-7 3 0,3 12 3 16,-3-3 3-16,2 1 5 0,-1 7 4 0,7-4 7 0,-6 2 5 0,-1-3 4 0,1 4 4 15,-2 2 0-15,3-3 0 0,5 3 2 0,-5-2-2 0,-3-1 0 16,8 3-1-16,-6-2 0 0,6 2-4 0,0-3-5 0,-7 1-6 0,7 2-7 0,0-3-7 0,7 3-5 16,-7-2-5-16,0 0-7 0,6 1-5 0,2 1-12 0,-3-3-12 0,-5 1-16 15,13-4-17-15,-7 4-16 0,1 1-18 0,6-4-27 0,-7 2-34 0,7-3-50 16,0 0-60-16,1-5-49 0,-2 5-44 0,2-6-9 0,-1 0 8 0,-1 3 18 15,2-8 24-15,-1 1 31 0,-8-5 31 0,9 0 35 0,-1 0 33 0,0-5 45 0,-5 1 48 16,3-8 56-16,-3 3 74 0</inkml:trace>
  <inkml:trace contextRef="#ctx0" brushRef="#br0" timeOffset="-93311.85">9900 14181 58 0,'0'0'127'0,"0"-4"43"0,6-1 34 0,-6 5 29 0,0-7 21 0,0 4 24 0,0-3 22 0,0 1 22 0,5 5 21 0,-5-4 20 0,0-2 16 0,0 3-47 0,0-3-75 0,0 6-52 0,0 0-34 0,0-4-18 0,8-1-9 0,-8 5-3 0,0-6-3 0,0 6-1 0,0-4-3 15,-8-2-1-15,8 1-3 0,0 5-4 0,0-4-2 0,0 4-6 0,-5-5-7 0,5-1-8 16,0 6-8-16,-6-4-8 0,6 0-10 0,-8-1-9 0,3 0-8 0,5 1-12 0,-7-3-8 15,-1 2-12-15,2 1-9 0,0-7-13 0,-1 7-12 0,2-1-10 0,-4 1-4 16,4-1-5-16,-2 5-7 0,1-4-2 0,1 4-2 0,-3-6-3 0,0 6 0 16,3 0-1-16,5 0 1 0,-7 6-1 0,1-6-1 0,0 4-1 0,-1-4 0 0,7 5-1 15,-8-1 1-15,3 1 2 0,5-1 0 16,-6 7 1-16,6-7 1 0,-8 1 2 0,8 6 0 0,-5-6 2 0,5 4 1 0,-8-5 1 0,8 7 4 0,0-7 1 16,0 7 1-16,0-7 3 0,0 2 2 0,0 3 0 0,0-3 3 0,0 3 1 15,0 0 3-15,0-3 0 0,0 4 2 0,8-1 3 0,-8-4 2 0,5 5 0 0,-5-1 2 16,8 0 3-16,-2 7 0 0,-6-5 2 0,5-4 0 0,3 4 2 0,-1-1-1 15,-1 5 1-15,0-6-1 0,1 1 2 0,-2 4-1 0,3-4 0 0,5 1 1 16,-13-1-1-16,13-1 0 0,-8 0-1 0,4 0 3 0,-4-3-2 0,-5 4 2 0,7-5 0 16,-1 5 1-16,-6-6 1 0,6 1 3 0,-6 4 3 0,8-3 2 0,-8 0 2 15,0-3 6-15,0 3 2 0,0 4 3 0,-8-5 4 0,8-1 1 0,0 1 1 0,-6 5-2 16,0-5-4-16,-1-1-6 0,2 2-10 0,-4 0-9 0,4-3-11 0,-2 3-14 16,1-2-13-16,-7 1-20 0,5-1-20 0,3-4-26 0,-8 5-24 0,7-5-28 15,-9 6-34-15,10-6-40 0,-9 4-33 0,9-4-29 0,-10 0-31 0,9 0-35 0,0 0-21 16,1 0-11-16,-2 0 9 0,-1 0 18 0,2-4 28 0,-1 4 32 0,7-6 32 15,-6 6 35-15,6-5 41 0,0 5 42 0,0-4 39 0,0-1 38 0</inkml:trace>
  <inkml:trace contextRef="#ctx0" brushRef="#br0" timeOffset="-92375.09">10205 14220 0 0,'7'6'11'0,"-2"3"131"0,2-3 82 0,1-3 61 0,-8-3 49 0,0 4 40 0,0-4 37 0,0 0 31 0,0 0 27 0,0 0 27 0,0 0 23 0,0 0 25 0,0 0 20 0,0 0-93 0,0 0-160 0,0 0-93 0,0 0-59 0,0 0-35 0,0 0-26 0,0 0-20 0,0 0-17 0,0 0-15 0,0 0-14 0,0 0-16 0,0 0-11 0,0 0-15 0,0 0-13 0,0 0-12 0,0 6-13 0,0-6-8 15,0 5-13-15,0-1-7 0,0 2-4 0,0-6-3 0,0 6-3 0,-8-3 1 16,8 3 0-16,0-1 0 0,0 5 3 0,0-6 2 0,0 1 5 0,8-1 3 0,-8 1 4 16,0 1 5-16,0-2 5 0,5 2 7 0,3-6 6 0,-8 5 4 0,6-1 5 15,-1-4 5-15,2 6 6 0,2-6 4 0,-4 0 6 0,8 0 3 0,-8 0 5 0,4 0 4 16,3 0 1-16,-6-6 3 0,7 6 1 0,-5-4 2 0,4-1 1 0,-6-1 6 15,8-4 5-15,-7 5 9 0,-2 1 11 0,1-5 10 0,2 3 12 0,-3-3 12 16,3 3 13-16,-1-3 9 0,-7-1 9 0,6 5 8 0,-6-5 5 0,0 1 6 16,0 4 6-16,0-5 1 0,0 0 1 0,0 0-6 0,-6-4-9 0,6 5-9 15,-7-3-12-15,-1-2-9 16,8 1-13-16,-5-2-10 0,-9 5-13 0,9-5-11 0,-2 0-9 0,-1 1-10 0,-4 3-9 0,5 2-8 0,-6-6-7 0,5 6-6 0,-3 4-7 16,6-5-5-16,-11 4-6 0,11 2-6 0,-8 4-6 0,8 0-7 0,-11 0-2 0,11 4-4 15,-1 2-2-15,-7 0-3 0,5-2 1 0,1 5-1 0,2 0 2 16,-9 2 2-16,9-2 1 0,-3 2 4 0,3 3 3 0,5-4 4 0,-8 4 3 0,2 2 6 15,1-7 6-15,5 6 3 0,-8 0 6 0,0-5 1 0,8 4 1 0,0-4 2 16,-5 4 1-16,5 2-1 0,0-7-1 0,0 4 0 16,0-2 1-16,0 5-2 0,0-7 1 0,0 6-2 0,5-2 0 0,-5-2-1 0,8 4 0 0,-8-5-3 0,8 3-2 15,-3 1-2-15,1 2-1 0,2-5 0 0,5 2-3 0,-8-4-3 0,9 6-3 32,-9-3-5-32,10 1-3 0,-2-4-3 0,-2 2 0 0,5-7-3 0,-5 8 1 0,1-9-1 15,4 3 4-15,-5-2 4 0,10-4 1 0,-9 0 3 0,8 0 4 0,-8 0 7 16,7 0 3-16,-4-4 7 0,-3-5 5 0,8 3 7 0,-7 0 4 0,6-3 2 15,-6-1 3-15,5 5 0 0,-2-4 3 0,-5-7 3 0,2 7 6 0,0-1 4 16,-6 0 7-16,5-4 8 0,-4 5 11 0,-1-3 8 0,-2-2 9 0,9 4 9 16,-14-3 6-16,5 2 7 0,3-4 7 0,-8 2 6 0,6-2 4 0,-6 6 3 0,7-12 3 15,-7 8 3-15,0-2-1 0,8-1-4 0,-8 2-3 0,0-1-2 0,0-1-3 16,0 2-2-16,0 1-3 0,0 3-4 0,-8-5-6 0,8 4-3 0,0-4-3 0,0 7-4 16,0-2-5-16,-7-1-1 0,7 6-5 0,0-4-3 0,0 3-7 0,-6 2-8 15,6 4-12-15,0 0-9 0,0 0-8 0,0 0-8 0,0 0-4 0,0 0-4 16,0 0-9-16,0 0-8 0,0 0-8 0,0 0-7 0,-8 0-7 0,8 4-2 15,0-4-1-15,-5 6 1 0,5-1 3 0,-5-1 1 0,5 1 2 0,-9 6 2 16,4-6 5-16,5 4 1 0,-7 1 4 0,-1-1 2 0,8 2 6 0,-5-1-1 0,5-1 3 16,0-3-1-16,-7 3-1 0,7 0-2 0,0 0 1 0,-7 3-5 0,7-3 1 0,0 1-2 15,0-1 2-15,0 0-1 0,0-3 1 0,0 4 1 0,0 1-1 0,7-4 4 16,-7 4-1-16,0-1 1 0,0-1 0 0,7-3 0 0,-7 3 1 0,0 1 5 16,5-1 0-16,-5-4 2 0,8 5 0 0,-8 1 1 0,7-1 0 0,-7-7 3 15,5 7-2-15,4 1 3 0,-4-8 1 0,0 9 2 0,3-3 0 0,-8-3 2 0,6 2 0 16,1-3-1-16,1 4 2 0,-3-3 2 0,1 0-1 0,-6 3 0 15,8-3 0-15,-8-2 1 0,5 1-1 0,2-5-1 0,-7 4 1 0,6 1-1 0,-6-1 1 16,0 2-1-16,7-1 1 0,-7-5-1 0,0 4 2 0,7 2-1 0,-7 0 1 0,0-3 2 16,0 3 2-16,7-2 0 0,-7 1 3 0,0-1 2 0,0 1 1 0,0 1-1 15,0 3 2-15,0-3 2 0,0 4-2 0,0-5 5 0,0 3-2 0,0 3 1 16,0-2-1-16,0-3 1 0,0 9-1 0,0-6-1 0,-7 1-1 0,7-1-1 16,0 0-2-16,0 3 0 0,0 1-1 0,0-4-2 0,-7 2 1 0,7-2-2 15,0 1-1-15,0 0-1 0,0-1-3 0,0 2-4 0,-7 4-1 0,7-11-5 0,0 7-4 16,0-2-8-16,0 1-11 0,0-1-12 0,0-3-11 0,0 4-8 15,0-5-8-15,0-1-14 0,0 1-14 0,0 5-11 0,0-7 0 0,0 3-6 0,0-1-7 0,-6-1-12 16,6 8-12-16,0-8-9 0,0 1-8 0,0-1-10 0,0 1-14 0,0-5-22 16,0 4-29-16,0-4-23 0,0 0-19 0,0 0-43 0,0 6-51 0,0-6-12 15,0 0 6-15,0 0 19 0,0 0 24 0,0 0 29 0,-7-6 30 0,7 2 32 0,0-1 35 16,0 1 38-16,0-5 41 0,0 3 40 0,-5-4 57 0</inkml:trace>
  <inkml:trace contextRef="#ctx0" brushRef="#br0" timeOffset="-92094.5">10949 14612 0 0,'-9'4'3'0,"2"5"115"0,2-9 78 0,5 0 55 0,-6 6 41 0,6-6 36 0,-6 0 34 0,6-6 29 0,0 2 28 0,0-5 25 0,0 3 23 0,0 6 20 0,0 0 22 0,0 0-79 0,0 0-137 0,0-6-79 0,0 6-49 0,0 0-27 0,0 0-13 0,0 0-14 0,0 0-11 0,0 0-14 0,0 0-9 0,0 0-7 0,0 0-8 0,0 0-7 16,0 0-4-16,0-3-7 0,0 3-10 0,0 0-11 0,0 0-8 0,6 0-9 0,-6 0-8 0,0-6-4 16,0 6 1-16,6 0 1 0,-6 0 2 0,5-5 2 0,-5 5 2 0,7-4-2 0,7 4-1 15,-7-6-4-15,-1 6-6 0,7-5-17 0,-5 1-18 0,3 4-23 0,2-4-22 16,2-1-33-16,-4 5-33 0,-3-6-44 0,5 2-51 0,-1 4-79 0,-5-6-91 0,6 6-53 16,0-5-30-16,-6 5-2 0,4-4 11 0,-3-2 30 0,5 1 35 0,-7-4 40 15,6 5 41-15,-3-5 46 0,-4-3 48 0,8 3 52 16,-5-6 56-16,-2 6 71 0,1-1 76 0</inkml:trace>
  <inkml:trace contextRef="#ctx0" brushRef="#br0" timeOffset="-91511.54">11117 14172 23 0,'-6'-7'108'0,"6"7"51"0,0 0 38 0,-7-3 33 0,7 3 28 0,0-6 28 0,0 6 27 15,-6-5 28-15,6 5 29 0,0 0 25 0,0 0 27 0,-7-4-32 16,7-2-64-16,0 6-58 0,0 0-53 0,0-3-29 0,0 3-17 0,-8-6-11 0,8 6-12 0,0-4-10 16,0 4-11-16,0-5-13 0,0-1-14 0,0 6-11 0,8-4-16 0,-8-2-11 15,0 1-13-15,0 5-8 0,0-4-11 0,7-1-6 0,-7-1-6 0,0 2-6 16,6 0-5-16,-6-1-1 0,7 0-2 0,-7 5-1 0,6-4 1 0,-1 4-2 16,3-7-2-16,0 7 1 0,-3 0 0 0,1 0-1 0,1 0-1 0,-2 7 1 15,4-3-1-15,3 1 0 0,-6 0-1 16,2-1-1-16,-2 6-3 0,1-1-3 0,-2 2-1 0,2-1-1 0,0 5 1 0,-2-6 1 0,3 6 2 0,-1 0 0 0,-2-2 2 15,4 2 2-15,-4 0 4 0,-5 0-4 16,5-2-2-16,3 8-5 0,-8-6-3 0,5 0-7 0,-5-2-3 0,8 2-2 0,-8 0-5 0,0 0-3 0,0-6-5 16,6 6-1-16,-6-5-3 0,0 1-2 0,0-3-4 0,0-3 1 0,0 4-1 0,0-3 3 15,0 0 6-15,0-3 5 0,-6 3 3 0,6-6 5 0,0 6 1 0,-8-6 0 16,8 4 1-16,0-4 0 0,-5 0-2 0,5 0-2 0,-8 0-1 0,3 0 0 16,5-4-2-16,-5 4 0 0,-4-6 3 0,4 6 4 0,5-6 2 0,-7 3 4 15,-1-9 10-15,8 8 12 0,-5-1 15 0,-2-4 14 0,7 5 15 0,-7-7 12 16,7 1 15-16,0 1 13 0,-5-2 16 0,5 1 9 0,0-3 5 0,0 2 1 0,0 1 3 15,0-4-3-15,0 4-1 0,0-5-7 0,0 0-11 0,5 0-9 0,-5 8-9 0,7-8-9 16,-7-1-9-16,7 6-9 0,-2-4-12 0,-5 5-8 0,8-6-7 0,-1 4-6 16,-2 1-7-16,4 1-4 0,-4 0-5 0,0-1-7 0,3 4-2 0,-3-3 0 15,9 4 0-15,-7-1 3 0,-1 2-3 0,7 0-1 0,-5 4 1 0,2 0-1 16,4 0 1-16,-7 0-1 0,6 0 1 0,1 4 0 0,-9 0 0 16,8-4 1-16,-5 11 2 0,5-7-3 0,-8 1-3 0,9 5-1 0,-7-4-2 0,-1 3 1 0,-1 0 0 15,3 1 3-15,0 1-2 0,-3-1 2 0,1 4 1 0,1-4 1 0,-1-1 1 16,1 6-2-16,1 0-2 0,-8-6-9 0,5 6-9 0,-5 1-13 0,6-7-14 15,-6 6-19-15,0-2-20 0,0-2-23 0,0 4-24 0,0-2-22 0,0-3-21 0,0 4-27 16,0-2-31-16,0-3-39 0,0 5-45 0,0-4-57 0,0 0-57 0,-6-1-14 16,6 3 9-16,0-3 24 0,0-5 29 0,0 5 34 0,0-3 35 0,0-6 34 15,0 9 36-15,0-9 39 0,0 6 41 0,0-6 48 16,0 0 60-16</inkml:trace>
  <inkml:trace contextRef="#ctx0" brushRef="#br0" timeOffset="-91141.63">11672 14186 0 0,'0'-9'29'0,"0"4"128"0,0-5 77 0,5-1 58 0,-5 7 48 0,0-5 40 0,0 3 36 0,0 2 31 0,0-1 33 0,0-1 27 0,0 2 28 16,0-2 19-16,0 6 11 0,0-5-90 0,0 5-153 0,0 0-88 0,0-4-54 0,0 4-34 0,0 0-26 0,0 0-18 0,0 0-13 0,0 0-16 0,0 0-15 0,0 0-12 0,0 4-13 0,0-4-16 0,0 0-17 0,0 5-17 0,0-5-16 0,-5 6-6 0,5-2-7 0,0-4-3 0,0 6 3 0,0-1-1 15,0 5 3-15,0-7 1 0,0 7 4 0,0 1 0 0,0-1 6 0,0-1 3 16,0 6 3-16,0-6 2 0,0 0 6 0,-7 7-3 0,7-5-1 0,0 2-3 15,7-4-2-15,-7 6-2 16,0-4-3-16,0-1-1 0,0-1-3 0,5 0 1 0,-5 1 0 0,6 1 1 0,0-1 2 0,1-1 4 0,1 0 4 0,-3 0 5 0,2-3 3 16,0 4 4-16,-2-5 2 0,3 1 4 0,-1-2 3 0,5 0 3 0,-5-4 3 0,-2 5 3 31,9-5 5-31,-7 0 5 0,-1 0 14 0,1 0 10 0,-1 0 10 0,7-5 10 16,-6 1 7-16,-1 0 6 0,-1-2 7 0,4 1 4 0,-2 1 2 0,-2-8 3 15,3 3 0-15,-2 4-3 0,-6-5-1 0,5 1-7 0,3-6-8 0,-8 5-12 16,0-4-11-16,5 4-14 0,-5-5-16 0,0 0-15 0,0 0-15 0,0 2-12 0,0-8-11 15,0 7-11-15,0-5-6 0,-5 3-9 0,5 2-15 0,0-5-13 0,0 4-13 16,-8 5-13-16,8-4-14 0,-5 4-13 0,5 6-11 0,0-6-17 0,0 6-20 16,-6 4-42-16,6 0-58 0,0 0-74 0,0 0-77 0,0 0-33 0,0 0-7 0,0 4 13 15,0 1 21-15,0 0 26 0,0 3 29 0,0-2 33 0,6-1 37 0,-6 4 40 16,0-3 45-16,0 4 60 0,0-5 63 0</inkml:trace>
  <inkml:trace contextRef="#ctx0" brushRef="#br0" timeOffset="-90358.7">12036 14220 12 0,'0'0'111'0,"0"0"64"16,0 0 49-16,5-6 40 0,-5 2 37 0,0-1 34 0,0 0 34 0,-5 1 33 16,5-6 28-16,0 5 30 0,0 1 24 0,0-8-25 0,0 3-55 0,0 4-74 15,0-8-81-15,0 3-44 0,0-1-30 0,0 1-19 0,0 1-15 0,0-2-13 16,0 3-13-16,0 3-8 0,0-4-10 0,0-3-7 0,0 8-8 0,0-1-5 16,0-1-4-16,0 6-9 0,5-4-9 0,-5 4-4 0,0 0-6 0,0-5-8 0,0 5-10 15,0 0-7-15,0 0-13 0,0 0-4 0,0 0-3 0,8 0-4 0,-3 0-5 0,-5 5-3 16,8-5-2-16,-2 4-2 0,-1 2-1 0,11-1-1 0,-11 4-1 0,1-2 4 15,6 2 1-15,-4 0 4 0,0-5 3 0,3 11-2 0,-4-4-6 0,-1-1-1 16,2 5 0-16,-3-6-2 0,2 0-1 0,-1 7-4 0,0-2-3 0,1 0-6 16,-7-4-6-16,8 6-10 0,-3-1-7 0,-5-2-10 0,0 2-8 0,8 0-5 0,-8-6-4 15,0 6-4-15,0 0-1 0,0-5 3 0,0-1 1 0,0 0 4 0,0-3 5 16,0 3 11-16,0-3 9 0,0-3 15 0,-8-3 15 0,8 6 13 0,0-6 15 16,0 6 13-16,-5-6 10 0,5 4 8 0,-8-4 4 0,8 0 4 0,-7 0 6 0,7 0 9 15,-6 0 10-15,6 0 4 0,-6 0 0 0,6-4-2 0,-7 4-5 0,7-6-6 16,-5 0-6-16,5 3-4 0,-8-3-7 0,2 1-2 0,6 1-2 0,-7-2-1 15,7 3-4-15,-6-7-6 0,6 5-9 0,-5-5-3 0,5-1 2 16,0 7 0-16,-8-5 3 0,8-1 2 0,0-1 4 0,0 2 2 0,0-1 3 0,0-1-1 0,0-2 0 16,0 4-4-16,0-7-1 0,8 6-3 0,-8-4-5 0,0 0-4 0,5 4-6 15,-5-5-4-15,6 6-6 0,1-6-3 0,-7 5-6 0,6-1-3 0,2 7-8 0,-3-7 1 16,-5 7-3-16,7 0 2 0,-1-1-2 0,0 0-2 0,1 5 3 0,1 0-1 16,-3 0-1-16,9 0 5 0,-9 0 0 0,2 0 3 0,7 5-2 0,-8 0 3 15,6-1 1-15,4 0 2 0,-11 7-1 0,6-7 2 0,-4 7 2 0,7-7 0 16,-7 7 0-16,4-1 2 0,5-7 0 0,-11 7 0 0,1 1 0 15,2-1 2-15,-3-1-2 0,10 0 1 0,-15 1-3 0,5 0 0 0,2 0-4 0,0 0-4 16,-7 1-7-16,5-4-4 0,-5-1-9 0,0 3-7 0,0 3-8 0,0-3-8 0,0-4-2 0,0 5-5 16,0-6 1-16,-5 5 1 0,5-4 2 0,0 1 5 0,-7-2 3 15,7 2 10-15,0-1 7 0,-7-1 9 0,7-4 9 0,-5 6 11 0,5-6 12 0,-7 0 7 16,7 3 11-16,-8-3 4 0,3 0 5 0,5-3 4 16,-8 3 3-16,2 0 2 0,6-6 2 0,-5 6 1 0,5-4 4 0,-7-1 0 0,-2-1 3 0,9 2 0 15,-5-2 4-15,5-3 4 0,-6 4 1 0,6-5 7 16,-7 6 6-16,7-7 2 0,0 2 3 0,-5 3 2 0,5-3 0 0,0-1 0 0,0-4-1 0,0 4-4 0,0 0-2 15,0-4-2-15,0-1-1 0,0-1-7 0,0 2-5 0,5 1-8 0,-5-2-8 16,7-6-8-16,-7 6-7 0,6 2-3 0,-1-8-6 0,-5 6-4 0,9 2-4 16,-2 4-3-16,-2-7-2 0,1 5-5 0,2 2-3 0,-3 0-2 0,3 5 2 0,-1-8-2 15,-2 9 1-15,2 3 1 0,0 0-1 0,6-6 1 0,-8 6-2 16,3 6 0-16,3-6-1 0,-3 3 2 0,5 4-1 0,-5 2 0 0,2-4 2 0,4 5-1 16,-7-1-1-16,6 0 2 0,-7 7-3 0,2-7 0 0,4 6 1 0,-6-1 2 15,0 2-2-15,2-3 3 0,-1 2 1 0,-2 0 1 0,4 0 0 0,-9 0 3 0,5 0 2 16,0 4 0-16,3-4 2 0,-8-1-1 0,5 2 1 0,-5-1 2 0,0-2 0 15,8 2-1-15,-8 0 1 0,0 0-3 0,8-6-1 0,-8 6-4 0,0-5-7 16,0-1-9-16,0 0-7 0,0 1-13 0,0 1-13 0,0-2-16 0,0 1-19 16,0-5-20-16,0 1-19 0,0 2-36 0,0-3-39 0,0 4-37 0,-8-3-37 0,8 0-35 15,0 3-36-15,-8-3-59 0,8-2-71 0,-5 1-20 0,5-1 8 0,-8 1 22 16,8-5 27-16,-5 4 35 0,5-4 36 0,-5-4 45 0,-4 4 49 0,9-5 46 16,-5 1 47-16,-2-1 47 0,7 1 52 0</inkml:trace>
  <inkml:trace contextRef="#ctx0" brushRef="#br0" timeOffset="-89806.06">13110 13971 2 0,'-5'-9'83'0,"-3"2"54"0,8-2 43 16,-8 0 37-16,3 3 31 0,5-3 31 0,0 5 27 0,-6-1 28 0,6-2 29 0,-8 4 27 0,8-3 31 0,0 1-20 0,-5 1-42 0,5-2-50 0,0 6-55 0,0 0-33 0,0-5-25 0,0 5-15 0,0 0-12 0,-7 0-9 0,7 0-10 0,0 0-12 0,0 0-12 0,0 0-13 16,0 0-13-1,0 0-10-15,0 0-8 0,0 0-8 0,0 0-7 0,0 0-7 0,0 0-5 0,0 0-7 16,0 0-1-16,0 0-4 0,0 0-4 0,0 0-3 0,0 0-4 0,0 0-6 15,0 0-3-15,0 0-8 0,0 0-5 0,0 0-7 0,0 0-8 0,7-4-5 0,-7 4-1 0,0 0-5 0,0 0 0 0,5 0-3 16,-5 4 2-16,8-4-3 0,-2 5 3 0,-1-5 2 16,3 6 0-16,5-2 5 0,-7 1 2 0,6 1 4 0,2 4 7 0,-1-5 0 0,1 4 3 0,-2 1 1 0,1-1 0 15,8 0 2-15,-7 3 0 0,4-3-1 0,-5 4 2 16,6-2-2-16,2-1 2 0,-11 5-1 0,4-6-1 0,6 1 1 0,-6-1-2 0,-2 7 1 16,2-6-2-16,-1-6-2 0,-8 6-2 0,3-5 1 0,-2-1-2 0,1 1 1 0,-1 1 2 0,-6-2 2 15,5-4 3-15,-5 0 2 0,0 0 4 0,0 0 2 0,0 0 2 0,0 0 2 16,0 0 1-16,0 0 3 0,0 0 2 0,-5 6 0 0,5-6 3 0,-6 5-1 0,6-1 0 15,-7-4-4-15,1 6-3 0,6-6-1 0,-8 3-4 0,-4 3-2 0,12-2-3 16,-14 1-3-16,8 1-2 0,-1-3-2 0,2 4-2 0,-9-2-2 0,9-1-1 16,-3 1-2-16,1-1-1 0,-7 6 1 0,9-5-3 0,-8 0 1 0,7-1 0 0,-1 8 0 15,-6-8 1-15,7 7-1 0,-7-8 0 0,5 1 0 0,-2 7-2 0,-4-7-4 16,7 8-5-16,-7-9-7 0,9 3-8 0,-8 3-10 0,6-3-10 0,-7-2-16 16,8 1-16-16,-1-1-18 0,2 1-24 0,-4 1-25 0,4-2-27 0,-2-4-27 15,7 6-22-15,-6-6-32 0,6 5-35 0,0-5-36 0,0 0-40 0,0 0-49 0,0 0-49 16,0 0-8-16,0 0 13 0,0 10 28 0,0-7 31 0,0-3 38 0,6 0 39 15,-6 6 40-15,7-6 38 16,-7 0 44-16,5 0 46 0,4-6 49 0,-9 6 61 0</inkml:trace>
  <inkml:trace contextRef="#ctx0" brushRef="#br0" timeOffset="-89491.56">13155 14469 3 0,'-6'0'79'0,"6"4"47"0,0-4 32 0,0 6 27 0,-7-6 21 0,7 5 22 0,0-5 19 0,0 0 20 0,0 0 20 0,-5 4 17 0,5-4 17 0,-9 6-24 0,9-6-48 0,0 6-49 0,0-6-45 15,-5 0-22-15,5 0-4 0,0 3-1 0,0-3 5 0,0 0 4 0,0 0 4 0,0 0 2 0,0 0 5 0,0 0 2 0,0 0 2 0,0 0 0 0,0 0-2 0,0 0-2 0,0 0-4 0,0 0-6 0,0 0-7 0,0 0-10 0,0 0-7 16,0 0-12-16,0 0-9 0,0 0-10 0,0 0-8 0,0 0-3 0,0 0 0 0,5 0-2 0,-5 0 0 0,9 0-1 15,-9 0-1-15,5 0-3 0,2 0-4 0,6 0-4 0,-6 0-3 0,5 0-3 0,-4 0-3 16,3 0-5-16,4 0-3 0,-1 0-6 0,-4 0-11 0,3 0-6 0,1 0-9 16,-1 0-3-16,8 0-5 0,-11 6-13 0,4-6-13 0,1 0-25 0,-4 0-27 0,9 0-38 15,-6 4-45-15,-8-4-57 0,6 0-58 0,-4 0-110 0,5 5-125 0,-7-5-55 16,-1 0-14-16,-5 0 3 0,0 0 16 0,0 0 27 0,0 0 35 0,0 0 43 0,0-5 48 16,0-5 58-16,-5 1 59 0,-1 3 67 0,-1-3 70 0</inkml:trace>
  <inkml:trace contextRef="#ctx0" brushRef="#br0" timeOffset="-88765.75">14277 14038 68 0,'0'-9'134'0,"0"0"37"0,5-1 26 0,-5 0 25 0,0-1 22 0,0-2 20 0,0 4 20 0,-5-3 18 0,5-2 17 0,0 4 20 0,0 1 19 0,0-7-60 0,0 7-98 0,0 0-51 0,0-2-22 0,-9 2-4 0,9-1 10 0,0 7-1 0,-7-9-4 0,7 8-7 0,0-7-3 0,-5 7-4 0,5-1-7 0,-6-4-7 15,1 9-8-15,5-10-8 0,-8 4-9 0,0 6-12 0,3-3-10 0,-2-3-15 16,0 0-17-16,-5 2-10 0,4 4-5 0,3 0-5 0,-9 0-3 0,9 0-3 16,-3 0-1-16,-5 0-4 0,7 0-1 0,-1 0-2 0,-7 4-2 0,9 2 0 0,-2-6 0 15,1 6-3-15,1-3 2 0,-4 3-2 0,2 0 2 0,2-2-1 0,-2 1 2 0,1-1-2 16,6 1 4-16,-6 5 0 0,-2-5 0 0,1-1 3 0,7 2 0 0,-5 0 2 16,5 3 1-16,-6-5 2 0,6 1 0 0,-8-1 3 0,8 1-1 0,0 5 2 15,-5-5 0-15,5 1 3 0,0-3 2 0,0 9 5 0,0-8 6 0,0 1 6 16,0 5 6-16,0-1 5 0,0 0 5 0,5 3 6 0,-5-3 7 0,8 1 5 15,-8-1 6-15,6 6 5 0,-1-5 6 0,2-1 5 0,1 6 2 0,-2-6 1 0,0 7-1 16,6-2-4-16,-5-4-2 0,7 4-4 0,-8-4-6 0,6 5-6 0,2-6-5 16,-1 6-3-16,-8-6-3 0,11 7-6 0,-4-7-4 0,-5 1-7 0,6 0-6 15,-6 0-5-15,5 0-5 0,-5-5-3 0,-2 4-4 0,3-5-1 0,-8 2 1 0,8-1-1 16,-8-1 1-16,5 2 1 0,-5-6 1 16,0 6 0-16,0-6-1 0,0 3 2 0,0 3 2 0,-5-1 0 0,5 5 0 0,0-10 2 0,-8 9 1 0,0-5 1 15,3 1 0-15,-2 1-1 0,0-2-6 0,-5 2-3 0,4-1-9 0,-4-1-5 16,5 2-11-16,-6-6-9 0,0 3-10 0,0 3-11 15,-1-6-8-15,2 4-13 0,1-4-14 0,-5 5-19 0,4-5-22 0,0 0-20 0,4 0-23 16,-4 0-19-16,6 0-18 0,-2 0-20 0,3 0-22 0,-3 0-25 0,3 0-24 0,5-5-25 0,0 5-23 16,0 0-28-16,-8-4-31 0,8 4 3 0,0 0 20 0,0-9 28 0,0 3 32 0,0 2 32 15,0-1 32-15,0-1 35 0,0-4 37 0,8 5 38 0,-8-4 38 0,5-1 38 16,3 1 57-16</inkml:trace>
  <inkml:trace contextRef="#ctx0" brushRef="#br0" timeOffset="-88276.15">14477 14016 0 0,'7'4'10'0,"-7"-4"126"0,0 0 75 0,0 0 54 0,0 0 43 0,0 0 36 0,0 0 32 0,0 0 29 0,0 0 24 0,0 0 20 0,0 0 19 0,-7 0 18 0,7 0 15 0,0 0-95 0,0 0-157 0,0 0-87 0,0 0-49 0,0 0-28 0,0 5-19 0,0-5-14 0,0 0-13 0,-6 4-8 0,6 1-4 0,0-1-7 0,-7-4-2 16,7 6-5-16,0-1 0 0,0-1-5 15,-6 8-3-15,6-8-4 0,0 1-3 0,0 0-2 0,0 3 0 0,0-2-2 0,0 3 1 0,0-4-1 0,0 5 2 0,0-4 0 16,0 3 0-16,0-3-1 0,0 3 0 0,0-5 1 0,6 7-2 0,-6-8-1 15,7 9-2-15,-7-8-4 0,6 5-4 0,1-3-5 0,-7-2-6 0,7 1-2 0,0 0-2 16,-2-1-2-16,2-4 1 0,-1 6 1 0,2-6 2 0,5 6 0 0,-8-6 2 16,3 0 2-16,3-6 4 0,-3 6 6 0,-3-6 6 0,11 6 11 0,-11-4 10 0,1-1 11 15,1 0 9-15,6 1 10 0,-7-2 10 0,1 2 12 16,-1-5 10-16,2 4 9 0,-3-5 14 0,3-1 10 0,-3 7 9 0,0-5 5 0,-5 3 4 0,9-3 0 16,-9-1 0-16,0 4-4 0,5-3-5 0,-5-2-7 0,0 3-8 0,0-6-10 0,0 2-9 15,-5 3-12-15,5-6-11 0,0 6-12 0,-9-7-12 0,9 1-9 16,-5 6-6-16,5 0-7 0,-5-7-4 0,-3 13-8 0,3-8-5 0,-3 1-5 15,2 6-5-15,6-5-7 0,-13 9-3 0,6-5-5 0,1 5-3 0,6 0-4 0,-13 0 0 16,8 0-2-16,-4 5-1 0,2-1 1 0,2 5 0 0,-3 1 0 0,3 1 1 16,-1-1 0-16,-2-1 5 0,-4 6 2 0,6-6 2 0,-2 6 3 0,2-5 2 0,-1 4 5 15,2 1-1-15,-2-6 2 0,0 7 2 0,7-3 0 0,-7-2-1 0,1 4 1 16,-1 0 4-16,7-5-2 0,-6 3 0 0,6 1 2 0,0-2-1 0,0 1-3 16,-8-3 1-16,8 4-1 0,0 2 0 0,0-5-3 0,8-4 1 0,-8 8-4 15,0 0-1-15,6-4-7 16,-6-1-9-16,7-1-10 0,-1 6-9 0,1-5-14 0,0-1-10 0,0 0-20 0,5-3-17 0,-6 3-22 0,8 0-19 0,-2-3-49 0,2 4-59 15,-1-5-44-15,-1 1-37 0,2-2-46 16,-1-4-52-16,6 4-10 0,-6-4 9 0,0 0 20 0,0 0 27 0,6-4 30 0,-4 0 37 0,-3-2 36 0,0 1 38 16,2-5 54-16,-1 1 59 0,-1-2 46 0,2 1 58 0</inkml:trace>
  <inkml:trace contextRef="#ctx0" brushRef="#br0" timeOffset="-87262.84">14887 14165 0 0,'0'-14'2'0,"0"4"107"0,0 1 66 0,-5 0 49 0,5-1 42 0,-8-1 38 0,1 2 35 15,7-1 32-15,-5 1 29 0,5 0 27 0,-7-3 23 0,2 3 23 16,5-1 20-16,-7 1-80 15,7 4-135-15,-8-5-70 0,8 4-39 0,-5 2-25 0,5-7-23 0,0 8-18 16,0-3-17-16,-8 6-14 0,8-4-11 0,0 4-8 0,0-5-8 0,0 5-5 0,0 0-7 0,0 0-5 0,0 0-7 0,0 0-8 0,0 0-7 0,0 0-5 16,0 0-4-16,0 0-7 0,0 0-5 0,0 0-4 0,0 0-9 0,0 0-3 31,0 0-7-31,0 0-2 0,8 0 0 0,-8 0 8 0,0-4 18 0,5 4 11 0,-5 0 10 16,8 0 6-16,-1 4 8 0,-2-4 8 0,2 0 8 0,-2 5 8 0,2-5 5 15,6 4 7-15,-5-4 3 0,3 6 4 0,5-6-1 0,-11 3-9 0,8 3-15 16,1-1-9-16,-7-1-9 0,4 2-5 0,-4 0-8 0,-1-2-5 0,2 1-7 0,-3 4-4 15,2-5-5-15,-1 7-2 0,-6-2-1 0,0 2-4 0,0-1 1 0,0-2-2 16,0 3 0-16,0-2-1 0,-6 1-1 0,6 5 0 0,-7-6 0 0,7 1 0 16,-5 1 1-16,-3-1-2 0,2-1 0 0,6 0 0 0,-7 1 0 0,7-5 1 15,-6 4 0-15,1-3 0 0,5 0 2 0,-7-2-2 0,7 1 0 0,-9 1-2 16,9-6 1-16,-5 3-5 0,5 1-7 0,-7-4-2 0,7 6 0 0,-6-6 4 16,6 5 2-16,-5-5-2 0,-4 4-2 0,9-4-6 0,-7 0-4 0,2 0-2 0,5 0 3 15,-6 0 1-15,-2 0 3 0,3-4 8 0,5 4 10 0,-8-5 7 0,1 5 4 16,2-6 5-16,-2 2 8 0,7 1 12 0,-5-3 15 0,-2 1 16 0,7-5 17 0,-8 4 14 15,8 2 12-15,0-6 8 0,-5 6 8 0,5-6 5 0,0 1 2 0,0-3 1 16,0 3-5-16,0 0-4 0,5 0-5 0,-5-6-9 0,0-1-5 0,8 7-10 16,-1-6-9-16,-7 1-5 0,5-2-8 0,2 1-7 0,-2 6-8 0,-5-4-5 15,7-3-6-15,6 5-4 0,-5 2 0 0,3 0-2 0,-4 0-3 0,7-1-3 16,-1-1-5-16,1 7-3 0,-2-6 0 0,1 5-2 0,6 1-4 0,-6 4 1 0,8-5 2 16,-8 5 1-16,6 0-1 0,-6 0 2 0,0 0 0 0,6 5-2 0,-6-5 2 0,0 4-2 15,-5 1 1-15,5-1-4 0,-8 6-3 0,9-5-4 0,-9 1-2 0,2 4-2 16,-7-1-2-16,8 0-5 0,-2 0-1 0,-6 2-3 0,0 5-5 15,0-7-6-15,0 4-9 0,0-2-8 0,0 5-9 0,0-2-14 0,-6-6-15 0,6 7-15 16,-8 0-17-16,8-4-17 0,0 2-16 0,-7-3-16 0,7 1-16 0,0-1-11 16,0 4-9-16,0-4-5 0,0-6-3 0,0 6-1 0,0 0 3 0,7-4 6 0,-7 3 6 15,8-3 15-15,-2-3 13 0,-1-3-3 0,3 4-9 0,-3 2 13 0,2-6 26 16,0 0 29-16,0 5 27 0,6-5 31 0,-8 0 30 0,4 0 26 0,1 0 26 16,-2-5 21-16,5 5 22 0,-5-6 21 0,3 2 21 0,2 1 36 0,-6-3 48 0,6 1 24 15,-6-5 12-15,5 4 7 0,-4-3 0 0,-3 4-1 0,3-5-5 0,-2 1-1 16,-1 0-1-16,2-7-6 0,2 7-1 0,-4 0-9 0,-5-6-10 0,6 5-10 15,1-5-14-15,-7 0-11 0,0 1-14 0,5-2-12 0,-5 1-12 0,0 2-12 16,0 4-10-16,0-7-12 0,0 5-11 0,0 2-10 0,0 0-10 0,0 0-6 16,0 2-9-16,0-2-8 0,-5 4-5 0,5 1-8 0,0-2-6 0,0 2-5 0,-7-1-7 15,7 5-5-15,-6-4-6 0,6 4-4 0,0-5-8 0,-5 5-5 0,5 0-4 16,0 0-4-16,0 0-3 0,-9 0 0 0,2 0-2 0,7 5-1 0,-5-5 0 0,-1 4 1 16,-2 5-1-16,8-3 3 0,-5 3 0 0,-3-3-1 0,3 9 6 15,-2-6 3-15,0 1-1 0,0 4 5 0,1-4-2 0,-1 5-1 0,7-2 1 16,-5 2-2-16,-3-3-1 0,2 2-2 0,6 0-4 0,-5-5 1 15,5 6-4-15,-8 0-2 0,8-6-5 0,0 1-1 0,0 4-3 0,0-2-1 0,0-3 1 0,0 1-1 0,0-1 2 16,0 0 0-16,0-3 1 0,0 0 2 0,8 3 3 0,-8-3 4 0,0-3 5 16,5 1 4-16,1-4 7 0,-6 6 3 0,8-1 6 0,-3-5 4 0,2 0 5 15,-1 4 5-15,1-4 3 0,0 0 3 0,0 0 9 0,-2-4 2 0,3 4 6 0,-3-5 5 16,3-1 2-16,-2 2 5 0,6 1 2 0,-3-3 5 0,-4-3 4 0,1-3 3 16,1 3 2-16,-7 0 2 0,5-1-1 0,4-4 1 0,-2-7-6 0,-7 8-2 15,5-8-5-15,-5 2-5 0,0 0-2 0,6-7-3 0,-6 7-5 0,0-5-7 16,0 0-5-16,0 0-3 0,0-7-6 0,0 6-3 0,0 1 1 0,0 0 1 0,0-6-4 15,-6 8 2-15,6-5 0 0,0 5 4 0,-5-4 3 0,5 7 1 0,0 0 2 16,0 4 0-16,-7 0 3 0,7 0-3 0,0 6 3 0,0-1-4 0,0 5 0 0,0 1-6 16,0 4-6-16,-9 0-7 0,9 0-8 15,0 0-9-15,0 0-12 0,0 0-7 0,0 0-6 0,0 0-3 0,-5 0-3 0,5 4 0 0,0 1-1 0,-7 5-1 16,1-5 0-16,6 5 3 0,-5-1 5 0,5 6 4 0,-9-6 4 0,9 7 7 16,0-7 8-16,-7 6 1 0,7 0 4 0,0 0 1 0,-5-6 1 0,5 4 1 15,0 2 0-15,0 1 0 0,0-2 0 0,0 5 1 0,0-4-1 0,0 4 1 0,0-4 2 16,0 6-2-16,5-3 1 0,-5 3 0 0,7-2 1 0,-7 5-3 0,9-3-7 15,-4 1-10-15,-5-2-11 0,6 5-17 0,1-6-21 0,-2 7-25 16,4-7-24-16,-2-1-31 0,-2-2-31 0,6-1-35 0,-3 3-37 0,0-6-60 0,-3-3-70 0,2 4-62 16,0-7-58-16,-2 3-8 0,2-3 8 0,1 0 29 0,-3-3 32 0,3-3 39 15,-2 6 43-15,-1-6 42 0,3-6 46 0,5 6 47 0,-7-3 49 0,1-3 60 0,6 0 73 16</inkml:trace>
  <inkml:trace contextRef="#ctx0" brushRef="#br0" timeOffset="-87044.05">15780 14284 0 0,'-8'15'27'0,"3"-6"147"0,-1 0 89 0,6 1 65 0,0-4 48 0,0-1 41 0,0-1 31 0,0-4 33 0,0 0 29 0,6 0 30 0,-1-4 31 0,-5 4 30 0,0 0 32 0,0 0-104 0,0 0-177 0,8 0-99 0,-8 0-54 0,0 0-29 0,0 0-13 0,0 0-9 0,0-5-4 16,0 5-5-16,0 0-11 0,0 0-7 0,0 0-11 0,0 0-17 0,8-6-16 0,-8 6-15 0,0 0-16 0,5-4-19 0,-5 4-15 15,8-6-21-15,-3 6-20 0,-5-5-23 0,14 1-22 0,-9-1-29 0,2 1-32 0,-1-2-37 0,8 2-38 0,-7-1-47 16,6-1-50-16,-7 3-103 0,7-3-125 0,-1-4-66 0,2 5-34 0,-9-5 3 15,8 1 22-15,1-6 33 0,-1 5 40 0,0-4 46 16,0-1 48-16,1-1 55 0,-2-2 57 0,1-1 62 0,1-2 67 0,-2 1 89 0,2-2 99 0</inkml:trace>
  <inkml:trace contextRef="#ctx0" brushRef="#br0" timeOffset="-86537.49">16243 13745 0 0,'-8'-3'25'0,"1"3"143"0,2-6 80 0,5 1 59 0,0 1 45 0,-6-2 44 0,0 2 39 15,6-6 37-15,6 0 37 0,-6 6 34 0,6-7 31 0,-6 7 29 0,0 4 27 16,0 0-107-16,0-6-185 0,0 6-92 0,0 0-49 0,-6-3-28 0,6 3-14 15,0 0-19-15,0 0-19 0,0 0-18 0,0-6-18 0,0 6-17 0,0 0-13 16,0 0-15-16,0 0-13 0,0 0-16 0,0 0-8 0,0 6-13 0,0-6-6 0,-6 3-6 16,6 3-3-1,0-2-2-15,0 1 0 0,0 5 2 0,0 0 1 0,-7 4 1 0,7 1 3 0,0 0 4 0,0 0 2 0,0 4 7 0,0 2 5 0,0-3 3 16,0 1 2-16,-8 2-2 0,8 3 1 0,0 1-6 16,0-7-6-16,0 6-6 0,0 1-8 0,0-1-9 15,0-3-10-15,0 3-10 0,8-4-11 0,-8 4-4 0,0-4-4 0,0-5-5 0,0 4-3 0,7-4-8 0,-7 0-7 16,0-2-5-16,0-3-3 0,0 0 3 0,0-6 3 0,6 8 6 0,-6-8 8 15,0 1 8-15,0-5 8 0,0 0 4 0,0 0 3 0,0 0 3 0,0 0 7 16,0 0 2-16,0 0 1 0,-6 0 7 0,6 0 5 0,0 0 3 0,-7 0 2 0,7-5-3 0,-8 1-3 0,8-2-1 16,-5 0-1-16,-3 2 2 0,2-1-1 0,6-4 3 0,-5-1 1 0,-2 5 13 15,-1-4 17-15,2-1 13 0,6-1 10 0,-6-2 11 0,-1 3 10 0,2-1 13 0,5-4 13 32,0 6 10-32,-8-5 10 0,8 0 10 0,0 2 9 0,0-3 2 0,0 2 0 0,0-2-4 15,8 5-8-15,-8-4-8 0,5-1-9 0,2 6-11 0,-7-1-10 0,6-1-9 16,0 1-11-16,2 6-8 0,-1-5-8 0,-2 4-11 0,1 5-8 0,7-7-4 15,-5 7-3-15,-1 0-1 0,5 0-1 0,0 0 2 0,2 7 1 0,-1-2 2 16,8-1 6-16,-10 1 5 0,1 5 3 0,9-6 6 0,-2 10 5 0,-6-2 5 0,1-3 3 16,6 4 2-16,-6 2 0 0,-4 1 2 0,-2-7-3 0,5 6 1 0,-7-6-1 15,7 7-1-15,-13-6-3 0,8-2-3 0,-3 3 0 0,-5-2-1 0,7 1 0 16,-7 1-1-16,0-1-1 0,-7-7-1 0,7 7 1 0,-5-5-2 0,5 4 3 16,-8-2-5-16,2 2-4 0,-7-4-9 0,6-1-14 0,1 2-14 0,-7-2-17 0,-1 1-20 15,2-5-24-15,-1 5-22 0,6-5-24 0,-5 4-24 0,-1-4-20 0,-1 0-21 16,2 6-17-16,3-6-18 0,-3 6-18 0,6-6-27 0,1 0-32 0,-3 4-40 15,-5-4-43-15,13 5-22 0,-6-5-10 0,-1 0 13 0,7 0 23 0,-6 0 29 0,6 0 32 16,0 0 30-16,-8-5 31 0,8 1 33 0,0 4 36 0,0-6 44 0,0-4 47 0</inkml:trace>
  <inkml:trace contextRef="#ctx0" brushRef="#br0" timeOffset="-85505.7">16718 13980 95 0,'12'-4'202'0,"2"4"76"0,-7-5 63 0,-1 1 53 0,-1-1 48 0,3-2 42 0,-8 4 41 0,8-3 36 0,-8 1 35 15,0 1 32-15,5-2 30 0,-5 2-66 0,0-1-123 0,0 1-110 0,0-1-101 0,0-2-61 0,0 4-43 0,-5-3-32 0,5 1-26 0,0 1-22 0,-8-7-21 0,0 7-16 0,8-1-18 0,-5 1-12 0,5-2-12 0,-6 3-9 0,-1 3-4 0,2-6-5 0,-4 0-3 0,2 6 1 0,2 0-3 0,-1-4-2 0,-2 4 2 0,3 0 0 0,-3 4-2 0,3-4-1 0,-2 0-1 16,0 6-4-16,2 0-4 0,-3-3-6 0,-4 7-6 0,3-5-8 0,4 4-7 16,0 1-9-16,-9 1-8 0,7-1-7 0,1-1-7 0,-1 0-6 0,2 6-5 15,-9-6-3-15,7 7-2 0,7-7-2 0,-6 0 1 0,1 6 2 0,-4-3 4 0,9-3 5 16,-7 0 4-16,7 1 6 0,0-1 10 0,0 3 7 0,0-8 8 0,0 6 8 15,0-6 10-15,0 0 8 0,0 2 9 0,0-1 11 0,7-1 10 0,-7 1 12 16,9 1 15-16,-4-6 11 0,-5 4 10 0,6-4 12 0,1 6 9 0,-2-6 13 0,4 0 16 16,-4 5 7-16,2-5 9 0,6 0 1 0,-7 0 4 0,2 0-3 0,2-5-1 15,-1 5-2-15,3-6-8 0,-4 6-2 0,4-4-1 0,-5-2-3 0,-2 1-4 16,3 1-10-16,5-1-8 0,-7-1-10 0,-1-2-4 0,-5-2-4 0,7 6-1 16,2-8-3-16,-9 3-2 0,5-1-1 0,-5 1-2 0,0 0 1 0,7-3-3 0,-7 3-1 15,0 0-4-15,0 3-2 0,0-3-2 0,0 5-5 0,0 4-5 0,0-5-8 16,0 5-10-16,0 0-13 0,0 0-11 0,0 0-18 0,0 0-22 0,0 0-9 15,0 0-10-15,0 5-5 0,0-1-2 0,-7 1 0 0,7 5-3 0,0-1 0 16,0 0-5-16,-5 3 4 0,5 1-2 0,0 2 8 0,-9-1 7 16,9 2 10-16,0-3 15 0,0-2 9 0,0 4 6 0,9-5 3 0,-9 5 1 15,0-6 2-15,5-5 4 0,-5 7 4 0,7-1 9 0,-1-5 10 0,-6-1 12 0,5 1 9 16,3-1 14-16,0-4 10 0,-3 6 4 0,1-6 10 0,1 0 6 0,7 0 7 0,-7 0 7 16,-2 0 7-16,7 0 8 0,3-6 5 0,-10 2 1 0,9 4 3 0,-1-5-2 15,0-4-2-15,-7 2-2 0,14 4-4 0,-12-8-4 0,3 1-3 0,1 1-3 0,2 0-7 16,-1-1-4-16,-8-5-3 0,11 4-5 0,-11-2-3 0,2-3-3 0,5 2-1 15,-4-5-4-15,-1 4 0 0,-2-6-3 0,2 8-1 0,-7-8-2 0,7 3-2 0,-2-1-2 16,-5 4-4-16,0-6-1 0,8 3-4 0,-8-3-6 0,0 6-2 0,0-3-5 16,0 2 0-16,0 1-2 0,0 6-2 0,0-4-4 0,0 1-6 0,0 3-3 15,-8 0-6-15,8 3-3 0,0 2-9 0,0-1-7 0,0 5-10 0,0 0-9 16,0 0-17-16,0 0-19 0,0 0-10 0,-5 0-9 0,5 0-4 0,-7 5 0 0,7-1 0 16,0 2 3-16,-7-2 3 0,7 7 6 0,-5-8 5 0,5 9 8 0,0-8 10 15,-7 5 11-15,7 0 17 0,0 3 20 0,0-9 13 0,7 9 9 0,-7-3 8 16,5 0 5-16,-5 6 4 0,7-5 3 0,0 5 3 0,-2-2 1 0,3 2 3 15,-3-1 0-15,9 2 2 0,-7-1 0 0,7 3-3 0,-1-2 2 0,-8 2-6 0,9-3-3 16,-9 6-4-16,10-2-4 0,-10-5-2 0,2 7-2 0,0-7-3 0,-2 6 0 16,2-5-5-16,-7-2-4 0,6 2-7 15,-6-6-10-15,0 7-12 0,0-7-14 0,-6 6-20 0,6-6-21 0,-7 3-16 0,2-3-13 0,-2 0-14 0,0-5-11 0,2 2-6 16,-3 3 1-16,1-3 4 0,2 0 5 0,-4-6 8 16,-1 3 6-16,2-3 9 0,3 0 13 0,-3 0 15 0,2 0 19 0,-1 0 16 15,1 0 13-15,6-3 13 0,-8 3 12 0,3-6 8 0,5 6 3 0,-8-6 6 0,8 6 7 0,-5-4 9 16,5-1 12-16,0-1 8 0,-7 2 11 0,7 1 12 0,0-3 10 0,0 1 6 15,0 1 8-15,0-2 5 0,0 0 5 0,0 2 2 0,0-1-1 0,7-4-1 16,-7 3-7-16,5 2-6 0,-5-5-7 0,8-3-5 0,-3 3-3 0,3 0-10 0,-2 0-8 16,1-1-6-16,-1-5-6 0,7 4-4 0,0-4-2 0,-8 2-3 0,16-3 0 15,-8-4 1-15,1 7-2 0,4-8 0 0,3 6-1 0,-2-3 0 0,-1 2 2 0,3 2 1 16,-2-5 2-16,1 3 3 0,-1 2 5 0,2-1 3 0,-3 2 5 0,2 4 5 16,0-7 7-16,-7 5 7 0,0 2 4 0,6 0 7 0,-12-1 7 0,5 1 5 15,-5-3 2-15,6 8 6 0,-6-1 6 0,-7-4 4 0,7 5-1 0,-7-2 0 0,5 0-3 16,-5 3-3-16,-5-3-10 0,5 1-8 0,0 1-8 0,-7-2-12 0,7 2-9 15,-7-1-11-15,7 0-12 0,-5 1-10 0,-3-2-13 0,1 2-10 0,1-2-9 0,0 6-7 16,-1-5-9 0,2 5-8-16,-9 0-7 0,7 0-6 0,1 0-3 0,-7 5-4 0,0 1-2 0,6-2-1 15,-5 6 1-15,4-5 0 0,-4 4-2 0,6 1 3 0,-7 1-2 0,5-2 3 16,-4 6 0-16,5-6 1 0,0 7 4 0,1-7 3 0,-1 6 2 0,1-6 3 0,-1 6 4 16,7-5 0-16,-6 5 1 0,6-6 4 0,-5 0 3 0,5 6 3 0,0-6 3 0,0 7 3 15,0-7 4-15,0 6 4 0,5-6 3 0,-5 7 5 0,6-1 4 0,-6-6 3 0,7 6 3 0,-1 0 2 0,7-2 3 16,-6 2 1-16,0 6 0 0,0-8 4 0,6 2 2 15,0-4 0-15,-7 4-1 0,6-2-7 0,2-3-11 0,-8 1-19 0,6-1-20 0,4-1-24 16,-11-4-22-16,8 5-27 0,1-6-24 0,-9 1-27 0,2-5-25 0,5 5-55 0,-5-5-67 0,1 0-77 16,4 0-75-16,-5-5-23 15,-2 0 6-15,3 1 21 0,-1-2 29 0,-2 2 34 0,2-5 38 0,0-3 37 16,-7 3 39-16,5-6 41 0,3 6 42 0,-2-6 59 0,1 0 65 0</inkml:trace>
  <inkml:trace contextRef="#ctx0" brushRef="#br0" timeOffset="-85274.77">17734 13556 89 0,'5'-5'164'0,"3"5"55"0,-8 0 49 0,0-4 42 0,0 4 39 0,0 0 34 0,7 0 30 0,-7 0 30 0,0 0 35 0,0 0 33 0,0 0 38 0,6 0-60 0,-6 0-115 0,8 0-73 16,-8 4-45-16,5-4-35 0,-5 5-31 0,5-5-23 0,4 4-20 0,-9 1-13 15,5 2-9-15,2-4-12 0,-7 3-17 0,6 3-19 0,1 1-23 0,-7-1-13 0,7 2-11 0,0-2-7 0,-7 6-4 0,5-1-3 0,-5 0-2 16,8 1-6-16,-8 1-1 0,0-2-6 0,0 0-6 0,0 0-14 0,0 7-15 0,0-8-22 15,-8 8-24-15,3-2-37 0,-2 1-46 16,0-1-66-16,-6 0-72 0,1 1-105 0,-2 1-114 0,1-2-47 0,-8-1-11 0,2 3 8 16,1-2 15-16,-8-4 31 0,5 0 34 0,3-6 42 0,-2 1 45 0,-1-5 58 15,3-1 61-15,-3-4 71 0,9 0 76 0</inkml:trace>
  <inkml:trace contextRef="#ctx0" brushRef="#br0" timeOffset="-82648.63">10543 15373 0 0,'0'-5'46'0,"0"1"46"0,0 4 33 0,8-6 30 0,-8 3 32 0,0 3 27 0,0 0 27 0,0-6 27 0,0 6 25 0,0-6 24 0,0 6 24 0,0-4-11 15,0 4-32-15,0-5-20 0,0-1-22 0,0 6-13 0,0 0-11 0,0-4-14 0,-8-1-14 0,8 1-9 0,0 4-8 0,0 0-7 0,0-5-11 0,0 5-6 0,-6-6-4 0,6 6-11 0,0 0-13 0,0-4-13 0,0 4-14 0,0 0-11 0,0 0-9 16,0-6-11-16,-5 6-11 0,5 0-11 0,0 0-13 0,-7-3-9 16,7 3-10-16,-9 0-10 0,9-6-9 0,-5 6-9 0,5 0-11 0,-5 0-9 0,-3 0-10 0,3-6-10 15,5 6-9-15,-16 0-10 0,11 0-4 0,-1 0-4 0,-1 0-5 0,1 6-1 16,-7-6 0-16,6 6 1 0,-5-6 1 0,5 3 1 0,-6 3 4 0,5-2 4 15,-3 2 8-15,4-1 5 0,-7-1 8 0,8 1 5 0,-1-1 6 0,2 2 4 16,-3-1 3-16,8-1 2 0,-8 8 2 0,3-9-2 0,5 3 2 0,0-2-1 0,0 1 0 16,-6-1 0-16,6 1 1 0,0 1-1 0,0-2 3 0,0 1 0 0,0 5 1 15,6-4 5 1,-6 3 1-16,0-5 4 0,0 7 0 0,5-7 2 0,-5 7 2 0,8-2 3 0,-8-5 0 0,8 7 5 0,-3-1 2 0,-5-7 3 0,7 8 2 0,-1-7 6 16,0 5 2-16,2-2 6 0,4 2 9 0,-6-4 3 0,2 5 4 15,5-5 1-15,-6 4-1 0,5 1 1 0,-5-4-2 0,6 3-2 0,0 0-2 0,-7 1-1 16,7-5-2-16,-5 5-5 0,5 0-1 0,-8 0-4 0,9 0-6 0,-7-1-3 15,-2 0-1-15,9 1 1 0,-9 1 1 0,-5-1 3 0,8-1 3 0,-3 0 4 16,2 0 0-16,-7 3 4 0,7-3 3 0,-7-5 0 16,0 7 2-16,0-2 3 0,0 1 0 0,0-4 1 0,0 3 2 0,-7 1-1 0,7-1-1 0,-7 0 1 0,2-3-1 15,-3 3 0-15,3 3-2 0,-3-9-1 0,-3 7 1 0,4-5-3 0,-7-1-2 0,1 8 0 16,0-9-4-16,0-3-1 0,0 6 0 0,-1-1-4 0,-4-1-2 0,5-4-6 31,0 6-3-31,-6-6-5 0,4 0-1 0,-4 0-5 0,6 0-5 0,0 0-6 16,2 0-10-16,-5 0-7 0,4 0-6 0,6-6-9 0,1 6-6 0,-4 0-8 15,2-4-7-15,2 4-5 0,-1-5-7 0,6 5-3 0,0-6-6 0,-8 3-8 16,8 3-10-16,0-7-5 0,0 2-5 0,0 5-10 0,0-9-13 0,0 5-12 0,8-2-16 16,-8 3-23-16,6-9-29 0,-1 9-34 0,2-9-33 0,2 8-40 0,-4-1-45 0,8-4-7 15,1 5 11-15,-2-2 18 0,-1-3 20 0,5 3 28 0,-4 0 29 0,0 2 33 16,3-5 30-16,4 4 41 0,-6-5 41 0,6 1 43 0,1-6 62 0</inkml:trace>
  <inkml:trace contextRef="#ctx0" brushRef="#br0" timeOffset="-82096.49">11012 15574 0 0,'0'4'3'0,"0"1"109"0,0-5 63 0,0 0 41 0,0 0 28 0,0 0 23 0,0 0 20 0,0-5 22 0,0 1 24 0,-6 4 25 0,6-6 25 0,0 6 27 0,0-6 28 0,0 2-79 0,0 4-135 0,0 0-71 0,-7-5-34 0,7 1-14 0,0 4-2 0,-6-5 1 0,6 5 1 0,0-6-4 0,0 6-8 0,0 0-11 0,-5 0-12 0,5 0-14 0,0 0-15 0,0 0-9 0,-8 0-4 0,8 0-2 0,0 0 0 0,0 0-5 0,-8 0-1 16,8 0-5-16,0 0-3 0,-5 0-5 0,5 0-4 0,0 0-7 15,0 0-4-15,-6 6-5 0,6-6-1 0,0 0-3 0,0 0 0 0,0 0 0 16,0 5-1-16,0-5-2 0,0 4-1 0,0-4-4 0,0 5-1 0,0-1-2 16,0 2-1-16,0 0-1 0,6-2-2 0,-6 1 2 0,0-1 0 0,5-4-3 15,-5 5 1-15,0 1-1 0,8-2-2 0,0 1 2 0,-3-5 1 0,-5 4-1 0,6-4 1 16,7 6 3-16,-5-6 3 0,-1 0 3 0,4 0 4 0,-3 0 3 0,5-6 3 0,-1 6 4 16,0-4 3-16,-4 4 2 0,5-5 3 0,0 1 4 0,0-2 3 0,0 1 7 15,0 1 10-15,1-1 8 0,-2 1 9 0,-6-8 9 0,8 8 5 0,-7-1 9 16,-2-4 8-16,2 3 9 0,0 2 13 0,-2-1 15 0,-5 1 15 0,8-1 13 0,-8 5 9 15,7-7 2-15,-7 4-3 0,0-3-3 0,0 2-7 0,0-1-7 0,0-1-5 0,-7-3-7 16,7 5-8-16,-8-7-12 0,8 1-13 0,-5 1-20 0,-2 0-16 0,0-2-17 16,2 2-14-16,-8-1-10 0,5 0-8 0,-5 1-7 0,-1-2-5 0,2 7-4 15,-7-1-4-15,6-5-6 0,0 7-1 0,-8-3-2 0,9 6-2 0,0-6-2 16,-9 6-3-16,10 0-3 0,-4 6-3 0,2-6-1 0,2 6-3 0,-5-3 1 16,5 3-3-16,-1 3 1 0,3-5-1 0,-3 7 1 0,6-2 0 0,-7 1 1 15,5 0 1-15,3-1 1 0,-2 6 2 0,0-4 1 0,2-2 0 0,-3 6 4 16,1-5 4-16,7-1 5 0,-5 6 2 0,5-5 3 0,0-1 5 0,-7 0 0 0,7 6 4 15,0 0 1-15,0-5 0 0,7 4 4 0,-7 1 1 0,0 1 4 0,5-7 3 16,-5 6 2-16,7-6 1 0,-7 7 0 0,8-2 2 0,-3-4 0 0,2 4 1 0,0-4 1 16,-2 5-1-16,10-6 2 0,-9 6 1 0,5-6-3 0,5 1-2 0,-4 0-10 15,7 5-10-15,0-10-17 0,-6 4-18 0,7-5-19 16,7 8-20-16,-8-12-22 0,1 3-23 0,4-3-33 0,-3 0-38 0,6 0-43 0,-9-3-45 0,8-3-49 16,-7 0-48-16,10 2-22 0,-11-5-10 0,1 4 14 0,2-10 22 0,-3 5 29 0,-4 0 30 15,6 1 35-15,-8-6 34 0,7 1 42 0,-5 4 43 0,-1-5 46 0,-8 0 47 16</inkml:trace>
  <inkml:trace contextRef="#ctx0" brushRef="#br0" timeOffset="-81117.13">11475 15471 82 0,'-8'-10'152'0,"3"1"47"0,5 3 39 0,-6-3 36 0,-1 3 35 0,2-3 33 0,-4 4 36 0,9-5 29 0,-5 6 31 0,-2-2 27 0,7 1 25 0,-6 1-61 0,6-2-116 0,0 1-58 0,0 5-36 0,0 0-20 0,-8-4-13 0,8 4-12 0,0 0-15 0,0 0-10 0,0-5-11 0,0 5-15 0,0 0-9 0,0 0-12 0,0 0-11 0,0 0-8 0,0 0-9 0,0 0-10 0,0 0-6 0,0 0-13 0,0 0-14 0,0 0-15 0,0-4-15 0,0 4-9 16,0 0-10-16,8 0 0 0,-8 0-6 0,6 0 2 0,1 0-2 0,-7 0-1 15,14 4 1-15,-9-4-1 0,2 5 3 0,4-1 2 0,-3 1 1 0,5 1 7 16,0-2 6-16,0 7-4 0,-5-7-4 0,3 6-4 0,-3-1-8 0,5 2-6 16,-8-2-9-16,3 0-8 0,-2 1-12 0,-1 1-8 0,2-1-13 0,1 4-9 15,-8-4-13-15,6 0-8 0,-6-1-10 0,0 6-6 16,6-6 1-16,-6 0 0 0,0 3 4 0,-6-3 8 0,6 0 7 0,0 1 10 0,0-5 13 0,-6-1 11 0,6 8 13 16,-8-8 14-16,8 1 13 0,-7-5 12 0,2 5 16 0,5-1 8 0,-6-4 8 15,-2 6 6-15,8-6 2 0,-5 0 5 0,-3 0 1 16,3 0 2-16,-3 0 0 0,2 0 5 0,1 0 1 0,5 0 4 0,-8-6 2 15,1 6 3-15,1-4 5 0,-1 4 4 0,1-5 1 0,1 0 5 0,5 1 1 0,-8 4 5 0,0-6 0 0,8 0 4 16,-5 2 2-16,5-1 4 0,-6-5 3 0,6 5 2 0,-7 1 3 16,7-5 0-16,0 3 0 0,-5-4-2 0,5 1 3 0,0-2 0 0,0 7 2 0,0-5-3 15,0-3-3-15,0 3-7 0,0-6-5 0,0 6-5 0,5 0-11 0,-5-1-8 0,7 1-9 16,-7-2-8-16,6-4-8 0,-1 6-8 0,3-1-5 0,0 0-9 0,3 1-4 16,-4-2-4-16,6 2-2 0,0 5 0 0,1-5-2 0,-1-3 1 0,0 8-4 15,-2-1 3-15,4-1-3 0,4 6 2 0,-6 0-1 0,6-4 2 0,2 8-1 0,-9-4 2 16,7 0-2-16,1 6 0 0,-8-1-1 0,3-1 2 0,-3 8 0 0,0-9-2 15,2 7-1-15,-1-1 0 0,-6 2-2 0,-1-2 1 0,2 1-3 0,-3 0-7 0,2 4-7 16,-7-4-13-16,0 4-14 0,6 2-11 0,-6-7-15 0,0 6-9 0,0 0-6 16,0-5-10-16,-6 4-6 0,6-4-7 0,0-1-7 0,0 0-10 0,0 3-12 15,0-8-2-15,0 5 4 0,0 2 6 0,0-7 9 0,6 5 5 0,-6-3 7 16,5 0 7-16,-5 3 5 0,9-4 12 0,-2-5 8 0,-2 4 8 0,3-4 12 0,-2 0 11 16,7 0 13-16,-8-4 9 0,9-1 3 0,-1 0 5 0,-1 1 6 0,2-2 9 15,-1-4 5-15,0 5 8 0,0-5 1 0,1 1 2 16,4 0 0-16,-4-3 2 0,-2 3 2 0,1-6 10 0,1 6 13 15,-2 0 12-15,8-1 14 0,-13-5 15 0,6 6 20 0,0-1 16 0,-7-5 18 0,1 6 19 0,7-2 18 0,-9-4 21 16,-5 6 20-16,7-1 17 0,-7 0 13 0,6 1 11 16,-6-2 1-16,0 2 3 0,0 5-3 0,0-5-6 0,0 3-9 0,0 0-14 0,0 2-12 0,0-7-16 0,0 11-14 15,0 0-17-15,0-4-16 0,0 4-15 0,0-5-15 16,0 5-12-16,0 0-17 0,0-4-13 0,0 4-13 0,0 0-11 0,0 0-13 0,0 0-11 16,-6 0-12-16,6 0-7 0,0 0-10 0,-7 0-6 0,7 4-10 0,-5-4-6 15,-3 5-7-15,2-5-5 0,-1 4-3 0,1 2 0 0,1-1-2 0,-3-1 3 0,-5 8 2 0,6-9 0 16,-4 7 3-16,2-1-1 0,2-4-4 0,2 5-2 0,-1 1-3 0,-2-1-4 0,3-1-5 15,-3 0-2-15,3 1-4 0,-2 1-2 0,7-2 0 0,-7 1 1 16,0-1-2-16,7 0 2 0,0 2 0 0,-6-1 1 0,6 0 5 0,0-5 1 0,0 4 9 0,0 1 3 16,0-1 9-16,0-4 4 0,6 5 7 0,-6-4 4 0,7 3 2 0,-7-5 6 15,7 1 2 1,0 1 4-16,-2-2 4 0,3 1 6 0,-3-5 3 0,3 0 6 0,3 0 4 0,-4 0 3 0,7 0 4 0,-8 0 2 0,6-5-1 0,4 1 3 16,-5-2-2-16,2 1 3 0,0 1 1 0,0-1 4 0,0 1 0 0,-5-8 4 15,5 8 1-15,-2-5 5 16,4-2 0-16,-9 2 3 0,7 0 4 0,-8-1 4 0,11-5 10 0,-11 6 7 0,1-6 8 0,-1-1 3 0,2 2 5 0,2-1 0 15,-9 2-1-15,5-3 1 0,-5 1-1 0,0 1 0 0,0-5-3 0,0 4-2 0,0-4-2 16,0-2-6-16,-5 6 0 0,5-3-7 0,-9-1-2 16,9-2-1-16,-7 6-1 0,2-3 1 0,5-3-3 0,-6 2-6 15,1 4-5-15,-3 0 5 0,0-4 8 0,8 10 3 0,-5-6 1 0,5 5-1 16,-7 5-5-16,7-4-9 0,-6 3-11 0,6 6-12 0,0 0-14 0,0 0-11 0,0 0-9 0,0 0-9 16,0 0-7-16,0 0-14 0,0 0-14 0,-6 6-9 0,6-2-6 0,0 1-2 15,0 0 1-15,-8 5 1 0,8 5 6 0,-7-6 6 0,7 6 7 0,-5 1 7 0,5-2 10 0,0 0 6 0,0 6 8 31,-6-5 6-31,6 4 5 0,0-4 3 0,0 4 2 0,0 0 2 0,0 1-1 16,0-1 1-16,0 1 2 0,0-1 0 0,0 2 1 0,6-3 2 0,-6 3-1 16,0-2 1-16,0 0-3 0,5 1-6 0,-5-5-12 0,0 4-8 0,7-1-11 0,-7 7-11 15,8-5-16-15,-8-4-23 0,6 2-25 0,-6 1-30 0,6 2-35 0,-6-6-46 16,7-2-51-16,-7 2-74 0,0 0-83 0,0 0-44 0,5-10-28 0,-5 5 3 16,0-7 14-16,0 4 25 0,0-7 32 0,0 0 37 0,0 0 40 0,8-7 47 0,-8 4 48 15,0-7 55-15,8-1 57 0,-8 2 67 0,0-6 78 0</inkml:trace>
  <inkml:trace contextRef="#ctx0" brushRef="#br0" timeOffset="-80864.79">12634 15602 0 0,'-6'15'22'0,"1"0"143"0,5 0 86 0,-8-2 60 0,0-1 46 0,8-9 34 0,-5 3 27 0,10-1 23 0,11-5 21 0,-11 0 15 0,1 0 16 0,-6 0 13 0,0 0 14 0,0 0-109 0,7 0-179 0,-7 0-98 0,0 0-58 0,0 0-29 0,0 0-14 0,0 0-7 0,0 0-6 0,0 0 1 0,0 0-1 0,0 0 2 0,0 0 2 0,0 0 1 0,0 0 2 0,0 0-2 0,0 0-6 0,0 0-4 16,0 0-7-16,0 0-5 0,0 0-3 0,0 0-1 0,0 0-2 0,0 0 1 16,0-5-1-16,6 5 2 0,-6-6-1 0,7 3-4 0,6 3-6 0,-6-7-14 0,0 2-18 15,6 1-26-15,-2-5-26 0,2 3-30 0,2 2-30 0,-3-1-60 0,0-4-72 0,9 3-80 16,-10-4-81-16,5 5-31 0,-4-5-6 0,0 5 9 0,3-4 17 0,-4-1 29 16,2 0 34-16,2-4 41 0,-10 4 41 0,7-4 47 0,-5-2 50 0,1 1 63 0,-2 2 69 15</inkml:trace>
  <inkml:trace contextRef="#ctx0" brushRef="#br0" timeOffset="-80358.76">12987 15182 0 0,'-9'-4'14'0,"9"-2"128"0,-5 1 69 0,5 1 50 0,0-1 34 15,0 1 35-15,-7-6 34 0,14 5 32 0,-2-1 30 0,-5 3 30 0,9 3 30 16,-9-6 32-16,0 6 30 0,0 0-86 0,0 0-153 0,0 0-74 0,0-6-31 0,0 6-15 16,0 0-6-16,0 0-13 0,0 0-15 0,0 0-14 0,0 0-12 15,0 0-16-15,0 0-18 0,-9 0-16 0,9 0-20 0,0 0-20 0,0 0-18 0,0 6-20 16,0-6-16-16,0 0-9 0,0 0-7 0,0 9 0 0,0-9-3 0,0 11 0 15,0-7 2-15,0 6-1 0,0-1 2 0,0 2 3 16,0 4 3-16,0-2 4 0,0 2 6 0,0 0 3 0,9 4 2 0,-9-4-2 0,0 6-9 0,0-8-6 0,0 7-11 16,0-1-10-16,0 2-8 0,0-3-8 0,0 7-4 0,0-10-6 0,0 4-5 15,0 1-4-15,0-5-3 0,0 4 1 0,7-4 0 0,-7 0 5 0,0-2 5 0,0-2 2 16,0-2 4-16,5 1 5 0,-5 0 7 0,0-1 9 0,0-4 5 16,0 1 5-16,6-2 1 0,-6 1 6 0,0-5 1 0,0 0 6 0,0 0 5 0,0 0 6 15,0 0 6-15,0 0 5 0,0 0 3 0,0 0-2 0,0 0-3 0,-6 0-3 16,6-5-2-16,-5 5 2 0,5-4 5 0,-7-2 3 0,7 1 5 15,-9-4 1-15,9 5 1 0,-5-2-1 0,5-4 2 0,0 5 4 0,-7 1 8 0,7-7 9 16,0 7 11-16,-6-5 10 0,6-3 5 0,0 9 5 0,0-7-4 0,0-1 2 0,0 2-6 16,0 0-2-16,0-1-7 0,6 1-2 0,-6-2-6 0,0 7-5 0,7-7-6 15,-7 2-9-15,5-1-8 0,-5 6-8 0,9-7-9 0,-2 7-4 0,-2-2-7 16,-5 1 0-16,14 1-2 0,-9 4-3 0,3-5-1 0,4 5 1 0,-5 0-1 0,6 0 3 16,-1 5 2-16,2-5 3 0,7 4 1 0,-10 1 4 0,10 1 4 0,-3-2 0 0,-4 7 3 15,6-1 3-15,-1-1 3 0,-7 0 0 0,7 1 1 0,-6 4 4 0,1 2 1 16,-1-7 1-16,-6 6 0 0,-1-6 0 0,7 7-3 0,-13-7 0 0,5 0 1 15,-5 2 0-15,0-2 1 0,0 7 1 0,0-12-1 0,-5 5-3 0,5 2-6 16,-13-2-7-16,7-5-9 0,-1 8-4 0,-6-8-7 0,-1 1-10 0,1 0-10 0,3-1-15 16,-11 2-15-16,7-2-22 0,-4 1-23 0,4-1-29 0,1-4-32 0,-8 5-35 15,9-5-32-15,1 0-31 0,-5 7-23 0,5-7-39 16,-2 0-44-16,-2 0-7 0,10 0 9 0,-2-7 21 0,-5 7 26 0,4-5 32 0,8 5 31 0,-5-4 38 0,-3-1 39 16,8 1 42-16,-6-2 41 0,6 2 38 0,0-1 55 0</inkml:trace>
  <inkml:trace contextRef="#ctx0" brushRef="#br0" timeOffset="-79331.61">13611 15158 0 0,'12'0'5'0,"4"0"122"0,0-4 87 0,0 4 67 0,-11 0 55 0,2 0 50 16,0-6 45-16,-2 6 42 0,10 0 38 0,-3 0 36 0,-5-4 33 0,-7 4 33 0,0 0 25 0,0 0-86 0,0 0-151 0,0-5-102 0,0-1-73 0,-7 6-50 0,7-3-37 0,-7 3-33 0,2-6-29 0,-2 0-23 0,-1 6-22 0,3-4-20 0,-9 4-15 0,9 0-13 0,-3 0-6 0,-5 0-10 0,2 0-4 0,4 0-8 0,-7 4-8 0,1 2-2 0,8 0 1 0,-11-3-2 15,11 3 0-15,-9 3 0 0,1-3 2 0,6 3-3 0,-5 0-2 16,0 7-4-16,4-7-4 0,-5 6-4 0,7 0-4 0,1-6-1 0,-11 6-1 0,11-1-3 0,-2 0-4 0,1 1-6 0,1-5-4 0,-4 5-7 16,9 0-5-16,-7-6-5 0,7 3-2 0,-5 1-1 0,5-4 1 0,0-4 1 15,0 5 5-15,0 1 8 0,0-7 10 0,0 2 9 0,5 3 9 0,-5-5 13 16,7-4 9-16,-7 5 14 0,9 1 13 0,-4-6 11 0,1 4 14 0,1-4 12 16,-2 0 12-16,11 0 9 0,-5 0 9 0,-3-4 6 0,5 4 5 0,-1-6 5 15,0 1 2-15,3 1 5 0,-2-1 1 16,-2-5 3-16,5 6 1 0,2-7-3 0,-4 7 0 0,-2-7-5 0,-1 2-4 0,10 5-3 0,-7-5-2 0,-9-3-1 0,10 3 1 15,-3-1 2-15,-5 1 6 0,6-2 1 16,-8 7 0-16,3-5-1 0,-2-3 0 0,-6 3 2 0,7 4-1 0,-7-5 1 0,0 6 3 16,6-1-3-16,-6 1 0 0,0-2-5 0,0 6-8 0,0 0-15 0,0-6-16 0,0 6-19 0,0 0-18 0,0 0-18 15,0 0-20-15,0 0-10 0,-6 0-6 0,6 6-6 0,0 0-4 0,-7-2-2 16,7 5-4-16,0 1 2 0,0 0 4 0,0 6 2 0,-6-7 6 0,6 6 11 16,0-2 9-16,0 2 13 0,6 6 13 0,-6-8 8 0,0 2 0 0,0 0 2 0,0-5 1 15,7 4-1-15,-7-4 1 0,6 4 1 0,1-4 0 16,-7 1 0-16,6-1 4 0,-6-7 1 0,7 8 2 0,-1-7 4 0,-1 2 2 0,4-3 4 15,-2 4 2-15,-2-2 4 0,3-5 5 0,-3 4 6 0,1-4 6 0,7 0 8 16,-6 0 2-16,7-4 0 0,-1 4 2 0,-8-5 4 0,9-2 6 0,-1 4 7 0,0-3 9 0,0 2 3 16,0-7 2-16,0 2 0 0,-7 0-2 0,7-1-3 0,0 1-4 0,0-6-4 15,-5 0-2-15,3 6 0 16,-4-7 1-16,1 1-2 0,4 1-2 0,-5 1-6 0,-2-3-8 0,2-4-4 0,2 5-4 0,-9 2-1 0,5-8-1 0,1 6 2 0,-6-4 1 16,0 4 2-16,7 0 1 0,-7 2 3 0,0-2-1 0,0 0 0 0,0 6-1 15,0-1-2 1,0-1-1-16,0 2-1 0,0 3-2 0,0 2-6 0,-7-1-4 0,7-1-10 0,0 6-10 0,0 0-17 0,0 0-13 0,0 0-22 0,0 0-22 0,0 0-19 15,0 0-12-15,0 0-10 16,-6 6-5-16,6-1-3 0,0-1-1 0,0 2 1 16,-5 3 3-16,5 2 5 0,0-1 9 0,0-1 8 0,0 6 13 0,-9-5 16 15,9 5 18-15,0-6 16 0,0 6 12 0,9-6 8 0,-9 1 6 0,0 5 4 0,0-1 7 16,5-4 1-16,-5 5 4 0,6-5 3 0,-6 4-1 0,7 1 1 0,-2-5 2 16,4 5 0-16,-9-6 1 0,5 6 1 0,2-6-1 0,-1 7 2 0,-6-7-2 15,5 6-2-15,-5-6 1 0,8 0-5 0,-8 1-3 0,8 1-8 0,-8 2-11 0,0-7-11 16,0 3-12-16,0 0-13 0,0 3-14 0,-8-8-8 0,8 5-9 0,0-3-2 15,-8-1-3-15,8-1 0 0,-5 1-1 0,5-1 3 0,-6 2 4 0,-1 0 8 16,7-6 10-16,-5 4 14 0,5-4 10 0,-9 5 11 0,9-5 11 0,-5 0 6 0,-2 4 5 16,7-4 3-16,0 0 3 0,0 0 2 0,-6 0 4 0,6-4-2 0,0 4 4 15,0 0-1-15,0 0 1 0,0 0-3 0,-5-5-3 0,5 5-1 0,0-4 1 16,0-2 6-16,5-4 5 0,-5 5 2 0,0 1 4 0,0-7-2 0,0 7-1 0,6-5-3 16,-6 4-5-16,0-5 1 0,7 0-2 0,-2-1 1 0,-5 2 2 0,14 0 3 15,-7-7-2-15,-1 7-3 0,-1-6-3 0,11 1-3 0,-4 0-5 0,0-1 1 16,8 0-3-16,-6 0 0 0,7 0 0 0,-5 0 0 0,5 2-1 0,-3-2 2 15,3 0 1-15,6 5 3 0,-9-4 6 0,3-1 7 0,-2 5 9 0,1 1 9 0,-6-2 12 16,4 1 14-16,-5 1 10 0,0 5 13 0,1-7 15 0,-9 7 16 16,2-7 17-16,-1 7 15 0,2 4 16 0,-2-5 7 0,-6 1 5 0,7-2-2 0,-7 2-8 0,0-1-6 15,0 5-7-15,0-6-12 0,0 3-9 0,-7-3-17 0,7 0-15 0,0 2-16 16,-6-1-21-16,6-1-18 0,-8 2-17 0,8 4-11 0,-6-3-11 0,-1-3-6 16,7 6-7-16,-5-5-4 0,-2 5-8 0,7 0-4 0,-7-4-2 0,0 4-4 15,7 0-3-15,-6 4-3 0,-1-4-4 0,7 5-4 0,-6-5 0 0,-2 6 2 16,3-3-2-16,0 7 5 0,5-5 0 0,-8 5 5 0,2-1 3 0,-1 2 1 0,-1 3 2 15,3-5 2-15,-1 6 5 0,6 0 4 0,-8 0 3 0,3-6 4 0,5 6 3 16,-8 0 1-16,8-1 0 0,-5 0 0 0,5 7 1 0,0-6-3 0,-8-2 0 16,8 2 1-16,0 6-1 0,0-8-1 0,0 2 0 0,0 0-3 0,8-5 1 0,-8 4 0 15,5 1-2-15,3-6 1 0,-3 7 0 0,3-7-2 0,-2 0-5 0,-1 2-3 16,10-1-5-16,-9 0-10 0,7-1-11 0,0 0-14 0,-7-3-14 0,7 3-20 16,1-4-27-16,-2-1-27 0,1 2-30 0,-5-6-47 0,5 6-57 0,0-6-73 15,-7 0-77-15,7 0-32 0,-1 0-10 0,-3-6 9 0,-4 6 24 0,8-6 27 0,-7-3 30 16,1 5 39-16,-1-7 40 0,1-2 43 0,-1 1 45 0,2-1 54 0,-3-1 60 0</inkml:trace>
  <inkml:trace contextRef="#ctx0" brushRef="#br0" timeOffset="-79052.98">15135 15304 73 0,'-6'6'141'0,"6"-6"42"0,-7 5 32 0,7-5 29 0,-6 0 27 0,6 0 27 0,0 0 26 0,0 0 26 0,-7 0 24 0,7 0 25 0,0 0 24 0,0 0-56 0,-6 0-106 0,6 0-52 0,0 0-30 0,0 0-14 0,0 0-8 0,0 0-8 0,0 0-10 0,0 0-9 0,0 0-7 0,0 0-11 0,0 0-9 0,0 0-11 0,0 0-11 0,0 0-11 0,0 0-13 0,0 0-11 16,0-5-14-16,0 5-10 0,0 0-9 0,6-6-6 0,-6 6-6 0,7 0-4 16,-1-4-5-16,1 4-10 0,-1 0-9 0,2-6-21 0,5 6-24 0,-3 0-25 0,4 0-30 15,1 0-32-15,-4 0-36 0,9 0-51 16,-6-3-61-16,4 3-66 0,-4 0-62 0,4 0-22 0,-2 0-4 0,-5 0 15 0,2 0 21 0,0 0 33 0,1 0 36 0,-2 0 41 15,-4-6 45-15,-3 6 45 0,-5 0 49 0,8-6 55 16,-8 6 70-16</inkml:trace>
  <inkml:trace contextRef="#ctx0" brushRef="#br0" timeOffset="-78875.25">15233 15397 0 0,'-7'10'7'0,"0"0"122"0,2-5 76 0,-3-1 52 0,3 1 42 0,-1 1 35 0,-2-2 32 16,8-4 28-16,0 0 23 0,-7-4 24 0,7 4 21 0,0 0 20 0,0 0 22 15,0 0-88-15,0 0-146 0,0 0-83 0,0 0-47 0,0 0-28 0,0 0-16 0,0 0-19 16,0 0-10-16,0 0-13 0,0 0-10 0,0 0-9 0,0 0-13 0,0 0-6 15,0 0-6-15,0 0-7 0,7 0-5 0,1 0-3 0,-8 4-5 0,6-4-5 16,-1 0-12-16,3 0-23 0,4 0-32 0,-5 0-39 0,6 0-40 0,-1 5-72 16,2-5-89-16,-1 0-70 0,0 0-58 0,0-5-22 0,6 5-3 0,-6-4 5 0,1-7 16 15,-2 7 23-15,1-5 32 0,1-1 43 0,-2-5 50 0,2 0 53 16,-1 0 56-16,1-4 73 0,-2 4 85 0</inkml:trace>
  <inkml:trace contextRef="#ctx0" brushRef="#br0" timeOffset="-22921.25">16288 14865 30 0,'6'-6'113'0,"-6"6"49"0,0-4 42 0,7 4 39 16,-7 0 36-16,0 0 36 0,0 0 35 0,0 0 33 0,0 0 31 0,0 0 29 0,0-5 30 0,0 5-35 0,0 0-71 0,0 0-52 0,0 0-42 0,0-6-26 0,0 6-18 0,0 0-18 0,0-3-16 0,0 3-18 0,0 0-23 0,0 0-17 15,0-6-15-15,-7 2-14 0,7 4-12 0,0-5-13 0,-6 1-13 0,6 4-13 16,-5-5-11-16,5-2-10 0,-8 4-11 0,0 3-9 0,3-6-5 0,-1 1-3 16,-1 5-2-16,1-4-3 0,-9 4-3 0,10-6-5 0,-7 6-5 0,5 0-3 15,-6-4-2-15,-1 4-3 0,9 0-2 0,-10 0-4 0,3 4-1 0,0-4-2 0,4 6-5 16,-5-2-2-16,0 1 1 0,-1 1 0 0,9-3-1 0,-8 9 2 0,-1-3 3 0,7 1 0 15,2-1 4-15,-9 0 0 0,9 3-1 0,-3 1 4 0,1-4-1 0,2 2 1 16,-2-2-1-16,7 1-2 0,-7 1 1 0,7-7-2 0,-5 0-1 0,5 7-1 16,0-7 0-16,0 1-1 0,0-5-2 0,0 6 2 0,0-2 1 0,0 2 1 15,0-6 1-15,5 5 2 0,-5-1 4 0,7 2 5 0,-7-6 5 0,7 3 11 16,-7 3 11-16,5-2 10 0,2 1 11 0,1 1 10 0,-3-3 10 0,2 4 5 0,5-2 4 16,-5-1 3-16,7-4 2 0,-8 5 2 0,6-1 2 0,2 2-1 0,-1 3-3 15,0-4-9-15,0-1-6 0,0 2-9 0,1 0-9 0,-2 3-9 0,-6-3-7 16,7-3-4-16,2 7-4 0,-3-5 0 0,-7-1-1 0,10 8-3 0,-9-9-2 0,1 3-2 15,-7-1 1-15,6 5-1 0,-6-6 1 0,5 1-1 0,-5-1-3 0,0 1-2 16,0 5-2-16,0-4 0 0,0-1-2 0,-5 5-2 16,5-7 0-16,-6 3-2 0,-1 3-4 0,1 0-5 0,-2-3-2 0,1 4-5 15,2-1-6-15,-7 1 0 0,-3-5-4 0,2 4-2 0,2 3-1 0,-4-9-2 0,9 7-5 16,-7-4-2-16,0-1 0 0,0 4 3 0,0-5 5 0,8 2 2 0,-9-6 1 0,7 5 0 0,1-5 1 16,1 4 0-16,-4-4 0 0,9 0-1 0,-7 0 3 0,7 0 0 15,0 0 2-15,0 0 2 0,0 0-3 0,0-4-10 0,0 4-12 0,0 0-18 0,0 0-22 0,0-11-18 16,0 7-18-16,0-1-19 0,0 1-19 0,0-7-39 0,7 7-45 15,2-5-68-15,-9-3-71 0,5 8-36 0,1-6-17 0,1-4 10 0,-2 5 20 0,4-6 30 0,3 4 33 16,-6-2 34-16,7-2 38 0,0-1 35 0,0 2 38 0,-7 0 48 0,9 0 55 0</inkml:trace>
  <inkml:trace contextRef="#ctx0" brushRef="#br0" timeOffset="-22084.44">16457 14962 0 0,'0'0'6'16,"8"6"119"-16,-3-6 79 0,-5 0 54 0,0 0 44 0,0 0 37 0,0 0 33 0,0 0 30 0,0 0 25 0,0 0 22 0,0 0 22 0,0 0 20 0,0 0 18 0,0 0-89 0,0 0-150 0,0 0-83 0,0 0-50 0,0 0-33 0,0 0-20 0,0 0-15 0,0 0-14 0,0 0-11 0,0 0-12 0,0 0-11 0,0 4-10 0,-5-4-9 0,5 6-7 0,0-1-4 0,0-5-5 0,-8 4-4 0,8 2-4 16,0 3-6-16,0-5-2 0,-6 1-1 0,6 4 0 0,0-2 3 0,0 2 3 0,0-4 1 15,0-1 4-15,0 6-1 16,0-5-3-16,0 0-2 0,6-1-4 0,-6 2-5 0,0 0-5 0,8-2-7 0,-3 1-8 16,2 1 0-16,-1-3-1 0,1-3 2 0,0 4 3 0,0-4 3 0,-2 6 5 0,8-6 5 0,1 0 7 0,-9 0 6 15,11 0 5-15,-5 0 8 0,1-6 9 0,-3 6 9 0,3-4 13 0,1 1 5 16,-7-3 5-16,7 1 5 0,-8-5 8 0,9 4 6 0,-7 2 7 0,6-6 8 0,-6 0 7 15,0 1 7-15,-2 0 8 0,3-1 11 0,-8-1 8 0,5 1 8 0,3 1 9 16,-8 0 4-16,6-1 6 0,-6-1 1 0,0-4-3 0,0 7-3 0,0-3-3 0,0 1-5 16,-6 1-6-16,6-6-8 0,0 6-10 0,-8 0-9 0,3-3-12 15,5 3-11-15,-8-6-10 0,3 6-10 0,-2 5-10 0,-5-8-5 0,4 3-8 0,1 4-2 16,2 1-6-16,-4-2-1 0,-1 2-2 0,2-1-2 0,2 5-1 0,-1-4-5 16,1 4-4-16,-1 0-3 0,2 4-5 0,-4-4-3 0,4 5-6 0,-2-1-4 0,1 2-2 15,1-2-4-15,-4 7 0 0,2-1-2 0,7-1 0 0,-5 6-2 0,-3-6-1 16,2 6 1-16,1 0 4 0,-3 4 1 0,8-5 3 0,-5 2 4 0,5 3 3 15,-7-5 0-15,7 2 2 0,0-1-1 0,0-2 2 0,0 1-3 0,0 2 2 16,0-1-2-16,7-1 3 16,-7 2-3-16,0-1-1 0,5-8-4 0,3 8-2 0,-8-3-9 0,5-3-10 0,1 0-5 0,2 6-4 0,4-6-3 0,-3 1 0 0,2 1 0 15,-4-1 1-15,7-1-1 0,-2 0 0 0,1 0 2 0,1 3 1 0,-4-8 6 16,4 5 5 0,6-3 9-16,-6-2 12 0,-1-4 6 0,0 0 10 0,-2 0 2 0,10 0 4 0,-8-4 2 0,0-2 3 0,0 2 0 15,0-5-1-15,1-3 0 0,-2 3-1 0,0 0-1 0,3 0 2 16,-2-6-2-16,-2-1 1 0,4 7 1 0,-9-6 0 0,7 0 4 0,-8 0 3 0,3 6 6 15,5-4 8-15,-7-2 9 0,-6-1 8 0,7 2 6 0,-7-1 9 0,5-1 6 0,-5 2 5 0,9 1 7 0,-9-8 5 0,0 6 5 16,0-4 5-16,0 4 0 0,0 0-2 0,0 0 0 0,-9 2-3 0,9-2-5 16,0 0-6-16,0 0-5 0,-5 6-4 0,5 0-2 0,0-1-1 0,0 4 0 15,0 1-4-15,-7 1-2 0,7-2-4 0,0 6-7 0,0 0-4 0,0-4-8 16,0 4-9-16,0 0-5 0,0 0-6 0,0 0-6 0,0 4-5 16,-6-4-7-16,6 0-6 0,-5 6-9 0,5-6-10 0,-8 4-6 0,8 1-4 0,-8 1-3 15,3-3 1-15,-2 9-1 0,1-3 0 0,0-5 4 0,-1 11 0 0,-1-6 1 16,8 3 1-16,-5-3 1 0,-1 4 3 0,6-2 3 0,-8-2 6 0,8 7 1 0,0-7 4 0,-5 1-1 31,5-1 1-31,0 2-1 0,0 4 0 0,0-5-1 0,0-1 0 0,0-5-1 16,5 7-2-16,-5-1-1 0,0-5-6 0,8-1-5 0,-2 5-2 0,-6-3-3 15,5-2 3-15,3 6 0 0,-1-6 6 0,5 2 2 0,-5 0 2 0,-2-2 5 16,11 1 2-16,-11 1 1 0,1-3 5 0,6 1 3 0,-3 2 7 0,-4-1 4 0,2-1 5 16,4 2 2-16,-2 0 0 0,-9-3-1 0,7-3-3 0,-2 6 0 0,-5-1-1 15,7-5 0-15,-7 4 2 0,7-4-1 0,-7 6 0 0,0-2 3 0,5 1 1 0,-5-5 2 16,0 4 3-16,0 1 0 0,0 1 1 0,0-2 1 0,0 7 3 15,0-7-1-15,0 2 3 0,0 3-1 0,0 0 1 0,0 0-1 0,0 3 1 0,0-3-3 16,0 1-1-16,-5-1-2 0,5 0-2 0,0 6-2 0,0-5-2 0,0 1 0 16,0-2-1-16,0 1 0 0,0-1-2 0,5 3-1 0,-5-3 1 0,0 0-2 15,0 0 0-15,0 1-5 0,0 1-7 0,0-7-9 0,0 6-15 0,0-1-16 16,0 2-17-16,0-2-15 0,0 0-13 0,0 1-18 0,0 1-21 0,0-1-19 0,0-7-26 16,0 8-17-16,0-1-23 0,0 0-22 0,0-5-30 0,0 4-29 0,0 1-35 15,0-5-45-15,0 4-49 0,0 1-9 0,0-4 9 0,0-2 21 0,0 5 30 0,0-9 31 16,-5 5 35-16,5 1 35 0,0-6 32 0,0 4 40 0,0-4 44 0,0 0 47 15,-7-4 60-15</inkml:trace>
  <inkml:trace contextRef="#ctx0" brushRef="#br0" timeOffset="-21674.59">17186 15206 18 0,'0'0'92'0,"0"0"36"0,0 0 26 0,0 0 23 0,0 0 23 0,0 0 20 0,0-3 25 0,0 3 19 0,0 0 22 0,0-6 21 0,0 6 20 0,0 0-32 0,0 0-64 0,0-4-37 0,0 4-27 0,0 0-8 0,0-5 3 0,0 5 0 0,0 0-2 0,-5 0-8 0,5 0-6 0,0 0-6 0,0 0-4 0,-7-6-4 15,7 6-4-15,0 0-5 0,0 0-5 0,-7 6-9 0,7-6-10 0,0 0-11 16,0 0-10-16,0 0-9 0,0 0-9 0,0 0-3 0,0 0-3 0,0 0-4 0,0 0-5 16,0 0-3-16,0 0-3 0,0 0-3 0,0 0-4 0,0 0 2 0,0 0 1 15,0 0 5-15,0 0 5 0,0 0 1 0,0 0 1 0,0-6 0 0,0 6 0 16,7 0-3-16,-7 0 1 0,0 0 0 0,7 0 1 0,-7-4-1 0,5 4 1 0,2 0-4 16,-1 0-3-16,2-6-5 0,-2 6-6 0,6 0-7 0,-3-5-2 0,1 1-16 15,3 4-20-15,3-5-28 0,-5 1-32 0,-4-2-44 0,6 2-47 0,0-1-67 16,1 5-75-16,-9-6-96 0,8 3-99 0,-5-3-39 0,-2 0-12 0,-1 2 10 0,2-1 16 15,1-1 31-15,-2 2 41 0,0-5 44 0,1 4 49 0,-7-5 54 0,5 4 58 0,3-3 67 16,0 0 72-16</inkml:trace>
  <inkml:trace contextRef="#ctx0" brushRef="#br0" timeOffset="-20821.38">17668 14859 9 0,'0'0'76'0,"-5"0"35"0,5-4 25 0,-8 4 26 0,8 0 24 16,0 0 24-16,-6-5 25 0,6 5 24 0,-5-6 22 0,5 6 18 0,0 0 19 0,0-3-32 0,0 3-59 15,-7 0-36-15,7 0-24 0,0 0-11 0,0-6-10 0,0 6-10 0,0 0-15 16,0 0-17-16,0 0-19 0,0 0-14 0,0 0-12 0,0-4-11 0,0 4-7 16,0 0-8-16,0 0-8 0,-9-5-7 0,9 5-8 0,0 0-8 0,-5 0-8 0,5-4-4 15,0 4-5-15,-6 0-3 0,6-5-4 0,-7 5 1 0,2 0 0 0,-4-7 1 16,2 7 0-16,2 0-2 0,-1 0 0 0,-1-3 1 0,1 3 0 0,-2 0 4 15,3 0 2-15,-9 0 6 0,9-6 7 0,-2 6 12 0,-1 0 12 0,3 0 11 16,5 0 11-16,-7 0 10 0,0 0 12 0,7 0 11 0,0 0 10 0,-5 0 10 0,5 0 9 0,0 0 9 16,0 0 6-16,0 0 8 0,0 0 5 0,0 0 2 0,-8-5 3 0,8 5-5 15,0 0-4-15,0 0-3 0,0 0-7 0,0 0-8 0,0 0-6 0,8-4-5 16,-8 4-4-16,0 0-5 0,0 0-4 0,0-6-6 0,0 6-6 16,0 0-8-16,0 0-9 0,0 0-5 0,0 0-6 0,0 0-4 0,0 0-4 0,0 0-4 15,0 0-5-15,0 0-3 16,0 0-6-16,0 0-4 0,0 0-5 0,0 0-4 0,0 0-4 0,0 0 0 0,0 0-2 0,0 0-3 0,0 0 0 0,0 0-1 15,0 0 1-15,0 0-2 0,0 0 2 0,0 0 0 0,0 0-1 0,0 0-1 0,0 0-2 16,0 0-1-16,0 0-5 0,0 0-2 0,0 0-1 0,0 0-1 0,0 0-5 16,0 0-2-16,0 0-5 0,0 0-11 0,0 0-4 0,-8 0-7 0,8 0-3 15,0 0-3-15,0 0-4 0,-7 0-1 16,7 0-3-16,-6 0 2 0,6 0-1 0,0 0 2 0,0 0 0 0,0 0 0 0,-6 0 4 0,6 0 3 0,0 0 6 16,0 0 1-16,0 0 3 0,0 0 2 0,0 0 2 0,0 0 1 0,0 0 1 0,0 0-2 15,0 0-1-15,0 0-1 0,0 0 3 0,0 0 2 16,0 6 4-16,0-2 5 0,6 1 4 0,-6 1 2 0,0 4 4 0,6-5 1 0,-6 4 6 15,7 1 5-15,-7 4 7 0,8-4 7 0,-3 5 9 0,2-2 4 0,0 2 2 0,-2 0 1 0,3 4 0 16,-1-4-1-16,5 6 2 0,-5-6 0 0,-2 3-1 0,3 3 1 16,-2-8 0-16,7 7-2 0,-8-4-1 0,-5 2-2 0,7-3-3 0,2 1-1 0,-9-2-1 15,5 0 0-15,-5-5-1 0,7 6-1 0,-7-4 0 0,0-1-2 0,0-1-1 0,0 0-2 16,0-3-6-16,0-3-8 0,0 9-6 0,0-8-8 0,0-4-5 0,0 5-6 16,0-1-2-16,0 2-3 0,-7-6 1 0,7 0-1 0,-5 4 2 0,5-4 3 0,-9 0 3 15,9 0 4-15,-7 0 9 0,7 0 7 0,-5 0 8 0,5 0 7 0,-6 0 7 0,-1-4 5 16,7 4 6-16,-6-6 1 0,6 2 2 0,-8-1 0 0,3 1 1 0,5-2-1 15,-7 0-1-15,7-3 0 0,-7 0-2 0,7 0-1 0,-5 3-3 0,-2-9 0 16,7 5-1-16,0 1-1 0,-8-6 0 16,8 6 0-16,0-6 0 0,-5 0-4 0,5 2 0 0,0-2-4 15,0-1 0-15,5 2-4 0,-5-1-1 0,0-1-4 0,8-2-1 0,-8 3-1 0,7 0 0 0,-2 5-4 0,2-4-1 0,-7 4-1 0,7-5-3 16,-2 5-1-16,3 1 1 0,-2-2-1 16,7 2 0-16,-8 5 0 0,2-5 0 0,7 3 1 0,-7-4 1 0,4 10 1 15,-2-5 0-15,3-1 2 0,-6 6-1 0,7 0 2 0,-5 0 0 0,-3 0 4 0,9 6 0 0,-7-1 2 0,6-1 0 16,-8 2 1-16,3 4 3 0,3-1 0 0,-3 0 2 0,-1 2 0 15,-1-2-3-15,2 1 2 0,-3 1-1 0,0-3-1 0,4 7 1 0,-4-4-3 0,2-1-1 0,-7 5 0 16,6-6-1-16,1 0 0 0,-7 0 0 0,0 3-2 0,7-3-2 0,-7 1-8 16,0-1-7-16,0 0-13 0,7 3-10 0,-7-3-11 0,0 0-12 15,0-5-12-15,0 7-12 0,0-1-17 0,0-4-13 0,0-3-17 0,-7 8-16 16,7-7-13-16,0 2-16 0,0-2-16 0,0 1-15 0,0-1-25 0,0-4-33 0,0 5-30 0,0-5-30 0,0 0-32 16,0 0-27-16,0 0 0 0,0 0 15 0,0 0 23 0,0 0 23 0,0 0 29 31,0 0 28-31,0 0 35 0,0 0 35 0,0 0 42 0,7-5 43 0,-7 1 45 0,5-1 60 0</inkml:trace>
  <inkml:trace contextRef="#ctx0" brushRef="#br0" timeOffset="-20458.45">17889 14942 100 0,'0'-8'183'0,"0"3"60"0,0-4 50 15,0 2 42-15,0-2 37 0,0 4 34 0,0-1 30 0,0 2 33 0,0-1 30 0,0-4 31 0,0 5 29 0,0-2-67 0,0 0-124 0,0 2-78 0,0 4-56 0,0-5-36 0,0 5-25 0,0 0-18 0,0 0-13 0,0 0-13 0,0 0-11 0,0 0-11 0,0 0-16 0,0 0-14 0,0 0-13 0,0 0-17 0,0 0-9 0,0 0-15 0,0 0-14 0,0 0-14 0,0 0-13 0,0 0-7 0,0 5-9 0,0-5-1 0,0 4-1 0,0 2 3 0,0 0-1 0,0 3 3 16,0 0 2-16,0-5 1 0,0 7 3 0,0-2 7 0,0 7 3 0,0-7 5 0,0 6 5 16,0-6-4-16,0 1-3 0,8 5-10 0,-8-6-11 0,0 6-14 0,5-6-13 15,-5 7-8-15,0-7-8 0,8 1-4 0,0 0-3 0,-8 0-1 0,5 0-1 16,1-5 0-16,1 4 2 0,-1-5 5 0,2 2 9 0,-3-1 9 0,2 5 8 0,-1-10 11 16,0 6 13-16,1-3 8 0,1-3 8 0,-3 0 4 0,1 0 5 0,2 0 5 15,-3 0 9-15,2 0 9 0,-7 0 14 0,8 0 9 0,-2-3 11 0,0-3 7 16,-6 6 9-16,7-6 7 0,-2 2 9 0,-5-7 4 0,8 7 5 0,-8-5 3 15,6 4 2-15,1-5 0 0,-7 0-3 0,6-4-9 0,-6 4-8 0,0 1-8 16,5-3-9-16,-5-2-6 0,0 1-6 0,0 3-7 0,0-5-9 0,0 0-8 0,0 0-8 16,0 0-5-16,0 0-4 0,-5 0-5 0,5 2-3 0,0-2-8 0,0 0-7 0,-6 6-13 15,6-1-11-15,0 1-16 0,0-3-16 0,0 9-17 0,0-3-16 0,0 6-24 16,0-5-25-16,0 5-32 0,0 0-38 0,0 0-43 0,0 0-45 0,0 0-53 16,0 0-54-16,0 0-51 0,0 11-44 0,0-8-4 0,0 9 12 0,0-3 29 0,0 1 30 15,0-7 39-15,6 8 43 0,-6-7 47 0,0 8 49 0,0-8 51 0,0-4 52 16,0 5 56-16,0-1 72 0</inkml:trace>
  <inkml:trace contextRef="#ctx0" brushRef="#br0" timeOffset="-19701.34">18261 14865 0 0,'0'0'9'0,"7"0"124"0,-7 0 69 0,0 0 47 0,0-6 33 0,5 6 32 16,-5-4 27-16,0-1 29 0,0-1 28 0,0 3 27 0,0-3 29 0,0-3 25 16,0 5 28-16,0-8-89 0,0 3-148 0,0 0-76 0,0 3-36 0,0-3-17 15,-5 0-5-15,5 3-7 0,0-4-6 0,-7 5-9 0,7-5-8 0,0 5-10 16,-6 1-11-16,6-1-7 0,-5 1-9 0,5-2-7 0,0 3-6 0,0 3-6 0,0 0-6 0,-8-7-7 15,8 7-9-15,0 0-8 0,0 0-9 0,0 0-10 0,0 0-12 0,0 0-10 16,0 0-11-16,0 0-9 0,0 0-8 0,0 0-5 16,0 7-3-16,0-7 0 0,0 3 0 0,0 3 2 0,8 3 4 0,-8-5 5 15,5 7 7-15,-5-2 7 0,6 1 8 0,1 5 7 0,-2 0 9 0,4 0 7 0,-2 0 3 0,-2-2 0 16,1 2-4-16,1 0-8 0,-1 4-8 0,-6-4-9 0,8 6-14 0,-8-7-10 16,0 5-10-16,5-4-9 0,-5 0-10 0,0-2-9 0,0 2-8 0,0 1-5 15,0-2-2-15,-5 0 4 0,5-4 3 0,0 0 8 0,0 0 11 0,0 1 11 16,0-8 12-16,-8 1 17 0,8 2 19 0,0-1 21 0,0-5 21 0,0 0 22 0,0 4 21 0,0-4 11 15,0 0 6-15,-6 0 3 0,6 0 1 0,0 0 0 0,-7 0 2 0,7-4-3 16,-6 4-1-16,1 0-8 0,5-5-8 0,-7-1-13 0,7 6-15 0,-9-4-14 16,4 1-16-16,5-3-9 0,-7 1-4 0,1 1-3 0,6-2-1 0,-5-4-1 15,5 5-1-15,-8 0 2 0,8-5 1 0,-8 6 3 0,3-5 2 0,5-3 0 16,0 3 1-16,-6 0 2 0,6 0 2 0,0-1 5 0,0-5 3 0,0 4 1 0,0-4 3 16,0 2-1-16,0-3-2 0,0 2-1 0,0-1-3 0,6-4-2 0,-6 4-2 15,5 0-2-15,3 2-1 0,0-8-1 0,-3 6-1 0,1 2-1 0,1 2-3 16,-2 1 2-16,4-5 4 0,3 10 4 0,-6-4 6 0,7 5 5 0,-5-2 5 0,4 3 4 15,0-4 4-15,-4 7 2 0,13-5 2 16,-16 5 1-16,13 0 4 0,-4 5 0 0,-1-5 0 0,0 7-1 0,0-7-2 0,1 3-4 0,-2 3-5 16,1 3-6-16,-7-5-2 0,7 7-5 0,-6-7-2 0,1 7-2 0,-2-1-1 0,0-1-4 15,1 0 2-15,-7 1-2 0,5 4 1 0,-5-2-3 16,0 1-3-16,0-4-7 0,0 6-8 0,0 1-8 0,-5-2-8 0,5-4-11 0,0 4-8 0,-7-4-5 0,7 5-5 16,0-5-6-16,-6-1-4 0,6 2-5 0,0-1-3 0,-6-1-1 15,6-3 1-15,-8-3 5 0,8 3 8 0,0-2 10 0,-7 1 12 0,7-5 11 16,0 6 10-16,0-6 10 0,-5 0 10 0,5 0 7 0,0 0 6 0,-8 0 8 0,8 0 2 15,-6 0 5-15,6 0 3 0,-5 0 1 0,5-6 1 0,-8 6 2 0,8-5-2 0,-5 5 3 16,5-4 5-16,-7-2 3 0,7 3 3 16,-7-3-3-16,7 2-2 0,0-1 0 0,-7-5-2 0,7 4 4 0,0-3 1 0,0-2 6 0,-6 3 3 0,6-3 2 0,0 1 0 15,0-4-4-15,6 4-8 0,-6-4-5 0,0-2-5 0,7 1-2 0,-7-3 0 16,7 2-1-16,-7 2-3 0,7 0-5 0,-2 0-3 0,3-2-7 0,-3 1-5 16,-5 1-2-16,6 4-1 0,2 0 1 0,-3 1-1 0,2-2 2 0,1 7 0 15,-8-1-1-15,6 1 3 0,0-1-1 16,1 1 2-16,-2 4-1 0,-5-6 0 0,9 6 1 0,-4 0 0 0,2-6 1 0,-1 6-1 0,-1 0 1 0,3 0-2 0,0 6-1 15,-3-6 0-15,8 6 0 0,-7-2 1 0,1 1 0 0,6-1 1 0,-7 1-2 16,2 5 1-16,-3-1 0 0,8 3 1 16,-6-3 1-16,0 0-1 0,-2 0 0 0,2 6 1 0,1-5-3 0,-8 5 1 0,6 0-2 0,-6-6 0 0,7 7-1 0,-7-2 0 15,0-1 0-15,6 2-1 0,-6 1-7 0,0-2-5 0,0 1-14 0,0 1-15 16,0-2-19-16,0 0-19 0,0 0-23 16,0-4-22-16,0 5-30 0,0-6-30 0,0 1-29 0,0 1-31 0,0-1-50 0,0-1-55 0,0 0-63 0,-6 1-60 0,6 0-26 15,0-6-11-15,6 8 16 0,-6-8 27 0,0 1 33 16,0 1 37-16,0-3 41 0,0-3 42 0,5 0 45 0,2 0 42 0,2 0 55 0,-9-3 56 0</inkml:trace>
  <inkml:trace contextRef="#ctx0" brushRef="#br0" timeOffset="-19448.55">18979 14948 0 0,'0'9'6'0,"0"-4"116"0,0 1 63 0,0-2 40 0,0 2 26 0,0-6 23 15,0 0 15-15,0 0 19 0,0 0 20 0,0 0 25 0,5-6 26 0,-5 6 31 0,0-4 31 0,6 4-71 0,-6-6-131 0,0 6-56 0,0-5-22 0,8 5 0 0,-8-4 5 0,0 4 6 16,0-5 8-16,7 5 1 0,-7-6-1 0,5 6-7 0,-5 0-14 0,6-4-14 16,2 4-15-16,-3 0-16 0,-5-4-16 0,8 4-13 15,5 0-13-15,-7 0-9 0,1-5-11 0,-1 5-6 0,7 0-4 0,-5 0-6 0,2 0-5 16,-2 0-5-16,5-6-6 0,-5 6-15 0,3 0-19 0,2 0-24 0,-6-3-27 0,-1 3-31 0,8 0-28 0,-7 0-36 0,-2 0-36 16,3 0-41-16,-2 0-41 0,-6 0-63 15,5-7-69-15,3 7-61 0,-8 0-53 0,0-5-9 0,5 5 16 0,-5 0 29 0,0-9 36 16,0 3 42-16,0 2 43 0,0-5 47 0,0 4 46 0,0-5 51 0,-5 0 51 0,5-1 60 15,0 2 73-15</inkml:trace>
  <inkml:trace contextRef="#ctx0" brushRef="#br0" timeOffset="-19243.09">19180 14679 0 0,'0'-5'7'0,"0"1"117"0,0-1 68 0,-6 1 51 0,6-2 45 15,0-3 41-15,0 3 37 0,0 0 34 0,0 3 33 0,0-3 33 0,-8 2 35 16,8 4 27-16,0-5 29 0,0 5-86 0,0 0-146 0,0 0-74 0,0 0-38 16,0 0-31-1,0 0-29-15,0 0-26 0,0 0-20 0,0 0-15 0,0 0-8 0,0 5-11 0,0-1-7 16,0 2-8-16,0 3-8 0,0 0-4 0,0 3-7 0,0 1 0 0,0 2-3 0,0-1 3 0,0 2 1 0,0 2 5 0,0-3 1 0,0 6-2 31,0-2-9-31,0-1-7 0,-6 3-7 0,6-2-7 0,0 2-5 0,0 1-14 0,0-2-16 0,0 1-26 16,0-2-23-16,0-4-32 0,0 4-26 0,0-4-36 0,0 0-35 0,0 0-36 0,0-2-35 0,0-3-67 0,0 0-77 0,6-6-69 0,-6 8-61 31,0-8-11-31,0 1 16 0,0 1 28 0,0-6 38 0,0 0 42 0,0 0 44 0,0 0 48 16,0 0 46-16,0 0 50 0,0 0 50 0,0 0 63 0,0-6 76 0</inkml:trace>
  <inkml:trace contextRef="#ctx0" brushRef="#br0" timeOffset="-18975">19401 14683 0 0,'0'0'20'0,"7"-4"136"0,-2 4 73 0,4-5 52 0,-4 1 42 0,8-1 38 16,-8 1 36-16,3-8 35 0,12 3 34 0,0 3 34 0,-8-3 31 0,-5 5 33 16,5-5 29-16,-4 3-95 0,-3 0-171 0,3 3-79 0,-2 3-33 0,-6-6-18 0,5 6-10 15,-5 0-11-15,0 0-13 0,0 0-17 0,0 0-14 0,0 0-19 0,0 0-15 0,0 0-17 16,0 0-15-16,0 0-13 0,0 0-11 0,0 0-8 0,0 6-6 15,0 3-6-15,0-3-1 0,0-2-5 0,0 5-2 0,0 0-1 0,0 3 1 0,0-3 2 16,-5 6 1-16,5-2 2 0,0 2 1 0,0 0 1 0,0 0-4 0,0 0-4 16,0 4-11-16,0-4-11 0,0 4-9 0,0 2-14 0,0 3-12 0,0-6-20 15,5 3-20-15,-5-2-24 0,8 5-21 0,-1-5-34 0,-7 7-34 0,6-7-44 16,-6 0-51-16,7 2-75 0,-1-7-90 0,-6 5-68 0,5-4-59 0,-5-5-10 0,0 4 12 16,0-10 30-16,0 7 34 0,0-1 41 0,0-4 40 0,-5-6 50 0,5 0 54 0,-6 0 58 15,-1 0 59-15,1-6 76 0,-9 0 83 0</inkml:trace>
  <inkml:trace contextRef="#ctx0" brushRef="#br0" timeOffset="-2197">8570 16551 0 0,'6'-6'36'16,"-6"6"48"-16,0-4 35 0,0-1 31 0,0 5 30 0,8-6 28 0,-8 3 27 0,0-4 23 0,0 2 23 0,0 1 22 0,5-1 21 0,-5-1-13 0,0 2-34 0,0 0-23 0,8-1-17 0,-8 0-16 0,0 1-15 0,0-2-13 0,0 0-12 0,5 2-7 0,-5-1-4 0,0-1-5 15,0 3-3-15,0 3-3 0,0-6-5 0,0 2-8 0,-5-1-11 0,5 1-13 16,0-2-12-16,-8 6-14 0,8-6-12 0,-5 2-14 16,5-1-12-16,-8 0-12 0,2 1-11 0,1-2-11 0,-2 2-11 0,-1 4-7 0,2-5-7 0,-7 1-5 0,8-1-2 15,-11-2-2-15,5 4-2 0,4-3 0 16,-7 6 0-16,2-5 1 0,1 1-2 0,-5 4-1 0,4-6 1 0,0 6-1 0,-3 0 2 16,3-5-2-16,0 5 1 0,-4 0 0 0,5 0-3 0,-1 0 0 0,3 0-1 0,4 5-4 15,-2-5 0-15,-4 6-4 0,11-6-4 0,-9 4-4 0,2-4-3 0,7 5-3 16,-5-5-3-16,5 6-2 0,0-3 1 0,0 4 1 0,0-2 4 0,0-1 3 0,0 1 2 15,0-1 4-15,0 6 2 0,5 0 2 0,-5 0 8 0,7-4 3 0,-7 3 7 0,9 4 6 16,-9-2 6-16,5-1 5 0,1 0 3 0,1 0-1 0,-7-2 5 0,5 3 0 16,4-2 6-16,-2 7 3 0,4-7 4 0,-6 0 3 0,3 1 1 0,0 1 1 15,-3-1-1-15,2-1 0 0,5 0 2 0,-4 1-2 16,4 0 1-16,-5 0-2 0,5 5 0 0,-4-5-3 0,5-1-3 0,-7 0-4 0,6 3-2 0,-3-3-3 0,-4 0-1 0,8 1-2 16,-8-1 0-16,4 2-2 0,-2-1 0 0,-2-1-3 0,2 1-1 0,-1-5 0 15,0 4-3-15,2-3 0 0,-8 3-3 0,7-3 3 0,-7 4 2 0,5-5-1 0,-5 3 0 16,0-3 2-16,0 4-1 0,0-3 2 0,0 3 1 0,0-3-2 15,-5 4 1-15,5-5 1 0,-7 4-2 0,7 1-1 0,-8-4 0 0,2 3-2 0,0 0-1 16,-1-3-3-16,2-2-3 0,-11 5-1 0,11-3-3 0,-1-1-1 16,-1-5 0-16,2 4 1 0,-4 1 0 0,4-5 2 0,-2 0 0 0,1 0 2 0,6 0 0 0,-5 0 0 15,-3 0-4-15,8 0 1 0,-8 0 2 0,8-5-1 0,-5 5-2 0,5-4-3 16,0 4-8-16,-7-5-5 0,7 5-10 0,0-6-6 0,0 2-10 0,0-1-13 16,-7 1-15-16,7-2-18 0,0 3-23 15,0-3-25-15,0-3-25 0,0 3-51 0,0-4-58 0,7 1-74 0,-7-6-76 0,7 0-30 16,-2 0-1-16,3 2 11 0,5-2 21 0,0-6 25 0,1 3 31 0,-2-3 35 0,-1 6 39 15,5-4 42-15,2 1 41 0,-4-9 58 0,4 9 62 0</inkml:trace>
  <inkml:trace contextRef="#ctx0" brushRef="#br0" timeOffset="-1962.35">8883 16359 0 0,'7'-5'8'0,"-7"1"123"0,0-2 82 0,0 1 58 0,0 1 52 0,0 0 45 0,0-1 44 0,0 5 40 0,0 0 37 0,0-6 35 0,0 6 29 0,0-3 29 0,0 3 26 0,0 0-88 0,0 0-154 0,0-7-91 0,0 7-58 0,0 0-39 0,0 0-28 0,0 0-29 0,0 0-22 0,0 0-27 0,0 0-22 15,0 0-20-15,0 0-17 0,0 0-16 0,0 0-10 0,0 0-4 0,0 7-1 0,0-4-1 0,5 3 1 0,-5 3 0 16,0 0 1-16,7 6 4 0,-7 1 1 0,0-2 7 0,8 10 5 0,-8-4 9 0,0 4 10 0,5 6 3 0,-5-2 6 16,0 2-7-16,0 0-7 0,0 4-12 0,0 0-13 0,0-1-13 0,0-3-14 15,0 4-19 1,-5-4-19-16,5 0-23 0,0-7-27 0,0-3-34 0,0 1-37 0,0-3-34 16,0-2-32-16,0 2-41 0,0-8-47 0,0 5-39 0,0-6-38 0,5-4-32 0,-5 5-27 15,0-4 5-15,0-2 21 0,0-4 31 0,0 5 36 0,0-5 43 0,-5 4 45 0,-3-4 43 0,8 0 43 0,-7 0 48 0,2 0 50 0,5-4 48 0,-7-1 64 16</inkml:trace>
  <inkml:trace contextRef="#ctx0" brushRef="#br0" timeOffset="-1772.95">8779 16849 101 0,'-8'-12'177'0,"3"3"58"0,-1 0 50 15,-2 0 44-15,3-1 41 0,-2-1 37 0,7 7 35 0,-6-7 31 0,6 7 25 16,0-1 23-16,-8 1 20 0,8 4-78 0,8-6-131 0,-8 6-82 0,0-4-52 16,0 4-41-16,0-5-30 0,6 5-26 0,-6 0-24 0,0-6-15 0,7 6-15 0,-2-4-7 15,-5-2-4-15,8 6 1 0,-2-5 2 0,7 5 1 0,-8-4-1 0,2-1-1 16,7 5-1-16,-1-4-1 0,0-2-2 0,0 3 1 0,1 3-2 0,4-6-3 15,-4 0-5-15,6 3-19 0,-8-3-26 0,8 0-31 0,-7 2-35 0,5-1-40 16,-4 5-44-16,4-6-56 0,-2 3-58 0,-5-1-93 0,2 4-100 0,2-6-49 0,-10 6-22 16,9-5 3-16,-9 1 15 0,8-2 28 0,-5 0 39 0,-8 2 45 0,6-1 45 15,-1-4 54-15,2-1 55 0,-7 1 61 0,0 4 64 0</inkml:trace>
  <inkml:trace contextRef="#ctx0" brushRef="#br0" timeOffset="-1378.11">9176 16520 0 0,'0'10'22'0,"6"-4"137"0,1-1 80 0,-7-5 56 16,6 0 47-16,-6 0 36 0,8 0 30 0,-3 0 26 0,2-11 24 0,-1 8 22 15,2-4 23-15,-2 2 23 0,-6 1 26 0,0-1-97 0,0-1-168 0,0 6-82 16,0-4-36-16,0 4-20 0,0 0-11 0,0 0-3 0,0 0-1 0,0-4 2 0,0 4-2 16,0 0-2-16,0 0-6 0,0 0-7 0,0 0-11 0,0 0-21 0,-6 4-21 15,-2-4-22-15,8 4-17 0,-6 2-16 0,-1-1-12 0,2-1-9 0,-3 1-9 0,2 5-4 16,-1 1-5-16,1 2-5 0,1-3-4 0,-2 5 1 0,-2-4-1 0,4 2 0 16,-1 2 3-16,6 0 2 0,-7 0 1 0,2-2 0 0,5 2-2 0,-9 0-1 15,9 0-2-15,0 0-3 0,0-6-4 0,0 7-4 0,-7-1-6 0,7-6-6 16,0 6-3-16,7 0-2 0,-7-5-4 0,0-1-3 0,9 6-6 0,-9-6-2 0,5 0 0 15,2 7-1-15,-1-7 2 0,-1 0 2 0,4 3 5 0,-2-3 2 0,4 0 9 16,-4 1 6-16,7-5 6 0,-9-1 8 0,2 2 6 0,7-1 10 0,-8-1 9 16,6-4 8-16,-5 0 8 0,5 0 8 0,-4 0 7 0,-1-4 10 0,7-1 5 0,-9-1 9 15,8 2 5-15,-7-5 4 0,1 0 5 0,6 3 5 16,-7-3 5-16,7-7 5 0,-5 7 5 0,-3 0 5 0,0-6 3 0,4 0 1 0,-4 4-2 0,2-2-1 16,1-3-2-16,-8 1-2 0,0 1-2 0,6 0-1 0,-6-1-3 0,0-5 2 15,0 7-5-15,-6-8-4 0,6 0-6 0,0 3-8 0,-8-2-6 0,1 0-5 0,7 2-4 16,-5-3-6-16,-4 8-4 0,9-8-3 0,-5 6-7 0,0 0-2 0,-3 2-7 15,3 4-8-15,5-3-9 0,-8 3-10 0,2 3-10 0,-1 3-12 0,7-3-17 0,-6 6-21 16,-1-4-26-16,7 4-30 0,-6 4-29 0,6 2-28 0,-8-3-27 0,3 3-25 16,5 3-25-16,-5 7-45 0,5-6-52 0,-8 9-59 0,2-3-60 0,6-2-24 15,0 5-4-15,0-4 22 0,0 0 32 0,0-2 38 0,0 2 44 16,0-6 39-16,6 3 41 0,-6-3 42 0,8 1 42 0,-3-7 54 0,-5 3 56 0</inkml:trace>
  <inkml:trace contextRef="#ctx0" brushRef="#br0" timeOffset="-856">9567 16633 0 0,'7'0'12'0,"-7"0"127"0,0 0 77 0,0 0 55 0,0 0 40 0,5 0 35 0,-5-6 32 0,0 2 28 0,0-1 28 0,8 0 27 0,-8 1 26 0,0-2 29 0,0 2 23 0,0-1-87 0,0 1-160 0,0 4-84 0,5 0-50 0,-5 0-27 0,0-5-12 0,0 5-11 0,0 0-13 0,0 0-7 0,0 0-10 0,8 0-8 0,-8 5-8 0,0-5-7 0,0 4-3 0,6 1-3 0,-6-1-2 16,0 6-2-16,5 0-3 0,-5 0-2 0,0 5-2 0,7-2 1 0,-7 2-1 15,0 0 0-15,0 0-1 0,0 4 0 0,0-4-2 0,0 6-7 16,0-3-6-16,-7 3-8 0,7-6-7 0,0 4-9 0,0-1-9 0,-5 3-14 0,5-2-12 0,0 2-12 0,0-8-10 16,0 7-12-16,0-5-12 0,0-1-12 0,0 0-8 0,0-4-9 0,0 1-5 15,0-1-5-15,5-1-2 0,-5-4 4 0,0 5 8 0,0-7 14 0,0 3 12 0,0-6 16 16,0 6 14-16,0-6 18 0,0 0 17 0,0 0 22 0,0 0 25 0,0 0 23 16,0 0 23-16,0 0 16 0,0 0 10 0,0 0 7 0,0-6 2 0,0-3 2 15,0 3-2-15,-5 2 1 0,5-5-6 0,0-3-7 0,-6 3-2 0,6-6-12 16,-8 1-17-16,8 0-15 0,-5-1-17 0,5 0-8 0,-8-3-3 0,8-3-4 15,-5 2 3-15,5-2-1 0,-7-3-1 0,7 6-2 0,0-7-2 0,-7 1-1 0,7-7-1 16,0 7-4-16,0-6 2 0,0 8-1 0,0-9-1 0,0 7-2 0,7 4-3 16,-7-5-2-16,0 7-2 0,0 2-2 0,7 2 0 0,-7 0 2 0,0 4-1 0,0 0-1 15,0 0-1-15,5 5-1 0,-5-4-3 16,0 3-2-16,8 2-2 0,-8-1-3 0,0 5-1 0,5-4-4 0,3-2-1 0,-8 6-5 16,6-6-1-16,-1 6-3 0,2 0-1 0,2 0-2 0,-9 0 0 0,11 0 1 0,-4 0 2 0,-2 0 1 0,4 6-2 15,-2 0 2-15,-2-2 0 0,1 1 1 0,1-1 1 0,-1 2 3 16,-6 3 0-16,8 0 2 0,-1 3 5 0,-7-3 1 0,5 0 5 0,-5 6 5 0,0 1 0 15,6-2 3-15,-6-1 4 0,-6 2 2 0,6 6 4 0,0-8-1 16,0 7 3-16,-5-4-4 0,5-1-8 0,-7-2-8 0,-1 8-6 0,8-6-11 0,-6-6-12 0,-1 4-13 16,1 2-13-16,1-4-14 0,-2 3-17 0,-2-5-18 0,4 2-23 0,5-2-21 15,-7-3-23-15,1 4-24 0,1-5-28 0,5 3-31 16,-9-3-31-16,9 1-38 0,-7-3-43 0,7 3-26 0,-5-6-21 0,5 0 3 0,0 0 19 0,0 0 27 0,0 0 30 16,0 0 35-16,0-6 35 0,0 3 40 0,0-3 42 0,0-3 43 0,0 0 44 0,5-1 50 15,2-5 55-15</inkml:trace>
  <inkml:trace contextRef="#ctx0" brushRef="#br0" timeOffset="-619.31">9906 16746 0 0,'0'15'1'0,"0"-6"120"0,0 6 97 0,-6-6 69 0,-2 1 54 0,8 1 43 0,-5-3 36 0,-2-3 29 0,-1 1 24 0,2-6 23 0,6 3 18 0,-6-3 22 0,6 0 20 0,0 0-77 0,0 0-134 0,0 0-98 0,0 0-77 0,0 0-42 0,0 0-26 0,0 0-14 16,0 0-11-16,0 0-6 0,0 0-5 0,0 0-1 0,0 0-5 0,0 0-3 0,0 0-8 0,0 0-9 0,0 0-14 15,0 0-13-15,0 0-12 0,6 0-6 0,-6 0-4 0,6-3-1 16,2 3 0-16,-1 0 3 0,6 0-1 0,-2-6-4 0,2 6-7 0,1 0-20 0,-1 0-21 0,0-5-31 0,0 5-31 16,8 0-44-16,-8-4-44 0,-3 4-79 0,4-4-90 0,-1 4-76 0,1 0-72 0,6-5-23 15,-14-1-2-15,7 6 17 0,-1-4 25 0,-3-2 36 0,-4 1 44 0,8-5 48 16,-8 5 51-16,3-4 57 0,0-1 58 0,-3 1 72 0,-5-1 80 0</inkml:trace>
  <inkml:trace contextRef="#ctx0" brushRef="#br0" timeOffset="-335.36">10355 16590 0 0,'0'0'2'0,"0"0"109"0,0 0 63 0,6-5 42 0,-6 5 33 0,0-6 34 0,6-4 31 16,-6 1 32-16,8 0 36 0,-8-6 35 0,7-1 35 0,-7 11 41 0,0-4 39 0,0-1-61 15,0 6-119-15,0-1-59 0,0 0-20 0,0 1-8 0,0-2-3 0,0 0-5 16,0 6-9-16,0-4-11 0,0 4-15 0,0 0-15 0,0-5-20 16,0 5-19-1,0 0-27-15,0 0-20 0,0 0-19 0,0 0-19 0,0 0-13 0,0 0-13 16,0 0-9-16,0 0-12 0,0 0-10 0,0 0-11 0,0 0-10 0,0 0-8 15,0 0-10-15,0 0-7 0,0 0-7 0,0 0-7 0,0 0-8 0,0 0-1 16,0 0 4-16,0 0 3 0,0 5 2 0,0 5 5 0,0-4 2 0,5 3 3 16,-5 0 6-16,0 1 1 0,0 4 7 0,6 2 2 0,-6 2 6 0,0-3 3 0,0 6 5 15,8-2-4-15,-8-1-11 0,0 9-12 0,0-9-11 0,0 7-10 0,0-6-12 16,5 1-13-16,-5 5-16 0,0-12-18 0,8 7-23 0,-8 1-16 0,7-8-15 16,-7 2-23-16,6 0-23 0,-6 0-26 0,6-2-21 0,-6-1-33 0,0 3-38 0,7-6-44 15,-7 0-48-15,0 1-47 0,0-5-41 0,0-1 0 0,0 7 17 0,-7-11 27 16,7 4 28-16,0-4 37 0,0 0 42 0,-6 0 41 0,0 0 46 0,-1 0 48 0,-1-4 53 15,3 4 53-15,-3-6 69 0</inkml:trace>
  <inkml:trace contextRef="#ctx0" brushRef="#br0" timeOffset="-146.09">10283 16864 0 0,'-6'-12'5'0,"6"9"115"0,-14-9 75 0,7 3 55 0,7 4 51 15,-5-3 42-15,-1-3 41 0,-2 7 38 0,3-7 38 0,5 1 35 0,-8 1 35 16,8 4 28-16,-7 1 28 0,7-6-86 0,0 10-146 0,0 0-83 0,0 0-50 16,0-5-37-16,0 5-30 0,0 0-23 0,0-6-18 0,0 2-18 0,7 4-17 15,-7-6-16-15,8 6-14 0,-8-5-14 0,5 1-8 0,3-1-5 0,-2 5-6 0,-1-4 0 16,2-2-2-16,2 3-2 0,-4 3 0 0,8-6-5 0,-8 6-3 0,11-6-18 15,-5 6-18-15,-6-3-27 0,11-3-31 0,-4 6-37 0,-6-6-38 0,8 6-50 16,-2-4-49-16,-6-1-99 0,7-1-118 0,2 3-58 0,-3-1-26 0,-5-2-1 0,6-3 13 16,-7 3 29-16,7-4 35 0,-8-4 44 0,3 4 47 0,0-4 54 0,-3-2 55 15,3-2 60-15,-8 3 63 0</inkml:trace>
  <inkml:trace contextRef="#ctx0" brushRef="#br0" timeOffset="122.52">10622 16462 0 0,'5'16'26'0,"-5"-7"144"0,0 0 78 0,0-5 56 0,8 7 39 0,-8-11 34 15,0 0 27-15,0 0 26 0,0 0 25 0,6-5 25 0,1-1 26 0,-7 2 26 0,8 0 27 16,-3-1-103-16,1 5-178 0,2-5-86 0,-8 1-42 0,5 4-19 0,2-6-5 16,-1 6-4-16,-6 0-1 0,7-6 0 0,0 6-5 0,-7 0-2 15,7 0-3-15,-7 0-7 0,5 0-9 0,-5 6-8 0,8-6-11 0,-3 6-8 16,1-2-7-16,-6 1-4 0,8 0-5 0,-3 3-1 0,2-2-3 0,-7 3-4 0,9 3-3 0,-9 2-4 16,5-4-5-16,-5 3-5 0,6 2-2 0,-6 0-7 0,0 0-2 15,0-1-7-15,0 2-9 0,0-1-10 0,7-2-13 0,-7 2-10 0,0 6-14 0,0-8-8 16,0 1-12-16,0 2-10 0,0-7-7 0,0 6-12 0,0-6-11 0,0 6-10 0,5-9-12 15,-5 4-7-15,0-1-11 0,9 0-4 0,-9-3-7 0,0-3-12 0,0 9-17 16,5-9-11-16,-5 3-5 0,0 0-8 0,0-6-6 0,0 0-9 0,0 0-13 0,0 4-37 16,0-4-48-16,0 0-51 0,0 0-51 0,-5 0-9 0,5 0 11 0,-9 0 28 15,4-4 32-15,-2-2 31 0,7 0 30 0,-6 3 27 0,1-3 31 0,-4-3 35 16,9 3 37-16,-7-3 54 0,2 0 66 0</inkml:trace>
  <inkml:trace contextRef="#ctx0" brushRef="#br0" timeOffset="305.69">10732 16384 0 0,'0'-9'67'0,"0"-1"63"0,6 4 41 16,-6-3 32-16,0 3 28 0,0 1 26 0,0 1 21 0,-6 0 19 0,6 4 17 16,0-5 16-16,0 5 14 0,0 0-21 0,0 0-41 0,0 0-61 0,0 0-71 15,0 0-39-15,0 0-27 0,0 0-19 16,0 0-15-16,0 0-14 0,0 0-13 0,0 0-9 0,0 0-5 0,0 0-7 0,0 0-1 0,0 0-2 0,0 0-2 16,6 0-4-16,-6 0-3 0,8 5-8 0,-8-1-14 0,0-4-24 0,5 4-27 15,-5 1-43-15,7 1-43 0,-7-2-60 0,9 1-63 0,-9 1-30 0,5-3-8 0,1-3 1 16,-6 7 8-16,7-7 10 0,-7 5 16 0,0-5 23 0,5 0 28 0,-5 0 38 0,9 0 41 15,-9-5 49-15,0-2 60 0</inkml:trace>
  <inkml:trace contextRef="#ctx0" brushRef="#br0" timeOffset="1092">10940 16520 0 0,'0'16'10'0,"0"-7"124"0,0 0 69 0,0 1 51 0,0-5 37 15,0-5 36-15,0 0 33 0,0 0 31 0,0 0 32 0,0 0 27 0,0 0 30 16,-7-5 29-16,7 5 27 0,0-4-85 0,0 4-152 0,0-6-75 0,0 6-40 15,-5-3-20-15,5 3-11 0,0 0-13 0,0-6-10 0,0 6-13 0,0-4-8 0,0 4-14 16,0-5-12-16,0 5-10 0,0-6-13 0,0 6-9 0,0-3-10 0,0-4-7 16,0 7-5-16,0-5-4 0,0 5-5 0,0-4-3 0,0 4-5 0,0-5-4 15,0 5-3-15,0-6-2 0,5 6-4 0,-5-4-3 0,7 0-2 0,2 4-1 16,-9-5-3-16,5 5 0 0,8 0-1 0,-8-5 1 0,3 5-1 0,5 0 0 0,-7 0 1 16,7 5 2-16,2-5-2 0,-4 5-1 15,-3-1-1-15,5 0-2 0,-8 2-2 0,9 3-3 0,-9-4-6 0,3 11-6 0,5-7-8 0,-13 0-14 0,7 6-15 16,-1 1-14-16,-6-7-17 0,5 10-13 0,-5-5-15 0,0 2-6 0,0 2-7 15,-5-3 0-15,5 6 0 0,-6-6 4 0,6-2 5 0,-7 2 7 16,7-4 12-16,-6 3 16 0,6-5 15 0,-7-4 20 0,7 5 19 0,0-5 19 0,-8 1 17 0,8-2 15 16,0-4 16-16,-5 6 5 0,5-6 4 0,-7 5 3 0,7-5 3 15,-7 4 0-15,2-4 3 0,5 0 1 0,-8 4 3 0,3-4 1 16,-3 0-1-16,8 0 5 0,-6 0 2 0,1 0 5 0,5 0 1 0,-7 0 5 0,7-4 6 0,-8 4 4 0,8-4 6 16,-6 4 5-16,6-5 3 0,-7-1 0 0,7 2 2 0,0-2-4 0,0 1-2 15,-6-5-6-15,6 5-6 0,0-4-8 0,0 5-7 0,0-6-8 0,0-1-7 0,0 1-4 16,6 1-7-16,-6-6-7 0,0 6-6 0,0-6-6 0,7 5-5 0,-1-4-4 15,-6 4-3-15,8-5-2 0,-8 5-3 0,7-4 0 0,-2 4-3 0,-5 1 0 16,6-2 1-16,2 7-4 0,-3-7 0 0,3 7 0 0,-3-2 1 0,2 6-1 16,0-3 0-16,-2-3 1 15,10 6 0-15,-9 0-1 0,7 0 1 0,0 0 2 0,-5 0 1 0,3 6 2 0,1-6 0 16,2 3 1-16,-1 3 1 0,1-2 1 0,-2 1-1 0,2 5-1 0,-1-4 0 0,-6 3-2 16,7-4 0-16,-9 5-3 0,0-1 1 0,3-4-3 0,-3 5-1 0,3 0 1 15,-2 1 0-15,-6-4-1 0,0 4-1 0,7-1 3 0,-7-1-1 0,0 3 3 0,0-9 1 0,0 7-2 0,0-1-1 0,-7-4-5 16,7 5-4-16,0 1-4 0,-6-7-7 0,6 2-2 0,-8-2-5 0,8 5-4 15,-5-4-3-15,5 1-3 16,-8-2-3-16,3 1 1 0,5-5-3 0,-5 6 3 0,5-6 2 0,-9 4 5 0,9-4 2 0,-5 6 6 16,5-6 5-16,-7 0 5 0,7 0 4 0,-8 0 5 15,8 0 3-15,-5-6 0 0,-2 6 4 0,7-4-1 0,-7 4 1 0,7-6 4 0,-5 1 7 0,5 1 6 0,-7-2 4 0,7 1 11 0,-6-4 7 16,6 5 8-16,0-6 5 0,-8 5 8 0,8-11 5 0,0 7 7 0,0 0 7 0,0-6 4 16,0 0 5-16,0 0-1 0,0 2 1 0,8-8-2 0,-8 6-5 0,6-4-4 15,-6-1-9-15,7 1-5 0,-2 0-3 0,2-2-5 16,0 7-10-16,-2-5-6 0,10 4-7 0,-10 0-5 0,4 6-4 0,1-6-5 0,-2 5 0 0,5 4 1 0,-7-3-4 15,7 4 4-15,-5 5 0 0,5-4 0 0,-3 4-4 0,-1 0 4 0,3 0 3 16,-4 4 1-16,4-4 4 0,0 5 0 0,1 0 5 0,-5-1-2 0,5 8 0 16,1-8-2-16,-9 5-2 0,8 6-1 0,-8-6-3 0,3 7-1 0,0-2-1 15,-3 5-4 1,1-4-6-16,1 6-1 0,-7-8-5 0,6 8-8 0,-6-3-11 0,7 2-8 0,-7 0-11 0,0-2-8 0,0 3-6 0,0-6-10 0,0 4-13 0,-7-5-13 31,7 2-20-31,0-1-12 0,0-2-11 0,-6 2-7 0,6-4-12 0,-7-1-11 0,7-1-16 0,0 0-11 16,-6 0-13-16,1 3-10 0,5-9-15 0,0 9-26 0,0-12-32 0,-8 4-21 15,8-4-12-15,0 0-29 0,0 5-33 0,0-5-13 0,0 0-1 16,8 0 19-16,-3 0 24 0,1 0 32 0,1-5 29 0,-1 1 33 0,9-2 32 0,-10 0 43 16,1-3 43-16,7 0 39 0,0-2 37 0</inkml:trace>
  <inkml:trace contextRef="#ctx0" brushRef="#br0" timeOffset="1875.39">11801 16530 0 0,'0'-3'16'0,"0"-4"134"0,0 2 79 16,0 1 57-16,-7-1 47 0,1 5 41 0,-1-6 34 0,1 2 32 0,-2 0 28 0,8-6 25 0,-5 6 26 0,-2 4 18 0,0-6 17 0,7 6-103 0,0 0-173 0,-5 0-96 0,5 0-55 0,0 0-34 0,0 0-25 0,0 0-16 0,0 0-15 0,0 0-8 0,-7 6-4 0,7-2-6 0,0 1-2 0,0 0-1 0,0-1 1 0,-8 6-1 0,8-5-1 0,0 4-1 0,0-2 0 0,0 2 3 0,-5 0 0 0,5 0 4 15,0 6-3-15,0-5 1 0,0 1-5 0,0-2-1 0,0 5-5 0,0-4-2 16,5 0-2-16,-5 0-2 0,0 1 3 0,8-4 2 0,-8 4 0 0,7-1 2 16,-7-1-1-16,5 3 0 0,2-9 0 0,-7 7 0 0,7-5 0 0,-2-1 1 15,9 1-1-15,-7 1 3 0,-1-2 2 0,1 2-2 0,-1-6 3 0,2 0-2 0,4 5 0 16,-6-10 1-16,-1 5 1 0,4-6 1 0,-2 6 4 0,6-4 1 0,-7-7 1 15,-1 7-1-15,3-5 1 0,-3 0 0 0,9-3 1 0,-7 3 2 0,-1-1 3 16,1-4 3-16,-2-1 4 0,3 5 0 0,-8-5 3 0,6 0 1 0,-1 2-1 0,-5-2 2 16,0-6 0-16,0 8 3 0,0-1-1 0,0-2 1 0,0 1-3 0,0 1 0 15,0-6-1-15,-5 9-5 0,5-2-5 0,-6-2-4 0,-2 5-5 0,8-4-3 16,-5 4-6-16,-2 1-5 0,1 4-6 0,-1-5-7 0,0 4-6 0,0 1-8 0,2 1-7 16,-3 4-10-16,3 0-12 0,-1 4-3 0,-7-4-7 0,6 5-1 15,-7 4-2-15,8-2-2 0,-6 2 1 0,4 0 1 0,2 1 3 0,-7 4 2 0,6 2 5 16,1-1 4-16,-2-1 7 0,3 2 7 0,-2-2 6 0,0 5 5 0,2-3 4 15,5 2 4-15,-7 1 0 0,7-4 3 0,0 5 2 0,-8-1-1 0,8-4 0 0,0 0-3 16,8-2-3-16,-8 2-6 0,0 6-2 0,7-12-2 0,-2 6 0 0,2 0-3 16,0 0 3-16,-2-1-1 0,9-5 1 0,-7 6-1 0,6-4 2 0,-7-1 2 15,7-1 1-15,0 0 4 0,1-3 7 0,-2 3 5 0,2-3 8 0,-1-6 6 16,6 3 3-16,-6-3 9 0,-1 0 5 0,2-3 8 0,-1 3 6 0,0-6 5 16,0 0 4-16,1 3 6 0,-2-3 5 0,1-3 6 0,1 5 3 0,-9-7 5 15,8 1 1-15,-5 1 5 0,3 3 0 0,-4-8-4 0,-7 4-2 0,9 1-7 0,-4-7-4 0,-5 7-6 16,6-6-4-16,-6 0-8 0,0-4-4 0,0 5-6 0,0-5-5 0,0-2-10 15,-6-3-8-15,6 5-11 0,0-5-8 0,-5 3-7 0,5-3-3 0,-9 5-2 16,9-6-1-16,0 5-1 0,-7 1-2 0,7 4 0 0,-5 0-2 0,5 2 0 16,0-2-4-16,-6 4 3 0,6 1 0 0,0 5 5 0,0-3 3 0,-8 3 1 15,8-1-1-15,0 3-1 0,0 3 0 0,0-7 1 0,0 7-3 0,0 0 1 0,0 0-2 16,0-5-1-16,0 5-1 0,0 0-2 0,0 0-1 0,0 0-1 0,0-4 0 16,8 4 1-16,-8 0 0 0,6-5 2 0,-6 5-1 0,5 0 3 0,2 5 3 15,7-5 2-15,-8 0 5 0,1 4 2 0,6-4 4 0,0 5 6 0,-7 2 4 0,7-4 2 16,0 3 2-16,-6-1 3 0,5-1 3 0,3 0 4 0,-10 1 1 0,9 5 5 15,-9-5-1-15,10 4 4 0,-9-2 1 0,7 2 2 0,-8-4-2 0,3 5 1 16,0-1 2-16,-3 0-3 0,-5 3 0 0,6-3 2 0,-6 4-4 0,0-2 0 16,0 5-2-16,0-7-2 0,0 4-3 0,-6 2-2 0,6 0-2 0,-5 6-4 0,-3-8-2 15,0 8-10-15,8-7-10 0,-5 5-4 0,-2-4-6 0,1 6 0 0,0-3-3 16,-2 1 0-16,1-4-3 0,2 4 0 0,-1-4-2 16,-2 0 0-16,3 0-3 0,5 0 2 0,-8 0 0 0,8-5 7 0,-7-1 8 0,7 0 4 0,0 0 5 0,0 3-1 15,0-9 2-15,0 9 4 0,0-8 0 0,0 1 6 16,0-1 4-16,0-4 6 0,0 5 8 0,7-5 7 0,-7 4 8 0,0-4 8 0,8 0 10 0,-3 0 4 15,3 0 6-15,-2 0 2 0,6 0 3 0,-4 0 1 0,4-4-3 16,0 4-3-16,4-5-2 0,-5 1-7 0,1-1-7 0,9 1-10 0,-10 4-16 0,10-6-24 0,-7-3-27 16,-1 3-31-16,-1 0-36 0,2 3-40 0,-1-3-47 0,-8 1-84 0,3 1-98 0,3 0-92 15,-11-1-84-15,8-5-29 0,-8 4-5 0,0-9 14 0,0 6 25 0,-8 0 34 16,8-6 41-16,-5-1 46 0,-9-2 48 0,9-3 57 0,-3 2 61 0,3 1 79 0,-9-3 82 16</inkml:trace>
  <inkml:trace contextRef="#ctx0" brushRef="#br0" timeOffset="12042.9">8531 17616 82 0,'0'0'155'16,"7"-6"48"-16,-7 6 41 0,6-6 37 0,-6 6 35 0,0 0 29 0,6 0 30 0,-6-3 28 0,0 3 28 0,8 0 26 0,-8-6 29 0,0 6-62 0,0-4-109 0,0 4-59 0,0 0-35 0,0 0-24 0,0-6-16 0,0 6-15 0,0 0-14 0,0 0-13 0,0 0-10 0,0 0-12 0,0 0-13 0,0 0-14 0,0 0-14 15,0 0-13-15,0 0-16 0,0 0-18 0,0 0-17 0,0 0-15 0,0 0-13 0,0 0-14 16,0 0-9-16,7 0 0 0,-7 6 7 0,0-2 2 0,0 2 5 16,0 3 3-16,0 1 0 0,0-1 6 0,5 6 4 0,-5 0 6 0,0 4 6 0,0-5 7 15,0 7 9-15,0-2 6 0,6 0 7 0,-6 7-8 0,0-7-18 0,0-1-9 16,-6 7-14-16,6-5-11 0,0 5-12 0,0-6-12 0,0 5-16 0,-5-4-16 0,5-1-16 16,0 2-18-16,0-2-22 0,-7-5-21 0,7 6-18 0,0-6-29 0,-8-4-27 15,8 4-36-15,0-4-35 0,0 1-37 0,0-7-35 0,0 6-22 0,0-5-14 0,0-5 10 16,0 4 21-16,0-4 27 0,0 0 32 0,0 0 31 0,0 0 33 0,0 0 42 0,-6 0 42 15,0-4 45-15,6-1 44 0</inkml:trace>
  <inkml:trace contextRef="#ctx0" brushRef="#br0" timeOffset="12262.79">8531 17375 88 0,'7'-5'169'0,"-7"5"59"15,6-4 55-15,-6-1 47 0,6 5 42 0,-6-6 38 0,0 6 34 0,8-4 33 16,-8 4 29-16,0 0 28 0,0 0 26 0,0 0-66 0,0 0-119 0,0 0-76 15,0 0-54-15,0 0-44 0,0 0-36 0,0 0-29 0,0 0-24 0,0 0-18 16,0 0-17-16,0 0-15 0,0 0-14 0,0 0-13 0,0 0-15 0,0 0-20 0,0 0-25 16,0 0-30-16,0 0-29 0,0 0-31 0,0 0-27 0,0 4-29 0,0 2-32 15,0-1-45-15,0-1-50 0,-8 1-68 0,8 5-74 0,0-1-47 0,0-3-33 16,0 3 4-16,0 1 21 0,8 1 34 0,-8-7 40 0,0 5 38 0,0-3 42 0,0-1 41 16,0 5 45-16,0-6 53 0,0 1 56 0,0 0 63 0,0-1 76 0</inkml:trace>
  <inkml:trace contextRef="#ctx0" brushRef="#br0" timeOffset="12752.12">8950 17665 0 0,'5'-6'2'0,"-5"0"101"0,0 2 68 16,6-1 52-16,-6-5 48 0,0 5 44 0,0-4 41 0,-6 5 38 0,6-8 34 16,0 9 36-16,0-7 31 0,0-1 28 0,-5 7 26 0,5-1-62 0,0 1-116 15,0-7-67-15,-8 7-40 0,8 4-29 0,0-6-28 0,0 6-26 0,0 0-24 16,0-3-20-16,0 3-19 0,0 0-19 0,0 0-19 0,0 0-20 0,0 0-19 0,0 0-17 15,0 0-19-15,0 0-15 0,0 0-15 0,0 0-12 0,0 0-10 0,0 0-3 16,0 3 0-16,0 3 4 0,0-2 2 0,0 7 3 0,8-7 4 0,-8 5 5 16,0 2 3-16,0-1 8 0,5 5 5 0,-5-2 7 0,0 2 8 0,6-6 2 15,-6 12 6-15,5-6-9 0,-5-2-11 0,0 2-16 0,0 0-11 0,7 0-8 16,-7 3-9-16,0-2-8 0,0-1-11 0,0-1-11 0,9 6-13 0,-9-6-13 0,0 1-9 16,0-6-11-16,0 7-10 0,0-7-3 0,0 6 3 0,0-11 5 0,0 7 10 0,0-1 7 15,0-5 7-15,0-1 10 0,0 1 12 0,0-5 14 0,0 4 19 0,0-4 21 16,0 0 24-16,0 0 31 0,0 0 28 0,0 0 28 0,0 0 30 0,0 0 15 15,0 0 17-15,0 0 7 0,0-4 7 0,0-1 8 0,-9 1 6 0,9-1 1 16,0-1 4-16,-7-4-8 0,7 5-6 0,-5-4-13 0,-1-1-16 0,6 1-13 16,-5 0-16-16,-3-3-9 0,8-3-7 0,-8 6-4 0,3-4-4 0,5-3-7 0,-7 2-5 15,0-1-6-15,7-4-7 0,-5 4-6 16,5-4-5-16,-8 4-6 0,8-6-5 0,0 3-2 0,0-3-4 0,0 2-2 0,0 1-6 0,0-3-1 0,0 2 0 0,0-1-1 16,0 1 0-16,0-2-1 0,0 3 1 0,0-2-2 0,0 6 0 0,8-1-4 15,-8-4 0-15,0 4-3 0,0 6-4 0,5-6-2 0,-5 6-3 0,7-3-3 16,-7 8-4-16,7-7-3 0,-7 7 0 0,5-5-4 0,3 4-1 0,0 5-1 0,-3-4-3 15,1-2-6-15,-1 0-7 0,2 6-10 0,2 0-16 0,3 0-14 0,-6 0-18 16,7 0-22-16,-5 0-20 0,-3 6-30 0,1 0-30 0,7-2-37 16,-5 1-39-16,-1 4-60 0,-2-5-73 0,2 7-59 0,-7-7-50 0,7 11-7 0,-7-6 15 0,0 3 25 15,0 1 33-15,-7-2 37 0,7-1 40 0,-7-1 43 0,2 6 48 0,-2-6 49 16,-1 0 52-16,3 7 63 0,-9-7 76 0</inkml:trace>
  <inkml:trace contextRef="#ctx0" brushRef="#br0" timeOffset="12989.59">8805 17678 92 0,'0'-4'168'0,"0"-2"56"0,6 3 52 0,-6-3 43 0,0 6 38 16,0 0 36-16,0 0 33 0,0 0 26 0,0 0 27 0,0 0 23 0,0 0 22 0,0-6-73 0,0 6-127 0,0 0-76 0,7 0-51 0,-7 0-38 0,0 0-26 0,0 0-22 0,6 0-15 0,-6 0-11 0,7 0-8 0,-1 0-8 0,-6 0-4 0,7 0-2 0,-1 0-6 0,2 0-1 0,5 0-2 0,-8 0 0 0,2 0-2 0,5 0-5 15,3 0-6-15,-10 0-6 0,9 0-6 0,-1-4-7 0,0 4-5 0,-2 0-21 0,5 0-23 16,-4 0-36-16,7 0-39 0,-6 0-54 0,-7 0-63 0,7 0-120 0,2 0-141 0,-10 0-62 16,9-5-21-16,-9 5-2 0,3 0 13 0,-8-4 18 0,0 4 24 15,0-6 35-15,0 1 45 16,0-4 54-16,-8 5 56 0,3-11 68 0,-2-1 74 0</inkml:trace>
  <inkml:trace contextRef="#ctx0" brushRef="#br0" timeOffset="16039.3">9756 17327 4 0,'0'-6'73'0,"5"6"43"0,-5-4 36 0,8-1 31 0,-8 5 29 0,0-6 24 15,0 3 23-15,7 3 21 0,-7-6 20 0,0 6 18 0,0-4 18 0,6-1-24 0,-6 5-51 0,0-4-38 0,6 4-29 0,-6-6-21 0,0 0-17 0,0 6-11 0,0 0-7 16,7-4-5-16,-7 4-2 0,0 0-1 0,0 0 1 0,0 0 0 0,0-5 5 0,0 5-1 0,0 0 0 0,0 0-2 0,0 0-2 0,0-5-6 0,0 5 0 0,0 0-4 0,0 0-2 0,0 0-5 16,0 0-2-16,0 0-4 0,0 0-5 0,0 0-7 0,0 0-8 0,-7-4-9 0,7 4-10 15,0 0-6-15,0 0-7 0,-6 4-5 0,6-4-6 0,0 0-5 0,0 0-6 16,-6 5-9-16,6 0-9 0,-7-5-8 0,7 4-7 0,-8-4-5 0,3 6-5 16,-1 4-2-16,-2-5-3 0,3 5-1 0,-3-1-5 0,1 0-1 0,1 3-5 0,0 1-4 15,1 2 0-15,-2-6 0 0,-1 12 1 0,2-6 0 0,6-2 0 0,-7 2 1 16,1 0 0-16,6 4 1 0,0-5 2 0,-5 7 2 0,5-8-1 0,0 8 3 15,5-6 2-15,-5 4 0 0,0-5 2 0,0 2 3 0,6-1 0 0,1 3 3 16,-7-3 1-16,6 1 1 0,2-3-4 0,-1-2-8 0,-2 2-11 0,1-2-7 16,7-1-9-16,-5 4-6 0,5-4-2 0,-7-1-9 0,7 0-9 0,0-3-16 0,0 4-17 15,0-1-23-15,0-3-25 0,0 3-21 0,1-4-21 0,-2 5-38 0,0-4-38 0,3-2-45 16,-2 1-44-16,-7-1-38 0,7 1-37 0,-1-5-3 0,-5 4 14 0,6-4 26 16,-6 6 28-16,-1-6 37 15,1 0 37-15,-7 0 38 0,0 0 39 0,6 0 48 0,-1-6 51 0,-5 6 49 0,0-4 66 0</inkml:trace>
  <inkml:trace contextRef="#ctx0" brushRef="#br0" timeOffset="16525.16">10667 17537 0 0,'0'0'18'0,"8"6"136"0,-8-6 81 0,0 0 58 0,0 0 40 0,0 0 34 0,0 0 27 15,-8-6 29-15,8 0 24 0,0 2 25 0,0-1 23 0,-6-4 24 0,6 3 25 0,0 2-99 0,0-7-172 0,0 1-94 0,-5 1-60 0,5 4-26 16,0-5-14-16,-8 1-9 0,8-6-6 0,-7 5-5 0,7 1-10 0,-6-6-6 16,-2 6-10-16,3-7-10 0,0 7-13 0,-4-2-11 0,4 2-12 0,-10 0-11 15,3-1-10-15,5 4-11 0,-6 2-11 0,-6-7-8 0,7 8-6 0,-2 3-7 0,-4-6-4 16,2 6-3-16,-2 0 0 0,4 0 2 0,-4 0-1 0,5 0 3 0,0 6 3 16,-1-3 8-16,2 3 9 0,-2-1 8 0,1-1 7 0,8 2 6 0,-11 0 4 0,11-2 2 15,-1 1 1-15,6 4 0 0,-5-5 0 0,-2 2-3 0,7-1 1 0,0-1-1 16,-9 1 1-16,9 5 1 0,0-4 1 0,0-3 3 0,9 3 11 0,-9 0 15 31,7 3 20-31,-7-5 16 0,5 7 13 0,1-7 12 0,-1 2 9 0,3 3 5 16,0 0 8-16,4-3 6 0,-6 3 6 0,8 0 5 0,-2-3 5 0,2 4 2 0,-1-1-1 15,0 0-11-15,5-3-12 0,-4 3-10 0,4 3-9 0,-2-9-1 0,-3 7-2 16,6-5 0-16,-7 1-2 0,2 3 0 0,4-5-4 0,-4 1 1 0,-1 5-4 16,-6-4-5-16,7-3-3 0,-9 3-3 0,8-6-3 0,-7 6-3 0,1-2-6 0,1 1-5 15,-3-1-4-15,-5-4-3 0,6 5-5 0,-6 1 1 0,8-6-1 0,-8 0-2 16,0 4 0-16,0-4 1 0,0 5 2 0,-8-5 3 0,8 4 0 0,0 2 3 15,-6 0 2-15,1-6 0 0,-3 3 0 0,1 3-11 0,-7-2-7 0,9 1-11 0,-9 4-15 16,2-3-11-16,-1-2-12 0,-1 1-14 0,-4 1-12 0,4-2-13 0,-7 2-13 16,11-1-17-16,-3-5-16 0,-3 4-18 0,5 1-16 0,4-1-11 0,-7-4-9 15,9 6-6-15,-2-6-7 0,1 4-11 0,0-4-16 0,6 0-23 0,-7 0-24 0,7 0-21 16,0 0-16-16,0 0-22 0,0 0-22 0,0 0-3 0,-8-4 8 0,8 4 19 16,8-6 24-16,-8 2 26 0,7-1 28 0,-7 1 30 0,6-7 36 0,7 7 36 15,-8-7 38-15,9 1 34 0,4 1 43 0</inkml:trace>
  <inkml:trace contextRef="#ctx0" brushRef="#br0" timeOffset="16967.27">10896 17482 0 0,'0'10'23'0,"0"1"140"0,-7-1 81 0,7-7 56 0,0 3 42 0,-7 3 34 0,7-9 30 0,0 0 26 0,0 0 19 0,0 0 17 0,0 0 16 0,0 0 17 0,0 0 18 0,0 0-109 0,0 0-178 0,0 0-94 0,0 0-50 0,0 0-26 0,0 0-14 0,0 0-12 0,0 0-11 0,0 0-7 0,0 0-7 0,0 0-4 0,0 0-4 0,0 0-5 0,0 0-6 0,0 0-4 0,0 0-8 0,0 0-1 0,0 0-3 15,0 6-4-15,0 0 2 0,7-3 2 0,-7-3 1 0,0 6 3 0,7-2 3 16,-7 1 0-16,5 1-2 0,3-2 0 0,-1 1-5 0,-1-1-3 0,0 1-4 16,-1 1-2-16,2-2-4 0,2-4-1 0,3 6-1 0,-6-3 1 0,7-3 2 15,0 0 1-15,-7 6 5 0,7-6 4 0,2-6 6 0,-4 6 9 0,2-3 6 0,-5-3 4 16,4 2 4-16,0-2 2 0,3 1 5 0,-9-4 8 0,7 5 8 0,-8-7 9 16,11 1 9-16,-11 1 11 0,1-1 9 0,1-1 10 0,-2 2 9 0,-5 0 8 15,9-7 6-15,-9 7 5 0,0 0 3 0,0-6 4 0,0 6-1 0,-9-7-3 16,9 7-8-16,-5-6-5 0,-2 0-7 0,1 5-8 0,1-4-11 0,-11-1-9 0,11 6-7 15,-1-1-9-15,-7 0-9 0,6-4-4 0,-1 8-9 0,-4-3-4 16,0 5-5-16,4-2-5 0,3 0-4 0,-9 6-6 0,9-4-8 0,-2 4-5 0,-1 4-6 16,-5-4-4-16,7 6-6 0,1 0-1 0,-3 3-4 0,0 1 1 0,3-1-2 0,-1 0 1 15,6 3-1-15,-7 1 3 0,2 2 2 0,5-1 3 16,-9 2 2-16,9 2 3 0,-7-3 0 0,7 4 4 0,0-4 2 0,0 0 0 0,0 4 5 0,0-4 2 16,0 0 0-16,0 0 3 0,7 0-1 0,-7 0 1 0,9-2-1 0,-4 2-2 15,-5 0-1-15,7-5-5 0,4-1-7 0,-3 6-9 0,0-6-6 0,-3 3-12 16,8-3-6-16,1 0-16 0,-2 0-18 0,2 1-20 0,-1 1-24 0,-1-7-28 0,0 7-28 15,3-7-55-15,-2-4-63 0,6 5-68 0,-6-5-59 0,0 0-19 0,6-5 3 0,-6 5 16 16,1-4 21-16,-2-7 27 0,2 7 33 0,-1-7 36 0,-1 1 40 0,2 1 44 16,-9 0 43-16,3-6 60 0,-3 0 67 0</inkml:trace>
  <inkml:trace contextRef="#ctx0" brushRef="#br0" timeOffset="17472.64">11312 17391 0 0,'0'0'10'0,"-6"0"126"0,6 0 74 0,0 0 52 0,0 0 40 0,-7 0 33 0,7-6 27 16,0 6 25-16,0 0 24 0,0-3 26 0,0 3 25 0,0-7 27 0,0 2 26 15,0 1-83-15,0-1-148 0,7-1-80 16,-7 2-40-16,0-1-23 0,6 1-12 0,-6-1-3 0,8 1-3 0,-8-2-6 0,5 0-3 0,-5 2-5 0,8-1-10 0,-3-1-7 16,0 3-11-16,-5 3-6 0,9-6-13 0,-4 6-8 0,2-4-4 0,6 4-3 15,-6 0-3-15,5-5-2 0,-5 5-2 0,7 0-2 0,-1 5-3 0,1-5-4 16,-2 0-2-16,-1 4-2 0,5 2-8 0,-5-6-4 0,-4 3-5 0,6 3-5 0,0-1-5 16,-7 5-7-16,7-4 0 0,-5-2-8 0,-3 5-3 0,3 0-10 0,-2 2-10 15,-1-7-18-15,2 11-16 0,-7-6-17 0,8 6-14 0,-8-5-10 0,0 5-8 0,0 0-8 16,0 0-3-16,0-1-3 15,0 0-6-15,-8-3 2 0,8 2-2 0,-7-2 7 0,2-1 5 0,-1-1 14 0,6 1 16 16,-8 1 18-16,3-7 16 0,-3 1 14 0,3-1 11 0,-3 1 10 0,2 1 10 0,1-6 9 0,-3 4 9 0,1-4 8 16,1 0 4-16,-1 0 9 0,7 0 7 0,-6 0 9 0,1 0 8 0,5 0 8 0,-8-4 9 15,8 4 6-15,0-6 7 0,-8 1 3 0,8 1 2 0,0-1 2 16,0 1-1-16,-5-2 5 0,5 1 2 0,0 1 2 0,0-5 6 0,0-3-2 16,0 8 1-16,0-7-6 0,0 2-7 0,0-6-7 0,0 5-7 0,5-4-3 0,-5 0-3 15,8 0-2-15,-8-2-1 0,0 1-5 0,8-3-3 0,-3 2-7 0,-5 2-4 16,6 4-6-16,1-4-6 0,-7 4-1 0,6 0-5 0,1-1-1 0,1 2-4 0,-8 5-1 15,5-1-2-15,1-5-1 0,2 4-6 0,-3 6-2 16,3-4 0-16,-3 4-4 0,9-5-2 0,-9 5-2 0,2 0-1 0,7 0-2 0,-1 5-2 0,0-5 0 16,-5 4 0-16,3 2-2 0,1 0-1 0,4-2 1 0,-5 5-3 0,2-3 0 0,0 3 1 15,-6 0-2-15,5 3-1 0,-4-3 1 0,4 4 0 0,-5-2 1 0,0-2-4 16,6 7 1-16,-7-7-4 0,-6 6 2 0,7 0-3 0,-1-5-1 0,1-1-4 0,-7 6-5 16,0-6-2-16,6 0-4 0,-6 7 0 0,0-7-7 0,0 0-4 0,0 2-6 15,0-1-5-15,0-4-7 0,0 3-8 0,0 0-8 0,-6-3-9 0,6 3-12 16,0-5-9-16,0 1-10 0,-7 1-11 0,7 4-12 0,0-10-10 0,0 3-13 15,-6 3-7-15,6 0-11 0,0-6-15 0,0 0-20 0,0 0-26 0,0 0-45 0,0 0-50 16,0 0-26-16,0 0-13 0,0 0 9 0,0 0 19 0,0 0 21 0,6 0 28 0,1 0 25 16,-1-6 26-16,2 0 33 0,-3 3 33 0,2-7 40 0,4-1 43 0</inkml:trace>
  <inkml:trace contextRef="#ctx0" brushRef="#br0" timeOffset="18026.22">12009 17394 21 0,'6'-9'110'0,"1"-1"54"0,0 5 48 0,0-4 44 0,-7 3 41 0,5 2 38 0,3-1 34 0,-8-4 33 0,0 9 31 0,5-4 29 0,-5 4 25 0,0-6-33 0,0 6-65 0,0 0-59 0,0 0-55 0,0 0-40 0,0-6-28 0,0 6-25 0,0-4-24 0,0 4-16 0,0 0-19 0,8 0-11 0,-8 0-11 0,0 0-9 0,0 0-6 0,0-5-4 0,0 5-3 0,0 0-3 0,0 0-2 0,0 0-2 0,0 0 0 0,0 0-2 0,0 0 0 0,0-6-4 0,0 6-4 0,-8-3-4 15,8 3-7-15,0-6-8 0,-5 6-7 16,5-4-6-16,-8 4-10 0,3-5-7 0,5 5-10 0,-7-4-8 0,0-2-7 0,0 6-5 16,1-6-6-16,-1 6-1 0,2 0-1 0,-9 0-2 0,9 0 1 0,-3 0 0 0,2 0 0 0,-1 0 1 0,-1 0-2 31,3 6-1-31,-1 0 2 0,6-6-2 0,-8 4-2 0,3 1 0 0,-2 5-4 15,1-7-1-15,6 8-3 0,-7-1-2 0,0 0-3 0,0-1 0 0,7 0-2 16,-5 2 1-16,5 5-1 0,-8-7-2 0,8 0 1 0,-5 6-1 0,5 0 0 0,0-5-1 16,0 4-1-16,0-4 0 0,0 4 1 0,0-4 1 0,0 0-1 0,0 5 2 15,5-6 0-15,-5 0-1 0,8 3 1 0,-3-3 1 0,-5 0 3 0,7-3 1 16,0 3 1-16,0 0 3 0,6-3 2 0,-8 4-1 0,3-7-1 0,3 3-1 16,-3 4 1-16,-1-5 3 0,7-1 3 0,-9-4 5 0,0 5 2 0,9 1 3 15,-7-6 4-15,-1 0 5 0,1 0 6 0,0 0 4 0,0 0 4 0,-2-6 7 0,3 1 7 16,-8 1 9-16,5-1 5 0,3 1 4 0,-2-8 5 0,-6 9 3 0,5-7 2 15,2-1 0-15,-7-2-1 0,0 2 1 0,9-2-2 0,-9-3-1 0,5 2-2 16,-5-7 2-16,0 2 3 0,0 0 2 0,0-1 6 0,0 1 4 0,0-5 2 16,0 3 5-16,0-3 5 0,0-1 3 0,0 7 6 0,0-7-1 0,0 1 2 0,0 5-1 15,0-2-1-15,-5-3 0 0,5 6-1 0,0 2-4 0,0-4-3 0,0 7-4 16,-9-8-7-16,9 11-5 0,0-4-8 0,0 4-5 0,0 1-7 0,0 3-5 0,-7-3-2 16,7 9-3-16,0-6-5 0,0 6-8 0,0 0-6 0,0-4-9 0,0 4-8 15,0 0-9-15,0 0-5 0,0 0-7 0,0 0-3 0,0 0-1 0,-5 4-1 16,5 2-1-16,0-3 2 0,-6 9 3 0,6-9 2 0,0 9 3 0,-8-3 4 15,8 0 3-15,0 6 3 0,-5-5 4 0,5 5 5 0,-8-2 3 0,8 2 3 16,0 0 3-16,0 0 0 0,-5 0-1 0,5 3-1 0,0-2 1 0,0 3 0 16,0 1 1-16,0-1-1 0,0-4-1 0,5 6-5 0,-5-3-13 0,0 1-13 0,8 2-24 15,-8-3-30-15,5 3-33 0,3-2-34 0,-8 0-34 0,6-5-36 0,-1 7-65 16,2-8-75-16,2 2-77 0,-4-3-81 0,1 1-21 0,1-2 1 0,-2-2 21 0,3-5 28 16,0 1 41-16,-3 1 44 0,1-2 46 0,1-4 49 0,-1 0 48 0,2 0 53 15,-3-4 64-15,2-2 70 0</inkml:trace>
  <inkml:trace contextRef="#ctx0" brushRef="#br0" timeOffset="18261.93">12492 17513 0 0,'-9'9'17'0,"9"6"137"0,-5-6 86 0,5 1 57 0,0 1 42 0,0-7 33 0,0 1 24 0,0-1 22 0,14-4 20 16,-9 0 21-16,2 0 23 0,-7 0 25 0,0 0 26 0,0 0-92 0,0 0-157 0,0 0-89 0,0 0-50 0,0 0-23 0,0 0-7 0,0 0-2 0,0 0 2 0,0 0 3 0,0 0 1 0,0 0 0 0,0 0-5 0,0 0-8 0,0 0-12 0,0 0-12 15,0 0-20-15,0 0-12 0,0 0-12 0,0 0-12 0,0 0-5 0,0 0-8 0,0 0-8 16,0 0-3-16,0 0-6 0,6 0-4 0,1 0 1 0,-7 0-1 0,6 0-1 0,-6 0 2 16,8 0-2-16,4-4-2 0,-6 4-4 0,0 0-9 0,9-5-11 0,-1 5-15 15,-4-4-19-15,3 4-25 0,8-6-24 0,-8 1-40 0,0 1-43 0,0-2-62 16,1 3-72-16,-1 3-92 0,-2-6-98 0,2 0-37 0,2 2-4 0,-9-7 15 16,7 8 27-16,-8-3 35 0,-5 2 40 0,9-7 44 0,-9 1 48 0,5 1 52 0,-5 4 55 15,0-9 67-15,-5 3 69 0</inkml:trace>
  <inkml:trace contextRef="#ctx0" brushRef="#br0" timeOffset="18783.59">12718 17284 97 0,'0'-12'165'0,"0"3"45"15,7 0 38-15,-7-6 33 0,0 6 36 0,8-7 33 0,-2 1 35 0,-6 6 33 16,6-6 34-16,-6 5 32 0,7 1 33 0,-7-6-59 0,5 6-115 0,-5 0-55 16,9-3-25-16,-9 3-13 0,0 3-4 0,5 2-10 0,-5-5-10 0,0 4-9 0,7 1-15 15,-7-2-10-15,0 6-12 0,0 0-16 0,0 0-13 0,0 0-16 16,0 0-17-16,0 0-13 0,0 0-17 0,0 0-14 0,0 0-14 0,0 0-13 15,0 0-14-15,0 0-13 0,0 0-12 0,0 0-14 0,0 0-12 0,0 0-15 0,0 0-12 16,0 0-4-16,0 0-2 0,0 10 0 0,0-5 3 0,0 4 1 0,0 1 4 16,0-1 5-16,6 3 3 0,-6 1 6 0,0 2 5 0,5 6 8 0,-5-3 7 0,8 1 7 15,-8 2 6-15,0-3-3 0,8 6-5 0,-8-3-6 0,0 3-5 0,5-4-8 16,-5 4-5-16,7-3-9 0,-7-3-9 0,0 1-8 0,6-4-9 0,-6 5-10 16,0-6-12-16,6 0-7 0,-6 2-11 0,0-7-8 15,7 0-9-15,-7 2-2 0,0-7 0 0,0 8 4 0,0-9 5 0,0 3 2 0,0-2 7 0,0-4 8 0,0 0 8 16,0 5 12-16,0-5 13 0,0 0 13 0,0 0 18 0,0 0 15 15,0 0 15-15,0 0 8 0,0 0 2 0,0 0 3 0,0 0 2 0,0-5 0 0,0 1 4 0,-7 4 3 16,7-6 3-16,0 3 2 0,0-3 4 0,0 0 3 0,-6-3 1 0,6 3 4 16,0-3 4-16,0 5 6 0,0-7 3 0,0 1 2 0,0 1 4 0,0 0-3 15,0-6 0-15,6 0-1 0,-6 0-6 0,7 2-5 0,1-2-6 0,-8-1-8 16,5-4-10-16,1 7-6 0,7-2-9 0,-5 0-7 0,-1 0-6 0,5 2-2 16,-7 1-4-16,10 3-2 0,-2 0-1 0,-7-1 0 0,15 5-2 0,-10 1 0 15,1-1 0-15,4-2 1 0,3 7 3 0,-6 0-1 0,6 0 0 16,-6 7 5-16,7-2 0 0,-1-1 5 0,-6 1-1 0,5-1 4 0,-4 6 1 0,6 0 2 0,-6-6 0 15,-1 8 1-15,-2-3 2 0,4 1 0 0,-10-1 0 0,4 0 1 0,-4 7 0 0,0-7 2 16,-5 0 0-16,8 2 3 0,-8-2 3 0,0 1 0 0,0-1 6 0,0 3 0 16,-8-3-4-16,8 0-5 0,-5 1-8 0,0-1-9 0,-4 2-12 0,-3-1-17 15,-2-1-18-15,9-4-28 0,-8 5-27 0,-1-6-30 0,1 7-30 0,-8-7-47 16,9 2-58-16,1-3-62 0,-5 3-67 0,5-1-40 0,-2-5-26 0,-2 4 2 0,3-4 18 16,5 0 26-16,-6 0 31 0,8 0 39 0,-3 0 41 0,2 0 39 0,1 0 43 0,-2 0 50 15,7 0 56-15,0 0 60 0,0-4 67 0</inkml:trace>
  <inkml:trace contextRef="#ctx0" brushRef="#br0" timeOffset="19777.41">13441 17288 0 0,'14'-10'1'0,"-1"4"112"0,-8 2 94 0,4-1 70 16,3 0 59-16,-12 1 47 0,6-2 44 0,2-3 40 0,-3 5 37 0,-5-1 38 0,8-2 31 0,-8-2 34 0,0 4 29 0,0 1-74 0,0-2-130 0,0 1-100 0,0 1-81 0,0 0-51 0,0-1-36 0,-8-1-27 0,8 6-20 0,0-3-19 0,-5 3-18 0,5-7-18 0,-8 2-14 0,8 5-14 0,-6 0-16 0,6 0-15 0,-5 0-13 0,-2 0-9 0,-2 0-9 0,9 5-4 0,-5 2-5 15,-2-4-2-15,1 8-7 0,-8-7-5 0,7 5-6 0,2 1-10 0,-1 4-11 0,-7-2-10 16,5 1-7-16,3 2-7 0,-2 0-4 0,1 0-7 0,-2-5-4 0,8 8-2 16,-6-2 0-16,-1-2 2 0,2 1-1 0,5-6 2 0,-8 7 0 0,8-7 2 15,0 0 1-15,0 1 0 0,0 1-2 0,0-7 1 0,0 5 2 0,0-3 4 16,8-1 7-16,-8-1 4 16,5-4 8-16,-5 6 5 0,7-2 5 0,-7-4 12 0,6 5 16 0,2-5 20 15,-2 0 20-15,-6 5 28 0,7-5 24 0,-2 0 23 0,3-5 19 0,-2 5 14 16,1 0 10-16,4-5 11 0,-4 1 8 0,2-2 5 0,-4 2 12 0,1-1 1 0,6-4 2 0,-3 3-6 15,-2-4-5-15,-2 1-12 0,1 0-13 0,2-6-10 0,-3 6-9 0,3-7-9 0,-3 1-7 0,2 1-6 0,0-2-8 0,-2 1-7 16,2 2-8-16,1-2-6 0,-8 5-5 16,5-4-3-16,-5 4-2 0,8 1-1 0,-8-3-1 0,0 9-1 0,0-3-2 0,0 6-5 0,0 0-9 0,0 0-8 15,0 0-14-15,0 0-7 0,0 0-6 0,0 0-4 0,0 6-1 16,0-3 0-16,0 9-2 0,0-3-3 0,-8 1 1 0,8 4-1 0,0 2 1 0,0-3 4 0,0 7 5 16,-5-4 11-16,5 2 7 0,0 1 3 0,0-4 4 0,0 6-3 15,0-8-3-15,5 2-5 0,-5 0-2 16,0 0-4-16,8-1 0 0,-8-4-3 0,6 0 1 0,-6-1-3 0,5 0 2 0,3 2-1 0,-8-7 4 0,8 2 3 0,-3 0 3 0,1-3 4 15,1 3 3-15,-2-6 7 0,4 4 5 0,-2-4 5 0,-2 0 6 0,1-4 6 16,-1 4 7-16,3-6 4 0,0 6 4 0,-3-3 0 0,2-9 2 0,0 8 0 16,-2-7-2-1,3 2-2-15,-1 0 0 0,-2-1 0 0,2-5-3 0,0 0-3 0,-2 0-3 16,3 2-7-16,-3-2-2 0,3-6-6 0,-8 2 0 0,6-1-4 0,-6 2 2 16,7 2-3-16,-7-2-2 0,6-7-1 0,-6 10 0 0,7-4-2 0,-7-2-2 0,0 3-1 15,0 3 1-15,0 0-1 0,6 0 2 0,-6 6-1 0,0-1-1 16,0 1-1-16,7 4-1 0,-7-5-2 0,0 4-6 0,0 6-7 0,0-4-9 0,0 4-13 15,0 0-17-15,0 0-15 0,0 0-12 0,0 0-9 0,0 0-3 0,-7 4-4 16,7 2 2-16,0 0-1 0,0-2 2 0,0 1 2 0,0 4 6 0,0-5 6 16,7 7 11-16,-7-2 13 0,0-2 19 0,6 2 18 0,-6 0 16 0,5 0 12 15,-5-3 10-15,9 3 6 0,-2 0 6 0,-2 7 2 0,3-7 6 0,-3 1 1 0,9 0 4 16,-9 0 1-16,2 5 1 0,7-5 0 0,-8 4-3 0,6-4-3 0,-5 5-4 16,0-6-4-16,6 6-9 0,-6-6-5 0,-1 1-2 0,2 5-4 0,-3-6-4 0,-5 1-9 15,5 5-10-15,-5-9-14 0,0 3-16 0,0 0-16 0,0 1-11 0,0 0-12 16,0 0-6-16,0-6-6 0,-5 7-6 0,5-7 1 0,-5 2-1 0,-3-3-3 15,8 3 4-15,-6-1 5 0,6-1 8 0,-7 2 11 0,-1-6 11 0,3 6 12 16,5-6 8-16,-7 0 6 0,0 3 3 0,2-3 2 0,5 0-1 0,-7 0 0 0,1 0 0 16,-2 0-4-16,8 0 1 0,-6 0 0 0,6-3 0 0,-7 3 3 0,7 0 2 15,0-6 6-15,-5 6 6 0,5-6 9 0,0 6 10 0,0 0 9 0,0-9 13 16,0 3 2-16,0 3 3 0,0-3 1 0,0 2 2 0,5-1-2 0,-5-1 3 16,7-4 0-16,-7 1 2 0,6 0 2 0,2-1 0 0,-2-1-2 0,1-2-2 15,-2-2-4-15,9 0-1 0,-9 0-2 0,10 0 3 0,-1-4 2 0,-4 5 4 0,11-6 5 16,-8 6 5-16,6-5 2 0,-6 3 0 0,6 2 3 0,2-1 5 15,-3-1 5-15,3 2 3 0,-3 4 8 0,3 1 7 0,-10 0 7 0,10 0 12 0,-2-3 7 16,-4 8 6-16,-3-7 7 0,-5 7 6 0,6-1 4 0,-5 1 12 0,-3-1 2 16,1 1 6-16,-6 4 1 0,5-6-4 0,-5 6-5 0,0 0-7 0,0-6-10 15,0 6-13-15,0-4-11 0,0 4-13 0,0 0-10 0,0-5-14 0,-5-1-12 16,5 6-14-16,-6-4-13 0,6 4-13 0,0 0-12 0,-5 0-12 0,5 0-7 0,0-5-11 16,-8 5-7-16,8 5-6 0,-8-5-2 0,3 0 0 0,5 4 1 15,-7 2 1-15,0-1 0 0,2-1 2 0,-2 8 1 0,7-3 1 0,-8 0 4 0,-4 1 3 16,12-1 7-16,-7 3 6 0,2-3 6 0,-3 0 4 0,0 0 5 0,8 1 0 0,-5 1-1 15,-1-1 1-15,6-1-1 0,-7 0 2 0,7 1-1 0,0 0-2 0,0 0 1 16,0 0 0-16,0-5 2 0,0 5-2 0,0-1-4 0,0 0-3 0,0 7-6 16,0-7-5-16,7 0-4 0,-1 2-2 0,-1-2-4 0,-5 1-6 15,8 5-3-15,5-6-4 0,-6 1-8 0,0 1-5 0,-2-1-9 0,10-1-9 0,-10 0-9 0,9-3-3 16,-9 3-12-16,11-4-9 0,-11-1-22 0,6-4-27 0,-4 6-29 0,7-6-31 16,-7 0-67-16,4 0-83 0,-2 0-67 0,3 0-57 0,-6-6-13 15,7 2 11-15,-5-1 15 0,4 0 26 0,-6 1 30 0,2-6 37 0,-3-4 41 0,-5 4 46 0,8-5 49 16,-8 0 52-16,0 0 69 0,0-4 82 0</inkml:trace>
  <inkml:trace contextRef="#ctx0" brushRef="#br0" timeOffset="20330.97">15382 16941 98 0,'8'-6'175'0,"-8"6"55"0,0-4 45 0,6-1 42 15,-6 5 40-15,0 0 35 0,0-4 34 0,0 4 33 0,0-6 32 0,0 6 31 0,0 0 29 0,0-3-65 0,0 3-122 0,0 0-71 0,0 0-47 0,0 0-30 0,0 0-22 0,0 0-21 0,0 0-18 0,0 0-14 0,0 0-16 0,0 0-15 16,0 0-15-16,0 0-14 0,0 0-14 0,0 0-13 0,0 0-15 0,0 0-11 0,0 0-12 16,0 0-10-16,0 0-12 0,0 0-7 15,0 0-6-15,-6 3-3 0,6 3-1 0,0-2 2 0,0 1 3 0,0-1 3 16,0 7 5-16,0-2 5 0,0 1 2 0,-8 5 6 0,8 0 2 0,0 0 6 0,0 0 7 0,0-2 2 0,0 8 6 0,0-6 1 16,0 3-3-16,0-3-5 0,8 5-10 0,-8-6-17 0,0 5-24 0,0-4-19 15,0 0-28-15,0 4-26 0,0-5-33 0,0 2-33 0,0-1-40 0,0-1-51 0,0 6-60 16,0-5-72-16,0-1-73 0,0 6-49 0,0-6-38 0,0 1 4 0,0 1 22 0,-8-4 34 15,8 0 35-15,0 1 44 0,0-2 45 0,0-7 47 0,-5 2 52 16,5-3 58-16,-8 3 61 0,8-1 62 0,0-5 76 0</inkml:trace>
  <inkml:trace contextRef="#ctx0" brushRef="#br0" timeOffset="20534.87">15226 17604 76 0,'0'6'175'0,"0"0"69"0,0-2 56 0,0 1 50 0,0-5 46 0,0 0 44 0,0 0 41 15,0 0 38-15,7 0 37 0,-7-5 32 0,7 5 30 0,-7-4-57 16,0 4-105-16,6 0-90 0,-6-6-79 0,0 6-54 0,0 0-37 0,7-6-29 0,-7 6-28 16,0-3-24-16,0 3-24 0,5 0-18 0,-5 0-16 0,0 0-15 0,0 0-12 15,0-6-14-15,0 6-19 0,0 0-20 0,0 0-23 0,0 0-29 0,0 0-27 0,0 0-35 16,0 0-37-16,0 0-38 0,0 0-47 0,9 0-60 0,-9 0-71 0,0 0-85 16,0 6-90-16,0-6-29 0,5 0 4 0,0 0 21 15,-5 0 33-15,8 0 42 0,-8-2997 45 0,5 5994 50 0,3-2997 51 0,-8 0 56 0,0 0 56 0,8 0 65 0,-3 0 69 16</inkml:trace>
  <inkml:trace contextRef="#ctx0" brushRef="#br0" timeOffset="20866.29">15788 17303 0 0,'0'-6'1'0,"0"-3"113"0,0 5 81 0,0-8 61 16,0 8 50-16,0-1 45 15,0-4 40-15,0 3 38 0,0-3 35 0,0 5 35 0,0-1 33 0,0-2 29 0,5 4 32 0,-5-3-76 0,0 1-133 0,0 1-85 16,0 4-57-16,0-6-38 0,0 6-27 0,8 0-21 16,-8 0-18-16,0 0-16 0,0-5-15 0,0 5-16 0,0 0-14 0,0 0-14 0,0 0-11 0,0 0-11 0,0-4-11 0,0 4-7 15,5 0-8-15,-5-4-3 0,0 4-6 0,5-5-3 0,-5 5-5 0,9 0-1 16,-4-6-5-16,2 6-1 0,-1 0 0 0,8 0-5 0,-7-3-5 0,6 3-9 15,-2 0-15-15,4 0-18 0,-1 0-26 0,-4 3-30 16,3-3-37-16,1 0-42 0,-1 0-47 0,8 6-70 0,-9-6-83 0,7 0-82 0,-6 0-80 0,1 0-25 0,-2 5 3 16,2-5 20-16,-1 0 28 0,-8 0 40 0,9-5 42 0,-7 5 50 0,-1 0 54 0,-6-6 56 31,5 3 59-31,-5-4 71 0,0 7 74 0</inkml:trace>
  <inkml:trace contextRef="#ctx0" brushRef="#br0" timeOffset="21087">15995 17293 73 0,'-12'13'173'0,"12"2"61"0,-8-3 44 0,3-3 36 0,-3 0 30 16,2-5 29-16,-1 2 27 0,7-1 25 0,-6-1 24 0,6 1 23 0,-8 2 27 16,8-7-53-16,0 3-98 0,0 3-82 0,0-3-69 0,0 3-34 0,0-6-10 15,0 0-5-15,0 0-1 0,0 0-2 0,0 6-1 0,0-6 3 0,0 0-1 0,0 3-3 16,0-3-6-16,0 0-11 0,0 0-14 0,0 0-11 0,0 0-14 0,0 0-6 16,8 0-5-16,-8 0-4 0,6 0-6 0,1 0-6 0,-7 0-5 0,6 0-8 15,2 0-10-15,5 6-8 0,-8-6-12 0,9 0-10 0,-2 0-15 0,1 0-15 16,-6 0-15-16,5 0-28 0,4 0-33 0,-5 0-38 0,1 0-42 0,2 0-48 0,-1 4-49 15,-8-4-77-15,11 0-88 0,-11 0-78 0,8 0-72 0,-7 0-17 0,2 0 10 16,-1 0 24-16,-7 0 34 0,0 0 41 0,5-4 47 0,-5 4 50 0,0 0 53 0,0 0 59 16,0-6 61-16,0-3 72 0,-5 3 76 0</inkml:trace>
  <inkml:trace contextRef="#ctx0" brushRef="#br0" timeOffset="21986.03">15396 17683 15 0,'0'0'104'0,"0"0"53"0,0 0 47 0,0 0 38 0,0 0 36 0,0 0 35 0,0 0 33 0,0 0 32 0,0 0 32 16,0 0 30-16,0-5 30 0,0 5-23 0,0 0-56 0,0 0-52 0,0-4-51 0,0 4-31 0,0 0-23 0,0 0-15 0,0-6-12 0,0 6-12 0,0 0-13 0,0 0-11 16,0 0-12-16,0 0-12 0,0 0-13 0,0 0-10 0,0 0-13 0,0 0-10 15,0 0-15-15,0 0-9 0,0 0-10 0,0 0-10 0,0 0-8 0,0 0-9 0,0 0-7 16,0 0-7-16,0 0-11 0,0 0-6 0,0 0-8 0,0 0-8 0,0 0-6 15,0 6-6-15,-6-6-2 0,6 4 1 0,0 1-2 0,-8 1 1 0,8-3-1 16,0 3 1-16,-5-2 2 0,5 7-2 0,-8-7 4 0,8 2-4 0,0 3 0 16,0-4-4-16,0 5-2 0,-5-6-3 0,5 1-5 0,0 1-6 0,5-3-1 15,-5 3-2-15,0 0-3 0,0-2 1 0,0-4 1 0,8 5 0 0,-8-1 3 16,5-4 6-16,-5 6 7 0,8-6 9 0,-8 0 8 0,6 3 8 0,-6-3 8 0,5 0 6 16,-5 0 6-16,0 0 3 0,7 0 4 0,-7-3 5 0,9 3 0 0,-9 0 3 0,0-6 1 15,0 2-1-15,5 4-4 0,-5-5-5 0,0 1-6 0,0 4-11 0,0-6-10 16,0 0-15-16,0 3-14 0,0-3-15 15,0 1-19-15,0 1-16 0,0-2-21 0,0 2-21 0,0-1-23 0,0 1-22 0,0-1-17 0,0-1-33 0,-5 6-37 0,5-4-77 16,0 4-95-16,0 0-48 0,-9 0-29 0,9 0 1 0,0 0 19 0,-7 0 26 16,2 0 30-16,5 0 35 0,-6-6 38 0,6 6 38 0,-8 0 39 0,8 0 51 15,-5 0 56-15,5 0 76 0,-8 0 88 0</inkml:trace>
  <inkml:trace contextRef="#ctx0" brushRef="#br0" timeOffset="23533.07">16888 17096 56 0,'0'-4'131'0,"0"-1"43"0,-7 1 32 16,7-1 28-16,0 1 26 0,-8-2 23 0,8 0 21 0,0 3 25 0,-5-9 21 0,5 9 23 0,-6-3 22 0,6 2-48 0,0-1-93 0,-8 1-53 0,8-1-37 0,0-2-20 0,-5 4-11 0,5-3-9 0,0 1-7 0,0 1-7 0,-8 4-4 0,8-6-7 16,0 1-7-16,0 1-6 0,-7 4-6 0,7-5-7 0,0 1-4 0,0 4-3 15,0-6-3-15,0 6-1 0,-6-4-1 0,6 4-3 0,0 0 1 0,0 0-4 16,0-6 0-16,0 6-5 0,0-5 0 0,0 5-3 0,0-4-5 0,0 4-5 0,0 0-6 16,0 0-5-16,0 0-5 0,0 0-2 0,0-5-3 0,0 5-5 0,0 0-1 15,0-6-3-15,0 6-4 0,6-4-5 0,-6 4-1 0,7-5-5 0,-7 5 0 0,8 0-1 16,-3-4-2-16,3 4-1 0,-2-6 3 0,-1 6 0 0,10 0-1 0,-9 0 2 15,7 0 1-15,0 6 1 0,-5-2 3 0,3-4 0 0,1 9 1 0,-3-3 1 16,3 3 1-16,-1 2 1 0,-2 3 1 0,-2 0-1 0,-2 1 1 0,2 1-2 16,0-2-2-16,-2 5-10 0,-5-4-11 0,8 4-10 0,-8 1-9 0,0 0-8 15,0-6-6-15,0 1-3 0,-8 4-4 0,8-4-4 0,-5 0 1 0,5-6 1 0,-7 7-1 0,7-7 3 16,-7 0 4-16,7-3 11 0,-5 3 10 0,5 0 14 0,-7-3 10 16,7 0 9-16,-9-2 11 0,9 1 8 0,-5-1 11 0,5-4 9 0,0 6 4 0,-6-6 7 15,6 0 2-15,0 0 5 0,-7 0 3 0,7 0 4 0,-5 0 8 0,5 0 3 16,-9 0 8-16,9-6 1 0,-5 2 4 0,5-1-2 0,-7 5-2 0,7-4-3 15,0-2-3-15,-6 0 0 0,6 2 1 0,0-6-2 0,-5 6-2 0,5-2-2 0,0-3-4 16,-8 5-9-16,8-8-6 0,0 3-7 0,0 0-3 0,0-2-4 0,0 3-4 16,0-6-6-16,0 2-4 0,0-3-4 0,0 6-6 0,0-4-5 0,0-3-2 0,8 1-3 15,-8 1-5-15,0 4 1 0,5-5-2 0,1 6-3 0,-6-6-1 0,7 6 2 16,-2-1-2-16,4-1 2 0,-9 1-1 0,5 5-1 0,2-4 2 0,-1-1 1 16,-1 6-1-16,11-2 2 0,-11-3 2 0,2 4 0 0,5-1 3 0,-4 2 0 15,4-1 3-15,2 5 0 0,-1-4 2 16,-8 4 0-16,9 0 4 0,-1 0 1 0,0 0 1 0,5 4 1 0,-4-4 0 0,-7 5 1 15,13-1-2-15,-13 7 1 0,5-7 1 0,2 7-3 0,-8-1-1 0,1-1-2 0,7 0 0 0,-9 6-4 0,0-6 0 16,-5 7-4-16,8-1-7 0,-8 0-8 0,5 0-11 0,-5-2-14 0,0 2-14 16,0 0-15-16,0 4-10 0,0-4-10 0,-5-1-9 0,5 2-10 0,0-3-9 15,-8 2-17-15,8-4-25 0,0 4-14 0,-5-6-15 0,5 5-8 0,0 0-4 0,-5-2-10 16,5-3-8-16,-9 1-20 0,9 4-24 0,0-4-32 0,0-4-35 0,0-2-39 16,-5 5-38-16,5-9-1 0,0 0 21 0,0 0 24 0,0 0 26 0,0 0 30 15,0 0 27-15,0 0 33 0,5-4 35 0,4-1 39 0,-4 1 42 0,0-2 44 0,-5-4 63 0</inkml:trace>
  <inkml:trace contextRef="#ctx0" brushRef="#br0" timeOffset="23990.42">17349 17029 62 0,'0'0'159'0,"0"0"62"0,0-4 51 16,0-1 43-16,0 5 38 0,0-7 35 0,0 4 33 0,0 3 32 0,0-6 31 0,0 6 34 0,0 0 28 0,0-5-48 0,0 5-92 0,0 0-78 0,0 0-70 0,0-4-41 0,0 4-28 0,0 0-19 0,0 0-18 0,0 0-15 0,0 0-13 0,0 0-16 0,0 0-15 0,0 0-14 0,0 0-15 0,0 0-14 0,0 0-13 0,0 0-13 0,0 0-9 0,0 0-8 0,0 0-7 0,0 0-4 0,0 0-4 0,0 0-5 15,0 0-1-15,0 0-3 16,0 0 0-16,0 4 2 0,0-4-1 0,0 5 2 0,0 1-1 0,8-3 2 0,-8 4 3 0,0-2 0 0,0-1 2 0,6 1 0 16,-1 5 1-16,-5-7 2 0,7 3-3 15,1 0-1-15,-2-3-1 0,0 9-1 0,1-8-3 0,-2 1-1 0,3-1 0 0,5 1-5 0,0-5-1 0,-8 4-5 0,9-4-1 16,-1 6-1-16,0-6 1 0,7 0 3 0,-8 0 3 0,3 0 3 0,-3 0 3 16,0-6 0-16,2 6 2 0,-1-4 5 0,-1-1 2 0,2 1 3 0,-1-1 7 15,-8 1 6-15,4-2 7 0,-2 0 4 0,-2-3 6 0,1 3 2 16,2-3 3-16,-8 5 3 0,5-5 2 0,-5-3 2 0,0 3 0 0,0 0 0 0,0-2-3 0,0 2 0 15,0-5-2-15,0 3-1 0,-5-4-4 0,5 2-4 0,-8-2-3 0,8 6-3 16,-6-7-1-16,1 2-3 0,-2 4 2 0,-2 1-2 0,4-6 0 0,-1 9 3 16,-1-3-2-16,2 0 0 15,-4 3-2-15,2 2-4 0,2-2-6 0,-1 1-5 0,-1 5-7 0,1 0-4 0,-2 0-9 0,3 0-1 0,-2 5-7 0,-5 1-3 0,5 4-1 16,-6-5-3-16,6 8-3 0,-5-4-1 0,4 6 1 0,1-3 2 0,-5 6 4 0,5-2 1 16,2-1 5-16,-4 3 4 0,4-3 5 0,5 4 3 0,-7 0-2 0,1-4 4 15,6 6-1-15,0-3-1 0,0-3 3 0,0 6-3 0,0-8-1 0,0 2-7 16,6 0-3-1,-6 0-5-15,7-6-6 0,-2 6-9 0,4-6-8 0,-4 1-9 0,8 5-9 0,0-6-25 0,-5-3-25 0,4 3-28 0,8 0-23 0,-8 3-23 0,2-3-20 16,-1-5-41-16,6 6-51 0,-7-5-55 0,2 4-53 0,-1-3-33 0,1 0-20 16,4-2 4-16,-10-4 18 0,5 0 32 0,-1 0 41 0,2-4 37 0,-8-2 38 15,6 0 39-15,-4 2 38 0,3-1 53 0,-3-4 55 0</inkml:trace>
  <inkml:trace contextRef="#ctx0" brushRef="#br0" timeOffset="24196.31">17799 17062 35 0,'0'-9'130'0,"-7"0"61"0,7-1 49 0,-5 1 45 0,5-3 44 0,0 3 39 31,-9 0 36-31,9-2 36 0,0 2 32 0,-5 5 30 0,5-6 29 0,0 10-39 16,0-6-81-16,0 6-72 0,0 0-73 0,0 0-50 0,0-5-36 0,0 5-35 16,0 0-28-16,0 0-28 0,0 0-26 0,0 0-21 0,0 0-23 0,0 0-15 15,0 0-14-15,0 0-7 0,0 0-1 0,5 0 0 0,-5 0 5 0,9 5 6 0,-4 1 9 16,2-6 10-16,-1 4 12 0,1 2 5 0,0 3 9 0,5-5 7 0,-4 7 4 0,3-7 5 16,2 7 2-16,3-8-2 0,-6 9-5 0,3-3-6 0,8 1-6 0,-8-1-7 15,1-3-11-15,4 3-19 0,-5 1-24 0,6-1-27 0,-6 0-27 0,2 2-34 16,4-7-35-16,-6 8-32 0,-7-3-35 0,7 0-47 0,-1-5-49 0,-3 7-53 15,-4-7-50-15,2 1-51 0,-1 2-48 0,-1-4-3 0,4 3 17 0,-9-1 33 0,0-5 36 16,0 0 45-16,0 0 45 0,0 0 45 0,0 0 45 0,0 0 51 0,0-5 52 0,-9-1 51 16,9 3 67-16</inkml:trace>
  <inkml:trace contextRef="#ctx0" brushRef="#br0" timeOffset="24431.98">18091 17092 1 0,'0'-9'88'0,"0"4"61"0,0-5 46 0,0 1 37 0,0-3 34 0,-7 3 33 0,7 0 35 16,0 0 34-16,0-7 34 0,0 7 35 0,-5-6 32 0,5 0-6 0,0 5-34 15,0 1-50-15,0-2-67 0,0 2-31 0,0-1-16 0,-6 1-12 0,6 3-5 0,0 3-8 16,0-3-13-16,0 6-13 0,0 0-14 0,0 0-14 0,0 0-13 0,0 0-16 15,0 0-19-15,0 0-16 0,0 0-18 0,0 0-15 0,0 0-14 0,0 0-14 16,0 0-13-16,0 0-13 0,0 0-16 0,0 0-12 0,0 6-14 0,0-6-6 16,-7 0-2-16,7 3-3 0,-6 3 0 0,6 0 0 0,0-3 0 0,-8 7 1 15,8-5 0-15,-5 10 4 0,-2-6 2 0,7 7 2 0,-6-3 4 0,0 2 2 0,6-1 1 16,-8 2-6-16,1 2-11 0,2 3-10 0,-3-6-9 0,2 4-12 0,1 2-10 16,-3-3-15-16,1 1-16 0,1 2-20 0,0-8-23 0,6 7-25 0,-7-4-22 15,2-2-25-15,5 5-22 0,-8-10-19 0,8 7-20 0,0-1-24 0,0-6-30 16,0 6-32-16,0-5-32 0,0-5-49 0,8 4-49 0,-8 1-4 0,5-5 15 15,-5-1 31-15,7-4 33 0,-7 0 38 0,0 0 40 0,6 0 38 0,0 0 38 0,1-9 44 16,-7 3 44-16,8-3 48 0,-3 0 55 0</inkml:trace>
  <inkml:trace contextRef="#ctx0" brushRef="#br0" timeOffset="24920.49">18653 16892 20 0,'0'0'99'0,"0"-6"47"0,0 6 34 0,0 0 34 16,0 0 27-16,0 0 27 0,0-4 28 0,0-1 27 0,0 5 26 0,0-4 26 15,0-1 25-15,0 1-27 0,0 4-62 0,0-6-47 0,-8 0-37 0,8 3-22 0,0-3-13 16,0 0-5-16,0 3-6 0,0-3-4 0,-6 1-4 0,6 1-7 16,0 0-7-16,0-7-7 0,0 7-7 0,-5-2-7 0,5 1-12 0,0 1-8 0,0-2-11 15,-8 1-9-15,8 1-10 0,0-1-8 0,-7 1-7 0,7-2-9 0,0 2-11 0,-6-1-9 16,6-1-9-16,0 2-8 0,-8-2-10 0,8 6-7 0,-5-5-6 0,5 5-5 15,-5-4-4-15,5 4-5 0,0-5-2 0,0 5-8 16,-8 0-3-16,0 0-10 0,8 0-5 0,0 0-7 0,-5 5-6 0,-1-5-6 0,6 0-2 16,-7 4-2-16,2 1 0 0,-4-5-1 0,4 6 0 0,-2 4 2 0,1-5-1 0,6-1 0 15,-6 2 3-15,-2 3 2 0,1-5 8 0,7 7 6 0,-5-2 5 0,-3-3 7 0,8 4 5 16,-6-1 5-16,6 0-1 0,0 6 4 0,-5-6 2 0,5 3 3 0,0 1 3 16,0-4 2-16,5 6 4 0,-5-3 1 0,0 1 5 0,6-4 2 0,2 6 2 0,-8-4 2 15,5 3 5-15,2 0 1 0,1-4 3 0,-2 4 3 0,0-2-2 0,1 1 1 16,7-4 3-16,-9 6-1 0,2-3 3 0,4-3-1 0,-3 4 0 0,0-2 2 15,-3-1-1-15,0 0-1 0,3-1 0 0,-2 0-4 0,1 2 1 0,1-7-1 16,-8 8 2-16,5-9 3 0,-5 3-1 0,6-1 0 0,-6-5 1 0,0 4-2 0,0-4 3 16,0 4-1-16,0-4 1 0,0 5 1 0,0 1-2 0,-6-2-6 0,6-4-9 15,-5 5-13-15,-3 1-15 0,1-3-12 0,1-3-11 0,-2 7-16 0,3-2-15 16,0-1-22-16,-11-4-21 0,11 0-27 0,-1 5-24 0,-6-1-25 0,3-4-20 0,4 6-18 16,-8-6-16-16,7 0-25 0,-2 4-25 0,8-4-25 0,-7 0-25 0,2 0-27 15,5 0-35-15,-8 0 5 0,8 0 16 0,0 0 30 0,0 0 31 0,-6 0 30 0,6 0 33 16,0-4 33-16,0 4 36 0,0-10 39 0,0 5 39 0,6 1 41 15,-6-8 57-15</inkml:trace>
  <inkml:trace contextRef="#ctx0" brushRef="#br0" timeOffset="25647.88">18867 16946 0 0,'12'0'28'0,"-4"0"123"0,0 4 79 0,-3-4 60 0,1 0 50 0,-6 0 44 0,0 0 39 0,0 0 33 0,0 0 30 0,0 0 29 0,0 0 27 0,0 0 15 0,0 0 8 0,0 0-94 0,0 0-150 0,0 0-93 0,0 0-65 0,0 0-42 0,0 0-31 0,-6 0-22 0,6 0-20 0,-5 0-16 0,5 5-12 0,-8-5-14 0,8 6-9 0,-8-6-8 0,8 4-10 0,-5 2-2 0,-2-2-2 0,0 1-2 0,7-1 0 0,-5 1 1 16,5 1 1-16,-7 3 0 0,7-3 2 0,-8-3 1 0,8 9 1 0,-5-8 0 16,5 1 2-16,0-1-4 0,0 2-1 0,0 3 0 0,0-3-3 0,5-3 1 0,-5 3-4 15,8 0 3-15,-8-2-2 0,7 1 2 0,-2-1 3 0,2 1 0 0,0-1 3 16,-2 2 1-16,11-6 4 16,-5 0 3-16,-4 5 3 0,7-5 3 0,-2 0 3 0,-1 0 4 0,5-5 4 0,-3 5 2 0,6-6 0 0,-7 6 5 0,2-4 1 15,-1-1 0-15,6-4 5 0,-6 5 3 0,0-8 12 0,0 9 6 0,-8-9 12 0,9 3 8 16,-7 5 9-16,6-5 5 0,-7-3 5 0,2 3 4 0,-8 0 1 15,5-6 1-15,-5 6-1 0,7-7 0 0,-7 7-2 16,0-6-5-16,-7 0-7 0,7 0-13 0,-5 0-11 0,5 2-10 0,-8-2-10 0,2 0-8 0,1 0-6 0,-3 6-6 16,1 0-4-16,-7-1-5 0,9-1-5 15,0 1-4-15,-9 5-2 0,7 1-7 0,-6-1-2 0,7 5-4 0,-7 0-4 0,5 0-3 16,3 0-4-16,-9 5-5 0,9 4-6 0,-10 1-4 0,9 1-4 0,1-1-1 0,-8 3-2 0,6 1 3 0,-2 1 0 16,-2 1 2-16,4 2 2 0,2-3 4 0,-4 6 2 15,9-2 2-15,-5-5 5 0,-2 6 4 0,7 0 6 0,0-5 6 0,0 4 3 0,-6-4 3 16,12 0 1-16,-6 0 2 0,0-2 1 0,0 2 4 0,7 0 0 0,-2 0 2 15,-5-6 1-15,9 6 2 0,-4-6-1 0,8 1-3 0,-8 5-4 0,4-6-6 0,3 1 1 16,1 1-2-16,-7-1 4 0,9-1-1 0,-4-4 3 0,2 5 0 0,0-6 2 0,1 1 2 16,-1 0 3-16,8-5 1 0,-11 0 0 0,4-5 8 0,6 5 9 0,-6-5 4 0,4-5 5 15,-4 6 6-15,6-5 1 0,-9-3 5 0,2 3 2 16,8 0 5-16,-8-6 2 0,1 6 5 0,-2-7 7 0,2 2 1 0,-1-1 1 0,-8-4 3 0,9 4 4 0,-9-4 2 16,2-2 2-16,1 3 0 0,-3 3 1 0,-5-4 1 0,7-2 0 0,-7 3 1 15,0-3 4-15,0 2-2 0,0 1-8 0,0 3-4 0,0-6 2 0,0 8-4 16,0 1 3-16,0-3-1 15,0 6-3-15,-7 0-3 0,7 5-4 0,0-1-10 0,0-1-10 0,0 6-13 0,0 0-15 0,0 0-12 0,0 0-6 0,-5 0-6 16,5 6 0-16,-8-1-4 0,1-1-7 0,7 5-1 0,-5-3-3 0,-2 9-2 0,0-6 1 16,2 1 3-16,-3 4 3 0,8 2 7 0,-5-7 7 0,-3 6 5 0,8-6 6 15,-6 6 4-15,-1 0-2 0,7-5 2 0,0 3 0 0,-5-2-2 0,5 4-1 0,0 0 3 16,0-6 0 0,0 4 0-16,0-1 1 0,0 3 0 0,0-2 1 0,0-4 1 0,0 6 1 0,0-3 1 15,5 1-1-15,-5-4 4 0,7 6 1 0,-7-3 4 0,6 2 1 0,-6-6 5 0,8 7 1 0,-8-1 3 0,5-2 3 0,3 1 3 16,-8 2-1-16,0-6 2 0,5 7-1 0,-5-7-1 15,0 6 0-15,7-6-4 0,-7 7 0 0,0-7-2 0,7 0-3 0,-7 2 0 0,0-2-5 0,0 1-2 0,0-1-4 16,5-3 1-16,-5 3 0 0,0 1-1 0,0 1-1 16,0-7-5-16,0 2-7 0,0 3-11 0,-5-4-9 0,5-1-16 0,0-4-17 0,0 6-23 0,-7-2-23 31,7-4-33-31,-7 5-37 0,7-5-41 0,-5 0-49 0,-3 5-85 0,3-5-108 0,-3 4-56 16,8-4-35-16,-13 0-1 0,8-4 16 0,-4 4 26 0,4-5 33 0,-2 5 41 15,1-5 40-15,1 1 50 0,-4-6 51 0,2 5 55 0,2-4 59 0,-3 3 79 0,3-4 90 16</inkml:trace>
  <inkml:trace contextRef="#ctx0" brushRef="#br0" timeOffset="26227.44">19727 17029 0 0,'-6'0'1'0,"-1"-4"100"15,-1-1 64-15,3-5 40 0,-2 4 29 0,0-3 25 0,2 3 24 0,-2-3 20 0,1 4 20 0,-2-5 25 0,2 6 22 0,6-7 24 0,-7 2 23 0,2 3-71 0,5 2-125 0,-8-5-57 0,8 3-24 0,-6 3-7 0,6-9 2 0,-7 9 4 0,7-3 7 0,0 0 5 0,0-3 9 0,-6 9 0 0,6-4 0 0,0-1 1 0,0 5-3 0,0-4-1 0,0 4-1 0,0-6-3 0,0 6-5 0,0-6-4 0,0 6-6 0,0 0-9 16,0-3-7-16,0 3-13 0,0 0-15 0,0 0-12 0,0 0-12 0,0-6-10 0,0 6-13 0,0 0-9 16,0 0-7-16,0 0-10 0,0 0-8 0,0 0-9 0,0 0-11 0,0 0-5 0,0 0-6 15,0 0-4-15,6 0 1 0,-6 6-4 0,7-6 0 0,-7 3 0 0,6 3-2 16,2 0 1-16,-8-2-1 0,5 5 0 0,2 0 3 0,-1 3 3 0,2-3 1 15,-8 6 1-15,6-2-2 0,1 2-3 0,-7 0-5 0,0 0-3 0,0 0-3 16,5 0-7-16,-5 4-7 0,-5-4-5 0,5 0-3 0,0 4-2 0,0-5 0 0,-7 1-2 16,7 1-2-16,-6-3-1 0,6 2 2 0,-8-1 1 0,8-4-2 0,0 1 6 15,-6-3 1-15,6 3 8 0,0-7 9 0,-7 1 5 0,7 4 5 0,0-9 5 16,0 7 1-16,0-7 6 0,0 0 5 0,0 0 8 0,0 5 10 0,0-5 11 0,0 0 10 16,0 0 14-16,0 0 15 0,0 0 13 0,0 0 12 0,0 0 8 15,0 0 6-15,0-5 1 0,0-2 3 0,0 4 1 0,0-3 1 0,0 1-1 0,0 1-6 0,7-2-3 16,-7-3-7-16,0 5-9 0,0-7-12 0,0 1-10 0,0 1-12 15,0-6-8-15,6 6-4 0,-6-6-3 0,8 0-6 0,-8 0-3 0,6 2-4 0,1-2-3 16,-7-6-1-16,5 8-3 0,2-8-3 0,0 6-6 0,-2-3-2 0,10 2-4 16,-9 2-1-16,2-1-3 0,2 2-1 0,-2-2-3 0,-2 3 2 0,1 8-3 0,-1-5 0 15,1 4-2-15,-1 1 0 0,2 4-4 0,-3 0-1 0,3 0 0 16,-3 0-2-16,-5 0 2 0,5 4 0 0,4 1-2 0,-4-1 2 16,2 1 0-16,1 5-2 0,-8-1 2 0,6 3 0 0,0 1-4 0,-6-4-3 0,7 6-4 0,-7-4-7 15,5 3-8-15,-5 0-10 0,0-4-13 0,7 4-12 0,-7-2-12 0,0 1-13 16,0-4-18-16,0 3-18 0,-7 3-21 0,7-6-23 0,0 0-18 0,0 1-17 0,0-1-24 15,-5 3-25-15,5-8-33 0,0 5-31 0,0-4-48 0,0-1-55 0,0 7-10 16,0-7 11-16,0-4 23 0,0 5 29 0,0-5 33 16,0 7 36-16,0-7 37 0,0 0 35 0,0 0 41 0,0 0 43 0,5 0 47 0,-5-7 58 15</inkml:trace>
  <inkml:trace contextRef="#ctx0" brushRef="#br0" timeOffset="26564.51">19948 16999 46 0,'8'-10'138'0,"-8"1"60"0,5 0 55 0,-5-1 43 0,6-1 39 0,-6 2 31 0,0-6 32 0,8 5 32 0,-8-5 31 0,0 6 30 0,5-1 31 0,-5 1-40 0,0 0-84 0,0-3-69 0,0 9-63 0,7-3-45 0,-7 0-37 0,0 6-25 0,0 0-19 0,0 0-18 0,0 0-15 0,0 0-20 0,0 0-23 0,0 0-21 0,0 0-20 0,0 0-14 0,0 0-14 0,0 0-8 0,-7 6-6 0,7 3-3 0,0-3-3 16,0 4-2-16,-5-1 2 0,5 0 3 0,0 3 3 0,0 3 5 15,-8-2 7-15,8-4 6 0,0 6 4 0,0 0 3 0,0 0 1 0,0 0-3 0,0 0 1 0,0 0-2 16,0-6-1-16,0 4 1 0,8 2-1 0,-8-3 2 0,5 1 3 0,2-4 1 16,1 2 1-16,-3-1 3 0,2 0-1 0,0-5 2 0,6 4 3 0,-8-5 1 15,9 2 9-15,-2-1 5 0,2-1 7 0,-1 1 8 0,1-5 5 0,-2 7 6 16,1-7 4-16,1 0 5 0,-2-7 4 0,0 7 5 15,3-5 5-15,-2 1 7 0,-2 4 3 0,-3-5 4 0,5-5-2 16,-7 5-3-16,6-4-7 0,-4 5-7 0,-2-8-5 0,1-3-11 0,-1 6-5 16,1-4-9-16,0-2-6 0,-7 0-8 0,7-4-8 0,-7 4-9 0,5-6-11 0,-5 3-11 0,0 2-9 0,0-4-9 15,0 7-9-15,0-2-7 0,0 0-8 0,0 5-6 0,0 1-8 0,0 0-10 0,0 3-15 16,-5 0-16-16,5 3-21 0,0-3-27 0,0 6-30 0,0 0-36 0,-7 0-36 0,7 6-41 16,-7-3-41-16,7 3-63 0,-7 0-71 0,1-2-50 0,6 5-36 0,-7 0 0 15,1 3 19-15,-2-3 30 0,8 0 37 0,-5 1 45 16,-2-5 49-16,1 5 52 0,6-5 54 0,-6-1 55 0,-1 1 55 0,7-5 64 0,0 0 79 0</inkml:trace>
  <inkml:trace contextRef="#ctx0" brushRef="#br0" timeOffset="27219.62">20288 16989 72 0,'5'0'158'0,"-5"0"56"0,7-5 50 0,-7 1 45 0,6 4 43 0,0-5 40 16,-6-5 41-16,8 6 36 16,-1-2 37-16,-2-3 33 0,3 4 32 0,-2-5-55 0,-1 5-103 0,3-5-72 0,-3 1-58 0,2 0-39 0,0 3-27 0,0-4-30 0,-1 1-24 15,1 0-25-15,-1 3-23 0,1-3-19 0,-1 3-20 0,1 0-16 0,-1 3-15 16,2-3-11-16,-8 1-10 0,5 5-5 0,-5-4-5 0,8 4-5 0,-8 0 0 15,0 0-1-15,5 0-1 0,0 0 2 0,-5 4 0 0,9 1 1 0,-9 1 0 16,5-3 0-16,-5 9 3 0,7-9-2 0,1 9-2 0,-8-3-1 0,5 0 0 16,-5 7-2-16,7-7 0 0,-7 6-2 0,0-6-1 0,0 6-3 15,7 0-3-15,-7-5-6 0,0 3-7 0,0 2-11 0,0-1-12 0,0 2-12 0,0-1-10 0,0 0-12 16,0-6-12-16,0 6-9 0,0-2-10 0,0-2-3 0,0 5-3 0,0-7 0 16,0 0 0-16,0 1 7 0,0-5 8 0,0-1 11 0,0 1 13 0,0-5 14 15,0 7 16-15,0-7 18 0,0 0 18 0,0 0 21 0,0 0 18 0,0 0 13 0,0 0 13 16,0 0 5-16,0 0 5 0,0 0 3 0,0 0 3 0,-7-7 3 0,7 7 3 0,0-5 2 15,0 1 0-15,-7-1-3 0,7-1-3 0,0 2-10 0,0-5-9 16,0 4-10-16,0-5-5 0,0 4-6 0,0-3-3 0,0-1-2 0,0 1-3 0,0 0-6 16,0-6-4-16,0 3-6 0,7-1-1 0,-7 4-4 15,7-6-3-15,-7 0-2 0,5 4 0 0,3-2-2 0,-8 3-1 0,6-5-1 0,1 0 0 0,-1 6-2 16,-1-6-1-16,2 6 0 0,-7-7 0 0,9 7-3 0,-4 0-1 0,1 3-3 0,-6 0 0 16,7 3-2-16,-7-3-4 0,5 0-1 0,-5 6-6 0,0-3 0 0,0 3-3 15,8 3-2-15,0-3 0 0,-3 6-1 0,1 0 1 0,-6-3 0 0,8 9 0 16,-3-8 1-16,3 5 1 15,-3 0 3-15,2 3 2 0,0 3 3 0,-7-6 3 0,5 4 2 16,2-2 3-16,-7 4-2 0,8-5 2 0,-3 3-2 0,-5-2-2 0,0-2-3 16,8 7-3-16,-8-7-6 0,0 0-4 0,0 0-6 0,0-3-8 0,0 3-5 15,0-3-6-15,0 4-4 0,0-5-4 0,0-1 2 0,0 1 0 0,0-1 2 0,0-4 4 16,0 6 8-16,0-6 3 0,0 0 11 0,0 0 9 0,-8 5 12 0,8-5 11 16,0 0 10-16,0 0 11 0,-5 0 6 0,5-5 10 0,-8 5 10 0,8-6 10 15,0 2 8-15,-7 4 10 0,7-5 4 0,-5-4 5 0,5 5 1 0,0-2 0 16,0-3 0-16,-7 3 2 0,7-3 0 0,0-1 2 0,0 5-2 0,0-11 4 0,0 7-7 15,0 0-6-15,0-6-7 0,7 0-7 0,-7 5-5 0,5-4-5 0,2-1-4 16,-7 2-6-16,8-2-3 0,-3-6-7 0,3 8-6 0,3-2-5 0,-4-6-5 16,7 8-7-16,-8-2-5 0,6 4-5 0,4-4-3 0,-11 6-5 0,6-1-4 15,5 1-1-15,-11 3 1 0,8 2-4 0,-7-2 1 0,9 6 1 0,-10 0 0 16,3 0 2-16,3 0 0 0,-3 6 3 0,-1 4 4 0,5-5 4 0,-5 5 1 0,-2-1 4 16,3 0 1-16,-2 6 0 0,1 1 2 0,-1-3-2 0,-1 1 0 0,3 7 0 15,0-6-1-15,-8 4-7 0,0 2-7 0,0-3-12 0,0 1-16 0,0 2-20 0,-8-3-20 16,8 3-22-16,-8-2-24 0,3-4-25 0,-1 3-27 0,-1-2-26 0,1-2-32 15,-2 1-29-15,3-5-38 0,-2 5-41 0,1-6-51 0,6 1-55 0,-6-5-43 16,-1-1-36-16,-1 8 3 0,8-12 23 0,-5 3 30 0,-1-3 38 0,6 6 39 0,-8-6 43 16,8-6 43-16,-5 6 46 0,-2-3 48 0,7-9 52 0,0 8 58 0,-8-7 73 15</inkml:trace>
  <inkml:trace contextRef="#ctx0" brushRef="#br0" timeOffset="27433.69">20991 16609 0 0,'5'-6'10'0,"3"-3"130"0,-8 5 90 0,5-1 65 0,-5 5 55 0,7-6 45 0,-7 6 40 0,7 0 36 0,-7 0 32 0,7 0 29 0,-7 0 31 0,6 6 27 0,1-6 29 0,-2 5-91 0,4-1-157 0,-9 5-98 0,5 1-67 0,0-5-41 0,3 10-27 0,-3-5-18 0,3 1-11 0,0 2-9 0,-3 2-9 0,1 0-8 0,2 0-6 0,-8-2-9 0,5 2-11 0,-5 6-8 0,7-8-8 0,-7 7-8 0,0-4-6 0,0 2-12 16,0 3-16-16,0-6-21 0,-7 3-26 0,7 1-30 0,-5-4-34 0,-3 4-53 0,2-4-60 15,6 0-65-15,-13 4-72 0,5-4-98 0,3-1-112 0,-8 2-45 0,8-1-10 0,-9 0 15 16,1-6 28-16,-1 1 36 0,2-1 41 0,-1 0 48 0,-8 2 53 0,7-7 62 15,-4 2 68-15,-3 0 72 0,3-6 71 0</inkml:trace>
  <inkml:trace contextRef="#ctx0" brushRef="#br0" timeOffset="29021.86">11656 18206 49 0,'9'-5'126'0,"-2"1"44"0,-7-2 37 0,0 0 31 0,5 3 29 0,-5-3 27 0,0 1 29 0,0 1 26 0,0-2 29 0,6 3 27 0,-6-3 26 0,0 2-46 0,0-1-85 0,0-1-56 0,0 3-35 0,0-4-19 0,0 2-11 0,0 5-11 0,0-4-7 15,0-1-9-15,0 1-10 0,-6-2-10 0,6 2-12 0,0-1-13 0,-5-1-11 0,5 3-9 0,-7 3-13 0,7-7-9 16,-9 2-7-16,4 1-7 0,5 4-6 0,-7-5-6 0,1-1-6 0,1 6-6 0,-3 0-8 16,0-4-6-16,3 4-7 0,-2 0-5 0,-5 0-2 0,4 0-5 0,1 0-3 15,-4 4-3-15,3-4-2 0,3 6-7 0,-8-6-2 0,5 5-4 0,2-1-1 16,1 1-3-16,-10 2 1 0,9-4-2 0,-1 3 1 0,1-1-5 0,1-1 0 0,-3 2 1 16,8-2-1-16,-8 1 2 0,8-1 0 0,-5 1 2 0,5 5 1 0,-6-4-1 15,6-1 1-15,0-1 0 0,0-4 2 0,-7 6 2 0,7-3 2 0,0 3 2 0,0-2 5 16,0 1 1-16,7 1 2 0,-7-3 3 0,0 9 3 0,0-8 4 0,6 1 5 0,-1 5 5 15,-5-6 4-15,8 6 5 0,0 0 3 0,-3-4 2 0,1 3 3 0,7 1 0 16,-6-1 4-16,6 0 0 0,-7-3-1 0,7 3 1 0,0 2-2 16,1-1-3-16,-2-1-2 0,2 0-6 0,-8 1-2 0,6-4-2 0,4 3-3 0,-5-3 2 0,1 3 0 15,-3-5 3-15,3 1 0 0,-6 5-2 0,0-10 2 0,1 5 2 16,1 1 1-16,-3-3 0 0,-5-3 3 0,7 6-2 0,-7-6 2 0,0 0-3 0,0 6 3 16,0-6 1-16,0 0 3 0,0 4 2 0,0 0 6 0,-7-4 3 0,7 5 5 15,-5 0 1-15,-3-1 0 0,1 8 0 0,1-9 0 0,0 3-3 0,-6 0-1 0,-2 3-3 16,7-5-3-16,-4 5-5 0,-5-3-7 0,4 3-6 0,0-3-9 0,-8 3-8 15,6-3-6-15,1 3-5 0,0-5-6 0,2 1-6 0,-4 1-7 0,2-2-6 16,2 1-7-16,3-5-6 0,0 6-5 0,-3-6-8 0,4 4-8 0,2-4-8 0,5 0-6 16,-9 0-9-16,4 0-4 0,5 0-8 0,0 0-6 0,0 0-7 0,0-4-8 15,0 4-6-15,0 0-9 0,0 0-16 0,0-6-16 16,0 1-31-16,0 5-40 0,5-10-40 0,-5 5-39 0,9 1-30 0,-4-5-23 0,8 0 1 0,-8-3 14 0,3 3 20 16,5-1 25-16,-7 1 28 0,7 0 30 0,2-6 34 0,-4 3 38 0,-3-2 45 0,5 6 48 15</inkml:trace>
  <inkml:trace contextRef="#ctx0" brushRef="#br0" timeOffset="29322.12">11873 18167 0 0,'5'0'29'0,"-5"-6"114"0,0 3 69 0,8-3 54 0,-8 2 45 0,0-1 39 0,0-4 41 0,0-3 35 0,5 8 35 0,-5-5 33 0,0-1 32 0,7-1 19 0,-7 8 9 0,7-9-79 0,-7 8-128 0,0-7-73 0,7 7-46 0,-7-1-28 0,0 1-18 0,6-1-19 0,-6 1-17 0,0 4-14 0,0-6-15 0,0 6-15 15,7-6-15-15,-7 6-13 0,0 0-13 0,0 0-12 0,0 0-9 0,0 0-11 0,0 0-9 0,0 0-6 0,0 0-9 0,0 0-9 0,0 0-6 0,0 0-5 0,0 0-4 0,0 0 0 0,0 6 2 0,0 0 1 0,5-2 1 16,-5 1 0-16,0-1 1 0,8 5 1 0,-8 2 2 0,6-2 0 0,-6 7 6 0,5-1 3 16,-5-2 4-16,0 2 2 0,8 6 2 0,-8-3 0 0,0 3 0 0,0 2-1 15,7-3 0-15,-7 5 0 0,0-1-1 0,0 0 0 0,0-5-3 0,6 7-6 16,-6-7-8-16,0 0-12 0,8 1-12 0,-8-1-15 0,0-4-18 0,0 0-17 0,5 0-20 16,-5-2-18-16,0 2-21 0,0-3-18 0,5-3-20 0,-5 0-22 0,0-5-20 15,0 7-14-15,9-7-12 0,-9 1-16 0,0 1-19 0,0-2-23 0,0-4-24 0,5 6-20 16,-5-6-15-16,0 0-20 0,0 0-17 0,0 0 9 15,0 0 22-15,0 0 26 0,0 0 33 0,-5 0 32 0,-4-6 30 0,4 6 38 0,5-4 38 0,-5-2 41 0,-3 1 41 16,2 1 41-16,-1-7 53 0</inkml:trace>
  <inkml:trace contextRef="#ctx0" brushRef="#br0" timeOffset="29502.88">11891 18465 8 0,'-5'-6'97'15,"-3"-3"62"-15,3 3 47 0,5-3 42 0,-6 4 40 0,-2-3 37 0,3 2 34 16,-2-3 32-16,-2 3 33 0,4 1 31 0,5-5 28 0,-6 10-22 0,6-5-50 16,0 1-64-16,0-2-73 0,0 6-42 0,0 0-33 0,0 0-27 0,0 0-24 0,0 0-21 15,0 0-19-15,0 0-20 0,0 0-17 0,0 0-17 0,0 0-12 0,0-3-9 16,6 3-8-16,-6 0 0 0,5 0-7 0,4 0 0 0,-2 0-4 15,-2 0 0-15,3-6 1 0,3 6-3 0,2 0 2 0,1 0-1 0,-1-4 3 0,-1 4 0 0,7-5-1 16,2 5-12-16,-8-6-17 0,6 6-26 0,1-4-33 0,-1-2-42 0,8 6-49 16,-6-5-72-16,-3 1-84 0,3-1-88 0,-3 1-83 0,8-2-33 0,-7 2-7 0,-6-1 9 15,6-1 14-15,2-3 29 0,-8 3 33 0,0-3 43 0,0 3 48 0,-2-1 58 16,-4-5 59-16,7 3 71 0,-7-6 76 0</inkml:trace>
  <inkml:trace contextRef="#ctx0" brushRef="#br0" timeOffset="30323.18">12492 18240 0 0,'0'9'31'0,"0"-3"148"0,0 0 83 0,0-2 60 0,0-4 44 0,0 0 42 16,0 0 39-16,-9 0 34 0,9-4 30 0,-5-2 31 0,5 0 25 0,0 3 28 16,0-9 26-16,0 8-114 0,0-1-190 0,0 0-98 0,0-5-53 0,0 6-25 0,-5-1-12 15,5-5-13-15,0 4-13 0,0-3-11 0,-8 4-9 0,8 1-9 0,-5-5-6 16,5 3-9-16,-8 2-9 0,8-7-11 0,-8 8-8 16,8-4-9-16,-5 2-7 0,-1 1-7 0,6-1-6 0,-8 5-6 0,3-4-6 0,-3-2-4 0,3 6-1 0,5-4-10 15,-14 4-4-15,14 0-8 0,-5-5-5 0,-2 5-5 0,-1 0-1 0,3 5-5 16,-3-5-4-16,2 0-4 0,1 4-10 0,-2-4-5 0,-2 6-4 15,4-2-3-15,-1 1-1 0,6-1 2 0,-7 8 5 16,2-9 4-16,-4 8 4 0,9-7 5 0,-7 5 2 0,7 1 7 0,-5 4 2 0,5-2 8 0,-6-3 11 0,6 5 6 16,-5-4 6-16,5 6 3 0,0-7 4 0,0 4 5 0,0 2 0 0,0 0 0 0,0 0 0 0,0-5-5 15,0 4-6-15,0 2-8 0,0-1-8 0,5-6-7 0,-5 6-5 0,6-6-6 16,-1 6-2-16,-5-5-3 0,7-1 0 0,2 0 2 0,-4 3-2 0,2-3 4 16,4-3 2-16,-2 3 7 0,3-5 8 0,-6 1 9 0,2-1 11 0,5-4 8 15,-6 6 12-15,5-6 8 0,0 0 8 0,-4 0 6 0,5 0 7 0,-7-6 9 16,7 2 7-16,-5 4 7 0,-3-5 8 0,8 1 6 0,-8-5 4 0,4 3 4 0,-4-3 4 15,2 3 3-15,-1-4 1 0,1 0 2 0,-1 2 0 0,-6-4-1 0,8 3-5 0,-3-6-3 16,-5 6-6-16,0-6-7 16,7 6-7-16,-7-7-4 0,0 2-2 0,0 0-5 0,0 0-1 0,0-2-4 0,0 2-3 0,0-2-5 0,0 7-3 0,0-6-3 15,0 6-1-15,0-1-5 0,0 5-1 0,0 1-8 16,0 4-3-16,0 0-11 0,0 0-12 0,0 0-16 0,0 0-13 0,0 0-9 16,0 0-8-16,0 0-1 0,-7 4-3 0,7 1-2 0,0 5 1 0,0-6-1 0,0 6 1 0,0 6-2 0,0-7 1 0,0 4 5 15,0 2 4-15,7 0 9 0,-7 0 12 0,0-5 6 0,0 4 6 0,0 2 2 16,6-1 0-16,-6-6 1 0,6 6-1 0,-6-6 0 15,8 0 1-15,-1 3 1 0,-7-4 6 16,5 2 3-16,4 0 3 0,-4-1 4 0,0-3 1 0,8 0 1 0,-5 3 2 16,0-5 2-16,-3 1 5 0,1-1 3 0,7-4 7 0,-6 6 7 0,-1-6 8 0,8 0 8 15,-7-6 9-15,6 6 8 0,-8 0 4 0,1-4 6 0,2-1 5 0,-3 1 3 16,10-1 4-16,-9-5 3 0,-6 4 2 0,6-3-3 0,1-1-3 0,-7 0-4 16,5 2-7-16,-5-4-5 0,0 3-8 0,0 0-6 0,0-6-6 0,0 6-5 15,0-6-6-15,0-1-4 0,0 2-7 0,-5 0-5 0,5-6-5 0,0 5-6 0,-7-4-4 16,7-2-4-16,0 3-4 0,0-1-2 0,-6-2 1 0,6 3-4 0,0-3-1 15,0 6 1-15,0-4-1 0,0 4 0 0,0 5 1 0,0-4-1 0,0 4 1 16,0 1 2-16,6 4 1 0,-6-5-1 0,0 4 1 0,0 2-1 0,0 4-3 0,0 0 1 16,0 0-5-16,0 0 0 0,0-5-2 0,0 5-3 0,7 0-3 0,-7 0-4 15,5 0-1-15,-5 0-2 0,9 0-1 0,-4 0 1 0,8 0-1 0,-8 5 2 16,11-1 1-16,-11 2 1 0,8 0 2 0,-7-2 2 0,9 1 1 0,-4 4 2 16,2-5 4-16,-5 7 2 0,4-2 2 0,-5 1 1 0,5 1 1 0,-4 3 3 0,-2-5 0 15,1 6 1-15,-1-4 0 0,-1 2 4 0,-5 2-1 0,7 0 2 0,-7 0 2 16,9-1 2-16,-9 0 3 0,0 1 2 0,0 4 2 0,0-4 2 0,-9 0 1 0,2 0 2 15,7 0 3-15,-5 0-2 0,-1 0 1 0,-1 4 3 0,-7-4 0 0,7 0 3 16,-5 0-2-16,7-7 0 0,-10 6-1 0,2 1 0 0,7 1-2 0,-7-7-1 16,0 0-1-16,7 6-3 0,-6-3-2 0,4-3-2 0,0 0-1 0,3-5-1 0,-1 7-5 15,6-7-1-15,-7 1-5 0,7 1 1 0,-5-2-4 0,5-4-2 0,0 0 0 16,0 0-3-16,0 0 1 0,0 0 3 0,0 0 3 0,0 0 4 0,5 0 8 0,-5 6 3 16,7-6 4-16,-1-6 1 0,-6 6 5 0,13-4 0 0,-5 4 2 0,-3-6 1 15,8 1 0-15,0 1-9 0,0-2-17 0,1 1-21 0,-1 1-29 0,6-1-33 0,-7-5-36 16,2 7-38-16,4-3-39 0,-2-4-56 0,-5-1-67 0,1 7-80 0,4-5-87 15,-5 4-35-15,2-5-3 0,-5 4 17 0,-3-3 29 0,9 3 35 0,-14-3 41 0,5 0 43 16,3 5 47-16,-8-8 48 0,7 3 49 0,-7 4 60 0,0-5 65 0</inkml:trace>
  <inkml:trace contextRef="#ctx0" brushRef="#br0" timeOffset="30653.56">13189 18064 0 0,'0'0'3'0,"0"0"111"0,0 0 68 0,0 0 49 0,0 0 39 0,0-6 37 0,0 2 36 16,5-1 34-16,-5-4 30 0,0 5 35 0,0-2 31 0,6-4 33 0,-6 5 34 0,8-1-73 0,-8 3-130 0,7-3-66 0,-7 2-32 0,0 4-17 0,5-5-14 0,-5 5-12 0,0 0-13 0,0 0-12 0,0 0-15 0,0 0-17 0,0 0-19 0,0 0-22 0,0 0-19 0,0 0-18 0,0 0-17 0,0 0-12 0,0 0-10 0,0 0-7 0,9 9-3 0,-9-3-8 0,0 3-2 0,0 0-3 15,5 3-3-15,-5 1 3 0,5 2 0 0,-5 6 2 0,0-7 5 0,8 5 4 16,-8 0 3-16,0 5-2 0,5 0 1 0,-5-3-2 0,0 3-4 0,8-5-6 16,-8 6-10-16,6-1-10 0,-6-3-13 0,7-3-16 0,-7 3-25 0,0-2-19 15,6-4-17-15,-6 3-25 0,7-2-24 0,-7-2-31 0,0-4-33 0,6 5-37 16,-6-5-37-16,0-1-51 0,0 0-51 0,0-3-60 0,8-1-59 0,-8-1-4 0,0-4 18 16,0 12 25-16,0-12 31 0,0 0 36 0,-8 0 40 0,8 0 44 0,0 3 47 0,-6-3 47 15,-1-3 48-15,1 3 56 0,-1-6 68 0</inkml:trace>
  <inkml:trace contextRef="#ctx0" brushRef="#br0" timeOffset="30842.6">13110 18407 0 0,'0'-6'72'0,"0"1"80"0,0 1 58 0,0-2 45 0,0 1 44 0,6 5 35 15,-6-4 37-15,0-2 33 0,0 3 28 0,0-3 28 0,7 2 27 0,-7-1-7 0,0-1-30 16,0 6-68-16,5-4-94 0,-5-2-58 0,9 1-37 0,-9 5-28 0,0-4-24 16,5 4-20-16,-5-5-17 0,7 5-16 0,-7-4-11 0,6 4-11 0,1 0-12 15,0-6-11-15,-7 6-9 0,7 0-8 0,-2-4-7 0,3 4-5 0,-3 0-7 0,9 0-2 16,-7 0-2-16,7 0-14 0,-4 0-14 0,3-5-25 0,-5 5-26 0,5 0-40 15,0 0-47-15,6 0-71 0,-6 0-81 0,0-6-88 0,0 6-88 0,1-3-33 16,-2 3-9-16,2-6 10 0,-8 6 16 0,6-6 28 0,-4 2 35 0,5-1 42 16,-7-1 47-16,-1 3 54 0,2-7 60 0,2 4 72 0,-4-3 73 0</inkml:trace>
  <inkml:trace contextRef="#ctx0" brushRef="#br0" timeOffset="31079.1">13639 18440 0 0,'-7'10'39'0,"7"-4"129"0,-9 3 76 16,9-9 55-16,-5 6 41 0,5-6 37 0,0 4 32 0,0-4 31 0,0 0 24 16,0 0 27-16,0 0 27 0,0 0 20 0,0 0 15 0,0 0-93 0,0 0-150 15,0 0-85-15,0 0-47 0,0 0-24 0,5-4-12 0,-5 4-8 0,0 0-9 0,0-6-9 16,9 6-1-16,-9 0-7 0,7-6-11 0,-7 6-14 0,5-3-16 0,1 3-14 16,-1-6-15-16,3 6-12 0,5-6-4 0,-6 2-8 0,5 4-4 0,-4-5-5 15,4 5-10-15,7-5-12 0,-6 5-17 0,8-4-23 16,-8 0-25-16,6 4-32 0,2-6-33 0,-3 6-44 0,1-6-47 0,2 6-83 0,-8-3-92 0,6-3-80 0,1 6-71 0,-6-5-24 15,4 1 7-15,-5-2 20 16,0 1 29-16,1 1 40 0,-9-5 44 0,8 3 50 0,-5-3 51 0,-2-1 58 0,-1-1 62 0,2-2 75 0,-7 3 81 0</inkml:trace>
  <inkml:trace contextRef="#ctx0" brushRef="#br0" timeOffset="31373.08">14256 18006 31 0,'5'-15'132'0,"2"6"64"16,-7-7 55-16,9 7 48 0,-4-6 45 0,-5 6 42 0,7-1 40 0,-7-1 38 0,0 7 38 16,0-5 33-16,0 3 32 0,0 2-31 0,0 4-71 0,0-5-73 0,0 5-74 15,0 0-49-15,0 0-34 0,0 0-30 0,0 0-24 0,0 0-24 0,0 0-21 0,0 0-22 16,0 0-22-16,0 0-18 0,0 0-17 0,0 0-15 0,0 0-18 0,0 0-7 16,0 5-9-16,0-1-5 15,0 2-4-15,0-2-1 0,0 5-1 0,-7 2-2 0,7-1 0 0,0-1 1 16,0 6 1-16,0-1 5 0,7-3 3 0,-7 7 2 0,0-3 6 0,0 0-3 0,0 4 1 15,0-4-9-15,6 6-11 0,-6-3-11 0,0-3-18 0,5 4-25 0,-5 5-25 0,0-3-27 0,9-2-25 0,-9 0-30 0,7 1-31 16,-7 5-36-16,0-7-33 0,5 3-53 16,-5-6-58-16,0 3-66 0,0-2-64 0,6-1-27 0,-6-2-5 0,0-2 22 0,0-2 33 0,0 0 38 15,0-3 38-15,0 0 44 0,0-6 45 0,0 4 46 0,0-4 49 0,0 0 56 0,0 4 59 0</inkml:trace>
  <inkml:trace contextRef="#ctx0" brushRef="#br0" timeOffset="31584.85">14150 18225 90 0,'0'-9'180'0,"0"3"64"16,0-3 49-16,0 5 40 0,0-2 37 0,0 0 31 0,0 3 32 0,0-3 29 0,0 1 28 15,0 1 29-15,8-2 28 0,-8 3-61 0,0 3-113 0,0-6-83 0,0 2-69 0,8 4-39 0,-8-5-26 0,0-1-19 0,5 6-12 16,-5-3-12-16,0 3-13 0,7-7-10 0,0 2-11 0,-2 5-12 0,3 0-11 0,-8-4-14 16,12 4-12-16,-5-5-10 0,5 5-8 0,-4 0-7 0,5-4-5 0,-2 4-16 15,5 0-20 1,2-6-32-16,-4 6-35 0,4 0-52 0,-5 0-55 0,7 0-101 0,-1 0-116 0,2 0-76 15,-10 0-52-15,10 0-16 0,-3 0 6 0,-4-4 16 0,6 4 21 0,-6-5 35 0,-2-1 41 0,2 3 52 0,-1-13 54 0,-8 5 62 0,3 2 70 32,3-4 85-32,-3-3 98 0</inkml:trace>
  <inkml:trace contextRef="#ctx0" brushRef="#br0" timeOffset="31821.55">14671 18085 0 0,'0'14'55'16,"-5"-4"144"-16,5-1 80 0,-5 0 56 0,5-9 45 0,-8 7 37 0,8-7 35 0,0 0 30 15,0-7 29-15,0 7 26 0,0 0 27 0,0 0 20 0,0 0 17 0,0 0-116 16,0 0-191-16,0 0-94 0,0 0-48 0,0 0-23 0,0 0-12 0,0 0-13 16,0 0-12-16,0 0-6 0,0 0-4 0,0 0-4 0,0 7-3 0,0-4-6 0,0 8-4 15,0-7-9-15,0 5-5 0,8 6-6 0,-8-6-7 0,0 7-1 0,0 3-2 16,5-5-1-16,-5 1 1 0,0 1-3 0,5-2-2 0,-5 2-15 0,0-2-16 0,0 0-17 16,9 0-22-16,-9 2-20 0,0-1-22 0,5-2-26 0,-5-2-28 0,0-2-32 15,7 6-36-15,-7-5-32 0,8-1-29 0,-8 0-37 0,0 3-37 0,5-3-58 16,-5-3-64-16,0 3-49 0,7-5-40 0,-7 1-1 0,0-5 19 0,0 0 35 0,0 0 39 15,0 0 47-15,0 0 47 0,0 0 46 0,-7-9 43 0,7 4 49 0,-5-5 51 0,5 1 63 16,-8-3 76-16</inkml:trace>
  <inkml:trace contextRef="#ctx0" brushRef="#br0" timeOffset="31979.47">14614 18015 0 0,'7'-6'13'0,"-7"3"127"0,0-3 78 0,0 2 50 0,0-1 36 0,0 1 30 0,0-1 20 16,6-2 19-16,-6 3 15 0,0 4 11 0,0-5 12 0,7 0 12 0,-7 5 9 15,0-4-101-15,6 4-164 0,-6 0-92 0,0 0-55 0,8 0-31 0,-8 4-15 16,5-4-22-16,-5 5-20 0,8 0-35 0,-3-1-41 0,-5 8-71 0,5-8-79 0,4 5-50 16,-4 0-29-16,2 2-10 0,1-1 4 0,-3 0 12 0,2-1 14 15,0-4 23-15,-2-1 24 0,3 2 31 0,-2-6 38 0,1 5 47 0,-1-5 53 0</inkml:trace>
  <inkml:trace contextRef="#ctx0" brushRef="#br0" timeOffset="32738.5">14998 18261 0 0,'-5'0'1'0,"5"0"100"0,-8 0 64 0,8-6 42 0,-6 0 33 0,-1 3 32 16,7-3 28-16,-6-4 30 0,6 5 30 0,0-4 31 0,-5-1 31 0,5 1 26 15,0-3 24-15,-7 3-74 0,7 4-129 0,0-5-64 0,-9 1-35 0,9 5-19 0,0-7-13 16,0 8-12-16,-5-4-12 0,5 2-12 0,0 1-13 0,0-1-11 0,0 1-17 16,0-2-7-16,0 6-7 0,0-4-3 0,0-1-2 0,0 5-1 0,0-6 0 15,0 3-3-15,0 3 0 0,0-7-4 0,0 2-4 0,0 1-5 0,0 4-3 16,5-5-7-16,-5 5-4 0,0-6-5 0,9 6-3 0,-9 0-4 0,7-4 0 0,-2 4-2 15,1 0 1-15,1 0 1 0,-7 0 2 0,14 0 3 0,-9 4-1 0,2-4 3 16,5 6 0-16,-4-1 2 0,4-1 1 0,-4 1 1 0,3 2 0 0,-3-4-2 16,5 8 1-16,0-1-2 0,-8-1-1 0,9 0-2 0,-7 7-3 0,6-7-7 0,-7 6-10 15,7 0-10-15,-5 0-17 0,-3-2-21 0,0 7-27 0,-5-4-19 0,9 3-17 0,-9-1-15 16,0-3-12-16,0 6-10 0,0-8-10 0,0 8-7 0,-9-6-3 16,9-2 4-16,-5 2 10 0,0-1 12 0,5-2 17 0,-8-4 22 0,3 2 27 0,-3 0 22 0,2-1 23 15,-1-3 17-15,1 0 20 0,-1-2 11 0,1 1 14 0,-2-1 10 0,3 1 12 16,-2-5 7-16,1 0 9 0,0 4 8 0,6-4 7 0,-7 0 6 0,7 0 8 0,-8-4 4 15,8 4 7-15,0 0 6 0,-5 0 9 0,5-5 10 0,0 1 9 0,0 4 8 16,0-5 8-16,0 1 3 0,0-2 0 0,0 0-1 0,0 3-6 16,0-3-4-16,0-4-7 0,0 5-3 0,0-4-7 0,0-1-9 0,0 1-10 15,5-2-8-15,-5 1-10 0,8-5-9 0,-8 2-10 0,7-2-8 0,-1 0-5 16,0 0-6-16,1-3-1 0,-2 2-4 0,9-2-4 0,-7-3-3 0,-1 6-4 0,7-4-2 16,-5 4-3-16,5-5-3 0,-8 7-3 0,9-2-2 0,-9 6-4 0,10-7 0 0,-9 7-2 15,7-1-2-15,-8 5-1 0,9-4-2 0,-1 9-1 0,-6-7-2 0,7 2-2 0,-4 5-2 16,-2 0-2-16,5 5-2 0,0-5 2 0,-7 7-1 0,7-4 2 0,-6 8-2 0,6-7 1 15,1 6-3-15,-9-1-1 0,3 3 1 0,5-3-2 0,-7 6-2 0,-1-6 2 16,2 6-2-16,-7-6-7 0,9 6-5 0,-4-1-6 0,-5-4-6 0,6 6-8 16,-6-1-8-16,0-8-3 0,0 8-6 0,0-3-2 0,0 2-4 0,0-4-3 0,0-1-5 15,0 0-5-15,-6 1 0 0,6-4 1 0,0 3 1 0,-5-3 2 0,5 3 5 16,0-5 5-16,-9 1 4 0,9 1 5 0,-7-2 6 0,7-4 8 0,-5 5 8 16,5-5 8-16,0 6 11 0,-6-6 8 0,6 0 10 0,0 0 11 0,0 0 13 0,-8 0 13 15,3 0 13-15,5 0 13 0,-8-6 12 16,8 6 11-16,0 0 5 0,0-5 8 0,-5 1 2 0,5 4 3 0,0-6 4 0,0 1 3 0,-7 1 1 0,7-5 0 15,0 3-3-15,0-3-5 0,0 3-9 0,0-4-6 0,0 1-7 0,0 0-9 0,0-6-4 16,0 0-4-16,0 5-7 0,0-4-6 0,0-2-8 0,7 1-8 0,-7-3-8 16,5 3-6-16,-5-1-4 0,8-2-6 0,-3 3-2 0,3 0-5 0,-2 0-5 15,-1 2-3-15,2-2-3 0,2 6-4 0,2-3 0 0,-4 3-3 0,-2-1 1 0,11 5-1 16,-11 1-1-16,6-1 0 0,-3 5 1 0,5 0 0 0,1 0 1 16,-9 0-1-16,10 5 3 0,-2-1 0 0,-2 1 2 0,-3-1-1 0,5 7 0 0,0-2 2 15,-8 1 0-15,11 1-2 0,-11-1 1 0,6 3 0 0,-4-1-1 16,2 2 3-16,-9-1-3 0,5-3 1 0,2 4-5 0,-7 2-4 0,0 3-8 0,0-5-8 0,0 1-9 15,0-3-7-15,0 1-8 0,0 2-10 0,0 0-13 0,-7 0-9 0,7-6-14 0,0 0-16 16,-5 1-14-16,5 1-19 0,-9-1-24 0,9-1-24 0,0 0-24 0,-7-3-22 16,7 3-31-16,-5 0-42 0,5-3-48 0,0 0-56 0,-6 2-34 0,6-3-28 0,0 0 6 15,0-5 18-15,0 0 28 0,0 0 31 0,0 0 40 0,0 0 44 0,0 0 42 0,0 0 42 16,0-5 49-16,6 0 52 0,-1 1 56 0,2 0 70 0</inkml:trace>
  <inkml:trace contextRef="#ctx0" brushRef="#br0" timeOffset="33606.97">15772 18313 0 0,'8'-4'1'0,"0"-7"105"0,-8 2 80 0,5-1 60 0,-5-1 52 16,0 4 47-16,0-5 43 0,0 3 39 0,0-1 36 0,8 0 36 0,-8 6 32 0,0-11 36 0,0 5 31 0,0 1-66 0,0-2-130 0,0 7-80 0,0-5-55 0,5 3-38 0,-5 2-33 0,0 4-30 0,0 0-24 0,0 0-20 0,0 0-21 0,0 0-15 0,0 0-20 0,0 0-16 0,0 0-18 0,0 0-14 0,0 0-12 0,0 0-8 0,0 0-7 0,0 0-5 0,0 0 0 0,0 0 3 0,-5 4 0 0,5 2 4 0,0-3 4 0,0 3 2 0,0 3 2 0,-8-3 3 0,8-3 1 0,0 9 1 0,0-3 2 0,-5-5 1 0,5 6 1 0,0-5 0 15,0 4-1-15,-8 3-4 0,8-9-1 0,0 9-5 0,0-8-4 0,0 5-4 16,0-4-4-16,0-1-3 0,0 8-3 0,0-9-4 0,8 3-3 15,-8-1 1-15,0-1-1 16,5 2-2-16,3-2 3 0,-8 1-1 0,5-5 1 0,0 4 3 0,4-4 1 0,3 0 5 0,-6 0 2 0,8 0 6 0,-7-4 1 0,6 4 5 0,-2-5 2 16,-3 1 2-16,4 4 5 0,2-6-1 0,-1 2 3 0,0-7-1 15,0 8 2 1,-7-9 4-16,7 8 4 0,-5-7 3 0,4 4 4 0,0-5 6 0,-5 3 0 0,1-1 6 16,4 0 3-16,-5 0 5 0,-2-3 0 0,2 1 2 0,2-2 3 0,-4 4 2 15,-5 1 1-15,6-6-1 0,-6 5 0 0,7 1-2 0,-7 0-3 0,0-1-4 16,0-1 0-16,5 8-4 0,-5-4-5 0,0 2-4 0,-5 1-8 0,5-1-6 15,0-1-10-15,0 6-12 0,0-4-13 0,0 4-9 0,0 0-9 0,0 0-7 16,-7 0-4-16,1 4-2 0,6 2-3 0,-5-1-2 0,5 4-2 0,-9-2 0 0,2 7 0 16,2-4 5-16,-2 3 1 0,0 2 8 0,2 0 7 0,-3 0 7 0,1 0 6 0,2 0 3 15,-2-2 1-15,0 2 2 0,7 6-1 0,-5-6 0 0,-3-2-3 0,8 2-2 16,-5 0-2-16,5-6-3 0,-8 6-3 0,8-6-4 0,0 7-5 0,0-7-5 16,0 0-7-16,0 1-3 0,0-5-7 0,0 5-2 0,0 1-3 0,0-8 0 15,8 3 0-15,-8 4 4 0,5-6 4 0,3 1 3 0,-8 0 5 0,5-1 3 0,2 2 2 16,5-6 6-16,-5 6 5 0,1-3 9 0,4-3 5 0,-5 0 9 0,5 0 6 15,-3 0 7-15,2 0 11 0,-4 0 11 0,7-3 10 0,-2 3 12 0,-6-6 11 16,7 0 15-16,-5 2 16 0,-3-1 10 0,2 0 10 0,5-3 8 0,-12 2 3 0,15-3 6 16,-10-2 1-16,-5 1 1 0,6 5-5 0,2-8-4 0,-3 3-9 0,3-1-9 15,-1-4-8-15,-1 2-13 0,0 3-10 0,-6-4-11 0,5-2-10 16,2 2-9-16,-7-5-8 0,8 3-6 0,-8 2-7 0,0-5-4 0,6 4-5 0,-6-6-7 0,0 8-7 16,0-8-5-16,0 7-3 0,0 0-3 0,0 0-4 0,0-2 0 0,0 1-4 15,0 6-2-15,0 0 1 0,0-7-1 0,0 11-1 0,0-4-1 0,0 3 1 16,0 2 1-16,0 4 3 0,0-5-1 0,0 5-2 0,0-4 2 0,0 4-1 0,7-5-2 15,-7 5 0-15,0 0-2 0,0 0 0 0,0-7-1 0,6 7-1 0,-6 0 0 16,5-4-2-16,3 4 1 0,0 0-2 0,-3 0 3 0,1 0 4 0,6 4 2 16,4-4 2-16,-11 0 3 0,9 7 2 0,-1-2 4 0,-1-1 3 0,0-4 0 0,3 5 3 15,-1 5 3-15,-4-7 1 0,4 3 1 0,-1-1 3 0,0-1 0 0,0 8 0 16,-6-8-1-16,6 1 1 0,-6 4-1 0,0-5-2 0,-2 2-1 0,3 3 0 16,-3-4 0-16,1 5 1 0,-6-4 1 0,0 3 1 0,0 1 1 0,0-1 1 0,0 3 0 15,-6 2 1-15,6-4-1 0,-5 3-1 0,-3-2-1 0,3 4 0 0,-2-2-1 16,0-3 1-16,-6 4-3 0,6 1-3 0,-6 1-1 0,7-2-3 0,-7 2-1 15,6-2-1-15,-7 0-1 0,9-5 0 0,0 6 3 0,-9-4 1 0,7 2 1 0,-1-3 2 16,3 1 1-16,-2-7-2 0,0 7 3 0,2-8 1 0,5 9 5 0,0-12 3 16,-8 4 7-16,8 0 5 0,0-4 7 0,0 0 3 0,0 5 6 0,0 0 7 15,8-1 6-15,-8-4 6 0,0 0 7 0,5 6 6 0,2-6 4 0,-7 6 3 0,7-6 1 16,-2 3 5-16,3-3-2 0,-1 6 0 0,-2-6-1 16,4 6-1-16,-4-6 2 0,0 0-5 0,3 4-3 0,5-4-2 0,-7 0-10 0,1 0-54 0,-1-4 0 15,7 4 0-15,-6 0 0 0,6-6 0 0,-6 6 0 0,0-6 0 0,-2 6 0 16,3-3 0-16,-3-3 0 0,1 6 0 0,7-6 0 0,-13 6 0 0,7-4 0 0,2-1 0 15,-4 5 0-15,-5-5 0 0,6 5 0 0,-6-4 0 0,0 4 0 0,0 0-37 0,7 0-101 16,-7 0-31-16,0 0-33 0,0 0-41 0,0 0-44 0,0 0-47 0,0 0-78 16,0 0-90-16,0 0-65 0,0 0-49 0,-7 0-8 0,7 0 18 0,-6 0 31 0,6 0 39 15,0 0 43-15,-5 0 50 0,-4 0 52 0,9-4 55 0,-7 4 61 0,2-6 61 16,-3 0 76-16,2 3 85 0</inkml:trace>
  <inkml:trace contextRef="#ctx0" brushRef="#br0" timeOffset="44240.17">624 7172 73 0,'-5'0'136'0,"-3"0"35"0,8-6 22 0,-5 6 22 0,-3 0 13 0,8 0 16 0,0 0 17 0,0 0 18 0,-6 0 20 0,1 0 17 0,5 0 20 0,-7 0-60 0,7 0-109 0,-8 0-48 0,8 0-22 0,-6-3-4 0,6 3 2 0,-7 0 9 16,1 0 10-16,6 0 5 0,-5 0 7 0,-3 0 2 0,8 0 0 15,-8 0-2-15,3-6-1 0,5 6-3 0,-6 0 1 0,6 0-3 0,0 0-2 16,-7 0-5-16,7 0-6 0,0 0-9 0,-5 0-10 0,5 0-8 0,0 0-10 16,0 0-9-16,0 0-8 0,0 0-6 15,0 0-6-15,0 0-6 0,0 0-5 0,0 0-4 0,0 0-1 0,0 0-1 0,0 0 1 0,0 0 2 16,0 0 2-16,0 0-3 0,0-4 2 16,5 4-2-16,-5 0-4 0,0-5-4 0,0 5-5 0,7 0-2 0,-7 0-3 0,0 0-5 0,0 0-5 0,0 0-8 15,0-6-7-15,0 6-2 0,6 0-1 0,-6 0 2 0,5 0 1 16,3 0 5-16,0 6 3 0,3-6 3 0,2 0 3 0,2 0 0 0,-4 0 2 15,10 0 3-15,-2 0 4 0,1 0 5 0,4 0 4 0,3 0 2 0,6 0-3 0,-6-6-3 16,12 6-1-16,-7-4-3 0,8-2-4 0,-3 6-1 0,9-5 2 0,-5 1 0 0,3-1 5 16,2-1 2-16,-2-2-2 0,-5 3-2 0,9-1-1 0,-4 3-1 0,2-4-1 15,-2 2-2-15,4-4-2 0,-4 3 1 0,3 2 2 0,-2-1-1 0,1-4 3 0,-2 5-2 16,11-2-2-16,-11-4 1 0,2 5 1 0,6-1-1 0,-7-3 3 0,0 5 0 16,7-1 0-16,-4-4 2 0,2 2 0 0,3-2 0 0,-1 4 0 0,0-5 0 0,-1 6 1 15,9-5-2-15,-9-2-1 0,9 7-2 0,-10-7-2 0,10 1 2 0,-1 5-2 16,-1-3 0-16,2-3 1 0,-2 1 0 0,0 1-1 0,1-2 3 0,6 2 0 15,-13 0-3-15,6-1-1 0,0 0-1 0,2-1-1 0,-9 2 2 0,1 0 0 0,6-1 2 16,-10 1-1 0,3-2-1-16,-5 7 1 0,7-7-1 0,-16 3 0 0,9 3 0 0,-5-5 1 0,-2 4 2 0,-8-3 2 0,1 3 1 0,0 1 0 0,-4 1 2 15,-1-5 1-15,-3 3 0 0,-4 3-1 0,7-3 0 0,-14 0 1 0,6 2 0 16,2 4 0-16,-11-5-3 0,4-1 0 0,-7 6 0 0,6-4 0 0,-8 4 2 0,4-5-2 16,-9 5 0-16,5 0 1 0,-5 0 2 0,0 0-1 0,0 0 0 0,0 0-2 0,0 0 0 15,0 0 0-15,0 0-2 0,0 0-2 0,0 0 0 0,0 0-6 0,0 0-2 16,0 0-5-16,0 0-9 0,0 0-8 15,0 0-14-15,0 0-13 0,0 0-15 0,0 0-17 0,0 0-14 0,0 0-16 0,0 0-17 0,0 0-16 0,0 0-20 16,0 5-20-16,0-5-46 0,0 4-55 0,0 2-76 0,0-1-80 0,-5-1-26 16,5 2 3-16,-9 0 18 0,4-3 25 0,-2 3 29 0,-6-2 31 0,7-4 31 0,-12 5 36 15,4-5 37-15,-6-5 41 0,1 5 57 0,-8-4 63 0</inkml:trace>
  <inkml:trace contextRef="#ctx0" brushRef="#br0" timeOffset="45799.71">318 6390 0 0,'0'-6'48'0,"0"2"84"0,-7-1 48 0,7 5 35 0,0-5 30 0,0 1 28 0,0-2 29 0,0 2 30 0,0-1 31 0,0 1 28 0,0-1 27 0,0-2-3 0,0 4-23 0,0 3-65 0,0-6-91 0,0 1-48 0,7 1-24 0,-7-2-17 16,0 6-9-16,0-3-12 0,9-3-16 0,-9 6-16 0,0 0-20 0,0-4-14 15,0 4-15-15,0 0-11 0,0 0-9 0,5-5-10 0,-5 5-9 16,0 0-6-16,0 0-6 0,6 0-2 0,-6 0-3 0,7 5-1 0,-2-5 1 0,3 4-1 15,-2 2 0-15,1 3 0 0,6 0 3 0,1-3 2 16,-4 9 1-16,-1-2 5 0,3-3 3 0,1 10 1 0,1-5 2 16,-1 4-1-16,0 2-1 0,-2 3-2 0,5 0-2 0,-4-5-5 0,-6 5-8 0,7 1-5 0,-5-1-7 15,-3-3-3-15,1 3-5 0,1-11-4 0,-1 8 0 0,2-6-2 0,-1-2 0 0,-7 2-1 16,5-4 3-16,1-1 0 0,-6-5 2 0,0 3 6 0,0-3 8 0,0-5 8 16,0 6 10-16,0-6 8 0,0 0 9 0,0 0 6 0,0 4 8 0,0-4 6 0,0 0 6 15,-6 0 5-15,6 0 3 0,0 0 4 0,-5 0 3 0,5 0 8 0,-7 0 6 16,-1 0 7-16,2 0 3 0,6-4 4 0,-7 4 4 0,1-6 0 15,1 1 0-15,-3 1 1 0,0 0 1 0,3-1 2 0,-1-1 5 0,-1-4 0 16,2 5 3-16,-4-5-3 16,2 1-5-16,2 0-6 0,-1-6-9 0,-2 0-9 0,3 0-5 0,-3 2-10 0,3-8-4 0,-2 1-9 0,0 1-4 0,7 0-9 15,0-5-12-15,-5-1-7 0,5 1-7 16,5 0-8-16,-5 3-6 0,7-3-15 0,-7 4-13 0,7 6-20 0,-2-1-20 0,3-1-23 0,5 2-26 0,-7 4-37 16,6 7-46-16,-3-7-74 0,3 5-86 0,-6 5-80 0,7-6-76 15,0 6-27-15,0 0 1 0,-7 6 20 16,9-1 28-16,-10-1 35 0,9 5 40 0,-9-3 44 0,3 3 44 0,-8 0 55 0,5 3 58 0,-5-3 73 0,-5 1 77 0</inkml:trace>
  <inkml:trace contextRef="#ctx0" brushRef="#br0" timeOffset="47117.95">14327 10304 0 0,'0'18'5'0,"0"1"115"0,0-5 65 0,0-2 44 0,-6-3 32 0,6 1 21 0,0-6 12 0,0 1 10 0,0-5 3 0,0 0 6 0,0 0 7 0,0 0 6 0,0 0 11 0,0 0-90 0,0 0-141 0,0 0-69 0,0 0-34 15,-5 0-14-15,5 0-2 16,-7 0 11-16,-2-5 16 0,4 5 24 0,-1-4 26 0,-1 4 24 0,2-6 21 0,-4 2 19 0,-3 4 13 0,6-5 11 0,-7 1 10 0,0-8 5 15,6 9 5-15,-5-8 4 0,-3 7 3 0,3-5-1 0,0-1-6 0,-4-1-12 16,5 1-14-16,-10-4-17 0,9 0-19 0,1 0-13 0,-5-2-16 0,-2-2-11 0,-3-3-9 16,10 0-12-16,-10-1-7 0,8-4-8 0,-6 3-7 0,-2-7-4 0,3 0-3 15,-3 0-3-15,2-4-1 0,-7 1-2 0,8-1 1 0,-1 0-1 0,-1-5 1 0,0 3 6 16,-6 2 3-16,5 1 5 0,3-1 2 16,-1 0 0-16,-1-1-1 0,6 7-1 15,-7-6-2-15,10 3-3 0,-1 2-1 0,-2 0 0 0,7 0 0 0,-4-1-3 16,3 2-5-16,0-3-3 0,3 4-6 0,5-4-5 0,-6-3-5 0,6 5-2 15,-8-5-2-15,8 0 1 0,0-5 1 0,8 3-2 0,-8-1 1 0,6-3 0 0,-6 5 0 16,5-3 1-16,3-1 0 0,0-1 1 0,-3 1-1 0,8-1 1 0,-8 7-1 16,11-1 1-16,0-6-1 0,0 7 1 0,3-6 0 0,-6 4 1 0,6 2 0 15,1-3 2-15,-1 2 0 0,1 5 2 0,4-5 0 0,-3 6 3 0,-2-8 1 0,1 8 1 16,0-2 1-16,-1 0 1 0,1 2 2 0,-7-2 0 0,5 6 0 0,3-1 0 16,-2 5-3-16,-6-3 0 0,0 2-2 0,6 7-2 0,-4 0-2 0,-3-1-2 15,0 4-3-15,4 2-4 0,-5 5-1 0,1-2-5 0,2 3-3 0,-7-3-2 16,4 6 0-16,5-6-3 0,-4 6 0 0,-5 0-6 0,6 6-3 0,-1-6-8 0,2 6-9 15,-1-6-8-15,0 3-7 0,-2 3-9 0,5-2-7 0,-11 1-11 0,8 4-9 16,-8-3-11-16,11-2-14 0,-11 7-15 0,8-7-15 0,-7 2-16 0,2 3-15 16,-1-5-16-16,-2 7-15 0,1-7-31 0,2 7-37 0,-3-7-38 0,3 2-36 0,-8 3-33 15,5-5-26-15,-5 1 0 0,8 1 17 0,-8-6 24 0,0 0 28 0,0 0 33 16,0 0 32-16,0 0 38 0,-8 0 36 0,3-6 46 0,-8-3 46 0,5 0 49 0,-3-1 62 16</inkml:trace>
  <inkml:trace contextRef="#ctx0" brushRef="#br0" timeOffset="47475.27">14074 7821 0 0,'-7'5'33'0,"1"-1"147"0,0-4 85 0,-2 0 57 0,-4 0 42 0,6-4 33 0,-7-1 27 0,5 1 25 0,-5-2 19 0,7-3 20 0,-1 4 19 0,1-5 18 0,-1 4 20 0,7 6-123 0,-6-4-196 0,6-1-102 0,0 5-49 0,0-4-26 0,0 4-10 0,0 0-7 0,0 0-2 0,0 0 1 0,0 0-2 0,0 0 1 15,0 0 1-15,0 0 0 0,0 0-2 0,0 0-5 0,0 0-4 0,0 0-4 16,0 0-5-16,0 0-5 0,0 0-1 0,0 0 1 0,0 0 8 0,0 0 6 15,6 0 4-15,1 0 3 0,-1 4 0 0,1-4 3 0,7 0-1 0,-1 5 1 16,0-5 2-16,-2 4 0 0,10-4 2 0,-3 0 3 0,3 6 2 0,-3-6-5 0,3 6-6 16,6-6-7-16,-3 0-5 0,10 0-5 0,-8 0-4 0,6 0-2 0,2 4-1 15,-2-4-1-15,-1 0-1 0,-4 0 2 0,7 0-2 0,-3 0 2 0,-4 0 1 0,-1 0 1 16,0 0-2-16,-2 0 1 0,-3 5-1 0,-2-5-1 0,1 0-1 16,-6 0-1-16,-1 5 0 0,-3-5-1 0,4 4-1 0,-7-4 1 0,1 6 1 0,-8-6 3 15,5 4 2-15,-5 1 4 0,-5 4 0 0,5-2 2 0,-8 2 3 16,1 0 0-16,2 6 4 0,-4 0-3 0,-1 0 3 0,-3-2-6 0,-1 7-7 0,1 0-15 0,0 4-23 15,-5 0-23-15,-3-3-28 0,2 7-31 0,-1-3-36 0,0 4-47 0,1 0-45 16,-1-3-112-16,-1 2-141 0,3 2-59 0,-3-2-19 0,2 2 7 0,1-6 19 0,4 7 30 16,-6-7 39-16,7 0 38 0,-5-5 42 0,-2-4 50 0,8 0 51 0,-9-5 59 15,2-1 65-15</inkml:trace>
  <inkml:trace contextRef="#ctx0" brushRef="#br0" timeOffset="50193.78">853 6508 24 0,'0'-5'100'0,"0"-1"40"0,6 2 30 0,-6 4 24 0,0-6 20 15,0 1 21-15,0 5 21 0,0 0 21 0,0-4 23 0,0 4 20 0,0-5 17 0,7 1-38 0,-7 4-73 0,0-6-51 0,0 6-35 0,0-4-20 0,0 4-5 0,0 0-3 0,0-5-5 0,0 5-1 0,0 0-2 0,0-6-3 16,0 6-7-16,0 0-1 0,0 0-2 0,0 0-1 0,0 0 0 0,0 0 2 0,0-3 3 16,0 3-4-16,0 0-1 0,-7 0-1 0,7 0 4 0,0 0-6 0,0 0-1 0,0 0-9 15,0-6-8-15,0 6-10 0,-6 0-4 0,-2 0-9 0,8 0-6 0,-5-6-8 16,-3 6-8-16,3 0-6 0,-2 0-10 0,0-4-8 0,2 4-7 0,-2 0-7 15,-6 0-7-15,6 0-2 0,0 0 2 0,2 0 1 0,-2 0 1 0,-2 0-3 0,4 0 3 0,-1 0-3 16,-1 0-1-16,2 0-2 0,-4 4-2 0,9-4-3 0,-5 6-1 0,5 0 1 16,-7-6-2-16,7 3-1 0,-6 8-3 0,6-7 0 0,0 2-1 0,-5 3 1 15,5 0 0-15,0 1 1 0,-8 1 1 0,8-1 2 0,0 3 7 0,0-2 2 0,0-2-1 0,0 1 6 16,0 1 0-16,0 2 4 0,0-4 2 0,8 3 1 0,-8-9-1 0,0 9-1 16,5-3 1-16,-5 0 2 0,6-5 0 0,-6 7-1 0,7-7 2 0,-7 2 0 0,5 3 1 0,4-3 0 15,-4-2 1-15,2 1-2 0,-1-1 0 0,-6 1 5 0,5-5 4 0,4 6 3 16,-2-6 2-16,-2 4 2 0,2-4 0 0,0 0 0 0,6 0 4 0,-6-4 5 0,5 4 4 15,-5-6 4-15,6 1 5 0,-8 1 7 0,9-5 7 0,-1 3 6 0,0-3 2 0,0 3 3 16,-8-3 3-16,9-6 6 0,-7 6 10 0,6-1 6 0,-6-5 5 0,0 5 3 16,-2-4 3-16,2-1-3 0,-1-1-1 0,2 2-2 0,-8-5-2 0,6 0-3 0,-6 4-3 15,0-4-4-15,7-1-3 0,-7-1-7 0,0 3-5 0,0-2-9 0,-7 0-4 0,7 2-7 16,0-3-3-16,-6 2-4 0,6 0-3 0,-8-1-8 0,8 1-7 0,-6-2-3 16,-1 2-3-16,2 1-1 0,-2-3 1 0,0 6-3 0,2-3-3 0,-3 2-3 0,1 1 2 15,2 6 0-15,-4-6 0 0,4 5 3 0,0 1 7 16,-3-2 2-16,3 7 3 0,-3-1 2 0,2 1 1 0,6-2-3 0,-7 3 0 15,7 3-6-15,-6-7-4 0,6 7-5 0,0 0-7 0,0 0-8 0,0 0-10 0,-8 0-8 0,8 7-8 0,0-7-5 0,-5 3 0 16,5 3-2-16,-8-2-3 0,8 5 0 0,-5 2 2 0,5-2 3 0,-7 1 4 0,7 1 6 16,0 2 6-16,0 2 5 0,0 1 8 0,0-2 3 15,0-1 6-15,7 2 0 0,-7 6-1 0,0-8 1 0,5 7 2 0,3 1 1 0,-3-7 1 0,3 6 0 0,-2-1 2 16,1 0-3-16,-1 2-4 0,2-3-6 0,-3 2-8 0,8 0-8 0,-8-2-6 16,4 3-2-16,-4-1 1 0,10-1 0 0,-10-4 1 0,2 4-3 0,5-4-3 0,-5 0-3 15,7 0 0-15,-8 0 4 0,6-7 4 0,-3 2 5 0,3 0 7 0,-6-1 8 0,7-3 5 16,-5 4 1-16,3-10 0 0,-4 5 2 0,6-5 2 0,-5 4 7 0,-3-4 8 0,9-4 7 15,-9 4 6-15,3-5 8 0,-3 1 6 0,9-2 10 0,-9 0 8 0,2-3 10 16,1 3 2-16,-2-3 7 0,7 0 5 0,-8-6 3 0,3 5 3 0,0-5 1 0,-3 0-3 0,-5 2-1 16,6-2 1-16,1 0-7 0,-7-4-5 0,6 5-11 0,-6-2-4 0,0-2-5 15,0 3-4-15,0-6-5 0,0 6-5 0,0 2-6 0,0-8-3 0,0 6-3 0,0-3-5 16,0-3-3-16,0 6-7 0,-6-4-2 0,6 0 1 0,0-1 1 0,0 1-2 0,-7-2-1 16,7 8-1-16,-6-8-2 0,6 7-2 0,0 0 6 0,-5 0 6 0,5 4 0 15,0-5-1-15,-8 9 2 0,8-3 3 0,0 4-2 0,0-5-3 0,-8 7 0 0,8 3 1 16,0 0 3-16,0-7-1 0,0 7 1 0,0 0-2 0,0 0-9 0,0-5-10 0,0 5-9 15,0 0-3-15,0 0-10 0,0 0-9 0,0 0-6 0,0 0-7 0,0 5-6 16,-5 2 0-16,5-4-2 0,0 3 3 0,0-2 2 0,0 5 3 0,5 2 0 0,-5-2 5 16,0 7 4-16,0-2 8 0,8 5 8 0,-8-3 10 15,8 2 9-15,-8 2 11 0,5 0 3 0,-5 4-1 0,0 0 2 0,6 1 1 0,-6-1-1 0,0 0 3 0,7 0 0 0,-7 1-1 16,6-1-3-16,-6 3-3 0,8-5-9 0,-8 4-9 0,5-3-11 0,2-2-13 16,-7-3-12-16,6 3-14 0,0-6-14 0,1 0-13 0,1-2-25 0,-8-4-28 0,5 6-32 15,2-3-33-15,0-3-53 0,-2 0-60 0,3 1-69 16,-1-5-66-16,-2-1-21 0,-5 2 8 0,7 0 15 0,0-6 25 0,-7 0 28 0,0 0 31 0,5-6 37 15,-5 6 41-15,0-6 46 0,0-3 48 0,0-1 58 0,-5 5 67 0</inkml:trace>
  <inkml:trace contextRef="#ctx0" brushRef="#br0" timeOffset="50383.14">1133 6366 0 0,'-14'0'5'0,"9"0"120"16,-8 0 79-16,-1 0 54 0,1 0 44 0,6 0 37 0,1 0 31 0,-1 0 25 0,1 0 24 0,1 0 22 0,5 0 22 0,0 0 22 0,0 0 21 0,0 0-82 0,0 0-144 0,0 0-81 0,0 0-51 0,0 0-30 0,0-6-15 0,0 6-13 0,0 0-13 0,0 0-8 0,0 0-7 0,5-4-7 0,-5 4-6 0,6 0-6 0,1 0-8 0,-7-5-6 0,6 5-6 0,9 0-5 0,-3-4-7 0,0-1-4 0,1-2 2 0,6 4-2 0,8-3-2 15,-7 1-11-15,6 1-16 0,-7-2-33 0,7-3-39 0,1 5-56 0,-7-1-58 0,-1-1-107 0,0 2-129 0,-1-2-54 0,3 1-19 0,-8 1-1 16,8 4 9-16,-16-5 17 0,9-1 21 0,-9 6 36 0,3-4 41 0,-3 0 52 0,-5-1 58 16,0 5 63-16,0-6 70 0</inkml:trace>
  <inkml:trace contextRef="#ctx0" brushRef="#br0" timeOffset="51422.18">1485 6621 74 0,'0'0'151'0,"0"0"48"0,0 0 36 0,0 0 30 0,0 0 23 0,0 0 21 0,0 0 20 0,0 0 22 0,5 0 22 0,-5 0 21 0,0 0 22 0,0 0-64 0,0 0-106 0,0 0-66 0,0 0-49 0,0 0-25 0,0 0-18 0,0 0-10 0,0 0-6 0,0 0-7 0,0 0-4 0,0 0-9 16,0-6-7-16,0 6-9 0,8 0-8 0,-8 0-9 0,6-6-5 0,-6 6-4 0,5-3-5 0,3 3-1 16,-8 0 0-16,8-6-7 0,5 0-9 0,-8 6-23 0,0-4-30 0,9 4-55 0,-7-5-63 0,6 0-89 15,1 5-95-15,-9-4-41 0,8 0-12 0,1-2 1 0,-2 1 9 0,2 5 16 16,-9-10 14-16,8 4 27 0,3 3 31 0,-11-8 39 0,1 1 48 0,7 1 60 0,-5 0 67 15</inkml:trace>
  <inkml:trace contextRef="#ctx0" brushRef="#br0" timeOffset="51906.25">1693 6263 54 0,'0'-6'134'0,"-5"6"44"0,-3 0 33 0,8-4 29 0,-8 4 23 0,8-4 23 16,0-1 23-16,0 5 24 0,-5-6 24 0,5 3 24 0,0 3 21 0,0-7-47 15,0 2-90-15,-8 1-55 0,8-1-40 0,0-1-17 0,0 2-8 0,0-1-1 0,0 1-2 16,8-1-4-16,-8 1-2 0,0-2-8 0,0-4-6 0,5 5-8 0,-5-1-10 16,0 3-10-16,8-3-12 0,-8-3-9 0,8 5-11 0,-3-1-8 0,-5-2-9 0,6 4-9 15,1-3-7-15,-1 1-8 0,2 1-4 0,-3-2-6 0,2 2-7 0,-1-1-5 16,7 5-3-16,-5-4-1 0,-3 4 0 0,9 0 2 0,-9 0 0 0,10 0 1 15,-9 0-1-15,7 4 2 0,0 1 1 0,0-1-1 0,-7 2 0 0,6-2-3 0,2 7 1 16,-1-1-5-16,-8-1-4 0,11 0-8 0,-11 6-12 0,1-6-11 0,2 7-15 16,-3-2-11-16,3 1-14 0,-1 1-9 0,-2 2-13 0,-5-3-2 0,7 0 0 0,-7 0 2 15,0-2 2-15,0 2 7 0,0 1 8 0,0-2 11 0,0-4 13 0,0 4 13 16,-7-10 14-16,7 8 15 0,-5-3 16 0,5-3 12 0,-7-3 15 0,7 1 10 16,-8 2 8-16,8-1 5 0,-5-5 10 0,5 4 1 0,-8-4 5 0,2 0 3 0,6 0 4 15,-5 0 8-15,-2 0 9 0,7 0 6 0,-9-4 7 0,4 4 5 0,5-5 5 0,-6-1 4 16,-1 2 3-16,7 1-1 0,-5-8 0 0,5 7-1 15,-9-8 0-15,9 8-5 0,-7-6-8 0,7 0-8 0,-5 1-12 0,5 0-9 0,0-1-12 16,-6-5-9-16,6 0-8 0,0 6-9 0,0-7-10 0,0 2-7 0,0 0-9 0,0-7-5 16,0 7-6-16,0-5-2 0,6 4-6 0,-6-6-3 0,0 8-3 0,5-8-7 0,-5 7-9 0,7 0-15 15,2 5-17-15,-9-6-17 0,5 4-17 0,2 1-19 0,-1 1-20 0,-1 4-22 16,4-5-21-16,-2 7-27 0,4-4-30 0,-3 7-50 0,5-5-55 0,-6 1-65 16,5 4-67-16,0 0-16 0,-4 0 10 0,5 0 23 0,-2 0 27 0,-3 4 32 0,5-4 37 0,-5 5 36 15,-3-5 39-15,0 7 43 0,4-4 47 0,-2-3 56 0,-2 6 63 0</inkml:trace>
  <inkml:trace contextRef="#ctx0" brushRef="#br0" timeOffset="52386.39">2259 6111 59 0,'0'-4'155'0,"-5"-2"57"0,5 2 41 0,0-1 34 0,0 5 32 0,-8-4 29 0,8 4 31 0,0-5 29 0,0-1 31 0,-5 6 26 0,5-4 26 0,0 4-54 0,0 0-99 0,0 0-80 0,0 0-73 0,0 0-40 0,0 0-19 0,0 0-18 0,0 0-15 15,0 0-20-15,0 0-19 0,0 0-21 0,0 0-21 0,0 0-18 0,0 0-14 0,-7 0-9 0,7 0-4 0,0 0-5 0,0 4-6 0,-7 2-2 0,7-1-3 0,0-5 3 0,0 4 2 0,-7 5 5 0,7-3 7 0,0 3 6 0,0-3 7 0,0 4 3 16,0-5 6-16,7 4-2 0,-7 1-1 0,0-7 4 0,7 8 2 0,0-7 0 0,-7 8 1 0,5-8 4 16,3 1 2-16,-3-1 1 0,1-4-2 0,2 5 2 0,-3-1 2 0,10-4 3 15,-9 0 2-15,0 0 3 0,6 0-1 0,-3-4 5 0,3 4 2 0,1-5 6 16,-7 1 5-16,7-1 5 0,-8 1 5 0,3-8 4 0,5 8 7 0,-5-7 5 0,-3 8 6 0,-5-7 9 15,6 1 5-15,2 4 4 0,-8-5 6 0,0 4 0 0,0-3 2 16,0 3-4-16,0-3 2 0,0 0-6 0,0-1-6 0,-8-1-7 0,8 1-6 0,-6 1-8 16,1 0-8-16,-3 0-8 0,1-3-8 0,1-3-5 0,-7 6-5 0,8 0-3 0,-9-1-4 15,1 4-4-15,6-3-3 0,-7 3-5 0,2 3 1 0,6-3-4 0,-8 2-6 16,2 4-6 0,4 0-4-16,-3 0-5 0,-2 4-2 0,6 2-5 0,-7-3-5 0,1 3-4 0,7 3-1 0,-7 3-5 0,6 1-4 0,-7-4-3 0,9 6 1 0,-3 0 3 15,-2 0 2 1,1 0 4-16,4 4 3 0,-2-4 1 0,-1 4 0 0,2-5 2 0,0 2 5 0,6 2 2 15,-7-3 1-15,2 1 3 0,5-2 8 0,0 1-2 0,0-6 2 0,0 7-3 0,0-3-2 0,5-2-2 0,-5 4-5 0,7-5-4 0,-7-1-4 16,6 0-8-16,0 1-6 0,9 1-8 0,-10-1-5 0,4-1-10 0,1 0-12 16,3-3-14-16,1-2-11 15,6 6-12-15,-7-6-14 0,0-4-21 0,6 6-30 0,0 0-35 0,1-6-41 0,-6 0-49 0,4-6-53 16,3 6-16-16,-2-6 3 0,-1 2 15 0,3-1 21 0,-2-4 25 0,2-1 29 0,-8 1 27 16,5-3 29-16,3-2 40 0,-10 4 41 0,10-3 47 0,-8-2 60 0</inkml:trace>
  <inkml:trace contextRef="#ctx0" brushRef="#br0" timeOffset="52647.92">2688 6028 95 0,'9'-15'167'0,"-9"6"49"15,0-1 43-15,0 1 41 0,0-6 36 0,-9 6 35 0,9-3 34 0,-5 3 33 16,5 0 30-16,-7-1 28 0,1 1 28 0,6 3-66 0,-5-3-120 0,-3-2-64 31,0 7-39-31,3 0-24 0,-1-1-19 0,-2-1-18 0,3 2-18 0,-2-2-18 0,7 1-17 0,-8 1-15 16,3 4-14-16,5-6-11 0,-7 6-13 0,0 0-12 0,7 0-12 16,-5 0-13-16,5 0-10 0,-8 0-13 0,3 6-8 0,5-6-8 0,-8 4-7 0,2 1-2 0,1 1-2 0,5-2-4 0,-7 2-1 0,-2 3-3 0,4 0 0 15,-2 1-5-15,1 1-2 0,6-2 0 0,-5 6 2 0,-4-5 2 0,2-1 4 0,7 6 10 31,-5 0 7-31,-1-2 7 0,-1 2 2 0,7 6 2 0,0-8 3 0,-6 7-2 16,-2-4-6-16,8 2 0 0,0-3-4 0,0 1-1 0,-7-2-7 0,7-1-8 16,7 2-12-16,-7 1-14 0,0-7-20 0,8 6-12 0,-2-6-18 0,-6 3-19 15,7 2-24-15,-1-6-19 0,6-2-19 0,-3 3-12 0,2 2-15 0,-4-1-21 0,7-5-28 16,-2-1-29-16,2 5-32 0,-1-9-40 0,-8 6-43 0,14-2-15 0,-4-4 1 16,-2 0 18-16,-2 0 31 0,5-4 31 0,-5 4 33 0,1-6 32 0,-3 3 32 0,3-7 38 15,-1 5 41-15,-2-5 42 0,3-1 46 0</inkml:trace>
  <inkml:trace contextRef="#ctx0" brushRef="#br0" timeOffset="53280.74">2820 5989 0 0,'0'-9'5'0,"0"-1"106"0,0-5 66 0,-8 9 44 0,8-3 38 0,-5 0 32 0,5-1 37 0,-8 4 34 0,3-3 35 0,5 4 33 0,-8-5 32 0,2 5 29 0,1-3 22 0,5 3-70 0,-7-1-122 0,7-4-66 0,-8 10-34 0,8-5-16 0,-6 1-10 0,6-2-14 0,0 6-13 0,-6-5-18 0,6 5-19 15,0 0-18-15,0 0-18 0,0 0-17 0,0 0-15 0,0 0-15 0,0 0-14 0,0 0-17 16,0 0-16-16,0 0-12 0,0 0-14 0,0 0-7 0,0 0-5 0,0 5-3 15,0 1-1-15,0-2 1 0,6 1 1 0,-6 5 1 0,0 1-2 0,6-3 3 16,-6 7 9-16,8-1 9 0,-8 7 9 0,7-8 5 0,-2 8 2 0,1 3-5 16,-6-5-3-16,8 6-8 0,-3-5-7 0,3-1-8 0,-3 5-6 0,3-3-4 0,-8-2-2 15,6-4-5-15,1 3-5 0,-1-2-4 0,1-7-8 0,-7 6 3 0,6-6 4 16,2-4 3-16,-8 5 5 0,5-4 4 0,-5-1 8 0,5-1 6 0,-5 0 7 16,0-4 9-16,0 0 14 0,8 6 16 0,-8-6 14 0,6-6 13 0,-6 6 12 0,7-4 10 15,-7 0 14-15,8-1 8 0,-8-4 9 0,5-3 7 0,2 3 6 16,-7-1 7-16,7 1 0 0,-7-6-2 0,5 0-7 0,-5 0-8 0,7-3-12 0,-7 2-9 15,6-3-11-15,-6-1-11 0,8-5-9 0,-8 7-10 0,6-7-8 0,-6 5-5 16,0-8-9-16,7 3-3 0,-2 1-3 0,-5-6-2 0,8 5-3 0,-8 1-1 16,6 0-3-16,-6-1 1 0,7 1-1 0,-7 9 1 0,6-4-2 0,-6 10-5 0,0-2-7 15,5 1-16-15,-5 4-18 0,0 3-28 0,0 3-26 0,0 0-25 0,0 0-26 16,0 0-22-16,0 0-20 0,0 0-22 0,0 3-21 0,7 3-51 0,-7 4-58 16,0 1-71-16,9-2-75 0,-9 4-14 0,5-1 13 15,-5 3 28-15,0 3 35 0,6-3 38 0,-6 4 38 0,0 0 34 0,0-4 36 0,0 6 40 0,7-8 39 0,-7 7 57 16,0-5 63-16</inkml:trace>
  <inkml:trace contextRef="#ctx0" brushRef="#br0" timeOffset="53641.63">3405 5642 0 0,'-6'-14'1'0,"6"4"103"0,-5-4 69 0,5 3 49 0,-8 1 38 0,3 1 39 0,5-6 35 0,-7 6 36 0,7 0 36 0,-9-3 35 0,9 8 32 0,-5-5 29 0,5-2 30 0,-6 2-68 0,6 5-127 0,-7-8-66 0,7 9-36 0,-5-3-20 0,5 2-13 0,-8-1-14 0,8-1-18 16,0 2-15-16,0 4-19 0,0 0-18 0,0-5-17 0,0 5-17 16,0 0-20-16,0 0-17 0,0 0-20 0,0 0-14 0,0 0-18 0,-8 0-10 0,8 5-9 0,-5-1-4 15,5 2-5-15,-6-1-2 0,6 8-1 0,-8-1-2 0,8 1 1 0,-5 7 5 0,-3 0 5 16,3 4 6-16,5 0 8 0,-7 1 9 15,0 5 11-15,2-6 1 0,-2 6 7 0,7-2-1 0,-8-4-3 0,8 6 0 0,0-5-1 16,-5-6-3-16,5 5-2 0,0 2-10 0,5-7-11 0,-5 5-12 0,0-9-13 0,8 4-16 16,-1 2-17-16,-2-3-15 0,2-3-19 0,0 4-18 0,-2-4-24 0,8 0-26 0,-5 0-28 15,3 0-35-15,-3-6-42 0,5 5-48 0,0-3-44 0,1-1-48 0,-7-5-42 16,11 4-5-16,-12-5 15 0,7 2 22 0,0-6 27 0,1 0 32 0,-2 0 39 0,2 0 39 0,-1-6 40 16,-6 6 49-16,7-9 49 0,-4 5 55 0,-2-8 68 0</inkml:trace>
  <inkml:trace contextRef="#ctx0" brushRef="#br0" timeOffset="54020.35">3413 5837 96 0,'-8'-4'166'0,"2"-1"46"0,1 1 34 0,-3-2 31 0,3 2 25 0,-2-1 26 0,7-1 27 15,-9 2 26-15,9-1 26 0,0 5 22 0,0-6 25 0,0 6-72 0,0 0-122 16,0-4-65-16,0 4-37 0,0-5-19 0,0 5-14 0,0 0-5 0,0 0-7 16,0-4-10-16,9 4-11 0,-9 0-8 0,7-5-12 0,-7 5-8 0,5-4-4 0,8 4-8 15,-7 0-1-15,2-6-5 0,4 6-5 0,2 0-4 0,-1 6-4 0,-1-6-3 16,0 4-3-16,9 1-2 0,-8-5-1 0,6 9-2 15,-6-5 0-15,0 7-4 0,0-7-4 0,0 7-3 0,1-1-7 0,-2-1-3 0,-4 0-3 0,4 6-4 16,-5-5-2-16,-2 5-7 0,-5 0-8 0,7 0-12 0,-7 0-13 0,0-2-11 0,0 8-14 16,0-6-12-16,0-2-11 0,-7 7-5 15,7-4 1-15,-5-3 0 0,5-4 4 0,-7 2 6 0,7-2 4 0,-6 1 10 0,0-4 15 0,6-1 15 0,-8-1 16 16,1 1 21-16,2-5 25 0,5 0 20 0,-6 0 19 0,-2 0 13 0,3-5 13 16,-3 5 7-16,3-4 6 0,-3 4 7 0,8-5 8 0,-6-1 1 0,-1-4 6 15,1 5 3-15,-1 1 1 0,1-7-4 0,-2 2-6 0,8 5-6 0,-5-5-5 0,0-3-3 16,-3-3-1-16,8 6-5 0,-6 0-4 0,6-1-9 0,-7-5-11 0,7 0-6 15,0 6-10-15,0-7-7 0,0 2-10 0,0-1-7 0,0-4-9 0,0 4-3 0,0-4-5 16,7 0-8 0,-1-1-10-16,2 5-8 0,-3-4-11 0,0-2-12 0,3 3-12 0,-2-1-19 0,7 4-19 0,-6 0-22 0,-1 0-24 0,7 0-24 0,-5 5-30 15,5 6-31-15,-2-1-36 0,-4 0-61 0,7 1-74 0,-8 4-64 0,6 0-60 0,-5 0-11 16,7 4 10 0,-8-4 24-16,6 5 35 0,-3 0 36 0,-4-1 39 0,2 2 45 0,-7-2 42 0,6 2 49 0,-6-6 51 0,0 0 61 0,5 5 74 0</inkml:trace>
  <inkml:trace contextRef="#ctx0" brushRef="#br0" timeOffset="55997.2">3750 5779 0 0,'0'-9'1'0,"0"5"105"0,0-8 68 0,0 9 48 15,0-9 36-15,0 8 35 0,0-5 31 0,0 4 29 0,0-5 27 0,0 5 25 0,0 1 21 0,0-2 22 0,0 0 18 0,0 6-79 0,7-3-136 0,-7 3-74 0,0 0-42 0,0-6-28 0,0 6-17 0,0 0-21 16,0 0-17-16,0 0-19 0,0 0-15 0,0 0-12 0,0 0-10 0,0 6-5 16,0-3-2-16,0-3 1 0,8 12-1 0,-8-8 2 0,0 7 1 0,5-2 3 15,-5 0 1-15,0 7 5 0,7-1 5 0,-7-2 3 0,7 2 8 0,-7 0 2 16,0 4 2-16,5-5-1 0,-5 7-2 0,0-2-6 0,8 0-6 0,-8 1-5 15,5-1-5-15,-5 2-4 0,0-2-4 0,8-1-6 0,-8 2-4 0,6-4-7 16,-6 2-4-16,5-3-4 0,2 6-3 0,-7-12-1 0,0 5-2 0,9-3 2 16,-9 4 3-16,5-11 2 0,-5 5 3 0,0-3 3 0,7-3 5 0,-7 3 9 0,0-6 12 15,0 0 14-15,0 0 13 0,0 0 10 0,0 0 11 0,0 0 12 0,0 0 11 16,0 0 11-16,0 0 7 0,0 0 8 0,0 0 4 0,0-6 3 0,0 3 5 0,0-3 2 16,0-3 1-16,-7 0-4 0,7-1-1 0,0-1-7 0,-5 1-1 0,5-3-8 15,0 2-12-15,-9-4-7 0,9 0-7 0,-7 2-4 0,7-8-3 0,-5 2-3 16,5 5-7-16,-6-11-4 0,6 6-8 0,-8-2-6 0,8-3-5 0,-5 0-6 15,5-1-2-15,0-3-5 0,-8-2-1 0,8 6-3 0,0-6-1 0,0 2 1 0,0 3-2 16,0 1-2-16,0-1 0 0,0 5-2 0,0 5-2 0,0 2-1 0,0-2-4 16,0 6-1-16,0-2-2 0,0 7-1 0,8-2-4 0,-8 0 0 0,0 2-3 0,5 4-1 15,-5-5-2-15,0 1 2 0,8 4-3 0,-2-5 0 0,-1 5 1 0,-5-6-2 16,7 6 3-16,7-4 1 0,-7 4 1 0,-1-5 2 0,8 5 3 0,-7 0-1 16,4 5 1-16,2-5-1 0,2 4 1 0,-10-4-2 0,9 11-1 0,-9-7 1 15,8 1-3-15,-5 5 3 0,-2 0-3 0,-1 1 1 0,3 2-2 0,-1 1 0 0,-7 2 1 16,0-1-1-16,0-1 3 0,0 6-2 0,-7-5 1 0,7 3-3 0,-8 3 0 15,3-6-6-15,-1 3-6 0,-2-2-7 0,3-1-8 0,-3-2-9 0,3 2-3 0,-9 0-9 16,9-6-6-16,-2 6-11 0,-1-6-13 0,2 1-17 0,-1 1-17 16,1-1-16-16,1-1-17 0,-2-5-16 0,-2 7-14 0,4-7-23 0,-1 7-31 0,-1-8-49 15,2 3-59-15,-4 0-27 0,2-2-12 0,2 1 10 0,5-5 19 0,-6 0 25 16,6 0 33-16,-8 0 29 0,8 0 33 0,0-5 33 0,-5 1 34 0,5-2 41 16,0 0 47-16</inkml:trace>
  <inkml:trace contextRef="#ctx0" brushRef="#br0" timeOffset="56266.49">3934 5516 0 0,'5'-11'7'0,"3"2"120"0,-3 0 74 0,3-1 53 0,-2 0 41 0,-1-5 38 0,3 6 35 0,-8-2 36 0,7 7 34 0,-7-6 34 0,6 0 31 0,-6 6 28 0,0-6 26 0,8 5-83 0,-8 0-149 0,0 1-82 0,0-3-44 0,5 7-28 0,-5 0-19 0,0-3-17 0,0 3-22 0,0 0-19 0,0 0-27 0,0 0-20 0,0 0-22 0,0 0-12 0,5 0-7 0,-5 0-1 0,8 0-1 0,-2 3-1 0,1 4-2 0,-1-3 0 0,1 6 0 16,7-6 4-16,-9 11 4 0,8-6 4 0,1 12 6 0,-7-8 7 0,6 8 4 0,-7-2 1 0,-1 5-1 15,-5 1-6-15,8 4-7 0,-8-4-6 0,0 4-6 0,0 6-15 0,0-8-16 16,-8 4-15-16,8 2-15 0,-5-3-15 16,-1 0-20-16,-2-2-20 0,3-3-22 0,-2 5-27 0,-1-6-22 0,2-5-25 0,0 2-20 0,-1-2-32 0,2-1-33 0,-4-3-42 15,9-3-43-15,-5 1-42 0,-2-4-39 0,1-4-1 0,6 5 18 0,-7-5 26 16,1 1 34-16,6-2 35 0,-8-4 37 0,3 0 34 0,5 0 37 0,0 0 42 16,-5-4 46-16,5-2 52 0,0 1 71 0</inkml:trace>
  <inkml:trace contextRef="#ctx0" brushRef="#br0" timeOffset="57198.5">4571 5721 58 0,'6'0'162'0,"2"0"61"0,-1 0 41 0,-2 0 28 16,3 0 17-16,-2 0 15 0,-6-4 12 0,0 4 15 0,0 0 15 0,0 0 18 16,0 0 18-16,5 0-52 0,-5 0-92 0,0 0-84 0,0 0-84 0,0 0-39 15,0 0-15-15,0 4 4 0,0-4 10 0,0 0 13 0,0 5 15 16,0-1 5-16,0 5 3 0,-5-3-3 0,5 0-5 0,0-3-7 0,-6 9-7 15,6-8-5-15,-8 5-2 0,3 0-1 0,5-3-2 0,-7 3-3 0,-1 2-7 0,2-7-6 0,6 2-9 16,-6 3-4-16,-1-5-5 0,2 1 2 0,5 1-2 0,-8-6 0 0,2 4 0 16,6-4 1-16,-7 0-2 0,1 0 2 0,6 0 1 0,-5 0-1 15,-2 0 2-15,-2 0-5 0,4-4-3 0,-2-2-3 0,1 1-4 0,1 5-1 0,-11-9-2 0,11 5-3 16,-9-2 0-16,9-3-2 0,-3-1-2 16,-4-1-1-16,5 2-2 0,-5-4-1 0,4 1-1 0,3-3 0 0,-3 2 1 0,2-2 2 0,6-6 3 0,-5 8 2 15,-3-7 1-15,8 1 4 0,-8-1 3 0,8 1 3 0,0 0 1 0,-5-2 4 0,5 3 3 16,0-7 3-16,0 5 4 0,0 4 4 0,-8-2 4 0,8 3 3 0,0-4 2 15,0 4 0-15,0 6 0 0,0-6-1 0,0 6-4 0,0-1-1 0,8 4-2 16,-8-3-4 0,0 3-3-16,0 1-6 0,5 5-3 0,-5-4-7 0,0-1-4 0,8 5-8 0,0-4-4 0,-8 4-3 0,5-6-3 0,-5 6-6 15,6-4 1-15,2 4-4 0,-8 0-5 16,5 0 0-16,-5 0 0 0,8 4 2 0,-8-4 2 0,7 6 2 0,-7-2 1 0,5 1 3 0,-5 4 4 0,7-3 1 0,-7 3 2 0,0 0 4 16,5 2 1-16,-5-1 3 0,7 0 2 15,-7 4 2-15,8-4 1 0,-8 5-1 0,0-2 1 0,5 2-1 0,3 6 2 16,-8-8-1-16,6 7 2 0,-1 0 1 0,2 0 0 0,2 5 2 0,-4-7-1 0,1 6 3 0,6 1-2 0,-3-5 2 0,3 5-2 15,-6-1 2-15,7-5 0 0,-5 6 0 0,4-7-1 16,0 3 1-16,-4-2 0 0,4-5-2 16,2 1 0-16,-1 6-2 0,0-13 1 0,-7 7-1 0,6-1 2 0,2-2-1 0,-1-3-2 0,-8 1 2 0,11-1-1 0,-11-3 0 0,3-3-2 0,-3 3 0 15,0 0-3-15,4-2-6 0,-9 1-8 0,7-1-8 0,-7-4-12 0,5 0-11 16,-5 0-10-16,0 0-10 0,0 0-11 0,0 0-8 0,0 0-5 0,0 0-7 0,0 0-8 16,0 0-11-16,-5 5-12 0,5-5-11 0,0 0-10 0,-7-5 0 15,7 5 4 1,-9 0 5-16,4-4 4 0,5-1 1 0,0 5-2 0,-5-4-18 0,5-8-22 0,0 9-23 15,0-3-21-15,0-3-17 0,0-1-11 0,0-5-9 0,0 6-9 0,0-2-12 16,5-4-11-16,0 2 1 0,-5-3 8 0,9 1 26 0,-2 1 32 0,-2 0 49 16,-5-1 55-16,6-5 53 0,2 7 50 0,-3-8 39 0,3 2 39 0,-8-1 40 0,5 1 47 15,2-2 45-15,-7 3 45 0,7 2 42 0,-7-2 38 0,0-3 23 0,0 8 16 0,7-2-1 16,-7 0-17-16,0 6-20 0,0-3-28 0,0 3-16 0,0 0-12 0,-7 3-14 16,7-3-15-16,0 5-11 0,0-8-10 0,-7 9-13 0,7-3-14 0,0 2-14 15,-7-1-14-15,7-1-15 0,0 2-13 0,-5 4-10 0,5-5-12 0,0 1-11 16,-8 4-13-16,8-5-13 0,0 5-12 0,-5-6-14 0,5 6-9 0,-8-4-9 15,2 4-13-15,1 0-4 0,-2-6-8 0,-2 6-4 0,4-4-4 0,0 4-5 16,-8 0-1-16,-3 0-1 0,5 0-4 0,-2-5-1 0,0 5-4 0,0 0-2 16,-8 0-2-16,2 0 0 0,7 0 1 0,-8 0 1 0,0-5 0 0,1 5 2 0,-2-4 0 15,3-2 4-15,-3 2 2 0,2-1 1 0,6 0 4 0,1 1 3 0,0-6 7 16,-3 4 3-16,2-3 5 0,7-2 1 0,-7 7-1 0,5-5 0 0,8-1 0 0,-5 4-1 16,5-3-1-16,0-2-5 0,0 2 0 0,0 5-4 0,0-5-2 0,0-3-3 15,5 3-4-15,-5 3 0 0,8-3-1 0,5 0 2 0,-7 5-1 0,2-8 2 16,5 9 3-16,-1-9 2 0,7 9 4 0,-6-8 3 0,6 7 2 0,2 0 1 15,6-1 2-15,-9-1 0 0,3 6 2 0,3-4 2 0,-4 4-1 0,7 4 1 0,-8-4-1 16,1 6 2-16,-1-1-4 0,2-1 0 0,-3 5-4 0,-4 0 0 0,-2 3 1 16,7-3-1-16,-6 6 1 0,-6-2 1 0,7 8 1 0,-8-6 0 0,1 9 2 15,-2-5 0-15,4 5 2 0,-4 7-6 0,-5-3-6 0,0 7-8 0,-5-7-16 16,5 6-8-16,-9 6-9 0,4-5-6 0,-2-1-3 0,7 0-4 0,-6-1-5 0,-1 3-9 16,0-8-11-16,0-3-11 0,2 4-10 0,5-10-3 0,-8 5-4 0,8-3 1 15,0-2 0-15,-5 0-7 0,5-5-9 0,0 2-12 0,0-1-17 0,5 0-15 16,-5 0-15-16,0-2-23 0,0 2-30 0,8-6-47 0,-3 3-51 0,-5 1-50 15,7-4-45-15,0-4-6 0,0 5 9 0,-7 1 22 0,6-7 27 0,1 7 29 0,-2-11 32 16,4 4 33-16,-4 1 34 0,0-5 44 0,3 0 46 0,-3 0 55 0,3-5 71 16</inkml:trace>
  <inkml:trace contextRef="#ctx0" brushRef="#br0" timeOffset="57608.67">5269 5569 61 0,'5'-10'135'0,"2"7"43"0,-7-8 36 0,0 7 29 0,0-8 29 0,7 8 26 0,-7-5 30 0,0 4 28 0,0-1 32 0,0-3 29 0,0 5 27 0,0-8-52 0,0 9-97 0,0-3-53 0,0 2-31 0,0-7-14 0,0 7-7 0,0-1-1 0,0-4 1 15,0 3-3-15,-7-4-7 0,7 6-10 0,0-6-12 0,0 6-10 0,-7-6-10 16,7 0-9-16,0 6-3 0,-5-3-8 0,5-2-7 0,0 4-9 0,0 1-5 15,0-2-11-15,0 1-11 0,-8 1-8 0,8 4-8 0,0-5-3 0,0 5-6 16,0 0-4-16,0 0-4 0,0 0-3 0,0 0-6 0,0 0-6 0,0 0-7 16,0 0-7-16,0 0-8 0,0 0-9 0,-5 0-7 0,5 0-5 0,-8 5-5 0,8-1-2 15,-6-4-4-15,-6 11-1 0,4-7 0 0,2 7 0 0,0-1 1 0,-6 4 1 16,-4-4 2-16,11 4 3 0,-8 0 3 0,7 1 2 0,-2 0 1 0,-4 0 3 16,6 0 0-16,0 4-4 0,-1-5 0 0,7 6-5 0,-8-6-6 0,3 7-3 0,5-8-5 15,-7 8-5-15,7-3-5 0,0-2-4 0,-7-1 0 0,7 3-3 0,7-3-3 16,-7 0-1-16,0-5-2 0,7 4 0 0,-7 2-4 0,5-7 0 0,3 1-5 0,-1-1-6 15,-1 0-10-15,0 6-15 0,6-9-17 0,-4 3-17 0,5 1-17 16,-7-1-17-16,7-4-16 0,0 1-32 0,0-2-36 0,-7 1-39 16,9 1-39-16,-4-6-42 0,2 4-41 0,0-4-18 0,1-4-3 0,6 4 16 0,-7-6 29 0,-2 1 28 15,5-5 34-15,-3 5 33 0,-3-4 34 0,11-1 42 0,-7 1 45 0,-1-1 46 0,-1-5 45 0</inkml:trace>
  <inkml:trace contextRef="#ctx0" brushRef="#br0" timeOffset="57955.21">5555 5623 0 0,'0'-15'9'15,"7"0"104"-15,-7 2 62 0,0-2 48 0,0-5 41 0,0 4 41 0,0 3 41 0,0-7 39 16,0 4 38-16,-7-2 35 0,7 3 34 0,0 0 28 0,0 5 19 15,-7-4-69-15,7 4-117 0,0-4-63 0,-5 10-33 0,5-6-23 0,-8-1-20 0,8 7-24 16,-5-2-24-16,5 1-20 0,-8 1-24 0,8-1-20 16,-6 5-21-16,6 0-17 0,-7 0-20 0,1 0-14 0,-2 0-12 0,3 0-11 0,-3 5-9 0,3-5-7 15,0 4-8-15,-4 1-3 0,4 5-6 0,-10-5-3 16,10 4 1-16,-2 2-2 0,0 3 2 0,2-4 3 0,-2 4 1 0,1 2 7 0,-2-2 0 0,8 5 3 16,-6-3-2-16,-1 2-3 0,7 2-7 0,0 0-5 0,-5 4-5 0,5-3-6 0,0 3-6 15,0-6-5-15,0 7-7 0,5-5-5 0,-5-1-5 0,7 2-5 0,-7-8 0 16,6 8-2-16,2-6 1 0,-2-2 6 0,1-4 6 0,-2 6 6 0,9-4 7 15,-9-1 8-15,3-1 6 0,4-5 6 0,-3 1 9 0,1-5 10 0,-2 6 12 0,5-6 11 16,-7 0 9-16,7-6 10 0,-5 1 7 0,5 1 6 16,-1-1 6-16,-5-5 7 0,5 1 5 0,-4-1 5 0,4-1 8 0,-5 2 5 0,5-4 5 0,-3-2 0 15,-4-1-3-15,1 2-5 0,1-1-7 0,-7-1-4 0,5 3-7 0,-5-7-5 16,0 5-4-16,9-4-6 0,-9 4-7 0,0-3-12 0,-9-3-18 0,9 8-17 0,0-8-17 16,-5 2-16-16,5 4-14 0,-7 1-18 0,7-2-23 0,-6 1-20 0,1 2-20 15,-4 2-21-15,2 1-18 0,7 1-22 0,-5 0-19 0,-2 3-30 0,0 2-36 16,2 4-38-16,5 0-42 0,-8 4-46 0,1-4-47 0,2 10-2 0,-2 0 19 0,7 0 22 15,-7 0 31-15,2-1 32 0,-3 0 33 0,3 6 35 0,-3 1 37 0,2-7 46 0,6 6 50 16,-7-6 51-16,1 0 65 0</inkml:trace>
  <inkml:trace contextRef="#ctx0" brushRef="#br0" timeOffset="58381.53">5530 5604 0 0,'5'-5'1'0,"-5"-1"106"0,8 3 67 0,-8-4 45 0,0 4 38 0,5-8 35 0,-5 1 34 0,0 1 37 15,0 0 36 1,0-7 34-16,0 7 36 0,0-2 33 0,7-2 31 0,-7 1-70 0,0-1-129 0,0 2-64 0,0-2-33 0,7-2-16 0,-7 5-7 0,0-4-14 15,0 4-14-15,5-4-14 0,-5 4-14 0,0-1-15 0,7 1-12 0,-7 5-11 16,0-4-11-16,0 5-14 0,8-2-9 0,-8 2-10 0,0-2-12 0,0 1-7 16,5 5-12-16,-5-4-10 0,7 4-7 0,-7 0-7 0,7-5-10 0,-2 5-8 15,11-6-11-15,-11 6-3 0,1 0-7 0,6 0-1 0,2 6-2 0,-7-6 2 0,4 5 0 16,5-1 4-16,-5 1 0 0,2 1 2 0,2 4 3 16,-4-1 1-16,-3 0 1 0,5 1 0 0,0 1-1 0,-7 3 1 15,6-4-2-15,-4 4 0 0,-2 0-3 0,1 2-3 0,-1-2-10 0,-1 1-6 0,3 5-8 0,-8-2-6 0,8-3-7 0,-8 6-6 16,5-3-6-16,-5 3-3 0,0-8-1 0,0 8-2 0,0-7 2 0,6-4 1 15,-6 5 3-15,0-5 5 0,-6-7 11 0,6 8 8 0,0-7 8 0,0 2 12 16,-5-3 9-16,5 3 8 16,0 0 11-16,-8-6 7 0,8 4 3 0,-8 1 4 0,8-5 1 0,-5 0 3 0,5 6-1 0,-6-6 2 0,6 0 1 0,-7 0 0 15,1 0-1-15,6 0 0 0,-8 0-1 0,8-6-3 0,-7 6 2 0,2-5-4 0,5 5 2 16,-6-4-1-16,-2-8 0 0,8 9-1 0,-5-7 0 0,-3-1 4 0,3 2 1 0,5-6 2 16,-8 1 1-16,2 0 2 0,1-7 0 0,5 8 0 0,-7-8 2 0,7 3-1 15,-8-7-2-15,8 5 1 0,0 1 0 0,0-2-4 0,0-3-2 0,8 5-5 16,-8 0-6-16,0-2-4 0,7 3-5 0,-2-2-6 15,1 0-5-15,2 6-11 0,-3-1-11 0,3 2-11 16,-3-3-12-16,3 1-13 0,3 6-13 0,-4-6-17 0,7 9-15 0,-1-3-20 0,-8 3-23 0,11 6-25 0,-5-3-31 0,-4 3-39 0,7 0-44 0,-2 0-68 16,2 3-74-16,-9 3-47 0,8 0-33 0,-6-3 1 0,5 3 19 0,-4 4 24 15,-1-5 34-15,-2 4 36 0,-5 1 41 0,9-5 42 0,-9 5 46 0,5-4 53 16,-5-2 57-16,0 1 67 0,0-5 80 0</inkml:trace>
  <inkml:trace contextRef="#ctx0" brushRef="#br0" timeOffset="58797.3">5946 5359 0 0,'0'0'3'0,"-8"-4"111"0,8 4 63 0,-5-6 40 0,-2 6 28 0,0-5 23 0,7 1 19 0,-5-1 22 15,-3 1 26-15,3-2 27 0,-3 2 26 0,2-2 23 0,1 1 19 0,-2 1-78 0,7-1-132 0,-9-1-64 0,4 6-26 0,-2-4-8 0,7-1 4 0,-6 1 4 0,6 4 9 0,-5-5 1 0,5 5-5 0,0 0-4 0,0-4-7 0,0-2 0 0,0 6 0 0,0 0-7 0,0 0-5 0,0 0-7 0,0-6-10 0,0 2-10 0,0-1-9 0,0-1-11 0,5 2-11 0,-5 4-11 0,6-5-11 0,1 1-11 0,-2-1-8 16,4 1-8-16,-2-2-6 0,4 0-5 0,-3 6-3 0,5-3-1 0,-1 3 3 15,0 0 2-15,3 0 3 0,-1 0 2 0,-4 3 1 0,4 3 0 0,6 0 0 0,-6-2 2 16,-2 1 1-16,-1 4-1 0,5 1 1 0,-3-5 1 0,-2 5 1 0,-3 5-1 16,4-6 1-16,-5 6-1 0,0-6-2 0,6 7-3 0,-8-3-2 0,-5 2-1 15,8-1-6-15,-8 2-7 0,6 3-5 0,-6-5-5 0,0 2-6 0,0 2-2 16,-6-3-2-16,6 1-1 0,0-2 0 0,-8 1-3 0,8-6 3 0,0 1 0 0,-5 0 2 16,5 1 4-16,-7-2 7 0,7-5 7 0,-6 7 9 0,6-11 8 0,0 3 9 15,-7 4 7-15,7-7 6 0,0 0 5 0,0 3 3 0,-7-3 8 0,7 0 2 16,0 0 14-16,-7 0 11 0,7-3 8 0,-5 3 7 0,5-7 2 0,-8 7 0 15,8-3-2-15,-5-3-1 0,5 1-1 0,-6 1-1 0,6-5-2 0,-8-2-1 16,8 1-3-16,0 0-3 0,-5 1-10 0,5-2-12 0,-7-2-9 0,7-2-7 0,0 5-5 16,0-10 0-16,0 5-6 0,0 1-4 0,0 0-3 0,0-1-5 0,0-4-4 15,7 4-2-15,-7-5-7 0,5 0-12 0,3 6-10 0,-8-5-10 0,6 4-15 16,-1-6-15-16,3 8-24 0,-3-8-27 0,2 6-29 0,0 1-30 0,6 6-31 16,-6-3-35-16,-2 1-35 0,3 1-41 0,5 3-54 0,-7 1-61 0,7 1-54 15,-5 4-44-15,2 0-6 0,4 0 17 0,-7 0 32 0,6 0 39 0,-6 4 43 0,5-4 44 0,-4 5 45 16,-3-5 46-16,3 6 50 0,-8-2 51 0,6-4 59 0,-6 5 73 0</inkml:trace>
  <inkml:trace contextRef="#ctx0" brushRef="#br0" timeOffset="59137.92">6299 5218 0 0,'-9'0'8'0,"9"-6"119"0,-7 3 69 16,7-3 46-16,0 0 36 0,0 3 36 0,-5-3 33 0,5 1 38 0,0-3 34 16,-6 3 36-16,6-5 31 0,0 4 34 0,0 1 31 0,0 1-81 0,0-2-144 15,0 6-73-15,0 0-34 0,0 0-20 0,0-5-15 0,0 5-17 16,0 0-20-16,0 0-26 0,0 0-25 0,0 0-24 0,0 0-24 0,0 0-23 0,0 0-27 0,0 0-12 15,0 0-12-15,0 0-5 0,0 5-3 0,0 1 1 0,0 3 3 0,0-3 2 16,6 4 6-16,-6-1 3 0,0 6 8 0,0-6 4 0,5 6 8 0,-5 0 7 16,0-2 6-16,0 8 4 0,0-6-4 0,0-2-7 0,0 7-10 0,0-4-7 0,0-3-11 15,0 7-3-15,7-4-6 0,-7-2-3 0,0 0-4 0,0-4-2 16,9 4-2-16,-9-3-1 0,5-2 1 0,-5-5 1 0,7 7 1 16,-1-7 8-16,-1 2 6 0,3-3 16 0,0-3 11 0,-8 0 13 0,11 0 12 0,-4 0 11 0,-1-3 11 15,2-3 5-15,4 2 9 0,-6-1 5 0,0-5 9 0,9 5 8 16,-10-4 4-16,3-1 2 0,3 0 2 0,-4-4-2 0,1 4-7 0,-2 0-4 15,0-4-7-15,1 3-5 0,-2-4-9 0,-5 6-5 0,8-5-8 0,-8-1-11 0,8 0-10 0,-8 6-10 16,0-6-10-16,0 0-9 0,0 0-9 0,5-4-7 0,-5 4-8 0,0 0-15 16,0 2-17-16,0 2-19 0,-5-4-16 0,5 5-15 0,0 1-15 0,0 0-19 0,0 3-23 15,0 2-35-15,-8-1-36 0,8 5-66 0,0-6-79 0,0 6-77 0,-8 6-67 16,3-6-18-16,5 5 11 0,-7-1 23 0,1 2 28 0,6 3 32 0,-6 0 35 0,-2-3 41 16,1 3 45-16,2 1 51 0,-1 1 56 0,6-7 70 0,-8 5 75 0</inkml:trace>
  <inkml:trace contextRef="#ctx0" brushRef="#br0" timeOffset="59598.28">6488 5252 0 0,'11'-6'17'0,"-4"2"137"0,-2-1 81 0,4 1 62 16,-4-5 52-16,2 3 45 0,-7-3 40 0,6 3 40 0,-6-3 36 0,5 3 33 0,-5-3 28 15,9 5 24-15,-9-1 21 0,0-1-104 0,0 2-180 0,0 4-103 0,0-6-65 0,0 6-42 16,0 0-35-16,0 0-31 0,0 0-30 16,0 0-20-16,0 0-19 0,7 6-10 0,-7-2-7 0,5 2-2 0,-5-1-1 0,7 3 0 0,-7 3 3 0,7-2 2 15,-7 6 6-15,5 0 6 0,-5-2 11 0,0 8 11 0,8-6 10 0,-8 4 0 16,0 1 0-16,0-1-8 0,0 5-12 0,0-4-12 0,0 0-12 0,-8-2-8 15,8 7-4-15,0-5-5 0,-5 0-1 0,5-2-4 16,0 2-5-16,0-4-1 0,-7-1-4 0,7-2 2 0,0-2 0 0,0-1 10 16,0-1 9-16,0-4 11 0,0-1 18 0,0-4 8 0,0 0 12 0,0 0 9 0,0 0 13 0,0 0 11 0,0 0 11 15,0 0 9-15,0 0 10 0,0 0 4 0,0 0 4 0,0-4-2 0,0-1 0 0,0-1-3 16,-7 3-4-16,7-7-3 0,0 4-2 0,-5-3-3 0,5 0-9 16,-7-2-5-16,7-5-7 0,0 7-4 0,-9 0-6 0,9-6-2 0,-5-1 2 0,5 3 2 15,-6-2 1-15,6 1 1 0,-7-2 0 0,7-2-2 16,-5 3-2-16,5-4-1 0,-9-2-6 0,9 3 1 0,0-3-6 0,-5-3 1 0,5 5-5 0,0-6-3 15,0 1-6-15,5 0-1 0,-5 0-2 0,0-7-1 0,9 7-3 0,-9-1-4 0,5 7-3 16,2-6-2-16,-7 3-3 0,6 2-4 0,-1-2-2 0,4 7-3 0,-2 0-2 16,-2 0-3-16,2-2 1 0,0 7-1 0,6 0-5 0,-6 3 4 0,5-3-1 0,-5 3 0 15,6 3 0-15,0-4-1 0,-2 2 1 0,5 5-1 0,-3 0-1 0,-3 0 0 16,4 0-2-16,-7 5 1 0,6 2-3 0,1-4 1 0,-9 3-2 16,2 3 0-16,-1-3 2 0,2 3 2 0,-2 0 3 0,1 7 2 0,-7-2 3 0,5 0 4 15,-5 0 6-15,0 1 2 0,0 4 4 0,-5 2 1 0,-2-6-3 0,1 9-9 0,-2-5-11 16,2 2-19-16,-6 3-19 0,-2-5-20 0,1 0-19 0,6 1-22 0,-7 1-18 15,4-3-16-15,-3-3-17 0,5 1-13 0,-5-3-12 0,7 2-17 0,-2-6-16 16,-5 2-29-16,8-1-31 0,-2-6-46 0,0 5-49 0,2-4-17 0,-2 5-3 0,-1-5 15 16,3-5 23-16,5 6 24 0,-7-6 26 0,0 0 27 0,2-6 28 0,5 6 34 15,-7-5 36-15,7-5 47 0,0 5 52 0</inkml:trace>
  <inkml:trace contextRef="#ctx0" brushRef="#br0" timeOffset="59898.64">6817 4984 83 0,'8'-11'154'0,"0"7"43"0,-3-6 28 0,1 5 27 0,1-4 20 0,-1 3 23 0,1-4 22 0,-1 5 27 0,1-4 29 0,-7 5 27 0,7-2 32 0,0-3-56 0,-2 3-102 0,-5 3-53 0,8-4-29 0,-3 2-8 0,-5 1 1 0,8-1 2 0,-8 5 4 0,0-4-2 0,0 4-6 0,6 0-8 0,-6 0-15 0,0 0-17 0,0 0-18 0,0 0-20 0,0 0-22 0,0 0-22 0,0 0-21 0,0 0-13 16,0 0-12-16,0 0-6 0,0 4-6 0,5 1-4 0,-5-1-3 0,0 8-2 15,7-3 2-15,-7 0 3 0,8 1 3 0,-8 4 6 0,6 2 8 0,-6 2 6 16,0 3 10-16,6-3 2 15,-6 1 4-15,0 2-4 0,0 0 0 0,0 1-3 0,0-1-1 0,0-2-4 0,0 5-4 0,0-3-10 0,0 3-9 0,0-6-10 0,0 3-15 16,0-2-11-16,0-4-16 0,0 4-9 0,7-4-9 0,-7-1-10 0,0 2-13 16,0-7-16-16,5 0-18 0,-5 1-23 0,0 1-26 0,0-8-22 15,8 8-20-15,-8-6-28 0,0 0-28 0,8-1-38 0,-8-4-40 0,0 0-49 0,0 6-48 0,0-6-9 16,5 0 8-16,-5 0 23 0,0 0 29 0,6 0 36 0,-6-6 38 0,0 6 39 16,0 0 39-16,5-4 44 0,-5-6 46 0,0 6 49 15,0-3 65-15</inkml:trace>
  <inkml:trace contextRef="#ctx0" brushRef="#br0" timeOffset="60075.97">6962 5310 92 0,'-13'0'161'0,"7"-4"51"15,-2-1 45-15,-4 5 42 0,6-6 41 0,-2 2 45 0,3-1 45 0,-3 1 43 16,3-1 42-16,-2 1 39 0,0-2 31 0,0 0-59 0,7 2-122 0,0-1-60 0,-6 5-34 16,6-6-29-16,0 6-24 0,0 0-25 0,0 0-25 0,0 0-30 15,0 0-28 1,0 0-28-16,0 0-27 0,0 0-22 0,0-4-18 0,0 4-18 0,0-5-18 0,0 5-16 0,6-4-13 0,-6-1-16 0,7 5-11 16,0-4-16-16,0-2-17 0,-2 0-17 0,3 3-20 0,-3-3-19 15,9 0-21-15,-2 3-21 0,-4-3-18 0,4 1-23 0,0 1-24 0,4 0-38 0,-5 4-49 0,2-5-84 0,7-1-103 0,-8 2-32 16,3-2 1-16,-4-3 19 0,2 3 29 0,2-3 33 0,-3 0 36 0,0-1 38 15,-4-1 39-15,5-4 46 0,-7 2 47 0,6-2 56 0,-3 0 66 0</inkml:trace>
  <inkml:trace contextRef="#ctx0" brushRef="#br0" timeOffset="60605.08">7307 4896 72 0,'8'-6'145'0,"-3"3"51"0,-5-4 40 0,8 2 42 16,-3 1 39-16,-5-1 40 0,5 1 43 0,-5-2 42 0,9 3 40 0,-9-3 37 0,0 0 36 15,5 3-49-15,-5-3-102 0,0 0-58 0,0 2-38 0,0-1-25 0,0-1-22 16,0 6-23-16,0-3-20 0,0 3-26 0,0-6-28 0,0 6-25 0,0 0-25 0,0 0-23 16,0 0-20-16,0 0-19 0,0 0-14 0,0 0-13 0,0 0-9 0,0 0-9 15,0 0-5-15,0 0-9 0,0 0-5 0,0 0-6 0,0 0-4 0,0 0-3 16,0 0-2-16,0 0-2 0,0 0-1 0,0 0-2 0,0 0 2 0,0 0-1 15,0 0 2-15,0 0 0 0,0 0 4 0,0 0 2 0,0 0 3 0,0 0 4 16,0 0 1-16,0 0 1 0,0 0 4 0,0 0 1 0,0 0 4 0,0 0 1 16,0 0 3-16,0 0 2 0,0 0 1 0,0 0-1 0,0 0 1 0,0 0 2 0,0 0 0 15,0 0 1-15,0 0 0 0,0 0 4 0,0 0 0 0,0 0 1 0,0 0 1 16,0 0 2-16,0 0-1 0,0 0 2 0,0 0 1 0,0 0 1 0,0 0 1 16,0 0-2-16,0 0-1 0,0 0 0 0,0 0-3 0,0 0-1 0,0 0-2 15,0 0-1-15,0 0-2 0,0 0-2 0,0 0-2 0,0 0-1 0,0 0-4 0,0 0 1 16,0 0-1-16,0 0-1 0,0 0 0 0,0 0 1 0,0 0-1 0,0 0 0 15,0 0 1-15,0 0 1 0,0 0 2 0,0 0 0 0,0 0 1 0,0 0 1 16,0 0 3-16,0 0 0 0,0 0 1 0,0 0 0 0,0 0 0 0,0 0 3 16,0 0 0-16,0 0 2 0,0 0-1 0,0 0 0 0,0 0 1 0,0 0-1 0,0 0-3 15,0 0 0-15,0 0-4 0,0 0-2 0,0 0-6 0,0 0-3 0,-5 0-4 16,-4 0-2-16,9 0-5 0,-5 6 0 0,5-3-3 0,-5 3 0 0,-3-1-1 16,3-1 0-16,-3 8 2 0,0-3-1 0,-3 0 2 0,3 6 2 0,3-6 5 15,-8 7 3-15,6-1 2 0,0 3 3 0,0-2 1 0,2-2 1 0,-3 5 3 0,3-4-2 16,-3 6 2-16,2-8 1 0,6 8 0 0,-5-6 0 0,5-2 2 0,0 1-3 15,-7 2-4-15,7-1-6 0,7-2-8 0,-7 2-13 0,0-4-15 0,5 4-19 16,-5-7-20-16,6 3-25 0,2-2-29 0,-3 0-40 0,3 3-45 0,-3-3-94 0,2 0-108 16,0 1-71-16,0-1-49 0,-1 3-8 0,1-8 14 0,-2 5 21 0,3-4 33 15,-2-1 36-15,-1 2 38 0,-5-1 44 0,0-5 49 0,0 0 55 0,-5 0 60 0,-1 0 82 16,-2-5 94-16</inkml:trace>
  <inkml:trace contextRef="#ctx0" brushRef="#br0" timeOffset="62355.89">7386 4875 53 0,'5'-4'133'0,"8"-1"48"0,-7 1 37 0,2-5 28 0,-1 3 27 0,-7-3 25 0,5 3 29 0,-5 0 25 0,0 2 30 0,9-7 27 0,-9 8 26 0,0-3-46 0,0 2-87 0,0-1-58 0,0 5-43 0,5 0-24 0,-5 0-13 0,0-4-10 16,0 4-6-16,0 0-9 0,0 0-17 0,0 0-15 0,0 0-18 0,0 0-20 15,0 0-17-15,0 0-20 0,0 0-18 0,0 0-18 0,0 0-15 0,0 0-7 16,0 4-7-16,0 1 0 0,0-1-4 0,5 2 0 0,3 3 1 0,-8 0 0 16,5 6 2-16,3 0 5 0,-2 0 5 0,1 1 5 0,6 2 9 0,-7-3 7 15,2 4 7-15,4-4 2 0,-6 4 1 0,7 1-1 0,-5-5-1 0,-3 4-1 0,9 2-1 16,-9-3-1-16,2 1-2 0,1-4-3 0,4 6-3 0,-12-8-5 0,7 2-2 0,-2 0-3 15,3 0-4-15,-8-6-2 0,6 0-2 0,-6 3-2 0,0-3 4 0,7-3 2 16,-7-2 4-16,0-4 7 0,0 0 7 0,0 0 9 0,0 0 11 0,0 0 11 16,0 0 17-16,0 0 11 0,0 0 15 0,0 0 8 0,0 0 4 0,-7 0 0 15,7 0 0-15,-6-4-1 0,6-2-2 0,-8 0 0 0,3 3 4 0,-2-9 2 16,1 3 5-16,0 4-7 0,-2-3-4 0,8-7-7 0,-7 4-6 0,2 1-3 0,-3-4-4 16,8 4 1-16,-6-5-2 0,6 0-3 0,-5 2-3 0,5-8-8 15,0 2-9-15,0 1-10 0,0-3-10 0,0 1-8 0,0-3-10 0,0 2-11 0,0-3-9 0,0 6-8 16,5-3-7-16,-5 2-10 0,0-2-9 0,6 6-12 0,2 2-12 0,-8 4-12 15,5-7-17-15,-5 6-19 0,7 0-23 0,1 1-23 0,-2 5-25 0,0-1-37 16,1-2-41-16,-2 4-64 0,3-3-70 0,5 6-48 0,-7 0-33 0,6 0 0 0,-3 6 14 16,2-6 26-16,1 3 31 0,-3 4 33 0,-2-2 40 0,4-1 40 0,-3 5 43 15,-3-3 50-15,3-2 55 0,-8 1 64 0,5 0 80 0</inkml:trace>
  <inkml:trace contextRef="#ctx0" brushRef="#br0" timeOffset="62862.15">7860 4808 0 0,'0'-6'17'15,"0"-3"124"-15,0 5 70 0,-6-8 53 0,6 8 42 0,-5-6 42 0,5 0 40 0,0 6 40 16,-7-5 38-16,7 4 36 0,0-2 33 0,0 4 24 0,-9-3 23 0,9 6-93 16,0-5-155-16,0 5-84 0,0 0-46 0,0 0-34 0,0 0-24 0,0 0-30 15,0 0-30-15,0 0-29 0,0 0-32 0,0 0-23 0,0 0-20 0,0 0-13 16,0 5-8-16,9 4-5 0,-9-2-3 0,0 2-1 0,7 6 3 0,-7-6 3 0,5 12 8 16,1-8 7-16,-6 7 5 0,7 5 6 0,-1-6 3 0,2 5 1 0,-8 1-2 15,5-1-5-15,2 0-7 0,0 0-5 0,-7 3-6 16,5-5-4-16,3-1-5 0,-8 3-5 0,7-5-6 0,-2-4-4 0,-5 4 0 0,9-4 5 0,-9 0 5 15,5-4 5-15,-5-3 7 0,0-3 7 0,0 1 11 0,0-3 8 0,0-3 9 0,0 0 11 16,0 0 12-16,0 0 10 0,0 6 12 0,0-6 5 0,0 0-1 0,0 0 0 16,0 0 1-16,-5 0 4 0,-4 0 3 0,9-6 9 0,-5 6 2 0,-2-3 3 15,7-3 4-15,-8 6 2 0,3-5 1 0,-2-3 0 16,0 3-3-16,7-1 4 0,-5-4 8 0,-3 5 10 0,8-5 11 0,-6 5-1 0,-1-4-5 0,7-5-9 16,-6 3-10-16,6-4-7 0,-5 2-9 0,5-2-6 0,-7 0-9 0,7-6-8 0,-9 2-7 15,9 1-6-15,-5-7-7 0,5 1-10 16,-7 0-14-16,7 0-2 0,0-7 1 0,-6 7 1 0,6 0 0 0,0-1 0 0,0 1-2 15,0 5 0-15,0-2-1 0,0 3 1 0,0 3-3 0,0-1-2 0,0 7-5 0,0-2 0 16,0 3-3-16,6-2-3 0,-6 6-2 0,7-2-4 0,-7 0 0 0,5 2-3 0,4-1-2 0,-2-1-2 16,-2 2 0-16,1 4 0 0,7 0 1 0,-5 0 3 0,4 0 1 0,0 0 0 15,3 0 3-15,-1 4 4 0,-4 2 0 0,3 3 3 0,1-3-1 0,-1 4 1 0,0 0 0 16,0-2-1-16,-8 3-3 0,11-2-3 0,-11 1-4 0,-5 5-5 16,8-6-4-16,-3 6-4 0,-5 1 0 0,0-7 1 0,0 10 0 0,-5-5 0 0,5 2-2 15,-8-1 0-15,3-1-3 0,-11 2-2 0,11 2-1 0,-8-3-2 0,0 1 3 0,0-2 1 16,-1-4 0-16,1 3 2 15,3-2-5-15,-4-1-3 0,-1-1-11 0,3 0-8 0,0 1-8 0,-2-5-10 16,7 1-8-16,-4-3-11 0,4 3-10 0,-2 0-15 0,4-3-19 0,-2 3-32 0,1-6-37 0,1 0-41 16,-3 6-37-16,0-6-47 0,8 0-51 0,-5-6-12 0,5 6 7 0,0 0 20 0,-6-6 23 0,6 6 29 0,0-3 29 0,0-3 33 15,6-3 35-15,-6 3 43 0,0-3 47 0,5-1 46 0,-5 1 61 0</inkml:trace>
  <inkml:trace contextRef="#ctx0" brushRef="#br0" timeOffset="63161.75">8160 4504 79 0,'-5'-4'149'0,"5"-7"43"0,-8 7 34 0,2-5 34 0,-1 3 35 0,7 2 37 0,-6-2 35 0,-1 1 35 0,2 1 34 0,-4-1 28 0,4-1 33 0,-2 2-56 0,7 4-103 0,-6-5-51 0,-2 5-24 0,8 0-13 16,0-4-7-16,0 4-14 0,0 0-18 0,-6 0-23 0,6 0-28 0,0 0-22 0,0 0-21 0,0 0-23 0,0 0-19 0,0 0-24 0,0 0-24 0,0 0-17 0,0 0-16 0,6 0-9 0,2 0-9 0,-2 4-4 0,1 1-2 0,-2-1 0 0,4 2 2 0,3 3 2 0,-6-4 1 0,7 5 6 0,0 1 6 0,0-3 6 15,-7 7 9-15,9-1 4 16,-10 2 4-16,1-1 0 0,2 3-2 0,-3 7-16 0,3-1-26 0,-8 6-46 0,-8 1-60 0,8 6-97 0,-13 2-117 0,7 6-90 0,-7-2-73 16,-8 3-28-16,3 2-2 0,-8 1 6 0,-6-6 12 0,-2 2 22 0,3 4 27 0,-9-10 40 15,0-2 48-15,1 3 67 0,-6 0 73 0,6-7 88 0,-7 6 94 0</inkml:trace>
  <inkml:trace contextRef="#ctx0" brushRef="#br0" timeOffset="65342.28">3536 6980 50 0,'-7'-3'115'0,"1"-3"31"0,6 1 22 0,-8 5 20 0,3-4 20 0,0 4 21 0,-3-6 20 0,8 2 19 0,-6 4 15 0,-1-5 14 0,-1 1 11 0,8 4-57 0,-5-5-99 0,5 5-49 0,0-6-26 0,-7 6-14 0,7 0-5 0,0-4-10 0,0 4-10 16,0 0-13-16,0-6-10 0,0 6-8 0,-7-5-7 0,7 5-4 0,0 0-2 0,0-4 0 15,0 4-2-15,0-6 2 0,0 6 1 0,0 0 3 0,0-5 3 0,0 5 3 16,0 0 4-16,0 0 2 0,0 0 4 0,0 0 0 0,0 0 4 0,0-4 0 16,0 4 4-16,0 0-2 0,0 0 1 0,0 0 0 0,7-4-2 0,-7 4-2 15,0 0-6-15,0 0 0 0,0 0-2 0,0 0-4 0,0-5-2 0,0 5-1 0,7 0-2 16,-2-6 0-16,-5 6-1 0,8 0 0 0,-1-3 2 0,-1 3 3 0,2-7 2 16,2 7 3-16,-2-5 2 0,5 5 2 0,0-4 3 0,1 4 1 0,-1-5 2 15,0-1 2-15,-2 6 0 0,10-4 4 0,-8-1 1 0,8 1-1 0,-3-1 1 16,-4 5 0-16,4-4-2 0,3-2 0 0,-2 0-2 0,6 2 1 0,-6-1-3 0,8-1 1 15,-6 3-1-15,2-3-2 0,4 2 2 0,6-1-3 0,-6-5-2 0,5 4-2 16,-1-3 0-16,8 0-1 0,-6 3-2 0,6-3-1 0,1 0-1 0,-1-1 2 16,6-1 0-16,-6-4 2 0,9 6-4 0,-4-1 1 0,2-5-1 0,-2 6 1 15,4-1 1-15,-4-4 1 0,9 4 0 0,-9-5 2 0,9 5-2 0,0-4 1 16,-1-1 1-16,-7 5-1 0,7-5 0 0,-1 6 1 0,-3-6-1 0,-4 6 0 0,9-7-1 16,-9 7 0-16,4-6 4 0,-4 6 1 0,2 0 3 0,-2-7 1 0,4 5 3 0,-4 4 1 15,4-8 4-15,-4 3 3 0,2 3 3 0,-7-6 3 0,5 6-1 0,-4-7 2 16,7 7-2-16,-10 0-1 0,3-6-4 0,-1 6-5 0,0-1-4 0,0-5-3 15,2 4 1-15,-4 3-4 0,-4-6-2 0,7 2-6 0,-2 3-5 0,-5-1-1 16,-1 1-2-16,0 0 1 0,2-7 2 0,-2 5 1 0,1 2-2 0,-6 0 1 16,-3 0 1-16,8-1-2 0,-4 4-1 0,-2-3 2 0,-7-1-2 0,7 5 2 0,1-4 0 15,-9 3 0-15,3 2-1 0,-2-2 0 0,1 1-4 0,-8 1 0 0,0-2 1 16,1 1 0-16,1 5 0 0,-1-4 1 0,-5 4-2 0,-3 0 1 0,3-5 2 16,-8 5 2-16,5 0 4 0,-5 0 3 0,0 0 7 0,0 0 4 0,0 0 7 0,0 0 5 15,0 0 3-15,0 0 5 0,0 0 3 0,0 0 4 0,0 0 2 0,0 0 1 16,0 0 1-16,0 0-4 0,0 0-3 0,0 0-5 0,0 0-7 0,0 0-16 15,0 0-25-15,-5 0-41 0,5 0-49 0,-8 0-100 0,3 5-120 0,-3-1-78 0,0-4-54 16,3 0-21-16,-9 0 1 0,1 0 6 0,-6 0 18 0,7-4 18 16,-8-1 23-16,1-5 34 0,-8 0 41 0,1-4 56 0,-1-5 61 0,3-5 86 0,-10-6 98 0</inkml:trace>
  <inkml:trace contextRef="#ctx0" brushRef="#br0" timeOffset="72767.89">3484 7406 18 0,'0'0'113'0,"0"0"55"16,0 0 43-16,0 0 33 0,0 0 27 0,0 0 23 0,0 0 21 0,0 0 20 0,0 0 20 0,0 0 20 0,0 0 21 0,0 0-35 0,0 0-63 0,0 0-65 0,0 0-68 0,7 0-37 0,-7 0-20 0,0 0-14 0,0 0-8 0,0 0-8 0,0 0-11 0,0 0-11 16,0 0-12-16,0 0-11 0,0 0-8 0,0 6-7 0,-7-2-7 0,7 5-9 15,-8 1-3-15,8 0-5 0,-5 6-6 0,-2-3 1 0,0 7-1 0,2-1 2 16,-2 2 4-16,1 3 6 0,-2-5 5 0,-5 5-2 0,8-5-2 0,-3 2-10 16,2-3-10-16,6 3-11 0,-5-2-6 0,-3 1-4 0,3-1-5 0,5-4-4 0,-7 4-2 15,7-4-3-15,0 0 0 0,-9-6-1 0,9 6 1 0,0-11 3 0,0 8 5 16,-5-3 8-16,5-9 13 0,0 0 10 0,0 5 9 0,0-5 10 0,0 0 12 0,0 0 10 15,0 0 12-15,0 0 11 0,0 0 12 0,0 0 14 0,0 0 20 0,0 0 12 16,0 0 12-16,0 0 5 0,0 0 0 0,0-5 0 0,0-1-4 0,0-4-5 16,0 1 0-16,0 0-7 0,0-1-6 0,0-4-10 0,0 2-8 0,0-1-14 15,5-2-16-15,-5-6-13 0,0 8-8 0,0-2-6 0,9-6-4 16,-9 3 2-16,0 3 0 0,7-4-3 0,-7-1-3 0,5 1-2 0,3-2 0 0,-8 2-1 0,5 1 1 16,1-3 1-16,-6 2-3 0,8 5 3 0,-3-5 1 0,-5 3 5 0,7 6-1 15,-1-4 3-15,-6 5-1 0,8-3 0 0,-8 9-2 0,0-3-2 0,6 1-5 0,-6 1-3 16,0-2-6-16,7 6-6 0,-7 0-5 0,5 0-5 0,-5 0-5 0,7 0-4 15,0 0-2-15,-2 6-1 0,3-2 1 0,-1 1 0 0,7 4 2 0,-9-3 4 16,8 9 1-16,-7-5 6 0,7-1 2 0,0 6 6 0,0 0 4 0,-5 0 4 16,5-2 4-16,-2 2 1 0,4 6-3 0,-3-8-19 0,0 2-25 0,-5 6-44 0,7-8-49 15,-1 7-105-15,1-5-129 0,-2 4-88 0,-1-4-63 0,5 3-24 0,-5-2-2 0,2 4 10 16,-6-7 13-16,6 3 21 0,-6-7 27 0,0 2 43 0,-2-2 49 0,3-5 61 16,-8 2 68-16,0-6 93 0,0 0 101 0</inkml:trace>
  <inkml:trace contextRef="#ctx0" brushRef="#br0" timeOffset="77869.78">12073 818 2 0,'7'-12'63'0,"-7"3"38"0,0 3 35 0,0-3 30 0,0 0 30 0,0-1 30 0,0 4 25 0,0-3 27 0,0 0 25 0,0 3 25 0,0-3 25 0,0 5-21 0,-7-1-51 0,7-5-28 0,0 4-18 0,0 1-17 0,-5-5-16 0,5 5-11 0,0-3-12 0,-6 3-5 16,6-4-8-16,0 2-2 0,-8-2-4 0,8 4-3 0,0-1-3 0,-5-3-4 15,5 5-5-15,-8-1-4 0,8 1-5 0,-5-8-5 0,5 12-4 0,0-4-8 0,-7-1-10 16,7 5-12-16,0 0-12 0,0-6-14 0,0 6-14 0,0 0-16 0,0 0-15 16,0 0-12-16,0 0-10 0,0 0-13 0,0 6-11 0,0-6-8 0,-7 0-11 15,7 5 0-15,0-1 0 0,0 2 6 0,0 0 6 0,0 3 5 0,-7 4 7 0,7 2 5 16,0 6 6-16,0-8 7 0,0 13 4 0,0-7 6 0,0 5 5 0,0 1 3 16,0-1 5-16,0 1-3 0,0-1-2 0,0 0-3 0,0 0-6 0,7-3-3 15,-7 3-4-15,0 0-2 0,7 1 0 0,-7-6-1 0,7 5 1 0,-7 1-1 16,5-5 2-16,3-1 1 0,-8 0 1 0,5 1-1 0,3-1-5 0,-8-4-7 15,6 0-16-15,-6 0-15 0,5 0-19 0,2-6-22 0,-7 6-23 0,9-5-24 0,-4-4-29 16,-5 3-26-16,6 0-28 0,-6-5-32 0,7 2-38 0,-7-1-44 0,5-1-44 16,-5 1-52-16,8-5-53 0,-8 0-5 0,0 6 13 0,0-6 27 0,0 0 33 0,0 0 36 15,0 0 39-15,0-11 38 0,0 7 39 0,-8-1 42 0,8-5 45 0,-5 1 50 16,-2 3 59-16</inkml:trace>
  <inkml:trace contextRef="#ctx0" brushRef="#br0" timeOffset="78060.84">11755 1114 0 0,'-12'5'21'15,"-3"1"137"-15,3-6 70 0,0 0 51 0,-3 0 38 0,9 0 33 0,0 0 31 0,1 0 29 16,5-6 27-16,-7 1 23 0,7 1 20 0,0-1 21 0,0 5 18 0,0 0-104 16,0 0-174-16,0 0-85 0,0 0-36 0,0-4-23 15,0 4-14-15,7-6-12 0,-7 6-12 0,0 0-10 0,5-4-8 0,1 4-5 0,0-5-6 0,9-1-3 16,-3 2-6-16,0-7-7 0,8 7-6 0,-1-5-5 0,8 0-3 0,-1-3-4 16,1 3-3-16,-1-1-11 0,6-1-18 0,-7 4-21 0,2-8-25 0,4 9-31 0,-4-4-31 15,-1 0-51-15,1 0-57 0,-1 6-78 0,0-1-81 0,0 1-48 0,-7-1-24 16,0-5-1-16,9 4 14 0,-17 6 24 0,10-5 33 0,-8 1 39 0,8-2 39 15,-16 3 46-15,6-3 45 0,5 2 57 0,-11-1 59 0</inkml:trace>
  <inkml:trace contextRef="#ctx0" brushRef="#br0" timeOffset="78325.7">12354 958 0 0,'0'0'24'0,"0"0"138"0,0 0 69 0,-5 0 46 15,5-5 34-15,0 1 33 0,-7 4 30 0,7-6 35 0,0 2 34 0,0-1 36 16,0 1 31-16,0-1 34 0,0 5 33 0,0 0-101 0,0 0-173 0,0 0-75 15,0-6-28-15,0 6-10 0,0 0-4 0,0 0-7 0,0 0-11 0,0 0-15 16,0 0-20-16,0 0-18 0,0 0-18 0,0 0-18 0,0 0-17 0,0 0-19 16,0 0-19-16,0 0-16 0,0 0-20 0,0 0-10 0,0 0-14 0,0 0-2 0,0 0 4 15,0 6 1-15,0 3 3 0,0-4 4 0,7 5 1 0,-7-1 5 0,5 6 1 16,-5-5 7-16,6 8 6 0,-6-3 7 0,8 0 8 0,-8 6 0 0,5-8-1 0,-5 2-15 16,8 6-18-16,-1-8-22 0,-7 2-23 0,5 0-24 0,2-6-25 15,-7 6-27-15,7-6-24 0,-2 3-29 0,-5-3-29 0,8 1-34 0,-3-1-36 0,-5 0-46 16,8-3-50-16,-2 3-49 0,-6-3-48 0,5 0-5 0,-5-3 17 0,8-3 27 15,-8 0 32-15,0 0 37 0,0 0 39 0,0 0 39 0,0 0 40 0,0 0 45 0,-8-3 48 16,8-9 53-16,0 8 68 0</inkml:trace>
  <inkml:trace contextRef="#ctx0" brushRef="#br0" timeOffset="78514.69">12310 757 50 0,'5'-9'112'0,"2"4"26"0,-7 1 17 0,6-2 19 0,-6 2 18 0,0-1 20 15,5 1 17-15,-5-1 14 0,9-2 13 0,-9 4 10 0,7 3 10 0,-7 0-59 16,0-6-98-16,5 6-45 0,-5 0-19 0,6 0-5 0,2 0 3 0,-8 0-16 16,5 0-20-16,3 6-49 0,-8-6-58 0,7 3-64 15,-2-3-64-15,2 7-31 0,0-2-7 0,-2-1-2 0,3 1 5 0,-3-1 8 0,3 2 11 0,-8-2 11 0,0 1 13 16,6 0 23-16,-12-1 30 0,6 2 45 0,0 0 65 0</inkml:trace>
  <inkml:trace contextRef="#ctx0" brushRef="#br0" timeOffset="79240.73">12294 963 39 0,'0'0'104'0,"0"0"33"0,0 0 28 0,0 0 28 0,0-5 27 0,0 5 27 0,-5-5 24 0,5 5 19 0,0-4 17 0,0 4 16 0,0 0 15 0,0 0-50 0,0 0-86 0,0 0-42 0,0 0-18 0,0 0-11 0,0 0-7 0,5-6-12 0,-5 6-13 0,0 0-9 0,0 0-10 0,0 0-6 16,0 0-4-16,0-4-4 15,0 4-3-15,0 0-7 0,0 0-6 0,0 0-9 0,0 0-7 0,0 0-8 0,0 0-7 0,0 0-9 0,0 0-8 0,0 0-8 16,0 0-5-16,0 0-6 0,0 0-6 16,0 0-2-16,0 0-3 0,0 0-2 0,0 0-2 0,0 0-1 0,0 0 1 0,0 0-3 15,0 0 0-15,0 0 2 0,0 0-2 0,0 0 3 0,0 0 2 0,0 0 3 0,0 0 7 0,0 0 4 0,0 0 3 16,7 4-1-16,-7-4-7 0,0 6-10 0,9-6-13 0,-9 4-27 0,5-4-34 15,-5 5-36-15,0-5-39 0,7 5-45 0,-7-1-43 0,6-4-34 16,-6 6-23-16,5 0-5 0,-5-6 3 0,0 4 17 0,9 1 18 0,-9-5 26 0,0 6 29 16,0-6 38-16,0 0 40 0,0 0 41 15,0 0 41-15</inkml:trace>
  <inkml:trace contextRef="#ctx0" brushRef="#br0" timeOffset="79795.32">12328 694 0 0,'0'0'7'0,"0"-4"117"0,0-2 66 0,0 1 41 0,-6 1 34 0,6 0 25 0,0-1 23 0,-7-1 26 0,7-4 24 0,-5 5 26 16,5 1 23-16,0-1 20 0,-9-1 23 0,9 6-87 0,0 0-144 0,0-4-70 0,0 4-31 0,0 0-12 0,0-5-3 0,0 5-2 0,0 0-4 0,-7 0-6 0,7 0-9 0,0 0-11 16,0 0-12-16,0 0-11 0,0 0-8 0,0 0-10 0,0 0-10 0,0 0-11 15,0 0-9-15,0 0-11 0,0 0-9 0,0 0-8 0,0 0-8 0,0 0-5 16,0 0-6-16,0 0-3 0,0 0 2 0,0 0 1 0,0 5 3 0,0-5 3 0,0 4 4 16,0-4 4-16,0 6 2 0,0-1 6 0,0-1 4 0,7-4 3 0,-7 5 3 0,0 2 3 15,0-7 3-15,9 3 1 0,-9-3 0 0,0 6 2 0,5-6 1 16,-5 0 1-16,0 0 2 0,7 0 2 0,-7 5 5 0,0-5 3 0,0 0 3 0,6 0 7 15,-1 0 6-15,-5 0 4 0,9-5 6 0,-9 5 2 0,7 0 5 0,-2-6 5 16,-5 3 3-16,6-4 4 0,-6 2 1 0,8 1 2 0,-8-1 1 0,5-1-1 0,-5 2 0 16,8-5-3-16,-8 4-1 0,0 1-2 0,0-8-1 0,0 8-6 0,0-1-2 15,0-1-6-15,0 2-3 0,0-5-4 0,0 9-6 0,-8-5-4 0,8 1-7 16,-5-2-8-16,5 0-12 0,0 3-15 0,-8 3-19 0,8-6-18 0,0 6-19 0,-6-6-24 16,6 6-23-16,0 0-31 0,0 0-35 0,0 0-49 0,0 0-60 15,0 0-40-15,-5 6-30 0,5 0-44 0,0 3-46 0,0-3-10 0,5 3 12 0,-5 4 24 16,0-2 28-16,6 5 34 0,-6-7 39 0,8 4 42 0,-8 2 45 0,5 0 52 0,3 0 53 15,-8 0 43-15,7-6 52 0</inkml:trace>
  <inkml:trace contextRef="#ctx0" brushRef="#br0" timeOffset="80584.69">12628 963 0 0,'-5'0'5'0,"5"-5"109"0,0 0 61 0,-8-5 38 15,8 6 29-15,-8-1 24 0,8 1 27 0,-5-7 26 0,-3 7 30 0,8-2 24 16,-5-3 25-16,0 3 22 0,5 3 24 0,0-3-78 0,-9 2-137 0,9-1-59 16,0-1-22-16,-5 3-4 0,5 3 0 0,0-7 0 15,0 7-2-15,-7 0-8 0,7 0-10 0,0-5-11 0,0 5-8 0,0 0-11 0,0 0-9 0,0 0-11 0,0 0-9 16,0 0-8-16,0 0-10 0,0-4-11 0,0 4-12 0,0 0-11 0,0 0-15 0,0 0-9 16,7 0-7-16,-7 0-7 0,0 0-1 0,5-5-1 15,-5 5-2-15,9 0 1 0,-4 0-2 0,0 5 1 0,3-5-1 0,-3 0-1 0,11 4 3 0,-11 1 2 16,8-5 2-16,0 10 5 0,-7-4 2 0,8-1 4 0,-7 5 0 0,6-1 1 15,-8 0 2-15,1 7-2 0,2-2-2 0,-3 0 1 0,2 6-4 0,-7-5 1 0,8 4-2 16,-8-4-2-16,0 6-6 0,6-3-3 0,-6 1-4 0,0 2-2 0,0-8-4 16,0 7-3-16,0-10 1 0,0 5 0 0,0 0 5 0,0-6 0 0,0-3 3 15,0 3 5-15,0-3 5 0,0-2 8 0,0 1 11 0,0-1 18 0,0-4 15 16,-6 0 16-16,6 5 12 0,0-5 7 0,0 0 4 0,-8 0 2 0,8 0 2 16,-7 0 2-16,2 0 3 0,5 0 3 0,-8-5 0 0,8 5 2 0,-6-4-1 0,1 4-5 15,5-5-6-15,-8 1-8 0,8-2-7 0,-5 0-4 0,-2-3-3 0,7 3 2 16,-7-3 3-16,7 0 0 15,-7 0 0-15,7-1 0 0,-6-1-1 0,6-4-1 0,0 6-4 0,0-5-8 0,0-7-10 0,0 7-5 0,0 1-6 0,0-2-4 16,6-6-4-16,-6 8-5 0,7-8-9 0,0 6-3 0,-7 0-4 0,7 6-8 0,-2-6-5 16,3 5-6-16,-3-5-1 0,1 6-2 0,2 0 1 0,4 3-2 0,-4 3 1 0,4-9-1 15,-5 8 1-15,7-1-3 0,-2-1 2 0,-6 6-2 0,7 0 0 0,0 0 1 16,0 0-1-16,0 0 0 0,0 0 0 0,-7 6 2 0,7-1 1 0,2-1 3 16,-3 1 2-16,-7 5 3 0,10-4 5 0,-9 9-2 15,7-6 1-15,-8 6-4 0,2-5-5 0,2 4-4 0,-4 5-6 0,1-4-7 0,-6 6-9 0,7-8-6 0,-7 2 0 16,5 6-2-16,-5-8-4 0,0 7-1 0,0-5-1 0,0-1 1 0,0-5 4 15,0 2 4-15,0-2 5 16,0 1 7-16,0-4 7 0,-5-3 15 0,5 3 17 0,0-2 11 0,-7 1 8 0,1-5 6 0,6 6 6 0,-5-6 9 0,-4 3 7 16,2-3 10-16,7 0 5 0,-5 0 8 0,-1 0 11 0,-1 0 3 0,1-3 4 0,-2 3 3 15,1-6 0-15,2 6-3 0,-2-5-1 0,2 1-2 0,-2-5-3 0,7 3-2 16,-8 2-3-16,3-7-2 0,5 1-7 0,-8 1 1 16,8 0 0-16,-6-1-3 0,6-5 0 0,0 4-5 0,0-2-6 0,-5 4-2 0,5-6-5 0,0-6-4 15,5 8-3-15,-5-2-7 0,0-1-8 0,6-4-8 0,-6 7-4 0,8-2-6 0,-8 0-7 16,5 0-7-16,3 0-5 0,-1 5-7 0,-2-4-1 0,2 4-5 0,-2 6-1 15,2-6-2-15,1 0-2 0,5 4-1 0,-7 2 0 0,6-1-1 0,-3 5 1 0,2-6-2 16,1 6 1-16,4 0-1 0,-5 0 2 0,2 0-2 0,0 6 2 0,1-1 0 16,-1-1 0-16,-1 2 3 15,2 0 0-15,-1-2 5 0,-5 6 0 0,3-2 7 0,1 3 5 0,-3-2 3 0,-4 1 6 0,2 1 5 0,-1 2 5 0,8 2 8 16,-14 1 5-16,7-2 6 0,-2 0 1 0,-5 0-4 0,8 2-10 0,-8-1-8 0,5-1-8 16,-5 5-14-1,0-4-16-15,0 0-18 0,0 0-16 0,0 0-23 0,0-1-24 0,0-5-28 0,0 6-28 0,0-4-39 0,0-1-41 0,0-1-46 0,0 0-46 0,0 0-42 16,0 3-38-16,0-9-2 0,0 9 14 0,0-8 23 0,0 1 27 0,0-5 30 15,0 4 34-15,0-4 38 0,0 5 36 0,0-5 46 16,0 0 45-16,6 0 53 0,2-5 69 0</inkml:trace>
  <inkml:trace contextRef="#ctx0" brushRef="#br0" timeOffset="81063.6">13450 894 0 0,'0'-3'16'0,"0"3"140"0,0-6 94 0,-9 2 64 0,9-1 48 0,-7-1 37 0,2 3 29 0,5-4 23 0,-6 2 24 0,-1-4 18 0,7 3 18 0,-6 2 14 0,6 0 16 0,0 4-103 0,0 0-169 0,-8-5-107 0,8 5-74 0,0 0-37 16,0 0-14-16,0 0-8 0,-5 0-8 0,5 0-2 0,0 5-7 0,-7-5-1 0,7 4-4 0,-6-4-2 0,6 4-4 0,0-4-6 0,-8 6-9 0,8-1-5 0,-6-1-4 0,6 1-2 0,0 2-3 0,0 2-3 0,-7-4 2 0,7 5 1 0,0-7 3 0,0 7 2 15,0 1 4-15,0-1 3 0,0-5 3 0,0 4 2 0,0-5 0 0,0 6 3 0,7-5 1 0,-7 4 0 0,0-3-1 0,6 0 3 0,-6 3 0 0,8-3 0 0,-2-2 1 0,-6-1 3 16,7 3-1-16,-2-6 2 0,3 5 0 0,-2-5 2 0,7 4 1 0,-8-4 3 0,11 0 1 15,-11-4 2-15,8 4 2 0,1-5 0 0,-2-1 3 0,2 3 1 0,-1-7-1 16,-1 1 3-16,0-3 0 0,3 3 3 0,-2 0 2 0,-2-6 1 0,5 6 2 0,-11-7 1 16,8 7 6-16,-8-6 1 0,4 6 3 0,-2-7 3 0,-2 2 1 0,1 4 2 15,-6-4 3-15,0 4-1 0,0-5-2 0,0 6-2 0,0-6-2 0,-6 5-1 16,1-5-2-16,5 0-6 0,-7 6-6 0,-7 0-2 0,7-7-7 0,1 7-4 16,-7-2-5-16,0 7-6 0,-1-5-7 0,1 3-2 0,1 3-5 0,-2-4-3 15,1 7-3-15,-6 0-2 0,7 0-4 0,-9 7-2 0,10 2-1 0,-5-4-1 16,-2 3 0-16,4 3-2 0,2 4 2 0,-2-5 0 0,1 4 3 0,0 0 1 0,7 0 3 15,-7 2 1-15,6-1 0 0,1-1 1 0,-2 2 0 0,3 2-1 0,0-3 1 16,-3 1-1-16,2-2 3 0,6-1-1 0,-7 2 3 0,7 1 0 0,0-2 0 16,0-4 0-16,0 4 2 0,0 2 0 0,0-1 1 0,7-8 1 0,-1 8 2 0,2-3 3 15,-8 3 2-15,5-6 2 0,8 0 1 0,-7 0 2 0,1 1 2 0,6 1 4 16,-7-1 1-16,7-1 2 0,0 0 1 0,1 1 6 0,-2 1 0 16,2-7-2-16,-1 5-1 0,-1-3-8 0,2 3-12 0,-1-3-14 0,8-3-19 0,-10 3-23 0,2 0-28 15,7-6-29-15,-8 3-29 0,3-3-52 0,4 0-58 0,-6 6-74 0,6-6-79 16,-7 0-40-16,9 0-18 0,-10-6 6 0,5 6 20 0,3-3 27 0,-6-3 30 0,-1 0 39 15,2-3 40-15,-9 4 42 0,8-5 44 0,1 1 53 0,-7-1 58 0</inkml:trace>
  <inkml:trace contextRef="#ctx0" brushRef="#br0" timeOffset="81500.77">13982 822 0 0,'0'-4'15'0,"7"-2"129"0,-1 0 68 0,-6 2 45 0,8-1 32 0,-8-1 28 0,0-3 24 0,0 5 25 0,0-5 27 0,5 3 26 0,-5 0 26 0,0-3 24 0,0 4 26 0,0-5-94 0,0 6-158 0,0-1-71 0,0-4-29 0,-5 2-8 0,5 4-2 16,0-3 3-16,0 1 3 0,0 1-6 0,-8 4-5 0,8-6-12 0,0 1-8 0,0 5-13 0,-6 0-11 0,6-4-13 0,0 4-12 0,-7 0-8 0,7 0-12 0,-6 0-10 0,6 0-12 0,-7 4-10 0,1-4-8 0,-2 5-7 0,3 5-6 0,0-5-1 0,-3 4-5 16,2 3 2-16,-9-3-2 0,10 5 2 15,-2 0-3-15,-5 2 1 0,5-1-1 0,1 3 1 0,-2-2 3 0,2 2 4 0,-1 2-1 0,2-4 3 0,-3 2 3 16,2 3 0-16,1-2 1 0,5 0 0 0,-8 1 0 0,8-5 0 0,0 4 0 15,0-4-2-15,0 0-2 0,0 0-1 0,0-2-1 16,0-2-3-16,8 4-4 0,-3-5-7 0,-5-1-3 0,6 0-9 0,2 1-6 0,-3 1-1 0,8-7 0 0,-5 5 1 16,5-3 5-16,-8 3 4 0,9-9 4 0,-1 6 3 0,0-6 4 0,0 0 7 15,6 0 2-15,-6 0 9 0,8-6 6 0,-8 1 6 0,6-5 10 0,-7 7 4 0,8-7 1 16,-1-1-1-16,1-4 0 0,-8 2 0 0,9 3 2 0,-10-11-1 0,10 12 3 16,-7-9 2-16,-1 3 2 0,-6-1 3 0,5 2 1 0,-5-5-1 0,-7 3 1 15,5-4 0-15,-5 7 0 0,0-8 2 0,0 3-2 0,0 3-4 0,-5-10-3 0,5 6-4 16,-7-1-8-16,0-1-7 0,-5 3-5 0,4 2-5 0,-4-2-7 0,5 3-7 15,-6 6-6-15,0-7-13 0,0 7-16 0,-1 3-13 0,2 1-11 0,1 1-19 16,-5 4-20-16,4 0-18 0,0 4-20 0,-3 1-22 0,4 1-29 0,3 3-48 16,-5 0-60-16,0 3-65 0,7 1-67 0,-1-3-17 15,1 4 8-15,-1 2 20 0,1-1 22 0,-2-1 30 0,3 2 35 0,5-7 35 0,-5 4 35 0,5 2 42 0,-8-3 43 16,8-3 57-16,0 0 64 0</inkml:trace>
  <inkml:trace contextRef="#ctx0" brushRef="#br0" timeOffset="81910.75">14321 876 0 0,'0'-6'5'0,"0"3"110"0,-5-9 62 0,5 8 38 15,0-7 30-15,-7 7 26 0,7-5 23 0,0 0 23 0,0-3 26 0,0 3 27 16,-9 3 27-16,9-3 27 0,0 0 28 0,0 5-70 0,0-2-129 0,0 0-58 16,0 2-17-16,0-1-4 0,9 0 2 0,-9 5 0 0,0-4-1 0,0 4-3 15,0-6-11-15,0 6-11 0,0 0-10 0,0 0-16 0,0 0-16 16,0 0-21-16,0 0-20 0,0 0-18 0,0 0-20 0,0 0-18 15,0 0-18-15,0 0-10 0,0 0-10 0,0 0-3 0,0 6-3 0,0-2 2 0,0 1-2 0,0 4 0 0,0-3 1 0,7 4 1 16,-7-1 7-16,0 6 6 0,5-6 7 0,-5 7 8 0,0-2 11 0,6 1 3 16,-6 4 3-16,7-4 1 0,-7 0-2 0,6 4-1 0,2-4-2 0,-1 4-2 15,-2-5 0-15,1 2-1 0,2-1 1 0,-3-1-1 0,8 2-1 0,-5-7 0 16,3 0-1-16,-3 1 0 0,5-1 0 0,0-4 0 0,-8 5 0 0,9-4 1 16,-1-1 5-16,1-5 1 0,-2 4 1 0,1-4 1 0,1 0 3 15,-2-4 0-15,2 4 3 0,-1-5-2 0,-1-5 4 0,2 4 2 0,-1 1 0 0,-7-4 6 0,7 5 4 16,-6-5 5-16,7 3 5 0,-9-3 2 0,3-3 4 0,-8 3 0 0,5-4-1 15,0 2 1-15,-5-5-1 0,0 7-2 0,0-6-2 0,0 2-3 0,0-2-5 0,0-6-5 16,0 8-10-16,-5-1-12 0,0-7-16 0,5 2-13 0,-8 4-15 0,8-6-8 16,-5 8-9-16,-3-2-11 0,8-5-12 0,-6 10-13 0,-1-3-19 0,7 1-15 15,-6 3-19-15,6 0-27 0,-7 3-28 0,7 1-50 0,0 1-58 0,0 4-87 16,0 0-96-16,0 0-36 0,0 0-7 0,0 0 16 0,0 4 21 0,7-4 30 0,-7 5 32 16,6 1 38-16,-6-2 38 15,7-4 45-15,-7 5 51 0,6-5 64 0,-6 0 69 0</inkml:trace>
  <inkml:trace contextRef="#ctx0" brushRef="#br0" timeOffset="82131.52">14901 679 0 0,'5'-4'47'0,"2"0"159"0,-7-1 86 0,0-1 60 15,0-4 45-15,0 1 41 0,0-2 39 0,0 2 35 0,0-4 33 0,0 1 29 0,0 3 24 0,0-1 26 0,-7 5 24 16,7 1-129-16,0 4-217 0,0-5-109 0,0 5-46 0,0 0-29 0,0 0-17 16,0 0-18-16,0 0-19 0,0 0-20 0,0 0-18 0,0 0-13 0,0 0-14 0,0 0-11 15,0 0-5-15,0 5-7 0,0-1-11 0,7 5-2 0,-7 2-4 0,0-1 2 16,0 5 3-16,9-2 6 0,-4 7 7 0,-5 1 8 0,6 2 7 0,-6-2 11 15,7 3 8-15,-2-6 0 0,4 7-4 0,-2-1-8 0,-7 2-10 0,5-3-10 16,1-2-9-16,1 3-12 0,7-5-12 0,-9 1-19 0,2-6-15 0,-1 6-22 0,0-5-25 16,2-2-25-16,4 2-33 0,-4 0-35 0,-2-3-33 0,-1-3-57 0,3 0-65 15,-8 0-60-15,7 1-55 0,-1 1-14 0,-6-7 11 0,0 2 23 0,0-2 28 0,0 1 33 16,-6-1 38-16,6-4 43 0,-7 5 44 0,-1-5 50 0,3-5 50 0,-1 5 63 16,-2-4 72-16</inkml:trace>
  <inkml:trace contextRef="#ctx0" brushRef="#br0" timeOffset="82320.89">14874 1012 0 0,'-7'-5'30'0,"-5"-4"147"16,7 5 79-16,-2-7 60 0,-1 1 49 0,3 4 49 0,-3-3 46 0,2 0 39 0,1 3 37 16,-3 2 29-16,8-5 24 0,-8 4 27 0,8-1 23 0,0 2-115 0,0-2-193 15,0 1-96-15,0 5-45 0,0-4-32 0,0 4-23 0,0-6-24 0,0 6-28 16,0-3-17-16,0 3-19 0,0-6-11 0,0 6-8 0,8-4-7 0,-8 4-6 16,8-5-9-16,-8 5-10 0,5 0-5 0,9-6-6 0,-9 6-8 0,10-3-3 0,-3 3-12 15,0-7-14-15,9 7-15 0,-3-5-20 0,-4 1-20 0,4 4-22 0,3-5-28 16,-2 5-34-16,1-6-40 0,0 6-43 0,-8 0-80 0,7 0-94 0,2 0-64 15,-8-4-45-15,6 4-3 0,-6-4 16 0,0 4 29 0,8-5 36 0,-11 0 40 0,4 1 41 16,1-2 47-16,-9 0 51 0,7-3 54 0,-8 3 56 0,2 3 74 0,0-7 87 0</inkml:trace>
  <inkml:trace contextRef="#ctx0" brushRef="#br0" timeOffset="82949.84">14972 568 63 0,'0'-5'124'16,"0"1"31"-16,-6-2 21 0,6 0 24 0,-5 3 27 0,5-9 26 0,0 9 27 0,-7-3 24 0,7 2 21 0,0-1 23 0,0 1 22 0,-9-1-54 0,9-2-98 0,0 7-40 0,0 0-11 0,0-3-1 0,0-3 6 0,0 6-3 0,0-5-9 0,0 1-8 0,0 4-9 15,0-6-5-15,0 6-7 0,0-5-7 0,0 5-7 0,0-4-10 0,0 4-11 16,0-5-8-16,0 5-11 0,0 0-12 0,0 0-9 0,0 0-11 0,0-4-11 0,0 4-9 15,0 0-10-15,0 0-9 0,0 0-11 0,0 0-8 16,0 0-10-16,0 0-7 0,0 0-9 0,0 0-4 0,0 0 1 0,9 0 3 0,-9 4 2 0,0 1 5 16,7-1 5-16,-7 7 3 0,0-7 3 0,5 7 7 0,1 4 4 0,-6-2 8 0,7 2 5 15,-7 0 8-15,6 4 8 0,-6 1 3 0,0 0 4 0,8 4-1 16,-8-3-2-16,0 1-2 0,0 4-4 0,5-7-1 0,-5 5 0 16,0-3-3-16,0 1 1 0,0-1-1 0,7 3 2 0,-7-5-6 0,6 2-4 0,-6-6-11 0,6 3-14 15,-6 3-14-15,8-8-10 0,-1 2-20 0,-2 0-17 0,3 0-27 0,-8-2-21 0,6-2-43 16,-1-1-52-16,3 5-66 0,-1-6-72 0,5 1-49 0,-5-5-32 0,-2 4-2 15,3-3 16-15,-2 4 20 0,1-5 26 0,-7-5 30 0,6 4 36 0,-6-4 37 16,0 0 38-16,0 0 50 0,0 0 54 0,0 0 61 0,0-4 73 0</inkml:trace>
  <inkml:trace contextRef="#ctx0" brushRef="#br0" timeOffset="84067.32">11228 1619 0 0,'-14'0'1'15,"9"-7"95"-15,-8 7 63 0,-1-4 38 0,2 4 29 0,3-5 23 0,-3 0 21 0,1 1 21 0,3-2 18 0,0-3 19 0,3 3 16 0,-8 3 18 0,13-4 17 0,-6 7-73 0,-1-3-127 0,-1-3-56 0,8 6-28 0,-5-5-8 0,5 1-1 0,-7 4 0 0,7 0 3 0,-7-6-1 0,7 6 1 0,-5-5 0 0,5 5-1 16,-8-4 0-16,3 4-3 0,5 0-3 0,-8-5 0 0,8 5-5 0,-6 0-2 15,6-4-6-15,0 4-6 0,0 0-8 0,0 0-10 0,0 0-9 0,0 0-8 0,0 0-13 16,0 0-9-16,0 0-9 0,0 0-8 0,0 0-7 0,0 0-9 0,0 0-7 16,0 0-8-16,0 0-3 0,0 0-6 0,0 0-4 0,0 0-5 0,0 0-2 15,0 0 6-15,0 0 3 0,0 0 7 0,6 0 6 0,-6 4 8 0,8 1 10 16,-3-5 15-16,3 4 17 0,-3 1 16 0,2 1 15 0,5-2 17 0,-4 1 13 16,5 1 14-16,0-3 8 0,0 4 3 0,6-4 2 15,-7 3 3-15,9-1 1 0,-1-1 2 0,6 2-5 0,-6-6-4 0,4 4-10 0,3-4-12 0,-1 0-12 0,6 0-6 16,2 0-9-16,-2 0-4 0,7 0-3 15,0-4 1-15,1 4 0 0,4-6 1 0,4 2-3 0,-4-1-5 0,7 5-2 0,2-6-3 0,-1 3-1 0,1-4-1 0,5 4 0 16,0-3-2-16,2 1-3 0,-2 1 0 0,0-2-2 0,2 1 0 0,3 1-3 16,4-5-1-16,-2 3 1 0,-1-4 2 0,2 5-1 0,-1-4-2 0,1-1 0 15,6 1-2-15,-9-3 0 0,8 3 1 0,-5 5 1 0,6-11-2 0,0 6 1 16,-1-2-3-16,-5 1 1 0,5 1 0 0,1 0 1 0,6 3-2 0,-6-3 3 0,-1 0 2 16,1-1 1-16,0-1 2 0,-6 7-3 0,5-7-1 0,0 2-3 15,-5 5 2-15,5-6 1 0,-5 4 2 0,-3-3 3 0,3 4 2 0,-1-1 0 0,1-3 2 16,-8 5-1-16,8-2 2 0,-8 3-1 0,0-9 3 0,0 8 6 0,2-1 2 0,-1-5 5 15,-7 5 0-15,7 1 1 0,-2-5-2 0,-4 3 1 0,-1-3-3 0,-2 3-3 16,3-3-2-16,0 3-1 0,-8-3-2 0,7 0-2 0,-4 3-2 0,-4-4-2 16,2 5-6-16,-2-5-1 15,11 1-2-15,-18 4-5 0,8-5 0 0,2 6-2 0,-10-7-3 0,2 7 0 16,2-7-3-16,-10 7 0 0,8-1-1 0,-5-5 0 0,-7 7-1 0,4-3 0 16,1 0-1-16,-5 3 1 0,-1-3-2 0,0 6 2 0,0-6-1 0,0 2 0 0,-7 4 0 0,8-5-2 0,-7 5 1 0,-1 0 1 0,2-6-2 0,-10 6 0 15,10-3 1-15,-9 3 0 0,2 0-3 0,-1 0 0 0,-8 0 1 0,9 0-2 16,-9 0 0-16,3 0 2 0,-1 0-3 0,-2 0 1 0,4 0 1 0,-9 0 0 0,0 0 0 31,5 0 3-31,-5 0-1 0,0 0 4 0,0 0 1 0,0 0 2 0,0 0 3 16,0 0 2-16,0 0 5 0,0 0 1 0,0 0 6 0,0 0 2 0,0 0 4 15,0 0 1-15,0 0 0 0,0 0 0 0,0 0-1 0,0 0-3 0,0 0 0 16,0 0-5-16,-5 3 1 0,5-3-9 0,0 0-7 0,0 0-14 0,0 0-8 16,0 0-11-16,0 0-11 0,0 0-11 0,0 0-8 0,0 0-15 0,0 0-15 0,0 0-18 15,0 0-24-15,0 0-28 0,-9 0-29 0,9 0-29 0,-5 6-32 0,5-6-37 16,0 5-46-16,-7-5-92 0,7 4-113 0,0 2-42 0,-8 0-5 0,8 3 16 15,-5-3 27-15,-2-6 35 0,0 3 41 0,2 3 46 0,-3-6 47 0,-5-6 51 0,2 3 50 16,-5-3 61-16,4-3 64 0</inkml:trace>
  <inkml:trace contextRef="#ctx0" brushRef="#br0" timeOffset="90777.6">11683 1929 0 0,'0'-4'32'0,"0"4"28"0,0 0 24 0,0 0 26 0,0 0 30 0,0-5 29 0,0 5 32 0,0 0 25 0,0 0 25 0,0 0 9 0,0 0-1 0,0-4-5 16,0 4-9-16,6-5-8 0,-6 5-14 0,0 0-13 0,0 0-17 0,0 0-22 0,0 0-22 0,0 0-25 0,0 0-22 0,0 0-16 0,0-4-11 0,0 4-8 0,0 0-4 0,0 0-1 0,0-6-5 0,0 6-1 15,0 0-1-15,0 0-3 0,0-6 1 0,0 6-4 0,0 0 2 0,0-3 0 0,0 3 1 16,0-6 0-16,0 6 5 0,0 0 0 0,0 0 4 0,0-5-2 0,0 5 1 15,0 0-1-15,0-4-3 0,0 4-3 0,0 0-2 0,0-6-2 0,0 6-2 16,0 0 0-16,0-5-2 0,0 5-4 0,0 0-5 0,-6 0-5 0,6 0-6 16,0 0-3-16,0 0-4 0,0 0-3 0,0 0-2 0,0 0-2 0,0 0-4 0,0-4-3 15,0 4-8-15,0 0-4 0,0 0-8 0,0 0-7 0,0 0-9 0,0 0-11 16,0 4-7-16,0-4-12 0,-6 0-6 0,6 0-4 0,0 5 1 0,0-5 1 16,0 6 4-16,-5-2 4 0,5 1 4 0,0 4 8 0,0 3 3 0,0-3 8 0,0 0 7 15,0 7 9-15,0-1 6 0,0-6 9 0,0 4 8 0,0 2 4 0,0 0-1 16,0 0 1-16,5 0-1 0,-5 0 0 0,0 0 0 0,6-2-3 0,0 2-1 0,-6 1-1 15,7-2 0-15,1-4-1 0,-3 4 0 0,-5 2 2 0,7-3-1 0,0 2 1 16,6-6 1-16,-6 3-6 0,-2-3-5 0,2 0 1 0,0 1 4 0,-2-5 4 16,9 4 1-16,-7-3 5 0,-1-6 7 0,7 4 5 0,-5-4 4 0,-3 6 7 15,8-6 11-15,1 0 10 0,-7-6 7 0,6 6 11 0,-7-4 14 0,7 4 6 16,-1-11 0-16,2 7 7 0,-8-7 8 0,6 7 3 0,-4-5 1 0,3 0 3 0,4-3 7 16,-9 3-4-16,2-6-5 0,-3 6-4 0,0-7-7 0,4 7-1 0,-4-6-3 15,2 2-7-15,-1 1-6 0,-6-2-8 0,7-1-8 0,-7 2-5 0,0-3-9 16,7 1-7-16,-7 1-5 0,0 1-5 0,0-8-3 0,0 11-3 0,-7-4-5 15,7-2-5-15,0 7-5 0,0-6-3 0,-7 6 1 0,7-1-2 0,0 4-3 0,-6-3-2 16,6 4-2-16,0 1-4 0,-7-2-4 0,7 1-7 0,0 5-11 0,0 0-9 16,-5-4-11-16,5 4-14 0,0 0-12 0,0 0-14 0,0 0-12 0,0 0-11 15,0 0-13-15,0 0-13 0,0 4-15 0,0-4-12 0,0 0-14 0,-9 0-9 16,9 0-6-16,0 5-6 0,0-5-7 0,0 6-19 0,0-2-24 0,0 1-36 16,0 1-37-16,9 3-39 0,-9-3-38 0,0 3-2 0,0 0 14 0,5-5 19 15,-5 8 27-15,7-3 26 0,-1-3 26 0,-6 3 31 0,7-5 34 0,0 5 40 0,-7-3 46 16,7-6 47-16,-2 5 67 0</inkml:trace>
  <inkml:trace contextRef="#ctx0" brushRef="#br0" timeOffset="91630.83">12439 1993 39 0,'5'-4'119'0,"-5"-1"44"0,0-1 34 0,0 6 32 16,0 0 29-16,0-9 28 0,0 5 28 0,0-1 27 0,0 1 28 0,0 4 22 0,-5-6 25 0,5 0-45 0,0 3-81 0,0-3-57 0,0-4-42 0,-6 5-22 0,6 1-13 0,0-1-11 0,0 1-10 0,-8-8-11 0,8 9-11 0,0-3-12 0,-5 1-14 0,5 1-10 0,-8-2-8 0,8 1-7 0,-5 1-4 0,5-2-4 0,-7 3-1 15,0-3-4-15,7 2-8 0,-5-1-8 0,-2-1-6 0,-1 2-7 0,3 4-5 0,-3-6-3 0,2 6-4 0,1-5-1 0,-11 5-3 0,11-4-4 16,-1 4-6-16,-1 0-5 0,-7-5-8 0,7 5-3 0,2 5-2 0,-6-5 0 0,3 0-2 15,0 4-3-15,3 1-1 0,-8-5-1 0,7 6-1 0,-2-2-2 0,1 2-2 16,2 3 1-16,-1-3-2 0,-7 3 0 0,5 0 2 0,1 1 2 0,1-5 0 0,0 10 1 16,-1-5 0-16,2-1 2 0,-3 0 2 0,8 3 3 15,-6 3-2-15,-1-6 3 0,7 4 5 0,-6-2-1 0,1-1 0 0,5 5 0 0,0-6 1 0,0 0 0 16,0 6 5-16,-8-5 1 0,8 1 4 0,8-3 2 0,-8 7 0 0,0-4 1 16,0-1 3-16,5-1-2 0,-5 0 2 0,6-3 2 0,1 3 4 0,-7 0 4 0,6-3 2 15,2 4-1-15,-3-5-1 0,2-1 3 0,-1 1 1 0,0-1 2 16,1-4 3-16,6 6 0 0,-5-6 4 0,3 0 1 0,-4-6 6 0,7 6-1 0,-1-4-2 0,0-1 3 15,0-4 2-15,-2 5 4 0,-4-8 4 0,7 3 3 0,-1 0 4 16,1-1 4-16,-2 1 4 0,-6-3 4 0,7-2 6 0,-5 4 3 0,-1 1 7 0,-2-6 1 16,2 5 0-16,-7 1 0 0,7-2 0 0,-7-2-4 0,0 4-5 0,5-7-6 15,-5 1-6-15,-5 6-10 0,5-6-4 16,0 0-5-16,-7 0-11 0,7 6-7 0,-7-7-12 0,7 2-5 0,-5 4-4 0,5 1-4 0,-7 0 1 0,7-1-4 16,-8-1-4-16,8 7-4 0,0-2-9 0,-5 6-13 0,5-5-14 0,0 5-16 0,0 0-13 15,0 0-2-15,0 5 1 0,-8-5 3 0,8 6 1 0,0 4 1 0,-6-5-2 16,6 5-3-16,0-1 1 0,-5 6 4 0,5-6 9 0,0 6 14 0,0 0 17 0,0-2 11 15,0 2 14-15,0 1 2 16,5-7-1-16,-5 6-2 0,6-6 3 0,2 6 3 0,-3-5 2 0,3-1 6 0,-1 2 5 0,-2-2 2 0,2 1 3 16,5 1-1-16,-4-7-1 0,5 0 4 0,-2 7 2 0,-3-7 6 15,5 1 4-15,0 1 4 0,1-6 2 0,-2 3 5 0,1-3 4 0,1 0 6 0,-2-3 7 0,8 3 3 16,-8-6 8-16,2 1 6 0,-1 1 8 0,0-2 9 16,-5-3 6-16,3 0 10 0,2 3 9 0,-6-4 6 0,6 1 6 0,-6-2 1 0,0 2 4 0,-2-1-3 0,3-5-1 15,-8 6-5-15,5-6-5 0,1 2-7 0,-6-2-7 0,0-1-10 0,8 2-11 0,-8-5-12 16,0-2-13-16,0 6-12 0,0-3-10 0,0-3-8 0,-8 2-7 0,8 1-4 15,0-3-5-15,0 2-3 0,-6 4 1 0,6-4 0 0,-5 4-1 0,5 0 0 16,0 6 2-16,-8-1-2 0,8-1 2 0,0 2-2 0,-5 5-1 0,5-1-6 0,0-1-7 16,-7 3-6-16,7 3-12 0,0 0-8 0,0 0-8 0,0 0-8 0,0 0-8 15,0 3-2-15,0-3 2 0,-7 6-1 0,7-1 4 0,-7-1 1 0,7 2 4 16,0 3 1-16,-6 0 8 0,6 6 5 0,0-5 9 0,-7 5 8 0,7-1 8 16,0 2 6-16,0-1 6 0,0-2 1 0,0 2-1 0,0 0-1 0,0 4 0 0,7-5 0 15,-7 7 2-15,6-8 1 16,-6 8-1-16,7-6-2 0,0 4-1 0,-7-5-1 0,7 5-3 0,-2 2-7 0,3-8-11 0,-8 8-14 0,11-6-15 0,-3-2-11 15,-8 2-15-15,12 0-14 0,-4 0-17 0,-2 0-17 0,0 0-18 0,1-5-13 16,-2-1-14-16,4 0-12 0,3 0-14 0,-6-3-13 16,-1 3-17-16,3-3-28 0,0 0-32 0,-3-6-44 0,2 4-48 0,-1-4-14 0,-6 0 4 0,6-4 17 0,1 4 26 0,-7-6 25 15,8 0 28 1,-8 2 28-16,0-1 29 0,0-4 34 0,0-1 40 0,-8 1 45 0,8-3 52 0</inkml:trace>
  <inkml:trace contextRef="#ctx0" brushRef="#br0" timeOffset="91851.5">12694 1941 88 0,'-13'-6'160'0,"6"6"47"0,-7-6 41 0,8 2 37 0,-1 4 35 16,1-5 38-16,-1 5 38 0,1 0 35 0,6-4 33 0,-5 4 32 0,5-5 29 0,0 5-60 0,0 0-113 0,-8 0-60 0,8 0-32 0,0 0-18 0,0 0-16 0,0 0-11 0,0 0-17 0,0 0-17 0,8-4-22 0,-8 4-19 0,0 0-17 0,0 0-17 0,0 0-14 0,0 0-16 0,0 0-15 0,0 0-13 0,0 0-17 0,0 0-12 0,5-6-15 0,-5 6-9 0,0 0-11 0,0 0-3 0,6 0-4 0,-6 0 3 0,7 0-3 0,-1-6 4 0,1 6 0 0,-1 0 3 15,8 0 0-15,-2 0 0 0,1-3 5 0,1 3-4 0,6 0-2 0,-8 0-11 16,0 0-7-16,9 0-15 0,-2-6-14 0,-6 6-17 0,6 0-16 0,-4 0-18 15,-4 0-19-15,10 0-18 0,-9 0-21 0,0 0-22 0,3 0-20 0,-2 0-18 0,-7 6-16 16,6-6-28-16,-3 0-35 0,-4 3-39 0,1-3-40 0,1 0-30 0,-7 0-20 16,0 6 7-16,0-6 18 0,0 0 30 0,0 0 31 0,-7 6 32 0,1-6 36 0,1 4 37 15,-4-4 36-15,2 0 47 0,2 0 49 0,-8 5 52 0,7-5 63 0</inkml:trace>
  <inkml:trace contextRef="#ctx0" brushRef="#br0" timeOffset="93264.37">12250 1794 7 0,'0'0'46'0,"0"-5"23"0,0 5 22 0,0-6 26 0,0 6 30 0,-6-3 30 0,6 3 29 0,0 0 27 0,0 0 26 0,0 0 9 0,0-6-4 0,0 6-4 0,0 0-6 0,0-6-3 0,0 6-3 0,0-4-6 0,0-1-5 0,0 5-14 0,0-4-19 0,0-1-16 16,6 1-16-16,-6 4-9 0,0-6-9 0,0 0-6 0,0 3-5 0,0-3-8 0,0 0-6 15,0 2-8-15,0-1-7 0,0 1-8 0,0-1-3 0,0-1-7 0,0 2-4 16,0-1-6-16,0 1-6 0,0-2-5 0,0 6-8 0,0-6-4 0,0 3-5 15,0-3-4-15,0 6-7 0,7-4-1 0,-7-1-9 0,0 5-6 0,0 0-7 16,0-6-8-16,0 3-5 0,5 3-6 0,-5-6-3 0,0 2-4 0,0 4-1 0,8-5-1 16,-8 5 0-16,0-6 3 0,8 6 2 0,-8-3 3 0,0-4 5 0,5 7 0 15,-5-4 6-15,0-1 4 0,0 5 1 0,6-5 3 0,-6 1 2 0,0 4 1 16,5-6 1-16,-5 6 1 0,0-4-5 0,0 4-1 0,0 0-3 0,7-5-4 0,-7 5-5 16,0 0-3-16,0 0-6 0,0 0-6 0,0 0-3 0,0 0-8 0,0 0-7 15,0 0-5-15,0 0-5 0,0 0-6 0,0 0-6 0,0 0-3 0,0 0-7 16,0 0 1-16,0 0 6 0,0 5 2 0,0-1 5 15,0 2 5-15,0 3 3 0,0 0 6 0,9 1 4 0,-9 1 6 0,0 2 5 0,0 2 5 0,5 6 7 0,-5-8 5 16,7 7 7-16,-7-1-1 0,0 2-1 0,6-8-9 0,-6 8-11 0,5-2-15 16,4 1-19-16,-2-1-20 0,-7 0-21 0,5 1-29 0,1 1-29 0,2-8-48 15,-3 8-54-15,10-2-91 0,-10-1-105 0,2-3-45 0,0 6-12 0,6-3 10 16,-8 3 19-16,3-6 30 0,-2-2 32 0,-1 2 37 0,-5 1 38 0,0-7 42 0,0-4 48 16,0 5 57-16,0-10 62 0</inkml:trace>
  <inkml:trace contextRef="#ctx0" brushRef="#br0" timeOffset="93957.99">13070 2170 0 0,'8'0'4'0,"-8"-4"112"0,0-2 72 0,0 0 47 0,0 2 37 0,0-1 34 0,0 5 34 0,0-6 33 0,0 6 32 0,0-3 30 0,0 3 28 0,0 0 27 0,0 0 27 0,0 0-79 0,0-6-137 0,0 6-72 0,0 0-41 15,0 0-21-15,0 0-15 0,0 0-16 0,0 0-16 0,0 0-20 0,0 0-20 0,0 0-18 0,0 0-17 0,0 0-17 16,0 0-16-16,0 0-18 0,0 0-15 0,0 0-15 0,0 0-14 0,0-4-1 16,6 4 4-16,-6 0 2 0,5-5 5 0,3 5 4 0,0-4 1 0,3 4 1 0,-4-5-4 15,7-2-11-15,-2 4-14 0,1-3-23 0,6 1-22 0,-6 1-33 16,1-2-41-16,7 1-85 0,-11 1-104 0,11 4-61 0,-8-4-33 0,0-1-8 0,1 5 4 0,-4-6 18 15,4 2 23-15,1-2 33 16,-4 1 39-16,2 1 44 0,-6-7 46 0,7 7 52 0,-8-5 59 0,1 0 76 0,6 3 78 0</inkml:trace>
  <inkml:trace contextRef="#ctx0" brushRef="#br0" timeOffset="94336.7">13623 1804 0 0,'0'-6'1'0,"9"2"94"0,-9-1 64 0,0-1 41 16,7 3 32-16,-7-9 35 0,0 8 36 0,0-5 33 0,0 4 32 0,0-5 29 0,0 4 29 0,0-3 24 0,0 3 22 15,-7 2-73 1,7-5-127-16,0 4-60 0,-9-1-28 0,9 2-17 0,-5-1-10 0,-2 1-15 0,7-2-17 0,-6 0-20 0,1 3-19 0,-3-3-15 0,8 6-17 16,-8-4-13-16,3 4-7 0,-1 0-10 0,-2-5-8 0,3 5-10 0,-3 0-9 0,8 0-8 31,-7 0-5-31,2 0-12 0,-2 0-5 0,0 5-6 0,2-5-1 0,-3 4-2 0,-5 2-1 0,13-3-1 0,-6 3 2 0,1 4 0 0,-2-5 3 0,-2 5 4 31,4-1 2-31,-2 0 2 0,1-3 2 0,6 3 2 0,-5 3-1 0,5-3 3 0,-9 0 1 0,9 1 1 0,0-1 2 0,0 2 0 0,0-1 2 0,0-1 0 0,0-5 2 31,9 7 2-31,-4-7 4 0,-5 7 2 0,6-1 2 0,1-7 5 0,-2 7 3 16,11-5 5-16,-11 5 4 0,9 1 3 0,-9-8 4 0,8 9 1 0,1-3 4 16,-2 0-1-16,-4 1 1 0,5-1-2 0,-2 3 0 0,5-8 0 0,-11 5-2 0,8-4 2 15,-8 5-2-15,4-5-3 0,-2-1-2 0,-2 2-4 0,1 0 0 0,-6-3-2 16,5-3-3-16,-5 6 2 0,8-2 0 0,-8-4-1 0,0 0 1 0,0 0 2 16,0 0 1-16,-8 0 2 0,8 0 3 0,0 5 6 0,0-1 4 0,-5-4 3 15,5 5 6-15,-6-5 0 0,1 6-1 0,-2-6-6 0,-2 4-10 0,4 1-14 0,-2-5-16 16,1 6-21-16,-7-6-24 0,5 4-22 0,3-4-24 0,-9 6-26 0,9-6-31 15,-3 5-41-15,-4-5-47 0,5 0-48 0,0 0-49 0,7 0-41 0,-5 0-35 0,5 0-1 16,-8 0 13-16,8 0 26 0,-5 0 30 0,5 0 31 0,0-5 33 0,0 5 35 16,0-10 35-16,5 4 46 0,-5-3 46 0,8 3 48 0,-3-3 65 0</inkml:trace>
  <inkml:trace contextRef="#ctx0" brushRef="#br0" timeOffset="94787.75">13853 1822 0 0,'0'0'14'0,"0"0"127"0,-8 0 74 0,8-5 50 16,-6 5 37-16,1-4 32 0,-8 4 34 0,6-5 29 0,-2 1 34 0,4-2 26 15,-1 2 24-15,-7-1 23 0,6-1 18 0,1 3-94 0,-1-3-163 0,1 6-84 16,-2-6-42-16,3 6-23 0,5 0-11 0,-8-4-11 0,3 4-15 0,5 0-18 16,-7 0-17-16,0 0-15 0,7 0-12 0,0 0-8 0,0 4-6 0,-5-4-3 15,5 6-6-15,0 0-4 0,-7-3-3 0,7 3-3 0,0-1-2 0,0 5 1 0,0-6 0 16,0 5 1-16,0 2 4 0,7-1 2 0,-7-1 1 0,5 0 3 16,-5-3 0-16,7 3-2 0,0 1-2 0,-2 1 2 0,3-8-1 0,5 9 2 0,-7-8 0 15,7 5 1-15,-6-4 2 0,6-1 2 0,-2 2 4 0,5-6 5 0,-11 6 3 0,14-6 2 16,-6 3 1-16,0-6 3 0,1 3-2 0,5-6 4 0,-7 6 0 0,9-6 3 15,-8-3-2-15,6 5 4 0,-6-5-1 0,0-3 0 0,0 3 1 0,0 4-2 0,1-5 4 16,-2-5 1-16,-4 6 4 0,4 0 4 0,-12-1 2 0,7-1 4 16,-2 2 3-16,-5-5 1 0,7 3 3 0,-7 2-2 0,0-1-2 0,-7-4 2 0,7 4-3 15,0 1-2-15,-5-3-1 0,-2-1-6 0,7 2-3 0,-6 2-7 0,-8-1-8 0,7 4-5 16,2-3-6-16,-1 0-8 0,-7 3-6 0,5 3-5 0,-5-3-9 0,7 2-7 16,-7 4-8-16,0-5-4 0,5 5-5 0,-2 5-5 15,2-5-1-15,-5 4 0 0,0 5 1 0,6-3 2 0,-5 3-1 0,5 0 2 0,-7 3 4 0,8-3 3 16,-1 6 5-16,2-2 6 0,-3-1 3 0,8 3 5 0,-6-2 1 0,1 2 2 0,5 0 3 15,-8 0 0-15,8-2 2 0,0 2 1 0,0-4 1 0,0 2 4 0,0 2 2 16,0 0 0-16,0-6 0 0,8 3 0 0,-8 1 3 0,5-4-1 0,-5 3 4 16,6 3-2-16,2-6 2 0,-3 0-2 0,2 1 1 0,7-5-2 0,-8 5-1 15,1-1-7-15,5 1-14 0,0-5-11 0,3-1-19 0,-1 1-22 0,-4 1-22 0,4-2-26 16,6 1-20-16,-6-5-38 0,4 6-41 0,-4-6-56 0,-2 0-65 0,8 0-51 16,-1 0-42-16,-5 0-6 0,4 0 12 0,-4 0 23 0,-1-6 30 0,8 6 34 0,-9-5 37 15,0 1 37-15,-4-7 38 0,4 7 43 0,2-5 49 0,-9 0 55 0,3-3 73 0</inkml:trace>
  <inkml:trace contextRef="#ctx0" brushRef="#br0" timeOffset="95680.75">14190 1832 0 0,'-5'0'7'0,"-9"0"117"0,14-4 69 0,-5-2 45 0,-3 6 34 15,0-5 33-15,3 1 32 0,-1-1 31 0,6 1 26 0,0-6 23 0,-7 5 21 0,7-1 20 0,0 3 21 0,0-3-83 0,0 0-144 0,0 2-70 0,0-1-34 0,0 1-13 0,0-1-8 0,0 1-11 0,0-2-14 0,0 6-9 0,0-9-11 0,0 3-6 0,0 6-1 0,0-6-5 0,7 2-9 0,-7-1-7 0,6 1-10 0,-1-1-8 0,-5-1-6 0,8 2-7 0,0-1-5 0,-3 5-3 0,2-4-2 0,5-2-3 0,-4 6-3 0,4-6 0 0,-5 6-2 0,5 0-2 0,-4-3-3 0,5 3-3 16,-2 0 0-16,5 3-4 0,-11-3 1 0,8 6 0 0,-8 0 0 0,11-2-1 0,-11 1-2 0,8-1 2 16,-7 2 0-16,2 3-2 0,4 0 3 0,-6-3 0 0,2 3 1 0,-3 7-1 15,-5-7 1-15,8 0-8 0,-3 6-9 0,-5-4-8 0,0 3-11 0,0 0-9 16,0-4-9-16,0 5-5 0,0-6-4 0,0 6-3 0,0-5 2 0,-5-5-1 0,5 4 4 16,-8 3 5-16,8-8 4 0,-5 5 10 0,5-9 10 0,-8 5 13 0,8-1 13 15,-6 2 14-15,6-6 12 0,-5 6 11 0,5-6 9 0,-7 3 5 0,-1-3 3 0,8 0 4 16,-6 0 0-16,-1 0 4 0,7 0 5 0,-6 0 4 0,1-3 6 0,-2 3 2 15,7-6 1-15,-9 0-1 16,4 2 0-16,5-1-1 0,-6 1-2 0,-1-1-3 0,7 1 1 0,-5-8 1 0,5 9 0 0,-9-3-3 0,9-3-9 0,0-2-7 16,0 1-9-16,0 1-3 0,0 0-1 0,0-1-4 15,0-5-7-15,0 6-8 0,9-6-6 0,-9 0-5 0,5 0-6 0,2 2-6 16,-1-2-9-16,-1-1-6 0,4 2-1 0,-2-1-5 0,-2 5 0 0,1-5-6 16,7 6-9-16,-5 0-2 0,4-1-1 0,-6 5-1 0,7-4 1 15,-5 2 1-15,-3 7-3 0,9-4 2 0,-9 4 4 0,10 0 3 0,-9 0 2 0,2 0 2 0,2 4 4 0,-2 3 3 0,-2-4 2 0,1 8 4 16,-1-7 3-16,1 5-1 0,0 2 4 0,0 2-5 0,-2-1-6 0,2 1-11 15,-7 2-9-15,6-6-11 0,-6 12-7 0,0-6-9 0,8-2-9 0,-8 2-7 16,6 0-5-16,-6 0-5 0,7-6-3 0,-7 7 0 0,5-1 2 0,3-6 8 0,-8 0 6 16,6 1 9-16,-1-5 7 0,3 4 8 0,-3-3 5 0,11 0 9 0,-11-2 8 15,1 1 10-15,7-1 5 0,-6-4 8 0,6 0 5 0,-7 0 4 16,7 0 0-16,-5 0 2 0,2 0 3 0,-1 0 3 0,3-4 5 0,-4-1 4 0,4 1 8 0,-5-2 11 16,6-3 16-16,-7 3 18 0,1 1 18 0,-1-5 18 0,-1 1 15 0,2 0 11 15,2-1 10-15,-4-1 12 0,-5 1 6 0,7-4 8 0,-7 4 6 0,0-5 2 16,0 0 1-16,0 2-8 0,0-2-10 0,0 0-15 0,0 0-16 0,0 6-16 15,0-6-13-15,0-1-7 0,0 7-5 0,-7-6-7 0,7 6-7 0,-5 0-9 16,5 3-5-16,-9-4-4 0,9 6-7 0,-7-1-9 0,2 0-7 0,5 1-11 16,-6 4-13-16,6-6-11 0,-7 6-10 0,1 0-8 0,6 0-12 0,-8 6-7 0,3-6-3 15,-2 4-2-15,7 6-1 0,-7-6 1 16,2 6-1-16,-3-4 3 0,8 9 3 0,-7-6 6 0,2 0 7 0,-4 6 4 0,9 0 6 0,-5-5 3 0,5 4 5 0,-5 2 1 16,5-1 2-16,0-2 2 0,-8 2 0 0,8 0 3 0,0 0 0 0,0-2 2 15,0 2 1-15,0-4 2 0,8 2-1 0,-8-3 1 0,0 5-2 0,5-4 1 16,-5-2-1-16,5 1-1 0,-5-1 1 0,9-4 0 0,-4-1 2 0,2 2 1 0,-7 0 2 15,8-3 5-15,-3-3 6 16,2 6 5-16,5-6 3 0,-4 0 7 0,-2-6 9 0,1 3 9 0,4-3 9 0,-4 0 11 0,7 2 10 0,-7-1 8 16,-1-4 10-16,-1-1 7 0,3-5 4 0,5 6 3 0,-7-2-1 0,2-2-1 0,-8-2-2 0,5-1-5 15,3 2-3-15,-8-5-5 0,7 4-7 0,-7-4-10 0,0-2-7 0,5 2-11 32,-5-5-8-32,0 3-9 0,0-3-12 0,0 0-3 0,-5 0-7 0,5-1-5 15,0 1-1-15,-7 0-1 0,7-5-1 0,-8 9-2 0,8-5-2 0,-5 6-2 16,5-1-1-16,0 7 0 0,-8-2-4 0,8 9-3 0,-6-3-4 0,6 3-9 0,0 3-5 15,-5-4-8-15,5 7-8 0,0 0-4 0,0 0-2 0,-8 7-2 0,8-4-2 16,0 3 1-16,-8 3-2 0,8 1 3 0,-5 1 1 0,5 2 4 0,-6 2 6 0,6 0 6 16,-7 3 9-16,7 3 8 0,0-6 6 0,0 4 4 0,0 0 4 0,0 1 2 15,0-1 0-15,0 2 2 0,0-3 2 0,7-2-1 0,-7 2 1 0,6 3-2 16,-1-2 4-16,3-4 0 0,-8 3 0 0,8 3 1 0,-3-6-1 0,1 4-3 16,2-4-7-16,-3 4-20 0,3 1-20 0,-1-1-27 0,-2-4-29 0,7 4-33 15,-12-5-41-15,7 7-43 0,1-8-42 0,-3 8-75 0,3-6-91 0,-8 4-62 0,6-4-42 16,-6 0-7-16,0-2 11 0,0-2 29 0,0 4 37 0,0-5 43 0,0-5 42 0,0 3 50 15,0-8 51-15,-6 0 53 0,6 0 54 0,0 0 69 0,-8-4 83 0</inkml:trace>
  <inkml:trace contextRef="#ctx0" brushRef="#br0" timeOffset="96153.2">15480 1530 21 0,'0'-9'99'0,"-8"3"43"0,8 0 26 0,0-3 30 0,0 5 26 0,-5-7 27 0,5 7 24 0,0-1 24 0,-6-4 23 0,6 2 24 0,0 3 22 0,0-1-30 0,0 1-63 0,0-1-45 0,0 5-35 0,0-6-16 0,0 6-2 0,0-4-4 0,-5 4-10 0,5 0-5 0,0-5-3 0,0 5-3 15,0-4 2-15,0 4-2 0,0 0-4 0,0-5-3 0,-7-1-3 0,7 6-6 0,0 0-1 0,0 0-6 0,-9-4 1 0,9 4-5 0,0-6-4 16,-5 6-6-16,5-3-8 0,-7 3-8 0,7-6-13 0,-6 6-11 0,6-5-12 0,-5 1-9 16,-4 4-12-16,9 0-9 0,-7-6-10 0,2 6-9 0,-1 0-11 0,-2 0-9 15,3 6-8-15,-3-6-3 0,3 4-6 0,-2 7 0 0,0-8 0 0,-6 7 0 16,6 1 0-16,2 2 1 0,-9 2 1 0,9 1-2 0,-11-2 1 0,11 5 0 15,-3 2 5-15,-2-3 1 0,1 3 3 0,4-2 2 0,-2 0 0 0,1 2 2 16,-1 3-1-16,0-6 1 0,0 7 2 0,7-5-2 0,-5-1 0 0,5 6 1 0,0-7 2 16,0 8-3-16,0-7-1 0,0 6-10 0,5-7-9 0,2 3-15 15,0-3-18-15,0 3-14 0,-1-2-15 0,6 2-21 0,-3-8-21 0,1 2-26 16,3 6-30-16,3-8-32 0,3 7-34 0,-7-5-64 0,1 0-72 0,6-2-54 0,-6 2-43 0,1 1-2 16,7-7 16-16,-10 6 25 0,1-6 26 0,4 0 35 0,-5-3 36 0,2 0 42 15,0-2 43-15,-6-4 46 0,5 0 49 0,3 0 61 0,-10-4 79 0</inkml:trace>
  <inkml:trace contextRef="#ctx0" brushRef="#br0" timeOffset="97132.69">15872 1646 4 0,'-8'-3'43'0,"8"3"21"15,0-6 20-15,0 6 19 0,0-4 18 0,0 4 19 0,0-5 19 0,0 5 17 0,0 0 17 0,0 0 2 0,0 0-7 0,0-6-13 0,0 6-19 0,0-3-17 0,0 3-13 0,0 0-16 0,0 0-14 0,0-7-14 0,0 7-14 0,0 0-13 0,0 0-12 0,0 0-11 0,0 0-9 0,0 0-7 0,0 0-3 0,0 0 0 16,0 0 2-16,0 0 5 0,0 0 10 0,0 0 7 0,0 0 10 0,0 0 9 15,0 0 8-15,0 0 9 0,0 0 4 0,0-4 7 0,0 4 2 16,0-5 4-16,0 5 7 0,0 0 7 0,-5-5 6 0,5 5 1 0,0-4 0 0,0 4 1 16,-7-6-1-16,7 2-3 0,0-1-2 0,0 5-1 0,-6-6-3 0,6 3-1 0,0-4 1 15,0 4-7-15,-8-3-7 0,8 1-9 0,0 1-9 0,0 4-6 16,0-6-9-16,0 6-8 0,0-5-9 0,-6 1-6 0,6 4-9 0,0-5-1 0,0 5-7 0,0 0 0 16,0-4-2-16,0 4 0 0,0 0 2 0,0 0 1 0,0 0 3 0,0 0 3 15,0 0 4-15,-7 0-1 0,7 0-3 0,0-6 1 0,-5 6-5 0,5 0 0 16,-9-6-5-16,9 6 0 0,-5 0-4 0,0 0-2 0,5-4-3 0,-8 4-5 0,3 0-4 15,-3 0-7 1,8-5-6-16,-8 5-1 0,3 0-1 0,-1 0-1 0,-1 0-2 0,1 0-3 0,-1 5-2 0,1-5-3 0,-1 4-2 0,0-4-1 0,7 6-3 16,-7 0 0-16,2-2-2 15,-3 1-1-15,3-1 0 0,5 1 0 0,-8 1 0 0,8-2 3 0,-6 7 2 0,6-8 3 16,-5 7 3-16,5-4 2 0,0 3 2 0,-7 1 4 0,7 0 2 0,0 1 1 0,0-8 4 0,0 8-1 0,0-1 0 16,0-1 0-16,0 0-1 0,0-3 2 0,0 3 1 0,7 1 2 15,-7-5 0-15,0 5-2 0,5-1 2 0,1-4 3 0,2 5 1 0,-8-4 4 0,5-3 6 0,3 9 4 16,4-8 4-16,-5 1 6 0,0 4 3 0,-1-5 2 0,7 2 5 0,-6 3 3 15,4-3 5-15,-3-1 4 0,5-1 3 0,0 2-1 0,-8-2 2 16,9 1 0-16,-7-1 0 0,7 1-2 0,-8 1-2 0,6-2-3 0,-4 2-1 16,-2-6-5-16,-1 5-3 0,3-1-4 0,-1-4-6 0,-2 6-4 0,-5-6-6 0,9 3-4 0,-9-3-5 0,0 0-5 15,0 6-4-15,0-6-2 0,0 0 0 0,0 0-1 0,0 0 2 16,0 4 4-16,0-4 0 0,0 0 6 0,0 5 12 0,-9-5 6 0,9 6 10 0,-5-6 5 0,5 4 6 16,-7 1 5-16,-1-5 5 0,3 6 4 0,-1-3 1 0,-7 3 2 0,6 0-2 15,-7-2 0-15,1 1-1 0,-1-1-5 0,4-4-10 0,-3 5-7 0,-3-5-5 16,5 4-4-16,-2-4-4 0,0 6-5 0,-1-6-5 0,7 0-11 0,-6 0-13 31,8 0-11-31,-3 0-15 0,-3 0-13 0,11 0-15 0,-7 0-15 0,-1 0-13 0,8 0-18 16,0 0-16-16,-6 0-24 0,6 0-27 0,0 0-46 0,0 0-58 0,0 0-65 15,0 0-67-15,0 0-19 0,0 0 4 0,0 0 16 0,6-6 25 0,2 2 26 0,-8 4 28 16,7-5 30-16,-7 5 33 0,5-4 39 0,-5-1 41 0,6 5 55 0,-6-4 62 16</inkml:trace>
  <inkml:trace contextRef="#ctx0" brushRef="#br0" timeOffset="99165.18">15793 1661 3 0,'0'0'74'0,"0"-4"46"0,0-1 33 0,0 5 33 0,0-6 28 0,0 3 30 0,0-3 28 0,0 2 29 0,0 4 32 0,0-5 29 0,0 5 30 0,0-6-14 0,0 6-43 0,0-3-40 0,0-4-37 0,0 3-22 0,0-1-11 0,-5 0-10 0,5 1-8 0,0-2-9 16,0-3-7-16,0 3-8 0,0 3-9 0,-8-4-11 0,8-2-11 0,0 4-7 0,0 1-7 0,-8-7-5 0,8 7 0 0,0-1-4 15,-5 1-1-15,5 4-5 0,0-6-6 0,0 0-8 0,0 6-10 0,-6 0-12 16,6 0-15-16,0 0-15 0,0 0-14 0,0 0-15 0,0 0-13 0,0 0-16 0,0 0-16 16,0 0-12-16,0 0-14 0,0 0-6 0,0 0-4 15,0 6 1-15,0 0 3 0,0 3 2 0,0 0 7 0,6 6 4 0,-6 1 6 0,0-2 5 0,0 5 6 0,5-3 6 16,-5 8 10-16,8-6 4 0,-8 7 6 0,8-5 3 0,-8 5-1 0,5-1-4 16,-5-5-4-16,8 5-3 0,-8 0-7 0,5 1-5 0,-5-1-3 15,5 0-9-15,-5 1-9 0,0-4-7 0,9 3-5 0,-9-5-6 0,0 2-3 0,5-8-1 16,-5 7-2-16,0-5-4 0,0-5 0 0,0 3-1 0,0-2 3 0,0-7 0 0,0 7-1 15,0-8 8-15,0 4 7 0,0-7 11 0,0 5 8 0,0-5 10 0,0 0 11 16,0 0 11-16,0 0 12 0,0 0 11 0,0 0 10 0,0 0 12 0,0 0 9 16,0 0 6-16,0 0 0 0,0 0 0 15,0 0-1-15,-5-5-6 0,5 5-2 0,-9-7-9 0,9 4-1 0,-5-8-8 0,0 7-7 0,5-7-9 0,-8 3-6 16,3-3-9-16,5 1-2 0,-8-5-2 0,0 1 3 0,3 1 4 0,5-8 3 0,-6 6 2 16,6-4 4-16,-7-6-4 0,1 7 3 0,6-8-1 0,-7 1-2 0,7 1 2 15,-6 0 1-15,-1-1 2 0,7 1-1 0,-7-1 3 0,7 1 5 0,0 0 2 16,-7-1-2-16,7 7 0 15,0-3 2-15,-5 2 2 0,5 0-1 0,0 5-1 0,0-7 0 16,0 6-6-16,0 2-5 0,0-3-5 0,0 7-2 0,5-6-6 0,-5 6-8 16,7-3-3-16,-7-1-5 0,7 2 0 0,0 2-7 0,-1 0-1 0,7 3-4 15,-6-4-1-15,4 1-2 0,5 4-1 0,-3 1 5 0,-3-2 1 0,4 6 0 0,-1 0 2 16,1 0 2-16,6 0 3 0,-9 6 4 0,4-2 0 0,4 7 2 0,-6-8 1 16,0 7 3-16,0 5-1 0,1 0 0 0,-1-6 1 0,-1 7 1 0,-5 2 3 15,5-3 2-15,-4 6 2 0,-3-8 2 0,-5 7 2 0,7-1 2 0,-7 2 1 16,0-7 0-16,0 6 1 0,-7-2 2 0,7-3 3 0,-5 6 1 0,-3-8 0 0,1 2 0 15,-5 0-3-15,5 6 0 0,-6-8-4 0,0 2-3 0,0-6-4 0,-1 6-1 16,1-5-2-16,3 4 0 0,-4-8-3 0,7 4-2 0,-6-1-8 0,-1-3-7 16,2-3-6-16,6 3-7 0,-8-2-4 0,7 1-7 0,-7-5-4 0,9 0 0 15,0 6-5-15,-8-6-2 0,5 0-4 0,0 0-4 0,3 0-5 0,-1 0-5 0,6-6-7 16,-7 6-6-16,7-5-8 0,-6 5-8 0,6-4-21 0,0 4-24 0,0-6-23 16,6-3-20-16,-6 5-40 0,7-1-45 0,-7-5-81 0,6 4-91 0,-1-3-32 15,3 0-5-15,5-1 14 0,-5-1 23 0,2 2 26 0,-1-1 33 0,3 1 39 0,2-6 44 16,-8 6 43-16,6-3 39 0,2 3 53 0,-1 0 59 0</inkml:trace>
  <inkml:trace contextRef="#ctx0" brushRef="#br0" timeOffset="99417.26">16191 1530 0 0,'0'-9'18'0,"-8"-3"133"0,8 3 75 0,0 0 55 0,0-1 44 0,-6-4 41 0,6 3 37 0,0-3 33 0,0 4 35 0,0 1 30 0,-5-2 33 0,5-2 29 0,0 7 32 0,0-3-94 0,0-1-167 0,0 5-81 0,0-4-37 0,0 2-24 0,0 4-15 0,0-3-15 0,0 6-15 0,0-5-15 0,0 5-17 0,0 0-19 0,0 0-17 0,0 0-18 0,0 0-20 0,0 0-18 16,0 0-18-16,0 0-13 0,0 0-8 0,0 5-7 0,0 1-5 0,-7-3-1 0,7 7-2 16,0 1 4-16,0 3 1 0,7 0 5 0,-7 2 4 0,0 2 5 0,0 6 6 15,0-3 4-15,0 3 7 0,0-4-3 0,0 4-7 0,0 0-16 0,0-3-16 16,0 4-22-16,5-1-18 0,-5 0-19 0,0-5-25 0,0 5-23 0,6-3-27 16,-6-2-28-16,8-1-26 0,-8 3-29 0,5-6-27 0,-5 3-44 0,8-8-48 0,-1 5-55 15,-1 0-57-15,0-6-12 0,-1 1 10 0,2-5 26 0,1 1 31 0,-2-3 36 16,7-3 38-16,-8 6 41 0,3-12 39 0,5 6 41 0,-7-3 44 0,6-3 52 0,-3 1 59 15</inkml:trace>
  <inkml:trace contextRef="#ctx0" brushRef="#br0" timeOffset="99953.8">16417 1734 52 0,'8'-15'139'0,"-8"2"53"0,6-2 42 0,-6-6 41 0,7 3 41 0,-7-1 40 0,0-2 39 15,0 3 41-15,0-3 40 0,0 2 38 0,0-1 35 0,0 1-39 0,0 0-83 16,0 4-62-16,0 1-50 0,0-2-28 0,0 7-18 0,-7-1-17 0,7 1-22 16,0-2-22-16,0 7-21 0,-6-5-25 0,6 9-26 0,0-6-21 0,-8 1-21 0,8 5-22 15,0-4-22-15,0 4-16 0,-5 4-16 0,0-4-10 0,-4 5-11 0,4-5-6 16,-2 6-9-16,-1 3-3 0,3 1-2 0,-9-1-4 0,9 0-3 15,-8 2 0-15,5 2 1 0,-3 3 3 0,-5-1 4 0,11-1 3 0,-8 6-1 0,8-6 1 16,-3 1-5-16,-5 1-1 0,7-2-3 0,-1 0-5 0,1 0-1 0,-2 2-2 16,1-7 1-16,2 0 1 0,5 6-1 0,-6-9 1 0,6 3 2 0,-6 1 1 15,6-5 4-15,0-1 2 0,-7 2 1 0,7-1 5 0,0-1 2 0,0-4 2 0,0 0 0 16,0 0 0-16,0 0 0 0,0 0-4 0,0 0 2 16,0 0-3-16,0 0 0 0,7 5 1 0,-7-5 4 0,0 0 2 0,6 0 0 0,0 0 4 0,-6 0 2 0,5 4 2 15,2-4 3-15,1 0 2 0,5 0 3 0,-7 6 2 0,7-6 4 16,0 0-2-16,0 6 2 0,1-6 0 0,-2 3-3 0,2-3-1 0,-1 0-1 0,-1 6-3 15,0-6 1-15,3 6 1 0,-1-6-2 0,4 4-5 0,-5 1-4 0,0-5-16 16,1 4-17-16,4 1-15 0,-4-5-13 0,-2 4-16 0,1 2-17 0,1-6-16 0,-2 6-23 16,2-6-18-16,-8 0-22 0,6 3-15 0,2-3-15 0,-7-3-5 0,-1 3-2 15,1 0 4-15,-1-6 9 0,2 0 13 0,-3 2 10 0,-5-1 16 0,5 1 16 0,4-1 19 16,-9-5 22-16,5 4 21 0,-5-3 26 0,7-1 22 0,-7 1 27 0,0-6 23 16,0 6 29-16,8-6 26 0,-8 5 26 0,0-4 21 0,0-1 19 15,0-5 18-15,0 6 13 0,-8-7 13 0,8 2 12 0,0-5 7 0,-7-1 7 16,7 1 0-16,-5-1-1 0,5 1-3 0,-9-6-6 0,9 6-7 0,-5-4-8 0,5 2-7 15,-5 7-11-15,5-5-5 0,-8 5-10 16,8 4-6-16,0 0-8 0,0 5-7 0,0 1-7 0,0 0-10 0,-6 3-11 0,6 6-17 0,0 0-16 0,0 0-16 0,0 0-15 16,0 0-12-16,0 0-13 0,0 0-8 0,0 0-5 0,0 6-2 15,0-2-1-15,0 1 3 0,0 4 0 0,0 1 1 0,0 5 4 0,0 0 4 0,0-2 4 16,0 7 5-16,6 5 4 0,-6-1 4 0,0 1 1 0,0-1 2 0,0 6-3 0,0-2-2 16,0 2-3-16,0-6-4 0,8 5-4 0,-8-3-6 0,0 2-7 0,0-4-12 15,0 1-16-15,5-1-16 0,-5-3-17 0,0-2-22 0,0-1-24 0,5 3-25 16,-5-2-28-16,9-4-32 0,-9 0-32 0,5-6-36 0,-5 6-43 0,0-6-71 0,7-3-77 15,-7 4-55-15,8-5-37 0,-8-1-1 0,0 2 19 0,0-6 31 0,5 3 38 16,-5-3 40-16,0 0 44 0,0-3 44 0,7-3 48 0,-7 2 50 0,0-1 54 0,0-1 69 16,0-4 83-16</inkml:trace>
  <inkml:trace contextRef="#ctx0" brushRef="#br0" timeOffset="100127.83">16633 1646 0 0,'0'-3'27'0,"-5"-3"143"0,5-3 80 0,-8 3 64 0,8 3 51 0,-6-4 51 0,6 3 50 0,0-6 43 0,0 6 38 0,-7-2 37 0,7 2 29 0,0-1 28 0,0 5 32 0,0-6-108 0,0 6-184 0,0-3-96 0,0 3-47 0,0-7-35 0,0 7-29 0,7 0-31 0,-7 0-35 0,0-3-28 0,0 3-24 0,0 0-20 0,0-6-13 0,6 1-16 0,2 5-16 0,-8-4-21 0,5 4-27 0,9-6-37 0,-9 1-37 0,2 1-37 0,6 4-37 0,1-5-40 0,-1 5-43 0,0 0-74 0,-2 0-92 0,-4 0-75 15,7 5-60-15,-1-5-17 0,-8 0 7 0,11 4 24 0,-11-4 33 0,1 5 45 16,1-5 50-16,-1 6 53 0,2-6 52 0,-8 0 60 0,7 0 60 0,-7 4 76 0,5-4 85 16</inkml:trace>
  <inkml:trace contextRef="#ctx0" brushRef="#br0" timeOffset="100332.64">16873 1759 0 0,'-11'9'22'0,"3"-3"135"0,3 0 73 0,-3-3 47 0,1 3 37 0,1-1 35 16,0-5 36-16,1 0 36 0,5 0 33 0,0 0 34 0,0 0 35 0,0 0 34 15,0 0 35-15,0 0-92 0,0 0-168 0,-7 0-78 0,7 0-33 0,0 0-15 0,0 0-8 16,0 0-15 0,0 0-19-16,7-5-20 0,-7 5-20 0,0-6-20 0,5 6-18 0,1-3-23 0,0-3-20 0,1 0-19 0,6 2-19 0,-5-1-21 0,3 5-19 15,4-4-20-15,-3-1-25 0,0 1-22 0,4-2-25 0,-5 0-31 0,1 3-36 16,2-3-45-16,-1 6-55 0,1-6-106 0,-2 2-124 0,2 4-52 0,-1-5-14 0,6 1 13 15,-7 4 21-15,1-5 35 0,1-1 39 0,-7 2 44 0,7-1 45 0,-1 1 51 16,-3-8 55-16,4 9 62 0,-7-7 67 0</inkml:trace>
  <inkml:trace contextRef="#ctx0" brushRef="#br0" timeOffset="101359.84">17389 1412 0 0,'0'-4'35'0,"0"-2"151"0,0-3 77 0,0 0 57 0,0-1 39 0,-6-1 38 15,6 1 36-15,0-4 37 0,-8 4 37 0,8-4 31 0,0 4 27 0,-7 0 24 31,7 1 24-31,-5-2-120 0,-1 2-199 0,6-1-95 0,-8 7-44 0,8-9-18 0,-5 3-6 0,-3-1-11 0,8 5-14 0,-5-4-19 0,-2 5-16 0,0-2-15 16,0 0-8-16,1 3-10 16,-1-3-8-16,7 6-8 0,-13-6-13 0,13 6-8 0,-6 0-9 0,-7 0-7 0,5 0-5 0,3 6-4 15,-3 0-3-15,3-3-2 0,-9 3 2 0,9 4-1 0,-8-1-1 0,5 0-1 0,2 2 2 0,-1 5 0 0,-5-7-1 16,5 4-4-16,2 2 2 0,-3 6-4 0,1-8-2 0,2 7-4 0,-4-1-5 0,4 2-2 16,0-3-5-16,5 3-4 0,-8-2 0 0,8-1-3 0,-5-2-1 0,5 4-1 31,0-7 2-31,0 3 3 0,0-2 2 0,0-4 7 0,5 4 3 0,-5-4 6 15,8-4 4-15,-8 3 6 0,5 1 3 0,0-5 8 0,-5 4 6 0,9-2 6 16,-4-4 7-16,2-3 7 0,6 6 3 0,-6-6 3 0,0 0 3 0,5 0 2 16,2 0 3-16,-8 0 0 0,6-6 2 0,2 3 0 0,-1-4 2 0,0-2 0 0,0 4 0 15,0-5 1-15,0 1-2 0,0 0 2 0,1-1 1 0,-9-5 0 0,8 4 2 16,-5-2 1-16,-2 1 3 0,-1-1-1 0,2-2 0 0,1 1-1 0,-8-2 0 0,6 1-1 16,-6-3-4-16,0 2-2 0,0 2-2 0,6 0-4 0,-6 0-1 0,0-2-3 15,0 1-2-15,0 6-5 0,0 0-4 0,0-1-5 0,0 4-7 0,0 1-7 16,0 5-7-16,0 0-14 0,0 0-12 0,0 0-5 0,0 0-1 0,0 0-3 15,-6 0 1-15,6 11 0 0,0-7-1 0,0 6 1 0,0-1 2 0,0 2 0 16,0 4 3-16,0-2 8 0,0 2 5 0,0 0 11 0,6 4 10 0,-6-4 2 0,7 5 2 16,-2-7-1-16,-5 3 0 0,8-1 2 0,0-6 0 0,3 6 2 0,-4-5 0 15,7-1 3-15,-9 2 0 0,8-7 2 0,0 7 2 0,-5-8 6 0,4 4 3 16,0-7 3-16,3 3 2 0,-3-3 5 0,-5 0 1 0,6 0 7 0,-7-3 8 16,7 3 14-16,-8-7 12 0,2 7 11 0,2-3 10 0,-4-3 6 0,2-3 5 0,-1 3 1 15,-6-3 4-15,0 4 0 0,5-5 1 0,-5 0-1 0,0-4 2 0,0 4-9 16,0-4-11-16,0-2-11 0,0 1-19 0,-5 2-11 0,5-2-12 0,0-5-5 15,-6 6-7-15,6-7-3 0,-7 7-5 0,7-5-3 0,-5 0-1 0,5-1-4 16,-9 5-4-16,9-4-1 0,-7-2 2 0,7 3 0 0,-5-1 1 0,5-2-1 0,0 3 0 16,-6 2-1-16,6-4 0 0,0 7 1 0,0-8-1 0,-7 11-2 0,7-4-1 0,0 4-5 15,0 1-3-15,0 3-5 0,7 3-6 0,-7-3-6 0,0 6-6 0,0-6-1 16,0 6 0-16,0 0-1 0,6 0 0 0,-1 0 1 0,-5 6 0 0,7-6 2 16,7 6 4-16,-7 3 3 0,-1-3 3 0,8 3 6 0,-7-5 5 15,4 10 8-15,2-4 4 0,0 1 2 0,-6 3 3 0,7 0-1 0,-1 1 0 0,-8-5 2 0,3 5-2 16,3 0-1-16,-3 0-1 0,-1 4 1 0,-1-5-1 0,2 1-1 0,-8 4 0 15,5-4-2-15,-5 0-1 0,0 4-4 0,5-4-3 0,-5 0-4 0,0 0-1 16,0 4 0-16,0-4 0 0,-5-6 1 0,5 6-2 0,0-5 2 0,0 4-2 0,0-4 3 16,0-1 1-16,0 0 2 0,-5 3 0 0,5-3 5 0,0-5 4 0,0 7 2 15,0-7 3-15,0 1 0 0,0-1 1 0,0-4-1 0,0 6 1 0,0-6-1 16,0 0 2-16,0 6-1 0,0-6 1 0,0 0 2 0,0 0 2 0,0 0 1 16,0 0 2-16,0 0 4 0,5 0 3 0,-5 0 7 0,0 0 7 0,5-6 7 15,4 6 4-15,-9-6 3 0,5 2 3 0,2-5 3 0,-1 4 1 0,1-5 0 0,0 1 0 16,0-7 1-16,6 7 0 0,-8-6-2 0,1-5 4 0,7 7-5 15,-6-2-9-15,2-6-5 0,-4 2 0 0,0-1-2 0,3 1-4 0,-3 0 0 0,3-5-1 0,-8 3-2 16,8 2-2-16,-8 1-1 0,0-9-2 0,0 9-2 0,0-1-6 0,-8-7-2 16,8 7-2-16,-8 0 0 0,8 4-1 0,-5-3-1 0,5-3 2 0,-8 6-2 15,8 6-1-15,-5-6-2 0,5 5-1 0,-5 0-1 0,5 0-1 0,0 6 0 16,-9-6-2-16,9 10-2 0,0-5-4 0,0 5-5 0,0 0-12 0,0 0-7 16,0 0-11-16,0 0-7 0,0 0-8 0,0 0 0 0,0 0-1 0,0 0 2 15,0 0 1-15,0 0 2 0,0 5 3 0,0-1 5 0,9 2 4 0,-9-2 8 0,5 1 8 16,0 4 12-16,-5-3 10 0,8 0 9 0,-3 3 11 0,11 1 1 0,-11-1 3 15,1-4-1-15,7 5 1 0,-5-1-2 0,4 3 0 0,-6 1-2 0,7-4-1 0,-5 2-2 16,3-1 0-16,-3 5-4 0,4-6 1 0,-4 0-1 0,-2 6-1 0,0 1 2 16,1-7 0-16,-2 6 6 0,-5 0 1 0,8 0 2 0,-8 3 3 0,0 1 0 15,0 2 3-15,0-2 0 0,-8 1 0 0,8-1 1 0,-5 5-1 0,-2 1 1 0,1-6-4 16,0 5 0-16,6-4-5 0,-8-1-3 16,1-3-4-16,2-2-3 0,-3 1-4 0,8-2 0 0,-6-1 1 0,1-3-1 0,5-5 0 0,0 7 0 0,-8-7-1 0,8 1 0 15,0-5-2-15,0 0-1 0,0 6 1 0,0-6-2 0,0 0 2 0,0 0-2 16,0 0 1-16,0 0-2 0,0 0-2 0,0 0-2 0,0 0-2 0,0 0-8 15,0 0-6-15,8 0-7 0,-8 0-10 0,5 0-14 0,-5 0-15 0,6-6-20 16,2 6-20-16,-3-5-28 0,2 5-34 0,1-4-46 0,-2 4-49 0,0-6-98 16,6-3-116-16,-4 4-43 0,5 1-9 0,-2-8 11 0,5 8 20 0,-4-5 29 15,-1-2 34-15,5 2 37 0,-5 0 41 0,2-2 47 0,2-3 49 0,-10 4 59 0,2-4 64 16</inkml:trace>
  <inkml:trace contextRef="#ctx0" brushRef="#br0" timeOffset="101816.43">18345 1043 0 0,'0'-6'1'0,"0"0"106"0,0-3 68 0,0 3 49 0,0 2 43 0,0-1 43 0,0-4 39 0,0 5 39 0,0-2 39 0,0-3 34 0,8 3 36 0,-8 0 31 0,0-3 33 0,0 4-68 0,0 1-127 0,0-2-63 0,0 2-30 0,0-1-23 0,0-4-17 0,0 3-17 0,7 2-19 0,-7-2-17 0,0 6-15 0,0-5-14 0,0 1-12 0,0-2-15 16,0 6-11-16,0-3-16 0,0 3-17 0,0-6-13 0,0 6-13 0,0 0-15 0,0 0-12 0,0 0-13 0,0 0-13 15,0 0-14-15,0 0-13 0,0 0-8 0,0 0-10 0,0 0-2 0,5 6-2 16,-5-3 2-16,0 3 2 0,9 3 3 15,-9 1 3-15,5 1 4 0,-5 2 5 0,5 2 8 0,3 0 3 0,-8 6 8 0,5 1 6 0,-5-1 4 0,0 3 2 0,8 1 1 16,-8-6-1-16,0 5 1 0,0 0-2 0,0 0-1 0,6 3 0 0,-6-9 0 16,0 7-1-16,0-6-2 0,0 1 1 0,7-1 1 0,-7-4 1 0,0 4-3 15,6-5 1-15,-6 7-3 0,7-7-3 0,-1 6-4 0,-6-5-3 0,7-2-11 16,-1 2-11-16,1 1-12 16,-7-7-14-16,7 6-14 0,0-6-15 0,-2 0-15 0,-5-3-16 0,8 4-19 0,-3-5-24 0,1-1-23 0,-6 1-25 0,8 1-25 0,-3-6-21 0,2 0-44 15,1 0-53-15,-2 0-64 0,-6 0-63 0,6-6-17 0,1 1 11 0,-2 1 20 16,-5-5 25-16,9-3 37 0,-4 3 37 0,-5 0 39 0,7-6 41 0,-7-1 43 15,0-2 45-15,0 3 57 0,0-4 63 0</inkml:trace>
  <inkml:trace contextRef="#ctx0" brushRef="#br0" timeOffset="101981.76">18450 994 0 0,'-6'-15'21'0,"-1"-1"137"0,-6 2 76 0,7 4 55 0,-1-4 46 16,1 4 41-16,6-1 41 0,-8 1 39 0,8 1 37 0,0 5 31 0,-5-1 29 16,5-4 28-16,0 2 25 0,0 2-104 0,5 5-177 0,-5 0-88 0,0-4-44 0,0-1-32 15,0 5-22-15,0-6-26 0,8 2-27 0,-8 4-24 0,6-4-21 0,1-1-14 16,6 0-11-16,-7 1-10 15,7-2-10-15,1 6-22 0,-2-6-24 0,7 6-35 0,-6-4-33 0,8 4-40 0,-3 0-41 0,3 0-63 0,-2 0-73 0,7 4-87 16,-5-4-93-16,-2 6-32 0,-1-6-9 0,1 6 9 0,2-2 16 0,-8 1 33 0,8-5 37 16,-10 5 47-16,10-5 51 0,-9 4 54 0,-1-4 59 0,5 0 69 0,-4 4 75 0</inkml:trace>
  <inkml:trace contextRef="#ctx0" brushRef="#br0" timeOffset="102321.59">18979 958 0 0,'0'5'45'0,"-8"-1"159"0,8-4 86 0,-5 0 59 0,5-4 45 31,-7-1 40-31,-2 0 40 0,9-5 35 0,-5 1 36 0,-1-6 32 16,6 5 27-16,-7 1 26 0,2 0 23 0,5 3-131 0,-9-3-219 0,4 3-109 0,-2 3-52 16,1-9-29-16,1 8-12 0,-3-1-16 0,0-1-15 0,3 2-17 0,-9 4-18 15,9-4-12-15,-2 4-9 0,-6 0-9 0,6 0-9 0,-5 4-6 0,4-4-6 0,0 4-6 16,-3-4-3-16,6 11-2 0,-11-7-2 0,11 1 3 0,-2 5-1 0,1 1 2 16,1-1 1-16,-4-1 3 0,2 0 2 0,2 1 0 0,-1 1 3 0,-1-2 1 15,7 5 1-15,-6-4 1 0,6 0 2 0,-8 5 1 0,8-5 4 0,0-1-3 0,0 0 1 16,0 3 1-16,0 3-1 0,0-12 2 0,8 7-1 0,-8 4 0 15,0-8 2-15,6 4 2 0,-6-1 0 0,7 1 1 0,-1-1 0 0,-1 2 1 0,-5-2 0 16,7 1 1-16,2-1 0 0,-4 1 1 0,1 1 0 0,6-2 2 0,-3 0-3 16,-2 3 1-16,-2-3-1 0,6 0 0 0,-3 1 0 0,0-5 0 0,4 5 0 15,-5-4 1-15,-2 3-2 0,3-5 1 0,-1 1-1 0,-7-1 0 0,5 2-1 16,-5-1 1-16,0-5 4 0,0 0 2 0,0 4 2 0,0-4 6 0,0 5 3 0,0 1 4 16,-5-2 4-16,5-4 1 0,-7 6 4 0,-1-2 0 0,3-4-2 0,-2 5-2 15,0-1-9-15,2 1-14 0,-11-5-16 0,11 6-24 0,-6-6-21 0,4 0-25 0,-7 4-26 16,7-4-28-16,-4 0-31 0,2 5-30 0,-3-5-30 0,6 0-30 0,-1 0-29 15,-7 0-50-15,7-5-59 0,2 5-57 0,-2 0-51 0,0 0-7 0,2-4 16 16,-3 4 27-16,8 0 32 0,0 0 36 0,0 0 43 0,0 0 39 0,0-11 43 0,8 7 44 16,-3-5 43-16,2-1 58 0,0 4 70 0</inkml:trace>
  <inkml:trace contextRef="#ctx0" brushRef="#br0" timeOffset="103681.15">19037 1065 0 0,'0'-4'8'0,"0"4"126"0,0-5 82 0,0 1 61 0,0-2 48 0,-8-3 45 16,8 3 42-16,0 3 43 0,-5-9 40 0,5 8 37 0,-8-1 35 0,8-1 31 15,-6-1 27-15,6 1-84 0,0 1-156 0,0 1-87 0,-5-2-58 0,5 0-34 16,0 2-25-16,-7 4-24 0,7-5-23 0,0 5-24 0,0 0-28 0,0 0-20 16,0 0-20-16,0 0-17 0,0 0-12 0,0 0-13 0,0 0-10 0,-8 0-8 15,8 5-9-15,0-1 0 0,-6 2-4 0,6 0 1 0,0-2 2 0,0 7 2 16,-5-7 2-16,5 5 4 0,0 0 2 0,0 3 6 0,0 3 0 0,0-6 2 0,0 0 2 16,0 0-5-16,0 1-2 0,0 1-3 0,5-1-3 0,-5-6-2 0,0 5-3 15,6 2 1-15,2-7-3 0,-8 7 2 0,7-7-2 0,-2 2 1 0,1-3-1 16,7 3-2-16,-5-2 3 0,-3 1-1 0,9-5 2 0,-1 6 0 0,-6-6 5 0,7 0 0 15,-4 0 3-15,4-6 2 0,1 6 1 0,-4-5 3 0,9 1 3 0,-14-2 4 16,8 3 8-16,-2-3 5 0,-4-4 8 0,-2 5 5 0,-1-5 6 0,3 1 2 16,-3 4 4-16,2-9 2 0,-7 3 0 0,0 1 1 0,9 1-1 0,-9-6-3 15,-9 6 0-15,9-6-4 0,0 0-5 0,-7 6-4 0,7-6-7 0,-5-1-3 0,-3 2-2 16,3 0-4-16,-1 5-1 0,-2-6-2 0,3 4-3 0,-2 1-2 0,1 1 0 16,-8 0-3-16,7 3-2 0,2 3 0 0,-3-4-5 0,-3 2-1 0,3 5-5 15,1-4-2-15,-7 8-2 0,9-4-1 0,-8 5-2 0,7 2-2 0,-1-4-1 0,-6 8 0 16,7-7-1-16,-2 5-1 0,3 6 2 0,-3-5 0 0,3 5 4 15,-3-6 2-15,2 6 3 0,1 0 2 0,-2 0 1 0,7-2 5 0,-8 8-2 0,8-6 1 16,0 0 0-16,0-2 3 0,0 2 2 0,0 0 2 0,0 0 1 0,8 0 1 0,-8 0 2 16,7-2 0-16,-2 2 1 0,1-6-1 0,2 6 2 0,-3-3-7 0,3-3-7 15,5 0-7-15,0 6-13 0,-7-5-12 0,7-4-12 0,0 3-18 0,0 0-18 16,8-5-24-16,-10 2-24 0,2-1-28 0,8-1-25 0,-8 1-34 16,6 1-33-16,-6-6-49 0,8 0-53 0,-10 0-44 0,10 0-40 0,-9 0-4 0,7 0 16 0,-6-6 21 15,1 6 25-15,-2-5 35 0,1 1 35 0,-6-7 38 0,5 7 38 0,-4-1 63 16,-8-5 66-16,8 1 61 0,-8-1 55 0,0-1 50 0,0 2 55 0,0 0 44 0,0-7 36 15,-8 7 39-15,8-6 39 0,-8 0 35 0,3 2 35 0,-2-8 32 0,7 7 32 0,-7-5-3 16,2 3-20-16,-3-2-27 16,1-3-26-16,-5 6-24 0,5-3-21 0,2 3-11 0,-3-1-11 0,-5 2-15 0,13 0-15 0,-13 5-16 0,13-2-17 15,-5 1-16-15,-4 5-16 0,9 1-17 0,-5-5-16 0,5 3-14 0,0 2-13 0,0 4-13 16,0-5-12-16,0 5-14 0,0 0-16 0,0 0-13 0,0 0-15 0,0-6-10 16,5 6-8-16,-5 0-3 0,9-3-4 0,-9 3-4 15,5 0-3-15,2 0-2 0,-1 0-2 0,2 0-2 0,5 0 1 0,-1 0-2 0,0 3 4 0,3 3 2 0,-3-6 5 16,0 5 2-16,4-1 2 0,-5 5 1 0,10-3 1 0,-9 3 3 0,-1-3-1 15,5 4 1-15,-4-1 1 0,-5 0 0 0,6 6 1 0,-1-6-1 0,-5 3 1 16,0 3-1-16,-2-8 1 0,3 8 1 0,-3-3-1 0,-5 3 0 0,8-6 1 0,-8 4-2 16,6-2 2-16,-6 4 1 0,0-5 0 0,0-1 2 0,-6 0 1 0,6 1 1 15,0 1 3-15,-8-7 3 0,8 5 2 0,0-3 1 0,-5-2 4 0,5 1 1 16,-8 1 2-16,3-6 0 0,5 3 2 0,-7-3 1 0,0 0 0 0,2 6 1 16,-2-6-1-16,7 0-1 0,-8 0-3 0,3 0-2 0,-2 0-1 0,0-6-3 0,2 6 1 15,-3-3-3-15,0 3 1 0,3-6-3 0,-1 1-2 0,-1 1-2 0,2-2-4 16,-4-3 2-16,4 5 1 0,-2-2-2 0,7-3-1 0,-6-2-2 15,6 2 0-15,-5-1-3 0,5 1-1 0,0-7 0 0,0 7-1 0,0-6 0 0,0 0-1 0,5 0 1 16,-5 0 0-16,6 2 1 0,1-2-4 0,-2-5 1 0,4 6 1 0,-4-6-1 16,2 5 1-16,-1-4-6 0,7 4-2 0,0 0-5 0,-6 0-5 0,5 2-1 15,3-2-2-15,-3 5 0 0,0-1-2 0,1 2-2 0,1 5 1 0,-1-1-2 16,0 1-2-16,0 4 0 0,1 4 3 0,-2-4 2 16,1 5 6-16,1 5 2 0,-2-7 8 0,2 12 1 0,-1-3 3 0,-8 2 3 0,9-6 0 0,-9 12-1 0,3-4 2 15,-1 2 1-15,-7-3 1 0,6 6-2 0,-6 2-6 0,0-3-11 0,0 1-9 16,0-3-11-16,0 1-10 0,0 2-9 0,0-3-4 0,0-2-4 0,0-1-4 0,0-2 0 15,0 2-2-15,8-4 0 0,-8-1 0 0,0-1 4 0,5-5 5 0,0 7 8 16,-5-8 12-16,8 3 9 0,-2 0 9 0,-6-6 5 0,7 3 9 0,-1-3 3 16,1 0 7-16,-1 0 4 0,2 0 6 0,-3 0 3 0,3-3 5 0,-3 3 8 15,0-6 6-15,-5 0 11 0,9-3 9 0,-4 4 7 0,2 1 11 0,-7-5 5 0,8-1 6 16,-2-1 4-16,0 1 4 16,-6 1 3-16,7 0 3 0,-2-6-1 0,2-1-1 0,-7 7-4 0,9-6-4 0,-4 0-8 0,1 0-8 0,1 0-6 0,-2 2-9 15,4-2-6-15,-4 0-4 0,2 0-7 0,-1 2-2 0,-1-2 0 0,3 4-1 0,0-2 4 16,-8 3 3-16,5 5 4 0,-5-4 4 0,6 2 0 0,-6 7-1 0,0 0-1 15,0 0-3-15,0 0-4 0,0 0-3 0,-6-5-6 0,6 5-1 0,0 0-9 16,-5 5-5-16,-3-5-8 0,8 7-8 0,-8-4-7 0,3 3-4 0,-1-1-4 16,-1 5-2-16,2-1 2 0,-9 0 2 0,7-3 0 0,1 9 6 15,1-6-1-15,-4 1 2 0,2-1 2 0,2 6 1 0,-2-5 2 0,1 1-2 0,0 2 2 0,-2-4 0 16,1 6 0-16,2-3 2 0,5 1-1 0,-9-4 0 0,4 2-2 0,5 4 1 16,-5-5 0-16,5-1-1 0,0 0 1 0,0 1-1 0,0 1-2 0,0-1 1 0,0-7 1 15,0 7 2-15,0-5-2 0,5 4 2 0,-5-3 2 0,5 0 0 0,4-3 3 16,-9-3 3-16,5 6 0 0,2-6 5 0,1 6-1 0,-2-6 2 0,0 0 1 15,1-6 3-15,-2 6-2 0,11-6 3 0,-11 6 0 0,8-3 1 0,-8-3 7 16,9 0 4 0,-7-3 4-16,4 4 6 0,-3-5 2 0,5 1 5 0,1-1 4 0,-9 1 4 0,10-6 2 0,-10 0 1 0,2 0 4 0,5 0 1 0,-4-4 2 0,-3 1 1 15,3-3-4-15,-8 2-7 0,6-2-4 0,-1-3-4 0,-5 6-7 0,0-7-6 16,0 1-6-16,0-1-4 0,0 1-5 0,0-1-4 0,0 1-3 0,0-1-6 16,-5 1 1-16,5 0-5 0,0 3 0 0,-6 3-2 0,6-3-1 0,-8 6 1 15,8 2 0-15,0 4 1 0,-5-3-2 0,5 8-4 0,-8-1-3 0,8-1-3 16,-5 2-3-16,-2 4-2 0,7 4-3 15,-7-4-3-15,2 6-1 0,-3 3 0 0,1-3-4 0,2 4-2 0,-3-1 0 0,8 0-1 0,-6 6 4 0,1 0 0 0,-3 0 4 16,8 4 4-16,-8-5 3 0,8 2 3 0,0 3 1 0,-5-5 0 0,5 7 2 16,0-8 2-16,5 8 1 0,-5-1 1 0,0-6 0 0,0 7 3 15,8-7 0-15,0 5 0 0,-3-4-1 0,-5 4 0 0,6-4-7 0,2 3-11 0,4-2-10 32,-4 2-16-32,-3-3-26 0,2 0-29 0,5 0-30 0,-4 0-30 0,-3 0-38 0,9 0-42 15,-9-1-80-15,2 0-93 0,7 1-80 0,-7-5-74 0,-1 5-18 0,-1 0 4 0,4-6 24 16,-2 0 31-16,-2 3 43 0,1-8 48 0,1 1 46 0,-1-1 47 0,2 1 56 15,4-1 58-15,-6-4 74 0,7 0 80 0</inkml:trace>
  <inkml:trace contextRef="#ctx0" brushRef="#br0" timeOffset="103868.9">20378 1237 0 0,'-7'0'45'0,"0"0"159"0,2 0 88 0,5-5 62 0,-8-1 48 0,3 2 45 0,-1-1 43 0,6 1 43 0,0-1 37 0,-8 1 35 0,8-2 29 0,0 0 29 0,0 3 26 0,-5-3-124 0,5 0-219 0,0 3-104 0,0-3-49 0,-7 6-24 0,7-5-12 0,0 1-18 0,0-2-18 0,0 3-15 0,0 3-17 0,0-6-10 0,0 6-22 0,0 0-57 0,0 0 0 0,0 0 0 0,0-4 0 0,0 4 0 0,0 0 0 0,0 0 0 0,0 0 0 0,0-6 0 0,7 6 0 0,-2-5 0 0,-5 5-81 0,8 0-29 0,-2-4-28 15,-1 4-32-15,3-6-34 0,-3 6-37 0,2-5-39 0,0 5-48 0,6-4-55 0,-6 4-94 0,-1-5-106 0,7 5-37 0,-6 0 1 0,7-4 19 0,-9-2 32 16,8 2 40-16,-8-1 47 0,4-5 49 0,-4 4 52 0,10-3 57 0,-10-6 56 0,2 6 63 16,5-6 66-16</inkml:trace>
  <inkml:trace contextRef="#ctx0" brushRef="#br0" timeOffset="104328.46">20645 748 0 0,'7'-15'22'0,"-7"6"140"15,0 0 82-15,0-1 59 0,-7-1 44 0,7-4 43 0,0 7 45 0,-7-3 43 16,7-4 42-16,0 6 37 0,-5 3 35 0,5-3 30 0,0 0 30 16,-8 5-103-16,8-8-176 0,0 8-94 0,0-1-51 0,-5-1-26 0,5 6-14 0,0-4-22 15,0 4-27-15,0-5-25 0,0 5-29 0,0 0-21 0,0 0-19 0,0 0-18 16,0 0-17-16,0 0-16 0,0 0-16 0,0 0-9 0,0 0-6 0,0 5-4 16,-8-1-2-16,8 7-1 0,0-1 5 0,0 0 3 0,0 4 2 0,-6 1 2 0,6 1 8 15,0-2 5-15,0 5 9 0,0-1 6 0,-5 3 8 0,5-2-1 0,0 2 1 16,0-2-3-16,0-1 1 0,0 8-6 0,0-7-9 0,0 0-7 0,0 2-4 15,0-3-8-15,0 3-7 0,0-2-7 0,0-5-9 0,0 2-8 0,0 3-9 0,0-10-5 16,0 6-2-16,5 0-4 0,-5-6-3 0,0 1 0 0,0-1 1 0,0-4 8 16,0 1 8-16,6-2 12 0,-6-4 15 0,0 0 12 0,0 0 13 0,0 0 17 15,0 0 17-15,0 0 9 0,0 0 6 0,0 0 4 0,0 0 7 0,0 0 5 16,-6 0 8-16,6-4-1 0,0-2 1 0,0 1-4 0,-5 1-4 0,5-5-1 16,0 3-2-16,0-3-6 0,0 0-8 0,0-3-5 0,0 3-2 0,-8 0-4 15,8-1 1-15,0 1-2 0,8-3-3 0,-8-2-2 0,0 4 0 0,0-3-6 16,5 2-3-16,-5-4-5 0,6 5-6 0,2-3-4 0,-8 2-4 0,5 1-2 15,3 1-5-15,-3-2-3 0,2 3-2 0,0 3-4 0,-2 0 2 0,10 1-2 16,-10-2-1-16,3 0 0 0,3 6-1 0,-4 0 1 0,7 0 1 0,-1 6 2 0,-8-6-1 0,11 6 6 16,-5 3 2-16,2-4 2 0,0 3 4 0,0-2 4 15,1 3-1-15,-2 6 2 0,-4-4 3 0,3-1-1 0,-3-1 1 0,5 0 1 0,-7 7 1 0,-6-7 1 16,7 6 2-16,-7-6 2 0,0 6 3 0,0-5 2 0,0 5 3 0,-7-6-4 16,1 6-1-16,0 0-8 0,-1-6-9 0,-6 6-3 0,-1-6-6 15,2 1-3-15,-2 1-2 0,1-1-7 0,-8-6-6 0,10 1-14 0,-1-1-15 0,-2 1-21 0,-4 1-21 16,9-2-23-16,-3-4-22 0,-2 0-19 0,1 5-16 0,1-5-36 0,5 0-46 0,0 6-78 15,-6-6-89-15,8 0-32 0,-3 0-3 0,2 0 13 16,1 0 25-16,5 0 31 0,0 0 34 0,0 0 38 0,0 0 40 0,0-6 41 16,0 1 39-16,5 1 52 0,9-7 58 0</inkml:trace>
  <inkml:trace contextRef="#ctx0" brushRef="#br0" timeOffset="105315.29">21036 909 0 0,'7'-9'27'0,"7"0"144"0,-4-1 85 0,-2-1 62 0,-3 1 49 0,3 1 44 0,-8-2 43 0,8-2 40 0,-3 4 38 0,-5-3 32 0,6-3 32 0,-6 12 28 0,0-7 28 0,0 1-116 0,0 3-189 0,0-4-101 0,0 5-53 0,0-4-30 0,-6 3-17 16,6 2-17-16,0-1-17 0,0 1-20 0,-5-1-18 0,5 5-15 0,0 0-18 0,0 0-16 0,0 0-12 0,-8 0-8 0,0 0-6 0,8 0-7 0,-5 5-7 0,-3-1-4 15,3 1-8-15,0-1-5 0,-4 6-2 0,4 0-1 0,-8 0 1 0,6 0 2 0,-7-1 5 0,9 6 1 0,-3-6 2 0,-5 7-3 16,7-6 0-16,-6-2-4 0,3 7-3 0,4-3-8 0,0-3-6 0,-3 6-6 16,3-6-9-16,-3 0-5 0,0-3-9 0,8 4-5 0,-5-1-4 0,-1-4-2 0,6-1-2 15,0 6 0-15,0-5 3 0,0 0 0 0,0-1 4 0,0 2 7 0,0 0 8 16,6-6 7-16,-6 4 14 0,5 1 9 0,3-5 10 0,0 0 9 15,-3 6 7-15,3-6 8 0,-3 0 9 0,9 0 6 0,-9 0 4 0,8 0 5 0,0 0 1 0,0 0 5 16,-6-6-2-16,7 6 1 0,-1-5 3 0,-8 1-3 0,9-2 0 0,-1 0-1 16,-8 2 0-16,11-6 0 0,-11 6 1 0,1-6-2 0,2 5 2 0,-3-4-1 15,2 3 0-15,-1-4 0 0,1 1 0 16,0 0-1-16,-7 3 0 0,7-3-1 0,-7 0 3 0,5 2-2 16,-5 2 2-16,0-4-1 0,8 3-2 0,-8 6-3 0,0 0-8 0,0 0-9 0,-8 0-11 0,8 0-11 0,0 0-6 0,0 0-6 0,0 0-4 0,-5 6-2 15,5-6-6-15,-7 5-3 0,7 4-5 0,-7-2 0 0,7 2 0 0,-7-4 2 16,7 5 5-16,-6 3 9 0,6-8 8 0,0 11 10 15,-7-7 4-15,7 0 2 0,0 1 3 0,0 0 2 0,0 0 2 0,7-4 2 0,-7 3 0 0,6-3 2 16,-6 1 0 0,7-1 1-16,-7-1 2 0,7-1 2 0,0 2 3 0,-2 0 4 0,3-6 2 0,-3 3 5 0,1-3 4 15,2 6 4-15,-3-6 9 0,11 0 5 0,-11 0 9 0,8-6 6 0,-8 6 3 0,9-3 6 0,-1-3 0 0,0 0 1 0,-5 2 1 0,4-7-1 16,0 8-3-16,-5-7-3 16,6 1-1-16,1-3-4 0,-9 3-6 0,10-6-5 0,-9 6-7 0,0 0-6 0,6-7-8 0,-4 1-2 0,-2 6 0 0,1-6-2 15,-1 0-2-15,-1 0 0 0,3 2-3 0,-8-2-2 0,8 0-3 0,-8 0-2 16,5 2-2-16,-5-3 0 0,0 2 2 0,7-1 3 0,-7-1 0 0,0 2-2 15,0 4-1 1,0 1-2-16,0 0 0 0,0 0-2 0,-7 2 1 0,7 2 0 0,0-4 0 16,0 3-1-16,-5 6-6 0,5-4-11 0,0 4-12 0,0 0-10 0,0 0-12 15,-8 0-8-15,8 0-4 0,0 0-4 0,0 4-2 0,-8-4-3 0,8 6-1 0,0-1-2 16,0-1 1-16,-5 1 2 0,5 5 5 0,0-4 6 0,0 3 12 0,0-5 5 16,0 7 12-16,5-2 3 0,-5 0 8 0,0 3 0 0,8-3 4 0,-8 5 1 15,8-4 5-15,-8 6 3 0,5-3 2 0,2-4 3 0,-7 6 0 0,6 1 2 16,-6-2 1-16,6 1 2 0,-6 1 2 0,0-7 1 0,0 6 0 0,8 3 3 0,-16-8 0 15,8 5 1-15,0 0-2 0,-6-1-5 0,6 2-9 0,-6-1-6 0,-1-2-6 16,2 2-7-16,-3 0-4 0,0-6-2 0,3 1-3 0,5-1 0 0,-6 2-4 0,-1-1 2 16,7-5 1-16,-6-1 1 0,6 2 4 0,0-6 9 0,0 0 8 0,-8 4 12 15,8-4 14-15,0 0 12 0,0 0 10 0,0 0 12 0,0 0 7 0,0 0 11 16,0 0 13-16,0 0 7 0,0 0 9 0,0 0-1 0,0 0-5 0,8-4-9 0,-8-2-6 16,0 6-11-16,0-4-9 0,0-1-8 0,6-1-11 0,-6-4-11 15,7 5-13-15,-7 1-12 0,0-5-14 0,6 0-11 0,-1 3-10 0,3-3-3 16,0-3 2-16,-3 3 1 0,8-4 1 0,-7 2 3 0,9-5 1 0,-4 7 3 0,2-6 0 15,0 2 4-15,1-2 5 0,-1 0 0 0,7 0 5 0,-9 0 4 0,5-4 4 0,2 4 4 16,-4 1 10-16,-2-2 10 0,2-2 15 0,-8 8 12 0,1-5 9 0,-2 0 8 16,3 6 7-16,-2-1 7 0,-1 5 4 0,-5-4 7 0,0-1 3 0,8 4 0 15,-8 1 4-15,0 1-3 0,0-2-5 0,0 6-8 0,-8-5-16 0,8 5-12 16,0-4-13-16,0 4-13 0,-5 0-12 0,5-4-14 0,-6 4-9 0,6 0-10 16,-8 0-11-16,8 0-3 0,-5 0-7 0,5 0-4 0,-7 0-5 0,7 0-1 0,-6 4 2 15,-2-4-1-15,2 4 2 0,6-4 3 0,-7 5 5 0,2 1 5 16,5-2 4-16,-9 1 5 0,4 4 2 0,5-2 3 0,-7 2 4 0,7-4 1 0,-6 5 1 15,6-1 2-15,0 0 1 0,-5 3 0 0,5-3 4 0,0 1 2 0,0-1 2 0,0 0 2 16,0 7 3-16,0-6 3 0,0 4-1 0,0-5 1 0,0 6-2 16,0-4 3-16,5 2 0 0,-5 2 2 0,6-5 1 0,-6 1 1 0,7-2 2 0,-7 5-3 15,5-4 3-15,-5 0-2 0,9 0-1 0,-9 1 1 0,5-4-2 0,2 4 0 16,-7-7 1-16,6 2-4 0,-6 3-5 0,8-3-8 0,-8 0-11 0,6-3-16 0,-6-3-18 16,7 6-15-16,-7-6-19 0,5 4-18 0,-5-4-22 0,0 0-34 0,8 0-39 15,-8-4-61-15,6 4-71 0,-1-6-86 0,-5 6-88 0,8-3-29 0,-1-3 1 0,-7-3 20 16,5 3 27-16,4-4 31 0,-9 5 35 0,5-8 37 0,0 2 42 0,-5 1 49 15,8-5 53-15,-3 0 66 0,3 2 70 0</inkml:trace>
  <inkml:trace contextRef="#ctx0" brushRef="#br0" timeOffset="105747.2">21863 456 0 0,'0'-10'6'0,"0"4"116"0,0-3 69 0,0-2 47 0,0 2 37 0,0-1 34 0,0 7 35 0,0-9 33 0,0 3 32 0,0 3 28 0,0 2 27 0,0-1 26 0,0 5 26 0,0 0-83 0,0 0-147 0,-6-4-77 15,6 4-40-15,0 0-26 0,-5-5-16 0,5 5-22 0,0 0-22 0,0 0-20 0,-9 0-18 0,9 0-13 0,0 0-14 16,-7 0-10-16,7 0-13 0,0 5-4 0,-5-5-6 0,5 0-3 16,0 0 0-16,0 0 1 0,0 0 8 0,0 0 2 0,0 0 5 0,0 0 4 0,0 0 1 0,0 0 1 15,0 0 1-15,0 0-2 0,0 0 1 0,5 0-2 0,-5 0-1 0,0 0 10 16,7 0 12-16,2 4 8 0,-4-4 7 0,1 0 3 0,1 0 1 0,-2 0 2 0,9 0-1 16,-1 5 2-16,0-5 2 0,0 4-2 0,0-4 4 0,1 6 2 0,-2 0 2 15,2-6-7-15,-1 3-11 0,-8 3-9 0,9 0-8 0,-9-6-3 0,10 3-4 16,-9 3 0-16,1 3-2 0,-1-5 0 0,-1 2-5 0,3 3 3 0,0-4-1 15,-8 5-5-15,5 0-3 0,-5-1 0 0,0 6 5 16,6-4 6-16,-6 4 7 0,0-2 7 0,0 2 6 0,0 6 3 0,-6-8 1 16,6 7 3-16,0 0 0 0,-5-2 2 0,5 2 3 0,-8 1 2 0,8-2 3 0,-8-1-1 0,8 3-6 0,-5-2-7 15,-1 2-6-15,-1-2-9 0,1-1-2 0,6 3-3 0,-8-2-2 0,8 2 0 0,-7-3-1 16,2 1-2-16,5 2-3 0,0-3 0 0,-6 2-3 16,6 0-2-16,0-2 0 0,0-3-1 0,0 6 1 0,0-6-1 0,0 3-1 0,0-8-2 0,0 5-1 15,0-5-2-15,0 4 2 0,0-8 2 0,-8 3 3 0,8-3 2 0,-5-2 4 16,-3 2-4-16,3-3-3 0,-3 3-10 0,2-6-9 15,-6 4-18-15,4-4-17 0,-5 5-22 0,2-5-26 0,-5 0-37 16,5 0-43-16,-1 0-77 0,-9 0-96 0,10 0-96 0,-5-5-93 0,4 5-32 0,-8-4-4 0,8-2 18 0,-7 6 26 0,6-9 33 0,-8 5 39 16,7-2 44-16,-4-3 47 0,-1 3 55 15,4-3 60-15,-4 0 77 0,1-1 78 0</inkml:trace>
  <inkml:trace contextRef="#ctx0" brushRef="#br0" timeOffset="106530.63">12900 2663 0 0,'0'0'5'0,"0"0"111"0,0 0 66 0,0 0 44 0,0 0 34 0,0 0 33 0,0 0 35 0,0 0 35 0,0 0 36 0,0 0 33 0,0-4 33 0,0 4 30 0,0 0 27 0,0 0-83 16,0-6-145-16,0 6-72 0,0 0-34 0,0-4-19 0,0 4-12 0,0 0-18 16,0 0-23-16,0 0-23 0,-5 0-27 0,5 0-22 0,0 0-24 0,0 0-22 15,0 0-25-15,0 0-26 0,0 0-30 0,0 0-25 0,0 0-26 0,0 0-24 0,5 0-24 16,-5 0-46-16,7 0-53 0,1 0-68 0,-2 4-70 0,1-4-36 0,-1 6-12 16,6-6 6-16,-3 0 21 0,2 0 33 0,1 0 38 0,4-6 38 0,-5 6 35 0,10-4 38 15,-9-1 39-15,8-1 53 0,0 6 58 0</inkml:trace>
  <inkml:trace contextRef="#ctx0" brushRef="#br0" timeOffset="106717.8">13533 2629 22 0,'0'6'153'0,"7"-6"84"0,-7 3 61 0,0-3 47 0,0 0 39 15,0 0 37-15,0 0 35 0,0 0 36 0,0 0 34 0,0 0 33 16,0 0 34-16,0 0-23 0,0 0-51 0,0 0-103 0,0 0-128 0,5 0-62 0,-5 0-30 16,0 0-18-16,0-3-11 0,0 3-13 0,0 0-12 0,0 0-19 0,0 0-15 15,0 0-20-15,0 0-16 0,0-6-23 0,0 6-21 16,7 0-28-16,-7 0-29 0,0 0-36 0,0 0-36 0,0 0-38 0,8-6-36 0,-8 6-38 0,5 0-36 15,-5 0-57-15,8 0-58 0,-2 0-97 0,-1-4-108 0,3 4-41 0,5 0-4 0,-7 0 20 16,6 0 30-16,4 0 43 0,-5-5 48 0,2 5 50 0,0 0 50 0,1-4 52 0,-1 4 53 16,-1-5 63-16,7 5 68 0</inkml:trace>
  <inkml:trace contextRef="#ctx0" brushRef="#br0" timeOffset="106866.37">14003 2560 0 0,'5'5'22'0,"3"-5"144"0,-3 0 93 0,-5 5 66 0,0-5 46 0,0 0 43 0,0 0 42 15,0 0 36-15,0 0 35 0,0 0 31 0,0 0 26 0,0-5 25 0,0 5 25 0,0 0-110 16,0-5-185-16,0 5-115 0,0-4-78 0,0 4-40 0,0 0-22 0,-5 0-27 15,5 0-27-15,0 0-32 0,-8-6-33 16,8 6-31-16,0 0-35 0,0 0-38 0,-5 0-43 0,5 0-53 0,0 0-57 16,0 0-101-16,-8 6-115 0,8-6-48 0,0 0-9 0,0 0 10 0,8 4 23 0,-8 1 31 0,5 0 39 0,-5-5 40 0,8 0 45 15,-3 0 49-15,3-5 53 0,-2 0 63 0,6 1 66 0</inkml:trace>
  <inkml:trace contextRef="#ctx0" brushRef="#br0" timeOffset="107700.71">22299 474 65 0,'-5'-5'137'0,"5"5"40"0,-7-4 29 0,-2-1 29 0,4 1 29 0,5-2 29 0,-6 6 36 0,6-4 33 0,-7 4 33 0,7-6 31 0,-5 6 32 0,5 0-51 0,0-5-95 0,0 5-47 0,0 0-26 0,0 0-7 0,0 0 5 0,0 0-5 15,0 0-3-15,0-4-10 0,0 4-13 0,0-5-16 0,0 5-12 0,0 0-14 16,0 0-10-16,0-6-9 0,0 6-12 0,0 0-13 0,5 0-14 0,-5 0-11 15,0 0-14-15,0-4-13 0,0 4-11 0,0 0-11 0,0 0-13 16,0 0-11-16,0 0-12 0,0 0-10 0,0 0-10 0,0 0-5 0,7 0-6 0,-7 0 1 0,6 4-4 16,-6-4 2-16,5 6-1 0,4-1 3 0,-2-1 0 0,-2 1 3 0,3 5 1 15,-3 0 3-15,1-1 5 0,7 6 2 0,-6-1 5 0,7 2 0 0,-8 2-3 0,1 3 1 16,-2-2-1-16,3 1 2 0,-8 5-3 0,0-6-6 0,0 11-17 0,-8-6-22 16,3 1-28-16,-2 3-33 0,-6-2-32 0,-1 2-37 15,-5 2-40-15,1-6-59 0,-3 6-68 0,3-2-92 0,-9-3-97 0,1-1-40 0,0 6-7 0,6-6 16 16,-7-5 28-16,3 6 38 0,-3-11 47 0,1 7 47 0,7-7 51 0,-7 0 54 15,0-4 53-15,0 1 65 0,-1-1 71 0</inkml:trace>
  <inkml:trace contextRef="#ctx0" brushRef="#br0" timeOffset="109048.2">12120 2972 0 0,'0'-5'8'0,"8"-5"118"0,-8 4 75 0,0-3 50 0,0 3 38 0,0 1 36 0,0-3 36 0,0 3 31 0,-8-5 34 0,8 4 29 0,0 6 26 0,-8-5 22 0,8 1 18 0,0-2-80 0,-5 1-144 15,5 1-80-15,0 4-47 0,0-5-21 0,0 5-12 0,0 0-8 16,-7-4-13-16,7 4-13 0,0 0-12 0,0 0-13 0,0 0-8 0,0 0-13 0,0 0-11 0,0 0-14 15,0 0-15-15,0 0-13 0,-6 0-14 0,6 0-11 0,0 0-11 0,0 0-6 16,0 4-5-16,-5 1-2 0,5-1-1 0,0 1 0 0,0 5 0 0,0 1 2 16,-9-1 5-16,9 3 6 0,0 2 8 0,0-1 4 15,0 7 10-15,0-8 4 0,0 8 5 0,0-6 3 0,0 4 0 0,9-5-2 16,-9 7-4-16,5-7 1 0,-5 0 3 0,6 7 0 0,1-8 2 0,-2 2 0 0,3 1 3 16,0-7 0-16,3 6-1 0,-4-6 1 0,-1 0 1 0,2 3 0 0,4-8-3 0,-6 5 2 0,7-4 1 0,-5-1-1 15,5 2 1-15,-7-6-2 0,6 5-5 0,2-5 4 0,-8-5 4 0,6 5 2 16,4-6 6-16,-11 2 4 0,6-5 4 0,5 0 2 0,-4-7 5 0,-1 6 3 15,5-4 1-15,-5-7 3 0,2 3 5 0,2-1 3 0,-3-2 6 0,0 7 3 0,1-5-2 16,-5-2-3-16,-2 6-2 0,-1-3-6 0,-5 2-4 0,8-2-5 16,-8 3-3-16,0-1-2 0,0 2-2 0,-8-1-2 0,8 2-7 0,0-3-2 0,-5-4-7 15,5 7-10-15,-6 4-11 0,6-7-12 0,-8 5-18 0,8 2-16 0,-5 0-17 16,-3 5-23-16,8-2-24 0,-5 0-35 0,5 3-40 0,-7-3-62 0,7 6-72 0,0 0-88 16,-7 0-85-16,7 6-28 0,-5-6 0 0,5 3 17 0,-7 3 28 0,7 0 33 15,0 3 37-15,-8-5 39 0,8 5 42 0,0-3 50 0,0-1 53 0,0 5 66 0,8-4 71 16</inkml:trace>
  <inkml:trace contextRef="#ctx0" brushRef="#br0" timeOffset="109285.5">12589 2927 0 0,'5'-4'4'0,"3"-1"117"15,-8-5 75-15,5 4 54 0,-5-3 47 0,8-2 42 0,-8 2 40 0,0-1 41 16,0 1 41-16,8-1 39 0,-8-1 37 16,0 2 35-16,0 0 34 0,0-1-76 0,0-5-141 0,0 5-79 0,-8 0-47 0,8 2-28 0,0 2-20 0,0-3-19 15,0-2-20-15,-8 7-23 0,8-2-30 0,0 6-24 16,0 0-24-16,0-5-24 0,0 5-22 0,0 0-15 0,0 0-15 0,0 0-11 0,0 0-4 0,0 5-6 0,0 1-4 0,0-2-3 15,0 7-4-15,0-2 1 16,0 1 2-16,0 4 3 0,8 2 6 0,-8 3 4 0,0-5 7 16,0 5 4-16,8 2 5 0,-8 3-4 0,0-5-7 0,5 5-12 0,-5 0-14 0,6-3-17 0,1 3-19 0,-7 1-21 0,6-1-22 0,1 1-18 15,-1-6-17-15,1 5-17 0,0-4-15 0,0-1-23 0,-2 2-29 0,3-8-41 16,3 2-46-16,-3 0-58 0,-3 0-60 0,2-6-32 0,7 1-14 0,-8-1 12 16,1-4 24-16,-2 2 27 0,4-7 31 0,-4 3 31 0,-5-3 33 0,0 0 39 0,7 0 44 0,-7 0 55 15,0-3 54-15,0 3 65 0,0-12 70 0</inkml:trace>
  <inkml:trace contextRef="#ctx0" brushRef="#br0" timeOffset="109480.53">12634 3146 0 0,'-6'-9'1'0,"-7"0"117"16,5-1 92-16,3 4 66 0,-3-3 54 0,3-2 46 15,0 3 40-15,-4 3 40 0,4-1 41 0,5-4 32 16,-7 5 30-16,7 1 27 0,0-1 24 0,0 5-78 0,0 0-135 0,0 0-94 0,0-6-73 0,0 6-42 0,0 0-27 0,7-4-20 0,-7 4-22 16,0 0-18-16,0 0-22 0,0 0-18 0,0 0-13 0,0 0-8 15,5-5-4-15,4 5-8 0,-9-4-9 0,5 4-9 16,8-5-9-16,-8 1-7 0,11-2-4 0,-5 0-5 0,2 2-2 0,0-1-10 0,8-1-16 0,-8 3-18 0,6-3-19 0,-7 6-26 15,2-4-32-15,4 4-36 0,-4-5-39 16,4 5-61-16,-2-4-71 0,-4 4-96 0,7 0-102 0,-6 0-39 0,6 0-7 0,-4 4 18 16,-3-4 29-16,0 0 37 0,2 0 41 0,-1 0 47 15,-1-4 46-15,2 4 53 0,-1-5 55 0,-8 5 68 0,11-7 72 0</inkml:trace>
  <inkml:trace contextRef="#ctx0" brushRef="#br0" timeOffset="110152.54">12647 3084 73 0,'0'-11'143'0,"0"8"41"0,0-4 31 0,0-2 31 0,0 4 29 0,0-1 30 0,0 2 29 0,0 4 30 0,0 0 29 0,-6-5 30 0,6 1 23 0,0-1-58 0,0 1-105 0,-7 4-56 0,7-6-31 0,0 0-14 16,-6 2-11-16,6 4-11 0,-5-5-7 0,5-1-11 0,-8 6-11 0,8-3-15 15,-8-3-15-15,8 6-13 0,-5-4-12 0,5 4-11 0,-8-5-11 0,3 5-7 0,5-4-8 0,-5 4-9 0,-4 0-4 0,4 0-9 16,5 0-8-16,-7 0-7 0,-1 0-8 0,2 0-7 0,6 0-2 0,-6 4-2 16,-1-4 0-16,2 5-1 0,-3-1 1 0,2 2 0 0,6 3 1 0,-7-4 2 15,1-1 0-15,-1 8 3 0,2-3 3 0,5 0 1 0,-9 6 1 0,9-6 0 16,-5 7 2-16,5-7 0 0,-5 6 1 0,5-6 0 0,0 7 0 0,0-2-1 0,0 0 2 15,0-3-2-15,0 4-2 0,0-2 1 16,0-3 0-16,0 0 1 0,5 0 0 0,-5 0 3 0,5-1 0 0,4 0 1 16,-9 2-2-16,5-7 4 0,2 8-1 0,-1-9 0 0,1 7 1 0,7-5 3 15,-9 1 1-15,8-6 0 0,-7 4-3 0,9-4-9 0,-1 0-11 0,4 0-20 0,-5 0-25 16,0 0-27-16,6-4-35 0,-6-2-52 0,8 1-64 0,-3 1-88 0,-4-5-104 0,6 2-42 0,-1-2-14 0,0-2 5 0,-1 2 13 16,-2 0 23-16,2-1 30 0,3-5 37 15,-10 0 40-15,2 6 46 0,7-7 49 0,-8-2 61 0,3 3 67 0</inkml:trace>
  <inkml:trace contextRef="#ctx0" brushRef="#br0" timeOffset="110523.51">13142 2923 0 0,'0'-11'1'0,"-5"7"102"0,5-7 72 0,0 1 49 0,-9 1 34 0,9 0 35 0,-5 3 35 0,5-3 38 16,-7 3 35-16,7-3 34 0,-6 3 29 0,6 2 29 0,-5-5 26 0,5 4-68 15,-8 1-126 1,0-2-65-16,8 6-39 0,0-6-16 0,-5 3-3 0,5-3-10 0,0 6-12 0,-6-6-13 0,6 6-16 0,0 0-15 0,0-4-13 0,0 4-11 16,0 0-13-16,0 0-13 0,0 0-16 15,0 0-13-15,0 0-16 0,0 0-14 0,0 0-15 0,0 0-11 0,-8 4-9 0,8-4-8 0,0 6-1 0,0 0-5 0,-5 3 1 31,5 1 0-31,0-1 1 0,-7 0 1 0,7 6 4 0,0 0 2 0,-8 4 4 0,8 1 6 16,0-4 4-16,0 2 1 0,0 3 1 0,0-2-2 0,0 5-2 0,0-3-7 16,0 1-7-16,0-2-11 0,8 1-14 0,-8 2-17 0,7-2-17 0,-7-3-15 15,5 3-17-15,-5-6-16 0,8 4-18 0,-2-5-25 0,-6 2-26 0,5-3-38 16,3-4-41-16,0 2-65 0,-8-2-73 0,5 1-51 0,1 0-39 0,1-5-1 16,-2 1 16-16,-5-2 26 0,9 1 28 0,-4-1 33 0,2-4 34 0,-7 0 41 0,0 0 44 0,6-4 49 15,-6 4 53-15,0 0 64 0,7-5 81 0</inkml:trace>
  <inkml:trace contextRef="#ctx0" brushRef="#br0" timeOffset="110729.58">12960 3210 31 0,'-5'-5'160'0,"5"5"85"0,-9-4 66 15,9 4 54-15,-7-6 44 0,7 6 38 0,-5-4 32 0,5 4 30 0,0 0 27 0,0 0 29 16,0 0 28-16,0-5-31 0,0 5-64 0,0-4-101 0,0 4-122 0,0 0-67 16,5 0-42-16,-5 0-27 0,0 0-20 0,0 0-16 0,0-5-11 0,0 5-14 15,0 0-15-15,0 0-11 0,0 0-16 0,0 0-12 0,0 0-16 0,7 0-9 16,2 0-7-16,-9-7-9 0,5 7-2 0,8 0-2 0,-8-3-2 0,11 3-10 0,-5 0-9 15,10-6-19-15,-9 6-21 0,8-5-26 0,0 1-30 0,-9 4-35 0,10-6-40 16,-3 6-75-16,3-4-88 0,-8-1-90 0,6 5-91 0,0-4-28 0,-4 4-5 0,4 0 20 16,-1-5 29-16,-4 5 40 0,6-6 44 0,-6 2 49 0,-4-2 50 0,11 6 54 15,-8-9 58-15,1 4 70 0,-2-1 77 0</inkml:trace>
  <inkml:trace contextRef="#ctx0" brushRef="#br0" timeOffset="111014.58">13489 3293 106 0,'0'0'194'0,"-7"-4"59"0,-2 4 49 0,9 0 41 0,0 0 39 0,-5-6 39 16,-2 6 41-16,7 0 35 0,0-3 32 0,0 3 28 0,-6 0 24 0,6 0-76 0,0 0-130 15,0 0-92-15,0 0-67 0,0 0-39 0,0 0-22 0,0 0-22 0,0 0-17 16,0 0-22-16,0 0-24 0,0 0-16 0,0 0-14 0,0 0-8 0,0 0-7 15,0 0-7-15,0-7-4 0,0 7-8 0,0 0-6 0,6 0-8 0,-6 0-3 0,0 0-5 16,0-5-7-16,0 5-2 0,0 0-5 0,7-4 0 0,-7 4-1 0,5 0-1 16,4-5-6-16,-2 5-16 0,4-6-19 0,-3 6-29 0,5-4-28 15,-1-1-40-15,7 5-40 0,-6-4-86 0,6-1-107 0,2 1-68 0,-3-2-50 16,3 0-13-16,-2 2 0 0,8-1 18 0,-7 0 22 0,-1-5 36 0,-1 1 39 0,3 0 48 0,-8-1 51 16,6-5 57-16,-5 5 58 0,6-4 82 0,-9-2 94 0</inkml:trace>
  <inkml:trace contextRef="#ctx0" brushRef="#br0" timeOffset="111377.63">13963 2811 0 0,'0'-6'43'0,"-8"6"156"16,3 0 80-16,0-6 54 0,-3 3 39 0,8-3 30 15,-6 0 26-15,-1-3 27 0,7 4 28 0,0 1 25 0,-8 0 23 0,8-2 24 16,0 0 23-16,-5 3-129 0,5-3-211 0,-7 1-95 0,7 1-41 0,-7-2-14 0,2 1 0 0,-2 1 0 0,7-2 0 0,-14 3-8 16,14 3-11-16,-6-6-12 0,-6 2-11 0,4 4-9 0,2 0-11 0,1 0-8 15,-3 0-11-15,3 4-8 0,-11-4-9 0,11 6-8 0,-8 3-5 0,7-5-3 16,-1 7-3-16,-6-7-2 0,7 7 1 0,-2-2 1 0,3 1 3 0,-3-1 0 0,3 6 5 15,-2-6 0-15,0 3 2 0,7 1 0 0,0-4-2 0,-5 2-3 0,5-1 1 16,0 5 0-16,0-6 0 0,0 0 2 0,5 6 4 0,-5-5 2 0,7 1 3 16,-7-3 1-16,7 3 3 0,-2-2 1 0,3 0 1 0,5 3 3 0,-7-3 5 15,7 1 3-15,-6-7 2 0,6 8 1 0,-2-1 2 0,10-4 0 0,-8 3 0 0,1 0-3 16,-2-5 3-16,8 7 0 16,-8-7-1-16,2 1 1 0,-1 5 3 0,0-4-2 0,0-1-2 0,-8-1 0 0,3 0-2 0,-2 2 1 0,1-1-3 0,-1-1 0 15,-6-4-1-15,0 5 0 0,0-5 5 0,0 0 4 0,0 0 2 0,0 0 5 16,0 6 2-16,0-6 6 0,-6 4 4 0,6 2 7 0,-7-6 3 0,7 5 2 15,-6-1 2-15,-2 1 3 0,3-1 1 0,-8 6-8 0,7-5-9 0,-9 1-20 0,10 4-19 16,-9-5-26-16,2-1-25 0,-2 1-25 0,8-5-27 0,-6 4-28 0,-2 2-26 16,9-6-33-16,-3 4-28 0,-4-4-54 0,3 5-59 15,4-5-85-15,-1 0-86 0,6 0-25 0,0 0 9 0,0 0 21 16,0 0 32-16,0 0 34 0,0 0 35 0,0 0 39 0,0-5 40 0,6 1 44 0,-1-2 46 0,4 2 59 0,-2-1 66 0</inkml:trace>
  <inkml:trace contextRef="#ctx0" brushRef="#br0" timeOffset="111805.66">14178 2833 0 0,'-7'0'97'0,"2"0"106"0,-3 0 63 0,0-4 46 0,3-1 38 0,-1 5 34 0,-6-4 33 0,3-1 29 0,4 1 29 15,-2-2 22-15,1 6 20 0,1-6-8 0,-4 6-26 0,2 0-105 0,7-3-152 16,-5 3-70-16,5 0-37 0,-7 0-20 0,7 0-13 0,0 0-18 0,0 0-18 16,-6 0-15-16,6 0-13 0,0 3-4 0,-6-3-1 0,6 6-4 0,0 0-6 15,0-2-8-15,0 1-9 0,0-1-5 0,0 1-3 0,0 5 0 0,0-5 1 0,6 5 4 16,-6-1 6-16,0-3 3 0,6 3 4 0,-6-5 0 0,0 7-1 0,7-7 0 15,-2 1 2 1,2 5 2-16,-7-4 0 0,9-1 2 0,-4-1 1 0,1 0 3 0,6-4-1 0,-3 5 2 0,-4-5 1 0,8 0 1 0,0 0-1 0,0 0-1 16,-6 0 1-16,13 0 0 0,-8-5 0 0,2 1 2 0,-1 0 0 0,0-1-2 15,5-1 2-15,-4-4 2 16,-1 5 1-16,1-5 3 0,-2 1 1 0,-6 4 3 0,7-5 4 0,-5 1 2 16,-1-1 3-16,-2 5 1 0,1-5 2 0,-6 1 2 0,8 0 2 0,-8 3 1 0,0-3 0 0,-8-3-3 0,8-2-2 0,-6 6-3 0,1-4-2 0,-2 3 0 15,-1 0-1-15,2-2 1 0,-1 1 0 0,1 1 2 16,-6 5 1-16,3-7-2 0,-2 7-5 15,4-2-5-15,2 1-1 0,-11 5-6 0,11-4-4 0,-6 4-2 0,3 4-5 16,0-4-4-16,-4 5-3 0,5 1-4 0,-5 3-5 0,4 1-6 0,-4-1-6 0,5 1-3 16,2 5 2-16,-11-1-1 0,11 2 2 0,-1-2 4 0,-1 2 1 0,2-1 4 15,5 3 0-15,-9-3 2 0,9 4 0 0,-5-4-1 0,5 4 0 0,0-4-2 16,0 4 0-16,5-4-1 0,-5-1-1 0,0 2-6 0,9-1-5 0,-4-1-8 16,-5 2-11-16,7-3-11 0,-1-4-14 0,-1 6-15 0,11-3-13 0,-11-3-20 0,2 0-23 15,5 1-25-15,-4-1-25 0,4-4-39 0,2 1-40 0,-1-2-64 16,0 2-68-16,-2-6-46 0,5 5-29 0,2-5 1 0,-4-5 14 0,4 5 26 0,3-6 29 0,-3 2 36 15,-5-2 38-15,8 1 41 0,-2-4 44 0,-6-1 48 0,5 1 54 0,-4 0 61 16,-1-3 78-16</inkml:trace>
  <inkml:trace contextRef="#ctx0" brushRef="#br0" timeOffset="112344.54">14450 2878 0 0,'-5'0'17'0,"0"-5"130"0,-3 1 71 0,2-5 47 0,-1 3 38 0,-1-4 34 0,3-1 32 0,-1 2 28 0,6 0 26 0,-8-1 22 0,8 1 20 0,0-3 21 0,0 8 19 0,0-6-92 0,0 6-161 0,0 0-75 0,0-2-29 0,0 0-16 0,0 3-7 0,0-3-11 0,0 6-11 0,0-5-9 0,0 5-5 0,0-4-7 0,8 4-5 0,-8-6-8 0,0 6-8 0,6 0-9 0,-6-5-14 0,5 5-11 0,3-4-7 0,-1-2-8 0,-1 3-3 0,7 3-2 15,-8-6-2-15,9 2-1 0,-1-2-2 0,1 6 2 0,-2-5 2 0,1 5 3 0,1-4-1 0,-2 4 2 0,2-6-1 0,-1 6-1 0,8 0 0 0,-10 0-2 0,2 6 0 0,0-6-1 16,8 0 0-16,-8 4 0 0,-3 1-1 0,11-5-2 0,-8 6 1 0,1-2-2 16,5 2 0-16,-6-3-1 0,-1 3-1 0,2-2 0 0,-7 7-2 0,4-7 1 15,-3 1-3-15,5 4-2 0,-7 3 3 0,-6-4-3 0,8-3 5 0,-8 4 1 16,0 3 3-16,0-3 3 0,0 1 1 0,0 4 3 0,-8-4 2 0,2 5 0 15,1 0-1-15,-3-2-3 0,0-2-7 0,3 4-7 0,-1 0-9 16,-1-2-9-16,2-3-6 0,-4 1-7 0,2-1-7 0,2-1-6 0,-1 0-5 16,-1 0-3-16,1-3-3 0,6-1-2 0,-8-1 2 0,8 2 5 0,-5 0 11 0,5-6 11 0,-7 4 10 15,7-4 10-15,-7 0 8 0,7 0 7 0,0 0 6 0,-5 0 4 0,-3 0 4 16,8-4 3-16,-7 4 3 0,2-6 1 0,5 6 4 0,-9-6-1 16,4 2 4-16,5-1 3 0,-5-1 4 0,-3 3 4 0,8-3 0 0,0 2 2 15,-5-1 2-15,5 1 2 0,-8-8 5 0,8 3 3 0,0 4 4 0,0-5 1 0,0 1 1 0,-6 0-2 16,6-7-1-16,6 7-6 0,-6-6-8 0,0 6-4 0,0-6-5 0,8-6-1 15,-8 8-5-15,5-2-2 0,3 0-7 0,-8 0-3 0,5 2-4 0,0-2-2 0,4 0-3 16,-4 4-2-16,2-2-5 0,1 3-2 16,-3-1-1-16,2 7 2 0,0-7-2 0,-2 7-1 0,9-1 0 0,-7 5-3 15,-1-4 2-15,6 4-3 0,-3-6-1 0,-4 6 2 0,8 0-4 0,-8 6 4 16,11-6 0-16,-11 4 2 0,9 1 1 0,-9-1-1 0,3 7 1 0,-1-7 1 0,5 1 0 0,-7 5 0 0,2-1 2 16,1 1-2-16,-3-5-1 0,3 5 1 0,-2 4 1 0,-1-2-4 0,-5-4-3 0,7 2-15 15,2 6-21-15,-9-7-17 0,5 6-17 0,-5-2-23 0,0-2-19 0,6 5-25 16,-6-3-19-16,0 1-20 0,0 1-21 0,0-5-23 0,0 5-27 0,0 0-47 0,0 0-54 15,0-5-55-15,0 4-53 0,0-4-11 16,0-1 12-16,0 6 24 0,7-5 31 0,-7-1 34 0,0-4 35 0,0 5 35 0,5-5 36 0,-5 4 38 0,9-2 41 16,-9-4 55-16,7-3 63 0</inkml:trace>
  <inkml:trace contextRef="#ctx0" brushRef="#br0" timeOffset="112822.89">15143 2981 75 0,'5'-14'173'0,"3"-2"65"0,-3 1 55 0,0 2 48 0,-5-2 45 0,9-6 43 0,-9 7 46 16,5 1 42-16,-5-3 37 0,0 1 33 0,0 1 32 0,0-2-61 0,0 1-107 0,0 6-89 0,-5 0-80 0,5-7-49 0,0 7-35 0,-9 4-25 0,4-5-25 0,0 1-24 0,5 0-26 0,-8 3-20 0,3 2-17 0,-3-2-12 0,2 1-11 16,-1 5-9-16,7-4-8 0,-6 4-7 0,-1-6-8 0,1 6-5 0,6 0-6 0,-8 0-5 0,3 6-4 0,-2-2-1 0,1 1-6 0,0 1 0 0,-1-2-5 0,-1 5-3 0,-3 1 0 0,3 1 2 0,3 4 1 0,-2-6 4 0,-1 5 3 0,2 0 2 0,-7 1 3 0,8 1 2 15,-3-2-1-15,8 1 0 0,-6 1 2 0,-1-3-4 0,7-4-3 0,-6 6 2 0,6 0-5 0,0 0 1 0,0-6-3 0,0 6 0 0,0 1-4 0,0-7-2 0,0 6 0 0,0-6 0 0,6 0 1 16,-6 3-2-16,7-3 3 0,-1-5 4 0,-6 5-1 0,8-3 5 0,-3-1 2 0,2-1 3 0,-1-4 3 0,8 0 3 0,-7 0 6 0,6 0 3 0,-7 0 3 0,7-4 3 0,-6-1 2 0,5-1 0 0,0 2 3 0,2-5 3 0,-1 0 1 0,0-3 4 0,-5 3 0 0,5 0 4 15,-3-1 0-15,-1-4 1 0,3-2 4 0,-4 7-2 0,3-6 1 0,-3-4 2 0,-3 4 3 0,2-5-2 0,0 7 4 0,0-8-3 0,-1 2 1 0,-6-2-1 0,7 2 0 0,-7-5-5 0,0 4 0 0,0-5 0 0,0 6-4 0,0-5-3 0,0 5 0 0,0-7-1 0,0 4 2 0,0 1 1 0,-7-3 3 0,7 5-1 16,-6-7 1-16,6 7-4 0,0 0 1 0,-7 4 2 0,7 0-2 0,-7 0 3 0,7 0-5 0,-7 6-2 0,7-1-5 0,0 7-7 0,-5 3-7 0,5-6-10 16,0 6-13-16,0 0-4 0,0 0-3 0,-8 6-3 0,8-3-1 0,-5 1-1 0,5 2-3 0,-6 3-1 0,-2 3 0 0,8 2 3 0,-7 0 2 0,2 0 8 0,5 2 2 0,-9-1 9 0,9 3 3 0,-5 3 6 0,5-2 0 15,0-1 4-15,-5 9-1 0,5-9 0 0,0 1 1 0,0 6 1 0,0-5 1 16,5-1-1-16,-5 0 1 0,5 1 0 0,-5 5 1 0,9-11-1 0,-9 5-1 0,5 2 0 16,2-2-3-16,1-4-4 0,-8 0-13 0,6 3-13 15,-1-3-21-15,3 1-17 16,-3-3-16-16,2 2-19 0,0-1-21 0,0-2-25 0,-1 1-27 0,1-4-29 0,-2 2-34 0,4 5-57 0,-4-12-72 0,8 5-76 0,-8 0-73 0,3-3-15 0,0-1 10 31,-3-1 25-31,1 1 28 0,2-5 34 0,-3 0 37 0,2-5 41 0,-1 5 41 0,1-4 48 16,0-7 48-16,0 7 65 0,-2-5 69 0</inkml:trace>
  <inkml:trace contextRef="#ctx0" brushRef="#br0" timeOffset="113182.95">15656 2498 0 0,'0'0'18'16,"0"-6"134"-16,0 2 74 0,6-1 53 0,-6-1 46 0,-6 2 41 0,6-2 42 15,0 1 43-15,0 1 41 0,0-1 41 0,0 1 36 0,0-2 32 0,0 2 33 0,0 4-95 16,0-5-169-16,-6-1-83 0,6 6-39 0,0-3-21 0,0 3-10 0,0-7-16 16,0 7-16-16,-7-5-23 0,7 5-21 0,0 0-21 0,0 0-18 0,0 0-16 15,0 0-15-15,0 0-11 0,0 0-13 0,0 0-13 0,0 0-13 0,0 0-16 16,0 0-18-16,0 0-11 0,-5 0-15 0,5 0-3 0,0 5 2 0,0 2 3 0,-9-4 2 15,9 8 0-15,0-1-1 0,-7-1 1 0,7 6 4 0,-5 0 5 0,5-2 8 16,-6 8 6-16,6-6 8 0,0 4 6 0,-5-1 9 0,5 9-2 0,0-9-4 16,-8 1-4-16,8 6-2 0,0-1-2 0,0-3-2 0,-8 3-8 0,8 0-6 0,0-5-12 15,8 5-6-15,-8-3-10 0,0 3-11 0,8-5-9 0,-3 0-7 16,-5 1-16-16,6 5-17 0,-1-10-20 0,2 3-23 0,7-2-24 16,-7 2-23-16,5-3-30 0,-4 1-31 0,4-2-91 0,2 1-113 0,-1 1-62 0,-1-7-31 0,2 4 0 15,-1-2 10-15,0-2 30 0,-2-3 32 0,5-2 38 0,-3 2 42 0,-3-6 44 16,4 0 48-16,-1-6 52 0,-5 2 60 0,5-2 85 0,-8-3 99 0</inkml:trace>
  <inkml:trace contextRef="#ctx0" brushRef="#br0" timeOffset="116061.58">15912 2498 0 0,'0'0'30'15,"0"0"82"-15,0-6 50 0,0 6 43 0,5-4 35 0,-5 4 36 0,0-5 33 0,0 5 33 0,0 0 32 0,0-6 32 0,0 6 29 0,0 0 3 0,-5-4-13 0,5 4-50 0,0-6-68 0,0 6-48 16,0-5-30-16,0 5-21 0,0-4-13 0,0 4-14 0,0-5-14 0,0 5-16 16,0-4-14-16,0 4-15 0,0 0-14 0,0 0-14 0,0-6-12 0,0 6-16 0,0 0-12 0,0 0-16 0,0 0-17 0,0 0-16 15,0 0-17-15,0 0-13 0,0 0-12 0,0 0-8 16,0 0-6-16,0 0 0 0,0 6-3 0,0 3 4 0,0-5 5 0,0 7 5 0,5-1 3 0,-5-1 8 15,0 6 8-15,5 0 8 0,-5 0 9 0,8 4 9 16,-8-1 6-16,5-3 5 0,-5 6 1 0,8-2 2 0,-8 1-2 0,0-1 0 16,6 0-3-16,-6 2-3 0,7-3-3 0,-7 3-2 0,6-6 0 0,-6 3-3 15,8-2-3-15,-8-1 0 0,5-2-5 0,-5 2-2 0,8-6-2 0,-8 3 1 0,0-3-2 0,5-5 0 0,-5 5-1 0,0-4 2 16,7 1 2-16,-7-6 5 0,0 0 3 0,0 0 7 0,0 0 5 0,0 0 8 16,0 0 7-16,0 0 4 0,0 0 8 0,0 0 2 15,0 0 2-15,0 0 1 0,0 0 0 0,0 0 1 0,-7 0-2 0,7-6-2 0,-5 1-4 0,5 5-6 0,-8-9-3 16,8 5-8-16,-5-5-7 0,-3 3-8 0,8-4-7 0,-6-1-4 0,-1-2-2 15,1-2 0-15,-2 0-3 0,3 0-1 0,-3 2-2 0,3-8 1 0,5 1-3 16,-5 1 0-16,-4-6-2 16,4 7 2-16,-2-6 2 0,-1-1 0 0,8 4 3 0,-5-3 2 0,-1 0-5 15,6-1 2-15,0 1 0 0,-8-1 1 0,8 7 1 0,0-3-1 0,0 2 0 16,0 1 0-16,0 3-4 0,0-1 1 0,8 2-2 0,-8 4-2 0,0-4 0 0,6 4-3 16,-6-1 2-16,5 1-3 0,3 1 0 0,-1 0-1 0,-2-1-2 0,9-1-1 0,-9 2 0 0,8 3 0 0,-5-2 0 0,5 3-2 0,1-1 0 15,-9 6 2-15,8-3-1 0,1 3 3 0,-2 0 3 0,1 0-1 0,-6 3 3 16,5 3 0-16,4-1 2 0,-11 3 2 15,8 3 3-15,1-2 3 0,-9 1 5 0,2 5 3 0,-1 0 3 0,-1 0 3 0,3 0 2 0,-8-2 2 0,8 7 1 0,-8 0-3 16,0-6 0-16,-8 1-5 0,8 4-6 0,-8-4-3 0,8 4-3 0,-5-4-3 16,-1 0-4-1,-1 0-2-15,2 0-4 0,-9-6-3 0,7 1-6 0,1 5-6 0,1-6-8 0,-4 0-5 0,2 3-7 0,2-3-5 0,-9-3-6 0,14-2-7 0,-13 5-13 16,6-4-11-16,2-1-11 0,-2 2-11 0,0 0-9 0,7-6-11 16,-5 3-10-16,-3-3-18 15,3 6-25-15,5-6-43 0,-8 0-53 0,8 0-47 0,0 0-37 0,0 0-7 0,0 0 10 0,-6-6 18 0,6 6 23 0,0-3 21 0,6-9 27 0,-6 8 27 31,0-5 28-31,8 0 37 0,-8-3 41 0,5 3 53 0,3-1 72 0</inkml:trace>
  <inkml:trace contextRef="#ctx0" brushRef="#br0" timeOffset="116322.95">16366 2349 21 0,'-7'-3'96'0,"7"-3"42"0,0-3 35 0,-5 5 34 0,5-1 35 0,0-5 30 0,-8 4 32 0,8 1 29 0,-5-5 29 0,5 6 27 0,-8-1 29 0,8-4-33 0,0 3-62 0,-6 2-41 0,6-2-30 0,0 1-15 16,0 1-15-16,-5-1-11 0,5-1-14 0,0 6-13 0,0 0-16 0,0 0-14 15,0-4-17-15,0 4-15 0,0 0-16 0,0 0-17 0,0 0-19 0,0 0-20 16,0 0-20-16,0 0-18 0,0 0-16 0,0 0-13 0,0 0-9 0,0 0-4 16,0 4-6-16,0 2 1 0,0-1-2 0,0 4 2 0,0 1 3 0,0 5 6 0,0-6 4 0,0 6 6 15,5 6 8-15,-5-8 7 0,0 7 6 0,0 0-1 0,6-6 1 0,-6 5-13 16,0 2-19-16,0-2-22 0,0 1-24 0,8-1-24 0,-8 0-25 0,5 1-31 15,-5-1-32-15,0 1-49 0,8-1-57 0,-8 2-73 0,5-8-77 0,-5 8-28 16,7-6-3-16,0-2 17 0,-2 2 27 0,3-4 34 0,-1-1 36 0,-7-7 38 0,5 3 39 16,4-2 42-16,1-4 45 0,-10 0 55 0,8 0 59 0</inkml:trace>
  <inkml:trace contextRef="#ctx0" brushRef="#br0" timeOffset="116688.92">16594 2473 0 0,'0'-15'10'0,"7"6"126"0,-7-1 75 0,0-4 54 0,6 2 44 0,-6 3 36 0,0-1 31 15,0 1 30-15,7 0 27 0,-7-3 23 0,0 3 24 0,0 3 20 0,0-3 23 16,0 5-91-16,6-1-153 0,-6 1-83 0,0 4-47 0,0-5-29 0,0 5-21 16,0 0-14-16,0 0-11 0,0 0-14 0,0 0-12 0,0 0-10 15,0 0-10-15,0 0-8 0,-6 5-8 0,6-5-6 0,0 4-4 0,-7-4-7 0,7 5-3 0,-6-1 1 16,-1 2 0-16,7 3 1 0,-5 0 2 0,-4 3 2 0,-3-3 3 16,6 0 3-16,-8 6 2 0,7-6 0 0,-6 1 2 0,7 5-4 0,-7-5-8 0,1-1-4 15,5 2-12-15,-6-1-4 0,6-1-4 0,-6 0-2 16,7-3-1-16,-1 3-1 0,1-3-1 0,-1-3-1 0,1 3 0 0,-2-6 1 0,8 6 0 0,0-6 3 0,0 0 4 15,0 0 3-15,0 0 10 0,0 0 4 0,0 0 0 0,0 0 3 0,0 0 2 0,0 0-2 16,0 0-3-16,0 0-1 0,0 0-5 0,0 0-3 0,8 0 2 0,-8 0 0 16,6 0 2-16,-6 0 3 0,7 0 3 0,-1 0 6 15,1 0 4-15,-1 0 4 0,2 0 1 0,4 4 1 0,-6-4 4 0,8 0 5 0,-2 5 3 0,1-5 4 16,-7 4 2-16,7-4-1 0,3 6-3 0,-5-2-18 0,1 1-21 0,-3 0-37 16,3-1-41-16,-6 2-49 0,7 3-55 0,-5-3-92 0,-3 4-110 0,0-5-51 0,9 4-21 15,-7-5-3-15,1 8 10 0,-3-9 15 0,2 3 19 0,-7-6 33 0,7 5 39 0,-2-5 48 16,-5 0 51-16,8-5 58 0,-3 5 62 0</inkml:trace>
  <inkml:trace contextRef="#ctx0" brushRef="#br0" timeOffset="116892.8">16770 2370 53 0,'0'-21'149'0,"0"8"62"16,0-8 52-16,0 3 46 0,0-1 42 0,0 4 37 0,8-5 37 0,-8 6 32 0,0 0 32 0,0 2 28 15,0 3 29-15,0-1-48 0,0 1-89 0,0 4-78 0,5 1-71 0,-5-2-50 0,0 6-39 0,0 0-34 16,0 0-29-16,0 0-29 0,0 0-24 0,0 0-21 0,0 0-22 0,0 0-10 0,0 6-5 15,0-2-6-15,0 1-4 0,6-1-5 0,-6 5 0 0,0 2 1 0,7 5 5 16,-7-2 5-16,6 5 11 0,-6 0 7 16,8 1 10-16,-8 5 6 0,0-6 5 0,7 5-1 0,-7 1-8 0,0-7-14 0,0 9-22 0,5-9-20 0,-5 1-26 0,0 7-27 15,0-7-32-15,0-1-31 0,6 3-30 16,-6-2-40-16,0-4-48 0,0 6-84 0,0-8-93 0,6 8-51 0,-6-7-27 0,0-4 6 0,7 3 24 0,-7-2 31 16,8-2 36-16,-8-3 41 0,0-2 42 0,0-4 44 15,0 0 44-15,0 0 51 0,0 0 57 0</inkml:trace>
  <inkml:trace contextRef="#ctx0" brushRef="#br0" timeOffset="117080.86">16739 2623 0 0,'0'-4'19'0,"-9"-1"140"0,9 1 80 15,-7-1 61-15,7 1 48 0,0-2 45 0,-5 0 43 0,5-3 36 0,0-1 33 0,0 0 26 16,-6 6 24-16,6-6 20 0,0 5 19 0,0-5-104 0,6 4-175 0,-6-3-97 0,0 4-58 0,0 1-35 0,5-5-27 16,-5 3-22-16,7 2-28 0,2-7-16 0,-4 7-13 15,2-2-9-15,-1 1-5 0,-1 1-5 0,11-1-4 0,-5 1-17 16,2-2-24-16,2 6-29 0,-4-4-32 0,2 4-38 0,0 0-40 0,1 4-79 0,6-4-96 0,-8 6-80 15,0-2-74-15,-4-4-26 0,5 5-3 0,0-1 13 0,-8 1 16 0,4 1 30 16,3-2 38-16,-6 2 46 0,-1-6 49 0,-5 5 54 0,9-1 59 0,-2-4 78 16,-7 6 82-16</inkml:trace>
  <inkml:trace contextRef="#ctx0" brushRef="#br0" timeOffset="117276.19">17062 2692 0 0,'-5'0'10'0,"5"6"120"0,-7-6 67 16,0 0 44-16,7-6 37 15,-5 6 38-15,5-5 43 0,0 5 41 0,0-4 42 0,0 4 37 0,-7-6 35 0,7 6 33 16,0 0 30-16,7-5-85 0,-7 5-151 0,0 0-75 0,0 0-34 0,0 0-20 0,0 0-15 16,0-4-23-16,0 4-35 0,5 0-26 0,-5 0-25 0,0-5-23 15,7 5-19-15,-7-4-19 0,7 4-15 0,-2 0-16 0,3-6-9 0,-3 6-18 0,3-4-16 16,-2 4-27-16,7 0-22 0,-5 0-32 0,-3 0-30 0,8 0-48 16,-8 0-57-16,4 0-104 0,3 0-125 0,-4 4-49 0,4-4-14 0,-5 0 4 0,5 0 16 0,-6 0 27 0,2 0 36 15,5-4 42-15,-8 4 46 0,4-5 49 0,-4-1 53 0,0 3 62 16,3-9 67-16</inkml:trace>
  <inkml:trace contextRef="#ctx0" brushRef="#br0" timeOffset="118364.33">17434 2398 0 0,'0'-7'11'0,"7"-4"123"0,-7-5 68 0,0 7 49 0,5-6 38 16,-5 2 37-16,0-8 34 0,0 6 38 0,9-3 38 0,-9-3 35 0,5 6 32 15,-5 2 34-15,0 4 28 0,0-7-81 0,0 5-153 0,0 2-74 0,0 5-37 0,0-5-19 16,0 9-12-16,0-6-17 0,0 6-19 0,0-6-22 0,0 6-23 0,0 0-20 15,0 0-19-15,-5 0-19 0,5 0-19 0,0 0-13 0,-9 0-17 0,4 6-10 16,-2-6-9-16,1 6-4 0,1-2-4 0,-3 1-4 0,0 4-1 0,3-5 0 16,-2 7 0-16,-5-2-2 0,4 1 1 0,1 5 1 0,2-5-1 0,-1 4-1 0,-2 2-1 15,3-2-5-15,-3 0-4 0,3 0-8 0,5 2-8 0,-7-1-5 0,0-1-1 0,7 2 3 16,0-1 1-16,-7-2 0 0,7-4 3 0,0 6-3 0,0-4 3 16,0 3-4-16,0-5-8 0,7 2 3 0,-7-1 7 0,0-5 8 0,7 5 11 0,-7-7 7 15,7 3 3-15,-7 3 0 0,0-3-1 0,5-3 2 0,3-3 0 0,-3 6 5 16,-5-6 5-16,8 6 10 0,-2-6 12 0,-1 0 7 0,2 0 3 0,1 0 4 0,-2 0 1 15,0-6 7-15,6 0 4 0,-4 3 6 0,0-3 8 0,3 1 7 0,-4-5 5 16,-2 1 8-16,4 5 6 0,-4-7 3 0,2-4 5 0,-1 6 1 0,0-1 4 16,1-5-2-16,-7 5-1 0,8-4-5 0,-3 1-4 0,-5-2-8 0,7-1-4 0,-7 2-11 15,0-1-6-15,7-1-9 0,-7 2-5 0,0 4-9 16,5-3-3-16,-5 2-6 0,0 1-5 0,0 5-6 0,0-4-4 0,0 3-8 0,0 6-6 0,0 0-12 16,0 0-16-16,0 0-5 0,0 0-2 0,0 0-3 0,0 0 1 0,0 11 0 15,0-7 0-15,8 7 1 0,-8-7 1 0,0 11 2 0,7-6 6 0,-7 6 4 0,5 1 9 16,2-2 11-16,0-1 16 0,-7 2 5 0,5 6 4 0,3-8 2 15,-2 2-2-15,1 0 1 0,4 0 1 0,-4-5-2 0,2 4 1 0,-4-4 1 0,8 1-2 16,-8-1-1-16,11-7-1 0,-11 7 0 0,9-5 1 0,-1 1-2 0,-8-3 2 0,9 3 2 16,-1-6-2-16,-1 6 1 0,-4-6 1 0,3 4 3 0,-3-4 0 15,-1 0 6-15,-1 0 3 0,2 0 16 0,-8 0 15 0,0 0 8 0,5 0 3 0,-5 0 1 16,0 0 2-16,0-4 0 0,-5-2 2 0,5 0 1 0,0 3-5 0,-8-8 0 0,2 7-3 16,-1-5-3-16,7-1-6 0,-8-1-14 0,-3 1-17 0,3 1-9 0,3 0-1 15,-2-6-1-15,-6 6-3 0,6-7-2 0,0 1-3 16,2 1-1-16,-8-6-1 0,5 6-2 0,2-5-1 0,1-2-1 0,5 2 2 0,-7 5-2 0,7-7 0 15,-9 2 0-15,9 4-3 0,-5 0-2 0,5 0 0 0,0 2-2 16,0 4-1-16,0-3-1 0,5 8-1 0,-5-7-2 0,0 8 0 0,9-3-3 0,-9 6-2 0,7-4 1 16,-2 4-3-16,1-5 1 0,2 5 0 0,-3 0-4 15,8-4 1-15,1 4 0 0,-7 0 4 0,6 4 1 0,0-4 4 0,-2 5 4 0,10-5 1 0,-8 4 3 0,1 2-1 16,4-3 3-16,-4 8 0 0,-2-7 1 0,1 8 0 16,1-8 3-16,-2 10 4 0,2-4 1 0,-1-1 0 0,-8 6 0 0,3 0 2 0,0 0 1 0,-3 0 1 0,1 4-3 15,1 0-2-15,-7 2-3 0,0-3-3 0,0 2-1 0,0 0 2 0,0-2 2 16,0 2-3-16,-7 1-2 0,7-7-3 0,-6 6-7 0,1-5-3 0,-3 4-3 15,0-4-1-15,3 0 2 0,-3-6 2 0,3 5 5 0,0-4 4 0,-4 0 1 16,2-1-2-16,7 3-1 0,-5-8 0 0,-3 5 1 0,8-4 6 0,0-1 2 0,-6-4 8 16,6 6 4-16,0-6 4 0,0 0 5 0,0 0 3 15,0 0 12-15,0 0 10 0,0 0 8 0,0 0 8 0,0 0 2 0,6 0 1 0,-6-6 1 0,0 6 2 16,0-4 0-16,8-1 2 0,-8-4-2 16,5 5 3-16,-5-8-1 0,7 9 2 0,-7-9-6 0,9 3-9 0,-9 0-9 0,5-6-6 0,0-1-1 0,3 7-2 0,-3-6 1 15,3 2-2-15,0-2-2 0,-3-5-2 0,1 6-2 16,1-7-4-16,-1 1-6 0,7 2-6 0,-6-2-2 0,-1-4-2 0,0 3 2 0,1 3 0 0,1-1 1 0,-8-2 0 15,5 1 2-15,-5 1 0 0,6 4 0 16,-6-4-1-16,0 5 0 0,0-2 2 0,-6 7-2 0,6-6-3 0,-5 6-2 0,-3-7-1 0,8 7-3 0,-7 0-2 16,1-2-3-16,0 3-1 15,-1 3-3-15,2-5-2 0,5 4-1 0,-8 1-4 0,2 1-1 0,6-2-6 0,-7 6 0 16,7-5-1-16,0 5-2 0,-6 0-6 0,6 0-2 0,0 0-2 0,0 0-8 16,0 0-6-16,0 0-2 0,0 0-6 0,0 0-1 0,0 0 0 0,6 0 3 0,-6 5 4 0,7-5 6 0,-7 6 3 0,6-2 8 15,-6 1 5-15,8 1 8 0,-3-2 10 0,2 2 7 0,5 3 11 0,-5-5 10 16,6 7 9-16,-7-7 4 0,7 7 3 15,2-1 0-15,-3-5-1 0,0 4-2 0,2 1 1 0,-1 4-3 0,-8-4 0 0,11 0-2 16,-4 4-3-16,-6 1 0 0,8 1-2 0,-7-2 0 0,-2 5-2 0,1-4 0 0,-6 4 3 0,8 0-1 16,-8 2 4-16,0-3 0 0,0 2 3 0,-8 0 2 15,8-6 1-15,-6 5 1 0,1-4 3 0,-2 0-2 0,7 0-1 0,-14-6 0 0,14 1-3 0,-6 1-1 16,-1-1-2-16,2-7-3 0,-4 7-2 0,2-5-6 0,2 1-2 0,5-3-7 0,0 3-6 16,-6 0-6-16,6-6-4 0,0 0-9 15,0 0-1-15,0 0-7 0,0 0-4 0,0 0-4 0,0 0-5 0,0 4-4 16,0-4-4-16,0 0-2 0,6 0 0 0,-6 0 3 0,0 0 3 0,0 0 2 0,5 0 2 0,-5 0 1 15,7 0-7-15,2 0-8 0,-9-4-6 0,5 4-17 0,2 0-16 16,-1 0-24-16,-1 0-24 0,11-6-52 0,-11 6-65 0,1-6-81 0,2 6-88 0,5-3-34 0,-6 3-7 0,5-6 10 0,-7 1 18 0,10 1 27 16,-2-5 29-16,-7 3 36 15,7 2 39-15,0-7 43 0,-7 1 46 0,6 1 61 0,4 0 66 0</inkml:trace>
  <inkml:trace contextRef="#ctx0" brushRef="#br0" timeOffset="118732.25">18405 2072 0 0,'0'-4'2'0,"6"-7"108"0,-6 1 71 0,0 1 53 0,0 3 49 0,0-3 45 0,7 0 45 0,-7 0 43 0,0 3 39 0,0-4 36 15,0 5 33-15,0-5 34 0,0 5 29 0,0-4-72 0,0 5-134 0,0-2-74 0,0 0-40 0,0 3-35 16,0 3-28-16,0-6-32 0,0 6-31 0,0-6-27 0,0 6-28 0,0 0-21 15,0 0-21-15,0 0-21 0,0 0-19 0,0 0-20 0,0 0-14 0,0 0-12 16,0 0-10-16,0 0 0 0,0 0-1 0,0 6 6 0,0 0 3 0,6 3 6 16,-6 1 4-16,0-1 6 0,0 6 3 0,7 0 6 0,-7 0 7 0,0 3 7 15,6 3 8-15,-6-2 4 0,0 5 7 0,0 1-1 0,7-1-2 0,-7 6-1 0,0-6 0 0,0 6-2 16,0-2-2-16,-7-3-2 0,7 5 2 0,0-6-1 0,0 0 1 0,-6 1 0 16,6-6-1-16,0 2-4 0,0-3-6 0,0-3-3 0,0-6-7 0,0 7-2 15,0-7-7-15,0-3-3 0,0 3-2 0,0-5 1 0,0 1-1 16,6-5 0-16,-6 6-6 0,7-6-5 0,-7 3-6 0,6-3-6 0,1 0-12 0,0-3-12 15,0 3-14-15,-2-6-24 0,3 1-24 0,3 1-31 0,-3-2-30 0,-3 3-65 0,10-3-79 16,-9-3-69-16,7-1-64 0,-8-1-20 0,4 2 5 0,-4-1 18 0,2-5 24 0,-1 5 32 16,-6-4 37-16,5 1 41 0,-5-2 45 0,0-1 45 0,0-4 48 0,-5 2 65 0,5-3 75 15</inkml:trace>
  <inkml:trace contextRef="#ctx0" brushRef="#br0" timeOffset="118872.95">18444 2018 0 0,'-7'-4'11'0,"1"-5"129"15,-1 3 79-15,1-4 57 0,6 5 45 0,-7-5 40 0,7 5 35 0,-6-4 29 0,6 5 23 16,0-2 20-16,0-3 20 0,0 3 17 0,0-4 20 0,0 5-93 0,0 5-156 15,0-4-92-15,6-1-56 0,-6 1-32 0,0-2-26 0,7 0-19 0,-7 6-19 0,6-3-8 16,1-3-4-16,-1 6-6 0,7-5-5 0,-6 5-18 0,7-4-21 0,-1 4-36 16,-2 0-43-16,9 0-56 0,-6 0-64 0,-1 4-97 0,6 1-109 0,-6 1-44 15,0-3-13-15,0 3 3 0,0 0 12 0,0-2 19 0,0 5 23 0,1-9 32 0,-9 5 39 16,8-1 46-16,-6-4 53 0,0 6 63 0,-2-6 68 16</inkml:trace>
  <inkml:trace contextRef="#ctx0" brushRef="#br0" timeOffset="119365.11">18705 2091 0 0,'0'5'18'0,"0"-5"130"16,0 0 68-16,-8 0 44 0,8-5 27 0,0 1 29 16,-7-2 32-16,7 1 27 0,0-3 31 0,0 3 27 0,0-1 26 0,0-4 29 15,0 5 25-15,0 1-92 0,0-7-160 0,0 7-75 0,0-1-29 0,0-5-7 16,0 7 3-16,0-3-5 0,0-4-6 0,0 5-14 0,0-1-11 0,0 2-9 0,0-1-9 16,7 1-15-16,-7-1-10 0,8 1-13 0,-8-2-16 0,6 0-11 0,-6 6-11 0,7-3-8 15,-1-3-7-15,-1 6-8 0,2-6-7 0,2 6-4 0,-4 0-6 0,8 0-4 0,-8 0-4 0,4 0-2 16,3 6 0-16,-6-6 1 0,7 6 2 0,-5 3 6 0,4-3 0 0,0 3 5 15,-4-5 2-15,4 5 4 0,-5 2 3 16,0 5 2-16,-2-7 2 0,3 4 2 0,0 2 3 0,-3 0-1 0,-5 0-3 16,0 0-8-16,0 3-8 0,0-2-9 0,0-1-3 0,0-1-3 0,0 2-3 15,-5-3-1-15,5 2-4 0,-8-6 1 0,8 3 1 0,0-9-1 0,-8 8 1 0,8-7 3 0,0 0 4 0,-5 2 9 0,5-6 12 16,0 0 10-16,0 5 13 0,0-5 13 16,0 0 11-16,-7 0 4 0,7 0 4 0,-7 0-2 0,7-5-1 0,-5 5 0 0,5-6-2 0,-7 2 0 0,-1 4-1 15,3-4-3-15,-2-1-4 0,7-4-3 0,-7 2-10 0,2 2-10 16,-3-4-11-16,8 3-6 0,-8 2-1 0,3-5-3 0,5 0 0 15,-6 3-1-15,6-4-2 0,-5-1 2 0,5 2 0 0,0-4-1 0,-7 1 0 0,7-2-1 0,0 4 1 16,0-3 1-16,0-2 2 0,0 0 2 0,7-5 2 0,-7 7 3 0,5-3 3 0,-5 1-1 16,6 1 1-16,-1-2-2 0,3 1-3 0,0 2 0 0,4-2-2 0,-5 6-1 15,6-2-3-15,-6 1-2 0,5 1-2 0,0 3-2 0,4 3-2 0,-5-3-1 0,1 2-3 16,2-1-2-16,-1 5 0 0,1 0 1 0,6 0 4 0,-9 5 4 0,4-1 4 16,-4 2 5-16,2-3 2 0,-5 7 4 0,5 1 2 0,-7-2 3 0,7 6 4 15,-6 0 5-15,-1-6 5 0,2 10 3 0,-8-3 2 0,5-2 2 0,-5 5-2 0,0 2-2 16,0-3-1-16,0 3-13 0,0 2-12 0,-5-3-21 0,-3 5-16 0,8-7-24 15,-6 3-25-15,-1-2-28 0,1 1-24 0,6-1-30 0,-7-4-29 0,1 4-51 16,6-4-57-16,0-4-81 0,-8 2-83 0,8-3-27 0,0 1 8 0,0-1 18 0,0-1 29 16,0-4 35-16,8-1 36 0,-8-4 39 0,6 6 38 0,-6-6 41 0,7 0 44 0,-1-6 56 15,1 2 62-15</inkml:trace>
  <inkml:trace contextRef="#ctx0" brushRef="#br0" timeOffset="119773.12">19240 1999 92 0,'0'-10'180'0,"-9"5"56"0,9-1 38 0,0-3 36 0,-7 0 33 0,7 5 34 0,0-2 32 0,0-3 28 0,0 3 30 0,0 0 25 0,0 2 21 0,0 4-63 0,-5-5-120 0,5 5-83 0,0 0-66 0,0 0-33 0,0 0-16 15,0 0-21-15,0 0-20 0,0 0-24 0,0 0-27 0,0 0-17 0,0 0-16 0,0 0-12 0,0 0-8 16,0 0-6-16,0 0-10 0,0 5-5 0,0-1-3 0,0 2 1 0,0 0 1 0,0-3 6 16,0 3 5-16,0 0 8 0,0 3 7 0,0-5 7 0,0 1 3 0,5 5 1 15,-5-5 1-15,0-1 0 0,0 8 2 0,0-9 1 0,7 3 3 0,-7 3-1 16,9-5 4-16,-4 1 2 0,-5 1-1 0,6-2 3 15,1 1 0-15,-2-5 2 0,4 6 0 0,-4-6-3 0,2 0 2 16,-1 4-1-16,2-4-2 0,-3 0-1 0,8-4-3 0,-6 4 0 0,0 0-2 0,5-6-1 0,-4 6-1 0,-3-5 3 0,2 1-1 0,0-2 2 16,-2 1 1-16,3-4 2 15,0 5 4-15,-3-2 1 0,1-3 5 0,-6 3 4 0,0-3 1 0,7-1 0 16,-7 5 2-16,0-4-2 0,0-1 1 0,0-5-1 0,-7 5 1 0,7 1-1 0,0 0-4 0,-6-3-1 0,1 3-5 0,-3-6-6 0,0 6-7 16,3 3-4-16,-2-3-5 0,-5 5-2 0,4-1-5 0,1-1-2 0,-5 6-5 15,0-4-2-15,4 4-2 0,-5 4-4 16,7-4-1-16,-1 6 0 0,-7-1 0 0,9 5 1 0,-8-7 0 15,8 7 1-15,-4 1-2 0,2-2-1 0,2 0 3 0,-3 7 0 0,3-2 0 0,5 2 2 16,-6-1 0-16,-2-2 0 0,8 2 3 0,-5 0-1 0,5 4 3 0,0-5-1 0,0 1 3 0,0 1 2 0,0-3 2 0,5 2 5 0,-5-1 1 31,8 2 2-31,-8-1 2 0,6-1-1 0,-1-4-1 0,3 5-4 0,-3-6-2 16,11 1-13-16,-11-1-13 0,1 3-19 0,6-9-22 0,2 3-29 0,-7 3-29 16,7-5-50-16,-1 2-60 0,-1-1-77 0,0-5-82 0,8 4-41 0,-6-4-18 0,-1 0 2 15,6 0 16-15,-7-4 23 0,2 4 29 0,-1-5 35 0,0-1 38 0,0 2 43 16,1-5 44-16,-1 0 56 0,-6-3 60 0</inkml:trace>
  <inkml:trace contextRef="#ctx0" brushRef="#br0" timeOffset="120152.99">19505 1999 0 0,'0'-15'73'0,"0"5"104"0,-5-4 68 0,5 4 52 0,0-5 47 15,0 0 41-15,0 2 38 0,0 1 33 0,0 3 31 0,0 0 26 0,0-2 24 0,0 1-2 16,5 7-21-16,-5-7-92 0,0 5-137 0,7-1-81 0,-7 2-51 0,7 4-32 16,-7-6-26-16,5 6-18 0,3 0-13 0,-3 0-14 0,3 0-8 0,-2 0-8 15,-1 6-3-15,10-2-7 0,-9 2-4 0,7-1-7 0,-8 5 1 0,11-1-2 16,-5 0 6-16,2 1-2 0,-5 4-4 0,4-2 0 0,2 1-2 0,-8 2-2 15,6 0-3-15,2 0-1 0,-9-2-3 0,3 2-10 0,5 0-12 0,-5 0-15 0,-3 0-18 16,0 0-16-16,3-5-16 0,-2 3-16 0,1-2-17 0,-1-2-21 0,-6 0-22 16,7-2-18-16,-7 2-17 0,6-4-13 0,-6-5-8 0,8 4 2 0,-8-4 9 0,0 0 4 15,0 0 0-15,0 0 11 0,0 0 17 0,0-4 19 0,0-1 20 0,0 1 26 16,0-1 27-16,0-5 26 0,0 4 27 0,0-3 25 0,0-2 25 0,-8 3 18 16,8-3 17-16,-6 1 24 0,6 1 27 0,-7-2 23 0,7 2 14 0,-6-4 14 15,6 1 11-15,-7-3 7 0,1 6 6 0,-2-4 3 0,8 1 2 0,-5-3 0 16,0 6-3-16,5-4-4 0,-8 1-5 0,8 3-10 0,-6 4-9 0,-1-5-13 0,7 5-13 15,-8 1-16-15,8-2-20 0,-5 6-15 0,5 0-17 0,-7 0-17 16,0 0-14-16,7 0-14 0,-5 0-8 0,-2 6-11 0,1 3-7 0,-2-3-6 0,2 3-5 0,-1-3-4 16,2 9-2-16,-9-6 1 0,7 0 0 0,1 7 2 0,1-1 3 0,-2-2-2 15,-2 2-9-15,4 0-16 0,-1 4-22 0,-1-5-27 0,7 1-29 16,-6 6-35-16,-1-8-31 0,-1 8-61 0,8-6-70 0,-5-2-81 0,5 2-81 0,-6 0-30 0,6 0-4 16,-8-2 13-16,8-2 24 0,0 5 33 0,-5-13 39 0,5 8 44 0,0-7 45 15,0-4 49-15,0 0 49 0,0 0 63 0,0-4 70 0</inkml:trace>
  <inkml:trace contextRef="#ctx0" brushRef="#br0" timeOffset="120436.4">19987 1755 0 0,'0'-9'12'0,"0"3"131"0,0-3 85 0,0-3 60 0,0 3 39 0,-7 0 33 0,7-1 29 0,0 5 24 0,0-5 25 0,-5 1 25 0,5-1 21 0,0 5 26 15,0-1 26-15,0 3-86 0,0 3-153 0,0-6-89 16,0 6-59-16,0 0-30 0,0-4-12 0,0 4-14 0,0 0-13 0,0 0-16 15,0 0-12-15,0 0-12 0,0 0-6 0,0 0-7 0,0 0-5 0,5 0-11 16,-5 4-11-16,0 2-9 0,7 3-8 0,-7-4-1 0,0 5 1 0,8-1 6 0,-8 1 12 0,5 5 13 0,2-1 11 16,-7 2 6-16,7-1 3 0,-7-2-4 0,0 8-6 0,5-3-2 0,-5 1-1 15,8 7 0-15,-8-7-1 0,0 5-2 0,0-3 2 16,5 1-4-16,-5 5-1 0,0-9-15 0,0 7-17 0,0-6-19 0,0 1-17 16,0 5-18-16,8-7-24 0,-8-3-24 0,0 6-29 0,0-2-25 0,0-5-27 0,6 2-30 0,-6-3-36 0,5 2-52 15,-5-6-58-15,7 3-50 0,-7-3-45 0,9 0-8 0,-4-5 14 0,2 2 25 16,-7-1 31-16,6-5 37 0,-1 0 39 0,-5 0 38 0,9-5 39 15,-9 5 44-15,0-10 46 0,0 6 53 0,0-1 68 0</inkml:trace>
  <inkml:trace contextRef="#ctx0" brushRef="#br0" timeOffset="120610.55">19987 1984 0 0,'-12'-15'8'0,"4"6"121"0,2-1 77 0,1 1 58 0,-3 3 47 0,0-4 45 0,-3 1 43 16,4 0 39-16,7 3 40 0,-5 0 31 0,-4-3 29 0,9 9 24 0,0-5 23 0,-5 1-91 15,5 4-153-15,0-6-86 0,0 6-51 0,0 0-32 0,0 0-29 0,0 0-23 0,0 0-22 0,0 0-22 0,0 0-23 16,0 0-17-16,5-5-11 0,-5 5-10 0,9-4-6 0,-9 4-8 0,5 0-7 15,2 0-8-15,-1-6-5 0,-1 6-12 0,11 0-15 0,-11 0-18 0,9 0-24 16,-2 0-25-16,1 0-29 0,1 6-31 0,-1-6-36 0,0 0-73 0,-2 0-84 0,5 4-77 16,-4-4-66-16,8 0-23 0,-8 0 0 15,1 0 19-15,1 0 26 0,-2-4 36 0,0 4 39 0,3-6 43 0,-10 3 46 16,9-3 51-16,-1-3 56 0,0 3 69 0,-7 2 81 0</inkml:trace>
  <inkml:trace contextRef="#ctx0" brushRef="#br0" timeOffset="120981.61">20312 1808 0 0,'0'0'6'0,"0"0"119"0,0 0 77 0,0 0 51 16,0 0 37-16,0 0 33 0,0-4 32 0,0-6 30 0,0 5 32 0,0-4 31 16,0 3 30-16,0-4 28 0,0 5 28 0,0-4-82 0,8-1-146 0,-8 4-80 15,0-3-49-15,0 3-21 0,0-3-6 0,0 5-8 0,0-7-4 0,7 7-12 0,-7-1-10 0,0 1-11 0,-7-2-15 0,7 6-11 16,0-6-14-16,0 6-11 0,-8-3-9 0,8 3-10 0,-6-6-12 0,0 6-6 16,-1 0-10-16,7 0-9 0,-12 0-10 0,5 0-5 0,-6 6-10 0,6-6-6 15,-7 3-4-15,9 3-4 0,-8-6-1 0,7 10-1 0,-1-5 1 0,-1-1 2 0,3 7 5 0,-1-2 1 16,-2 1 4-16,3-1 1 0,5 3 2 0,-8-3 2 0,8 0 1 0,0 1 2 15,0 5 3-15,0-6 1 16,0 1 3-16,8 4 2 0,-8-4 4 0,5 1 2 0,-5-1 1 0,8-1-2 0,-2 0 2 0,-1 1 0 0,10 1 4 0,-9-2 2 0,0 1 2 16,6-1 3-16,-4 0 2 0,-2 3 1 0,7-3-2 0,-6 1-1 0,7-1-2 15,-9-4 1-15,8 5-2 0,-7-1 3 0,2 3 0 0,4-3-1 0,-4-5-1 16,-2 5-1 0,-1-4 0-16,3 5 0 0,-8-5 1 0,5 1 2 0,-5-2 1 0,0 2 2 0,7-6 6 0,-7 0 1 15,0 5 4-15,-7-1 3 0,7 0 5 0,0-4 4 0,-5 0 1 0,5 5-5 16,-8-5-9-16,3 6-14 0,-1-6-14 0,-2 0-20 0,3 4-21 0,-2-4-26 0,-1 0-31 0,2 5-35 15,0-5-41-15,-1 0-65 0,2 0-78 0,-2 0-85 0,0 0-88 16,0 0-27-16,1 0 1 0,6 0 18 0,0 0 27 0,0 0 33 0,-7-5 38 0,7 5 40 16,7-10 44-16,-7 1 47 0,6 5 52 0,1-7 64 0,0 1 70 0</inkml:trace>
  <inkml:trace contextRef="#ctx0" brushRef="#br0" timeOffset="121667.33">20546 1813 0 0,'0'0'28'0,"0"-5"145"0,0 1 78 0,-5-2 58 0,5 2 47 0,0-1 43 0,-6-1 38 15,6 3 35-15,0-3 30 0,-7 0 25 0,7 2 22 0,-6-1 20 0,-2 1 18 0,8 4-118 16,-5-5-189-16,5 5-101 0,-7-4-49 0,7 4-32 0,-7 0-22 0,7 0-22 16,0 0-21-16,-5 0-15 0,5 0-8 0,-8 4-6 0,8-4-5 0,-7 5-3 15,7-5-2-15,-5 4-4 0,5 1-5 0,-9-1-3 0,9 8-1 0,-5-9 0 16,5 3 2-16,-5 3 1 0,5 1 3 0,0-5 0 0,0 4-2 0,0-3 3 16,0 4-2-16,0-5 2 0,0-1 2 0,0 5 2 0,0-9 3 0,5 6 4 0,-5-2 4 15,5 1 3-15,-5 1 4 0,9-2 1 0,-4-4 5 0,2 5 0 0,1-5 5 16,-3 0-1-16,9 0 2 0,-9 0 0 0,9 0 1 0,-7-5-2 0,4 5-1 0,5-4-3 15,-11 4-2-15,8-6-4 0,0 1 1 0,0 1-1 0,-7-2-1 0,7 3-1 16,-5-7 3-16,4 5-1 0,-5-1 1 0,-2-4 1 0,2 1 1 0,1 4-2 16,-8-5 2-16,5 1-1 0,-5 0-1 0,8-7 0 0,-8 7-2 0,0 0-1 15,0-3-2-15,0-3 1 0,-8 6-3 0,8 0-2 0,-5-6 0 0,5 5-5 0,-8 1 0 16,1 3-3-16,2-3-2 0,5 3-3 0,-7 3-7 0,0-3-2 0,2 6-4 16,-3-4-4-16,3 4-3 0,-3 4-4 0,2-4-1 0,-7 6-2 0,5-3-1 0,3 3-1 15,-8 3-1-15,8-3 1 0,-4 3 1 0,-3 1 3 16,6-1 4-16,-1 6 4 0,1-6 4 0,-2 6 5 0,3 1 1 0,-2-7 3 0,0 6 1 0,2 0 1 15,5 0 2-15,-8-2 2 0,8 2 0 0,-7 0 1 0,7 0 0 16,0-6 1-16,0 6-2 0,0 0 0 0,0-5 1 0,0 4-1 0,7-4 4 0,-7-1 0 0,8 3 4 16,-3-3 1-16,-5 0 4 0,7-5 0 0,0 7 5 0,6-7 2 15,-7 2 0-15,1 0 4 0,4-3-1 0,5 3 1 0,-5-2 2 16,1-4-2-16,4 0 0 0,-5 0 0 0,2 0-4 0,7 0 1 0,-1 0 0 16,-6-4-4-16,6-2 1 0,-3 3 0 0,2-3 0 0,-4-4 3 0,-2 5 2 0,-1-5 2 15,5 1 6-15,-4 0 4 0,0-3 5 0,-4 3 5 0,-1-6 2 0,-2 6 4 0,3-7 3 0,-2 2 0 16,-1-1 0-16,-5 2 1 0,0-8-2 0,8 6-2 0,-8-4 2 0,0 4-3 15,0 0-2-15,0-3-2 0,-8 2-2 0,8 1 2 16,0 2-2-16,0-2 2 0,-5 6 2 0,5-3 2 0,-6 9 1 0,6-7 1 0,0 5-4 0,0-1-2 16,-8 6-7-16,8-3-8 0,0 3-7 0,0 0-11 0,-5 0-9 0,5 0-11 0,0 0-9 15,0 0-8-15,-7 3-2 0,7 3-3 0,0-1-3 0,-8-1-3 16,2 2 0-16,6-3 0 0,-6 9 3 0,6-3 6 0,-7 1 7 0,7-1 7 0,-5 6 6 0,5-6 6 16,-8 7 7-16,8-2 2 0,0 2-1 0,0-2 2 0,0 0-2 0,0 6 2 15,0-5 4-15,0 4 2 0,0-4-1 0,8 0 0 0,-8 4-5 0,0-5 2 16,5 2-2-16,-5 3 1 0,7-5 1 0,-7 1-2 0,6 1-1 0,0-3 1 15,-6 7-1-15,8-5 0 0,-1 0-2 0,-2-2 1 0,-5 2 0 0,8 6 1 16,-2-8 2-16,-6 2-2 0,5 0 1 0,3 0 0 0,-8-2-1 0,0 2 1 0,7 0 0 16,-7 0-1-16,0 0 0 0,0 0 1 0,0-5 0 0,0 4 2 0,0-4 1 15,0-1-1-15,0 0-1 0,0 3-5 0,-7-3-11 0,7-5-13 16,0 5-20-16,-8-3-16 0,8-1-16 0,-5-1-22 0,-1 2-16 16,6 0-34-16,-8-2-32 0,3 1-38 0,-2 1-38 0,-1-3-82 0,2-3-99 15,0 4-59-15,-1 2-37 0,2-6 1 0,-3 0 17 0,0 0 30 0,3 0 29 0,-1-6 37 0,1 2 38 16,-2 1 44-16,-2-3 49 0,9-3 52 0,-5 3 51 0,5-4 76 0,0 5 90 0</inkml:trace>
  <inkml:trace contextRef="#ctx0" brushRef="#br0" timeOffset="121944.06">20965 2091 0 0,'-14'0'8'0,"9"0"106"0,-8 0 63 0,5 0 45 0,-5 0 40 0,7 0 39 0,-1 0 37 0,1 0 36 0,-2 0 36 0,3 0 34 0,-2 0 32 0,7 0 27 0,0 0 25 0,0 0-64 0,0 0-113 0,0 0-59 0,0 0-28 0,0 0-17 16,0 0-15-16,0 0-17 15,0 0-21-15,0 0-17 0,0 0-20 0,0-4-16 0,0 4-16 0,7 0-17 0,-7 0-17 0,0 0-20 0,0-6-22 0,5 6-17 16,-5-5-16-16,8 5-14 16,-8-4-10-16,6 0-15 0,1 4-15 0,-1-5-19 0,-1-1-22 0,3 6-30 0,-8-4-23 15,13-2-34-15,-5 1-30 0,-3 5-39 0,0-4-38 0,4 4-91 0,-4 0-106 0,2-6-61 16,-1 6-34-16,2 0 0 0,-3-5 18 0,8 1 29 0,-13 4 38 0,14-5 40 0,-7 1 45 15,-7-5 47-15,6 3 49 0,1 0 54 0,-7-3 59 0,0 3 82 0,0-3 92 0</inkml:trace>
  <inkml:trace contextRef="#ctx0" brushRef="#br0" timeOffset="122616.29">20996 1764 31 0,'0'0'126'0,"-5"-5"57"0,5 1 43 0,-8-1 42 0,2 1 39 0,6-8 41 15,-7 9 38-15,7-3 35 0,-5 0 30 0,5-3 29 0,0 5 26 0,-9-1-35 0,9-1-71 0,0 6-70 0,0 0-67 0,0-4-37 16,0 4-21-16,0 0-20 0,0-5-26 0,0 5-20 16,0 0-23-16,0 0-16 0,0 0-13 0,0 0-13 0,0 0-12 0,0 0-12 0,0 0-11 0,0 0-15 0,0 0-9 15,0 0-11-15,0 0-13 0,0 0-9 0,0 0-11 0,0 0-9 16,0 0-12-16,0 0 0 16,0 0-4-16,0 0 2 0,0 0 3 0,0 5 1 0,0-1 3 0,0 2 9 0,9-1 10 0,-9 4 13 0,5 1 14 0,-5-1 10 15,7 3 9-15,-7 1 10 0,6-4 8 0,2 6 1 16,-8 0 4-16,5 0-1 0,3 0 1 0,-3 0-1 0,-5-2 0 0,7 2-5 0,0 0-6 0,0 6-6 15,-7-8-8-15,6 2-3 0,-6 0-6 16,0 0 0-16,7-2-2 0,-7 2 0 0,0 0-2 0,0-5 0 0,0 4-1 16,0-4 1-16,0 1-1 0,-7-1 0 0,7-5 1 0,0 3 0 0,0-3-3 15,-6 1 0-15,6-2 2 0,0 1-1 0,0 1 3 0,0-6 3 0,-7 0 0 0,7 0 5 16,0 0 3-16,0 0 0 0,0 0 5 0,0 0 2 0,0 0 2 0,0 0 3 16,0 0 1-16,0 0 0 0,0 0 1 0,0 0-1 0,0 0-3 0,0-6-3 15,-7 1-5-15,7 1-4 0,0-2-5 0,0 1-2 0,-7 1-3 0,7-5-5 16,0 3-3-16,0-4-2 0,-5 1 2 0,5-2-2 0,0 2 0 0,0-1-2 15,0-5 2-15,0 0 0 0,0 2 1 0,0-2 3 0,5 0 0 0,-5 0-1 0,0-4-1 16,7 4 1-16,-7-5-2 0,7 1-2 0,0 0 2 0,-1 4 0 0,1-4 2 16,-7 5-1-16,5-2-1 0,4 2-1 0,-4-2-2 0,0 7-3 0,3-6-2 0,-3 11-5 15,-5-7-1-15,8 7-5 0,0-1-1 0,-8 5-4 0,5-4-4 0,1 4-5 16,-6 0 0-16,8 0-2 0,-3 4 2 0,2 1 1 0,-7-1 2 0,6 2 4 16,1 3 5-16,0 0 4 0,-7 6 6 0,7-3 5 0,-2 1 5 0,3 2 7 0,-8 0 5 15,0 4 5-15,5-5 2 0,-5 7-1 0,0-8 3 0,6 8-1 0,-6-6 1 16,0 4-2-16,0-5-7 0,0 5-12 0,0-3-17 0,0-2-15 0,0 1-18 15,0-5-23-15,0 5-20 0,0-6-26 0,0 0-29 0,0 1-26 0,0 1-31 0,-6-7-41 16,6 2-51-16,0-1-62 0,0-1-65 0,0-4-33 0,0 9-20 0,0-9 9 16,0 6 20-16,0-6 29 0,6 4 33 0,-6-4 37 0,0 0 41 0,0 5 40 0,0-5 42 15,8-5 49-15,-3 5 55 0,-5-4 60 0,7-2 67 0</inkml:trace>
  <inkml:trace contextRef="#ctx0" brushRef="#br0" timeOffset="122922.79">21257 1956 85 0,'0'-12'153'0,"5"-3"48"0,-5 6 42 0,8-10 40 0,-8 4 40 0,0 0 37 0,0-3 38 0,8-3 31 0,-8 6 35 0,0-4 32 0,0 4 26 0,5-4-59 0,-5 5-115 0,0-2-58 0,0 1-30 0,0 6-25 0,0 0-20 0,0-1-23 0,7 5-26 0,-7 1-25 0,0 4-26 0,0 0-24 0,0-6-28 0,0 6-24 0,0 0-20 0,0 0-18 0,0 0-14 0,0 0-10 0,0 0-7 0,0 6-7 0,0-2-5 0,0 1-3 0,0-1 2 0,0 7 8 15,0-2 8-15,0 1 10 0,7-1 14 0,-7 3 11 0,0 1 9 16,0 2 6-16,0-6 4 0,0 6 1 0,0 0 3 0,0 0-3 0,0 0 1 0,0-2-2 0,5 2-1 16,-5 0-5-16,0 0-4 0,0 0-7 0,7-2-2 0,-7 2-3 0,0-3 0 0,8-3-2 15,-8 4-1-15,5-7-1 0,-5 3-1 0,7 3 2 0,-7-3 1 0,7-5 4 16,-2 1 0-16,3-1 4 0,-1 1 3 0,-1-5 2 0,-6 6 5 0,6-6 4 15,6 0 5-15,-12 0 6 0,8 0 7 0,-2 0 6 16,1-6 5-16,-1 1 2 0,-1 1 5 0,3-1 3 0,0 1 2 0,-3-2 4 16,2-3 5-16,-7-1 0 0,6 5-1 0,0-10-6 0,-6 6-5 0,8-1-7 0,-8-5-7 0,7 0-7 15,-7 6-6-15,0-7-6 0,5 2-7 0,-5-1-8 0,0 5-6 0,0-8-13 0,6 2-12 0,-6 2-14 16,0 4-15-16,0-5-13 0,0 0-13 16,8 6-15-16,-8 0-16 0,0-1-22 0,0 1-23 0,0-3-30 0,0 8-33 0,0-1-35 0,-8 1-39 0,8-1-53 15,0-1-56-15,0 6-76 0,-6 0-72 0,6 0-21 16,0 0 8-16,-5 6 23 0,5-6 30 0,-7 5 37 0,-1-5 40 0,8 4 47 0,0 1 49 15,-6-1 52-15,6-4 53 0,0 6 61 0,0-6 66 0</inkml:trace>
  <inkml:trace contextRef="#ctx0" brushRef="#br0" timeOffset="123555.92">21557 1768 0 0,'5'0'33'0,"3"0"123"16,0-4 73-16,-8 4 58 0,5-5 49 0,-5 1 47 16,0-1 44-16,0-5 42 0,0 4 41 0,0 3 32 0,0-3 29 0,0 0 15 0,0 2 6 15,0-1-93-15,0 5-156 0,0 0-89 0,0-4-56 0,0 4-40 0,0-5-33 0,0 5-33 0,0 0-35 0,-5 0-24 16,5 0-23-16,0 0-16 0,-8 5-9 0,8-5-9 0,-8 4-7 15,3 1-5-15,5-1-7 0,-6 2 0 0,6 3 2 0,-7-3 5 0,1 4 5 0,6-1 6 16,-7 0 8-16,7 6 4 0,-8-4 1 0,8 3 4 0,-5 0 0 0,-2-4 2 0,7 5 4 0,0 0-2 16,-7 0-1-1,7 0-2-15,0-6-2 0,0 6-2 0,0-6 0 0,0 1-1 0,0-1-1 0,0 3 2 16,0-8 0-16,0 5 1 0,0-4 1 0,7-1 3 0,-7 2 1 0,0-1 5 0,7-1 6 0,-7 2 4 0,5 0 6 0,-5-6 2 16,8 0 5-16,-8 3 3 0,0-3 4 0,7 0 3 15,-7 0 4-15,0 0 1 0,6 0 1 0,-6 0 0 16,0 0-1-16,0-3-1 0,7-3-2 0,-7 0-2 0,0 2 0 0,0-1-3 0,0-1-1 0,6 2-3 15,-6-5-4-15,0 4-3 0,0-5-5 0,0 1-3 0,0-3-1 16,0 3-2-16,0-4-3 0,0 1 1 0,0-2-2 0,0-1-2 0,0 2-2 16,0-2-2-16,0-1 1 0,5 2-2 0,-5-5-1 0,0 4 1 0,0 0-4 0,8 2 0 0,-8-2-2 15,0-1 0-15,8 2-1 0,-8-1-1 0,0 5-3 0,5-5 2 0,-5 11-5 16,0-7-3-16,6 8-2 0,-6-3-9 0,0 2-11 0,0 4-4 16,0 0-3-16,0 0-1 0,0 0 0 0,7 4 2 0,-7-4 0 0,5 6 4 0,-5 3 1 15,9-4 2-15,-9-1 3 0,5 5 4 0,-5 3 3 0,7-3 7 0,-7 6 11 0,6-6 7 0,-6 1 6 0,8 5 3 0,-8-5-1 16,6 4 1-1,-6-4 1-15,7 5 0 0,-7-6 1 0,5 6 0 0,-5-6 0 0,8 1 0 0,-8 5 1 0,6-6-1 0,-6 1 2 0,0 1-2 0,5-2 0 0,-5-3 0 16,0 3 0-16,0-3-1 0,0-2 1 0,0 1 3 0,0-5 3 0,0 0 5 16,0 4 5-1,0-4 6-15,0 0 7 0,0 0 9 0,0 0 7 0,0 0 9 0,0 0 14 16,0 0 5-16,0 0 3 0,0 0 5 0,0 0 6 0,0-4-1 0,8-1 1 0,-8-5-1 16,0 4-3-16,0 3-6 0,0-8-3 0,0 1-3 0,0 5 1 0,0-5-9 15,0 1-11-15,0 0-9 0,0-7-8 0,7 7-5 0,-7 0-4 16,0-6-8-16,0 6-5 0,5-7-8 0,-5 2-3 0,0 4-6 0,9-5-2 0,-9 0-11 0,5 6-7 0,-5-1-7 15,5 1-4-15,-5-3 1 0,0 9 0 0,8-3-3 16,-8 2-5-16,0-1-6 0,0 5-3 0,0 0-1 0,0 0-1 0,0 0 2 16,0 0 3-16,5 5 2 0,-5-5 4 0,0 4 3 0,0 2 2 0,0 3 4 15,0-3 4-15,0 3 4 0,0 1 0 0,0-1 7 0,0 6 8 0,0-6 4 16,0 7 3-16,-5-2-6 0,5-4-10 0,0 5-13 0,-8 0-23 0,8-2-19 16,0 2-23-16,-5 0-20 0,5 0-22 0,0 0-26 0,0-6-25 0,0 6-32 0,0-5-31 15,0-1-52-15,0 6-61 0,0-9-77 0,0 3-82 0,0 1-22 0,0-5 10 0,0 4 25 16,5-5 33-16,-5 2 35 0,0-1 35 0,8-5 43 0,-8 0 42 0,0 4 47 15,0-4 46-15,5 0 58 0,3 0 65 0</inkml:trace>
  <inkml:trace contextRef="#ctx0" brushRef="#br0" timeOffset="123764.37">21843 1911 97 0,'0'-4'179'0,"0"-2"61"0,9 6 55 0,-9-6 49 0,0 3 50 0,0 3 44 0,0-6 39 0,0 1 34 0,0 1 34 0,0-2 28 0,0 1 24 0,0 5-68 0,0-4-128 0,0 4-81 0,0 0-59 15,5-6-42-15,-5 3-34 0,0 3-32 0,0-6-34 0,0 6-22 0,0 0-22 0,0 0-15 0,6-4-13 0,-6 4-9 0,0 0-8 0,0-5-10 0,7 5-3 0,-7 0-10 0,0 0-4 0,5 0-6 0,-5 0-2 0,9-6-5 16,-9 6-1-16,0 0-2 0,0 0 2 0,5 0-1 0,-5 0 0 0,0 0-7 0,7 0-15 16,-7 0-19-16,0 0-24 0,6 0-27 0,-6 0-28 0,0 0-35 0,5 0-37 15,3 0-61-15,-8 6-75 0,0-6-90 0,0 0-102 0,8 0-35 0,-8 0-9 0,0 0 16 16,0 0 26-16,0-6 39 0,0 6 40 0,0-4 48 0,5-2 46 0,-5 1 52 16,0 1 56-16,0-5 66 0,0-1 73 0</inkml:trace>
  <inkml:trace contextRef="#ctx0" brushRef="#br0" timeOffset="124096.45">22046 1676 0 0,'0'-6'30'0,"0"6"119"0,0-3 66 16,0-7 51-16,0 5 47 0,0-1 47 0,0 3 45 0,0-7 39 0,0 5 39 0,0-1 31 0,0 3 30 0,0-4 18 15,0 7 10-15,0-4-93 0,0 4-148 0,0 0-79 0,0 0-47 0,0 0-36 16,0 0-37-16,0 0-32 0,0 0-37 0,0 0-26 0,0 0-25 0,0 0-17 16,0 0-14-16,0 0-9 0,0 0-6 0,0 0-1 15,0 0 4-15,0 4 7 0,-7 3 9 0,7-4 9 0,0 8 10 0,0-7 8 0,0 5 9 0,7 2 6 16,-7-1 5-16,0-1 6 0,0 1 4 0,0-5 2 0,0 10-2 0,6-6-5 0,-6 1-7 0,0-1-6 16,0 3-7-16,5-3-3 0,-5 0-3 15,0 1-2-15,0-1-1 0,0 2 0 0,8-1-1 0,-8-1 1 0,0 0-4 0,8 7-1 0,-8-7-1 0,5 0-17 16,-5 1-25-16,0 1-28 0,0-2-26 0,0 6-42 0,6-5-42 0,-6-1-63 0,0 0-73 15,0 3-94-15,0-9-104 0,0 9-41 16,-6-8-13-16,6 5 10 0,0-4 17 0,0-5 34 0,0 4 42 16,0-4 45-16,0 0 48 0,0 0 54 0,0 0 58 0,0 0 68 0,0 0 69 0</inkml:trace>
  <inkml:trace contextRef="#ctx0" brushRef="#br0" timeOffset="124604.42">22057 1451 35 0,'0'-4'115'0,"0"-1"45"15,0-5 37-15,0 5 33 0,0 1 33 0,0-7 33 0,0 7 33 0,0-2 32 16,-5 3 29-16,5-3 28 0,0 1 26 0,0 1-41 0,0-2-79 0,-6 2-56 0,6-7-41 0,0 11-23 0,-7-3-12 0,7-4-15 15,0 4-16-15,-6-3-16 16,6 1-16-16,0 1-14 0,0 4-14 0,0 0-8 0,0 0-12 0,-8-6-5 16,8 6-3-16,0 0-5 0,0 0-5 0,0 0-7 0,0 0-5 0,8 0-7 15,-8 0-6-15,0 0-6 0,0-5-9 0,0 5-6 0,0 0-8 0,0 0-7 16,0 0-3-16,6 0 0 0,1 0 0 0,-7 0-1 0,6 0 0 0,-1 0 1 16,3 5-2-16,0-5 3 0,-3 6 2 0,1-6 4 0,6 4 5 0,-3 1 5 15,3 1 5-15,0-6 3 0,3 3 2 0,-10 7 0 0,9-4 0 0,-1-1-3 0,-1 5 1 16,-5-6-2-16,5 7 2 0,-4-2-1 0,5-5-3 0,-7 7 1 0,1-2-3 15,-1 1 1-15,2-5-1 0,-3 4 2 0,2 2 0 0,-7-2 1 0,6-4-1 0,-6 5 1 16,5-1 0-16,-5 0 3 0,0 3 0 0,0-3 2 0,0 0 2 0,0 1 2 16,0 1 0-16,0-1 1 0,-5-1 1 0,5 6-2 0,-6-6-2 0,6 7-3 15,-7-2 0-15,7-4-5 0,-5 4 1 0,-3-1-6 0,2 3 0 0,6 4-5 0,-7-7 0 16,1 2-2-16,6 1-1 0,-7 2-2 0,1-3-2 0,6 0 0 0,-8 4-1 16,8-4-1-16,-5 0 3 0,5 4-1 0,-7-4-1 0,7 5 1 0,-7-5-2 15,7 4 2-15,0-4-1 0,-5 4 1 0,5-4-2 0,0 6 0 0,-7-8 2 16,7 7-1-16,-8-5 2 0,8 4 0 0,-5-4-3 0,-2 3-2 0,0-2-7 0,2 2-8 15,-3-3-8-15,-5 1-16 0,7-2-16 0,-15 1-23 0,9 1-21 0,1-2-33 16,-10-6-34-16,2 7-49 0,-1-4-53 0,-7-1-116 0,8-1-137 16,-7 0-58-16,0 1-13 0,0 1 9 0,0-8 21 0,-6 4 33 0,5-2 33 0,1-5 42 15,-6 4 45-15,6-4 48 0,-1 0 55 0,-4-4 63 0,5-1 69 0</inkml:trace>
  <inkml:trace contextRef="#ctx0" brushRef="#br0" timeOffset="125381.66">22215 1305 1 0,'0'0'78'0,"6"0"54"0,-6-4 34 0,0 4 31 0,7 0 30 0,-7-6 30 0,0 6 27 0,0-5 28 0,0 5 28 0,6-4 28 0,-6 4 28 0,0 0-16 0,0-5-39 0,0 5-49 0,0 0-53 0,0 0-28 16,0 0-13-16,7-6-13 0,-7 6-16 0,0 0-17 0,0 0-21 0,0 0-21 0,0 0-26 16,0 0-25-16,0 0-24 0,0 0-13 0,0 0-10 0,0 6-2 0,0-1-5 15,0-1 1-15,0 7 1 0,6 3 3 16,-6-5 9-16,8 6 6 0,-8 6 9 0,5-3 12 0,2 6 13 0,-7-3 7 0,6 3 8 0,-1 5 0 15,4-5-7-15,-2 1-8 0,-2 4-8 0,3-4-9 0,-8 4-4 0,5-4-8 16,1 3-7-16,2 2-5 0,-3-2-7 16,-5 3-22-16,7-1-30 0,-7-2-41 0,0 7-46 0,0-7-68 0,0 8-80 15,-7-2-90-15,2-1-95 0,-3 1-37 0,-3 5-13 0,-2-5 3 0,-8 2 13 0,3-8 18 0,-3 2 22 16,-6-2 39-16,3 2 48 0,-10-6 55 0,2-3 63 0,-1-2 69 0,-5-4 76 0</inkml:trace>
  <inkml:trace contextRef="#ctx0" brushRef="#br0" timeOffset="127645.66">13450 3694 44 0,'0'-6'123'0,"5"2"45"0,-5-1 37 0,0 1 34 0,0-1 32 0,0-2 31 0,0-2 35 0,0 4 31 0,0 1 32 0,0-2 30 0,0 2 31 0,0-1-39 0,0 1-77 0,0-1-53 0,0-5-38 16,0 4-22-1,0 1-18-15,0 1-14 0,-5-5-13 0,5 3-16 0,0 1-19 0,0 1-14 16,-9-1-18-16,9 1-16 0,-7-2-17 0,7 0-16 0,-5 2-21 0,5-1-13 0,-6 1-9 0,-1 4-11 0,1-6-7 0,6 6-6 16,-8 0-8-16,-4 0-6 0,6 0-4 0,-2 0-5 15,-5 6-5-15,8-6-6 0,-9 4 1 0,1 1-2 0,6 5 0 0,-7-4 3 16,4 3-1-16,-4 0 3 0,7-3 1 0,-6 3-1 0,7 0 2 0,-2 1-2 15,3 1-3-15,-3-2 1 0,3-5 0 0,0 6-1 0,-4 1-2 0,9-1-5 0,-5-5-2 16,5 4-3-16,0-5-2 0,-7 2-1 0,7-2 0 0,0 7-2 16,0-8 4-16,7 3 1 0,-7 0 3 0,0-2 3 0,5 1 2 0,4-5 7 15,-9 4 3-15,5 1 6 0,0 1 6 0,8-2 3 0,-5 1 3 0,5-1 4 16,0 1 0-16,1 2 3 0,-4-3 4 0,4 1 0 0,6-5 0 0,-6 4-1 16,4 1-4-16,-4 1-1 0,6-2-1 0,-7 5-1 0,-2-4 1 0,10 2-1 15,-8-4 1-15,-8 8-3 0,11-7 2 0,-5 2-2 0,-3 3-2 0,-3-5 2 0,3 1-1 16,-3 4 4-16,-5-2 5 0,7 2 3 0,-7-4 2 0,0 5-3 0,0-1-3 15,0-4-2-15,-7 6-3 0,7-2-2 0,-5 0-4 0,-3-3-4 0,3 3-3 0,-3 6-4 16,-3-6-4-16,-5 2-4 0,11-3-4 0,-8-2-2 0,-1 3-1 0,2 3-6 16,-1-9-5-16,-1 8-8 0,2-7-7 0,6 2-11 0,-8-6-9 0,2 4-10 15,4-4-6-15,-3 0-6 0,3 5-5 0,1-5-9 0,1 0-12 0,-7 0-23 16,8 0-29-16,-3-5-37 0,8 5-32 0,-6 0-38 0,-1-4-32 0,7-2-13 0,0 2-2 16,0 4 11-16,0-5 16 0,0-4 18 0,0 2 21 0,0 2 22 0,7-4 27 0,-1 3 34 15,2-2 38-15,-3-3 43 0,0-4 46 0</inkml:trace>
  <inkml:trace contextRef="#ctx0" brushRef="#br0" timeOffset="127880.64">13632 3635 0 0,'12'-9'2'16,"-6"-2"113"-16,-1 1 74 0,3 1 56 0,0 0 50 0,-8-2 46 15,0 2 43-15,0-1 42 0,0 0 41 0,0 5 36 0,0-5 36 0,-8 1 31 0,8 4 31 16,0 1-77-16,-8-2-134 0,8 0-78 0,0 3-44 0,0-3-36 0,-5 6-30 16,5 0-31-16,0-4-28 0,0 4-29 0,0 0-32 0,0 0-20 0,0 0-23 0,0 0-20 15,0 0-16-15,0 0-15 0,0 0-13 0,0 0-6 0,0 0-6 16,0 4-2-16,0 5 0 0,0-3 4 0,0 4 4 0,5 4 3 0,-5-4 9 0,0 11 4 15,8-8 7-15,-8 7 5 0,8-1 6 0,-8 1 4 0,0 5 3 0,5-6-7 16,-5 5-15-16,7 1-19 0,-7-5-25 0,7 5-23 0,-7-1-19 0,5-6-23 0,-5 7-22 16,8-1-22-16,-8-3-24 0,7 2-21 0,-7-2-22 0,0-3-37 0,5 2-44 0,-5-1-47 15,0-4-47-15,7 0-34 0,-7-6-26 0,7 7 3 0,-7-7 21 16,5-3 28-16,-5-2 32 0,8 1 34 0,-8-1 34 0,0-4 37 0,0 0 36 0,0 0 46 0,0 0 50 16,0 0 54-16,0-4 69 0</inkml:trace>
  <inkml:trace contextRef="#ctx0" brushRef="#br0" timeOffset="128049.17">13676 3918 96 0,'-13'-14'170'0,"5"-1"53"0,3-1 51 0,-6-2 46 0,4 3 44 16,-2 0 41-16,-3 0 44 0,6-4 33 0,1 5 30 0,-3 3 26 0,0-3 27 16,8 4-74-16,-5 1-127 0,5 0-73 0,0 3-49 0,-6-3-38 0,6 3-36 0,0-3-30 15,0 3-29-15,0 2-29 0,6-1-28 0,-6 1-20 0,0 4-17 16,5-5-7-16,-5-2-7 0,8 4-5 0,0-3-5 0,3 1-2 0,1 5-5 0,4-4-13 0,-5-2-24 16,10 2-29-16,-2 4-31 0,6-5-42 0,-6 1-43 0,2 4-87 0,5 0-103 0,-7 0-72 15,7 4-56-15,-7-4-15 0,1 0 1 0,0 0 13 0,-1 5 21 0,1-5 34 0,-7-5 41 16,5 5 47-16,-4-4 53 0,-1 4 56 0,0-5 61 0,0-1 81 0,0 2 93 0</inkml:trace>
  <inkml:trace contextRef="#ctx0" brushRef="#br0" timeOffset="128790.98">14127 3611 0 0,'-9'10'30'0,"4"-10"139"16,-2 0 68-16,1 0 41 0,1 0 25 16,-4-6 28-16,2 2 24 0,2-2 26 0,-2-3 30 0,7 0 21 0,-6-2 20 0,0 7 22 15,6-1 20-15,-8-5-107 0,8 4-181 0,-7 6-77 0,7-4-25 0,-5-1-4 0,-1 1 7 0,6-2-1 0,-8 6-4 16,8-5-14-16,-5 5-13 0,5-4-9 15,-8 4-5-15,3 0-13 0,5 0-10 0,-8 4-10 0,8-4-14 0,-6 0-11 0,-1 5-6 0,1 1-6 0,6-2-4 0,-7 1-4 16,1-1-4-16,-2 2 1 0,3 4-4 16,0-1 2-16,-3-4 0 0,2 5 3 0,-1-1 0 0,-1 2 1 0,3-1 0 0,5 4 1 0,-7-4-1 15,0 5 0-15,2-5-1 0,5 4 0 0,-7 0-3 0,7-3-2 0,0 4-5 0,-6-2-7 16,6 2-6-16,0-6-5 0,0 7-3 0,0-7-4 0,0 6-3 16,0-6-3-16,0 3 2 0,6-3-2 0,-6 0 3 0,0 0 2 0,7-3 3 0,-7-2 5 0,5 1 10 15,2 1 10-15,0-3 6 0,-7 4 7 16,5-2 10-16,3-5 6 0,5 0 7 0,-5 0 5 0,-3 0-1 0,8 0 3 0,-7-5 1 15,7-2 0-15,0 4 1 0,-5-3-1 0,5 1-1 0,0-5 3 0,-2 1-1 0,4 0 3 0,-3 0 1 0,0-3 2 16,4 3 3-16,-11-6 4 16,1 6 8-16,6-2 5 0,-3-3 7 0,-4 4 6 0,-5 1 6 0,7 0 3 15,-7-3 3-15,6 3 1 0,-6 0 0 0,0-1 1 0,0 1-2 0,0-3-1 0,0 3-3 0,-6 4-4 16,6-5-3-16,0 6-7 0,0-1-9 0,-7 5-8 16,7 0-15-16,0-4-10 0,0 4-14 0,0 0-14 0,0 0-13 0,0 0-8 0,0 0-5 0,0 4-6 15,0 1-5-15,0-1-2 0,0 2-6 0,-5-2-2 0,5 7 1 0,0-1 0 16,5-1 5-16,-5 0 9 0,0 1 9 0,0 4 11 0,0-2 8 0,7 1 8 0,-1-2 0 0,-6 2 2 0,5-1 0 15,3-3 2-15,0 6 3 0,-3-6-1 0,2 0 4 0,0 1-1 0,6 1 1 16,-6-7 0-16,-2 5 0 0,9-3 3 0,-9-2 0 0,11 1 1 16,-11-5 2-16,1 6 1 0,6-6 0 0,-3 0 3 0,-4 0 3 0,8 0 3 0,-8 0 4 0,4-6 10 0,-2 6 11 15,-2-5 12 1,-5 1 14-16,6-2 10 0,1 3 12 0,-7-7 7 0,6 5 6 0,-6-1 5 16,0-4 1-16,0 1-1 0,0 4 2 0,0-5-6 0,0 1-2 0,-6 0-9 15,6-7-12-15,-7 7-13 0,1-2-16 0,1-2-10 0,-2 1-13 0,-2-2-8 0,4 0-8 16,-1 5-5-16,-1-6-6 0,2 0-3 0,-4 0-4 0,2 0-3 0,7 0-2 15,-5 2-5-15,-1-2-2 0,1 0-3 0,5 0 0 0,0 0-5 0,0 2-4 0,-8 1-4 16,8-1-2-16,8 2-2 0,-8 2 0 0,0 0 0 0,0-1-2 0,5 4 2 16,1 3-2-16,-6-3 1 0,5 0 3 0,2 6 1 0,2-4 3 0,-4 4 3 15,2 0 4-15,4 0 2 0,-2 0-1 0,3 0 3 0,1 4 2 0,1-4 2 16,-7 6 6-16,12 0-1 0,-6-3 3 0,0 3 2 0,-2 4 2 0,4-5-1 16,-1 4 0-16,-4 1 0 0,-2-5 1 0,5 8 7 0,-7-1 4 0,8-3 5 0,-7 6 4 15,-2-2 0-15,-5 3 2 0,7-2 3 0,-7 1 1 0,0 0 0 0,-7 4 4 16,7-4 0-16,-5 0 6 0,-2 4 3 0,0-4-1 0,0 0-1 0,1 0-2 0,-1-2-4 15,1-2-3-15,-7 2-5 0,8-1-3 0,-3-3-4 0,2 6-4 0,-1-6-2 16,-1 0 0-16,8 1-5 0,-5-4-4 0,5 3-6 0,-6-3 0 0,6 3-4 16,0-5-2-16,0 1-2 0,0 1 1 0,0-6 2 0,0 3 3 0,0 4 2 15,0-2 6-15,6-5-1 0,-6 4 0 0,5-4-4 0,-5 5-4 0,8-5-5 16,-1 0-4-16,-1 0-1 0,2 4-6 0,-3-4-6 0,8-4-9 0,-7 4-14 0,7 0-19 16,-6-5-23-16,7 5-27 0,-9-4-41 0,8-1-45 0,1-2-68 15,-7 4-73-15,6-3-51 0,-2-3-35 0,-3 3-7 0,4-3 8 0,2 0 20 16,-8 0 23-16,7-7 31 0,0 1 33 0,-6 1 38 0,7-6 43 0,-9 5 50 0,3-3 55 0,-3-8 64 15,0 7 79-15</inkml:trace>
  <inkml:trace contextRef="#ctx0" brushRef="#br0" timeOffset="128996.45">14719 3396 0 0,'0'-10'23'0,"-7"1"140"0,0 3 77 0,7-3 56 0,-5 3 41 0,-3 3 41 0,1-9 38 0,2 12 37 0,-4-3 31 0,9-3 27 0,0 2 21 0,-5-2 19 0,5 6 18 0,0 0-111 0,0 0-180 0,0 0-94 0,0 0-50 0,0 0-31 0,0 0-24 0,0 0-23 0,0 0-23 0,0 0-11 0,0 0-9 0,0 6-2 0,0-6 2 0,0 10-1 0,5-7 0 0,-5 9-1 0,0-3-5 16,0 6-1-16,9 0 4 0,-9-2 3 0,5 2 8 0,-5 6 6 15,0-2 3-15,7-1-2 0,-7 3-6 0,8-2-5 0,-8 5-1 0,0-3-4 16,5 3-5-16,-5-6-9 0,7 3-15 0,-7-2-15 0,7-1-20 0,-7 3-18 0,0-2-22 16,5 2-28-16,-5-3-33 0,8-3-37 0,-8 5-37 0,0 0-64 0,6-7-77 0,-6 2-69 15,0 0-62-15,7 0-16 0,-7 0 13 0,0-5 20 0,0-1 30 16,6 0 35-16,-6 1 35 0,0-5 45 0,0-5 45 0,0 5 49 0,0-5 49 0,0 0 65 0,-6-5 75 0</inkml:trace>
  <inkml:trace contextRef="#ctx0" brushRef="#br0" timeOffset="129187.08">14634 3748 0 0,'-7'-11'27'0,"1"2"142"16,6-1 80-16,-7 1 57 0,7-6 44 0,-6 5 35 0,6-4 30 0,0 4 27 0,-7-5 23 0,7 0 24 16,0 6 19-16,0-1 23 0,7-1 22 0,-7 7-109 0,0-5-186 15,0 3-98-15,6 1-49 0,1 1-29 0,-7-1-20 0,6 1-10 0,1-2-9 0,-1 0-5 0,2 2-6 16,-3-1-6-16,8 1-4 0,-8 4-20 0,9 0-30 0,1 0-35 0,-10 0-38 0,9 0-47 16,-9 0-47-16,9 0-98 0,-7 4-118 0,4 1-64 15,-4-1-33-15,2 2-6 0,3 0 5 0,-6-6 17 0,-1 4 21 0,3 1 31 16,-8-1 42-16,8-4 46 0,-3 0 51 0,-5 0 58 0,6 0 61 0,-6 0 88 15,8 0 91-15</inkml:trace>
  <inkml:trace contextRef="#ctx0" brushRef="#br0" timeOffset="129394.21">15037 3880 93 0,'-5'0'170'0,"5"0"53"16,0 0 49-16,-7-7 46 0,7 7 45 0,0-3 42 0,-8 3 42 0,8-6 40 15,-6 6 36-15,6 0 31 0,0-5 30 0,0 1-68 0,0 4-124 0,0 0-71 0,0 0-48 0,0 0-34 0,0 0-32 0,0-6-27 0,0 6-28 16,0 0-30-16,0-3-26 16,0 3-26-16,0 0-22 0,0-6-18 0,6 6-15 0,-6-4-18 0,8 4-23 0,-8-5-25 0,7 5-34 0,-2-6-35 0,-5 3-39 15,8 3-42-15,-2-7-42 0,-1 7-72 0,3-5-84 16,-1 5-76-16,-1-4-66 0,7 4-20 0,-8-5 0 0,3 5 23 0,-2 0 27 0,1-4 39 0,-1-2 45 0,7 1 49 16,-5 1 51-16,-3-5 55 0,3 2 54 0,-3-2 71 0,0 0 77 0</inkml:trace>
  <inkml:trace contextRef="#ctx0" brushRef="#br0" timeOffset="129631.98">15337 3465 0 0,'6'-5'27'0,"-6"-1"142"16,0-4 78-1,7 1 55-15,-7-1 42 0,0-4 38 0,0 4 35 0,0-5 36 0,0 6 34 16,0-2 32-16,0-2 28 0,0 1 32 0,0 3 26 0,0-6-106 0,0 6-183 0,0 5-88 0,0-7-40 16,0 7-20-16,0-5-11 0,-7 2-16 0,7 2-12 0,0 5-21 0,0 0-18 0,0 0-19 0,0 0-16 15,0 0-16-15,0 0-19 0,0 0-12 0,0 0-16 0,0 0-8 0,0 0-7 16,7 5-5-16,-7 2-3 0,0-4 2 0,0 3 1 0,7 3 4 15,-7 1 1-15,7-1 7 0,-7 2 5 0,5 2 6 0,-5 2 7 0,8 0 6 0,-8 0 0 0,0 4-5 16,5 1-13-16,-5-1-21 0,0 2-27 0,0-2-30 0,0 5-30 0,0 0-37 16,8-5-39-16,-8 6-37 0,0-1-38 15,0 2-56-15,0-7-61 0,0 6-73 0,0-7-75 0,0 3-19 0,6-2 10 0,-6-5 26 0,0 1 38 0,5 1 42 0,-5-7 45 0,0 0 49 0,0 1 50 0,7-1 49 32,-7-9 46-32,0 0 59 0,0 0 62 0</inkml:trace>
  <inkml:trace contextRef="#ctx0" brushRef="#br0" timeOffset="129822.82">15285 3703 0 0,'0'-5'19'0,"-8"-5"141"0,8 1 89 16,0 0 63-16,-5-1 50 0,5-1 43 0,0-3 37 0,0 5 34 0,0-2 32 15,0-4 27-15,0 6 22 0,0-1 23 0,0 1 21 0,5 0-103 0,-5-3-173 0,0 8-103 16,8-5-63-16,-8 3-34 0,5-3-21 0,3 4-18 0,-8 1-11 0,8-8-14 16,-3 9-10-16,1-7-8 0,2 5-4 0,-3-5-4 0,2 5-6 0,-1 1-9 0,8-7-9 15,-7 7-10-15,6-2-7 0,0 3-15 0,-7-3-21 0,6 0-24 16,2 6-33-16,-1-4-35 0,1 4-42 0,4-5-69 0,-5 5-87 0,0 0-96 0,6-5-101 0,-4 5-39 15,-2 0-8-15,-2 0 9 0,4 0 19 0,-3 0 30 0,0 0 39 0,-4 5 45 16,0-5 49-16,-3 0 55 0,1 5 58 0,-1-5 75 0,2 0 79 0</inkml:trace>
  <inkml:trace contextRef="#ctx0" brushRef="#br0" timeOffset="130045.12">15728 3551 0 0,'0'0'24'0,"0"0"138"0,0 0 75 0,-7-4 50 0,7-5 36 0,0-2 37 0,0 7 36 16,0-5 40-16,0-6 38 0,7 5 37 0,-7-1 32 0,7 2 33 0,-7 0 31 15,0-1-98-15,6 4-173 0,-6-3-81 0,0 3-39 16,0 2-16-16,7-6-9 0,-7 6-18 0,0 4-23 0,0 0-27 0,0 0-27 0,0 0-26 16,0 0-19-16,0 0-14 0,0 0-17 0,0 0-12 0,0 0-12 0,0 4-9 0,6 1-6 0,-6 0-4 15,0 5 3-15,7-1 4 0,-7 1 6 0,0 1-2 16,0 2-7-16,6 2-12 0,-6 0-20 0,0 0-29 0,0 4-33 0,0-4-41 16,0 4-41-16,0 1-54 0,-6-1-60 0,6 1-103 0,0-6-117 0,0 7-50 15,0-3-13-15,0 3 10 0,0-6 26 0,0-2 36 0,0 2 40 0,6-1 49 0,-6-7 49 0,0 2 54 16,5-5 57-16,-5-4 61 0,0 0 69 0</inkml:trace>
  <inkml:trace contextRef="#ctx0" brushRef="#br0" timeOffset="130215.77">15735 3362 0 0,'-7'-6'21'0,"7"-3"137"0,0 3 77 0,-7-3 47 0,7 5 32 0,-7-7 22 0,7 7 17 15,0-1 13-15,0-5 14 0,0 1 13 0,0 3 12 0,7 3 9 0,-7-4 12 16,0 7-115-16,7-5-180 0,-7 5-91 0,7 0-48 0,-1 0-18 0,-6 0-5 0,7 0-12 15,-1 0-14-15,1 5-53 0,-1 2-71 0,-1-4-77 0,3 3-81 0,0-2-31 16,5 1-8-16,-8 5 3 0,0-5 10 0,4 4 14 0,-4-3 15 0,2 4 19 0,-7-7 23 0,6 9 33 0,-6-9 43 0,0 7 61 16,8-5 71-16</inkml:trace>
  <inkml:trace contextRef="#ctx0" brushRef="#br0" timeOffset="131515.63">15922 3591 98 0,'0'0'215'0,"0"0"78"0,-5-4 56 15,5-7 44-15,0 7 36 0,-5-11 34 0,5 5 36 0,0 1 27 16,-9-2 30-16,9 2 22 0,-5-7 20 0,5 7-73 0,-7 5-124 0,7-7-119 16,0 2-116-16,-8 0-55 0,8 3-29 0,-5-4-15 0,5 7-10 0,0-3-11 0,-6 0-15 15,6 2-8-15,0 4-12 0,0 0-8 0,0 0-4 0,0 0-6 0,0 0-11 0,0 0-9 16,0 0-10-16,0-5-14 0,0 5-11 0,6 0-10 0,-6 0-4 16,0-5-1-16,5 5-2 0,-5 0 0 0,8 0-2 0,-1 0 2 0,-2 0 2 0,9 5 1 0,-9-5 4 0,8 0 4 0,-5 5 6 15,5-1 6-15,-7 2 10 0,7 0 2 0,-5-3 2 0,4 7-2 16,-5-4-3-16,-2 3-4 0,2 0-7 0,1 2-4 15,-3-1-11-15,-5 5-9 0,0-6-14 0,0 6-4 0,7-2-5 0,-7 3 0 0,0-2-1 0,0 1 2 0,0 0 3 16,-7-5 1-16,7 4 3 0,0 0 7 0,0-3 8 0,0-1 14 16,0-5 16-16,0 4 25 0,7-5 28 0,-7 2 26 15,0-6 28-15,0 0 24 0,0 0 28 0,0 0 23 0,0 0 21 0,0 0 22 0,0 0 18 16,0 0 17-16,0 0 13 0,0 0 4 0,0 0-3 0,0 0-8 0,0 0-14 0,-7-6-18 0,7 6-22 0,0-4-22 0,0-1-23 16,0 1-21-16,-5-1-20 15,5-2-18-15,0 4-17 0,0-8-15 0,0 7-17 0,0-2-4 0,0-3-5 0,0 0 0 0,0 3 2 0,0-4-4 0,0 1-2 0,0 0-3 0,0-2 0 31,5-2-2-31,-5 1-4 0,0-1-1 0,7 2-2 0,0-2-3 0,-2-2 1 16,2 5-4-16,2-5-2 0,-4 1-2 0,8-2-6 0,-8 1-2 0,9 6 0 0,-7-6-1 16,4 6 1-16,-3-1 0 0,5 1 1 0,-6 3 0 0,5 1 0 0,-4 1-2 15,4-2-1-15,-6 6 0 0,2 0 2 0,-3 0 3 0,3 0 5 0,-1 6 0 16,5-6 5-16,-7 4 1 0,2 7 0 0,1-8 4 0,-2 9-2 0,1-3 5 16,-1 1 1-16,-6-1 5 0,5 0 1 0,3 6 5 0,-8-5 0 0,8 5-1 0,-8 0-4 15,0-6-3-15,5 6-4 0,-5 0-7 0,0 0-5 0,0-6-3 0,0 1-5 16,0 0-2-16,0-1-5 0,6 2-1 0,-6-7-3 0,0 5 0 0,0-4 0 0,0 1 4 15,0-6 8-15,0 0 7 0,0 4 9 0,0-4 12 0,0 0 11 16,0 0 7-16,0 0 3 0,0 0 4 0,-6 0 1 0,6 0 5 0,-5 0 1 0,-3-4 3 16,8 4 3-16,-8-6 5 0,8 1 4 0,-5 1 2 0,-1-1-1 0,-1 1-1 15,7-2-5-15,-6 1 3 0,6-4 4 0,-8 5 2 0,1-8 5 0,7 3 1 16,-5 5-2-16,5-7-2 0,-6 2-3 0,6-1-6 0,0-5-7 0,0 6-7 16,0-1-5-16,0-4-6 0,0-2-7 0,6 7-6 0,-6-6-8 0,0 0-11 0,5 2-9 15,2-2-9-15,1 4-3 0,-2-2-3 0,1-2-2 0,-1-1-1 16,-1 7-3-16,3 0 0 0,5-2 0 0,-7 1 3 0,1 0-1 0,-2 5 3 0,4 1 1 0,-2-1 6 15,-2 5 6-15,1-6 6 0,7 6 2 0,-5 6 3 0,-3-6 1 0,2 5 2 16,0-1 1-16,6 1 2 0,-6 2-1 0,-2 2 3 0,4 0 2 0,-4-3 2 16,0 3 2-16,3 0 4 0,-2 1 2 0,1-1 3 0,-7 6 3 0,6-5 1 0,-6 1 3 15,7 4 3-15,-7-6 1 0,0 5 3 0,0-4 2 0,0 6-1 0,0-7 1 16,0 1-1-16,0 4 0 0,0-4-3 0,0-1 0 0,0 0-3 0,0 3-5 0,0-3-1 16,0 0-2-16,0-3-3 0,0 3-4 0,0-5 0 0,0 2-3 15,6 0 0-15,-6-2 0 0,0-4 0 0,8 5 0 0,-8-5 1 0,0 0 4 16,5 4 2-16,2-4 4 0,-7 0 3 0,6 0 4 0,1-4 5 0,-7 4 7 0,7 0 10 15,0-5 5-15,-2 1 7 0,3-2 7 0,-8 0 4 0,5 2 6 0,1-1 1 0,2-5 0 16,-3 5 3-16,2-4-2 0,2-1 2 0,-4 1-2 0,1-1 2 0,1-5-6 16,-2 6-1-16,4-6-5 0,-4 6-6 0,-5-7-1 0,7 2-8 15,-1 4-3-15,1-5-4 0,-1 0-6 0,-6 0-2 0,8 0-1 0,-3 2-5 16,0-7-4-16,-5 5-5 0,9 5-5 0,-4-5-1 0,-5 6-2 0,7-6-1 16,-7 11 1-16,8-5 2 0,-8 3 2 0,0 0-1 0,0 6-5 0,0 0-6 0,0 0-10 0,0 0-1 15,0 0-1-15,0 0 1 0,0 6 0 0,-8 0 2 0,8 3-1 0,0-5-4 16,-7 5-1-16,7 2-4 0,-5-2-4 0,5 7 3 0,-9-7 2 0,9 6 7 0,-5 0 8 15,5-2 4-15,0 2 2 0,0 0-1 0,-5 0-3 0,5 0 0 0,0-1-4 16,0 0 1-16,0 1-2 0,5-5 1 0,-5 5 3 16,0-6 1-16,0 2 1 0,5-1 2 0,-5-1 1 0,9 1-1 0,-4-5 0 0,-5 4 1 0,7-3 0 0,-7-2 6 15,8 1 5-15,-3-1 6 0,-5-4 1 0,7 0 5 0,-7 6 1 16,7-6 4-16,-7 0 1 0,5 0 3 0,-5-6-1 16,8 6 6-16,-8-4 0 0,5-1 3 0,-5 1 3 0,8-2 4 0,-8 1 0 0,6 1 6 0,-1-5 0 0,-5-3-1 0,7 3-2 15,2 0 0-15,-9-1-3 0,5 1-2 16,2-6-2-16,-7 6-2 0,6-7-1 0,-1 6-4 0,-5-4-1 0,8-1-5 0,0 0-8 0,-8 0-5 15,5 0-6-15,1 2-4 0,-6-2-4 0,0 0-5 16,7-3-9-16,-7 2-7 0,0-4-8 0,0 7-5 0,0-8-4 0,0 6-1 16,0 2-5-16,0-2 0 0,-7-6-1 0,7 12-2 0,-6-6 2 0,6 0-2 0,-5 6-1 0,5-1 1 0,-8 1 7 0,8 3 1 15,-8-4 3-15,8 5 2 0,0 1 0 0,-5 4-3 16,5 0-6-16,0 0-4 0,0 0-4 0,0 0-7 0,0 0-6 16,0 0-4-16,0 0-6 0,5-5 2 0,-5 5 5 0,0 0 5 0,8 0 5 0,0 0 7 0,-3 0 3 0,1 0 7 0,1 5 7 15,-1-5 6-15,2 4 5 0,4 1 7 0,0 2 8 0,-5-4 6 16,6 3 8-16,1-1 0 0,-1 3-4 0,0-2-2 15,-7 3-4-15,6 2-1 0,-4-1-5 0,5-5-3 0,-7 4-1 0,1 5 2 0,-2-3 2 0,4-1 4 16,-9-1 5-16,0 6 7 0,5-6 2 0,-5 6 5 0,-5 0 5 16,5-6 0-16,-9 6 6 0,9 1 0 0,-5-3 7 0,-2 2 3 0,1 5 4 0,-7-7-1 0,5 2-4 0,3 0-4 15,-2-6-3-15,-5 7-6 0,5-7-1 16,-1 6-3-16,3-6 0 0,5 3 0 0,-6-3 3 0,-2-5 0 0,8 7 2 0,-5-2-1 0,5-5 2 0,0 2 1 0,0-1-1 16,0-1 3-16,0 2 0 0,0-3 0 15,0 3 3-15,0 0-1 0,0-2 1 0,0-4 1 0,0 5-1 0,5-5 1 16,-5 4-1-16,0-4 0 0,8 0 2 0,-8 5 3 0,6-5 1 0,-6 0 0 0,5 6-1 0,-5-6-1 0,8 0-2 0,-1 0 0 15,-1 0-3-15,0 0-1 0,1-6-3 0,6 6-2 16,-5 0-5-16,3-5-1 0,-4 5-2 0,7-4-4 0,-9 4-1 0,8-5-4 16,-8 1-5-16,11-2-12 0,-11 0-16 0,9 6-27 0,-9-9-32 0,10 5-37 15,-10-1-40-15,2-1-57 0,0-3-69 0,-2 5-110 16,3-7-131-16,-3 1-55 0,3 1-15 0,-8-1 3 0,6 0 20 0,-6 0 30 0,7-3 37 0,-7-2 44 0,6 0 53 0,-6 0 54 16,8 0 56-16,-8 0 72 0,5 2 73 0</inkml:trace>
  <inkml:trace contextRef="#ctx0" brushRef="#br0" timeOffset="131756.07">17115 3103 0 0,'0'-5'3'0,"8"-1"110"0,-8 2 61 0,5 0 45 0,-5-1 35 0,5-4 38 0,-5 2 39 0,9-2 39 0,-9-6 38 0,5 6 34 0,-5 0 35 0,7 3 27 0,-7-4 33 0,0 5-77 0,8-1-131 0,-8 3-65 0,0 3-30 16,5-6-17-16,-5 6-14 0,0-4-24 0,0 4-26 0,0 0-28 0,0 0-30 0,0 0-26 0,0 0-27 0,0 0-14 16,0 0-9-16,0 4-8 15,-5 2-9-15,5 3-3 0,0-4-4 0,0 5-2 0,0 5-3 0,-8-6 3 16,8 6 2-16,0 4 3 0,-7-4 10 0,7 4 5 0,-5 2 11 0,5-3-2 0,-9 3-2 0,9-2-7 0,-5 0-1 0,0 1-5 0,5-1-1 15,-8 1-2 1,8-4-2-16,0 2-2 0,-5-3-3 0,5 0-10 0,0-5-10 0,0-1-13 0,0 0-15 0,0 1-14 0,0 1-14 0,5-8-14 0,-5 3-18 16,0 0-19-16,8-2-20 0,-8 1-20 0,5-1-24 15,0-4-38-15,-5 6-44 0,9-6-61 0,-4 0-72 0,2 0-37 0,1 0-23 0,-3-6 5 0,2 6 17 0,0-4 26 16,-2-1 28-16,2 1 34 0,-1-8 36 0,2 9 37 0,-2-8 40 0,1 1 50 0,-2 1 53 16,4 3 64-16,-4-7 75 0</inkml:trace>
  <inkml:trace contextRef="#ctx0" brushRef="#br0" timeOffset="131946.81">17310 3118 0 0,'7'-15'20'0,"-7"0"132"0,7 0 83 16,0 0 66-16,-7 6 58 0,0-1 49 0,0 1 48 0,0 0 40 0,0-3 37 16,0 8 28-16,0-1 30 0,0 5 17 0,0 0 15 0,0 0-102 0,0 0-166 0,0 0-107 15,0 0-72-15,0 0-55 0,0 0-43 0,0 0-39 0,0 0-34 0,0 0-16 16,5 0-7-16,-5 0 7 0,8 5 11 0,-8-1 6 0,5 2 6 0,3 0 1 16,-8 3 6-16,6 0 4 0,-6 6 7 0,5-6 7 0,2 7 10 0,-7-3 4 0,0 7-1 15,0-4-28-15,0-2-42 0,0 5-67 0,-7 2-77 0,2-8-144 0,-1 7-173 16,-7-4-84-16,0 2-39 0,-1-3-8 0,1 1 6 0,0-3 16 0,-5 2 22 0,-3-6 32 15,3 2 38-15,-3-1 52 0,-6-7 58 0,3 9 73 0,-10-9 79 0,2-3 113 16,-2 6 114-16</inkml:trace>
  <inkml:trace contextRef="#ctx0" brushRef="#br0" timeOffset="137542.54">14145 4387 0 0,'0'-5'56'0,"0"5"79"0,0-4 47 0,0-1 35 0,0 5 30 0,-6-4 21 0,6-2 16 0,-7 0 18 0,7 3 17 0,-5 3 25 0,-4-6 31 0,9 0-6 0,-5 6-25 0,-2-3-71 0,7-3-98 0,-6 6-51 0,1-5-29 0,5 1-19 16,-9 4-14-16,2-4-1 0,2 4 3 0,5-5 1 0,-7 5-2 0,1-6-13 15,0 6-18-15,6-4-10 0,-8 4-6 0,1 0-2 0,2 0 2 0,5 0-1 16,-6 0-1-16,-2 0-5 0,3 4-2 0,5-4-5 0,-8 6-4 0,3 3-5 0,-3-5-2 16,-5 7-2-16,7-2 0 0,-7 0 2 0,5 7-1 0,-2-2 0 15,-4 5-1-15,-1-3 3 0,3 2 3 0,0 2 2 0,-9 1 2 0,8-2 4 0,-6-1 1 16,6 3 2-16,-8-2-2 0,3 6 1 0,5-7 0 0,-6 9-1 0,6-5 2 0,-7 5 2 16,8 0 2-16,-8-3 4 0,6 11 2 0,1-5-1 0,0-1 2 0,2 2-2 15,-5-4 1-15,11 4-1 0,-8 3-2 0,8-6 0 0,-3 1-4 0,0-4-1 16,8 5 0-16,0-2-2 0,-5-2-3 0,5 2 0 0,5 3-2 0,-5-7 0 15,8 6-3-15,0-2 3 0,-3-3 3 0,8 4 6 0,1 0 1 0,-2-5 2 0,7 6 3 16,1-6 1-16,0 1 2 0,6-1 0 0,0 1 5 0,0-1 1 0,7 0 4 16,-8-3 5-16,7-3 7 0,8 1-1 0,-6 2-3 0,3-7-1 0,2 0-1 0,1 1-2 15,-6-6-1-15,10 2-2 0,-5-7 0 0,0 5-2 0,0-9-2 0,0 6-2 16,0-6-4-16,1 6-6 0,-3-6-7 0,-3-6-13 0,-2 6-21 16,1 0-22-16,-6 0-25 0,-3-6-32 0,5 6-33 0,-11 0-53 0,8 0-64 0,-12 0-75 15,4 0-82-15,-4 0-33 0,-9 6-7 0,10-6 5 0,-10 0 15 0,2 0 27 0,-7 0 32 0,0 0 39 16,0 0 39-16,0 0 42 0,-7 0 49 0,2-6 56 0,-3 6 64 0</inkml:trace>
  <inkml:trace contextRef="#ctx0" brushRef="#br0" timeOffset="137922.77">14295 5306 0 0,'14'-5'22'0,"4"5"147"0,-5-6 91 0,2 2 65 15,-10-1 47-15,9 1 35 0,-14-1 26 0,5 1 22 0,3-2 18 0,-8 0 18 0,0 2 16 0,0 4 16 16,0-5 15-16,0 5-111 0,0 0-185 0,0 0-106 0,5-6-67 16,-5 6-33-16,0 0-15 0,0 0-1 0,0 0-1 0,0 0 3 0,0 0 3 0,0 0 1 15,0 0-2-15,0 0-1 0,0 0-3 0,0 0-5 0,0 0-9 0,0 0-11 0,0 0-9 16,0 0-4-16,8 6-3 0,-8-6 4 16,6 0 0-16,-1 5 5 0,3-5 5 0,5 4 3 0,-5 2 3 0,10 0 6 0,-5 3 2 15,0-5 6-15,6 5 7 0,2 2 4 0,-3-2 9 0,-4 1-1 0,4 5 1 0,3-6-4 0,-2 6-4 0,-6 1-7 16,8-2-2-16,-8 0-4 0,-3-4-4 0,4 4-2 15,1 1-4-15,-3 0-1 0,-5 0-2 0,6 0 0 0,-7-2-2 0,1 2 1 16,4 0 3-16,-4-5 5 0,-7 4 5 0,9 1 9 0,-4 1 9 0,-5-2 11 0,0-4 12 0,0 4 14 16,0 0 9-16,0-3 8 0,-5 2 9 0,5 2 3 15,-9 0 0-15,2 0 0 0,-4 0-3 0,-2-2-2 0,0 2-8 0,-1 1-7 0,1 2-12 0,-8-3-12 0,11 6-17 16,-3-8-22-16,-8 7-29 0,2-4-30 0,6 2-35 0,-1 3-46 0,-6-6-50 0,1 4-85 16,7-1-98-16,-8 7-108 0,8-5-102 15,-9-1-41-15,2 5-8 0,1-3 11 0,-3 3 19 0,-6-5 33 0,1-3 37 16,0 2 47-16,-5-3 53 0,4-6 60 0,-5 3 66 0,-1-8 85 0,-6-4 86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5-09-29T04:22:50.0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15122 4929 1 0,'0'0'34'0,"0"0"27"0,0 0 20 0,0 0 21 0,0 0 23 0,0 0 28 0,0 0 30 0,0 0 31 0,0 0 25 0,0 0 14 0,0 0-1 0,0 0-3 16,0 0-3-16,0-5-5 0,0 5-6 0,0 0-2 0,0 0-4 0,-6-4-6 0,6 4-10 16,0 0-14-16,-7-5-17 0,7 5-15 0,0-4-15 0,0 4-7 15,-6-6-7-15,6 6-3 0,-8-4-7 0,8-1-3 0,-5 5-4 0,5-6-4 0,-7 3-6 0,7-4-3 16,-6 7-5-16,0-5-7 0,6 1-7 0,-7 4-6 0,7-5-4 0,-8 5-3 15,8-4-2-15,-5 4-7 0,5-6-6 0,-6 6-10 0,6 0-8 16,0 0-10-16,-8 0-7 0,3 0-8 0,5 0-6 0,-7 0-2 0,-1 0-4 0,2 6-2 0,0-6-2 16,-1 4-2-16,2 1 0 0,-9-5-1 0,7 4 0 0,-4 8 1 0,-5-9 3 0,-2 8 2 15,4-1 3-15,-4-1 1 0,-3 6 2 0,2-5 2 0,-1 4-2 0,1 0 1 16,-2 6-1-16,3-5-2 0,-3 4-1 0,3-4 0 0,-1 6 0 0,0-8 1 16,-1 7-4-16,1-1 1 0,-2 0-1 0,8-4-1 0,-6 6-2 0,6-3-2 15,-8 3 0-15,8 3-1 0,-6-5 0 0,1 6-1 0,4-1 1 0,-5 0 1 0,-1 0-1 16,-1 0 0-16,3 1-1 0,5-1-1 0,-6 1-1 0,-2-1 2 0,8 1-3 15,-5 4 0-15,-3-4 1 0,10 5-1 0,-5-6 1 0,-2 4 1 0,4 3-1 16,2-7 0-16,1 6 2 0,-5-2 1 0,4 2-1 0,5-2 2 0,-5 2 0 0,-1 0 2 16,-1-2-1-16,9 2 3 0,-11-2 1 0,11 8-1 0,-1-8 3 0,-6 6 1 15,3 2 1-15,4-3 4 0,-2 1 1 0,1 2-1 16,1-3 1-16,-4 5 1 0,2-2 0 0,2 3 2 0,5-5 0 0,-7 5 3 16,7-5-3-16,0 5 3 0,-6 1-1 0,6-7-1 0,0 6-2 0,0-4-2 0,0 4 1 0,6-6-1 15,-6 3 1-15,0 1-1 0,7-3 1 0,-2 2 0 0,2 4-5 16,2-7-1-16,-4 6 0 0,1-4 1 0,6 3-2 0,2-4 0 0,-7 6 1 0,4-1-1 15,5-1 0-15,-4-3-2 0,0 5 0 0,8-3 1 0,-1-1 0 0,-3 3 3 0,0-5 0 16,5 4 0-16,6-3-1 0,-9-1 0 0,3 0-1 0,5-1 0 16,0-3-3-16,-7 4 2 0,7-4 2 0,-7 4-1 0,8-5-2 0,-8 0-2 15,8 1-3-15,-8 4-1 0,6-4 0 0,-5-2-1 0,6-2-2 0,-5 2-2 16,2 2-1-16,-2-6 2 0,6 1 2 0,-8 3-1 0,6-2 1 0,2-3-1 16,5-3 4-16,-4 5-1 0,4-1 2 0,-1-3-4 0,1 1 1 0,2-1 1 0,-2-2 0 0,8-4 3 0,-8 5 2 15,1-6-2-15,7 6 0 0,-9-5-3 0,1 0-1 0,2-7-2 0,-2 6-2 16,0-2 1-16,1 3 1 0,7-6 0 0,-8-5 2 0,7 5 2 0,-7 2 2 0,7-7-2 15,1 8-1-15,-1-8 0 0,6 1-1 0,-5-1 3 0,-1 1 2 0,-2-5 1 16,2 4 4-16,2-4 1 0,-10-4-2 0,8 4 6 0,1-5 3 0,-7 1-1 0,6-1 4 16,0-5-1-16,0 0 3 0,0-1 0 0,-7 2-1 0,8-4 3 0,-1-2-2 15,0 0 2-15,1 0-2 0,-3-4 1 16,2-2 0-16,-5 3-3 0,-2-7-1 0,7 1-2 0,-4 0-1 0,2-1 1 16,-3-5-1-16,5 0 2 0,-7-4 0 0,8 6 2 0,-1-7 0 15,-7 1 2-15,7 0 0 0,0-1 1 0,1 1 0 0,-8 0 1 0,7-5 5 0,-7 5 2 0,-1-5 2 0,-4 5 3 0,7-6 3 0,-10 7 0 16,3-1 3-16,-2-6-3 0,-4 7 3 0,3-7-4 15,-3 7 1-15,-2-7-1 0,1 5-3 0,-7-3 0 0,6 2-6 0,2-3-1 0,-10 5-5 0,4-3-13 16,4 1-10-16,-6-3 0 0,-5 2 0 0,3 1 0 16,1-4 0-16,-3 3 0 0,3-2 0 0,-6-1 0 0,0 1 0 0,-6-1 0 0,7-3 0 0,-7 4 0 0,8-6 0 15,-8 2 0 1,0 0 0-16,-8-2 0 0,8 2 0 0,0-2 0 0,-7 1 0 0,1 5 0 0,0-4 0 16,6-2 0-16,-7 6 0 0,2-5 0 0,-4 5 0 0,4 0 0 15,-2-1 0-15,1 6 0 0,-7-5 0 0,5 0 0 0,-4 5 0 0,6 0 0 0,-8-1 0 0,-4 1 0 0,5 0 0 0,-7 0 0 0,6 1 0 16,-12-1 0-1,7-2 0-15,-2 8 0 0,-3-7 0 0,-3 7 0 0,1-3 0 0,1 1 0 16,-7 2 0-16,-3-2 0 0,10 6 0 0,-14-5 0 0,6 5 0 0,1 0 0 0,-7-2 0 0,5 3 0 0,-5-3 0 0,1 4 0 16,4-5 0-16,-5 5 0 0,2 1 0 0,3-3 0 0,-4-1 0 0,4 5 0 0,2 1 0 15,-7 0 0-15,7-1 0 0,-7 1 0 0,-1-2 0 16,8 3 0-16,-7-1 0 0,6 4 0 16,-5-6 0-16,5 3 0 0,1 2 0 0,-8-2 0 0,6 3 0 0,2-6 0 0,9 8 0 15,-12-8 0-15,3 6 0 0,-1-3 0 0,1 3 0 0,0-1 0 0,-2 2 0 16,2 4 0-16,-7-3 0 0,7 1 0 0,-8 3 0 0,7 0 0 0,-5 3 0 15,5-3 0-15,-6 9 0 0,1-4 0 0,5 4 0 0,-7-5 0 0,8 5 0 16,-7 0 0-16,7 5 0 0,-7-5 0 0,4 4-32 0,3 2-13 0,-7-3-5 16,7 3-4-16,1-2-7 0,-3 1-5 0,2 4-8 0,6-2-14 0,-1 2-17 0,1-4-28 15,8 5-33-15,-9-1-43 0,6 0-54 0,9 7-74 0,1-7-89 0,-5 6-80 16,5 6-78-16,3-6-24 0,-5 3 4 0,6 1 17 0,2 2 28 0,-2-3 36 16,2 3 42-16,5-2 49 0,-7-4 56 0,7 0 64 0,0-6 66 0,0 1 77 0,7-7 79 15</inkml:trace>
  <inkml:trace contextRef="#ctx0" brushRef="#br0" timeOffset="1581.3">19793 3313 0 0,'0'4'39'0,"-8"-4"89"0,8 0 52 0,0 0 39 0,0 0 29 15,0 0 27-15,-6 0 27 16,6 0 30-16,0-4 30 0,-7-1 30 0,7 5 30 0,0-4 5 0,0-2-7 0,0 6-57 0,0-5-83 0,0 5-45 0,0 0-23 0,0-4-7 0,0 4-3 0,0 0-4 0,0-6-11 0,0 6-12 0,0-3-18 0,0 3-18 0,0 0-16 0,0 0-18 0,0 0-16 16,0 0-16-16,0 0-17 0,0 0-18 0,0-7-20 0,0 7-16 0,0 0-17 0,0 0-12 15,0 0-10-15,7 0-8 0,-7 0-8 0,0 0 1 0,0 0-1 0,6 0 1 31,-6 0 5-31,8 0-1 0,-3 7 1 0,3-7 4 0,-3 3 4 0,9 3 9 0,-2-2 8 16,-4 7 5-16,4-7 8 0,0 5 5 0,4 2 4 0,-5 2 5 16,1-1 0-16,2 1 0 0,-1-2 0 0,0 8-1 0,0-4 1 0,1-1 1 0,-9 5-2 15,10 2 1-15,-10-2 1 0,2 5-1 0,5-5 1 0,-4 5-1 0,-3-3 1 16,3 3-3-16,-2 1-2 0,-1-7-2 0,2 6-5 0,-7-3-2 0,9-2-2 0,-9 2-1 16,0-3 1-16,5-3 1 0,-5 1-2 0,0-7 2 0,0 6 3 0,-5-6 3 15,5-5 4-15,0 8 4 0,0-9 2 0,-9 3 8 0,9-1 4 0,-7-5 5 0,7 4 4 16,-5-4 5-16,-1 6 3 0,-2-6 8 0,8 0 8 0,-13 0 8 0,8 0 6 15,-2 0 8-15,0 0 6 0,2-6 3 0,-3 6 5 0,-4-4 1 0,4-1 2 16,2 5 5-16,1-9 2 0,-3 2 6 0,0 2 3 0,3-4-1 0,5 5-5 16,-6-7-10-16,-1 2-13 0,7-2-14 0,-5-3-18 0,5 4-10 0,-9-4-12 0,9-5-6 15,-5 4-5-15,5-4-5 0,0-2-10 0,0 2-9 0,0-1-10 0,0-4-7 16,0 5-9-16,0-2 1 0,0 2 1 0,5 1 5 0,4-3 5 0,-9 2 2 16,5 5 2-16,-5-5-1 0,7 3 0 0,-1 2-1 0,-1 4 3 0,11-5-1 15,-11 6 1-15,1-6 1 0,7 6 0 0,2-3 0 0,-10-1 0 0,9 2 0 16,-1 2 2-16,0 5 0 0,-2-7 0 0,5 1-9 0,-4 7-10 0,-1-4-18 0,5 2-20 15,-5 1-26-15,2-1-23 0,2 5-28 0,-4 0-30 0,2 0-32 0,8 0-32 16,-10 5-72-16,4-1-93 0,-3 8-72 0,0-9-66 0,2 7-12 0,-1 1 8 0,1-2 29 16,-7 0 36-16,-2 7 38 0,2-7 42 0,-1 0 46 0,0 1 46 0,-6-5 50 15,0 4 51-15,0 3 71 0,0-8 82 0</inkml:trace>
  <inkml:trace contextRef="#ctx0" brushRef="#br0" timeOffset="2434.16">20535 3576 0 0,'6'0'22'0,"-1"0"135"0,-5-4 71 0,7-1 49 0,2 1 36 0,-4-2 25 0,-5 0 22 0,6-3 23 0,-6 5 27 0,7-7 27 0,-7 2 28 0,5-1 31 0,-5 1 26 0,0-1-95 0,0-1-165 15,0 2-77-15,0 0-29 0,-5 3-10 0,5-4 1 0,0 1 3 0,-7-1 6 0,7 5-4 0,-6-4-6 0,6 3-12 0,-5 2-14 16,-4-1-16-16,9 1-13 0,-7-2-16 0,2 0-17 0,-1 6-14 0,-1-3-14 0,-7 3-14 16,9 0-8-16,-9 0-8 0,9 0-6 0,-10 0-4 0,1 0-4 0,9 3-4 15,-8-3 3-15,0 6-3 0,7 0 0 0,-7-2-1 0,6 1 2 0,-6-1-1 16,7 6 0-16,-8-5-1 0,7 4 0 0,2 3 1 0,-3-9-4 0,3 7 1 15,-1 1-1-15,-2-2 0 0,8 1-2 0,-5 5 0 0,-2-6 2 0,7 6-1 16,-8-6-2-16,8 6 3 0,0 1 1 0,-6-3 2 0,6 2 1 0,-6-1 3 16,6 2 1-16,0-2 1 0,0 0 3 0,-7 0-2 0,7 2-3 0,0-1 0 0,0 0-5 15,0-6 3-15,0 6-1 0,0-6 1 0,7 1-2 0,-7-1 2 0,6 3-1 16,-6-3 0-16,6-5 0 0,-6 7 3 0,8-7 2 0,-1 1 2 0,-2-5 5 0,3 4 5 16,-2-4 6-16,-1 0 5 0,3 0 2 0,4 0 7 0,2-4 7 15,-8-1 5-15,7 1 4 0,7-7 4 0,-6 2 6 0,-1-2 4 16,6 2 4-16,-7-6 2 0,8 6 5 0,-8-6 1 0,9-5 2 0,-3 6 4 0,-4 0 1 0,4-7-2 15,-2 7-1-15,-5-6-1 0,2 1-2 0,0-1-2 0,1 1-4 0,-2 0-4 0,1-5-5 16,-5 3-4-16,-2-3-2 0,-1 5-5 0,2-6-2 0,2 1-5 0,-4 0-5 16,-5 0-5-16,0-7-2 0,6 7-4 0,-6-6-3 0,0 2-1 0,-6-2-3 15,6 2-1-15,-5-2-1 0,5 0 0 0,-9 0-3 0,9 8-1 0,-7-9-2 0,2 7-1 16,-1 0 3-16,6 5 0 0,-8-2 0 0,3 6 0 0,-3 2 0 0,8-2 0 16,-7 4 3-16,7 1-2 0,-5 5 2 0,5-4-2 0,0 5-4 0,0 4-3 15,0 0-7-15,-7-6-9 0,7 6-7 0,0 0-7 0,0 0-5 0,0 6-1 16,-7-6 0-16,7 4-2 0,0 5-2 0,-5 2 2 0,5 4-3 0,0 0 2 0,-8-2 3 15,8 11 4-15,-5-3 8 0,5 3 5 0,0 5 10 0,-8 0 4 0,8 0-1 16,0 1 6-16,0 0 0 0,-6 0 2 0,6-2 1 0,0 2 2 0,-5-2 1 16,5 2 0-16,0-6 1 0,0 7-1 0,0-7 0 0,-8 0-1 0,8 0 1 0,0 1 1 15,0-1 2-15,0 1-2 0,8-1-2 16,-8-5-2-16,0 6 0 0,5-5-1 0,1-2-1 0,2 3-1 0,-8-2 1 0,13-4 0 0,-8 4 0 0,2-4 0 16,5 0 0-16,-5 0 0 0,6-6 1 0,1 0 0 0,-2 1 2 0,2-1-1 15,-1-4 2-15,8 6 2 0,-10-6 2 0,2-5 3 0,7 0 1 0,-8 0 2 16,8 0 1-16,-6 0 1 0,6-5 3 0,-1 1 3 0,-6-3 3 0,0-2 2 0,6 0 8 15,-6-2 3-15,0 2 5 0,1-1 2 0,-2-5 6 0,2 0-1 0,-1 6 3 16,-8-10 2-16,9 4 1 0,-7 0-3 0,6 0 3 0,-8-4-2 0,4-1-3 16,-9 1-5-16,5 0-5 0,0-5-6 0,-5 3-3 15,8-3-2-15,-8-1-6 0,0 6-3 0,0-10-5 0,0 4-3 0,0 1-3 0,-8-6-1 0,8 6-2 0,0-5 0 16,-5 5-2-16,0-6 1 0,5 6-2 0,-9-1 1 0,4 1-3 0,5 5-1 16,-7-1-3-16,1 6 0 0,6 0-1 0,-7-2-1 0,0 5-2 0,7 7-3 15,-7-1-8-15,7 1-5 0,-5 4-4 0,5 0-5 0,0 0-4 16,-8 0-1-16,3 9-2 0,5-5 0 0,-8 7-2 0,2 5 1 0,6-7-2 0,-7 10 0 15,2-5 3-15,5 7 4 0,-9 2 6 0,9-2 5 0,-5 3 7 0,0-6 3 16,5 7 4-16,0-1 4 0,0-3 0 0,-8 3 3 0,8 1 1 0,0-7 3 0,0 6 1 16,0-3 2-16,0 3 3 0,8-5-1 0,-8 2 2 0,0-2 0 0,5-1 0 0,-5 3 0 15,5-2-1-15,4 2 1 0,-4-8 0 0,-5 7-2 0,7-5 0 0,-1 0 0 16,2 4-1-16,-3-10-6 0,8 7-11 0,-6-2-14 0,0-4-15 0,6 5-21 0,-6-6-21 16,-2 1-27-16,4-1-26 0,1 2-26 0,-2-7-25 0,-3 1-27 0,3 4-20 15,0-2-32-15,-3-3-34 16,1 1-39-16,2-5-42 0,-8 0-52 0,0 0-47 0,5 0-5 0,-5 0 17 0,7 0 31 0,-7 0 35 0,0-9 38 0,-7 2 37 0,7-2 38 15,-5 0 36-15,-3-2 43 0,2 2 44 0,1-1 52 0,-11-5 62 0</inkml:trace>
  <inkml:trace contextRef="#ctx0" brushRef="#br0" timeOffset="2607.83">20970 3605 50 0,'-14'-5'137'0,"4"-4"57"0,-3 5 45 0,-3-2 45 0,-2 1 43 0,4 1 43 0,9 4 44 0,-8-5 42 0,7 1 42 0,-1-2 36 0,-1 6 34 0,3-6-43 0,5 6-88 0,0 0-66 0,0 0-56 0,0 0-36 0,0 0-28 16,0-4-26-16,0 4-25 15,0-5-28-15,0 5-28 0,0 0-27 0,0 0-28 0,0 0-18 0,0 0-17 0,0 0-16 0,5-4-12 0,-5 4-11 0,0 0-5 0,8 0-6 0,-1-6-5 16,-1 6-4-16,0 0-6 0,1-5-5 0,6 5-16 0,0-4-19 0,-2 4-29 15,5 0-31-15,-3 0-34 0,6-5-36 0,-7 5-38 0,7 0-67 0,-6 5-75 16,1-5-92-16,-1 0-96 0,8 0-35 0,-11 0-6 0,3 0 14 0,-5 0 28 0,5 0 39 16,1 0 46-16,-9-5 48 0,8 1 54 0,-6-8 52 0,0 9 58 0,5-7 69 0,-4 5 73 15</inkml:trace>
  <inkml:trace contextRef="#ctx0" brushRef="#br0" timeOffset="2829.19">21368 3660 0 0,'-6'10'2'0,"-7"-5"109"0,5 4 66 0,-4-9 42 0,5 4 30 0,2-4 28 0,-3 6 26 16,8-6 33-16,-7 0 36 0,7 0 34 0,0 0 36 0,-5 0 35 0,5 0 33 15,0 0-62-15,0 0-123 0,0 0-56 0,0 0-29 0,0 0-7 0,0 0-1 16,0 0-7-16,0 0-6 0,5-6-20 0,-5 6-23 0,0 0-22 0,0 0-21 16,0-4-21-16,0 4-21 0,7 0-19 0,-7 0-21 0,0 0-13 0,8 0-12 0,-8 0-4 15,5 0-3-15,2-5-2 0,0 5 0 0,6 0-1 0,0 0-2 0,0-4-1 16,0 4-1-16,0-5-7 0,6 5-12 0,-6 0-17 0,0-7-23 0,8 7-30 15,-10 0-33-15,10-3-44 0,-9 3-47 0,0 0-78 0,3-6-88 0,4 6-94 16,-6 0-92-16,0-5-33 0,0 5-8 0,1-4 18 0,-2-2 25 0,2 2 37 0,-1-5 39 16,-8 4 48-16,9-5 50 0,-9-1 57 0,3-2 62 0,-1-2 75 0,-2 0 78 0</inkml:trace>
  <inkml:trace contextRef="#ctx0" brushRef="#br0" timeOffset="3353.29">21778 3405 0 0,'0'-9'1'0,"0"5"102"0,0-2 66 0,0-3 42 0,-5 3 31 15,5 1 36-15,0 1 35 0,0-5 35 0,0 3 34 0,-8-3 31 0,8 3 30 16,0 2 28-16,-5-7 28 0,5 7-71 0,0-1-121 0,0-5-58 0,0 5-26 0,-8 1-9 16,8-2 0-16,0 3-11 0,0-4-16 0,0 2-13 0,0 1-13 0,-6-1-11 15,6 5-11-15,0-6-9 0,0 6-7 0,0-4-9 0,0 4-9 0,0-5-14 0,0 5-10 16,0-4-13-16,0 4-7 0,0 0-11 0,0-5-10 0,0 5-7 15,0 0-10-15,6 0-7 0,-6 0-10 0,0-4-6 0,0 4-8 0,0 0-5 0,8 0-5 16,-3-6-1-16,3 6-1 0,-3-6-6 0,2 6 2 0,5 0-4 0,-5 0 3 16,6 0-2-16,1 0 2 0,-2 0 2 0,2 0 3 0,-1 6 1 0,1 0 2 0,-2-2 3 15,-1 1 1-15,5 4 2 0,-5-5 1 0,2 7 1 0,-5 5 3 0,4-7 2 16,2 0 3-16,-9 6 1 0,8 0 1 0,-5-2 3 0,-2 2 0 0,-1 0 1 16,2 0 1-16,1 0-1 0,-2-1-3 0,-6 6 2 0,7-5-3 0,-7 0-2 0,0-2-3 15,0 2-3-15,0-6-2 0,-7 7 0 0,7-7-1 0,0 2 3 16,-6-2-1-16,6 1 3 0,-8 0 1 0,1-5 2 0,7-1 3 0,-5 1 4 0,-1 1 1 15,6-2 4-15,-8 1 7 0,3-1 0 0,-3-4 2 0,3 5 3 0,-3-5-1 0,2 0 1 16,1 6-5-16,-10-6 1 0,9 0-4 16,-1 0 1-16,1 0-2 0,1-6-3 0,-11 6 1 0,11-5-2 0,-1 5 0 0,-1-4-3 15,2-1 4-15,5 1 0 0,-9 4 4 0,4-11 2 0,5 7 3 0,-7-1 1 0,7-5 1 16,-6 0 0-16,6 1 0 0,0-2 0 0,0-2 0 0,0 1 2 0,0-6-1 0,0 3-1 16,0-4-4-16,0-2-3 0,6 3-3 0,-6-1-6 0,7-7-3 0,-2 7-3 15,4 0-3-15,-4-5-1 0,2 3-4 0,-1-3-2 0,7 9-2 0,0-4-2 0,-7-1-5 16,7 6 3-16,2 0-5 0,-10 4-1 0,9-5-5 0,-1 9-13 0,0-3-15 0,-2 5-20 15,4 4-21-15,-9-5-26 0,7 5-26 16,0 0-36-16,0 5-36 0,0-5-64 0,1 4-77 0,-2 1-89 0,0-1-96 0,3 6-32 0,-3-5-4 0,0 4 22 0,3-2 28 16,-3-2 37-16,-5-1 42 0,-2 1 45 0,9-1 46 0,-7 2 51 0,-1-2 57 15,1-4 70-15,-1 0 73 0</inkml:trace>
  <inkml:trace contextRef="#ctx0" brushRef="#br0" timeOffset="3903.92">22449 3425 0 0,'8'4'18'0,"-3"2"140"0,2-6 89 0,0-6 61 0,-2 6 45 0,3-4 29 0,-8-1 25 0,5-4 19 0,-5 3 21 0,8-3 25 0,-8-1 28 0,6 1 29 0,-6 3 31 0,5-3-90 0,-5 3-162 15,0 3-89-15,0-3-57 0,0 0-22 0,0 3-8 0,0-7 1 0,0 4 2 0,0 1 2 0,-5 1 1 0,5-1-5 0,0 1-12 0,-6-2-9 16,6 1-14-16,-8 5-14 0,8-4-16 0,-5-2-14 0,-3 6-19 0,8-3-10 16,-5 3-10-16,-2 0-4 0,7-7-6 0,-7 7-1 0,2 0-2 0,-3 7-8 15,8-7-1-15,-7 0-9 0,2 0-5 0,5 3-6 0,-9 3-5 16,4-6-1-16,5 4-1 0,0 1 0 0,-5 1 2 0,5-2-1 0,-8 1 2 0,8 4 0 0,0-3 0 15,0 4 0-15,-6-7 0 0,6 3 2 0,0 3 3 0,0-3 1 0,0 3 1 16,0-3 2-16,0-3 1 0,0 9 2 0,0-8 1 0,6 5 1 0,-6-3 2 16,0-2 2-16,8 1 3 0,-8 0 3 0,5-1 2 0,-5 2 4 0,5 0 2 0,4-3 3 15,-4-3 2-15,2 6 3 0,6-2 2 16,-6-4 3-16,5 0 0 0,-4 0 3 0,5 0 1 0,-2 0 2 0,5 0 0 16,-5 0 4-16,1-4-3 0,4-2 4 0,-5 6 2 0,2-3 0 0,-5-3 5 0,4 0 2 0,0 2 5 0,-5-6 8 0,1 6 7 15,-3-2 7-15,3 2 8 0,-2-1 1 0,-6-5 1 0,5 4 0 16,-5 3-2-16,0-8-2 0,0 1-4 0,0 1-4 15,0 0-5-15,-5-1-5 0,5-5-6 0,-6 6-8 0,6-6-6 0,-8-1-10 0,3 7-2 0,-3-6-5 16,1 1-9-16,1 4-3 0,-7 0 0 0,8 0 0 0,-3 0 0 0,-5 1 0 16,7 0 0-16,-7 2-1 0,0 4-13 15,6-3-7-15,-4 1-2 0,-5 5-8 0,11 0-7 0,-9 0-3 0,9 5-2 0,-8 1 0 0,6-3 3 0,-5 4-2 16,-3 2-2-16,10 0 0 0,-9 6-1 0,9-6 6 0,-9 7 5 0,7-7 2 0,-6 6 1 0,7-1 2 16,-2 2 5-16,3-7-1 0,-2 6 3 0,1 0 0 0,6-2 0 0,-7-1 4 15,0 1 0-15,7-2 0 0,0 4 2 0,-7-2-2 0,7-3 1 0,0 4 1 16,0 1 2-16,0-5 0 0,0 1 0 0,0 2 3 0,7-2 3 0,-7 2-1 0,7-1 3 15,-7-3 1 1,7 0 1-16,-1 6 2 0,1-5 2 0,-2 0 1 0,9-1 2 0,-7 2 2 0,6-7 3 0,1 5 3 0,-4-4-1 0,4 5 1 0,1-4 0 0,-3-6 0 16,8 5-3-16,-7-1 3 0,-2 1-3 0,10-5 0 0,-8 0 0 0,8 4-2 15,-10-4-5-15,2 0-11 0,7-4-15 0,-8 4-23 0,3 0-27 0,-2 0-32 16,-2-5-37-16,-3 5-45 0,5 0-45 0,-7 0-86 0,1 0-99 0,-2 0-84 16,-5-4-66-16,8 4-23 0,-8 0 5 0,0 0 21 0,-8-5 29 0,8-5 40 0,-5-1 45 15,-8 2 51-15,0-1 53 0,5 1 60 16,-11-6 59-16,6 5 79 0,-6-5 86 0</inkml:trace>
  <inkml:trace contextRef="#ctx0" brushRef="#br0" timeOffset="4983.68">6630 7050 0 0,'-8'0'50'0,"8"-5"85"0,-5 5 47 0,5-4 41 0,0-2 30 0,-7 6 36 0,7-6 32 0,0 6 30 0,0 0 32 0,0-4 28 0,0 4 28 0,-7 0-2 0,7 0-21 0,0 0-65 0,0 0-96 15,0 0-51-15,0 0-28 0,0 0-19 0,0 0-17 0,0 0-20 0,0 0-20 0,0 0-20 0,0 0-26 0,0-5-18 0,0 5-20 0,0 0-13 16,7 0-10-16,-7-6-5 0,7 6-2 0,-2 0-2 0,3 6 1 0,-3-6 3 0,9 0 1 15,-1 5 5-15,0-5 4 0,5 4 5 0,3-4 9 0,6 0 7 0,-1 6 12 16,6-6 5-16,2 6 6 0,-3-6 6 16,9 0 7-16,-1 0 1 0,6 0-4 0,0 0-2 0,8 0-3 0,5-6-1 0,2 6 1 0,-2-6-1 0,8 2 3 15,5-1-2-15,-8-1 1 0,16 3-2 0,0-3-1 0,0 2-1 0,-3-5-4 16,9 4 0-16,-1-5 2 0,3 4 1 0,3-3 3 0,-6-1-2 0,7 5 2 0,-6-4-1 16,0-1 1-16,7-1-1 0,-8 7-1 0,0-7-2 15,1 3 0-15,-1-3-1 0,3 8 3 0,-4-9 0 0,2 3-1 0,-6-1 0 0,5 1-2 0,-7 4-2 16,1-5-1-16,1 0-2 0,1 5-2 0,-2-4 0 0,-7 3-2 0,-8-3-2 15,9 5-4-15,-6-8-5 16,-8 9-3-16,2-8-4 0,-2 7-6 0,-6-2 1 0,-1 1 2 0,4-3 1 0,-11 3-2 0,2-1 0 0,-2 2-2 0,-4-7-1 0,7 7 1 16,-10-2-2-16,2 1 1 0,1-4 2 0,-8 5 1 0,7-2 0 0,-7-3 2 15,7 3-2-15,-5-3-2 0,-1-1-3 0,6 1-1 0,-7 0 1 0,1-3-1 0,5 3 1 16,-5-1-2-16,-1-4-1 0,8 4-5 0,-6 1-3 0,-2-6-4 0,0 4-3 16,-1 1-5-16,3-3 0 0,-2 2-5 0,-6 1-1 0,1 1-1 0,-7 0-1 15,4-1 0-15,-11-1 1 0,8 8 2 0,-7-9 4 16,-2 8 5-16,-6 4 6 0,-1-5 9 0,-5-1-4 0,0 6-11 0,0-4-10 0,-5 4-11 0,5-3-12 0,-6 3-12 15,-6-6-15-15,-2 6-18 0,1-5-16 0,-1 5-19 0,-5 0-21 0,-1-4-25 32,-1 4-30-32,-2 0-37 0,-4 0-36 0,1 0-39 0,-8 0-62 0,3 0-72 0,-1 0-41 15,0 0-21-15,-2 0 6 0,1 0 21 0,-6 0 27 0,6 0 31 0,-5-6 37 16,5 6 36-16,1-6 43 0,-7 2 46 0,6-6 54 0,-6 6 59 0,0-2 68 0,0-3 78 16</inkml:trace>
  <inkml:trace contextRef="#ctx0" brushRef="#br0" timeOffset="5613.15">9092 5751 0 0,'5'0'6'0,"3"-6"114"15,-8 0 68-15,6 2 46 0,-6-1 32 0,0-4 34 0,0 5 34 0,0-7 35 0,0 7 36 0,0-8 32 0,0 9 34 0,0-3 34 0,0 2 32 0,0 4-73 0,0-5-136 0,0 5-64 0,0 0-25 0,0 0-12 0,-6 0-2 0,6 0-12 0,0 0-16 0,0 0-20 0,0 0-20 0,0 0-20 0,0 0-21 16,0 0-18-16,0 0-22 0,0 0-19 0,0 0-22 0,-8 0-17 0,8 5-16 0,0-5-10 0,-5 4-10 0,5 5-4 16,-8-3 1-16,3 4 0 0,-2 5 3 0,0-6 2 0,2 12 3 0,-2-6 1 15,-6 3 2-15,5 1 5 0,-3 2 2 0,3-3 4 0,-5 7 4 0,7-6 2 16,-6 7 0-16,-4-7-1 0,11 5-1 0,-6 1-1 0,3-1-3 0,0-3-2 0,-4 1-1 15,5 4 0-15,-6-2 0 0,6-5-1 0,2 6 1 0,-2-7-1 16,0 3 0-16,2-2-1 0,-3-4-1 0,3-1-3 0,5 2 1 0,-8-3-5 0,2-2-1 16,6 4-2-16,0-11-4 0,-7 7-1 0,7-7-4 0,0 2 2 0,0-6-2 15,0 3 1-15,0-3 3 0,0 0 2 0,0 0 3 0,0 0 7 16,0 0 9-16,0 0 8 0,0 0 11 0,0 0 11 0,7 0 16 0,-7 0 9 0,6-3 11 0,-6-3 4 16,8 2-1-16,-8-1 1 0,5-5 0 0,3-1 0 0,-3-4-3 15,2 2-3-15,0-3-3 0,-2-4-7 0,10-2-7 0,-10 1-8 0,2-3-11 0,5 5-5 16,-4-6-8-16,0 1 2 0,-3-2 3 0,6 4 3 0,-4 1 5 0,2 2 4 15,-4-2 5-15,2 3 3 0,-7-1 5 0,6 4 4 0,-1 4 2 0,-5-4-1 16,8 11-51-16,-8-5 0 0,0 3 0 0,0 2 0 0,8-2 0 0,-8 1 0 16,0 5 0-16,0 0 0 0,0 0 0 0,0 0 0 0,0 0 0 0,0 0 0 15,0 0 0-15,0 0 0 0,0 0 0 0,0 0 0 0,0 0 0 0,0 0 0 16,0 0-40-16,5 0-25 0,-5 5 10 0,6-5 11 0,-6 6 8 0,8 4 7 0,-3-5 7 16,10 3 4-16,-10-3 5 0,9 5 8 0,-9 1 6 0,8-2 10 0,-5 6 8 15,3-5 11-15,5-1 7 0,-11 0 1 0,8 3-7 0,-8 1-5 0,4-4-6 16,3 2 2-16,-6-2-2 0,7 7 3 0,-5-7 4 0,-3 0-5 0,2 1-22 15,-1 1 0-15,2 4 0 0,-2-11 0 0,1 5 0 0,-2 1 0 0,2 1 0 16,-7-1 0-16,7-1 0 0,-2 0 0 0,-5-3-45 0,8 3-44 0,-8-4-29 16,0 5-37-16,7-4-36 0,-7-2-47 0,0 5-52 0,6 0-105 0,-6-3-128 0,0 3-74 15,0 3-48-15,0-9 0 0,0 8 16 0,0-7 29 0,0 0 38 0,0-4 44 16,0 0 47-16,-6 0 54 0,-1-4 57 0,7-5 62 0,-8 0 69 0,3-7 90 0,-2-4 102 16</inkml:trace>
  <inkml:trace contextRef="#ctx0" brushRef="#br0" timeOffset="12543.59">6955 7772 45 0,'0'-4'80'0,"-6"4"36"16,6-5 43-16,0 5 36 0,-6-6 32 0,6 6 27 0,-8-4 20 0,8 4 26 0,-7-5 29 0,2 1 5 0,-1-2-10 0,-2 6-10 0,8-6-13 0,-5 2-13 0,-3-1-10 0,3 1-29 0,-2 4-33 0,7-5-21 0,-7-1-15 0,7 2-2 0,-7 4-1 0,7-5-7 0,-6 5-11 0,6 0-12 0,0-4-10 0,0 4-15 0,0 0-12 0,0 0-11 15,0-5-12-15,0 5-8 0,6-7-8 0,-6 7-8 0,0 0-8 0,0 0-7 16,0-3-9-16,0 3-7 0,0 0-6 0,0 0-5 0,0 0-5 0,7-6-4 16,-7 6-4-16,0 0-7 0,0 0-7 0,0 0-10 0,0 0-10 0,0 0-10 0,0 0-10 15,0-5-5-15,0 5-5 0,0 0 0 0,7 0 1 0,-7 5 3 0,7-5 3 16,-2 6 2-16,3-3 3 0,-3-3 6 0,3 12 5 0,3-8 9 0,-4 5 7 15,7 2 9-15,-1-2 8 0,-8 7 4 0,11-7 5 0,-11 6-2 0,6-2 0 16,5 8-3-16,-11-6-2 0,2 3-3 0,-1-2-1 0,0 2-4 0,1 3-3 16,1 3-3-16,-3-5-2 0,1 2-3 0,-6 1 1 0,8-1 0 0,-3 0-1 0,-5 1 2 15,8-1 0-15,-8-6 0 16,0 3 1-16,7-3 0 0,-7 1 2 0,0-7 1 0,0 0 3 0,5 0 2 0,-5 3 3 0,0-9 6 0,0 3 1 0,0-6 8 16,0 6 6-16,0-6 12 15,0 4 9-15,0-4 11 0,0 0 16 0,0 0 15 0,0 0 16 0,0 0 13 0,0 0 15 16,0 0 5-16,0 0 3 0,-5-4 0 0,-2 4 0 0,7-6-6 0,0 0-7 0,-8 3-6 0,8-3-9 0,-5-3-13 0,5 3-13 15,-8-3-17-15,2 0-16 0,6-7-16 0,-5 7-16 0,-3-6-7 0,8 6-3 0,-7-6-2 16,1-1-4-16,6 2-3 0,-6 1 0 0,6-8-4 0,-7 6-4 0,7 2-2 16,0-8-2-16,0 6 0 0,0-4 0 0,0-1-3 0,0 5-2 0,0-4-5 15,7 4-6-15,-7-4-4 0,6 4-6 0,-6 1-8 16,6-2-9-16,1 3-10 0,1 2-10 0,-3 2-16 0,1-1-17 0,2 0-20 0,-3 5-19 16,3 1-23-16,4-1-20 0,-5-1-27 0,0 6-24 0,-2 0-52 0,9 6-64 0,-7-6-70 0,4 5-69 15,-4-1-16-15,2 5 5 0,3-3 22 0,-6 4 30 0,-1-5 35 16,4 5 36-16,-2-5 40 0,-2-1 43 0,-5 5 45 0,6-9 46 0,2 6 63 0,-8-6 68 0</inkml:trace>
  <inkml:trace contextRef="#ctx0" brushRef="#br0" timeOffset="13016.29">7476 7811 0 0,'0'0'12'16,"0"0"127"-16,0 0 71 0,-6-4 48 0,6-1 34 0,0 0 27 0,-8-5 23 0,3 4 27 0,-3 2 30 0,8-5 26 0,-5 4 28 0,0-5 24 0,5 5 25 0,-9 1-93 0,9-8-157 0,-5 8-78 0,5-1-39 0,-7 1-10 0,7 4-1 0,-8-5 1 0,8-1 3 0,-6 6-8 0,6-4-13 0,0 4-13 0,0 0-18 0,-5 0-15 15,5 0-16-15,0 0-16 0,0 0-14 0,0 0-15 0,0 0-16 0,0 0-9 16,0 0-9-16,0 0-5 0,-8 4-3 0,8 2-2 16,0-1 0-16,0-1 0 0,0 1 4 0,0 5 4 0,0-4 7 0,8 3 9 0,-8 1 7 0,0-5 7 0,5 4 6 15,-5 1 1-15,6 0-1 0,-6 0-2 0,8-6-1 0,-1 6 0 0,-2-5-2 16,4 4 1-16,-4-2-1 0,0-4 3 0,3 3 2 0,5-1 2 0,-7-1 4 16,1 2 2-16,6-6 1 0,-7 0 3 0,7 3 3 15,0-6 0-15,-7 3 2 0,9 0 1 0,-4-6 3 0,-3 2-1 0,4-1 3 0,-4-1 1 16,4 3-1-16,-5-9 6 15,-2 8 6-15,3-1 4 0,-2-5 4 0,1 6 2 0,-1-6 2 0,-6 6 3 16,5-8 3-16,-5 3 2 0,0 5-1 0,0-7 0 0,0 2-1 0,-5-1-4 16,5 0 0-16,-6 1-7 0,-1-2-11 0,1 2-5 0,6 0-3 0,-13-7-4 0,6 7-5 15,1 0-4-15,-8-1-5 0,2-1-4 0,-2 1-1 0,9 1-1 0,-10 4 1 16,3-5-2-16,0 5 1 0,-2 1-2 0,1-1-4 0,6 5-5 0,-7 0-6 16,1 0-5-16,8 0-5 0,-9 0-1 0,9 5-4 0,-10-1-2 0,9 7 0 0,-7-7-2 15,8 5 0-15,-2 2-1 0,-7 4 0 0,8-5 2 0,-1 3 2 0,2 1 4 16,-4-2 6-16,4 1 3 0,0 2 5 0,-3 0 3 0,3 0 2 0,-3 0 1 15,8-2 1-15,-8 3 0 0,8-2 0 0,0 1-1 0,-5 1 3 0,5-2-2 16,0-4 0-16,5 3-1 0,-5 2 1 0,0 0-3 0,8-6 0 0,0 1 0 16,-8 4 0-16,5-2-2 0,8 3 4 0,-8-8-4 0,4 4-4 0,3-1-5 15,1-1-7-15,-6 3-11 0,5-3-10 0,1-5-18 0,8 5-19 0,-7-4-19 0,-4 5-18 16,11-4-18-16,-8-1-21 0,0-1-34 0,6 2-46 0,0-6-54 0,-4 4-62 16,4-4-45-16,-7 0-35 0,8-4-3 0,0 4 11 0,-7-6 27 0,5-3 31 0,-4 3 32 15,4-4 33-15,-2 1 35 0,3 0 34 0,-6-6 47 0,-1 0 50 0,0 5 56 0,3-4 72 16</inkml:trace>
  <inkml:trace contextRef="#ctx0" brushRef="#br0" timeOffset="13316.46">8036 7683 0 0,'8'-9'11'0,"-8"0"126"0,0 3 70 0,0-3 49 0,0 5 35 0,-8-7 35 0,8 7 31 0,-5-2 33 0,-2-3 33 0,-2 4 30 0,4 1 27 0,-1-2 23 0,-1-3 22 0,7 4-92 0,-6 1-156 0,6-2-75 0,-7 0-31 0,7 6-13 0,-6-4-2 0,-1-1-2 16,7 1-5-16,-6 4-12 0,6-6-11 0,0 6-13 0,-8-5-10 0,8 5-6 15,-5 0-9-15,5-4-9 0,-8 4-4 0,8 0-11 0,0 0-14 0,-5 0-15 16,5 0-13-16,-5 0-15 0,-4 0-16 0,9 0-8 0,-5 0-12 0,-2 4-5 15,-1-4-5-15,-4 5-1 0,5 1-2 0,2-2-3 0,-9 1 0 0,7 5-1 0,1-4-1 16,-6 3 4-16,3 0 2 0,4 1 6 0,-2 4 6 0,1-4 4 0,1 5 4 16,-3-6 5-16,0 6 3 0,3 1 2 0,-1-2 2 0,6 1 3 0,-8-6-2 0,8 7 1 15,-5-3-2-15,5-2 0 0,0 2-2 0,0 3-5 0,0-6-3 0,0 4-5 16,0 0-4-16,0-4-9 0,0 5-9 0,5-6-8 0,-5 6-8 0,8-5-7 16,-8 5-6-16,6-6-9 0,-1 1-9 0,3 0-11 0,0 0-9 0,-3 0-10 15,1 1-7-15,6-4-9 0,-3 4-8 0,3-1-11 0,1-4-12 0,-7 3-28 16,7-3-35-16,1-3-34 0,-1 3-32 0,-1-2-40 0,2-4-40 0,-1 0-9 0,6 0 11 15,-6 0 17-15,0-4 21 0,0-2 26 0,1 3 26 0,-2-3 33 0,-4 0 33 16,3-3 44-16,2 3 45 0,0-3 44 0,-5 0 61 0</inkml:trace>
  <inkml:trace contextRef="#ctx0" brushRef="#br0" timeOffset="13757.44">8199 7690 27 0,'0'-7'51'16,"0"4"19"-16,0-3 20 0,0 1 30 0,0 1 36 0,0 4 35 0,0-6 38 0,0 6 29 15,0-3 30-15,0-3 4 0,0 6-8 0,0 0 8 0,-5-4 16 0,5 4 12 16,0-5 9-16,0-1 2 0,0 2-3 0,0 4-18 0,0-6-25 0,0 6-22 16,0 0-21-16,-8-5-10 0,8 5-10 0,0-4-9 0,0 4-15 0,0-5-14 15,0 5-17-15,0 0-16 0,0-4-16 0,0 4-17 0,0 0-14 0,0 0-17 0,0 0-18 16,0 0-18-16,0 0-17 0,0 0-19 0,0 0-16 0,0 0-15 0,0 0-15 16,0 0-10-16,0 0-9 0,0 0-3 0,0 0 2 0,8 4 3 0,-8 1 0 15,5-1 5-15,-5 1 7 0,6 5 8 0,2-4 4 0,-3 3 9 0,3 6 8 16,-3-6 8-16,9 7 7 0,-9-2 4 0,2 1 7 0,1-2-2 0,-2 8-1 0,7-6-4 15,-8-2-3-15,2 3-5 0,2-2-6 0,2 1 0 0,-4 1-4 0,-2-7-2 16,4 6 0-16,-2-6-2 0,-2 0-1 0,1 1-3 0,-1 1-1 0,3-7 2 16,0 5-3-16,-3-3 2 0,2-2 2 0,0 1 3 0,-2 0 4 0,-5-5 5 0,8 4 7 15,-8-4 10-15,0 0 5 0,0 0 10 0,0 0 7 16,0 0 13-16,0 0 13 0,0 0 7 0,0 0 7 0,7-4 1 0,-7-1 0 0,0 0-1 0,0 1 1 0,0-6-4 16,-7 5-6-16,7-4-5 0,0-7-10 0,0 7-9 0,0-6-8 0,0 0-12 15,-8 0-14-15,8 2-9 0,0-7-4 0,0 4-3 0,-5-2 0 0,5-1 0 16,0-2-1-16,0 2 0 0,-7-2-3 0,7 3-1 0,0 3 0 0,0-4-7 15,0-1-11-15,0 5-7 0,0-4-8 0,0 9-9 0,0-5-13 0,0 6-14 0,0 0-15 16,0-3-26-16,0 9-24 0,0-3-26 0,0 6-25 0,0 0-23 0,0 0-20 16,7 0-19-16,-7 6-18 0,5-6-44 0,-5 3-57 0,8 9-61 15,-1-8-61-15,-7 5-12 0,5-4 10 0,2 5 32 0,0-1 33 0,-2 3 39 0,3-8 39 16,0 5 39-16,3-4 36 0,-4 1 40 0,-2-2 43 0,4 1 59 0,-4-1 65 0</inkml:trace>
  <inkml:trace contextRef="#ctx0" brushRef="#br0" timeOffset="14043.99">8831 7900 51 0,'-7'5'125'0,"-6"-1"41"0,7-4 34 0,-8 5 31 0,2-5 29 0,4 0 29 0,3 0 31 0,-9 0 28 0,9 0 32 16,-2 0 27-16,-7 4 28 0,8-4-48 0,-1 0-87 0,2 0-50 0,5 0-27 0,-7 0-19 0,7 0-15 0,0 0-13 0,0 0-12 0,0 0-14 0,0 0-16 0,0 0-15 0,0 0-14 0,0 0-14 16,0 0-12-16,0 0-11 0,0-4-8 0,0 4-11 0,0 0-10 0,0 0-7 15,7 0-5-15,-7-5-4 0,0 5 0 0,5 0-4 0,2-4 1 0,-1 4-6 0,2-5-2 16,-2 5-2-16,6-6-3 0,2 2-2 0,-1-2 0 0,8 6-12 0,-10-5-20 16,9 1-22-16,-7-2-26 0,6 3-36 0,1-3-36 0,-1 2-58 0,-6-1-71 15,6 5-89-15,-3-6-96 0,0 3-40 0,0-4-9 0,-4 2 6 0,-1 1 12 0,5-1 27 16,-5-5 36-16,-3 6 41 0,-3-6 45 0,3 0 50 0,-1 0 50 0,-2 1 64 15,2-6 70-15</inkml:trace>
  <inkml:trace contextRef="#ctx0" brushRef="#br0" timeOffset="14515.18">9123 7494 0 0,'0'-9'13'0,"0"-2"121"0,0 1 61 0,0 1 41 0,0-1 29 0,0 0 31 15,0-4 30-15,-7-1 36 0,7 6 38 0,0-6 35 0,0 6 35 0,0-1 35 0,0-1 32 0,0 1-82 0,-5 5-148 0,5 1-59 16,0-1-18-16,0 1-5 0,0 4 2 0,0-6-12 0,0 6-17 0,0 0-22 15,0 0-28-15,0 0-28 0,0 0-22 0,0 0-25 0,0 0-22 0,0 0-24 0,0 0-20 16,0 0-21-16,0 0-14 0,0 0-7 0,0 0 0 0,0 6 0 16,5-2 2-16,-5 5-1 0,0 2 7 0,7-1 3 0,-7 5 4 0,9-6 7 0,-9 9 5 15,5-2 6-15,2 3 8 0,-7-5 3 0,6 7 3 0,-1-2-1 0,4 1-3 0,-9 5-3 16,7-7-5-16,-2 7-9 0,-5-6-11 0,6 1-6 0,1-1-5 16,-7 2-6-16,6-3-6 0,-6 3-5 0,8-8-3 0,-3 2 1 0,2 0-3 0,-7 0 0 15,6 0-2-15,2-6-2 0,-2 1-5 0,-6 0 7 0,7 0 9 0,-2-6 7 0,-5 2 3 16,7 3 6-16,-7-5 3 0,0 1 8 0,0-5 3 0,0 0 8 0,0 0 8 15,0 0 6 1,0 0 11-16,0 0 9 0,0 0 13 0,0 0 2 0,0 7 1 0,0-7 1 0,0 0-2 0,-7-7 2 0,7 7-3 0,-5-5 0 0,5 1-2 0,-7-1-6 16,7 1-9-16,0-2-5 0,-6-3-2 0,6 4-6 0,-8-5-7 0,2 4-5 15,6-7 0-15,0 2-1 0,-7 2 1 0,7-1 0 0,0-5-2 0,0 6-1 16,-5-1-1-16,5-4-3 0,5 4-2 0,-5-1-5 0,0 1-4 0,0 7-5 16,7-7-3-16,-1 5 0 0,2-5-1 0,-2 4-3 0,-6 1 0 0,12 1-3 15,-5-1 1-15,5 1-1 0,-4 4 0 16,5-6 1-16,0 6-1 0,0 0 2 0,0 0 1 15,0 0 6-15,1 6 2 0,-1-2 6 0,-3 1 3 0,4-1 2 0,1 1 5 16,-9 1-1-16,0 4 5 0,6-5 1 0,-12 5 4 0,7-1 3 0,0 0 3 16,-7 0 2-16,0 3 4 0,0-3 0 0,0 1-1 0,0-1 0 0,-7 6-1 0,0-5-3 15,2-1-2-15,-2 6-1 0,1-6-4 0,0 3-6 0,-2-3-8 0,-4 0-11 16,3-3-12-16,-1 3-14 0,-3-5-18 0,5 1-24 0,-5 2-21 0,7-4-28 16,-7 3-24-16,5-1-47 0,3-1-52 0,-8 2-66 0,7-6-69 0,-1 0-34 15,-1 3-14-15,-4-3 7 0,5 6 17 0,2-6 27 0,-2 0 29 0,7-6 35 0,-6 6 36 16,-2-3 40-16,8 3 40 0,0 0 54 0,0-10 54 0</inkml:trace>
  <inkml:trace contextRef="#ctx0" brushRef="#br0" timeOffset="15589.17">9737 7489 0 0,'19'-4'24'0,"-6"-1"141"0,0-5 80 0,0 4 57 0,-8-3 49 0,3 3 43 0,-8-3 41 0,8 0 40 0,-8 3 33 0,0-3 30 0,0 5 23 0,-8-2 22 0,8-3 14 0,-8 3-114 0,8 1-193 16,-5 1-101-16,-2-2-52 0,1 3-34 0,-7-3-20 0,5 2-21 0,3-1-23 0,-9 5-16 0,9-6-15 0,-3 2-10 0,1 4-8 0,1 0-5 15,0 0-6-15,1 0-4 0,-2 0-4 0,7 0-2 0,-8 4 1 0,8 2 1 0,-6-1-3 16,-1-1 0-16,7 5-1 0,-6-3-1 0,1 3 0 0,5 6-2 0,-7-5 1 16,-2 5 3-16,4-6 8 0,5 6 1 0,-7 0 5 0,7 0-4 0,-6-6-4 15,6 6-4-15,-5-2-5 0,5 3-5 0,0-7-3 0,0 6-2 0,-9-6-3 16,9 3 0-16,0 1-4 0,0-2-3 0,0-7-5 0,9 5 1 0,-9 2 0 16,0-7 4-16,0 2 5 0,5-1 6 0,-5-1 8 0,6 2 5 0,-6-3 8 0,7-3 3 15,-7 6 4-15,5-6 4 0,4 4 6 0,-2-4 6 0,-2 0 6 0,1-4 4 16,1 4 2-16,-1-6 1 0,9 6 1 0,-10-3-1 0,1-3-1 0,7 2 3 15,-5-7 5-15,5 7 8 0,-7-7 6 0,7 7 5 0,-6-5 6 16,-1 3 5-16,7-3 4 0,-8 0 10 0,3-3 9 0,0 3 7 0,-3-1 4 0,-5-4 5 0,6 4 2 16,-6 1-2-16,7-6-4 0,-7 0-5 0,0 6-9 0,0-7-5 0,0 1-3 0,0 6-8 15,-7-6-4-15,7 6-12 0,0-1-13 0,-6 1-9 0,6 3-8 0,0 1-6 16,-5 1-7-16,5-2-10 0,0 6-12 0,0 0-11 0,0 0-8 0,-8 0-10 16,0 6-4-16,8-2-3 0,0 1 2 0,-5 4 0 0,5-3 5 0,0 4 0 15,-7 5 5-15,7-1 1 0,-6 2 0 0,6-3 7 0,0 2 8 0,0 5 3 0,0-7 3 16,0 8-1-16,0-6-2 0,0 4-4 0,0-4-4 0,6 4-2 0,-6-5-3 15,7-4 0-15,-7 5 0 0,5-6 3 0,3 6 3 0,0-6 2 0,-3-2 4 0,1-2 9 16,1 4 6-16,-2-9 11 0,4 4 11 0,3-4 13 0,-6 6 10 16,0-6 11-16,9-6 7 0,-10 6 4 0,9-4 2 0,-1-1 3 0,-8 1 2 15,9-1 3-15,-1-5 7 0,0 4 6 0,-6-3 3 0,4 0 2 0,5-1 1 0,-3-1-3 16,-8 1-4-16,9-4-3 0,-9 4 0 0,2 1 0 0,-1-6 1 0,8 5-1 16,-14-5 0-16,7 1-4 0,-2-2-6 0,3 3-4 0,-8 2-6 0,6-7-8 15,-6 2-2-15,7 1-3 0,-7-3-5 0,0 3-3 0,0-1-5 0,0-2-4 16,0 3-4-16,0 0-5 0,0 0-1 0,-7 6-3 0,7-7-1 0,0 7-3 0,-6 0 1 15,6 3-2-15,-8-3 0 0,8 9-4 0,-5-6-5 0,5 2-7 0,0 4-9 16,0 0-10-16,-7-5-14 0,7 5-11 0,0 0-12 0,0 0-8 0,0 0-2 0,0 5-6 16,0-1 0-16,0 2-1 0,0-6 3 0,0 9 2 0,0-3 3 0,0 3 8 15,0 0 6-15,7 3 12 0,-7-3 10 0,5 0 12 16,-5 1 10-16,8 1 8 0,-8-1 6 0,6-1 2 0,1 6 2 0,-1-6 1 0,6 1 0 0,-3-1 1 16,1 6 0-16,-2-6 0 0,5 3 0 0,0 1 1 0,-7-2 1 0,7-2 1 15,0 6 1-15,1-2 1 0,-9-1 0 0,10 1 1 0,-10 2 3 0,3-6 2 0,-2 7 0 16,-1-2 2-16,2 1-1 0,-7-6 2 0,0 7 1 0,0-7-1 0,0 6 3 15,0 0-2-15,0-5-1 0,-7 4-1 0,7-4-2 0,-5-1-3 0,5 6-4 0,-6-5-1 16,-2-1-2-16,3 2-1 0,5-2-2 0,-8-5-3 0,1 2-5 0,2 4-4 16,-2-5-7-16,0 0-5 0,2-1-6 0,5 2-3 0,-8-6-3 0,3 0-1 15,-3 4-1-15,2-4 0 0,6 0 0 0,-5 0 1 0,5 0-1 0,0 0 0 0,-8 0 0 16,8 0 2-16,0 0-1 0,-8 0 2 0,8 0 3 0,0-4 4 0,0-2 3 16,0 6-1-16,0-4-2 0,0-1 0 0,0 0 3 0,0-5-3 0,0 4-3 15,0 2-1-15,0-5-1 0,8-2 4 0,-8 2 4 0,8-7 2 0,-3 3 2 0,1-2 3 16,2 1 1-16,5-2 5 0,-1-2 4 0,0-3 1 0,3 6-2 0,-2-4 4 15,5 1 8-15,2-3 8 0,1 2 7 16,-3-2 5-16,3 3 7 0,-3 3 6 0,3-4 6 0,-2 4 5 0,1-5 4 0,-1 6 5 0,0-1 8 0,-1 0 6 16,-2 0 11-16,2 6 10 0,-4-6 15 0,-7 5 7 0,4 1 9 0,-3 0 10 15,-3-3 6-15,-5 3 4 0,8 0 5 0,-8 3 1 0,0-3 5 0,0 3-1 16,0-3-5-16,-8-1-8 0,8 7-9 0,-5-9-14 0,-3 3-16 0,2 4-13 0,6-5-16 16,-12 6-12-16,3-5-14 0,4-3-12 0,0 9-10 0,-8-8-7 0,5 7-11 15,0-2-6-15,-3 3-5 0,4-3-6 0,1 6-4 16,-2-4-4-16,3 4-4 0,-8 4-3 0,7-4-2 0,-1 6 0 0,-1-3 0 0,-5 7 1 15,7 1 0-15,1-1-1 0,-10 4 2 0,9 0 0 0,0 0 4 0,-1 7 0 0,2-2 7 0,-3 2 2 16,0-3 4-16,3 1 2 0,-1 2-1 0,1-3 3 0,5 3 0 16,-7-2-2-16,7-4-1 0,0 3 2 0,0-3-2 0,0 1 1 0,0-2 3 0,7 1-1 0,-7-2 2 15,5 3 1-15,-5-2-1 0,6 1 3 0,-1-5 0 0,3 5 1 0,0-6 1 16,4 1 1-16,-6-1 4 0,8 2 0 0,-7-1 2 0,4-1 0 0,2 0-1 0,2 1-1 16,-3-5 0-16,0 4 1 0,2-2 2 0,-1-2 0 0,8-1 0 0,-8 1 0 15,-3-1 0-15,6 2-2 0,-5-1-1 0,2-1-11 0,0-4-15 0,-6 5-13 16,5-5-16-16,-4 4-18 0,-1-4-20 0,7 0-23 0,-9-4-27 0,0 4-36 0,3 0-36 15,-8-5-76-15,6 5-90 0,1-4-80 0,1-1-74 0,-8-1-17 0,5 2 9 16,1-1 21-16,-6-4 29 0,8 2 34 0,-8-7 37 0,5 4 41 0,-5 1 46 0,7-6 49 16,-7 0 55-16,6-4 73 0,1 1 78 0</inkml:trace>
  <inkml:trace contextRef="#ctx0" brushRef="#br0" timeOffset="15841.45">10922 7352 0 0,'0'11'18'0,"0"-7"132"0,0 2 70 0,0-6 48 0,0 0 34 0,0 0 24 0,0 0 17 0,0 0 19 0,0 0 17 0,0-6 24 0,0 6 23 0,0 0 28 0,0 0 25 0,0 0-87 0,0 0-157 0,0 0-77 0,0 0-31 0,0 0-16 0,0 0-5 0,0 0 1 15,0 0 7-15,0 0-3 0,0 0 2 0,0 0-7 0,0 0-10 0,0 0-12 0,0 0-15 16,0 0-17-16,0 0-18 0,0 0-14 0,0 0-13 0,0 0-7 0,0 0-6 16,0 0-6-16,0 0-5 0,0-4-7 0,0 4-2 0,0 0-3 15,6 0 0-15,-6 0-2 0,5 0-1 0,2 0-5 0,7 0-2 0,-7 0-11 0,-1 4-12 0,7-4-20 16,0 0-24-16,0 0-30 0,1 0-28 0,-2 6-57 0,7-6-69 0,-6 0-77 15,1 0-74-15,6 0-29 16,-7 0-4-16,-2 0 10 0,5 0 20 0,-5-6 28 0,1 6 33 0,2 0 39 0,-1 0 44 0,-5 0 46 0,-2 0 49 0,1 0 62 0,-2 0 70 16</inkml:trace>
  <inkml:trace contextRef="#ctx0" brushRef="#br0" timeOffset="16015.58">11078 7522 0 0,'-14'16'4'0,"1"-2"117"0,0-4 73 0,7-1 52 0,1 3 40 15,-2-3 36 1,-1-5 30-16,2 1 27 0,6 1 30 0,0-6 24 0,0 0 27 0,0 0 25 0,0 0 26 0,0 0-77 0,0 0-135 0,0 0-74 0,0 0-40 0,0 0-21 31,0 0-12-31,0 0-11 0,0 0-10 0,0 0-9 0,0 0-10 0,0 0-12 16,0 0-11-16,0 0-10 0,0 0-13 0,6 0-10 0,2 0-13 0,-8 0-9 15,7 0-11-15,-2 0-12 0,1-6-18 0,2 6-20 0,-3 0-24 0,8 0-31 0,-6-5-31 16,5 5-41-16,3 0-42 0,-2 0-94 0,-2-4-114 0,5 4-75 0,-5-5-51 16,10 5-19-16,-9-4 3 0,2-2 20 0,-1 0 26 0,6 2 37 0,-6-5 40 0,-1-2 49 15,7 2 50-15,-6-7 56 0,1 7 60 0,-1-6 83 0,0 2 96 0</inkml:trace>
  <inkml:trace contextRef="#ctx0" brushRef="#br0" timeOffset="16253.03">11704 7132 0 0,'5'6'28'0,"2"-6"152"0,-7 0 100 0,0 0 72 0,7 0 53 0,-7-6 45 16,0 6 40-16,0-9 34 0,-7 4 32 0,7-1 34 0,0 2 31 0,-7 4 35 16,7 0 37-16,0 0-103 0,0 0-180 0,0 0-111 0,0 0-73 0,0-4-39 15,0 4-22-15,0 0-14 0,0 0-17 0,0 0-13 0,0 0-38 0,0 0-83 16,0 0 0-16,0 0 0 0,0 0 0 0,0 0 0 0,0 0 0 0,0 0 0 0,0 4 0 15,0 0 0-15,0 2 0 0,0-1 0 0,0 4 0 0,0-3-6 0,0 4-30 16,0 5 4-16,0-6 4 0,7 6 6 0,-7 4 6 0,0 0 9 0,7 1 4 16,-7-1-3-16,5 5-13 0,-5 0-18 0,8 1-25 0,-8 1-27 0,7 2-26 15,-7-3-34-15,5-1-37 0,-5 6-36 0,7-6-35 0,-7 1-62 0,7-1-72 16,-7 4-96-16,5-3-103 0,-5-1-35 0,8 2 4 0,-8-3 27 0,0-2 34 0,0 3 43 16,0-10 43-16,-8 6 52 0,8-5 52 0,-5-6 53 0,-2 0 52 0,-5-3 68 0,5-6 73 15</inkml:trace>
  <inkml:trace contextRef="#ctx0" brushRef="#br0" timeOffset="20517.38">23139 3362 0 0,'0'0'34'0,"0"0"51"0,0 0 30 0,0 0 31 0,0 0 32 0,0 0 30 0,0 0 27 0,0 0 25 0,0 0 22 0,0-6 23 0,0 6 21 0,0-3-14 0,0 3-37 0,0-6-31 0,0 6-29 16,0-6-18-16,0 3-14 0,0 3-16 0,0-6-19 0,0 2-12 0,0-2-14 0,0 1-5 0,0 1-4 0,0-1-5 16,0 1-2-1,0-2-1-15,0 1 2 0,0-5-1 0,0 7-1 0,0 3-5 0,0-12-5 0,0 8-3 0,0-1-5 0,0-1 1 0,0-3 3 0,0 5 0 0,-5-1 0 31,5 1-7-31,0-2-4 0,0-4-5 0,-8 5-5 0,8-4-4 0,-5 3-6 0,5-3-5 16,-7 0 0-16,0 2-3 0,0-2-1 0,1 0-5 0,-1-1-7 0,1 1-5 16,-1-2-4-16,1 1-2 0,1 1-2 0,-3 4-2 0,0-1-4 0,-5-2-4 15,8 3-3-15,0 5-5 0,-4-6-8 0,4 6-6 0,-2 0-7 0,1 0-4 0,-2 6-7 16,2-1-3-16,-1 3-3 0,2 3-2 0,-2-2-1 0,-7 7-2 0,8-2 0 16,-1 0-1-16,-7 7 4 0,9-7 4 0,0 5 3 0,-3-4 2 0,8 0 5 15,-5-2-2-15,-3 2 4 0,8 0-1 0,-8-5 1 0,8 5 0 0,0-1 1 0,-5-4 2 16,5-1 0-16,0 6 0 0,0-5 0 0,0 1 1 0,0-2-1 0,0 1 2 15,0 5 0-15,5-6 1 0,-5 0 2 0,0 3 2 0,8-3-2 0,-8 1 2 16,8-1 2-16,-3 0-1 0,-5 2 1 0,8-1 2 0,-3-1 3 0,0-3 2 0,9 3 5 16,-7 0 0-16,6-3 2 0,-6 3-8 0,5-5-11 0,1 2-16 15,1 4-13-15,-2-5-25 0,2-1-28 0,-1 1-32 0,0 1-35 0,6-2-57 16,-6 1-68-16,7-5-87 0,-6 4-88 0,4-4-35 0,-4 0-9 0,6 0 13 0,-8 0 23 0,8-4 30 16,-7-1 33-16,-2 1 39 0,5 4 44 0,-4-11 46 0,0 7 49 0,-5-5 62 15,6-3 67-15</inkml:trace>
  <inkml:trace contextRef="#ctx0" brushRef="#br0" timeOffset="20955.07">23407 3152 0 0,'0'-6'3'0,"0"2"113"0,0-1 75 0,0-4 49 0,0 3 41 0,0 2 38 16,0-2 37-16,0 1 37 0,0 1 37 0,0-1 35 0,-7 5 34 0,7 0 29 0,0-6 31 15,0 6-78-15,0 0-137 0,0 0-76 0,0 0-46 0,0 0-27 0,0 0-15 16,0 0-23-16,0 0-24 0,0 0-26 0,0 0-26 0,0 0-24 0,0 0-23 15,0 0-22-15,0 0-20 0,0 0-18 0,0 0-17 0,0 0-9 0,0 0-6 0,0 6 2 16,0-1 3-16,0-1 5 0,0 7 7 0,0-1 4 0,7 4 5 0,-7-4 6 16,0 5 4-16,0 4 7 0,6-4 10 0,-6 3 10 0,5-2 8 0,4 2 2 15,-9-3 2-15,7 6-6 0,-2-6-5 0,1-2-5 0,2 2-3 0,-3 0 1 0,3 4 1 16,-3-8 1-16,2 4 3 0,0-2-2 0,-2-3 2 0,10 0-2 0,-10 6 1 0,3-7 1 16,3 1 3-16,-3-5 1 0,-1 4 6 0,-1-5 3 15,0 2 5-15,1-1 5 0,-2-1 4 0,4-4 10 0,-4 6 8 0,-5-6 9 0,7 0 8 0,-7 0 10 16,0 0 6-16,6-6 6 0,-6 6 8 0,7-4 5 0,-7 4 9 0,0-5 6 15,0-1 6-15,7-3-2 0,-7 5-3 0,0-7-6 0,0 7-11 0,7-5-7 16,-7-7-12-16,0 6-8 0,0-4-11 0,0-1-6 0,5-5-23 0,-5 7-33 16,0-8 0-16,0 2 0 0,0-5 0 0,0 3 0 0,8-3 0 0,-8-1 0 15,0 7 0-15,0-6 0 0,5-1 0 0,-5 6 0 0,0-7 0 0,0 11 0 16,6-4 0-16,-6 4 0 0,0 0 0 0,0 6 0 0,8 0-25 0,-8 5-21 16,0-2-14-16,0 6-15 0,0 0-8 0,0 0-13 0,0 0-12 0,0 0-18 0,0 0-21 15,0 6-21-15,5 3-25 0,-5-5-25 0,0 5-22 0,0 2-18 0,7 5-14 16,-7-2-17-16,0 0-19 0,9 0-51 0,-9 2-56 0,0 2-52 0,0-3-42 0,5 6-2 15,-5-8 21-15,0 7 30 0,0-4 38 0,0-3 38 0,0 2 42 0,0-1 38 16,0-4 37-16,0 0 46 0,0 1 47 0,0-2 60 0,0-5 74 0</inkml:trace>
  <inkml:trace contextRef="#ctx0" brushRef="#br0" timeOffset="21782.23">24469 2936 0 0,'0'0'14'0,"0"-5"39"0,6 1 20 0,-6 0 20 0,0 4 22 0,0-5 24 0,0-1 27 0,0 2 25 0,0-2 28 0,0 6 20 0,0-5 19 0,0 5-3 0,0-4-14 0,0-2-10 0,0 6-5 0,0-5-2 0,0 1 1 0,0-1-4 0,0 1-7 0,0 4-6 0,-6-6-12 0,6 3-9 0,0 3-12 0,-8-6-8 16,8 0-10-16,-5 6-5 0,5-4-5 0,-8-1-7 0,8 5-7 0,-5-6-7 15,5 6-9-15,-8-4-9 0,2-1-7 0,1 5-11 0,5-4-10 0,-8-1-11 0,1 5-8 16,1-4-11-16,-2 4-9 0,8 0-9 0,-5-6-8 0,0 6-8 0,-3 0-6 16,2 0-5-16,-1 0-8 0,1 6-4 0,-1-6-5 0,2 4-3 0,-9 1-3 0,7-1-1 31,1 1-3-31,-2-1 4 0,-5 7 0 0,8-1 7 0,-3-1 5 0,-3 6 4 15,3 0 4-15,-4 0 4 0,3 0 0 0,4 4 4 0,-8 6 1 0,7-7 1 16,-7 6-3-16,6 6 3 0,-7-6 1 0,9 1-4 0,-3 5 1 0,3-6-5 16,5 4-5-16,-7-3-4 0,0-1-1 0,7 1-2 0,0-1 0 0,0-3-4 0,0 3-2 15,0-5 2-15,7 2 0 0,-7-8 3 0,7 7 1 0,-2-5 5 16,3 4 3-16,5-4 0 0,-7 0-3 0,7 0-9 0,0-2-13 0,-6-2-21 0,4 2-30 16,5 3-30-16,-3-7-36 0,-2 2-55 0,2 2-61 0,8-1-86 0,-8-8-90 0,6 5-40 15,-6-4-12-15,8 1 4 0,-11-2 16 0,4 1 27 0,6-5 29 0,-6 0 40 16,4 0 45-16,-4-5 48 0,6 1 51 0,-8-7 59 0,0 2 64 0</inkml:trace>
  <inkml:trace contextRef="#ctx0" brushRef="#br0" timeOffset="22319.66">24618 3146 11 0,'-7'0'81'0,"7"-4"36"0,-5 4 26 15,5-5 26-15,0 5 25 0,-8 0 26 0,8-4 27 0,-8 4 24 0,8 0 20 0,0-5 22 16,-5 5 18-16,5-6-31 0,0 6-58 0,0-4-41 0,-6 4-25 0,6-6-10 0,0 6-2 0,-7-5-4 16,7 5-5-16,-5-4-11 0,5 4-8 0,-9-5-5 0,9-1-6 0,0 6-2 15,-5-4-4-15,5 4 0 0,0-4-3 0,0 4-3 0,0 0-3 0,0-5-8 16,0 5-10-16,0 0-10 0,0 0-12 0,0 0-11 0,0 0-8 0,0 0-11 15,0-6-10-15,0 6-7 0,0 0-12 0,0 0-6 0,5-3-10 0,-5 3-5 16,9 0-8-16,-9 0 0 0,5 0-1 0,2 0 1 0,-1 0 0 0,7 0 5 16,-5 0 4-16,4 3 2 0,0 3 2 0,3-6 5 0,-3 9 3 0,0-5 1 0,4 7 0 15,-11-2 0-15,8 1 0 0,1 5 1 0,-2-6 2 0,-1 6 0 0,-2 1 0 16,3-7 0-16,-5 6 2 0,-1-1 0 0,0 2 3 0,2-3 0 0,-1 2 2 16,-2 6 4-16,-5-12 2 0,0 6 1 0,0-2 1 0,0 2-2 15,0-6 1-15,0 6-3 0,0-5 1 0,0 1-2 0,0-8 0 0,0 9-2 0,-5-8 2 0,5 1 0 16,-7-1-1-16,7-4 2 0,-8 0 0 0,8 6 4 0,-6-6 3 0,6 0 6 15,-6 0 6-15,-1 0 7 0,2-6 7 0,5 6 3 0,-7 0 6 0,-2-4 0 0,4-1 3 16,-1 1 1-16,-1 4 2 0,2-12 0 0,-4 9 3 0,4-3-1 0,-2-3-4 16,1 3-4-16,6-3-5 0,-5 0-8 0,-3-1-5 0,8-1-6 15,-8 2-4-15,8-6-7 0,0 2-5 0,-5-3-4 0,5 1-1 0,0 1-3 0,0-2-8 0,0-2-4 16,5-1-3-16,-5 4-3 0,0-6-4 0,8 3-4 0,0-3 0 0,-3 2-5 16,-5 1-1-16,6 2-9 0,6 1-11 0,-3 1-18 15,-4-2-23-15,8 7-18 0,-8 0-17 0,11-1-29 0,-11 1-35 0,8 4-35 0,1-2-38 0,-2 4-65 0,2-3-74 16,-1 6-71-16,6 0-66 0,-6 0-14 0,0 0 9 0,0 0 27 0,6 0 33 15,-12 6 36-15,6-3 37 0,-6-3 44 0,0 7 51 0,5-7 52 0,-12 5 51 0,6-5 65 16,-6 0 74-16</inkml:trace>
  <inkml:trace contextRef="#ctx0" brushRef="#br0" timeOffset="22794.16">25048 3167 68 0,'5'-6'143'0,"-5"1"46"0,0-5 39 0,9 6 38 0,-18-5 40 0,9 4 40 0,9-5 40 0,-9-1 42 0,0 2 40 0,0 3 37 0,0-2 38 0,0-3-47 0,-9 8-95 0,9-9-54 0,0 8-32 0,0-1-26 0,0 5-21 0,0-6-27 0,0 6-28 16,0 0-34-16,0 0-36 0,0 0-32 0,0 0-34 0,0 0-23 0,0 0-21 15,9 6-20-15,-9-1-18 0,0-1-10 0,5 1-6 0,-5 5-4 0,7 5-3 0,-7 0 5 0,6 0 1 0,2 0 9 0,-3 4 5 16,-5-1 8-16,8 7 10 0,-3-5 1 0,0 5 3 0,4-6 0 0,-4 5-2 16,-5-3 2-16,7 3-3 0,1-5 1 0,-3 5-5 0,-5-3 2 0,7-2 0 0,0-1-1 15,-2 3 0-15,-5-6 0 0,8-2-5 0,-8 2 1 0,8-6-1 0,-3 3-2 16,-5-3 0-16,0 0 0 0,6-3-2 0,-6-2 2 0,0 1 2 0,0-1 3 15,0-4 4-15,0 0 5 0,0 0 5 0,0 0 4 16,0 0 5-16,0 0 3 0,0 0-1 0,0 0 0 0,0 0-2 0,0 0 1 0,0-4-1 0,-6-1 3 0,6 1-4 16,0-2-4-16,-5 1-4 0,5-4-6 0,-8-1-5 0,0 1-6 0,8-1-6 15,-5-5-2-15,-2 1 1 0,0-2 2 0,2 1 1 0,-3-3-2 0,1-1 1 0,2 4-4 16,-4-9 0-16,-1-1 0 0,2 5-1 0,3-8 2 0,-3 1 1 0,2-1-2 16,-1-2 0-16,2 5 1 15,-4-3 0-15,4-2 2 0,5 6 7 0,-7-1 1 0,7 1 1 0,0 6 1 0,0 2-2 0,0 2-4 0,0 4-4 0,0-4-4 16,0 7-6-16,7-2-3 0,-2 4-3 0,-5 1-5 0,9-7-4 0,-4 7-7 15,2 0-6-15,-1-1-6 0,7 5-1 0,-5-6 0 0,2 2 1 0,4 4 0 0,1 0 6 16,-3 0 5-16,0 0 3 0,4 0 7 0,0 4 3 0,0 2 6 0,2-1 1 16,-5 3 4-16,6-3 4 0,-6 1 0 0,2 3 3 0,-3 0 3 0,-5 3 3 15,6-3 4-15,-8 4 3 0,3-2 3 0,-8 5 1 0,6-3 3 0,-6 2 0 0,0 6-5 16,-6-7-11-16,-2 5-13 0,8-4-16 0,-13 4-15 0,8-4-14 0,-2 3-19 16,-5-2-20-16,-3-1-23 15,2-1-23-15,2 2-30 0,-5-7-31 0,5 0-51 0,-1 1-64 0,-4-1-81 0,5 3-91 0,-2-9-27 0,0 7 2 0,6-5 19 0,-5 1 25 16,-3-6 31-16,10 4 34 0,-9-4 37 0,9 0 38 0,-8 0 45 15,5-4 46-15,2 4 59 0,-1-6 66 0</inkml:trace>
  <inkml:trace contextRef="#ctx0" brushRef="#br0" timeOffset="23078.1">25419 2902 93 0,'6'-9'165'0,"2"-2"45"0,-8-2 36 0,0 7 33 0,5-3 36 0,-5-6 37 0,0 9 41 0,0-3 39 0,-5 0 35 0,5-1 34 0,0 4 28 0,0-3-59 0,0 3-114 0,0 2-60 0,0-6-36 0,-8 10-17 0,8-4-7 0,0 4-18 0,0-4-18 16,0 4-29-16,0 0-31 0,0 0-29 0,0 0-30 0,0 0-25 0,0 0-25 0,0 0-17 15,0 0-15-15,8 0-13 0,-8 4-6 0,5-4-6 0,-5 4 1 0,7 1 1 0,-1 4 4 16,0 3 7-16,9-3 4 0,-10 1 6 0,9-1 10 0,-9 6 5 0,10 0 13 16,-9 0 2-16,7-2-1 0,0 7 2 0,0 1-2 0,-7-2-2 0,7 6-2 0,-5-7-4 15,5 6-1-15,-8 6-2 0,0-6-1 0,4 5-1 0,-4 1-3 0,-5 0-2 16,7-5-5-16,-7 3-14 0,-7-2-17 0,7-4-22 0,-5 5-24 0,-4-9-19 15,4 1-22-15,-8 2-23 0,8-6-18 0,-9 3-26 0,1-3-31 0,0 0-46 16,0-5-57-16,-6 4-87 0,4-4-100 0,3 5-29 0,-7-5 5 0,5-5 23 0,-4 4 31 16,4-5 32-16,1 2 34 0,-8-1 35 0,10-5 37 0,-9 4 43 0,7-4 47 15,-6-4 58-15,-1 4 64 0</inkml:trace>
  <inkml:trace contextRef="#ctx0" brushRef="#br0" timeOffset="23725.91">26525 3259 0 0,'0'0'7'0,"-5"5"120"0,5-5 74 0,0 0 54 0,-7 0 43 0,7 0 37 15,0 0 37-15,0 0 32 0,0 0 33 0,0-5 28 0,7-1 27 0,-7 6 27 0,0 0 23 16,0 0-86-16,0 0-151 0,0 0-83 0,0-4-49 0,0 4-30 0,0 0-22 16,0 0-20-16,0 0-16 0,0 0-17 0,0 0-13 0,0 0-14 0,0 0-9 15,0 0-10-15,0 0-5 0,0 0-5 0,0 0-2 0,0 0-1 0,5 4-1 0,-5-4 1 16,0 0 3-16,0 6 5 0,0-1 3 0,0-5 3 0,0 9 3 0,0-2 2 16,0-7 3-16,0 3 1 0,-5 3 3 0,5-2-2 0,-7 1 1 15,1 1 0-15,6-2 0 0,-5 1-1 0,-4-1-2 0,2-4 2 0,2 5-5 0,-2-5-1 16,-5 6-4-16,4-6 1 0,-4 0-5 0,5 0 0 0,-5 0-3 0,4 0-4 15,-5 0 2-15,2-6-1 0,-5 6 0 0,3-5 2 0,3 1-1 0,-6-1 1 16,5 1-1-16,-2-2-1 0,0 1 1 0,-8-5-2 0,8 7 1 0,-1-9-1 0,4 3 0 16,-3-1-4-16,-8 5 3 0,8-8-4 0,0 1-2 0,0 3-2 15,-1-6-1-15,9 2 1 0,-8-2 2 0,7 0-1 0,-7 0-1 0,6-4 1 0,-1 4-3 0,8-4 3 16,-6-2 1-16,6 7 0 0,-6-5 0 0,6-2-1 0,0 3-1 0,0-1-3 16,0 4-4-16,0-6-4 0,0 8-2 0,0-8-2 0,6 6-2 0,-6 1-3 15,6 4 0-15,2 1-4 0,-1-6 0 0,-2 9-4 0,3-3 1 0,-2 5 0 0,-1-5 0 16,3 3 4-16,-3 6 0 0,9-6 4 0,-7 3-3 0,6 3 4 0,0 0-1 15,-2 0 1-15,-3 3 4 0,5-3 0 0,0 6-1 0,1 0 4 0,-2 3-4 16,2-5 2-16,-1 5 0 0,0 2 2 0,0 5-1 0,-2-7 0 0,5 4 2 0,-6 7 1 16,-2-4 3-16,5-3 2 0,-5 7 2 0,3 1 3 0,-3 1 1 0,-3-1 2 15,3 3 2-15,-3 0 1 0,-5 1 1 16,7-1 0-16,-7 1 2 0,0-6-2 0,7 7 2 0,-7-7-2 0,0-1-2 0,0 3-2 0,0-2-2 0,0-5-1 16,0 2-3-16,0-1-2 0,5-2 0 0,-5 2-3 0,0-6 0 0,7 6 0 0,-7-5-1 15,0 1 0-15,8 4 0 0,-3-6 0 16,-5 1 3-16,7-1-1 0,0 0 3 0,-2 3 2 0,2-9 1 0,2 7 2 0,-4-4 3 0,1 3-4 0,6-4-1 15,-3-1-14-15,-4 2-21 0,8-6-16 0,-8 5-16 0,11-1-17 16,-4-4-20-16,-6 6-28 0,8-6-30 0,-7 3-33 0,4-3-32 0,-3 6-47 16,5-6-54-16,-6 0-55 0,5 0-59 0,-5 0-33 0,6-6-23 0,-7 6 5 0,1-3 19 0,-1-3 28 15,7-3 32-15,-5 3 38 0,-3-3 44 0,3 0 45 0,-8-1 43 0,5-5 52 0,0 0 53 16,4 0 55-16,-9 2 70 0</inkml:trace>
  <inkml:trace contextRef="#ctx0" brushRef="#br0" timeOffset="24153.25">26781 3235 0 0,'0'-16'5'15,"5"-2"120"-15,-5-1 74 0,0-2 58 0,0 6 47 0,-5-3 44 0,5 2 40 0,0 2 43 0,0-5 43 0,-8 3 39 0,8 2 38 0,0 4 33 0,-6 1 31 0,6 0-79 0,0 3-146 0,-5-4-79 0,5 5-47 0,0 5-30 0,0-6-25 0,0 3-18 0,0 3-21 16,0-6-24-16,0 6-25 0,0-4-22 0,0 4-18 0,-7-5-16 0,7 5-13 16,0 0-14-16,0 0-11 0,0 0-12 0,-9-4-8 0,4 4-6 0,0 4-6 0,5-4-3 15,-8 0-2-15,3 5-2 0,-3-5 0 0,-5 0 1 0,7 4-2 0,-1-4 3 16,-7 6 3-16,9-6 4 0,-8 0 2 0,0 3 3 0,5-3 5 0,-5 0 2 16,2 0 0-16,-4 0 2 0,3 0-1 0,0-3 3 0,-9 3 1 0,8-6-2 0,-1 2 1 15,2-1-2-15,-8-4 0 0,8 2-4 0,-2-2 1 0,1 4-4 0,1-5-3 16,5 1-2-16,-5 0-4 0,4 3-6 0,3-4-3 0,-3 1-5 0,8-2-3 15,0 2-2-15,-6-1-1 0,6-5 0 0,6 6-3 0,-6-6-2 0,8 2 1 0,-8 1-3 16,5-3-1-16,3 1 1 0,4 6 0 0,-5-7 3 0,-2 4 2 0,10-4 2 16,-10 5 3-16,9 7 2 15,-2-7 2-15,2 4 1 0,-1-3 3 0,6 3 1 0,-6 1 3 0,8 5 1 0,-9-4 2 0,8 4 2 0,-2 0 0 0,-5 0 0 0,8 0-1 16,-8 4 1-16,6-4 0 0,-6 5-1 0,0 5 1 0,0-5-1 16,0 5-1-16,1-1 1 0,-7 6 0 0,4-5 1 0,-3 4 1 0,-3 6 3 0,3-6 3 15,-3 7 2-15,2-2 1 0,-7 5 3 0,7-3 2 0,-7 7-1 0,0-2 3 16,0-3 2-16,0 7-1 0,-7-1 3 0,7 0 1 0,-7-5-4 0,7 6 4 0,-5-6-3 15,5 1-3-15,-8-1 1 0,3 1-2 0,5-6-3 16,0 1 1-16,-8-1-3 0,8-4-1 0,-6-1-2 0,6 2 0 0,0-1-4 0,0-2-1 0,0 2-8 16,-5-6-9-16,5 6-13 0,0-5-16 0,5 1-17 0,-5-2-18 0,0 1-18 15,0-1-15-15,0 1-17 0,6 0-18 0,-6 0-22 0,8-4-20 16,-8 3-22-16,5-5-19 0,-5 2-21 0,8 3-23 0,-3-4-36 0,-5-5-46 0,7 4-50 0,0 2-53 16,-2-6-9-1,10 5 11-15,-10-5 24 0,4 0 26 0,-4 0 35 0,8 0 34 0,-8-5 36 0,3 5 37 0,5-6 42 0,-7 2 44 0,2-5 55 0,-3 4 64 0</inkml:trace>
  <inkml:trace contextRef="#ctx0" brushRef="#br0" timeOffset="25526.68">27587 2967 11 0,'-5'-7'74'0,"-4"4"31"0,4-3 24 0,5 1 26 0,-5 1 26 0,-3-2 26 0,3 1 27 0,5 1 23 0,-8-5 24 15,8 3 19-15,0 2 20 0,-6-2-33 0,6 6-59 0,0-5-32 0,0 1-17 0,-7 4-7 0,7-6-5 0,0 6-9 0,0-5-11 0,0 1-10 0,0 4-7 0,0-5-7 0,-6 1-1 16,6 4-4-16,0-6 2 0,0 3-2 0,0-3 1 0,0 0 0 0,0 2-4 16,-8-1 1-16,8-1-1 0,0 6-3 0,0-4-3 0,0-1-5 0,0 1-4 0,0-1-6 15,0 5-6-15,0-4-7 0,0-2-5 0,0 6-7 0,0 0-8 0,0 0-6 16,0-9-10-16,0 9-8 0,0 0-9 0,0-6-9 15,0 0-8-15,8 2-7 0,-8 4-8 0,6-5-4 0,-6 5-7 0,7-5-2 0,-1 5-5 0,2 0 0 0,-3 0-1 16,3 0 0-16,2 0 1 0,-1 0 1 0,3 5 3 0,-4 0 1 16,4-1 6-16,0 8 1 0,-5-3 3 0,7-3 3 0,-8 7 4 0,1-4 4 0,7 6 3 0,-9 0 2 15,2 0-1-15,-7 4 4 0,6-4 3 0,-1 4 1 0,-5 1 2 0,0 1 0 16,0 1 2-16,0-1-1 0,0 3 2 0,0-5-1 0,0 7-1 0,-5-7-2 16,5 0 0-16,-6 1-1 0,6-1-1 0,-7-3 0 15,2-2-3-15,5 0 3 0,-9-4-1 0,4 6 1 0,5-7 0 0,-7-5 0 0,1 5 2 0,-2-3-2 0,8-1 0 16,-6-1-1-16,-1 1 1 0,2 2 2 0,-2-4 1 0,0-3 2 0,2 6-3 15,-3-6 0-15,1 0 2 0,2 0-3 0,-4 0 1 0,-1 0 4 0,10 0 7 16,-13-6 6-16,13 3 5 0,-8 3 1 0,2-7-3 0,-1-2 1 0,7 4-1 16,-6-1 1-16,6-3-1 0,-8 0 2 0,8-1 2 0,-5-5-2 0,5 6-3 0,-8-6-4 15,8-4-8-15,0 4-5 0,0-4-7 0,0-2 1 0,0-3-2 0,0 6 0 16,0-9-5-16,8 9-1 0,-8-7-5 0,5 6-3 0,3-5-2 0,-2 3 0 16,1 3-4-16,-1-3 1 0,2 2-4 0,-3 4 2 0,8 0-3 0,-8 0 1 0,9 2 0 15,1-2 0-15,-3 6-1 0,0-3 3 0,1 3 1 0,8 0 0 0,-7 5 2 16,4-2 1-16,3 0-1 0,-3 6 2 0,3-3-1 0,-2 6 0 0,-1-3-2 15,1 6 2-15,2 0-2 0,-3 2 3 0,-2-3 0 0,2 4-1 0,-4 6 1 16,-2-3 1-16,0 1 0 0,-5 2 3 0,6 6 2 0,-6-8 2 0,0 7-1 0,-7-1-2 16,0 0-7-16,0 7-12 15,0-2-18-15,0 0-20 0,0 1-22 0,-7-6-23 0,0 5-22 0,2 1-22 0,5-1-23 0,-8-4-21 0,1-1-25 0,1 2-26 16,6-8-29-16,-6 2-49 0,6 0-58 0,-7-5-57 0,7-1-53 0,-5 0-8 0,5 2 16 16,0-2 28-16,0-2 30 0,0-4 34 0,0-3 36 0,0 6 35 15,0-2 37-15,0 1 42 0,0-5 43 0,5 0 58 0,2 6 65 0</inkml:trace>
  <inkml:trace contextRef="#ctx0" brushRef="#br0" timeOffset="25937.99">28128 3118 0 0,'7'-15'1'0,"6"0"105"0,-6 0 82 0,-2 0 58 0,9 0 45 0,-14-3 42 0,5 2 36 0,3 1 36 0,-1 2 33 0,-7-1 35 0,0-2 34 0,6 7 34 0,-6-2 33 0,8-2-69 0,-8 3-123 0,0 4-77 0,0-3-53 0,5-2-31 0,-5 7-18 16,0-5-13-16,0 9-13 0,0-6-12 0,0 6-15 0,0-3-14 0,0 3-17 15,0-6-14-15,0 6-18 0,0 0-14 0,0-6-15 0,0 6-16 0,-5 0-12 0,5 0-11 16,0 6-12-16,-8-6-8 0,2 0-9 0,-1 6-4 0,-1-3-4 0,3 3-4 15,-1-2-1-15,-2 5-4 0,3-4-1 0,-2 5 0 0,1 1 1 0,-1-1 2 16,0-1 3-16,0 6 2 0,2-6 3 0,5 7 1 0,-8-7 1 0,2 6 2 0,6-1-2 16,-5 2 2-16,5-3 0 0,0 2-1 0,-8-1 3 0,8 2-2 15,0-3 1-15,0 2-2 0,0-4 0 0,0 4-1 0,0-2 1 0,8 2-3 0,-8 1 1 16,5-7 0-16,1 0-1 0,-6 1 2 0,8 0-1 0,4 0 3 0,-5 0 4 0,0-5 2 16,6-1 1-16,-8 1 3 15,9-1 3-15,-9 2 4 0,10-6 1 0,-1 0 4 0,-4 0 1 0,4 0 4 0,-1 0 2 0,1-6 0 16,-2 2 3-16,-4-1 0 0,5 1 0 0,-2-5 1 0,5-3 3 0,-11 3 1 0,8 0 5 0,-8-6 5 31,3 6 4-31,0-7 4 0,-3 1 2 0,-5 2-1 0,6-2 2 0,-6 0-1 0,0-4 0 16,-6 5-3-16,6-7-2 0,-5 2-1 0,-3-2-6 0,0 6-4 0,-4-3-6 15,6-1-10-15,-8-2-7 0,2 8-9 0,-2-2-6 0,1 0-10 0,1 4-5 16,-8 2-10-16,8-1-10 0,-2 7-11 0,1-3-10 0,7 0-13 0,-9 6-18 16,4 0-13-16,3 6-15 0,3 0-14 0,-2-3-13 0,1 3-19 0,-1 3-17 0,0 6-18 15,0-6-20-15,2 7-12 0,5-3-15 0,-8 2-36 0,8-1-46 0,-6 7-54 16,6-8-55-16,0 8-27 0,0-2-9 0,0-4 10 0,0 6 22 0,6-7 31 0,-6 0 35 15,8-5 37-15,-3 6 37 0,9-4 40 0,-7-7 37 0,6 1 55 0,0-1 57 16</inkml:trace>
  <inkml:trace contextRef="#ctx0" brushRef="#br0" timeOffset="26175.06">28572 2893 0 0,'7'-15'7'0,"-7"6"120"16,0-6 73-16,0 0 53 0,0-4 46 0,0 4 43 0,0 0 43 0,-7-5 43 15,7 0 39-15,-9 6 39 0,9-5 38 0,0 4 38 0,-5-4 35 0,5 4-81 0,0 0-143 16,0 0-76-16,0 0-36 0,-6 2-25 0,6 4-17 0,0-3-24 0,0 3-26 15,0 3-29-15,0 2-33 0,0 4-26 0,0 0-32 0,0-5-22 0,0 5-20 16,0 0-13-16,0 0-12 0,6 5-11 0,-6-1-8 0,5 8-9 0,-5-3-6 16,9 1 0-16,-9 4 0 0,7 2 9 0,-2 2 9 0,-5 1 9 0,6 7 7 15,-6-3 7-15,8 3 5 0,-8 2 3 0,5 2 2 0,-5-2 2 0,0 2-2 0,8 0 0 16,-8 0-1-16,0-2-3 0,0 2-6 0,0-6-10 0,0 5-14 0,7-5-25 16,-7-3-24-16,0 3-33 0,5-5-38 0,-5 1-37 0,7-1-39 0,-7-3-37 15,0 2-41-15,7-3-71 0,-7 0-88 0,0-5-75 0,0-1-63 0,5 6-12 0,-5-10 14 16,0 4 30-16,0-9 38 0,0 0 48 0,0 0 50 0,0 0 49 0,0 0 50 0,0 0 53 15,-5-5 53-15,5 1 69 0,-7-7 80 0</inkml:trace>
  <inkml:trace contextRef="#ctx0" brushRef="#br0" timeOffset="26383.98">28513 3058 0 0,'-7'-4'23'0,"-7"-7"140"16,9 2 80-16,-8 0 59 0,7-1 51 0,-2 0 45 0,1-1 45 0,-6 2 40 16,7 5 42-16,6-5 32 0,-5-3 32 0,5 9 27 0,-8-3 27 0,8 1-105 0,0 1-180 15,0-2-92-15,0 1-43 0,0 5-30 0,8-4-19 0,-8 0-22 0,0-1-23 16,5 5-21-16,-5-6-22 0,6 2-13 0,2-2-10 0,-3 6-12 0,2-5-4 0,1 1-11 15,4-2-9-15,0 1-7 0,2 1-10 0,-1-1-4 0,8 1-8 0,-3 4 1 16,3-6 0-16,-2 6 1 0,-6-3 0 0,6 3-5 0,1-6-11 0,-1 6-17 16,-6 0-26-16,8-6-31 0,-11 6-38 0,-1 0-41 0,3 6-45 0,-6-6-51 15,1 0-52-15,-1 6-86 0,2-3-98 0,-8 3-68 0,0-2-48 0,0 1-5 16,0-1 16-16,0 1 34 0,0 1 42 0,-8-2 49 0,8 1 53 0,-6-5 57 0,-1 0 59 16,1 0 60-16,-1 0 62 0,2-5 73 0,-9 1 90 0</inkml:trace>
  <inkml:trace contextRef="#ctx0" brushRef="#br0" timeOffset="26996.3">29217 2863 0 0,'0'-3'31'0,"7"3"49"0,-7-6 30 0,0 0 30 0,0 2 26 0,5 4 32 16,-5-5 27-16,0-1 28 0,0 6 27 0,6-4 24 0,-6-1 25 0,0 1-8 0,8-1-29 0,-8 5-21 0,0-4-15 0,0-2-11 0,5 0-8 0,-5 3-9 0,0 3-8 0,0-6-11 0,8 0-12 0,-8 2-7 15,0-1-7-15,0 0-6 0,0 5-7 0,0-4-6 0,0 0-7 0,0-2-7 0,0 6-8 0,0-6-11 0,0 3-7 16,-8-3-9-16,8 1-8 0,0 1-11 0,0-2-7 0,-5 6-9 0,5-5-9 15,0 1-8-15,-8-2-8 0,8 3-7 0,-6-3-11 0,1 6-6 0,5-4-8 0,-7-2-4 16,7 6-8-16,-9-5-5 0,4 5-4 0,-2-4-4 0,7 4-4 0,-6-6-2 16,1 6-2-16,-4 0-2 0,2 0 2 0,-4 0-4 0,4 0 0 0,-7 0 1 15,7 6-4-15,-5-6 2 0,0 4 0 0,-1 1-1 0,-1 1 2 0,1-2-2 16,0 2 1-16,0 3-1 0,-8 0 0 0,10-3 0 0,-2 3-3 0,0 0 0 16,0 7-1-16,-1-7 0 0,7 0-1 0,-6 6-1 0,7 1 0 0,1-2-2 0,-3 1 1 15,3 1-1-15,-2-3 4 0,0 1-1 0,7 1 4 0,-7 6 1 0,7-8 4 16,0 8 1-16,0-6 2 0,0 4 3 15,0-5 0-15,7 6 3 0,-7-2 2 0,7 2 2 0,0 1 2 0,-2-2 3 0,8-4 1 0,-7 4 2 0,7 0 1 0,2-5 2 16,-3 2 3-16,0-1-8 0,2-1-9 0,4-4-19 0,3 5-21 0,-2-6-24 16,-4 1-27-16,4-5-31 0,1 4-31 15,-3-2-36-15,4-4-36 0,-8 3-64 0,8-2-73 0,-3-4-71 0,3 5-69 0,-10-5-17 0,10-5 7 0,-9 5 27 0,8-4 33 16,-8-2 40-16,2 3 39 0,-1-4 43 0,0 2 45 16,-7-4 46-16,6-1 49 0,-3 5 61 0,-4-4 72 0</inkml:trace>
  <inkml:trace contextRef="#ctx0" brushRef="#br0" timeOffset="27423.56">29535 2942 81 0,'5'-6'161'0,"-5"-3"50"0,8 5 40 0,-8-1 36 15,0-1 33 1,0 2 35-16,0-2 36 0,0 1 35 0,6 1 35 0,-6-2 36 0,0 1 32 0,0 1-54 0,0-1-107 0,0 1-66 0,0-2-45 0,7 3-22 16,-7-3-14-16,0 0-11 0,0 6-9 0,0-4-16 0,0-1-17 0,0 5-18 15,0-6-18-15,0 6-17 0,0-4-17 0,0 4-14 0,-7-5-12 0,7 5-11 16,0 0-13-1,0-4-10-15,0 4-8 0,-6 0-12 0,6 0-9 0,0 0-10 0,0 0-8 0,-8 0-7 0,3 0-6 0,5 0-4 0,-5 4-3 0,-3-4-4 0,2 5 1 16,-1-1-2-16,1 7 0 0,-1-1 0 0,-7-1 1 0,9 1 2 0,-3-1 5 0,3 6 2 31,-3-4 2-31,2 4 5 0,-6-2 0 0,12 2 2 0,-8 6-1 0,2-8 0 16,1 7-2-16,5-4 0 0,-8 2 0 0,8-3-1 0,0 4 1 0,0-4-2 16,0 0 2-16,0 0-2 0,8 0 3 0,-8-2-2 0,5 2 2 0,1-6 1 0,-6 7 2 15,8-7 4-15,-1 1 2 0,4-5 6 0,-3 4 2 0,-3-3 4 0,8 0 3 0,-5-2 2 16,5 1 3-16,0-1 3 0,1-4 1 0,-4 0 3 0,4 0 0 15,1-4 3-15,4-1-2 0,-7 1 3 0,8-2-5 0,-8 0 4 0,9-3-4 16,-10 4 5-16,5-5-2 0,-5 1 4 0,1 0 4 0,-3-7 1 0,3 7 2 16,-6-1 0-16,0 1 2 0,1-6 0 0,-7 4 2 0,0-4-2 0,0 2-1 0,0-3-3 15,0 2-5-15,0-5-2 0,-7 4-6 0,7 0-13 0,-6-4-15 0,-5 5-17 16,4-2-13-16,-2 1-16 0,-3 2-15 0,1-2-13 0,-5 4-8 0,5 1-15 0,-2 1-22 16,0 0-20-16,0 0-22 0,-1 3-24 0,7 0-26 0,2 2-29 0,-9 4-28 15,9-5-47-15,-3 5-58 0,1 5-55 0,1-1-48 0,-2 2-15 0,3 0 9 16,5-3 22-16,-5 7 33 0,-3-1 36 0,2-4 38 0,-1 5 41 0,7 1 43 0,-6-1 47 15,6-5 50-15,-7 3 60 0,7-3 72 0</inkml:trace>
  <inkml:trace contextRef="#ctx0" brushRef="#br0" timeOffset="27855.38">29862 2967 0 0,'0'0'2'0,"0"-7"107"0,0 4 66 0,-9-8 47 0,9 7 39 0,0-2 36 0,-5-3 39 0,5 0 38 0,-7-1 38 0,1-1 33 0,6 1 32 0,-5 1 30 0,5-6 25 0,-8 6-70 15,8-1-134-15,-8-1-65 0,8 2-31 0,0 0-21 0,-5-1-12 0,5 1-19 0,0-3-20 0,0 3-20 0,0 0-19 16,0 5-15-16,0-2-11 0,5-3-12 0,-5 3-10 0,0 1-6 0,8 1-14 16,-8-2-5-16,8 1-11 0,-8 1-5 0,5 4-3 0,1-6-7 0,1 6-2 0,-2-3-6 15,4 3-1-15,-4 0-4 0,2 0-4 0,4 3-3 0,-3-3-1 16,5 6 1-16,1-2-1 0,-1 7 0 0,-1-7 1 0,7 7-1 0,-6-2 0 0,1 1 0 16,6 4 1-16,-7-4 0 0,7 5 1 0,-8 0 0 0,1-2 0 15,1 2 1-15,-2 6 1 0,8-8 0 0,-13 2 0 0,7 6 1 0,-9-8 0 0,0 7 2 0,3 1 0 16,-1-2-2-16,-1-5 2 0,-6 6-2 0,0-2 0 15,8-3-1-15,-8 6 0 0,-8-8-2 0,8 2-1 0,0-4-2 0,-6 4 0 0,-1-6-1 16,7-5 0-16,-8 6 0 0,3-5 1 0,0 4-2 0,-4-2 4 0,4-2-1 0,-8-5 0 16,5 4 3-16,2-4-2 0,-6 0 3 0,4 5 2 0,-3-5-1 0,3-5 2 0,3 5 1 15,-11 0-1-15,11-4 4 0,-1 4-1 0,-1-5-1 0,1-2 0 0,-1 4 1 16,1-8-1-16,-1 7-1 0,1-6 3 0,-2 5 4 0,3-4 0 0,-3-7 6 16,3 7 1-16,5-6 3 0,-7 0 0 0,7 5-1 0,-7-10 3 0,7 7 1 15,-5-2 1-15,5-6 0 0,0 3-1 0,0 2-2 0,5-2-3 0,-5-1-2 0,7-2-6 16,-7 1-3-16,7-2-6 0,-2 1-3 0,3 2-4 0,5-2-5 0,-7 2-7 15,1 5-8-15,6-5-17 0,-7 4-19 0,1 4-20 0,4-2-25 0,-2 3-26 16,3 4-33-16,-4 1-32 0,3 1-36 0,-3-2-32 0,4 6-62 0,-6 6-76 0,8-6-84 16,-2 4-88-16,-3 1-24 0,1 1 9 0,5-2 24 0,-9 5 34 0,7-3 41 15,-8 3 43-15,9-3 48 0,-7 3 51 0,-1 0 49 0,1-3 51 0,-7 4 69 0,6-6 72 16</inkml:trace>
  <inkml:trace contextRef="#ctx0" brushRef="#br0" timeOffset="28276.41">30246 2972 0 0,'-8'-5'10'0,"8"5"126"0,0-7 73 0,0 4 49 0,0-3 38 0,8-3 34 16,-8 3 31-16,0-3 35 0,0 0 35 0,0 3 34 0,5-4 33 0,-5-5 32 16,0 6 27-16,8 0-82 0,-8 0-152 15,6-3-78-15,-6 3-38 0,5-1-15 0,2 1-5 0,-7 0-5 0,8-3-7 0,-8 3-11 0,6-1-15 0,-6 5-14 0,6 0-15 16,-6-3-13-16,7 2-12 0,-7 0-12 0,5 3-12 0,-5-3-10 0,7 1-10 16,2 5-13-16,-9 0-10 0,5-4-11 0,1 4-8 0,-6 0-9 0,7 0-8 0,-2 0-3 15,4 0-5-15,-4 4 0 0,2-4-2 0,-1 5 0 0,7 4 2 0,-5-3 0 16,3 4 2-16,-3-1 2 0,5 6 3 0,-1-6 2 0,2 7 5 0,-1-2 2 15,0 1 4-15,-2 4 1 0,-4-4 0 0,7 4-1 0,-7 2-2 16,-1-8-2-16,8 7-2 0,-7 5-7 0,-2-7-7 0,-5 3-5 0,6 3-4 0,1-5-6 16,-7 2-2-16,6-2-1 0,-6-5-3 0,0 2 1 0,8-2-1 0,-8 0 2 15,0-3 1-15,0-1 4 0,0-5 5 0,0-1 11 0,0-4 10 0,0 5 12 0,0-5 8 16,0 4 6-16,-8-4 2 0,8 0 3 0,-6 0 0 0,6 0 2 0,-7 0 2 0,1-4 0 16,1 4 1-16,-2-5 1 0,-2 1-7 0,4-1-2 0,-8-2-3 15,8 4-7-15,-4-3-3 0,-3-3-1 0,6-1 2 0,-2 5-2 0,-5-10 1 0,8 5 1 16,-2 1-2-16,0-6 1 15,2 6 1-15,-10-7-1 0,10 2 3 0,-3-1 3 0,8 2 0 0,-6-3 0 0,1-4 1 0,5 7 0 0,-8-8-3 0,8 1-2 0,0 1 0 16,0 4-4-16,0-4-4 0,8 1-1 16,-8-3-3-16,5 2-3 0,1 4-3 0,2-6-6 0,-8 7-4 0,13 0-4 0,-6-1-4 0,-2 6-5 15,2-2-5-15,5 1-12 0,-4 7-14 0,5-3-20 0,-7 2-25 0,6-2-25 0,2 6-29 16,-1 0-33-16,1 6-36 0,-2-2-50 0,1-4-58 0,1 9-93 0,-2-3-107 0,2 3-39 16,-1-3-8-16,0 3 15 0,-2 0 29 0,4 3 37 15,-1-4 42-15,-4 2 44 0,-2-6 47 0,-2 8 51 0,1-9 53 0,-1 3 62 0,-6-6 67 0</inkml:trace>
  <inkml:trace contextRef="#ctx0" brushRef="#br0" timeOffset="28655.01">30721 2912 0 0,'0'0'4'0,"0"0"118"0,0 0 85 0,0-4 58 0,0-2 41 0,0 1 36 0,0 1 32 0,0-7 31 0,0 7 35 0,0-5 32 0,0 3 34 0,0-3 31 0,0-1 29 0,0 5-73 0,0-5-139 0,0 5-83 0,0 1-57 0,7-5-26 16,-7 3-8-16,0 0-6 0,0 3-2 0,5-3-11 0,-5 0-15 0,0 6-14 15,0 0-16-15,0-4-16 0,0 4-18 0,0 0-17 0,0 0-17 0,0 0-19 0,0 0-15 16,0 0-10-16,0 0-5 0,7 0-6 0,-7 4-4 0,0 2-1 0,6 0-3 15,-6-3-1-15,0 3 0 0,6 4 2 0,-6-1 2 0,0 0 7 0,0 6 6 16,8 0 4-16,-8-5 9 0,0 4-1 0,0 1-3 0,7 1-3 0,-7-3 2 16,0 2-2-16,5-1-1 0,-5 2 0 15,8 2-2-15,-8-3 0 0,6 1 0 0,-1-7-2 0,3 6 0 0,-3-1-1 0,2-4 0 0,0 1 0 0,0-3-1 0,-1 3 2 16,7-2 0-16,-6-3 1 0,-1-2 2 0,7 2 3 0,-5-1-2 0,5-1 5 16,-3-4 3-16,4 0 2 0,-7-4 2 0,6-1 2 0,1-1 0 0,-1-4 3 15,0 5 6-15,-7-4 3 0,6-1 7 0,2-5 5 0,-7 5 4 0,-1 1 0 0,-1-6 3 16,-5 1-1-16,8 4-1 0,0-5-1 0,-8 0 0 0,0 2-1 15,0-8-14-15,0 6-33 0,0-3 0 0,-8 2 0 0,8-4 0 0,-8 7 0 16,8-8 0-16,-5 2 0 0,-1 1 0 0,6 3-14 0,-7-1-49 0,2 2-13 0,-4-2-13 16,2 7-15-16,7 0-20 0,-5-2-19 0,-1 7-21 0,6-5-26 0,-7 9-28 15,7-6-29-15,-6 6-30 0,6 0-36 0,-8 0-35 0,3 6-62 0,5-3-68 0,-7 3-46 16,7-2-30-16,-7 7 6 0,7-2 23 0,-5 0 33 0,5 7 40 0,-8-7 42 31,8 0 46-31,0 6 49 0,0-3 48 0,0-3 52 0,0 0 57 0,0 1 64 0,8-1 79 16</inkml:trace>
  <inkml:trace contextRef="#ctx0" brushRef="#br0" timeOffset="29112.68">31131 2957 0 0,'5'0'19'0,"-5"0"137"0,7-6 78 0,2 1 54 0,-4 1 39 0,-5-7 37 15,6 7 36-15,-6-5 38 0,7-1 41 0,-2-1 40 0,4 1 38 0,-9 1 35 16,7 0 33-16,-2 0-96 0,1-3-168 0,1 3-84 0,-7 3-45 0,6-3-21 16,2 5-12-16,-8-1-12 0,5-5-16 0,-5 10-25 0,7-6-24 0,-7 3-28 15,0 3-28-15,0 0-23 0,6 0-23 0,-6 0-17 0,0 0-15 0,0 0-8 16,6 0-6-16,-6 3-2 0,8 3-3 0,-8 4 5 0,7-1 1 0,-2 0 4 15,-5 6 4-15,7 0 6 0,-7 0 7 0,7 4 10 0,-7 2 10 0,0-3 0 0,0 3 5 16,0-2-2-16,0 5-1 0,0-3-4 0,0 1 1 0,0-2-1 0,0 5-4 16,-7-6 0-16,7 2-2 0,0-3-3 0,0 3-2 0,0-2-2 0,7-4-1 15,-7-1-1-15,0 2-1 0,5-3-1 0,-5-4-1 0,0 2-3 0,8-2-2 16,-8 1 2-16,0-4-3 0,7-2 3 0,-7 1 5 0,0 1 4 0,0-6 8 0,0 0 8 16,0 0 9-16,0 0 4 0,0 0 2 0,0 0 3 0,0 0 4 0,0 0 2 15,0-6 2-15,0 1 1 0,0 5-1 0,0-10-3 0,0 7-3 0,-7-4-6 16,7-2-7-16,0-2-9 0,-8 2-8 0,8 0-4 0,-5-7-3 0,-2 2-2 0,0 0-4 15,2-7 1-15,-2 3 0 0,-1-1 0 0,2-2 0 0,0-3-1 16,-6-1-1-16,4 1 0 0,2 0-1 0,-1 0-2 0,1 0 0 0,1-1-3 0,-2 1 2 16,7-1-3-16,-9 1 0 0,9-1 0 0,0 1 0 0,0 0-3 15,0 3 2-15,0 2-1 0,9-1-1 0,-9 1-3 0,0 0-2 0,7 4 1 0,-2 0-3 16,-5 6-3-16,6-1-2 0,1-1-3 0,-7 8 0 0,6-3-5 0,2 0 0 16,-3 6-1-16,2-4-1 0,5 4 1 0,-4 0 3 0,-1 0 0 0,-2 4 4 0,9-4 1 15,-9 6 5-15,10 3 2 0,-9-3 4 0,0 3 3 0,6-3 4 0,-4 3 1 16,5 6 1-16,-7-6 2 0,-1 1 4 0,3 5 1 0,0 0 0 0,-3-6 2 0,-5 6 0 15,8-1 1-15,-8 0 0 0,0-2-2 0,0 3-3 0,-8-2-11 0,8-4-9 16,-5 6-15-16,-3 0-14 0,0-5-20 0,3 4-21 0,-1-4-20 0,-1 1-21 0,1-1-23 16,-7-1-20-16,6 0-20 0,1-3-24 0,-7 3-23 0,5-3-23 0,3 4-40 15,-9-5-50-15,9-1-53 0,-2-4-57 0,-1 5-14 0,8-1 5 0,-6-4 24 16,6 0 27-16,0 0 34 0,0 0 33 0,0 0 35 0,6-4 37 0,2-1 41 16,-1-4 42-16,-2 2 55 0,2-2 58 0</inkml:trace>
  <inkml:trace contextRef="#ctx0" brushRef="#br0" timeOffset="29365.71">31497 2708 99 0,'5'-21'185'0,"0"6"57"0,3 2 45 15,-3-8 38-15,3 6 34 0,0-3 39 0,-3 2 40 0,1-3 41 0,-6 5 41 0,8-1 37 0,-3-1 35 0,-5 2-61 0,7 4-120 0,-1 1-81 0,-6 5-62 0,0-7-34 0,7 7-23 0,-7-2-20 0,0 6-21 0,0 0-27 0,0 0-32 0,0 0-26 0,0 0-25 0,0 0-19 0,7 6-17 16,-7-2-11-16,0 2-11 0,0 3-6 0,7-3-5 0,-7 7 1 0,0-2 1 0,0 8 5 16,0-4 7-16,0 3 6 0,0 3 7 0,0 3 2 0,-7-5-1 0,7 11 0 15,0-6-4-15,0 1-1 0,0-1-1 0,0 5-3 0,0-3-2 0,0-2-2 16,0 0-1-16,7 1 0 0,-7-1 0 0,5-5 1 0,3 0 1 0,-8 1-6 15,5 1-9-15,3-2-14 0,-8-1-11 0,6-2-20 0,-1 2-21 0,-5-3-24 16,7 0-27-16,-7 0-30 0,9 0-30 0,-9 0-30 0,5-5-24 0,-5-1-34 0,0 0-34 16,0-3-42-16,6-2-45 0,-6 1-45 0,0-5-42 0,0 0-15 0,0 0-2 0,0 0 21 15,0 0 34-15,0 0 37 0,0 0 41 0,0-5 41 0,-6-5 39 0,6 6 42 16,-5-5 42-16,-4-2 52 0,9 1 53 0</inkml:trace>
  <inkml:trace contextRef="#ctx0" brushRef="#br0" timeOffset="29523.68">31580 3025 0 0,'-7'-10'3'0,"1"0"114"15,-1 5 73-15,2-4 55 0,-3 3 45 0,2-3 43 0,1 5 39 0,-3-1 41 16,8-5 40-16,-8 4 40 0,8-3 42 0,-5 3 35 0,5-3 33 0,0 5-72 0,-8-1-138 15,8-5-75-15,0 4-40 0,0 1-30 0,0 1-20 0,0-2-19 0,0 1-17 16,0 1-21-16,0-1-23 0,0 1-24 0,0-2-25 0,0 3-18 0,8-3-17 16,-8 6-14-16,0-6-15 0,5 2-10 0,-5 4-10 0,8-5-8 0,0-1-5 15,-3 6-6-15,1 0-5 0,2-4-9 0,-3 4-12 0,2-5-21 0,6 5-26 0,-6 0-34 16,5 0-39-16,-4 5-46 0,5-5-46 0,-2 0-79 0,-4 0-88 0,7 4-92 0,-8-4-87 16,6 0-31-16,4 0-4 0,-11 0 17 0,6 0 27 0,5 0 42 0,-4-4 47 15,-6-1 52-15,7 1 59 0,0-5 61 0,-6-3 64 0,5 3 76 0,3-6 80 0</inkml:trace>
  <inkml:trace contextRef="#ctx0" brushRef="#br0" timeOffset="29902.51">32031 2692 0 0,'5'-5'29'0,"9"5"35"0,-9 0 20 0,2 0 24 0,-1-4 32 0,8 4 32 15,-7-6 34-15,-2 1 30 0,9 1 30 0,-9 4 24 0,3-5 26 0,4 1-13 0,-3 4-32 16,-4-6-10-16,0 2 2 0,-5-1 5 15,8-1 4-15,-8 6-13 0,5-3-19 0,-5-3-18 0,8-4-19 0,-8 5-12 0,0 1-9 0,6-5-8 0,-6 3-11 0,0-3-9 16,0-3-8-16,0 8-9 0,0-6-13 0,0 0-5 0,0 1-7 0,0-1-4 16,0 1-2-16,0-2-6 0,-6 1-11 0,6 1-6 0,0 0-9 0,-8-1 0 0,8-1 4 15,0 7-1-15,0-5-1 0,-5 3 0 0,5 2-2 0,0-1-6 0,0-1-12 16,0 6-8-16,0 0-10 0,0 0-10 0,0 0-11 0,0 0-8 0,-8-3-10 16,8 3-8-16,0 0-9 0,0 3-6 0,-5-3-5 0,5 6-1 0,-5-1-3 15,-4-1 1-15,2 6 3 0,2-5 2 0,-8 4 4 0,7 7 4 0,-7-7 5 0,6 6 7 0,-7 0 4 16,1 0 4-16,8-2 4 0,-9 2 0 0,9 6 0 0,-8-2-2 0,5-1-4 15,0-3-2-15,-3 6 1 0,4-3-2 0,1 7 1 0,-1-6 1 0,1-4-1 16,6 11 2-16,-7-13 0 0,7 8 0 0,-7-2-4 16,7-1 0-16,0 3 0 0,0-6 1 0,7 3 1 0,-7-3-2 0,7 6-1 0,-1-8-14 0,1 8-19 0,-1-6-16 15,1 4-15-15,-1-5-22 0,7 2-26 0,-5-3-17 0,5 7-16 0,-3-4-19 0,4-2-27 16,-7 0-28-16,7-5-32 0,-1 6-50 0,0-4-58 0,-2-2-52 0,2 1-45 0,8-6-14 16,-8 1 3-16,0 1 23 0,0-6 31 0,1 3 31 0,-1-6 30 15,-1 3 36-15,0-6 39 0,-5 1 42 0,6 1 44 0,-6-2 56 0,0-3 57 0</inkml:trace>
  <inkml:trace contextRef="#ctx0" brushRef="#br0" timeOffset="30297.62">32205 2848 0 0,'-5'-15'1'0,"-9"6"103"15,7 0 70-15,1-1 48 0,-2 1 42 0,3-3 37 0,-3 3 35 0,3 0 37 0,0 5 34 0,5-8 32 0,-9 9 31 0,9-8 26 16,0 11 29-16,0-4-73 0,0 4-128 0,0-6-67 0,0 6-37 0,0-5-25 16,0 5-18-16,0-4-22 0,9 4-17 0,-9-6-22 0,0 6-17 0,5 0-15 15,-5-3-10-15,5 3-10 0,3-6-6 0,-3 6-9 0,3 0-3 0,-2-4-5 16,1 4-4-16,7 0 0 0,-9 0-1 0,8 0 2 0,-6 0 2 0,5 4 2 0,3-4 2 15,-3 6-2-15,0-3-2 0,9 3-3 0,-8-2-6 0,1 1-2 16,-2 5-4-16,7 1-4 0,-6-2-6 0,0 1-3 0,1-1-3 0,-2 0 0 0,2 6-3 0,-1-3-1 16,-6 1-2-16,5-4-2 15,-7 6-2-15,2 0 1 0,1-5 2 0,-2 4 3 0,1 1 0 0,-7-5 2 0,0 5 2 0,0 0-2 0,0-6 2 0,0 7-3 0,0-7 2 32,-7 6 1-32,7-6 1 0,-6 0 0 0,-2-3 3 0,1 4 1 0,2-5-2 15,-1-1-2-15,0 1 3 0,-1-5-1 0,-1 4-4 0,3-4 4 0,-3 0-1 0,-3-4 1 16,4 4-3-16,-1-5 2 0,2 1 2 0,-7-1-3 0,8 1 1 0,-3-2 0 0,0-4 0 15,3 5-1-15,-1-1 3 0,-1-3 2 0,2 0 2 0,5 0 6 0,-9 2 4 16,4-2 2-16,5 0 4 0,-7-2 2 0,7-2 1 0,-6 3 0 0,6-1-3 16,-5 1-1-16,5-4-1 0,0 4 0 0,0-5-5 0,0 0-5 0,0 2-3 0,0-2-7 15,0 0-7-15,5-5-4 0,1 6-1 0,-6-1-6 0,7-5-3 0,-2 7-5 16,9-3-1-16,-7 1-11 0,-1 1-9 0,7 0-14 0,-5 0-21 0,3 2-20 0,-4 3-24 16,7 0-27-16,-7-1-28 0,-2 4-32 0,9 3-34 0,-9 3-39 0,10-6-39 15,-9 6-69-15,5 0-83 0,4 6-59 0,-2-6-49 0,-2 3-2 0,-3-3 18 0,11 6 33 16,-7 0 39-16,4-6 43 0,-5 4 46 0,-3-4 47 0,5 0 48 0,-1 5 53 0,-5-5 53 15,6 0 69-15,-6 0 82 0</inkml:trace>
  <inkml:trace contextRef="#ctx0" brushRef="#br0" timeOffset="30787.36">32687 2732 0 0,'-6'4'24'0,"6"1"140"0,0-5 77 0,0 0 55 16,0 0 42-16,0-5 38 0,0 5 40 0,-7-4 40 0,7-7 40 0,0 1 37 16,0 7 36-16,0-3 30 0,0 6 28 0,0 0-105 0,0 0-181 0,0 0-92 0,0 0-44 15,0 0-30-15,0 0-16 0,0 0-24 0,0 0-23 0,0 0-31 0,0 0-27 16,0 0-25-16,0 0-20 0,0 0-15 0,0 0-13 0,0 6-9 0,7-3-2 0,-7 3-4 15,0 3-2-15,0 1 2 0,0 1 5 0,0-2 5 0,6 5 8 0,-6 0 7 0,0 1 8 16,0 1 6-16,0 2 5 0,0-3 2 0,0 6 7 0,0-3-4 0,0-3-2 16,0 6-2-16,0-2 2 0,0-1-1 0,0 3-1 0,0-2-1 0,0 2-1 0,0-3 0 15,0-3-3-15,8 4-1 0,-8 0 2 0,5 1-2 0,-5-4-2 0,7-2 4 0,-1 5 0 16,-1-3 0-16,-5-7-2 0,9 6-2 0,-2-6 2 0,-7 0-2 0,5-3 2 0,-5 4 4 16,8-5 3-16,-8-5 5 0,0 4 4 0,0-4 5 0,0 0 8 0,0 0 2 0,0 0 1 15,0 0 1-15,0 0-1 0,0-4 0 0,0-1-1 0,0 1 1 0,0-2 0 16,0 0-3-16,0-3-3 0,0 4-6 0,0-5-8 0,-8 1-6 0,8-7-4 0,0 7-5 15,-5-6 1-15,5 2-3 0,-7-8-1 0,7 7-2 0,-9-5 3 0,9-2-1 0,-5 2-2 16,-1 1-1-16,6-3 1 0,-7-3 1 0,7 5 6 0,-5-7 0 0,-3 7-1 16,8-6-3-16,-6 1-2 0,6 5 4 0,0-5 3 0,-7 0 0 0,7-2 0 0,0 3 0 15,0-3 0-15,0 7-1 0,0-6 1 0,0 1-2 0,0 6-3 0,7-3-2 0,-7 2 0 16,0 4-2-16,0 0-2 0,6 6-3 0,-6-6-3 0,8 5-3 0,-8 4-2 0,5-3-2 16,-5 4-4-16,7 1-3 0,-7-2-2 0,6 6-4 0,-6-3-3 0,5 3-4 15,4 0-1-15,-2 0 0 0,-2 0 2 0,3 0 3 0,-3 0 2 0,9 0 0 0,-9 3 3 16,9 3 1-16,-1-2 2 0,-1 1 5 0,-3 4-1 0,9-3 7 15,-5 4 6-15,0-1 3 0,1 1 3 0,6 0 3 0,-8 6 2 0,0-7 2 0,1 1 2 0,1 4 1 16,-2-4 3-16,-4 5 2 0,-2-6 5 0,1 1 2 0,-1 4 0 0,-6-4 5 0,0 1-1 16,-6-1 5-16,-1-1 3 0,1 0-2 0,-2 1 0 0,-4 1-1 0,-2-8-1 0,1 9 1 15,1-4 1-15,-8-3-3 0,8 4-6 0,-7 3-5 0,-2-9-9 0,3 3-19 0,-3 4-24 16,1-5-24-16,0-1-25 0,9 1-28 0,-9-1-27 0,0 2-30 16,8-1-29-16,-2-1-30 0,1 2-32 0,-8 0-52 0,11-3-56 0,1 3-82 0,-3-6-85 0,-1 4-21 15,6-4 8-15,-5 0 25 0,4 5 35 0,-5-5 39 0,7-5 43 0,1 5 42 16,-2-4 43-16,-2 4 46 0,9-9 46 0,-5 3 58 0,5 0 65 15</inkml:trace>
  <inkml:trace contextRef="#ctx0" brushRef="#br0" timeOffset="31056.62">32858 2516 0 0,'10'-5'16'0,"4"1"131"0,1-5 77 16,-10-1 53-16,9-1 45 0,-9 1 40 0,8 1 39 0,-5 0 36 0,-2-6 37 0,6 6 34 0,-4-7 33 0,-8 5 30 0,6 7 30 0,1-5-91 0,-1 4-162 0,-6-5-78 0,5 4-36 0,3 2-24 0,-8-1-17 0,8-1-14 0,-8 3-13 0,0 3-19 0,5-6-19 0,-5 6-21 15,0 0-15-15,6 0-15 0,-6 0-14 0,7 0-14 0,-7 0-14 0,6 6-13 0,-6-3-12 16,8 3-4-16,-8-1-1 0,7 5-7 0,-2 0-7 0,-5 1 2 0,6-4 6 16,0 8 2-16,1 0 0 0,-7 0 5 0,8 0 7 0,-3 4 1 15,2 2 3-15,-7-3-1 0,7 7-2 0,-2-6-1 0,-5 7-4 0,8-2 2 0,-1 1 10 0,-7-1-3 16,0 4-4-16,0-4 1 0,0 1 2 0,0 1-13 0,-7-4-26 0,7-1-29 0,-8 3-30 16,3 1-35-16,-9-6-32 0,9 1-40 0,-10-1-42 0,3 0-49 15,0 1-54-15,-2 1-107 0,1-2-132 0,-8-1-54 0,10 3-15 0,-10-8 16 0,9 2 33 0,-7 0 43 16,6-4 47-16,-6 3 51 0,-1-9 52 0,6-1 56 0,-5 1 56 0,-1-5 61 0,6 0 66 0</inkml:trace>
  <inkml:trace contextRef="#ctx0" brushRef="#br0" timeOffset="32667.6">19584 4422 92 0,'-7'-4'158'0,"1"4"45"0,-9 0 33 0,10-6 36 0,-1 6 35 0,-2-6 37 0,3 2 36 0,-3-1 35 0,3-5 33 0,-2 10 30 15,0-5 29-15,2 1-67 0,5-1-121 0,-7 1-62 0,7 4-34 0,0-6-22 0,0 6-12 0,-8-6-19 0,8 6-20 0,0 0-23 0,0 0-24 0,0 0-17 16,0 0-19-16,8 0-12 0,-8 0-15 0,0 0-7 0,0 0-10 0,0 0-7 15,0 0-6-15,0 0-6 0,0 0-8 0,0 0-6 0,0 0-7 0,0 0-3 16,0-3 2-16,0 3 2 0,7 0 5 0,-2 0 1 0,-5 0 2 0,14 0 3 0,-9 0 3 16,8 0 4-16,1-6 4 0,-1 6 6 0,7 0 5 0,-9-6 10 0,10 6 4 0,6 0 2 15,-9-3 0-15,8 3-5 0,1-6-3 0,-1 6-4 0,6-5 1 0,-6 5-2 16,6-4 1-16,2 4-3 0,-2-4 2 0,1-1-3 16,5-1 1-16,2 2-1 0,-1 4 3 0,0-6 1 0,6 1 2 0,-6 1 2 0,8-2 3 0,-2 1-1 15,0 1 0-15,0-1-1 0,2 1-2 0,-2-2 2 0,2 2-1 0,4-7 2 16,1 7 0-16,-7-7-2 0,8 7 0 0,7-5 0 0,-10 3-2 0,3-3-2 0,5 0-5 15,-5-3 0-15,5 8-3 0,-1-7 0 0,3 4 0 0,-2-4-2 0,1 7-2 16,6-8 1-16,-7 3 1 0,8 4-2 0,-1-5-5 0,-6 1 0 0,7 5-4 0,0-7 1 16,-3 1 1-16,3 5 2 0,-8-4 1 0,8 5 0 0,-3-2 2 0,-3 2-2 15,6-7-3-15,-3 8 1 0,-3-4-5 0,4-2 4 0,2 4-2 0,-6-1 3 16,3 2 1-16,-4 0 1 0,6-1 2 0,1-1-1 0,-8-3-1 0,7 3-1 16,2 2-2-16,-3-1 1 0,1 5 1 0,0-6-1 0,6 3 1 0,-7 3 0 15,2-6 0-15,7 6 1 0,-7-4-3 0,5 4-2 0,-8 0-1 0,9 0 1 16,-6-5 1-16,7 5 3 0,-10 0 0 0,3-4 1 0,6 4-1 0,-7-5 1 0,1 5 0 15,-3-7-2-15,8 7-1 0,-5-4 3 0,0 4 1 0,0-5 3 0,-2 5 0 16,1-5 4-16,1 1 0 0,-1 4-1 0,0-6 1 0,-1 6 0 16,-6-4-2-16,8-1 2 0,-1 1 3 0,-6 4 0 0,6-5-1 0,-7 5-1 15,9-7 0-15,-10 7-1 0,1-3-3 0,8-3-4 0,-6 6-1 0,-2-5-1 0,0 5-1 0,8-4-1 16,-8 4 1-16,0 0-2 0,1-6-1 0,6 6 0 0,-7 0-1 0,8-3-2 16,-6 3 1-16,-2 0 0 0,8 0 2 0,-3 0 2 0,-5 0-4 0,8 0 2 0,-8 0 2 15,8 0-1-15,-6 0-2 0,3 0 1 0,-2 3 0 0,2-3 0 0,-5 0 1 16,8 0 2-16,-8 0-2 0,2 6 1 0,6-6 1 0,-10 4 1 15,4-4 1-15,6 0 0 0,-8 5-2 0,0-5-1 0,8 0 2 0,-8 0 0 0,0 0 0 16,8 0-2-16,-6 0 2 0,-2 0-1 0,6 0 0 0,-4 0-1 0,-2 0-4 16,7 0 0-16,-6 0-2 0,-1 0 0 0,1 0 2 0,6 0 0 0,-5 0 1 0,-10 0 0 15,15 0-1-15,-7 0 1 0,-5 0-1 0,5 0-2 0,2 0 1 0,-1 6 2 16,-8-6 0-16,8 0 1 0,-1 0 1 0,-5 3-1 0,5-3 1 0,-6 0 2 16,8 0-1-16,-9 0 2 0,9 7 0 0,-4-7 0 0,-1 0 2 0,0 0 1 0,0 0-1 15,3 0 0-15,-7 0 3 0,9-7 0 0,-10 7-1 0,5 0 1 0,1 0-1 16,-1 0-1-16,-5 0-2 0,3-3 1 0,-1 3-3 0,-2 0 1 0,3 0 0 0,0 0 0 15,-1 0-1-15,-7 0-1 0,8 0-1 0,-1 0 1 0,-7 0-1 0,7 0-1 16,-6 0-3-16,7 0 1 0,-7 3 3 16,-1-3-1-16,0 0 0 0,1 0-1 0,0 7 2 0,-2-7 3 0,-4 0 1 0,5 5 3 15,-6-5 2-15,7 0-1 0,-7 4 4 0,1-4 1 0,4 0 0 0,-5 5 2 16,2-5-1-16,-2 4 0 0,5-4 1 0,-4 0-1 0,-1 6-1 16,1-6-1-16,-3 4-2 0,3-4-4 0,-1 5 1 0,0-5-4 0,-7 5-3 0,7-5 1 0,1 4-1 0,-1-4 0 0,-7 7 0 15,7-7 1-15,-5 5-1 0,-2-1-1 0,-1-4 1 0,2 5 1 0,-7-5 0 16,0 4 1-16,1-4 3 0,-7 0 3 15,7 0 7-15,-14 0 3 0,6 0 7 0,-1 0 4 0,-4 0 5 0,-2 0 6 0,-4 0 6 0,-2 0-19 0,-1-4-28 16,3 4 0-16,-3 0 0 0,-5 0 0 0,0 0 0 0,0 0 0 0,0-5 0 0,0 5 0 16,0 0 0-16,0 0 0 0,0 0 0 0,0 0 0 0,0 0 0 15,0 0 0-15,0 0 0 0,0 0 0 0,0 0 0 0,0 0 0 0,0 0 0 0,0 0 0 16,0 0 0-16,0 0 0 0,0 0 0 0,0 0 0 0,0 0 0 0,0 0 0 16,0 0 0-16,0 0 0 0,7 5 0 0,-7-5 0 0,0 0 0 0,0 0 0 0,0 0 0 0,0 0 0 15,0 0 0-15,0 0 0 0,0 0 0 0,0 0 0 0,0 0 0 0,0 0 0 16,0 0 0-16,0 0 0 0,0 0 0 0,0 0 0 0,0 0 0 0,0 0 0 15,0 0 0-15,0 0 0 0,0 0 0 0,0 0 0 0,0 0 0 0,0 0 0 16,0 0 0-16,0 0 0 0,0 0 0 0,0 0 0 0,0 0 0 0,0 0 0 16,0 0 0-16,0 0 0 0,0 0 0 0,0 0 0 0,0 0 0 0,0 0 0 0,0 0 0 15,0 0 0-15,0 0 0 0,0 0 0 0,0 0 0 0,0 0 0 0,0 0 0 16,0 0-6-16,0 0-68 0,0 0-17 0,0 0-13 0,0 0-22 0,0 0-22 0,0 0-28 16,0 0-28-16,0 4-37 0,0 2-36 0,0-3-51 0,0 3-59 0,-7-1-87 15,7 5-95-15,0-4-28 0,-5-3 4 0,-3 3 21 0,8-1 31 0,-5-1 37 0,-1-4 39 16,-2 0 47-16,-4-4 49 0,6-7 53 15,-8 2 54-15,2-1 66 0,-2-4 70 0</inkml:trace>
  <inkml:trace contextRef="#ctx0" brushRef="#br0" timeOffset="44609.57">22202 4518 68 0,'5'-3'139'0,"-5"-3"41"0,0 1 32 0,0 1 31 0,8-2 27 0,-8-3 29 0,0 5 30 0,0-1 28 0,-8-1 26 0,8 2 28 0,0-2 27 0,0 1-53 0,0-4-102 0,0 3-55 0,0 2-31 0,0-1-14 0,-5 1-9 0,5-1-12 0,0 1-9 0,0-2-15 0,0 0-13 0,-7 2-16 0,7-1-17 16,-7-1-12-16,7 2-14 0,0-1-11 0,-5 5-12 0,5-4-10 0,-7-1-10 0,-1 5-8 16,8-4-8-16,-5-2-6 0,-2 6-3 0,0 0-4 0,2-6-3 0,-3 6 0 15,1 0-1-15,1 0-2 0,0 6-1 0,1-6-2 16,-2 0 0-16,-2 6 0 0,4-2 2 0,-2-4 0 0,1 5 2 0,1-1-1 0,-3 1-1 0,0-1 1 0,3 7-1 16,-1-7 0-16,-1 2-1 0,1 4-2 0,6-1-1 0,-8-4 2 0,8 5-2 15,-7-1 3-15,2 2-2 0,5-7 3 0,0 7-1 0,-6-3 1 16,6 3 0-16,0-2 0 15,0 0-1-15,0 7 1 0,0-11 0 0,6 5 1 0,-6-1 2 0,5 0 0 0,2 3 1 0,-7-3 2 0,8 0 3 0,-2 1-2 0,7-1 1 0,-8 3 1 16,3-3 2-16,5 4 0 0,-7-2 2 0,6-2 0 0,-3 1 1 16,3 1 1-1,0-1 2-15,3-1-1 0,-10 0 0 0,2-3-2 0,5 4-1 0,-4-5-1 16,-1 4-2-16,-2-5 1 0,2 2 0 0,-7-2-1 0,7 1 1 0,-7 0 0 16,5-5 2-16,-5 0 2 0,0 4 5 0,0-4 5 0,0 0 9 0,0 0 9 0,0 0 8 15,0 6 9-15,-5-6 8 0,5 6 6 0,-7-6 3 0,0 4 2 0,7-4 2 16,-5 5 1-16,-10-1 1 0,10-4-4 0,-9 6-3 0,9-3-6 0,-10 3-9 0,3-1-9 15,0-1-11-15,-2 2-14 0,1 0-12 0,-8-6-12 0,10 3-7 0,-2-3-14 16,-2 6-14-16,10-6-15 0,-9 0-13 0,9 0-17 0,-3 0-19 0,3 0-21 16,-3 0-19-16,8 0-14 0,0 0-13 0,0 0-27 0,0 0-33 0,0 0-58 15,0 0-68-15,0 0-45 0,0 0-34 0,0 0-3 0,0 0 15 0,8-6 23 0,-3 6 28 16,3-3 32-16,-3-3 35 0,3 0 30 0,-2 6 33 0,6-4 42 0,2-7 51 0,-1 8 59 16,0-3 77-16</inkml:trace>
  <inkml:trace contextRef="#ctx0" brushRef="#br0" timeOffset="45478.25">22469 4661 0 0,'7'0'7'0,"-7"-5"116"0,5-1 66 0,-5 2 46 16,0-5 38-16,0 4 36 0,0 1 36 0,0-8 34 0,0 8 35 0,0-1 29 0,-5-5 31 15,5 5 23-15,-7-4 26 0,0 5-84 0,2-8-144 0,-3 8-71 0,1-6-34 0,2 6-17 16,-4-6-9-16,4 5-14 0,0 1-13 0,-3-1-18 0,2-2-15 0,6 4-12 16,-7-3-12-16,1 6-5 0,6-5-12 0,-7 5-11 0,7 0-14 15,0-4-10-15,0 4-12 0,0 0-13 0,0 0-10 0,0 0-14 0,0 0-11 0,0 0-3 16,0 4 3-16,-6 1-1 0,6-5-4 0,0 6 1 0,0-3 2 0,0 9 2 15,0-8 2-15,0 1 5 0,0 5 4 0,0-1 6 0,6 0 6 0,-6-3 6 0,0 4 6 16,7-1-2-16,-1 0-6 0,-6-3-4 0,7 3-2 0,-1 3 0 0,2-8-4 0,-3 6-1 16,0-2-3-16,4-2 1 0,3 3 0 0,-4-4-2 0,4 2-1 0,-5-4-1 15,6-3 0-15,-8 6 1 0,9-6 2 0,-9 0 3 0,11 0 2 16,-11 0 4-16,8-6 5 0,-8 6 6 0,11-3 8 0,-11-4 9 0,8 2 7 0,-7 1 12 16,2-7 10-16,-3 7 10 0,2 0 11 0,-1-6 7 0,0 6 5 0,-6-2 4 15,0-4 6-15,7 5 3 0,-7-1 3 0,0 2 0 0,0-5-6 0,-7 0-5 16,7 3-9-16,0-4-8 0,-6 0-7 0,0 0-13 0,-1 1-9 0,2-7-9 15,-3 7-7-15,2 0-6 0,-7-6-10 0,8 6-5 0,-11-1-10 0,4-1-5 0,6 2-4 16,-8 3-4-16,2 2-1 0,6-1-6 0,-7 1-4 0,5 4-1 0,-4 0-2 0,5 0-2 16,-6 4-2-16,6 1 0 0,-7-1 2 0,9 2-1 0,0 3 3 0,-3 2 3 15,2-1 2-15,-1-1 2 0,1 6 1 0,-1-6 0 0,1 7 5 0,-2-7 1 16,8 6 5-16,-5-6 0 0,5 6 3 0,0 0 2 0,-7-6 1 0,7 6-1 16,0-5 2-16,7 0-4 0,-7 4-4 0,0-4 3 0,5 4 0 0,-5-4-1 0,8 1-2 15,-2-1-2-15,1-1 0 0,-1 0-1 0,7 0-2 0,-5 3-1 0,2-3-2 16,4 1-5-16,1-6-3 0,4 1-3 0,-6 0-2 0,6-1-5 0,2 2-7 15,-10-6-6-15,9 6-7 0,-1-6-10 0,2-6-7 0,-3 6-11 16,3-6-13-16,-2 2-9 0,1-1-9 0,-1 0-2 0,2-5-3 0,-5 6 0 0,0-5 2 0,2-3 3 16,-4 3 9-16,-2 0 9 0,2 0 8 0,-1-1 15 0,-1-1 13 0,2 1 16 15,-1-4 16-15,-8 4 18 0,3 1 15 0,-2-6 19 0,-1 5 19 0,3-5 21 16,-8 1 18-16,8 4 20 0,-8-5 17 0,5 0 15 0,-5 2 14 0,0-2 10 16,0 0 8-16,0 0 5 0,-5 0 6 0,5 0 3 0,-8 6 0 0,8-6-3 15,-8 2-12-15,3-3-7 0,-1 5-7 0,-2 2-12 0,3-4-14 0,5 1-17 0,-8 9-16 16,3-9-15-16,-2 9-14 0,0-3-12 0,-5 1-14 0,4 1-11 0,3 4-8 15,-2 0-8-15,0-4-5 0,2 4-11 0,-11 4-14 0,11-4-5 0,-1 4-5 0,-1 1-2 16,2 1 1-16,-4-3 1 0,2 9 2 0,2-9 4 0,-1 9 0 0,1-3 4 16,-3 4 1-16,0-2 6 0,8 5 1 0,-5-7 5 0,-2 4 3 0,7 2 2 15,0 0 0-15,-6-4 2 0,6 2-2 0,0 2-2 0,0 1-4 0,0-7-4 16,0 6-4-16,6-1-4 0,-6-4-2 0,7 0 1 0,-2-1-2 0,-5 0-1 16,8 2-2-16,0-1 1 0,3 0-1 0,-6-5 3 15,11 4 5-15,-11-5 4 0,8 2 7 0,1-1 5 0,-2-5 8 0,7 4 4 0,-4-4 6 0,-3 0 2 16,0 0 2-16,1-4 4 0,1-1 6 0,-1-1 7 0,0 2 12 0,0 0 7 0,1-1 6 15,-9 0 4-15,8 1 7 0,-6-2 6 0,0 0 6 0,-7 2 4 0,7 4 5 16,-7-5 6-16,5-1 3 0,-5 6-1 0,0 0 3 0,0 0-10 0,0 0-8 0,0 0-7 16,0 0-13-16,0 0-11 0,0 0-14 0,0 0-15 0,0 0-15 0,0 0-13 15,0 0-12-15,0 0-7 0,0 6-5 0,0-1-4 0,-5-1-6 0,5 8 1 16,0-8 0-16,0 6 3 0,0 4 2 0,0 0 6 0,0 7 7 0,0-2 8 0,0-1 7 16,0 3 6-16,0 3 7 0,0 1 1 0,0-1 1 0,0 1-2 0,5-6 0 15,-5 5-1-15,0-3-1 0,7-3 1 0,-7 3-2 0,6-8-1 0,-6 2-5 0,0 0-5 16,8 0-11-16,-8-2-9 0,6-2-13 0,-6-1-13 15,7-1-13-15,-7-3-17 0,0 3-14 0,5-3-21 16,-5-2-21-16,0 5-28 0,9-4-28 0,-9-5-33 0,0 6-34 0,5-2-54 0,-5-4-62 0,0 0-67 0,5 6-63 0,-5-6-18 0,0 0 11 16,0 0 22-16,8 0 28 0,-8-6 36 0,5 2 37 0,-5-2 42 0,0 1 45 15,8-4 49-15,-8-1 49 0,0 1 64 0,0-6 67 0</inkml:trace>
  <inkml:trace contextRef="#ctx0" brushRef="#br0" timeOffset="46079.43">23284 4567 54 0,'5'-4'124'0,"-5"-6"37"15,0 6 28-15,0-2 26 0,0-3 21 0,0 5 24 0,0-1 19 0,0-2 23 0,0 4 19 0,0-3 19 0,0 1 15 0,0 1-60 0,0-2-100 0,0-3-52 0,0 9-32 0,0-4-16 0,-5-1-10 0,5-1-5 0,-8 2-6 0,8-2-8 0,-7 1-9 0,7 1-9 16,-6-1-13-16,0-1-7 0,-1 2-3 0,2-1 3 0,-4 1 11 0,2-1 5 16,2 1 8-16,-8-2 10 0,7 0 10 0,-2 2 9 0,-4-1 14 0,6 5 9 15,0-6 11-15,-2 2 13 0,1-1 14 0,2 5 12 0,-3-4 7 0,8 4 5 16,-6-5-3-16,6 5-3 0,0 0-4 0,0-4-10 16,0 4-10-16,0 0-15 0,0 0-13 0,0 0-16 15,0 0-14-15,0 0-14 0,0 0-14 0,0-6-16 0,0 6-17 0,0 0-11 0,6 0-7 0,-6 0-5 0,8 0-4 16,-3 0-4-16,2 0-1 0,7 0-2 0,-8 6 0 0,6-2-1 0,2 1 0 0,-1-1 2 15,8 1 1-15,-9 5 8 0,0-1 3 0,3 3 3 0,-4 1-2 0,-3-4 1 16,5 6 0-16,-6 0-1 0,5 0-4 0,-5 4 0 0,-2-5 1 0,3 7-1 0,-8-2 0 0,6-4 0 16,1 4-2-16,-7 1 1 0,0 0-2 0,6-6 1 0,-6 1-4 0,0 1 1 15,0-2-3-15,0-1 2 0,0-3 6 0,0 1 1 16,0-8 3-16,-6 9 3 0,6-8 3 16,-7 1 3-16,7-1 4 0,-6 2 6 0,6-6 6 0,-8 4 3 0,3-4 1 15,-2 5 2-15,0-5 1 0,2 0 0 0,-2 0-1 0,-1 0-3 0,3 0-3 0,-3-5-3 16,2 5 0-16,1-4-3 0,-3 4-6 0,1-6-1 0,1 2-7 0,0-1-1 15,-1 1-1-15,2-8-1 0,5 9-1 0,-9-3-2 0,9-3 0 0,-7 0 0 16,7-1 1-16,0-1-1 0,-5 1 3 0,5-4-2 0,0 0 3 0,0 0-1 16,5-2 2-16,-5-4 0 0,7 1 2 0,-7-1 2 0,9 1 1 0,-4 0-1 0,2-2-2 15,-1-3-3-15,7 5-4 0,-5-5-1 0,3 3-4 0,-3 2-1 0,5 1-5 16,-1-3 0-16,2 6-2 0,-1 2-5 0,0-2 0 0,5 4-3 0,-4 1-4 16,-1 5 1-16,1-4 0 0,4 9 3 0,-5-4 2 0,0 4 2 0,1 4-3 0,-1-4 3 15,-1 9-2-15,2-4-1 0,-9 5 1 0,10 1 0 0,-9 4 4 0,0-7-1 16,1 6 1-16,-7 7-9 0,5-2-15 0,-5-4-15 0,0 10-15 0,0-7-27 15,0 2-31-15,0 5-28 0,0-1-27 0,0 1-30 0,0-1-35 0,-5 1-45 0,5-1-46 16,0 1-52-16,0 4-54 0,0-10-17 0,5 5-5 0,-5 0 17 0,0-8 25 16,9 3 38-16,-9-5 44 0,0 2 42 0,5-7 40 0,-5 0 42 0,0-3 43 15,7-1 47-15,-7-1 48 0</inkml:trace>
  <inkml:trace contextRef="#ctx0" brushRef="#br0" timeOffset="46452.06">23700 4563 0 0,'0'-14'21'0,"6"-1"137"0,-6 6 79 0,0-7 58 0,7 7 48 0,-7-6 41 0,0 6 39 0,0-7 38 0,0 7 40 0,0-2 33 0,0 2 33 0,0 5 31 0,0-1 28 0,0 1-103 0,0-2-174 0,0 6-91 0,0 0-47 15,0 0-33-15,0 0-23 0,0-6-21 0,0 6-19 0,0 0-20 0,0 0-27 0,0 0-20 0,0 0-20 16,0 0-17-16,0 0-17 0,0 0-12 0,-7 0-11 0,7 6-5 0,0 0-5 16,0-2 0-16,0 1 0 0,0-1 2 0,0 1 6 0,-6 5 4 15,6-1 6-15,0 2 5 0,6-1 5 0,-6 3 4 0,0-2 10 0,0 4 3 0,0 0 0 0,7-6-1 16,-7 5-3-16,6-4-6 0,1 6-5 0,-1-7-2 0,-6 0-4 0,8 6-3 15,-3-5 2-15,2 0 2 0,5 0-1 0,-5-6 2 0,1 6-1 0,3-1 1 16,-3-4 3-16,4 2 3 0,-4-4 3 0,4-3 7 0,-5 6 4 0,-2-6 4 16,9 0 6-16,-7-6-2 0,4 6 2 0,-4-3 1 0,2-4-2 0,-4 2 4 15,1 1 2-15,1-7 5 0,-2 3 7 0,4-2 2 0,-2 0 4 0,-2 0 2 0,1-1 1 16,-6-2-2-16,8-2 0 0,-8 0-3 0,5 0-2 0,-5 2 0 0,0-2-2 16,0-6-5-16,0 8-6 0,0-8-10 0,0 1-12 0,-5 2-12 0,5-2-8 15,0 5-12-15,-8-3-4 0,8 3-8 0,0 3-9 0,-6-2-15 0,6 10-14 16,0-5-28-16,0 3-28 0,0 6-40 0,0 0-44 0,0 0-33 15,0 0-28-15,0 0-39 0,-5 6-45 0,5-1-53 0,0 3-57 0,0-3-31 16,0 10-19-16,5-6 9 0,-5 7 24 0,0-7 38 0,0 6 43 0,6 0 52 0,-6 0 53 0,0-2 48 0,8 2 44 0,-8-4 50 16,5 4 51-16</inkml:trace>
  <inkml:trace contextRef="#ctx0" brushRef="#br0" timeOffset="47122.47">24103 4567 0 0,'0'-4'7'0,"8"-6"119"15,-8 6 72-15,0-2 47 0,-8-3 34 0,8 5 36 0,0-8 37 0,0 9 41 16,-8-8 46-16,8 7 36 0,0-7 33 0,-5 7 27 0,5-5 21 0,-6-1-90 15,6-1-154-15,-5-4-78 0,5 6-42 0,-7 0-14 0,7-1-5 0,-9 0-13 16,4-1-15-16,5 2-23 0,0 0-27 0,0-1-15 0,0 4-13 0,-7 3-4 0,7-3-4 16,0 6-2-16,0 0-3 0,0-6-7 0,0 6-7 0,0 0-11 0,0 0-11 15,0 0-12-15,0 0-15 0,7-3-5 0,-7 3-2 0,0 0-6 0,5 0-2 0,4 3-5 16,-2-3-3-16,-2 6 2 0,1 0 5 0,-1-3 2 0,11 3 7 0,-11 4 2 16,8-5 4-16,1 4 8 0,-7 1 4 0,5 5 2 0,-5-5-5 0,-2-1-2 15,3 6 2-15,-3-1-4 0,3-4 0 0,-8 5-3 0,6 0-6 0,-6 0-7 16,7 0-10-16,-7-2-11 0,0 2-10 0,0 0-11 0,-7 0-10 0,7-2-3 15,0 2-1-15,-6-3 0 0,6 2-1 0,-8-6 4 0,8 3 3 0,0-7 6 16,-5 8 7-16,5-9 10 0,-8 3 12 0,8-1 16 0,0-5 15 0,-5 4 19 0,5-4 20 16,0 0 13-16,-7 0 13 0,7-4 10 0,-7 4 10 0,7-5 5 0,-5 5 4 15,5-6 3-15,-7 3-4 0,7-4 0 0,0 2-7 0,-8-4-3 0,8 3-6 0,-6-2-7 16,6-2-9-16,0 0-9 0,-6 0-10 0,6-1-9 0,0 2-4 0,0 0-4 16,0-7-6-16,0 2-5 0,0 0-3 0,0 5 0 15,0-12 2-15,6 6-2 0,-6 2 0 0,6-2-3 0,2 0 1 0,-8-5-1 0,7 7 0 0,-2-3-4 0,2 1-4 16,0 1-4-16,-2-2-4 0,3 7 0 0,-3 0-3 0,3-2-1 0,5 7-2 15,-7 0-2-15,1-1 1 0,6 5-1 0,-7 0 1 0,8 0-2 0,-2 0 4 16,-4 5-2-16,3-1 3 0,2 0 1 0,0 7 2 0,1-8 3 0,-2 9 0 16,2-3 0-16,-7 6 2 0,6-6-3 0,-7 6-2 0,7-5 0 0,-8 5-2 0,3-6-1 15,-2 6 1-15,1 0-2 0,-7 0 0 0,8-2-8 0,-3 2-8 0,-5 1-8 16,0-2-7-16,0 0-5 0,0 0-2 0,0 2-2 0,0-2 4 0,0 1 2 0,0-5 2 16,-5 0 3-16,5 4 1 0,-8-10 5 0,8 7 4 0,-7-7 9 0,7 1 12 15,-6 2 12-15,6-7 12 0,-8 3 7 0,8-3 12 0,-5 0 6 0,0 0 8 16,-3-3 7-16,8 3 10 0,-6-7 5 0,-1 2 5 0,1 1 2 0,6-1 0 0,-7-1 0 15,2-2 1-15,-4 3 1 0,9-4-2 0,-5 3 4 0,-2-4-3 0,1-1-4 16,6 2-3-16,-8 0-5 0,8-7-7 0,-6 7-7 0,6-6-5 0,0 2-4 16,0-2-2-16,0 0-1 15,0 0-3-15,0 0-3 0,0 0-3 0,6-4-4 0,-6 5 0 0,8-2-4 0,-8 7-2 0,6-6-3 0,1 2-3 0,-2 1-2 0,4 3 2 16,-4 0-1-16,2-2 1 0,-1 3 0 0,7 3-2 0,-5-1-1 0,2 2 2 16,4-2-1-16,-7 1 0 0,6 1 1 0,1 4 3 0,-1 0 0 0,6 0 3 15,-7 4 0-15,8-4-1 0,-8 5 2 0,9 1-3 0,-8 4 2 0,1-5-1 16,-2-1 0-16,-1 5 2 0,5 0 0 0,-11 3-5 0,2-3 1 0,5 1-3 0,-4 4-1 15,-1-4-2-15,-7-1 1 0,5 7 1 16,2-2 2-16,-7 1 2 0,0 0-3 0,0 0-8 0,0-2-16 0,0 2-19 0,-7 1-24 0,7-2-25 0,-5 0-28 16,5 0-30-16,-7 7-39 0,-1-8-46 0,3 2-57 0,-2 6-63 0,0-2-103 0,2-5-118 15,-3 7-45-15,0-2-6 0,-3-1 19 0,4-2 32 0,-7 3 42 0,2-5 39 16,6 2 50-16,-8-7 48 0,2 0 56 0,-1-3 60 0,-1-1 64 0,2-5 68 0</inkml:trace>
  <inkml:trace contextRef="#ctx0" brushRef="#br0" timeOffset="51058.68">25270 4525 0 0,'0'0'77'0,"-8"0"77"0,2 0 49 0,6-7 41 0,-5 7 30 0,-3 0 34 0,0-3 36 0,3 3 32 0,-1-6 32 0,-1 1 30 0,2 5 28 0,-4-4-7 0,2 4-31 0,2-6-66 0,5 6-90 0,-6-5-48 0,6 5-29 0,0-4-15 0,-5 4-9 0,5 0-17 0,0 0-19 0,0 0-18 16,0 0-17-16,0 0-12 16,0 0-13-16,0 0-10 0,0 0-8 0,0 0-11 0,0 0-5 0,0 0-6 0,0 0-2 0,0 0-6 0,0-4-3 0,0 4 1 15,0-5-5-15,5 5 1 0,-5 0-4 0,6-6 1 0,-6 6-5 0,5-4 0 16,2 4-5-16,2-6-3 0,3 1-3 0,-1 1-9 0,-3-1-9 0,11-1-17 0,-6 2-25 16,2-1-26-16,4 1-27 0,-6-1-35 15,6 5-36-15,2-4-39 0,-9 4-43 0,8 0-72 0,-8 0-83 0,7 0-56 0,-6 0-45 16,0 4-8-16,1-4 13 0,-2 0 27 0,-5 0 39 0,0 5 40 0,-2-5 42 0,3 0 49 0,-8 0 47 0,0 0 52 15,0 0 52-15,0 0 67 0,0 0 81 0</inkml:trace>
  <inkml:trace contextRef="#ctx0" brushRef="#br0" timeOffset="51232.12">25270 4646 0 0,'-8'10'13'0,"-3"-1"126"0,-5-4 77 0,11 2 54 0,-1-4 42 0,-1-3 31 0,2 6 26 0,-4-6 23 0,9 0 21 16,0 0 21-16,0 0 23 0,0 0 24 0,0 0 23 0,0 0-90 0,0 0-159 0,0 0-84 15,0-6-52-15,9 6-23 0,-9-3-11 0,0 3-3 0,5-7 0 16,2 7-3-16,4 0-1 0,-3-5-7 0,5 5-8 0,-7 0-10 0,15-4-14 0,-9 4-25 15,2-5-28-15,4 5-32 0,1-6-30 0,-3 6-41 0,2 0-44 0,3 0-70 16,-3 0-82-16,1 0-79 0,0 6-78 0,1-6-31 16,-1 0-2-16,-4 5 8 0,4-5 18 0,0 4 32 0,-6-4 39 0,8 0 43 0,-3-4 46 0,-4 4 49 0,6-11 50 15,-8 7 68-15,7-5 70 0</inkml:trace>
  <inkml:trace contextRef="#ctx0" brushRef="#br0" timeOffset="52228.12">26520 4466 81 0,'5'-6'153'0,"-5"1"45"0,0 1 34 0,9-1 31 0,-9-1 26 0,0 2 25 15,0 4 24-15,0-5 21 0,0 5 19 0,5-4 16 0,-5 4 15 0,0-5-73 0,0 5-121 0,0 0-66 0,0 0-41 0,0 0-24 0,0 0-16 0,7 0-12 0,-7 5-9 0,0-5-11 0,6 4-9 0,-6-4-7 0,5 5-6 0,-5-1-1 16,0 2-1-16,8-1 4 0,-8-1 0 0,0 7 4 0,0-7-2 0,0 2 1 0,0 3 0 0,0-5-1 16,0 7-1-16,-8-7 3 0,8 7-2 0,-5-1 2 0,-1-5 0 0,-1 4-1 15,7-5-1-15,-14 6-2 0,9 0-1 0,-2-6-2 0,-4 2-3 0,2 4 0 16,-3-5 0-16,-2 4-1 0,1-9 0 0,1 10 2 0,5-5-2 0,-13-5 0 0,7 4-1 16,2-4 3-16,-5 0 1 0,3 6 0 0,3-12 6 0,-6 6 1 0,5 0 7 15,-10-4 4-15,9 4 5 0,-2-5 7 0,8-1 9 0,-6 2 7 0,-2-1 6 16,9 1 3-16,-3-5 4 0,-5 3 2 0,13-4 3 0,-8 5-1 0,3-4 1 15,5-1-2-15,-6 1 1 0,6-3 1 0,0-2 2 0,0 4-3 0,0-3-3 0,6 2-3 16,-6-4-2-16,5 0-1 0,-5 2-5 0,8 4-1 0,0-7-3 16,-8 5 0-16,13-2-2 0,-8 4-3 0,0-3-3 0,4 3-8 0,3 0-6 0,-6-2-8 15,15 3-7-15,-8-3-5 0,0 7-5 0,-2-2-3 16,10 1-2-16,-8 1-2 0,8-2-3 0,-2 6-1 0,-1 0-4 0,-4 0 0 0,6 0-2 0,-1 6-3 16,-7-2 0-16,8 1 1 0,-8 5-1 0,2 1 0 0,-1-3 1 0,0 6 2 15,0 1 2-15,-6 1 0 0,-1 2 0 0,0 3-7 0,2-2-4 0,-8 5-13 0,0-3-13 0,0 7-15 16,0-2-19-16,0 2-17 0,-8 2-13 0,8-2-16 0,-6-2-15 0,0 2-17 15,6 3-16-15,-7-4-15 0,2-2-13 0,5-1-13 0,-8-3-15 0,0 3-32 16,8-5-41-16,-5-4-59 0,-1 0-69 0,-1 1-19 0,2-2 5 0,-4-4 19 16,4-6 23-16,5 5 27 0,-7-4 30 0,1 1 29 0,1-6 31 0,5 0 36 0,0 0 38 0,0 0 54 15,0 0 60-15</inkml:trace>
  <inkml:trace contextRef="#ctx0" brushRef="#br0" timeOffset="52845.85">26847 4553 0 0,'10'-19'12'0,"3"0"125"0,1 4 72 0,-7-4 53 0,-1 4 46 0,2 0 40 15,-3 0 37-15,-5 1 36 16,7 4 35-16,-7-5 33 0,-7 9 29 0,7-3 25 0,0 5 25 0,0-1-92 0,-5 1-163 0,5-2-80 0,-8 0-41 0,8 6-29 0,-6-3-24 16,-1 3-20-16,7 0-18 0,-6 0-15 0,-2 0-18 0,3 0-14 0,-3 3-12 0,3-3-10 15,0 6-8-15,-9 0-5 0,7-2-8 0,-1 1-4 0,3-1-4 0,-2 5-3 16,0-3-5-16,2 3-1 0,-3-3-3 0,3 4-2 0,-3-1-2 0,2 0 0 16,1 2-3-16,-2-2-1 0,-2 1 3 0,9 5-4 15,-5-6 1-15,5 1-4 0,-5 1-4 0,5-1-1 0,-8-1-3 0,8 0 0 16,0 1 1-16,0 0-3 0,0-6-1 0,0 2 1 0,8 4-1 0,-8-5-1 15,0-1 2-15,5 1 3 0,0-5 2 0,4 4 8 0,-2-4 4 0,-2 0 4 0,1 0 6 0,7 0 3 0,0 0 2 16,1-4 3-16,-1-1 4 0,-1 1 2 0,2-1 3 0,-1 1 3 0,0-8 4 16,0 8 1-16,1-6 3 0,-2 0 8 0,-6 6 3 0,8-5 7 0,-7-3 6 0,-2 9 6 15,3-8 4-15,-8 1 6 16,0 5 1-16,5-3 0 0,-5-3 2 0,0 1 0 0,-5 1-2 0,5-2-3 0,0 2-5 0,0 0-6 0,-8-1-8 0,8 4-9 16,-5-3-10-16,-2 3-8 0,7 2-8 0,-7-1-9 0,0 5-8 15,1-4-6-15,-1 4-6 0,2 0-6 0,5 0-6 0,-8 4-5 0,2 1-4 0,-1-1-2 0,1 2-1 16,-2 3-2-16,3 3 1 0,-3 1 0 0,8-4 2 0,-5 6 2 0,0 0 2 15,-4 0 2-15,9 0 2 0,-5 3 4 0,5-2 1 0,0-1 4 16,0 3 0-16,0-2 2 0,0-2-1 0,0 1 0 0,0 1-1 0,5-7 3 16,-5 4-1-16,9 2 2 0,-9-3 4 0,5-3 0 0,0 0 5 0,3 0-1 0,5 1 4 0,-7 1 4 31,7-8 3-31,0 4 6 0,0-2 4 0,1-1 5 0,6-4 4 0,-9 5 2 16,9-10 4-16,0 5 2 0,6-4 4 0,-6-1 5 0,4-2 2 0,5-2 3 15,-10 0 3-15,7 0-1 0,0-1 2 0,-2-4 2 0,3-2-1 0,-6 1 2 0,5 1 0 16,-8-2 4-16,1 1 0 0,2-3 5 0,-3 2 2 0,3-2 0 0,-8 3 3 15,1-4-2-15,-2-2 3 0,-6 3-2 0,-1-3-1 0,4 2-2 0,-2 1 2 0,-7-3 1 16,5-3-1-16,-5 5 1 0,0-2-3 0,-5 3-2 0,5-3-6 0,-7 2-6 16,-2 4-10-16,4 0-3 0,-1 0-9 0,-1 6-1 0,2-1-3 0,-4 1-6 15,4 3-8-15,-2 3-9 0,1 3-9 0,1-6-9 0,-3 6-8 0,0 6-5 16,3-3-3-16,-1 3-1 0,-1 3 5 0,1 1-1 0,-1-1 3 0,-1 6 0 16,3 6 1-16,-2-8 3 0,0 7 3 0,7 1 4 0,-5 1 6 0,5-1 4 15,0 3 3-15,-8-5 3 0,8 6 1 0,8-5 1 0,-8-1 2 0,0 5-2 0,5-9-2 16,2 6-1-16,-7-2-2 0,7-5-2 0,-2 2 0 0,3-3-4 0,-1 2-6 15,6 0-13-15,-7-5-15 0,7 4-21 0,-5 1-27 0,3-6-28 0,-4 1-32 0,7 5-29 16,-2-6-27-16,-6 1-50 0,8 1-58 0,-7-1-91 0,-2-1-104 0,9 0-36 16,-9-3-2-16,3-2 15 0,-1 1 31 0,-7 0 35 0,5-1 43 0,-5-4 45 0,0 0 47 15,0 0 45-15,0 0 48 0,-5-9 59 0,5 4 68 0</inkml:trace>
  <inkml:trace contextRef="#ctx0" brushRef="#br0" timeOffset="53019.37">27386 4642 0 0,'-13'-10'5'0,"8"6"120"0,-3-2 87 0,-5 0 63 0,7-3 50 0,-1 3 45 0,1 2 41 0,-9-5 42 0,10 4 40 0,-2 1 37 0,0-8 35 0,7 12 29 0,-5-9 28 0,5 4-81 0,0 1-143 0,0 4-94 0,0 0-64 0,0-6-37 0,0 2-24 0,0-1-23 16,0 5-23-16,0-4-25 0,5-1-25 0,-5-2-22 0,7 4-17 0,-7-3-13 16,7 1-15-16,6 1-9 0,-6-2-15 0,6 1-21 0,-2 1-28 0,5-5-31 15,-5 3-36-15,1 2-34 0,9-2-37 0,-10 1-53 0,10 5-58 0,-2-4-106 0,-4-1-123 16,4 5-51-16,-1-6-13 0,3 2 9 0,-2 4 17 0,-6-5 33 0,6 1 38 16,1-1 49-16,-1 1 48 0,-6-8 55 0,8 8 57 0,-7-7 66 15,4 7 71-15</inkml:trace>
  <inkml:trace contextRef="#ctx0" brushRef="#br0" timeOffset="53350.21">28018 4339 0 0,'0'0'49'0,"0"0"162"0,0 0 88 16,0-6 62-16,-7-3 45 0,7 5 37 0,-6-7 31 0,6 7 30 0,-8-7 33 0,8 1 30 15,-5 1 27-15,5 4 24 0,-7-5 21 0,7 6-136 0,0-1-229 0,-7-1-112 0,2 2-55 16,5-2-25-16,-7 1-15 0,-1 1-8 0,3-1-5 0,-2 5-10 0,0-4-13 16,-6 4-11-16,6 0-12 0,1 0-8 0,-7 0-5 0,8 4-5 0,-9-4-4 15,1 5-2-15,8-1-6 0,-11 7 1 0,4-7-4 0,6 7 1 0,-8-1 0 0,2-6-3 16,6 10 1-16,-2-4-1 0,-5 1 1 0,8-1 2 0,-3-1 1 0,2 6-2 15,1-6 1-15,-2 0 1 0,-1 7-1 0,2-2 0 16,6-4 0-16,-7-1 0 0,7 7-1 0,-6-7-2 0,6 6 2 0,0-6 0 0,6 2-1 0,-6-1 1 0,7 3 2 16,-7-2 0-16,6-2 5 0,2 0-2 0,4 7 4 0,-6-7 0 0,7 1 3 15,0 0 4-15,1 0 2 0,-2 0 2 0,2 4 4 0,-1-10 1 16,0 7 1-16,6-1 0 0,-7 0 1 0,2 0-1 0,-1-6-2 0,-7 0-1 0,9 7 1 16,-10-7 0-16,-5 1 0 0,7-5 3 0,0 7 4 0,-7-7 3 0,0 0 6 15,0 0 4-15,0 0 3 0,0 3 4 0,-7-3 5 0,7 6 5 0,-7-6-1 16,2 5 1-16,-3-5-4 0,-5 4-3 0,7-4-5 0,-6 6-10 0,-2-3-14 0,1 3-16 15,0-2-22-15,0-4-20 0,0 5-23 0,-1-5-22 0,7 6-27 16,-4-6-25-16,3 0-24 0,-5 0-30 0,8 3-31 0,-3-3-67 0,2 0-81 0,6 0-60 16,0 0-45-16,0 0-6 0,0 0 13 0,0 0 25 0,0 0 30 0,6 0 35 0,7-3 36 15,-5-8 39-15,5 7 39 0,-2-5 45 0,10-1 51 0,-3-1 65 0,3 1 84 0</inkml:trace>
  <inkml:trace contextRef="#ctx0" brushRef="#br0" timeOffset="54029.14">28363 4518 0 0,'13'7'21'0,"1"-2"137"0,-9-1 76 0,2-4 54 0,-7 0 44 0,0 0 40 15,-7 0 38-15,7-4 37 0,-5-1 39 0,-3-2 31 0,8 4 29 0,-6-3 25 0,-1 1 22 16,1 5-107-16,1-4-179 0,-3 4-90 0,0 0-45 0,-4-6-25 0,6 6-17 16,1 0-19-16,-4-5-17 0,2 5-20 0,-4 0-22 0,3 5-13 0,3-5-12 15,-3 0-9-15,-4 6-7 0,5-6-7 0,0 4-9 0,1-4-7 0,6 5-6 16,-7 1-7-16,2-3-3 0,5 4-2 0,-9-2-1 0,9-1-1 0,0 1-3 16,-5 5 2-16,5-6-2 0,0 1 1 15,0 0-1-15,0-1 3 0,0 8 3 0,5-8 2 0,-5 1 2 0,0-1 4 0,9 1 2 0,-9-5 1 0,5 4 4 0,2 2 3 16,-1-6 2-16,8 5 4 0,-7-5 3 0,6 0 2 0,0 0 2 0,-2-5 2 15,10 5 2-15,-8-6 1 0,8 2 2 0,-3-1 1 0,1 1 0 0,0-5 2 16,-4 3 1-16,4-4 2 0,1 0 3 0,-8 6 6 0,0-6 5 0,2 1 11 0,-1-3 7 16,-1 9 8-16,-3-8 6 0,-4 1 5 15,2 1 3-15,-7 0 1 0,6-1 1 0,-6-1 2 0,0 2-2 0,0-1-1 0,-6-4-3 0,6 4-8 16,-7-5-7-16,7 5-9 0,-5-4-9 0,-11 4-11 0,11-5-6 16,-1 6-8-16,-7-2-4 0,5 7-7 0,-4-5-4 0,6 3-4 0,-8 2-4 0,2-2-4 0,-2 1-6 0,9 5-3 15,-10 0-3-15,3 5-4 0,5 1 0 0,-6-2-2 0,0 2 0 16,7 3 0-16,-7 0 1 0,5 0 0 15,3 3-2-15,-8 3 1 0,8-2-2 0,-4 2-2 0,2 0 0 0,-4 0-1 0,3-2-4 0,8 2 0 0,-5 0-4 0,-3 0-3 0,8 0-2 16,-5 3-2-16,5-6-1 0,0 1-1 0,0 2 1 0,0-6 2 0,0 7-1 16,5-7 6-16,-5 0 4 0,8 6 4 0,-3-3 7 0,3-3 6 0,-2 0 3 15,6 1 6-15,2-1 3 0,-1-4 5 0,0 5 1 0,0-4 1 0,6-1 4 0,1-1 3 16,-8-4 1-16,8 6 5 0,6-6-1 0,-6 0 2 0,0 0 2 0,4-6 0 16,-3 6 1-16,-3-4 3 0,9-1 0 0,-6-1 4 15,-2-4 3-15,1 5 2 0,-1-4 3 0,2-1 6 0,-3 1 4 0,-4 0 9 0,4-3 10 0,-5 3 12 16,0-6 5-16,-6 6 10 15,5-7 7-15,-4 2 4 0,4 0 8 0,-12 0 4 0,9-2 4 0,-4 1 0 0,-5-3 3 0,5 2 0 16,-5-4-2-16,0 2-6 0,0-2-8 0,-5 5-7 16,5-3-8-16,-5 3-6 0,-4 0-10 0,9 0-7 0,-5 6-8 0,-2-7-10 0,-1 7-7 0,8 3-4 0,-6 1-9 0,6 1-9 0,-6-1-13 15,-1 1-11-15,7 4-14 0,0 0-6 0,-5 0-9 0,5 4 0 16,-8-4-3-16,8 9-1 0,-6-4 0 0,6 5 1 0,-7 1 3 0,7 4 0 0,-6-7 2 0,6 6 4 16,-7 7 8-16,7-6 8 0,0 4 9 15,-5 2 3-15,5-8 4 0,0 7 1 0,0-1 2 0,5-4 0 0,-5 4 0 0,7-5 1 0,-7 7-1 0,6-7 1 16,1 0-1-16,-1 7 1 0,2-8 1 0,-3 2 0 0,2 1 1 0,-1-2 0 15,0 1 0-15,9 1 0 0,-10 2 0 0,9-3 1 0,-9 0-1 0,3 0 2 0,5-2-1 16,-7 7 1-16,1-4 0 0,-1-3 0 0,1 2-1 0,-1 0 0 0,1 0-1 16,-7 4 0-16,6-5 1 0,-6 2-1 0,0-1 2 0,0-2-4 0,0 2-2 15,-6 0-5-15,6 0-13 0,-7 0-8 0,1 0-8 0,-1-6-13 0,1 4-11 0,-1-2-16 16,1-1-13-16,-2-1-21 0,3 3-18 0,-3-3-27 0,3-5-30 0,0 5-41 16,-4-4-41-1,4 1-99-15,-2 4-122 0,-7-10-48 0,8 5-10 0,-1-1 12 0,2-4 22 0,-3 6 28 0,-5-6 34 0,7 0 35 0,-1-6 39 0,2 6 47 0,-4-4 47 16,4 4 58-16,5-5 63 0</inkml:trace>
  <inkml:trace contextRef="#ctx0" brushRef="#br0" timeOffset="54582.01">29185 4646 0 0,'0'-9'12'0,"-9"4"101"0,9 1 49 0,0-8 33 0,0 8 23 0,-7-7 20 0,7 7 19 0,0-5 26 0,0 4 27 0,-5-5 26 0,5 4 29 0,0 2 16 0,0-6 8 0,-6 6-66 0,6-2-114 0,0 2-44 0,0-1-13 0,-7-4 4 0,7 2 8 0,-6 4 4 16,6-8 0-16,0 7-6 0,-8-2-10 0,8-3-7 0,-7 0-5 0,7 3-1 0,0-4 6 15,-5 1 5-15,5 4 7 0,0-5-1 0,-7 1-4 0,7 4-4 0,0-5-5 16,0 4-3-16,-5-3-1 0,5 3-4 0,0 2-5 0,0-1-11 0,0 1-11 0,0-1-13 16,5 1-15-16,-5-2-16 0,0 0-16 0,0 6-12 0,0-3-11 0,7 3-11 15,-7-6-11-15,5 0-6 0,-5 6-8 0,7 0-3 0,1-3-4 0,-2 3-3 16,-6 0-2-16,7 0-3 0,-1 3-1 0,6 3 2 0,-3 0-1 0,-4-3 0 15,1 3 0-15,1 4 4 0,-2-1 2 0,11 6 2 0,-16-6 2 0,5 7 1 16,1-2 2-16,2 5 0 0,-8-4 1 0,5 4-6 0,-5 1-6 0,0 5-9 0,0-6-7 16,0 7-8-16,0-8-8 0,-5 1-5 0,5 7-4 0,0-7-4 0,-8 0-1 15,8-4 0-15,-6 4-1 0,6-5 6 0,0-2 4 0,-5-3 9 0,5 1 14 0,0-6 12 16,-7 1 14-16,7 0 13 0,-9-5 13 0,9 4 8 0,0-4 9 0,-5 0 4 16,-2 0 6-16,7 0 4 0,-6 0 1 0,6 0-1 0,-5 0 1 0,-4-4-3 15,9 4-5-15,-7-5-3 0,2 0-2 0,5 1-4 0,-6-2-6 0,6 2 2 16,-7-1-3-16,7 1 0 0,-6-8 0 0,6 9 0 0,-8-8 3 0,8 1 1 15,0 1-1-15,-7-6 1 0,7 5-2 0,0-4 0 0,0 0-1 0,0 0-3 0,0-2 2 0,7 1-1 16,-7-3 3-16,0-3-1 0,8 2 0 0,-2 5-4 0,-6-11-3 0,7 10-4 16,-1-4-1-16,-1-1 1 0,2 1 0 0,2-2 1 0,-4 6 0 0,1 2-3 15,1-2-2-15,-2 6-3 0,11-3-6 0,-11 3-6 0,9 0 1 0,-1 5-4 16,-8-1-2-16,9-1-1 0,6 6-1 0,-7-4-2 0,-2 8-3 0,5-4-3 16,2 6 1-16,-4-1-2 0,-2-1 3 0,-1 5-2 0,5 0 3 0,-3 6-1 15,-2-3-2-15,4 1-4 0,-10 2-10 0,9 6-10 0,-9-8-18 0,3 2-17 0,-3 5-20 16,3-1-22-16,-2-4-25 0,-6 3-28 0,7 3-33 0,-7 3-37 0,0-4-43 0,0-2-72 15,0 9-80-15,0-9-54 0,0 1-38 0,-7 2 2 0,7-3 19 0,0 3 30 16,0-6 34-16,-6-2 39 0,6 2 41 0,0-6 45 0,0 3 47 0,0-8 51 16,0 1 54-16,0-5 68 0,0 4 81 0</inkml:trace>
  <inkml:trace contextRef="#ctx0" brushRef="#br0" timeOffset="54929.91">29600 4622 0 0,'6'-15'2'0,"-6"0"116"0,8 2 86 0,-8-8 63 0,6 6 51 0,-6 2 44 0,7-8 43 0,-7 6 38 0,0 2 40 0,5-2 40 0,-5 0 38 0,0 4 34 0,0 2 35 0,0-4-75 0,8 1-137 0,-8 8-94 15,0-1-66-15,0-1-41 0,6 2-29 0,-6 4-24 0,0 0-22 0,0-5-23 16,0 5-24-16,0 0-23 0,0 0-26 0,0 0-20 0,0 0-24 0,0 0-14 16,0 0-11-16,0 0-9 0,-6 5-4 0,6-1-1 0,0 2 2 0,0-1-1 15,0-1 5-15,0 8-1 0,0-3 2 0,0 0 3 0,0 1 4 0,6 4 7 0,-6 2 6 16,0-3 5-16,0 2 5 0,0-1 1 0,0 2-1 0,0-1-2 0,0 3-6 16,0-2-6-16,0-2-5 0,0 5-1 0,0-3-1 0,0-2-3 0,7-4 1 15,-7-1-3-15,6 6 0 0,-6-4 0 0,5-7-2 0,2 2 4 0,2 3 3 16,-9-5 4-16,5-4 8 0,8 5 8 0,-8-5 9 0,4 6 7 0,3-12 5 0,-6 6 8 15,7-5 4-15,-5 5 8 0,4-4 7 0,0-5 7 0,-5 3 6 16,6 2 6-16,1-7 6 0,-9 1 4 0,3 1 3 0,0-2 1 0,3 3-1 0,-11-2-1 16,7 0-1-16,-2-5-5 0,-5 5-3 0,9-4-9 0,-9-2-9 0,0 7-11 15,5-6-12-15,-5 2-14 0,0-8-13 0,0 6-14 16,0 2-10-16,-5 2-12 0,5-4-10 0,0 6-11 0,0-6-11 0,-9 11-11 0,9-5-15 0,0 3-14 16,0 0-18-16,0 2-25 0,0 4-29 0,-5-5-33 0,5 5-37 0,0 0-54 0,0 0-62 15,0 0-47-15,0 0-38 0,0 0-49 0,0 9-51 0,0-3-9 0,5 4 14 0,-5-5 27 16,0 4 36-16,0 1 44 0,9-5 49 0,-9 4 53 0,5 1 54 0,-5 1 62 15,7-3 62-15,-7-3 52 0,6 5 60 0</inkml:trace>
  <inkml:trace contextRef="#ctx0" brushRef="#br0" timeOffset="55578.45">29972 4549 0 0,'0'0'97'0,"0"-6"95"0,5 6 65 0,-5-4 52 0,0-1 45 0,0 1 44 0,8-1 43 16,-8-2 44-16,0-2 42 0,0 4 36 0,0 1 35 0,0-7-6 0,0 7-26 0,6-5-94 16,-6 3-133-16,0 2-72 15,7-7-43-15,-7 7-29 0,0-7-21 0,6 7-22 0,-6-5-23 0,7 4-22 0,-7 1-23 0,0-8-18 0,6 8-14 0,-6-1-12 16,7-1-10-16,-7 6-10 0,0-4-8 0,6 4-8 0,-6-5-8 0,5 5-2 15,-5 0-9-15,9 0-1 0,-9 0-3 0,7 5-4 0,-2-1-2 0,3 2 1 16,-8-1-3-16,5-1 2 0,1 8 2 0,2-3 0 0,-3 0 5 0,2 1 1 0,-1 4 3 16,2-4 4-16,-8 5 1 0,6 0-2 0,-6 3-2 0,0-2-9 0,0-1-5 15,7 3-10-15,-7-2-9 0,0 2-9 0,0-3-7 0,0 6-8 16,0-8-6-16,-7 2-3 0,7 0-4 0,0 0 1 0,0-6-1 0,0 1 2 0,0 1 7 0,0-8 9 16,0 4 12-16,-6-2 15 0,6-5 16 0,0 4 13 0,0-4 15 0,0 0 9 15,0 0 12-15,0 0 4 0,0 0 7 0,-8 0 2 0,8 0 5 0,-6 0 1 16,6-4-1-16,-7 4 1 0,7-5-1 0,-5-2-5 0,5 4-4 0,-8-3-5 15,8 1-3-15,0 1-2 16,-6-5-2-16,6-1 1 0,0-1 0 0,0 1-2 0,-5 1 2 0,5-2-2 0,0 3-2 0,0-6 2 0,0 2-3 0,0-3 2 0,5 2-5 16,-5-2 0-1,0 0-4-15,6 0-2 0,-6 2-4 0,8-2-3 0,-3 0-5 0,2 0-4 0,-1-4-4 0,2 4-1 16,-2 0-4-16,6 1-5 0,-3 4-5 0,-4-5-2 0,8 5-2 0,-6 1-2 0,-1 0 1 0,7 3-1 0,-8 0-1 0,9 3-2 16,-7 3 2-16,6-6 1 0,-7 6 1 0,7 6 0 0,-5-6 2 0,5 3 2 15,-2 9 3-15,-4-3 2 0,7 0 3 0,-8 1 3 0,6 5 0 0,-5-5 3 16,2 4 4-16,-4 1 1 0,-5 4-1 0,6-4 0 0,-6 0-5 0,0 3-14 0,0-2-13 15,0 3-14-15,0 1-14 0,0-1-11 16,-6-4-6-16,6 6-5 0,0-7-1 0,0 0-1 16,-5 0 0-16,5 2 2 0,0-7 1 0,0 0 9 0,0-3 13 0,-9-2 24 0,9 1 27 0,0-5 27 0,0 6 24 0,0-6 14 0,-7 0 11 15,7 0 7-15,-5 0 4 0,-2-6 4 0,7 1 3 0,-6 1 6 0,0-2 6 16,-2 3 1-16,1-7-2 0,2 5-7 0,-1-4-7 0,6-3-10 0,-8 8-7 0,3-7-3 16,-3 3-6-16,8-2-3 15,-5 0-3-15,-3 0-6 0,8-1-4 0,-6 2-4 0,6 0-9 0,0-7-4 16,0 7-7-16,0-6-3 0,-7 6-6 0,7-7-2 0,7 2-5 0,-7-1 1 0,0 2 0 0,0 3 1 0,6-5-2 0,2 0 0 0,-8 6-1 15,5-6 0 1,3 5-1-16,-3-1 2 0,3 2-1 0,-2 0-1 0,6-1 1 0,-4 4 2 0,4 3 1 0,0-9 1 0,4 9 3 0,-5 3 0 0,1-6 5 0,2 6 4 31,-1 0 2-31,8 0 3 0,-10 0 1 0,2 6 6 0,7-3 2 0,-6 3 6 16,-1 3 3-16,0-3 5 0,-2 4 0 0,5 4 4 0,-4-4-1 0,-6-1 0 16,8 7 0-16,-7-2-2 0,-2 1 0 0,1 0-2 0,1 0-1 0,-1-2-4 15,-6 2-3-15,0 6-2 0,0-8-10 0,0 7-8 0,0-4-13 0,0 2-17 16,-6 1-20-16,-1 2-22 0,1-2-24 0,1 2-24 0,-2-3-23 0,-2 1-27 0,4-5-23 15,-1 7-28-15,-1-7-25 0,2 6-31 0,5-5-31 0,-9-2-58 0,2-2-66 16,2 5-55-16,-1-7-43 0,6-3 0 0,-8 3 19 0,8-5 30 0,-5 1 34 0,5-5 38 16,0 4 38-16,0-4 41 0,0 0 41 0,0 0 43 0,0-4 49 0,0-5 61 15,5 3 78-15</inkml:trace>
  <inkml:trace contextRef="#ctx0" brushRef="#br0" timeOffset="56003.5">30962 4455 92 0,'6'-4'160'0,"-6"-1"47"0,0-5 37 0,0 5 37 0,0 1 34 0,-6-5 34 0,6-3 33 0,0 3 34 0,0 3 30 0,0-3 31 0,-8 5 30 0,8-5-64 0,0 3-115 0,0-3-63 0,0 3-30 0,0-3-18 0,0 3-13 0,0 1-12 0,0 1-14 0,0 0-14 15,0-1-12-15,0-1-15 0,0 6-13 0,0-4-9 0,0 4-11 0,0 0-8 16,0-6-9-16,0 6-5 0,0-5-8 0,0 5-6 0,0-4-8 0,0 4-6 0,0 0-5 16,-5-6-8-16,5 6-4 0,-7 0-8 0,7-5-5 0,-7 5-6 0,2 0-9 15,5 0-8-15,-8 0-4 0,1 0-6 0,2 0-4 0,-9 0-1 0,9 0-4 16,-3 5-1-16,-5 1-1 0,7-2-2 0,-7 1-2 0,6 1 3 0,-6 4-3 0,7-1 3 16,-8 6 4-16,7 0 0 0,-6 0 2 0,8-2 0 0,-9 2 2 0,9 6 0 15,-2-3 0-15,-1 1 2 0,2 7 1 0,0-7-1 0,-1 6 3 0,2-1 1 16,-2 0 0-16,7 4-1 0,0 3 1 0,0-7-5 0,0 6-8 0,0 3-7 15,7-3-12-15,-2-2-9 0,2 3-10 0,-1-1-10 0,0-6-10 0,9 4-12 0,-2-3-13 16,-2-5-18-16,2 4-19 0,8-10-22 0,-8 6-18 0,6-5-20 0,2-2-17 0,-3 2-31 16,1-3-37-16,1-3-49 0,-1 0-52 0,2-3-41 0,-10 3-36 0,10-9 0 15,-3 4 13-15,3-4 28 0,-7 0 29 0,6 0 37 0,-8-4 35 0,8-1 37 16,-7 1 39-16,-2-5 50 0,5 3 51 0,-5-3 56 0,-4-7 72 0</inkml:trace>
  <inkml:trace contextRef="#ctx0" brushRef="#br0" timeOffset="56386.63">31215 4661 56 0,'-6'-15'154'0,"-1"6"58"0,1 0 44 0,-6-3 31 16,3 3 30-16,4-1 30 0,5 1 27 0,-7 0 28 0,1 3 26 0,6 0 23 16,0-3 23-16,-5 4-47 0,5 1-90 0,0-2-72 0,0 2-69 0,-9-1-25 15,9 1-6-15,0-1-3 0,0-2 2 0,0 4-7 0,9-3-12 0,-9 1-7 0,0 1-6 16,5 4-7-16,-5-6-3 0,6 1-6 0,1 1-5 0,-2 0-8 0,4-1-12 16,-2-1-9-16,-2 2-9 0,8-2-6 0,-7 6-8 0,7-5-4 0,0 5 0 15,1-4-3-15,-2 4-4 0,2 0-5 0,6 4-7 0,-8-4-6 0,8 5-6 0,-7 1-3 16,6 4-7-16,-6-5-5 0,5 3-4 0,-4 3-4 0,7-2-4 0,-8 0-3 15,-1 7-2-15,2-7-4 0,-8 6-1 0,6-6-1 0,-3 7-4 0,-4-2-5 0,0 1-10 16,3 1-6-16,-3-2-8 0,-5 5-13 0,0-3-12 0,0 2-12 0,-5-3-10 16,5 3-10-16,-8-2-10 0,8 3-4 15,-5-5-1-15,0 2 5 0,-4-7 8 0,4 0 9 0,-2 2 11 0,1-1 16 0,-1-4 13 0,0-3 21 0,0 3 22 0,2-6 25 16,-2 0 24-16,1 0 26 0,-2-6 22 0,2 6 16 0,-1-3 12 0,-7-3 10 16,14 0 5-16,-5 2 0 0,0-7 5 0,-3 8 0 0,3-7-2 0,-3 1-1 0,0-3-7 15,3 3-6-15,5-6-9 0,-6 6-8 0,6-7-9 0,-7 7-8 0,7-6-7 16,-6 6-10-16,6-6-8 0,0 0-12 0,0 0-10 0,0-3-15 0,0 2-19 15,6 1 0-15,-6-3 0 0,7 2 0 0,-1-2-2 0,-1 3-37 16,3-4-13-16,0-2-17 0,-3 3-15 0,8 2-19 0,-8-4-21 0,9 7-23 0,-1-2-27 0,1 5-28 16,-2-1-32-16,2 2-31 0,-1 5-35 0,-1-1-43 0,2 1-48 0,-1-2-74 0,0 6-79 15,6 0-26-15,-6 0-2 0,0 0 25 0,8 0 33 0,-8 0 42 0,0 6 43 0,-2-6 48 16,5-6 50-16,-5 6 48 0,1 0 50 0,-3 0 56 0,3 0 61 0</inkml:trace>
  <inkml:trace contextRef="#ctx0" brushRef="#br0" timeOffset="56828.75">31730 4466 0 0,'0'4'35'0,"0"2"150"15,0-1 80-15,0-5 61 0,0 0 47 0,0 0 46 0,0 0 46 0,0 0 44 0,0-5 41 16,0-1 39-16,0 6 33 0,6-4 32 0,-6 4 28 0,0 0-123 0,0-6-207 16,0 6-102-16,0 0-55 0,0 0-34 0,0 0-22 0,0 0-30 0,0 0-31 0,0 0-26 15,0 0-22-15,6 0-16 0,-6 6-16 0,0-2-7 0,7-4-5 0,-7 11-1 16,8-7-2-16,-3 5 2 0,-5 1 0 0,7 4 3 0,0 2 5 0,-7-1 8 16,5-1 7-16,-5 6 2 0,8-6 3 15,-8 5-4-15,0 2-1 0,0 3-4 0,0-5-8 0,0 5-10 0,0 0-10 0,-8 1-10 16,8-1-8-16,0 7-6 0,0-7-7 0,-5 0-7 0,5 0-2 0,0 1-5 0,5-6-2 0,-5 2 2 0,0-3 0 15,8-3 3-15,-8 0 4 0,7 0 13 0,-7-5 9 0,6-1 9 16,-6 0 12-16,6-3 11 16,-6 0 13-16,0-3 14 0,7-3 19 0,-7 0 6 0,0 0 11 0,0 0 5 0,0 0 6 0,0 0 7 0,0-3 5 0,0-3 2 0,0 0 5 0,0-3-3 0,0 0 2 31,0-1-5-31,-7 1-5 0,7-3-8 0,0-2-13 0,-6 0-6 0,6 0-4 16,-6-7-6-16,6 2-5 0,-7 1-1 0,-1-3-4 0,3-4-1 15,-2 1 2-15,0 0 1 0,2-6-1 0,5 7 2 0,-8-7-1 0,1 6-2 0,7-6-1 16,0 6 0-16,-6-1-2 0,6-3-24 0,0 2 0 0,6 7 0 0,-6-6 0 15,7 1 0-15,-7 5 0 0,8-1 0 0,-3 1 0 0,2 4 0 0,0 0 0 0,-2 5 0 16,3-4 0-16,-1 4 0 0,-1 4 0 0,0 3 0 0,6-9-9 0,-4 9-13 16,5 3 2-16,-7-6-4 0,6 6 5 0,2 0-3 0,-7 0 0 0,5 6 1 15,3-6 3-15,-4 3 0 0,2 9 2 0,0-9 2 0,1 9 0 0,-1-3 3 16,0 0 4-16,-6 1-1 0,-1 5 0 0,-1 0 2 0,3-6-1 0,0 6 2 16,-8 0 1-16,0 0-3 0,0 4-4 0,0-4-5 0,-8 0-6 0,0-2-12 0,3 2-12 15,-1 0-13-15,-1 0-14 0,-6-6-15 0,0 6-19 0,-1 1-16 0,1-7-14 0,0 4-15 16,2-2-14-16,-4-2-12 0,3-2-11 0,0 2-12 0,-4-4-14 0,5-1-8 15,-2 2-11-15,5-3-23 0,-4-3-32 0,0 6-64 0,5-6-76 0,-1 0-35 0,-4 4-10 16,5-4 6-16,2 0 22 0,5-4 24 0,-8 4 28 0,1-6 34 0,7 6 36 16,0 0 38-16,0-9 38 0,0 5 52 0,0-7 54 0</inkml:trace>
  <inkml:trace contextRef="#ctx0" brushRef="#br0" timeOffset="57049.84">32082 4402 0 0,'12'-5'79'0,"7"-5"136"0,-6 5 84 0,3-4 70 16,-6-1 59-16,-2 1 55 0,5-6 50 0,-7 4 48 0,1 3 47 0,-1-7 42 0,2 4 41 0,-3 7 13 0,3-7 3 0,-3 2-123 0,2 5-192 0,0-2-107 0,-7 2-64 0,5 4-59 0,-5-5-182 0,0 5 0 0,0 0 0 0,0 0 0 16,0 0 0-16,0 0 0 0,0 0 0 0,7 0 0 0,-7 5 0 0,8-1 0 0,-8 2 0 15,5 3 0-15,-5 0 0 0,7 6 0 0,0 1 0 0,-7 2 0 0,5 3 0 16,2-2 0-16,2 5 0 0,-9 1 0 0,5-1 0 0,-5 6 0 0,0-6 0 0,0 6 0 16,0-2 0-16,-5 2 0 0,5-2 0 0,-9 2 0 0,-3 4-57 0,5-4-156 15,0 4-44-15,-6-5-62 0,1 0-71 0,-2 1-112 0,-4 0-130 0,4-5-46 0,-7-1-6 16,3 0 21-16,4-9 35 0,-6 4 42 0,1-4 47 0,1-6 52 0,-3 0 56 15,2-3 60-15,1 0 62 0,-3-2 74 0,-5-4 76 0</inkml:trace>
  <inkml:trace contextRef="#ctx0" brushRef="#br0" timeOffset="70937.32">21981 5998 90 0,'0'0'159'0,"-8"-4"43"0,8 4 36 0,0-5 34 0,0 1 33 0,0-1 27 0,0 1 31 0,0-2 29 0,0 0 31 0,0 3 25 0,0-3 29 0,0 6-66 0,0-6-119 0,0 3-62 0,0-3-31 0,0 2-18 0,8-1-6 0,-8 5-13 16,0-4-11-16,0-2-10 0,0 6-11 0,5 0-15 0,-5 0-12 0,0-6-16 0,0 3-10 0,0 3-10 15,8-6-12-15,-8 6-10 0,0 0-14 0,0 0-13 0,0 0-12 0,5-5-12 32,-5 5-11-32,0 0-5 0,8 5-6 0,-8-5 2 0,6 6 5 0,-6-3 3 15,5 3 6-15,2 4-1 0,1 5 4 0,-2-6 4 0,-6 6 5 0,7 0 4 16,-1-2 4-16,-1 7 5 0,-5-4 3 0,8 2 4 0,-8 3-1 0,8-6-4 0,-8 4-8 16,5-1-13-16,-5 3-14 0,0-2-13 0,0 2-15 0,0-8-14 0,0 7-16 15,0-1-16-15,0-4-17 0,0 4-14 0,0-4-10 0,0 0-13 0,6 0-18 16,-6 0-16-16,0-5-14 0,0-1-21 0,0 0-22 0,0 1-21 0,0 0-21 15,0-6-20-15,0 8-15 0,0-12-25 0,0 0-22 0,0 0-1 0,0 0 10 0,0 0 22 16,0 0 25-16,0 0 29 0,0 0 29 0,0-12 36 0,7 3 38 0,-7 0 37 0,0-6 37 16,0-1 39-16,0 2 55 0</inkml:trace>
  <inkml:trace contextRef="#ctx0" brushRef="#br0" timeOffset="71110.55">22025 5936 0 0,'-7'-24'2'0,"2"3"111"0,-1 3 70 0,-2-3 51 0,3 2 41 0,-3 4 40 15,3 0 42-15,-3 0 37 0,2 6 35 0,1-4 29 0,5 1 23 16,-7 3 23-16,7-2991 20 0,-8 5985-80 0,8-2989-139 0,0-1-77 0,0 1-46 0,0 4-32 15,0 0-26-15,0 0-31 0,0-6-36 0,0 6-33 0,0 0-32 0,0 0-19 16,0 0-9-16,0 0-13 0,0 0-12 0,8 6-25 0,-8-2-28 0,7 1-29 16,-2-1-29-16,-5 5-55 0,6 3-66 0,7-3-69 0,-5 6-70 0,-3-6-19 15,3 6 5-15,-2-5 10 0,-1 5 17 0,2-6 20 0,1 0 27 0,-2 1 34 0,-6 1 38 16,7-1 44-16,-7-5 44 0,0-1 61 0,6 0 68 0</inkml:trace>
  <inkml:trace contextRef="#ctx0" brushRef="#br0" timeOffset="71514.5">22370 5955 0 0,'14'6'40'0,"-7"-3"154"0,6-3 83 0,-7 0 54 0,2 0 36 16,-3-3 27-16,9 3 20 0,-9-6 18 0,2 0 14 0,1 3 14 0,-3 3 13 15,2-6 11-15,-7 6 12 0,7 0-128 0,-2-4-206 0,-5 4-95 0,0 0-41 0,0 0-17 16,0 0-7-16,0 4 5 0,8 2 12 0,-8-6 6 0,0 3 4 0,0 3 6 16,0 3 3-16,0-3 1 0,0 9 3 0,0-6-4 0,0 1-7 0,0 4-7 15,0 2-10-15,0-3-6 0,5 7-6 0,-5-4-12 0,0 2-19 0,0-3-12 16,8 6-7-16,-8-2-2 0,6-1-3 0,-6 3-2 0,5-2-1 0,-5-5 0 15,0 7-5-15,7-7 3 0,-7 0-2 0,9 2 4 0,-9-7 7 0,5 6 9 0,-5-6 11 16,0-3 7-16,0-3 8 0,6 4 5 0,-6-2 8 0,0-5 9 0,0 4 8 0,0-4 11 16,0 0 12-16,0 0 16 0,0 0 16 0,0 0 17 0,0 0 21 0,0 0 7 15,0 0 5-15,0-4 0 0,-6 4 0 0,6-5-2 0,0-2-4 0,-5 4-5 0,5-8-8 16,-9 7-7-16,2-5-8 0,7-1-9 0,-5-5-14 0,-1 4-9 0,-2-4-14 16,3 2-2-16,-3-8-1 0,3 6 1 0,-2-3 1 0,7-2 1 0,-7 0 2 15,2-5-2-15,-3 7 2 0,1-6-2 0,2-1 1 0,-4-5-3 0,4 6-2 16,0 0-7-16,5-7-9 0,-8 3-3 0,2 4-5 0,6-6-3 0,-7 5 0 15,7 1-4-15,-6 0 2 0,6 0-3 0,0 5-2 0,0-2-6 0,0 2-7 0,0 4-4 16,0 0-6-16,0 0-2 0,6 2-3 0,1 2-2 0,-1 1 1 0,2 1-2 16,-3 4-1-16,0-5 0 0,9 6-2 0,1-1-1 15,-3-1 1-15,8 6-6 0,-7 0-5 0,5 0-21 0,2 0-19 0,0 6-24 0,-1-1-26 0,2 5-31 16,-9-6-35-16,7 10-46 0,2-4-49 0,-10 5-94 0,10 0-109 0,-8 0-47 0,0 0-12 16,-5 0 12-16,-3 3 22 0,1-2 36 0,-6-1 40 0,0-2 42 0,0 2 47 0,-6 5 49 15,1-10 50-15,-11 3 58 0,4 2 62 16</inkml:trace>
  <inkml:trace contextRef="#ctx0" brushRef="#br0" timeOffset="71712.06">22294 6101 0 0,'0'0'16'0,"-7"6"130"0,-2-6 68 0,9 0 48 0,0 0 36 0,-5-6 29 16,5 6 26-16,0-4 28 0,0-1 29 0,0 1 30 0,0-1 32 0,5 5 28 0,-5 0 30 0,0-6-89 0,0 6-158 0,0-4-77 0,0-2-34 0,0 6-19 0,9 0-12 0,-9-5-6 15,0 5-9-15,7-4-11 0,-7 4-13 0,5 0-19 0,3-6-15 0,-3 6-18 16,1 0-12-16,7 0-15 0,-6 0-13 0,7 0-11 0,-1 0-6 0,0 0-19 0,6 0-19 15,-6 0-22-15,5-5-27 0,3 5-33 0,-1 0-37 0,0 0-46 0,-1 0-55 16,2 0-95-16,2 0-112 0,-2 0-43 0,6 0-15 0,-9 0 6 0,3-4 17 0,-2 4 30 16,1-5 37-16,-1 5 42 0,2-4 45 0,-10-2 49 0,10-4 50 0,-9 5 60 15,-1 1 64-15</inkml:trace>
  <inkml:trace contextRef="#ctx0" brushRef="#br0" timeOffset="72106.73">23413 5901 86 0,'0'-4'156'0,"0"-2"44"0,0 1 36 0,0 5 30 0,0-4 30 0,0 0 29 15,0-1 33-15,0-1 29 0,0-4 28 0,0 5 28 0,0 1 27 0,0-2-63 16,5 1-114-16,-5 1-58 0,0-1-31 0,0 1-12 0,0-2-8 0,0 2-5 15,9-1-6-15,-9-1-11 0,0 2-10 0,0-1-11 0,0-1-14 0,0 2-10 16,-9-5-11-16,9 4-11 0,0 1-8 0,-5-2-10 0,5 0-4 0,-6 3-12 0,-1-3-11 16,2 0-13-16,-4 6-8 15,2-4-11-15,2-1-8 0,-8 1-7 0,7 4-6 0,-7 0-5 0,-1 0-2 0,2 0-5 0,-1 0 0 0,-6 0-6 0,4 4-6 0,3 1-1 16,-9-1 1-16,9 2 1 16,-1 0-2-16,-1 3-1 0,2 1 1 0,0-1 0 0,-3 0 1 0,10 6 0 0,-9 0 0 0,9-5 1 0,-3 4-1 0,3 7 1 15,-2-6 1-15,0 4 2 0,7-1 5 0,-7 3 0 0,7 4 7 0,0-6 3 16,0 5 1-16,0 0 2 0,0 0 2 0,7 1 1 0,-7-1 2 0,7 0 1 15,0 1 0-15,6-1 0 0,-8 1 1 0,9-1-12 0,-2-3-15 16,-4 3-20-16,4 1-19 0,8-7-27 0,-7 3-30 0,-2 3-26 0,10-5-23 0,-2 6-21 0,-4-7-21 16,4 9-52-16,1-13-64 0,-1 5-72 0,7 0-68 0,-8-4-17 15,3 0 12-15,-1 0 24 0,-2-6 29 0,3-3 37 0,-2-2 40 0,1-4 40 0,-1 0 35 0,1 0 39 16,-8-10 38-16,9 1 56 0,-9-2 68 0</inkml:trace>
  <inkml:trace contextRef="#ctx0" brushRef="#br0" timeOffset="72501.2">23961 5976 0 0,'0'-12'8'0,"0"-3"117"0,0 6 66 0,0-4 44 0,0-2 35 0,0 4 33 16,0-4 32-16,0 2 30 0,0-3 30 15,0 7 29-15,-8-6 25 0,8 6 28 0,0-1 23 0,-5-1-81 0,5 2-143 0,-8-1-71 0,2 1-29 0,1 0-16 32,-2-3-2-32,-2 3-9 0,4 3-15 0,-2 2-16 0,1-5-20 0,1 4-15 0,-11 1-16 15,11 4-15-15,-8-6-16 0,7 6-15 0,-7 0-14 0,0 0-9 0,7 0-5 16,-9 6-14-16,2-6-12 0,2 4-6 0,3 5-3 0,-5-4 0 0,0 5 4 0,8-1 1 15,-9 3 5-15,7-3 1 0,1 0 5 0,-1 1-2 0,-7-1 4 0,9 6-1 16,5-5-1-16,-8-1 2 0,3 6 2 0,5-4-1 0,0-1 3 0,-5-1-2 16,5 0 5-16,5 6-3 0,-5-6 5 0,0-3-1 0,5 9 3 0,-5-5 3 15,8-1-1-15,-8 0 3 0,5 3 3 0,9-3 4 0,-7 0 3 0,-1 1 5 16,7-1 6-16,-5 3 3 0,4-3 2 0,0 0 1 0,3 0 0 0,-4 1 0 0,2-5 0 16,2 5 0-16,-3 1 6 0,0-2-1 0,2 1 1 0,-7-1 1 0,4-3-5 15,5 4-2-15,-11-5-8 0,1-1-2 0,1 1-4 0,-2-1-2 0,-5 2-2 16,9-3 2-16,-9 3 0 0,0-6 0 0,0 0-1 0,0 5 4 0,0-1 6 0,-9-4 8 15,9 6 4-15,-5 0 5 0,5-2 3 0,-7-4 6 0,1 5 2 0,1-1 1 16,-4 1 1-16,-3-1-7 0,6 2-7 0,-1-1-12 0,1-1-17 16,-7-4-21-16,6 5-23 0,-5-5-25 0,4 7-22 0,1-7-23 0,-6 0-24 0,7 3-25 15,-7-3-23-15,6 0-27 0,1 0-30 0,-7 0-41 0,8 0-44 0,-3 0-56 0,2-3-53 16,6 3-12-16,-7 0 11 0,1-7 21 0,6 7 26 0,0 0 31 0,0-9 34 0,0 4 34 16,0-1 36-16,0-3 39 0,6 0 43 0,1-1 49 0,-1-5 62 0</inkml:trace>
  <inkml:trace contextRef="#ctx0" brushRef="#br0" timeOffset="73352.33">24325 5848 0 0,'7'4'14'15,"-7"-4"126"-15,-7 5 71 0,7-5 46 0,-6 0 35 0,-2 0 33 0,8 0 31 0,-6-5 31 16,-1 5 29-16,7-4 24 0,-5-2 19 0,5 6 17 0,-8-5 16 0,8 5-99 16,-6 0-161-16,6 0-80 0,-5 0-40 0,-3 0-20 0,8 0-9 0,-5 0-17 15,-2 0-17-15,-2 5-13 0,4-5-15 0,-1 6-7 0,-1-2-5 0,1 1-2 16,-1 1-2-16,-6-2-7 0,7 2-4 0,-2 3-4 0,3-5-5 0,-3 7 0 0,8-7 2 15,-5 7-1-15,-2-2 1 0,0-3 0 0,7 3-1 0,-5 1-2 0,5-1-3 16,0-3 0-16,-7 3-4 0,7 1-1 0,0-5 1 0,0 4-3 0,0 1-1 16,0-5 1-16,0 4 2 0,0-2 1 0,0-4 4 0,7 7-1 0,-7-5 2 15,5-1 3-15,2 7 2 0,-7-7 7 0,7 1 9 0,-2 1 6 0,8-2 6 0,-5 2 3 16,5-1 4-16,-7-1 2 0,7-4 3 0,0 5 1 0,1-5 3 0,-2 0 2 0,1 0 2 16,6-5 7-16,-6 1 10 0,1 4 9 0,7-5 3 0,-9-5 5 0,1 4 2 15,1-3 6-15,-4 3 3 0,4-3 6 0,1 0 5 0,-4 0 4 0,-3-3 2 0,-3 3 3 16,3-1 4-16,-3 1-6 0,3 0-6 0,-8-3-10 0,0 3-7 0,6-6-9 15,-6 6-4-15,-6-1-7 0,6-5-7 0,0 0-7 0,-8 6-8 16,3 0-6-16,-3-7-7 0,3 7-5 0,-3-2-6 0,-3-2-5 0,3 7-6 16,-5-3-4-16,5-1-3 0,-2-1-3 0,-4 7-3 0,1-1-6 0,1 1 0 15,-2 4-3-15,1-5-5 0,-1 5-1 0,2 0-3 0,4 5-5 0,-3-1-1 0,-2 1-2 16,6-1 3-16,-7 7-2 0,8-1 1 0,-1-1 0 0,-6 1-5 0,7-1-2 16,-1 6-2-16,1 0-3 0,-2 0-2 0,3 0 1 0,-3 0-2 0,8 0 2 0,-5-2 0 15,5 2 2-15,0-6 2 0,-7 7 3 0,7-2 1 0,7-4 2 0,-7 4 2 0,0-4 7 16,0 5 9-16,5-6 5 0,3 6 7 0,-3-5 5 0,3 1 2 0,-2 2 2 15,1-3 3-15,-1 1 2 0,7 4 1 0,-6-6 1 0,4 1-2 16,5-1 4-16,-3-4 3 0,6 5-1 0,-7 0-2 0,8-5-2 0,1-1-3 0,-3 1-5 16,3-1-3-16,-3 2-2 0,3-6-4 0,-2 0-1 0,7 0-4 15,0 0 0-15,-7 0-2 0,7-6 2 0,-8 2-4 0,3-1 3 0,6 1 0 0,-8-5 4 0,1 3 6 16,-1-4 4-16,2-1 9 0,-3 2 5 16,-4-4 6-16,-2 1 6 0,-1 3 4 0,5-6 8 0,-11 2 4 0,8-2 10 0,-7 0 7 0,-6 0 5 0,8-3 5 15,-1 2 4-15,-7-4 3 0,0 7 2 0,0-8 4 0,0 6 4 0,0-4 1 16,0 4 0-16,-7-5-3 0,7 7-2 0,-8-3-4 0,2 1-3 0,0 1-5 15,6 4-7-15,-7 1-7 0,2-1-5 0,-2-1-7 0,-2 7-10 0,4-5-8 0,-1 9-12 16,-1-5-9-16,2 1-6 0,-4 4-7 0,4 0-6 0,5 4-5 0,-7-4-5 16,1 5-5-16,1-1-1 0,-3 5 0 0,8-3 1 0,-8 3 0 0,3 2 2 15,5-1 2-15,-7-1 1 0,0 0 5 0,7 1 6 0,-5 1 2 0,5 4-1 16,0-7 5-16,-7 3-3 0,7-2 1 0,0 0 3 0,0 3-1 0,0-3-1 0,0 4 5 16,0-7-3-16,0 9-2 0,0-5 2 0,0-1-4 0,0 0-1 0,0 2 1 15,0-2-1-15,0 1 4 0,7 0 1 0,-7 4-2 0,5-8 0 0,-5 3 0 0,7 7-1 16,0-11-1-16,-2 8 2 0,3-7 4 0,0 3 2 0,-3 0 4 0,1 3 3 15,6-3 1-15,-3-5 3 0,3 5 1 0,-6-3 2 0,8-1 4 0,-2 5 3 16,1-4 8-16,-7-2 3 0,9 1 4 0,-10-1 5 0,9-4 0 0,-9 5 3 16,8-1 2-16,-5-4 2 0,-2 6 0 0,-1-1 1 0,-5-1 1 0,8-4 1 15,-1 5 2-15,-7 2-1 0,0-4 0 0,0 3-2 0,6-1 0 0,-6 3-2 16,0-2 0-16,0 3-2 0,-6 2 0 0,6-1-2 0,0-1-2 0,0 6 1 0,-7 0-4 16,7 0-4-16,-8-2-4 0,8 7-2 0,-5 0-8 0,5-2-2 15,0 3-3-15,-6-1-6 0,6 3-9 0,0-2-11 0,-8-3-11 0,8 3-10 0,0-2-9 0,0 0-9 16,0-5-13-16,0 1-10 0,0 1-20 0,0-2-18 0,0-4-19 0,0-1-26 15,0 3-25-15,8-3-29 0,-8-5-28 0,0 5-28 0,0-4-30 0,0 1-55 16,0-2-62-16,0-4-53 0,0 5-39 0,0-5-1 0,0 0 17 0,0 0 27 0,0 0 36 16,0 0 38-16,0 0 41 0,0 0 46 0,0-5 44 0,0-10 50 0,0 6 47 15,0-4 62-15,0 1 77 0</inkml:trace>
  <inkml:trace contextRef="#ctx0" brushRef="#br0" timeOffset="73906.89">24956 5989 0 0,'0'-4'1'0,"0"-1"99"0,-6 1 71 0,6-2 47 0,0 0 38 0,0 3 37 16,-7-3 39-16,7 6 33 0,0-6 32 0,0 3 27 0,0-3 27 0,0 2 26 0,0-1 23 0,0 1-72 0,0-2-123 0,0 0-67 0,7 3-33 0,-7-3-17 0,0-3-10 0,6 3-11 0,-6 1-17 0,8-3-11 0,-8 3-10 0,6-5-9 0,1-1-5 0,-2 7-7 16,3-7-6-16,-2 7-7 0,-6-1-5 0,5-5-11 0,3 6-10 0,-3-1-9 0,2-1-14 15,2 6-6-15,2-4-8 0,-4-1-8 0,-2 5-6 0,4 0-5 0,3 0-3 16,-6 5-4-16,7-1-4 0,0 2-4 0,-8-1-1 0,9 5-2 0,1-1 0 16,-3 0 1-16,0 1 1 0,4 5 1 0,-5-4-1 0,-6 2 1 0,11 2 0 0,-4 0 1 15,-6 4-1-15,-1-4-1 0,3 6-1 0,0-8-3 0,-3 7-8 0,1-4-5 31,2 2-8-31,-8 1-10 0,5-4-9 0,-5 5-9 0,0-6-7 0,8 0-4 0,-8 7-6 0,0-11 0 0,0 4-3 0,0 2 1 0,0-7 1 0,0-5 4 16,-8 5 8-16,8-3 8 0,0-1 10 0,0-1 13 0,0 1 15 0,0-5 12 0,0 0 13 16,0 0 12-16,-5 7 8 0,5-7 6 0,0 0 5 0,-8 0 7 0,8-7 2 15,-6 7 2-15,1 0 5 0,-3-5-2 0,8 5-1 0,-8-4-4 0,3-1-4 16,-1-5-7-16,-1 5-6 0,2-4-2 0,-4-1-2 0,2 0-4 0,2-4-1 0,5 4-4 16,-6-4-1-16,6-2-1 15,-5 1-5-15,5-3-1 0,0-3-1 0,0 2-1 0,0 1-1 0,0-3 0 0,0 2 0 0,5-2-3 0,-5 3-4 0,6-7-2 16,-6 10-3-16,5-5-2 0,2 7-5 0,2-3-1 0,-9 1-3 0,5 6 0 31,2 0 2-31,4-1-1 0,-3 5 0 0,0-1 0 0,3 2-2 0,-3 4 1 0,5 0-1 16,-1 0 1-16,2 4 3 0,-1 2 1 0,0 3 3 0,-2 1 2 0,5-1 1 15,-4 6 0-15,-1 0-1 0,5 0-12 0,-5 0-11 0,2 3-21 0,-5 3-20 0,4-2-20 16,-6-4-21-16,0 4-21 0,2 1-25 0,-8-1-19 0,7 0-21 0,-7-4-19 16,5 6-22-16,-5-3-40 0,0-3-48 0,0 1-44 0,0-2-42 0,0-1-21 15,0 2-11-15,0-3 10 0,0-3 24 0,0 0 30 0,-5 1 34 0,5-1 32 0,0-4 31 16,5 2 35-16,-5-4 36 0,0-3 47 0,0 6 51 0,7-6 56 0,-7 0 57 0</inkml:trace>
  <inkml:trace contextRef="#ctx0" brushRef="#br0" timeOffset="74270.72">25601 5985 32 0,'0'-9'149'0,"0"-3"79"0,0-3 58 0,0 6 52 0,0 0 44 0,-5-1 46 0,5 1 41 0,0-2 36 0,0 1 36 0,0 5 31 16,0 1 28-16,0 0-37 0,0 4-72 0,0-5-95 0,0 5-110 0,0 0-59 0,0 0-38 0,0 0-29 0,0 0-22 0,0 0-24 0,0 0-22 0,0 0-21 0,0 0-21 15,0 0-12-15,0 0-12 0,0 0-12 0,0 0-13 0,0 0-5 0,0 0-9 0,0 0-3 16,0 0-2-16,0 5 0 0,0-1 1 0,0 0-1 0,0 7 2 0,5-2 0 16,-5-3 3-16,0 3 4 0,5 6 1 0,-5-5 7 0,0 5 3 0,9-6 5 0,-9 6-2 15,5-2-1-15,2 2-3 0,-7 0-5 0,8 0-4 0,-2 0-3 0,-6 0-4 16,6 0-2-16,1-2 1 0,-2-3-2 0,2 4 1 0,0-2-3 0,6-3-2 16,-6 1 0-16,7-7-2 0,-9 8 1 0,2-7 3 0,4 2 5 0,-3 0 4 0,5-6 5 15,-7 0 6-15,7 0 5 0,-6 0 6 0,6 0 3 0,-6-6 7 0,0 0 7 16,6 2 5-16,-8-7 6 0,3 8 8 0,-2-7 2 15,-1 1 2-15,-5-3-1 0,7 3 2 0,2 0-2 0,-9-6-3 0,5 0-2 0,-5 0-5 0,0 0-4 16,0 2-5-16,0-3-7 0,0-4-5 0,0 2-7 0,0 2-15 0,-5-2-7 16,5-1-12-16,0 4-5 0,-9 0-7 0,9 0-11 0,-7 0-12 0,7 0-13 0,-5 5-15 15,5 1-12-15,-6 0-14 0,-2 3-15 0,8-3-18 0,-5 9-16 16,5-6-19-16,-8 2-28 0,3 4-30 0,5 4-53 0,-7-4-60 0,0 6-78 0,7-1-84 16,-5-1-22-16,-3 2 4 0,1 3 19 0,7 0 27 0,-5 1 30 0,-3-5 33 0,2 5 40 0,1 1 42 15,-3-3 50-15,0 3 51 0,8-2 63 0,-5-3 67 0</inkml:trace>
  <inkml:trace contextRef="#ctx0" brushRef="#br0" timeOffset="74996.73">25933 5970 0 0,'7'-6'12'0,"-1"3"129"0,0-3 82 0,-6 0 54 0,0 3 39 0,0-3 34 15,0-3 27-15,0-1 30 0,0 4 32 0,0-3 32 16,0 0 32-16,-6-2 25 0,6 3 25 0,-6-7-93 0,-1 4-158 0,7 1-91 0,0-4-54 16,-5 4-25-16,5 1-7 0,-8-1-5 0,8-5-2 0,-6 6-11 0,6 4-11 0,-7-5-13 15,7 4-13-15,0 3-7 0,0-3-8 0,0 6-7 0,0-6-6 0,0 6-7 16,0 0-7-16,0 0-7 0,0 0-11 0,0 0-9 0,0 0-7 0,0 0-10 0,0 0-8 15,0 0-4-15,0 0 0 0,7 0-1 0,-7 0 1 0,6 0 5 0,2 6 11 0,-3-6 9 16,2 6 5-16,5-3 8 0,3 3 6 0,-10 4 5 0,9-1 9 0,-1-4 6 16,6 5 5-16,-7 5 1 0,2-6 1 0,-1 1-3 0,-1 4-4 15,2-4-4-15,-1 5-15 0,-7 0-4 0,9-6-6 0,-10 6-6 0,3 0-1 0,-2-5-3 16,-1 5-9-16,-5-6-10 0,8 6-13 0,-8 0-12 0,5-2-13 0,-5-2-8 16,0 5-8-16,0-7-4 0,0 0-4 0,0 0-1 0,0 6 1 0,0-9-2 0,0 4 3 15,0-5 5-15,0 4 8 0,0-5 15 0,0-4 19 0,0 0 21 0,0 6 20 16,0-6 16-16,0 0 16 0,0 0 13 0,0 0 11 0,-5 0 3 0,5 0 4 0,0 0-4 15,0 0 0-15,-8-6-1 0,8 6-6 0,-5-4-5 0,5-1-9 16,-6 1-8-16,-2-1-9 0,3-1-8 0,5-4-6 0,-7 5-5 0,-1-5-3 0,8 1 4 16,-6 4 9-16,6-5 1 0,-6 0 0 0,6-4-3 0,0 4-3 0,0 1-3 15,0-6 1-15,0 0 0 0,0 0 0 0,0-4-3 0,0 4-3 0,0-5-5 16,6 7-5-16,-6-8-9 0,6 6-9 0,-6-4-2 0,8 4 2 0,-8 6 2 16,7-6 3-16,-2 6 0 0,3-1 6 0,-8 1 0 0,6 3 3 0,7 0 5 0,-8 2 5 15,2 4 0-15,7 0 0 0,-8 0 2 0,7 0 1 0,0 4 4 0,0 2-1 16,8 3 1-16,-11-3 2 0,4 9-2 15,-1-6 1-15,8 6-3 0,-8-5-3 0,0 5 0 0,-2-2-4 0,5 2 0 0,-6 0-1 0,-2 4-5 0,-3-4-10 0,3 5-12 16,0-5-14-16,-3 4-16 0,-5-4-12 0,6 4-12 0,-6 1-8 0,0-4-7 16,0-3-1-16,0 1-1 0,0 1 0 0,0 1 6 0,0-7 5 0,0 0 13 15,0 1 14-15,-6-5 19 0,6 1 21 0,0-3 19 0,-5 4 19 0,5-7 15 0,-8 5 11 16,8-5 8-16,-8 0 9 0,3 0 0 0,-3-5 4 0,3 5-2 0,0-7-2 16,-4 4-6-16,9-3-5 0,-7 1-6 0,2 1-4 0,-1-2-4 15,-1-3-3-15,1 5-3 0,-2-7 1 0,3 1-2 0,5 1-1 0,-7-2 2 0,1 2-1 0,6-1 0 16,-8 0 1-16,8-4 1 15,0 4 2-15,0-4 0 0,-6-2 1 0,6 7-1 0,0-6-5 0,0-4-2 0,0 4 1 0,0 0-3 0,0 2-3 0,0-2-2 16,6 0 3-16,-6 0-3 0,0 6-2 0,8-6-3 0,-8 0-2 0,6 5-2 16,1 1 3-16,-2 0 1 0,3-3 3 15,-2 3 2-15,1 3 0 0,-1-3 2 0,-1 5 3 0,11-1-1 0,-6 1 0 0,-2 4 0 0,5-6 4 0,0 6 3 0,6 0 2 16,-6 6-1-16,6-6-1 0,-4 4-3 0,4 5 0 0,-7-4 1 0,2 5-3 0,4-1 0 16,-4 3 0-16,-1-3-1 0,0 4 0 0,-5-2-1 0,4 4-1 15,-6-5-1-15,0 3-1 0,2 2 2 0,-1 0 0 0,-2-4 2 0,1 2-2 0,2 2 0 16,-8 0-2-16,0 0 1 0,5-2-2 0,-5 2 0 0,0 1-2 0,0-2-2 15,0 1-1-15,0 1-1 0,0-3-2 0,0 1-4 16,0-4-3-16,0 5-7 0,0-4-14 0,-5-2-11 0,5 1-19 0,0 5-19 0,0-5-19 16,0-5-23-16,0 4-25 0,0 1-23 0,-8-7-30 0,8 8-29 15,0-7-27-15,0 2-35 0,0 0-33 0,8-2-59 0,-8 1-69 0,0-5-48 0,0 4-37 0,0-4 3 0,0 0 21 16,0 0 31-16,0 0 35 0,0 0 39 0,0 0 40 0,0-4 45 0,5-1 42 0,-5-5 48 16,0 0 49-16,8-1 64 0,-8-2 79 0</inkml:trace>
  <inkml:trace contextRef="#ctx0" brushRef="#br0" timeOffset="75549.67">27060 5906 0 0,'-6'0'25'0,"-1"6"54"0,1-6 35 0,-1 3 34 0,2-3 34 0,-4 6 33 0,4-6 32 0,-2 0 28 0,7 0 26 0,-6 0 25 15,6 0 22-15,0 0-5 0,0 0-27 0,0 0-24 0,-5 0-20 0,5 0-21 0,0 0-15 0,0 0-18 0,0 0-17 0,0 0-15 0,0 0-12 0,0 0-10 0,0 0-1 0,0 0-7 0,0 0 0 16,0 0-7-16,0 0-8 0,0 0-6 0,0 0-14 0,0 0-7 0,5 0-11 0,-5 0-8 16,0 0-12-16,0 0-9 0,0 0-10 0,0 0-6 0,6-6-5 0,1 6-4 15,-7 0-2-15,5 0-4 0,4 0-6 0,3 0-3 0,-6 0-6 0,7-3-2 0,0 3-1 16,1 0-10-16,6 0-6 0,-8 0-16 0,8 0-16 0,-1 0-23 0,-7-6-27 16,9 6-29-16,-2 0-33 0,-6 0-31 0,0 0-32 0,8 0-33 0,-10 0-35 15,2 0-65-15,0 6-78 0,1-6-60 0,-1 0-50 0,-6 0-5 0,-1 3 17 0,7-3 28 16,-13 6 32-16,5-6 38 0,3 0 42 0,-8 0 43 0,0 0 45 0,-8 6 46 15,8-2 49-15,-5 1 63 0,5-1 79 0</inkml:trace>
  <inkml:trace contextRef="#ctx0" brushRef="#br0" timeOffset="75738.78">27170 6073 0 0,'-7'10'7'0,"-4"-5"118"0,11 4 74 16,-6-5 50-16,-1-4 38 0,-1 6 34 0,3-2 32 0,5-4 31 0,-7 0 30 16,7 0 30-16,0 5 30 0,0-5 30 0,0 0 30 0,0 0-78 0,0 0-141 15,0 0-74-15,0 0-40 0,0 0-22 0,0 0-15 0,0 0-12 0,0 0-15 0,0 0-17 16,0 0-21-16,0 0-13 0,0 0-15 0,0 0-12 0,7 0-12 0,-7 0-11 15,5 0-10-15,3 0-8 0,-1 6-7 0,-1-6-2 0,0 0-3 0,6 0 1 16,2 3 2-16,-1-3-7 0,0 0-10 0,6 0-26 0,-6 0-28 0,7 0-42 16,-1 0-41-16,1 0-62 0,0 0-65 0,-7 0-108 0,5-3-117 0,3 3-51 0,-3 0-15 15,-4 0 6-15,-1-6 14 0,1 6 27 0,6 0 33 0,-14-5 47 0,7 1 47 0,-1-2 55 16,2 2 57-16,-9-1 65 0,8 1 71 0</inkml:trace>
  <inkml:trace contextRef="#ctx0" brushRef="#br0" timeOffset="78125.69">27515 6052 48 0,'0'6'119'0,"0"-6"39"0,0 4 31 0,0-4 29 0,0 0 27 15,8 5 27-15,-8-5 28 0,0 0 29 0,0 0 31 0,6 0 29 0,-6 0 30 16,0 0-42-16,0 0-83 0,7 0-45 0,-7 0-22 0,0 0-14 0,6 0-7 15,-6 0-13-15,0 0-9 0,8 0-17 0,-3 0-16 0,-5 0-17 0,0 0-20 16,8 0-18-16,-3 0-16 0,-5 0-16 0,5 0-14 0,4 6-17 0,-4-6-19 0,2 0-21 16,1 0-29-16,-3 4-28 0,2-4-26 0,0 0-28 0,5 6-23 0,-6-6-45 15,2 0-51-15,-2 5-89 0,6-5-104 0,-3 4-43 0,3-4-15 0,-1 5 9 16,-3-5 17-16,5 4 29 0,0-4 34 0,-7 0 39 0,9 0 40 0,-4-4 43 0,-3-1 40 16,5 1 55-16,-8 4 60 0</inkml:trace>
  <inkml:trace contextRef="#ctx0" brushRef="#br0" timeOffset="78898.2">27515 5837 0 0,'0'0'27'0,"0"0"83"0,0 0 38 0,0 0 24 0,8 0 17 0,-8 0 19 0,0 0 21 0,0 0 18 0,0-4 19 0,0 4 17 0,0-5 17 0,0 5-2 0,0-4-13 0,0 4-60 0,-8-6-87 0,8 6-38 0,0 0-5 0,0-4-3 0,0 4 5 15,0 0-2-15,-5-5-8 0,5 5-5 0,0-6-5 0,0 6-5 0,-8 0-4 0,8-4-2 0,0 4-3 0,0 0-2 0,0 0-1 0,0 0-3 0,0 0-6 0,0 0 0 16,0 0-4-16,0 0 0 0,0-5-1 0,0 5-2 0,0 0 1 0,0 0-3 16,0 0-3-16,0 0-7 0,0-6-7 0,0 6-7 0,0 0-7 0,0 0-7 15,0 0-5-15,0 0-2 0,0 0-3 0,8 0-3 0,-8 0-2 0,0 0 0 16,0 0 3-16,0-4 2 0,0 4 7 0,0 0 9 0,0 0 8 0,5 0 11 0,3 0 11 15,-8 0 7-15,6 0 6 0,1 0 5 0,-1 0 1 0,7 0 1 0,-5 0-1 0,2-5-4 16,4 5-3-16,1 0-8 0,-3 0-7 0,0 0-7 0,9 0-8 0,-8 0-6 16,6 0-9-16,-1 0-11 0,3 5-14 0,-8-5-12 0,8 0-19 0,-2 4-15 15,-1-4-20-15,-4 6-17 0,6-1-19 0,-8-5-37 0,0 4-42 0,4 2-61 16,-11-1-65-16,1-1-52 0,1 2-45 0,-2-2-8 0,4-4 11 16,-9 5 20-16,0-5 27 0,0 0 29 0,0 4 33 0,-9 1 32 0,4-5 39 0,-2 0 45 0,1 0 49 15,1 0 58-15,-3 0 72 0</inkml:trace>
  <inkml:trace contextRef="#ctx0" brushRef="#br0" timeOffset="79513.34">28408 5842 24 0,'0'0'127'0,"0"0"61"0,0-5 44 0,6 1 34 0,-6-1 27 0,0 1 25 0,0-2 24 0,0 2 24 0,0-1 22 0,0-1 22 0,0 2 17 16,0-1-36-16,0-1-70 0,0 2-78 0,0-1-80 0,0 5-40 0,0-4-18 0,0 4-5 0,0-5-2 0,0 5-7 0,0-4-4 0,0 4-10 16,0-6-9-16,0 6-10 0,0-6-6 0,0 3-9 0,0 3-8 0,0 0-9 15,7-6-7-15,-7 6-6 0,8-6-8 0,-3 6-6 0,-5-4-5 0,6 4-4 16,2 0-1-16,-3-5 0 0,2 5-2 0,7-4 3 16,-8 4 1-16,6 0 0 0,2 0 2 0,-1 4 3 0,-1-4-1 0,2 5-1 0,-1-1-1 0,1 2-1 0,4 0-1 15,-5 3 1-15,2 1-1 0,-3-1-1 0,8 0 2 0,-7 6 2 0,-2-4-1 16,5 3 1-16,-11 0 1 0,8 7-4 0,1-6-4 0,-9-2-10 0,2 8-9 0,-1-2-9 15,1-4-8-15,-1 3-8 0,-6 3-4 0,8-8-1 0,-8 7-3 0,0 0 1 16,0-6 0-16,0 7 2 0,0-6 2 0,0-2 6 0,-8 2 9 0,8-6 12 16,-6 7 13-16,6-7 13 0,-7 0 13 0,7-3 9 0,-6 3 9 0,-1-3 4 15,2 0 3-15,-4-2 3 0,4 1 4 0,0-5 3 0,-3 4 2 0,3-4 2 0,-3 0 1 16,0 0 0-16,3 0-3 0,-1 0-2 16,-2-4-1-16,3 4 1 0,-3-5 3 0,3 5 6 0,-2-4 5 0,0-2 7 0,2 0 6 0,-2 2 2 0,7-7 2 15,-8 8-1-15,3-3 1 0,5-3-1 0,-8 0 0 0,8-1 0 0,0-1 0 0,-6 1-5 16,6-3-3-16,0-2-11 0,0 4-8 0,0-4-12 0,0 2-9 0,6-3-12 15,-6-4-6-15,8 7-8 0,-8-2-5 0,5-6-8 0,3 8-4 0,-1-2-4 16,-2 0-5-16,9-5-4 0,-9 7-6 0,8 3-2 0,-5-5-2 0,3 4-6 16,-3 2-4-16,5-1-10 0,0 6-13 0,1-1-11 0,-9-1-15 0,8 2-16 15,0 4-17-15,-5 0-21 0,4 0-23 0,0 0-54 0,3 4-67 0,-10-4-64 0,9 6-64 16,-1-1-17-16,0-5 3 0,-7 4 16 0,7 2 27 0,-6-2 29 0,6-4 30 0,-7 5 36 16,1-1 34-16,-7-4 39 0,7 5 44 0,-7-5 58 0,0 0 72 0</inkml:trace>
  <inkml:trace contextRef="#ctx0" brushRef="#br0" timeOffset="79971.64">29158 5891 0 0,'-7'6'26'0,"7"-6"142"0,-6 4 75 0,-2-4 50 15,1-4 38-15,7 4 27 0,-5-6 20 0,5 1 21 0,-7 1 15 0,7 0 16 0,0-1 16 0,0-1 16 0,0 6 23 0,0 0-106 0,0 0-176 0,0 0-83 0,0 0-38 0,0-4-16 0,0 4-6 0,0 0 0 0,-5-6-1 0,5 6-3 0,0 0-3 16,0 0-8-16,0 0-8 0,0 0-14 0,0 0-18 0,0 0-21 0,0 0-21 0,0 0-15 15,0 0-7-15,0 0-7 0,0 0 0 0,0 6 1 0,0-2 3 16,0 2 3-16,0-1 8 0,0-1 4 0,0 5 10 0,0-3 6 0,0 3 6 0,0 0 6 16,0-3 4-16,0 4 3 0,5-1 0 0,-5 0 0 0,7 3-3 0,-2-9-2 15,-5 9 2-15,7-3 0 0,1-5 4 0,-2 1-1 0,1 5 3 0,-1-5 3 16,-1-1 4-16,11-4 7 0,-11 5 6 0,8-5 3 0,1 0 5 0,-2 0 1 16,2 0 5-16,-1 0 1 0,-1-5 4 0,0 1 3 0,3-1 5 0,-2-1 5 15,-2 2 7-15,5-5 5 0,-5 4 9 0,1-5 7 0,-3 4 10 0,3-3 7 0,-6 0 6 16,-1 3 5-16,4-3 2 0,-9-1-2 0,7 4-2 0,-7-3-3 0,5 0-4 15,-5-2-8-15,0 3-10 0,0-7-8 0,0 4-10 0,-5 1-11 0,5-4-10 16,-7 4-11-16,-2-5-11 0,4 6-8 0,-1-1-7 0,-1-4-6 0,-7 4-6 0,9 1-4 16,-8 3-7-16,0-4-6 0,5 5-3 0,-3 1-4 0,-2-1-4 0,6 5-6 15,-6 0-5-15,-1 0 0 0,1 5-1 0,0-1 2 0,2 1 1 0,4 5 2 16,-7-1 5-16,1 3 2 0,-1-3 5 0,7 0 3 0,-4 6 4 0,-2 0 2 0,5-5 4 16,-4 3 2-16,5 2 1 0,2 0-2 0,-10 0 0 0,10 0-5 0,-3 0-3 15,8-6-10-15,-6 6-8 0,1-2-7 0,5 2-6 0,-8-3 1 16,8 1-2-16,0 2 4 0,0-6-1 0,0 6 4 0,8-5 2 0,-8 4-2 0,5-4 2 0,1 5-3 15,2-4-3-15,-3-2-1 0,10 1-1 0,-10-1-5 0,7 0-8 0,3 3-18 16,4-8-26-16,-7 5-40 0,8-3-53 0,1-3-52 0,-3 3-56 0,3-1-29 0,-2-1-19 16,1-4 5-16,4 0 12 0,-3 0 20 0,-3 0 21 0,9 0 28 0,-6-4 27 15,-3-1 34-15,3-1 38 0,-2 3 47 0,-1-7 50 0</inkml:trace>
  <inkml:trace contextRef="#ctx0" brushRef="#br0" timeOffset="80240.75">29680 6009 0 0,'5'-15'1'0,"1"6"105"0,1-6 66 15,-2 6 47-15,-5-6 38 0,9 5 34 0,-9-5 32 0,0 6 32 0,0-2 33 0,0-4 29 16,0 7 26-16,0-3 26 0,0-4 23 0,0 5-73 0,-9-4-129 0,9 4-64 15,0 1-28-15,-5-1-19 0,5-1-13 0,0 2-11 0,-7 0-11 0,7-1-15 16,-6 1-16-16,6 3-11 0,0 0-7 0,-5-3-12 0,5 5-13 16,-9-1-11-16,2 1-15 0,7-2-15 0,-5 6-17 0,-1-5-13 0,6 5-14 0,-7 0-7 15,1-4-10-15,-2 4-6 0,3 4-5 0,-8-4-6 0,5 5-4 0,2-5 0 16,-6 6 1-16,4-2 3 0,-3 1 3 0,3 4 3 0,-5-5 2 0,5 8 2 0,3-3 6 16,-8 1 4-16,7-1 2 0,-1 0 5 0,1 2 1 0,-1-1 1 0,1 5 1 15,-2-6-3-15,8 6 2 0,-5-6-2 0,-3 7 2 0,8-3 2 0,0-2 4 0,-5 4 0 16,5 0 2-16,0-6 0 0,0 4-1 0,5 2 0 0,-5 1-1 0,8-7-1 15,-8 6 4-15,5-1-4 0,3-4-2 0,-2 5-5 0,7-6-4 0,-6 1-8 16,7 5-6-16,-9-4-10 0,8-2-9 0,0 1-11 0,0-1-14 0,1 0-13 16,4-2-13-16,-4 2-24 0,-2-4-26 0,9-1-44 0,-10 2-48 0,5-3-52 0,2 3-53 15,-4-6-25-15,-2 0-13 0,0 0 7 0,3 0 15 0,-3-6 23 0,7 3 26 0,-11-3 28 16,11 2 30-16,-14-1 36 0,11-4 39 0,-11-1 51 0,8-1 51 0</inkml:trace>
  <inkml:trace contextRef="#ctx0" brushRef="#br0" timeOffset="80604.03">29893 5915 0 0,'0'-14'5'0,"-8"-1"115"0,8 7 71 0,-5-7 48 0,-1 4 40 0,-1 1 35 15,7-4 34-15,-5 4 32 0,-4 1 35 0,9-1 32 0,-5 5 27 0,5-5 24 16,-7 5 23-16,7 1-90 0,0-1-150 0,0 5-79 0,0 0-47 0,0 0-25 0,0 0-19 16,0-4-18-16,0 4-16 0,0 0-22 0,0 0-22 0,0 0-21 0,0 0-20 15,0 0-11-15,0 0-5 0,7 4 6 0,-7 1 13 0,0-5 9 0,5 9 10 16,-5-5 4-16,9 7 2 0,-9-1 4 0,5-1 4 0,2 1 3 16,-1 4 4-16,-1 1 8 0,3 1 5 0,0-3 4 0,-3 2 1 0,2-1-9 0,0 2-11 0,6-1-10 15,-6 0-7-15,-7 4-6 0,5-5-3 0,2 1-2 0,0-6-1 16,-2 7-2-16,-5-3-1 0,8-2-1 0,-3-2 2 0,3 1-4 0,-8 1 2 0,0-2 0 15,6-5 0-15,-6 2 2 0,0-2 2 0,7-4 4 16,-7 0 4-16,0 0 9 0,0 5 6 0,0-5 9 0,0 0 11 0,0 0 6 0,0-5 6 0,6 5 2 16,-6-4 3-16,0-2 2 0,7 2 1 0,-7-5 3 0,0 4-2 0,6-5 1 0,-6 4-5 15,7-9-4-15,-7 6-8 0,6 0-9 16,-6-7-10-16,5 2-7 0,4 4-7 0,-9-4-1 0,7-2-5 0,-7 1-2 0,5-3-3 0,-5 2-3 0,8-2-3 0,-3 3-2 16,-5 0-2-16,6-4-3 0,-6 4-3 0,8 0-1 0,-3 0-1 0,-5 6-3 15,0-1-6-15,0 1-8 0,7 0-13 0,-7 3-18 0,0 0-18 0,0 6-25 16,0 0-27-16,0 0-34 0,0 0-38 0,0 0-36 0,0 0-36 0,0 0-25 0,0 0-18 15,0 6-38-15,0 0-36 0,-7-2-55 0,7 5-55 0,0-4-8 0,7 5 17 0,-7-1 31 16,0 2 35-16,0-7 46 16,6 6 47-16,-6-1 44 0,0 2 45 0,8-7 38 0,-8 1 35 0,6 5 47 0,-6-4 58 0</inkml:trace>
  <inkml:trace contextRef="#ctx0" brushRef="#br0" timeOffset="80922.47">30238 6141 0 0,'-5'0'1'0,"5"-4"59"0,0 4 45 0,0 0 42 0,-8-5 38 0,8 5 35 0,0 0 33 0,0 0 31 0,0 0 28 0,0 0 27 0,0 0 26 0,0 0 2 0,0 0-11 0,0-7-28 0,0 7-37 0,0 0-35 0,0 0-33 0,0 0-33 0,0 0-27 0,0-3-19 0,0 3-16 0,0 0-16 15,0 0-9-15,0 0-12 0,8 0-7 0,-8 0-3 0,0 0-4 0,0 0 2 0,5-6 0 16,-5 6-1-16,0 0 0 0,8 0 0 0,-8 0-2 0,5 0-1 0,3-5-2 16,-2 5 0-16,-6 0-1 0,12 0 0 0,-4-4-2 0,-2 4-2 0,7 0-4 15,-8-6-6-15,11 6-6 0,-5-4-6 0,10 4-4 0,-9 0-5 0,7-5-4 16,0 5-6 0,-6-4-3-16,7 4-7 0,7 0-10 0,-8-5-23 0,2 5-26 0,-3 0-33 0,3-6-37 0,-3 6-41 0,-4 0-44 0,4 0-96 0,-5 0-117 0,-5 0-74 15,5 0-48-15,-7-4-14 0,-1 4 3 0,3-6 17 0,-8 1 22 0,0 1 37 0,0-2 44 16,-8-3 48-16,3 0 52 0,-1 0 57 0,-2-7 58 0,3 5 85 0,-8 2 98 31</inkml:trace>
  <inkml:trace contextRef="#ctx0" brushRef="#br0" timeOffset="81567.92">30760 5735 44 0,'0'-5'122'0,"7"-4"42"0,-7 5 29 0,0-7 24 15,0 7 20-15,0-8 21 0,0 3 21 0,0 0 22 0,0 0 19 0,0-1 17 0,0-1 21 16,0 1-48-16,5 6-84 0,-5-6-54 0,0 6-36 0,0-6-12 0,0 5 4 15,0-1 2-15,0-4 0 0,0 7-1 0,0-3-2 0,0 1-2 0,0 1 0 16,0 4 0-16,0-6-4 0,0 6-3 0,0-3-4 0,0 3-9 0,0 0-9 0,0 0-14 16,0 0-16-16,0 0-10 0,0 0-13 0,0 0-10 0,0 0-10 0,0 0-7 15,0 0-5-15,0 0-5 0,0 0 0 0,0 0 1 0,0 9 3 0,0-5 3 16,0 7 5-16,0-1 5 0,0-1 6 0,0 6 4 0,8-1 5 0,-8 0 3 16,0 7 1-16,0-7 0 0,6 5-2 0,-6 2-4 0,0-3-3 0,5 1-5 15,-5 6-7-15,0-5-4 0,8-1-7 0,-8 0-3 0,0 1-3 0,5 1-2 16,-5-2-2-16,7-1-3 0,-7 3-4 0,0-2-1 0,7-4-6 0,0 4-4 0,-7-4-2 15,6-1-4-15,-6 2-4 0,7-3 1 0,-1 2-2 0,1-4-1 0,-7-1 1 0,6-5-1 16,1 4-4-16,-1-5 2 0,-6 2 3 0,8-2 7 0,-8 1 9 0,0 1 8 16,0-6 13-16,0 0 7 0,0 0 10 0,0 0 7 0,0 0-1 0,0 0 2 15,0 0-1-15,0 0 3 0,0-6 4 0,0 1-1 0,0 1-3 0,-8-6-3 16,8 5-6-16,0 1-7 0,-6-7-8 0,6 1-10 0,-7 1-10 0,7-6-3 0,-6 6 0 16,6-7-3-16,-7 7 0 0,7-6 0 0,0 1-1 0,-6-2 3 0,6 1-1 15,0 2 1-15,0-2 1 0,0 6 0 0,0-6-3 0,0 0 2 0,6 0-4 0,-6 5-2 16,0 1-4-16,7-2-3 0,-7 2-1 0,6-1-5 0,1 6-2 0,-1-1 0 15,2-1-2-15,-8 2-2 0,13-1-1 0,-8 5 3 16,0-6 4-16,9 6 6 0,-7 6 5 0,6-6 8 0,1 5 6 0,-1-1 6 0,6 2 7 16,-7-1 5-16,2 5 4 0,4-6 7 0,-2 5 3 0,3 6 4 0,-6-4 5 0,-1-1-1 15,0 3 2-15,3 2-1 0,-2-4-2 0,-7 4-3 0,6-6-2 0,-3 4-2 16,-4-1 0-16,-5-3-1 0,0 6 1 0,0-6-2 0,0 1-2 0,-5-1 0 0,-4 3-6 16,2-3-7-16,2 0-9 0,-9 0-10 0,9-3-11 0,-10 3-14 0,3-3-17 0,0-2-19 15,-1 7-19-15,-1-11-26 0,1 4-24 0,0 1-31 0,0-1-27 0,-1 2-54 16,2-2-61-16,-1-4-68 0,7 5-65 0,-7-5-20 0,-1 6 4 0,9-6 20 15,-10 0 24-15,10 0 31 0,-4 0 34 0,4 0 38 0,5 0 36 0,-5-6 41 16,5 6 43-16,0 0 57 0,0-9 66 0</inkml:trace>
  <inkml:trace contextRef="#ctx0" brushRef="#br0" timeOffset="82578.3">31313 5833 0 0,'7'0'29'0,"6"-5"142"0,-7 1 74 0,1-2 51 0,-1 2 37 0,-1-1 31 0,3-5 25 0,-8-1 28 0,8 7 24 0,-3-5 27 0,-5 0 26 0,8-3 22 0,-8 3 26 0,0 3-111 0,5 2-184 0,-5-1-89 0,0 1-37 0,0-1-20 0,0 1-9 0,-5-2-6 0,5 1-2 0,0 5-11 16,-8-4-11-16,8 4-14 0,-5-6-13 0,-3 6-15 16,8 0-14-16,-8 0-9 0,3 0-8 0,-1 0-9 0,-1 6-2 0,1-2-3 15,-7 1-5-15,6-5 0 0,1 10-2 0,-7-5 0 0,5-1 0 0,-4 5 1 16,5-3 3-16,-5 3 2 0,4 3 4 0,2-3-5 0,-7 0-2 0,8 1-6 0,-3-1-3 0,2 2-9 16,-1-1-6-16,1-1-8 0,1 6-5 0,-2-6-7 0,-2 1-4 0,9 1 0 15,-5-3-2-15,5 3 3 0,0-2 0 0,0-3 2 16,0 3 7-16,0-3 5 0,0-2 10 0,0 1 8 0,0-1 11 0,5 2 12 0,-5-3 10 0,9 3 12 0,-9-6 9 0,7 6 9 15,-2-6 8-15,1 0 9 0,1 3 6 0,-1-3 7 0,2 0 5 0,4 0 6 16,-6 0 6-16,8-3 4 0,-2 3 5 0,2 0 6 0,-9-6 7 0,10 6 5 16,-3-6-1-16,0 3 0 0,-4-3-2 0,5 2-3 0,-7-1-5 0,-1-5-5 15,3 4-2-15,0 3-5 0,-3-8-4 0,3 7-8 0,-8-7-5 0,5 3-9 16,-5-3-11-16,5 1-8 0,-5 5-5 0,0-5-8 0,0 1-5 0,0 0-4 16,0 3-9-16,0-3-7 0,0 3-8 0,0 2-8 0,0 4-13 0,0 0-8 0,0 0-6 0,0 0-6 15,0 0-2-15,-5 0 1 0,5 4 1 0,-5 2-1 0,5-1 4 0,0-1 1 16,-8 6 5-16,8-5 4 0,0 4 3 0,0 6 9 0,0-5 7 0,-5 1 9 15,5-3 4-15,0 7 5 0,5-1 3 0,-5-2 1 0,0-3 0 0,8 4 2 16,-8-1 2-16,5-3 3 0,0 6 2 0,4-11 6 0,-4 5 5 0,2 2 4 0,-1-7 8 16,2 1 4-16,5 2 5 0,-8-4 7 0,9 3 6 15,-7-2 6-15,6-4 6 0,-8 0 4 0,9 0 6 0,-1 0 5 0,0-4-1 0,0 4 3 16,1-6 1-16,-2 3-3 0,-6-4-3 0,8-2-2 0,-2 4-3 0,1-5-3 0,-5 5-7 0,3-4-4 16,-4-1-4-16,7 1-5 0,-8-3-4 0,1 3-6 15,-2-4-3-15,4 1-4 0,-2 3-5 0,-2-6-1 0,1 6-6 0,-1-6 1 0,-5 5-4 0,8-5-2 16,0 1 1-16,-8 0-6 0,0-1-3 0,5 0-6 0,-5 1-4 0,0-2-4 15,0 1-5-15,0 2-2 0,0-2-4 0,0 0-1 0,-5 0-3 0,5 6-1 0,0-6-2 16,-8 6-6-16,0 3-2 0,8-4-1 0,0 6 2 0,-5-1-6 16,5 0-7-16,-6 1-7 0,6 4-9 0,0 0-3 0,0 0-4 0,-5 0-2 0,5 4-1 0,0 1 1 15,0 0 2-15,0-1 3 0,0 2 3 0,0-2 3 0,0 7 2 0,0-1 12 0,5-7 16 16,-5 8 17-16,6-1 13 0,-1-1 13 0,3 6 9 0,0-5 9 0,-3-1 9 16,2 6 7-16,5 0 6 0,-5 0 3 0,6-6 2 0,1 6 2 0,-1 0 1 0,-6-1-3 15,5 0-5-15,0 1-4 0,2 1-4 0,-1-3-3 0,-8 2-3 0,11-1-6 16,-11-2-5-16,2 1-7 15,-1 2-3-15,0-6-2 0,2 7-2 0,-8-7 0 0,0 6-1 0,7-6-5 16,-7 3-6-16,0-3-9 0,-7 0-6 0,7 0-6 0,0 1-4 0,-8 1-2 0,2-1 0 0,6-5-2 0,-6-1 1 0,-1 5 0 0,2-9-3 16,-4 6 2-16,9-2 0 0,-7 1 1 15,2-5 7-15,-1 0 4 0,-1 0 9 0,1 0 2 0,-2 0 1 0,8 0-2 16,-5 0-1-16,-2-5-4 0,7 1-1 0,-6 4-3 0,0-6 0 0,6 2-4 0,-7-1 1 0,7 1 0 0,0-1-2 0,-8-5 2 16,8 4 1-16,0-3 0 0,0 3 3 0,0-3 1 15,0 4 4-15,0-5 4 0,0 0 2 0,0 1 2 16,0 4 0-16,8-5 1 0,-8 1 1 0,7 0-1 0,-1-3 0 0,0 3-2 0,1-6-1 0,6 6-3 0,-7-1 0 0,7 1-2 0,-1-2-1 0,2-4 0 15,5 7-2-15,-4-3 2 0,4 1 0 0,-1 1 2 16,3-2 3-16,-2 2 2 0,-6-1 3 0,8 1 6 0,-3-1 4 0,1-1 5 16,-6 7 8-16,8-5 6 0,-8 0 10 0,-2 3 10 0,2-3 11 0,3-3 10 0,-6 8 13 0,-2-5 7 15,-3 0 10-15,3 3 1 0,-2-3 2 0,1-3-1 0,-7 3 0 0,0 0-3 16,6 0-3-16,-6-1-5 0,-6-1-8 0,6 1-12 0,0 1-16 16,-7 0-15-16,1-1-15 0,6 5-13 0,-8-4-11 0,3-1-4 0,-3 4-8 0,3 1-5 0,-9-5-4 0,7 7-6 15,2 3-7-15,-3-6-4 0,3 6-6 0,-9 0 1 0,9 0 4 0,-2 6 3 0,1-3 3 31,-8 3 2-31,7 3-1 0,2-3 4 0,-9 4-1 0,9-1 2 0,-3 6 1 0,-5-6 5 0,5 6 3 0,3-5 4 0,-1 5 2 0,-1-1 4 0,1-4 0 0,6 5 0 32,-7-6 3-32,1 6-1 0,6-6 2 0,-7 7 0 0,7-7 2 0,0 6 2 15,-7-6 2-15,7 6 2 0,0-5 2 0,0-1 0 0,0 6 3 0,0-6 4 0,7 6 1 16,-7-5 1-16,0 5 3 0,7-6 1 0,-1 6 1 0,1-6 1 0,-1 3 2 0,1 1 0 16,-1-4 1-16,-1 3 0 0,11-3-1 0,-11 1-1 0,8-1 1 0,-8 0-2 15,9-3 1-15,-1 3-2 0,1-4 0 0,-7 2 0 0,6-4 1 0,-2 3-4 16,2-6-5-16,-6 4-10 0,7-4-15 0,-1 0-18 0,-8 0-16 0,9 0-19 0,-7 0-22 15,-1 0-27-15,2-4-28 0,-3 4-33 0,3-6-38 0,-3 3-81 0,-5-4-99 16,7 7-66-16,-7-5-45 0,0-4-7 0,0 3 16 0,7-3 25 0,-7 5 30 0,0-11 33 16,0 6 37-16,0-3 42 0,5-1 42 0,-5-2 49 0,0 0 52 0,0 0 72 0,0 2 91 15</inkml:trace>
  <inkml:trace contextRef="#ctx0" brushRef="#br0" timeOffset="83003.98">32473 5511 0 0,'0'-6'10'0,"0"2"55"0,0-1 37 0,0 1 26 0,0-1 24 0,0-2 26 0,6 4 30 15,-6-3 29-15,0 2 29 0,0-7 27 0,0 7 28 0,0-1 1 0,0 1-16 0,0-1-19 0,0-1-20 0,0 2-19 0,0-2-15 0,0 2-5 0,0-1-2 0,0 5-6 0,0-5-14 0,0 1-11 0,0 4-10 0,0-6-10 0,0 6-10 16,0 0-10-16,0 0-8 0,0 0-10 0,0 0-14 0,0-4-12 0,0 4-14 16,0 0-14-16,0 0-13 0,0 0-11 0,0 0-8 0,0-5-5 0,7 5-5 0,-7 5-2 15,6-5-3-15,-1 4-2 0,3-4-2 0,-8 6 3 0,13 3 3 16,-7-4 5-16,1 5 4 0,7 0 7 0,-7-1 3 0,4 6-1 0,2 0-1 0,0 0-5 0,1-2-5 15,-1 7-7-15,-1 0-4 0,2 0-2 0,-9 5-7 0,8-1-5 0,1-6-4 0,-7 7-4 16,-1-5-7-16,2 5-2 0,-3-6-1 0,-5-1-1 0,0 3-2 0,0-2-2 0,0 1-6 16,-5-5-11-16,5 4-12 0,-8-4-20 0,-5 0-14 0,7 0-26 0,-7-2-22 15,0 2-28-15,-1 0-29 0,2-5-34 0,-8 5-37 0,0-6-62 16,7 0-77-16,-5 3-77 0,-3-3-71 0,2 0-18 0,0-5 11 0,-2 7 23 0,3-7 31 0,5 1 35 0,-8-5 42 16,3 0 42-16,4 0 47 0,-4 0 48 0,-3 0 50 0,8-5 66 0,-6-4 70 0</inkml:trace>
  <inkml:trace contextRef="#ctx0" brushRef="#br0" timeOffset="86095.11">23790 7279 1 0,'0'-6'51'0,"0"2"26"0,0-1 15 0,-6 1 14 0,6-2 16 0,0 3 18 0,0 3 18 0,0-6 19 0,0 0 20 0,0 6 22 0,0 0 19 0,0-4-22 0,0 4-45 0,0 0-22 0,0 0-6 0,0-5-1 0,0 5 5 0,0 0-2 0,0 0-1 0,0 0-9 0,0 0-6 0,0 0-10 0,0 0-12 0,0 0-10 0,0 0-13 15,0 0-10 1,0 0-7-16,0 0-5 0,0-5-2 0,0 5-1 0,-5-4 1 0,5 4 0 0,0 0 4 0,0-6 2 0,0 6 3 0,0-4 2 0,0 4 3 0,0 0 2 16,0 0 2-16,-8-5 4 0,8 5 1 0,0-4-2 0,0 4 0 0,0-5-2 15,0 5-1-15,0 0-7 0,0-7-4 0,0 7-7 0,0-3-1 0,8-3-8 16,-8 1-3-16,0 5-4 16,0-4-5-16,0-2-4 0,5 6-4 0,-5-3-5 0,0 3-6 0,0-6-3 0,6 6-6 0,-6-4-5 0,0 4-7 0,0 0-7 0,8-5-8 31,-8 5-3-31,0 0-5 0,0 0-4 0,0 0-2 0,5 0-4 0,2 0-2 15,-7 0 0-15,8 0-1 0,-2 0 1 0,0 0 2 0,1 0 3 0,-2 0 1 16,3 5 5-16,5-1 5 0,-7 2 1 0,6-3 4 0,2 3 2 0,-1-2 3 0,-8 7 4 16,11-1 3-16,-5-1 2 0,2 0 2 0,0 6 3 0,1 0 3 0,-9 0 3 15,10-2-1-15,-10 2 2 0,9 6 5 0,-9-6-2 0,3 3-5 0,0 3 1 16,-3-8 1-16,1 8-5 0,-6-6-6 0,7 4-6 0,-7-5-5 0,5 5-5 16,-5-3-8-16,0-2-3 0,9 1-4 0,-9-2-7 0,0 3-5 0,0-2-1 0,0 1 7 15,0-5 2-15,0 5 1 0,-9-6 3 0,9 1 7 0,0-1 3 0,0 2 5 16,-5-7 4-16,5 7 4 0,0-7 7 0,-7 2 2 0,7-6 7 0,-6 3 5 15,6 3 2-15,-5-6 2 0,5 4 1 0,-8-4 1 0,8 0 4 0,-8 0 5 0,8 0 3 16,-5 0 2-16,-1 0 5 0,6-4 2 0,-8 4 4 0,3-6 6 0,5 3 4 16,-8-3 5-16,1 2 2 0,2-1 4 0,5-1 2 0,-7-4 3 0,0 1 1 15,2 0-1-15,5-2-1 0,-8 2 1 0,3-1-5 0,-3-5-3 0,8 5-7 0,-6-4-6 16,1-2-5-16,5-2-4 0,-7 3-4 0,7-4-2 0,0-2-4 0,0 3-4 16,0-1-3-16,0-2-5 0,0 3-2 0,0-7-5 0,7 5 0 0,-7 1-3 15,5-2 0-15,-5 2-3 0,6 1-5 0,-6 2-2 0,8 2-7 0,-3 4-10 16,-5 1-5-16,8-3-5 0,-3 3-5 0,2 4-1 0,0 1-5 0,-2-2-4 15,2 3-8-15,1 3-8 0,5-6-17 0,-7 6-17 0,7 0-23 0,0 6-25 0,0-6-37 16,-8 3-42-16,11 7-56 0,-5-5-66 0,2 1-55 0,0 4-50 0,0-1-14 16,1 0 5-16,-2 1 19 0,-5 0 25 0,5 0 29 0,-4-4 37 0,-3 3 39 15,3-5 44-15,-2 1 49 0,1-1 52 0,-1-4 60 0,-6 0 74 0</inkml:trace>
  <inkml:trace contextRef="#ctx0" brushRef="#br0" timeOffset="86574.06">24337 7300 0 0,'0'0'4'0,"0"0"111"0,0 0 66 0,-5-6 41 0,5 0 29 0,0 2 24 0,0-1 20 0,0-1 17 0,0-3 15 0,0 5 19 0,0-2 20 0,0 3 21 0,5-3 22 0,-5 0-74 0,0 6-130 0,0 0-59 15,0 0-23-15,0-4-10 0,0 4 3 0,0 0-2 0,0 0 1 0,0 0-5 0,0 0-5 0,0 0-9 16,0 0-18-16,0 0-20 0,0 0-20 0,0 0-18 0,0 0-12 0,0 0-13 16,-5 4-9-16,5 2-8 0,0 0-5 0,0 3-4 0,0-5 1 0,0 5 2 15,-7 2 2-15,7 5 9 0,0-7 6 0,0 6 9 0,0-2 10 0,0-2 2 16,0 4-5-16,0-5-1 0,7-1-5 0,-7 6-2 0,0-6-5 0,5 1-3 15,-5-1-5-15,9 1 3 0,-9-5-3 0,5 0 4 0,2 5-2 0,-1-4 2 16,1-3 3-16,-1 3 3 0,2-2 3 0,-3-4 1 0,8 0 4 0,-7 6 2 0,9-6 3 16,-4-6 2-16,2 6 5 0,0 0 1 0,1-4 1 0,-2-2-1 0,2 3-3 15,-1-3 2-15,-1 0 0 0,2 2 2 0,-1-6 5 0,-8 6 2 0,9-6 7 16,-7 5 8-16,-1-5 6 0,-1 1 4 0,3 3 7 0,0-3 2 0,-3 0 8 16,-5-1 4-16,0-1 5 0,7 1 4 0,-7 1 1 0,0 0-3 15,0-6 2-15,0 6-6 0,0-3-5 0,-7-3-9 0,7 6-6 0,-5-4-5 0,5 1-6 0,-8 3-5 16,0 0-6-16,3-1-6 0,-1-4-6 0,-1 7-7 0,-7-2-6 0,9 0-6 15,-2 3-5-15,-4-3-4 0,2 5-7 0,-3-1-3 0,5 5-6 0,-5 0-3 0,-3-6-7 16,10 12-1-16,-9-6-5 0,9 0-3 0,-8 5-1 0,5-1 0 16,2 5-1-16,-7-3 0 0,6 3 2 0,1 0 4 0,-2 3 0 0,3-3 3 15,0 1 3-15,-3 4 2 0,2-4 4 0,-1 5 3 0,1-2 2 0,6 2 1 0,-7 6 3 0,7-6 1 16,-5-2 2-16,5 8 2 0,0-6 1 0,0 3-4 0,0-3 0 16,0 4-5-16,0-4 0 0,5 0-3 0,-5 0-1 0,7 0-2 0,-1-2-2 0,1 2-6 0,-1 0-5 15,7 0-12-15,-8-6-14 0,9 6-14 0,1 1-19 0,-4-7-14 0,2 6-15 16,8-6-27-16,-10 0-32 0,10 1-35 0,-8-4-41 0,8 3-39 0,-3-3-39 0,1 3-26 15,-1-5-13-15,3-4 8 0,-2 5 19 0,1-5 25 0,-1 0 27 0,2 0 30 16,-3 0 32-16,3-5 39 0,-1 5 39 0,-8-4 43 0,7-5 41 0</inkml:trace>
  <inkml:trace contextRef="#ctx0" brushRef="#br0" timeOffset="86853.22">24990 7461 59 0,'0'-12'144'0,"6"3"53"0,-6 0 41 0,5-6 35 0,-5 5 31 0,0-5 31 0,0 0 35 16,0 6 28-16,0-6 32 0,-5 0 24 0,5 2 25 0,0 1-55 0,-6 0-96 0,6-4-73 0,-8 5-52 0,8 2-32 0,-5-1-21 0,5 1-15 0,-7-1-11 0,1 0-14 0,6 6-17 0,-8-6-14 15,2 5-16-15,-1 1-10 0,2-1-10 0,-2-2-8 16,0 4-7-16,0-3-5 0,1 6-9 0,-1 0-6 0,-7-5-4 0,9 5-6 0,0 0-2 0,-9 5-6 16,7-5-3-16,-1 0-4 0,3 6 0 0,-9-3-3 0,9-3 4 0,-3 7-5 15,-5-2 1-15,7-1-2 0,1 1 1 0,-2-1 1 16,-7 2 2-16,8 3-2 0,-1-4 0 0,2 5-1 0,-2-1-1 0,-7 1-2 0,8-1-3 0,-1 2-1 16,2-1-3-16,-4 5 0 0,9-6-2 0,-5 6 1 0,-2-6-1 0,7 7 0 0,-6-1 0 15,6-2 0-15,0 1 3 0,0-2 2 0,0 7 2 0,0-5 5 0,0 2 2 16,0-3 3-16,6 2 3 0,1 0 3 0,-2 0 1 0,4 0-4 0,-4-6-7 0,8 6-9 15,-8-2-13-15,11-1-16 0,-4 1-18 0,0-2-17 0,3-2-19 0,-4 0-24 16,10 1-31-16,-8 1-32 0,6-7-33 0,-6 5-27 0,5-3-27 0,3-2-35 16,-8 1-41-16,6-5-9 0,2 6 4 0,-8-6 21 0,6 0 24 0,-6-6 27 0,-1 6 28 15,8-5 35-15,-8 1 37 0,2-5 37 0,-1 3 35 0,0-3 36 0,0 3 45 0</inkml:trace>
  <inkml:trace contextRef="#ctx0" brushRef="#br0" timeOffset="87216.51">25172 7480 79 0,'-8'-10'151'0,"8"-5"45"0,-5 0 37 0,5 0 34 0,-7 2 32 16,0-8 29-16,2 6 27 0,5-3 28 0,-8-3 29 0,1 2 25 0,2 4 26 0,5 0-63 15,-9 0-111-15,9 2-60 0,-5 4-34 0,5-3-23 0,0 8-15 0,0-1-14 16,0 0-21-16,0 5-17 16,0 0-17-16,0-4-21 0,0 4-25 0,0 0-20 0,0 0-17 0,0 0-11 15,0 0-7-15,0 0-5 0,5 0-3 0,-5 4-2 0,9 1 5 0,-9 0 2 0,5 5 6 0,2-1 4 16,1 1 9-16,-3 5 5 0,2-6 12 0,0 6 5 0,6 0 6 0,-5 4 2 0,-3-4-2 0,1 6-2 0,-1-8-5 16,2 7-5-16,2-5-8 0,-4 4-5 0,2-4-3 0,-1 4-1 0,-1-4-4 15,-5 0 2-15,8 3-1 0,0-2 1 0,-3-2 0 0,1-4-1 0,-6 5 0 16,8-5 0-16,-3-1-1 0,3 2 1 0,-1-2 1 15,-2-5 0-15,-5 7 3 0,7-7 0 0,0-4 2 0,-7 6 5 0,5-6 2 0,3 0 7 16,-8 0 11-16,5 0 10 0,-5 0 11 0,8 0 7 0,-8-6 8 0,6 2 6 0,-6-2 3 0,5 1 2 0,3 1 3 16,-8-5 4-16,8-2-1 0,-8 2 1 0,5-1-2 0,-5 0-6 15,7-5-8-15,-1 1-10 0,-6-2-8 0,5-2-10 0,-5 3-6 0,9-4-5 0,-9-2-7 16,7 3-3-16,-7-7-3 0,0 5-4 0,5 1-6 0,-5-6-4 0,0 7-2 0,0-3-1 16,6 2-1-16,-6 4-2 0,0 0-2 0,0 6-2 0,0-1-2 0,0 0-5 15,0 6-11-15,0 4-12 0,0 0-17 0,0 0-20 0,0 0-21 0,0 0-22 16,0 0-24-16,0 0-24 0,0 0-21 0,0 0-17 0,0 0-14 0,0 0-23 15,0 4-31-15,0 1-46 16,7 0-56-16,-7 5-52 0,6-4-48 0,-6 3-5 0,8 0 16 0,-8 1 29 0,5-1 33 0,-5 3 34 0,7-3 35 0,-7-6 32 0,6 9 33 0,-6-8 39 16,0 1 46-16,0-1 57 0,6 1 69 0</inkml:trace>
  <inkml:trace contextRef="#ctx0" brushRef="#br0" timeOffset="87454.03">25535 7607 0 0,'-5'9'32'0,"5"0"145"0,-7-3 75 0,7 4 51 0,-6-10 38 0,6 5 28 0,-6-5 21 16,6 0 20-16,0 0 17 0,0 0 19 0,0 0 18 0,0-5 19 0,0 5 15 0,0-6-112 0,0 6-187 0,0-4-83 0,0 4-27 0,0-6-8 31,0 1 1-31,0 5 3 0,0-4 4 0,0 4 5 0,0-5 1 0,0 5-2 16,0-4-2-16,0 4-5 0,0 0-4 0,0 0-11 0,0 0-14 0,0 0-13 16,0 0-18-16,0 0-15 0,0 0-13 0,0 0-12 0,0 0-8 0,0 0-7 15,0 0-8-15,0-6-1 0,6 6 0 0,-6-5 1 0,6 5 2 0,1-4 2 0,-2 4 0 16,9-5 3-16,-7 5 1 0,6-4-10 0,6-2-16 0,-6 0-21 0,6 2-26 15,2-1-29-15,-3 1-32 0,3-2-72 0,-3 6-93 0,3-5-76 0,-2 1-63 0,0-1-26 16,9-5-1-16,-9 4 11 0,-1 3 18 0,1-7 29 0,-3-1 37 0,2 2 42 16,-4 0 49-16,-2-7 48 0,1 7 53 0,1-6 70 0,-2-4 84 0</inkml:trace>
  <inkml:trace contextRef="#ctx0" brushRef="#br0" timeOffset="87927.61">26038 7176 0 0,'-8'14'52'0,"8"-7"161"16,-5-7 84-16,-2 0 55 0,7-7 43 0,-6 4 32 0,6-3 28 0,-6-12 21 15,6-18 20-15,-7 8 17 0,7 3 16 0,0 10 16 0,0 6 12 0,0 4-135 16,0-5-225-16,7 10-97 0,-7-6-30 0,0 2-10 0,0-1 1 0,6 5 0 16,-6 0 1-16,0-6 2 0,0 6-4 0,0 0-2 0,0 0-7 0,0 0-5 0,0 0-8 15,0 0-11-15,0 0-12 0,0 0-18 0,0 0-16 0,0 0-13 0,0 6-10 16,0-1-8-16,0-1-2 0,0 2 3 0,0 4 2 0,6 4 7 0,-6-4 7 0,0 4 6 16,7 7 9-16,-7-7 4 0,0 6 8 0,5 5 4 0,-5-1-5 0,0 0-4 15,8 0-6-15,-8 1-5 0,0-1-3 0,0 1-7 0,6 3-6 0,-6-2-2 16,7-3-6-16,-7 3-5 0,6-7-3 0,-6 5-5 0,5-5 0 0,-5-4 0 15,7 5 3-15,2-7 5 0,-4 3 4 0,-5-7 8 0,7 2 4 0,-1 2 5 16,0-7 7-16,-6 4 7 0,8-5 10 0,-8-1 8 0,0 1 12 0,0-5 11 16,7 0 10-16,-7 0 6 0,0 0 13 0,0 0 4 0,0 0 7 0,0 0 2 0,0 0-1 15,0 0 0-15,-7-5 1 0,7 1-4 0,0 4-6 0,0-5-6 0,-8 1-6 16,8-8-9-16,0 8-8 0,-6-5-10 0,6-2-11 0,-6 2-4 0,6-1-8 16,0 1-1-16,-7-6 0 0,7 5-2 0,0-4 2 0,0-2-1 0,-5 1 0 0,5 1 0 15,0-5-1-15,0 3-2 0,5 2-1 0,-5-5 1 0,0 4-3 0,0 0-2 16,0 2-1-16,7 1-3 0,-7 0-2 0,6 0-2 0,-6 8-4 0,6-7-2 0,2 7-1 15,-1-1-3-15,-2 1-2 0,3-2-2 0,-2 6 0 0,-1 0 2 0,8 0 0 16,1 0 2-16,-1 0 5 0,0 6 2 0,0 3 3 0,0-5 3 0,8 7 3 0,-11-1 2 16,4-1 3-16,-1 0 4 0,1 7 4 0,-2-2 4 0,2-4 0 0,-7 5 0 15,-1 0 2-15,6 0 1 0,-12 0 3 0,9 4 0 0,-9-5 1 0,0 2-4 16,0-3-8-16,0 7-7 0,-9-5-6 0,2-2-8 0,2 3-5 0,-1-2-5 16,-7-4-4-16,5 5-4 0,-4-5-8 0,-2-5-6 15,1 4-10-15,-1-3-9 0,4 3-17 0,2-5-10 0,-5 1-14 0,0-5-17 0,0 6-21 0,7-2-36 0,-7-4-48 16,6 6-54-16,0-6-57 0,0 0-30 0,2 0-15 0,-3 0 2 0,3 0 14 0,5 0 22 15,-6-6 25-15,6 6 31 0,0-4 31 0,0 4 38 0,0-6 40 0,6-3 48 16,-1 4 51-16</inkml:trace>
  <inkml:trace contextRef="#ctx0" brushRef="#br0" timeOffset="89017.93">26573 7373 0 0,'12'0'3'0,"8"-6"118"16,-8 6 84-16,-6-4 64 0,2 4 49 0,-3-5 41 0,3-1 38 0,-8 2 32 0,7-2 29 0,-7 1 31 0,0-4 27 0,0 5 26 0,0-8 24 0,0 9-82 0,0-6-141 0,0 3-91 0,0 0-64 0,0-3-39 0,0 3-25 0,0 2-18 0,-7-1-14 0,7-5-13 15,0 7-11-15,-8-3-12 0,8 0-9 0,0 2-11 0,-5-1-8 0,5 0-6 16,0 1-8-16,-8 4-9 0,8-6-9 0,-6 6-11 0,6 0-8 0,0 0-8 16,-5 0-6-16,-2 6-3 0,7-6-3 15,-8 4 1-15,2 1-1 0,0 0 0 0,-1 5 0 0,2-1 1 0,-11 1 1 0,11 5 2 0,-1 0 4 0,-6 0 2 0,3-6 2 16,4 10 2-16,-8-4 0 0,8 0 0 0,-11 0-3 0,11-6-2 0,-2 6-3 16,0 0-6-16,2-5-2 0,-3-1-7 0,1 6-8 0,2-9-3 0,5 3-5 15,-7 1 0-15,7-1 1 0,0-4 4 0,0-1 3 0,0 7 3 0,0-7 7 0,7 2 5 16,-7-3 4-16,5 3 7 0,-5-6 6 0,7 6 6 0,1-2 9 0,-3-4 5 15,2 0 5-15,0 0 8 0,-2 0 2 0,11 0 2 16,-11 0 5-16,8 0 1 0,-8-4 4 0,4 4 2 0,3-6 6 0,-1 0 5 0,-3 3 5 0,5-7 8 16,-6 5 4-16,5-5 8 0,3 5 7 0,-10-10 4 0,9 5 6 0,-9 1 1 0,3-1 0 15,-1-4 1-15,-1-1-2 0,0 5-4 0,1-5-5 0,-7 0-3 16,5-3-8-16,3 2-5 0,-8 2-8 0,0-2-7 16,0-2-4-16,0 3-6 0,0 0-4 0,0 5-2 0,0-5-2 0,0 6-2 0,0 0-4 0,0 3-7 0,0 2-8 15,0-1-12-15,0 5-11 0,-8-4-14 0,8 4-9 0,0 0-8 0,0 4-3 0,0 1-5 16,-5-1-2-16,5 2-3 0,0 3 0 0,0 6 0 15,0-6-2-15,0 6 6 0,0 4 4 0,0-4 10 0,0 6 10 0,0-3 9 0,0 3 7 0,0-2 3 16,0-1 3-16,5 3 0 0,-5-7-2 0,8 6 4 0,-8-5 0 16,6 0 3-16,1-6 2 0,-1 1 6 0,-1-1 0 0,3 0 6 0,0 3 5 0,5-8 6 0,-8 1 5 15,9-1 9-15,-7-4 5 0,4 0 6 0,2 0 6 0,0 0 4 0,1 0 7 16,-1-4 6-16,8-1 2 0,-11 1 7 0,3-2 1 0,8-3 3 0,-7-1 1 16,-2-1 1-16,8 2 2 15,-8 0 0-15,1-7-2 0,1 1-1 0,-2 1-2 0,2 0-6 0,-8-1-2 0,6-5-7 0,-3 7-2 0,3-8-5 0,-12 2-6 0,6-2-4 16,1 3-6-16,-1 3-4 0,-6-10-3 0,8 6-6 0,-8-1-2 0,0 7-4 0,5-8 0 15,-5 3-1 1,0 3-2-16,-5-1-3 0,5-4-3 0,0 12-2 0,0-3-3 0,-8 1-5 0,8 1-4 0,-6-2-7 0,-1 7-8 0,7-1-9 0,-6 5-12 0,-1-4-9 16,7 4-9-16,-5 0-8 0,-4 4-9 0,4-4-1 0,-2 5-4 0,1-1 0 15,1 7-6-15,-4-7 2 0,2 8 0 16,2-3 1-16,-3 0 4 0,8 6 7 0,-6-6 8 0,1 1 5 0,5 1 7 0,0-1 7 16,0-1 6-16,0 0 5 0,0 0 6 0,0 3 7 15,5-3 5-15,-5 1 8 0,6 4 8 0,2-4 9 0,-3-1 12 0,2 6 8 0,2 0 8 0,2-5 5 0,-4 5 6 0,7 0 4 16,-2-2 4-16,-6-2 3 0,15 4 1 0,-11-2 2 0,4 2-1 0,1-6-1 15,-3 3-4-15,0 1-5 0,-4-3-6 0,5 0-7 0,-7 0-6 0,6-1-2 0,-12 1-5 16,8 1-3-16,-2-7-5 0,1 5-3 0,-7-3-4 0,0-1 2 0,6 5 0 16,-6-7 5-16,0 3 2 0,-6 4 1 0,6-5 2 0,0-1-3 0,-7 1-5 0,7 1-3 15,-6-2-8-15,-2 1-4 0,8-1-6 0,-7 2-8 16,2 0-7-16,-1-6-9 0,-7 4-11 0,5-4-10 0,3 5-7 0,-2-5-5 16,0 0 0-16,2 0 2 0,-3 0 2 0,1 0 3 0,7 0 2 0,-5 0 4 0,5 0 3 0,0 0 1 31,0 0 3-31,0 0 0 0,0 0 2 0,0 0 4 0,0-5 1 0,0 5 1 0,0-4 2 15,0-2 1-15,0 0 4 0,0 2 2 0,0-1 4 0,0 1 3 0,0-2 3 16,0 1 4-16,0 1 4 0,5-5 3 0,-5-3 6 0,7 9 2 0,-7-7 4 0,8-1 2 16,-3 2 4-16,2-6-1 0,5 5-1 0,-4-5 2 0,5 6 0 0,-2-6 4 15,4 2 5-15,-2-2 2 0,6 0 6 0,0 0 4 0,-6 6 5 0,7-7 3 16,-1 2 2-16,1 4 2 0,0 1 0 0,-7-6 4 0,5 9 0 0,-2-3 2 16,2-1 1-16,-4 5 3 0,-2 1 5 0,-1-5 3 0,5 3 6 0,-11 6 7 15,9-6 3-15,-9 2 7 0,3-1 3 0,-1 0 8 0,-7 1 6 0,5-2 9 0,2 2 7 16,-7 4 3-16,7-5 7 0,-7 1 2 0,5-1-2 0,-5-2-2 0,8 4-4 15,-8-8-6-15,0 7-6 0,0-2-6 0,0 3-9 0,5-7-7 0,-5 5-9 16,0-1-8-16,-5-4-12 0,5 5-8 0,0 1-8 0,0-7-9 0,-8 7-8 16,8 0-5-16,-5-1-7 0,5-1-8 0,-7 3-5 0,7-4-5 0,-7 2-3 0,2 5-6 15,5-4-4-15,-7 4-5 0,-1-5-5 0,3 5-3 0,5 0-1 0,-6 0-1 16,-2 0-1-16,3 5 1 0,-2-5 0 0,-2 4 0 0,4 1 2 0,5 2 0 16,-6 2 2-16,-1-4 3 0,2 3 2 0,-4 3 3 0,4 4 2 0,-2-5 1 15,1 5 2-15,1-2 2 0,5 1 1 0,-8 7 4 0,8-7-1 0,-8 6 3 0,8-1 2 16,0-4-2-16,0 6 2 0,0-3 1 0,0 1 2 0,0 2 0 0,0-3 3 15,8 3 2-15,-8-6 3 0,8-2 1 0,-8 2 1 0,5 6 0 0,1-8 1 16,1-2 1-16,-2 2 0 0,4-2 2 0,-4-1-1 0,2 5 1 0,-1-6 0 0,-1 0 0 16,4-3 2-16,3 3-2 0,-4 1-1 0,-2-4-1 0,7 3-3 0,-6-5-14 15,5 7-19-15,-5-7-12 0,6 1-18 0,0-5-15 0,-7 4-18 0,7-4-28 16,-5 5-30-16,5-5-35 0,-8 0-36 0,9 0-65 0,-9 0-78 0,10-5-69 0,-3 1-65 16,-5-1-12-16,5 1 17 0,-6-2 22 0,8-3 24 0,-7 0 32 0,7-3 36 15,-9 3 41-15,2-1 45 0,4-4 48 0,-3 4 49 0,5-5 65 0,-7 0 75 0</inkml:trace>
  <inkml:trace contextRef="#ctx0" brushRef="#br0" timeOffset="89277.25">27881 7373 0 0,'-7'3'2'0,"7"-3"106"0,0 0 65 16,0 0 44-16,0 0 35 0,0 0 32 0,0 0 29 0,0 0 31 0,0 0 27 0,0 0 29 0,0 0 26 0,0 0 25 0,0 0 26 0,-6-3-77 0,6 3-130 0,0 0-68 0,0 0-28 0,0 0-23 0,0 0-9 0,0 0-13 0,0 0-12 0,0 0-15 0,0 0-16 15,0 0-9-15,0 0-12 0,0 0-11 0,0 0-9 0,0 0-8 0,0 0-6 16,0 0-5-16,0 0-7 0,0 0-2 0,0 0-4 0,6-6 2 0,-6 6-2 16,7 0 3-16,-7 0 1 0,5-4-1 0,4 4-2 0,3-5-1 15,-6 5 1-15,7-6-3 0,0 6-2 0,6-4-9 0,-4-2-11 0,4 1-15 0,0 1-14 0,-1-1-27 16,-2 1-24-16,2 4-30 0,3-6-28 0,-3 0-32 0,-4 3-36 0,-2 3-54 16,2-6-60-16,-8 6-66 0,6-3-67 0,-4 3-17 0,-8-6 9 0,6 6 20 15,-6 0 27-15,0-6 36 0,0-3 38 0,-6 3 39 0,-2 2 40 0,3-1 45 0,-2-5 47 0,-6 7 54 16,6-9 66-16</inkml:trace>
  <inkml:trace contextRef="#ctx0" brushRef="#br0" timeOffset="89443.28">27978 7172 0 0,'-12'-6'3'0,"-1"3"113"0,6 3 77 0,-5 0 56 0,4-6 44 0,1 6 36 0,1 0 26 16,6-4 20-16,-6 4 18 0,6-5 12 0,0 5 13 0,0 0 20 0,0 0 20 15,0 0-79-15,0 0-134 0,0 0-79 0,0 5-48 0,0-1-29 0,0 2-18 0,0 3-7 16,0-5 0-16,6 7 1 0,-6-1 8 0,0-1 6 0,6 0 5 0,-6 6-3 16,7 0-6-16,-7 0-10 0,8-2-7 0,-3 2-9 0,-5 6-9 15,7-6-4-15,0-2-6 0,-2 8-5 0,-5-6-5 0,8 3-11 0,-1-3-15 0,-2 0-24 16,-5 4-27-16,7-4-39 0,0 0-42 0,-7 0-75 0,5 4-91 0,-5-10-83 15,0 6-79-15,8 0-27 0,-8-6-7 0,0 6 8 0,0-5 13 0,6 0 27 0,-6-5 29 16,0-1 40-16,0 7 44 0,0-11 53 0,0 0 57 0,7 0 72 0,-7 0 78 0</inkml:trace>
  <inkml:trace contextRef="#ctx0" brushRef="#br0" timeOffset="89711.34">28376 7406 0 0,'-7'6'21'0,"1"-6"138"0,6 4 79 0,0-4 53 0,-5-4 39 0,5 4 27 0,-8 0 21 16,16-6 17-16,-3 0 17 0,8 6 18 0,-7-3 20 0,-6-3 23 16,0 6 24-16,0 0-99 0,0 0-169 0,0 0-85 15,0 0-46-15,0 0-18 0,0 0-9 0,0 0-1 0,0 0 4 0,0 0 2 0,0 0 3 0,0 0-1 0,0 0-4 16,0 0-8-16,0 0-5 0,0 0-11 0,0 0-7 0,0 0-10 0,0-5-9 0,0 5-6 16,8 0-5-16,-8-4-2 0,5 4-4 0,-5 0 1 0,7-6 0 0,-1 6-2 15,7 0-5-15,-5-3-3 0,3 3-6 0,2-6-9 0,2 6-17 0,-3-4-15 16,8-1-17-16,-7 5-26 0,5-6-25 0,-4 6-31 0,4 0-30 0,-2-4-56 15,3 4-68-15,-6-6-81 0,-1 6-80 0,-5 0-32 0,5-5-4 0,1 5 14 16,-13-4 24-16,8-1 31 0,-2 1 36 0,-6-2 40 0,0-3 44 0,0 3 46 0,-6-3 47 0,6-1 62 16,-8-1 66-16</inkml:trace>
  <inkml:trace contextRef="#ctx0" brushRef="#br0" timeOffset="89884.18">28540 7112 0 0,'-9'-8'5'0,"2"3"122"0,-4-4 90 0,4 2 64 16,1-2 53-16,-2 4 43 0,3-5 41 0,-2 5 32 0,1 1 29 0,6-1 24 15,-6 1 16-15,6-2 15 0,0 6 12 0,0 0-97 0,0 0-154 0,0 0-102 16,0 0-73-16,0 0-41 0,0 0-21 0,0 0-15 0,0 0-9 0,0 6-3 15,0-2 1-15,0 5 4 0,0-4 5 0,0 5 8 0,6-1 5 0,-6 6 6 16,0-4 0-16,0 3 3 0,6 0-2 0,-6 2-4 0,7 2-6 0,-7-3-8 16,0 6-8-16,5-2-8 0,3 5-8 0,-8-5-6 0,6 5-7 0,-6-3-26 15,7 3-31-15,-7-5-36 0,6 5-42 0,-6-3-52 0,5-2-63 0,-5 5-112 0,0-9-132 16,0 4-57-16,0-4-18 0,0 5 2 0,0-7 11 0,-5 3 20 0,-1-7 24 0,-1 2 42 16,1-2 52-16,-2-5 52 0,3 2 59 0,-8-6 67 15,7 6 72-15</inkml:trace>
  <inkml:trace contextRef="#ctx0" brushRef="#br0" timeOffset="97046.29">24319 8711 0 0,'0'0'15'0,"0"-5"30"0,0 5 22 15,0-6 20-15,0 6 21 0,0-3 26 0,0 3 28 0,0 0 29 0,-8 0 28 0,8 0 18 0,0-7 11 0,0 7 12 0,0 0 10 0,0 0-1 0,-6-5-5 0,6 5-4 0,0 0-8 0,-7-4-8 0,7 4-9 0,0 0-13 0,-5-5-15 0,5-1-15 0,0 6-10 16,-8-4-11-16,8 4-4 0,-6-4-9 0,6-1-4 0,0 5-8 0,-5-5-12 16,5 1-10-16,-8-2-14 0,8 0-11 0,0 6-11 0,-5-4-8 0,5-1-9 15,-7-1-10-15,7 3-10 0,-9-3-10 0,9 2-12 0,-5-1-8 0,5 1-8 0,0 4-3 16,-6-6-3-16,6 0 1 0,-7 6 2 0,1 0 0 0,6-4-2 0,-7 4-3 15,1 0-4-15,-1 0-4 0,1 4-4 0,-7-4-3 0,5 6-1 0,-4 0-1 16,0-2-4-16,-3 1-1 0,3 5-2 0,-8-1 0 0,7-4 1 0,2 11 0 16,-5-7 0-16,4 0 1 0,1 1-2 0,-5 4 2 0,5-4-3 0,3 5 1 15,-5 0-1-15,6-6 0 0,2 7 0 0,-2-2 1 0,0 0-2 0,2 0 1 16,5-2 0-16,-8 3 2 0,8-2 0 0,-5 2 0 0,5-6 0 0,0 6-1 16,0 0-3-16,0-6 1 0,0 1-3 0,0 1-3 0,0 3 1 0,0-5-2 15,5 2 1-15,-5-7-1 0,0 7 0 0,8-1 4 0,-3-5-1 0,2 3 2 0,-7-3 4 0,7 1 3 16,5-3 2-16,-4 3 4 0,-3-6 6 0,9 0 1 0,-9 0 6 0,11 0 4 15,-5-6 2-15,1 3 7 0,4-3-1 0,-5-3 6 0,2 0 1 0,7-1 6 0,-8-5 1 16,3 4 3-16,4-2 1 0,-6-2 4 0,0-1 2 0,0 2 3 0,0 1 3 16,0-2 3-16,-2-6 4 0,-2 8 0 0,-2-2 3 0,6-1-1 0,-8 2-2 15,-5-1-3-15,6 0-1 0,2-4-5 0,-8 4 0 0,0-3-3 0,0-3-3 16,0 2-7-16,0-2-2 0,0 3-8 0,0-1-5 0,-8-2-7 16,2-3-3-16,6 5-2 0,-5-2-5 0,5 3 0 0,-8-3-1 0,3 2 0 0,-2 1-2 0,-2-3 1 15,4 2 2-15,-1-2-1 0,-1 6 0 0,1-3 0 0,6 2 1 0,-7 2 4 16,1 4 5-16,6-4 4 0,-7 4 3 0,7 6 1 0,-6-7-3 0,6 7-6 15,0-1-6-15,0 5-8 0,-8 0-15 0,8 0-5 0,0 0-5 0,0 0-1 16,0 0 1-16,0 5-2 0,0 5-6 0,0-5-4 0,0 9-2 0,0-5-1 0,0 6 3 16,0 6 4-16,0-3 6 0,0 3 8 0,0-2 12 0,0 5 6 0,0 1 7 15,8-7 3-15,-8 9 0 0,0-5 1 0,6 4-1 0,-6-2 0 0,7 0-1 16,-7 1 0-16,6-1 1 0,-6 1 4 0,7-6 2 0,-7 5 2 16,6-3 0-16,1 3-1 0,-1-5-1 0,-6 0-4 0,14 1-4 0,-14-5-4 0,12 4-3 0,-4-4-2 15,-3 0-3-15,9 0-5 0,-9-2-6 0,8 2-8 0,-5-4-3 0,5 3-2 0,1-5-1 16,-2-4-1-16,1 5 2 0,1-5 1 0,-4 1 3 0,4-2 5 0,1-4 1 15,-4 0 4-15,2 0 6 0,8 0 6 0,-10-4 7 0,4-2 8 16,-3 1 3-16,0 1 4 0,4-7 0 0,-5 2 6 0,1-1 1 0,2-5 1 0,-7 5 2 16,4-4 4-16,-3 1-1 0,0-2 3 15,4-1 3-15,-5 2 0 0,-7-5 2 0,5 3-1 0,3-4 1 0,-1 7 0 0,-7-8-1 0,0 3 0 0,5-3 3 0,-5 6-1 16,0-4 1-16,0 1 0 0,-5 2-1 0,5 2-1 0,-7-5 1 0,7 3 1 16,-8 6 0-16,3-4-1 0,-2 0 0 0,0 4 0 0,2-1 1 0,-3 1-2 15,-5 1-5-15,7 0-4 0,-1 3-4 0,-7 3-3 0,9-4-7 0,-2 2-4 16,1 1-7-16,-8 4-8 0,7 0-6 0,2 4-2 0,-2-4-6 0,1 12-4 0,0-9-2 15,-2 8-2-15,-4-7 0 0,6 11 0 0,-2-6 0 0,3 7 0 16,-3-2 4-16,3 0 1 0,5 0 3 0,-8 2 2 0,2-1 2 0,6-1-1 0,-5 6 2 16,5-6-2-16,0 1 2 0,-8 4-2 0,8-4 3 0,0 0-1 0,0 4 3 0,0-4 0 15,8 0 0-15,-8 3 3 0,5-2 1 0,-5-1 1 0,6-1 4 0,2 2-2 16,-8-1 2-16,5-6 1 0,3 4 4 0,5 2 1 0,-7-4 1 0,-1-1 1 16,10-1 0-16,-9 0 0 0,0 1 2 0,6-5-1 15,-5 5 0-15,7-4 3 0,-8-6 1 0,6 5 3 0,-3-5 3 0,3 0 1 0,-6 0 1 0,7-5 4 16,0-1 1-16,-6 2 3 0,5-2 2 0,-4-3 4 0,-1-2 6 0,5 7 1 0,-5-5 4 15,-2-6 2-15,3 5 0 0,0-1 2 0,-3-2 1 0,-5-2-2 0,6 6 0 16,1-7-3-16,-7 2-2 0,0-1-4 0,0-1-1 0,5 2-4 0,-5-5-2 0,0 4-6 16,0 0-2-16,-5 2-6 0,5-2 0 0,0-1-3 0,0 2-1 0,0 4-1 15,-7 1 1-15,7 0-1 0,0-3 1 0,-6 8-5 0,6-1-6 0,0 5-11 16,0 0-10-16,0 0-5 0,0 0-4 0,0 0-4 0,-5 5 1 0,5-1-3 0,0 2-2 16,-8 4-3-16,8 0-4 0,0-2-3 0,-8 7 0 0,8 0 0 0,0 0 4 15,0 0 7-15,0 0 9 0,0 0 7 0,8-2 3 0,-8 2 1 0,8-6 0 0,-3 7 2 16,1-1 1-16,1-6 4 0,-2 0-1 0,9 6 5 0,-7-3 3 0,4-3 1 15,5 0 3-15,-11-5 3 0,8 7 4 0,1-7-1 0,-2 2 5 16,2-1 3-16,-1-5 3 0,6 4 10 0,-6-4 2 0,0-4 9 0,0 4 9 0,0-5 8 16,0-1 12-16,0 2 6 0,-6-7 9 0,5 7 5 0,-5-5 3 0,-1 0 4 15,8-3 3-15,-7-3 3 0,-2 6-1 0,3-4-2 0,-8-2-6 0,6-1-10 16,-1-4-5-16,-5 7-11 16,0-8-9-16,8-3-8 0,-8 6-8 0,0-9-5 0,-8 9-6 0,8-7-6 0,0 1-6 0,-5-1-6 0,5-3-4 0,-6 2-3 0,-2 3 0 15,3-3-1-15,-2 2-1 0,7-1 0 0,-6 1-1 0,-2-1 0 0,2 7 0 16,-1 3 2-16,7-1 0 0,-5 7-2 15,-2 0-5-15,7-2-8 0,0 7-9 0,0-1-8 0,0 5-4 0,0 0-3 0,-7 5 0 16,7-1-3-16,0 7 1 0,-7-2-2 0,7 0-1 0,0 7-4 0,-6 2-2 0,6 3 1 16,0-2 7-16,0 1 8 0,0 5 12 0,0-1 6 0,0 1 4 0,6-7 5 0,1 6-2 0,-7 1 2 15,7-1 1-15,0-3 0 0,-2 3 2 0,2-4 2 0,-1 4 2 0,2-3 1 0,-2-3 0 16,6 1-7-16,-4 2-12 0,-2-3-21 0,7 2-26 0,-8 0-24 0,2-2-23 16,7-3-27-16,-8 0-26 0,1 6-34 0,-2-8-40 0,4 2-67 0,-4 0-80 15,-5-5-71-15,7-1-64 0,-1 2-15 0,-6-2 12 0,0-3 26 0,0-6 39 16,0 4 37-16,0-4 38 0,0 0 44 0,-6 0 41 0,-1 0 49 0,7-4 51 0,-5-2 66 15,-4-3 76-15</inkml:trace>
  <inkml:trace contextRef="#ctx0" brushRef="#br0" timeOffset="97233.83">24917 8788 41 0,'-13'-9'149'0,"-1"-1"68"0,9 1 56 0,-8-2 44 0,7 1 40 0,-9 1 34 0,10 0 30 0,-1-1 29 0,-2-1 22 0,8 8 19 0,-5-4 16 0,5-2-48 0,0 4-89 0,0-1-88 0,0 6-89 0,5-4-53 0,-5 0-35 16,8-1-20-16,-2 0-16 15,-1 5-12-15,3-4-13 0,-1-2-8 0,-1 0-6 0,7 2-2 0,0-1 0 16,0 5-2-16,0-6 0 0,6 3-6 0,-6 3-4 0,8-6-12 0,-2 6-16 0,-1 0-20 0,-2 0-24 0,2 0-22 0,1 0-23 0,2 0-26 31,-3 0-26-31,1 0-37 0,1 0-44 0,-1 6-58 0,2-6-66 0,-3 0-58 16,3 3-53-16,-10-3-11 0,10 6 12 0,-2-6 26 0,-4 0 30 0,-3 5 36 15,0-5 38-15,1 0 39 0,1 4 39 0,-1-4 48 0,-5 0 50 0,-3 0 58 0,2 0 71 16</inkml:trace>
  <inkml:trace contextRef="#ctx0" brushRef="#br0" timeOffset="97595.83">25394 8636 55 0,'0'-4'137'0,"0"4"53"16,0 0 48-16,0-5 42 0,-9-1 43 0,9 3 38 0,-5-3 39 0,-1 2 35 15,-1-1 32-15,7 1 28 0,-5-2 28 0,-3-4-47 0,8 5-91 0,-8 0-66 16,8 1-54-16,-5-2-35 0,5 2-28 0,-6-1-21 0,6 1-26 0,0 4-18 0,-8-5-21 15,8-2-15-15,0 7-14 0,0-3-10 0,0 3-13 0,-5 0-12 0,5 0-13 16,0 0-13-16,-8 0-11 0,3 0-9 0,5 0-9 0,-7 3-6 0,0 4-6 16,7-2-2-16,-5-1-7 0,-2 5-1 0,-1-3-4 0,-5 3-2 0,7 0-1 15,1 3 2-15,-3 1 4 0,0-4 2 0,3 6 4 0,-1 1 3 0,-1-6 3 0,2 4-1 16,-4-5 1-16,2 6-5 0,2 0-3 0,5-6-5 0,-6 1-3 0,6 5-2 16,-5-4-3-16,5-2-2 0,0 1-1 0,0-1-2 0,0 0 0 0,0-3-2 15,0 4 1-15,0-5 0 0,5 1 2 0,-5-2 2 0,0-1 3 0,6 3 5 0,-6-1 5 16,5-1 5-16,2-4 5 0,-7 0 6 0,9 6-1 0,-4-6 2 0,-5 0 2 15,7-6 5-15,-1 6 5 0,-1 0 10 0,-5-4 11 0,8-1 11 0,0-1 9 16,-3 3 6-16,1-1 5 0,2-7 3 0,-3 1 7 0,-5 4 5 0,8-3 8 16,-1 0 8-16,-2-6 4 0,2 6-1 0,0-1 2 0,-7-1-6 0,5 7-8 0,3-5-9 15,-8-1-6-15,0-1-7 0,5 8-5 0,-5-4-8 0,8 2-9 0,-8 1-11 16,0 4-14-16,0 0-12 0,0 0-15 0,0 0-3 0,0 0 0 0,0 0 0 16,6 0 0-16,-6 4 0 0,0 1-2 0,5 5 2 0,-5-4 1 0,8 3 3 15,0 6 2-15,-8 0 5 0,5 0 8 0,2-2 7 0,-7 2 11 0,6 0-1 16,-6 6-5-16,5-3-2 0,4 1-3 0,-9 2-3 0,7-3-2 0,-7-2-2 15,5 3-2-15,1 1-5 0,-6-5-15 0,7 4-15 0,-1-4-19 0,2 0-24 0,-3 0-29 16,-5-6-33-16,7 4-33 0,-1-1-55 0,0-9-63 0,-6 9-99 0,8-3-119 16,-1-5-48-16,-2 5-11 0,-5-9 10 0,7 6 24 0,0-6 32 0,-7 0 37 0,5 0 41 15,-5-6 48-15,8 2 50 0,-1-5 53 0,-7 0 64 0,6-6 71 0</inkml:trace>
  <inkml:trace contextRef="#ctx0" brushRef="#br0" timeOffset="97802.68">25765 8697 0 0,'0'9'47'0,"0"-4"163"0,0-5 90 0,0 4 59 0,0-4 43 0,0 0 27 0,-8 0 19 0,8-4 13 0,-6-1 14 0,6-1 16 15,0 6 15-15,6-3 19 0,-6 3 18 0,8-7-131 0,-8 7-213 0,5 0-108 0,2-5-51 0,-7 5-20 0,8 0-4 0,-3-4 5 0,2 4 10 0,0 0 9 0,-2 0 7 16,8-5 2-16,-5 5 0 0,-2 0-3 0,6-6-5 0,-3 6-7 16,2 0-10-16,1 0-6 0,4-4-10 0,-5 4-10 0,2 0-16 0,0 0-23 0,6-4-26 0,-4 4-33 15,-2 0-34-15,-2 0-45 0,10 0-48 0,-8 0-83 0,0 0-93 0,-7 4-63 16,7-4-44-16,-1 0-8 0,-3 0 3 0,-4 4 22 0,2-4 29 0,-1 6 40 0,-6-6 42 15,0 0 48-15,0 0 49 0,0 0 56 0,-6 5 59 0,6-5 72 0,-7 4 85 16</inkml:trace>
  <inkml:trace contextRef="#ctx0" brushRef="#br0" timeOffset="97960.62">25967 8755 0 0,'-15'9'6'0,"-4"0"120"0,14-3 76 0,-16 3 52 0,15-4 45 0,-6-1 35 0,-2 2 33 16,7-6 25-16,1 0 21 0,1 0 16 0,-4 0 13 0,9 0 12 0,0 0 8 16,0 0-94-16,0 0-152 0,0 0-82 0,0 0-46 0,0 0-23 0,0 0-10 0,0 0-7 15,0 0-3-15,0 0 5 0,0 6 3 0,9-6 10 0,-4 4 9 0,-5-4 9 16,6 0 5-16,1 5 5 0,-2-5 1 0,4 6-1 0,3-6-8 0,1 4-7 15,1-4-9-15,-2 0-16 0,0 0-17 0,8 0-30 0,-6 0-39 0,6 0-45 16,-1 0-49-16,0 0-84 0,-1-4-98 0,3 4-88 0,-2-6-83 0,1 6-34 0,-1 0-7 16,1-5 8-16,-6 1 13 0,5-2 25 0,-1 0 29 0,3 2 42 0,-8-6 49 15,6 6 56-15,-6-11 58 0,8 6 76 0,-8-7 81 0</inkml:trace>
  <inkml:trace contextRef="#ctx0" brushRef="#br0" timeOffset="98433.56">26623 8593 0 0,'0'6'50'0,"-6"-2"160"0,6 1 80 15,0-1 54-15,-5-4 39 0,5 0 31 16,-7 0 21-16,7-4 20 0,-8-1 17 0,8 1 15 0,0 4 16 0,0-6 18 0,0 6 19 0,0 0-130 0,0-6-212 16,0 6-95-16,0 0-30 0,-6-4-12 0,6 4-1 0,0 0 6 0,0 0 5 0,0-5 2 15,-6 5 2-15,6 0-4 0,0 0-1 0,0 0-7 0,-7 0-9 0,7 0-13 16,-5 5-19-16,5-5-13 0,-8 4-14 0,8 2-10 0,-8 0-12 0,3-6-7 16,5 9-5-16,-6-5-3 0,6 2-1 0,0-3 2 15,0 8 5-15,0-7 0 0,0 8 2 0,0-8 1 0,0 6 1 0,0-6 3 0,0 0 1 0,6 7 2 16,-1-7 3-16,-5 8 3 0,8-9 1 0,0 3 2 0,-3 3 4 0,2-3 1 0,5-3 2 15,-4 3 3-15,4-6 2 0,2 4 2 0,-9-4 1 0,10 5 4 0,-3-5 1 16,0 0 1-16,2 0 2 0,4 0 2 0,-2-5 3 16,-3 5 1-16,-3-4 4 0,6-2 1 0,-5 3 0 0,2-3 6 0,0 2 4 0,1-1 8 0,-9-4 10 0,3 2 5 15,4 2 7-15,-3 1 2 0,-9-7 3 0,5 7 1 0,-5-5 0 16,5 0 1-16,-5-3 0 0,0 8-2 0,0-10 0 0,-5 4-6 0,5 1-2 0,-5-7-9 16,5 6-10-16,-9-4-9 0,4 5-6 0,-2-6-6 0,-1 4-4 0,-4 1-3 15,5-3-4-15,2 8-1 0,-8-4-5 0,-1-3-1 16,9 8-3-16,-11-1-3 0,11-1-4 0,-8 6-5 0,8-4-5 0,-11 4-5 0,11 0-2 0,-1 4-3 0,-7-4 1 0,5 6-1 15,3 3-1-15,-8-4 0 0,7 5 0 0,-1-4 2 0,-6 3-1 0,5 6 1 16,2-6 2-16,1 0 4 0,-2 7 3 0,-1-1 1 16,2-1 2-16,0 2 0 0,-1-3 0 0,2 2 0 15,5 0 2-15,-8 0-2 0,8-2 3 0,0 2-2 0,0 0 2 0,0 0 0 16,0 0-1-16,0 0-2 0,8 0-4 0,-3-2-6 0,2-3-6 0,-1 4-5 0,8 2-9 0,-2-1-10 0,-6-6-15 0,7 0-16 0,2 6-19 16,4-3-17-16,-6-3-22 0,6-5-21 0,2 5-25 0,-3-4-39 0,3 5-50 15,-2-4-52-15,-1-1-56 0,1-5-32 0,1 4-18 0,-1-4 7 0,8 0 19 16,-6 0 26-16,-3 0 31 0,3-4 34 0,-3-1 33 0,1-1 39 0,2 2 38 0,-8-7 51 15,6 7 53-15</inkml:trace>
  <inkml:trace contextRef="#ctx0" brushRef="#br0" timeOffset="98654.89">27087 8608 0 0,'-14'-9'6'0,"9"-3"116"0,-9-2 69 0,1 4 50 0,6 1 40 0,2 0 33 0,-4-1 32 0,4-1 27 0,-2-4 30 0,1 7 23 0,6-3 24 0,-5 8 24 0,5-9 26 0,0 8-81 0,0-7-136 0,0 7-68 0,0-1-29 0,0 1-15 0,0 4-12 0,0-5-5 0,0 1-9 0,0 4-9 16,0-6-18-16,0 6-12 0,0 0-16 0,0 0-16 0,0 0-16 0,0 0-12 15,0 0-8-15,5 0-9 0,-5 0-8 0,6 6-8 0,1-2-9 0,-2 1-4 16,4-1-4-16,-4 5 3 0,8 2 6 0,-6-2 7 0,7 1 5 0,-4 5 8 16,11 0 10-16,-8-6-3 0,6 7-2 0,-4-2-7 15,2 5-3-15,-2-4-10 0,4 0-13 0,-6 4-22 0,0-4-23 0,6 0-26 0,-4 4-29 16,-4-5-24-16,2 2-24 0,0-1-31 0,1-2-32 0,-1 2-39 0,0-4-41 0,0 2-51 0,0-3-48 0,-5 0-52 16,3 0-51-16,-4 0-2 15,-2-5 19-15,4 5 31 0,-4-7 34 0,2-3 37 16,-1 6 36-16,-6-6 43 0,0 0 42 0,0-6 47 0,0 6 47 0,0-3 50 15,0-1 63-15</inkml:trace>
  <inkml:trace contextRef="#ctx0" brushRef="#br0" timeOffset="98829.69">27405 8773 10 0,'0'-9'94'0,"-5"5"52"0,5-7 42 0,0 1 37 0,-9 1 34 0,9 0 36 16,-5-1 35-16,5-4 35 0,-7 2 34 0,1-3 31 0,1 7 27 0,-3-6-18 15,8-2-51-15,-8-4-49 0,3 7-50 0,-1-3-29 0,-1 6-17 0,1-4-14 16,-1 5-11-16,7-6-16 0,-8 9-16 0,8-3-19 0,-5 3-15 0,5 1-15 16,0 1-16-16,-7 0-18 0,7 4-19 0,0 0-20 0,0 0-24 0,0 0-14 0,0 0-10 15,-7 4-8-15,7 0-8 0,-5 1-8 0,5 5-4 0,-8 1-5 0,3 4-4 16,-3-6 1-16,2 10 0 0,-6-4 2 0,4 4 1 0,-5 1-5 0,7 0-12 15,-7-2-21-15,5 9-26 0,-3-9-31 0,4 1-36 0,-7 7-48 0,2-3-57 16,6 3-105-16,-7-4-130 0,5-1-53 0,3 3-16 0,-2-5 4 0,0 7 15 0,2-7 30 16,5-4 38-16,-8 0 40 0,8 0 44 0,0-7 51 0,0-3 51 0,0 1 62 0,0-6 67 15</inkml:trace>
  <inkml:trace contextRef="#ctx0" brushRef="#br0" timeOffset="99096.69">27502 8496 0 0,'0'-9'16'0,"8"-3"128"0,-3-3 69 0,3 2 46 16,-8-2 30-16,6 0 30 0,1 0 28 0,-1 2 30 0,-6-8 35 0,8 6 33 15,-3 2 35-15,3-2 35 0,-3 0 35 0,0 4-86 0,-5-2-149 0,9 3-75 16,-4-1-26-16,-5 2-9 0,0 3 1 0,7-3-3 0,-7 5-8 0,0-2-20 16,0 6-21-16,0 0-26 0,0 0-27 0,0 0-22 0,0 0-20 0,0 0-17 0,0 10-17 15,0-5-10-15,-7 5-11 0,7-1-5 0,0 6-10 0,0 0 0 0,-5 4-2 16,5 2 3-16,0 3 4 0,-9 0 6 0,9 0 6 0,0 1 1 15,-5 3-1-15,5 2-14 0,0-6-15 0,0 7-25 0,0-3-26 0,0 2-24 0,0-1-25 16,0 5-26-16,0-3-25 0,5-4-25 0,-5 4-27 0,9-7-34 0,-4 6-35 0,2-2-59 16,1-4-62-16,-3 1-53 0,9-1-43 0,-9 1 3 0,8-5 21 0,1-5 31 15,-7 0 34-15,7-2 39 0,-9-4 39 0,2-3 40 0,4 0 39 0,-3-6 45 16,0 0 48-16,-3-6 58 0,-5-3 72 0</inkml:trace>
  <inkml:trace contextRef="#ctx0" brushRef="#br0" timeOffset="99507.49">27515 8666 0 0,'-5'-4'13'0,"-8"-6"125"0,6 0 73 0,0 0 46 16,2-1 37-16,5 2 31 0,-7 0 25 0,7-1 27 0,-8 0 28 0,8 0 26 16,0 6 26-16,0-6 26 0,0 1 24 0,8 4-86 0,-8-5-151 0,0 4-74 0,7-3-32 15,-7 3-15-15,0-3-6 0,5 5-1 0,-5-1-5 0,7-4-5 0,0 2-8 16,-7 2-9-16,5-4-7 0,3 3-7 0,-3 2-13 0,3-1-7 0,5-4-13 16,-7 5-9-16,7-2-8 0,0 0-7 0,6 6-4 0,-4-4-2 0,4 4-2 0,-1-5-4 15,3 5-3-15,5 0-4 0,-7 0 0 0,7 5-4 0,0-5-1 0,1 4-5 16,-3 2 0-16,-3 4-3 0,5-5-3 0,0 4-1 0,-7 1-2 0,7 4-1 15,-6-4-2-15,0 5-1 0,-1 0 1 0,-7 0-2 0,9 0-1 0,-10-2-1 16,5 7-2-16,-4-4-3 0,-1 3-4 0,-2-5-7 0,-2 6-13 0,-2-6-9 16,3 5-10-16,-3-4-8 0,1 0-5 0,-6 0-3 0,0 4-1 15,0-8 3-15,8 2 1 0,-8-3 6 0,0 0 6 0,-8 0 6 0,8-4 9 0,0-2 12 0,0 1 15 16,-6 1 12-16,6-6 13 0,-5 4 10 0,-3-4 6 0,8 0 8 0,-5 0 5 16,-2 0 2-16,-2-4 6 0,9 4 2 0,-5-6 0 0,-1 1 1 0,-1 1 0 15,2-2 2-15,-3 0 1 0,0-3 3 0,3 4 1 0,-1-5 2 0,-1 1 1 0,1 0 1 16,6-1 0-16,-8-1-5 0,3 1-1 0,5 1-7 0,-7 0-4 0,7-7-6 15,0 7-8-15,0-6-6 0,-7 1-6 0,7-2-5 0,7 1-6 16,-7 2-8-16,0-2-2 0,7 0-8 0,-7 0-3 0,5-3-8 0,-5 2-5 0,8-4-6 0,-2 7-3 16,1-3-9-16,-1 2-8 0,7-1-15 0,-5 2-20 0,4 1-26 15,-6-3-22-15,8 6-30 0,-2 5-28 0,1-1-34 0,1 1-30 16,-2 4-55-16,8 0-63 0,-8 0-87 0,2 0-96 0,-1 4-30 0,8 1 1 0,-11-1 22 0,4 1 34 0,-1-1 38 16,1 2 44-16,-2-1 46 0,1-1 47 0,-5 2 49 0,-2 0 51 0,-1-2 64 0,2-4 69 15</inkml:trace>
  <inkml:trace contextRef="#ctx0" brushRef="#br0" timeOffset="99966.54">28414 8587 0 0,'-6'12'30'16,"6"-3"147"-16,-6-5 80 0,6 2 57 0,-7-3 43 0,7 3 32 0,0-6 27 16,-5-6 27-16,10 3 23 0,-5 3 26 0,0-6 26 0,0-3 29 0,0 5 23 15,0-2-108-15,7 0-188 0,-7 2-92 0,6-1-41 0,-6-4-22 0,6 3-7 0,-6 2-2 16,0-5 2-16,0 4-2 0,7-5-1 0,-7 4-6 0,0-3-8 0,0 3-10 16,0 1-10-16,0-3-9 0,0 3-10 0,0 5-10 0,-7-6-10 15,7 3-7-15,-6-4-10 0,6 2-6 0,-6 5-8 0,-1-4-6 0,7 4-5 0,-5 0-7 16,-3-5-2-16,2 5-7 0,-1 0-3 0,1 0-5 0,1 5-4 0,-3-5-2 0,0 4 0 15,3 1-1-15,-2 2 0 0,1-4-1 0,1 3-1 0,-4 3-1 0,2 0 0 16,2 1 1-16,-1 1 1 0,-2-1-1 0,3 4-2 0,-3-4 0 0,3 4-1 16,5 2-4-16,-7-7-1 0,7 4-1 0,-7 2 0 0,7-3 1 0,0 2-1 0,-7-6-1 15,7 7 1-15,0-3 0 0,0-3 2 0,0 0 1 0,0 0 4 0,0-3 4 16,0-2 2-16,0 7 5 0,7-7 2 0,-7 2 4 0,0-1 3 0,7-1 3 16,-7-4 5-16,7 0 3 0,-2 5 3 0,3-5 2 0,-3 0 3 0,3 0 2 15,-2 0 3-15,-1 0 6 0,11-5 3 0,-11 5 6 0,8-4 6 0,0-1 5 0,-5-1 6 16,3 2 6-16,2-2 5 0,0 1 5 0,-6-5 5 0,5 7 3 15,3-7 4-15,-10-1 2 0,9 8 0 0,-9-9-2 0,10 3 0 0,-9-1-5 0,0 1-2 0,1 0-7 16,-2-3-5-16,3-3-4 0,-2 6-7 0,1 0-4 0,-7-1-3 0,6 0-3 16,-6 0-4-16,5 0-3 15,-5 6-2-15,0-1-3 0,0 1-4 0,0 4-7 0,0 0-7 0,0 0-11 0,0 0-12 0,0 0-6 0,0 0-4 0,0 0-1 16,0 0-3-16,0 4 1 0,0 1-2 0,0-1-1 0,0 6 1 0,-5 0 0 16,5 0 3-16,0 0 4 0,0-1 7 0,0 0 9 0,5 6 10 0,-5-3 6 0,0 2 1 15,0-6 2-15,7 3 1 0,-7 5 1 0,9-7-1 0,-9 0-6 0,5 0-13 16,-5 1-12-16,0-5-16 0,7 5-16 0,-1 1-19 0,-6-7-19 0,5 5-24 0,-5-3-26 15,9 3-27-15,-2-4-55 0,-2-1-62 0,1 2-82 16,2 0-91-16,-3-6-28 0,3 4 2 0,-1-4 17 0,-2 0 27 0,9 0 30 0,-9-4 32 0,3-2 39 0,-3 0 38 16,9 2 44-16,-9-6 44 0,3 0 59 0,5-3 65 0</inkml:trace>
  <inkml:trace contextRef="#ctx0" brushRef="#br0" timeOffset="100488.3">28832 8535 0 0,'0'-11'18'0,"5"1"138"0,-5 1 82 0,0 5 57 0,0-7 45 0,0 1 40 0,0 1 33 0,-5-2 34 0,5-2 34 0,0 4 31 0,0-3 31 0,0 8 32 0,0-7 24 0,0 2-98 0,0 5-170 0,5-5-90 0,-5 3-51 0,0 0-27 0,0 3-13 0,0 3-11 0,0 0-12 0,0 0-12 16,0 0-16-16,0 0-15 0,0 0-19 0,0 0-12 0,0 0-15 0,0-6-12 16,0 6-10-16,-5 6-9 0,5-6-9 0,-8 3-5 0,8 3-6 0,-5 0-1 31,0-2-4-31,-4 5-1 0,4 0 3 0,-2 2 0 0,-1-1 3 0,2 5 2 0,0-6 3 16,-6 6-1-16,4 1 2 0,2-7-2 0,-1 4-1 0,7 2-3 0,-6-1 2 15,-1 2-3-15,2-1-1 0,5-1 0 0,-9 2-2 0,9-7 1 0,0 4-3 16,-5 2 2-16,5 1-2 0,0-2-1 0,5-4 1 0,-5 4-1 0,9-4 1 15,-9 5-1-15,5-6 1 0,2 1 1 0,-1 1 1 0,1-1 0 0,-1-1 1 16,7 0 1-16,-6-3 1 0,5 3 2 0,3-4 0 0,-1-1 4 0,-4-4 1 0,3 6 5 16,1-6 1-16,-1 6 3 0,0-6 2 0,0-6 6 0,1 6 2 0,-2 0 3 15,7-6 4-15,-6 2 1 0,2-1 1 0,-3 0 2 0,0-5-1 0,-4 1 2 16,5 5 1-16,-2-7 0 0,-3-4-1 0,5 5 1 0,-6-3-1 0,-1-1-4 0,7-2 0 16,-13 1-4-16,13 1-2 0,-13-6-1 0,6 0-1 0,2 1-3 0,-3-1 1 15,-5 1 0-15,8-6-1 0,-8 5-4 0,7-2 1 0,-7-5-1 0,0 5-1 0,0-5-1 16,0-1-1-16,0 4 1 0,0-7-1 0,0 2 0 0,0 1-1 0,0-2 0 15,0 2 0-15,-7 3 2 0,7-5-2 0,0 6-1 0,0-1 1 0,-8 5-1 16,8 7 2-16,0-2 0 0,0-1-1 0,0 7-2 0,0 4-3 0,0 1-7 16,0 4-8-16,0 0-5 0,0 0-9 0,0 0 1 0,0 0-1 0,-5 4 7 0,5 1 3 15,0 4 2-15,-8 1 3 0,8 5 3 0,-6 4 3 0,6 1 7 0,-5-1 6 16,-3 5 8-16,8 3 12 0,-7-5 8 0,1 5 11 0,6-5 3 16,-6 8 2-16,6-6-2 0,-7 0-3 0,7 1-3 0,0-1-4 0,0 1-3 0,0-5-3 0,0 5-3 15,0-1-5-15,0-5-3 0,0 5-3 0,7-3-3 0,-7 3-3 0,6-5-4 16,0 2-1-16,1-2-4 0,1-5 0 0,-3 6-1 0,1-2 1 0,2 2 0 15,5-4 2-15,-6-1 2 0,5 3 0 0,-7-2-3 0,10-2-8 0,-2-4-10 0,-7 4-16 16,6 2-20-16,2-7-21 0,-8 1-25 0,6-1-28 0,4 0-30 0,-11-3-33 16,1 3-37-16,7-3-40 0,-5 0-76 0,-3-6-90 0,2 3-69 0,0-3-56 0,-2 0-7 15,3-3 12-15,-8-3 30 0,7 0 35 0,-7 3 41 0,0-9 43 0,0 3 46 16,0 0 49-16,0-6 50 0,-7-5 54 0,7 6 70 0,-8-5 84 0</inkml:trace>
  <inkml:trace contextRef="#ctx0" brushRef="#br0" timeOffset="100661.59">29098 8496 0 0,'-5'-6'29'0,"-9"6"146"0,9 0 82 0,5 0 56 0,-8-3 43 0,8 3 28 0,0 0 25 0,-7 0 23 0,7 0 29 0,0-7 29 0,7 2 31 0,-7 1 28 0,8 4 28 0,-8 0-111 0,5-5-184 0,1 5-97 15,2 0-50-15,-3-6-21 0,10 6-10 0,-10-4-1 0,7 4 2 0,-5 0-6 0,7-5-8 0,-1 5-13 0,-8 0-14 0,11 0-14 0,-5 0-13 0,10 0-26 16,-9 0-29-16,2 0-39 0,-1 0-37 0,-1 0-45 0,8 0-45 0,-8 0-81 16,2 0-95-16,-1 0-89 0,0 0-82 0,0 0-31 0,-8-4-5 0,9 4 10 15,-1-5 18-15,-8 1 34 0,11-2 44 0,-11-4 47 0,3-1 53 0,-3 2 55 0,1 0 60 16,2-7 77-16,-1 7 80 0</inkml:trace>
  <inkml:trace contextRef="#ctx0" brushRef="#br0" timeOffset="100961.93">29627 8265 0 0,'5'0'10'0,"3"0"120"0,-2 0 69 0,1 0 40 0,-1-4 30 0,-1-1 23 16,2-1 17-16,7-3 20 0,-1 5 20 0,-8-5 23 0,11-3 24 0,-5 3 26 0,-5-6 26 0,9 6-82 15,-10-7-139-15,9 7-63 0,-9-6-23 0,2 6 1 0,1 0 11 0,-3-1 11 16,2-1 14-16,-7 1 6 0,0 1 3 0,7 0-2 0,-7 3-7 0,0-3-9 15,0 3-9-15,-7 2-13 0,7-2-15 0,0 1-15 0,-7 1-19 0,2-1-18 16,5 5-19-16,-8-4-15 0,1 4-16 0,2 0-13 0,-2 0-9 0,0 0-12 16,2 4-10-16,-3-4-5 0,1 5-8 0,-5-1-3 0,7 7-5 15,-11-1 0-15,11-1-2 0,-8 1 4 0,8 4 0 0,-4 1 2 0,-3 4 4 0,6 2 2 0,-1-3 1 16,1 3 4-16,-2 4 0 0,3-1 4 0,-2 0 1 0,1 1 4 0,6-1 1 0,0 1 2 16,0-1 1-16,0 6 3 0,0-8 1 0,0 5 1 0,0-5 2 0,6 8-2 15,1-6 0-15,-2 0-7 0,3 1-6 0,5-1-7 0,-7 1-11 0,6-5-14 16,-3 5-13-16,2-6-16 0,1 2-17 0,4-3-21 0,-5-3-22 0,2 4-24 15,0-4-26-15,1 0-50 0,-2-1-57 0,8 2-66 0,-8-7-65 0,4 4-37 16,2-2-22-16,-4-1 6 0,4-1 17 0,-5 3 28 0,7-9 29 0,-8 3 37 0,3-2 35 16,4-4 40-16,-6-4 44 0,0-2 55 0,0 3 61 0,0-9 65 15,0 3 65-15</inkml:trace>
  <inkml:trace contextRef="#ctx0" brushRef="#br0" timeOffset="101357.43">29991 8442 0 0,'-6'-10'30'0,"-7"0"146"0,5-5 83 16,3 6 56-16,-2 0 43 0,7-6 29 15,-7 3 23-15,7 3 20 0,0-4 18 0,0 1 19 0,0 3 20 0,7 4 22 0,-7-5 25 0,7 1-112 0,-7 4-183 16,5 1-92-16,3-2-47 0,-3 2-21 0,-5-1-8 0,8-1-2 0,-2 2 3 0,1-1 2 16,-1-1 1-16,-6 6 0 0,7-4-4 0,-1 4-5 0,1-5-10 0,-1 5-6 15,8 0-11-15,-7 0-7 16,-2 5-9-16,8-5-1 0,-7 4-5 0,7 2 3 0,0-1-2 0,1 5 2 0,-2-1-1 0,2 1-1 0,-1-1 1 0,0 2 0 16,0 4-3-16,6 0-3 0,-6-2 1 0,0 2-3 0,8 6-2 15,-8-8 0-15,-2 7-3 0,4 0 0 0,-3-2-2 0,0 2-2 0,4 1 1 0,-11-2-2 0,1-1-1 0,1 3-6 16,-2-2-8-16,4 2-5 0,-9-2-8 0,5-5-4 0,-5 6-4 0,0-6-1 15,0 1 0-15,7 1 4 0,-7-7 1 0,-7 0 8 0,7 0 6 0,0-3 3 16,0-2 5-16,-5-4 7 0,5 5 9 0,-9-5 9 0,4 0 9 0,-2-5 8 16,1 5 11-16,1-4 5 0,-4-2 5 0,-3-3 4 0,5 5 1 0,1-7 1 15,-8 1 0-15,7 1 0 0,2-2 0 0,-9 3 4 16,9-6 4-16,-3 2 2 0,3-3 1 0,-3 2-3 0,2 4-4 0,6-7-5 0,-7 2-6 0,7 4-5 16,-6-4-9-16,6-2-9 0,0 1-7 0,0 2-6 0,0-1-7 0,0-2-6 0,6-4-9 15,-6 7-7-15,7-8-6 0,-7 6-3 0,6-4-2 0,2 4-5 0,-3-5-5 0,3 7-7 16,-3-3-8-16,3 1-12 0,3 1-19 0,-4 0-21 0,7 3-24 0,-8 2-28 15,6-1-27-15,-5 5-30 0,7 1-28 0,-1-2-46 0,1 6-51 0,-2 6-88 16,-1-6-108-16,5 4-39 0,-5 5-2 0,2-3 17 0,2-1 30 0,-10 5 40 0,9-5 40 16,-1 5 46-16,-8-6 43 15,9 5 49-15,-9-4 47 0,2 1 59 0,2-2 63 0</inkml:trace>
  <inkml:trace contextRef="#ctx0" brushRef="#br0" timeOffset="101800.23">30564 8471 0 0,'0'16'44'0,"0"-13"158"0,0 8 88 0,0-11 65 31,0 0 50-31,0 0 41 0,0 0 38 0,0-5 34 0,0-4 32 0,6-3 32 15,-6 3 27-15,8 3 24 0,-8-3 22 0,7 5-134 0,-2-1-219 0,1 1-113 16,2 4-57-16,-3-6-32 0,3 6-22 0,-3-6-13 0,3 6-11 0,-2 0-13 16,-1 0-9-16,10 6-12 0,-15-6-6 0,6 6-5 0,2 3-3 0,-3-5 0 15,0 5-5-15,3 2 0 0,-8-2 0 0,6 7 2 0,-6-7 1 0,0 6 1 16,7 3 1-16,-7-2 0 0,0-1 1 0,0 3-1 0,0 3-1 0,0-2 2 0,0 2-2 16,0-3 0-16,0-3-1 0,0 4-2 0,0 2-3 0,0-8-3 0,0 8-1 15,0-7-1-15,0 0-3 0,0 0-1 0,0 2-2 0,0-5-1 0,0-4 2 16,0 4-2-16,0-7 2 0,0 8 2 0,6-9 3 0,-6 3 6 0,0 0 7 15,0-6 10-15,0 0 7 0,0 0 6 0,0 0 1 0,0 0 2 0,0 0 2 0,0 0 2 16,0-6 2-16,-6 0-1 0,6-3 2 0,0 3-3 0,-7-3-4 0,7 0-4 16,-6-6-9-16,-2 5-7 0,3-5-7 0,0 0-3 0,-3 2-2 0,2-2-1 15,-9 0-3-15,10-4-1 0,-9-2 1 0,9 1-1 0,-8 2-1 0,5-2-1 0,2-4 0 16,-6 3 2-16,4-3-2 0,2 6-1 0,-7-7 0 0,8 1-1 0,5 3-1 16,-7-3 0-16,-2-1-3 0,9 1 1 0,0 5-1 0,0-5-2 0,0 0-2 15,0 3-1-15,9-3-3 0,-9 5-1 0,7 4-2 0,-7-4-1 0,5 4-3 16,1 0-2-16,1 0-2 0,-1 6 2 0,2-1-1 0,4 1-1 0,-6 3 2 0,2 0-1 15,5 6 1-15,0 0 0 0,-2 0 3 0,4 0 4 0,-1 6-1 0,-4 0 5 16,11-3 1-16,-8 9 4 0,6-3 2 0,-6 0 1 0,8 7 0 0,-8-1 3 16,-2-2 1-16,2 2 2 0,1 0 3 0,-1 0 0 0,-6-6 1 0,-1 6 1 0,1 0 2 15,-1 0 0-15,-6-7 2 0,7 6-2 0,-7-2-2 0,0 3-5 0,-7-6-7 16,7 4-14-16,-6-2-16 0,-1-1-17 0,1 0-16 0,-1-1-18 0,-6 0-16 0,-1 2-23 16,9-2-28-16,-8-2-33 0,-1-4-37 0,2 8-64 0,-8-7-74 0,8-4-76 15,-2 4-73-15,1 1-18 0,0-5 11 0,0 0 20 0,-6 0 27 0,12-5 33 0,-6 5 35 16,7-4 39-16,-7 0 44 0,5-7 49 0,8 8 51 0,-5-9 66 0,5 3 72 15</inkml:trace>
  <inkml:trace contextRef="#ctx0" brushRef="#br0" timeOffset="101973.52">30799 8241 0 0,'12'-4'70'0,"2"-2"142"0,-1 3 82 0,0-9 62 0,0 3 52 0,1-6 48 15,4 6 45-15,-4-1 42 0,-2-5 40 0,1 6 35 0,1 3 30 0,-1-3 16 0,0 3 4 0,-2 3-127 0,5 3-204 0,-4 0-104 0,-1 0-53 0,5 0-29 0,-11 3-23 0,9 7-19 0,-1-5-22 0,-6 4-15 16,5 3-18-16,0 3-11 0,-4-2-8 0,5 2-6 0,-7 6-5 0,6-8-2 15,-3 7-2-15,-9 5-1 0,5-7-1 0,-5 6-17 0,0 1-24 0,-5 5-27 16,5-6-30-16,-16 7-40 0,11-3-42 0,-9 2-44 0,1 3-49 0,-6-3-57 0,7-2-67 16,-15 3-102-16,6-1-117 0,3-2-46 0,-8 2-10 0,-1-6 19 0,3 6 34 15,-5-7 43-15,6 3 48 0,-11-7 56 0,8-1 57 0,-1 3 60 0,-4-6 59 0,4-2 67 16,-5-2 70-16</inkml:trace>
  <inkml:trace contextRef="#ctx0" brushRef="#br0" timeOffset="103567.03">24645 9935 12 0,'0'7'88'0,"0"-7"49"0,5 5 44 0,-5-5 37 0,0 0 38 0,0 0 34 0,0 0 35 0,0-5 36 0,0 5 34 16,0 0 34-16,0 0 33 0,0 0-23 0,0-7-53 0,0 7-42 0,0-3-35 0,0 3-29 0,0-6-23 0,0 6-18 0,0 0-20 0,0-5-18 0,0 5-19 0,0-4-19 0,0 4-21 0,0-6-21 0,0 6-17 0,-5-4-17 0,5 4-15 16,-7-5-12-16,-1 1-17 0,3-1-8 0,-2 5-11 0,-5-6-8 0,4 2-8 15,-5-2-3-15,0 6-5 0,-6-5-4 0,6 1 0 0,-8 4-1 0,3-6-2 0,-3 6-1 16,2 0 1-16,1 0-2 15,-9 0 0-15,6 0-2 0,3 6 0 0,-8-2-2 0,7 1-1 0,-2 1-6 0,-5 4 0 0,7-1-5 0,7 0-2 0,-8 1-2 16,0 4-2-16,7 2 0 0,-1 2 0 0,1-3 0 0,1 6 0 0,5-2 2 0,2 2-1 16,-10-3 1-16,9 6 2 0,0-3 1 0,6-2-1 0,-7-1 3 0,2 3 0 15,5-2 1-15,0-4 4 0,0 6-2 0,0-8 0 0,0 1 2 0,5 2 0 0,-5-7 2 16,7 1 3-16,-1-1 0 0,0 3 5 0,2-3 2 0,-1-4 7 0,5-1 7 16,-5 2 7-16,6-3 6 0,0-3 8 0,0 0 3 15,0 0 6-15,6-3 2 0,-5-3 0 0,6 2 3 0,-1-7-2 0,-1 1 1 0,3 1 0 0,-2-6-3 16,1 6 1-16,-1-7-2 0,0 2-2 0,7 1-2 0,-5-2 0 0,-2-6-3 15,1 6-3-15,-1-3 2 0,2 2-1 0,-3-3 2 0,-4-1 0 0,4 1 1 16,-5 0 2-16,-5-2 1 0,4 1-2 0,-5-2-2 0,-2-5-1 0,3 5-4 0,-1-4-2 16,-7 3-2-16,0-3-2 0,0-2-1 0,0-2-4 0,0 6-2 0,-7-7 0 15,7 3-2-15,-8 4-4 0,3 0-1 16,-2-1 0-16,7 1-2 0,-7 3-2 0,2-3 2 0,-3 5-2 0,0 1-1 0,3 2 0 0,-1-4 2 0,-1 11 1 0,2-1-1 16,-4-5-2-16,9 9-8 15,-5 3-11-15,5-3-10 0,0 6-5 0,0 0-3 0,-7 0-2 0,7 6-1 0,-6 3 0 0,6 0-3 16,0 0 1-16,-5 7-3 0,-4 4-2 0,9-1 1 0,-7 5 3 0,7-3 7 0,-5 7 11 0,5-4 6 0,-7 1 7 15,7 5 4-15,-6 0 1 0,6-2 1 0,-6 2 0 0,6-2 2 16,0-3 1-16,0 4 1 0,0-4 1 0,0-1 0 0,0 1-2 0,6-1 1 16,-6-3 0-16,6-3-1 0,-6 1-1 0,7 2 0 15,-2-8 2-15,2 7-1 0,2-4 2 0,2-2 1 0,-4 0 0 0,7 0 1 0,-2-2 1 0,-1 1 0 0,5 2 4 0,3-6 0 16,-6 3 2-16,6-8 2 0,1 7 1 0,-7-8 0 0,5 1 0 0,3 2 2 16,-1-1-1-16,-1-5-1 0,1 0 3 0,-2 0-1 0,-5 0 0 0,8-5 2 15,-2-1 0-15,-6 2 0 0,5 1 1 0,-4-8-1 0,-1 1 2 0,8 0 1 0,-9-1 3 16,-6 2 3-16,8 0 3 0,-2 0 4 0,-4-7 3 0,3 1 2 0,-3 6 1 15,-3-6-1-15,2 0 1 0,2 0-1 0,-9 2 2 0,5-3-1 16,-5-4-1-16,0 7 0 16,0-2-2-16,0-6-3 0,0 8-6 0,-5-8-4 0,5 3-4 0,-9 3-3 0,2-4-3 0,2 4 0 0,-3 0-4 0,3 0-2 0,-1 6-3 0,-2-6-6 15,3 5-3-15,-8 1-5 0,5 4-4 0,2 1-6 0,-1-2-6 0,-5 6-4 32,5 0-2-32,0 0-4 0,1 6-2 0,-1-2-1 0,1 1-2 0,-2 4 0 15,3 1-1-15,0 5 1 0,-3-6 2 0,2 6 1 0,-1 0 4 0,-1 0 3 16,8 0 4-16,-5-2 3 0,5 2 2 0,-6 1 5 0,6-2-3 0,0-1 4 15,0 2-1-15,0 1 4 0,0-2 1 0,0-4 3 0,6 4 1 0,-6 2 4 16,5-3 1-16,3 2 0 0,-1-4 4 0,-7 4 0 0,6-6 2 0,7 5 2 0,-8 0 1 16,3-2 3-16,-2 1-2 0,7-4 2 0,-6 2 3 0,7 5-1 0,-2-7 1 15,2 0-2-15,-1 1 2 0,-8-1-1 0,9 3 1 0,4-9-3 0,-2 3 1 0,-5 3-1 16,1-3 1-16,2-2-2 0,7-4-1 0,-8 5 1 0,6-5 0 0,-7 0 1 16,1 0 1-16,6-5 2 0,-3 1 0 0,-5-2 3 0,10 2 2 0,-9-7 0 0,-1 1 4 15,5 1-1-15,-5-2 5 0,2-2 1 0,2-2-1 0,-3 0 4 0,0 0-3 16,-4-3-1-16,5 2 1 0,-2-3-2 0,-3-1-1 0,5 1-2 0,-6-5 0 15,-1 3-4-15,8-3 0 0,-7-1-2 0,-2-3-2 0,1-2-1 0,1 6 0 0,-1-6-1 16,2 2-1-16,-8-8 1 0,5 8 1 0,2-2 0 0,-7 2 0 0,0-2 0 16,6 6 4-16,-6-1 0 0,-6 6-1 0,6-5 2 0,0 3-2 0,-7 6-1 15,7-4 1-15,-5 5 0 0,5 4-3 0,-8-4 0 0,2 4-6 0,-1 4-5 16,1-3-8-16,1 3-7 0,5 6-9 0,-16 0-4 0,16 0-5 16,-5 6-3-16,-8-6-5 0,8 9-2 0,-3 0-4 0,0 3-2 0,3-3 1 0,-1 1-2 15,-7 4 5-15,5 2 4 0,3 2 7 0,5-3 6 0,-7 4 8 0,0 2 4 0,7-3 9 16,-5 3 6-16,5 3 6 0,0-5 5 0,0 6 5 0,0-1 4 0,0 1 1 0,0-1 1 15,5 0 0-15,-5 0 1 0,7-3 1 0,0 3-2 0,-2 1-2 0,3-6 1 16,-3-1-5-16,3 3-3 0,3-2-1 0,-3 1-1 0,5-1-3 0,-6-4-1 16,4 4 2-16,-2-4-1 0,3 0 2 0,-6 0 0 0,7-6 1 0,0 7-1 15,-6-7 2-15,5 0 1 0,3-3 0 0,-10 3 0 0,9-4 0 0,-9-1 1 16,10 2-1-16,-3-6 1 0,-5 0 1 0,6 0-3 0,-7 0 3 0,7 0-1 16,0-6 1-16,-5 6 1 0,5-4 0 0,-8-1 1 0,0-1 3 0,4-3 1 0,3 5 2 15,-4-5 1-15,-2-3 2 0,0 3-1 0,-6 0 2 0,7-6-2 0,-2 0 0 16,-5 5 0-16,7-4-1 0,-7-5 1 0,7 3-4 0,-7-4 0 15,0 7-4-15,0-8 1 0,0-3-2 0,7 6 4 0,-7-3 6 0,0 2 7 16,0 0 1-16,0 4 4 0,0-5 4 0,0 7 0 0,0 1 1 0,0 3-5 0,0-1-4 16,0 5-8-16,0 5-14 0,0 0-6 0,0 0-9 0,0 0-6 0,0 0-9 0,0 5-4 15,0-1-3-15,0 7-4 0,0-1-1 0,-7 5-3 0,7-2-1 0,0 7 4 16,0-4 4-16,0 2 9 0,0 3 10 0,0-2 6 0,0-4 8 0,0 3 2 0,0-2-2 16,0-2-1-16,0 1-3 0,0 1-5 0,0-2-5 0,0 0-13 0,7-5-16 15,-7 2-22-15,0 4-23 0,0-6-28 0,0 1-32 0,6-6-35 0,-6 6-36 16,0 1-45-16,0-6-40 0,0-1-86 0,0 1-105 0,0-5-64 0,0 0-40 15,0 0 2-15,0 0 21 0,0 0 33 0,7-5 40 0,-7 1 43 0,5-8 49 0,4 3 50 16,-9-10 53-16,5 5 55 0,2-7 56 0,-1 2 79 0,-1-6 91 0</inkml:trace>
  <inkml:trace contextRef="#ctx0" brushRef="#br0" timeOffset="103724.71">25822 9512 0 0,'0'-12'5'0,"0"-1"129"0,0 2 98 0,0 8 70 0,-5-7 50 0,5-1 36 0,0 7 24 0,0-6 20 0,0 5 18 0,5 0 15 0,-5 1 16 0,0-2 15 0,8 2 12 0,-2 4-93 0,-1 0-155 0,2 0-111 0,2 0-87 0,-4 4-46 0,1 2-20 15,6-2-11-15,-3 1-1 0,-2 0-16 0,-2 5-20 0,1 0-29 0,1-1-30 0,-1 6-61 16,2-6-74-16,-3 7-80 0,2-2-89 0,-1 1-34 0,0 1-11 0,1-4 4 16,1 3 13-16,-8-5 18 0,5 5 25 0,-5 0 35 0,0-6 42 0,8 6 46 0,-8-10 50 0,0 5 64 15,0 0 69-15</inkml:trace>
  <inkml:trace contextRef="#ctx0" brushRef="#br0" timeOffset="104056.48">26083 9862 0 0,'7'10'9'0,"-1"1"135"0,-6-7 103 0,6 7 70 16,2-7 56-16,-8-4 43 0,0 0 34 0,7-4 36 15,-7-1 37-15,0-5 32 0,5 4 34 0,-5-3 30 0,0-2 25 0,8 2-90 0,-8-1-157 0,6 1-112 16,-6-1-86-16,0-1-40 0,5 7-18 0,-5-1-14 0,8 1-6 0,-8-1-14 0,0 1-19 16,0 4-16-16,0 0-22 0,0 0-17 0,0 0-14 0,0 0-11 15,0 0-7-15,0 0-9 0,0 4-6 0,0 5-6 0,0 0-8 0,0 2-2 0,0-1-1 16,0 5 3-16,0 3 2 0,0-3 4 0,0 6 5 0,0-2 8 0,0-1 6 0,0 3-3 16,5 3-5-16,-5-4-6 0,0-2-5 0,0-3-4 0,0 6-4 15,7-8 0-15,-7 2-1 0,7 0 0 0,-7-4 0 0,7-2-1 0,-7 1 3 0,6-1 4 16,1-4 1-16,-7-1 10 0,6 3 8 0,1-7 11 0,-1 0 10 0,-1 0 14 15,-5 0 14-15,8 0 10 0,0 0 10 0,-3-7 7 0,3 3 3 0,-3-1 4 16,0-4 3-16,4-1 1 0,-4 5 3 0,2-4-2 0,-1-1 1 0,2-1-7 16,-2-4-5-16,1 2-9 0,-2 4-50 0,3-7-12 0,-2 1 0 0,1 1 0 15,-1-6 0-15,-6 6 0 0,5-5 0 0,2-2 0 16,2 2 0-16,-9-5 0 0,5 3 0 0,0 3 0 0,-5-3 0 0,8 6-18 0,-8-3-53 0,5 2-15 0,-5 7-18 16,0-1-22-16,8 1-24 0,-8 4-31 0,0 1-34 0,0 4-34 0,0 0-39 15,0 0-29-15,0 0-28 0,0 0-44 0,0 0-52 0,0 4-58 0,0 1-55 16,8 4-9-16,-8-5 15 0,0 8 32 0,5-9 37 0,-5 9 46 15,6-3 47-15,-6-5 50 0,0 5 53 0,8 2 49 0,-8-7 48 0,5 2 56 0,3 0 66 0</inkml:trace>
  <inkml:trace contextRef="#ctx0" brushRef="#br0" timeOffset="104720.4">26651 9857 0 0,'6'0'33'0,"-6"0"149"0,0 0 87 16,0 0 61-16,0 0 48 0,0-4 44 0,0-1 41 0,0-5 34 0,0 7 37 16,0-3 30-16,-6-4 27 0,6 5 25 15,0-1 24-15,0-3-118 0,0 5-199 0,0-1-102 0,0 1-48 0,0-2-29 0,0 6-13 0,0-6-12 0,0 3-12 0,0 3-14 16,0-6-15-16,0 6-10 0,0-6-12 0,0 6-9 0,0 0-12 0,-7 0-11 15,7 0-16-15,0 0-12 0,-8 6-12 0,3-6-10 0,5 6-9 0,-8-3-6 16,2 3-6-16,1 4-5 0,-2-5-3 0,-1 4 1 0,2 1 1 0,0-1 1 16,6 3 4-16,-7-3 0 0,7 0 1 0,-5 0 1 0,5 6-2 0,-8-5 1 0,8 1-3 15,0-2 0-15,0 1 0 0,0-6-3 16,0 7 3-16,8-1 0 0,-8-5 0 0,5 4 2 0,-5-5 4 16,7 2 4-16,-1-3 7 0,0 3 7 0,2-6 4 0,-1 5 6 0,4-5 5 0,-3 4 5 0,5-4 5 0,-6 0 3 0,5 0 3 0,0-4 4 15,2 4 4-15,-1-5 3 0,0-1 6 0,-5 3 9 0,5-3 6 0,-3 2 8 16,-1-5 6-16,3 4 8 0,-6-5 4 0,2-1 4 15,-3 7 4-15,3-6 3 0,-3 1-1 0,-5-2 1 0,0-4 1 0,7 5-6 0,-7-4-2 0,0 4-6 16,0-5-9-16,0 0-10 0,0 2-9 0,-7 4-12 0,7-6-5 0,0 3-10 0,-5 3-5 16,5 0-3-16,-8 5-10 0,8-7-7 0,0 7-10 15,-5 4-11-15,5-6-10 0,0 6-9 0,-8 6-6 0,8-6-5 0,-6 4 1 0,6 7-1 0,-5-2 1 0,5 0 0 16,-7 7 3-16,7-7 2 0,-9 10 1 0,9-4 6 0,0 6 8 0,0-3 5 16,0-3 10-16,0 4 4 0,0 1 7 0,0-6 1 0,9 7 5 15,-9-7-1-15,7-1 2 0,-2 2 3 0,1-3-2 0,2 1 3 0,-3-4 0 0,3 2 3 0,-3-7 4 16,2 8 4-16,0-9 6 0,6 3 2 0,-6-1 2 0,-2-1 3 0,9-4 5 15,-9 4 5-15,3-4 8 0,-3 0 5 0,9 0 9 0,-7 0 5 0,-1-4 8 16,2 4 3 0,-3-4 5-16,2-1 3 0,-7-1 0 0,6 3-1 0,1-4 2 0,-7-2-1 15,0-2-7-15,7 2-4 0,-7 0-10 0,0-1-7 0,0-5-7 0,0 0-10 0,7 2-8 0,-7-2-9 0,0-6-6 0,5 3-2 0,-5 2-7 0,0-4-2 32,8-2-3-32,-3 1-2 0,-5 2-1 0,6-5-1 0,2 3-1 0,-3 2 3 15,2-1-2-15,2 1 2 0,-4 0 2 0,1-2-1 0,1 7 3 0,-2 0 0 16,4 0 0-16,3-2 2 0,-12 7 0 0,6 0 0 0,1-3 0 0,-1 9-1 15,-6-6-3-15,8 2-5 0,-8 7-2 0,0-5-4 0,5 5-2 0,-5 0 1 0,5 0 0 16,-5 5-3-16,9-5 2 0,-4 7 2 0,2 2 1 0,1-6 3 0,-8 9 1 16,5-3 4-16,2 6 3 0,-7-2 6 0,7 2 4 0,-7 5 6 0,5 0-1 0,-5-2 2 15,0 7 1-15,0 1 1 0,-5-4 2 0,5 5-3 0,-7-5 1 0,7 8-1 16,0-11 0-16,-7 7 0 0,7-2-1 0,-5-5-2 0,5 2 1 0,-8-2-1 16,8-5 2-16,-7 2-2 0,7-3 3 0,0-4-1 0,0 2 1 0,-5-2-1 15,5 1 1-15,0 1-2 0,0-7 0 0,0 6-3 0,0-5 0 0,0-1-1 0,0 1-2 16,0 1 2-16,0-2 0 0,5 2-1 0,-5-1 2 0,7-1 2 0,-7 1 0 15,8-1 1-15,-8 2-1 0,5-6-1 0,2 4 2 0,0 1-11 0,-2-5-9 16,3 5-17-16,-1-5-19 0,-1 4-23 0,0-4-24 0,-1 0-32 0,10 0-34 16,-9 0-44-16,7 0-44 0,-8 0-96 0,11 0-116 0,-5 0-57 0,-4-4-25 0,7 4 5 15,-2-5 19-15,2-4 31 0,-1 3 35 0,6-3 39 0,-6 0 44 0,0-7 44 0,0-4 50 16,0 7 55-16,0-8 58 0</inkml:trace>
  <inkml:trace contextRef="#ctx0" brushRef="#br0" timeOffset="105004.99">27718 9555 0 0,'6'6'49'0,"-6"-6"164"0,0 0 90 0,0 0 60 0,0 0 45 0,7 0 30 0,-7-6 25 0,0 3 22 0,6-4 23 0,-6-2 23 0,8 4 28 0,-1 5 26 0,-2-6 27 0,-5 2-131 0,6 4-218 0,2-5-105 0,-8 5-46 0,5 0-16 0,-5 0-1 16,0-4 4-16,0 4 10 0,0 0 5 0,0 0 2 0,0 0-8 0,0 0-13 16,-5 0-15-16,5 0-15 0,-8 0-13 0,2-5-15 0,1 5-12 0,-2 0-18 0,-1 0-9 15,-5 0-10-15,7 0-8 0,-7 0-6 0,0 0-7 0,0 0-8 0,-1 5-1 16,2-5 3-16,-2 4 3 0,1 5 3 0,1-3 0 0,0 3 3 0,-3 3 1 15,1 0 2-15,4 3-2 0,-3-5 3 0,5 11-2 0,-5-7 0 0,7 5 3 16,-2-4 1-16,3 4-1 0,-3 1-1 0,3-1-7 0,5 6-10 0,-7-7-15 16,7 9-13-16,7-9-16 0,-7 1-14 0,0 6-16 0,5-5-13 0,3 5-18 15,-3-7-13-15,3 3-18 0,5-6-19 0,-7 4-21 0,7-5-22 0,-5 2-39 0,2-3-45 0,11-4-61 16,-8 6-63-16,1-3-18 0,4-3 10 0,-4 0 19 0,7 1 26 16,-3-5 29-16,3 4 32 0,-10-3 34 0,10-2 34 0,-3 2 41 0,3-6 40 0,-2 5 55 0,1-5 62 15</inkml:trace>
  <inkml:trace contextRef="#ctx0" brushRef="#br0" timeOffset="106095.12">28179 9883 0 0,'8'-11'20'0,"-1"-4"136"0,-7 2 74 0,0-2 51 0,0 0 41 0,0-4 33 16,0 4 31-16,0-6 30 0,0 8 31 0,0-2 27 0,0 0 26 0,0 0 28 15,0 0 23-15,-7 6-100 0,7-6-176 0,0 5-82 16,0 1-37-16,-8 0-17 0,8 3-9 0,0-3-6 0,-5 0-7 0,5 3-12 0,0-4-9 0,-6 5-12 16,6 1-11-16,-8-2-10 0,3 3-13 0,-2-3-11 0,1 0-10 0,-1 6-12 15,0 0-7-15,0 0-10 0,-6 0-10 0,7 0-2 0,-7 6-7 0,1 0 1 16,3-3-6-16,-2 7 0 0,-1-5-2 0,-4 5-1 0,5-1 1 0,-2 6 1 0,0-5-2 15,6 4 1-15,-5-4-2 0,5 5-2 0,-6 0 3 0,6 0 1 0,0 0-1 16,2 0-1-16,5-2 0 0,-8 2 1 0,8 0-1 0,0 4 1 0,0-4 0 16,0 0 1-16,0 0-1 0,0-2 3 0,8-2 1 0,-8 4 0 0,0-5 1 0,5-1 1 15,2 0 2-15,0 1 2 0,-2 1 4 0,3-8 2 16,-1 4 5-16,5-2 4 0,-5-1 10 0,6 1 5 0,-7-5 5 0,7 0 9 16,0 0 9-16,0-5 8 0,0 5 7 0,1-4 5 0,-2-1 9 0,1-5 3 0,1-1 3 0,-2 7 3 15,2-6 4-15,-8-4 1 0,6 4 1 0,2-5-3 0,-9 0-1 0,10-3-6 0,-9 2-4 16,2-4-7-16,-3 1-5 0,0-2-9 0,4-1-4 0,-4-4-7 0,2 7-2 15,-7-5-7-15,6-1-5 0,-6 1-6 0,7-1-2 0,-7 1-5 0,0-6-2 0,0 6-2 16,0-5 1-16,0 5 0 0,0-1-2 0,0 1 2 0,0 0 0 16,0-2 0-16,0 7 1 0,-7 4 1 0,7-4 4 0,0 10 3 0,0-6 0 0,-6 9-2 15,6-3 1-15,0 9-9 16,0-6-5-16,0 6-10 0,-7-4-4 0,7 4-8 0,0 0-4 0,-5 4-5 0,5 2-3 0,-9-6-7 0,4 9-6 0,0-3-4 0,-3 4-7 16,2-1 2-16,-1 6 1 0,-1-6 4 0,8 6 8 0,-5 0 6 0,-1 4 5 15,6 2 8-15,-8-7 2 0,8 5 2 0,0 0 3 0,0 5 3 0,0-3 5 0,0-2 2 16,0 5 3-16,8 0 4 0,-2-3-1 0,-6 4 3 0,5-1 0 0,10 0 1 15,-9 1 1-15,2-1-4 0,2 0 0 0,-1 0-4 0,3 1-4 0,1-1-5 16,-6 1-3-16,5-6-3 0,1 5-5 0,1-3-2 0,7-3-2 0,-10 3 0 16,1-6 0-16,9-6-1 0,-8 4-1 0,6-2 5 0,-6-1 3 0,8-4 6 15,-2-2 4-15,-7-4 7 0,8 0 3 0,0 0 6 0,-7 0 5 0,5-4 4 0,-4-2 4 16,-1 0 2-16,8 2 5 0,-10-7 3 0,2 2 3 0,-5 0 5 0,4 0 6 16,-5-7 3-16,5 1 6 0,-4 2 3 0,-3-2 1 15,3-6-1-15,-2 3 1 0,-6-3 0 0,5 6-2 0,3-7 0 0,-8 1-3 0,0 2-1 0,8-1-4 0,-8 1-1 16,0-2-3-16,0 3-4 0,0 2-6 15,0 2-2-15,0 0 0 0,-8 0-2 0,8-2 0 0,0 7 0 0,-8 0-5 0,8 3-1 16,-5-3-7-16,5 3-8 0,-6 3-6 0,-2-4-8 0,8 7-8 0,-5 0-5 0,-3 0-3 0,3 0-5 16,-2 0-2-16,0 7-4 0,-5-4-4 0,4 3-2 0,-5-3 1 0,7 9-1 0,-6-9 1 15,3 12 6-15,-2-5 3 0,4-1 3 0,-7 6 3 0,7-5 4 16,2 4 2-16,-8 2 3 0,7-1 0 0,-2-1 3 0,8 0 0 0,-5 1 1 0,-2 0 1 0,7 3 2 16,-6-3 1-16,6 6 2 0,0-8 0 0,0 2-3 0,0 6-2 0,0-8-4 15,0 2-6-15,0 0-5 0,6-4-2 0,-6 2-2 0,0-3-1 0,7 1-1 16,-2-8-1-16,-5 9 1 0,8-8 1 0,-2 1 2 0,1-1 4 0,-1-4 6 0,6 6 6 15,-3-6 6-15,-4 0 9 0,8 0 5 0,1-6 6 0,-7 2 4 0,4 4 4 16,2-5 2-16,-5-4 5 0,4 2 2 0,2-2 4 0,-9 0 1 0,8-1 1 16,-5 1 0-1,-2-2 1-15,7-4-1 0,-5 5 0 0,-3-4 2 0,3 1 0 0,-3-3 1 16,0 1 1-16,4 1 2 0,-4-5 2 0,2 3-1 0,-1 2 1 0,-6-1-1 0,7 0 2 16,-1 1 3-16,-6 3 4 0,8 2 4 0,-8 0 0 0,0 3 1 0,0 2 0 0,0-2-10 0,0 6-6 0,0 0-15 0,0-4-14 0,0 4-13 15,0 0-7-15,0 0-9 16,-8 4-6-16,8 2-6 0,-6-2-8 0,6 2-6 0,-7 3-3 0,7 0-6 15,-6 6 1-15,6 0 4 0,-7 0 5 0,7 0 10 0,0-2 8 0,0 8 10 0,0-6 2 0,0 4 2 0,0-4 5 0,0 4 0 0,7-5 2 32,-7 1 2-32,6 1 3 0,-6-2 1 0,7-4 4 0,-1-1-1 0,2 7 4 15,-3-7 0-15,2-4 1 0,-1 5 3 0,8-7 1 0,-7 8 3 0,7-7 2 16,-9-4 1-16,8 6 0 0,0-6 3 0,-7 0-1 0,7 0 2 0,0 0 2 0,0-6 1 16,1 6 4-16,-2-9 7 0,1 3 6 0,1 3 7 0,-9-7 8 0,10 1 4 15,-3-6 5-15,-5 4 2 0,6-3-1 0,-7-6 2 0,7 5 2 0,-8-4-2 16,3-5 1-16,0 3-3 0,4-1-1 0,-6-5-8 0,0 5-5 0,-6-8-7 15,7 0-21-15,1 1-25 0,-8 0 0 0,5-1 0 0,-5 2 0 0,6-2 0 16,-6-4 0-16,0 4 0 0,0 1 0 0,0 0 0 0,0 4 0 0,0 1 0 16,0-1 0-16,-6 5 0 0,6 7 0 0,0-2 0 0,-5 0 0 0,5 9 0 15,0-3 0-15,-8 5 0 0,8 4 0 0,-7 0 0 0,1 0 0 0,0 4 0 0,-1 1-3 16,-6 5-42-16,5 5 0 0,3 0-4 0,-8-2-4 0,-1 7 2 0,9 5 5 0,-2-6 3 16,1 5 7-16,0 6 8 0,-2-5 5 0,8-1 2 0,0 1 3 0,0-1 2 15,0 6 0-15,0-12 1 0,8 13 1 0,-2-13 4 0,0 6 1 0,1-3 4 16,-2 3 2-16,9-5 1 0,-7 2-2 0,4-3-10 0,5 1-9 0,-4 2-17 15,-6-8-17-15,7 2-24 0,0 6-25 0,-7-12-28 0,7 6-32 0,2-6-35 16,-10 1-36-16,2 1-56 0,5-7-64 0,-4 1-91 0,-2-1-107 0,-6 2-33 16,7-6 1-16,-7 0 22 0,0 0 28 0,0 0 40 0,0-6 41 0,0 2 47 0,-7-5 48 15,1-2 50-15,-2 1 52 0,1 1 63 0,2-2 67 0</inkml:trace>
  <inkml:trace contextRef="#ctx0" brushRef="#br0" timeOffset="106618.24">29066 9765 0 0,'-7'-10'4'0,"-5"1"112"0,5-6 74 0,2 6 56 0,-3-2 48 0,0 7 45 0,-3-6 44 0,4 5 43 0,1-4 41 0,6 3 36 0,-8 2 36 0,3-1 29 0,5-1 29 0,0 2-80 0,0-2-142 0,0 6-78 0,0-4-48 0,0-1-36 0,0 5-27 0,0 0-28 0,5-5-25 0,-5 1-24 0,0-2-24 0,8 6-16 0,-2-4-20 0,1 4-12 0,-1-5-11 16,-1 5-9-16,3-6-5 0,5 6-5 0,0 0 0 0,0 0-5 0,0 0-1 0,1 0-2 16,6 0-1-16,-3 0-2 0,4 6-1 0,-3-6 2 0,3 5 1 0,-3-5 0 15,3 4 0-15,-2-4-6 0,1 6-8 0,0-2-12 0,6-4-12 16,-5 5-9-16,-3-5-8 0,1 5-1 0,-6-5-4 0,8 0 2 0,-8 4 3 0,-2-4 4 16,4-4 2-16,-4 4 5 0,2 0 10 0,-5-5 15 0,-3 5 19 0,3-5 18 0,-2-5 21 15,1 6 15-15,-7-1 15 0,0-1 9 0,6-3 9 0,-6 5 3 0,0-7 5 0,0 7 0 16,0-5 1-16,0 3-6 0,0-3-5 0,0 3-9 0,-6 3-14 0,6-9-12 15,-7 8-10-15,7-1-12 0,-6-1-9 0,-2 2-13 0,8-1-11 0,-5 5-9 16,-3-4-8-16,3 4-5 0,-3 0-8 0,2 0-1 0,-6 0-3 0,4 4 1 16,2 1 2-16,-7-1 1 0,8 2 1 0,-11-1 1 0,11-1 3 0,-1 8 4 15,-6-3 4-15,3 0 2 0,4 0 3 0,-2 1 3 0,1 1 0 0,1-1-1 16,-3-1 1-16,0 6-1 0,3-6 1 0,-1 0 1 16,6 7 2-16,0-7 1 0,-8 0 1 0,8 2 1 0,0 3-1 0,0-3 3 0,0-2 0 0,0 1 1 0,0-1 2 0,8 0 1 15,-8 3 1-15,0-3 2 0,6 1 2 0,-1-1 1 0,3 0 0 0,-8-3 1 16,13 3 2-16,-7 3 0 0,1-9 0 0,7 3 0 0,-9-2 1 0,8 1 1 15,-8-1 1-15,11 1 3 0,-11-5 1 0,8 0-1 0,1 0 0 0,-7 0 2 16,4 0 2-16,-3-5 1 0,5 5 8 0,-8-4 6 16,3-5 11-16,5 3 7 0,-7 3 5 0,1-9 8 0,-1 3 5 0,7 3 4 0,-8-7 6 0,3 4 4 0,-2-3 3 15,1 3 2-15,1-1-1 0,-3-4-3 0,9 4-5 0,-9-5-7 0,2 6-29 16,-1-1-40-16,2-1 0 0,-8 2 0 0,6 5 0 0,1-7 0 0,-7 7 0 16,5-2 0-16,-5 6 0 0,0 0 0 0,0 0 0 0,0 0 0 0,0 0 0 15,0 0 0-15,0 0 0 0,0 6 0 0,0-2 0 0,0 7 0 16,0-1 0-16,0-1 0 0,-5 0 0 0,5 6-5 0,0-5-6 0,0 5 5 0,0-1 10 15,-7 2 4-15,7-1 0 0,0-2-6 0,0 2-2 0,0-6 0 0,0 6 0 16,0-5 0-16,0-1-7 0,0-4-17 0,0 5-12 0,0-5-13 0,0 5-15 0,7-4-18 16,-7-1-20-16,0-1-24 0,0-4-24 0,5 5-26 0,-5-5-32 0,0 4-32 15,0-4-36-15,8 0-60 0,-8 0-71 0,6 0-84 0,-6 0-82 0,7-4-23 0,-1-1 8 16,-6 1 23-16,5-1 33 0,-5-5 41 0,7-1 40 0,-7-4 48 0,9 2 46 0,-9-2 51 16,0 0 55-16,0-4 70 0,0-2 73 0</inkml:trace>
  <inkml:trace contextRef="#ctx0" brushRef="#br0" timeOffset="106808.07">29691 9525 0 0,'7'-13'57'0,"-7"-2"130"0,5 5 74 0,-5-4 61 0,9 4 54 0,-2-5 48 0,-2 5 50 0,-5 0 43 0,6 0 41 0,0 1 37 0,1 3 33 0,-7-4 14 0,8 7 1 0,-3 3-108 0,2-6-174 0,0 6-91 0,-2 0-49 0,2 0-30 0,1 0-23 0,-3 6-20 0,2-3-22 16,0 7-19-16,6-4-18 0,-5 9-11 0,-3-6-12 0,1 6-9 0,1 4-4 0,-2-4-16 0,-5 3-37 0,9 3 0 16,-9-2 0-16,0 5 0 0,0 1 0 0,0-1 0 0,-9 1 0 15,9-1 0-15,-5 6 0 0,-2 0 0 0,1-6-79 0,-7 4-86 0,5 2-48 0,-4 1-49 16,0-9-47-16,-3 8-84 0,-4 0-98 0,-1-5-83 0,3-7-72 0,-4 6-16 0,3-3 11 0,-3-8 32 0,2 7 41 15,-1-10 49-15,0 1 51 0,0-7 61 0,1 0 60 0,-2-4 61 16,3-4 60-16,-1 0 77 0,-2-7 83 0</inkml:trace>
  <inkml:trace contextRef="#ctx0" brushRef="#br0" timeOffset="110295.71">33111 5516 0 0,'0'-5'25'0,"0"-1"52"0,0 2 33 0,-8-1 30 0,8-4 34 0,0 2 28 0,0 4 30 0,-5-3 23 0,5 2 22 0,0-7 22 0,-7 7 19 0,7-1-12 0,-7 1-32 0,7-7-25 0,0 7-25 16,-5-2-19-16,5-3-18 0,0 4-21 0,-8 1-21 0,8-2-16 0,0-3-9 0,0 4-8 0,-7 1-4 0,7-6-6 0,0 4-4 0,-6-3-5 16,6 3-7-16,0 1-3 0,0 1 1 0,-6-1-6 0,6-5-4 0,0 6-2 15,0-2-1-15,-5 1-4 0,5 1-5 0,0-1-6 0,0-1-5 0,-7 2-1 0,7-1-3 16,0 1-2-16,0-1-4 0,0 5-3 0,0 0-6 0,-8-4-6 0,8-2-4 15,0 6-7-15,0 0-5 0,0 0-9 0,0 0-8 0,0 0-5 0,0 0-5 0,0 0-2 16,-6 0-6-16,6 0-1 0,-7 6 1 0,1-2-1 0,6 1-2 0,-5-1-1 0,-3 5-1 16,0-3 2-16,3 3 2 0,-8 2 2 0,7 3 6 0,-2-5-1 0,1 2 2 0,2 4-3 15,-1-5 3-15,-2 4-3 0,8-4-1 0,-5 4 1 0,5-4 4 0,0 5 0 0,0-6 3 16,0 6 0-16,0-2 2 0,0-1 0 0,5 1-2 0,-5 2 3 0,8 0 3 16,-2 0 5-16,-1 0-1 0,2-6 2 0,1 7 2 0,-2-2-1 0,1 0-1 0,-1-4 1 15,-1 4 0-15,3 1 1 0,0-6 0 0,-3 6 2 0,1-6 3 0,1 7 1 0,-1-5-2 16,2-2 0-16,-8 0-1 0,7-5-1 0,-2 8-1 0,1-9 0 0,-6 9-1 0,6-8 0 15,1 1 4-15,-7-1 0 0,8 1 2 0,-3-1 1 0,-5-4-3 0,7 6 1 16,-7-1 0-16,7-1 2 0,-7-4-1 0,0 6 0 0,0-6 2 0,0 0-1 0,0 0 1 16,0 5-1-16,0-5-3 0,0 0-1 0,0 0-3 0,0 4 0 0,0-4 0 0,0 0 0 15,0 6 1-15,-7-6-1 0,7 0-1 0,-7 4-1 0,7-4-1 16,-5 0 1-16,5 5 2 0,-8-5 2 0,8 4 1 0,-7-4-1 0,1 0-1 0,6 5-2 16,-6 1-2-16,1-6 1 0,-2 4-2 0,-1-4 2 0,8 5-2 0,-6-5 0 0,-1 0 2 15,7 6-3-15,-6-6-3 0,1 4-2 0,5-4-3 0,0 6 3 0,0-1 0 0,0-5 0 16,-8 4-1-16,8-4 2 0,0 4-2 0,0 1 3 0,8 1 2 0,-8-2 3 15,0 1 3-15,0 1 7 0,0-3 8 0,5 3 2 0,-5 0 6 0,0 3 3 0,6-5 0 16,-6 2 4-16,7 3 2 0,-7-3 2 0,6 3 3 0,2-3 2 0,-8 3 2 0,7 0-3 16,-2 1-5-16,-5-1-3 0,6 3-5 0,0 1-1 0,1-4-4 0,-7 6 1 15,8 0-7-15,-3 0 1 0,-5 0-3 0,7 0-3 0,-7 0-6 0,7 4-13 0,-7-5-18 16,0 6-28-16,0-6-31 0,0 1-41 0,0 4-45 0,-7-4-86 0,7 0-100 0,-7 4-64 16,2-8-43-16,-3 2-15 0,8 2 5 0,-7-6 13 0,-5 7 17 0,7-7 29 0,-2-3 36 15,-1-2 44-15,-5 1 48 0,2 0 53 0,3-5 57 0,-5 0 74 16,-6 0 89-16</inkml:trace>
  <inkml:trace contextRef="#ctx0" brushRef="#br0" timeOffset="111710.98">22418 10577 17 0,'0'0'82'0,"0"-6"26"0,5 6 16 0,-5-5 10 0,0 1 11 0,0 4 11 0,5-6 14 0,-5 6 15 0,9-5 15 0,-9 1 14 0,5 4 16 0,-5-6-31 0,7 3-60 0,-7-3-29 0,8 2-14 0,-8 4 0 0,5-5 9 0,-5 5 7 15,7-6 11-15,-7 6-3 0,0 0-1 0,0-4-5 0,0 4-3 0,0 0-7 0,0 0-7 16,0 0-11-16,0 0-8 0,0 0-15 0,0 0-12 0,0 0-13 0,0 0-11 0,0 0-15 16,0 0-16-16,0 0-3 0,0 0-5 0,0 0 2 0,0 4 4 0,0 2 1 0,7-1 1 15,-7 5 0-15,0-7 0 0,0 12 1 0,0-5 3 0,5 4 4 0,-5 2 5 16,8 2 6-16,-8 3 9 0,5-2 3 0,-5 1-4 0,8 5-4 0,-2-1-5 0,-1-5-3 16,11 5-4-16,-11-3 1 0,1-2-2 0,6-1-1 0,-4 3-1 0,5-2 1 15,-7 1 0-15,7-4 2 0,0 2 1 0,-6-3-1 0,5 0 1 0,3 0-4 16,-2-6 2-16,-2 5-1 0,4-3 0 0,-3-1 1 0,-5-1 1 0,6-4 1 15,0-1 3-15,-2 2 4 0,-4-3 3 0,7-3 10 0,-1 6 14 0,-8-6 13 0,4-6 11 16,-2 6 12-16,-2 0 12 0,2-3 8 0,0-3 11 0,-7 2 5 0,5-1 6 0,-5 1 6 16,8-1 2-16,-8-2 1 0,0 4-1 0,0-8-8 0,0 7-12 0,0-6-13 15,0 5-10-15,0 1-13 0,0-7-11 0,-8 7-8 0,8-7-10 0,0 7-8 16,-5-7-6-16,-2 7-3 0,7-5 0 0,-7 3-4 0,7 3-2 0,-5-4-3 16,5 2-1-16,-7 5-4 0,7-4-2 0,-9 4-6 0,9 0-7 0,0 0-6 15,0 0-7-15,0 0-8 0,0 0-7 0,-5 0-4 0,5 4-5 0,0 1-4 16,-6 2-1-16,6-4-4 0,0 8 1 0,-7-3 0 0,7 7 5 0,0-4 1 0,0 4 4 15,-5-2 5-15,5 2 5 0,0 1 8 0,0-2 4 0,0-1 5 0,0 2-1 16,0 1 2-16,5-2 1 0,-5 1 2 0,0 1-2 0,0-2 2 0,7-4 1 16,-7 3 2-16,0-2 1 0,6 4 2 0,-6-5 1 0,0-1 0 0,5 0 1 0,-5 0 0 15,0 3 2-15,0-3 1 0,0-5 4 0,0 2 3 0,0 3 4 16,0-4 4-16,0-1 3 0,0 2 4 0,0 0 3 0,-5-3 1 0,5 3 2 0,-6-2 2 16,-1 2 0-16,7-1 1 0,-14-1-1 0,7 1-2 0,2-1-1 0,-6 2-4 15,-5 3-5-15,4-3-2 0,6-3-5 0,-15 3-5 0,10 0-1 0,-2-2-4 0,-2 1-5 16,3-1-9-16,0 1-12 0,-9 5-17 0,10-5-20 0,-5 1-22 0,4-2-28 15,6 2-30-15,-8-3-35 0,7 3-65 0,-4-2-75 0,3-4-75 0,8 5-69 0,-5 1-25 16,-3-2-2-16,8 1 15 0,0-5 25 0,-5 0 30 0,5 0 35 0,0 0 40 16,0 0 40-16,0 0 47 0,5 0 50 0,-5-5 63 0,8-5 73 0</inkml:trace>
  <inkml:trace contextRef="#ctx0" brushRef="#br0" timeOffset="120538.22">28982 7455 2 0,'0'0'84'0,"5"0"55"0,-5 0 42 0,0 0 35 0,0 0 26 0,0 0 21 0,8 0 20 0,-8-6 19 0,0 6 16 0,0-4 21 0,6 4 20 0,-6-5-23 0,0 0-44 0,0 5-49 0,0-4-52 0,7-2-29 0,-7 6-20 0,0-4-4 0,0 4-2 0,0-5 4 15,0 5 4-15,6 0 4 0,-6 0 4 0,0-4 0 0,0 4 0 0,0 0-6 16,0 0-7-16,0 0-9 0,0 0-10 0,0 0-12 0,0 0-14 0,0 0-11 0,0 0-14 16,0 0-14-16,0 0-12 0,0 0-15 0,0 0-15 0,0 0-13 15,0 0-13-15,0 4-8 0,-6-4-6 0,6 5-3 0,0-1 3 0,-7 2 4 0,7-2 3 0,-6 1 4 16,6 4 1-16,-8 3-1 0,3-3-5 0,5 1-4 0,-7 4-8 0,1-4-10 16,0 5-12-16,-2-6-16 0,1 1-20 0,2-1-27 0,-3 2-32 0,8-2-52 0,-6 1-58 15,1-4-74-15,5 3-75 0,-8-5-41 0,8 7-24 0,-5-7 6 0,5 1 17 0,0-5 25 16,0 0 30-16,0 0 36 0,-7 0 35 0,7 0 40 0,-7 0 41 0,7-5 55 15,-7 1 57-15</inkml:trace>
  <inkml:trace contextRef="#ctx0" brushRef="#br0" timeOffset="120727.2">28897 7078 0 0,'0'0'40'0,"0"0"158"0,7 0 94 0,-7-4 66 0,7 4 48 0,-7 0 36 16,0-5 30-16,0 5 24 0,0-6 20 15,5 2 18-15,-5-1 14 0,0 5 17 0,8-4 13 0,-8 4-133 0,0 0-218 0,5-5-117 0,-5 5-71 0,6 0-31 16,-6 0-17-16,8 0-7 0,-3 0-4 0,-5 0-14 0,7 0-21 0,-7 0-35 0,8 5-41 16,-2-5-78-16,7 4-91 0,-8 1-89 0,3-1-84 0,-2 2-32 0,1 3-8 0,-1-4 8 15,-1 5 12-15,3-4 22 0,-8-1 22 0,0-5 38 0,0 0 44 0,0 4 57 16,-8-4 59-16,3-4 78 0,-1-1 79 0</inkml:trace>
  <inkml:trace contextRef="#ctx0" brushRef="#br0" timeOffset="180127.11">22950 13687 94 0,'0'-5'166'0,"7"1"51"0,-7-2 41 0,0 3 38 0,0-3 33 0,0-3 32 0,0 3 31 0,0-3 27 0,0 3 29 0,0-3 27 0,-7-1 27 0,7 5-66 0,0 1-117 0,0-5-64 0,0 3-39 0,0-3-24 0,0 3-16 0,0 3-16 0,0-4-10 32,0 7-12-32,0-5-10 0,0 5-12 0,0 0-11 0,0 0-11 0,0 0-11 0,0 0-14 0,0 0-13 0,0 0-9 15,0 0-11-15,0 0-10 0,0 0-10 0,0 0-8 0,0 0-11 0,0 0-7 16,0 0-6-16,-6 0-6 0,6 0-5 0,0 0 1 0,0 5-3 0,-7 2 3 16,7 2 0-16,0-6 1 0,0 9 2 0,-5 1 2 0,5-2 0 0,0 2 5 0,-9 2 2 15,9 0 3-15,0 4 5 0,0 2 2 0,-5-3 3 0,5 3 0 0,0-2-1 16,0-1-1-16,0 3-2 0,0-2-3 0,0 5 0 0,0-3-2 0,5 3 0 15,-5 1-2-15,9-1-3 0,-9 1-1 0,5-7-5 0,2 6-1 0,-1-3-2 16,1 3-4-16,0-4 0 0,5-6-1 0,-5 1 1 0,-1 0 0 0,2 0 3 16,5-5 3-16,-8-1 1 0,4-5 7 0,1 1 10 0,-2 1 10 0,5-3 14 0,-5-3 11 15,3 0 14-15,-4-3 13 0,6-3 11 0,0 1 8 0,1-5 7 0,-1 7 7 16,-2-12 6-16,-3 5 6 0,4-5 3 0,2 0 1 0,-1-3 0 0,0 2-3 0,0-4-5 16,-2 7-6-16,-4-8-7 0,7 2-9 0,-7-2-9 0,-1 3-7 0,0-1-4 15,1-2-6-15,1 1-6 0,-8-2-6 0,5 1-7 0,-5 2-5 0,0-5-4 16,0 3-7-16,0 2-5 0,0-1-4 0,0 1-7 0,-5 0-3 15,5-2 0-15,0 7-2 0,-8 0-2 0,8-1-4 0,-7 6 0 0,7-2-6 0,-6 7-4 16,6-1-8-16,0 1-9 0,-6-2-12 0,6 6-15 0,0 0-19 0,0 0-20 16,0 0-27-16,0 0-25 0,-7 0-22 0,7 6-19 0,-5-2-23 0,5 5-23 0,0-4-31 15,0 5-34-15,0 5-45 0,0-6-47 0,0 6-47 0,5 0-43 0,-5 4-14 16,7-4-1-16,-1 4 23 0,0-5 32 0,1 2 35 0,6-2 36 0,-7 2 36 0,7-1 42 16,2-6 45-16,-3 0 50 0,0 1 53 0,2-5 55 0</inkml:trace>
  <inkml:trace contextRef="#ctx0" brushRef="#br0" timeOffset="180886.16">23648 13868 53 0,'5'-4'158'0,"2"4"65"16,2-6 48-16,-9 6 41 0,5-3 35 0,-5-9 30 0,0 8 34 0,0-7 27 16,0 2 31-16,0 0 27 0,0-1 33 0,-5 1-43 0,5-3-85 0,0 3-81 15,0-4-78-15,0 1-40 0,0 3-23 0,0 0-14 0,0-1-5 0,-9 0-10 0,9 0-9 16,0 0-11-16,0 5-7 0,0-5-12 0,-7 7-11 0,7-3-14 0,0 1-10 16,-5 1-9-16,5-2-12 0,0 6-8 0,-8 0-9 0,2-4-10 0,6 4-8 15,-5 4-7-15,-3-4-8 0,3 0-6 0,-2 6-7 0,0-2-4 0,0 1-6 16,1 4-1-16,-1 1-5 0,-7 1 0 0,2-1-4 0,6-1-1 15,-7 6-2-15,5 0 3 0,3-6 3 0,-9 6-1 0,9-2 2 0,-2 2-1 0,-6 1-1 0,6-2 0 16,0 1 0-16,7 1-3 0,-5-7-2 0,-3 4-1 0,3 2 0 16,5-1-2-16,0-2 2 0,0 1-3 0,-8-3 0 0,8 1 0 0,8 4-1 0,-8-6-2 0,0 1-2 15,0 4-1-15,5-4 3 0,3 0 1 0,-3-1 2 0,2 0 3 0,0 6 3 16,-2-10 2-16,3 6 4 0,4-1 3 0,-4-2 3 0,3-2 5 0,-3-1 5 16,5-1 7-16,0 1 8 0,1-5 5 0,-9 0 4 0,8 0 5 0,1-5 4 15,-2 1 5-15,-4-1 7 0,3-1 5 0,2-2 5 0,3-2 5 0,-11-6 2 0,8 7 3 16,-8-6 2-16,9 2 2 0,-7-3 2 0,6 2-2 0,-7-1 2 0,2-4-5 15,-3-2-2-15,2 3-5 0,-1-3-7 0,0 2-5 0,-6 1-4 0,7-3-6 16,-7-3-3-16,8 5-5 0,-8-6-5 0,0 4-4 0,0-3-4 0,0 0-3 0,0 5-2 16,0-5-1-16,0-1-2 0,0 5 0 0,-8 1 0 0,8 4 2 0,0-4-2 15,0 4 1-15,-7 6-1 0,7 0-4 0,0-3-3 0,0 8-7 0,0-1-6 0,0 5-11 16,0 0-13-16,0 0-7 0,0 0 0 0,-6 5-1 0,6-1 1 0,0 8-2 16,0-3 1-16,-6 6-1 0,6-2-2 0,0 8 1 0,0-2-2 0,-7 1 1 15,7 4 7-15,0 1 6 0,0-1 11 0,0-5 4 0,0 5 0 0,0-3-4 16,7-3-2-16,-7 1-2 0,0-3-2 0,6-2-1 0,0 5 0 0,1-7 3 15,-7 1 5-15,8 1 2 0,-3-4 6 0,1 1 1 0,2-1 3 0,4-1 3 16,-4 0 5-16,4 1 5 0,-5-5 7 0,6 1 4 0,0-3 7 0,-7-3 6 0,6 0 8 16,8 0 8-16,-8 0 8 0,4-3 5 0,-5-3 9 0,10-3 4 0,-9 3 6 15,0-3 2-15,8 0 2 0,-6-7 0 0,7 1 0 0,-10 6-4 0,10-9 0 0,-9 2-6 16,7-4-5-16,-6 7-6 0,6-14-7 0,-4 9-7 0,4-1-7 0,-6-6-3 16,0 1-6-16,0 0-3 0,0-1-5 15,0 1-3-15,-2 0-1 0,5-7 0 0,-3 7-3 0,-8-6 2 0,9 6 2 0,-9-1 0 16,2-3 1-16,-1 4 1 0,2 0-1 0,-8-7 3 0,0 7 2 0,6 0 3 0,-6-1 2 0,-6 1 4 0,6 4 0 15,0-3 1-15,-8 2 1 0,2 6 0 0,-1 2 0 0,7-2 1 0,-5 4 3 16,-3 2-3-16,2-1-4 0,6 5-7 0,-5 1-9 0,-3 4-11 0,8 0-8 16,-5 0-7-16,5 4-7 0,-7 5-1 0,-2-3-3 0,9 3-3 0,-5 6-4 0,-1 0-4 15,-1 4-3-15,1 2-1 0,-1 3 5 0,7-6 2 0,-6 7 8 16,-1-1 5-16,1 1 3 0,6-1 7 0,-8-3 2 0,8 3 1 0,-5 1 1 0,5-1 3 16,0 0-2-16,0-5 0 0,0 5 1 0,0 1 2 0,0-5 1 0,5 5 0 0,-5-1 0 15,0 0 1-15,8-5 2 0,-8 5-2 0,6 1 0 0,1-1 0 0,-1 0 0 16,-6 1 2-16,7-1-1 0,-1 1 2 0,1-1 0 0,-7 1 1 0,6-1-1 15,-1 2-1-15,4-3 1 0,-2 3-4 0,-2-4-6 0,3 5-6 0,-8-5-11 0,5-2-9 16,1 1-14-16,2-2-13 0,-3 0-14 0,2-4-14 0,-1 0-18 0,2-6-12 16,-8 0-16-16,6 3-12 0,1-8-11 0,-2 1-9 0,4-1-8 0,-9 2-9 15,5-6-9-15,-5 0-17 0,7-6-21 0,-7 6-47 0,6-4-62 0,-6-5-52 16,0-3-46-16,7 3-5 0,-7-6 8 0,0 2 21 0,6-8 23 0,-6 1 26 16,8-2 29-16,-8-5 32 0,0 5 36 0,5-5 43 0,-5 0 45 0,5-4 63 0,-5 3 75 15</inkml:trace>
  <inkml:trace contextRef="#ctx0" brushRef="#br0" timeOffset="181154.68">24346 13663 0 0,'-9'6'7'0,"4"3"115"0,-8-5 64 0,5 7 40 0,2-7 25 0,-1 2 18 0,7-2 10 0,-5-4 10 0,5 0 4 0,0 0 6 0,0 0 3 0,0 0 6 0,0 5 10 0,0-5-88 0,0 0-141 0,0 0-66 0,-8 0-25 0,8 0-4 0,0 0 3 0,0 0 15 0,0 0 16 0,-6 0 20 0,6 0 19 0,0 0 20 16,0 0 23-16,0 0 15 0,0 0 14 0,0 0 8 15,0 0 8-15,0 0 3 0,0 0 4 0,0 0 2 0,0 0 3 0,0 0 2 0,0 0-1 0,0 0-1 0,0 0-7 16,0 0-5-16,0 0-10 0,0 0-7 0,0 0-11 0,0 0-6 0,0 0-6 0,0 0-8 15,0 0-6 1,0 0-9-16,0-5-6 0,0 5-7 0,0-4-10 0,0 4-9 0,0 0-8 0,0 0-10 0,6-6-7 0,-6 6-8 0,0 0-6 0,8 0-6 16,-8-4-8-16,5 4 0 0,-5-6-6 0,13 6-6 0,-5-5-7 0,-2 1-13 15,6 4-15-15,2-6-22 0,-1 3-25 0,0 3-28 0,5-6-33 0,-4 6-39 0,6-5-43 16,-6 5-72 0,-1-4-87-16,6 4-82 0,-7 0-81 0,-4 0-25 0,4 0 0 0,-5 0 19 0,-2-6 31 15,-5 6 39-15,0 0 42 0,0-4 49 0,-5-1 50 0,-2-5 57 0,1 1 56 0,-8-2 73 0,2 2 76 0</inkml:trace>
  <inkml:trace contextRef="#ctx0" brushRef="#br0" timeOffset="181580.67">23758 13317 3 0,'-6'-4'75'0,"6"-2"49"0,-7 0 41 0,7 6 37 0,-5-4 31 0,5-1 32 0,0-1 32 0,-8 2 28 16,8-1 33-16,0 1 31 0,-6-1 31 0,6 1-12 0,0-2-40 0,0 0-35 0,-7 2-33 0,7-1-25 0,0 0-19 0,0 1-10 0,0-2-10 0,0 2-5 0,0 4-5 0,0-5-9 0,0 5-9 0,-6-4-13 15,6 4-13-15,0-5-15 0,0 5-17 0,0 0-15 0,0 0-16 0,0 0-16 16,6-7-13-16,-6 7-16 0,0 0-19 0,0 0-14 0,0 0-15 0,0 0-16 0,0 0-14 16,0 0-6-16,0 0-9 0,0 7 0 0,0-7-3 0,0 5 3 0,7 4 1 15,-7-5 4-15,6 6 3 0,-6 0 4 0,0 6 7 0,8-3 5 0,-8 2 4 16,0 6-1-16,5-3-2 0,-5 1-7 0,0 2-7 0,0-3-12 0,0 6-13 0,0 1-18 15,0-1-17-15,0 1-25 0,0-1-26 0,7 1-38 0,-7-1-43 0,0 0-39 16,0 1-37-16,6-1-64 0,0 1-76 0,-6-1-67 0,7-3-61 0,1 3-15 16,3-6 10-16,-3 3 24 0,4-2 32 0,-4-4 37 0,4-5 43 0,-5 4 49 0,6-4 54 15,0-5 50-15,-7-1 52 0,6-4 67 0,2 0 75 0</inkml:trace>
  <inkml:trace contextRef="#ctx0" brushRef="#br0" timeOffset="181958.6">24749 14016 0 0,'-9'4'27'0,"4"-4"118"0,-1 5 66 0,-1-1 49 0,7-4 39 16,-5 0 32-16,5 0 32 0,0 0 24 0,0 0 20 15,0 0 18-15,0 0 20 0,0 0 10 0,0 0 8 0,0-4-85 0,0 4-139 0,0 0-70 0,0-5-39 0,0 5-18 16,0 0-11-16,0 0-6 0,0 0-11 0,0 0 8 0,5 0 8 0,-5 0 7 16,0 0 6-16,7 0 1 0,-1 0-4 0,-6 0-5 0,5 0-6 0,4 0-9 15,-2 0-6-15,5-4-5 0,-6 4-6 0,8 0-4 0,-2 0-5 0,2-6-10 16,-1 6-12-16,0-6-18 0,-2 6-23 0,10-4-26 0,-3-1-29 0,3 5-29 15,-8-6-31-15,6 3-37 0,2-3-42 0,5 6-57 0,-7-4-70 0,2-1-92 0,-3 1-104 16,1-1-43-16,2-2-9 0,-3 4 14 0,1-8 25 0,1 1 36 0,-1 1 41 0,2 0 43 16,-10-7 47-16,5 1 52 0,-4-3 55 0,-1 3 64 0,-3-6 69 0</inkml:trace>
  <inkml:trace contextRef="#ctx0" brushRef="#br0" timeOffset="182274.21">25341 13551 0 0,'-6'-4'42'0,"6"-2"152"0,0-3 77 0,-8 3 55 15,8 3 42-15,-5-3 44 0,5-4 39 0,-8 5 41 0,8-4 36 0,0 3 30 0,0-3 30 16,-5 3 22-16,5 2 25 0,0 4-129 0,0 0-214 0,0 0-97 15,0-6-38-15,0 6-21 0,-7 0-13 0,7 0-17 0,-7 0-25 0,7 0-18 0,-5 6-19 16,-2-6-12-16,-1 4-12 0,3 2-5 0,-9-1-7 0,9-1-7 0,-11 5-5 0,5 2-3 16,4-7-5-16,-7 11-3 0,2-5-5 0,6 1 0 15,-7 2 0-15,0 2 2 0,6-6 0 0,-5 7 2 0,4-2 0 0,1-4-1 0,2 5 0 0,-4 0-2 16,9 0 1-16,-5-6-2 0,5 6-1 0,0-5-1 0,0-1-3 0,0 6 0 16,0-6-2-16,0 0 0 0,5 3-1 0,4-3 1 15,-9 0 2-15,5-5 4 0,2 8 1 0,6-3 5 0,-6 1 3 0,0-5 6 0,6 4 7 0,0 1 10 0,-2-1 6 16,5-3 9-16,-4 3 7 0,-1 1 2 0,10-1 3 0,-7-4 4 0,-1 5 1 15,-1 1 2-15,2-1 1 0,-1-1-3 0,0 0 1 0,-2 1-4 16,-3-5-6-16,0 4-3 0,-3 3-6 0,2-8-2 0,-1 5 0 0,-6-3-3 0,0 3 2 0,0-4-3 16,0 5 1-16,0-4-2 0,0 3-3 0,-6-5-5 0,6 5-6 0,-7 2-12 15,7-7-9-15,-5 8-16 0,-3-8-18 0,0 6-19 0,3-6-23 0,-1 6-21 16,-2-5-24-16,-5-1-28 0,8 1-30 0,-2 1-32 0,0-2-35 0,-5 2-59 16,4-6-66-16,3 5-71 0,-9-5-70 0,9 0-15 0,-3 0 8 0,0-5 24 15,3 5 33-15,5-6 34 0,-6 6 39 0,6-10 41 0,0 5 44 0,0 1 49 0,0-7 51 16,6 3 64-16,-1-6 70 0</inkml:trace>
  <inkml:trace contextRef="#ctx0" brushRef="#br0" timeOffset="182728.53">25654 13644 0 0,'12'0'17'0,"-5"0"142"0,0 4 97 0,-7-4 67 0,0 0 52 16,0 0 43-16,0 0 38 0,0 0 37 0,0 0 33 0,-7-4 27 0,7 4 21 16,0-5 20-16,0 5 17 0,0 0-110 0,0 0-177 0,-7 0-116 0,7 0-82 15,0 0-42-15,0 0-24 0,-7 0-15 0,7 0-16 0,-5 5-13 0,5-5-13 16,-7 4-6-16,7 2-5 0,-6-2 0 0,0 7-1 0,-2-8-1 0,8 3-1 0,-7 3-3 15,2 1 0-15,5 0 0 0,-9 0-1 0,4 0-1 16,5-1-3-16,-5 0 1 0,5 3-5 0,0-3 0 0,-8 0-7 0,8 1-3 0,0-1-8 0,0 7-4 0,8-11-5 16,-8 4-2-16,0 1-4 0,5-1 2 0,0-3-1 0,4 3 3 15,-4-3 5-15,2-2 1 0,1 1 4 0,-2-1 5 16,7 1 9-16,-8-5 6 0,9 0 12 0,-1 0 11 0,-1 0 10 0,2-5 12 0,-1 1 6 0,0-1 7 0,0 1 7 16,1-5 6-16,-2 3 7 0,-4-4 7 0,4-1 9 0,0 2 6 15,-4 0 7-15,5-7 2 0,-7 7 3 0,-1-1-1 0,-5-4-2 0,7-2-5 0,-7 7-3 16,9-6-8-16,-9 1-4 0,0-6-7 0,-9 5-8 0,9-3-7 0,-7 3-9 0,7-4-6 15,-5-1-6-15,-1 4-5 0,-7 4-3 0,5-4 1 0,3 1-3 0,-9 6 1 16,9-6-2-16,-3 9-1 0,1-3-1 0,-6 3-6 0,7 3-8 0,1-3-3 16,-3 6-7-16,0 0-2 0,3 6-4 0,-1-3-2 0,-1 3-3 0,2 3-2 0,-9 6-3 15,7 0-2-15,1 0 1 0,-1 4 1 0,-7 2 1 0,9-3 3 0,-2 7 4 0,1-6 3 16,0 5 7-16,-2 1 0 0,1-5-1 0,7 4 1 0,-5 0-3 0,5-5-2 16,-9 2-2-16,9-2-4 15,0 2-2-15,0-3-2 0,9-3-3 0,-9 3 0 0,5-2 1 0,2 3-5 0,-7-5-2 0,8 2-11 0,4-1-14 0,-5-1-12 16,-2 2-12-16,9-3-11 0,-1-4-11 0,-6 6-18 0,7 1-16 0,-2-6-21 15,-1-2-18-15,5-2-22 0,-5 3-20 0,2-4-38 0,7-5-43 0,-6 6-47 16,4-6-44-16,-4-6-31 0,7 1-21 0,-10 1 2 0,10-7 20 0,-3 7 26 0,-5-10 33 16,7 3 35-16,-8-3 33 0,8-1 38 0,-6 2 37 0,-1-8 49 0,0 6 49 15,0-3 56-15,0-3 65 0</inkml:trace>
  <inkml:trace contextRef="#ctx0" brushRef="#br0" timeOffset="183617.95">26069 13888 2 0,'9'-20'85'0,"-4"1"63"16,-5-2 49-16,7 3 38 0,-7-1 38 0,0-2 35 0,0-4 38 0,-7 7 37 0,7-2 35 16,-5 0 34-16,-4 2 33 0,2-3-7 0,2 6-32 0,-1 2-62 0,6-2-77 15,-7 6-42-15,1-6-23 0,6 9-19 0,-8-4-12 0,8 5-22 0,0 1-20 16,-5-1-23-16,5 5-21 0,0 0-18 0,0 0-18 0,0 0-17 0,0 0-15 15,0 0-13 1,5-4-14-16,-5 4-14 0,0 0-12 0,0 0-11 0,0 0-10 0,0 0-5 16,0 0 2-16,0 0 0 0,8 4 1 0,-8-4 2 0,6 5 3 0,1-1 0 15,-1 1 4-15,-1 2 5 0,2-4 3 0,7 6 6 0,-7 3 6 0,-1-3 6 16,8 0 6-16,-7 1 2 0,6 5 0 0,-7-6-3 0,-1 6 1 0,3-6-3 0,-3 6 0 16,2 1-3-16,0-2 0 0,0 0-3 0,-7 0-1 0,0 2-2 0,6-2-3 15,-6 5-7-15,0-3-10 0,0-2-10 0,0 1-13 0,-6 1-9 0,6-3-8 0,0 1-12 16,0 1-5-16,-7-6-6 0,7 7-5 0,-7-7-2 0,0 1 0 0,7 1 0 15,-5-8 4-15,5 4 5 0,-8 2 10 0,3-4 10 0,5-1 10 0,-6-4 11 16,6 6 12-16,-8-6 8 0,3 3 11 0,5-3 9 0,-7 0 12 0,-1 0 6 16,8 0 5-16,-6-3 10 0,6 3 6 0,-6-6 3 0,6 6 7 0,0-4 4 0,-7-1 6 15,7-4 5-15,0 2 1 0,0 4-1 0,0-8-2 0,0 1-2 16,0 6-3-16,0-5-2 0,0-3-2 0,0-2-5 0,0 4-4 0,0 1-5 0,0-6-7 16,7 0-4-16,-7 0-7 0,6 2-5 0,-6-2-3 0,6 0-5 0,-6 0-1 15,8-4-3-15,-1 4-3 0,-2-4-4 0,3-1-6 0,-2 5-2 0,7-4-4 0,-8 4-1 16,2-4-2-16,0 4 2 0,6 1-3 0,-6-2 1 0,6 4 2 0,-7 0 0 15,-1 3 1-15,11-1 0 0,-11 5-2 0,3 1 0 0,-3-2-2 0,9 3 0 16,-9 3-1-16,2 0 0 0,-1 0-2 0,-6 3 1 0,8 3 1 0,-2-2-2 0,1 1 2 16,-7 5-5-16,5 4-6 0,-5-4-9 0,8 5-9 0,-8 4-12 0,0-4-6 0,0 5-10 15,6-1-6-15,-6-4-8 0,0 4-6 0,0 1-7 0,0-1-3 16,0 2-5-16,7-8-4 0,-7 2 2 0,6 6 4 0,-1-12 7 0,2 4 9 0,2 2 10 16,-4 0 12-16,8-5 7 0,-8-1 11 0,11 2 5 0,-5-2 8 0,2 0 5 15,7-2 7-15,-1-2 3 0,-6-1 6 0,6 1 5 0,2-5 3 0,-3 0 3 16,3 0 2-16,-2 0 0 0,1 0 4 0,0-5 3 0,6 1 2 0,-6-8 2 0,-1 9 7 15,0-8 7-15,-1 1 10 0,-2 1 11 0,2 0 12 0,-4 0 12 0,-2-3 11 16,2-3 11-16,-1 6 9 0,-1-4 8 0,-5-2 5 0,-2-1 6 0,3 7 3 16,-8-6 2-16,7 0-3 0,-7 0-2 0,0 1-5 0,0-6-10 0,0 5-8 15,-7 1-11-15,7 0-12 0,-8-1-8 0,8 6-10 0,-5-6-6 0,-2 6-5 0,0-3-7 16,2 3-5-16,-3-1-5 0,3 5-10 0,-3 1-6 0,-3-1-10 0,11 1-10 16,-16 4-7-16,11 0-5 0,0 0-5 0,-3 4-3 0,3 1-4 0,-3-1 0 15,-5 1-3-15,7 5-1 0,-1-1-1 0,1 3 1 0,-7-3 3 0,6 6 2 16,1-6 6-16,0 6 2 0,-1-5 3 0,-1 5 2 0,3-2 2 0,-3 2 2 15,2 0-2-15,6-6 0 0,-5 6 2 0,-2 0-4 0,7-5-1 0,-8 4-1 0,8 2-2 16,0-1 1-16,-6-6-4 0,6 0 1 0,0 6-2 0,0-5-1 0,6 5 1 16,-6-6-1-16,0 0 2 0,8 1-2 0,-8 1-1 0,7 4 1 15,-7-6 0-15,5 1 3 0,1-1-1 0,2 0 2 0,-3-2 3 0,3 2 1 0,-1 0 3 0,-1-3 3 16,0-3 5-16,1 3 4 0,6-6 3 0,-7 5 5 0,1-5 9 0,-1-5 5 16,7 5 10-16,-5-6 4 0,5 3 7 0,-8-7 3 0,9 1 3 0,-7-3 5 0,4 3 1 15,-3-6-2-15,-3 2 1 0,8-2-1 0,-6-6-2 0,0 7-3 16,-2-5-5-16,3-6-6 0,-1 7-4 0,-2-9-3 0,4 9-4 0,-4-7-5 0,0-4-2 15,-5 4-1-15,8-3-4 0,-8-2 0 0,0 2-2 0,0-3-2 0,0-2-1 16,0 3 0-16,0-4 1 0,0 0-2 0,0 4 0 0,-8-3 0 0,8 3 1 16,-5 2 1-16,5-3 0 0,-5 7 1 0,5 4 3 0,0 1 0 15,-9 0 0-15,9 4-1 0,0 4-2 0,-5 3-6 0,5 3-9 0,0-1-6 0,0 6-4 0,-7 0-4 16,7 6-5-16,-8-1-4 0,8 3-1 0,-5 3-5 0,-2 4-4 0,0 4-2 16,2-4-1-16,-3 3 0 0,3 7 1 0,5-1 7 0,-8 1 6 0,2-1 10 15,1 1 3-15,5-1 6 0,-7 0 5 0,7 1 5 0,0-1 3 0,-9 0 4 16,9 3 5-16,0-3 1 0,0 1 4 0,0-1 0 0,0 0 2 0,9 0-2 0,-9 1 1 15,0-1-1-15,7 0-1 0,-7 1-2 0,5-1-3 0,1 1-2 0,-6-6-2 0,8 5-10 16,-3 0-15-16,3 0-14 0,-3 0-20 0,-5 1-26 0,7-4-28 0,0 3-32 16,-2 0-33-16,3-4-34 0,-1-2-39 0,-2 2-56 0,-5 1-59 15,9-7-96-15,-9 6-107 0,5-10-37 0,-5-1-1 0,0 0 20 16,5 1 31-16,-5-10 40 0,0 0 46 0,0 0 48 0,0 0 48 0,0-4 51 0,0-5 55 0,0-1 62 0,8-5 67 16</inkml:trace>
  <inkml:trace contextRef="#ctx0" brushRef="#br0" timeOffset="183996.45">27745 13536 83 0,'7'-10'156'0,"-7"7"50"0,5-3 40 0,-5-4 40 0,0-1 38 0,0 8 37 0,0-7 38 0,0-1 34 0,0 1 33 0,0 1 32 0,-5 0 34 0,5-1-59 0,0-1-107 0,-7 1-61 0,7 1-33 0,0 4-21 0,-8-5-15 0,8 1-12 0,0 0-12 0,-6 3-10 0,6-4-10 0,0 1-10 16,-7 4-9-16,7-5-9 0,-6 5-12 15,6 1-11-15,-5-1-11 0,5 1-12 0,-8-2-11 0,8 0-14 0,-8 6-10 0,8-4-15 0,-5 4-14 0,-1-5-51 0,-1 5-3 16,2 0 0-16,-4 0 0 0,4 5 0 0,-8-5 0 0,-1 4-28 0,7 2-6 16,-5 4-2-16,0-1-3 0,-3 0 1 0,1 6 1 0,4 0-1 0,-11 0 4 15,8 0 3 1,-1 0 5-16,1 4 3 0,1 0 4 0,0 1 1 0,5 5 1 0,-6-7-1 0,-1 7 0 0,9-5-1 0,-2 5-2 0,-7-1-2 0,8 0-3 15,6-5-4-15,-7 5-6 0,7-3-7 0,-5 3-12 0,5-5-10 16,0 6-15-16,5-7-16 0,-5 9-19 0,7-9-22 0,-1 1-27 0,-1 6-22 0,4-5-24 0,3 5-17 16,-4-1-19-16,3-6-29 0,4 7-35 0,-3-5-54 0,0 0-62 0,1 4-45 15,1-10-34-15,7 7 1 0,-8-7 22 0,6 0 31 0,-7-4 40 0,8-4 37 0,-8 3 39 16,9-3 38-16,-8-6 39 0,1 0 47 0,4 0 49 0,-5-6 63 0,0 2 76 0</inkml:trace>
  <inkml:trace contextRef="#ctx0" brushRef="#br0" timeOffset="185590.27">27958 14000 0 0,'0'10'14'0,"0"-4"127"0,0-6 73 16,0 0 46-16,0 0 32 0,0 0 28 0,-5-6 24 0,5 0 27 0,0 2 30 0,5-1 33 15,-5-4 32-15,0 3 33 0,8 2 35 0,-8-5-84 0,7-3-150 0,-2 9-74 16,-5-8-30-16,7 1-9 0,0-3 1 0,-2 1 2 0,-5 3 2 0,8-6-7 16,-2 6-12-16,1-6-12 15,-7 0-17-15,6 0-15 0,-6 2-18 0,5-8-15 0,-5 6-18 16,8-3-13-16,-8-1-10 0,8-2-6 0,-8 3-6 0,0-3-3 0,0 2-3 0,0 0-2 0,5-5-3 0,-5 4-1 0,0 1-1 0,0-2-2 0,0-3-4 15,0 5-1-15,0-2 2 0,0-3-5 0,7 5 2 0,-7 0-5 16,0-2-3-16,0-3-4 0,0 6-4 0,0-3-1 0,0-3-3 0,6 5-2 0,-6-2-5 16,0 3 1-16,0-7-1 0,0 6 1 0,0-2 0 0,5 7 0 0,-5-5 3 15,0 4 2-15,0 0 3 0,0 0 5 0,0 6 4 0,0 0 4 16,0-1 2-16,0 4 5 0,0 2 0 0,0-1 1 0,0 5-3 0,0-6-4 0,0 6-5 16,0 0-5-16,0-4-11 0,0 4-5 0,-5 4-2 0,5 2-6 0,-6-1-6 0,-1 5-1 15,2 0-5-15,-3-1-2 0,0 6-4 0,3-1 3 0,-1 7 1 31,-1-2 3-31,1-1 3 0,-2 7 8 0,-4-1 5 0,5-3 4 0,2 3 0 0,-2 1 0 16,-1 3 0-16,3-7-2 0,-2 7-1 0,0-4 0 0,2 1 1 0,5-1-4 16,-8 0 0-16,8-3-1 0,0 3-1 0,0 0-2 0,0 1 0 0,0-1-1 15,0 1 2-15,8-6-1 0,-8 5 2 0,5-3 2 0,-5 3 0 0,7-6-1 0,0 7 0 16,-2-4-1-16,3-2 1 0,-1 5-4 0,5-3-1 0,-5-3-1 0,-2 1-2 16,9 2-2-16,-1-3 0 0,0-3-1 0,0 6-2 0,0-8 1 0,1 2-3 15,-2-6 1-15,7 7-1 0,-6-7-3 0,8-4 0 0,-8 5-4 0,6-5-1 0,-6-5-2 16,8 0-1-16,-2 0-5 0,-7-5-5 0,8-1-4 0,-8 2-1 0,9-5-3 15,-10 4-1-15,10-11-2 0,-3 7 2 0,-2-6 1 0,-5 6 6 0,10-7 4 16,-9-2 7-16,0 3 6 0,3-1 7 0,-4-2 6 0,9-2 8 0,-6 1 5 0,-1-2 7 16,0 3 5-16,0-7 7 0,-2 1 6 0,-4 5 7 0,7-6 7 0,-1 1 6 15,-8 3 12-15,4-3 10 0,3 5 9 0,-6-5 6 0,2 3 8 0,-3 2 4 16,-5 1 7-16,8 3 6 0,-8 0 6 0,7 0 3 0,-7 6 2 0,0-1 3 0,0-1-3 16,0 7-2-16,0-2-10 0,0 2-12 0,0-1-9 0,0 5-7 15,0-5-11-15,0 5-11 0,-7 0-14 0,-1 5-11 0,3-5-12 0,-3 5-12 16,2-1-6-16,1 2-6 0,-11-2-8 0,11 2-6 0,-8 3-6 0,-1 0-5 15,2 2-6-15,-1 5-5 0,-6-7 1 0,6 6 0 0,-1-2 2 0,7-1 2 0,-6 0 0 16,2 4 1-16,-4-2-2 0,9 1-4 0,0-5 1 0,-1 5 0 0,2 0 3 16,-3-6 4-16,2 6 3 0,-1-1 0 0,1-4 1 0,6 0 0 0,-5 5-2 15,5-6 0-15,-8 1-6 0,8 4 0 0,0-10-3 0,0 8 1 0,0-3-1 0,0 1-1 16,0-5-1-16,0-1 2 0,8 5 0 0,-8-3 3 0,5-1 2 0,-5-1 7 16,6 2 8-16,1 0 4 0,-7-3 8 0,6-3 7 0,2 6 8 0,-3-6 9 15,2 0 8-15,-1 4 7 0,0-4 9 0,1-4 6 0,1 4 3 0,-3 0 6 0,9-6 4 16,-9 3 0-16,2-3 5 0,1 0 6 0,4 2 1 0,-5-1 2 0,-2-5 1 15,3 5-2-15,-2-4-4 0,1-1-2 0,-1 1-7 0,-1-3-3 0,-5-1-4 16,7 4-3-16,2-6-4 0,-4 0-4 0,-5 0-7 0,7 0-5 0,-7 0-7 16,0 2-3-16,6-2-2 0,-6 5-3 0,0-5-1 0,0 6 0 0,0-2-2 0,0 7 0 15,0-5-5-15,0 9-2 0,0 0-5 0,0 0-6 0,0 0-4 0,0 0-8 16,0 0 0-16,0 0 0 0,0 0-1 0,-6 4 0 0,6 1 1 0,0-1 0 0,-7 7-3 16,7-2 0-16,0 1-1 0,-5 5-4 0,5 0 1 0,0-6 2 0,-9 10 3 15,9-4 1-15,0 0 1 0,0 0-2 0,0-6-3 0,0 6-1 0,0-6-2 16,9 7 1-16,-9-7 0 0,5 1 1 0,-5-1 1 0,7 0 7 0,-7 2 5 15,6-7 9-15,-1 8 6 0,4-9 6 0,-2 7 6 0,4-5 4 0,-3-1 7 16,5-4 4-16,-6 5 8 0,5-5 4 0,-5 0 8 0,6 0 8 0,0 0 6 16,-2-5 5-16,-3 5 4 0,5-4 0 0,0-5 0 0,1 3 4 0,-2-3-1 15,1-1 0-15,1-5 0 0,-9 6 0 0,8-6-5 0,1 0-2 0,-2 0-5 0,2-4-1 16,-1 4-3-16,0-4-2 0,-7-1-4 0,7 1-1 0,0-1-3 0,-6-5-3 16,-1 6-2-16,8-5-2 0,-7-1-5 0,-2 7-1 0,3-6-1 0,-3-3-4 15,-5 3-1-15,6 5-17 0,-6 0-5 0,0-2 0 0,0 7 0 0,0-5 0 16,0 10 0-16,0-7 0 0,0 7 0 0,0 4 0 0,0-1 0 0,0 2 0 15,-6 4 0-15,6 0 0 0,0 0 0 0,-5 0-35 0,-3 4-22 0,8 7-6 0,-5-2-4 16,-2 1-6-16,0 5-3 0,0 0-1 0,1 0 0 0,-1 4 3 0,1 0 8 16,6 1 7-16,-7-5 11 0,1 4 10 0,6 2 5 0,0-8 8 0,0 7 3 15,0-4 2-15,0-4 3 0,0 0 3 0,0 1 4 0,6 2 4 0,-6-6 2 16,0 6 2-16,7-5 3 0,-1 4 8 0,1-4 5 0,-7 1 3 0,6 3 6 0,8-4 0 16,-7 0 2-16,-2 5 1 0,3-6-1 0,3 1 3 0,-3 4-3 0,-3-4 1 15,2-1 2-15,-7 3 0 0,8-8-1 0,-2 5-2 0,-6 0-2 0,0-3-2 0,0 3-1 16,0-3-1-16,0 0 3 0,0-3 1 0,-6 7 0 0,6-5 0 0,-8-1-1 15,8 1-1-15,-7 1-3 0,2-2-3 0,5 1-2 0,-8 1-7 0,2-3-2 16,1 4-5-16,-3-2-5 0,-4-1-5 0,5-4-2 0,0 5-7 0,1-5-5 16,-1 4-5-16,1-4-6 0,-1 0-5 0,1 0-4 0,-1 0-4 0,1 0-3 15,-2 0-1-15,3 0 2 0,5 0-3 0,-8 0 1 0,8 0-3 0,0 0-7 0,0-4-6 16,0 4-9-16,0-5-12 0,0 5-4 0,0-4-6 0,0-1-3 16,0-2 2-16,8 4-3 0,-8-8-1 0,5 7-2 0,3-7-1 0,-8 2-3 0,6-1 0 15,1-5 3-15,6 0 4 0,-7 6 7 0,7-4 9 0,1-8 6 0,-2 6 9 16,1 2 4-16,6-8 3 0,2 2 3 0,-3-1 5 0,3 1 3 0,-2-5 7 0,1 3 6 15,7 2 7-15,-8-5 9 0,6 6 9 0,-6-3 16 0,2 2 20 0,-3-2 18 16,2 3 19-16,-8-3 21 0,4 2 19 0,3 0 20 16,-14 5 19-16,8-7 14 0,-6 2 14 0,5 4 12 0,-4-4 10 0,-8 4 8 15,7-3 9-15,-2 2-2 0,-5-4-3 0,8 7-7 0,-8-8-10 0,0 6-8 0,0 2-11 0,6-2-10 0,-6 4-11 16,0-4-12-16,0 11-12 0,0-5-42 0,0 3-74 0,0 6 0 0,0-4 0 16,0 4 0-16,0 0 0 0,0 0 0 0,0 0 0 0,-6 0 0 15,6 0 0-15,0 4 0 0,-8-4 0 0,8 11 0 0,-5-7 0 0,5 5 0 0,-7 6 0 16,7 1 0-16,-8 2 0 0,8 2 0 0,-5 0 0 0,-2 4 0 0,7 6 0 0,-7-6 0 15,7 5 0-15,0 0 0 0,0 1 0 0,0-2-7 0,0 3-1 0,0 2-2 16,0-3-1-16,0-2-2 0,0 2 1 0,7 0-6 0,-7 4-5 0,7-9-6 16,-7 3-2-16,5 2-4 0,3-6-1 15,-8 1-6-15,7-7-9 0,-7 9-8 0,5-9-9 0,-5 1-13 0,8 2-16 0,-8-7-16 0,6 5-22 0,-6-10-15 0,0 7-16 16,5-1-13-16,-5-6-13 0,0 0-17 0,0-3-12 0,0 4-10 0,0-5-6 16,0-5-4-16,0 4-1 0,0-4-5 0,0 0-10 0,0 0-18 0,0 0-24 15,0 0-17-15,0 0-16 0,-5-4-24 0,5-1-25 0,-6 1 2 0,6-8 15 16,-8 8 21-16,8-7 24 0,-5 2 23 0,-2 0 25 0,7-7 33 0,-8 7 35 0,3 0 49 15,-9-6 51-15,14 6 47 0,-13-7 39 0,8 7 36 0,-3-6 47 0,2 6 50 16,-6-6 52-16,3 5 50 0,4-1 45 16,-8 2 43-16,8 0 43 0,-4-1 41 0,2 1 42 0,2 3 27 0,-1-4 19 0,-1 5-3 0,1 1-18 0,6-1-26 0,0 1-32 15,0-2-38-15,0 6-38 0,0-6-32 0,0 6-24 0,0 0-22 0,0-3-22 16,6 3-21-16,-6 0-22 0,0-6-22 16,0 6-21-16,7-5-21 0,-7 5-20 0,0-4-17 0,6 4-16 0,-1-6-13 0,2 2-9 0,2-1-10 0,2 5-11 0,-4-5-10 15,7 1-13-15,-2-2-15 0,2 6-20 0,-1-4-22 16,6 4-21-16,-6-6-26 0,7 6-32 0,-9 0-39 15,5 0-45-15,2 0-48 0,-4 0-57 0,-2 0-93 0,-1 0-112 0,5 0-56 0,-3 0-31 0,-2-5 6 0,4 5 23 0,-4-4 34 0,-3 4 40 16,5-6 47-16,-8-3 50 0,3 4 58 0,5-5 58 0,-13 1 64 0,6-1 64 0,1-5 83 16,-1 6 89-16</inkml:trace>
  <inkml:trace contextRef="#ctx0" brushRef="#br0" timeOffset="185842.87">29671 13971 0 0,'0'24'27'0,"0"1"142"0,0-7 80 0,0-3 53 0,9 1 39 0,-9-6 26 0,0-2 23 0,5-2 25 0,-5-6 34 0,6 0 34 0,1 0 38 0,-7 5 36 0,5-5 38 0,-5 0-98 0,9 0-171 16,-2 0-80-16,-7 0-29 0,0 4-9 0,0-4 5 0,0 0 14 0,5 0 10 0,-5 0-1 15,0 0-10-15,0-4-19 0,0 4-22 0,0 0-22 0,0-5-25 0,6 5-138 16,-6-6 0-16,0 6 0 0,6-4 0 0,-6 0 0 0,0-1 0 0,7-4 0 0,-7 2 0 16,8 2 0-16,-8 1 0 0,5-7 0 0,2 7 0 0,0-5 0 0,-2 4 0 31,10-5-22-31,-10 4-81 0,9-3-12 0,-1 3-17 0,0 3-17 0,5-7-18 15,-4 5-20-15,4 1-20 0,3-8-28 0,-2 9-31 0,1-3-47 0,-1 1-56 16,8-5-84-16,-7 6-97 0,4-5-32 0,5-3 2 0,-5 9 20 0,-3-12 29 0,6 4 35 16,-9-2 38-16,8-2 43 0,-7 0 46 0,7 0 52 0,-5-4 54 0,-2-2 66 15,1 8 70-15</inkml:trace>
  <inkml:trace contextRef="#ctx0" brushRef="#br0" timeOffset="186583.74">30480 13644 0 0,'0'4'34'0,"0"6"154"0,0-5 90 0,6-5 62 0,-6 6 46 16,0-6 39-16,0 0 34 0,5-6 35 0,-5 6 34 0,7-5 36 0,2 1 34 15,-9-6 31-15,5 5 29 0,-5-1-119 0,7-3-201 0,-7 5-108 0,6-7-63 0,-6 2-28 16,0-1-16-16,0 1-9 0,0 0-2 0,0-3-14 0,0 3-14 0,0-1-14 16,0-5-14-16,0 6-10 0,-6 3-9 0,-1-3-5 0,7 0-6 0,-5-1-1 15,-4 5-5-15,2-5-1 0,2 4-4 0,5 2-5 0,-6-1-8 0,-2 0-5 16,3 1-4-16,-8-2-3 0,6 6-3 0,0-4-8 0,-5 4-3 0,4 0-4 16,-5 4-4-16,7-4-2 0,-7 6 0 0,0-2-1 0,0 6-2 0,-1 0 3 15,9-6-1-15,-8 11 2 0,-1-6 4 0,2 6 1 0,-1 0 1 0,7-5 0 0,-9 5 2 16,10 6 1-16,-1-9-2 0,-2 4 2 0,3-2-2 0,-3 1 1 0,3 0 1 15,-3-1-2-15,8 0 4 0,-6-4-1 0,6 5-4 0,0-5 1 0,0 4-2 16,0-4-2-16,0 1-1 0,6-2 0 0,-6 1 1 0,0-1-2 0,8 0 2 16,-3 3 2-16,-5-9 1 0,8 9 1 0,-3-3 4 0,3-5 1 0,-2 5 3 0,-1-3 5 15,2 3 6-15,7-3 6 0,-8 0 6 0,1-6 6 0,5 3 7 0,-3-3 3 16,-4 6 7-16,8-6 9 0,-8 0 1 0,4-6 4 0,3 6 5 0,-6-3 3 16,-1-3 5-16,11 0 1 0,-11 2 3 0,1-1-2 0,2-5-2 0,-3 1-3 15,3 0-3-15,-1-3-5 0,-2 3-4 0,2-6-4 0,0 6-2 0,-2-7-4 16,3-2-3-16,-8 3-5 0,5 0-4 0,3 0-7 0,-8-4-2 0,6 4-4 0,-6 0 0 15,5-4-1-15,-5 10 0 0,7-6-1 0,-7 0-2 0,0 5-1 0,9 1-3 16,-9 0 0-16,0 3-3 0,0 1-2 0,0 5-3 0,0-4-4 0,0 4-7 0,0 0-7 16,0 0-7-16,0 0-5 0,0 0-2 0,0 4 2 0,0 1 2 0,-9 1 3 15,9-2 2-15,0 5 1 0,-7 3 3 0,7-3 1 0,-5 6 2 0,5-2 4 16,-6 7 2-16,6-5 3 0,-8 4 5 0,8-4 0 0,0 4 2 0,-5 1-7 0,5-6-2 16,0 6-6-16,0-5-3 0,0-2-4 0,0 8-2 0,5-6-5 0,-5-2-4 15,8 2-2-15,-2-3-4 0,-6 1 3 0,5-4 2 0,2 2 5 0,2-2 0 16,3 0 2-16,-6-2 1 0,-1-2 2 0,4-1 2 0,3 1 3 0,-6-5 7 15,1 0 3-15,7 0 9 0,-7 0 6 0,-2-5 9 0,9 1 1 0,-9-1 1 16,8-2 0-16,-5 4 3 0,3-8 1 0,-3 1 2 0,5 1-1 0,0 0 1 16,-8 0 2-16,9-3-1 0,-1 3 5 0,-6-6 1 0,7 2 7 0,-2 1 3 0,-6-3 7 15,8 2 4-15,-7-2 6 0,6 0 5 0,-7-4 4 0,-1 5 2 0,8-7 4 16,-6 2 2-16,0 0 2 0,6-1 0 0,-6 1 0 0,-1-2-1 0,1 9-5 16,-7-9 0-16,6 2-5 0,1 4-3 0,-7-6-1 0,6 8-5 0,-6 2 3 15,8-3 2-15,-8 4 2 0,0 0 3 0,0 6 3 0,0-1-1 0,0-1-2 0,0 3-2 16,0 3-5-16,0-7-6 0,0 7-5 0,0 0-10 0,-8 0-10 0,2 0-11 15,6 0-7-15,-7 0-9 0,1 7-10 0,-1-7-7 0,1 3-5 0,-1 8-7 0,1-7-3 16,-8 2 0-16,7 3 0 0,2 0 1 0,-8 1 4 0,7 5 5 0,-2-6 7 16,3 6 6-16,-10 0 4 0,9 0 3 0,0 0 2 0,-1 4 1 0,-5-4 0 15,5 0 0-15,0 4 0 0,1-4 4 0,6 4-3 0,-7-5 2 0,1 7-3 16,-2-7-1-16,8 0 1 0,0 7-4 0,-5-6-1 0,5-2-1 0,0 2-5 16,0-6 1-16,0 7-1 0,5-2 1 0,-5-4-2 0,8-1 1 0,-2 6-3 0,1-5 2 15,-1-1-4-15,1-4 1 0,7 5-2 0,-9 1-6 0,8-8-5 0,1 4-1 16,-2-2-4-16,2-5-10 0,-1 4-10 0,-1-4-11 0,8 0-12 15,-7 0-11-15,0-4-16 0,0-1-18 0,8-2-20 0,-11 4-25 0,4-8-27 0,1 1-30 0,-3 1-50 16,0 0-64-16,2-6-65 0,-1 0-68 0,-8 0-25 0,11 2-2 0,-4-8 13 16,-1 2 24-16,5-2 31 0,-11 3 32 0,9-2 41 0,-1-5 42 0,-6 6 48 0,5-5 46 15,-7 5 62-15,2-5 64 0</inkml:trace>
  <inkml:trace contextRef="#ctx0" brushRef="#br0" timeOffset="187106.28">31136 13483 61 0,'0'-21'118'0,"7"-3"42"0,-7-1 39 0,0 1 36 0,0 0 37 0,0-6 34 0,0 8 35 0,0-5 33 0,0-1 32 0,0 8 30 0,0-3 31 0,-7-3-48 0,7 7-93 0,0 4-40 0,0-4-14 0,0 4-14 0,0 1-14 0,0 4-14 0,0 0-10 0,0-1-12 0,0 2-15 0,0 5-13 0,0-1-14 0,0 5-14 15,0-4-16-15,0 4-13 0,0 0-15 0,0 0-13 0,0 0-13 0,0 0-7 0,0 4-7 0,0 1-6 16,-5-1-2-16,5 1-6 0,0 10-4 0,0-5-2 0,-6 9-2 0,6-4 0 16,-8 9-1-16,8-5 1 0,0 7 2 0,-5-2 1 0,5 0-1 0,-8 1-7 15,8-1-6-15,-7 5-11 0,7-5-7 0,-5 1-8 0,5 4-4 0,-7-4-6 16,2-1-7-16,5 1-7 0,0-1-7 0,0 0-8 0,0 1-7 0,0-1-9 16,0-3-8-16,0-3-13 0,5 1-11 0,-5 2-11 0,7-3-13 0,-7-3-6 15,5 5-8-15,2-10-4 0,1 4-4 0,-8 0 1 0,5-2 5 0,3-3 6 0,-8-5 9 16,6 1 8-16,-1 5 13 0,2-10 12 0,-7 6 18 0,9-6 14 0,-4 0 15 15,1 0 13-15,1-6 13 0,-2 0 12 16,4 2 17-16,-2-1 13 0,-2 1 11 0,1-5 8 0,7-3 8 0,-5 3 6 0,-3 0 3 0,2-6 3 0,-1 6 2 16,8-7 1-16,-7 1 1 0,-2 1 2 0,2 0-3 0,5-1-3 15,-4 0-5-15,-1-3-6 0,-1 3-6 0,0-6-7 0,1 2-3 0,-2 4-6 0,3-4-1 0,-8 5-3 16,6-1-2-16,1-1-2 0,-7 2-3 0,6 4-1 0,-6 1-4 0,0 0-5 16,5 2-4-16,-5 4-8 0,0 3-9 0,0 0-10 0,0 0-12 0,0 0-6 15,0 0-7-15,0 0-1 0,-5 3-1 0,5 4-2 0,-6-4 1 0,-1 8-1 0,1-7-2 16,-2 6 1-16,3 4 2 0,-2 2 5 0,1-7 7 0,0 6 8 0,-1 0 6 15,-1 0 6-15,-4 0 2 0,5-2 1 0,2 2 0 0,-2 0-4 0,-1 0-3 0,2-6-3 16,0 6 0-16,-1-5-2 0,2 5-1 0,5-6-3 0,-8 0-3 0,8 1 1 16,0 5-1-16,-6-5-2 0,6 0 1 0,0 0-3 0,0-6 1 0,6 7 2 15,-6-2 3-15,0 1 6 0,8-1 8 0,-8-4 4 0,5 5 7 0,2-4 8 0,-1 3 4 16,0-3 5-16,2 3 3 0,-1-5 1 0,-2 1 1 0,9 5 1 0,-9-5 2 16,3-1-2-16,5 2-1 0,-7 0-5 0,6-3-4 0,-4 3-5 0,-2-6-4 15,1 4-4-15,-1-4-2 0,-1 5-2 0,3-5-2 0,0 0-5 0,-3 0-1 16,-5 0-7-1,0 0-11-15,8 0-8 0,-8 0-14 0,0 0-11 0,0-5-16 0,5 1-20 0,-5 4-23 0,0-6-29 0,0 3-29 0,5-3-33 0,-5 0-35 0,0 2-47 16,-5-1-49-16,5-5-101 0,0 5-120 0,0-4-45 0,0-1-4 0,-5 1 16 0,5-7 25 16,0 7 36-16,0-6 43 0,0 0 45 0,5 0 46 0,-5 1 50 0,5-6 52 0,4 2 63 15,-4 3 67-15</inkml:trace>
  <inkml:trace contextRef="#ctx0" brushRef="#br0" timeOffset="187500.46">31679 13238 0 0,'0'-4'31'0,"0"-2"69"0,0 2 44 0,0-1 41 0,0 1 35 0,0-1 39 0,0-2 36 0,0 4 38 0,0-3 39 0,0 6 35 0,0-5 30 0,0 1 2 0,0-2-20 0,0 1-30 0,0 1-42 0,0 0-29 0,0 4-26 0,7-5-16 0,-7 5-17 0,0-6-13 0,0 2-18 0,0 4-20 0,0-6-19 16,5 6-13-16,-5-5-10 0,0 5-11 0,6-4-10 0,-6 4-10 0,5-5-14 16,-5 5-12-16,8 0-9 0,-8-6-10 0,8 6-10 0,-8 0-5 0,5 0-7 15,2 0-8-15,-1 0-2 0,0 6-5 0,1-1-4 0,1-1-5 0,-3 1-4 16,2 5-4-16,0 1-4 0,6 2-26 0,-6 2-6 0,5 1 0 0,-5 2 0 15,6 2 0-15,-7 5 0 0,7-6 0 0,-8 6 0 0,2-1 0 0,7 0 0 16,-7 6 0-16,-7-5 0 0,6-1 0 0,-6 4 0 0,0-4 0 0,0 6 0 0,-6-5 0 16,6-1 0-16,-7 6-49 0,2-6-22 0,-11 1-16 0,11-1-17 0,-1 1-25 15,-7-7-27-15,0 3-35 0,6-2-35 0,-5-1-38 0,5-3-42 0,-6 1-81 0,-1 2-104 16,1-3-64-16,6-3-44 0,-5 1-3 0,5-4 14 0,-6 2 29 0,0-7 34 0,7 7 43 16,-6-8 48-16,3-3 50 0,4 0 53 0,-8-3 56 0,8-3 58 0,-4 1 81 15,2 1 93-15</inkml:trace>
  <inkml:trace contextRef="#ctx0" brushRef="#br0" timeOffset="190842.84">22586 10903 61 0,'0'-3'128'0,"6"-4"34"0,-6 2 25 0,0 1 25 0,0 4 27 0,0-11 23 0,0 7 23 0,0-1 18 0,0 1 19 0,-6-5 16 0,6 3 17 0,0 0-58 0,0 2-100 0,-7-1-51 0,7-4-20 0,0 3-7 0,-6 2 0 0,6-1-2 0,0-4-8 0,-5 2-6 0,5 4-5 0,0-3-3 16,-8-3-2-16,8 3-4 0,0 1-5 0,-8 1-5 0,8 0-5 0,-5-1-6 15,5-1-4-15,0 2-9 0,-7-2-7 0,7 1-7 0,0 1-10 0,-6 4-4 16,6-6-7-16,-5 1-3 0,5 1-5 0,-9 4-5 0,9-5-4 0,-7 1-1 16,7 4-4-16,-5 0-2 0,-1-6-6 0,-2 6-5 15,8 0-2-15,-5 0-5 0,-3 0-1 0,3 6 0 0,-2-6-4 0,-5 4 1 0,4 1-2 0,1-1 2 0,2 1 0 0,-9 5 2 16,9-5 1-16,-3 5 0 0,2 1 5 0,-1-3-1 0,1 3 4 16,-1-2 0-16,7 0 2 0,-6 3-1 0,6 1 0 0,-8-4-1 0,8 2-4 0,0-1-2 15,0 5-4-15,0-6-5 0,0 1-5 0,8-1-6 0,-8 6-1 0,6-4-3 16,1-3-1-16,-7 3 4 0,6-2-2 0,1 1 0 0,7 1 2 0,-9-2 3 15,0-5 5-15,9 6 3 0,1-5 5 0,-10 1 7 0,9-3 6 0,-1 4 5 16,0-2 6-16,-2-5 3 0,5 4 2 16,-5-4 3-16,1-4 2 0,4 4 0 0,-5-5 7 0,10-2 3 0,-9 4 5 0,0-3 7 0,-5-3 9 0,6 3 10 0,1-3 13 15,-9 0 9-15,10-1 9 0,-9-1 11 0,0 2 6 0,1-1 5 0,-2-5 7 16,3 5 1-16,-8 1 3 0,0-6-2 0,8 6-3 0,-8 0-6 0,0-7-7 0,-8 5-12 16,8-2-10-16,0 4-10 0,-8-6-12 0,3 4-9 0,-2 1-10 0,1 1-6 15,0 0-10-15,-9-1-5 0,10 4-6 16,-1 1-7-16,-7 1-7 0,5 4-3 0,-5 0-3 0,0 0-4 0,8 4-1 0,-9 1-3 0,1 5 0 15,0 1 0-15,0 2-1 0,0 2 3 0,8 6-2 0,-11-2 4 0,5 5 1 0,-2 0 2 0,5 0 2 16,-4 1 3-16,5 5 2 0,-6-6 0 16,6 4 1-16,2-3-1 0,-4 5 0 0,9-6-4 0,-5 0-1 0,5 1-1 0,0-1-2 0,0-3 0 15,0 2-2-15,0-3 1 0,0-1 2 0,5 1-1 0,-5-1-2 16,9 2 1-16,-4-2-1 0,-5-4 3 0,7 4 2 0,1-5 1 0,-3 7 3 0,2-8 2 16,0 2 1-16,6-5 2 0,-8 4 2 0,3-4 0 0,3 1 1 0,5-2 3 0,-11 1 4 0,8-4 2 15,0-3 5 1,-5 3 1-16,3-6 4 0,-4 0 5 0,7 0 7 0,-2 0 8 0,-6-6 13 0,0 3 10 0,9-3 13 0,-10-4 7 0,-5 5 9 0,8-4 4 0,-2-1-1 15,-6 4 1-15,5-8-2 0,-5 4-2 0,0-5-2 0,0 2-4 16,0-2-7-16,0 0-8 0,-5-6-13 0,5 3-11 0,-6-1-11 0,-2-2-10 16,3 2-8-16,-3-5-4 0,1 3-3 0,-5 3-1 0,5-1 1 0,2-2 2 0,-9 3 1 0,7-3 1 15,1 6 6-15,1 6 2 0,-3-1 2 0,0 1 0 0,3 0-1 0,5 3-4 16,0 0 0-16,-7 2-7 0,7 4-8 16,0 0-6-16,0 0-7 0,0 0-5 0,-6 4-3 0,6-4-6 0,0 6-2 0,-5 4-5 0,5-5-3 0,0 4-3 0,-9 6-6 15,9-6-8-15,0 7-9 0,0 3-8 0,0-5-11 0,0 7-9 0,9-8-9 16,-9 8-11-16,0-6-15 0,5-2-15 0,1 2-19 0,-6 0-18 0,7 0-19 0,-2 0-27 31,3-2-28-31,-8-1-55 0,8 0-66 0,-3 4-43 0,1-7-33 0,1 6 0 16,-1-4 13-16,-6-1 24 0,8-1 24 0,-8-5 32 0,5-4 33 0,-5 0 33 15,0 0 37-15,0-4 42 0,0-5 47 0,0-1 63 0,0-1 79 0</inkml:trace>
  <inkml:trace contextRef="#ctx0" brushRef="#br0" timeOffset="191840.14">22241 12862 90 0,'0'0'152'0,"-7"-5"37"0,7 5 26 0,-6-6 27 15,6 3 24-15,0-1 25 0,0-2 23 0,-7-3 19 0,7 3 17 0,0 0 20 0,0 3 20 0,0-3-64 0,0 1-114 0,0 1-54 0,0-2-20 0,0 2-6 0,0-1 1 0,0 1 0 0,0-7-4 0,0 7-5 0,0-2-5 0,0 1 1 16,0 1 2-16,0-5-2 0,0 3-2 0,0 2-5 0,0-7-5 0,0 8-6 16,0-4-5-16,0-2-2 0,0 4-5 0,0-1-1 0,0 2-2 0,0 1-2 15,7-3 1-15,-7 0-3 0,0 6-5 0,0-3-8 0,0 3-8 0,0 0-11 16,0 0-9-16,0-6-11 0,0 6-12 0,0 0-10 0,0 0-15 0,0-6-13 0,0 6-12 15,0 0-8-15,0 0-7 0,6 6-3 0,-6-6 0 0,7 6-2 0,-1-6 3 16,2 9 5-16,-8-3 6 0,5 1 1 0,2 4 9 0,-1 5 8 16,-1-2 5-16,11 5 6 0,-16 0 5 0,5 1 1 0,3-1-2 0,-8 5 1 0,5 1-5 15,-5-4 1-15,0 3-1 0,0 0-2 0,0-5 3 0,-5 0-3 0,5 7 0 0,0-7-1 16,0-1 0-16,0-3-1 0,0 6 0 0,0-2 1 0,0-4 0 16,0 4 2-16,0-4-1 0,5-1 3 0,-5 2-2 0,6-3-1 0,-6 7 1 0,8-11 2 15,-3 7-3-15,2-1 1 0,0-6 2 0,6 0 1 0,-6 7 3 0,-2-11-2 16,9 4 2-16,-1-5 2 0,0 2-1 0,0-1 0 0,1-1 2 0,-2-4 2 0,1 0 1 15,1 0 1-15,4 0 1 0,-4 0 3 0,-2-4 2 0,2-1 3 0,4-1 2 16,-2 2 6-16,-5-1 7 0,2-4 9 0,0 5 11 0,-6-8 8 0,5 3 10 0,-5 4 8 16,1-9 5-16,-8 5 3 0,5-3 1 0,-5 3 1 0,0-6 0 15,0 6 2-15,0-6-4 0,-5 0 1 0,-3 6-3 0,1-6-2 0,1 6-4 0,0-1-5 16,-1 4-12-16,2-3-8 0,-9 3-7 0,7 2-8 0,-4-1-7 0,-5 5-4 16,11 0-10-16,-8 5-5 0,8-1-5 0,-11 2-7 15,11 3-6-15,-9 3-7 0,9 1-9 0,-3 2-4 0,3 5 0 0,-2-1-2 16,-5 0 1-16,4 2 0 0,8 3 7 0,-7-6 3 0,2 3 2 0,-4 3 2 0,9-4 6 0,-5-2-1 0,5 2 2 15,-5 0 2-15,5 0 1 0,0-5 1 0,-8 4 0 0,8-4 1 0,0-1 1 16,0 0 0-16,-6-3 0 0,6 2 0 0,0 2 3 0,0 0 1 0,0 0 1 16,0-5-1-16,0 4 3 0,0 2-1 0,-7-1 1 0,7-2 1 0,0 2 1 0,0-6 1 15,0 6 2-15,0 0 1 0,-6-6 1 0,6 1 2 0,0 5 2 0,-7-5 0 16,7 0 0-16,-6 0 0 0,6-1 2 0,-8 0 2 0,3 3 0 0,-2-3 1 16,1 0 0-16,-1-5 0 0,0 8-1 0,0-9-1 0,-6 9-1 0,7-8-1 0,-7-4-4 15,8 5-4-15,-11-1-7 0,11 1-9 16,-8-5-8-16,8 4-12 0,-9-4-13 0,1 0-15 0,0 0-21 0,0 6-21 0,-1-6-23 0,2 0-28 0,-1 0-30 0,-1 0-37 15,-6 0-39-15,8-6-66 0,-9 6-79 0,9 0-73 0,1 0-69 0,-5 0-17 16,5 0 8-16,-2-4 23 0,-2 4 30 0,10 0 37 16,-9 0 41-16,9-5 44 0,-3 1 47 0,3-1 53 0,5 1 54 0,0-2 69 15,0-3 75-15</inkml:trace>
  <inkml:trace contextRef="#ctx0" brushRef="#br0" timeOffset="197465.22">24187 10839 0 0,'0'0'18'0,"0"0"21"0,0-4 14 0,0 4 16 0,0-5 15 0,0 5 17 0,0-6 19 0,0 6 20 0,0-3 21 0,0 3 10 0,0 0 3 0,0 0 7 0,-5-6 8 0,5 6 8 0,0-4 7 0,0-1 2 0,0 1 2 0,0 4-2 0,0-5-4 0,-8-2 2 0,8 7-3 0,0-3-3 0,0-3-5 15,-5 1-9-15,5 1-9 0,0-2-7 0,0 1-7 0,-7 1-3 0,7 0-6 0,-7-1-1 16,7-1-5-16,0 2-4 0,0-2-7 0,-5 6-8 0,5-5-11 0,0 5-6 16,0-4-10-16,0 4-9 15,0-6-7-15,0 6-8 0,0 0-9 0,0-5-7 0,0 5-8 0,0 0-5 0,0 0-7 0,0 0-7 0,0-4-7 0,0 4-7 16,0 0-7-16,0 0-7 0,0 0-9 0,0 0-8 0,0 0-8 0,0 0-7 0,0 0-7 15,0 0-5-15,0 0-5 0,0 0-4 0,0 0-1 0,0 0-1 0,0 0 5 16,5 4 6-16,-5 1 7 0,0 1 8 0,0-2 6 0,0 1 11 0,7 5 6 16,-7 1 5-16,0-3 7 0,0 7 6 0,0-1 5 0,0 2 3 0,0-1 5 15,0 3-1-15,0-2-2 0,0 2-2 0,0 2-2 0,0-4-5 0,0 3-1 16,-7 1-3-16,7-1-5 0,0 0 0 0,0-5-3 0,0 7-1 0,-5-2-3 0,5-4 0 16,0 6 0-16,0-3-1 0,0-2-4 0,5 2-4 0,-5 1-5 0,0-4-6 15,0 0-11-15,0 4-7 0,7-5-7 16,-7 2-10-16,7-1-7 0,-7-6-9 0,5 0-6 0,-5 6-11 0,8-5-13 0,-3 1-10 0,3-7-12 0,-2 5-12 0,1-3-7 15,-1 3-15-15,1-3-16 0,-1-3-37 0,1 3-45 0,-1 0-60 16,8-2-61-16,-7-4-21 0,-2 0-5 0,8 0 14 0,-7 0 19 0,2 0 22 0,4-4 27 0,-6-2 27 16,8 0 31-16,-7-3 34 0,7 0 40 0,-2 3 50 0,-6-3 57 0</inkml:trace>
  <inkml:trace contextRef="#ctx0" brushRef="#br0" timeOffset="198293.94">24638 11103 0 0,'7'-5'2'0,"-7"5"105"0,0 0 65 0,5-4 44 16,-5-1 36-16,0-1 34 0,0 6 35 0,0-7 34 0,0 1 32 0,0 1 30 15,0 1 28-15,0-2 27 16,0 0 30-16,0-3-71 0,0 3-127 0,0 3-62 0,0-3-25 0,0 2-15 0,0-1-10 0,0 1-12 0,0-1-18 0,0-2-16 0,-5 4-13 16,5-3-15-1,0 1-12-15,-7 1-12 0,7-2-13 0,-8 2-12 0,8 4-12 0,-5-5-11 16,-2 1-12-16,0 4-12 0,7-5-7 0,-5-1-7 0,-3 6-8 0,0 0-5 16,-3-4-5-16,4 4-4 0,2 0-5 0,-4 0-3 0,4 4-8 15,-8-4-2-15,8 6-4 0,-11-6-2 0,11 5 1 0,-8-1-1 0,-1 5 3 0,7-3 0 16,-4 3 1-16,-2 0 0 0,5 3 0 0,-5-3 0 0,7 4 1 0,1-2-1 15,-3-1-1-15,1 5 0 0,1-6 1 0,-2 6 0 0,3 1-1 0,0-7 0 16,5 6 0-16,-8-6-1 0,8 6-2 0,-6-5 2 0,6-1 0 0,0 0 0 16,0 1 0-16,0 1 2 0,0-2 6 0,6-3 1 0,-6 3 3 0,8-5 2 0,-8 2 1 15,5 3 1-15,0-4 5 0,3-1 2 0,-2-4 4 0,1 6 3 0,1 0 5 16,-3-6 5-16,9 3 2 0,-9-3 4 0,8 0 3 0,1 0 0 0,-2-3 5 0,-4 3 1 16,11-6 3-16,-7 0 1 0,2 6-1 0,-1-9 2 0,1 4 0 0,-2 1-1 15,-1-6 3-15,5 1 0 0,-4-3 2 0,0 3 3 0,-4 0 4 0,4 0 2 16,-5-1 3-16,0-1 3 0,-2 1 1 0,3 1 1 0,-8 0 0 0,8-1-1 0,-8-4-1 15,5 2 0-15,-5-3-3 0,0 8-3 0,0-8-2 0,-5 3-3 0,5-3-5 16,0 6-3-16,-8 0-3 0,8 0-5 0,0-1-3 0,-8-1-1 0,8 7-5 16,0-2-1-16,-5 2-5 0,5-1-7 0,0 5-11 0,0 0-10 0,0 0-11 15,-7 0-8-15,7 5-3 0,-7-5-5 0,7 10 0 0,-5-6-3 0,5 7 0 0,0-8 0 16,-7 13 3-16,7-7 0 0,0 0 5 0,-8 6 5 0,8 1 9 0,0-5 9 16,0 2 8-16,-5 1 2 0,5-4 4 0,0 5-1 0,5-5-3 0,-5-1 1 15,0 2-3-15,0-1 0 0,8-1-2 0,-8-3 2 0,7 3 0 0,-7-5 2 0,5 7 2 16,2-8 2-16,0 3 5 0,-2 0 1 0,-5-2 5 0,16 1 4 0,-11-5 6 15,1 0 6-15,1 4 5 0,-2-4 7 0,9 0 8 0,-7-4 9 0,4 4 7 16,-2-5 7-16,-2 5 3 0,5-10 5 0,-6 4 3 0,8 3 4 0,-7-8 2 16,-2 1 1-16,9 7 0 0,-9-12 1 0,3 5 1 0,-3-1-4 0,9 2-3 0,-14-5-8 15,5 3-3-15,3-4-8 0,-1 6-4 0,-7-4-5 0,6 2-3 0,-6-5-6 16,8 1-4-16,-8 6-3 0,5-4-2 0,-5-2-5 0,0 0 0 0,0 0-5 16,5 6-2-16,-5-7-3 0,0 2-3 0,0 4 0 0,0-5 0 0,0 5-2 15,-5 1 0-15,5-2 1 0,0 2-1 0,0 0-2 0,-5 5 0 0,5-8-3 0,0 8-5 16,-8 4-5-16,8-5-9 0,0 5-8 0,0 0-9 0,0 0-10 0,0 0-6 15,0 5-5-15,-6-5-1 0,6 4-2 0,0-4 0 0,0 6-2 0,-7 4 0 16,7-5 0-16,0-1 4 0,0 1 2 0,-8 5 7 0,8-5 7 0,0 4 9 16,0-2 5-16,0 2 9 0,0-4 5 0,0-1 3 0,8 6 1 0,-8-5 1 15,0 4 2-15,7-3 2 0,-7 4 3 0,0-1 2 0,6-4 2 16,2 5 3-16,-3-1 3 0,-5 0 2 0,13-2 2 0,-7 2 4 0,1 0 3 0,-1 0-1 0,1 6 2 0,7-3-2 16,-9-3 1-16,8 4-1 0,-5 2 0 0,5-3 0 0,-8 2 1 15,3-4 0-15,3 3-1 0,-3-2 0 0,-3-1-2 0,2-1-3 0,2 0 0 0,-4 1-2 16,-5 1 2-16,6-8 0 0,-6 9 3 0,0-8 1 0,0 1 3 0,0 5 2 0,0-10 4 15,0 4 0-15,0 1 2 0,0 0 2 0,0-1 2 0,-6 2 2 0,6 0 1 16,-5-3-1-16,-4-3-1 0,2 6 0 0,2-2-2 0,-3 2-1 0,3-6-7 16,-1 5-9-16,-7-5-13 0,6 4-13 0,-7-4-15 0,8 0-13 0,-6 0-15 15,5 5-15-15,-7-5-11 0,8 0-14 0,-1-5-8 0,-7 5-9 0,9 0-10 16,0-4-8-16,-3 4-11 0,2 0-8 0,-1-5-10 0,-1 5-11 0,8-6-6 16,0 2-7-16,-5 4-6 0,5-6-8 0,0 6-24 0,0-3-29 0,0-3-28 0,0 0-28 15,0 2-42-15,5-1-43 0,-5-4-10 0,8 3 7 0,-1-3 19 0,-1-1 27 16,2 1 28-16,-3-2 30 0,8 1 30 0,-7-3 33 0,7 2 42 0,-6-4 41 0,7 2 42 15,-2 3 49-15</inkml:trace>
  <inkml:trace contextRef="#ctx0" brushRef="#br0" timeOffset="198445.03">25295 10952 19 0,'0'-4'31'0,"0"-2"11"0,7 1 15 0,-7 1 14 0,0-1 15 0,0-1 12 0,0 2 9 0,0 0-4 0,0-1-12 0,0-1-26 0,0 3-37 0,-7 3-31 0,7-7-28 0,-5 2-15 0,-2 5-8 0,7-4-12 0,-8-1-13 0,3 5-9 16,-3-6-6-16,2 2 1 0,1 4 5 0,-3 0 13 16,0-5 17-16</inkml:trace>
  <inkml:trace contextRef="#ctx0" brushRef="#br0" timeOffset="198858.92">25180 10860 30 0,'0'0'83'0,"0"0"34"0,0-5 33 0,0 5 29 0,0 0 31 0,0 0 26 16,0-4 28-16,0-2 24 0,5 6 24 0,-5-6 10 0,0 6 0 0,0-4-13 0,0 4-22 15,6-5-23-15,-6-1-20 0,0 6-18 0,0-3-12 0,0-3-11 0,5 6-12 16,-5-4-8-16,0-1-4 0,0 5-6 0,0 0-4 0,7-4-4 0,-7-1-6 0,0 5-10 15,0 0-6-15,0 0-12 0,0-7-8 0,0 7-8 0,0 0-9 0,0 0-5 16,0-3-3-16,0 3-7 0,0 0-5 0,0 0-6 0,0 0-9 0,0 0-8 16,0 0-9-16,0 0-8 0,0 0-7 0,0 0-8 0,0 0-4 0,0 0-7 15,0 0-5-15,0 0-7 0,0 3-5 16,0-3-7-16,0 0-2 0,0 0-4 0,0 0-3 0,0 0 1 0,0 0 2 0,0 0 0 0,0 0 1 16,0 0 1-16,0 0 3 0,0 0 0 0,0 0 3 0,0 0-1 0,0 0 2 0,0 0 0 0,0 0 2 15,0 0 2-15,0 0-1 0,0 0 1 0,0 0 0 0,0 0 0 0,0 0 1 0,0 0-1 16,0 0 2-16,0 0-1 0,0 0 1 0,0 0 0 0,0 0 0 0,0 0 2 15,0 0-2-15,0 0 1 0,0 0 3 0,0 0-2 0,0 0 3 0,0 0-2 16,0 0 2-16,0 0 0 0,0 0-1 0,0 0-2 0,0 0-1 16,0 0 0-16,-7 7-4 0,7-7-4 0,0 0-7 0,0 0-1 0,0 0-5 0,0 5 1 15,0-1 4-15,-5-4 1 0,5 9 5 0,0-3 3 0,0 3 3 0,0 0 3 16,-6 3 4-16,6 1 4 0,0-4 4 0,0 6 5 0,0 0 5 0,0 4 4 0,0-4-1 16,0 0 0-16,0 0-2 0,0 4-1 0,0-5-7 0,0 2-2 0,6 2-6 15,-6-3-2-15,0 1-3 0,5 2-3 0,2-3-4 0,-7 0-2 0,9-4-1 0,-9 3-1 16,5 0-3-16,2 2-3 0,-1-7-9 0,-6 6-12 0,5-6-15 0,3 0-16 15,0 3-17-15,-8-3-20 0,5 1-20 0,1-1-21 0,-6 0-20 0,8-3-23 16,-3 3-25-16,3-3-29 0,-8-2-32 0,7 7-50 0,-7-11-61 0,5 4-63 16,-5 1-62-16,7-1-11 0,-7-4 14 0,0 0 23 0,0 0 34 0,0 0 32 0,0 0 38 15,0 0 37-15,0 0 43 0,0 0 44 0,0-4 47 0,0-5 59 0,-7 4 68 16</inkml:trace>
  <inkml:trace contextRef="#ctx0" brushRef="#br0" timeOffset="199044.07">25041 11134 0 0,'-6'-6'9'0,"1"2"124"0,-4-1 75 0,9-1 57 0,-7 3 45 0,7-4 39 0,-5 2 35 0,5 5 31 0,0-9 26 0,0 3 25 0,0 2 28 0,0 1 25 0,5-3 30 0,-5 1-86 0,0 5-151 0,7-4-82 0,-7-2-47 0,9 0-31 0,-9 2-21 0,5 4-17 0,1-5-14 0,1-1-5 0,-2 6-3 15,9-3-6-15,-7-3-7 0,7 6-11 0,-1-4-10 0,-3 4-12 0,4-5-9 16,1 5-9-16,4 0-7 0,-6-4-7 0,6 4-8 0,2 0-23 16,-3 0-28-16,-5 0-38 0,6 0-42 0,-6 0-59 0,7 4-67 0,-6-4-112 0,4 0-134 0,-4 0-57 15,-1 0-17 1,0 0 2-16,0 0 13 0,1-4 23 0,-2-1 27 0,1-2 43 0,1 4 48 0,-9-8 54 0,2 1 56 0,-1 1 67 0,8-6 73 0</inkml:trace>
  <inkml:trace contextRef="#ctx0" brushRef="#br0" timeOffset="199359.92">25606 11216 28 0,'-10'0'119'0,"2"0"55"0,-5 6 44 0,0-6 41 15,7 0 43-15,-7 0 39 0,0 0 41 0,6 0 35 0,-5 0 35 0,5-6 31 16,-6 6 29-16,6 0-34 0,0 0-70 0,7 0-64 0,-5 0-62 0,5 0-38 16,0 0-28-16,0 0-25 0,0 0-28 0,0 0-24 0,0 0-25 0,0 0-20 15,0 0-20-15,0 0-16 0,0 0-18 0,0-6-10 0,0 6-13 0,0 0-4 0,5-3-2 16,-5 3 0-16,7 0 5 0,0 0 0 0,6 0 3 0,-6 0-3 0,5 0-3 15,8 0 2-15,-7-6-1 0,6 6 0 0,2 0 2 0,3 0-10 0,3 0-19 16,-8 0-21-16,8 0-32 0,-1 0-33 0,1 0-39 0,-3 0-43 0,3 0-44 0,-7 0-74 16,4 0-88-16,-3 0-75 0,-3 0-65 0,9 0-21 0,-6 0 2 0,-3-5 22 15,-5 5 32-15,8 0 37 0,-2-4 44 0,-6-2 45 0,0-3 49 0,0 5 52 0,0-7 57 16,-7 7 70-16,6-7 80 0</inkml:trace>
  <inkml:trace contextRef="#ctx0" brushRef="#br0" timeOffset="200118.11">26130 11025 96 0,'0'0'161'0,"0"-4"47"0,0-1 41 0,0 1 40 16,0-1 44-16,0-2 43 0,0 4 42 0,0-8 40 0,0 7 41 0,0-2 36 0,6-3 37 15,-6 9-66-15,0-9-122 0,0 3-60 0,0 2-30 0,-6-2-23 0,6 1-17 16,0 5-25-16,0-4-27 0,0-1-26 0,0-1-28 0,-8 2-23 0,8 0-26 0,0-1-17 16,-5-1-18-16,5 6-14 0,-7-3-11 0,-1-4-13 0,8 7-9 0,-6-5-11 15,0 5-8-15,-1-4-7 0,2 4-5 0,-4 0-4 0,2 0-5 0,2 0-4 16,-1 0-2-16,-1 4-5 0,1-4-3 0,-2 5-2 0,-4 2-1 0,6-4 2 15,0 3 1-15,-1-1 1 0,-1 3-1 0,3-2 0 0,-1 3-4 0,-2 6 0 16,3-4-3-16,-3-2-1 0,1 5 0 0,1-3 1 0,0 4-1 0,-1-2 3 0,2-4 1 16,5 6 0-16,-8 1 1 0,2-5 1 0,6 2 1 0,-7-4 2 0,7 3 1 15,0 2 6-15,0-4 1 0,0-6 2 0,0 5 0 0,0 2 3 0,0-1 0 16,0-5-2-16,7 5 5 0,-7-7-1 0,6 7 3 0,-6-5 2 0,8 1 5 16,-3 3 0-16,2-3 4 0,-1-2 2 0,0 1 5 0,9-5 2 0,-10 4 6 0,9-4 1 15,-9 6 3-15,10-6 4 0,-9 0 0 0,7-6 4 0,0 6-1 0,-7-4 6 16,7-1-1-16,-1 1 5 0,-3-2 4 0,3 0 5 0,-6-3 5 0,8 4 4 0,-7-5 5 15,6 1 0-15,-7 0 5 0,-1-1 0 0,3-5 2 0,-3 6-2 0,2-6 2 16,0-1-4-16,0 7-2 0,-7-6-3 0,6 1-5 0,1-2-4 0,-7 1-5 0,6 2-6 16,-6-1-5-16,0-2-3 0,0 1-7 0,7 6 0 0,-7-6-1 0,0 5-3 15,0 5 1-15,0-4-4 0,0 3-1 0,0 2-5 0,0 4-3 0,0 0-8 16,0 0-9-16,0 0-6 0,0 0-10 0,0 0-7 0,0 0-7 0,0 0-3 16,0 0 2-16,0 0-2 0,-7 4 0 0,7 7 3 0,0-7 2 0,0 7 1 15,0-1 5-15,0-1 7 0,-6 6 4 0,6 0 10 0,0 0 6 0,0 4 8 0,0-5 5 16,0 2 1-16,0 2 1 0,0-3-4 0,0 1-3 0,0-2-6 0,6 0-8 15,-6 0-10-15,0 2-8 0,7-1-9 16,-1-2-8-16,-6-2-8 0,5-2-10 0,3 1-2 0,0-1-4 0,-3 1-2 0,3 0 0 0,-3-6 1 16,9 2 1-16,-9 0 3 0,2-3 4 0,7 3-3 0,-1-6-6 0,0 0-3 0,0 4-2 0,-7-4 3 15,6-4 7-15,2 4 5 0,-1-6 1 0,0 6 4 0,6-3 0 0,-6-3 3 16,0 0 2-16,1-3 4 0,-2 4 6 0,1-5 18 16,1 1 23-16,-2-1 23 0,2 1 25 0,-8-2 21 0,1 1 13 0,7 1 18 0,-9-6 15 0,2 5 13 15,-1-4 12-15,-6 0 13 0,5 3 12 0,-5-4 8 0,8 0 7 0,-8 2-2 16,0-2 1-16,0 0-8 0,0 0-8 0,-8 2-10 0,8-2-13 0,-5 0-9 0,5 0-9 0,-6 6-9 15,6-7-12-15,-7 7-7 0,2-2-8 0,5 7-7 0,-9-5-8 0,4 3-7 16,5-4-9-16,-7 5-9 0,1 1-6 0,6 4-12 0,-5-5-6 0,5 5-10 16,-9-6-10-16,9 6-8 0,-7 0-6 0,7 0-6 0,-5 6-9 0,-2-6-1 15,7 5-1-15,-7-5-1 0,2 4 4 0,-3 8-1 0,1-9 3 0,2 8 1 16,5-3 4-16,-7 3 4 0,0-2 5 0,2 1 1 0,-3 5 3 0,3-6 5 16,5 6 0-16,-8-6-1 0,2 7 3 0,6-1-1 0,-5-1-1 0,5 2-1 0,0-1 4 15,0-2 1-15,-8 1-2 0,8 2-1 0,8-1 2 0,-8-2-2 0,0-2 1 16,0 4-2-16,5-5 1 0,-5 3-1 0,6-2 3 0,2-2-2 0,-3 1 0 15,3-1 1-15,-3-3-1 0,2 3 2 0,5-4-4 0,-5-1-5 0,6 2-5 0,1 0-13 16,-9-3-12-16,11-3-18 0,-5 0-15 0,1 0-21 0,2 0-18 0,4 0-26 16,-2 0-31-16,-4-3-32 0,0-3-34 0,3 0-54 0,-4 2-63 0,2-1-76 15,2-4-76-15,-3 3-21 0,0-3 7 0,2-1 23 16,-7-5 28-16,4 6 35 0,5-6 36 0,-11 0 41 0,8 0 46 0,-8 2 47 0,4-8 47 0,-2 6 62 0,4-4 66 16</inkml:trace>
  <inkml:trace contextRef="#ctx0" brushRef="#br0" timeOffset="200608.81">26813 10922 95 0,'0'-19'157'0,"0"4"43"0,0-4 38 0,0 5 38 0,-7-6 43 0,7 0 38 0,-7 7 40 0,7-2 34 0,0-6 36 0,-5 8 33 0,5 2 31 0,-8-4-63 0,8 11-118 0,-5-7-58 0,5 7-26 0,0-1-19 0,0 5-17 0,0-4-24 0,0 4-29 0,0 0-28 0,0 0-25 0,0 0-24 0,0 0-21 0,0 0-11 0,0 4-6 0,0 1-7 0,0-1-2 0,0 1-6 15,0 5-2-15,-8 1 0 0,8-1 2 0,0 3 4 0,0 2 7 0,0-1 2 0,0 2 3 0,0 2 4 16,-6-3 2-16,6 6-6 0,0-8-7 0,-5 7-10 0,5 1-7 0,0-2-10 16,-7 0-7-16,7-4-17 0,0 4-23 0,-9 7-23 0,9-7-23 0,-5-1-20 15,5 3-25-15,0-2-19 0,0 2-24 0,0-3-19 0,0 1-20 0,0-4-20 0,0 0-17 16,5 0-20-16,-5 0-17 0,9-6-19 0,-2 1-18 0,-7-5-27 0,5 5-28 15,1-6-29-15,2-4-24 16,5 0-18-16,-8 0-11 0,2 0 12 0,0-4 22 0,6 4 28 0,-6-10 31 0,-2 5 35 0,9-5 36 0,-9 1 51 0,3 3 55 0,-3-3 60 0,3 0 57 16,5-1 52-16,-13-5 54 0,6 4 53 0,2-2 61 0,-3 3 48 15,2-1 44-15,-1-4 39 0,-6 0 39 0,7 8 36 0,0-8 33 0,-7-1 15 0,7 2 4 16,-7-1-14-16,0-1-26 0,5 2-32 16,-5 0-40-16,0 5-28 0,0-6-25 0,8 4-16 0,-8-4-13 0,0 7-10 0,0 3-14 0,0-4-9 15,0 2-10-15,0 2-11 0,0 5-12 0,0 0-14 0,0 0-11 0,0 0-17 16,0-4-17-16,0 4-18 0,0 0-20 0,0 0-18 0,0 0-17 0,0 4-17 15,-8-4-13-15,8 5-11 0,0 2-6 0,-5-4-3 0,5 3-1 0,-7-1 3 0,7 3 1 0,-7 3 3 16,0-2 4-16,1 1 3 0,-1 5 4 0,2 0 3 0,-3-6 4 0,2 7 3 0,-1-2 1 16,-7-4-3-1,9 4-1-15,-3-4-6 0,3 0-2 0,0 4-5 0,5-4-1 0,-9-1-5 0,4 3-1 0,-2-9-4 0,7 8 1 0,-8-1-5 0,8-6-1 0,-5 1-3 16,5-1-5-16,0 7-1 0,-7-7 0 0,7 2-2 0,0-1-1 16,0-5 1-16,0 0 2 0,0 4 0 0,0 2 1 0,0-3 2 0,7 3 3 0,-7-2 1 15,0 1 5-15,5-5 0 0,3 6 7 0,-8-3-1 0,7 3 4 0,-2 0 1 16,4-2 2-16,-4-4 1 0,0 5 2 0,8-1-9 0,-5 2-9 0,5-2-13 15,-7 1-15-15,7 0-18 0,-6-1-23 0,6 2-20 0,1 0-25 0,-9-3-31 0,8-3-35 16,-7 6-60 0,7-2-70-16,-6 2-89 0,7-1-100 0,-8-1-31 0,1 1-2 15,-2-1 19-15,4 2 28 0,-4-6 32 0,2 0 40 0,-7 0 39 0,6 0 42 0,-6-6 50 16,7 6 51-16,-1-4 65 0,-6-5 71 0</inkml:trace>
  <inkml:trace contextRef="#ctx0" brushRef="#br0" timeOffset="200861.18">27515 11113 0 0,'8'6'17'0,"-8"-6"131"0,6 5 72 16,-6-5 54-16,0 0 44 0,0 0 42 0,0 0 38 0,7 0 42 0,-7-5 41 0,0-1 40 0,0 6 37 0,0-3 36 0,0 3 31 0,0-7-93 0,0 7-163 0,0-5-78 0,0 5-35 0,0 0-19 0,0-4-12 15,0 4-14-15,0-5-13 0,-7-1-20 0,7 6-23 0,0-4-20 0,0 4-20 0,0 0-18 16,0 0-14-16,0-3-16 0,0 3-15 0,0 0-18 0,0 0-32 0,7-6-2 15,-7 6 0-15,0-5-28 0,0 5-11 0,0 0-17 0,6 0-16 0,-6 0-19 16,0-4-17-16,8 4-17 0,-3 0-19 0,3 0-21 0,-3 0-26 0,9 0-30 16,-9 0-37-16,10 4-57 0,-3-4-68 0,0 5-92 0,9-5-91 0,-8 6-30 0,1-3 6 15,-2 1 22-15,-1 2 31 0,-3-1 35 0,5-1 38 0,-7 1 44 0,1 2 49 0,-1-7 54 16,-6 3 57-16,0-3 69 0,0 0 74 0</inkml:trace>
  <inkml:trace contextRef="#ctx0" brushRef="#br0" timeOffset="201034.56">27515 11320 0 0,'-18'18'40'0,"4"1"155"0,2 1 88 0,-1-10 66 15,7-1 58-15,-7 1 50 0,6-5 42 0,7 1 45 0,0-6 38 0,0 0 41 0,0 0 35 16,0 0 34-16,0 0 32 0,0 0-122 0,0 0-209 0,0-6-110 0,0 6-55 16,0-5-40-16,0 5-31 0,0 0-26 0,0-4-24 0,7 4-58 0,-7-6-49 15,0 6 0-15,5-3 0 0,3 3 0 0,-2 0 0 0,-1-6 0 16,3 6 0-16,-1-4 0 0,5 4 0 0,0-6-33 0,9 6-84 0,-2 0-35 0,-6 0-41 16,5 0-59-16,3 0-64 0,-1 6-125 0,5-2-151 0,-4 2-60 0,5-3-17 15,1 3 7-15,-9-2 20 0,8 1 32 0,-7 1 39 0,8-6 50 0,-7 0 52 0,-1 0 60 16,7-11 63-16,-13 7 74 0,6-5 79 0</inkml:trace>
  <inkml:trace contextRef="#ctx0" brushRef="#br0" timeOffset="204358.28">28259 11070 63 0,'0'-5'138'0,"0"1"45"0,-7-2 35 0,7 0 31 0,-7 2 26 0,7-1 27 0,-6-1 21 0,6 3 24 0,-7-3 23 0,7-3 23 0,0 5 23 0,-5-1-55 0,5-2-100 0,0 4-60 0,-9-3-36 0,9 1-24 16,0 1-14-16,0-2-8 0,0 2-8 0,0-1-4 0,0 5-5 0,9-4-2 0,-9-1-6 0,0-1-5 15,0 2-6-15,5-2-4 0,-5 1-3 0,7 1-4 0,-7-1-3 0,0-1-1 0,6 2-2 16,-6 0-3-16,7-1-3 0,-7-1-6 0,7 6-6 0,-7-3-8 0,0 3-8 15,0 0-7-15,7-7-5 0,-7 7-8 0,0 0-5 0,0 7-3 0,0-7-2 16,5 3 1-16,-5 3-1 0,0 3 1 0,0-5-2 0,8 11 1 0,-8-4 3 16,0 4 0-16,0-2 4 0,0 8 0 0,0-2 5 15,0-1-2-15,0 3 2 0,0 0-1 0,-8-3-2 0,8 1-5 0,0 6-9 0,0-5-6 0,0-1-5 16,-5 0-7-16,5 1-1 0,0-1-3 0,0-4-4 0,0 0 0 0,0 0-1 0,0 0 1 16,0-6-2-16,0 1 2 0,0-1 0 0,0 0 4 0,0-3 3 0,0 0 6 15,0-2 4-15,0-4 5 0,0 5 4 16,0-5 6-16,0 0 4 0,0 4 5 0,0-4 3 0,0 0 4 0,0 0 5 0,0 0 6 0,0 0 9 0,0 0 9 0,0 0 9 15,0 0 8-15,0 0 3 0,0 0-1 0,0 0-2 0,-7-4-7 0,7-1-5 0,0 1-6 16,0-2-3-16,0 0-7 0,0 3-4 0,0-6-10 0,0-3-9 0,0 3-9 16,0 0-11-16,0-1-8 0,7-5-7 0,-7 0 1 0,0 6 2 0,5-6 3 15,-5-1 1-15,8 2 2 0,-8-5 1 0,5 4-2 0,3 0 3 0,-2 2 1 16,-6-8-3-16,5 6 0 0,2 0 0 0,7 2-2 0,-8-2-1 0,1 5-2 0,-2-4-2 16,11-1-1-16,-11 6-3 0,8-1-1 0,-7-1 0 0,7 7-2 0,-6-6 2 15,5 5-1-15,-5 1 1 0,6 4 2 0,-7 0 0 0,7 0 3 0,-6 0 4 16,7 4 2-16,-8 1 5 15,1 5 4-15,-2-1 4 0,3 0 5 0,-2 7 1 0,1-1 3 0,-1-1 3 0,-1 2 0 0,-5 2-1 0,0 1-2 0,7 2-7 16,-7-2-7-16,0 1-5 0,0-1-8 16,0 0-7-16,0 1-8 0,-7-1-8 0,7 1-6 0,0-4-5 0,-5-3-2 15,5 2-4-15,0 0 1 0,-6 0 1 0,6-6 6 0,0-3 7 0,-7 3 10 0,7-5 8 0,0 7 12 0,-6-7 11 0,6-4 11 0,0 5 10 16,0-5 8-16,0 0 11 0,-8 0 9 0,8 0 7 0,0 0 6 0,-5-5 5 16,5 5 4-16,0-4 2 0,-7-2 4 15,7 1-2-15,0 1-1 0,-6-1-2 0,6 1-2 0,0-8-4 0,0 3-3 0,-6 6-7 0,6-9-4 0,0 3-7 0,0 0-6 16,0-7-5-16,0 7-5 0,0-6-3 0,6 6-7 0,-6-6-3 0,0-1-6 15,6 2-1 1,-6-5-6-16,7 4-5 0,-2-4-1 0,3 4-2 0,-8 0-2 0,6-4-1 0,1 4-1 0,-1 1-3 0,-1-6 0 0,11 9-3 0,-11-2-2 16,2-1 3-16,-1 4 0 15,8-1 2-15,-7 1 2 0,-2 1 2 0,9 5 1 0,-9-7 4 0,3 11 2 0,4-4 0 16,-5-2 5-16,0 6 0 0,6 0 2 0,-8 0-1 0,3 6 4 0,3-2 0 16,-3 2 1-16,0 3-1 0,-3-4 0 0,8 9-2 0,-8-3 3 0,-5 4 0 0,9-2 2 0,-4 2-2 0,-5 6-4 0,7-3-6 0,-7 1-9 15,0-4-15-15,0 10-15 0,0-5-14 0,0-1-15 0,-7 0-10 0,7 1-12 16,0-1-11-16,0-4-16 0,-5 6-18 0,5-8-21 0,0 2-20 0,0 0-16 15,0 0-15-15,0-6-15 0,0 1-13 0,0-1-20 0,5 6-21 0,-5-10-23 16,7 5-28-16,-7-4-34 0,6-3-37 0,1 3-1 0,-1-2 16 0,2-4 23 0,4 0 29 16,0 0 32-16,-4 0 31 15,4 0 34-15,2-4 38 0,-1-2 39 0,0 3 40 0,0-7 40 16,0 4 59-16</inkml:trace>
  <inkml:trace contextRef="#ctx0" brushRef="#br0" timeOffset="205242.69">29059 11222 45 0,'7'-15'126'0,"1"0"47"0,-3 6 40 0,1-6 37 0,-6-1 34 0,8 7 38 0,-8-6 37 0,0 6 35 0,0-7 33 0,0 7 30 0,0-6 31 0,0 1-43 0,-8 4-82 0,8 0-55 0,0-4-42 0,-6 4-25 0,6 1-17 0,-5-3-18 0,5 3-18 0,-8 0-20 0,8 3-23 0,-7-3-19 0,7 5-18 0,-6-1-18 16,0 5-14-16,6-6-18 0,-7 6-16 0,7-4-15 0,-5 4-10 0,-3 4-10 0,0-4-10 15,8 0-8-15,-5 6-4 0,-1-1-4 0,-1-1-6 0,1 5 0 0,-2-3-3 16,3 3 1-16,-2 0-2 0,1 3 2 0,0 1 2 0,-2-4 2 0,1 6 2 16,7-3 1-16,-5 3 3 0,-3-2-1 0,2-4 2 0,6 6-2 0,-5 0-2 0,5 0-2 15,-8-6 0-15,8 7-4 0,0-1-2 0,-5-6-1 0,5 6-1 0,0-6-3 16,0 6-2-16,0-5-3 0,0-1 1 0,0 0-4 0,5 3-4 0,-5-3 0 15,0-5-1-15,8 7 3 0,-8-7 2 0,5 5 4 0,-5-3 4 0,6 0 3 16,2-3 5-16,-3-3 5 0,-5 6 1 0,7-6 6 0,1 0 1 0,-2 0 6 0,0 0 7 16,1 0 4-16,-7 0 3 0,5-6 3 0,3 3 3 0,-2-3 3 15,1 0 4-15,-1 6 3 0,-1-9 6 0,-5 5 4 0,8-7 3 0,0 7 3 0,-8-5 2 16,5-3 1-16,-5 3 0 0,7 0 1 0,-7-6-1 0,0 5-1 0,0-5-2 0,6 6-2 16,-6-6-3-16,0 0-6 0,0 0-5 0,-6 2-4 0,6-2-5 0,0-1-2 15,0 2-1-15,0 4-1 0,0-4 2 0,0 10-2 0,0-8-2 0,0 8-2 16,0-1-5-16,0 5-7 0,0 0-3 0,0 0-8 0,0 0-4 0,0 0-1 15,0 0 2-15,-7 5-2 0,7-5-1 0,0 4-2 0,0 8 0 0,0-8-2 16,0 7-1-16,-5 2 4 0,5-4 3 0,0 6 5 0,0 0 6 0,0-5 1 0,0 4 4 16,5 2-1-16,-5-1-5 0,0-2-2 0,7 1-2 0,-7-2-5 0,6 1-1 15,0-3-2-15,1 0-1 0,1 0-1 0,-3-1 2 0,1-3 0 0,7 4-1 0,2-5 3 16,-10-1 2-16,7 1 5 0,3-1 1 0,-2-4 2 0,-2 6 4 0,5-6 3 16,-5 0 2-16,-4-6 2 0,7 6 1 0,-2 0 5 0,2-4 6 0,-1-1 5 15,-8 1 11-15,9-1 7 0,-1-5 8 0,-6 1 12 0,-2-3 10 0,9 3 8 16,-9 0 8-16,3-6 7 0,0-1 3 0,-3 2 4 0,1 1 1 0,-6-8 1 15,7 2-4-15,-7 0-5 0,0-2-5 0,5-3-9 0,-5 6-10 0,0-9-9 16,-5 5-12-16,5-4-8 0,0 3-7 0,-7-3-6 0,7 3-2 0,-6-3 1 0,1 2 1 16,5 5 1-16,-8-5-3 0,8 5 3 0,-8 4 2 0,8 0-1 0,0 0 4 15,-5 6-4-15,5-1-3 0,0 4-11 0,0 1-5 0,0 5-10 0,0 0-5 16,0 0-5-16,0 0-8 0,-6 11 1 0,6-7-2 0,0 11 0 0,0-6-5 0,0 12-2 16,-8-6-3-16,8 7 3 0,0-1 4 0,-5 3 5 0,5 0 11 0,0 5 4 15,0-3 4-15,-7-2 2 0,7 1-1 0,0-1 0 0,0 0-2 0,0-4 2 16,0 4-1-16,0 0-1 0,7-3-1 0,-7-3-1 0,0 3-2 0,0-8-11 0,5 8-15 15,-5-6-13-15,8-2-12 0,-8 2-10 0,0 0-15 16,6-6-6-16,-6 7-8 0,5-7-3 0,3 0-4 0,-8 3-1 0,8-9-1 0,-8 3 0 0,5-3 2 16,1 3 11-16,1 0 16 0,-7-6 12 0,5 0 11 0,4-6 15 0,-4 6 12 15,-5-6 9-15,7 3 6 0,4-6 5 0,-2 3 4 0,-2-4 3 0,-2 1 3 0,3-2 3 16,3 1 1-16,-3-5 2 0,4 6-3 0,-6-6 2 0,7 2 2 0,-5-2-1 16,-3-6 0-16,9 8 2 0,-7-8 5 0,-1 3 4 0,7 3 8 0,-5-6 8 15,-3 2 11-15,0 5 12 0,3-6 11 0,-2 6 12 0,1-1 8 0,1-1 9 16,-3 2 10-16,-5 0 7 0,6 5 3 0,2-2 6 0,-8 7 0 0,0-7-3 15,5 7-3-15,-5-1-8 0,0 5-10 0,0 0-14 0,0 0-13 0,0 0-17 0,0 0-16 0,0 0-14 16,0 0-9-16,0 0-9 0,0 0-6 0,-5 5-4 0,5-1-3 16,-8-4 0-16,2 11-3 0,1-7-3 0,-3 7-3 0,1-2 3 0,1 5-1 15,-7-3 5-15,0 4 5 0,7-6 3 0,-7 4 2 0,6-2-1 16,-7 5-2-16,9-7-4 0,-8 4-2 0,5-2-2 0,2-2-4 0,-6 7 1 0,4-7-4 0,2 1-1 16,1-1 0-16,5 2-4 0,-8-1-2 0,8-1-3 0,-5 0 0 0,5 1-1 0,0 1-3 15,0-8 1-15,-7 9-2 0,7-3 1 0,7-5-1 0,-7 6 4 0,0-5 1 16,5 4 0-16,-5 3 4 0,8-9 1 0,-8 7 4 0,5-4 1 0,1 3 3 15,2-4 2-15,4 5 6 0,-6-4-3 0,2 3 4 0,5-6 1 0,-8 3 2 0,3 0-2 16,5 3-7-16,-7-5-8 0,7 1-13 0,-5 1-17 0,-3-2-17 0,0-4-20 16,3 5-23-16,-2-5-24 0,1 6-24 0,1-6-28 0,-3 4-30 0,-5-4-56 15,6 0-66-15,2 6-84 0,-8-6-89 0,0-6-30 0,5 6 3 0,2 0 21 0,-1-4 29 16,-6-2 34-16,8 1 38 0,-2 1 38 16,1-7 41-16,-2 2 47 0,-5-1 46 0,14-5 62 0,-7 0 68 0</inkml:trace>
  <inkml:trace contextRef="#ctx0" brushRef="#br0" timeOffset="205700.9">29913 11012 0 0,'-7'4'28'0,"2"5"145"0,-3-3 77 0,0-6 55 0,-3 3 39 0,4-3 31 0,2 0 26 0,-4-3 21 0,4 3 19 0,-2 0 15 0,7-6 17 0,0 6 22 0,0 0 24 0,0 0-104 0,0 0-178 0,0 0-83 0,0 0-36 0,0 0-18 0,0 0-3 0,0 0-6 0,0 0 0 0,0 0-3 16,0 0 1-16,0 0 1 0,0 0 0 0,0 0-7 0,0 0-13 0,0 0-13 15,0 0-16-15,-6 0-10 0,6 6-9 0,0-6-5 0,-5 3-3 0,5 3-3 16,0-1 0-16,0-1 2 0,0 8-2 0,0-8-1 0,0 7 1 0,0-4 0 15,0 4-1-15,0-7 0 0,0 8-1 0,0-3-4 0,0 0-6 0,0 1-4 16,5-5-2-16,-5 4 0 0,0 1-1 0,6-4 2 0,-6-1-1 0,7 5-2 0,-7-7-2 16,5 3 2-16,4-2-1 15,-9-4 2-15,5 5 0 0,2-5 3 0,-1 0 1 0,-1 0 3 0,3 0 2 0,0 0 1 0,-3-5 3 0,2 1 2 0,0-2 4 0,-2 3 3 16,3-3 3-16,-1-3 2 0,-2 3 1 16,2-4 1-16,0 1-1 0,-7 0 1 0,0-1 0 0,5-1-2 0,-5-4 0 0,0 0-3 0,0 8-1 0,-5-8 0 15,5-1-4-15,0 2-1 0,-7-1-1 0,7-1-3 0,-7 2-2 0,2 0 0 0,-2 5 0 16,-1-6-2-16,3 4 1 0,-2-4-3 15,0 11-2-15,-6-5-1 0,5 0-6 0,3 2-4 0,-1 2-5 0,-6 5-6 0,3 0-2 0,4 0-3 0,-8 5-2 16,8 2-2-16,-3-4-3 16,-5 8-1-16,6-3-3 0,0 3 0 0,-6 4 1 0,6-5 3 0,2 4 4 0,-2 5 3 0,0-3 5 0,2 2 4 0,-3-3 2 0,1 6 3 15,7-3 0-15,-6-3 0 0,6 4 1 0,-6-4 0 0,6 4 4 0,0-4 0 16,0 0 1-16,0 0 1 0,6 0 0 0,-6 0 3 0,6-6 2 0,1 5 2 16,-7 0 2-16,8-2-7 0,4-3-9 0,-5 1-16 0,-2 4-21 15,10-10-31-15,-10 8-38 0,9-3-46 0,-1 0-45 0,-5 1-73 0,3-5-88 0,1 4-69 0,2-3-54 0,-7 3-20 16,4-3 1-16,5-2 19 0,-4 2 24 0,-5-6 37 0,6 3 38 0,-6-3 50 15,5 0 52 1,-5-3 54-16,6 3 56 0,0-6 68 0,-7 2 82 0</inkml:trace>
  <inkml:trace contextRef="#ctx0" brushRef="#br0" timeOffset="205905.87">30122 11377 0 0,'0'10'24'0,"0"-1"145"0,0 1 85 0,0-5 60 0,0 1 46 0,0-2 37 0,0-4 35 0,0 0 27 0,0 0 31 0,0 0 30 0,0 0 28 0,0 0 31 15,0 0 32-15,0 0-101 16,0 0-176-16,0 0-95 0,0-4-47 0,0 4-21 0,0 0-13 0,0 0-3 15,0 0-6-15,0 0-5 0,5 0-8 0,-5 0-7 0,0 0-13 0,0 0-14 0,0 0-16 0,0-6-17 0,0 6-13 0,0 0-14 32,9-5-13-32,-9 5-14 0,5 0-10 0,-5-4-8 0,5 4-8 0,3-6-11 15,-1 6-13-15,7-3-19 0,-9 3-22 0,0-6-21 0,9 2-27 0,-7 4-28 16,-1 0-29-16,7-6-31 0,-5 6-35 0,-3 0-46 0,8-5-53 0,-5 5-94 16,-2 0-113-16,-1-4-42 0,2 4-6 0,1-6 17 0,-2 1 32 0,0 5 38 0,1-4 43 15,-2-5 45-15,2 3 47 0,2-3 50 0,-4 0 53 0,-5-3 60 0,6 3 65 0</inkml:trace>
  <inkml:trace contextRef="#ctx0" brushRef="#br0" timeOffset="206379.15">30454 11076 44 0,'0'-11'160'0,"5"7"74"16,-5-2 52-16,0-4 44 0,0 5 40 0,0-4 35 0,0 3 36 0,0-3 33 15,0 5 30-15,0-8 31 0,0 9 29 0,0-3-35 0,0 1-74 0,0 5-91 16,0 0-98-16,0 0-47 0,0 0-18 0,0 0-13 0,0-4-7 0,0 4-14 0,0 0-13 16,0 0-12-16,0 0-19 0,0 0-15 0,0 0-17 0,0 0-18 15,0 0-20-15,0 0-16 0,0 0-12 0,0 4-12 0,0-4-12 0,0 5-8 0,0 4-7 16,0-2-1-16,0 2-3 0,-5 6 1 0,5-6 5 0,0 6 0 0,0 6 6 15,0-8 4-15,0 8 5 0,0-3 2 0,0 1-1 0,0 7 1 0,0-3-1 16,0-3-3-16,0 5-3 0,0-7-6 0,0 7-7 0,0-1-5 0,0-3-5 16,0-2-10-16,0 5-8 0,0-3-7 0,5-3-6 0,-5 6-2 0,0-8-4 0,8 2-4 15,-8 3-3-15,0-6-4 0,5-2-1 0,-5-2 4 0,0 2 5 0,0-7 5 16,8 4 10-16,-8-5 14 0,0-5 15 0,0 0 14 0,0 0 9 0,0 0 7 16,0 0 7-16,0 0 3 0,0 0 5 0,0-5 4 0,6-5 3 0,-6 1 4 15,0-1 1-15,0-1 0 0,0-2-3 0,5-2-4 0,-5 0-9 0,0-4-4 0,0 4-5 16,0-5-2-16,0 1-1 0,0 0-2 0,-5-7 1 0,5 7 1 0,0 1-1 15,0-7 0-15,0 4-3 0,-6-3-1 0,6 0 1 0,0-1 0 16,0 1 1-16,0-1-3 0,-8 1 0 0,8-6-1 0,0 8-1 0,0-5-1 0,0 3 1 0,-5-1-2 16,5 7 0-16,0-1-3 0,5-7 1 0,-5 11-2 0,0-4-2 0,0 9-3 15,0-4 0-15,0 4-4 0,8 1 0 0,-8 0-3 0,0 3-2 0,6 0-3 16,-6 2 0-16,5-1-4 0,-5 5 0 0,7-6-1 0,2 6 0 0,-4 0-2 16,2 0 2-16,-1 6 1 0,-1-6 0 0,4 5 2 0,3-1 0 0,-6 8 1 0,7-8 3 15,-5 5 3-15,4-4 4 0,-6 10 1 0,7-6 3 0,-5 1 2 0,-3 1 6 0,9 3 3 16,-14-5 1-16,5 6 6 0,3 0 2 0,-8 0 5 0,7 0 1 0,-7 0 4 15,0-2 1-15,0 2 1 0,-7 0 0 0,7 0 2 0,-8-2 2 0,3 2-4 16,-1 0-3-16,-2 0-8 0,3 0-8 0,-3 0-13 0,-5 0-14 0,7-2-14 16,-6-3-17-16,4 1-17 0,2 4-13 0,-7-6-19 0,8-5-15 0,-2 6-16 15,-7-5-22-15,14 0-18 0,-6-1-21 0,-1 2-19 0,2-6-20 0,-4 6-37 16,2-6-50-16,7 0-61 0,0 0-64 0,0 0-16 0,-5-6 7 0,5 6 18 0,0 0 26 16,0-6 29-16,5-3 32 0,2 0 35 0,2 3 37 0,-4-3 38 0,2-7 43 15,4 7 54-15,5-6 62 0</inkml:trace>
  <inkml:trace contextRef="#ctx0" brushRef="#br0" timeOffset="206599.58">30772 10922 0 0,'14'-4'6'0,"-9"-5"121"0,-5 3 80 0,8-4 57 0,-3 5 49 0,-5-4 45 0,7 3 43 0,-7-3 40 0,7 0 39 0,-7-1 40 0,0 0 36 0,0-1 35 0,7 8 33 0,-7-3-80 0,0 2-142 0,0-1-84 0,0 1-47 0,0 4-34 0,0-5-27 0,0 5-27 0,0 0-29 0,0 0-27 0,0 0-29 0,0 0-26 0,0 0-23 16,0 0-20-16,0 0-16 0,0 0-11 0,0 0-12 0,0 5-6 0,0 4-11 15,0 1-1-15,0-1-3 0,0 0 3 0,0 7 3 0,0-2 7 0,-7 1 6 16,7 1 6-16,0 2 6 0,0 1 3 0,0 2-2 0,-7-7-1 0,7 11-1 0,0-10-11 15,0 7-9-15,0-7-17 0,0 6-22 0,0-2-25 0,0 2-30 0,0-7-32 16,0 0-26-16,0 6-33 0,0-5-34 0,0-2-49 16,0 2-61-16,0 0-90 0,0 0-99 0,0-5-32 0,0-1 1 0,0 0 24 0,0 6 30 0,7-9 43 0,-7 4 44 15,0-5 45-15,0-1 46 0,0-4 46 0,7 5 49 0,-7-5 60 0,6 0 66 16</inkml:trace>
  <inkml:trace contextRef="#ctx0" brushRef="#br0" timeOffset="207185.37">30891 11241 42 0,'5'-10'137'0,"0"1"59"0,4-3 49 0,-4 3 43 0,2-6 40 0,1 6 36 0,-3-6 37 0,2 0 35 0,0 2 35 16,-2-8 33-16,3 6 30 0,-2-4-38 0,-6 1-78 0,7-3-68 0,-1 2-62 0,-1-2-36 15,-5 7-21-15,7-5-17 0,2 4-13 0,-9 0-15 0,0 0-14 0,5 2-14 16,-5 4-14-16,0-3-10 0,0 3-7 0,7-1-9 0,-7 5-11 0,0 1-13 16,0 4-15-16,0 0-16 0,0 0-21 0,-7-5-15 0,7 5-12 0,0 0-12 15,-5 5-6-15,-4-1-6 0,2 1-9 0,2 5-4 0,-8-5-9 0,7 11-3 16,-7-7-1-16,-1 4-3 0,1 2 4 0,1 0 3 16,-2 0 6-16,9 0 4 0,-8 3 2 0,-1-2-1 0,7 2-2 0,1-3-5 0,-7 6-3 0,6-2-6 0,1-5-5 15,-1 7-3-15,0-7-2 0,7 0 0 0,-7 2 0 0,2-1-2 0,5-2 1 16,-8-2-2-16,8-2 1 0,0 1 3 0,-5-1 1 0,5-3 4 0,0-2 1 0,0 6 6 15,0-6 3-15,0-4 4 0,0 0 3 0,0 0 2 0,0 6 6 0,5 0 3 16,-5-6 5-16,8 0 3 16,-8 3 4-16,5-3 4 0,2 0 2 0,0 0 4 0,0-3 1 0,-1 3 4 0,7 0 5 0,-6 0 0 0,6-6-1 0,1 6 1 15,-9 0-1-15,8-6 1 0,1 6-1 0,-2 0-1 0,1-4 0 0,-6 4-2 0,5 0 0 16,2-5-3-16,-1 5-3 0,-8 0-1 0,11 0-3 0,-4 0-1 0,-6 0-3 16,7 0 0-16,-5 0-4 0,3 0 0 0,-3 0-2 0,-3 5-1 0,10-5-1 0,-10 0 0 15,2 4-2-15,-2-4 2 0,2 0-4 0,1 0-3 0,-3 6-3 0,-5-6-6 16,8 0-3-16,-2 0-4 0,-6 6-3 0,5-6-1 0,-5 0-1 0,0 0 0 15,7 0 2-15,2 0 0 0,-9-6 1 0,5 6 4 0,-5-6 2 0,6 6 5 16,-6-4 5-16,7-1 6 16,-7 0 5-16,5-5 5 0,4 6 4 0,-9-5 2 0,7-3 2 0,-2 3 3 0,1 0 2 0,-6 0 2 0,7-1 6 0,-1-5 4 0,2 4 5 15,-8-2 6-15,5-2 9 0,-5 6 4 0,7-7 2 0,-7 1 3 0,6 1 1 16,-6-6 0-16,0 6 3 0,0-1 0 0,6-4 0 0,-6 4-3 0,0-4-3 16,8-2-4-16,-8 7-3 0,0-5-3 0,7 3-4 0,-7-4 0 0,0 2 0 0,0 2 2 15,5 1 3-15,-5 2 3 0,0-1 0 0,0 4 2 0,0-1-3 0,0 1-2 16,7 5-7-16,-7 1-5 0,0 4-10 15,0 0-7-15,0 0-6 0,0 0-2 0,-7 4-6 0,7 1-3 0,-5 1-4 0,5 3-3 0,-7 7-3 0,-1-2-3 16,2-1 1-16,0 8 1 0,-1-2 7 0,2 1 5 0,5 5 4 16,-8-6 4-16,2 5 1 0,-1-4-2 0,1 5-1 0,1-1-1 0,5-5-1 0,-7 6-1 15,7-7-2-15,0 9-2 0,0-9-1 0,0 1-1 0,0-4-1 16,0 6-1-16,0-3 0 0,0-3 0 16,7 0-2-16,-7-1-2 0,5 0-7 0,-5-2-11 0,6-3-13 0,-6 6-18 0,7-11-17 0,-7 5-20 0,6 3-21 0,-6-9-23 0,8 6-27 15,-8-3-22-15,5 0-26 0,-5-6-26 0,0 4-27 0,7-4-32 0,-7 0-33 16,0 0-56-16,0 0-69 0,0 0-40 0,0 0-28 0,0 0 8 0,0 0 21 0,0-4 36 15,-7-2 34-15,7-3 40 0,0 3 40 0,-5-3 41 0,5-1 43 0,0 1 50 0,-8-2 49 16,8 1 65-16,-6 1 80 0</inkml:trace>
  <inkml:trace contextRef="#ctx0" brushRef="#br0" timeOffset="207358.17">31184 11143 101 0,'-9'-9'177'0,"9"-1"59"0,-5-1 52 0,5 1 50 0,-7 5 51 0,1-4 44 0,6 3 45 0,0-1 39 0,-5 1 35 0,5 1 34 16,0 1 31-16,0-2-67 0,0 6-126 0,0-6-73 0,0 6-48 0,0-4-34 0,0 4-33 0,0-5-31 0,0 5-29 0,0-6-30 0,0 6-28 0,0-3-23 0,5 3-19 0,-5-6-19 0,6 6-15 0,-6-4-12 0,7-1-11 0,-2 5-10 0,4-4-8 0,3 4-9 0,-6-5-7 15,7 5-7-15,0-7-10 0,0 7-13 16,1 0-18-16,5 0-20 0,-7 0-22 0,9 0-31 0,-8 0-27 0,0 0-42 0,6 7-45 0,-6-7-95 0,0 5-117 0,0-5-80 31,1 0-57-31,-2 0-13 0,-6 0 8 0,8 0 28 0,-7-5 35 0,-2-2 43 16,2 4 46-16,0-8 50 0,-7 7 52 0,7-11 59 0,-7 6 63 0,0-7 85 0,6 7 96 16</inkml:trace>
  <inkml:trace contextRef="#ctx0" brushRef="#br0" timeOffset="207673.91">31742 10738 78 0,'7'-6'155'0,"1"-3"52"15,-8 3 41-15,5 1 40 0,2 1 37 0,-7-1 36 0,0 1 34 0,0-2 33 16,0 3 31-16,0 3 29 0,0-12 27 0,0 8-60 0,0-1-108 0,0-1-66 0,-7 2-39 16,7 4-24-16,0-5-13 0,-5 1-15 0,5-1-15 0,-8 5-12 0,8-4-11 15,0 4-12-15,-7-6-8 0,7 6-8 0,0 0-8 0,0 0-9 0,0-6-13 0,0 6-11 16,-6 0-14-16,6 0-11 0,0 0-13 0,-6 6-12 0,6-6-8 0,-7 6-7 15,7-2-9-15,-5 5-7 0,-3 0-5 0,0 2-4 0,3 5-5 0,-1-3-1 16,1 7 0-16,-11-5 2 0,11 4 2 0,-2 0 2 0,-4 7 1 0,2-7 2 16,2 5 2-16,-4 0-3 0,3 7-3 0,-5-3-2 0,8-4-1 0,-9 10-1 0,7-4-3 15,1-1-1-15,-1 2-6 0,2 3-6 0,-3-6-7 0,8 2-9 0,-6-2-9 16,6 2-6-16,0-1-11 0,0-4-8 0,0 3-6 0,0-4-8 0,0 1-8 0,6-5-8 16,2 5-9-16,-3-6-9 0,2 1-8 0,-1-1-10 0,8-4-13 0,-2 0-20 15,1 0-26-15,1-2-65 0,-2-2-79 0,2-1-66 0,-1-1-56 0,8-3-13 16,-5-2 5-16,0 1 19 0,-4-5 22 0,7 0 28 0,-6-5 31 0,1 1 36 0,-1-8 37 0,0-1 46 15,0-2 52-15,0-6 69 0,-7 3 83 0</inkml:trace>
  <inkml:trace contextRef="#ctx0" brushRef="#br0" timeOffset="208151.29">32023 10922 0 0,'8'-4'55'0,"2"-5"129"0,-1 0 77 0,-4-3 53 0,2 3 41 0,-1-1 34 15,2-4 26-15,-2 4 27 0,1 0 26 0,-2-1 23 0,3 2 24 0,-2 0 14 0,-1 5 6 16,3-1-98-16,-8-2-159 0,5 4-83 0,2-3-44 0,-7 1-22 0,9 5-11 0,-9 0-7 15,0-4-4-15,0 4-9 0,0 0-10 0,0 0-8 0,0 0-5 0,0 0-10 16,0 0-9-16,0 4-13 0,0 1-13 0,0 1-8 0,0 4-3 0,0-5-4 0,0 4-1 16,0 1 1-16,0 4 0 0,-9-4 5 0,9 5 4 0,-7-2 3 0,7 2-3 15,-5 0-3-15,-3 4-1 0,3-4-3 0,-1 6-3 0,-2-3-4 0,3-3-5 0,-2 6-4 16,1-2 0-16,-2-1-1 0,2-2 0 0,-1 2-1 0,-7 2-3 0,9-4-3 16,0 3-3-16,-3-5-4 0,3 2-4 0,-3-1-3 0,0-2-7 0,8 1-1 15,-5-2-1-15,-1 1-3 0,6-3-4 0,0-5-4 0,-7 4-4 0,7-3 0 0,0 0 4 16,0-3 4-16,0-3 6 0,0 0 5 0,0 0 7 0,0 0 3 0,0 0 9 0,0 0 2 15,0-3 5-15,0-3 5 0,7 0 6 0,-7 2 9 0,6-1 8 0,-6-4 6 16,5-1 4-16,-5 1 2 0,8-3 0 0,0 3 6 0,-8-6 4 16,5 2 4-16,3 2 3 0,-8-4 2 0,5-4 6 0,0 4-4 0,-5-4-3 0,9 4-6 0,-4-3-4 15,2-3-5-15,-1-3-6 0,2 5-4 0,-8-2-4 0,6-3-8 0,1 5-6 16,-2 0-6-16,3-7-4 0,-2 7-6 0,-1 1-5 0,3-3-2 0,-8 6-1 0,5-3 2 16,2 2 4-16,-7 1 0 0,9 6 3 0,-9 0-1 0,5-1-3 0,-5 4-2 15,0 1-3-15,5 1-3 0,-5 4 1 0,0 0-1 0,8 0 2 0,-8 0 1 0,5 4 0 16,-5 1 0-16,8 1-2 0,-8-2-4 0,6 7 1 0,-6-3 0 0,0 7 0 15,7-1 5-15,-7 2 6 0,6 2 1 0,-6 3 4 0,8 3-1 0,-8-5 3 0,0 7 0 16,5-3-1-16,-5 3 1 0,8-3-1 0,-8 3-1 0,5-4 0 0,-5 5-1 16,7-5-1-16,-7 5-8 0,7-9-11 0,-7 6-15 0,5-3-16 0,2-2-20 15,-7-1-16-15,8 3-24 0,-3-7-25 0,-5 0-28 0,7 1-26 0,0-5-31 0,-7 5-33 16,5-6-46-16,-5 3-55 0,0-3-51 0,0-6-47 0,0 9-39 0,0-12-32 0,0 4 5 16,0 1 20-16,-5-5 31 0,5 0 38 0,-7 0 40 0,0 0 42 0,2 0 44 15,-3-5 48-15,1 5 53 0,2-4 56 0,-2-2 55 0,0 0 71 0</inkml:trace>
  <inkml:trace contextRef="#ctx0" brushRef="#br0" timeOffset="208573.34">32031 11196 101 0,'-13'-4'179'0,"5"-5"55"0,-5 3 50 0,7 2 45 0,-1-1 43 0,1-1 42 0,-1-4 42 0,7 5 35 0,-6 1 33 0,6-1 27 0,0 1 26 0,-7-2-75 0,7 6-130 0,7-4-80 0,-7-1-53 0,0-1-38 0,0 6-24 0,0-3-27 16,6-4-25-16,-6 2-21 0,7 5-23 0,-1-4-17 0,1-1-16 0,-1 5-10 0,-1-6-9 0,3 6-6 0,5-4-4 0,0 4-3 0,1-3-3 0,-2 3-3 0,8 0-4 0,0-6-2 15,-1 6-5-15,2 0-8 0,-3 6-12 0,1-6-17 0,2 0-17 0,-3 0-21 16,1 0-19-16,1 0-20 0,-1 0-21 0,-3 0-20 0,2 0-21 0,-4 0-17 0,4 0-15 15,-5 0-8-15,0 0-7 0,-7-6 4 0,7 6 11 0,2-5 16 0,-10 5 20 16,9-4 27-16,-9 4 28 0,3-6 35 0,-1 0 36 0,5 2 34 0,-7-1 38 0,2-4 29 16,1 3 31-16,-8-3 22 0,6 0 19 0,1 2 19 0,-1-2 17 0,-6 0 13 0,5-1 15 15,-5 1 4-15,8-2 0 0,-8-4-3 0,0 11-8 0,0-11-12 0,8 11-10 16,-8-7-8-16,0 1-2 0,0 1-6 0,0-2-6 0,0 7-4 0,0-5-9 16,0 4-7-16,0-5-5 0,0 4-4 0,-8 2-7 0,8-1-4 15,0-1-5-15,0 3-3 0,0-3-6 0,0 2-6 0,-8 4-12 0,8-5-8 0,0 5-12 0,0 0-35 16,-5-4-12-16,5 4 0 0,0 0 0 0,0 0 0 0,-6 0 0 15,6 0 0-15,-7 0 0 0,1 0 0 0,6 4-20 0,-8 1-10 0,1-1 3 0,2 2 1 0,-1-3 1 16,0 8 3-16,-1-1 1 16,-1 5 1-16,3-6 3 0,-3 6 3 0,2 1 1 0,1-2 0 0,-2 5 4 0,7-4-2 0,-8 4 2 0,2-4 2 0,6 3-1 15,-7-2-1-15,7 2 1 16,0-3-1-16,0 6 0 0,0-8 0 0,7 7-1 0,-7-4 0 0,6-1-1 0,-6-2 0 0,8 2-3 0,-1 0-4 0,-2-6-4 0,1 6-7 16,2-6-4-16,-3 3-10 0,10 1-10 0,-9-7-11 0,0 3-11 0,6 0-15 0,-4-3-16 15,5 3-19-15,-7-3-21 0,7-2-17 0,-5 2-22 0,3-6-21 0,-4 5-24 16,7-5-20-16,-7 0-19 15,4 0-39-15,-3 0-46 0,5 0-48 0,-8-5-48 0,9-1-24 0,-9 2-15 0,10-2 14 0,-10 3 22 0,9-9 35 0,-9 8 32 0,3-6 42 0,-3-4 39 16,9 5 40-16,-7-3 41 0,-1-2 53 0,2 4 55 0</inkml:trace>
  <inkml:trace contextRef="#ctx0" brushRef="#br0" timeOffset="209061.98">32727 11089 0 0,'7'-13'14'0,"-7"2"95"0,5-9 55 15,-5 6 44-15,8-1 35 0,-8-1 35 0,0-2 35 0,0 3 34 0,0-4 35 0,0 4 29 16,0-4 32-16,0-2 18 0,0 1 8 0,0 7-56 0,0-8-92 0,0 3-45 16,0 3-22-16,0-4-13 0,0 4-6 0,0 0-14 0,0 0-18 0,0 0-16 0,0 5-16 15,0-4-14 1,5 4-11-16,-5 7-12 0,0-9-14 0,0 8-14 0,6-1-20 0,-6 5-18 0,0 0-23 0,0 0-18 15,0 0-16-15,0 0-4 0,8 0 3 0,-8 5-1 0,5-1-3 0,-5 2-2 0,0 0 0 0,7 3 1 0,-7 0 3 0,7 6 6 0,-7-6 3 0,7 12 7 16,-7-8 3-16,0 2 4 0,0 6 5 0,0-2-2 0,0-1-3 0,0 3-4 16,0-2-2-16,0 2-3 0,0-3-5 0,-7 1-10 0,7 2-2 0,-7-3-3 15,7 3-2-15,-7-2-4 0,7-1-6 0,-5-3-7 0,5 6-10 0,0-8-9 0,0 2-8 16,0 0-8-16,0 0-7 0,0-5-2 16,0-1-1-16,5 2-2 0,-5-1 2 0,0-5-1 0,7-1 0 0,-7 2 8 0,7-3 12 0,-7 3 8 0,7-6 8 0,-7 4 11 0,6-4 6 15,1-4 10-15,-7 4 9 0,5-6 7 0,4 3 7 0,-4-3 2 0,2 2 3 0,-1-7 1 16,1 1 0-16,-1 1-7 15,2 0-3-15,-3-1 0 0,0-4 2 0,4 2 2 0,-4-3 3 0,2 2 3 0,1-2-1 0,-3 0 1 16,-5 0 4-16,7 2-1 0,0-2-6 0,-2-6-1 0,3 8 3 0,-3-8-2 16,3 7-5-16,-2-5 2 0,-6 3-4 0,5 2-1 0,2-1-7 0,1 2-2 0,-8-3-1 0,6 2-2 0,-6 4-3 15,7 1 1-15,-7-3 6 0,0 9-2 0,6-3-2 0,-6 1-1 16,0 5-2-16,0-4-6 0,0 4-3 0,0 0-5 0,0 0 3 0,0 0-4 0,-6 0-1 0,-1 0 3 0,7 4-1 16,-6 1-3-16,-2 4-5 0,-4-2-2 0,6 2 6 0,-7 0 1 0,5 0 3 0,-4 6 3 15,0-3 4-15,-3 1 3 0,1 2 0 0,9-1 2 0,-8-4 0 0,0 5 2 16,7 0-6-16,-6 0 3 0,3 0 2 0,-3-2-1 15,6 2-4-15,-1 1 2 0,0-7-1 0,0 6-1 0,2-1 0 0,-3-4 0 0,8 0 0 0,-6 4 1 0,6-4-3 0,0-1-2 16,0 3 1 0,0-9 1-16,0 8-2 0,0-1 0 0,0-6 2 0,6 5 1 0,-6-4 3 0,8 5 1 0,-8-4-2 0,5-1 5 0,2-1 3 0,0 2 3 0,0-3 1 0,-1 3 6 31,1-2 4-31,-2 1 3 0,4 1 2 0,3-6 3 0,1 3 0 0,-7-3 0 16,7 6 0-16,1-6 3 0,-2 0-1 0,1 6-2 0,1-6-1 0,-9 0-5 0,8 0-2 15,1 0-9-15,-2 4-8 0,-4-4-10 0,-2 0-10 0,7 0-16 0,-13 0-17 16,5 0-21-16,3 0-24 0,-8-4-24 0,0 4-27 0,8 0-32 0,-8 0-33 0,0 0-42 15,0 0-40-15,0 0-63 0,0 0-72 0,0 0-65 0,0 0-64 0,0 0-13 0,0 0 15 16,0 0 27-16,-8 4 37 0,8-4 37 0,0 0 43 0,0 0 49 0,-8 0 47 0,8 0 54 0,-5 0 53 16,5 0 67-16,0 0 69 0</inkml:trace>
  <inkml:trace contextRef="#ctx0" brushRef="#br0" timeOffset="209266.54">33000 11299 0 0,'8'5'24'0,"-3"-1"146"0,1-4 90 0,1 0 69 0,-1 0 58 0,2-4 51 0,-1-1 45 0,-2 1 49 0,1-7 53 0,7 1 46 0,-5 7 43 0,-3-9 39 0,-5 8 37 0,7-1-105 0,0 0-186 0,-7 1-107 0,5 4-66 0,-5-6-46 0,0 6-35 0,0 0-177 0,0 0-28 0,0 0 0 0,0 0 0 16,0 0 0-16,0 0 0 0,0 0 0 0,0 0 0 0,0 0 0 0,0 0 0 0,0 0 0 0,-5 6 0 0,5-2 0 0,-7 1 0 0,0 4 0 15,2-3 0-15,5 3 0 0,-8 1 0 0,1 1 0 0,1 2-11 0,-5-1-153 16,4 0-32-16,-1 4-38 0,2-2-46 0,-7 1-67 0,8-5-80 0,-11 5-95 0,5 0-102 16,4 3-30-16,-7-8 5 0,-4 5 24 0,5 0 36 0,-7 0 40 0,8-5 47 0,-8-1 53 15,1-4 52-15,-2 5 60 0,-6-10 61 0,9 5 72 0,-8-5 76 0</inkml:trace>
  <inkml:trace contextRef="#ctx0" brushRef="#br0" timeOffset="210071.78">29862 12090 0 0,'5'-4'1'0,"-5"-7"101"0,0 7 69 0,0-7 47 0,0 2 36 0,0 5 36 0,0-5 32 0,0 3 34 0,0-3 32 0,0-3 31 15,0 3 30-15,0 3 29 0,0-1 27 0,0 1-72 0,0-3-126 0,0 3-66 0,0-4-39 0,0 5-20 0,0 0-13 0,7-5-12 0,-7 6-16 0,0-1-11 16,0 1-15-16,6-7-13 0,-6 11-15 0,0-4-13 0,0-2-14 0,5 1-9 0,-5 1-8 16,8-1-8-16,-8 5-8 0,8-4-5 0,-8 4-6 0,5 0-4 0,2 0-5 15,0 0-7-15,-2 0-7 0,10 4-1 0,-10 1-2 0,2-1 0 0,5 1 1 0,-4 5 1 16,5-4-1-16,-7 3 3 0,7 0 1 0,-6 6 4 16,-1 0-3-16,1-5 2 0,4 8 0 0,-2-3-1 0,-2 0-2 0,-7 0-4 0,5 4-4 0,-5-4-6 15,8 6-3-15,-8-8-7 0,0 2-5 0,0 6-2 0,0-8-3 16,0 1-2-16,0 1 1 0,0 1 1 0,-8-7-1 0,8 0 3 0,0 2 6 0,0-7 9 15,0 8 10-15,0-8 12 0,-5 1 15 0,5-5 17 0,0 0 24 0,0 0 20 16,0 0 18-16,0 0 12 0,0 0 12 0,0 0 5 16,0 0 1-16,0-5 0 0,0 1 1 0,0-2 2 0,0-4 3 0,0 5-4 0,0-5-4 0,-7 1-12 0,7 0-17 0,0-3-16 15,0 3-14-15,0-6-13 0,0 6-8 0,7-6-6 0,-7 0-3 16,0 0-3-16,5 2-5 0,-5-2-6 0,8-1-11 0,-3-2-7 0,1 3-8 16,2-6-10-16,-3 6-9 0,2-3-13 0,-1 2-17 0,8-2-15 0,-7 3-17 15,-2 0-23-15,4 0-22 0,1 6-22 0,-2-1-23 0,-1 1-23 0,7 0-20 0,-9 2-23 16,0 2-23-16,9 5-25 15,-7 0-29-15,-1 0-52 0,1 0-63 0,7 0-52 0,-9 5-38 0,3 2 1 0,5-4 24 0,-7 3 32 0,-1-1 36 0,2-1 38 0,1 2 36 16,-8-2 42-16,6 5 40 0,-6-9 46 0,0 5 49 0,0-5 63 0,0 6 78 16</inkml:trace>
  <inkml:trace contextRef="#ctx0" brushRef="#br0" timeOffset="210749.41">30396 12002 0 0,'0'5'18'0,"5"-1"134"0,-5-4 78 0,0 0 53 16,0 0 46-16,0 0 38 0,0 0 39 0,0 0 35 0,0 0 33 0,0-4 33 15,0-1 31-15,0-1 28 16,0 6 28-16,0-3-97 0,0-1-173 0,0-2-87 0,0 1-46 0,0 1-28 0,0-2-16 0,0 0-16 0,0 2-17 0,-5-1-16 15,5 0-13-15,0 1-15 0,0-2-13 0,0 2-11 0,-8-1-11 0,8 5-9 0,0-4-10 16,-8 4-10-16,8-5-7 0,0 5-8 0,0 0-7 0,-5 0-6 16,5 0-7-16,-6 0-3 0,6 5-6 0,-7-5-2 0,7 4-4 0,-5 1 2 0,5-1-4 15,0 2 1-15,0 3 1 0,-9-4 1 0,9 5 2 0,0 0 2 0,0 1 4 16,9-4 3-16,-9 4 6 0,5-1 3 0,-5-1 7 0,7 3 4 16,-1-9 2-16,-1 7 4 0,3-5 2 0,0 4 2 0,3-3 1 0,2-2 3 0,-5 2 2 0,4-1 3 15,2-5 4-15,-1 4 2 0,0-4-1 0,-2 0 1 0,5 0 1 0,-4 0-2 16,-6 0 2-16,8-4 1 0,-2 4 0 15,1-5 1-15,-7-1 1 0,2 2 3 0,4-2 1 0,-6 1 6 0,2 1 2 0,-3-5 4 16,3 3 6-16,-8-3 3 0,5 0 6 0,-5 3 0 0,8-4 2 0,-8-1 0 0,0 4-1 0,6-4 0 0,-6 1-2 16,0 0-1-16,-6 0-5 0,6 0-3 0,0-3-6 15,-8 2-6-15,3-4-4 0,5 6-8 0,-8-1-6 0,3-5-5 0,-3 5-1 0,2 1-5 0,-6 0-1 16,4 3-3-16,2-3-6 0,-1 3-5 16,1 3-2-16,-6 3-5 0,3 0-2 0,4 0-1 0,-1 0-2 0,-6 3-2 0,3 3 1 0,-3-1-1 0,6 5 1 0,-2-1-2 15,-5 0 1-15,8 1 3 0,-2 5 1 0,0 0 3 0,2-6 0 0,-2 7 4 16,-1-2-2-16,8 0 1 0,-5 0-2 0,5 7-5 15,0-8-2-15,-8 2-1 0,8 0-4 0,8 0-6 0,-8 0-8 0,0 0-4 0,5 0-7 0,-5-1-5 0,8-5-9 16,-1 6-8-16,-2-4-8 0,9-1-7 16,-9-1-9-16,3-5-7 0,5 7-9 0,-2-2-7 0,-4-3-7 0,7-3-6 0,-1 3-1 0,1-6-3 0,-2 6-3 0,1-6-5 15,1 4 1-15,-2-4 6 0,2-4 3 0,-1 4 12 0,0 0 10 0,-7-6 14 16,7 0 14 0,0 3 13-16,0-3 14 0,0-3 15 0,0 3 18 0,0-3 20 0,1 0 20 0,-9 3 23 0,8-4 26 0,1 1 24 0,-7-2 20 0,6 2 18 15,-7-1 15-15,7 1 14 0,-8-1 14 0,2-1 11 0,0-2 12 0,0 4 8 0,-1-6 5 16,-6 3 2-16,7-3-1 0,-1 2-5 0,-6 4-7 15,7-7-8-15,-7 2-9 0,0-1-9 0,0 6-11 0,6-7-8 0,-6 7-7 0,0 0-6 0,0-1-8 16,0-1-8-16,0 1-7 0,0 5-5 0,0 1-8 0,0-1-9 0,0 1-7 16,-6-2-12-16,6 2-12 0,0-1-12 0,-7 5-11 0,7 0-9 0,-6 0-10 15,6 0-9-15,-7 0-11 0,1 0-7 0,-1 0-4 0,0 5-7 0,0-1-3 0,2 2 0 16,-3-2-1-16,-3 5 2 0,3-4 3 0,3 5 2 16,-2 1 6-16,-1-1 3 0,2-1 5 0,-7 6-1 15,8-5 1-15,-2-1 2 0,7 6-1 0,-7-6 0 0,0 6 0 16,1-5 0-16,6 5-2 0,0-6 0 0,-7 6-3 0,7-6 2 15,-6 6 0-15,6-5-4 0,0-1 0 0,0 6-4 0,0-4-1 0,0-1-4 16,0-1-3-16,6 0-7 0,-6 1-4 0,7 1-9 0,-7-1-10 0,6-5-12 0,1 3-15 16,0-3-20-16,0 1-16 0,5 3-19 0,-6-3-18 0,0-3-21 0,2-3-17 15,4 6-19-15,-4-6-17 0,3 6-28 0,-3-6-31 0,4 0-42 0,-5-6-44 0,6 6-41 16,-6-6-33-16,6 6-1 0,-7-3 18 0,7-3 26 0,-5-3 32 0,-3 3 34 16,8-3 35-16,-8 5 35 0,4-7 37 0,-4 1 44 0,10 1 45 0,-10-2 53 0,2-2 67 15</inkml:trace>
  <inkml:trace contextRef="#ctx0" brushRef="#br0" timeOffset="211145.12">30986 11895 0 0,'-5'-9'6'0,"5"3"119"0,0 2 71 16,-6-1 53-16,6-4 43 0,0 2 42 0,-7 2 39 0,7 1 41 0,7-5 38 0,-7-1 37 0,0 5 32 0,0-1 28 0,0 3 30 0,0 3-85 0,0-6-145 0,0 6-79 0,0-6-45 0,0 6-26 0,0-4-17 0,0 4-25 0,0 0-22 0,0 0-23 0,0 0-21 0,0-5-19 0,0 5-17 0,0 0-10 0,0 0-9 16,0 0-6-16,0 0-6 0,6 5-3 0,-6-5 1 0,5 4-3 0,-5-4 2 0,7 6-1 15,2 0 4-15,-9-3-1 0,5 8 2 0,2-7 3 0,-1 6 0 0,-6-1-2 16,5 3 1-16,3-3-4 0,0 6-3 0,-8-6-2 0,5 6-3 0,-5 0-3 0,6-6-4 15,-6 5 0-15,8 0-2 0,-8 2-3 0,0 2-4 0,5-3-2 0,-5 0-3 16,8 0-3-16,-8 0-4 0,0 0-5 0,0 0 1 0,7-5-2 0,-7 3-2 16,5-2 1-16,-5-2-1 0,7 1-2 0,-7 1 1 0,0-7 2 0,5 5 1 0,-5-3 3 15,0-3 2-15,0-3 6 0,7 6 7 0,-7-6 7 0,0 0 7 0,0 0 8 16,0 0 6-16,0 0 4 0,0 0 6 0,0 0 4 0,8 0 3 0,-8 0 7 16,0-6 4-16,5 6 6 0,-5-3 4 0,0-3 3 0,8 1 1 0,-8-3-3 15,6 3-3-15,-6-1-6 0,5-4-4 0,-5 1-5 0,0-2-4 0,7 7-3 16,-7-5-2-16,9-6-29 0,-4 5-10 0,-5-1 0 0,6 2 0 0,-6-4 0 0,7-2 0 15,-2 3 0-15,-5-3 0 0,9 2 0 0,-9 4 0 0,7-7 0 0,-7 2 0 16,5-1 0-16,-5 6 0 0,0-7 0 0,6 7 0 0,-6-6-11 0,0 11-27 0,0-7-5 16,0 1-10-16,0 5-11 0,0 1-13 0,0-1-14 0,0 5-22 0,0 0-25 15,0 0-26-15,0 0-22 0,0 0-20 0,0 0-18 0,-6 0-24 0,6 5-21 16,0-1-19-16,0 1-47 0,0 5-55 0,0 1-69 0,6-1-73 0,-6-1-15 16,0 0 12-16,7 7 31 0,-1-7 39 0,-6 0 39 0,0 1 38 0,8 0 40 0,-8-6 42 15,5 2 43-15,-5 0 44 0,7-2 59 0,-7-4 67 0</inkml:trace>
  <inkml:trace contextRef="#ctx0" brushRef="#br0" timeOffset="211445.05">31431 12135 0 0,'6'4'1'0,"-6"2"85"0,0-6 65 0,0 0 49 0,0 5 42 0,0-5 40 0,0 0 42 0,0 4 38 0,0-4 40 0,0 0 37 0,0 0 33 0,0 0 25 0,-6 4 21 0,6-4-47 0,0 0-81 0,-8 0-52 0,8 0-36 16,0 0-23-16,-6 0-15 0,6 0-19 0,-7 0-20 0,7 0-22 0,-5 0-17 0,5 0-17 16,0 0-17-16,-9 0-14 0,9 0-16 0,0 0-14 0,0 0-13 0,0 0-11 0,0 0-12 15,0 0-11-15,0 0-10 0,0 0-8 0,0 0-10 0,0 0-8 0,0 0-6 16,0 0-8-16,0 0-7 0,9 0-7 0,-9-4-3 0,5 4-10 0,2 0-7 16,-7-4-11-16,14 4-9 0,-8-5-11 0,1 5-14 0,5-6-14 0,-5 6-18 0,6-4-18 15,-1 4-16-15,2-6-23 0,-1 6-21 0,0 0-26 0,0-5-26 0,-7 5-37 16,7 0-41-16,0 0-68 0,-6 0-77 0,0-4-57 0,0 4-45 0,-2 0-2 0,3 0 18 15,-3-6 29-15,-5 6 37 0,0-5 39 0,8 1 42 0,-8-1 45 0,0-5 47 16,0 6 55-16,-8-1 55 0,8-5 69 0,0-1 82 0</inkml:trace>
  <inkml:trace contextRef="#ctx0" brushRef="#br0" timeOffset="211904.28">31612 11895 0 0,'8'-9'2'0,"-8"-6"111"0,0 6 77 0,0-7 60 0,0 1 51 0,0 6 47 0,0-6 45 0,-8 5 44 0,8-4 43 16,0 4 37-16,0-4 38 0,0 3 33 0,0 6 32 0,0-4-78 0,0 3-136 15,0 2-82-15,0 4-56 0,0-5-43 16,0 5-34-16,0 0-31 0,0 0-35 0,0 0-27 0,0 0-29 0,0 0-22 15,0 0-22-15,0 0-13 0,0 0-13 0,0 0-7 0,0 0-3 0,0 5-5 0,0-1 0 0,0 2 2 0,0 3 1 0,0 0 6 16,0-2 4-16,0 7 6 0,0-4 3 0,0-1 4 0,0 6 2 0,-5 0-1 0,5 0 2 16,0-2-2-16,0 8-3 0,0-6-2 0,0 3 0 0,0-2-2 0,0 2-1 15,0 2-3-15,0 0-2 0,0-2-1 0,-8 3-3 16,8 0-4-16,0-8-5 0,0 7-9 0,0-5-4 0,0 4-4 0,0-4-4 0,8-6 0 16,-8 7-3-16,0-3 0 0,0-2 3 0,5-2-1 0,-5 0 1 0,0-3 1 0,0 4-1 15,0-5 6-15,0-1 10 0,0 1 9 0,0-5 12 16,0 0 10-16,0 4 8 0,0-4 7 0,0 0 0 0,0 0 2 0,0 0-1 0,0 0 1 0,0 0-2 0,0-4 0 0,0-5 2 15,0 4-2-15,0 1-2 0,8-2-2 0,-8-3-9 0,0 3-5 0,0-3-7 16,0-2-3-16,0 3-2 0,6 3 1 0,-6-11 2 0,0 7 0 0,0-2 1 0,5 2 0 16,-5-1 1-16,0-5-1 0,7 5-1 0,-7-4 0 0,9 4-1 0,-4-5 1 15,-5 0-3-15,6 6 1 0,1-4-2 0,-2-2-3 0,4 3-2 0,-2-2 0 16,-2 4-6-16,1 1-1 0,-1 0-2 0,11 3 1 0,-11-4-2 16,2 5 0-16,5 1 0 0,-5-1 0 0,6 5 0 0,-6 0 1 0,5 0 0 0,-4 0 3 0,5 0 2 15,-7 5 2-15,6-1 0 0,2 1 4 0,-7 5-1 0,-1-4 0 0,6-1 3 16,-3 4 1-16,-4 1 3 0,2-1 0 15,-7 0 5-15,6 3 1 0,-6-3 2 0,0 1 0 0,0-1 2 0,0 0 0 16,0 3 2-16,-6-3 4 0,-1 6 1 0,7-6-1 0,-5 0-2 0,-11 1-4 16,11 1-6-16,-1-7-8 0,-1 6-9 0,1-1-10 0,-7 2-10 0,6-7-13 0,1 1-11 15,0 5-14-15,-1-4-12 0,-1-1-16 0,3-1-16 0,-2 0-13 16,0-4-15-16,2 5-11 0,-3 1-12 0,1-6-10 0,7 0-14 0,0 3-29 0,0-3-37 0,-6 0-62 0,6 0-69 16,0 0-40-16,0 0-21 0,0 0 3 0,0 0 18 0,6 0 24 0,1-3 27 0,1 3 30 0,-3-6 30 0,2 1 36 15,0 1 36-15,-2 4 49 0,3-9 55 0,-1 3 65 0,-1 2 75 0</inkml:trace>
  <inkml:trace contextRef="#ctx0" brushRef="#br0" timeOffset="212583.87">31912 12038 0 0,'6'-6'1'0,"-6"-3"103"0,13-3 81 0,-5 8 59 0,-3-7 50 0,2 4 44 0,0-4 40 0,0 1 39 0,-1 0 33 0,7 0 37 0,-6 6 34 0,-1-6 31 0,-1 1 31 0,3-2-69 0,0 7-129 0,-8-7-78 0,5 7-55 16,3-5-35-16,-8 3-22 0,0 2-21 0,5-1-19 0,-5-1-17 0,0 6-14 16,0 0-13-16,0-3-14 0,0 3-14 0,5-7-6 0,-5 7-9 0,0 0-7 15,0 0-9-15,0 0-10 0,0 0-8 0,0 0-10 0,0 0-5 0,0 0-5 0,-5 0-5 16,5 0-4-16,-5 0-3 0,5 7-4 0,-8-7-3 0,3 3-5 0,-3 3-6 15,8-1-1-15,-8-1-1 0,3 2 0 0,-1-2 2 0,-1 1 2 0,1 4 0 0,-7 1 4 16,13-4-1-16,-14 3-1 0,7 0 2 0,2 1-4 0,-3 0-3 0,3 0 2 16,-3 5-5-16,8-5-3 0,-6-1-4 0,1 0-3 0,5 3-3 0,-7 3-2 15,7-6-1-15,-8 0-6 0,8-5-2 0,0 7-3 0,0-1 0 0,0-5 0 0,0 5 1 16,0-6 5-16,8 5 5 0,-8-4 8 0,0 1 5 0,7-6 8 0,-2 4 2 16,-5 1 6-16,6-5 4 0,2 0 7 0,-3 0 5 0,3 0 3 0,-3 0 3 0,9 0 5 15,-7 0-1-15,-1-5 2 0,7 5-1 0,-6-4 0 0,-1-2-1 0,-1 1-2 0,11 1 0 16,-11-1-1-16,3-5 0 0,-3 6 2 0,0-1 0 0,4-5 2 0,-4-1 1 15,2 7 2-15,-1-5 0 0,2 0 2 0,-2-3-4 0,-6 3 0 0,7-1-4 16,-2-1 4-16,-5 4-2 0,8-4 0 0,-8 1-4 0,6 0-1 0,-6 5-3 0,5-4-5 16,-5 3-2-16,0 2-6 0,0-1-6 0,0 5-6 0,0 0-7 0,0 0-3 15,0 0-4-15,0 0-3 0,0 0 0 0,-5 5 0 0,5-1 1 0,0 2-1 0,-6 3-1 16,6 0-2-16,-8 3 3 0,8-3 2 0,-5 4 6 0,5 2 3 0,-7-3 8 16,1 3 6-16,6-2-1 0,-8 1 0 0,8 2-3 0,-6-7-4 0,6 6 0 0,-7 0-2 15,7-6 1-15,0 1 0 0,0 1 0 0,0-3 0 0,0 3-1 16,0-8 2-16,7 9 1 0,-7-9 1 0,6 3 4 0,2 0 5 0,-8-2 4 0,6-4 4 15,1 5 4-15,-2-5 2 0,9 0 3 0,-9 0 0 0,8-5 3 0,-6 5 3 0,7-4 4 16,-1-2 0-16,-8 0 3 0,9 3 4 0,-1-9 6 0,0 9 0 0,0-8 3 0,-6 3 6 16,5-3 2-16,3 1 5 0,-10 1 1 0,9-2 5 0,-9-2 2 0,11 3 3 15,-11-5-2-15,1 0 1 0,1 6-7 0,-2-6-5 0,-5 0-5 16,9-6-7-16,-4 8-4 0,-5-2-6 0,0-5-3 0,7 6-2 0,-7-6-6 0,0 5-5 0,0-4-5 16,-7 4-8-16,7 0-4 0,0-4-4 0,-5 10-2 0,5-6-3 0,-9 5-4 15,9 1-2-15,-5 4-5 0,5-1-5 0,-7 2-4 0,1-1-4 0,1 5-3 16,-4 0-2-16,2 0 1 0,2 5 3 0,-2-1 2 0,0 2-2 0,2 3 3 0,-3-4 2 15,1 5 4-15,2-1 0 0,-2 6 3 0,0-5 5 0,2-1 2 0,-3 6 0 16,8-4 1-16,-5-1 7 0,5 3-2 0,0 2 2 0,0-4 1 0,0 2 1 0,5-3 1 16,-5 4 1-16,8 2 0 0,-3-5 5 0,2 2 3 0,0 2 0 0,-2 0 4 15,10 0 2-15,-10-6-1 0,9 6 2 0,-9 0 0 0,11-5-1 0,-5 3 2 16,-4 2 2-16,7-4 0 0,-9-1 2 0,2 3 2 0,-1-2-1 0,-1-2-3 0,3 0 2 0,0 3 0 16,-8-3-2-16,5 0 1 0,-5-5 0 0,0 7 1 0,0-1 4 0,0-4-1 15,-5 3 1-15,5-5-5 0,-8 5-7 0,0-3-8 16,3 3-11-16,-1-4-13 0,-1 1-15 0,2-2-19 0,-9-4-16 0,7 6-20 0,1-6-21 0,-8 5-24 0,2-5-25 15,5 0-29-15,-5 0-36 0,4 0-40 0,-4-5-40 0,5 5-70 16,-5 0-76-16,4-6-46 0,3 2-29 0,-9-2 7 0,7 6 20 0,7-5 30 0,-6 1 32 0,-2-1 37 16,8-5 40-16,0 5 45 0,0 1 47 0,0-1 54 0,0-5 56 0,0 0 67 15,8 5 84-15</inkml:trace>
  <inkml:trace contextRef="#ctx0" brushRef="#br0" timeOffset="213044.84">32434 11938 0 0,'7'-4'33'0,"-1"-1"129"0,0 1 75 0,-1-7 57 0,2 11 48 0,-7-10 44 0,8 5 38 0,-2 1 41 0,1-1 36 0,-7-5 36 0,6 10 32 0,-6-4 22 0,5-1 15 0,3-1-96 0,-8 3-158 16,0 3-84-16,8-7-51 0,-8 7-28 0,0 0-22 0,0 0-20 0,0-5-17 0,0 5-19 0,0 0-16 0,0 0-14 0,0 0-14 0,0 0-11 0,0 0-11 15,0 0-12-15,0 0-12 0,0 0-6 0,0 0-5 0,0 0-6 0,-8 0-4 0,8 5-2 0,-8-5 0 16,8 7-3-16,-5-4-1 0,-1-3-4 0,6 6-2 0,-7 3 2 0,1-3 0 16,-2-2 2-16,1 1 0 0,2 4-1 0,-1-3-1 0,0-2-7 0,-1 7-2 0,7-7-6 15,-8 5-4-15,3-3-3 0,5 3-6 16,0-4-2-16,-8-1-3 0,8 2-2 0,0 4-6 0,0-10 2 0,0 5 0 0,8 1 3 15,-8-2 4-15,0-4 5 0,0 3 7 0,5-3 4 0,3 6 6 0,-8-6 5 0,7 0 7 16,-1 5 6-16,0-5 6 0,-1 0 4 0,2-5 6 0,-7 5 2 0,8 0-2 0,5-6 4 0,-7 6-1 0,-1-3 4 16,3-1 2-16,-8-2 3 0,8 1 1 0,-3 1 1 0,1-8-2 15,1 8 2-15,-2-1-2 0,4-4 2 0,-2 3 1 0,-7-3 0 16,5 0 3-16,-5-1 1 0,0-1 0 0,6 7-2 0,-6-5-4 0,0-1-4 0,0-1-1 0,0 1-2 0,0 5 2 0,0-4-3 16,0-1-4-16,-6 6-2 0,6-1-2 0,0-1-3 0,-5 3-8 0,5-3-6 15,-7 6-6-15,-2 0 0 0,9-6-3 0,-5 12 1 0,-2-6-1 0,1 6-3 0,6-6-1 16,-5 3-2-16,-3 3 1 0,0 3 0 0,3-3 1 0,-1 3 1 0,-7 0 3 0,5 1 1 15,1 5 3-15,2-5 3 0,-1-1-1 0,0 6 0 0,6 0 2 0,-7-6-2 16,-1 6 3-16,8 0-3 0,-5-5-3 0,5 5 1 0,0-1 1 16,0-4 0-16,0 5 2 0,0 0 1 0,0-6 0 0,0 6 3 0,5-5 1 0,-5-1-2 0,8 6 1 15,-1-6 1-15,-1 1 1 0,0 1 2 0,-1-1 0 0,2-1-5 0,1 0-8 16,5 0-11-16,-7-3-14 0,7 3-22 0,-5 3-27 0,3-8-25 0,1 5-26 0,-3-4-27 16,3-1-28-16,-6 2-36 0,7 3-37 0,-5-3-62 0,-3-6-70 0,2 6-68 0,5-6-62 0,-4 4-14 15,-8-4 11-15,12 0 28 0,-3 0 38 0,-9 0 38 0,5-4 41 0,8 4 42 16,-8-6 44-16,3 6 48 0,-2-6 52 15,1-3 61-15,-1 3 69 0</inkml:trace>
  <inkml:trace contextRef="#ctx0" brushRef="#br0" timeOffset="213293.15">32785 12105 65 0,'0'0'152'0,"0"0"58"0,0 0 49 0,0 0 44 0,0 0 42 0,0 0 41 0,0 0 38 0,0 0 40 0,0 0 39 0,0 0 35 0,0 0 35 0,0 0-52 0,0 0-97 0,0 0-71 0,0 0-54 0,0 0-35 15,0 0-24-15,0 0-21 0,0 0-18 0,0 0-18 0,0 0-14 0,0 0-16 0,0 0-16 0,0-5-13 0,0 5-11 0,0 0-11 0,0 0-6 0,0-4-7 0,0 4-10 0,0 0-7 0,7 0-4 0,-7 0-10 16,0-6-53-16,0 6-5 0,0 0 0 16,6 0 0-16,-6-4 0 0,7 4 0 0,-2 0 0 0,-5 0 0 0,9-5 0 0,-4 5 0 0,2 0 0 0,6 0 0 0,-7-6 0 15,7 6 0-15,1 0 0 0,-2 0 0 0,1-4 0 0,1 4 0 0,-1 0 0 0,0-6-3 0,-2 6-44 16,4-5-14-16,-2 5-15 0,-2 0-25 0,5 0-23 0,-11-4-33 0,8 4-38 16,-7 0-40-16,9 0-42 0,-10 0-64 0,7-5-70 0,-5 5-87 0,6 0-92 0,-6 0-29 15,0-4 6-15,-2 4 23 0,3-6 30 0,-1 3 41 0,-1-3 45 0,0 0 48 0,-6-3 51 16,7 3 59-16,-7-3 57 0,0 0 70 0,0-1 74 0</inkml:trace>
  <inkml:trace contextRef="#ctx0" brushRef="#br0" timeOffset="213592.28">33222 11768 0 0,'7'-4'1'0,"-2"-8"102"0,2 8 80 0,-7-5 58 15,7 4 53-15,-7-5 47 0,5 1 45 0,-5 4 38 0,0-2 37 0,0-2 34 16,0 4 32 0,0 1 31-16,0 4 26 0,0-6-72 0,0 6-133 0,-5 0-79 0,5 0-59 0,0-3-42 0,0 3-32 0,0 0-31 0,0 0-23 0,0 0-20 0,0 0-12 0,0 0-15 15,-7 3-12-15,7-3-8 0,-7 6-4 0,7-6-4 0,-5 4-3 0,5 1 1 0,0 4 1 16,-7-2 3-16,7-2-1 0,-9 4 2 0,9 1 2 0,-5-1-1 0,5 0 0 0,0 3-1 16,-6-3-3-16,6 1-3 0,0-1-7 0,0 6-5 0,0-6-6 0,0 6-4 15,0-5-5-15,6-1-2 0,-6 6-2 0,0 0-1 0,5-5-2 0,-5 4-5 0,0-4-6 16,9 5-9-16,-9-6-14 0,7 6-20 0,-7-6-21 0,0 7-22 0,5-5-23 0,-5-4-30 15,0 4-31 1,0 5-37-16,7-7-38 0,-7 0-68 0,0 1-83 0,0-1-83 0,0 2-77 0,-7 4-21 0,7-5 9 0,-5-1 27 0,5-5 34 0,-7 7 42 0,-2-2 43 0,4-3 44 16,-1-2 51-16,6 2 51 0,-12-1 52 0,3-5 70 0,9 0 74 0</inkml:trace>
  <inkml:trace contextRef="#ctx0" brushRef="#br0" timeOffset="214395.08">33443 12266 0 0,'0'0'78'0,"7"0"73"0,-7-5 50 0,5 5 41 0,-5 0 36 0,0-4 36 0,9 4 32 0,-9-5 34 0,0 1 33 16,0-2 30-16,5 6 30 0,-5 0-11 0,0-6-35 0,0 6-64 0,0-4-86 0,0 4-49 0,0 0-32 0,0-5-19 0,0 5-16 0,0 0-17 0,0-6-18 0,0 6-22 0,0 0-23 0,0 0-20 0,-5 0-19 0,5 0-14 0,0 0-13 16,0 0-9-16,0 0-7 0,-9 0-8 0,9 6-7 0,-5-1-1 0,5-1-3 15,-7 2-4-15,7 0-1 0,-6-2-5 0,-2 5-8 0,2-4-9 0,6 5-12 0,-7-1-16 16,2 2-19-16,-2-1-23 0,0-1-25 0,2 0-39 0,-3 1-48 0,1-5-82 0,2 11-98 0,-4-11-48 16,4 4-25-16,0 1 4 0,-3-1 16 0,3-4 26 0,-3-1 30 0,0 8 36 0,3-8 36 15,-1 1 41-15,-7-5 41 0,5 4 53 0,3-4 56 0</inkml:trace>
  <inkml:trace contextRef="#ctx0" brushRef="#br0" timeOffset="-214437.58">32010 12720 0 0,'0'-3'3'0,"0"3"106"0,8-7 64 0,-8 7 46 0,0-5 32 0,0 1 33 0,0 4 29 0,5-5 30 0,-5-5 29 0,0 7 27 0,0-3 27 0,0 0 22 0,-5-3 20 0,5 3-73 0,0 2-124 0,0-1-68 0,0-1-40 0,-8 3-20 0,8-3-9 0,-8-3-14 0,8 5-11 0,-5-2-11 0,5-4-15 0,-6 5-11 16,-1 0-13-16,7-5-11 0,-6 6-9 0,-1-5-5 0,1 4-4 0,6-2-4 0,-7 4-2 0,0-3 1 15,0 1-3-15,2 1 0 0,-3-2-3 0,8 3-2 0,-5-3 0 16,-3 6-1-16,2 0-3 0,1-4-1 0,5 4-2 0,-7 0-4 0,-1 0-6 0,2 0 0 0,0 0-5 15,-1 4-3-15,7-4-3 0,-5 6-1 0,-4-3 0 0,2 7-3 0,2-5 2 0,-1 4-3 16,-1 3 1-16,1-3 3 0,-2 1-1 0,3 4 1 0,-2-4 0 0,7 5-1 16,-6-2 2-16,6 2 3 0,0 0 2 0,0 0 0 0,0 0 2 0,0 1 3 15,0-2 1-15,6 5 1 0,-6-4 2 0,7 0 0 0,-2 4 1 0,3-4 3 0,-2 0 1 16,7-6 3-16,-8 4 3 0,11 2-7 0,-11-3-6 0,8 3-8 0,1-6-12 0,4 0-13 16,-5-5-15-16,0 7-16 0,8-7-21 0,-8 2-26 0,0-6-29 0,6 5-43 15,2-5-48-15,-11 0-68 0,4 0-80 0,7 0-47 0,-8-5-33 0,6-1-4 0,-6 2 13 16,-1-2 21-1,2-3 29-15,-1 0 31 0,0 3 35 0,-7-9 39 0,7 6 43 0,-5-1 51 0,-3-1 54 16,3-2 63-16,-3 4 76 0</inkml:trace>
  <inkml:trace contextRef="#ctx0" brushRef="#br0" timeOffset="-213963.84">32218 12662 77 0,'-5'-10'158'0,"-3"-4"54"15,8 4 43-15,-5 1 36 0,5-3 36 0,0 3 29 0,5 0 34 0,-5-6 31 0,8 6 29 16,-8-1 32-16,0-1 26 0,0 1-52 0,0 1-103 0,0 5-62 0,0-7-43 16,0 8-27-16,0-9-16 0,0 8-12 0,0-1-8 0,0-1-8 0,0 2-12 0,0 0-7 15,0 4-10-15,0 0-10 0,0 0-12 0,0 0-13 16,0 0-16-16,0 0-13 0,0 0-16 0,0 0-11 0,0 0-11 0,0 0-12 0,0 0-11 0,0 0-5 0,0 0-7 15,0 0-3-15,0 4-4 0,0 0-2 0,5 2 0 0,-5 3-1 0,0-4-2 16,0 5 1-16,0 1-2 0,0 2 4 0,7-3 2 0,-7 4 2 0,0 2 3 16,0-1-1-16,0-1-2 0,0 2-4 0,0-7-3 0,0 4-9 0,0 8-10 0,7-6-14 15,-7-2-13-15,0 2-14 0,0 0-14 0,0 0-15 0,0 0-13 0,0 0-10 16,0 0-10-16,0-6-8 0,0 5-8 0,0-3-9 0,0 4-6 0,0-6-5 16,5 1-6-16,-5-7-3 0,0 8-3 0,0-7-2 0,0 8-3 0,0-9-3 0,0 3-2 31,7 0-10-31,-7-6-14 0,0 3-13 0,0-3-13 0,0 0-10 0,8 6-10 0,-8-6 2 15,5 0 6-15,-5 0 17 0,7 0 21 0,0 0 25 0,-7-6 31 0,5 6 28 0,-5-3 31 16,7 3 37-16,-7-6 41 0,9 0 38 0,-9 3 35 0,5-3 33 0,-5 0 35 0,0 2 29 16,0-7 27-16,0 8 17 0,6-7 11 0,-6 4 4 0,0-3 1 0,0 0-5 15,0-2-3-15,0 7-8 0,-6-6-10 0,6 1-8 0,0-2-7 0,0 1-5 16,0 1-6-16,0 0-5 0,-5-1-7 0,5 5-6 0,0-4-5 0,0 2-2 16,0-2-4-16,0 4-3 0,0-1-9 0,-9 2-3 0,9 1-9 0,0 3-8 0,0-6-9 15,0 6-10-15,0-6-13 0,0 6-12 0,0 0-11 0,0 0-14 0,0 0-12 0,0 0-13 16,9 0-13-16,-9 0-12 0,0 0-11 0,0 0-5 0,0 0-5 0,0 0 0 15,5 0-1-15,-5 6 2 0,6 0 3 0,1-3 5 0,-2 1 3 0,4 2 5 16,-4-1 4-16,8 4 9 0,-8-2 7 0,11 2 6 0,-11-4 7 0,1-1 0 0,7 6-4 16,-5-5 0-16,-1 4-5 0,-2-3-2 0,1-2-5 0,2 7-3 0,-3-7 0 0,3 5 1 15,-8-3-1-15,7 3-2 0,-7-3-2 0,0 3-8 0,0-3-9 0,0 3-15 16,0 1-18-16,0-7-17 0,0 8-19 0,0-7-23 0,-7 8-24 0,7-9-27 16,0 3-25-16,-8 3-28 0,8-3-29 0,-5-2-37 0,5 1-41 0,0-1-36 0,-8-4-28 0,2 5-33 15,6 1-27-15,-5-6 3 0,5 0 21 0,0 0 30 0,0 0 34 0,-7 0 38 16,-1-6 36-16,8 6 38 0,-6-5 38 0,6 5 44 0,0 0 46 0,0-9 44 0,0 5 61 15</inkml:trace>
  <inkml:trace contextRef="#ctx0" brushRef="#br0" timeOffset="-212874.64">32552 12641 29 0,'0'-3'115'0,"0"-3"50"0,0 6 41 0,0 0 35 0,0-9 32 0,0 5 33 0,0-2 36 0,0 0 35 0,0 2 32 0,0 4 31 0,0-5 31 0,0 5-30 0,0-9-70 0,0 3-53 0,0 2-48 0,-7-1-28 0,7 5-19 0,0-4-13 0,0 4-9 0,0-5-19 16,0 5-19-16,0 0-18 0,0-7-18 0,0 7-16 0,0 0-16 0,0-3-21 15,0 3-20-15,0 0-16 0,0 0-19 0,0 0-10 0,0 0-11 0,0 0-7 0,0 0-4 16,-9 3-3-16,9 4-2 0,0-2-2 0,-5-1 0 0,5 1-2 0,0-1 4 16,0 6 0-16,0 0 7 0,-7 0 6 0,7 5 4 0,0-5 5 0,-6 4 1 0,6 2 1 15,0-7-1-15,0 4-4 0,0 2-2 0,-5 0-5 0,5-4-7 0,0 3-9 16,0 0-15-16,0-4-14 0,5 5-17 0,-5-6-15 0,0 1-16 0,0 1-17 0,0-2-19 15,6 0-19-15,-6 3-19 0,0-8-13 16,7 5-11-16,-7-4-9 0,0-1-5 0,5 2 2 0,-5 0 6 0,9-6 8 0,-9 3 10 16,7-3 10-16,-2 0 9 0,-5 6 16 0,6-6 15 0,2-6 18 0,-8 6 17 0,5 0 15 0,3-3 16 0,-3 3 15 0,2-6 16 15,-7 0 21-15,7 2 23 0,-2-1 25 0,3-1 22 0,-1 3 26 0,-2-1 20 0,4-2 24 16,-9 0 16-16,5 3 20 0,0-9 13 0,3 9 17 16,-3-3 10-16,3-3 11 0,-2-1 5 0,-6 1 0 0,7 4-5 0,-1-5-6 0,-6-1-7 15,8 2-9-15,-3-1-12 0,-5 1-14 0,0 0-17 0,0-7-17 0,7 5-12 0,-7 4-12 0,0-5-10 16,0 3-13-16,0-1-12 0,0 5-10 15,0-4-15-15,0 3-10 0,0-3-13 0,-7 5-11 0,7-2-11 0,0 6-4 0,0-6-4 0,-5 2-2 0,5 4-4 0,-8 0-6 0,8-5-3 16,-6 5-3-16,6 0-2 0,-7 5 1 0,7-5-3 0,-6 4 0 0,-2-4 0 0,8 6 3 16,-5 0 3-16,-3-2 4 0,3 1 2 0,0 5 3 0,5-7 5 0,-9 3 2 15,4 3 2-15,-2-3-1 0,-1 3 3 0,3 3 3 0,-2-9 4 0,7 7 2 0,-7-5-1 0,2 4-2 16,-3 1-1-16,3-4-4 0,5 3 0 0,-8-3-2 0,2 3-2 0,6-5-1 16,-5 7 1-16,5-7 0 0,-7 7 0 0,7-7-5 0,0 1-3 0,-9 5 1 15,9-6-1-15,0 1 3 0,0 4 0 0,0-3 3 0,0 0 2 0,0-3 3 16,0 3 0-16,9 0 5 0,-9-2 4 0,7-1 2 0,-7 3 2 0,5-1 4 0,1-1 2 15,2-4-1-15,-3 6 2 0,3 0-2 0,-3-6 0 0,2 0-1 0,5 3 0 0,-4-3-2 16,4 0 0-16,2 0-2 0,-1 0-1 0,-8 0-4 0,9-3 1 0,-1 3 0 16,0 0-1-16,0-6 3 0,1 0 3 0,-7 2 3 0,6-1 1 0,-2-1 3 0,2 3-2 0,-6-1 2 15,7-8 3-15,-1 9-3 0,-8-9 2 0,9 9 2 16,-7-8 2-16,-1 1 4 0,7 1 1 0,-5 0-1 0,-3-1 2 0,0-1-3 0,4 2-2 0,-4-1 3 16,-5 1 0-16,7-7 0 0,1 7 2 0,-3-2-4 0,2-2-1 0,-7 4-1 0,7-7-5 15,-7 5 1-15,0-2-3 0,5 4-4 0,-5-3-2 0,0 3-2 0,0 0-4 0,-5-1-1 16,5 1-2-16,0-3-4 0,-7 9-2 0,7-8-3 0,-7 7-1 0,7-2-6 15,-5 3-4-15,-3-3-7 0,1 6-3 0,2 0-2 0,5 0 4 0,-9 0-5 0,4 0 0 16,0 6-4-16,-3-3-4 0,2 3 0 0,-1-2 1 0,1 7 2 0,-1-1-2 16,2-5 6-16,-4 4 4 0,9 1 6 0,-5-1 4 0,-2 0 6 0,7 3-1 0,0-3 6 15,-6-5 8-15,6 5 3 0,0 2 5 0,0-1 5 0,0-1 4 0,0 3 6 0,0-9 0 16,0 7 3-16,6-1 0 0,-6 3 0 0,7-9-1 0,-2 8-2 0,-5-7 1 0,9 6 2 16,-4-1-5-16,2 2 1 0,-1-7-1 0,1 7-1 0,-7-2-5 0,14-5 0 0,-14 6 1 15,5 1-4-15,0-8-1 0,4 9-3 0,-4-9 3 0,-5 3-4 0,7 4-2 0,-7-7-1 16,8 3-1-16,-8-1 1 0,0-1-2 0,0 2 0 0,0 0-2 0,0-3 2 0,0 3 2 15,0 0 3 1,0-3 2-16,-8 3 0 0,8-2-2 0,0-4-10 0,-7 5-10 0,7-1-14 0,-5 1-8 16,5-5-14-16,-9 6-16 0,9-2-15 0,-5-4-12 0,5 0-22 0,-5 6-20 0,-3-6-27 0,8 0-22 0,-6 5-27 0,-1-5-25 0,1 0-35 15,6 0-35-15,-7-5-62 0,2 5-69 0,-4 0-26 0,4-6-6 0,5 6 12 0,-7 0 24 16,1-4 29-16,-1-2 32 0,0 1 36 16,0 1 38-16,7-1 41 0,-5 1 41 0,5-2 51 0,-8 3 53 0</inkml:trace>
  <inkml:trace contextRef="#ctx0" brushRef="#br0" timeOffset="-211846.94">33416 12647 0 0,'7'5'2'0,"7"-5"104"0,-8 4 52 0,6-4 10 0,-3 0-18 0,-4 0-11 0,0 0-7 0,-5-4 16 0,8-1 29 16,-8-1 36-16,0 3 40 0,0 3 33 0,0 0 33 0,5-6-60 0,-5 6-110 0,0 0-38 0,0 0-4 0,8 0 41 0,-8 0 63 0,0-4 43 0,0 4 33 0,0 0-6 15,0 0-24-15,0 0-33 0,0 0-38 0,0 0-25 0,0 0-21 0,0 0-14 0,0 0-16 0,0 0-8 0,0 4-12 0,0 2-8 0,0-3-6 0,0 3-6 16,0-1-5-16,0 5-1 0,0-4 4 0,-8-3 0 0,8 9 3 0,0-9-1 0,0 7-3 0,0-5-4 16,0 4-4-16,-5 1-7 0,5 1-5 0,0-7-9 0,0 6-6 0,-8-1-5 0,8 2-5 15,0-1-5-15,0-1-7 0,0 0-3 0,0 1-6 0,0 1-1 0,0-2-1 0,0 0-7 16,0 3-8-16,0-5-15 0,8 4-19 0,-8-1-26 0,-8-1-28 0,8 3-31 0,0-3-30 16,-5-5-36-16,5 5-34 0,-5 2-55 0,5-7-60 0,-9 7-67 0,4-7-73 0,-2 6-18 15,1-5 1-15,6-1 26 0,-8 7 30 0,2-7 39 0,-1 1 43 0,2-5 43 0,-2 6 44 0,0-2 46 16,2 2 48-16,5-6 56 0,-8 5 63 0</inkml:trace>
  <inkml:trace contextRef="#ctx0" brushRef="#br0" timeOffset="-210617.11">33079 12668 42 0,'0'-6'86'0,"0"6"30"0,0 0 26 0,0-6 28 0,0 2 29 0,0 4 28 0,0-5 28 0,0 5 23 0,0-9 24 0,0 3 6 0,0 6 0 0,0 0-25 0,0 0-33 0,0-4-23 0,0 4-13 0,0-5-11 0,0 5-10 0,0 0-13 0,0-4-16 0,0 4-14 0,0 0-14 0,0 0-11 0,0 0-5 16,0 0-10-16,0 0-10 0,0 0-12 0,0 0-12 0,0 0-11 0,0 0-16 0,0 0-11 16,0 0-10-16,0 0-7 0,0 0-8 0,0 0-4 0,0 0-6 0,0 0-3 0,0 0-2 15,0 4-2-15,0 1 2 0,0-1-1 0,0 2 2 0,-8-3 4 0,8 8 3 0,0-7 3 16,0 8 0-16,0-3 1 0,0 0-2 0,-7 1 0 0,7-1 2 0,0 3-2 15,-6 2 0-15,6-4-1 0,0 3-2 0,0-2 0 0,-6 4-3 0,6-6-2 0,0 5-1 16,0-3-2-16,0 4-1 0,0-6 0 0,0 4 2 0,0-2-2 0,0-1-2 0,0-1-1 16,0-3-1-16,0 3 0 0,6 1-2 0,-6-5 5 0,6-1 3 0,-6 1 6 0,7 1 5 15,-7-6 8-15,8 4 5 0,-3-4 6 0,2 0 6 0,0 0 5 0,-2 0 6 16,3-4 6-16,-1 4 6 0,-1-6 7 0,7 1 9 0,-8 1 4 0,3-1 1 0,0 1 3 16,3-2 0-16,-4-3 0 0,-2 0 1 0,4-3-3 0,-4 8-4 15,2-7-1-15,-1 4-4 0,-6-8-6 0,5 3-6 0,4 3-9 0,-9 0-7 0,7-6-8 0,-7 6-6 16,0-1-8-16,0-5-7 0,5 0-12 0,-5 6-14 0,0 0-10 0,0-7-10 0,0 5-9 15,0-2-11-15,0 4-5 0,0-3 1 0,0 3-5 0,0 3-7 0,0-3-7 16,0 5-8-16,-5-1-15 0,5 1-17 0,0 4-13 0,0 0-14 0,0 0-8 0,0 0-5 16,0 0-8-16,0 0-5 0,-7 4-24 0,7 1-33 0,0-1-38 0,-9 5-42 0,9-3-55 15,0 3-57-15,0 3-12 0,-5-3 13 0,5 0 21 0,0 1 30 0,0-1 25 0,5 3 29 16,-5-3 29-16,0 0 29 0,0 1 41 0,9-5 43 0,-9 4 49 0,0-3 59 0</inkml:trace>
  <inkml:trace contextRef="#ctx0" brushRef="#br0" timeOffset="-209891.58">33332 12759 41 0,'0'-5'75'0,"0"5"28"0,0 0 32 15,0-4 31-15,0 4 32 0,0 0 28 0,0 0 28 0,0 0 25 0,0 0 24 0,0 0 2 0,0-5-9 0,0 5-12 0,0-4-13 0,0-2-9 0,0 6-7 0,8-4-15 0,-8 4-17 0,0-5-16 0,0 5-20 0,5-6-11 0,-5 3-10 0,0-4-10 0,0 7-6 0,8-5-8 16,-8 1-10-16,0-1-11 0,0 5-10 0,5-6-11 0,-5 2-9 0,0 4-10 0,0-3-8 0,0 3-9 16,0 0-8-16,0 0-5 0,0 0-5 0,5-6-6 0,-5 6-8 0,0 0-6 15,0 0-5-15,0 0-9 0,0 0-4 0,0 0-11 0,0 0-5 0,0 0-6 0,0 0-3 16,0 0-1-16,0 0-4 0,0 0 0 0,-5 6-3 0,5-3-2 0,0 1 3 0,-5 2 2 16,5-1 3-16,0-1 3 0,-8 8 5 0,8-9 4 0,-5 8 5 0,5-1 0 0,-8-1 1 15,8 0-1-15,0 1-3 0,-8 1-3 0,8-2-2 0,0 1-6 0,-5-1-2 0,5-3-5 16,0 3-4-16,0 0-4 0,0 3-4 0,0-5-3 0,0-1-3 0,0 3-2 0,0-3 0 15,0 0 2-15,5 3 0 0,-5-3 5 0,0-3 1 0,0-3 5 0,8 6 3 0,-8-2 3 16,0 1 4-16,8-5 7 0,-8 4 5 0,0-4 5 0,5 0 7 0,-5 0 3 0,0 0 2 16,8 0 4-16,-3 0 4 0,-5 0 5 0,0-4 4 0,5 4 6 0,-5-5 6 0,9 5 3 15,-9-4 4-15,5-2 5 0,-5 3 3 0,0-3 3 0,0 0 1 0,7 3 2 16,-7-9 3-16,0 8-2 0,8-7 0 0,-8 8-3 0,0-7-2 0,5 4-5 0,-5-3-3 0,0 3-4 16,0-3-5-16,0 0-6 0,7 3-7 0,-7-3-4 15,0 5-7-15,7-7-2 0,-7 1-3 0,0 5-3 0,5-4-3 0,-5 5-3 0,0-6-2 0,0 5-3 0,7-4-4 0,-7 2-2 16,0 2 2-16,0 1-6 0,6 4-2 0,-6-5-3 0,0 5-2 0,0 0-6 15,0-6-4-15,0 6-2 0,0 0-3 0,0 0 0 0,0 0-2 0,8 6 0 0,-8-6 3 16,6 0-1-16,-6 5 3 0,0-1 1 0,0 1 3 0,0 2-1 0,0-4 6 0,0 8 4 16,0-7 4-16,0 2 4 0,0 3-1 0,0 0 5 0,0-3 0 0,0 4 3 0,-6-5 4 15,6 4-3-15,0 1 2 0,0-6 0 0,0 7 2 0,0-2 2 0,-8-3 0 16,8 3 1-16,0-3-1 0,0 1 0 0,0-1 3 0,0 3-1 0,0-3 1 0,0 0-1 0,0 3 1 16,0-3-2-16,0-3 1 0,0 3-2 0,0-2-1 0,0 1-1 0,0-5 2 0,0 4 0 15,0 1 2-15,0-5 0 0,0 0 2 0,0 0 1 0,0 0 0 0,8 6 6 0,-8-6 5 16,0 0 3-16,0 0 8 0,6 0 6 0,-6-6 7 0,7 6 7 15,-7 0 8-15,5-5 3 0,-5 5 5 0,9-4 6 0,-9 4 4 0,5-5 4 0,0 1 0 0,-5-2 2 16,8 3 1-16,-8-3-4 0,5 0-3 0,-5 3-3 0,0-3-2 0,8 0-8 16,-8 2-7-16,8-7-6 0,-8 8-6 0,5-1-5 15,-5-8-6-15,0 9-5 0,6-3-5 0,-6-3-3 0,0 3-8 0,7 1-2 0,-7 1-3 0,0-6-4 0,6 5-4 0,-6 1 0 0,0-7-4 0,0 7 1 16,7 4 0-16,-7-6-3 0,0 1 1 0,0 5-2 0,0-4-5 0,0 4-1 0,0 0-7 16,0 0-2-16,0 0-8 0,0 0-4 0,0 0 1 0,0 0-3 0,0 0 2 0,0 0-2 15,0 0 1-15,0 4 1 0,0 1 1 0,0 1 1 0,0-2 1 0,0 7 2 16,0-2-2-16,0 1 0 0,0-6-3 0,0 7-4 0,0 4-7 0,0-6-5 0,0 1-6 0,6-1-5 15,-6 0-7-15,0 3-7 0,0-3-10 0,0 0-10 16,7-3-8-16,-7 3-11 0,0-5-8 0,0 7-13 0,0-7-12 0,0 2-13 0,0-1-13 0,0-1-26 0,0 2-34 16,0-2-39-16,0-4-44 0,0 0-46 0,0 5-47 0,0-5-10 0,0 4 9 0,0-4 19 0,0 0 27 15,0 0 31-15,0 0 30 0,0 0 35 0,0 0 35 0,0 0 44 0,0 0 44 0,0 0 49 16,0-4 64-16</inkml:trace>
  <inkml:trace contextRef="#ctx0" brushRef="#br0" timeOffset="-209577">33625 12574 0 0,'0'0'47'0,"0"0"69"0,0 0 42 0,7-4 37 0,-7 4 33 0,5-5 30 0,-5 5 28 0,0 0 26 0,0 0 30 0,0 0 27 0,0 0 21 0,0 0-9 0,0 0-33 0,0 0-51 0,8 0-67 0,-8 0-43 0,0 0-33 0,0 0-24 0,0 0-17 0,0 0-12 0,8 5-9 0,-8-5-9 0,0 4-12 0,0 1-7 0,5-1-7 15,-5 2-4-15,0-2-5 0,6 1-3 0,-6 0 3 0,0 5 1 0,5-4 2 0,-5 3 2 0,7 1 0 16,-7-1-1-16,9-4-4 0,-9 5-4 0,5-1-6 0,-5 3-3 0,7 1-6 0,-7-4-4 16,6 3-1-16,-6 2-2 0,6-4-3 0,-6 3-1 0,0-2-1 0,0 4-2 0,7-2-3 15,-7-3-4-15,0 4-1 0,-7-2-2 0,7-3-3 0,0 4-2 16,-6-2-2-16,6-1-9 0,-6-1-8 0,6 6-17 0,-7-9-21 0,2 3-21 0,-11 0-22 0,11 1-20 0,-1 1-23 16,-7-1-33-16,5-1-38 0,-4 0-56 0,0-3-66 0,4 3-55 0,1 1-51 0,-4-4-12 15,3 3 10-15,3-5 25 0,-3 7 29 0,3-8 33 0,-3 3 33 0,2 0 36 0,6-3 35 16,-7 3 45-16,1 0 47 0,6-2 57 0,0 1 72 0</inkml:trace>
  <inkml:trace contextRef="#ctx0" brushRef="#br0" timeOffset="-201180.97">5777 8955 0 0,'0'0'1'0,"0"0"9"0,0 0 4 0,0 0-1 0,0 0-2 0,0 0-6 0,0 0-7 0,0 0-5 0,0 0-2 0,0 0-2 0,0 0 1 0,-8 0 1 0,8 0 3 0</inkml:trace>
  <inkml:trace contextRef="#ctx0" brushRef="#br0" timeOffset="-200879.83">5764 8955 0 0,'0'0'13'0,"-8"0"25"0,8 0 27 0,0 0 26 0,-5 0 27 0,5 0 27 0,0 0 25 15,0-6 24-15,-8 1 20 0,8 5 17 0,0-4 15 0,-6-1 5 0,6 1 3 0,0-2-6 16,0 2-14-16,-5-1-14 0,5-1-17 0,0 6-16 0,0-10-16 0,-7 10-13 0,7-5-16 16,0 1-9-16,0-5-8 0,0 3-10 0,-8 3-9 0,8-3-8 0,0 0-5 15,0 6-6-15,0-3-2 0,0-3-6 0,0 0-3 0,0 6-2 0,0-4-3 0,0-1-1 16,0 5-2-16,0-6-1 0,0 3 1 0,0 3 1 0,0 0 0 0,0-4 1 15,0 4-1-15,0 0 1 0,0-6-4 0,0 6-2 0,0 0-3 0,0-5-1 16,0 5-4-16,0 0-6 0,0 0-5 0,0 0-10 0,0 0-11 0,0 0-9 16,0 0-14-16,0 0-12 0,0 0-9 0,0 0-10 0,0 0-11 0,0 0-2 15,0 0-3-15,0 0-2 0,8 0-2 0,-8 5-1 0,0 1 2 0,0-2 7 16,7-1 6-16,-7 8 7 0,0 5 9 0,5-7 6 0,-5 6 8 0,0 3 7 0,6 3 7 16,-6-2 3-16,0 5-1 0,0 1 1 0,0-1 3 0,0 6-1 0,0-2-1 15,-6-3-3-15,6-1-3 0,0 6-2 0,0-6-2 0,0 6-1 0,0-5 2 0,0-1-2 16,0 0 0-16,0 1 1 0,0-6 1 0,6 5 1 0,-6 0 1 0,0-3 1 15,8-2 2-15,-8 0 2 0,5 1 0 16,-5-1 2-16,8 1 0 0,-8 0-2 0,5-6 0 0,-5 1-9 0,8 1-11 0,-8-4-13 0,6 3-15 0,-6 0-18 16,5-5-21-16,-5-1-21 0,7 2-21 0,1-1-28 0,-2-1-29 0,-6-4-47 0,7-1-54 15,-1 6-67-15,-1-4-70 0,3-6-18 0,0 5 3 0,-3-1 18 0,1-4 24 0,6 0 28 16,-3-4 33-16,-2-1 33 0,-2-1 33 0,1 2 39 0,2-6 41 0,-3 0 52 16,3 0 60-16</inkml:trace>
  <inkml:trace contextRef="#ctx0" brushRef="#br0" timeOffset="-200089.14">6122 9287 87 0,'0'-10'158'0,"0"-1"42"0,0 2 35 0,6 0 34 16,-6-1 29-16,0 1 35 15,0-3 34-15,0 3 32 0,0 0 32 0,0 0 25 0,0-1 27 0,0-1-64 0,0 7-113 0,0-7-61 0,-6 2-31 0,6-1-21 16,0 6-9-16,-7-7-14 0,7 2-15 0,-7 3-18 0,7-3-24 0,-7 5-16 16,2-2-19-16,-3-3-12 0,8 3-10 0,-5 3-12 0,-1-3-10 0,-2 0-12 0,3 6-10 15,-2-4-8-15,-2-1-7 0,4 5-5 0,-1 0-8 0,-1 0-5 0,2 0-7 16,-3 0-4-16,2 5-2 0,-1-5-4 0,1 4-2 0,-1 8-2 0,1-9 2 15,-2 9-3-15,3-3-1 0,0 4 2 0,-4-2 1 0,4 4 1 0,5-1-2 0,-7 0 5 16,-1 1 6-16,8 1 3 16,-5-2 4-16,5-1 5 0,0 8 2 0,-7-6 1 0,7-2 2 0,0 2 2 15,0 6 2-15,0-8 2 0,0 2 1 0,0-3 5 0,7 1 4 0,-7 1 2 0,0-4-1 0,0-5 0 0,5 4-2 0,-5 1-1 16,0-4 0-16,8-1-1 0,-8-1-1 0,0 2 1 0,7-6-2 0,-7 4-1 0,5-4 1 16,-5 5 0-16,9-5 1 0,-9 0-1 15,5 0 1-15,-5 0 3 0,5 0 4 0,3 0 2 0,-8-5 5 0,6 1 2 0,1-2 3 16,-1 2 2-16,7-1 1 0,-5-1 1 0,-3-4 3 0,2 1 0 0,4 0 2 0,-2-2 2 0,-2-2 2 0,-2 4-2 15,3-7 0-15,-8 5-2 0,6-2-2 0,-1-2 0 16,-5 0-1-16,0 0-1 0,8 2-1 0,-8-2-3 0,0-6 1 0,0 8-2 0,-8-2 1 0,8 0-2 16,0 0-2-16,0 0 1 0,-5 0-4 0,5 0 1 0,0 6-2 0,-6-1-3 15,6 1-1-15,0 3-4 0,0-3-4 0,-8 9-8 0,8-6-10 0,0 6-11 0,0 0-10 16,0 0-4-16,0 0 0 0,0 6-1 0,-5 0-1 0,5 3-1 16,0 0 1-16,-7 1 0 0,7-1 0 0,-9 6 3 0,9 6 4 0,-5-8 8 0,5 2 7 0,0 6 8 15,-6-3 11-15,6-3 3 0,0 6-3 0,0-3-1 0,0-3 0 0,0 1 0 16,6-3 1-16,-6 2-1 0,5-1-1 0,-5 2 1 0,9-7 1 0,-2 6 1 15,-2-6 0-15,3 0 0 0,-2 1 0 0,7-4 2 0,-8 3 2 0,2-3 2 0,7-2 1 16,-8-4 2-16,6 5 0 0,-4-5 0 0,5 0 3 0,0 0 1 0,-7-5 4 16,7 1 1-1,1-2 4-15,-9 2 4 0,10-1 6 0,-10-4 6 0,9 2 8 0,-9-2 6 0,3 0 8 16,-3-6 6-16,3 6 6 0,-2 0 4 0,-1-7 4 0,2 1 5 16,2 6 3-16,-9-6 3 0,5 0-1 0,-5-4-5 0,7 4-1 0,-7-6-4 15,0 8 0-15,0-8-7 0,0 7-11 0,0-5-7 0,0 0-8 0,0-1-7 16,-7 1-4-16,7-2-6 0,-5 2-6 0,5 5-4 0,-9-5-5 0,9 4 0 15,-7 0-4-15,7 0-6 0,-5 0-8 0,5 5-4 0,-6 5 2 0,6-4-3 16,-8 5-4-16,8-2-8 0,-5 6-5 0,-3 0-7 0,8 0-9 0,-5 0-5 0,5 0-1 16,-7 6-2-16,7 3-1 0,-7-5 1 0,2 7-1 0,-3 4 2 0,8-5 0 15,-7 3 3-15,2 1 0 0,5 1 3 0,-9 1 5 0,9-2 6 0,-5 2 5 16,5-1 7-16,0-2 1 0,0 2 3 0,0-6 0 0,5 6 1 0,-5 0 0 0,9 0 0 16,-4-6 0-16,2 7 2 0,1-2 3 0,-3-4 3 0,2 5 3 0,0-6-1 15,6 6-2-15,-8-2 2 0,9-2 4 0,-9-1 1 0,11 5 3 0,-4-2 2 16,-1-2 3-16,-3 5 1 0,5-7 2 0,0 4 3 0,-7 2 0 0,9-4 2 15,-10 2 3-15,1-2 2 0,0-1 3 0,1-1 1 0,1 0 0 0,-8 1 0 0,0-4 2 16,5 3 0-16,-5-3 2 0,-5 3 3 0,5-4 0 0,0-1 3 0,0 5 0 0,-8-2 1 16,1-2 2-16,7-1 0 0,-6 1-1 0,0-1 1 0,1 2 0 15,-2-1-9-15,-7-1-9 0,7 1-14 0,1-5-20 0,-7 7-16 0,5-4-20 16,-3-3-19-16,4 6-21 0,-7-6-24 0,7 0-24 0,-4 0-22 0,-2 0-19 0,5 0-20 16,-4 0-22-16,5 0-25 0,2-6-30 0,-10 6-35 0,10-3-36 0,5 3-37 15,-9-7-33-15,4 7-2 0,5-5 15 0,-5 1 27 0,5-1 32 0,0 5 30 16,0-10 30-16,0 5 32 0,5-4 34 0,-5-1 40 0,5 4 44 0,4-3 47 0,-4 0 67 0</inkml:trace>
  <inkml:trace contextRef="#ctx0" brushRef="#br0" timeOffset="-199553.22">6552 8974 40 0,'0'-10'123'0,"0"1"49"0,0-2 39 0,0 2 36 0,0-1 33 0,0 1 36 0,0-1 37 0,-9-1 36 0,9 7 35 0,0-1 33 0,0-5 30 0,0 7-41 0,-5-3-85 0,5 6-63 0,0 0-54 0,0 0-35 0,0 0-23 0,0 0-25 0,0 0-24 0,0 0-27 0,0 0-29 15,0 0-30-15,0 0-30 0,0 0-22 0,0 0-19 0,0 0-6 0,0 0 5 0,0 6 4 0,0 3 10 16,0-5 7-16,5 10 5 0,-5-4 4 0,0 5 4 0,0 4 5 0,0-4 5 16,0 11 7-16,9-7 9 0,-9 5 3 0,0-5 7 0,0 5-3 0,0 6-7 0,7-6-8 15,-7 1-6-15,0 5-4 0,0-6-2 0,5 4-10 0,-5 2-13 0,7 1-18 16,-7-9-17-16,7 8-18 0,-7 0-16 0,5-5-22 0,3 3-27 0,-1-4-28 15,-2 0-30-15,2 0-54 0,0-3-60 0,-2-2-77 0,8-4-77 0,-5 6-28 16,3-12-2-16,-3 6 15 0,0-5 28 0,-3-7 28 0,3 8 29 0,2-7 38 0,-10-4 38 16,9 0 42-16,-4-4 43 0,-5-1 55 0,0-1 60 0</inkml:trace>
  <inkml:trace contextRef="#ctx0" brushRef="#br0" timeOffset="-199347.9">6583 9442 0 0,'-5'-4'4'0,"-2"-1"116"0,-5 0 72 0,5-5 52 0,-2 6 41 0,4-1 41 16,-1 5 39-16,-1-6 36 0,7 3 35 0,-5-4 31 0,5 4 28 0,-9 3 25 15,9-6 22-15,0 6-83 0,0 0-141 0,0 0-76 0,0 0-40 0,0 0-25 0,0 0-17 16,0 0-20-16,0 0-21 0,0 0-21 0,0 0-19 0,0 0-17 0,0-5-15 16,0 5-9-16,0-4-6 0,9 4-7 15,-9-6-9-15,5 6-7 0,2-5-8 0,-1 5-7 0,8-4-4 0,-2-1-12 0,2 1-13 16,-1-2-24-16,6 3-28 0,-7 3-35 0,9-7-37 0,-2 2-58 0,2 5-69 0,-2-4-95 16,-7-1-103-16,7 5-43 0,1-6-11 0,-6 6 5 0,4-4 15 0,-4 4 26 0,-1-5 35 15,0 1 42-15,0-1 49 0,0 1 53 0,-7-2 56 0,1 0 65 0,-1 2 71 16</inkml:trace>
  <inkml:trace contextRef="#ctx0" brushRef="#br0" timeOffset="-199110.79">6891 9467 1 0,'0'6'41'16,"-7"-6"23"-16,7 3 11 0,0-3 20 0,0 0 23 0,-7 0 29 0,7 0 33 0,0 0 28 16,-7 0 28-16,1 0 23 0,6 6 22 0,-7-6-19 0,1 0-45 0,6 5-12 15,-7-5 6-15,1 4 8 0,6-4 7 16,-5 6-5-16,-3-6-9 0,8 3-17 0,-8-3-19 0,8 7-11 0,0-7-5 0,-5 0-3 0,5 0-1 0,0 0-2 15,0 0-3-15,0 0-1 0,0 0-1 0,0 0-3 0,0 0-4 0,0 0-7 0,0 0-14 16,0 0-12-16,5 0-14 0,-5-7-17 0,8 7-17 0,-8-3-13 0,8-3-13 16,-3 2-12-16,1-1-8 15,7-1-14-15,0 3-16 0,-6-3-22 0,12 2-32 0,-6-7-35 0,1 7-38 0,6-2-47 0,-8 2-56 0,8-1-82 0,-1 0-95 0,2 1-45 16,-9-2-25-16,7 2-2 16,-6-1 11-16,6-1 19 0,-4 3 26 0,-3-4 37 0,0 4 44 0,2-8 50 0,-1 7 50 0,-8-7 59 15,11 7 60-15</inkml:trace>
  <inkml:trace contextRef="#ctx0" brushRef="#br0" timeOffset="-198589.37">7223 9281 57 0,'0'-4'132'0,"5"-1"42"15,-5-1 32-15,8-3 29 0,-8 0 29 0,5-1 31 0,-5 1 28 0,-5-3 34 0,5 3 31 16,5-4 31-16,-5 1 31 0,0-2-43 0,0 4-89 0,0 1-44 0,0 0-26 16,0-7-7-16,0 7-3 0,0-2-2 0,0 2-6 0,0-1-9 0,0 1-11 15,0 3-16 1,-5-3-15-16,5-1-18 0,0 5-13 0,0-4-16 0,-8 5-18 0,8-8-15 0,0 9-20 0,-5-3-15 0,5 0-13 0,-8 3-10 0,8-3-12 0,-6 1-9 15,6 1-7-15,0 0-7 0,-5 4-7 0,5-5-7 0,-7 5-3 0,7 0-3 16,-9 0-4-16,9 0 0 0,0 0-4 0,-5 0-2 0,-1 0-6 0,6 5-3 16,-7-5 0-1,2 4-1-15,5 0 1 0,-9 7 0 0,2-8 2 0,7 9 0 0,-5-3 2 0,-1 6 1 16,6-6 2-16,-7 7 1 0,1-1 4 0,-2-2 3 0,8 7 4 0,-5-5 1 0,-2-1 1 16,7 0 2-16,-7 1-1 0,7 1-1 0,0-2-2 0,-5-1 0 0,5 2-3 0,0-3-2 15,-7 1-2-15,7-4-1 0,0 2-2 0,0-1-5 0,0 0 1 0,0-1-3 16,0 0-1-16,7-3 0 0,-7 3 0 0,5-4 2 0,-5 2 2 0,0-4 1 0,7 3 2 0,0-2 4 0,-2 1 3 0,-5-5 4 31,8 4 0-31,5-4 6 0,-7 0 2 0,-1 0 4 0,2-4 5 0,2 4 3 16,-4-5 4-16,8 1 2 0,-8-2 2 0,4 3 3 0,-2-4 3 0,-2-2 3 0,1 4 2 15,2-1 0-15,-3-3 6 0,3 0 1 0,-3 5 2 0,-5-8 2 0,7 3 1 16,-7 3-2-16,7-3 1 0,-7 0 0 0,7-1-3 0,-7 1 0 0,0-3-2 16,6-1-4-16,-6 4-1 0,0-3-4 0,0 3-3 0,7 0-4 0,-7-2-4 15,0 2-1-15,0 5-5 0,0-6-1 0,0 4-4 0,0 1-1 0,0 5-3 0,0-4-4 16,0 4-3-16,0 0-9 0,0 0-7 0,0 0-9 0,0 0-10 0,0 0-5 15,0 0-1-15,0 0-1 0,0 0 0 0,0 4 4 0,5-4-1 0,-5 11 3 16,0-1 3-16,0-6 5 0,0 5 5 0,0 6 7 0,0-4 9 0,0 4 7 0,8-2 10 16,-8 2 7-16,0 0 1 0,0 0 3 0,0-2 2 0,0-2 0 0,0 5-1 15,0-3-1-15,0 2-4 0,0-1-12 0,6-4-15 0,-6 0-18 0,5 4-22 16,-5-4-21-16,8 1-27 0,-8-1-22 0,8-1-25 0,-3 0-30 0,3-3-31 0,-3 3-48 16,0-4-54-16,4-1-58 0,-4 2-57 0,2-6-22 0,6 4-7 0,-6-4 18 15,5 0 25-15,1 0 34 0,-7-4 36 0,9-2 36 0,-1 6 37 0,-9-9 40 16,8 4 41-16,0-5 49 0,0 6 53 0</inkml:trace>
  <inkml:trace contextRef="#ctx0" brushRef="#br0" timeOffset="-197877.72">7580 9311 0 0,'8'-9'2'0,"4"-6"85"0,-5 5 57 0,-7-5 44 0,5 6 39 0,3-6 37 0,-8 0 35 0,0 0 33 0,6 2 36 0,-6-2 32 0,0 0 33 0,0 0 21 0,-6 0 18 0,6 0-44 0,0 0-76 0,-8 2-46 0,8-2-30 0,-5 0-23 0,-2 0-18 0,7 6-16 0,-6-7-19 0,0 7-16 0,-2 0-13 0,1-2-17 0,7 3-14 0,-5 3-16 16,-3-5-19-16,2 4-13 0,6 1-19 0,-5 5-14 0,5-4-15 0,-8 4-14 0,8 0-12 15,0 0-12-15,0 0-9 0,0 0-11 0,-7 0-8 0,7 4-7 0,-6 1-3 0,6 1-3 16,-6 4-2-16,-1-1 0 0,7 0-1 0,-5 6 3 0,-3 0 3 15,2 0 4-15,-1 4 5 0,1-4 7 0,6 4 4 0,-7-4 6 0,1 5 5 0,-2-1 1 16,8-4 1-16,-5 3 1 0,5-2-1 0,-8 2 0 0,8 3 0 0,0-6-6 0,0-2-8 16,0 8-6-16,0-6-7 0,0-2-10 0,0 2-6 0,0 0-11 0,8 0-6 15,-8-6-12-15,5 6-5 0,3-6-6 0,-2 1-7 0,1 1-4 0,-1-1-5 16,1-6-4-16,7 1-4 0,-2 0-4 0,-6-1-9 0,7 2-10 0,0-6-11 0,1 0-5 16,-2 0-4-16,8 0-6 0,-8 0-12 0,2-6-32 0,-1 2-44 15,-1-1-43-15,2 0-44 0,-1-5-36 0,1 1-29 0,-2 3 3 0,-6-7 14 0,7 2 24 16,-5 1 29-16,-3-4 26 0,2 4 24 0,0-5 29 0,-2 0 34 0,-5 2 58 0,7 4 60 15,-7-7 50-15,8 1 42 0,-8 1 33 0,0-2 35 0,0 1 40 0,0 2 43 0,5-8 37 16,-5 7 38-16,0-1 33 0,0-4 32 0,-5 0 28 0,5-5 27 0,0 3 4 16,0-3-11-16,0-1-16 0,-8 7-19 0,8-6-9 0,-7-1-2 0,7 1-12 15,-5 3-21-15,5 2-18 0,0 1-15 0,-7 3-13 0,7-1-10 0,0 5-7 0,-7 4-8 16,7-4-8-16,0 7-11 0,0-2-14 0,0 6-15 0,0 0-21 0,0 0-23 16,0 0-27-16,0 0-29 0,0 0-23 0,0 0-21 0,0 0-14 0,0 0-13 15,0 6-3-15,0 3 2 0,0-3 3 0,0 1 7 0,0 8 2 0,0 0 5 16,0 6 6-16,0-3 9 0,7 7 12 0,-7-1 10 0,0 1 11 0,0 5 10 0,0-6 6 15,0 4 4-15,0-1-6 0,0 1-11 0,0-4-16 0,0 0-24 0,0 0-17 16,0 1-15-16,0-4-19 0,7-2-17 0,-7-5-18 0,0 1-21 0,5 1-19 16,-5-3-21-16,7-4-25 0,-7 2-25 0,8-7-11 0,-8 8-6 0,5-9 6 15,3 3 14-15,-8-2 12 0,6 1 14 0,-1-5 16 0,3 0 16 16,0 0 18-16,-3 0 20 0,1-5 20 0,1 1 20 0,-2-2 25 0,4 3 27 0,-2-4 23 0,-2-2 18 16,1-2 18-16,1 2 19 0,-1 0 17 0,2-1 12 0,-8-5 15 15,5 5 10-15,2 1 14 0,0-6 11 0,-7 0 8 0,5 0 12 0,-5 2 9 16,8-2 4-16,-8 0 3 0,7 0-1 0,-7-4-4 0,0 4-8 0,5-5-8 15,-5 7-4-15,0-8-5 0,0 6-6 0,0 2-3 0,0-2-8 0,0 0-4 0,0 4-6 0,0 3-6 0,0-3-5 16,0 7-10-16,0-2-8 0,0 1-13 0,0 5-12 0,-5 0-15 16,5 0-15-16,0 0-15 0,0 0-16 0,0 0-11 0,0 0-8 0,-7 5-10 0,7 1-6 15,-8-2-7-15,8 7-5 0,-5-3-3 16,-2 6-1-16,0 1 3 0,2 1 2 0,-3-2 5 0,2 5 8 0,-1-4 4 0,1 0 7 0,1 0 5 0,-2 4 2 0,-2-4 0 16,4 0 2-16,-2-6 0 0,1 7 1 0,6-2-1 0,-5-1 1 0,5-1-2 15,-8 3-1-15,8-6 0 0,-8 4-3 0,8-2-2 0,0-1-1 0,-5 0-1 16,5-1-3-16,0 6-3 0,0-6 2 15,5 3-5-15,-5-3 1 0,0 0-3 0,8 0-2 0,-8-3-1 0,8 3-1 0,-3 0-5 0,1-2-5 0,6 2-7 16,-3 0-12-16,3-3-19 0,-6-2-20 0,7 1-28 0,7 0-34 0,-8-1-35 0,3 2-39 16,-1-6-67-16,4 4-79 15,-5-4-81-15,6 6-76 0,-6-6-25 0,0 0 3 0,1 0 18 0,-2-6 29 0,1 6 35 16,1-4 41-16,-9-2 47 0,8-3 49 0,-5 4 54 0,-2-5 53 0,1 1 69 0,-2 0 74 16</inkml:trace>
  <inkml:trace contextRef="#ctx0" brushRef="#br0" timeOffset="-197657.25">8231 9150 16 0,'0'0'114'0,"0"0"62"0,8 0 52 0,-8 0 43 0,6 0 44 16,-6 0 41-16,5-5 42 0,-5 5 42 0,0-4 36 0,0 4 37 0,7-6 35 0,-7 2-26 0,0-2-54 0,8 1-71 0,-8 1-78 0,6-1-45 0,-6-1-33 0,7-3-28 0,-1 5-26 0,-1-2-28 0,2 3-27 0,2-9-25 0,-4 9-23 0,1-3-21 15,1 0-15-15,7 2-15 0,-7-1-13 0,4 1-7 0,-6-1-11 0,11 1-18 16,-4 4-23-16,0-6-28 0,-4 6-28 0,4-6-40 0,2 6-40 0,-1 0-50 15,-5 6-51-15,3-6-103 0,1 0-121 0,-3 6-54 0,3-6-23 0,-6 0 3 16,8 4 13-16,-7-4 30 0,-2 0 38 0,2 0 45 0,-7 0 49 0,0 0 53 16,0 0 58-16,0 0 60 0,0 0 67 0</inkml:trace>
  <inkml:trace contextRef="#ctx0" brushRef="#br0" timeOffset="-197500.22">8434 9272 0 0,'-7'15'30'0,"0"0"149"0,2-6 84 0,-2 1 59 0,7-1 43 0,-8 3 35 16,8-12 29-16,0 3 32 0,0-3 33 0,0 0 35 0,0 0 35 0,0 0 33 15,0 0 32-15,0 0-108 0,0 0-191 0,0 0-99 0,0 0-54 0,0 0-30 16,0 0-15-16,0 0-8 0,0 0-7 0,8-3-10 0,-8 3-17 0,7 0-17 16,-2-7-18-16,2 7-27 0,0 0-35 0,6-5-37 0,-5 5-46 0,3-4-49 0,-4 4-46 15,7-5-55-15,-2 5-50 0,-6 0-108 0,8 0-127 0,-2-6-57 0,-5 6-21 16,5 0 1-16,3-4 13 0,-10 4 31 0,9-5 38 0,-9 1 48 0,8-1 54 0,-5 1 58 16,-2-8 60-16,-1 3 64 0,3-1 68 0</inkml:trace>
  <inkml:trace contextRef="#ctx0" brushRef="#br0" timeOffset="-196727.69">8811 8970 0 0,'-11'-6'79'0,"-5"1"88"0,11-5 57 0,-3 5 47 0,-3-4 41 0,3 5 36 0,3-6 31 15,5-1 29-15,-7 7 29 0,1-7 27 0,6 7 25 0,0-5-10 0,0 3-25 16,0-3-85-16,0 3-110 0,0-3-64 16,6 3-31-16,-6 2-30 0,7-7-19 0,-7 8-15 0,5-1-12 0,-5-2-10 0,8 1-12 15,-2 5-7-15,-1-4-11 0,-5 4-7 0,8 0-10 0,-3 0-6 0,2 0-6 0,2 4-1 16,-4-4-6-16,1 11-2 0,1-7-2 0,-1-1 0 0,1 12-4 0,-1-3 1 16,1-3-1-16,-1 10 2 0,2-5-1 0,-3 7 2 0,3-2 3 0,-8 0 0 0,5 7-3 15,2-7 3-15,-7 5 0 0,7 0-2 0,-7 1-5 0,0-1-8 0,5-5-11 0,-5 2-9 16,0 3-14-1,0-6-12-15,7 3-13 0,-7-2-9 0,0 2-6 0,0-8-2 0,8 2-2 16,-8 6-1-16,0-12-4 0,0 4-1 0,5-2 3 0,-5-2 8 0,0 1 13 0,0-4 14 16,0-2 18-16,0-4 18 0,0 5 20 0,0-5 17 0,-5 4 10 0,5-4 4 15,0 0 0-15,0 0 0 0,-8 0 4 0,8 0 2 0,-7-4 8 0,7 4 4 16,-5-5 1-16,5 1 4 0,-7-2-1 0,0 3-3 0,7-4-4 0,-5 2-3 16,5 1-4-16,-8-7 0 0,8 7 1 0,0-5 1 0,-5 0 3 0,5-3-2 15,0 3-3-15,-8-1-2 0,8-4-5 0,0-2-5 0,0 1-9 0,0 2-4 16,0-1-8-16,0-2-4 0,0 1-4 0,8-3-3 0,-8-3-2 0,0 6-4 0,5-4-4 15,-5 1-2-15,8-3-4 0,-8 8-2 0,5-8-7 0,2 6-1 0,-7 2-2 16,7 2-3-16,-2-4 0 0,2 11 0 0,1-7 0 0,-3 7 0 0,2-1-3 0,5 1 1 16,-4 4 1-16,0 0 4 0,3 0 1 0,-6 4 3 0,11 1 1 0,-4-1 4 15,-1 7 3-15,-3-7 2 0,5 11 4 0,1-4-1 0,-9 2 1 0,10 2 3 16,-10 0 5-16,2 0-4 0,0 4-9 0,-2-4-6 0,3 4-11 0,-3-4-6 16,-5 5-9-16,8-6-8 0,-8 0-6 0,0 1-2 0,6 1-5 0,-6-7 1 0,0 0-2 15,0 0 2-15,0 3 0 0,0-3 6 0,0-3 8 0,0-2 10 0,0-4 12 16,0 5 12-16,0-5 12 0,0 4 13 0,0-4 10 0,0 0 13 0,0 5 12 15,0-5 8-15,0 0 3 0,-6 0 3 0,6 0 1 0,0 0 5 0,-8 0-2 16,3 0 1-16,5-5 2 0,-8 5-4 0,3-4 1 0,-2-1-7 0,7 5-4 0,-7-4-4 16,2-2-7-16,5 0-3 0,-7-3-2 0,-1 3 1 15,8 3 1-15,-5-7 1 0,5 5 1 0,-8-4 2 0,8-1 1 0,0-1 1 0,0 1 2 0,0-4 0 16,0 4 1-16,0-5-2 0,0 0-5 0,0 2-4 0,8-2-5 0,-8-6-2 16,5 8-5-16,3-8-4 0,-8 6-5 0,7-3-5 0,-2 3-5 0,9-4-4 0,-9 4-6 15,8 0-1-15,-5 0-2 0,3 5-2 0,5 1 3 0,-4 0 0 0,-1 3 1 16,5 3 2-16,2-3-1 0,-4 6 0 0,-2-6 4 0,8 12 2 0,-8-6 0 15,2 6 2-15,-1-3 0 0,8 7-2 0,-16-1 1 0,8 2-1 0,-7-1 3 0,7 5 0 16,-6-2 2-16,-7 2 0 0,6 6 2 0,2-3 1 0,-8-3 0 0,0 10-9 16,0-7-10-16,0-3-15 0,0 6-13 0,0-2-14 0,-8 1-17 0,8-1-17 15,0-4-15-15,-6 0-17 0,6 0-14 0,0-2-18 0,0-4-17 0,0 6-19 16,6-3-21-16,-6-3-13 0,8-5-9 0,-3 5-11 0,3-3-9 0,-3-1-14 0,0-1-17 16,9 2-35-16,-7-6-44 0,7 0-9 0,-8 0 8 0,6 0 19 0,2-6 24 0,-7 2 27 15,6-1 30-15,-8-1 30 0,9 2 32 0,-1-5 32 0,-8 0 34 0,3 3 37 16,0-3 50-16</inkml:trace>
  <inkml:trace contextRef="#ctx0" brushRef="#br0" timeOffset="-195841.38">9567 9145 62 0,'7'-10'142'0,"-7"0"51"0,5 1 39 0,-5-2 41 0,0-2 41 0,0-2 36 0,8 0 37 0,-8 0 33 0,0 2 34 0,0-8 34 0,5 6 34 0,-5-3-47 0,0 2-89 0,0 1-59 0,8-3-43 0,-8 3-25 0,0-1-18 0,0 7-23 0,0-6-26 0,0 6-19 0,0 0-15 0,0-3-19 0,0 8-14 0,0-1-18 0,0-1-16 0,0 6-16 16,0-3-20-16,0 3-14 0,0 0-13 0,0 0-11 0,0 0-11 0,0 0-7 0,0 0-4 0,-8 0-8 15,3 3-5-15,5 3-3 0,-8-1-6 0,3-1 0 0,-2 8-6 0,-5-3 0 0,4 0 1 0,1 1 2 16,2-1 0-16,-9 6 5 0,9 0 1 0,-3 0 3 0,0 0 4 15,3 0 2-15,-1 0 3 0,-1 4-1 0,2-4 0 0,-4 0-4 0,4-2 3 0,5 2-6 16,-7 0-3-16,7 0-8 0,-6-2-6 0,6-2-9 0,0-2-5 0,0 1-4 16,-7 0-8-16,7-1-1 0,0-4-4 0,7 5 2 0,-7-5 3 0,0 1 4 15,0-3 2-15,6-3 9 0,-6 7 8 0,7-7 10 0,-2 0 9 0,4 5 9 16,-4-5 8-16,2-5 8 0,-1 5 7 0,-1 0 2 0,11-7 5 0,-11 4 2 0,9-3 0 16,-2 1 1-16,-4 1 3 0,4-2-1 0,-5-3 4 0,6 4 6 0,-8-5 6 15,9 0 7-15,-9 5 9 0,2-4 5 0,2-1 6 0,-4 1 1 0,1-6 2 0,1 6 0 16,-7-3-2-16,5-1 0 0,4-2-4 0,-9 6-3 15,7-6-7-15,-7 0-6 0,0 0-7 0,5 5-6 0,-5 1-6 0,0-2-3 0,0 7-7 0,0-5-3 16,0 9-4-16,0-6-10 0,0 6-4 0,0 0-14 0,0 0-8 0,0 0-9 16,0 0-9-16,0 0-2 0,0 6-3 0,0-2-2 0,0 5-3 0,0-4-2 15,0 5 1-15,0 5-1 0,0-4 3 0,0 8 6 16,0-4 8-16,0 0 10 0,0 3 10 0,0-2 7 0,0 2 6 0,6-3 2 0,-6 0-1 0,7 0 0 0,-7-1 1 16,6-5-2-16,2 6 0 0,-1-10-1 0,-2 4 2 0,1 3 0 0,0-8 2 0,1 1 1 15,1-1 2-15,-3-4 4 0,3 6 3 0,-2-6 5 16,7 0 1-16,-6 0 5 0,-1-6 2 0,7 2 1 0,-8 4 6 0,11-9 1 15,-11 4-1-15,1-5 3 0,1-1 1 0,-2 1 1 0,9 1-2 0,-7 0 0 0,-1-7-1 16,0 2 2-16,2-1 4 0,-1-4 4 0,-2 4 4 0,-5-4 2 0,8-2 1 0,-2 3 3 16,-6-6 0-16,5 3 6 0,-5-3 1 0,0-1 0 0,8 6 4 0,-8-5-3 15,0-1 3-15,0 1-5 0,0 3-5 0,0-3-3 0,0 0-4 0,0 5 0 0,-8-5 6 0,8 3-2 16,0 6-5 0,0-3-3-16,-5 2-5 0,5 7-2 0,0 0-4 0,0-1-4 0,0 5-12 0,-6 1-11 0,6-2-11 0,0 6-10 0,0 0-11 0,0 6-9 15,-8-6-10-15,8 4-3 0,-5 5-2 0,5 0-2 0,-7 2-1 16,-1 5-2-16,8-2-1 0,-6 0 5 0,0 7 6 0,6-3 10 0,-7 6 11 0,7-3 8 15,0 2 3-15,0-3 4 0,0 5 3 0,0-7-4 0,7 3-7 0,-7 3-12 16,6-5-14-16,0 6-13 0,2-5-13 0,-1-1-17 0,-2 0-12 0,3-5-15 16,-2 1-14-16,7 6-10 0,-8-12-10 15,9 7-9-15,-7-7-7 0,-1 0 2 0,7-3 2 0,-6 3 11 0,-1-5 16 16,7-4 12-16,-5 0 17 0,5 0 17 0,-8 0 18 0,0 0 15 0,9-4 20 0,-7-1 18 16,-1-5 23-16,2 7 23 0,-2-9 26 0,1 9 23 0,6-9 22 0,-13-1 19 0,6 4 15 15,7-3 13-15,-13-3 12 0,5 6 8 0,2-4 9 0,2-2 3 0,-4 0 6 16,-5 0-1-16,5 0-5 0,3-4-8 0,-3 4-11 0,-5 0-11 0,8-3-16 0,-8 2-12 15,8 2-13-15,-8-1-15 0,5-1-11 0,-5 7-6 0,6-6-11 0,-6 6-6 16,0 5-10-16,0-7-5 0,8 7-8 0,-8 4-12 0,0 0-13 0,0 0-13 16,0 0-13-16,0 0-6 0,0 0-7 0,0 0-5 0,-8 0-1 0,8 0 0 0,-6 4-1 0,1 2 3 15,5 3-1-15,-8-4 1 0,0 5 2 0,-5-1 4 0,8 0 7 0,0 7 6 16,-11-5 7-16,11 2 7 0,-8-4 6 0,7 6 2 0,-7 0-1 0,6-5 0 16,-7 4 0-16,8 2-3 0,-6-7-3 0,3 6-2 0,4-6-3 0,-8 6-3 0,8-5-2 15,-3 5-2-15,0-6-1 0,3 6-4 0,-1-6-1 0,6 3-4 0,-7-3-1 0,7 0-3 16,-6 1-2-16,6-1 0 15,0-3 0-15,0 3-1 0,6 1 3 0,-6-5 2 0,7 5 0 0,-7-5 4 0,6 4 1 0,-1-3 7 0,3-2 3 0,5 6 6 0,-5-5 1 16,-3-1 5-16,9 7 2 0,-2-7 1 0,2 1 2 0,-8 1 0 0,6-3-1 16,2 4-4-16,-1-2-11 0,-8-1-13 0,11 1-17 0,-11-1-23 0,0-4-24 15,8 6-27 1,-13-3-30-16,8-3-37 0,0 6-36 0,-8-6-41 0,0 0-43 0,0 6-69 0,0-6-80 0,0 0-58 0,0 3-45 0,0-3-4 0,0 0 18 0,-8 0 29 16,0 0 37-16,3 0 40 15,-3-3 46-15,3-3 48 0,5 0 49 0,-5 3 53 16,-4-3 53-16,2-3 65 0,2 5 81 0</inkml:trace>
  <inkml:trace contextRef="#ctx0" brushRef="#br0" timeOffset="-194845.62">10283 8993 0 0,'0'-4'63'0,"0"0"54"0,0-7 35 16,0 7 30-16,0-2 29 0,0 1 23 0,0 5 25 0,0-4 24 0,0-2 23 0,0 6 23 0,0-5 22 0,0 5-14 0,0-4-38 0,0 4-45 0,0-5-48 0,0 5-26 0,0-4-13 0,0 4-9 0,-6 0-5 0,6-6-8 0,0 6-6 15,0 0-7-15,0 0-8 0,0 0-8 0,-5-4-8 0,5 4-7 0,0 0-8 0,-9-5-3 0,9 5-9 0,0 0-7 16,0 0-6-16,0 0-11 0,0 0-11 0,0 0-11 0,0 0-10 0,0 0-11 0,0 0-9 16,0 0-12-16,0 0-11 0,0 0-5 0,-7 5-3 0,7-5-3 0,0 4-3 15,0-4-1-15,0 6 0 0,0-2 0 0,-5 5 1 0,5-4 3 16,0 5 3-16,0 1 8 0,0-7 5 0,0 7 7 0,0-3 7 0,5 3 1 0,-5-2 1 0,0 0-2 16,7 3 2-16,-7-3 2 0,9-5 2 0,-4 5 1 0,-5-3 3 0,6 3 3 15,1-9 3-15,-2 6-1 0,-5 0 4 0,9-3 2 0,3-3 4 0,-6 0 6 16,-1 0 8-16,3 0 8 0,5-3 4 0,-6 3 5 0,5-6 5 0,-4 0 1 0,4-3 2 15,2 3-1-15,-1-3 0 0,-6 0 2 0,5 5 0 0,0-8-1 0,-4-3 4 16,5 12 0-16,-7-12-6 0,-1 6-2 0,3-1-3 0,0-1-6 0,-8 1-4 0,5 1-2 16,-5 0-2-16,8-1-1 0,-8-1-2 0,0 1-1 0,0-4-3 15,-8 4-4-15,8 1-6 0,0-6-5 0,-5 0-11 0,-3 6-4 0,8-6-5 0,-8 5-5 16,3 0-1-16,-1-4-2 0,-1 4-3 0,1 1-4 0,-7 4-6 0,6-5-1 16,1-1-4-16,0 7-5 0,-1-2-3 0,-6 6-4 0,5-3-3 0,2 3-1 15,1 3-1-15,-2-3-2 0,-7 6-2 16,8-2 0-16,-1 1-1 0,-6 5 0 0,5 1 1 0,3-2 2 0,-1 5 1 0,1 0 3 0,-2-2 2 15,-2 3 3-15,4 3 5 0,5-2 2 0,-7-1 1 0,7 3 2 16,-6 1 3-16,6-4 2 0,0 4 3 0,0 1 2 0,0-4 2 0,0 2 3 0,0-3 2 0,0 6 2 0,0-8 3 0,6 2 3 16,-6 0 1-16,7 0 6 0,-2-2 1 0,4-2 3 0,-2 4 3 0,-2-5-4 15,1 3-8-15,7-2-10 0,-5-2-20 0,4 0-22 16,0 3-30-16,3-3-23 0,-4 1-19 0,2-1-27 0,2 0-27 0,-3-3-58 0,0 4-76 16,2-5-76-16,-1-1-79 0,0 1-27 0,0-5 2 0,0 4 20 0,1-4 26 0,-2 0 38 0,2-4 40 15,-1 4 36-15,-1-5 37 0,0 1 38 0,3-5 45 0,-10 3 59 16,9 0 68-16</inkml:trace>
  <inkml:trace contextRef="#ctx0" brushRef="#br0" timeOffset="-193774.12">10758 9232 86 0,'0'0'155'0,"0"0"40"0,-7 0 27 0,2 0 27 0,5 0 25 0,0 0 25 0,-8-3 27 0,8 3 27 0,0-6 25 0,-6 6 24 16,6 0 21-16,0 0-64 0,0 0-113 0,0-6-58 0,0 6-30 0,0 0-10 0,0 0-2 0,0 0-4 0,0 0-8 0,0 0-10 0,0 0-14 0,0 0-15 0,0 0-11 0,0 0-13 0,0 0-10 15,0 0-9-15,0 0-12 0,0 0-5 0,0 0-12 0,0 0-7 0,0 0-7 0,0 0-6 16,0 0-6-16,0 0-4 0,0 0-4 0,6-3 3 0,-6 3 5 0,8 0 5 15,-3 0 3-15,-5-6-2 0,7 6 0 0,7 0-21 0,-8-4-27 16,6 4-38-16,2-5-45 0,-1 5-75 0,0-4-95 0,0 4-72 0,1-5-60 0,-2-2-27 0,8 4-7 16,-13 3 3-16,6-6 12 0,0 1 19 0,-7 1 25 0,6-2 39 0,-3-3 45 0,-4 4 54 15,-5 1 59-15,7-6 73 0,-7-1 86 0</inkml:trace>
  <inkml:trace contextRef="#ctx0" brushRef="#br0" timeOffset="-193284.37">11064 8959 0 0,'0'0'16'0,"7"-4"130"0,-7-2 67 0,0 1 45 0,7 1 31 0,-7-1 31 0,5-5 26 16,-5 1 33-16,0-1 31 0,8 4 36 0,-8-3 34 0,0 0 36 0,7 3 33 16,-7-3-86-16,0 3-152 0,0 6-71 0,0-3-25 0,0 3-7 0,0-6 0 0,0 6-5 15,0 0-9-15,0 0-17 0,0 0-22 0,0 0-25 0,0 0-30 0,0 0-28 16,0 0-31-16,0 0-23 0,0 0-24 0,0 0-17 0,0 6-8 0,0-3-11 16,0 9-4-16,0-3-3 0,6 4 2 0,-6-2 3 0,0 8 4 0,0 0 8 0,7 1 9 15,-7 5 10-15,0-1 14 0,6 1 8 0,-6-1 4 0,5 0 3 0,-5 1-2 16,0-1-9-16,8 0-9 0,0 0-12 0,-8 1-12 0,5-4-10 0,-5-2-7 0,6-1-6 15,-6 3-5-15,7-2-5 0,-2-4-3 0,4-1-6 0,-9-4-4 0,5 0-2 16,2-1-4-16,-7 2 9 0,6-7 8 0,2 7 12 0,-8-8 9 0,0-3 7 16,6 7 3-16,-6-7 9 0,0 0 13 0,0 0 19 0,0 0 21 0,0 0 8 0,0 0 6 15,0 0 4-15,0-7 5 0,0 4 3 0,0-3 6 0,-6-3 3 0,6-2 5 16,-8-2 7-16,8 4 6 0,-6-7-1 0,-1 1-7 0,2 1-15 0,-9-6-13 0,7 5-3 16,1-3 3-16,-7-3 5 0,5 2 1 0,-3-2-2 0,4 3 0 15,1-2-3-15,-1-5-3 0,-1 1-6 0,3-1-4 0,-2 1-3 0,0-1-3 0,2 1-3 16,5 0-4-16,-8-1-4 0,8-3-10 0,0 2-3 15,0 7-3-15,0-5-5 0,-5 3-3 0,5 3 0 0,5 2-6 0,-5-2-2 0,0 3 0 0,0 6-3 16,0-1-5-16,0-1-5 0,8 7-2 16,-8-2-5-16,0 3-2 0,5-3-3 0,-5 6-1 0,7 0-2 0,0 0-1 0,-2 0 0 15,3 0-1-15,5 0 2 0,-6 6-1 0,4-3 5 0,5 3 1 0,-5-2 3 0,1 7 6 0,2-1 2 0,-1-1 1 16,1 0 4-16,-2 1-2 0,2 4 2 0,-9-2-1 0,10 3 0 0,-10-2 3 16,4-4 1-16,-4 6 3 0,-5 0 0 0,5-5 1 0,-5 4 0 0,0 2-2 15,0-1 0-15,0-2-5 0,0 2-4 0,-5 0-9 0,0 0-9 16,-4 0-11-16,4 0-9 0,-2 0-12 0,-6-6-12 0,-1 4-13 0,9 2-13 0,-8-3-16 0,-1-3-14 15,2 0-18-15,3 1-21 0,-3-5-22 0,1 4-34 0,3-3-43 0,0-2-58 0,-3 2-69 16,4-6-20-16,1 4 2 0,-1-4 15 0,-1 0 19 0,3 0 28 0,-2-4 28 16,7 4 31-16,0-6 32 0,-7 2 38 0,14-2 41 0,-7-3 50 0,7 4 57 0</inkml:trace>
  <inkml:trace contextRef="#ctx0" brushRef="#br0" timeOffset="-193061.91">11444 8706 13 0,'12'-9'136'0,"-1"-3"85"0,-3 3 67 0,0-1 54 0,-3 1 49 0,1 0 48 0,-6-3 48 0,7 3 42 0,-7 0 43 0,0 3 35 0,6-3 39 0,-6-1-18 0,0 4-43 0,0 2-99 0,0-1-126 0,7 0-70 0,-7 1-44 0,0 4-36 0,0-6-25 0,0 6-32 0,0 0-32 0,0 0-29 15,0 0-25-15,0 0-25 0,0 0-25 0,0 0-24 0,0 0-20 0,0 0-15 0,0 0-12 0,0 0-3 0,0 6-2 0,-7 3 3 0,7-4 4 16,0 11 4-16,0-7 6 0,0 4 5 16,0 2 5-16,0 1-2 0,0 2-1 0,0 2-11 0,0 1-12 0,0 2-19 15,0-2-25-15,0 3-30 0,0 0-33 0,0-3-32 0,0 1-34 0,0-1-30 0,0 3-27 0,0-5-39 0,7 2-48 0,-7-3-44 16,8-3-45-16,-8 1-32 0,5-3-20 0,-5-2 9 0,6-2 31 0,2 0 37 0,-3-3 40 15,-5 0 43-15,8-2 41 0,-3-4 41 0,-5 0 41 0,8 0 46 0,-2 0 52 0,-1-4 53 16,2-2 68-16</inkml:trace>
  <inkml:trace contextRef="#ctx0" brushRef="#br0" timeOffset="-192540.64">11689 8955 91 0,'15'-15'167'0,"-10"6"54"0,2-1 47 15,5-5 42-15,-4 4 39 0,-1-2 38 0,-7-2 34 0,5 0 34 0,2 0 31 0,-7 2 35 16,7-2 35-16,-7-1-63 0,5 2-119 0,-5-5-68 0,8 4-43 16,-8 0-28-16,0 0-22 0,6 0-18 0,-6 0-13 0,0 6-13 0,0-1-9 0,0 6-12 31,0-6-13-31,0 6-17 0,0 4-24 0,0 0-16 0,0 0-13 0,0-6-18 0,0 6-13 0,-6 0-15 0,-2 6-11 15,3-6-12-15,-2 4-7 0,-5 1-10 0,5 0-8 0,-6 3-7 0,-1-2-1 0,1 3 2 0,-6 3 1 0,7-3 4 16,-2 0 6-16,1 0 7 0,-8 1 0 0,9 5 2 0,0-4-5 0,-3-2-4 0,4 1-8 31,-2 4-7-31,0-4-6 0,-1 0-9 0,1 1-6 0,0-4-8 0,6 4-3 16,-4-1-6-16,3-1-4 0,-5 3-2 0,7-9-2 0,-1 7 2 0,7-5 5 0,-5-1 4 16,-4 1 9-16,9-5 4 0,0 0 10 0,0 6 4 0,0-6 7 0,0 0 5 15,0 0 5-15,0 0 1 0,0 0 5 0,0 0 1 0,0 0 0 0,0 0 4 16,0 0 2-16,0 0 4 0,9 0 3 0,-9 0 3 0,5 0 1 0,2 0 2 15,-7 4 2-15,6-4 1 0,-1 6 1 0,3-1 0 0,5-1 2 0,-7 2 3 16,7-2 3-16,2 1-1 0,-4 4 1 0,2 1-11 0,0-5-12 0,1 5-12 0,-2 1-14 16,8-3-11-16,-8 3-8 0,4-2-8 0,-5 0-10 0,1 3-6 0,4-3-3 15,-5-5-3-15,2 5 3 0,0-9 1 0,1 6 5 0,-1 0 9 0,-1-6 16 16,2 0 12-16,-9-6 18 0,9 0 11 0,-1 2 13 0,-6-1 13 0,7-4 11 16,-2 5 12-16,-1-11 12 0,-2 3 11 0,3-2 11 0,-4 1 6 0,3-3 8 0,-3-4 6 15,4 7 7-15,-5-8 5 0,0 2 8 0,6 1 6 0,-8 3 5 0,3-6 8 16,-2 2 2-16,-1-2 4 0,3 3 3 0,-1-1-4 0,-7-7-9 0,6 7-7 15,-6 1-5-15,0-9-10 0,8 9-9 0,-8-2-9 0,0-4-7 0,-8-1-6 0,8 1-6 16,0 3-2-16,0-3-2 0,-6 6-5 0,6-3-5 0,-7 6 0 0,7-3 3 16,0 8 1-16,-8-5 1 0,8 5-4 0,0 5-7 0,0 1-11 0,-5-1-11 15,5 5-11-15,0 0-17 0,0 0-8 0,0 0-5 0,-6 5-7 0,6-1-3 0,-8 5-7 16,8 2-6-16,-5 5-6 0,-2-3-2 0,1 7 2 0,-1-1 6 0,0 5 9 16,0-3 6-16,2 7 8 0,-3-4 9 0,3 7 3 0,-1-1 4 0,6-8-2 15,0 8-2-15,-8-6-3 0,8 1-4 0,0-1-6 0,8 0-13 0,-8 3-18 16,6-9-19-16,-1 1-26 0,-5-4-26 0,8 4-33 0,-3-4-37 0,9 0-37 0,-7 0-39 15,-1 0-68-15,1-6-81 0,-2 1-71 0,3-4-61 0,-2 3-15 0,-1-5 12 0,3 1 26 16,-1-5 34-16,-7 0 40 0,6 0 44 0,-6-5 49 0,0 1 51 0,8 0 51 16,-8-7 51-16,-8 1 68 0,8 1 77 0</inkml:trace>
  <inkml:trace contextRef="#ctx0" brushRef="#br0" timeOffset="-192397.75">11925 8797 0 0,'-7'-4'25'0,"1"-6"144"0,-1 0 86 0,0 6 68 0,0-5 59 0,2-2 54 0,-3 7 51 0,8-7 42 0,-5 7 41 0,5-2 35 0,0-3 29 0,0 5 23 0,0-1 21 0,0-1-118 0,0 3-197 16,0 3-110-16,5-7-66 0,-5 2-48 0,8 1-42 0,-8-1-31 0,5 5-32 0,9-6-21 0,-7 2-20 0,-1 4-20 0,6-4-16 0,2 4-27 0,-1-5-29 0,8 10-42 0,-11-5-43 0,11 0-73 0,-8 4-86 0,6 0-99 0,2 7-108 0,-10-7-40 16,5 8-9-16,2-9 9 0,-13 8 16 0,11-1 30 0,-11-7 32 0,-5 7 47 15,0-10 51-15,0 5 61 0,0 1 63 0,-5-6 80 0,-11 0 80 0</inkml:trace>
  <inkml:trace contextRef="#ctx0" brushRef="#br0" timeOffset="-191845.64">9032 10185 0 0,'8'-6'1'0,"-8"3"98"0,0-7 67 0,0 5 44 0,0 1 36 0,0-1 32 0,0-2 30 0,0 3 32 0,0-1 31 0,0 0 30 0,0 1 30 0,-8-2 31 16,8 2 28-16,0-1-65 0,0 1-119 0,0-1-59 0,0 5-28 0,0-6-14 0,0 6-4 0,0-4-7 0,0 4-7 0,0 0-10 0,-6-6-11 0,6 6-13 0,0 0-16 0,0 0-14 15,0 0-16-15,0 0-14 0,0 0-15 0,0 0-15 0,0 0-16 0,0 0-13 16,0 0-14-16,-5 0-13 0,5 0-12 0,-8 6-10 15,8-2-6-15,-8 2-5 0,3-1-2 0,-1 4 1 0,-1 1-2 0,-7 4 0 0,2 2 2 0,6-3 1 16,-7 7 1-16,0 0 3 0,-1 4 1 0,1-3 2 0,1 3 3 0,5 1 2 16,-5-1-1-16,4 0 1 0,3 0-1 0,-3 4-1 0,8-1 2 0,-6 1-4 0,6 2-6 15,0-2-9-15,0 2-12 0,0 0-14 0,6 3-10 0,2-2-19 0,-3-3-18 16,3-4-23-16,-3 6-25 0,9-5-27 16,-2-1-28-16,1-6-50 0,1 3-60 0,-1-2-74 0,0-4-76 0,5-5-23 0,3 4 6 0,-2-10 19 0,-6 2 27 0,6-1 31 15,1-5 34-15,-1 0 39 0,2-5 40 0,-3-1 43 0,3 2 43 0,6-10 57 0,-9 4 63 16</inkml:trace>
  <inkml:trace contextRef="#ctx0" brushRef="#br0" timeOffset="-191371.84">9659 10185 0 0,'7'-9'8'16,"-7"-1"119"-16,0 5 70 0,-7-4 48 0,7 2 38 0,0-2 39 0,-9 4 37 0,9-5 39 0,-5 6 35 0,5-1 32 0,0 1 30 15,-7-1 28-15,7-5 25 0,-6 4-86 0,6 6-150 0,-5-5-75 0,5 5-37 0,0-4-21 16,0 4-11-16,0 0-20 0,0 0-24 0,-9-5-24 0,9 5-24 0,0 0-25 15,0 0-21-15,0 0-17 0,0 5-15 0,-7-5-7 0,7 4-11 0,-5 1-5 16,5 5-6-16,-6 1-4 0,6-2-2 0,-8 5 0 0,3 0 2 0,-3 7 4 16,3-2 8-16,-2 2 9 0,-5 1 9 0,4 5 7 15,1-3 5-15,-6 1 2 0,7-1-1 0,-7 0-5 0,5 0-6 0,3 0-9 0,-8 1-11 0,8-6-6 16,-4 2-6-16,4-3-9 0,-2-3-5 0,7 4-8 0,-6-4-7 0,6-6-4 16,-7 1-3-16,7 1-2 0,0-7 1 0,-7 1 8 0,7 1 11 0,0-6 10 0,0 0 15 15,0 0 9-15,0 0 12 0,0 0 10 16,0 0 9-16,0 0 7 0,0 0 6 0,0 0 4 0,0-6 3 0,7 1 4 15,-7 1 1-15,0-2 1 0,0-3-2 0,7 0 1 0,-7-1-2 0,0-1 1 0,6-4 1 0,-6 2 3 16,7-2-1-16,-2 0 5 0,-5 0 2 0,9 2 1 0,-9-8 6 16,5 1 1-16,2 1-2 0,-7 0 1 0,6-2-2 0,-6-3 0 0,5 5-2 0,3-5-2 0,-8 3-5 0,8-1-1 15,-3 1-2-15,-5-3 1 0,6 5-1 0,2-2 2 0,-8 6 2 0,5 2-1 16,2-2 0-16,-7 4-1 0,8-4-2 0,-8 11-4 0,5-5-5 16,-5 3-6-16,7 6-8 0,-7-3-6 0,0 3-6 0,7 0-8 0,-2 0-6 0,-5 0-4 0,8 3-6 15,-3 3-1-15,3-1-3 0,-2 3 2 0,-1 3 1 0,11-2 3 0,-11 7 3 0,1 2 6 16,1 2 6-16,7 0 5 15,-7 4 4-15,-2 1-2 0,1-1-6 0,7 0-13 0,-5 6-18 0,-1 0-17 0,-2-7-19 0,1 7-19 0,7-6-17 0,-5 6-15 32,-3-11-14-32,3 5-16 0,-2-3-18 0,7-3-25 0,-6-2-29 0,-1-1-41 0,0-2-48 15,1-2-62-15,-2 4-65 0,3-6-25 0,-8-3-2 0,8 2 12 0,-8 2 21 0,-8-6 26 16,8 2 24-16,-8 0 32 0,3-3 34 0,-2 3 40 0,-5-6 43 0,-3 0 54 16,10-6 59-16</inkml:trace>
  <inkml:trace contextRef="#ctx0" brushRef="#br0" timeOffset="-191213.99">9443 10523 0 0,'-14'0'32'16,"9"-6"148"-16,-8 2 80 0,7-2 58 0,-2 1 43 0,1-4 33 0,2 5 27 0,5-6 24 0,-9-1 27 0,9 8 24 0,9-9 24 0,-9 3 22 0,5 5 24 0,-5-1-117 0,7-5-192 0,7 4-96 0,-8-3-46 0,6 3-26 0,-5-3-13 0,7 4-6 0,4-5-3 0,-4 1-4 0,-1-1-5 0,8 4-9 0,-2-3-5 0,1 4-20 0,-1-5-28 0,-1 7-39 16,1-3-47-16,-3 2-52 0,2-1-55 0,3 5-88 0,-3-6-101 0,3 6-75 15,-4 0-59-15,-2-3-20 0,4 3 1 0,1 0 11 0,-8-7 20 0,8 7 31 16,-7-5 41-16,0 1 50 0,1-5 55 0,-2 3 60 0,0-3 63 0,3 0 75 0,-10 2 89 15</inkml:trace>
  <inkml:trace contextRef="#ctx0" brushRef="#br0" timeOffset="-190850.39">10153 10243 75 0,'0'0'158'0,"-8"0"52"0,8 0 43 0,0 0 40 0,-5-4 39 16,5-1 39-16,0 5 40 0,0-10 38 0,-8 7 39 0,8-3 34 16,0-3 33-16,0 3-56 0,0-4-103 0,0 5-69 0,0-4-48 0,0 3-29 0,0-3-17 0,0 5-19 15,8-8-17-15,-8 8-20 0,0-1-21 0,0 0-19 0,0 1-20 0,0-2-16 16,0 6-15-16,-8-4-14 0,8-1-10 0,0 1-13 0,0 4-13 0,-5-5-10 16,5 5-13-16,0-6-9 0,-5 6-10 0,-4 0-8 0,2 0-7 0,2 0-5 0,-8 0-3 15,7 6-4-15,-7-6-1 0,0 0-3 0,-1 5-1 0,2-1 0 0,-2 1 3 16,1 5 0-16,8-6 6 0,-11 6 2 0,5-6 0 0,-2 8 3 0,6-3 0 15,-6 4-2-15,6-2 2 0,0-1-2 0,-6 5 1 0,8-2 0 0,5 2-1 0,-6 0-1 16,-2 0-1-16,8 0-1 0,0 1-1 0,0-2 1 0,0-1 3 0,0 2-1 16,0 0 1-16,8 0-4 0,-2-1-6 0,-1-4-3 0,3 6-6 0,-3-1-6 15,2-6-4-15,7 4-10 0,-1-1-11 0,0 2-13 0,-7-4-15 0,15-6-16 16,-8 5-20-16,-3 2-18 0,4-7-18 0,7 2-24 0,-3-1-23 0,-4-1-45 0,4-4-52 16,3 0-63-16,-3 0-63 0,3 0-15 0,-2 0 8 0,1-4 20 15,-8-1 27-15,8-5 30 0,-1 4 34 0,2-8 33 0,-3 4 38 0,3 1 40 0,-2-6 43 0,-6 0 55 16,6-4 63-16</inkml:trace>
  <inkml:trace contextRef="#ctx0" brushRef="#br0" timeOffset="-190644.96">10569 10170 0 0,'7'-9'21'0,"-7"-7"136"16,-7 7 74-16,7 0 57 0,-5-6 48 0,5 6 47 0,-8-7 47 0,3 7 43 15,-3-2 45-15,2-2 36 0,6 4 36 0,-5-7 28 0,-2 5 26 0,-2 2-102 0,4 0-176 16,5-1-85-16,-5 4-37 0,-3 2-26 0,8-7-19 16,0 11-26-16,-5-3-29 0,5-3-31 0,0 6-27 0,0 0-27 0,0 0-21 0,0 0-17 0,0 0-18 15,0 6-10-15,-8-6-14 0,8 3-8 16,0 3-11-16,0-1-6 0,0-1-4 0,-8 8-2 0,8-3 2 0,0 4 6 0,-5-2 3 0,5 5 7 0,0-2 6 0,-6 5-5 15,6-4-9-15,-7 4-22 0,7 0-22 0,-6 2-33 0,6-3-37 0,0 2-40 16,-8 0-42-16,8-2-58 0,0 2-68 0,0 1-68 0,0-7-66 0,8 0-40 16,-8 7-25-16,6-11 10 0,-6 3 25 0,7-2 39 15,4-8 43-15,-3 3 49 0,0 0 49 0,-3-6 52 0,8 0 52 0,-8-6 61 16,11 6 61-16</inkml:trace>
  <inkml:trace contextRef="#ctx0" brushRef="#br0" timeOffset="-190361.15">10719 10210 0 0,'13'-10'1'0,"-7"4"114"0,2-3 85 0,-3 0 61 0,-5-1 52 0,7 1 43 0,-7-3 42 0,9 3 38 16,-9-6 40-16,0 6 37 0,5-6 38 0,-5 0 31 0,0 0 31 15,0 2-73-15,6-3-135 0,-6 2-86 0,0 4-59 0,0-4-36 0,0 4-19 0,0 0-17 16,0-1-10-16,0 8-16 16,0-3-19-16,0 2-17 0,0-1-19 0,0 5-20 0,0 0-22 0,-6-4-17 0,6 4-21 0,-5 0-17 0,-4 4-12 15,2-4-11-15,2 5-13 0,-9-1-9 0,9 2-7 0,-8-3-7 0,-1 8-1 0,1-1-5 16,1 0 0-16,-2-1 3 0,-6 0 5 0,6 6 3 0,4-3 4 0,-4 2-2 16,-1-6-1-16,10 7-4 0,-9-4-2 0,1 4-6 0,8-6-3 0,-9 5-8 0,9-4-6 15,-2 1-4-15,-2 3-6 0,4-4-3 0,5-1 1 0,-5 0 2 0,5 3 6 0,0-3 6 16,-8 0 3-16,8 1 6 0,8-1 4 0,-8 3 4 15,0-9 3-15,5 8 8 0,0-7 8 0,-5 6 10 0,9-5 8 0,-2-1 7 0,-2 1 3 0,1 5 5 16,7-4 2-16,-5-1 4 0,-3-1 1 0,9 2 4 0,-1-3 2 0,-1-3-1 16,2 6-1-16,-1-2-13 0,0 1-16 0,0-5-31 0,-7 6-32 0,14-3-40 15,-14-3-47-15,8 6-81 16,-2 0-99-16,1-2-73 0,-7-4-60 0,2 5-18 0,4-1-1 0,-3-4 13 0,-4 6 17 0,-5-6 32 0,0 0 34 0,0 0 45 0,6-6 48 16,-6 6 55-16,0 0 56 0,0-4 75 15,0-1 87-15</inkml:trace>
  <inkml:trace contextRef="#ctx0" brushRef="#br0" timeOffset="-190156.33">11020 10449 0 0,'7'4'123'0,"4"2"127"15,-3 0 85-15,-3-6 66 0,3 0 50 0,-3 0 42 0,2 0 41 0,-7-6 39 16,7 6 39-16,-7-6 36 16,0 6 33-16,0 0 3 0,5 0-17 0,-5 0-130 0,0 0-193 0,0 0-108 0,0 0-62 0,0 0-34 0,0 0-22 15,0 0-18-15,0 0-21 0,-5 6-68 0,5-6-11 0,0 6 0 0,-7-3 0 0,7 3 0 16,-7-1-85-16,2-1-45 0,-3 6-47 0,3-5-44 0,-3 4-43 0,2 7-46 15,-6-7-48-15,-2 6-98 0,1 0-119 0,0 0-51 0,0 0-14 0,0-2 11 16,8-4 24-16,-11 6 37 0,5-3 45 0,-2 1 54 0,5-8 55 0,3 5 59 0,-9-5 57 16,9-1 60-16,-10 2 65 0</inkml:trace>
  <inkml:trace contextRef="#ctx0" brushRef="#br0" timeOffset="-180456.56">11567 9966 39 0,'6'-6'121'0,"-1"2"46"0,-5 4 35 0,0-5 32 0,7 1 28 0,-7 4 29 0,0-5 29 15,0 5 30-15,0-7 31 0,0 4 29 0,0 3 29 0,0-6-36 0,0 1-77 0,0 5-53 0,0-4-44 0,0 4-21 0,0-6-11 0,0 6-7 0,0-4-8 0,0-1-8 0,0 1-9 0,0 4-11 0,0-5-10 0,-7-1-13 0,7 2-13 0,0-2-12 0,0 1-10 0,-5 1-4 0,5-2-6 16,0 1-3-16,-6 1-3 0,6-1-3 0,-8 1-5 0,8 4-5 0,0-6-9 16,-5 3-4-16,5-3-6 0,-8 0-6 0,8 2-3 0,-5 4 0 0,5-5-2 15,-8 5-2-15,8 0-4 0,0 0-7 0,-6 0-8 0,6 5-8 0,-5-5-10 16,-3 4-5-16,1 2-5 0,1 3-1 0,-1-3-5 0,1 3-2 0,-7 6-2 0,5 0-4 15,3 0-6-15,-8-2-6 0,8 2-2 0,-9 6-1 0,7-2 2 0,1-5 4 16,-2 6 1-16,8-2 4 0,-6 2 3 0,6 1-1 0,0-2-2 0,0 0-1 16,0 1-4-16,0-6-1 0,6 7 0 0,-6-3 0 0,8-3 0 0,-8 0 3 0,6 0 0 15,1-2-2-15,-2 2 3 0,4 0 3 0,-4-4-1 0,2-1 4 0,-1-1 1 16,7 0 6-16,-5 1 5 0,3-4 1 0,-4-1 6 0,6-1 1 0,-5 2 3 16,3-6 5-16,2 0 3 0,-5 0-1 0,5 0 5 0,-2-6 1 0,4 2 2 15,-3-1 0-15,0-1 3 0,4-4 1 0,-5 1 1 0,-4 0 4 0,7-1 1 0,-2-1 3 16,0-4 4-16,3 6 3 0,-10-4 5 15,9 2 7-15,-9-5 4 0,3 1 9 0,-1 2 5 0,-2 4 7 0,2-7 6 0,-7 2 1 0,0-1 3 0,0 0 0 16,0-4-1-16,0 4-3 0,-7-3-4 0,2-3-8 0,-2 2-4 0,-1 4-11 16,3-6-9-16,-9 3-19 0,1-1-19 0,6-2-17 0,-10 3-16 0,1-3-13 0,4 6-12 15,1 2-14-15,-5-2-15 0,4 5-18 0,-8-1-16 0,8 2-25 0,-2 5-25 16,9-1-32-16,-8 5-31 0,5 0-34 0,-3 5-30 16,3-1-48-16,1 5-55 0,1 2-61 0,6 5-56 0,-7-7-11 0,7 9 11 0,0-3 24 0,0 6 30 0,0-2 41 15,0-1 40-15,0 3 47 0,0-2 48 0,0 2 51 0,0-3 50 16,7 1 59-16,-7 2 69 0</inkml:trace>
  <inkml:trace contextRef="#ctx0" brushRef="#br0" timeOffset="-180155.61">12172 10170 44 0,'-7'-4'147'0,"7"4"66"0,0-5 57 0,0 1 48 0,-5 4 47 0,5-5 41 0,0-2 43 0,0 7 37 0,0-4 37 0,0 4 32 0,-8-5 28 0,8 5-40 0,0 0-82 0,0-5-85 0,0 5-82 0,0 0-53 0,0 0-35 0,0 0-30 0,0 0-28 0,0 0-26 0,0 0-23 0,0 0-24 0,0 0-19 16,0 0-17-16,0 0-18 0,0 0-16 0,0 0-13 0,0 0-9 0,0 5-2 0,0 0-4 15,0-1 0-15,0 3-3 0,0 2 0 0,0 0 1 0,-6 0 1 0,6 6-5 16,-7 1-3-16,1-2-15 0,1 1-15 0,-3 4-29 0,0 2-35 0,3-3-43 15,-8 7-43-15,-1-6-78 0,-4 7-88 0,5-7-81 0,-7 5-76 0,6-3-26 16,-4 1-2-16,-1-1 15 0,-2-2 25 0,-6 1 35 0,9-1 42 0,-3-4 52 0,3 0 56 0,-1 0 56 16,-8-12 56-16,7 9 72 0,1-12 78 0</inkml:trace>
  <inkml:trace contextRef="#ctx0" brushRef="#br0" timeOffset="-179363.31">12523 9786 25 0,'0'-6'106'0,"8"0"45"0,-8 3 35 0,0-9 32 0,5 8 28 0,-5-5 28 0,0 4 27 0,0 1 28 0,0-7 31 0,0 7 28 0,7-2 28 0,-7 1-33 0,0-5-72 0,0 6-48 0,0-1-38 0,0-1-24 0,0-3-12 0,0 9-10 0,0-4-10 16,0-1-7-16,0 5-7 0,0-6-12 0,0 6-12 0,0 0-14 0,0 0-10 15,0-4-8-15,0 4-1 0,0 0-3 0,0 0-6 0,0 0-6 0,-7 0-10 16,7 4-11-16,-5-4-10 0,5 0-12 0,-8 6-13 0,2-6-12 0,6 5-10 0,-7-5-9 16,1 4-7-16,-1-4-6 0,2 6-9 0,-4-3-8 0,4 3-7 0,-8-1 1 0,8 5-3 15,-11-6 2-15,11 7 2 0,-9 4 3 0,9-6 6 0,-8 4 2 0,-1 2 6 16,9 1 0-16,-2-2 3 0,-6 1 0 0,5 1-3 0,2 2 1 0,1-3-3 15,5 4 1-15,-7-4-1 0,7 4-1 0,-9-5 0 0,9 2-1 0,0-1 0 0,9-1 1 16,-9 2-4-16,7-3-1 0,-7-4-4 0,5 6-1 16,1-3-1-16,7-3-3 0,-5 4-4 0,4-7-8 0,2 3-6 0,-1 2-13 0,0-7-13 0,-2 7-17 15,5-7-18-15,2 1-19 0,-4-5-20 0,4 4-28 0,3-4-31 0,-9 0-40 0,8 0-47 16,1-4-47-16,-3-1-43 0,-5 1-10 0,6-1 9 0,1-1 21 0,-7-4 23 16,1 1 31-16,-1-2 32 0,-2 3 32 0,2-3 34 0,2-4 41 0,-9 0 42 0,0 2 47 15,1-2 64-15</inkml:trace>
  <inkml:trace contextRef="#ctx0" brushRef="#br0" timeOffset="-177263.32">12829 9658 0 0,'7'-15'3'0,"-7"-4"112"0,0 5 71 0,0-2 57 0,8 1 48 0,-8-3 46 16,0 2 44-16,0 2 42 0,0-1 38 0,0 6 36 0,0-1 34 0,0 0 29 15,0-1 28-15,0 8-82 0,0-3-140 0,0 6-79 0,0 0-50 0,0 0-41 0,0 0-33 16,0 0-34-16,0 0-29 0,0 0-28 0,-8 6-27 0,8-6-24 0,-7 3-17 16,7 3-14-16,0-1-9 0,0-1-6 0,-6 5-5 0,6 3 1 0,0 1-2 0,0 2 2 15,0 0 3-15,-6 0 4 0,6 4 1 0,0 2 4 0,0-3 3 16,0 6 2-16,-7 1 0 0,7-5-5 0,0 5-8 0,0-1-4 0,0 4-7 0,0-3-6 15,0-1-5-15,0 1-8 0,0-1-6 0,0 2-8 0,0-3-8 0,0 3-8 16,0-7-10-16,0-1-5 0,0-2 2 0,7 2 6 0,-7-7 4 0,0 5 3 16,6-7 1-16,-6 4 2 0,0-7 3 0,0 3 6 0,6-4 9 0,-6 1 11 15,0-6 14-15,0 0 18 0,0 0 21 0,0 0 19 0,0 0 22 0,7 0 18 0,-7 0 17 16,0 0 15-16,0-6 7 0,8 1 8 0,-8 1 6 0,0-1 7 0,0-1 5 0,0-2 2 16,5 3 0-16,-5-4-1 0,0-3-5 0,0-3-9 0,6 6-16 0,-6-4-18 15,0-3-19-15,8 2-7 0,-8-1-5 0,0-4-2 0,5 4 0 0,-5-4-5 16,8-2-4-16,-8 1-5 0,7 7-7 0,-7-8-7 15,5 6-7-15,-5 6-7 0,7-4-3 0,-7 1-4 0,0 3-4 0,5 3-7 0,-5 2-7 0,0-1-9 16,7 5-10-16,-7 0-7 0,8 0-3 0,-8 0-2 0,6 0-1 0,-6 5 4 0,7-1-1 16,-1 2 4-16,-1 0 4 0,2 3 2 0,2 1 6 0,2-1 6 0,-4 0 12 15,-2 6 7-15,4 0 10 0,3-5 5 0,-6 4 3 0,2 1-2 0,-3 1-4 16,3-2-5-16,-3 0-4 0,2-3-7 0,0 4-2 0,-2-6-7 0,3 1-9 16,-1 4-7-16,-2-4-9 0,3-4-4 0,-2 3-4 0,-1-5-3 0,3 1 0 15,5-1-1-15,-7 2-1 0,1-1 2 0,-2-5 2 0,9 4 3 0,-7-4 3 0,-1 0 6 16,8-4 7-16,-7 4 7 0,6-5 7 0,-8-1 7 15,1 2 2-15,9-1 5 0,-10 1 2 0,9-5 7 0,-9-3 7 0,3 3 5 0,-3 0 7 0,3-1 2 16,5-4 6-16,-7-2 4 0,-6 1 4 0,7 2 5 0,-1-2 4 0,2 0 4 0,-8-5 4 16,5 1 4-16,-5-2 1 0,5 3 6 0,-5-1 2 0,0-6 6 0,8 5 5 15,-8 1 9-15,0-5 6 0,0 3 8 0,0 2 3 0,0 0 6 0,-8-1 2 0,8 5 4 16,0 2 2-16,0-2 5 16,0 6 1-16,-5-3-1 0,5 3-2 0,0 3-12 0,0 2-12 0,-5-1-19 0,5 5-20 0,0 0-17 0,0 0-19 0,0 0-19 15,0 0-16-15,0 0-11 0,0 0-11 0,-8 5-11 0,8-1-6 0,0 2-7 16,0-1-2-16,-6 4 6 0,6 1 4 0,0-1 10 0,0 6 9 0,0 0 8 0,0 1 9 15,-7 2 7-15,7 2 6 0,0 0 0 0,0-2-3 0,0 7-7 0,0 1-6 16,0-8-15-16,0 7-14 0,0-1-18 0,0-5-19 0,0 6-21 0,7-5-22 0,-7-1-24 16,0-4-27-16,6 0-18 0,2 0-17 15,-8 0-16-15,5-6-9 0,0 1-10 0,3-1-12 0,-2-4-9 0,1-1-13 0,1 2 6 0,-3-6 14 0,1 0 18 16,7 0 24-16,-6 0 25 0,7-6 25 0,-8 2 26 0,6-7 25 0,2 8 31 16,-1-7 36-16,-8 1 37 0,11-3 40 0,-5 3 40 0,1 0 41 0,4-6 35 0,-5 6 32 15,2-7 29-15,0 1 24 0,-6 1 26 0,5 1 21 16,-5-8 19-16,1 6 15 0,-3 2 3 0,3-8-7 0,-2 2-7 0,-1 4-10 0,-5-5-6 0,8 6-4 0,-8-6-12 15,8 5-13-15,-8-4-15 0,0 4-16 0,0 6-18 16,0-6-19-16,0 5-16 0,0 1-17 0,0 0-12 0,0-3-14 0,0 9-11 0,0-3-23 0,0 3-86 16,-8-4 0-16,8 7 0 0,-8 0 0 0,8 0 0 0,-5 0 0 0,-1 0 0 15,-2 7 0-15,3-4 0 0,-3 3 0 0,-4-3 0 0,5 9 0 0,-5-3 0 16,-1 0 0-16,-1 7 0 0,2-7-41 0,-2 6-16 16,1-1-5-16,-1 6 1 15,2-5 3-15,6-1 2 0,-7 0 0 0,0 1 1 0,6 5-2 0,1-7-3 16,-2 2 0-16,2 1-5 0,-1-2-1 0,7-4 1 0,-5 5 0 0,5-6 5 15,-8 1 3-15,8-1 5 0,0 2 3 0,0-7 5 0,0 7 6 0,8-7 5 0,-8 2 5 16,5-1 3-16,-5-1 5 0,7 1 5 0,-1-1 6 0,2-4 8 0,5 6 2 16,-8-6 3-16,9 0 4 0,-7 4 2 0,4-4 2 0,5-4-1 0,-5 4 2 0,1 0-1 15,9-6 2-15,-7 6 0 0,-1-4 1 0,6 4-5 0,-7-5 0 0,1 1-3 16,6 4 1-16,-3-5-3 0,-5 5-1 0,1 0-2 0,4-6-2 0,-5 6-3 16,2-4-3-16,0 4-6 0,1 0-6 0,-9 0-4 0,10-6-6 0,-10 6-4 0,9 0-6 15,-9-5 0-15,3 5-4 0,-3-4 4 0,3 4 1 0,-2-6 3 0,1 1 8 16,-1 1 6-16,-6-1 8 0,7 1 6 0,-1-2 8 0,1-3 8 0,-7 3 5 15,6-3 8-15,-6-1 6 0,5-4 3 0,-5 4 1 0,9-5-1 0,-9 5 0 16,7-4-3-16,-7-1-4 0,5 0 0 0,-5 1-5 0,0 0-1 0,0-1-3 0,8-1-1 16,-8 2-2-16,0-5 0 0,0 4 0 0,0 0 2 0,0 2 3 0,0 1 3 15,0 0 7-15,0 0-1 0,0-3 4 0,0 6 0 0,0 5 3 0,0-1-1 16,0-5 0-16,0 10-1 0,0 0-2 0,0-6-2 0,0 6-5 0,0 0-6 16,-8 0-9-16,8 0-8 0,0 0-10 0,0 0-14 0,0 0-9 0,-5 6-8 0,5-6-3 15,0 3-3-15,-7 9 0 0,7-8-2 0,0 1 2 0,0 5 1 0,0-1 2 16,0 6 6-16,0-6 3 0,0 6 6 0,0 0 5 0,0 1 9 0,0-2 9 0,7 0 3 15,-7 0 5-15,5 2 0 0,-5-1 2 0,8-1 2 0,-3 0 3 0,-5 6-2 16,6-5 5-16,2-2-1 0,-3 8 3 0,2-6-2 0,-1 4 2 0,2-4 1 16,-2 0-1-16,1 3 2 0,-2-3 1 0,2 1 2 0,0-2-2 0,-7-4 1 15,5 5-1-15,-5-5 0 0,8 4 1 0,-8-10-3 0,0 5 0 0,0 2-2 0,0-1-4 16,-8-4-8-16,8-2-10 0,-5 1-9 0,5-1-13 0,-7 1-13 0,0-1-9 16,2-4-9-16,-2 6-12 0,1-6-8 0,-2 5-9 0,2-5-7 0,-1 0-8 15,2 0-6-15,-3-5-4 0,2 5-3 0,1-6-3 0,-3 6-3 0,8-4 1 16,-5-1-8-16,5 1-12 0,-7 4-16 0,7-9-15 0,7 3-22 0,-7 0-29 0,0-3-27 15,5 0-27-15,3-1-25 0,-3 1-22 0,1-6-31 0,7 4-29 0,0-3-6 16,1 0 7-16,-7-7 22 0,12 6 29 0,-6-4 33 0,0 0 35 0,0-1 38 0,6 1 40 16,-6-2 50-16,8 3 47 0,-8-1 48 0,0-2 41 0,-2 3 46 0,4 3 60 0,-3-1 57 15,0 2 55-15,-5 0 52 0,2 3 54 0,-4 2 45 0,1-1 39 0,1 5 37 16,-7 1 35-16,0-2 12 0,5 3 0 0,-5-3-22 0,0 6-39 0,0-6-41 16,0 6-53-16,0 0-38 0,0 0-36 0,0 0-35 0,0 0-35 0,0 0-25 15,0 0-17-15,0 0-17 0,0 0-13 0,0 0-18 0,0 0-15 0,0 0-17 0,0 0-16 16,0 0-13-16,0 0-12 0,0 0-12 0,0 0-10 0,0 0-11 15,0 0-8-15,0 0-7 0,0 0 1 0,-5 6 0 0,5 3 3 0,0-3 5 0,0-2 2 16,0 7 2-16,5-1 5 0,-5-1 5 0,0 6 3 0,0-6 5 0,9 6 4 0,-9 4 2 16,0-4 6-16,5 4-4 0,-5-4-4 0,0 5-6 0,7-7-8 0,-7 8-6 15,6-2-5-15,-6-4-3 0,5 6-2 0,-5-8-4 0,8 1-1 0,0 1-5 16,-3 1-3-16,2-7 0 0,-7 0-1 0,12 1 1 0,-4 1 1 0,-8-1 3 16,7-5 2-16,-2-1 6 0,2 1 3 0,0-5 7 0,-2 0 5 0,3 4 9 15,0-4 5-15,-3-4 7 0,-5 4 7 0,6-5 3 0,-1 1 3 0,2-1 6 0,2-2 3 16,-4-2 7-16,2 0 4 0,-1-1 0 0,-1-4 4 0,4-2-2 0,-2 1-2 15,-2 1-2-15,1 1-4 0,1-8-3 0,-1 6-2 0,2-4-2 16,-1-2-3-16,-7 3-5 0,5-1-7 0,-5-2-3 0,6 3-8 0,-6-3-9 0,8-3-6 16,-8 5-6-16,0 0-8 0,0 4-5 0,5-6-7 0,-5 9-4 0,0 0-6 0,0-3-3 15,0 6-3-15,0 5-13 0,0-1-19 0,0-2-24 0,0 7-25 0,0-3-29 16,0 3-31-16,-5 0-29 0,5 0-22 16,-8 3-24-16,8 4-19 0,0-2-30 0,-6 4-34 0,6 1-42 0,-5-1-43 0,5 3-43 0,0 0-40 0,0 3 5 0,0 6 24 15,0-8 38-15,5 2 41 0,1 0 45 0,2 4 37 0,-3-4 41 0,3-6 36 0,-3 2 46 16,3-1 45-16,3-1 56 0,-3 1 50 0,-1-5 41 0,-1 5 16 0,2-5 44 15,-3-5 56-15,0 4 57 0,3 1 54 0,-8-5 53 0,6 0 52 0,-6 0 44 16,0 0 39-16,7-5 39 0,-7 1 34 0,6-1 19 0,-6 1 11 0,0-2-11 0,0 1-21 16,0-5-42-16,7 1-55 0,-7 3-45 0,0-3-38 0,0 0-32 15,0-1-33-15,0-1-21 0,0-3-16 0,0 4-19 0,0-4-21 0,7 3-21 0,-7-2-21 16,0-2-14-16,0 6-17 0,0-6-12 0,0-1-13 0,7 7-18 0,-7-2-42 16,0 2 0-16,5 5 0 0,-5-8 0 0,0 9 0 0,0 3 0 0,0 0 0 15,0 0-24-15,0 0-27 0,0 0-7 16,0 0-11-16,0 0-2 0,0 0 2 0,7 0 1 0,-7 3 3 0,6 4 5 0,-6-2 1 0,8 4 6 0,-2 1 6 0,1-1 2 15,-7 3 6-15,5 0 2 0,3 3 5 0,-8-5 3 0,6 5 5 0,-6 0 0 16,5-6-3-16,-5 6-2 0,0-6-1 0,0 7-3 0,8-7-1 0,-8 0 0 16,0 2 0-16,0-1 4 0,0-1 4 0,0 1 2 0,0-5 8 0,5 1 2 15,-5 3 4-15,0-5 4 0,0 1 2 0,7-5 0 0,-7 4 3 0,0-4 4 16,0 0 3-16,0 0 9 0,0 0 5 0,0 0 11 0,0 0 8 0,0 0 11 0,0 0 14 16,0 0 7-16,0 0 5 0,0 0 2 0,9-4 1 0,-9-1 1 15,0 1 1-15,0-1-3 0,0 1-4 0,0-7-4 0,0 1-6 0,0 1-9 0,0-1-6 16,0-1-11-16,0-2-12 0,0 2-11 15,0-3-4-15,0 4-3 0,0-4-2 0,0 0-2 0,0-2-3 0,5 1-1 0,-5 0-2 0,6-4 0 0,-6 5 1 16,7-1 4-16,-7 6-1 0,6-7 5 0,-6 7 0 0,7 0 1 0,-7-1 0 0,0 5-7 16,6-1-8-16,-6 2-13 0,0 4-10 0,0 0-5 0,0 0-3 15,0 0-3-15,7 4 0 0,-7-4-5 0,0 11-3 0,6-7-3 0,-6 2-2 0,8 3-3 16,-8 0-1-16,5 7 2 0,-5-7 9 0,0 6 7 0,8-1 12 0,-8-4 7 16,0 5 1-16,0 0 1 0,0-6-3 0,0 7 2 0,5-2-3 0,-5-4 1 15,0-1 1-15,0 0 3 0,0 1 4 0,0 1 4 0,0-7 1 0,5 2 0 16,-5-3 2-16,0 3-2 0,0-1 3 0,0-5-1 0,0 0 2 0,9 4 4 15,-9-4 5-15,0 0 5 0,0 0 3 0,0 0 10 0,0 0 4 0,5 0 7 0,-5-4 9 16,7 4 4-16,-7-5 3 0,0 5 3 0,8-6 7 0,-8-3 1 0,5 5 2 0,-5-1 1 16,0-5-1-16,7 0-6 0,-7 0-2 0,7-4-6 0,-7 3-9 15,0-2-7-15,0-2-7 0,0 0-3 0,0 0-4 0,0 0-4 0,0-4-3 16,0 5-6-16,0 4-4 16,0-5 0-16,0 6 1 0,0-6-1 0,0 9 3 0,0-4-2 0,5 6-2 0,-5-1-5 0,0 5-6 0,0 0-11 0,0 0-10 0,0 0-8 15,0 0-9-15,0 0 0 0,0 0-1 0,0 0-3 0,0 5-1 0,0-1 0 16,0 2 1-16,8-2 2 0,-8 7 6 0,0-7 5 0,6 5 7 15,-6 2 7-15,7 2 1 0,-7-1 0 0,6 1-4 0,-6 2-14 0,5-3-22 0,-5 0-26 16,7 0-27-16,-7 1-37 0,0-2-41 0,9-1-41 0,-9-1-43 0,5 0-71 0,-5 1-80 16,0-5-68-16,0 4-60 0,7-3-11 15,-7-2 12-15,0-4 27 0,0 0 35 0,0 0 43 0,0-4 44 0,6 4 49 0,-6-10 52 0,5 5 53 0,3-4 53 0,-8-1 66 16,8-4 77 0</inkml:trace>
  <inkml:trace contextRef="#ctx0" brushRef="#br0" timeOffset="-177087.22">14882 9482 0 0,'5'-15'14'0,"9"0"132"0,-9 1 85 0,2 4 67 0,2-4 57 0,-4 0 57 0,1 4 55 0,-6-5 51 0,7 4 52 0,-2 2 48 0,4-1 47 0,-2 7 40 0,-2-9 35 0,1 3-91 0,1 3-165 0,-7 2-101 0,6-1-65 0,2 5-49 0,-8-4-39 0,5 4-111 0,-5 0-119 0,7 0 0 0,-7 0 0 0,6 0 0 0,0 4 0 0,2 1 0 0,-8-1 0 0,7 7 0 31,-2-2 0-31,3 7 0 0,-8 2 0 0,6-3 0 0,-6 10 0 0,0-1 0 16,-6 1 0-16,6 4 0 0,-8 0 0 0,3 0 0 0,-10 2-166 0,3 3-78 0,0-1-62 16,-2-3-90-16,-4 4-100 0,2 0-86 0,-2-1-77 0,-3 1-19 0,2 2 12 15,-1-8 24-15,3 7 37 0,-3-7 43 0,-7-3 49 0,8 5 59 0,-2-2 63 0,3-1 70 16,-3-5 70-16,2-2 81 0,-1 5 84 0</inkml:trace>
  <inkml:trace contextRef="#ctx0" brushRef="#br0" timeOffset="-174100.76">9300 2014 0 0,'0'0'1'0,"0"-6"13"0,5 6 12 0,-5 0 9 0,8 0 11 0,-8 0 12 0,0-3 15 0,6 3 11 0,-6 0 8 0,0 0 18 0,0 0 25 0,7 0 28 0,-7 0 31 0,0 0 24 0,0 0 22 0,0 0 17 0,0 0 16 0,0 0 12 0,0 0 9 0,0 0 5 16,0 0 0-16,0 0-3 0,0 0-6 0,0 0-19 0,0 0-27 0,0 0-30 0,0 0-29 15,0 0-23-15,0 0-23 0,0 0-19 0,0 0-20 0,0 0-18 0,0 0-16 0,0 0-17 16,0 0-16-16,0 0-12 0,0 0-15 0,0 0-12 0,0 0-11 0,0-6-6 16,0 6-6-16,0 0-1 0,6 0-5 0,1 0 4 0,-7 0 0 0,6 6 4 15,7-6 3-15,0 0 2 0,1 3 6 0,-2-3 3 0,8 0 7 0,-8 6 6 0,15-6 7 16,-6 4 5-16,2-4 4 0,4 5 7 0,6-5 1 0,-6 4 3 0,13-4 2 16,-8 5 0-16,7-5-1 0,0 0 2 0,0 6-2 0,6-6 2 0,0 0 0 15,8 0 1-15,-1 0 0 0,-2 0-1 0,11 0-2 0,-3-6 0 0,7 6-2 16,2-5-1-16,-4 5 1 0,8-4 2 0,8-1 2 0,0-5 1 0,5 7-1 15,0-3 2-15,1-4 2 0,7 5-1 0,5-5 1 0,1 1-2 0,0 0 1 0,-1-3-2 16,7 3 0-16,7-1 1 0,0 1 1 0,0 0-2 0,0-6-6 0,-1 4 0 16,6 1 0-16,2-5 0 0,1 6 0 0,-4 0-1 0,3-1-6 0,-1-5 2 15,1 6 1-15,-1-1-1 0,1-4-1 0,-3 2-1 0,4 3-2 0,-3-4 3 0,3 1 3 16,-1-3 1-16,-3 6-2 0,-4-6 0 0,8 2-2 0,-3 1 3 0,-6-1 3 16,1-1 0-16,-1-1-3 0,8 6-2 0,-7-7 1 0,-8 1-1 0,8 6 0 0,-6-7-5 15,6 7-4-15,-6-6-2 0,-8 6-1 0,7-6 1 0,-5 5-2 0,-4 1-3 16,-3-2-4-16,0 2-1 0,-2 0 1 0,-3-2-1 0,-4 2-1 0,2 4 1 15,-8-1-3-15,1 2 3 0,-7-5 0 0,1 4 1 0,-6 5-1 0,-1-6-3 16,1 6 0-16,-8-4 2 0,-5 4-1 0,0-6 2 0,-3 6-1 0,-5 0 0 16,2 0 1-16,-8 0 0 0,1 0-2 0,-1 0 1 0,-7 0-1 15,-1 0 0-15,-4 0-1 0,-6 0-1 0,-3 0-3 0,1 6-9 0,-4-6-15 16,-3 0-18-16,-5 0-16 0,-2 4-21 0,-5-4-23 0,0 0-32 0,0 0-37 0,0 6-64 0,-5-6-75 0,-9 5-93 16,1-5-91-16,1 4-36 0,-7 1-4 0,-8-5 16 0,-7 0 26 0,3-5 32 15,-17 1 35-15,4-1 40 0,-7-5 42 0,-9-5 49 0,-6-4 54 0,3-2 67 0,-16-3 73 16</inkml:trace>
  <inkml:trace contextRef="#ctx0" brushRef="#br0" timeOffset="-173452.13">9535 1253 86 0,'0'0'149'0,"-8"-6"38"0,8 0 25 0,0 2 24 0,-6-1 23 0,6-1 23 0,-5 6 27 0,5-4 25 0,-8 4 30 0,8 0 26 0,-8-5 26 0,8 5-60 0,0 0-115 0,0-4-51 0,-5 4-22 0,5 0-3 15,0 0 3-15,0 0 2 0,0 0 0 0,0-5-8 0,0 5-9 0,0 0-14 0,0 0-15 0,0 0-16 0,0 0-14 0,0 0-13 16,0-4-10-16,0 4-12 0,0 0-14 0,0 0-13 0,0 0-17 0,0 0-12 15,0 0-15-15,0 0-8 0,0 0-4 0,5-6-3 0,-5 6-3 0,8 0 0 16,0 0-2-16,-3 6 1 0,1-6 1 0,7 4 2 0,-6-4 4 0,6 5 2 0,1-1 7 16,-1 5 3-16,0 2 5 0,-2-1 4 0,5-1-1 0,-5 6 0 0,-4 0 0 15,7 0 1-15,-2 4-2 0,-6 0-1 16,7 2-1-16,-5-3-2 0,4 3-6 0,-6 3 0 0,0-5-1 0,1 6-1 0,-7-7-3 16,8 2-3-16,-3 0-2 0,-5 0 0 0,8-2-2 0,-8-2-1 0,0-7 1 0,6 6 1 0,-6-6 1 0,0 1 2 15,0-4 3-15,0-1 4 0,0-1 4 0,0-4 10 0,0 0 7 0,0 6 15 16,0-6 13-16,0 0 16 0,0 0 14 0,0 3 12 0,0-3 11 0,0 0 10 15,-6 0 7-15,6 0 9 0,-8 0 10 0,8-3 8 0,-5 3 7 0,-3-6 3 16,8 2 0-16,-7-7-6 0,1 8-8 0,0-8-13 0,6 1-15 0,-5-4-12 16,-2 3-8-16,7-2-9 0,0-8-7 0,-8 3-11 0,8-3-11 0,0 2-10 0,0-6-14 15,0 1-9-15,8 0-10 0,-8-6-5 0,0 5-4 0,7 1-5 0,-7 0-1 0,5 0-3 16,1 5-7-16,0-2-9 0,1 2-13 0,-7 1-18 0,8 3-19 0,5 0-22 16,-7 4-21-16,-1-2-23 0,3 7-21 0,5 2-28 0,-7-2-25 0,6 1-51 15,4 5-54-15,-5 0-83 0,1 5-92 0,2-5-31 0,-1 6 0 0,8-2 19 0,-8 2 31 16,6 3 35-16,-7-5 38 0,2 1 40 0,-1 1 40 0,0-3 45 0,-7-3 46 15,7 6 58-15,-5-6 65 0</inkml:trace>
  <inkml:trace contextRef="#ctx0" brushRef="#br0" timeOffset="-172790.05">10245 1144 0 0,'-8'-4'43'0,"8"-7"156"0,0 1 84 0,-5 5 58 0,-3-4 43 0,8-5 37 0,-7 3 28 15,2 1 27-15,5-4 24 0,-7 4 24 16,0 1 18-16,7 0 18 0,0 3 21 0,0-4-130 0,0 5-213 0,0 5-107 0,0 0-52 0,0 0-26 0,0 0-18 0,0 0-14 15,0 0-10-15,0 0-12 0,0 0-11 0,0 0-4 0,0 0-5 16,0 0-1-16,0 0-5 0,7 5-5 0,-7 5-3 0,7-1-1 16,-7 3 0-16,5-3 1 0,2 4 2 0,1 2 7 0,-8 6 5 0,5-3 10 0,3 3 9 0,-2-2 4 15,-6 5 3-15,5 1-1 0,2-1 3 0,2 6-1 0,-9-6 0 0,5 5-2 16,1 0-1-16,-6-4 1 0,7-1 0 0,-2 1-1 0,-5-1-1 0,9-6-2 16,-9 3-4-16,7-6 0 0,-7-2-3 0,5-1-3 0,-5-3-1 0,6 0-1 15,-6-3-5-15,0-2-1 0,0 1 0 0,5-5 1 0,-5 0 7 0,0 0 5 0,0 0 7 16,0 0 14-1,0 0 16-15,0 0 17 0,0 0 18 0,0 0 12 0,0 0 5 0,0 0 4 0,0-5 3 0,-5 1 5 0,5-7 0 0,0 2 1 0,-6-1-6 0,1 0-5 32,-2-4-8-32,-2-1-17 0,4-1-17 0,-2 3-23 0,-4-7-22 0,-5 5-11 15,5 2-5-15,-2-2-5 0,-2 0-2 0,3-1-2 0,0 2-7 0,-9 4 1 0,10 1-5 16,-10 4-1-16,8-5-2 0,-1 6-1 0,2 4-3 0,6 0 0 0,-7 0-2 16,5 0-1-16,-4 4 0 0,6 6 2 0,-2-5-1 0,2 4 1 0,-1 1 1 0,7 1 2 15,-5 2 3-15,5 2 2 0,-9 6 4 0,9-8 4 0,-5 7 2 0,5-5 6 16,0 5 2-16,0-2 4 0,5-3 1 0,-5 6 3 0,9-8 0 0,-9 7-2 15,5-4-1-15,2-2-2 0,-1 0 0 0,2 0-1 0,5-4-1 0,-8 1 4 16,9-1-2-16,-1-1 3 0,-8 0-2 0,16-3 3 0,-8-3 1 0,0 3 3 16,0-6 2-16,6 0 4 0,1 0 3 0,-1-6 2 0,-6 3 5 0,6-3 0 0,2 2 0 15,6-7 2-15,-9 2 2 0,3 0-2 0,-3 0 2 0,8-7 0 0,-7 1-1 16,2 0-2-16,-3-4 3 0,9 4 1 0,-6-3-1 0,-3-3 3 0,-4 2 0 0,4-6 2 16,-5 5 2-16,7-4 3 0,-8 5 0 0,3 0 1 0,-10-5 0 0,4 3 1 15,-4-3 4-15,8 5-2 0,-13-1 1 0,6-5 1 0,1 6-1 0,-7 1 3 16,0-9 3-16,0 9 3 0,0-1 5 0,0-2 0 0,-7 7 4 0,7-5 2 15,-6 3 1-15,6 2 6 0,-8 1 6 0,3 1 2 0,5 3 3 0,-5-1 0 16,5 5-5-16,-9-1-8 0,9 3-9 0,-5-1-13 0,5 4-12 0,0 0-8 0,0 0-5 16,0 4-6-16,0-1-5 0,-7 3-7 0,7-1-5 0,-8 5-6 0,8-1-3 15,0 3-2-15,0 1 1 0,-5 1 3 0,5 7 5 0,0-7 4 0,0 6 7 0,0-1 3 16,0 0 0-16,0 1 0 0,5 1-1 0,-5-3 2 0,8 7-1 0,-8-6 1 16,7 1-1-16,-7 5 1 0,5-7 1 0,4 3 0 0,-4 3 1 0,-5-5-6 15,5 0-5-15,3 1-12 0,-2-5-11 0,1 5-17 0,1-6-23 0,-3 1-22 0,1-2-23 16,2 3-26-16,-3-7-28 0,2 2-36 0,-7-2-38 0,6 0-62 0,1-2-71 15,0 2-65-15,0-9-57 0,-7 5-13 0,5-1 13 0,3-4 23 0,-8 0 34 16,0-4 36-16,5-1 39 0,-5 5 40 0,0-9 43 0,0 2 49 0,0-2 49 0,0 0 62 16,0-6 72-16</inkml:trace>
  <inkml:trace contextRef="#ctx0" brushRef="#br0" timeOffset="-172635.65">10537 1311 0 0,'-12'-6'40'0,"-2"6"154"0,1-4 85 0,0 4 61 0,0-6 46 0,7 6 41 0,-7-5 37 0,5 1 27 0,8-1 26 0,-5-1 18 0,-2 2 16 0,7 4 16 0,0 0 14 0,0 0-128 0,0 0-213 0,0 0-110 0,0 0-53 0,0-5-31 0,7 5-19 0,-7-4-13 0,5 4-12 0,3-6-5 0,-2 6-2 0,7-3 1 0,0 3 2 0,0-6-5 0,5 6-9 0,-2-6-26 0,3 6-38 0,6-4-39 0,-5 4-44 16,1 0-76-16,-3 0-89 0,3 0-84 0,-2 4-76 0,-1-4-29 0,3 6-4 0,-3-6 8 15,1 6 16-15,-3-6 26 0,-5 0 31 0,1 0 44 0,2 0 52 16,-1-6 55-16,-6 6 59 0,-1-6 74 0,7-3 78 0</inkml:trace>
  <inkml:trace contextRef="#ctx0" brushRef="#br0" timeOffset="-172396.07">10967 1622 0 0,'-6'6'24'0,"6"-1"138"0,0-5 75 0,-7 4 52 15,7 2 38-15,0-6 35 0,0 0 30 0,0 0 33 0,0 0 32 0,0 0 32 0,0 0 31 16,0 0 30-16,0 0 33 0,0 0-102 0,0 0-172 0,0 0-84 0,0 0-38 0,0 0-17 16,0 0-10-16,0 0-10 0,0 0-9 0,0 0-15 0,0 0-15 0,0 0-13 15,0 0-15-15,0 0-14 0,0 0-15 0,0 0-14 0,0 0-16 0,0 0-12 16,0 0-12-16,0 0-7 0,0 0-1 0,0 0-4 0,7-6 0 0,-1 6-6 15,-1-4-4-15,3-1-18 0,5-1-24 0,-7 3-30 16,7-4-36-16,2 3-42 0,4-1-48 0,-6 0-78 0,6-5-94 0,1 6-82 16,-7-1-75-16,6-4-26 0,0 2 1 0,2 4 13 0,-3-8 23 0,-4 1 35 0,-2 1 44 0,7 0 49 0,-4-7 54 0,-10 7 58 15,9-6 62-15,-9-6 78 0,3 8 82 0</inkml:trace>
  <inkml:trace contextRef="#ctx0" brushRef="#br0" timeOffset="-172001.22">11202 1275 0 0,'-6'6'36'0,"-2"-6"147"0,-5 0 71 0,8 0 43 0,-4-6 27 0,4 2 23 16,5-1 15-16,-7 1 20 0,7-5 24 0,0 3 27 0,0 0 24 0,0 2 32 16,0-1 36-16,0-1-103 0,0 2-178 0,0-1-74 0,0 1-22 0,0 4-2 15,0-5 8-15,-6 1 10 0,6 4 6 0,0-6 2 0,0 6-7 0,0-6-10 16,0 6-11-16,0 0-17 0,0 0-24 0,6-3-26 0,-6 3-28 0,0 0-21 16,0 0-17-16,0-6-11 0,7 6-7 0,-2-6-6 0,4 6-2 0,-4 0-5 15,2 0-1-15,7 0-6 0,-1 0-2 0,6 6 1 0,-6-6-1 0,8 6-1 0,-3-3 4 16,1 9-1-16,2-8 0 0,-3 5-1 0,-4 0 0 0,6 6-5 0,-1 0-6 15,-1 0-6-15,-4 4-6 0,-2-4-6 0,2 9-8 0,-1-3-6 0,0-2-6 0,-5 5-1 16,3 1-1-16,-4-7 1 0,-1 6 1 0,1-3 2 0,-7-2 4 0,8-4 5 16,-8 4 7-16,0-8 8 0,0 4 8 0,0-5 9 0,0-1 12 0,-8-4 10 15,8 5 9-15,-7-6 10 0,1 1 11 16,6 0 13-16,-7-5 20 0,1 4 14 0,1-4 12 0,-3 0 15 0,0 0 9 0,-3-4 12 16,4 4 12-16,2-5 7 0,-4 0 4 0,4 1 4 0,-2-2 1 0,-7-3-3 15,14 3-3-15,-6-4-12 0,-1 1-13 0,2 0-11 0,-2-6-9 0,0 0-9 0,2 5-12 0,5-4-10 0,-8-5-14 16,1 3-8-16,7-4-11 0,0 7-7 0,-5-8-6 0,5 3-4 0,0-6-5 15,5 3-4-15,-5-3-6 0,0 4-4 0,7-4-4 0,1 6-7 0,-3-3-3 0,2 2-9 16,0-2-10-16,5 3-15 0,-6 3-13 0,8-4-24 0,-7 8-20 0,7-4-25 16,-9 6-24-16,8 5-29 0,0-6-30 0,-5 10-40 0,3-5-44 0,2 5-88 15,2 0-97-15,-4 5-57 0,2-5-28 0,0 4 7 0,1 2 22 0,-2-2 34 0,2 1 40 16,-1-1 40-16,0 1 44 0,-5 1 45 0,-3-6 51 0,8 4 57 0,-13 1 59 0,5-5 77 16,11 0 90-16</inkml:trace>
  <inkml:trace contextRef="#ctx0" brushRef="#br0" timeOffset="-171368.08">11728 1286 65 0,'-5'4'201'0,"-2"-4"86"0,0 0 61 0,2 0 45 0,-3-4 35 0,1-1 32 0,7-1 31 16,-6 2 28-16,0-1 25 0,1 1 28 0,5-5 24 0,0 3-47 15,-7 0-93-15,7 2-119 0,0-1-135 0,-9-1-63 0,9 2-29 0,0-1-11 0,0 5-6 16,0 0-8 0,-5-4-9-16,5 4-9 0,0-5-11 0,0 5-10 0,0 0-13 0,0 0-16 0,0 0-14 15,0 0-14-15,0 0-16 0,0 0-7 0,0 0-6 0,0 0-6 0,0 0 1 0,0 5 0 0,0-1 0 16,0 1 3-16,0 5 2 0,5-5 5 0,-5 5 4 15,0-4 4-15,9 3 4 0,-9 0 5 0,0 1 5 0,7-5 1 0,-7 4 1 0,5 1 1 0,-5-4-4 0,6-2-1 0,0 1 1 0,1-1 0 16,1 1 0-16,-3 1-1 0,2-6 0 0,0 4 4 0,-2-4 0 0,10 0 2 16,-10-4 4-16,9 4 3 0,-1-6 3 0,0 1 3 0,0 1 2 0,1-1 3 0,-2-5 1 15,-1 6 2-15,-2-7 7 0,3 7 0 0,-4-7 7 0,-2 7 4 0,-1-5 5 0,3 3 4 32,-8-3 2-32,5 3 4 0,-5-3 0 0,0 3 2 0,0-3 1 0,0 0-2 15,0-1-1-15,-5 1-3 0,5-3-3 0,0 3-5 0,-8 0-4 0,3 3-4 16,5-3-6-16,-6-1-7 0,-2 5-5 0,3-5-5 0,-2 5-7 0,-2 1-3 15,-2 4-2-15,4-5-5 0,2 5-4 0,-9 0-1 0,7 0-2 0,-6 0-6 0,7 5 1 16,-7-1-5-16,6 1-1 0,-5 5-4 0,5 1-1 0,-1-7-3 0,3 5-3 16,-2 1-2-16,0 1-5 0,2 4-5 0,-3 0-3 0,1-6-7 0,7 4-5 0,0 2-5 15,-6 0-3-15,6 4-5 0,0-4-5 0,0 0-1 0,0-5 0 0,6 10 2 16,-6-11 2-16,7 7 3 0,1-2 4 0,-3-4 5 0,2 5 4 0,0-6 4 16,6 1 4-16,-6-1 3 0,5 0 4 0,8 2 4 0,-7-7 4 0,0 5 2 15,6-9 3-15,-1 7-1 0,-2-2-2 0,3-5-2 0,-1 0 0 0,9 0 0 16,-7-5 5-16,-1-2 4 0,2 3 6 0,-2-1 5 0,-1 1 3 0,3-7 10 0,-3 2 11 15,-4 0 15-15,7-7 18 0,-10 7 20 0,1-6 19 0,4 0 21 0,-11 2 15 16,8 2 11-16,-7-8 8 0,2 4 6 0,-3 0 6 0,-5-4 3 0,7 4 5 16,-7-4-2-16,0-1-3 0,0 7-12 0,0-14-12 0,0 9-13 0,-7-1-14 15,7-2-10-15,-5 7-6 0,-3-5-6 0,8-2-6 0,-6 8-4 0,-1-2-3 16,1 0-4-16,1 5-1 0,5-1-5 0,-8 4-3 0,8 1-7 0,-8 1-6 0,3 1-12 16,5 4-7-16,0-6-10 0,0 6-9 0,-7 6-5 0,1-2-6 0,6 1-1 15,-5 1-4-15,-4 1-4 0,2 4-2 0,2 5-3 0,-9-1-1 0,9-2 0 16,-3 7 5-16,3-1 2 0,-2 0 6 0,0 1 5 0,0-4-2 0,7 2 0 0,-6 3-3 15,6-6-2-15,0 3-4 0,0-3-8 0,0 4-7 0,0-4-7 0,0 0-6 16,6 0-5-16,-6-1-5 0,7 0-7 0,0 1-7 0,0-6-8 0,-2 7-5 0,3-7-12 16,-3 1-11-16,3 1-18 0,-2-2-21 0,6 1-12 0,2-1-12 0,-1 0-22 15,-8-3-22-15,11-1-46 0,-5 4-49 0,2-5-56 0,0-4-57 0,0 7-15 16,0-7 3-16,0 0 20 0,1 0 24 0,-2-7 34 0,2 7 38 0,-8-4 34 0,6-5 33 16,-4 4 43-16,0-5 42 0,-3 5 55 0,1-10 63 0</inkml:trace>
  <inkml:trace contextRef="#ctx0" brushRef="#br0" timeOffset="-171035.3">12310 1198 88 0,'0'-15'187'0,"-9"0"63"0,9 0 46 0,-7-4 42 0,7 4 39 0,-5 1 37 0,-1 0 34 0,6-1 33 16,-5 0 30-16,5 6 30 0,-8 0 26 0,8-6-62 0,0 3-116 0,0 8-89 0,0-1-82 0,0-4-41 0,0 5-21 0,0 4-22 0,0 0-22 0,0 0-23 0,0 0-21 0,0 0-21 0,0 0-20 0,0 0-15 0,0 0-10 0,0 0-9 0,0 0-8 0,8 0-6 0,-3 4-5 0,1-1-2 0,-1 8 1 16,2-7 2-16,2 8 3 0,-4 3 2 0,8-6 7 0,-8 4 4 0,11 2 7 15,-11 0 3-15,1 0 0 0,2 4 2 0,-3-4-1 0,3 4 1 0,-1 1-1 0,-2 1 2 16,2-3-2-16,0 1 1 0,-7 2-1 0,5-8 1 0,3 7-1 15,-3-4 1-15,-5-3-1 0,8 2-2 0,-8-4 0 0,6-1-4 0,-6-1-3 0,5 0-3 16,-5-3 1-16,0-2 1 0,8 1 2 0,-8 1 7 0,0-6 6 0,0 0 10 16,0 0 14-16,0 0 11 0,0 0 10 0,0-6 8 0,8 6 6 0,-8-5 2 15,0 1 6-15,5-2 2 0,-5-3 5 0,8 0-1 0,-8-1 0 16,5-5-6-16,-5 4-4 0,5-2-10 0,4-3-12 0,-9 2-12 0,5-1-12 0,-5-4-5 0,0 4-5 16,7-4-2-16,-7 4-2 0,6-6-2 0,-6 3-4 0,0 3-2 0,7-4-3 15,-7 4-6-15,0-4-8 0,6 4-8 0,-6 0-11 0,0 0-10 0,0 6-13 16,8 0-15-16,-8 3-21 0,0-4-25 0,0 5-33 0,0 5-39 15,0 0-44-15,0 0-60 0,0 0-71 0,0 0-67 0,0 0-59 0,0 0-43 0,-8 5-27 0,8-1 3 16,-6 2 19-16,6 3 31 0,0 3 36 0,0-9 45 0,-7 7 48 0,7-1 54 0,0 2 55 0,0-1 65 16,0-5 65-16,0 5 62 0,0-6 71 0</inkml:trace>
  <inkml:trace contextRef="#ctx0" brushRef="#br0" timeOffset="-170736.73">12733 1174 0 0,'0'-6'28'0,"6"1"140"0,-6-5 72 0,0 1 41 15,6-1 21-15,-6-5 20 16,0 6 15-16,7-6 20 0,-2-4 19 0,-5 4 21 0,9 0 22 0,-4-3 22 0,2 2 26 0,-7 2-103 0,6-1-173 0,-1-1-74 16,3 2-22-16,-8 0 7 0,8 5 20 0,-8-2 18 0,5 1 17 0,-5 5 5 15,0 1 1-15,7-2-2 0,-7 3-4 16,0 3-7-16,0 0-11 0,0 0-12 0,0 0-14 0,0 0-15 0,0 0-15 0,0 0-14 0,0 0-18 0,0 0-15 16,0 0-13-16,0 0-14 0,0 0-12 0,0 0-9 0,0 0-13 0,0 0-3 15,-7 0-2-15,7 3 0 0,-5 3 0 0,5-2 2 16,-8 1 1-16,8 5 1 0,-8 1 4 0,3 2 2 0,5 2 2 0,-6 0 5 0,-1 6 7 15,2-8 6-15,5 8 6 0,-9-3 2 0,4 6-3 0,5-3-8 0,-7 2-9 0,7 3-9 16,-6-7-13-16,6 5-8 0,0 1-11 0,0-7-7 0,6 9-10 0,-6-9-12 16,7 6-11-16,-7-4-14 0,5 0-14 0,4-2-20 0,-4-2-22 0,2 3-18 15,4-5-12-15,-3 2-42 0,5-2-47 0,0 1-52 0,-7-6-49 0,9 2-37 0,-4-2-25 0,2 0 1 16,2 2 14-16,-3-7 22 0,-7 1 29 0,10-1 34 0,-2-4 37 0,-2 0 37 0,-4 0 39 16,7-4 52-16,-8-1 56 0,1-4 57 0,7-1 65 0</inkml:trace>
  <inkml:trace contextRef="#ctx0" brushRef="#br0" timeOffset="-170372.98">12973 1189 0 0,'-7'-15'23'0,"1"4"138"16,1-2 75-16,-4 3 52 0,-3-5 42 0,6 4 40 0,-1-2 38 0,1 3 39 16,6-5 40-16,-8 4 34 0,1-2 28 0,7 4 25 0,-5 3 21 0,5-3-109 0,0 3-184 15,-7 0-89-15,7 2-43 0,0-1-21 16,0 5-13-16,0-6-18 0,0 6-18 0,0-3-20 0,0 3-23 0,0 0-18 16,0 0-17-16,0 0-9 0,0 0-13 0,0 0-9 0,0 0-6 0,0-4-5 0,7 4-8 0,-2 0-4 0,2 0-4 0,1 0-4 15,-2 4-1-15,7-4-1 16,-8 3 0-16,11 3 3 0,-5-1 2 0,10-1 5 0,-9 8 8 0,7-9 3 0,-6 9 7 15,6-3-2-15,-4 0 2 0,4 6-2 0,-6-5 0 0,0 5-4 0,0-2-4 16,1 2-6-16,-2 0-7 0,1 0-7 0,-6 3-9 0,0-3-9 0,-2 6-11 0,3-2-12 0,-8 2-13 0,5-3-6 16,-5 1-3-16,0-4 4 0,0 0 2 0,0 0 6 0,-5 0 8 0,5-5 11 15,0-1 15-15,-8-4 18 0,8-1 20 0,-5 2 27 0,5-6 26 16,-7 4 26-16,0-4 27 0,0-4 16 0,7 4 14 0,-6 0 10 0,-1-6 11 0,2 2 5 0,-9-1 4 16,7-4 4-16,1 2 2 0,1 4-2 0,-11-8-6 0,11 1-7 15,-1 1-10-15,-2 4-9 16,3-9-10-16,-2 3-5 0,-1 2-6 0,3-1-7 0,-2-5-6 0,0 6-10 0,7-6-6 0,-5 0-13 0,-3 2-9 0,8-2-12 0,0 0-10 0,0 0-18 15,0-4-17-15,0 4-18 16,0-5-16-16,8 6-22 0,-3-7-26 0,2 3-24 0,0 3-25 0,-2-6-23 0,10 6-26 0,-2 2-25 0,-2-2-25 0,5 0-33 0,-5 6-27 16,10-1-75-1,-9 1-88-15,8-2-48 0,0 1-26 0,-1 5 7 0,2 1 24 0,-3-5 33 16,-5 3 37-16,6 2 40 0,2-7 40 0,-11 8 43 0,4-4 45 0,1-2 49 16,-4 4 51-16,-3-1 73 0,-3 2 88 0</inkml:trace>
  <inkml:trace contextRef="#ctx0" brushRef="#br0" timeOffset="-169915.72">13344 934 0 0,'0'9'37'0,"-5"6"156"0,-3-10 92 16,8 5 65-16,-7-10 48 0,7 6 39 0,0-6 34 0,0 0 31 0,0 0 27 16,0-6 25-16,0 6 22 0,0-6 20 0,0 2 21 0,0-1-123 0,0 5-200 15,7 0-108-15,-7 0-60 0,0-5-33 0,0 5-15 0,0 0-15 0,0 0-12 16,0 0-14-16,0 0-12 0,0 0-11 0,0 0-9 0,0 0-1 0,8 0 2 0,-8 5-6 16,5 0-9-16,-5 5-7 0,6 0-6 0,2 1-1 0,-3-4-2 0,2 8 5 15,-1 0 3-15,2 0 5 0,-2 4 6 0,-6 2 7 0,7-2 6 0,-2 1-1 16,-5-1-6-16,8 0-1 0,-8 7-3 0,6-7 1 0,-6 5-2 0,0-3 0 15,7 1 0-15,-7 4-2 0,0-3-1 0,0 3 0 0,6-7-5 0,-6 0-1 0,0 1 1 16,5-5-2-16,-5-6 0 0,0 6 1 0,0-11-1 0,7 5 2 0,-7-2 3 16,0-7 0-16,0 5 1 0,0-5 7 0,0 0 4 0,0 0 5 0,0 0 6 15,0 0 2-15,0 0 7 0,0 0 4 0,0 0 5 0,0 0 4 0,0 0 2 16,0-5-2-16,0-2 0 0,-7 3-2 0,7-1 0 0,0-4-2 0,0 3 1 0,-5-7-2 16,5 2 3-16,0-2-3 0,-6-2-1 0,6 0-3 0,-7-1-3 0,1-2-4 15,6-2 0-15,-8 6-2 0,8-6 0 0,-5-5 0 0,5 6-2 0,-7-1-2 0,7-5-3 16,-6 7-5-16,-2-6-3 0,8-1-2 0,-6 1-3 0,6-1-2 0,0 5-4 15,0-5-1-15,0 1-2 0,0 5 1 0,0-2-2 0,0 3-2 0,0-1 0 16,0 4-2-16,6 4 1 0,-6-2-3 0,0 3 1 0,8-1-3 0,-8 8-2 16,6-9-2-16,-6 8 0 0,7-1-1 0,-2-1 0 0,3 6 0 0,-2-4-1 0,7 4 0 15,-8 0 0-15,11 0 1 0,-11 0 0 0,8 4 3 0,1-4 3 0,-2 11 2 16,2-7 1-16,-1 1 4 0,-8 5 0 0,9 1-1 0,-2-1 3 0,-4-1-4 16,5 0 0-16,-7 1 0 0,-1 1-1 0,3-2 1 0,0 5-2 0,-8-4-2 15,5 6-2-15,-5-1-1 0,0-8-3 0,0 8-2 0,-5 0-4 0,5 0-6 16,-8 4-8-16,0-4-13 0,3 0-16 0,-9 0-22 0,9 4-27 0,-10-4-33 15,3 0-33-15,0 3-56 0,-1-3-64 0,-1 1-83 0,2-7-88 0,-2 6-30 0,1 0-6 16,-1-6 15-16,7 1 23 0,-4-5 30 0,-2 5 35 0,5-5 42 0,3-1 43 0,-2-4 49 16,1 0 50-16,-2 0 63 0,8 0 67 0</inkml:trace>
  <inkml:trace contextRef="#ctx0" brushRef="#br0" timeOffset="-169662.47">13734 891 0 0,'8'-10'30'0,"5"5"149"0,-7-4 84 0,7-7 61 0,-6 5 43 0,-1 3 34 0,1-2 27 0,-1-6 29 0,-1 7 25 0,4-6 23 0,-2 2 23 0,-2 1 22 0,3 3 23 0,-3 0-111 0,1-1-192 0,2 5-98 0,-3 1-54 0,2-1-28 0,-1-2-12 0,-6 4-8 0,8 3-5 0,-2 0-5 0,-6 0-5 15,7 0-3-15,-7 0 0 0,5 3-4 0,2 4-4 0,0 2-6 0,-2 0-6 0,3 1-8 16,-1 0-2-16,-1 6-5 0,7-3 3 0,-8 7-1 0,3-4 2 16,5 6 3-16,-7-2-2 0,1 5-2 0,-1-1-3 0,2 1-4 15,-8 4-3-15,5 2-12 0,-5-3-16 0,0 6-19 0,0-4-22 0,-5 3-25 0,5 1-21 0,-8 2-28 16,2-8-25-16,-1 8-27 0,-6-3-27 0,7-4-31 0,-2 0-26 0,-2 1-49 15,-4-5-51-15,-1-1-61 0,3-5-67 0,0-1-9 0,5-2 14 0,-7-1 27 0,1-6 34 16,0 0 35-16,2-3 38 0,-2 0 39 0,-3-2 41 0,5-4 42 0,-2 0 41 16,-7 0 54-16,6-4 58 0</inkml:trace>
  <inkml:trace contextRef="#ctx0" brushRef="#br0" timeOffset="-169141.46">14569 1028 0 0,'21'3'49'0,"-3"3"165"0,-5 0 94 16,0-3 67-16,1-3 50 0,-9 0 37 0,-5 0 28 0,8 0 25 16,-3 0 15-16,0-3 18 0,-5-3 15 0,0 6 16 0,9-6 16 0,-9 6-141 0,0 0-228 15,0 0-118-15,0 0-60 0,5 0-29 16,-5 0-12-16,0 0-6 0,0 0-1 0,0 0 1 0,0 0 3 0,0 0-3 0,0 0-1 0,0 0-3 0,0 0-6 0,0 0-3 16,0 0-1-16,0 0-5 0,-5 6-3 0,5 0-2 0,0-3 1 0,0 3-1 15,0 3 3-15,-9-5 2 0,9 7 5 0,0-1 3 0,0-5 8 0,-5 5 3 16,5-1 5-16,0-5 3 0,-5 7 0 0,5-7 0 0,0 1 1 0,0 1-2 15,0-6-1-15,0 0-1 0,0 0 1 0,0 0 4 16,-8 4 5-16,8-4 2 0,0 0 5 0,0 0 4 0,-5 0 1 0,-3 0 2 0,2 0-1 0,-1-4 3 0,1 4-2 16,-7-6 0-16,0 1-2 0,8 1 1 0,-11-7-4 0,3 7-4 0,-6-5-4 15,7-1-3-15,-2-5-5 0,1 4-2 0,8-2-2 0,-9-2-1 0,1 0-3 0,0 0 0 16,0 2-1-16,8-8 0 0,-9 6 0 0,7-4 0 0,-1 5 0 0,3-7 0 16,-1-2 0-16,-2 2 0 0,3 1-1 0,-3 2 1 15,8-2-1-15,-5 0 1 0,5 1 1 0,-8-1 0 0,8 6 1 0,-6 0 0 0,6-2-1 0,0 7 2 16,-5-2-1-16,5 3 1 0,0 3-3 0,0-1-3 0,0 3-2 0,0 3-5 15,0 0-5-15,0 0-6 0,0 0-7 0,0 0-6 0,0 0-4 0,0 0-2 16,0 0-2-16,0 0 0 0,5 3-1 0,-5 3 1 0,6 3 0 0,-6-5 4 0,8 11 1 16,-8-4 5-16,5 4 7 0,3-6 4 0,-3 5 9 0,9 6 5 0,-9-5 4 15,3 4 2-15,5-4 1 0,0 5 0 0,-8-1 1 0,9 6 1 16,-1-7 2-16,1 3 0 0,-2 3 2 0,1-5 1 0,1 6 2 0,-2-1-2 0,2 0 0 16,-1 1-1-16,-1-1 3 0,2 1-1 15,-1-5 2-15,6 5 0 0,-6-1 0 0,0-6 0 0,0 3 0 0,1-2-4 0,-2 2 0 0,1-3-9 0,1-3-11 0,-1 4-12 16,0-4-7-16,-7 0-12 0,6 0-15 0,-3-5-22 0,-4 4-23 0,2-4-25 0,-1-1-25 15,-1 0-22-15,3-3-20 0,-8-2-20 0,8 2-21 0,-8-1-17 0,0-5-17 16,0 0-31-16,5 0-40 0,-5 0-36 0,0-5-38 0,6-1 5 0,2 2 19 0,-8-5 28 16,0-2 33-16,5 7 31 0,-5-11 31 0,8 6 30 0,-8-7 34 0,7 7 36 15,-7-11 36-15,0 6 46 16,0-1 64-16</inkml:trace>
  <inkml:trace contextRef="#ctx0" brushRef="#br0" timeOffset="-168793.81">14862 1159 0 0,'0'-19'3'0,"0"4"108"0,0-5 63 0,0-5 50 0,0 6 41 0,0 1 43 0,0-9 43 16,0 9 40-16,0-7 39 0,0 10 35 0,0-4 33 0,5-1 26 0,-5 5 24 0,0 2-81 0,0-2-139 0,7-1-69 0,1 2-34 0,-8 4-23 0,5 1-21 0,3-6-22 0,-2 5-21 0,-1-1-17 0,2 2-17 0,2 0-13 0,-4 5-10 0,1-8-4 0,1 3-2 0,-7 4-1 0,5 1-3 0,4-2-2 0,-2 2-2 0,-7-1 1 0,0 1-3 0,5 4-5 16,-5 0-1-16,0-5-6 0,0 5-2 0,0 0-4 0,0 0-3 0,0 0-4 15,0 0-3-15,0 0-4 0,0 0-1 0,0 0-2 0,0 0-5 0,0 0-4 0,0 0-4 16,0 0-6-16,0 0-4 0,0 0-7 0,0 0-2 0,0 0-3 16,0 0-4-16,0 0-2 0,0 0-4 0,0 0 0 0,-5 0 0 0,5 0 1 0,0 0-2 0,0 0 2 15,0 0 1-15,0 0-1 0,0 0-1 0,0 0 0 0,0 0-3 16,0 0-3-16,0 0-4 0,0 0-3 0,0 0-3 0,0 0-5 0,0 0 0 0,0 0-2 15,5 5 1-15,-5-1 3 16,0 1 1-16,6-1 5 0,1 2 3 0,-7 3 1 0,6 0 3 0,2 3 4 0,-3 1 4 0,2-4 4 0,-1 12 7 0,0-6 3 0,2-2 4 16,-1 7 0-16,-2 1 0 0,3-2-6 0,-8 0-8 0,6 1 3 0,-6 4 6 0,0 1 4 15,0-1-1-15,0 1 2 0,0 3 0 0,0-2 0 0,0-3 2 0,-6 7-1 16,6-6 2-16,0 0-2 0,-8 1 0 0,8-1 2 0,0-3 8 0,-5-2-3 16,5 1-9-16,0-6-2 0,0 6-1 0,0-11-3 0,0 7-2 0,0-7-11 31,0 0-10-31,0 1-18 0,5 1-18 0,-5-8-20 0,0 7-25 0,0-4-34 15,0-1-36-15,0-1-40 0,0 1-42 0,0-1-91 0,-5 2-108 0,5-1-65 0,0-5-41 16,-7 4-2-16,7-4 14 0,0 0 30 0,-8 0 32 0,2 0 41 0,0-4 43 0,-1-1 49 16,2-1 51-16,-3-3 55 0,2-6 58 0,-1 5 80 0,1-4 93 0</inkml:trace>
  <inkml:trace contextRef="#ctx0" brushRef="#br0" timeOffset="-168335.96">15943 1061 10 0,'13'-9'88'0,"-7"0"43"0,-6-3 30 0,8 3 29 0,-3-1 28 0,-5-1 26 0,0 4 22 0,8-8 21 0,-8 3 20 0,0 3 21 0,5 0 23 0,2-1-17 0,-7-4-44 0,7 4-34 0,-7-1-29 15,5 1-7-15,-5 1 2 0,7 0 0 0,-7-7-4 0,0 7 0 0,0-2 3 0,0 3 8 0,0-2 7 0,0-6-4 0,0 7-5 0,0 0-13 16,0-6-18-16,0 5-17 0,-7 0-17 0,7 0-14 0,-5 0-13 0,5 1-9 16,-7 0-10-16,7-1-15 0,-7 4-12 0,2-3-16 0,-3 3-13 0,8 1-11 0,-5 1-10 15,-3 4-8-15,8-4-9 0,-6 4-8 0,-1 0-9 0,1 0-6 0,-2 0-7 16,-5 0-5-16,8 4-3 0,-9 0-4 0,9 1 1 0,-10 5-1 0,4-5 1 15,-9 4-2-15,6 3 3 0,1-3 0 0,-6 5 2 0,6-4 2 0,-8 6 0 0,10-3 1 16,-2 2-2-16,-7 0 1 0,6 0-1 0,1 4-7 0,0-5-5 0,2 7-7 16,4-2-8-16,-7 0-6 0,8 1-7 0,-1-1-2 0,2 6-3 0,5-7-8 15,-9 3-12-15,9 0-11 0,0-3-14 0,9 1-5 0,-4 2-8 0,2-3-3 0,-1 3-4 16,8-8-13-16,-2 2-10 0,2 0-11 0,-1 0-12 16,-1-5-15-16,8-1-17 0,0 0-24 0,-9 2-22 0,10-7-38 0,-3 2-42 0,3 0-49 15,-1-3-51-15,0 3-11 0,-1-6 11 0,2 0 23 0,-3 0 29 0,1-6 30 0,2 3 32 0,-3-3 33 16,-4 0 37-16,6 2 41 0,-8-7 46 0,0 2 51 0,9 5 66 0</inkml:trace>
  <inkml:trace contextRef="#ctx0" brushRef="#br0" timeOffset="-167988.22">16165 1105 2 0,'7'-14'97'0,"-7"-1"66"0,5 4 47 0,-5-2 38 16,0-2 35-16,6 0 35 0,-6 0 34 0,0 2 33 0,8-8 32 0,-8 6 31 15,0 0 27-15,0-3-14 0,0 2-37 0,0 1-68 0,0 2-84 0,0-1-41 0,-8-2-20 16,8 1-9-16,0 6-9 0,0 0-9 0,-6-3-11 0,6 3-12 0,0 0-9 16,0-1-9-16,0 5-11 0,0 1-10 0,0 4-13 0,0 0-11 15,0 0-11-15,0 0-11 0,0 0-13 0,0 0-11 0,0 0-13 0,0 0-14 0,0 0-12 16,0 0-14-16,0 0-12 0,0 0-10 0,0 0-10 0,0 0-6 0,-5 0-6 0,5 0-3 15,0 0 1-15,-7 4 2 0,7 1 5 0,-8-1 2 0,8 2 3 0,-6 3 5 16,6 0 6-16,-6 3 4 0,-1-3 5 0,2 4 6 0,-3 2 7 0,0 6 6 16,8-6 4-16,-5-2 4 0,-1 8-1 0,6-3-4 0,-7 2-2 0,7 0-1 15,0-2-5-15,0-3-5 0,0 6-7 0,7-2-3 0,-7-5-3 0,6 7-3 16,-1-7-2-16,3 0 1 0,0-4 0 0,-3 1 2 16,8-1 1-16,-7-1 4 0,9-5 1 0,-4 1 5 0,10 1 4 0,-8-6 6 15,-2 0 7-15,10-6 4 0,-3 6 7 0,-2-5 3 0,2 1 6 0,3-5 7 0,-10-1 9 16,10 4 10-16,-9-3 8 0,0-2 8 0,3 2 5 0,-10-5 0 0,4 3 0 0,1-4 0 15,-10 2 0-15,8 4-3 0,-2-12-3 0,-6 6-7 0,0 2-6 0,0-8-14 16,0 6-16-16,0-4-17 0,0-1-21 0,-6 5-19 0,-2-4-21 0,3 4-19 0,0 0-21 16,-4 0-24-16,-3 2-26 0,4-2-18 0,-4 5-17 0,0-1-31 0,-1 2-39 0,-1 5-45 15,2-5-44-15,-2 3-48 0,1 6-53 0,0 0-48 0,0 0-47 0,7 0-2 0,-7 6 18 16,-2-2 30-16,10 1 37 0,-1 5 35 0,0-1 36 0,-9 0 48 0,15 3 55 0,-5-3 52 16,-3 0 56-16,8 1 56 0,0-1 68 0</inkml:trace>
  <inkml:trace contextRef="#ctx0" brushRef="#br0" timeOffset="-167593.13">16425 988 0 0,'6'6'1'0,"-6"-6"110"0,0-6 81 0,0 6 52 0,0-5 39 16,0 1 36-16,0-2 36 0,0-4 37 0,0 0 35 0,0 0 36 0,0 1 35 15,0-6 32-15,7 5 28 0,-7-5-72 0,0 6-134 0,0-6-82 0,6 0-61 0,-6 0-27 16,7 2-12-16,-7-8-13 0,6 6-16 0,-6-3-14 0,8 2-16 0,-3 2-11 16,2-5-14-16,-7 3-11 15,6 2-9-15,1 4-11 0,-7-3-5 0,7 2-5 0,0 1-3 0,-2 5-5 0,3-4 0 16,-8 3-6-16,5 2-5 0,1-1-5 0,7 1-8 0,-6 4-9 0,2 0-9 0,2 4-6 0,-4-4-2 0,7 9-1 15,-9-3-3-15,8-1 0 0,-6 4 0 0,-1 7-2 16,7-7 2-16,-8 0-2 0,9 6 2 0,-7 1 0 0,1-2 3 0,-3 0-2 0,2 0 2 0,0 7 0 16,-2-8-2-16,3 8-2 0,-3-1-6 0,-5-6-3 0,8 10-8 0,-8-3-5 0,0-3-4 15,0 3-2-15,0-2-1 0,0-1 1 0,0 3-2 0,0-8 1 16,-8 2 1-16,8 0 4 0,0-3 3 0,-5-3 7 0,5-5 8 0,-8 1 9 0,8-1 12 0,-5 1 8 16,-2-5 8-16,0 6 7 15,7-6 6-15,-5 0 2 0,-3 0 5 0,1 0 3 0,2-6 4 0,-4 6 0 0,4-5 5 0,0 5 1 0,-3-4 0 0,2-5 4 0,-1 3 2 16,1 3 1-16,-1-9 0 0,2 3 2 0,-4-1-1 0,4-1 4 0,-2 4 3 0,1-4 3 15,1-5 3-15,5 7-1 0,-9-6-2 0,9 2-7 0,0-2-4 0,0 0-10 16,0 0-7-16,0 0-9 0,0-4-4 0,9 4-9 0,-4-3-7 0,1-3-13 16,1 2-13-16,-2-2-20 0,9-3-17 0,-7 11-20 0,6-8-22 0,-7 1-22 15,7 7-21-15,1-3-25 0,-9 7-20 0,10-2-28 16,-10 7-28-16,9-1-40 0,-1 1-46 0,-8 4-60 0,9 0-67 0,-2 4-46 0,-3 5-39 0,3-3 2 0,-1 3 24 16,5 3 30-16,-11-3 39 0,8 0 40 0,-7 0 40 0,2 6 44 0,-1-6 47 0,-2 3 52 15,1-3 55-15,-6 1 63 16,6-1 79-16</inkml:trace>
  <inkml:trace contextRef="#ctx0" brushRef="#br0" timeOffset="-167239.72">16854 885 1 0,'-5'0'118'0,"5"6"90"0,0-6 60 0,0-6 50 0,-8 6 46 0,8-4 44 16,0-1 45-1,0-1 41-15,-7-4 37 0,7 1 36 0,0-2 32 0,0 7-8 0,7-5-31 0,-7 0-105 0,0-3-141 0,0-3-71 16,0 6-37-16,8 0-27 0,-8-1-22 16,5 0-25-16,-5-4-26 0,0 4-19 0,8 1-18 0,-2-3-17 0,-6 9-13 0,5-8-12 0,3 1-10 0,-1 5-8 0,-1 1-5 15,0 0-6-15,1-1-3 0,-2 5-2 0,3-6-6 0,5 6-1 0,-7 0-5 16,6 6 0-16,-3-6-3 0,3 5-1 0,-6 3-1 0,-1-3 1 0,11 5 0 0,-11-5-1 15,9 11 2-15,-9-7 2 0,10 6 5 0,-10-6 0 16,2 6 3-16,0 4 2 0,-2-4-1 0,3 0-3 0,-3 5-5 0,3-1-7 0,-8 0-6 0,0 2-4 0,6-3-2 16,-6 3-4-1,-6-2 0-15,6-5-3 0,0 6 0 0,0-5-3 0,-8-6 1 0,8 6-1 16,0-6 1-16,-5 3 7 0,5-9 6 0,0 3 8 0,-8-2 10 0,8 1 6 0,0-1 8 16,-5-4 14-16,5 5 11 0,0-5 16 0,0 0 15 0,0 0 13 0,0 0 8 15,-7 0 5-15,7-5 4 0,-7 5 1 0,7-4 6 0,-5-1 3 0,-2 1 2 16,7-5 2-16,-8-3-2 0,3 3-3 0,-2-1-6 0,7-1-12 0,-7 4-16 15,2-8-9-15,5-1-8 0,-7 2-6 0,7-1-4 0,0 0-3 0,0 0-8 16,0 2-7-16,0-2-8 0,0-6-10 0,0 6-10 0,7-3-16 0,-7 2-18 16,5-2-18-16,-5-1-19 0,7 3-21 0,0 2-27 0,-2-1-27 0,3-1-32 15,-1 2-33-15,-2 4-32 0,2 1-37 0,0 5-38 0,-2-1-57 0,8-1-64 0,-5 3-59 16,-2-4-53-16,7 7-9 0,-5 7 18 0,5-7 31 0,-3 3 38 0,-1-3 43 16,3 6 49-16,1-1 46 0,-6-1 50 0,5 0 51 0,-5 1 52 0,-1 1 63 0,2-2 70 15</inkml:trace>
  <inkml:trace contextRef="#ctx0" brushRef="#br0" timeOffset="-166906.75">17331 840 0 0,'0'0'2'0,"5"6"114"0,-5-6 83 0,0 0 57 0,8-6 40 0,-8 6 37 16,0-4 33-16,0-5 37 0,0 4 36 0,0-5 33 0,0 0 31 0,0-1 27 15,0 8 28-15,0-7-73 0,5 1-129 0,-5 3-82 0,0-4-60 0,0 5-26 16,0 0-12-16,0 1-13 0,0 4-15 0,0-6-21 0,0 6-23 0,0 0-19 0,0 0-18 16,0 0-17-16,0 0-16 0,0 0-21 0,0 0-18 0,0 0-18 15,0 0-15-15,0 0-6 0,0 0-2 0,0 6 0 0,0-2 0 0,-5 6 4 0,5 0 5 16,0-4 5-16,0 3 3 0,0 4 10 0,0 2 5 0,0 1 9 0,0-2 7 15,0 1 10-15,0 1 5 0,5-2 1 0,-5-1 3 0,8 2 0 0,-8-5 3 0,6 5 3 16,-1-6-1-16,2 1 2 0,1 0 0 0,-2-6 1 0,0 2 1 16,6 4-2-16,4-5 5 0,-11-5-1 0,8 6 3 0,1-6 4 0,-9 0 2 15,8 0 2-15,0 0 1 0,0 0-1 0,1-6 2 0,-1 1 1 0,-1 1 2 0,2-2 5 16,-1 0 4-16,-7 2 4 0,7-6 0 0,-8 6-2 0,2-6-3 0,2 5-5 16,-4-4-6-16,2-1-4 0,-7-1-3 0,6 1-9 0,-6-3-4 0,0 2-11 15,5 1-12-15,-5-4-17 0,0 0-21 0,0 0-19 0,0-2-21 0,0 2-21 0,0-1-18 16,-5-1-21-16,5 7-16 0,0-6-18 0,-6 2-19 0,6 1-18 0,0 3-21 15,-7 4-25-15,7-5-22 0,-5 5-70 0,5 1-84 0,0 4-60 0,0 0-40 16,0 0-3-16,0 0 19 0,0 0 26 0,-9 4 31 0,9-4 34 0,0 5 37 0,0-5 38 16,0 6 42-16,0 3 48 0,0-3 51 0,9 4 73 0,-9-5 89 0</inkml:trace>
  <inkml:trace contextRef="#ctx0" brushRef="#br0" timeOffset="-166474.36">17863 885 0 0,'7'6'40'0,"2"-6"154"0,-9 0 85 0,5-6 62 16,0 2 49-16,-5-1 45 0,0-4 41 0,8 2 32 0,-8-7 31 0,0 8 29 15,5-2 26-15,-5-2 22 0,0 6 25 0,8-2-130 0,-8 0-214 0,0 2-109 16,0-1-54-16,0 5-36 0,0 0-26 0,0 0-23 0,0 0-24 0,0 0-15 16,0 0-16-16,0 0-6 0,0 0-5 0,8 5-2 0,-8-1-6 0,0 2 0 15,0 4-2-15,5 0-1 0,-5-2 4 0,0 7 2 0,0 0 6 0,6 0 3 0,-6 4 8 16,0 2 7-16,0-3 6 0,0 2 1 0,0 0-4 0,0-2-4 16,7 3-3-16,-7 0-3 0,0-3-3 0,0 1 0 0,0 2-2 0,6-8-3 15,-6 2 0-15,0-4 0 0,0-1-1 0,0-1 2 0,8 0 0 0,-8-3 2 0,0-3 2 16,0 3 7-16,0-6 7 0,0 0 8 0,0 0 6 0,0 0 8 0,0 0 12 0,0 0 11 15,0 0 12-15,0 0 2 0,0 0-4 0,0 0 0 0,-8-6-3 0,8 3-1 16,-6-3-3-16,-1 1-3 0,1 1-6 0,1-5-3 0,5-1-6 0,-16-1-7 16,11-4-9-16,-3 6-6 0,3-5-8 0,0-1-1 0,-4 0 2 0,2 0 2 15,7 0 5-15,-5 0-1 0,-3 0-2 0,8 2 2 0,-6-8 1 0,6 7-1 0,0-5-2 16,0 0 0-16,0-2-5 0,0 3-2 0,6-3-5 0,-6 2-2 0,8 1-2 16,-3-3-1-16,2-3-2 0,-7 4-1 0,9 0-2 15,-4 2-4-15,8 2 0 0,-8-4-4 0,3 7-1 0,0 4-2 0,-3-7-1 0,1 5-1 16,1 2 0-16,-1 5-3 0,2-5-2 0,-3 9 0 0,2-6-2 0,-1 6 1 0,7 0-2 0,-5 6 3 15,-3-6 2-15,9 9-1 0,-9-5-1 0,2 1 1 0,1 5-1 16,-2-1-1-16,0 3-2 0,1-3-1 0,-2 4-3 0,-5-2-2 0,8-2-3 16,-8 7-3-16,0-2-3 0,-8-4-4 0,8 4-5 0,0 2-4 15,-5-3-4-15,-2 2-8 0,1 0 0 0,0 0-11 0,-9-2-8 0,10 2-15 0,-3-3-18 0,-3 2-19 0,3-4-24 16,-5 3-24-16,7-2-31 0,-6 4-47 0,4-6-58 0,-5 1-63 16,7-1-64-16,1-4-22 0,-11 5 5 0,11-4 16 0,5-2 27 0,-8 1 32 0,3 1 36 0,5-6 38 15,0 0 42-15,0 0 44 0,5-6 45 0,3 1 57 0,-3 1 65 0</inkml:trace>
  <inkml:trace contextRef="#ctx0" brushRef="#br0" timeOffset="-166221.08">18229 753 0 0,'5'-14'25'0,"3"4"141"0,0-4 73 0,-3-2 51 0,8-4 36 0,-13 1 36 0,5 0 37 0,11-1 38 0,-11 1 36 0,1-2 35 0,1 3 33 0,-1-1 30 0,2-2 30 0,-3 8-104 0,2-2-183 0,-7 4-85 0,6 1-41 0,-6 1-19 16,6 4-10-16,-6 1-16 0,0-2-22 0,0 6-25 0,0 0-26 0,0 0-22 0,0 0-19 0,0 0-14 0,0 0-14 0,8 6-8 0,-8-2-9 0,0 1-3 0,0 4-2 0,0 1-2 0,0 4 4 0,0 2 2 0,0 2 3 15,0-3 8-15,0 10 5 0,0-1 4 0,0 1 6 0,0-1 1 0,0 2 3 16,0 2-3-16,0 2 1 0,0-6-1 0,0 5-1 0,0-5-1 0,0 2 0 16,0-3-2-16,0 3-3 0,0-7-7 0,0 0-7 0,0 1-11 0,0-1-14 0,0-4-19 15,7 0-20-15,-7-2-29 0,0-2-33 0,5-1-34 0,-5 5-32 0,0-6-42 16,0 1-45-16,0-5-69 0,0 4-74 0,0 1-52 0,0-4-39 16,-5-1-4-16,5-1 17 0,0 2 29 0,-7-6 33 0,7 0 44 15,-8 0 45-15,8 0 46 0,-6-6 46 0,0-3 50 0,6 3 54 0,-7-4 64 0,2 1 79 0</inkml:trace>
  <inkml:trace contextRef="#ctx0" brushRef="#br0" timeOffset="-166042.6">18183 930 0 0,'-12'-5'21'0,"4"5"136"0,3-6 74 0,-3 2 59 0,2-2 48 0,1 6 46 16,-2-5 44-16,7 1 39 0,-9-2 32 0,9 3 34 0,0-3 27 0,0 2 28 15,0 4 27-15,-5-5-105 0,5 5-176 0,0 0-92 0,0 0-43 0,0-6-33 16,5 3-30-16,-5-4-25 0,0 7-28 0,9-5-20 0,-9 5-18 0,7-4-12 16,-2-1-13-16,1 5-12 0,2-6-10 0,5 6-16 0,-1 0-16 0,0-4-18 15,3 4-22-15,-2 0-19 0,-2 0-23 16,5 0-23-16,-5 0-20 0,10 0-30 0,-9 0-30 0,7 4-52 0,-6-4-65 0,0 0-84 0,8 0-89 0,-7 6-28 0,4-6 3 15,-5 0 21-15,6 0 29 0,-6 0 35 16,0 0 38-16,1-6 40 0,-2 6 44 0,1-4 46 0,-7 0 47 0,7-6 63 0,-6 6 67 16</inkml:trace>
  <inkml:trace contextRef="#ctx0" brushRef="#br0" timeOffset="-165716.28">18984 645 0 0,'0'0'3'0,"6"-4"108"0,2-1 63 0,-1-1 42 16,-7-3 33-16,5 5 35 0,-5-5 31 0,0-3 34 0,0 8 30 0,0-7 32 15,0 7 27-15,-5-1 25 0,5 1 27 0,0-1-75 0,0 1-134 0,0-2-62 0,0 0-23 16,-7 3-12-16,7-3-4 0,0 0-12 0,-8 3-12 0,8 3-15 0,0-6-13 16,-6 2-12-16,6-1-10 0,0 1-9 0,-5 4-7 0,5-5-12 0,-8-2-10 15,3 7-10-15,5-3-13 0,-7 3-10 0,-2-6-12 0,9 6-7 0,-5 0-9 16,-1 6-4-16,-1-6-7 0,-7 3-3 0,9 4-7 0,-2 2-2 0,-4 0-4 0,-5 0-1 15,4 6 0-15,0 1 1 0,5-2 2 0,-6 5 2 0,-1 2 3 0,1 3 1 16,0-5 2-16,2 5 3 0,-5 0 1 0,11 1 1 0,-8-1 0 0,8-3 1 16,-4 3 2-16,2 1-3 0,2-6-5 0,5 5-4 0,0-3-9 0,-6 3-9 15,6-5-8-15,6 0-12 0,-6 1-14 0,0 1-13 0,5-8-19 0,2 8-22 16,7-6-27-16,-8 3-28 0,6-3-27 0,4 4-36 0,-5-4-31 0,2 0-51 0,7 0-54 16,0-2-43-16,-8 2-37 0,15 0-4 15,-8-6 16-15,2 3 22 0,-3-8 29 16,3 1 36-16,3-1 39 0,-4-4 40 0,-1 0 41 0,2 0 45 0,-8-4 45 0,6-1 55 15,-6-5 72-15</inkml:trace>
  <inkml:trace contextRef="#ctx0" brushRef="#br0" timeOffset="-165295.34">19090 909 0 0,'0'-9'8'0,"-8"3"117"16,8-3 65-16,-6 5 42 0,6-7 31 0,0 1 28 0,-7 5 26 0,7-4 26 15,0 3 28-15,0-2 27 0,0 3 27 0,0-4 25 0,0 3 26 0,0 0-77 16,0 2-141-16,0-1-61 0,0-1-23 0,0-3-9 0,0 5 1 0,0 4-3 0,7-5-2 15,-7 1-8-15,0-2-12 0,0 0-11 0,0 2-13 0,6-1-9 0,-6 0-14 16,8 1-13-16,-8 4-16 0,5-6-11 0,0 2-15 0,3 4-8 0,-2-5-7 16,1 5-7-16,1-4-4 0,3 4-6 0,-3 0-2 0,4 0-3 0,2 4-3 15,-8-4-1-15,6 5-2 0,2-1 0 0,-1 2-2 0,-1-2 1 0,2 1-1 16,-1 4 0-16,1 3 0 0,-2-3 1 0,2 1-2 0,-9 4 1 0,8-4 0 0,-6 5-3 16,5-6-2-16,-5 6-4 0,1 1-4 0,-3-7-5 0,-5 6-7 0,0-2-7 15,7 2-7-15,-7 0-8 0,0-6-6 0,-7 6-3 0,7-6-5 0,-5 7 1 16,5-5 2-16,-8-4 4 0,1-1 5 0,7-1 7 0,-5 5 7 0,-2-10 9 15,0 6 10-15,7-6 11 0,-5 0 14 0,-3 0 14 0,3 0 16 0,-3 0 13 0,-5-6 13 16,8 6 9-16,-4-6 10 0,4 2 6 0,-2-1 5 0,1-1 6 0,1-1 2 16,-4 1 6-16,2-3-1 0,2 3 4 0,-3-4 2 0,3 0-3 0,-1 0-7 15,6 1-4-15,-8-6-5 0,3 5-5 0,5 1-8 0,-7-6-4 0,7 6-7 0,0-7-7 16,0 2-4-16,0 4-10 0,0-4-5 0,0-2-10 0,0 1-7 0,7-2994-10 16,-2 5990-6-16,-5-2996-7 0,14 0-9 0,-9 2-10 0,3-2-9 0,-3 0-16 0,11 4-17 15,-11-2-21-15,8 4-26 0,1-3-28 0,-9 8-30 0,8-1-33 0,-5 5-38 16,5 0-54-16,-8 5-59 0,2-1-96 0,0 1-107 0,-2 5-39 15,10 1-4-15,-10-3 19 0,2 7 28 0,0-1 38 0,-7-2 43 0,5-3 47 0,3 5 49 0,-8-4 52 16,0 0 55-16,8-4 64 0,-8 3 70 0</inkml:trace>
  <inkml:trace contextRef="#ctx0" brushRef="#br0" timeOffset="-164841.29">19524 870 0 0,'0'0'27'0,"8"-3"142"0,-8 3 78 15,5-7 59-15,-5 2 46 0,8-4 42 0,-8 3 41 0,6-2 35 0,-6-6 35 0,5 2 32 16,-5 3 25-16,8 0 26 0,-1-1 25 0,-7 5-113 0,6 1-191 15,1-2-98-15,-7 0-50 0,6 2-32 0,-6 4-27 0,5-5-21 0,-5 5-20 0,0 0-20 16,0 0-17-16,9 5-12 0,-9-1-9 0,7 2-6 0,-7 0-7 16,5 3-5-16,-5 1-1 0,6-1-3 0,-6 6 3 0,7 0 1 15,-7 4 4-15,6 2 4 0,-6-3 3 0,8 1 4 0,-8 7 2 0,5-7 3 0,-5 5 3 0,0-3-1 16,0 1 1-16,7-1-1 0,-7-2-1 0,0 1 1 0,6-1-1 0,-6 0-1 0,0-4 0 16,8 0-4-16,-8 0-2 0,6-6-7 0,-6 6-9 0,7-6-5 0,-7-3-8 15,0 4-1-15,0-5 1 0,5-1 6 0,-5 1 7 0,0-5 11 16,0 0 8-16,0 0 9 0,0 0 14 0,0 0 5 0,0 0 3 0,0 0 8 0,0 0 9 0,0-9 5 15,-5 4 8-15,5-5-2 0,0 4-1 0,0-3-3 16,-7-6-7-16,1 6-10 0,6-6-9 0,-8 5-13 0,2-5-9 0,-1 1-5 0,2-5-3 16,-3 3 1-16,2-2-2 0,-7-3 2 0,8 2 3 0,-2 5 0 0,-2-11 0 0,4 10 0 15,-1-9 2-15,-1 5 0 0,7-2 0 0,-6 3 0 0,6-3 2 0,-7 2-1 16,7 1 1-16,0-3-3 0,0 2 0 0,7-2-3 0,-7 3-6 0,6 3-3 0,-6-4-2 16,7 4-3-16,-1 0 1 0,-1 0-4 0,4 0-1 0,-2 0-1 0,-2 6-2 15,1 0 0-15,1-7-2 0,-1 12-1 0,2-7-3 0,-3 7 2 0,2-1-1 0,-1 5-1 16,2-4 3-16,5 4-2 0,-8 4 2 0,2-4 1 0,5 5 1 0,3-1 0 15,-9 7 3-15,7-1 0 0,0 0 1 0,0 4 1 0,0-4 2 0,1 4 0 16,-1 7 6-16,-3-8-1 0,4 8 2 0,1-6-2 0,-3-2 1 0,0 7-1 16,-5-4-2-16,2-3-2 0,-4 2-3 0,1 0-2 0,-6 0-4 0,0-6 0 15,0 6-1-15,0-6 2 0,-6 7-1 0,1-7 2 0,-4 0-6 0,2 1-4 0,-5-5-12 16,0 5-13-16,-3 1-18 0,1-7-29 16,4 5-28-16,-3-3-32 0,-1-2-33 0,-6 1-62 0,6 0-73 0,-4-1-83 0,5-4-84 0,0 6-29 0,-6-6-4 15,6 0 15-15,-1 0 24 0,7 0 32 0,-6-6 39 0,0 2 46 0,7-1 45 0,1 0 51 16,-2-5 51-16,7 6 65 0,0-5 70 0</inkml:trace>
  <inkml:trace contextRef="#ctx0" brushRef="#br0" timeOffset="-164611.79">19922 650 59 0,'18'-5'180'0,"-2"-4"78"0,-5 3 59 0,2-3 51 0,2 0 46 0,-3-7 42 0,-5 7 38 0,6-1 34 0,-8-4 31 0,9 4 26 0,-9 1 26 0,11-3-49 0,-11 9-96 0,8-3-107 0,-8 2-115 0,4-1-63 0,3 5-38 0,-6-4-27 0,1 4-25 0,-1 4-18 0,2-4-18 0,-1 5-12 0,-2-1-11 0,1 2-8 15,0 3-9-15,1 0-5 0,1 3-8 0,-3-3 0 0,-5 4-1 0,8 2-1 0,-2 6 1 0,-6-8 0 16,5 7 2-16,-5 1-2 0,0 2 2 0,0-2-3 0,-5 3-5 0,5 0-14 16,-6 1-19-16,-7-7-26 0,5 8-32 0,-5-3-45 0,-5 3-54 0,4-7-75 15,-4 6-86-15,-3-7-95 0,3 6-98 0,-9-3-38 0,6-2-7 0,-3-4 12 0,-4 6 19 16,9-8 35-16,-7 1 40 16,0 2 49-16,6-7 51 0,-5 1 60 0,-1-5 66 0,7-1 74 0,-8-4 78 0</inkml:trace>
  <inkml:trace contextRef="#ctx0" brushRef="#br0" timeOffset="-161176.78">11312 2409 92 0,'0'0'164'0,"0"0"44"0,0-5 33 0,-6 5 27 16,6-6 28-16,0 6 28 0,-7-4 32 0,7 4 30 0,0 0 32 0,-6-3 29 0,6-3 30 0,0 6-65 0,0 0-116 0,-8-5-65 0,8 5-43 0,0 0-20 0,0 0-8 0,0 0-13 0,0 0-10 0,0 0-17 0,0 0-22 0,0 0-19 16,0 0-21-16,0 0-22 0,0 0-20 0,0 0-8 0,0 0-10 0,0 0-2 15,0 5-6-15,-5 1 2 0,5 1-3 0,0-1 1 0,0 3 2 0,0 6 2 0,0-4 0 16,0 3 2-16,0 0 3 0,5 2 3 0,-5-1 3 16,0-2 0-16,8 1-5 0,-8 2-4 0,6 3 0 0,1-5-4 0,-1 1 1 0,2 6-1 0,-8-8 1 0,13 8-1 15,-8-6 2-15,0-2 2 0,9 2 0 0,-7 6 1 16,6-12 1-16,1 6 1 0,-2-6 2 0,2 6 2 0,-1-9 2 0,1 2 3 0,-2-3 5 0,7 0 4 15,-6-5 6-15,0 4 5 0,0-8 4 0,0 4 5 0,1-5 10 0,-1 0 7 16,-8-3 13-16,9-4 9 0,-2 3 11 0,2 0 9 0,-8-6 7 0,6 0 5 16,-4 0 4-16,5 0 1 0,-7-4 4 0,1 4-1 0,7-4 1 0,-7 1-5 0,-7-3-6 15,5 1-12-15,1 1-10 0,0 0-14 0,-6-5-10 0,0-1-10 0,7 5-8 16,-7-5-8-16,0-5-8 0,0 8-9 0,0-5-7 0,0 5-9 0,0-4-7 0,0 7-6 16,-7 0-7-16,7-1-7 0,0 6-4 0,0 0-18 0,-6 2-18 0,6 8-23 15,0-1-31-15,-6-1-29 0,6 6-33 0,0 0-27 0,0 6-30 0,-5-1-33 16,5-1-35-16,0 8-67 0,-7-3-81 0,7 4-59 0,0 2-50 0,0 0-1 15,0 5 19-15,0-6 36 0,0 7 39 0,0-3 45 0,7 2 47 0,-7 0 44 0,0-2 45 16,5-3 49-16,1 0 53 0,0 6 66 0,1-8 83 0</inkml:trace>
  <inkml:trace contextRef="#ctx0" brushRef="#br0" timeOffset="-160418.3">12015 2560 0 0,'7'-4'7'0,"0"-6"123"0,0 1 81 0,-7-3 56 0,5 3 44 0,-5-6 37 0,8 2 35 15,-8-2 38-15,0 0 35 0,0-4 40 0,0-2 34 0,0 7 35 0,0-5 29 16,0 4-82-16,0-6-144 0,0 8-88 0,0-8-57 15,-8 7-27-15,8 0-15 0,0 0-13 0,0 4-10 0,-5-5-16 0,5 4-18 0,0 3-18 0,-7 3-19 16,7-4-16-16,-7 2-18 0,0 2-12 0,7 5-13 16,-6 0-11-16,-1-4-10 0,2 8-5 0,-4-4-8 0,4 5-5 0,0 2-4 0,-9-4-6 15,7 8-1-15,-6-7-4 0,7 11-4 0,-7 0 1 0,0 0 2 0,-1-2-1 0,7 2 4 0,-6 6 3 16,2-2-1-16,3-5 4 0,-4 6 2 0,3-2 2 0,4 9 2 0,-1-9-2 16,-1 1 0-16,2 2 1 0,-3 3 1 0,2-6-1 0,6 3 2 0,-7-2-2 0,7-4 3 15,-6 6-1-15,6-3-5 0,0-2-3 16,0-2-4-16,0 0-5 0,6 0-7 0,-6 1-5 0,7-5-5 0,-7 5-1 0,6-6-2 15,2 1 1-15,-3 1 0 0,2-8 1 0,-1 9 4 0,8-8 5 0,-7 0 6 0,6-4 6 0,-7 0 4 0,7 0 8 16,6-4 8-16,-6 0 9 0,-1-2 7 0,2 0 4 16,6-3 1-16,-6 0 6 0,5-6 3 0,-1 6 6 0,-4-7 7 0,-2 1 6 0,9-3 7 15,-10 3 5-15,5 0 5 0,-5-4 3 0,1-2 3 0,4 6 3 0,-11-3 2 0,1-1 2 16,1-2 2-16,-1 3-1 16,2-3-2-16,-3 2-9 0,-5-5-6 0,7-1-10 0,-7 7-7 0,0-9-7 0,0 3-6 0,0-4-5 0,0 3-6 0,0 1-4 0,-7-2-4 15,7 4-4-15,-5 1-5 0,5 2 1 0,-8 4-2 0,2 0 1 0,6 0-1 16,-7 6-3-16,7 5-5 0,-6-8-6 0,6 9-9 0,-5 3-4 0,5 0-5 0,0 0-1 15,-8 3-1-15,8 4 0 0,0-2-1 0,-8 4-2 0,8 4 0 0,-5-2-3 16,5 9-3-16,0-6-3 0,0 5-2 0,-7 2 5 0,7-2 3 0,0 1 5 16,0-1 2-16,0 0 0 0,7-5 0 0,-7 7-1 15,0-8-1-15,5-2 0 0,-5 5 1 0,8-7 1 0,0 0 4 0,-8 1 9 0,5-5 5 0,1 4 7 16,1-2 4-16,-7-4 4 0,6 3 5 16,7-6 3-16,-6 5 5 0,-1-5 2 0,7-5 4 0,-5 5 3 0,5-6 1 15,-7 3 5-15,6-9 0 0,2 8 6 0,-1-7 2 0,0 4 5 0,0-8 2 0,-2-1 5 0,-4 5 3 0,7-2 4 0,-1-1 5 16,1-7 3-16,-7 7 3 0,4-6 3 0,-3 1 2 0,-3 4-1 0,10-3-2 15,-10-3-5-15,2-3-5 0,0 4-8 0,-2-4-6 16,3 3-5-16,-3-3-6 0,3 0-4 0,-2-1-5 0,-1 7-3 0,-5-7-6 0,8 1-2 0,-8 3-5 0,0-3 1 16,0 11 0-16,0-8 4 0,-8 6 0 0,3 0 1 0,-1 2 2 0,6 2 0 15,-8 1 1-15,-5 1-2 0,8 4-4 0,-2 1-6 16,0-2-8-16,2 2-6 0,-2 4-5 0,-1 0-6 0,3 0-6 0,-3 4-6 0,2 2-2 16,1-2-2-16,-11 5-2 0,11-4-1 0,-1 5-5 0,-6 5 1 0,3-6 2 0,2 6 2 0,-4 0 4 15,6 0 6-15,-3 0 2 0,8-2 2 0,-8 8 3 0,3-6 3 0,5 4 0 16,-7-4 3-16,7 4-2 15,0-5-1-15,0 7 3 0,0-2-2 0,0 0 3 0,7 2 0 0,-7-3 3 0,5 2 2 0,-5 5 2 0,8-1 1 0,0-5 2 32,-3 6 1-32,-5-1-2 0,6 0 2 0,-1 0 2 0,2 1 0 0,2-1 4 0,3 6 1 15,-6-11-1-15,-1 7 1 0,4-3 1 0,-2-2 1 0,-2 3-2 0,1-6 1 16,7 3-1-16,-5-2 0 0,-1 2-1 0,-2-6-4 0,2 3-4 0,0-2-8 0,-2-2-6 16,3-4-7-16,-3 3-3 0,3-2-7 0,-2-2-6 0,-1 1-7 0,3-1-9 15,0-3-9-15,-3 3-10 0,-5-3-9 0,8-2-9 0,-3-4-9 0,-5 5-5 16,5 1-11-16,-5-6-13 0,9 0-21 0,-9 3-27 0,5-3-40 0,-5 0-50 15,0 0-88-15,0 0-102 0,0 0-38 0,0 0-10 0,0 0 10 0,0 0 20 0,0 0 27 16,0 0 27-16,0 0 34 0,0-3 38 0,0-3 44 0,-5 1 48 0,-4-5 59 16,9 1 65-16</inkml:trace>
  <inkml:trace contextRef="#ctx0" brushRef="#br0" timeOffset="-159532.81">12342 2473 0 0,'0'0'32'0,"-9"-6"58"0,9 6 33 0,-5-5 30 0,5 5 27 0,-6-4 31 0,6 4 29 0,-7-5 28 0,2 1 28 0,-4 4 28 0,9-6 27 0,-7 6-5 0,2-4-23 0,-1 4-33 0,6 0-40 0,-5-5-19 0,-3 5-8 0,0 0-11 0,3-6-14 0,5 6-14 0,-7 0-15 15,1 0-14-15,6 0-15 0,0 0-12 0,0 0-14 0,-6 0-9 16,6 0-11-16,0 0-10 0,0 0-10 0,0 0-9 0,0 0-5 0,0 0-4 0,0 0-5 16,0 0-2-16,0 0-3 0,0 0-3 0,0 0-4 0,0 0-3 0,0 0-2 15,6 0-2-15,-6-3-3 0,0 3-3 0,6-7-3 0,-6 7-6 0,0 0-3 16,7-5 0-16,-2 5-1 0,-5-4-1 0,16 4-1 0,-11-5-12 15,6-1-13-15,5 2-23 0,-4 4-24 0,-1-3-36 0,10-3-41 0,-2 1-68 0,1 1-79 0,-1 4-90 16,-6-6-93-16,6 6-40 0,2 0-12 0,-8 0 3 0,6 0 16 0,-6 0 25 0,0 0 34 16,0-6 39-16,0 6 44 0,1 0 54 0,-7-4 56 15,-2 4 70-15,9-5 75 0</inkml:trace>
  <inkml:trace contextRef="#ctx0" brushRef="#br0" timeOffset="-158807.03">12900 2409 0 0,'7'-11'10'0,"1"4"119"0,5 1 62 0,-7-3 39 15,-6-3 26-15,5 3 18 0,2 0 17 0,-7-1 19 0,9 5 19 0,-4-4 24 0,-5-1 25 0,0-1 26 0,6 7 27 0,-6-6-82 0,0 1-141 16,0-2-62-16,7 7-18 0,-14-2-3 0,7-3 5 0,0 4 4 0,-6-1 5 15,6 2-4-15,-5-5-3 0,5 3-11 0,-16 3-11 0,11-4-14 0,-1 2-14 0,-1 1-13 16,1-1-9-16,-9-1-11 0,3 6-9 0,7-4-7 0,-10-1-7 0,10 5 1 16,-9-4-2-16,9 4-1 0,-10-5-1 0,9 5-4 15,0 0-2-15,-1 0-3 0,2 5-3 0,-3-5-4 0,0 0-5 0,3 4-3 0,-1 1-5 0,-1-5-4 16,7 4-1-16,-5 2-2 0,-4-1-3 0,9 4 1 0,0-2-4 0,-5 2 3 0,5-4-4 16,-7 3 2-16,7 3-1 0,0-2 0 0,0 1-2 0,0 1 1 0,7-2-4 15,-7 1 2-15,5-1 2 0,-5 0-1 0,9 3 3 0,-4-3 0 0,2 1 2 16,-1-7 1-16,-1 8 1 0,3-7 3 0,0 2 3 0,4 0 4 0,-6-2 7 15,0 1 4-15,9 1 3 0,-10-6 7 0,9 3 4 0,-9-3 5 0,10 0 4 16,-10 4 6 0,7-4 2-16,-5 0 4 0,1 0 2 0,5 0 4 0,-7 0 2 0,-1 0 1 0,2 0-2 0,2-4 5 0,-9 4 0 0,5 0 3 0,1 0-2 0,-6-3 3 15,7 3-2-15,-7 0 2 0,0-6 1 0,0 6 5 16,0 0-1-16,0 0 0 0,0 0 3 0,0 0-3 0,0 0-2 0,0 0-2 0,0-5-3 0,0 5-7 0,0-4-3 31,0 4-6-31,0-6-6 0,0 6-6 0,0-6-9 0,0 6-7 0,-7-4-5 16,7 4-6-16,0 0-5 0,0 0-5 0,0 0-2 0,0 0-3 0,0 0-1 15,0 0-3-15,0-5 1 0,0 5-5 0,0 0 2 0,0 0-3 0,0 0 3 0,0 0 0 16,0 0 0-16,0 0-2 0,0 0 0 0,0 0-2 0,-6 5-1 0,6-5-1 16,0 0-1-16,0 0 0 0,0 0-2 0,0 0 0 0,0 0 1 0,0 0-2 15,0 0 0-15,0 0 0 0,0 0 0 0,0 0 0 0,0 0 1 0,0 0 0 16,0 0 2-16,0 0-2 0,0 0 2 0,0 0 1 0,0 0-1 0,0 0 0 0,0 4 3 16,0-4 1-16,0 6 1 0,6-6 4 0,-6 6 0 0,0-2 2 0,0 1 3 15,7 1 5-15,-7-3 2 0,5 1 3 0,-5 7 4 0,9-7 2 0,-2 8 1 16,-2-9 0-16,-5 8 1 0,14-1-1 0,-9-1 1 0,3-5-3 0,-3 7 2 15,2-7-1-15,0 7-1 0,6-7-1 0,-6 5-3 0,-2-3 1 0,9-2 2 0,-9 7 0 16,3-8 3-16,0 3-1 0,-3 0 2 0,1-2 0 0,1 1 0 0,-7-1 1 16,5 2 0-16,-5-2 5 0,0 1 2 0,0-5 3 0,0 5 3 0,0-1 3 15,0-4 6-15,0 6 0 0,0 0 4 0,-5-3 3 0,5-3 0 0,-7 6 4 16,7 0 1-16,-6-2-1 0,6 1 0 0,-5-1-2 0,-3 1-3 0,-5-1-3 0,7 8-2 16,-2-9-9-16,-4 3-5 0,4-1-13 0,-4-1-12 0,0 2-13 0,-1-2-16 15,-1 1-17-15,2-1-17 0,3 1-23 0,-3 1-23 0,1-2-34 0,-5-4-35 0,5 5-87 16,-2 1-112-16,-2-2-83 0,3 2-65 0,0-6-18 0,-1 3 6 0,-1 3 20 15,1-2 27-15,-6-4 32 0,7 0 37 0,-4 5 39 0,-2-5 45 0,4 0 51 0,2 0 57 16,-8 0 82-16,8-5 91 0</inkml:trace>
  <inkml:trace contextRef="#ctx0" brushRef="#br0" timeOffset="-158475.8">12667 2698 62 0,'-7'0'146'0,"7"0"49"0,-6-6 36 0,6 6 32 0,-7-5 32 0,7 5 34 0,-6-4 36 0,-1 4 34 0,7-6 30 0,-6 6 34 0,6-5 28 0,-5 5-49 0,5 0-91 0,-8-4-62 0,8 4-47 0,0 0-19 0,0 0-8 0,0 0-7 16,0 0-8-16,0 0-13 0,0 0-17 0,0 0-11 0,0 0-14 15,0 0-10-15,0 0-10 0,0 0-12 0,0-5-10 0,0 5-12 0,0 0-11 0,0 0-10 0,0 0-8 16,8-4-6-16,-8 4-9 0,0 0-8 0,0 0-7 0,0 0-7 0,0 0-7 15,0 0-6-15,0 0-5 0,0 0-3 0,5-6-1 0,-5 6-5 0,0 0 0 16,0 0-3-16,0 0-3 0,0 0 1 0,0 0-4 0,0 0-1 0,0 0 0 0,6 0 1 16,1-4 1-16,-7 4 1 0,6 0 2 0,1 0-8 0,-1-5-14 0,1 5-27 15,7 0-27-15,-9-6-41 0,8 6-43 0,1 0-55 0,-2-3-55 0,2 3-114 16,-1 0-137-16,1 0-59 0,-2 0-19 0,-1 0 2 0,5 0 14 0,-11 0 27 16,8 0 37-16,0-6 47 0,-5 6 50 0,3-6 59 0,-3 2 63 0,-3-1 66 0,3 1 71 15</inkml:trace>
  <inkml:trace contextRef="#ctx0" brushRef="#br0" timeOffset="-157955">13350 2385 0 0,'0'-5'10'0,"8"1"123"0,-8-8 69 0,0 8 48 0,0-7 35 0,0 2 33 15,0 0 37-15,-8 0 34 0,8-1 37 0,-6-1 29 0,6 7 27 0,-5-6 26 16,-3 5 20-16,8-4-86 0,-7 3-154 0,7 2-74 0,-6-2-36 0,-2 1-13 16,8 1-2-16,-5-1-10 0,5-1-15 0,0 6-16 0,0 0-20 0,0-4-12 0,0 4-12 15,0 0-9-15,0 0-4 0,0 0-13 0,0 0-10 0,0 0-12 0,0 0-13 16,0 0-12-16,0 0-15 0,0 0-11 0,0 0-13 0,-5 4 0 0,5-4-1 16,0 6 0-16,0-1 1 0,0-1 0 0,0 1 1 0,0 5 0 0,0 1-2 15,0-2 4-15,0 1-1 0,0-1 2 0,5 0 5 0,-5 3 3 0,0-3 7 0,5 1-1 16,-5-7-1-16,8 8 0 0,-8-7-1 0,6 8 0 0,1-8 1 0,-7 1 5 15,8 4 3-15,-3-9 6 0,1 4 7 0,2 2 4 0,4-1 2 0,-6-1 5 16,8-4 2-16,-7 0 2 0,6 0 4 16,-7 0 4-16,7 0 1 0,-1-4 0 0,2-1 1 0,-1-1 1 0,-8 2 1 0,11 1 2 0,-11-3 2 0,1-3 3 15,2 3 7-15,-3-4 6 0,3 5 2 0,-8-4-1 0,5-1-2 0,-5 5-4 0,0-4 0 16,0-7 1-16,0 7-1 0,0-6-2 0,-5 6-3 0,5-7-5 0,-8 2-3 0,3 0-6 16,-3 0-7-16,2 2-6 0,1-3-7 0,-11 2-2 0,11-2-1 0,-8 5-4 15,-1-1-3-15,2 2-2 0,-1 0-3 0,-1 5-3 0,-4-1-2 0,4-2-4 16,-6 7 0-16,9 0-6 0,-4 7-3 0,1-2-2 0,4-1-2 15,-4 5 1-15,1 0-1 0,0 2 1 0,5 5 1 0,-5-3 0 16,8 2 3-16,0 6-1 0,-9-3 2 0,14 1 2 0,-7 2 0 0,-1 3 2 0,2-6-3 0,6 7 1 0,-5-5 0 16,5 5-6-16,0-6 0 0,0 2-7 0,0-3-4 0,5-3-3 0,-5 4-1 15,6-4 0-15,2 0-1 16,-1 0 2-16,-2-6-2 0,9 6 1 0,-9-5 2 0,8 4-4 0,1-4-4 0,-1-1-5 0,0 3-9 0,5-8-11 0,-4 1-11 16,6 4-22-16,-6-5-26 0,4 2-29 0,3 0-36 0,-2-6-42 0,-6 3-50 0,8-3-58 15,-3 6-62-15,-4-6-31 0,4 0-16 0,-5 0 7 0,7 0 21 0,-8 0 27 0,3-6 33 16,-2 3 37-16,-2-3 41 0,5 0 43 0,-5 2 44 0,1-5 50 0,-3 4 51 15</inkml:trace>
  <inkml:trace contextRef="#ctx0" brushRef="#br0" timeOffset="-157118.15">13611 2492 92 0,'-6'-9'165'0,"1"-1"48"0,-3-1 43 0,0-2 40 0,3 3 41 0,-1-4 37 0,-2-2 38 0,8 1 33 0,-5 1 31 0,-3-2 30 0,1 1 27 0,2 2-66 0,-2-1-119 0,0 4-69 0,7-5-38 0,-5 0-29 0,5 6-20 0,0-1-24 0,0-1-25 0,-8 7-19 0,8-7-20 0,0 3-16 0,8 3-19 0,-8-1-15 0,0 3-14 0,0-9-16 0,5 8-11 0,2-1-10 16,-7-1-7-16,7-3-8 0,-2 5 0 0,10-1-5 0,-10 1-4 0,9-2 0 0,-9 6-4 0,11-6-2 0,-5 6 1 0,1 0 1 15,4 0 4-15,0 6 4 0,0-6 1 0,-4 6 4 0,0 3 4 0,3-5 1 0,-3 5 1 16,8 2 2-16,-7-2 2 0,-7 7 2 0,7-7 1 0,0 10 3 0,-6-4 4 16,-1 0 3-16,-1 4 2 0,4 2 0 15,-2-3-2-15,-7 2-5 0,0-4 0 0,0 2-4 0,0-3-4 0,-7 4-2 0,7-4-1 0,-9-5-3 0,4-1 0 16,5 2-1-16,-6-1-3 0,-1-1-1 0,1-3-1 0,-1-3 1 0,1 3 5 16,-1-6 4-16,1 4 4 15,-2-4 5-15,3 5 5 0,-3-5 3 0,3 0 5 0,-2 0 2 0,0 0 4 0,2 0 7 0,-2 0 2 0,-1 0 4 0,3 0 4 0,-2-5 2 16,0 5 0-16,2-4 5 0,5-2-2 0,-8 3 2 0,0 3 1 0,3-6-3 0,5-3-1 15,-6 3-5-15,1-4-6 0,5 5-5 0,-7-4-8 0,7-1-3 0,0 1-6 16,0 0-3 0,0-7-4-16,0 1-3 0,0 6-2 0,0-6-4 0,7-6-4 0,-2 8-3 0,-5-1 0 0,6-7-3 0,-1 2-3 0,11 0 2 0,-11 4-3 15,9 0 0-15,-9-3-3 0,10 2-2 16,-10 5-1-16,9 2-2 0,-1 0-3 0,0-1-2 0,0 4 0 0,0 2-3 0,0-1 4 0,7 5 2 0,-8 0 2 0,1 5 0 16,1-1 5-16,-2 2 1 0,2 0 1 0,-1 3-2 0,-1 0 1 0,0 6-1 31,3 1 4-31,-9-2-5 0,2 5-10 0,2-4-11 0,-2 4-14 0,-2 0-8 15,1 2-7-15,-1-3-4 0,1-3 0 0,-1 6-3 0,2-6 0 0,-3-2 1 16,3-4 3-16,-3 6 1 0,3-4-1 0,-2-1 7 0,-1-1 7 0,2-5 14 0,7 1 15 16,-8 1 9-16,6-2 10 0,4 2 5 0,-11-1 2 0,8-5 4 0,1 0 2 0,-2 0 2 15,-1 0 3-15,-3 0 2 0,5-5 0 0,1-1 6 0,-1 2 4 0,-1-2 5 16,-5 1 10-16,5 1 12 0,-4-5 9 0,0-1 17 0,-3-1 12 0,1 1 13 16,-1 1 11-16,2-2 9 0,2 4 8 0,-9-8 5 0,5-1 8 0,-5 2 2 0,0-1 3 15,0-4 0-15,0-2-7 0,0 3-8 0,0 2-10 0,0-4-13 0,-5 1-13 16,5 0-7-16,0 4-6 0,-9 1-7 0,2-2-5 0,7 7-7 0,-5-6-6 0,5 11-9 15,-6-5-10-15,1 4-11 0,-3-2-12 0,0 4-9 0,8 3-7 0,-5 0-6 16,-9 3-7-16,9-3-6 0,-2 7-8 0,-1 2-6 0,-4-4-3 0,5 5-3 16,2 4-1-16,-11 2 1 0,11-3 5 0,-1 7 6 0,-1-1 7 0,-7-4 4 15,9 9 5-15,-2-3 2 0,7-2 2 0,-6-1 1 0,1 3-2 0,5-8 1 16,-9 8-4-16,9-6-2 0,0-2-2 0,0-2-1 0,0 5-3 0,0-7-3 16,0 0-6-16,0 1-1 0,9-1-2 0,-9-4-1 0,5 5 0 0,1-4 4 0,-6-1 1 15,7-1 4-15,-2 2 3 0,9-3 4 0,-7-3 1 0,4 0 6 0,-3 6 4 16,5-6 3-16,1-6 6 0,-1 6 5 0,-1-3 3 0,2-3 1 0,-1 2 1 15,6-1 2-15,-7-5 4 0,2-1 7 0,4 2 5 0,-2-1 8 0,-5-5 10 16,2 0 11-16,2-4 9 0,-4 5 9 0,-3-6 6 0,5 0 5 0,-8-5 2 0,-5 7 3 16,8-6 0-16,-2-1-2 0,-6-5-1 0,0 6-5 0,0-4-8 15,-6 1-7-15,6 0-11 0,-8-4-8 0,3 7-14 0,-3-6-22 0,3 2-10 16,-3 3 0-16,-3 1 0 0,4-6 0 0,-1 11 0 0,2-5 0 16,-7 3 0-16,8 8 0 0,-2-2 0 0,-2 4 0 0,9 2 0 0,-5 5 0 0,5-2 0 0,-6 2 0 15,6 4 0-15,0 0 0 0,-7 0 0 0,2 4 0 0,5 2-10 0,-9 3-38 16,2 0-1-16,7 7-4 0,-5 2-3 0,-1 3 1 0,6-3 3 0,-5 7 8 0,-3-1 11 15,8 1 10-15,0 5 10 0,0-2 1 0,0 2 3 0,0 0-2 0,8 0 1 16,-8-2-1-16,5 2 1 0,-5-2-4 0,6 2-3 0,-1 0-6 16,2-2-4-16,2-4-11 0,-4 7-13 0,2-13-18 0,4 9-22 0,-2-9-26 0,-2 1-28 0,-2 2-33 15,8-3-31-15,-7-2-36 0,2-1-34 0,4-2-63 0,-6 1-78 16,2 2-71-16,5-7-61 0,-8 1-15 0,3 0 10 0,3 0 28 0,-3-4 33 0,5-3 43 16,-5 3 43-16,-3-6 47 0,8 0 48 0,-7 0 50 0,1-6 51 0,6-3 69 0,-6 3 75 15</inkml:trace>
  <inkml:trace contextRef="#ctx0" brushRef="#br0" timeOffset="-156771.9">14927 2145 0 0,'13'-9'5'0,"1"3"114"0,-7-3 66 0,4 5 45 0,-4-8 35 0,7 3 35 0,-9 4 35 0,2-5 34 0,-1 1 33 0,0 0 34 0,2 3 31 0,-1-4 33 0,-2 5 34 0,-5-5-72 0,8 5-130 0,-2 1-61 0,-6-1-25 16,5 1-11-16,-5 4-8 0,0-6-10 0,0 6-14 0,8-3-11 0,-8 3-11 16,0 0-17-16,0-6-11 0,-8 0-18 0,8 6-19 0,0-4-17 0,-5-1-18 0,5-1-15 15,-6 2-11-15,6-1-10 0,-8 1-8 0,3-1-6 0,-2 1-12 0,-1 4-6 16,2-6-8-16,-7 0-8 0,8 3-7 0,-3 3-3 0,-5-6-2 0,7 6-6 16,-6 0 1-16,-2 0-7 0,7 6-1 0,-4-3-2 15,-5 3 0-15,11 0-2 0,-9 3 3 0,1 0 1 0,6 6 1 0,-5 1 0 0,7-3 2 0,-2 1 2 16,-6 1 2-16,5 6 2 0,2-2 1 0,1-1 3 0,-3 3 2 0,8 3 0 15,-8 1 1-15,3-1-7 0,5 6-9 0,0-7-14 0,0 3-14 0,0 2-16 16,5-3-14-16,-5 4-18 0,8-4-20 0,0-1-24 0,-3-5-26 0,9 6-28 0,-9-5-30 16,10 5-28-16,-3-7-33 0,0 3-44 0,9-2-48 0,-3-1-53 0,2-3-49 0,1 6-7 15,-3-8 13-15,8 2 26 0,-7-4 29 0,9-1 39 0,-9-1 38 0,7-5 41 16,-7 7 43-16,1-11 43 0,-1 4 43 0,-1-4 57 0,-4-4 64 0</inkml:trace>
  <inkml:trace contextRef="#ctx0" brushRef="#br0" timeOffset="-155694.62">15422 2570 0 0,'0'0'28'0,"0"0"153"0,0 0 104 0,0-5 71 16,0-4 54-16,-5 3 42 0,5-3 35 0,0-1 28 0,0 1 26 0,0-2 19 0,0-2 19 0,0 3 19 15,5-5 20-15,-5 0-115 0,6 0-187 0,1 0-116 0,-7 0-75 0,5-4-37 16,4 5-13-16,-2-6-7 0,-7 0-8 0,5 2 2 0,1-3-1 0,-6 2 4 0,5 0 7 0,3-7 1 16,-8 7 4-16,0 0-6 0,8-1-10 0,-3 1-10 0,-5-2-11 0,7-1-7 15,-7 1-5-15,0 1-4 16,7 1-3-16,-7-6 0 0,0 7-3 0,0-3-1 0,5-3-3 0,-5 5-6 0,0-2-2 0,0 3-1 0,0-1 2 0,-5-2 0 15,5 6 4-15,0 2-2 0,0-2 4 0,-7 0-1 0,7 6 1 0,-7-6 2 16,7 6 3-16,0 3 0 0,-5-4 4 0,5 5-3 0,-8 1-5 0,8 4-8 16,0-5-12-16,-8 5-10 0,8 0-12 0,0 0-7 0,-5 5-6 0,5-5-1 15,-6 4-1-15,6 1 1 0,-5 5-5 0,-2 5 0 0,-2-6-3 0,4 10 0 0,-2 2 4 16,1-3 8-16,-8 7 7 0,7 1 10 0,2-4 9 0,-1 5 5 0,-2 1 4 16,8-4-1-16,-5 6-3 0,-3-5-2 0,8-1 0 0,0 1-3 0,0-1 1 15,0 0-1-15,0-5 2 0,8 1-1 0,-8-1 2 0,5 0 0 0,3 1 2 0,-2-4-1 16,-1 2 0-16,2-3 2 0,7 1 0 0,-8-2-1 0,6-1 5 0,-3 2-7 15,3 1-6-15,-1-5-9 0,5 2-13 0,3-4-13 0,-7 3-15 0,9-3-15 16,-10 0-18-16,10 1-14 0,-3-5-16 0,3 4-8 0,-3-3-7 0,3-2-8 16,-9 2-5-16,8-1-1 0,-1-5-2 0,1 4 2 0,0-4 4 0,-7 0 8 15,5-4 9-15,-2 4 14 0,2-5 17 0,-4-1 13 0,-2 2 16 0,8-7 13 0,-8 7 13 16,-4-11 9-16,3 6 10 0,4-7 14 0,-1 2 16 16,-9 1 18-16,8-8 18 0,-8 6 17 0,3-9 14 0,-2 5 14 0,1-2 13 0,-1-3 12 0,2 0 10 15,-8-1 9-15,5 6 7 0,-5-5 6 16,0 3 2-16,0-3 0 0,0 6 0 0,0-3-6 0,0 6-7 0,0-4-8 0,0 4-5 0,-5 0-7 0,5 6-9 0,-8-1-5 15,8 1-6-15,-6-1-9 0,6 5-4 0,-7-1-9 0,7 2-10 0,-6 4-10 16,6-5-9-16,0 5-10 0,-8 0-7 0,8 0-7 0,-5 5-4 0,-3-1-9 0,3 2-5 16,0-1-8-16,-4-1-11 0,4 2-5 0,-2 3-7 0,-1 1 0 0,3-5 3 15,-1 4 5-15,-7 6 2 0,6-5 6 0,1 1 3 0,-2 2 3 0,2 2 0 0,-1 1 1 32,7 2 1-32,-5-3 3 0,-4 6 2 0,4-8 3 0,0 7 1 0,5-1-5 0,-8-4-5 15,8 4-10-15,0 2-6 0,-5-3-8 0,5-3-7 0,0 6-6 0,0-8-6 0,0 2-4 0,5 0-4 0,-5 0-2 0,0-2-1 0,8-2 2 16,-3-2 0-16,-5 1 6 0,5 1 8 0,4-7 7 0,-4 2 9 0,2-2 8 15,-1 1 10-15,2-5 9 0,-2 0 9 0,6 0 7 0,-4 0 6 0,3 0 4 16,-3-5 6-16,-1 1 7 0,7-2 9 16,-9-3 11-16,8 3 8 0,-8-4 8 0,3 1 9 0,5-2 5 0,-7-2 7 0,2-2 2 0,-3 5 4 0,3-10-3 0,-8 7 2 15,5-2-1-15,2-6-6 0,-7 3-5 0,7-3-10 0,-7 2-11 0,0 1-10 0,5-3-10 16,-5 2-9-16,0-2-7 0,0 3-11 0,7 3-2 0,-7-1-3 0,0 7-2 16,0 0 1-16,0-2-3 0,0 3-4 0,0 8-4 0,0 0-8 0,-7-5-8 15,7 5-10-15,0 0-9 0,0 0-6 0,0 0-3 16,-5 5-2-16,5-1 1 0,0 0-5 0,-7 7 3 15,7-2-6-15,-7 0 3 0,7 7-2 0,0-1 6 0,-5-1 7 0,5 2 7 0,0 2 9 0,0 1 7 0,0 2 1 0,0-2 3 16,0-5-3-16,0 7 1 0,0-8-1 0,5 2 1 0,2 1 2 0,-7-2 1 0,7-4-1 31,-2-1 5-31,2 0-1 0,1-3 5 0,4 0 5 0,-5-2 5 0,-2 1 4 0,11-5 5 16,-5 0 5-16,1 0 2 0,2-5 4 0,-1 1 6 0,0-2 8 0,7-4 7 16,-8 5 8-16,3-4 4 0,4-6 7 0,-6 6 3 0,6-7 3 0,-7 7 3 15,2-10 4-15,-1 4 5 0,0 0 2 0,0 0 4 0,0-3-3 0,1-3-3 16,-7 6-7-16,4-4-5 0,-3-2-7 0,-3 3-7 0,3-1-7 0,-3-2-6 0,2 3-6 15,0-3-6-15,-7 2-6 0,5 1-6 0,-5-3-7 0,0 2-5 0,0 4-5 16,0 0-2-16,0 0-3 0,-5 2 0 0,5-2 0 0,-7 4 0 0,7 1 0 16,-7 5-7-16,2-5-8 0,-3 10-8 0,8-3-12 0,-13 3-7 0,7 0-1 0,1 0-3 15,-2 3 0-15,-7 3-2 0,7-2-2 0,1 7-1 0,-7-2-5 0,5 0-2 16,3 3-3-16,-1-3 4 0,6 0 3 0,-7 1 6 0,7 5 9 0,0-5 7 16,0 4 7-16,7-4 1 0,-7 5 1 0,6-6 6 0,-6 6 0 0,5-6 4 15,3 6 2-15,0-5 4 0,-3 5 2 0,8 0 4 0,-8-6 6 0,4 7 1 16,3-2 0-16,-6-4 1 0,7 4 1 0,-5 2-1 0,4-3 0 0,0 2 2 0,-4-1-2 15,-1 2 0-15,7-3 0 0,-9 2 1 0,0 0-1 0,-5 0 2 16,8 0 2-16,-8-6 5 0,0 0 4 0,0 3 5 0,0-8 2 0,-8 5 5 0,8-3 3 16,-5 3 3-16,5-4 3 0,-5-1 3 0,-4 2 0 0,4 0 4 0,-2-2-2 0,-6-4-1 15,6 5-4-15,0-5-2 0,-6 6-4 0,8-6-6 0,-9 0-8 0,9 0-15 16,-11 0-12-16,11 0-15 0,-2 0-18 0,-4-6-16 0,3 6-17 0,0 0-15 16,3-5-19-16,5 5-22 0,-6-4-31 0,6 4-34 0,-7-6-34 0,7 0-51 15,0 2-50-15,0 4-46 0,0-11-44 0,0 8-41 0,7-7-38 0,-7 1-3 0,6-3 16 16,-1-2 25-16,11 0 30 0,-11 0 40 0,8-2 42 0,1-4 47 0,-2 1 49 0,2 0 54 15,-1-1 55-15,6 1 54 0,1-5 67 0</inkml:trace>
  <inkml:trace contextRef="#ctx0" brushRef="#br0" timeOffset="-155492.62">16451 2068 0 0,'14'-21'77'0,"4"-3"75"0,3 6 58 0,-8-9 55 0,-2 9 54 0,2-7 51 0,3 6 49 0,-11-2 47 0,1 3 44 0,1 3 43 0,-2-4 43 15,4 4 5-15,-4 0-21 0,-5 0-61 0,0 6-87 0,7 0-53 0,-7-3-34 0,0 8-35 0,6-5-33 0,-6 9-34 0,0-5-31 0,0 5-29 0,0-4-32 0,0 4-129 0,0 0-22 0,0 0 0 0,0 0 0 0,0 0 0 0,0 0 0 0,0 0 0 0,0 0 0 0,0 0 0 0,0 0 0 0,0 0 0 0,0 4 0 0,7 1-23 0,-7 4-33 0,0 1 7 16,0 5 6-16,6 4 6 0,-6-5 6 0,8 11 8 0,-8-1 7 0,0 0 11 15,5 6 11-15,-5 1 2 0,0-3-3 0,5 6-9 0,-5-5-10 0,0 5-10 16,0-3-12-16,0-4-14 0,0 4-17 0,0-2-17 0,0 1-15 0,0-7-22 16,9 7-24-16,-9-11-21 0,0 7-20 0,0-7-20 0,0-1-20 0,0 3-18 15,0-8-19-15,0 2-25 0,0 0-30 0,0-4-42 0,0-1-50 0,0-6-44 0,0 1-44 16,0-5 2-16,0 0 21 0,0 0 29 0,0 0 28 0,0 0 37 0,0 0 38 0,5-5 39 16,-5 1 41-16,0-2 46 0,7-3 48 0,-7 3 58 0,0-4 70 0</inkml:trace>
  <inkml:trace contextRef="#ctx0" brushRef="#br0" timeOffset="-155319.02">16614 2297 0 0,'-7'-10'36'0,"-6"1"114"15,8-2 69-15,-4 7 57 0,4-7 52 0,-8 2 50 0,8 3 50 0,-4-2 45 16,2-3 45-16,2 8 37 0,-3-9 34 0,2 8 16 0,1-7 7 0,5 7-80 16,-8-1-131-16,8 1-72 0,0-1-44 0,0 5-35 0,0-4-29 0,0 4-31 15,0-6-34-15,0 6-27 0,0-6-28 0,0 6-20 16,0 0-20-16,0 0-17 0,0 0-20 0,0-4-17 0,8 4-22 0,-8 0-13 0,5-5-12 0,1 5-15 0,2 0-16 16,4-6-21-16,2 6-21 0,-1-3-24 0,1 3-23 0,-2-6-29 0,7 6-25 15,-6 0-35-15,6 0-32 0,1 0-73 0,-1 6-88 0,-6-6-71 0,6 0-60 16,2 0-10-16,-3 3 14 0,3-3 29 0,-8 0 35 0,8-3 40 0,-4 3 45 0,3-6 47 15,-6-3 51-15,6 5 52 0,-1-8 57 0,-6 3 74 0,6 4 86 0</inkml:trace>
  <inkml:trace contextRef="#ctx0" brushRef="#br0" timeOffset="-155066.96">16862 2467 0 0,'-8'6'67'0,"8"-2"116"0,8 2 71 0,-8-6 53 0,0 0 44 0,0 0 40 0,6 0 41 16,-6 0 38-16,0 0 39 0,5 0 33 0,-5 0 31 0,8-6 4 0,-8 6-10 0,7-4-103 15,-1-2-150-15,0 1-86 0,1 1-49 0,6-1-29 0,-5 1-20 0,3-6-17 16,1 5-19-16,2-1-19 0,-1-4-18 0,1 5-16 0,5-4-14 0,-7 3-7 0,3 2-2 16,4-5-9-16,-6 4-10 0,6-5-21 15,-6 4-22-15,0 2-29 0,0-1-30 0,1-1-37 0,-2 3-40 0,1 3-46 0,1-6-50 0,-2 6-94 0,2 0-112 0,-8 0-59 16,6-4-34-16,2 4 2 0,-1 0 15 0,0-5 31 0,-5 1 41 0,3-1 44 15,-4-2 47-15,6-2 51 0,0 0 54 0,-6-6 57 0,5 0 62 0,-4 5 82 0,5-4 88 16</inkml:trace>
  <inkml:trace contextRef="#ctx0" brushRef="#br0" timeOffset="-153879.66">17676 2130 0 0,'0'0'30'0,"0"0"143"0,5-4 76 0,-5-1 52 15,0 1 39-15,0-8 30 0,0 9 27 16,0-8 26-16,0 1 25 0,0 1 27 0,-5 0 24 0,5-1 28 0,0 4 27 0,0-3-111 0,0 3-184 0,0-3-88 15,0 4-40-15,0-5-18 0,-8 1-8 0,8 3-3 0,-5-3-5 0,-3-1-2 0,8 5-8 16,-6-4-3-16,1-1-1 0,-2 4-4 0,-2-3-1 0,4 3-7 0,5 2-9 16,-6-1-8-16,-1 1-8 0,2-1-6 0,-4 1-5 0,2 4-3 0,2-6-5 15,-8 6-2-15,7 0-7 0,-7 0-7 0,6 0-9 0,-5 0-14 16,5 6-12-16,-6-6-6 0,6 4-5 0,-5 1 1 0,4-1 2 0,-5 1 0 16,7 5 2-16,-1-1 3 0,2 3 2 0,-4-3 4 15,4 0-1-15,-2 1 5 0,1 5 0 0,1 0 2 0,-3-6 3 0,0 6-1 0,8 4-2 0,-5-8-5 0,-2 8-10 0,7-4-3 16,-6 0-2-16,6-6-1 0,0 4-2 0,-6 2 0 0,6 1-7 0,0-7-4 15,0 6-3-15,0-6-2 0,0 6-4 0,0-4 5 0,0-3 0 0,6 3 9 0,-6-2 12 16,6-3 3-16,-6 4 3 0,7-1 3 0,-2-4 4 0,3-1 3 0,0 2 8 16,-3-2 4-16,1 1 9 0,6-5 3 0,-3 0 7 0,3 0 3 0,0 0 7 15,3-5 6-15,-3 1 8 0,0-2 7 0,-4-3 12 0,4 5 7 0,2-7 8 0,-1 1 7 16,-7 1 2-16,7-2 4 0,-8-2 1 0,2 4 1 0,2-7 4 0,3 5-2 16,-12-2-4-16,6-2-4 0,-1 5-10 0,4-4-8 0,-9-1-13 0,7-1-10 15,-7 2-8-15,5-1-7 0,-5 7-7 0,0-7-4 0,6 0-4 0,-6 4-3 16,0 2-5-16,0-1-3 15,0 1-3-15,0 3 0 0,0 2-4 0,0 4-5 0,0 0-3 0,0-5-6 0,0 5-7 0,0 0-6 0,0 0-9 0,0 0-3 0,0 0 2 16,-6 5 0-16,6-1 2 16,0 2 1-16,-5 0 1 0,5 3 1 0,-7 0 1 0,7 0 3 0,0 1 2 0,-9 5-6 15,9 0-6-15,0 0-2 0,0-6 1 0,0 7-4 0,0-2-5 0,0-1-6 0,9 2-7 0,-9 1-8 0,7-2-7 0,-2-4-6 16,1 4-2-16,2-4-6 0,-3 1-4 16,3 3 1-16,4-5 2 0,-5-4 0 0,6 5 0 0,-1-4-4 15,2-1-1-15,-1-1 1 0,0-4 3 0,5 0 3 0,-4 0 7 0,6 0 5 0,-6-4 6 0,-1-1 7 16,6-1 9-16,2 2 11 0,-11-7 10 0,11 7 11 0,-2-7 12 0,-6 3 16 0,7-6 20 0,-8 2 20 15,8-3 21-15,-6 6 19 0,-2-4 17 0,2-3 17 0,-1 2 14 0,-8-1 15 0,9-1 15 16,-7-2 13-16,-1 3 13 0,-1-4 6 0,2-2 8 0,2 7 1 16,-9-5-4-16,5-2-8 0,2 3-10 0,-7-1-10 0,0-2-10 0,0 8-9 0,6-8-10 15,-6 6-12-15,-6 0-13 0,6 6-9 0,0 0-12 0,0-1-8 0,-7 4-7 16,7-3-13-16,-5 4-15 0,-4 1-16 0,9-2-16 0,-7 6-12 0,2-4-15 0,-1 4-11 16,-1 0-8-16,1 0-7 0,-7 4-6 0,6 2-4 0,-5-2-3 0,4 1-5 15,1-1 0 1,-6 7 2-16,7-1 1 0,-7 5 7 0,6-6 7 0,1 6 5 0,0 0 6 0,-6 0 3 0,4 3 1 0,2-2 2 0,-1-1 2 0,1 3 3 15,6-3 1-15,-5 1-1 16,-3-3 2-16,8 1-3 0,-8 7 0 0,8-6-2 0,0-2 0 0,0 2-2 0,0 6 1 0,0-8-1 0,0 2 5 0,0 0-3 0,8 0-2 16,-8-2-1-16,8 2 1 15,-3 6 0-15,1-12 2 0,1 6 4 0,-1 0 1 0,2 0 2 0,4-6 3 0,-6 1-1 0,7-1-4 0,0 0-4 0,1-2-5 0,-2 2-2 16,2-9-1-16,-1 5-3 16,0-1 0-16,0-4-3 0,5 0-3 0,-4-4-1 0,-1-1-2 0,8 5 1 0,-10-9-1 0,10 2 4 0,-9-2 5 0,0 0 4 15,3-1 10 1,-2-4 6-16,-2-2 6 0,5 2 6 0,-5 0 1 0,1 0 6 15,-3-7 2-15,3 2 3 0,1-2 2 0,-7 3 0 0,2-1 3 0,4-7 0 16,-6 3 2-16,0-3-1 0,2 2 3 0,-1-1-3 0,-7-3-2 0,5 4-2 0,4-6 0 16,-9 0 0-16,5 5 3 0,-5-3 3 0,0-2 9 0,5 0 6 0,-5 8 5 15,0-5 4-15,0 3 6 0,0 5 2 0,0 4 1 0,0-3 2 0,-5 8-4 0,5-1-5 16,0 1-9-16,0 6-12 0,0-1-13 0,0 5-12 0,0 0-12 0,-5 5-8 16,5-5-8-16,0 4-7 0,-9 6-5 0,4-4-6 0,5 9-3 0,-7-1-1 0,7-1 3 15,-8 8 6-15,2-2 8 0,0 2 8 0,6 3 12 0,-7 1 3 0,2-1 6 16,5 0-1-16,-8-5 1 0,8 5-1 0,0-3 0 0,0 3-1 15,0-5 0-15,0 2 0 0,0-8 2 0,0 7-2 0,0-4 2 0,8 2-2 0,-8-3 0 16,5 0-3-16,2-5-6 0,-7 3-6 0,6-2-7 0,0 4-8 0,2-5-7 0,-1-1-2 16,-2 0-5-16,4-3-3 0,-4 3 0 0,0-4-1 0,3-1 0 0,-3 2 3 15,9 0 3-15,-7-2 5 0,-1-4 8 0,7 0 11 0,-6 0 14 0,-1 0 11 16,8 0 17-16,-7-4 12 0,-2-2 10 0,8 0 11 0,-7 2 9 0,7-7 6 16,-6 2 7-16,1 0 4 0,4-7 6 0,-5 2 2 0,7-1 3 0,-9 2 2 0,2-3 1 15,4-4-4-15,-3 1-1 0,0 4-9 0,-3-4-5 0,0 1-8 0,-5-3-7 16,8 6-6-16,-8 2-7 0,6-8-4 0,-6 12-1 0,0-6-1 0,7 6-3 15,-7-1-6-15,-7 5-6 0,7-5-7 0,0 10-11 0,0-6-8 0,0 6-8 16,-6 0-10-16,6 0-6 0,0 0-6 0,-8 0-3 0,8 6-4 0,-5-2-3 0,0 2-4 16,-3-1-6-16,0 5-3 0,3-1 2 0,-1 0 0 0,-6 6 5 0,3 0 6 15,4 0 7-15,-2-2 7 0,1 2 4 0,0-3 4 0,6 1 2 0,-8 2 0 16,8 0-2-16,-7-6 2 0,7 6-1 0,0-6 3 0,-5 1 2 0,5 1 2 16,0 4 1-16,0-7 0 0,0 3 1 0,5-2 0 0,-5 0 0 0,0 3 2 15,0-8 0-15,7 5 4 0,1 0 3 0,-8 2 1 0,6-7 1 0,0 8 2 16,1-8 2-16,-2 5 2 0,4-4 2 0,-4 5 1 0,2-5 3 0,4-1 4 0,-3 1-2 15,5-5 3-15,0 7 0 0,-7-4-1 0,9-3-3 0,-10 0-1 16,9 6-3-16,-9-6-4 0,8 0-9 0,-6 0-11 0,0 0-13 0,5-6-19 0,-4 6-21 16,-2 0-26-16,1-3-25 0,-1 3-36 0,-6-7-38 0,5 7-50 0,2-5-58 15,-7 5-104-15,9-4-123 0,-9-1-49 0,0-1-7 0,5 2 11 0,-5-5 24 0,0 0 34 16,6 3 36-16,-6-9 44 0,7 6 44 0,-7-6 53 0,5-1 53 0,4-2 62 0,-2 3 69 0</inkml:trace>
  <inkml:trace contextRef="#ctx0" brushRef="#br0" timeOffset="-153632.25">18913 1794 0 0,'-7'0'39'0,"1"0"156"16,6-5 88-16,-5 5 63 0,5-9 49 0,-8-3 45 0,8 3 41 0,0 0 42 0,8-7 44 0,-8 7 34 0,5-6 36 0,-5 0 31 0,6 6 31 0,-6-1-118 0,7 1-206 0,-2-1-107 0,-5-1-57 0,9 8-31 0,-4-3-21 0,2-3-20 0,-7 3-21 0,6 6-21 0,-1-3-24 0,4 3-18 0,-9-7-12 0,7 7-25 0,-2 7-18 0,8-7 0 15,-7 3 0-15,2 3 0 0,-1 3-16 0,4 0-4 0,-3 2 5 0,-3-1 0 0,8 5 5 0,-5-2 2 0,-2 7 4 16,1-1 2-16,-1 2 2 0,1 4 1 0,-1-1 3 0,-6 0 2 15,0 1 3-15,0 3-6 0,-6 2-8 0,-1 0-15 0,1-2-19 0,-7 8-17 0,0-9-25 16,0 9-23-16,-1-2-28 0,-6-6-28 0,1 8-27 0,-2-8-31 0,3 2-34 16,-1-2-62-16,1-2-75 0,-10-3-95 0,9-2-100 0,-1-3-29 0,0 2 5 0,1-4 24 15,-2-7 34-15,-2 0 38 0,2 1 46 0,2-5 44 0,-1-5 45 0,1 4 50 16,-8-4 53-16,1 0 69 0,0 0 74 0</inkml:trace>
  <inkml:trace contextRef="#ctx0" brushRef="#br0" timeOffset="-143453.22">19240 5233 0 0,'5'-5'6'0,"1"5"36"0,6-4 18 0,-3-2 19 0,-4 0 20 0,2 3 29 0,-7-3 31 0,6 0 35 0,-6 3 29 0,8-3 30 0,-8 1 22 0,0-3-4 0,0 3-28 0,0-1-8 0,0 2 1 0,0-2-1 0,0-3-7 0,-8 3-9 15,8 1-16-15,-6-4-21 0,-1 5-29 0,2-6-22 0,-4 5-22 0,4-5-15 0,-2-1-11 0,1 2-4 0,-8 5-1 0,7-5-2 16,2-3 1-16,-8 3 2 15,7-6 5-15,-7 6-1 0,6-1 4 0,-7 1-2 0,8-6 1 0,-1 4-3 0,2 1-1 0,-3-3 1 0,2-2 1 0,-7 4-3 16,13-2-7-16,-7-2-6 0,1-6-2 0,6 8 0 16,-8-8 3-16,8 2-1 0,-5-1 1 0,5-5-2 0,0 7-3 0,-5-6-4 0,5 3-3 0,0-2-2 15,0-3-3-15,0 3 3 0,0-3 0 0,0 7 2 0,-8-5-3 0,8 0-5 0,0 0-9 16,0-1-4-16,-6 6-5 0,6-7 0 0,-7 2 2 0,1 5-2 0,-1-6-1 16,1 7 3-16,-2-9 1 0,3 9 1 0,-3-1-4 0,-5-2-7 15,2-3-4-15,-4 5-4 0,4-1-1 0,-2-5-2 0,-3 6-1 0,-2-5 1 0,4 3-2 0,-4-3 0 16,-3 6 3-16,2-3-6 0,-1-2-8 0,1 2-2 0,-2 7 0 0,-2-5 4 15,2-2 5-15,-6 6 1 0,9 2 0 0,-8-8-1 0,7 12 0 0,-8-6-6 16,7 2-5-16,-4 1-1 0,-3 3 0 0,6 0 1 0,-3 3 1 0,-4-3-1 16,4 5 1-16,-3-1-2 0,1 5 0 0,0-6-3 0,-1 6 0 0,1 6 1 0,0-6-1 15,2 5 3-15,-10-1 1 0,8 5 1 0,-8-3-1 0,2 3 0 0,8 0 0 16,-10 7-1-16,2-7 0 0,-7 6 0 0,5 1 0 0,2 2 0 0,0-3-1 0,-2 6 0 16,2-7 0-16,1 5-1 0,4 0 1 0,-7 2 0 0,3-3-3 0,4 3-1 15,-5-2-2-15,7-1 0 16,-1 9-4-16,-1-9 0 0,1 7 2 0,7-6-2 0,-8 5 2 0,7 1 0 0,1 4-1 0,-1-4 0 0,8 5-3 0,-9 3 2 15,9-2-4-15,1 2 1 0,3-3-4 0,0 4 2 0,3 0-2 0,-2 5 1 16,1-5-4-16,6 5-3 0,0-5 0 16,0-1-6-16,0 7-4 0,0-6-8 0,6 2-4 0,-6-3-11 0,7 1-8 0,-2-4-4 0,3-2-2 0,0-4-3 0,-3 7-3 15,1-7-4-15,1-3-7 0,-2 1-4 0,4-1-7 0,-4-2-4 0,8 1-2 16,-7-1-4-16,1 0-6 0,1-5-4 0,-3 1-8 0,2 1-14 16,0-2-16-16,-2-4-29 0,3-1-37 0,-1 3-32 0,-2-8-36 15,2 1-36-15,0-1-35 0,-2-4-7 0,3 0 11 0,-8-4 15 0,6-1 25 0,-6 1 26 0,7-8 28 0,-7 3 33 16,0-6 34-16,0 2 41 0,-7-2 42 0,7-6 44 0,-6 3 61 0</inkml:trace>
  <inkml:trace contextRef="#ctx0" brushRef="#br0" timeOffset="-143169.52">17257 4525 25 0,'-5'5'161'0,"-3"-1"90"0,-2-4 61 0,-4 0 49 0,7-4 35 0,-7-1 32 0,8-5 29 0,-1 4 24 0,-5-3 19 0,5 3 18 0,7-3 16 16,-5 5-41-16,5-7-72 0,0 7-120 0,0-2-147 0,0 1-73 0,0 1-35 0,0 4-16 0,0-5-6 0,0 5-5 0,0-6-9 0,0 6-3 0,5-4-5 0,-5 4-5 0,0 0-5 0,0 0-4 0,0 0-9 16,0 0 0-16,0 0 0 0,0 0-1 0,0 4-1 0,0 2-2 0,7-1-3 0,-7 4-1 0,7-3-1 0,-7 9 4 0,5-7 4 0,2 12 8 15,-1-4 7-15,-6 2 6 0,8 6 6 0,-2 1 3 0,1-1-1 0,-2 6-1 32,-5 1-1-32,9-4 0 0,-4 4-2 0,0-3-2 0,3 7 1 0,-3-7-2 0,-5 2-2 15,8 1 0-15,0-7 0 0,-3 0-1 0,1 0 1 0,1 1-2 0,-1-1-4 16,7-5 1-16,-6 2 2 0,0-6 3 0,0 3 0 0,-2-3 1 0,8 0 2 15,-5-1 1-15,3 0 1 0,-4-4 2 0,7 1 2 0,-1-1 1 0,0-5 2 0,0-1 0 16,5 0 2-16,-4-4-11 0,-1 0-14 0,8-4 47 16,-2 0-34-16,6-7-4309 0,8-4 4309 0</inkml:trace>
  <inkml:trace contextRef="#ctx0" brushRef="#br0" timeOffset="-142253.37">14132 3298 57 0,'0'-5'116'0,"0"1"28"0,7-2 20 0,-7 3 17 0,0-4 17 0,6 2 23 0,-6 1 30 0,0-1 27 0,0-1 25 0,0 2 27 16,0-1 26-16,0 1-49 0,0-1-93 0,0 1-41 0,0 4-11 0,-6 0 1 0,6-6 5 0,0 0 4 0,0 6 4 0,-7-4-8 0,7 4-15 0,0 0-11 0,0 0-11 0,0 0-11 0,-5 0-15 15,5 0-11-15,0 0-12 0,0 0-9 0,0 0-11 0,0 0-10 0,0 0-16 0,0 0-16 16,0 0-16-16,0 0-17 0,0 0-19 0,0-5-9 0,5 5-9 16,-5-5 0-16,0 5 0 0,7 0 4 0,-1 0 8 0,-1-4 9 0,11 4 8 0,-4 0 11 15,0-6 12-15,8 2 9 0,-1-1 15 0,2 1 12 0,6-1 11 0,-4-5 11 0,4 4 6 16,6-3 0-16,-6-1 2 0,5 1-5 0,-1-6-2 0,3 4-9 16,-2 7-6-16</inkml:trace>
  <inkml:trace contextRef="#ctx0" brushRef="#br0" timeOffset="-140514.15">14067 3210 0 0,'-6'5'2413'0,"0"-1"-579"0,-2 8-838 16,1-8-484-16,-4 5-255 15,3 0-130-15,-5 6-66 0,8-3-33 0,-9 1-16 0,1 2-8 0,6 5-3 0,-7-7-2 0,4 2 0 0,-4 6-1 0,-1-2-1 16,10 0-1-16,-9 7 0 0,2-7 2 0,-2 5 1 0,1 0-2 0,0 0 3 15,2 1 93 1,3-1 144-16,-4 6 1400 0,-2-6-1637 0,8 4 0 0,-7 3 0 16,6 3 0-16,1-1 0 0,-1 3 0 0,1 3 0 0,-2 5 0 0,3-6 0 0,5 6 0 15,-8 5 0-15,8-4 0 0,0-2 0 0,-5 2 0 0,5-8 0 0,0 3 0 16,-7-1 0-16,7 0 0 0,0 1 0 0,-7-6 0 0,7-1 0 16,0 7 0-16,-5-5 0 0,5-1 0 0,0 4 0 0,-7-3 0 15,7 5 0-15,0-3 0 0,0-1 0 16,0 3 0-16,0-2 0 0,0 8 0 0,7-5 0 0,-7-1 0 0,5-1 0 0,-5 1 0 0,7 1 0 15,0-1 0-15,6 0 0 0,-8-5 0 0,9 0 0 0,-7-4 0 16,6 0 0-16,0-2 0 0,-2-3 0 0,5-1-674 0,-3-4 674 16,-2-1-1045-16,2-4 1045 0,0 0-941 0,8-1 941 0,-9-4-1256 15,0 0 1256-15,9-1-3001 0,-8-4 3001 0</inkml:trace>
  <inkml:trace contextRef="#ctx0" brushRef="#br0" timeOffset="-139281.84">14406 3280 72 0,'-6'0'170'0,"6"0"58"0,0 0 39 0,-8-7 31 0,8 7 23 0,0-5 20 0,-5 1 14 0,-3-1 18 15,8-1 15-15,0 2 14 0,0-1 11 0,0 1-64 0,0-5-112 0,0 3-88 0,8-4-78 0,-8 0-34 0,5 0-11 0,3-3-4 0,-2 1 0 0,-1-2 2 0,10 0 6 0,-9 0 2 0,7-2 2 0,0 2 5 16,6-5 4-16,-5 3 5 0,5 2 5 0,-5-1 4 0,4 6-3 16,9-7-1-16,-6 7 1 0,-3 0-4 0,8-1-3 0,1 5-3 0,-3 1-2 0,3 4-3 15,-1-5-5-15,8 5-5 0,-11 5-5 0,12-1-5 0,-10 1-6 0,7 5-5 16,3-1 0-16,-12 6-2 0,11 4 0 0,-8 1 0 0,1 5-2 0,-8-1-1 0,7 6 1 15,-8-2 1-15,3 6-2 0,-2 2 1 0,2-3 0 0,-2 1 2 0,-7 6 3 16,7-1-2-16,-6-5 3 0,1 5 0 0,6 0-3 0,-6-1-1 0,-4-2 0 0,3 1-3 16,8-2 1-16,-7 5-2 0,-2-6 1 0,1 5-1 0,1-5 0 0,-1-1 1 15,0 1-2-15,-7 2 0 0,6-8-1 0,-3 6 1 16,-4 2 4-16,8-8 0 0,-8 7 2 0,-5-7 1 0,9 2 2 0,-9-2-1 0,7 3-1 0,-7-1 0 16,-7-6-2-16,7 0-4 0,-9 1-2 0,4-1-3 0,5 1-5 0,-13-1-3 15,8 0-3-15,-4 0-7 0,-3-5-4 0,6 2-7 0,-7-2-7 0,5 1-13 0,-4-5-15 16,5-2-19-16,0 2-21 0,1-6-20 0,-1 7-16 0,-6-7-33 0,7 1-40 0,1-5-47 15,5 0-49-15,-8-1-48 0,0-4-45 0,3 6-10 0,5-6 4 0,0-6 21 16,-8 2 27-16,3-1 31 0,5-4 34 0,-5-1 33 0,5 1 34 0,0-6 44 16,0 0 47-16,-9 0 48 0,9-4 68 0</inkml:trace>
  <inkml:trace contextRef="#ctx0" brushRef="#br0" timeOffset="-138941.78">15290 4114 0 0,'-5'-6'7'0,"5"6"119"0,-8-4 74 0,3-1 51 0,5 1 40 0,-5-1 32 16,-4-1 27-16,9-4 24 0,-5 5 25 0,-2 1 26 0,7-5 23 0,-6 3 23 16,6-3 22-16,-7 3-86 0,7 3-145 0,0-9-77 0,0 8-41 0,-7-1-21 15,7-1-13-15,0 2-6 0,0 0-2 0,0 4-3 0,0 0-8 0,-7-5-8 16,7 5-10-16,0 0-12 0,0 0-11 0,0 0-15 0,0 0-15 0,0 0-17 15,0 0-19-15,0 0-11 0,0 0-9 0,0 0-6 0,7 0-4 0,-7 5-3 0,0-1 5 0,7 6-2 0,0-5 2 16,-1 4 5-16,1 7 8 0,-2-1 9 0,4-2 9 0,1 2 8 16,3 0 10-16,-5 0 5 0,5 0 3 0,1 0 4 0,-9-6-1 0,8 4-2 15,1-2-2-15,-7-7 1 0,6 8 10 0,-8-9 5 0,9-3 3 0,-9 0 5 16,2 0 5-16,7 0 6 0,-8-3 3 0,1-3 3 0,7-4 1 0,-2-1 4 0,-6 4-2 16,7-8-1-16,0 0 0 0,-6-6-14 0,12 3-18 0,-11-3-26 0,11-2-26 0,-14 2-36 0,10-7-37 15,4 8-50-15,-14-4-55 0,11 0-117 0,-5 3-137 0,-6-2-59 16,11 2-20-16,-11-3 0 0,2 6 14 0,-1-3 22 0,-6-3 29 15,0 4 38-15,0-4 40 0,-6 3 48 0,-1 3 49 0,2-1 62 0,-11 4 68 16</inkml:trace>
  <inkml:trace contextRef="#ctx0" brushRef="#br0" timeOffset="-138033.39">14256 7938 90 0,'5'0'185'0,"2"4"61"0,2-4 44 0,-4 0 34 0,-5 0 20 0,0 0 13 0,7 0 3 0,-7 0 5 0,0 0 5 0,0 0 5 0,0 0 9 0,0 6-76 0,0-6-123 0,0 6-92 0,0-6-70 0,0 4-40 0,0 1-18 0,0 1-5 0,-7-2 2 0,7-1 13 16,-5 3 15-16,5 3 12 0,-9-3 11 0,2 3 7 0,2 3 5 0,-1-3 3 15,1 0 2-15,-11 0 1 0,11 1-1 0,-9 5 3 0,2-5 1 0,-1 4 2 16,-1 1 1-16,1 1 4 0,-6-3 2 0,-2 7 3 0,9-5 7 16,-8 4-1-16,-5-4 0 0,4 6-2 0,-3-3-4 0,-3 1-1 0,1 2-3 0,0-3 0 15,-7 3 0-15,0-6 2 0,1 4 6 0,-2-1 4 0,-3-2 6 16,3 2 3-16,-5-3 2 0,-1 1 7 0,8-2 9 0,1 1 7 0,-9 1 4 15,9-7 3-15,4 0 0 0,-6-5-3 0,6 7-6 0,-5-7-7 0,6-4-8 0,0 0-8 16,0 0-8-16,2-4-5 0,-3-2-8 0,1-3-9 0,8 0-8 0,-11-7-7 16,5 2-5-16,-3-5-5 0,1-2 2 0,0-3-1 0,-1-4 1 0,7 2 0 0,-4-3 3 15,3-4-2-15,3-3-5 0,-3 2-1 0,10-3-2 0,-5 1-4 0,5-3-2 0,-2 1 1 16,-2-1 0-16,10-1 1 0,-2 1-4 0,2 0 0 0,-2-1 0 16,-1 1-2-16,3 2-3 0,5-3 2 0,-8 1-4 0,8-6 0 0,0 1 0 0,0 2-2 0,0-3 1 0,0-4-1 15,0 5-1-15,0-1-1 0,0-3 2 0,8 5-2 16,-8-2 1-16,5 2-1 0,-5 3-1 0,8-3 0 0,-1 9-3 0,5-7 1 15,-7 7-1-15,10 1 0 0,-2-1 1 0,-2 0 2 0,10 4-1 16,-3-4 2-16,3 5 1 0,-2-2 2 0,8 3-1 0,-7-2 3 0,4 2 3 0,3 2 2 0,6-2 2 16,-6 3 2-16,-3 1-1 0,10 3 1 0,-8-1-1 0,6 1 0 0,0 6-2 0,-6 0-1 0,8 2 0 0,-2 2 1 15,2 1-2-15,-2 5-1 0,7 1-1 0,-8-1 0 0,1 1 0 0,2 4 0 16,-2 0 2-16,1 4 1 16,-1 1 1-16,0-1 1 0,2 1-1 0,-10 1 2 0,5 4-1 0,-5-1 1 0,3 6 1 15,-8-6 1-15,1 0 1 0,1 7 1 0,-3-1 2 0,-5-1 0 0,6 2 0 0,-6-1-1 0,0-2-1 16,1 2-5-16,-9 0-11 0,10 4-8 0,-9-5-11 15,0 1-10-15,1 1-10 0,-7 2-16 0,5-3-16 0,-5 0-21 0,7 0-18 0,-7 4-22 0,0-4-22 0,0 0-35 0,-7-2-38 16,7 2-44-16,-5 0-43 0,5-4-46 0,-7-3-45 0,7 3-7 0,-6-2 6 0,0 1 23 16,-2-10 27-16,8 6 28 0,-7-1 34 0,2-5 34 0,-1-5 36 15,-2-1 44-15,3 2 45 0,-3-2 51 0,3-3 67 0</inkml:trace>
  <inkml:trace contextRef="#ctx0" brushRef="#br0" timeOffset="-137636.33">13650 6487 3 0,'-6'-5'122'0,"1"-4"80"0,5-1 52 0,-7 1 34 0,7 0 29 0,-9-7 19 0,9 1 17 0,-5 1 16 0,5 4 12 0,0-5 13 0,0 0 13 0,0 2-26 0,0-2-49 0,0 0-98 0,5 0-125 0,-5 0-52 0,9 0-15 15,-9 0-2-15,7 2 5 0,-7 4 13 16,0-7 14-16,5 5 18 0,-5 2 15 0,0 0 12 0,0 5 10 0,-5-2 4 0,5 0 3 15,-7 2 0-15,7-1 0 0,-9 5-2 0,9 0-1 0,-5-6-5 0,-2 6-4 16,1 0-9-16,6 0-13 0,-5 0-19 0,5 0-18 0,0 0-15 0,0 0-12 16,0 0-13-16,0 0-12 0,0 0-15 0,0 0-13 0,0 0-12 0,0 0-9 15,0 0-7-15,0 0-6 0,5 6 1 0,1-6-2 0,6 5 4 0,-3-1 4 16,3 2 2-16,-1 0 7 0,10-2 3 0,-7 1 9 0,6-1 6 0,-1 1 8 16,7-1 5-16,-7 2 2 0,7-1 2 0,-5-1 1 0,-3 1-1 0,8 2-2 0,-6-4 1 15,-1 3-2-15,-7 3 2 0,9-5 1 0,-8 7 2 0,0-2 6 0,-7 7 3 16,1-7 3-16,-1 6 6 0,1-6 1 0,-1 7 1 0,-6 2 1 0,0-3 1 15,0 6 2-15,-6-6 0 0,6 7 1 0,-7-1 0 0,1 3 0 0,-1 1-2 0,-7-1-5 16,9 0-6-16,-8 1-3 0,7-1-7 0,-9 1-10 0,3-1-13 0,0-3-11 16,5 1-17-16,1-2-18 0,-8 1-24 0,7-8-22 0,2 8-26 0,5-6-27 15,-8 4-44-15,8-5-51 0,0 2-93 0,8-3-111 0,-8 2-46 0,5-1-10 16,2 2 9-16,-1-3 23 0,8 2 29 0,-7 0 33 0,-2-4 36 0,9 2 41 0,-9-3 42 16,3-5 45-16,-1 4 56 0,-1-2 61 0</inkml:trace>
  <inkml:trace contextRef="#ctx0" brushRef="#br0" timeOffset="-135592.81">19134 5310 20 0,'6'-4'38'0,"2"-7"7"0,-8 7 8 0,5-1 13 0,-5 1 14 0,0-1 18 0,0-5 20 0,7 4 24 0,-7 2 25 0,0-1 7 0,0-1-7 0,6 2 7 0,-6-1 10 0,0 1 14 0,0-1 15 0,0 1 13 0,0-2 12 0,0 6 7 16,0-9 3-16,0 9 1 0,0-6-1 0,0 0-5 0,0 3-7 0,0 3-10 16,0-6-12-16,0 1-11 0,0 5-8 0,0-4-10 0,0 4-9 0,0 0-13 15,0 0-10-15,0 0-19 0,0 0-22 0,0 0-23 0,0 0-24 0,0 0-23 16,0 0-23-16,0 0-20 0,0 0-18 0,0 0-8 0,-6 4-4 0,6-4-2 0,0 5-2 16,0 4 0-16,-7-3 1 0,7 3 5 0,0 3 6 0,-5 1 4 0,5 2 6 15,-8 0 5-15,2 0 7 0,6 4 6 0,-5 1 5 0,-3-1-1 0,1 0-5 16,1 2 0-16,-2 3-3 0,3-6-1 0,-8 7 0 0,7 5 0 0,-1-6-1 15,-6 4 1-15,-1 2 0 0,9 4 1 0,-8 1-1 0,-1 0 0 0,-6-2 1 16,9 1 2-16,-9 6 0 0,6-1 2 0,-4-6 1 0,-3 7 0 0,-6-7 1 0,8 7 1 16,-6-6 1-16,-2 5-2 0,3-5-1 0,-4 5 1 0,-4-3 1 0,5-3 0 15,-4 1-1-15,-1 0-2 0,3 0-2 0,-2 2-1 0,-1-2 0 0,-2-1-4 16,10 3 0-16,-10-2-1 0,2-6-1 0,-2 7-2 0,10-7-1 0,-10 2-4 0,8-6-1 16,-6 7-2-16,6-9-2 0,-1 5 3 0,2-9 0 0,-2 6 2 0,3-3 2 15,-3-2 1-15,6-1-1 0,-4-2 2 0,6-1 1 0,0-1 3 0,-1 2 3 0,1-3 0 16,-2-4 6-16,3 2 1 0,4-2 1 0,-4 1 2 0,2 1-2 0,3-7 3 15,-6 5 0-15,7-3 1 0,-2-2 1 0,9 1 1 0,-8-5-1 0,-1 6 1 16,7-6 0-16,-6 0-2 0,8 4 0 0,-4-4 0 0,4-4-2 0,0 4-2 16,-3 0-2-16,2 0-1 0,6 0-4 0,-7-6-6 0,7 6-5 0,0 0-11 0,-8 0-12 15,8 0-17-15,0 0-17 0,0 0-24 0,0 0-25 0,0 0-25 0,0 0-20 16,8-5-9-16,-8 5-5 0,7 0-15 0,-7 0-20 0,6 0-32 0,2 0-38 16,-3 0-47-16,9 0-47 0,-9 0-14 0,8 0 6 0,1 0 22 0,-2 5 30 0,-4-5 30 15,3 0 29-15,2 0 23 0,-6 0 21 0,7 6 30 0,-9-6 33 0,3 0 43 16,-8 0 50-16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5-09-29T04:28:24.0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30767 4686 0 0,'0'0'3'0,"0"-6"20"0,-7 6 9 0,7 0 6 0,0-3 2 16,0-4 3-16,-8 7 0 0,8-5-4 0,-6 5-8 0,6 0-5 0,-6 0-5 0,-1-4-6 0,7 4-8 0,-5 0-9 0,-2 0-8 0,0 0-4 0,0-5-3 0,1 5 0 0,6 0 1 0,-7 0 1 0,1 0 2 0,-2 0 2 15,8 0 2-15,-5 0-1 0,5 0 0 0,0 0-5 16,0 0-8-16,0 0-4 0,-5 0 1 0,5 0 0 0,0 0 0 0,0 0 3 16,0 0 1-16,0 0 4 0,-8-6 7 0</inkml:trace>
  <inkml:trace contextRef="#ctx0" brushRef="#br0" timeOffset="16736.5">12584 11850 63 0,'-9'5'122'0,"9"2"33"0,0-7 25 0,0 0 24 0,0 0 24 0,0 0 21 0,0 0 18 0,0 0 17 0,0 0 14 0,0-7 16 15,0 7 16-15,0 0-57 0,0 0-96 0,0 0-39 0,-5 0-8 0,5 0 0 0,0 0 5 0,0 0-4 0,0 0-3 0,0 0-2 0,0 0-2 0,0-5-2 0,0 5-1 0,0 0-6 16,0 0-9-16,0 0-13 0,0 0-15 0,0 0-19 0,0 0-22 0,0 0-21 16,0 0-24-16,0 0-19 0,0 0-18 0,0 0-13 0,0 0-11 0,0 0-7 15,0 0-7-15,0 0 4 0,0 5 10 0,5 2 7 0,-5-7 6 0,0 3 8 0,9 3 6 31,-9-6 6-31,5 5 6 0,-5-1 8 0,5 2 6 0,3-2 5 0,-3 1 7 0,3-1 1 0,0 1 2 0,-3 1-2 0,8-2-6 0,-7 2-1 0,7-6 4 16,1 5 2-16,-2-5 5 0,1 0 4 0,1 0 6 0,6-5 2 0,-1-1 1 16,7-4 2-16,-7 5-3 15,7-8-12-15,6-2-18 0,1-1-62 0,7-2-77 0,-2-3-80 0,1-3-75 0,6 0-34 0,-6-5-12 0,9-7 0 0,-4-1 7 0,4-2 10 16,-11-6 15-16,2 2 19 16,0-12 24-16,-7 3 33 0,-6-8 42 0,6-4 63 0,-5-3 75 0</inkml:trace>
  <inkml:trace contextRef="#ctx0" brushRef="#br0" timeOffset="22047.76">13084 4543 0 0,'5'0'69'0,"-5"0"53"0,0-4 31 0,0 4 21 0,0-5 16 0,0 1 17 0,0-1 13 0,0-2 18 0,-5 4 15 0,5 3 17 0,0-6 15 0,0 1-22 0,0 1-45 15,0 4-52-15,0-6-60 0,0 1-28 0,0 5-13 0,0-4-2 0,0 0 3 0,0 4 1 0,0-5 0 0,0 5-1 0,0-6-1 0,-6 6-1 0,6 0 0 0,0 0 0 16,0 0-4-16,0-4 0 0,0 4-4 0,0 0-6 0,0 0-7 0,0 0-6 15,0 0-9-15,0 0-7 0,0 0-13 16,0 0-9-16,0 0-12 0,0 0-9 0,0 0-9 0,0 0-4 0,0 4-2 0,0-4-1 0,0 6 0 0,0-1 6 16,6-1 4-16,-6 0 3 0,0 7 4 0,0-7 5 0,5 7 4 0,-5-8 4 0,8 9 6 15,-8-8 1-15,8 5-1 0,-3-3 1 0,-5 3-1 0,6-4 0 0,-6-1-1 16,7 2 3-16,-2-6 3 0,-5 6 2 0,9-6 7 0,-4 4 5 0,2-4 9 0,-7 0 2 16,6 0 4-16,1-4 5 0,0 4 8 0,0-6 4 0,-2 0 4 15,8 2 0-15,-7-6 2 0,9 0-2 0,-1-3-3 0,-4 1-16 16,3-6-19-16,8 3-53 0,-2-4-65 0,-1-1-92 0,3 1-100 0,-2-2-47 0,1 2-24 15,7-5-3-15,-8 3 3 0,-1-1 10 0,3-4 14 0,-8 2 17 0,1-1 20 0,-2 1 32 16,-6-4 37-16,2-2 57 0,-3-4 65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5-09-29T04:31:01.9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5816 4333 27 0,'0'-5'112'0,"0"5"49"0,0 0 37 15,0 0 30-15,0 0 24 0,0-4 24 0,0 4 22 0,0-4 25 0,0-1 28 0,0 5 24 0,0-6 25 0,0 2-31 0,-7 4-64 0,7 0-53 0,0-6-43 0,0 1-24 0,0 5-11 0,0-4-7 0,0 4-2 0,0 0-6 0,0 0-4 16,0 0-12-16,0 0-15 0,0 0-12 0,0 0-13 0,0 0-16 0,0 0-20 0,0 0-14 0,0 0-16 16,0 0-13-16,0 0-12 0,0 0-12 0,0 0-11 0,0 0-7 0,0 0-11 15,0 0-4-15,0 0-8 0,0 0-2 0,0 0-6 0,0 0 0 0,0 0 1 16,0 0 5-16,0 0 9 0,0 4 11 0,0 1 16 0,0 1 14 0,7 4 14 16,-7-1 9-16,0 6 12 0,0 0 9 0,0 0 9 0,0 3 8 0,0 1 10 0,0 2 5 15,0 3 6-15,0 1-2 0,0-1-3 0,0 6-11 0,0-2-11 0,-7 2-9 16,7-2-9-16,0 6-8 0,-6 2-7 0,6-3-5 0,-8 1-4 0,8-4-7 15,0 4-3-15,-7 2-5 0,7-9-6 16,0 4-2-16,0-3-3 0,0-4-1 0,0 0 1 0,0 3-8 0,0-9-8 0,0 1-9 16,0 2-13-16,0-8-15 0,0 2-17 0,7 0-18 0,-7-5-22 0,0 4-24 0,0-4-21 0,0 1-27 0,0-1-23 0,0-5-45 15,0-1-57-15,0 5-71 0,8-3-72 0,-8-6-23 0,0 3 0 0,0-3 20 16,0 0 26-16,0 0 31 0,0 0 37 0,0 0 35 0,0-9 39 0,0 0 40 16,0 0 41-16,0-7 53 0,0 1 61 0</inkml:trace>
  <inkml:trace contextRef="#ctx0" brushRef="#br0" timeOffset="1267.44">5977 4148 0 0,'0'5'2'0,"0"1"103"0,-5-6 62 0,5 4 38 15,0-4 26-15,-5 3 22 0,5-3 17 0,0 0 17 0,-9 0 19 0,9 0 16 16,0 0 14-16,0 0 13 0,-5 0 11 0,5 0-78 0,0 0-131 0,0 0-57 16,0 0-20-16,0 0-5 0,0 0 4 0,0 0 6 0,0 0 3 0,0 0 0 15,0 0-4-15,0 0-4 0,0 0-4 0,5-3-7 0,-5 3-5 0,0 0-10 0,0 0-14 16,0-4-15-16,0 4-17 0,9 0-11 16,-9 0-6-16,0 0-3 0,5 0 5 0,-5 0 0 0,5 0 6 0,3-6 6 0,5 6 7 0,-7 0 5 0,7 0 6 0,0-5 8 15,0 5 5-15,1-4 8 0,6 4 6 0,-1 0 2 0,0-6-1 0,1 0-4 16,6 6-6-16,-7-3-6 0,8 3-6 0,-2-6-4 0,2 1-3 0,-3 5 0 0,4-4-1 15,4-2 0-15,-5 2 4 0,4-1 0 0,1 1 2 0,7 4-1 0,-5-5 0 16,3-1 0-16,3-4-2 0,-1 5 3 0,9 1 2 0,-11-1 0 0,9 1 2 0,0-2 1 16,6 2-1-16,-7-7 0 0,8 8-4 0,-3-4-2 15,5-2-2-15,-11 4-2 0,14-1-2 0,-5-2 1 0,0 3-1 0,0-4-1 0,4 3 0 0,-4 0-2 16,5-3-2-16,-7 3-4 0,9 3 1 0,-3-3 0 0,-4 2 2 0,5-5 2 16,1 4 2-1,1-2 2-15,-2 3 0 0,0 4-1 0,0-5 0 0,3 0-1 0,-4 5-2 0,1-4-2 16,7-2 2-16,-6 6-1 0,1 0-1 0,-2-4 0 0,7 4-2 0,-6-5 0 0,-1 5 1 0,0-4-3 0,0 4 1 0,2 0 0 0,-1-5 0 31,1 5 1-31,-5 0-1 0,5-7 3 0,-2 7 0 0,-5-3 1 0,6 3 3 16,1 0 0-16,-2-6 2 0,-6 6 0 0,6-5-2 0,-5 5 2 0,-2-4 0 15,0-2-1-15,8 6 2 0,-7-3-1 0,-5 3 0 0,4-6 1 0,2 2-3 0,-9-1 1 16,9 5-1-16,-9-6-1 0,9 3-3 0,-5-4 0 0,-4 7-1 0,2-5-1 16,-7 1 1-16,5-1 0 0,4 5-1 0,-9-4 0 0,6-2-2 0,-6 6 2 15,6-5 0-15,-5 1-1 0,5 4-1 0,-6-5 2 0,6 5 1 0,-6-4-2 16,0-3 2-16,2 7-3 0,-10-5 1 0,8 5-1 0,-7-4-1 0,0 4 2 0,2 0-1 15,-2-5 1-15,1 5-2 0,-6 0 1 0,5-4 0 0,-6 4 2 0,0 0 0 16,1 0 1-16,-1-6 3 0,-8 6 0 0,9 0 0 0,-6-5 0 0,2 5 2 16,-2 0-2-16,-2 0-1 0,-1-4 2 0,3 4-2 0,-1 0 2 0,-1 0-4 15,1 0 2-15,1-5-1 0,-3 5-2 0,3 0 0 0,-10-4-3 0,9 4 0 0,-7 0-2 16,6 0 0-16,-6 0 0 0,1-6-1 0,-9 6-1 0,10 0 1 0,-9 0 1 16,0 0 1-16,1 0 6 0,-7 0 9 0,0 0 8 0,0 0 10 0,0 0 4 0,0 0 3 15,0 0 4-15,0 0-1 0,0 0 2 0,0 0-3 0,0 0 0 16,0 0-1-16,0 0-4 0,0 0-2 0,0 0-9 0,0 0-8 0,0 0-9 0,0 0-9 15,0 0-6-15,0 0-4 0,0 0-1 0,0 0-2 0,0 0-2 0,0 0 3 16,0 0-2-16,0 0-2 0,0 0 1 0,0 0-1 0,0 0 1 0,0 0-5 0,0 0 1 16,0 0-3-16,0 0 3 0,0 0 4 0,0 0 5 0,0 6 4 0,0-6 5 15,0 4 1-15,0 1 3 0,-7 4 0 0,7-3 1 0,0-2 2 0,0 5 0 16,0-4 3-16,0 6 1 0,0-6 3 0,0 4-6 0,0 1 0 0,0-1-6 16,0 3-3-16,0-3-1 0,0 0-1 0,0 0-1 0,0 1 2 0,0 4-2 0,0-2 1 15,0 1-1-15,0-3 0 0,0 0 0 0,0 1 1 0,0 3 0 0,0-4 1 16,0-1-1-16,0 0 1 0,7 3-1 0,-7-3 1 0,0-4 0 0,0 3-1 0,5 3 1 15,-5-2 0-15,0-2 0 0,0 2 1 0,8 0 1 0,-8 1-2 0,0-1 4 16,0 2-2-16,0-1 1 0,8-1 0 0,-8 0 0 0,0 1 2 0,0 4-1 16,5-2 1-16,-5-3 0 0,0 1 1 0,0 4-1 0,6-4-2 0,-6 5 0 15,0-6 0-15,7 1-1 0,-7-1 2 0,0 6 0 0,0-4 2 0,0 3-1 16,5-5 0-16,-5 2 1 0,0 4-2 0,0 0 1 0,9-7-1 0,-9 3-1 0,0 4 2 16,0-6-2-16,0 6 0 0,0-6 0 0,0 1 2 0,0-1-4 0,-9 7-2 15,9-7-2-15,0 0 0 0,-5 2 0 0,5-2 0 0,-7 1 0 0,1 1 3 16,6-3 1-16,-5 3 3 0,-3-2 1 0,0 0 2 0,-4-2 0 0,6 2-2 0,0-4 3 15,-2 5 3-15,-4-6 2 0,-2 6 3 0,1-6-4 0,0 2 0 0,2 4-4 16,-4-5-1-16,-4-1-3 0,6 1 1 0,-6-1-2 0,-2 2-1 0,3 3 1 16,-3-3 0-16,2 0 1 0,-1-2-1 0,-4 1-2 0,3 0-1 0,2-1 1 0,-7 0 1 15,0 2 0-15,6-1 1 0,-5-1 1 0,-1 1-2 0,-1 2 1 16,1-4 1-16,0 3 0 0,-6-1-4 0,5-1 1 0,-6 2 0 0,6-3 0 0,-5 3-3 16,1-2 1-16,-9 7 2 0,9-8 1 0,-8 4-1 0,-2-2 0 0,2-1-1 0,0 5 2 15,0-3 0-15,-6 3 0 0,5-4 0 0,-5 5 2 0,0-4-2 0,0 3 0 16,-1-5 2-16,-2 5-1 0,4-3 1 0,-2 3-2 0,2 3 1 0,-4-9 1 15,-2 3 0-15,3 3-2 0,-3-3 0 0,-3 3 1 0,0-5 1 0,0 8 1 16,2-9-2-16,0 3-1 0,-2 3-1 0,1-3-2 0,-1-2 1 0,1 1 1 16,2-1 2-16,-3 1-1 0,-5 1 0 0,5-2-1 15,1 2-2-15,-6-1-3 0,5-1-4 0,-5 1-2 0,-2-1-1 0,10 2-3 0,-10-2 0 0,1 1-1 0,1 1-4 0,0-3-1 16,-8-3-3-16,6 6-3 0,-3 0 2 0,-3-3-1 0,8 3-1 0,-8-6-1 16,3 6 3-16,-11-2 1 0,8-1 2 0,3 3 5 15,-3-1 2-15,-5-1 5 0,6 2 4 0,-2 0 1 0,4-3 1 0,-3 3 2 16,1 0 3-16,-1-3 2 0,8 3-1 0,-8-2 0 0,8 5 0 0,0-4-3 0,0 1-7 0,6-2-4 0,-6 2-8 15,5-1-2-15,-5-1-4 0,11 2 0 0,-5-2 0 0,1 1-2 0,-2-1-4 16,6 1-1-16,-4 1 3 0,5-6-3 0,1 4-3 0,0 1 1 0,6-5 4 16,-7 6-2-16,7-6-3 0,0 4-5 0,7-4-5 0,-8 6-5 0,7-6-5 15,1 5-5-15,-2-5-9 0,2 0-11 0,8 4-11 0,-10-4-12 0,8 4-12 0,7-4-16 16,-7 5-15-16,5-5-34 0,-3 0-43 0,4 6-49 0,6-6-51 0,-4 3-38 16,4-3-31-16,-6 6-3 0,6-6 12 0,4 0 19 0,-4 0 25 0,-1 0 27 0,10 0 29 15,-9-6 33-15,1 3 34 0,8-3 47 0,-3 1 51 0,-3 1 54 0,4 0 65 0</inkml:trace>
  <inkml:trace contextRef="#ctx0" brushRef="#br0" timeOffset="2022.25">6962 4241 64 0,'-7'0'140'0,"1"0"45"0,0 0 35 0,-2-6 33 0,8 6 29 0,-7-5 32 0,2 5 31 16,5 0 28-16,0-4 28 0,0 4 24 0,0 0 22 0,0 0-57 0,0 0-104 0,0 0-63 0,0 0-39 0,0 0-26 0,0 0-13 0,0 0-15 0,0 0-15 0,0-5-14 15,0 5-20-15,0 0-16 0,0 0-17 0,0 0-13 0,0 0-11 0,0 0-9 0,0 0-3 16,0 0 3-16,0 0 11 0,0 5 6 0,5-5 6 0,-5 9 0 0,7-3-1 0,1 4 2 15,-8-5 4-15,6 9 5 0,-6 0 2 0,6 1 9 0,1 1 9 0,-7-3 4 16,5 13 4-16,-5-7-6 0,8 5-15 0,-8 1-11 0,0 4-8 0,0 1-3 16,0 4 2-16,0-6-5 0,0 12-3 0,0-7-2 0,-8 1-3 0,8 7-7 15,0-7-10-15,-5 4-16 0,5-3-22 0,0-7-20 0,0 8-21 0,-7-8-24 16,7 2-23-16,0-5-28 0,0-1-28 0,0-6-28 0,0 3-29 0,0-2-49 0,0 2-60 16,0-6-69-16,0-2-68 0,0 1-13 0,0 2 11 0,0-1 26 0,0-2 29 0,0-2 35 15,-6-2 38-15,6-3 39 0,-6 4 41 0,-2-10 41 0,8 5 42 0,-7-5 55 16,2 0 64-16</inkml:trace>
  <inkml:trace contextRef="#ctx0" brushRef="#br0" timeOffset="2354.51">6370 4601 81 0,'7'-4'157'0,"-7"-1"50"0,5 1 42 0,-5-1 39 0,0 1 35 0,6-2 36 15,-6 0 34-15,0 2 36 0,0-1 31 0,0 5 34 0,0-5 31 0,0 1-55 16,0 4-108-16,0-6-60 0,0 6-39 0,0 0-26 0,0-4-19 0,0 4-14 0,0 0-18 16,0 0-17-16,0 0-21 0,0 0-21 0,0 0-19 0,0 0-20 0,0 0-19 15,0 0-19-15,0 0-20 0,0 0-16 0,0 0-15 0,0 0-13 0,0 0-9 0,0 4-3 16,0-4-3-16,0 6 3 0,0-2 1 0,0 6 0 0,0 0 5 15,0 0 3-15,0-1 6 0,0 6 4 0,0 6 6 0,0-7 5 0,0 5 6 0,0 6 0 16,0-7-2-16,0 6-14 0,0 1-24 0,0-1-23 0,0 7-25 0,6-7-30 16,-6 0-30-16,0 0-37 0,0 1-39 0,7-1-64 0,-7 1-79 0,8-6-80 15,-3 1-81-15,-5 1-29 0,8-3 0 0,-2-2 22 0,-6-1 34 16,5-2 36-16,-5-4 40 0,7 2 44 0,-7-1 46 0,0-1 50 0,8-3 51 0,-8-6 66 16,0 4 71-16</inkml:trace>
  <inkml:trace contextRef="#ctx0" brushRef="#br0" timeOffset="2970.17">8128 4163 91 0,'0'-4'159'0,"0"-2"46"0,6 1 40 16,-6 1 38-16,0-2 40 0,0 0 38 0,0 3 38 0,0-3 35 0,0 1 33 0,0 5 30 0,0-4 29 0,0 4-66 0,0-6-120 0,0 6-62 0,0 0-35 0,0 0-22 0,0 0-21 0,0 0-23 0,0 0-27 0,0 0-26 0,0 0-27 0,0 0-22 0,0 0-22 0,0 0-19 0,0 0-19 15,0 0-15-15,0 0-12 16,0 0-8-16,0 0-2 0,0 10 0 0,0-5 3 0,0 4 5 0,0 3 6 0,0-3 6 0,0 1 4 0,0 8 6 0,0-3 5 0,0 6 4 16,0 3 9-16,0-5 4 0,0 5 5 0,0 1 4 0,0-1-4 0,0 6-3 15,-6-2-4-15,6-1-9 0,0 1-4 0,0 2-5 0,0-2-1 0,0 2-7 16,0-1-8-16,0 0-10 0,0 1-16 0,0-6-18 0,0 7-14 0,0-4-19 15,0-3-22-15,0 1-20 0,0-1-22 0,6 1-22 0,-6-1-21 0,0-3-21 0,7-2-24 16,-7 2-42-16,6-7-55 0,-6 0-61 0,8 0-64 16,-8 2-16-16,0-7 10 0,5 0 21 0,-5 1 29 0,0-5 32 0,0-5 35 0,0 0 36 0,0 6 34 0,0-6 38 15,-5 0 40-15,-3 0 55 0,2-6 62 0</inkml:trace>
  <inkml:trace contextRef="#ctx0" brushRef="#br0" timeOffset="3531.09">7639 4460 95 0,'5'-5'160'0,"-5"1"45"0,7 4 37 0,-7-5 34 0,9-1 37 0,-9 6 34 16,0 0 34-16,0 0 33 0,0-4 29 0,0 4 29 0,0 0 24 0,0 0-67 16,0 0-122-16,0 0-64 0,0 0-31 0,0 0-22 0,0 0-14 0,0 0-20 15,0 0-19-15,0 0-22 16,0 0-25-16,0 0-21 0,0 0-19 0,0 0-19 0,0 0-14 0,0 0-17 0,0 0-13 0,0 0-10 0,0 0-8 0,0 0-7 0,0 0-7 15,0 0-4-15,0 0-3 0,-9 4 3 0,9-4 2 0,0 0 6 0,0 6 10 0,-7-1 9 16,7-1 4-16,0 1 10 0,-5 1 5 0,5 4 9 0,-6-5 5 0,-1 3 4 16,7-3 7-16,-6 5 0 15,-2-5 5-15,3 4-3 0,-2-2-5 0,-5-2-6 0,4-1-6 0,-4 5-6 0,4-3-4 16,-3-2-6-16,-4 1-3 0,3 0-7 16,0-1-6-16,-9-4-3 0,8 6-4 0,-1-6 0 0,-4 6 0 0,4-6 4 15,2 0 3-15,-2 0 3 0,-4 0 7 0,4 0 5 0,7 0 3 0,-6-6 0 16,-1 6 0-16,9-6 5 0,0 6 7 0,5-4 5 0,-8-1 3 0,3 0 0 0,5 1 0 15,0-2-2-15,0-3-5 0,0 5 0 0,0-1-5 0,5-5-1 0,-5-1-2 16,8 1 2-16,-3 1 2 0,0 0 0 0,4-1 0 0,-4-1-2 0,8 2 1 0,1-1 4 16,-7 1 4-16,11 0 4 0,-4 3 6 0,-2-4 4 0,7 5 5 0,-6-5 5 15,8 5 4-15,-2 1 3 0,1-1 2 0,-8 5 3 0,8 0-1 0,-1-4-2 16,-4 4-4-16,4 0-4 0,-6 4-5 0,0-4-4 0,-2 5-4 0,-4-1-3 16,7 1-4-16,-8 5-2 0,1-5-1 0,-2 5-4 0,4 5 0 0,-9-6-2 0,0 6 0 15,0 0-5-15,0 4-4 0,-9-4-3 0,4 3-2 0,-2 3-1 0,1-2-1 16,-8 2-2-16,2-3 0 0,-1 1-5 0,-1 2-1 0,2 3-2 0,0-5-2 15,-8 2-3-15,6-3-4 0,-6 3 2 0,8-2 4 0,0-5-1 0,-2 2 2 0,7-3-5 16,-6 2-6-16,7-6-6 0,-2 3-4 0,3-3-4 0,5 0-2 0,-8-3-5 16,8-2 1-16,0 1-3 0,0-1 3 0,0 1-1 0,0 2 3 0,0-4 2 15,8 3 7-15,-8-6 9 0,5 0 11 0,3 5 8 0,-2-5 5 0,7 0 7 16,0 0 6-16,0 0 3 0,0 0 4 0,8-5 4 0,-2 5 1 0,1-6-4 16,4-4-9-16,3 5-23 0,-1 1-26 0,-8-5-36 0,17 3-38 0,-10-3-76 0,2 3-95 15,-3-3-67-15,10 3-53 0,-2-3-19 0,-6 0-2 0,8-1 8 0,-2-5 14 0,0 5 23 16,-1-4 28-16,-2-1 36 0,2-4 42 0,-4 4 47 0,5-4 51 0,-6-2 71 15,0 1 86-15</inkml:trace>
  <inkml:trace contextRef="#ctx0" brushRef="#br0" timeOffset="4028.51">9443 4193 15 0,'0'-6'83'0,"0"0"39"0,0 6 36 0,0-4 33 0,0 4 35 0,0-5 31 0,0 5 30 0,0-6 28 0,0 6 28 0,0 0 30 0,0 0 30 0,0 0-25 0,0 0-55 0,0-3-30 16,0 3-16-16,0 0-15 0,0 0-19 0,0-4-13 0,0 4-18 0,0 0-11 0,0 0-8 0,0-6-8 0,0 6-8 0,0 0-10 0,0-5-10 0,0 1-14 0,0 4-12 0,0 0-8 0,0-6-8 0,0 6-4 0,0-6-4 0,0 6-2 0,0-3-6 16,0 3-6-16,0 0-8 0,0-6-10 0,0 6-10 0,0 0-12 15,0 0-10-15,0 0-10 0,0 0-9 0,0 0-7 0,0 0-12 0,0 0-13 0,0 0-12 16,0 0-11-16,0 0-11 0,0 0-3 0,0 0-1 0,-7 6 6 0,7-3 2 15,0 3 6-15,0 4 7 0,7 1 3 0,-7-4 5 0,0 8 4 0,0 6 6 0,0-2 5 16,0 1 6-16,0 5 6 0,7-1 5 0,-7-5 0 0,0 5 2 0,0 0-2 16,0 1-5-16,0-1-1 0,6 1-1 0,-6-1-3 0,0 2 0 0,0-3-3 15,0 3 1-15,0-7-5 0,0 5-1 0,7-5-10 0,-7 5-12 0,0-8-18 0,0 2-23 16,5 2-20-16,-5 1-28 0,0-2-25 0,0-4-26 0,9 0-26 0,-9 4-28 16,0-5-31-16,0 2-30 0,0-7-55 0,5 4-67 0,-5-2-60 0,0-1-53 15,-5-1-8-15,5 3 20 0,0-3 28 0,-9-5 38 0,9 1 36 0,-5-1 39 0,-2-4 40 16,1 0 42-16,-1 0 46 0,0-4 43 0,0-1 60 0,-5-5 72 0</inkml:trace>
  <inkml:trace contextRef="#ctx0" brushRef="#br0" timeOffset="4636.6">8650 4402 0 0,'-8'0'2'0,"2"0"109"15,-1 0 65-15,7 0 45 0,-8 0 33 0,8 0 32 0,0 0 28 0,0 0 28 0,0 0 30 16,0 0 26-16,0 0 27 0,0-5 21 0,0 5 15 0,0-6-79 16,0 2-137-16,0-5-68 0,8 4-32 0,-8 1-14 0,7-2-5 0,-7-3-5 0,6 3-8 15,2-3-11-15,-3-2-10 0,0 3-10 0,9-3-10 0,-7 1 0 0,6 1-1 0,1-2 0 16,-2 2-2-16,2-1-7 0,-1 6-6 0,6-7-10 15,-6 7-7-15,8-7-6 0,-10 7-5 0,9-1-5 0,-7 1-3 0,1-2-4 0,4 6-4 0,-4-3-4 16,-2 3-7-16,-4 0-2 0,4 0-5 0,0 3 0 0,-4-3-2 0,0 6 1 16,-3-2 1-16,1-4 2 0,-6 5-1 0,0 4 2 0,5-3-1 0,-5-2 0 15,0 7 2-15,-5-7-3 0,5 6-2 16,-6-1 2-16,1 2 0 0,5-2 1 0,-8 1 2 0,-5 1-2 0,6-3 1 0,0 3-2 0,2-2 0 0,-3-3-1 0,-4 3-3 16,5 1-4-16,0-5-3 0,-6 4 0 0,8 1 1 0,-3-5 0 0,-5-1-3 0,7 8 0 15,-1-8-4-15,1 1-1 0,-1-1-2 0,1 1-7 0,1-1-3 0,-4 2-2 16,2-1 0-16,7-1 1 0,-5-4 1 0,5 5 2 0,0-5 1 0,0 0-1 15,0 0 1-15,0 0-2 0,0 0-2 0,0 0-1 0,0 0 0 0,0 0 1 16,0 0 1-16,0 0-1 0,0 0-1 16,0 0-3-16,0 0-4 0,0 0 1 0,0 6 6 0,0-6 5 0,5 0 9 0,-5 0 10 0,7 0 10 0,2 4 8 0,-9-4 8 15,5 0 9-15,8 6 12 16,-7-6 11-16,7 5 8 0,-6-1 10 0,7-4 6 0,-1 4 3 0,-1 1 0 0,0 1-3 0,3-6-2 0,-3 4-6 0,0 7-7 16,4-8-5-16,-5 4-6 0,1-2-7 0,2-1-5 0,-1 5-10 0,-8-3-4 15,3 3-4-15,0-4 1 0,3-1-5 16,-11 8 0-16,8-8-3 0,-3 1-1 0,-5-1-2 0,0 1 3 0,0 5 2 0,0-5 1 0,0-1 4 0,0 2 1 0,0 4 2 15,-5-5 4 1,-3 0 2-16,8-1 4 0,-11 6-1 0,3-5 1 0,0-1-4 0,-3 8-7 0,-1-3-4 0,-4-4-2 0,5-1-4 0,-2 5-6 0,0-3-15 0,-6 3-16 16,4-3-20-16,-4-3-21 0,6 4-21 0,-6-7-22 0,6 5-21 0,0-1-16 0,-5-4-14 15,2 5-7-15,3-5-19 0,2 4-18 0,-2-4-42 0,0 6-50 0,5-6-62 16,-5 0-58-16,8 0-14 0,-2 0 10 0,0 0 22 0,7 0 27 0,0 0 29 16,-7-6 30-16,7 6 28 0,0-4 30 0,0-1 33 0,7-4 39 0,-7-1 51 0,7-1 61 15</inkml:trace>
  <inkml:trace contextRef="#ctx0" brushRef="#br0" timeOffset="5137.24">10140 4144 0 0,'-8'-6'10'0,"3"0"126"0,5 6 74 0,-5-3 52 0,5-3 41 0,-9 1 38 0,2 1 36 0,7-2 36 0,0 2 38 0,0-1 32 0,-5 1 31 0,5-1 25 0,0-1 22 0,0 6-92 0,0 0-161 0,0 0-85 0,0 0-46 0,0-4-26 15,0 4-13-15,0 0-16 0,0 0-16 0,0 0-20 0,0-6-18 0,0 6-18 16,0 0-13-16,0 0-9 0,0 0-9 0,0 0-7 0,0 0-6 0,0 0-7 15,0 0-9-15,0 0-7 0,0 0-4 0,0 0-1 0,0 0 1 0,0 6 3 0,0-2 4 16,0 2 2-16,0-1 4 0,-6 4 5 0,6 1 3 0,-7-1 3 0,1 6 5 16,6-5 6-16,-13 5 3 0,6 3 7 0,1-3 0 0,-8 0 2 0,7 0-5 15,-7 4-2-15,4-4-4 0,2 0-3 0,-5 0-5 0,0 0-2 0,7 0-2 0,-7-7-3 16,6 3-1-16,-6 4-3 0,6-6 0 0,-5 1-2 0,4-1-1 0,3-4-3 16,-1 5 0-16,-2-5 1 0,3 5-2 0,-2-4 0 0,-1-2-1 0,8 5-2 15,-6-4-2-15,6-1 0 0,-6 2-3 0,6-6 1 0,0 5-4 0,0-5 0 16,0 4-2-16,0-4-3 0,0 0-2 0,0 5-3 0,0-5-2 0,0 6 1 0,0-6 0 15,0 4 6-15,6-4 5 0,-6 0 4 0,6 0 5 0,2 0 6 16,-1 6 8-16,-2-6 8 0,3 0 6 0,-2-6 5 0,7 6 6 0,-1 0 2 0,2 0 5 16,5-4 0-16,-6-2 1 0,8 6-2 0,-3-5-2 0,-4 1-3 0,4-1-4 0,3-1-5 15,-2 2-5-15,-1-1-13 0,3 1-18 0,-3-1-17 0,3 1-23 0,-7-2-25 16,4 6-27-16,-4-6-30 0,-2 2-30 0,1 4-52 0,-5 0-60 0,3-5-92 16,-4 5-102-16,-7 0-40 0,9-6-10 0,-9 6 13 0,0 0 21 0,0 0 35 0,0-4 35 15,-9-1 40-15,2 1 43 0,7-1 46 0,-11 1 48 0,3-8 60 0,3 9 65 0</inkml:trace>
  <inkml:trace contextRef="#ctx0" brushRef="#br0" timeOffset="5371.78">10088 4221 0 0,'0'0'6'0,"0"0"130"15,0 0 96-15,0 0 72 0,0 0 55 0,-6-4 45 0,6 4 38 0,0-6 33 0,0 3 32 16,6-3 28-16,-6 0 24 0,0 3 28 0,7-3 24 0,-7 0-82 0,6 2-150 0,-1-1-102 16,2-1-81-16,-7 3-40 0,9-1-21 0,-4 4-15 0,-5-6-11 0,5 6-7 15,-5-5-8-15,8 5-5 0,-8 0-8 0,0 0-7 0,0 0-7 0,0 0-9 16,5 0-7-16,-5 5-9 0,8 1-6 0,-8-6-5 0,8 7-3 0,-8-1-3 15,5 3-1-15,-5 3-2 0,6-3-1 0,-6 0-1 0,8 6 0 0,-8 0-1 16,0 0-1-16,5 4 0 0,-5 0-3 0,0-4-5 0,0 4-2 0,0 1-14 16,0 1-15-16,0-3-21 0,8 7-18 0,-8-6-22 0,0 1-20 0,0-1-34 15,5 0-32-15,-5 1-41 0,7 1-41 0,-7-2-49 0,7-1-48 0,-7-2-104 16,5-2-123-16,2 5-42 0,1-3 0 0,-8-2 18 0,5 1 30 0,3 1 37 0,-8-7 40 16,6 0 50-16,-6-3 51 0,0-6 56 0,0 0 55 0,0 0 61 0,0 0 65 0</inkml:trace>
  <inkml:trace contextRef="#ctx0" brushRef="#br0" timeOffset="6843.46">6962 6277 51 0,'0'0'123'0,"0"-9"42"0,0 4 35 0,0 5 30 0,0-6 29 0,0 2 29 0,0 0 33 0,5-1 30 0,-5-1 32 0,0 6 29 0,0-3 29 0,0 3-44 0,0-7-91 0,0 2-46 0,0 1-28 0,0 4-17 0,0-5-13 0,-5-1-9 0,5 2-6 15,0 4-11-15,0-5-11 0,0 1-14 0,0 4-12 0,0 0-12 0,-7-5-11 0,7 5-7 0,0-4-7 16,0 4-7-16,-6 0-6 0,6 0-5 0,0-6-6 0,0 6-5 0,0 0-9 0,0 0-11 16,0 0-10-16,0 0-9 0,0 0-11 0,0 0-8 0,0 0-10 0,0 0-6 15,0 0-6-15,0 0-7 0,0 0-6 0,0 0-5 0,0 0-3 0,0 0 0 16,0 0-2-16,-6 0 5 0,6 0 4 0,0 0 2 0,0 6 5 0,-8-6 7 15,8 4 2-15,0 1 4 0,-7-1 4 0,7 1 5 0,-5-1 2 0,5 2 2 16,0 3 2-16,-6-4-2 0,6 2 3 0,-8 2-2 0,8-4-3 0,0 3-2 16,-5-2 0-16,5-1-3 0,0 4-1 0,0-3-3 0,0-2-4 0,0 2 0 0,0-1-4 15,0-1 0-15,0 2-1 0,5-3 2 0,-5 3 2 0,0-2 1 0,8 1 0 0,-8 1 1 16,6-6 2-16,-6 3 2 0,5 4 1 0,-5-7 0 0,7 5 4 0,-7-5 3 16,8 0 3-16,-8 0 4 0,0 0 5 0,6 0 4 0,0 0 6 0,-6 0 4 15,7 0 5-15,-7-5 3 0,5 5 5 0,-5-7 3 0,8 7 3 0,-8-3 5 0,0-3-1 16,8 1 2-16,-8 1-1 0,0-2-2 0,0 3-4 0,0-3-3 0,0 2-5 15,0-1-5-15,0-1-4 0,0-4-4 16,0 5-6-16,0-4-1 0,-8 3-7 0,8-2-1 0,-8 3-5 0,8-4 0 0,-5-3-1 0,5 8-3 0,-7-1-4 16,7-5 0-16,-6 5-1 0,6 1 0 0,-6-1-2 0,6 5 0 15,0-4-1-15,0 4-1 0,0 0-3 0,-8 0-3 0,8 0-3 0,0 0-3 0,0 0-5 16,0 0-2-16,0 0-5 0,0 0-3 0,0 0-7 0,0 0-3 0,0 0-3 16,-7 0 1-16,7 0-2 0,-5 4 1 0,5 1-1 0,0-1 3 0,-6 1 0 0,6-1 2 15,-8 2 2-15,8 3 5 0,-5 3 3 0,5-9 5 16,0 8 6-16,-8-3 2 0,8-2 0 0,0 3 5 0,-5 2-3 0,5-1 3 0,0-1 0 0,0 0 2 15,0 1-1-15,0-5 2 0,0 4 0 0,0 3 0 16,0-8 0-16,5 5-1 0,-5-3 1 0,0 3 2 0,8-4 1 0,-8-1 0 0,5 2 4 0,-5 0 2 0,8-2-2 16,-2-4 4-16,-6 5-1 0,5-5 0 0,2 0 3 0,1 0 1 0,-8 0 4 15,6 0 7-15,-6 0 5 0,6-5 5 0,1 1 7 0,-7 4 4 0,5-6 4 16,3-4 3-16,-8 5 1 0,8-4 1 0,-3 3 2 0,-5-3 2 0,6 0-1 16,-6-7-1-16,5 7-3 0,-5 0-6 0,0-1-8 0,0-1-8 0,0 1-8 0,0-4-10 15,0 4-12-15,0 1-9 0,-5 0-13 0,5-3-11 0,-6 8-16 0,6-7-13 16,-5 7-16-16,5-1-20 0,-8 1-24 0,8-1-26 0,-8 5-29 0,8-4-30 15,-5 4-36-15,5 0-37 0,0 0-38 0,-7 4-75 0,1 1-93 0,6-1-50 16,-6 1-30-16,6 5 1 0,-8-5 21 0,1 4 32 0,7 1 39 0,-5 1 41 0,5 3 47 16,-6-5 47-16,-2 2 52 0,8 4 54 0,-5-5 57 0,5 3 74 0,-8 1 89 0</inkml:trace>
  <inkml:trace contextRef="#ctx0" brushRef="#br0" timeOffset="9489.93">10433 4090 0 0,'0'-6'13'0,"0"6"28"0,0 0 20 15,0 0 19-15,0 0 21 0,0 0 25 0,0-4 29 0,0 4 28 0,0 0 29 0,0-6 15 0,0 6 7 0,0 0 7 0,7 0 7 0,-7 0 4 0,0 0 6 0,0-5 0 0,0 5 0 0,0 0-5 0,0-4-6 0,0 4-13 0,0-5-16 0,0 5-16 0,0-4-16 0,0-2-14 0,0 2-11 0,0 4-8 0,0-5-7 16,0-1-7-16,0 6-6 0,0-3-2 0,0-4-6 0,5 7-2 0,-5 0-1 0,0-5-5 15,0 5-1-15,0-4-5 0,0 4-2 0,0-5-4 0,0 5-5 0,0 0-4 16,0 0-8-16,0 0-10 0,0 0-9 0,0 0-14 16,0 0-14-16,0 0-17 0,0 0-12 0,0 0-14 0,0 0-10 0,0 0-8 0,0 0-10 0,0 0-6 15,0 0-7-15,0 0-6 0,0 5-3 0,0-5 1 16,0 4 0-16,0 1 7 0,-5 2 6 0,5 2 7 0,0 0 5 0,0 6 4 0,5-6 8 0,-5 12 3 16,0-8 3-16,0 8 6 0,0-2 4 0,0 5 6 0,0-3 4 0,0 3-1 0,8 0 1 15,-8 1-2-15,0-1-4 0,0-5 0 0,6 5 0 0,-6 0 0 0,0 1-1 0,7-5 0 16,-7 5 0-16,6-1-1 0,-6-5 1 0,0 5-2 0,5-3 0 0,-5-2-6 15,8 0-5-15,-8 1-15 0,8-5-17 0,-8 4-13 0,5-4-15 0,-5-5-12 16,8 4-11-16,-3-4-18 0,-5-1-23 0,5 3-21 0,-5-3-21 0,9 0-28 16,-9-3-35-1,7 3-67-15,-7 0-81 0,5 0-45 0,-5-2-27 0,0-2 3 0,6-1 13 16,-6-4 22-16,0 5 22 0,0-5 34 0,0 0 34 0,8-5 37 0,-8-4 37 0,0-1 42 16,0-1 51-16,0-2 67 0,0-2 83 0</inkml:trace>
  <inkml:trace contextRef="#ctx0" brushRef="#br0" timeOffset="9742.93">10693 4118 11 0,'-6'0'103'0,"-1"0"56"16,2 0 41-16,5 5 33 0,-8-5 29 0,2 0 28 0,6 0 27 0,0 0 27 0,0 0 25 16,-5 0 26-16,5 0 20 0,0 0-24 0,0 0-57 0,0 0-62 0,0 0-68 15,0 0-38-15,0 0-16 0,0 0-13 0,0 0-11 0,0 0-12 0,0 0-14 0,5-5-15 16,-5 5-13-16,0 0-16 0,0 0-11 0,0 0-12 0,0-4-11 0,6 4-5 15,-6 0-2-15,8 0 2 0,-3-6 4 0,2 6-1 0,6 0 2 0,1-4-3 16,-1-1 0-16,-2 5 2 0,9-4 0 0,0-1 4 0,1-1-1 0,-3 2-7 16,-5-2-15-16,7 1-23 0,-1 1-27 0,-6 4-30 0,1-5-34 0,-1 5-38 0,0 0-42 15,-7 0-55-15,-1 0-63 0,2 0-65 0,2 5-66 0,-4-5-20 0,-5 0-2 16,0 0 17-16,0 0 29 0,0 0 32 0,0 4 34 0,-5-4 40 0,-4 5 37 0,2-5 47 16,2 0 48-16,-1 0 57 0,-7 0 67 0</inkml:trace>
  <inkml:trace contextRef="#ctx0" brushRef="#br0" timeOffset="10122.29">10778 4065 0 0,'-6'4'4'0,"1"-4"117"0,-11 0 78 0,11 0 56 15,-3 0 44-15,2 0 37 0,6 0 35 0,-5 0 31 0,5 0 28 0,0 0 25 16,0 0 20-16,0 0 19 0,0 0 18 0,0 0-85 0,0 0-145 0,0 0-85 16,0 0-55-16,0 0-35 0,0 0-20 0,0 0-18 0,0 0-22 0,0 0-15 15,0 0-16-15,0 0-10 0,0 0-9 0,0 0-3 0,0 0-1 0,0 5-1 0,0 1-3 16,0-2-1-16,0 7-1 0,5-7 2 0,-5 5 0 0,0 6 5 0,0-6 4 16,0 7 4-16,6-5 8 0,-6 2 2 0,0 2 3 0,0 0 3 0,0-6-2 15,8 6-2-15,-8-6-3 0,0 1-3 0,0 1 0 0,0-1-2 0,0-1-2 16,0 0 0-16,0-3 0 0,0 3-1 0,0-3 1 0,0-2-2 0,0 7 2 0,0-7-1 15,0-4 2-15,0 0 0 0,0 9 0 0,0-3 0 0,0-6-2 0,0 0 1 16,0 0-2-16,0 0 2 0,0 3-1 0,0-3 1 0,0 0-1 0,0 0 0 16,0 0 1-16,0 0-1 0,0 0 1 0,0 0 0 0,0 0-2 0,0 0-1 0,5 6-2 15,-5-6-4-15,0 0-2 0,7-6-1 0,-7 6-2 0,9-3 1 0,-9 3-3 16,5 0-1-16,1-6-1 0,1 1-3 0,-2 5-1 0,9-4-4 0,-7 4 1 16,6-4-1-16,1 4 2 0,-2 0 1 0,0 0 3 0,3 0 2 0,-3 0 5 0,0 4 3 15,3-4 3-15,-3 4 2 0,-7 1 3 0,11 1 2 0,-4-3 1 0,-1 3 3 16,-3 0 2-16,0 3 2 0,-3 1 1 0,1-5 3 0,1 4 0 0,-1 1-2 0,2-1-2 15,-8 7 0-15,0-7 1 0,0 0 3 0,0 6-2 0,-8-4 6 16,2 4 0-16,6-2 4 0,-7-3 1 0,1 4-3 0,-7 2-5 0,5-7-13 0,3 1-15 16,-1 4-17-16,-6-8-15 0,3 4-23 0,-3-5-25 0,6-1-30 0,-7 1-29 15,5-1-55-15,-4-4-64 0,5 6-87 0,-6-6-94 0,6 5-32 0,-5-5-5 0,5 0 14 16,-6 0 28-16,7-5 28 0,-1 5 32 0,-6-6 35 0,8 6 38 0,-4-4 42 16,4-1 45-16,5-4 58 0,-7 5 64 0</inkml:trace>
  <inkml:trace contextRef="#ctx0" brushRef="#br0" timeOffset="10928.13">11617 3831 59 0,'-5'0'123'0,"5"-6"37"16,-7 6 30-16,7-3 30 0,-6 3 26 0,0-7 26 0,-2 7 22 0,1 0 22 0,2 0 22 0,-1 7 20 0,-2-7 21 0,3 0-54 0,-3 3-96 0,3-3-45 0,-3 6-18 0,2-6-12 0,1 5-14 0,-3-5-13 0,8 4-12 0,-7-4-11 16,7 6-11-16,0-6-9 0,-6 0-10 0,6 0-12 0,0 0-9 0,0 0-12 15,0 0-11-15,0 0-8 0,0 0-8 0,0 0-9 0,0 0-6 0,6 0 3 16,-6 0 5-16,7 0 12 0,1 0 9 0,-3 0 10 0,1 0 9 0,7 0 4 0,0 0 5 16,1 0 0-16,6 0 3 0,-1 0 4 0,7-6-1 0,1 6 4 0,-3-4 1 15,10-1-2-15,-2 5-11 0,7-6-9 0,0 3-13 0,1-4-9 0,5 2-4 16,1 1-5-16,-1 4-6 0,8-5 1 0,-8 1-2 0,13-2 0 0,-5 6 0 15,-1-5 0-15,6 1 3 0,2 4 1 0,4 0 1 0,-6-5-1 0,2 5 0 0,4-4-3 16,1 4-1-16,-7 0 3 0,8 0 0 0,-1 0 1 0,2 0-2 0,-4 0 2 16,-3 0-1-16,4 0-2 0,-6 4-2 0,8-4 0 0,-8 0-1 0,8 0 0 15,-6 5 0-15,-2-5 2 0,-1 0 1 0,1 0-1 0,2 0 1 0,-1 0 2 16,-1 4 1-16,-5-4-2 0,5 0-1 16,-14 0 1-16,9 5-3 0,0-5 1 0,-8 0-2 0,-1 0 1 0,4 6 0 0,-9-6 1 15,1 0-1-15,-8 4 3 0,7-4-2 0,-13 0 5 0,6 5 4 0,-6-5 1 0,-8 4 7 0,3-4 0 0,-8 5 3 16,6-5 0-16,-12 0 2 0,-1 0 2 0,2 7 1 15,-2-7 4-15,1 0 1 0,-7 0 0 0,0 0 0 0,0 0-4 0,0 0-3 16,0 0-7-16,0 0-4 0,0 0-1 0,0 3 2 0,-7 3 3 0,7-1 2 0,0-1 2 16,0 2-1-16,-6-3 0 0,6 7-1 0,0-5-2 0,-8 4-2 0,8 3 0 0,-6-3-1 0,6 1 3 15,-7-1-1-15,7 0 1 0,0 3-4 0,-5 1-4 0,5-4-4 0,-7 6-2 0,7 0-4 16,0 0-2-16,-7 0-2 0,7 1-1 0,0 2 0 0,0-3-1 16,0 4-2-16,0-4 1 0,0 4 0 0,0 1 1 0,0 1 1 0,0-3 0 0,7 1 0 0,-7 2 0 15,0 3 0-15,7-5 1 0,-7 5-1 0,5 1 2 0,-5-1 0 0,7 0 1 16,-7 1-1-16,6-1 2 0,2 1-3 0,-8-1 0 0,6 2 1 0,1-7-2 15,-7 6 1-15,5-1 1 0,-5-6 0 0,8 7 0 0,-8-5-1 0,6 0-1 0,-6-2 0 16,5 2 2-16,-5-4-1 0,0 2 0 0,0-3 2 0,0 1-1 16,-5-7 2-16,5 6-1 15,-6-6-2-15,6 0 0 0,-8 7 0 0,3-7 1 0,-2-3 0 0,1 3 2 0,-8 0 1 0,2-3 2 0,-2 3 0 0,-6-3 3 0,6 0 1 16,-4-3-1-16,-8 3 0 16,-1-2 3-16,3 1 0 0,-4-5-1 0,-4 4 2 0,5-4-1 15,-12 5-3-15,8-5 0 0,-1 0-2 0,-7 7-3 0,-9-7-4 0,9 0-2 0,-6 0-2 0,-5 0-3 16,-3 0-4-16,-5 0 0 0,-2 0-3 0,-4 0-1 0,-2 0-1 0,-5 0-3 0,-2-7 1 0,2 7-1 0,-8 0 0 0,2-5 4 15,-7 5 2-15,5-4-2 0,-5-1 1 16,4 5 0-16,-3-4 2 0,4 4 4 0,-6-6-2 16,14 6 2-16,-8-3 0 0,8 3 2 0,0 0 2 0,6 0-2 0,1 0-7 15,4 0-5-15,2 0-5 0,5 0-3 0,0 0 2 0,1 3-2 0,7-3-2 0,0 0 1 16,6 6 0-16,-1-6-4 0,8 0-4 0,-2 4-3 0,3-4-6 0,4 0-4 16,7 5-7-16,3-5-1 0,1 0-8 0,4 0-12 0,1 0-18 0,3 0-28 15,0 0-28-15,8 0-27 0,0 0-19 0,0 0-15 0,0 0-10 0,8 0-18 16,0 0-20-16,-3 0-35 0,8-5-41 0,-8 5-50 0,11-4-53 0,1-2-7 0,3 3 16 15,-1-9 31-15,1 3 36 0,-1-1 35 0,8-1 31 0,-1-2 30 0,1-2 28 0,-7 0 36 16,4 0 39-16,-3-3 47 0,5-3 62 0</inkml:trace>
  <inkml:trace contextRef="#ctx0" brushRef="#br0" timeOffset="11323.52">12641 4069 24 0,'0'-9'95'0,"6"-1"36"0,-6 1 34 0,0 0 32 0,0-3 34 0,0 3 29 0,0-1 30 0,0 1 27 0,0 0 28 16,0 3 26-16,0-4 25 0,0 5-33 0,0-1-70 0,0 3-37 0,0-3-21 0,-6 2-14 0,6 4-11 0,0-5-13 0,0 5-13 0,0 0-11 0,0-4-8 0,0 4-7 0,0 0-5 0,0 0-7 0,0 0-8 0,0 0-5 15,0 0-7-15,0 0-9 0,0 0-6 0,0 0-10 0,0 0-12 0,0 0-12 16,0 0-14-16,0 0-14 0,0 0-14 0,0 0-15 0,0 0-14 0,0 0-16 16,0 0-12-16,0 0-7 0,0 0-5 0,0 0-1 0,0 9 2 0,6-5 5 0,-6 5 2 15,0 6 7-15,0 0 6 0,7 0 7 0,-7 4 6 0,6 2 6 0,-6-2 9 16,7 5 4-16,-7 0 10 0,7-3 0 0,-7 9 2 0,0-8-1 0,7 5-5 0,-7 0-1 16,0-2-5-16,5 5-2 0,-5-5-4 0,0 2-1 0,0 4-2 15,8-7-3-15,-8 6 0 0,0-6-2 0,0 6-1 0,5-7-1 0,-5 3-2 0,0-3-9 16,6 7-5-16,-6-12-19 0,0 9-24 0,8-5-23 0,-8 5-21 0,0-9-27 0,5 1-27 15,-5 2-31-15,0-7-32 0,0 0-55 0,0 0-65 0,0 2-81 0,0-1-79 16,-5-6-24-16,5 0 1 0,-8 3 23 0,8-9 34 0,-6 3 36 0,1-6 37 0,-3 0 41 16,3 0 43-16,-2-6 45 0,0 3 46 0,-6-9 61 0,6 3 65 0</inkml:trace>
  <inkml:trace contextRef="#ctx0" brushRef="#br0" timeOffset="11749.74">12204 4177 0 0,'8'-5'7'0,"-2"-1"120"0,-1 3 73 0,2-1 54 0,1-2 45 0,-2-3 40 0,0 3 40 16,-6 0 36-16,7 3 33 0,-7-3 33 15,0 6 31-15,0 0 30 0,0-5 30 0,0 5-82 0,0 0-145 0,0 0-75 0,0 0-41 0,0-4-25 0,0 4-18 16,0 0-18-16,0 0-16 0,-7 0-18 0,7 0-22 0,-6 0-21 0,6 0-17 16,-6 0-21-16,-2-6-18 0,1 6-16 0,2 0-17 0,-1 0-13 0,-2 0-10 0,3 0-12 15,-10 6-6-15,9-6-7 0,-7 4-7 0,0 1-1 0,7 1 4 0,-7 3 4 16,8-3 4-16,-11 3 5 0,4 1 2 0,6-1 6 0,1 0 3 0,-11 3 5 15,11 3 2-15,-1-2 4 0,-2-4 1 0,-5 6 2 0,8 0 2 0,-2 0 0 0,0 0 2 16,0 0-1-16,1 0 3 0,6 4 2 0,-7-4-1 0,2 0-1 0,5-2 0 16,0 2-4-16,0 6-1 0,0-8-6 0,0 2-3 0,0-1-3 0,0-4-3 0,0 5 0 15,5 0-1-15,2-6 0 0,-1 0-1 0,1 3 0 0,0-3 3 0,5 1 1 16,-4-1 0-16,5 0 7 0,-7 3 4 0,6-8 7 0,2 1 6 0,-1-1 4 16,8 1 6-16,-10-5 2 0,2 0 2 0,0 0 4 0,0 0 0 0,0-5 4 15,0 1 3-15,1-1 3 0,-9 1 3 0,2-2 5 0,7 0 2 0,-8-3 2 16,1 4 7-16,-2-5 4 0,3 6 4 0,-8-5 3 0,8 4 3 0,-8-5 1 0,0-1-2 15,0 1 0-15,0 1-4 0,0 0-5 0,-8-1-6 0,8-1-11 0,-8 2-12 16,3-1-17-16,-2 1-19 0,-5 0-20 0,4-3-17 0,-4 8-22 0,-2-1-18 16,1-5-21-16,0 10-21 0,0-5-18 0,0 5-23 0,0 0-18 0,2 0-16 15,-10 0-28-15,8 5-31 0,-1-5-41 0,2 4-52 0,-2 2-56 0,1-1-56 0,1 5-12 16,5-4 12-16,-6 3 22 0,6-5 29 0,2 5 34 0,-4 2 33 0,4-2 37 16,0 1 36-16,-3 1 43 0,8-3 50 0,-6 3 56 15,-1-7 65-15</inkml:trace>
  <inkml:trace contextRef="#ctx0" brushRef="#br0" timeOffset="12333.92">13384 4005 6 0,'6'-4'75'0,"-6"0"41"0,0-1 35 0,0-1 33 0,0 3 32 0,7-3 28 0,-7-4 28 0,0 5 27 0,0-4 26 0,0 3 30 0,0 6 27 0,0-4-16 0,0-1-50 0,0 5-27 0,5-4-20 16,-5 4-15-16,0-5-10 0,0-2-11 0,0 7-11 0,0-4-12 0,0 4-13 0,0-5-8 0,8 0-12 0,-8 1-8 0,0 4-13 0,0-6-8 0,0 2-12 15,0-1-7-15,0 1-7 0,0-1-10 0,6-2-8 0,-6 7-10 0,0 0-9 16,0 0-5-16,0 0-5 0,0 0-6 0,0 0-11 0,0 0-9 0,0 0-12 15,0 0-12-15,0 0-12 0,0 0-12 0,0 0-14 0,0 0-6 0,0 0-5 16,0 7 0-16,0-2-1 0,0 4 0 0,0 1 5 0,0-1 0 0,0 7 5 16,7-2 5-16,-7 5 5 0,0 2 6 0,6-3 5 0,-6 6 5 0,5-3 6 0,-5 2 2 15,0 3-2-15,0-3 0 0,7 3-2 0,-7 2 0 0,0-4-1 0,0 1-3 16,0-1 0-16,9 6 0 0,-9-6-3 0,0 1-1 0,5-1-1 0,-5 6-2 16,0-6-3-16,6 1-1 15,-6-1 0-15,7 1-1 0,-7-1-2 0,5 1 1 0,-5-1 1 0,9-6 1 16,-2 7 0-16,-7-5-9 0,5 0-14 0,1-2-19 0,-6 2-21 0,0-4-22 0,8 2-20 0,-3-3-21 0,-5 1-19 0,0-2-26 0,0 0-24 31,0-4-29-31,0 0-28 0,0 0-46 0,0-5-51 0,0 5-69 0,0-7-78 16,-5-3-19-16,5 6 9 0,0-6 20 0,-8 0 30 0,2 0 32 0,1-6 35 0,-2 3 38 15,-2-3 40-15,4 2 43 0,-2-5 44 0,1-7 54 0,-8 6 58 0</inkml:trace>
  <inkml:trace contextRef="#ctx0" brushRef="#br0" timeOffset="12776.57">12915 4294 57 0,'0'-4'129'0,"0"4"42"0,0 0 32 0,0 0 29 16,0-6 26-16,0 1 25 0,0 1 24 0,0 4 23 0,0-5 23 0,-8 1 20 16,8 4 19-16,-7-6-57 0,7 6-97 0,-5-4-55 0,5 4-33 0,-7-5-18 0,7 5-15 15,-5-6-7-15,-2 6-9 0,-1-4-7 0,8 4-3 0,-5-6-6 0,-3 6-4 0,8-5-3 16,-6 5 1-16,6 0-1 0,-5 0 0 0,5 0 2 0,0 0 0 0,0-4 1 15,0 4 2-15,0 0-1 0,0 0-2 0,0 0 0 0,0 0-2 0,0 0-2 16,0 0-3-16,0 0-3 0,0 0-3 0,0-5-3 0,0 5-5 0,5 0-5 16,-5-4-2-16,0 4-2 0,6 0-2 0,-6-6-4 0,8 6 0 0,-3-3-3 15,3 3-4-15,-1-6-4 0,-2 0-3 0,7 3-3 0,3 3-3 0,-2-6-1 16,-2 0-2-16,10 2-2 0,-8 4-5 0,8-5-1 0,-10 5 1 0,10-6-3 16,-9 6-1-16,0 0 0 0,8 0 0 0,-6 0-3 0,-9 0 1 0,11 0-2 0,-5 0-2 15,-4 6-2-15,-2-6 1 0,4 0-3 0,-9 5 1 0,5-1-2 0,-5-4-3 16,7 6-2-16,-7 0 0 0,0-3-2 0,0 3 2 0,0 0 0 15,6 3 1-15,-6-5 1 0,0 5 3 0,0 2 0 0,-6-1 1 0,6-1 1 0,0 1 4 16,0 4 0-16,0 1 1 0,0 1 0 0,-7 2 3 0,7 3 0 0,0-6-1 0,0 3 0 16,-5 7 1-16,5-6-3 0,0 1 0 0,0-1 0 0,-9 0-1 0,9 1 0 0,0 1-3 15,0-2-1-15,0-5-1 0,0 6-1 0,0-6-1 0,0 1-3 0,0 1-3 16,0-2-9-16,0 0-9 0,0 0-12 0,0-4-15 0,9 5-19 0,-9 0-27 0,0-6-25 16,0 0-24-16,5 7-26 0,-5-7-24 0,0 1-36 0,7 0-41 15,-7 0-68-15,0 0-79 0,0-1-50 0,0-3-33 0,0-3 0 0,0-3 15 0,-7 6 31 16,7-6 38-16,0 0 38 0,-5 0 40 0,5 0 38 0,-9-6 41 0,4 3 48 0,-2-7 53 15,-4 5 65-15,3-5 81 0</inkml:trace>
  <inkml:trace contextRef="#ctx0" brushRef="#br0" timeOffset="12966.09">12823 4607 0 0,'-6'0'1'0,"6"-6"104"16,-7 6 74-16,7-4 50 0,0 4 42 0,0 0 33 0,0 0 33 0,0 0 26 16,0 0 29-16,7-5 25 0,-7 5 25 0,0 0 26 0,0 0 24 0,0-4-70 15,0 4-125-15,6 0-69 0,-6 0-35 0,0-5-21 0,6 5-10 0,-6-4-9 16,7-2-7-16,1 0-11 0,-3 6-13 0,9-4-11 0,-9-6-9 0,10 6-13 15,-3-2-12-15,8 2-12 0,-7-1-12 0,5 5-12 0,-4-4-14 0,4-1-16 16,9-2-16-16,-6 4-28 0,-2-3-36 0,6 6-43 0,2-5-50 0,-8 1-101 0,7-2-128 16,1 1-80-16,-2 1-55 0,-4 0-20 0,3-1 3 0,-3-1 9 15,-2-4 20-15,2 1 25 0,-3-6 30 0,-5 6 45 0,0-6 53 0,-7 0 62 0,7-4 65 0,-6-2 93 16,7 3 101-16</inkml:trace>
  <inkml:trace contextRef="#ctx0" brushRef="#br0" timeOffset="13535.03">14132 4245 56 0,'0'-4'125'16,"7"4"49"-16,-7-6 39 0,0 6 36 0,0-5 34 0,-7-4 35 16,7 5 33-16,0-2 32 0,0 3 28 0,-5-9 24 0,-4 9 15 0,9-9-39 15,-5 8-69-15,-2-7-56 0,1 4-48 0,1 1-29 0,-4-3-24 0,2 3-14 0,2-3-14 0,-2 3-15 0,1 1-20 16,-8-5-14-16,7 6-15 0,2-1-13 15,-1 1-17-15,-2-1-8 0,3-1-11 0,-3 2-8 0,3 4-5 0,-3-6-11 0,8 6-6 0,-6-5-9 0,-1 5-14 16,1 0-7-16,-1 0-3 0,7 0-7 0,-6 5-4 0,-2-5-6 0,3 6-3 16,0-6-1-16,5 4-1 0,-8 2 1 0,2-1 3 0,-1-1 2 0,7 5 4 0,-8-3 2 15,3 3 2-15,5-3 2 0,-7 3 4 16,7 1 1-16,-7 1 5 0,7-4 2 0,-5 4 3 0,5-1 1 0,0-1 0 0,-7 3 2 0,7 1 0 0,0-4 2 16,0 2-1-16,0 4 0 0,0-5 0 0,7 3 1 0,-7-2 2 15,0 4 2-15,5 0 3 0,2-7 2 0,-7 6 3 0,7 1 2 16,-2 1 2-16,10-2 3 0,-9 1 1 0,2 1-1 0,2-3 3 0,-2 2-3 0,-2-6 3 0,1 6-1 0,6 0-4 15,-7-6 0-15,2 1-3 0,-3 1 0 0,-5-1-1 0,8-1 0 0,-8-4 0 0,5-1-1 16,-5 6 0-16,0-5 2 0,0 4 1 0,-5-3 1 16,5 0 1-16,-8-2-1 0,8 5-6 0,-5-4-8 0,-3 5-10 0,2-5-11 0,-7 5-13 0,6-4-12 0,-7 3-11 15,9-4-11-15,-8-1-13 0,0 6-11 0,0-5-12 0,-1-1-9 16,2 1-13-16,-2 2-4 16,1-7-1-16,0 3 1 0,7-3 6 0,-7 0 7 0,1 6 11 0,3-6 10 0,-2 0 11 0,4 0 9 0,1 0 11 0,-1 0 13 0,1 0 11 15,-1-6 14-15,1 6 14 0,6-3 17 0,-8-4 18 0,8 2 13 16,0 5 13-16,0-4 16 0,0-7 17 0,0 7 17 0,8-5 16 0,-8 0 11 0,6-3 11 0,1 3 10 15,-1-1 6-15,1-4 6 0,6-2 6 0,-2-2 1 0,5 3-3 0,-3-4 3 16,-2-2 3-16,9 3-1 0,-6-7-4 0,4 5-6 0,-4 1-5 0,6-2-8 16,-6 3-6-16,-4-1-7 0,4-2-8 15,-7 8-4-15,-1-2-8 0,1 0-7 0,-1 4-6 0,-6-2-12 16,8 3-14-16,-8-1-17 0,-8 7-17 0,8-7-21 0,-6 2-19 0,-1 5-16 0,1-5-16 0,-7 3-21 0,0-3-27 0,0 3-24 0,0 0-26 16,-7 2-28-16,1 4-24 0,-1 0-32 0,0 0-32 0,1 4-71 0,-7 2-88 0,0 0-77 15,-1 3-71 1,2 0-18-16,-2 1 7 0,3-1 25 0,-3 6 35 0,1 0 38 0,-8-5 40 0,10 4 44 0,-3 1 43 0,2 1 50 0,6-3 53 0,-9 1 74 15,8 1 81-15</inkml:trace>
  <inkml:trace contextRef="#ctx0" brushRef="#br0" timeOffset="14910.17">7033 6424 72 0,'0'0'137'0,"0"-6"36"0,-6 2 26 0,-1 1 25 0,7 3 27 0,-5-6 23 0,-3 1 26 0,8 1 23 0,-8-2 26 0,3 0 23 0,5 2 23 0,-6 4-56 0,6-5-105 0,-5 0-49 0,5 5-21 0,-8-4-8 16,8 4 0-16,0 0-2 0,0-6-7 0,0 6-9 0,0 0-12 0,0 0-11 0,0 0-13 0,0 0-13 15,0 0-15-15,0 0-12 0,0 0-12 0,0 0-11 0,0 0-11 0,0 0-12 16,0 0-14-16,0 0-6 0,0 0-8 0,0 0-2 0,0 0 3 0,8 0 0 16,-8 0 3-16,5 0 8 0,1 0 8 0,-1 0 9 0,3 6 9 15,0-2 5-15,4 1 2 0,0-5 6 0,3 5 4 0,-4-1 2 16,2 2 3-16,7 0 2 0,-6-2-1 0,5 7-2 0,-1-8 0 0,3 1-5 0,6 7-9 0,-9-7-7 0,8 8-3 16,1-9-5-16,4 8 3 0,-2-1-2 0,2-1 4 0,1 0-1 0,2 1 1 15,-2 1 3-15,7-1 1 0,-1-1-1 0,-4 6 4 0,5-6-3 0,5 1-1 0,-3 1 0 16,3-3 1-16,3 6-2 0,3-2-1 0,-2-3 2 0,5 6-3 0,-3-6 2 15,2 6 1-15,7-5-3 0,1-1 1 0,-10 6-3 0,16-6-1 16,-9 6 4-16,10-5-2 0,-7 5 3 0,4 0-3 0,1-6 3 0,6 6 2 0,0 0-2 16,-6-2-2-16,7 2-3 0,7 1-4 0,-8-2-3 0,0 1 0 15,9 4-2-15,-2-4-1 0,-1 4 0 0,1-4-1 0,2 5 0 0,3-1-2 0,2-3 1 0,-8 2-3 16,9 2 0-16,-2-4 3 0,1 2 0 0,0-3-3 0,-2 4 2 0,9-4 2 0,-7 4 2 16,7 2 2-16,-8-6 1 0,6 3 1 0,2 3-2 0,0-2 2 0,-2-1 1 15,2-3 1-15,0 4-1 0,0 2 1 0,3-3-2 0,-3-2-1 0,6 4-2 16,-7-1-2-16,0-4-3 0,8 3-2 15,-9 3-2-15,2-7-1 0,5 6-1 0,-7-1 0 0,2-4-1 0,0 5 0 0,0-1-2 0,-2 0-2 0,2 1 0 0,0 0 3 16,-10 0 1-16,10-2 1 0,-1 3-1 0,-6 2 1 0,0-2-1 0,-1-3-1 16,3 2-1-16,-11 5-1 0,9-6 1 0,-2 2 0 0,-4-3 5 0,1 1-1 0,-2 2 2 15,-1-3-3-15,-6-3-1 0,8 6 0 0,-13-2-2 0,5-1-2 0,-6-2 2 16,1 2 3-16,-3-3 1 16,-4 0 2-16,1 0-1 0,-7 0-2 0,-2 0-2 0,0 0-1 0,-3-1 2 0,-11-5 3 0,2 6-1 0,0-4 0 15,-6-1 1-15,1-1 4 0,-3 0-1 0,-4 0 0 0,-2-3 1 0,2 3-1 0,-8-3-2 16,2 0 1-16,-3-2 0 0,3 1 0 0,-10-1 0 15,2-4 0-15,0 5-1 0,-6-5 2 0,-1 4-1 0,0-4 3 0,2 0 1 0,-8 6 3 0,0-6 0 0,0 0 3 16,0 0 3-16,0 0-1 0,0 0 4 0,0 0-1 0,0 0 3 0,0 0 0 16,0 0 1-16,0 0 1 0,0 0-1 0,0 0-2 0,0 0-4 0,0 0-7 15,0 0-7-15,0 0-6 0,0 0-9 0,-8 0-7 0,8 0-11 16,0 0-15-16,0 0-19 0,-6 0-18 0,6 0-21 0,-6-6-24 0,6 6-25 0,-7 0-26 0,2-4-28 16,5-1-33-16,-8 5-37 0,2-4-38 0,-1-1-63 0,1 1-69 0,1-2-49 15,-2 0-35-15,-2 3 1 0,4-9 16 0,-2 9 31 0,1-3 34 0,-8-3 40 0,7 0 40 16,2-1 47-16,-1-5 47 0,-2 4 52 0,-5-2 53 0,6-2 63 0,2-1 77 0</inkml:trace>
  <inkml:trace contextRef="#ctx0" brushRef="#br0" timeOffset="15257.15">14685 7821 0 0,'0'5'29'0,"0"-5"143"0,0 0 78 0,0 0 54 0,0 0 39 0,0 0 35 0,0-5 32 0,0 1 29 0,0-2 31 0,7 6 26 0,-7-4 26 0,0-1 22 0,8 0 22 0,-8 1-112 0,0-2-185 0,5 0-90 0,-5 6-38 0,0 0-15 15,0 0-4-15,0-4-7 0,0 4-7 0,0 0-9 0,0 0-13 0,0 0-9 16,0 0-10-16,0 0-9 0,0 0-12 0,0 0-11 0,0 0-15 0,0 0-13 16,0 0-12-16,0 0-11 0,0 0-11 0,0 0-8 0,0 0-5 0,0 0 0 15,7 4 4-15,-7-4 4 0,7 0 2 0,-7 6 5 0,5 0 3 0,3-2 6 0,-2 6 3 16,1-6 6-16,4 6 2 0,-4-1 2 0,7 3 5 0,-1-3 3 0,0 6 2 16,6-2-1-16,-6-2-2 0,7 4-2 0,-8-2-2 0,8 2 2 0,-1 6-2 15,2-6 1-15,-3-2 0 0,3 2-1 0,-8 6 1 0,6-8-1 0,0 1 2 0,-4 2-1 16,-2-1 0-16,-7-6 4 0,7 6 1 0,-13-6 8 0,7 1 4 0,-7-1 10 15,0 6 6-15,0-9 7 0,0 3 7 0,-7 0 4 0,-1 3 3 0,3-3 0 16,-1-5 4-16,-7 5-2 0,-2-3 0 0,-4 3-1 0,6-3-2 0,-6 0-4 16,-2-3-9-16,3 3-8 0,-3-2-9 0,2 1-6 0,-1-1-9 0,-4 2-4 0,3-6-4 15,2 5-6-15,0-5-7 0,-2 4-15 0,3 2-15 0,-3-1-20 0,9-5-26 16,-8 4-31-16,8 2-32 0,-7-2-49 0,6-4-50 0,-1 9-120 0,1-4-152 0,0 1-64 16,-5-2-18-16,2 1 3 0,3 1 20 0,2-3 28 0,-9-3 35 0,6 7 42 15,-4-7 45-15,-3-7 51 0,2 7 55 0,1-3 63 0,-3-3 71 0</inkml:trace>
  <inkml:trace contextRef="#ctx0" brushRef="#br0" timeOffset="17597.53">4942 6360 0 0,'0'0'1'0,"0"-9"103"0,0 5 72 0,-5-1 44 0,5-5 34 0,0 4 26 0,0-3 24 0,-8 0 25 0,8-1 28 0,0 5 28 15,0-5 31-15,0-1 30 0,0 7 28 0,0-7-67 0,0 7-123 0,0 0-67 0,0-1-36 0,0-1-11 0,0 6-4 0,0-3 0 0,0 3 2 0,0 0-8 0,8 0-10 0,-8 0-14 0,0 0-20 0,0 0-18 16,0 0-19-16,0 0-21 0,0 0-20 0,0 0-18 16,0 0-19-16,0 0-12 0,0 0-11 0,-8 3-4 0,8 3-5 0,0-1 0 0,8-1-2 0,-8 6 1 0,0-1 2 0,0 2 2 15,0 4 7-15,0-2 7 0,5 2 9 0,-5 6 10 0,0-2 11 0,0-1 2 16,0 9 4-16,0-9-4 15,8 7 0-15,-8-1-6 0,0 1-4 0,0-1-12 0,0 0-13 0,0 1-17 0,6-1-18 16,-6 1-20-16,0-1-22 0,5-3-25 0,-5 1-25 0,0-2-24 0,7 1-22 0,-7-8-42 0,9 8-53 0,-9-6-54 16,5-2-53-16,1 2-37 0,-6-6-24 0,7 7 2 15,-7-7 20-15,5 0 29 0,4-3 29 0,-9 3 36 0,7-9 36 0,-7 5 37 0,0-5 36 0,0 0 50 0,0 0 52 0,0 0 53 16,0-5 67-16</inkml:trace>
  <inkml:trace contextRef="#ctx0" brushRef="#br0" timeOffset="17929.64">5027 6351 27 0,'0'-16'123'0,"0"2"59"0,-6 4 45 0,6-3 38 0,0 2 38 0,-5 1 35 16,-2 5 36-16,7-4 33 15,-9 3 30-15,4-2 29 0,5 3 26 0,-7 5-35 0,7-6-70 0,0 6-73 16,0 0-70-16,-6-3-41 0,6 3-25 0,0 0-18 0,0 0-19 0,0 0-16 16,0 0-19-16,0 0-15 0,0 0-14 0,0 0-11 0,0 0-11 0,0 0-10 15,0 0-8-15,0 0-9 0,0 0-7 0,0 0-9 0,0 0-7 0,0 0-5 16,6-7-2-16,-6 7-4 0,7-5-1 0,-7 5-2 0,5-4-5 0,4 4 1 15,-2-5-1-15,4-1 1 0,-4 6 2 0,7-4 3 0,-2-1 2 0,0 5 1 0,8-4 4 16,-6-1 0-16,-1 5 0 0,0 0-4 0,0 0-1 0,0 0 0 0,-7 0-1 0,7 0 1 16,0 0 1-16,-5 5 1 0,-3-1 0 0,2 1 1 0,-1-1 2 0,0 2 2 15,2 3 3-15,-1 3 2 0,-7-3 4 0,0 0 1 0,0 6 6 0,0 0 3 16,0 0 3-16,-7-2-2 0,7 2-2 0,-8 6-3 0,2-8-1 0,-7 7-5 16,8-4-5-16,-11 2-10 0,5 1-10 0,-2-4-11 0,0 6-12 0,0-3-15 15,0-2-15-15,0-1-16 0,-6-2-13 0,4 1-15 0,3 2-17 0,-8-1-14 0,7-6-18 16,2 0-9-16,-5 6-11 0,4-3-10 0,1-8-6 0,2 5-21 15,-3-4-24-15,6-1-40 0,-2 7-47 0,3-7-39 0,-3-4-28 0,3 6 1 0,-2 0 16 0,7-6 21 16,0 3 28-16,0-3 26 0,0 0 28 0,0 0 27 0,0 0 33 0,7-3 40 16,-7 3 43-16,5-6 52 0,3 0 70 0</inkml:trace>
  <inkml:trace contextRef="#ctx0" brushRef="#br0" timeOffset="18260.59">5361 6317 0 0,'0'-6'29'0,"0"3"76"15,0-3 48-15,0 2 40 0,0-7 35 0,-8 7 33 0,8-2 30 0,0-3 34 0,0 4 32 16,0-1 37-16,-5-2 35 0,5 3 8 0,-8-4-7 0,8 2-38 0,0-2-57 16,-8 4-31-16,8-1-21 0,0-3-14 0,-5 5-11 0,5-1-10 0,0 1-7 0,-6-2-18 15,6 6-21-15,0-6-23 0,0 6-28 0,0 0-26 0,0 0-22 0,0 0-27 16,0 0-23-16,0 0-24 0,0 0-27 0,0 0-18 0,0 0-14 0,0 0-10 15,0 0-9-15,0 6-1 0,0 0 0 0,0 3 2 0,0-5 4 0,6 5 3 16,-6 2 6-16,0 5 7 0,5-2 6 0,-5-6 10 0,0 12 6 0,8-4 4 16,-8-1 7-16,8 3-5 0,-3 3-6 0,-5-2-17 0,0-1-21 0,8 9-19 15,-3-9-18-15,-5 7-17 0,5-1-19 0,4-5-22 0,-9 2-24 0,5 3-22 16,-5-5-20-16,7-4-42 0,-7 3-47 0,6-3-53 0,-6 1-53 0,0-7-37 0,8 0-27 16,-8 2 6-16,0-1 18 0,6-4 26 0,-6-3 28 0,0 3 35 0,0-6 37 0,7 4 35 15,-7-4 38-15,0-4 47 0,5 4 52 0,2-6 54 0,0 3 71 0</inkml:trace>
  <inkml:trace contextRef="#ctx0" brushRef="#br0" timeOffset="18576.12">5567 6326 95 0,'0'-18'164'0,"0"3"48"0,0-6 39 0,0 6 36 15,0 7 33-15,0-6 34 0,0 2 31 0,0 8 31 0,0-7 30 0,0 2 28 0,0 5 27 16,0-1-63-16,0-5-118 0,0 4-57 0,0 2-32 0,0-1-17 0,0 5-13 16,0-6-13-16,0 6-15 0,0 0-16 0,0 0-15 0,0 0-15 0,0 0-18 0,0 0-15 15,0 0-17-15,0 0-18 0,0 6-13 16,-5-6-12-16,5 5-13 0,-7-1-10 0,7 2-5 0,-7 4-5 0,2-5-2 0,-3 4-1 0,-5 1-1 0,7-1 1 15,-1 6 0-15,-7-4 4 0,1 3 0 0,8-5 1 0,-9 2-2 0,9 4-5 16,-10-5-5-16,10-1-3 0,-9 6-9 0,9-5-3 0,-2-1-3 0,-7 0-4 0,8 1-3 16,-1 0-3-16,2 0-2 0,-4-4-3 0,9 3 0 0,-5-3-5 0,0-3-1 15,5 1-2-15,-8 2 2 0,8-1-2 0,0-1 1 0,0-4-1 0,0 0-3 16,0 0-2-16,0 0 2 0,0 0-3 16,0 0 2-16,0 0 0 0,0 6 5 0,8-6 4 0,-8 6 9 0,5-6 7 0,0 3 7 0,-5-3 4 0,9 6 4 15,3-1 4-15,-6-5 6 0,2 4 2 0,5 2 5 0,-8-2 3 0,9 1 4 0,-1-5 2 16,-1 4 6-16,2 1-6 0,-1 1-7 0,0-2-21 0,0 2-22 0,1-1-27 15,-9 5-29-15,8-7-27 0,1 3-34 0,-2 3-55 0,1 0-67 0,-6-3-76 0,5 4-78 16,-5-5-28-16,2 5-9 0,2-6 10 0,-4 1 17 0,-2 0 29 0,-5-1 40 0,9-4 39 16,-4 6 42-16,-5-6 44 0,0 0 45 0,7 0 59 0,-1 0 67 15</inkml:trace>
  <inkml:trace contextRef="#ctx0" brushRef="#br0" timeOffset="18813.25">5875 6277 0 0,'0'-14'18'0,"0"4"138"0,0-5 86 0,0 5 68 16,0-4 56-16,0 4 53 0,0 1 50 0,0 0 47 0,0-3 46 0,0 3 42 16,0 3 43-16,0-3 36 0,0 5 35 0,0-5-97 0,0 4-174 0,0-2-102 15,0 4-64-15,0-3-44 0,0 6-32 0,0-5-31 0,0 5-31 0,0 0-115 16,0 0-28-16,0 0 0 0,0 0 0 0,0 0 0 0,0 0 0 0,0 0 0 16,0 0 0-16,0 0 0 0,0 0 0 0,0 5 0 0,7-5 0 0,-7 6 0 0,0 4-25 15,0-1-11-15,5 0 5 0,-5 0-10 0,6 6-15 0,-6 1-17 0,8 2-25 16,-3-3-27-16,-5 6-28 0,8-2-45 15,-8 5-47-15,0-3-77 0,5 3-89 0,-5 0-96 0,7 0-97 0,-7 1-37 0,0-1-4 0,0 1 20 0,0-1 35 0,0-5 44 16,0 5 48-16,0-3 56 0,0-6 57 0,-7 4 62 0,7-10 62 0,-5 6 75 16,-3-6 77-16</inkml:trace>
  <inkml:trace contextRef="#ctx0" brushRef="#br0" timeOffset="20042.75">5788 6311 87 0,'0'0'161'0,"0"0"43"0,0 0 32 0,0 0 26 0,0 0 21 0,-5 6 22 0,5-6 23 0,0 0 22 15,0 0 20-15,0 0 20 0,0 0 21 0,0 0-70 0,0 0-116 0,0 0-68 0,0 0-40 0,0 0-21 0,0 0-10 0,0 0-6 0,0 0-5 0,0 0-10 0,0 0-13 0,0 0-16 0,0 0-19 16,5-6-9-16,-5 6-5 0,0 0-6 0,7 0-7 0,1-3-3 16,-2 3-4-16,1-6-4 0,-1 6-4 0,-1 0-14 0,11-4-17 0,-11 4-36 0,8 0-40 0,1-5-61 15,-2 5-73-15,7 0-56 0,-6 0-43 0,6-6-18 0,-4 6 0 0,4 0 7 0,-6 0 14 16,6-4 16-16,-6-2 20 0,7 6 34 0,-9-9 35 0,5 4 49 0,-3-1 53 0,-2 2 64 15,-3-5 79-15</inkml:trace>
  <inkml:trace contextRef="#ctx0" brushRef="#br0" timeOffset="20250.64">6311 6137 0 0,'0'0'6'0,"6"-5"122"0,-6-2 83 0,0 7 64 15,0-3 50-15,0-3 48 0,0 1 46 0,0 1 45 16,-6-2 44-16,6 2 38 0,0 4 33 0,0 0 31 0,0 0 26 0,0 0-89 0,0 0-156 0,0 0-97 15,0 0-69-15,0 0-44 0,0 0-35 0,0 0-35 0,0 0-33 0,0 0-33 16,0 0-33-16,0 0-19 0,0 0-13 0,0 4-5 16,0 2-3-16,0-2-2 0,0 7-1 0,0-8-12 0,0 13-13 0,0-7-23 0,0 6-24 0,0 0-26 15,0 0-31-15,6 4-34 0,-6 2-37 0,0-3-100 0,0 1-130 0,0 2-66 16,0 3-30-16,0-6-2 0,0 7 10 0,0-1 26 0,0 3 37 0,0-9 41 0,0 7 48 16,0-1 50-16,0-5 52 0,0 5 58 0,0-3 61 0</inkml:trace>
  <inkml:trace contextRef="#ctx0" brushRef="#br0" timeOffset="20958.14">7138 8109 82 0,'0'-9'151'0,"-7"3"42"0,7-3 35 15,-6 0 33-15,-2 3 31 0,8-3 34 0,-5 3 37 0,-2-4 32 0,0 5 34 0,7-4 29 0,-5 5 25 0,-2-2-59 0,-1-3-109 0,3 3-52 0,-3 3-23 0,2-3-10 0,6 0-5 0,-5 6-9 0,5-4-12 0,-8-1-18 0,8 5-17 0,-7-6-22 16,7 6-17-16,0 0-16 0,0 0-13 0,0 0-14 0,0 0-18 0,0 0-16 16,0 0-20-16,0 0-15 0,-6 0-12 0,6 0-10 0,0 6-7 0,-6-1-8 15,6-5-2-15,-7 10-4 0,7-4-1 0,-5 3-1 0,-3 0-2 0,8 1 2 0,-8-1 2 16,3 2 1-16,5 4 6 0,-6-5-3 15,6 3 0-15,0-2-3 0,-5 4-2 0,5-5 2 0,0-1-2 0,0 6 1 0,0-6 2 0,0 0 1 0,0 3 3 0,5-3 2 16,-5-5 0-16,0 5 1 0,0-3 1 16,6 0 4-16,-6 3 6 0,5-3 9 0,-5-6 9 0,8 3 11 0,0-3 10 0,-8 0 9 0,5 0 10 0,2 0 10 15,-1 0 6-15,-6-3 7 0,6 3 6 0,1-6 4 16,1 0 4-16,-3-3 3 0,1 3 0 0,-6-3-4 0,8 0-1 0,-3 5-9 0,-5-8-6 0,0 3-7 0,0 0-10 16,8-2-7-16,-8 1-8 0,0 1-10 0,-8-6-12 0,8 5-15 15,0 1-15-15,-5-6-18 0,5 6-16 0,-8-1-16 0,8-5-11 0,-6 6-19 16,1-6-22-16,-3 6-23 0,1-3-23 0,7 3-25 0,-6 0-24 0,0-1-26 0,-1 5-26 0,7 1-52 15,-5-2-61-15,5 0-73 16,-8 6-76-16,8 0-25 0,-8 0 4 0,8 0 22 0,-5 6 31 0,-1-6 37 0,6 6 36 0,-5-2 42 0,-3 1 42 0,0 1 48 0,8-2 49 31,-5-1 64-31,-8 3 70 0</inkml:trace>
  <inkml:trace contextRef="#ctx0" brushRef="#br0" timeOffset="21400.87">6817 8192 0 0,'0'5'7'0,"-5"-5"128"15,-3 4 93-15,3-4 66 0,0 0 48 0,5-4 33 0,-9-1 23 0,9 1 22 16,0-1 22-16,0-5 23 0,0 1 26 0,9 3 21 0,-4-3 24 0,0-2-91 16,3 7-151-16,5-5-103 0,0 3-79 0,0-4-39 0,0 5-19 0,7 1-4 15,0-2 5-15,-7 1-2 0,5 1 1 0,9 4-4 0,-6 0-9 0,-5 0-4 0,12 0-7 16,-1 4-6-16,-3 1-4 0,10 5-3 0,-2 1-2 0,1-1-3 0,5 3-1 0,2 1 0 16,4 7 0-16,-5-2 0 0,9 2 1 0,5-3-1 0,-9 7-1 0,7-1 0 15,9 0-3-15,-10 0-1 0,10 1 0 0,-2 5 2 0,8-6-1 0,-1 1 2 16,-1 3-1-16,10-1 1 0,-3 0 2 0,6-3 1 0,1 7 4 0,9-1 5 15,-4-8 4-15,9 5 4 0,-1 1 7 0,7-4 3 0,-6 6-1 0,10-5 3 16,1-1 2-16,3 0 1 0,4 1-1 0,1-7 0 0,0 9-2 0,1-5 0 16,4-1-2-16,-5 3-5 0,7 0-8 0,-2-3-3 0,0-2-3 0,8-1 3 0,-5 3 1 15,-1-2-3-15,6 2-1 0,-3-3 0 0,-2-3 6 0,4 0-4 0,1-5 1 16,-7 3-4-16,5 2-3 0,-3-4 1 0,4-1 1 0,-4-1-3 0,-3 0-1 16,2 0-4-16,-7 3-2 0,5-3-3 0,-3 1 2 0,-3-1-2 0,-1 0-3 0,1 2-2 15,-4-1 2-15,-2 5 1 0,0-6 1 0,-7 6-1 0,1 1 0 0,1-3-1 16,-4 1 3-16,-3 1 1 0,0 4 0 0,-2-4 0 0,-3 5 1 0,-3-6-1 15,-5 7 0-15,-2-3-1 0,1 3-2 0,-6-2 1 0,-1 2-2 0,-5 3 1 16,-8-6 2-16,7 1-1 0,-12 2 0 0,5-3-1 0,-13 3 1 0,2-8-1 0,-2 8-3 16,-6-2 1-16,-7-4 0 0,-1 3 2 0,-2-3 1 0,-5 1 0 0,-3-7-3 15,-3 6 0-15,3-6-2 0,-10 3-3 0,-3-3-4 0,0 0-9 0,-3-5-10 0,1 1-8 16,-6 1-9-16,0-6-12 0,0 0-15 0,0 0-21 0,-6 4-23 0,6-4-31 16,-5 0-34-16,-3 0-37 0,0 0-32 0,-3-4-41 0,4 4-44 0,-7-6-35 15,7 1-28-15,-4 1-33 0,4-1-31 0,-7 1-21 0,9-5-13 0,-2 3 14 0,0-4 29 16,7 5 40-16,0-5 45 0,-5 1 45 0,5 4 44 0,5-5 51 0,-5-5 48 0,0 5 44 15,7-4 41-15</inkml:trace>
  <inkml:trace contextRef="#ctx0" brushRef="#br0" timeOffset="21668.6">14790 9536 0 0,'0'-5'31'0,"-6"-5"151"0,6 5 85 0,-7 1 64 0,2-1 53 0,-4-5 47 0,2 4 42 0,2-3 39 0,-1 0 38 0,-1 3 34 0,1-3 33 0,-2 3 27 0,8 2 27 0,-5-2-115 0,5 6-199 0,0-4-101 0,0 4-54 0,0 0-34 0,0 0-25 0,0 0-19 0,0 0-21 15,0 0-17-15,0 0-19 0,0 0-18 0,0 0-13 0,0 0-14 0,0 0-14 16,0 0-15-16,0 0-13 0,0 0-11 0,0 0-14 0,0 0-5 0,0 0-3 15,0 4 1-15,5-4 1 0,-5 6 6 0,8-2 6 0,-2 7 3 0,1-1 6 0,-1-1 7 16,-1 6 4-16,11 4 10 0,-4-4 7 0,-1 6 5 0,5-3 7 16,-5 1 4-16,10 5 0 0,-9-3 0 0,7 3 0 0,2 1-1 0,-10-1-5 15,10 0-1-15,-8-5 3 0,8 5 1 0,-10 1-2 0,-4-5 3 0,7 5 4 0,-9-12 0 16,2 7 5-16,-7-4 0 0,0-2 6 0,0 0 5 0,-7 0 2 16,2-2-2-16,-9-3-6 0,7 1-17 0,-11-1-22 0,-3 0-21 0,-6-3-25 0,3 4-31 15,-3-5-30-15,-12-1-49 0,7 1-51 0,-7-5-94 0,-6 0-113 0,-2 0-94 16,2 0-87-16,-7-5-26 0,-1 1 4 0,0-5 24 0,-5-3 36 0,6-3 40 0,-6 6 43 15,-7-4 49-15,6-8 51 0,1 6 61 0,-7-3 66 0,-1-3 83 0,8 2 86 0</inkml:trace>
  <inkml:trace contextRef="#ctx0" brushRef="#br0" timeOffset="22709.76">4616 8192 97 0,'8'-9'172'0,"-1"-1"52"0,-7 1 41 0,6-3 39 0,-6-2 34 0,6 4 34 0,-6 1 33 0,0-1 31 0,0-5 29 0,0 10 28 0,0-4 27 15,0 5-73-15,7-2-126 0,-7 2-75 0,0-1-51 0,0 5-31 0,0 0-24 0,0 0-23 0,0 0-22 0,0 0-20 0,0 0-23 0,0 0-20 0,0 0-20 0,0 0-14 0,0 0-13 0,0 0-3 0,0 5-5 16,0-1 2-16,0 2 0 0,0 3 1 0,0 0 2 0,5 1 2 0,-5 5 3 16,0 0 7-16,0 3 2 0,8 3 7 0,-8-2 4 0,0 5 2 0,6-3 3 15,-6-2-2-15,7 5-2 0,-7 0-3 0,6-3-1 0,-6 2 0 0,5 3-2 16,3-7 2-16,-8 5-2 0,8-3 2 0,-3 1-2 0,3-2 0 16,-8 5-2-16,5-6-2 0,0 2-3 0,4-3-4 0,-2 2-4 0,-2-4-1 0,-5 3-5 0,6-5-3 15,2 2-4-15,-3-7-1 0,3 0-1 0,-8 1-2 0,5-5 0 0,-5 4 0 16,7-2 3-16,-7-7 5 0,0 0 6 0,0 3 8 0,0-3 10 0,0 0 11 15,0 0 9-15,0 0 13 0,0 0 13 0,0 0 10 0,0 0 12 0,0 0 6 16,0 0 3-16,0-3 0 0,-7 3 2 0,2 0-3 0,5-7-3 0,-8 2-6 0,3 1 0 16,-3-7-6-16,2 7-7 0,1-5-1 0,-2 0-7 0,-7-7-6 0,9 5-7 0,-3 2-5 31,-5-4-2-31,5-3 1 0,3 6-3 0,-1-4 2 0,-1 0-2 0,1 4 1 0,-2-5-3 0,3 0-3 16,-2 6-4-16,1-7-4 0,6 7-5 0,-6-6-4 0,-1 6-6 0,7 0-1 0,-8-7-2 0,8 5-2 0,0-2 1 0,-5 4-3 15,5-6 2 1,0 0-4-16,-6 0-2 0,6-1-1 0,0-2-1 0,0-2-1 15,0 1 1-15,0-2 0 0,0-1 3 0,0 1 3 0,0-3 1 0,0 5 1 16,6-7 1-16,-6 7 3 0,0 0 4 0,5-1 2 0,-5 6 1 0,8-7 1 16,-1 7 1-16,-1 4 1 0,0-5-2 0,1 6 2 0,-2-1-2 0,3-1-2 0,5 4-1 15,-7 1-2-15,7 1-3 0,0 1-1 0,0-2-2 0,1 6-1 0,-2-6-1 16,2 6-1-16,-1 6 2 0,6-6-1 0,-6 6 1 0,-1-2 1 0,2 7-3 0,-9-4 3 16,8 4 0-16,3-1 3 0,-11 5 2 0,1 0 2 0,7-2 3 0,-13 2 2 15,7 6 3-15,-1-3-1 0,-6 3 2 0,7-2 2 0,-7-1-1 0,0 3-1 16,-7-2-1-16,7 2-3 0,-6-3-2 0,-1-3-7 0,2 4-6 0,-3-4-8 15,2 0-11-15,-7 0-10 0,5 0-12 0,-5-5-14 0,8 3-16 0,-9-2-13 0,2-2-18 16,-1 0-22-16,-1 3-22 0,1-3-23 0,0 0-20 0,2-5-27 0,-5 7-28 0,6-7-52 16,-3 2-59-16,-3 0-56 0,11-2-49 0,-8 1-8 0,-1-5 9 0,9 4 25 15,-2-4 27-15,1 0 35 0,0 0 37 0,-1 0 38 0,-1-4 40 0,8 4 43 16,-5-5 45-16,5 1 60 0,-6-2 72 0</inkml:trace>
  <inkml:trace contextRef="#ctx0" brushRef="#br0" timeOffset="23058.48">5177 8070 49 0,'0'-15'137'0,"0"5"53"0,-6 1 44 16,6 0 40-16,0 0 37 0,-7-3 40 0,7 3 38 0,-6-1 37 0,6-1 34 0,0 4 33 0,-8-4 30 0,8 7-40 0,-5-8-84 0,5 8-59 0,0-6-46 0,-7 6-26 0,7-2-16 0,0 2-14 0,0-1-12 0,0 1-18 0,0 4-19 0,0-5-17 0,0 5-19 16,-6 0-21-16,6 0-17 0,0 0-24 0,0 0-21 0,0 0-21 0,0 0-23 15,0 0-20-15,0 0-22 0,0 0-13 0,0 0-13 0,0 0-6 0,6 5-4 16,-6-1-2-16,0 1 2 0,0 5 4 0,7-1 4 0,-7 6 8 16,5 0 6-16,3-2 7 0,-8 8 9 0,6 0 9 0,-6-3 11 0,7 7 3 0,-1-6 1 0,-1 5-3 15,-5 0-9-15,8 0-9 0,0 3-12 0,-8-5-11 0,5-1-13 0,2 3-22 16,-7-5-26-16,6 2-27 0,0-3-24 0,-6-3-30 0,8 6-30 0,-8-8-35 0,7 8-42 15,-7-6-67-15,5-2-81 0,-5 2-53 0,6-6-37 0,-6 7-3 0,0-7 15 16,8 0 30-16,-8-3 38 0,0 3 39 0,0-4 41 0,0-5 42 0,0 0 42 0,0 0 51 16,5-5 51-16,3 1 67 0,-8-1 83 0</inkml:trace>
  <inkml:trace contextRef="#ctx0" brushRef="#br0" timeOffset="23404.88">5463 8119 0 0,'9'-19'46'0,"-9"4"112"0,0-4 70 0,5 4 56 0,-5 0 47 0,0 0 43 0,0 6 40 16,0 0 36-16,0-3 34 0,0 3 33 0,-5 3 31 0,5 3 13 0,0-1 0 15,0 4-81-15,0-6-130 0,0 6-72 0,0 0-47 0,0-5-31 0,0 5-19 0,0 0-21 16,0 0-15-16,0 0-16 0,0 0-14 0,0 0-16 16,0 0-15-16,0 0-16 0,-9 0-14 0,9 0-16 0,0 5-14 0,-5-5-12 0,-2 6-12 0,-1-6-9 15,8 4-7-15,-12-1-3 0,5 8-4 0,-5-7-1 0,6 8 1 0,-8-3 0 16,2 0 3-16,-2 1 1 0,-4 4 2 0,2-4 1 0,5 5 3 0,-2-5-2 0,-2 4 0 16,3 1 1-16,0-5-3 0,-1 5 2 0,-1-6-4 0,2 6-1 0,4-6-4 15,-4 3-1-15,5-3-4 0,2-5-4 0,-3 5-3 0,0-3-1 0,8 0-3 16,-5-3-4-16,5 3-3 0,0-6-5 0,0 0-7 0,0 0-2 0,0 0-6 15,0 0-4-15,0 0-3 0,0 6 0 0,0-6 6 0,5 3 3 0,-5-3 6 16,0 6 2-16,8-2 6 0,-8 1 6 0,8-1 3 0,-3 2 7 0,2-1 6 16,-1 5 8-16,0-5 6 0,2-1 6 0,4 6 6 0,-6-5 0 0,7-1 2 0,0 1 2 15,1 5 0-15,-1-5-3 0,0 1-9 0,0-3-17 0,0 4-20 0,0 2-31 16,0-5-36-16,1 1-38 0,-2 4-39 0,2-3-65 0,-1 0-75 0,-1 3-68 16,0-3-63-16,-4-2-25 0,4 5-1 0,2-4 14 0,-9-1 23 0,3 2 33 0,5-1 41 15,-7-5 44-15,1 0 49 0,-7 0 49 16,6 0 51-16,2 0 62 0,-8 0 74 0</inkml:trace>
  <inkml:trace contextRef="#ctx0" brushRef="#br0" timeOffset="23736.3">5725 7894 0 0,'-8'-10'3'0,"8"5"114"0,-6 1 76 0,6-5 56 0,-7 3 47 0,7 2 44 0,-6-1 40 0,6-1 39 0,-5 3 36 16,5-4 32-16,-8 2 30 0,8 5 24 0,0 0 20 0,0 0-86 0,0 0-152 0,0 0-90 0,0 0-62 0,0 0-44 0,0 0-40 0,0 0-34 0,0 0-31 0,0 0-24 0,0 0-19 0,0 0-14 15,0 5-9-15,8 2-10 0,-8-4-7 0,0 3 3 0,5-1 11 0,-5 5 13 0,0-1 9 16,6 6 12-16,-6-5 10 0,7 4 12 0,-7 5 10 0,6-4 6 0,-6 6 2 0,8-3-5 15,-8 7-7-15,7-6-12 0,-7 5-18 0,5 6-29 0,-5-6-37 0,0 5-32 16,6-3-26-16,-6 2-38 16,0 2-44-16,0-6-66 0,8 6-73 0,-8-7-59 0,0 3-43 0,0-7-11 0,0-1 12 0,0 3 23 0,0-6 35 0,0-2 39 15,0 2 40-15,0-3 38 0,0-3 40 0,0-5 44 0,0 5 51 0,0-9 60 16,0 0 76-16</inkml:trace>
  <inkml:trace contextRef="#ctx0" brushRef="#br0" timeOffset="23909.58">5633 8383 0 0,'-6'-6'1'0,"1"-3"105"0,-4 3 75 15,9 3 52-15,-7-8 41 0,2 7 35 0,5 0 30 0,0-1 27 0,-7-2 24 0,7 4 23 16,0-3 22-16,0 6 19 0,0-5 16 0,7 1-76 0,-7-2-132 0,0 1-76 16,0 1-45-16,5-1-29 0,-5 1-19 0,0-2-14 0,7 2-12 0,2-1-9 15,-9-5-9-15,5 5-7 0,8-1-8 0,-8-3-4 0,4-1-4 0,3 7-5 16,-6-9-7-16,7 9-22 0,0-9-29 0,6 8-35 0,-4-1-38 0,-4-4-64 0,2 5-76 16,8-2-86-16,-10 0-86 0,4-3-33 0,4 9-9 0,-6-6 3 0,-5-3 13 15,3 4 16 1,1 1 21-16,-3-5 36 0,-2 3 40 0,-2-4 50 0,-5 1 51 0,6-2 67 0,-6 2 72 0</inkml:trace>
  <inkml:trace contextRef="#ctx0" brushRef="#br0" timeOffset="24383.23">6154 7987 0 0,'13'0'18'0,"-6"0"133"0,-1-5 73 0,7-1 50 0,-8 3 38 0,4-1 33 15,-9-7 33-15,5 7 32 0,-5-2 33 0,0 0 33 0,7 2 33 0,-7 4 35 0,0-5 32 0,8 5-91 16,-8 0-163-16,0 0-78 0,0 0-34 0,0 0-16 0,0 0-5 0,0 0-8 0,0 0-8 15,0 0-12-15,0 0-14 0,0 0-13 0,0 0-16 0,0 0-17 16,-8 0-16-16,8 0-17 0,0 0-12 0,-7 5-15 0,2-5-18 0,5 4-11 0,-9-4-10 0,4 6-6 31,0-6-3-31,-9 6-6 0,7-2-4 0,-6 1-7 0,-1 1-9 0,2-2-5 16,-8-1-4-16,8 3-3 0,-1 3 0 0,-6-3-1 0,3 0 6 0,5-3-1 16,-1 3 2-16,-2 0-2 0,1-3-2 0,0-3 0 0,5 6 3 0,-2-6 1 15,1 0 3-15,4 0 3 0,-2 0 2 0,-1 0 0 0,8 0 0 0,-5-6 3 0,5 6 3 16,0-3 1-16,-7 3 2 0,7-6 1 0,0 0 3 0,0 3-2 0,0-3 0 15,0-4 2-15,0 5-1 0,0-4 2 0,0-1 2 0,7 5-1 0,-7-5 0 16,5 0-4-16,3 0-2 0,-8 0-3 0,7 1 1 0,-2 0 0 0,4-1 2 16,1-1 3-16,-2 7-1 0,5-5 4 0,0 3 1 0,-7-3 2 0,7 3 4 0,5 3 1 15,-2-4 0-15,3 2 2 0,-6 5 1 0,6-4 3 0,1 4 3 0,-7 0 4 16,6 0 1-16,-6 0 4 0,5 4 1 0,-4-4 2 0,1 5 3 0,-10 5 2 0,2-4 1 16,0 3 3-16,-2 0 6 0,-5 6 3 0,8 1 1 0,-16-2-1 15,8 0-4-15,-5 6-7 0,-2 5-10 0,-5-7-8 0,-3 9-4 0,1-5-6 0,4 4-4 16,-4-3-3-16,1 3-2 0,0-3-5 0,0-3-7 0,0 5-1 0,-1-11-3 15,2 5-3-15,4-4-2 0,3-5-1 0,-1 5 3 0,-2-10 0 0,8 5 0 16,0-1-3-16,0-3-2 0,0-2-5 0,0 1-4 0,0-1 2 0,8 1 0 16,-8-5 6-16,6 6 5 0,-1-2 10 0,3-4 9 0,-3 0 8 0,9 0 8 0,-7 0-7 15,6 0-10-15,6 0-19 0,-6 0-24 0,8-4-27 0,-2 4-32 0,-7-6-56 16,8 6-69-16,0-5-87 0,-1 5-95 0,2-4-41 0,-3 4-15 0,-5-5 4 0,6 5 10 16,-6 0 26-16,2 0 32 0,-4 0 40 0,-5 0 45 0,1 0 47 15,6 0 49-15,-5 0 63 0,-8 0 66 0</inkml:trace>
  <inkml:trace contextRef="#ctx0" brushRef="#br0" timeOffset="24936.32">6794 9898 80 0,'0'-5'142'0,"-9"-1"43"0,9 2 36 0,-5-2 33 0,5 1 32 0,0 1 32 0,-7-2 30 0,7 1 28 0,0-4 30 0,-6 5 21 0,6 4 20 0,0-6-50 0,0 3-91 0,0-3-51 0,0 0-26 0,0 2-16 0,0 4-9 0,0-5-7 0,0-1-8 0,0 6-8 0,0-9-9 0,0 9-8 16,0-4-10-16,0 4-9 0,0 0-10 0,0 0-9 0,0 0-11 0,0 0-13 16,0 0-12-16,0 0-14 0,0 0-12 0,0 0-13 15,0 0-12-15,0 0-14 0,0 0-8 0,0 0-10 0,0 4-6 0,-8 1-3 0,8-1-6 0,0 2 0 0,0-1-4 16,-6-1 1-16,6 8-2 0,0-3 1 0,0 0 0 0,-7 6 1 15,7-6 0-15,0 1 1 0,0 1 2 0,0-2-3 0,0 1-2 0,0-1 0 16,0 0-4-16,7-2 1 0,-7 2 2 0,0-4-1 0,6-1 4 0,2 2 4 0,-8-6 2 0,6 3 6 16,1-3 6-16,-2 0 8 0,4 0 9 0,-4-3 7 0,0 3 8 0,3-6 6 15,-3 2 6-15,3-1 5 0,0-4 4 0,-3 2 4 0,1-2 2 0,1 4 4 16,-1-5 0-16,-6 1 0 0,7 0-6 0,-7-1-4 0,0-1-6 0,6 1-6 16,-6 5-10-16,-6-4-15 0,6-1-23 0,0-5-23 0,-7 6-27 0,7-1-31 15,-6 1-35-15,-1 0-33 0,1-3-35 16,1 3-38-16,-3-1-34 0,0 1-36 0,3 4-37 0,-3 1-51 0,-2-7-64 0,1 7-61 0,4-2-59 0,-2 6-8 0,1-5 19 15,-2 5 34-15,2 0 39 0,-1 0 44 0,7 0 45 0,-5 0 46 0,5 0 49 0,-8 0 46 16,2-4 48-16,6 4 59 0,-7 0 66 0</inkml:trace>
  <inkml:trace contextRef="#ctx0" brushRef="#br0" timeOffset="25424.89">6520 9804 0 0,'-9'4'33'0,"4"-4"151"0,5 0 88 0,-7 0 60 16,7 0 46-16,0-4 35 0,-6-1 24 0,6 1 29 0,0-5 23 0,6 3 27 0,-6 0 27 0,7 3 24 15,-2-9 24-15,4 8-119 0,-4-1-201 0,8-4-103 0,1 5-61 0,-2-2-29 16,2 1-12-16,-1-5-3 0,6 5-1 0,-7 1-1 0,9 4-6 0,-2-6-7 16,7 2-8-16,-7 4-9 0,7 0-9 0,0 0-4 0,0 4-5 0,1-4-3 15,-1 6 0-15,6-2-2 16,2 7 0-16,-10-2-1 0,15 1-4 0,-7-1 1 0,2 6 0 0,6 0 0 0,4 4-1 0,-5-4 2 0,9 6 0 0,3-3 2 0,1 6-2 16,0-3 2-16,-1-2 2 0,9 6-2 0,-2-1 0 0,8-6-1 0,-9 7 0 15,15-5 0-15,-6 5-1 0,5-1 2 16,3 1 0-16,2-1-1 0,3-6-3 0,-3 7 1 0,9-5-2 0,2 5-1 15,-4-6 2-15,2 2 1 0,7-3 1 0,-2-3 0 0,2 4-2 0,5-4 2 0,-7-6 2 0,9 6 3 0,7-6 3 0,-11 3 1 16,10-3 1-16,-8 1 2 0,9-1-1 16,-3-4 3-16,2 5 1 0,5-1 0 0,-4 3-4 0,2-8 2 0,-2 5 1 0,4 0 3 15,-5 3-4-15,5-3-1 0,1 0-4 0,-1 1-5 0,1 4 4 0,0-4-2 0,0 5-3 0,-6 0-1 0,5 0-4 16,1 3 1-16,-6-2 2 0,-2 2-2 0,0 3 3 0,2 3-5 0,-8-5-4 16,2 6-1-16,0-5 2 0,-4 5 1 0,-3-7-1 0,0 6 2 0,-7-3-1 15,-2-2 2-15,2 2 2 0,0-3 2 0,-7-3 6 0,-1 4 2 0,-4 0 0 16,-1-4 3-16,-1 6 2 0,2-7 2 0,-15 5-3 0,5 2 1 0,-3-8-1 0,-1 7-1 15,-6-4 2-15,5 2-3 0,-14-3 0 0,11 1-6 0,-11-2-5 0,-5 0-4 16,7 0-3-16,-9 2-3 0,-3-1-3 0,-2-2-4 0,-6-2-3 0,1-2-6 16,-6 1-1-16,-3-1-5 0,1 1-4 0,2 0-1 0,-3 0-3 0,-4-1-5 0,-2 1-6 15,2-4-4-15,-1 3-10 0,-1 0-7 0,2-3-8 0,-1 3-9 0,-8-3-6 16,9 3-11-16,-7-3-11 0,4-2-15 0,-3 1-15 0,0-1-19 0,-3 1-25 16,2 1-20-16,-7-6-19 0,7 4-30 0,-7-4-35 0,0 0-74 0,0 0-92 15,0 0-31-15,0 0-1 0,0-4 17 16,0 4 23-16,0-11 32 0,0 2 33 0,0-1 38 0,-7-5 41 0,7 0 39 15,0 2 41-15,0-2 49 0,-7-6 56 0</inkml:trace>
  <inkml:trace contextRef="#ctx0" brushRef="#br0" timeOffset="25693.47">14166 10942 0 0,'-8'0'49'0,"8"0"165"15,0 0 95-15,-8 0 72 0,8 0 54 0,0 0 47 0,0-5 41 0,0 5 34 0,0 0 32 0,0-4 27 0,0-1 25 0,0 5 24 0,0-6 21 0,0 6-140 0,0-4-227 0,0 4-121 0,0 0-65 0,0 0-37 0,0 0-19 0,0 0-17 16,0 0-16-16,0 0-10 0,0 0-10 0,0 0-9 0,0 0-8 0,0 0-10 15,0 0-6 1,0 0-6-16,8 0-3 0,0 0-1 0,-8 4 1 0,5-4 0 0,2 6 0 0,0-1 3 0,6-1 1 0,-1 7 5 0,2-1 6 0,-1-1 4 0,6 6 7 16,7 0 6-16,-8 0 5 0,9-2 4 0,-6 7 2 0,5 0-4 0,0-2-3 0,-7-3-2 31,7 6-4-31,-7-2-3 0,-6 1 0 0,8-1-2 0,-9 0-2 0,-6 1 1 16,8-1 2-16,-7-4 1 0,-7 0 3 0,5 4-2 0,-5-4 1 0,0-6 2 15,-5 6 4-15,5 0 0 0,-7-5 3 0,-7-1-3 0,8 6-4 0,-6-10-7 16,-2 5-7-16,-6-1-12 0,1-3-11 0,0-2-19 0,-7 7-18 0,0-7-28 15,0-4-31-15,-6 5-47 0,-2-5-53 0,2 0-107 0,-1-5-131 0,1 5-92 0,-8-4-66 16,1-2-18-16,0 1 6 0,-7 1 22 0,1-5 26 0,-7-1 36 0,-1-5 42 0,-4 0 48 16,-2 0 53-16,-6-3 65 0,-2-3 69 0,4 2 95 0,-15-6 98 0</inkml:trace>
  <inkml:trace contextRef="#ctx0" brushRef="#br0" timeOffset="26531.56">4605 10045 0 0,'-8'-12'57'0,"8"3"85"0,0-1 53 0,-5 1 44 0,5 0 38 0,0 3 38 0,-7-4 36 0,7-1 36 0,-8 8 36 0,8-3 34 0,-6 2 37 0,6-5 1 0,0 4-16 0,0 5-66 0,0 0-94 0,-6-7-58 0,6 7-35 0,0 0-30 16,0 0-29-16,0 0-27 0,0 0-32 0,0 0-30 0,0 0-32 0,0 0-23 0,0 0-21 0,6 0-12 0,-6 7-9 0,6 2-8 0,-6-4-2 15,8 5-4-15,-8 4-2 0,7 2 3 0,-2-3 6 0,3 7 12 0,-2-1 10 0,-6 0 15 16,5 7 11-16,3-2 7 0,-8 4 2 0,7-3 0 0,-7 5-2 0,6-2-2 16,-6 2-2-16,0 0 2 0,0 0-3 0,0 4 1 0,0-6-1 0,0 2-4 15,0 0-4-15,0-2-5 0,0 2-8 0,0 0-3 0,0-7-3 0,0 3-6 16,0-3-2-16,0-3-2 0,0 1 0 0,0-3-1 0,0-3 0 0,-6-5 1 16,6-1 3-16,0 1 5 0,0-5 9 0,0-5 8 0,0 4 8 0,0-4 11 0,0 0 10 15,0 0 19-15,0 0 23 0,0 0 8 0,0 0 6 0,0-4-1 0,0-1 2 16,-7-5-6-16,7 1 0 0,0-6-4 0,-8 0-2 0,8-4-2 0,-5-2-1 0,5 3-7 15,-6-1-5-15,6-7-19 0,-8 3-23 0,3-3-10 0,5 3-3 0,-7-7-2 16,7 0 3-16,-8 6-1 0,8-10-3 0,-6 4 0 0,6 3-5 0,0-8-3 16,-6 5-4-16,6-3-3 0,0 3-4 0,-7-1 1 0,7 3 1 0,0-2 1 15,0 6-1-15,-5-1 1 0,5 1-1 0,0 6 2 0,0-3-1 0,0 2 1 16,0 5-5-16,0-2-3 0,0 1-6 0,0 6-2 0,0 0-5 0,0-1-4 0,0 4-5 16,0 1-5-16,0 1-5 0,0 4-2 0,0 0-4 0,0-6-1 0,5 6 1 0,2-5-1 15,-7 5 3-15,6 0 3 0,0 0 1 0,9 0 5 16,-10 0 5-16,9 0 4 0,-1 0 4 0,0 5 6 0,0 1 2 0,0-2 5 0,0 1 3 0,-2 1 1 15,5-2 2-15,-3 7 1 0,-8-7-1 0,0 5 1 0,11 1 3 0,-11 1 0 16,-5-1 2-16,6 4 3 0,2-4-1 0,-8 4 4 0,0 2 0 0,0-3-1 16,-8 2 1-16,2 6 0 0,6-7-3 0,-12 5-4 0,3 0-6 0,4 1-11 15,-8-1-10-15,0-3-13 0,5 2-15 0,-3 2-15 0,-2 0-16 0,0-2-15 16,0-3-12-16,7 6-16 0,-9-6-17 0,10-6-22 0,-9 7-22 0,9-7-20 0,-2 0-19 16,-7 0-27-16,8 1-30 0,6 1-35 0,-7-8-36 0,2 3-40 0,-3 0-48 0,8-2-7 15,-6 1 12-15,6-1 21 0,0-4 29 0,0 0 34 0,0 0 37 0,0 0 39 16,0 0 37-16,0 0 44 0,0 0 47 0,0-9 48 0,6 5 62 0</inkml:trace>
  <inkml:trace contextRef="#ctx0" brushRef="#br0" timeOffset="26988.71">5016 9917 87 0,'5'-6'158'0,"-5"-3"42"0,6 0 35 0,-6 3 27 0,0 2 26 0,0-7 26 0,0 7 29 0,7-2 27 0,-7 1 29 0,0 1 29 0,0-1 25 0,0 1-60 0,0-2-112 0,0 6-57 0,0-3-31 0,0 3-11 0,0-6-6 15,0 6-2-15,0 0-2 16,0 0-6-16,0 0-11 0,0 0-15 0,0 0-16 0,0 0-19 0,0 0-20 0,0 0-19 0,0 0-20 0,0 0-16 0,0 0-13 0,0 0-7 16,0 6-7-16,0-3-4 0,0 7-4 0,0-5-3 0,6 4-3 0,-6 6-2 15,0-5 0-15,8 5 7 16,-8 0 5-16,0 0 7 0,5 0 8 0,-5 4 7 0,0-5 0 0,0 6-2 0,0-6-3 0,7 5-3 0,-7-4-4 0,0 4-1 15,7 1 0-15,-7 1 1 0,0-8 2 0,0 7-5 0,5 0-6 0,-5-5-12 0,0 3-18 16,7-2-15-16,-7-2-21 0,0 1-17 0,0 1-24 0,8-7-24 0,-8 0-28 16,0 1-35-16,5 4-39 0,-5-4-64 0,0-4-74 0,0 3-60 0,7 0-52 0,0-3-8 15,-7 3 13-15,5-3 23 0,-5-3 30 0,8 3 35 0,-8 0 36 0,0-6 41 16,0 0 39-16,7 0 48 0,-7-6 48 0,6 0 62 0,-6-3 76 0</inkml:trace>
  <inkml:trace contextRef="#ctx0" brushRef="#br0" timeOffset="27241.96">5281 9814 0 0,'0'-10'32'0,"7"1"149"0,-2 0 82 0,-5 3 55 15,8-3 41-15,-8-3 31 0,7 3 28 0,-7 5 24 0,0-5 27 0,6 3 25 16,-6 1 28-16,0 1 27 0,0-2 27 0,0 6-109 0,0-5-190 0,0 5-93 16,0 0-44-16,0 0-19 0,0 0-5 0,0 0 0 0,0 0 0 0,0 0-5 0,0 0-4 15,0 0-9-15,0 0-9 0,0 0-11 0,0 5-11 0,0-5-13 0,0 0-11 16,0 0-9-16,-6 0-8 0,6 0-9 0,0 6-3 0,0-6-6 0,0 0-3 0,0 0-4 15,0 0-2-15,0 0-4 0,0 4-1 0,0-4-3 0,0 0-1 0,0 0 0 16,0 0-3-16,0 0-2 0,0 0 1 0,0 0-8 0,0 0-5 0,0 0-11 16,0 0-9-16,0 0-11 0,0 0-12 0,0 0-10 0,0 0-16 0,0 0-14 15,0 0-18-15,0 0-18 0,0 0-24 0,0 0-18 0,0 0-14 0,0 0-17 16,0 0-13-16,0 5-41 0,0 1-54 0,0-6-68 0,6 0-69 0,-6 4-17 0,0 1 6 0,7-1 21 16,-7-4 26-16,0 5 32 0,-7-1 37 0,7 2 34 0,-6 0 34 0,-1-6 36 15,-1 3 42-15,-4-3 58 0,0 6 66 0</inkml:trace>
  <inkml:trace contextRef="#ctx0" brushRef="#br0" timeOffset="27746.94">5230 10000 0 0,'7'-10'86'0,"-7"4"67"16,5 2 49-16,-5-7 37 0,6 8 35 0,-6-7 30 0,0 5 31 0,0-4 30 0,8-1 31 15,-8 4 27-15,5-3 27 0,-5 3-15 0,0 2-39 0,0-5-66 0,8 4-80 16,-8-1-43-16,0 2-23 0,0 4-14 0,5-6-5 0,-5 6-9 0,0-5-8 16,0 5-9-16,0-4-12 0,0 4-6 0,0 0-7 0,0 0-4 0,0 0-4 0,0 0-3 15,0 0-6-15,0 0-1 0,0 0-7 0,0 0-4 0,0 0-4 0,0 0-6 16,0 0-5-16,0 0-2 0,0 0-6 0,0 0-6 0,0 0-4 0,0 0-5 15,-5 4-5-15,5-4-9 0,0 0-7 0,-8 5-7 0,8-5-8 0,-5 6-8 16,-3-2-5-16,2 2-6 0,1 3-2 0,-2 0-3 0,-7 1-2 0,1 1-2 16,0 4 1-16,5-6-3 0,-10 4 0 0,12 2-3 0,-7-3 1 0,0 1-1 0,0-4 2 15,5 2-3-15,3-2 2 0,-9-2-6 0,14 2-4 0,-5-4-6 16,-3-1-6-16,8 0-2 0,-7 2-3 0,7-1-1 0,0-5 1 0,0 0 1 0,0 0 6 16,0 0 0-16,0 0 2 0,0 0 3 0,0 0 2 0,0 0 1 0,0 0 4 15,0 0 1-15,0 0 1 0,0 0-1 0,0 0-3 0,0 0-2 0,0 0-4 0,0 4 1 16,7-4 1-16,-7 0 0 0,0 5 2 0,8-5 3 0,-8 6 3 0,5-2 5 15,2 2 4-15,-7-1 3 0,7-1 8 0,-2 1 3 0,3 5 8 0,5-6 3 16,-7 1 4-16,1 4 3 0,-2-2 0 0,9 2 2 0,-7-4 1 16,4 5-10-16,-3-1-13 0,5-4-24 0,0 5-29 0,-7 0-33 0,9 1-35 0,-4-8-42 15,2 7-40-15,-5-1-78 0,4 3-94 0,0-9-67 0,3 8-51 0,-2-1-14 0,-2-6 0 16,-3 5 21-16,5-4 28 0,0 5 38 0,-8-4 42 0,9-6 49 0,-7 5 49 16,7-5 52-16,-8 0 53 0,1-5 72 0,-2 5 85 0</inkml:trace>
  <inkml:trace contextRef="#ctx0" brushRef="#br0" timeOffset="28125.35">5495 9790 17 0,'0'-10'97'0,"0"1"48"0,0-3 41 0,0 8 38 0,8-5 31 0,-8 0 34 0,0-2 32 0,0 7 34 0,0-7 36 0,0 7 33 0,0-6 33 0,0-1-21 0,0 8-55 15,0-7-42-15,0 5-39 0,0-1-20 0,0-4-17 0,0 6-12 0,0-1-10 0,0 5-13 0,0 0-18 0,0 0-18 0,0 0-23 0,0 0-25 0,0 0-21 16,0 0-26-16,0 0-25 0,0 0-22 0,0 0-21 0,0 0-14 0,0 0-10 15,0 9-7-15,0-3-7 0,0 4-4 0,0-1-2 0,0 6-1 16,0 4 1-16,0 1 1 0,0-1 3 0,6 5 5 0,-6 1 7 0,0-1 5 0,0 1 7 0,0 4-12 16,0-4-22-16,7-1-25 0,-7 1-32 0,0-1-28 0,6 1-34 0,-6-7-30 15,8 9-25-15,-3-5-27 0,-5-2-20 0,8 1-59 16,-3-2-71-16,2-1-73 0,0 3-71 0,-2-8-16 0,2 2 13 0,-7 1 30 0,8-2 35 0,-3-4 43 0,-5-1 43 16,7 3 42-16,-7-9 40 0,0 3 40 0,0-6 42 0,0 0 61 0,0 0 70 0</inkml:trace>
  <inkml:trace contextRef="#ctx0" brushRef="#br0" timeOffset="28314.21">5458 10157 0 0,'0'-5'14'0,"-7"-2"133"16,-1 3 79-16,8-1 55 0,-5 0 40 0,5 1 27 0,0-2 22 0,0 2 23 15,0-5 22-15,0 4 22 0,0-5 24 0,0 4 22 0,5-3 21 0,-5 4-99 16,0-1-165-16,8-2-91 0,-1 3-56 0,-7-1-28 0,5-4-13 0,4 1-5 0,-4-2 3 16,8 7-4-16,0-5-4 0,-7-6-9 0,7 5-8 0,8-1-7 0,-9 2-7 15,7 0-17-15,-6-7-20 0,6 7-31 0,2 0-38 0,-8 3-55 0,6-3-66 0,-6 0-93 16,8 3-106-16,-10 2-44 0,10-2-15 0,-9 1 3 0,2 1 8 0,-9-2 17 15,8 1 20-15,-5 1 31 16,-2-1 37-16,-1 1 48 0,2-5 52 0,-7 3 66 0,8 0 68 0</inkml:trace>
  <inkml:trace contextRef="#ctx0" brushRef="#br0" timeOffset="28725.59">5901 9823 0 0,'0'6'46'0,"5"0"157"0,-5-6 82 0,0 0 55 15,0 0 42-15,0-6 32 0,0 0 24 0,0-3 23 16,0-6 21-16,0 2 20 0,0 1 18 0,0 3 21 0,0-1 22 0,0 1-125 0,0 4-208 0,0-5-94 0,8 5-34 0,-8-5-13 15,0 5-4-15,0-5 1 0,0 6 3 0,0-1 4 0,0-4-2 0,0 3 1 0,0 2-1 16,5-1-8 0,-5-1-8-16,0 2-13 0,0-2-20 0,0 6-14 0,7-4-17 0,-7-1-12 0,0 5-10 0,7-5-7 0,-2 5-7 0,-5-4-3 0,8 4-2 0,-1 0-1 15,-2 0 2-15,-5 0 2 0,9 4 2 0,-4-4 1 0,0 5 7 0,3 0-1 16,-8-1 4-16,6 6 2 0,1-4-2 0,-7 3 1 0,0 0 0 0,0 2-5 16,0-1-2-16,0 5-8 0,0-6-4 0,-7 6-4 0,7-6-2 0,-6 7-2 15,-2-1 0-15,8-6 2 0,-5 4 2 16,0 2 1-16,-4-3 6 0,4 1 1 0,-2-4 0 0,-1 2 4 0,3-2 4 0,5 1 0 0,-7-4 5 0,7 3 1 0,-7-4-2 15,7-1-1-15,0 2-3 0,-5-2-1 16,5 1-3-16,0 1 0 0,0-3-1 0,0-3-2 0,0 7 0 0,0-7 2 0,0 0 1 0,0 0 0 0,0 0 3 0,0 5 1 31,0-1 5-31,0 1 3 0,0-5 4 0,5 4 3 0,-5 2 1 0,0-3 3 16,7-3 1-16,-7 6 1 0,7-1 4 0,-7-1 5 0,5 2 9 0,3 0 9 16,-1-2 13-16,7 1 6 0,-9-1 7 0,8 1 5 0,0-1 1 0,0 2 3 15,-7-1 0-15,7-1 1 0,5 1 2 0,-9 2 1 0,3-4 3 0,2 3-4 0,-1-6-7 16,-8 5-4-16,2-1-8 0,0 0-7 0,0 7-5 0,-1-7-3 0,-6 1 0 15,7 1-1-15,-7 4 0 0,0-5 3 0,0 4 1 0,0-5 2 0,0 6-1 16,-7 0 1-16,7-6-2 0,-6 8-2 0,-1-3-4 0,-7 1-8 0,9-1-9 0,-8-4-17 16,7 5-18-16,-7 0-20 0,-3 1-24 0,-2-4-27 0,5 4-30 0,0-2-39 15,0-2-35-15,-6 2-57 0,5-4-64 0,-6-1-102 0,8 6-116 0,-8-5-43 0,7-1-6 16,2 1 17-16,-10-5 25 0,8 7 37 0,-8-4 38 0,10 3 44 0,-2-1 46 16,-2-1 50-16,10-4 53 0,-9 6 64 0,1-3 71 0</inkml:trace>
  <inkml:trace contextRef="#ctx0" brushRef="#br0" timeOffset="31326.25">10877 10376 12 0,'0'-5'64'0,"0"1"25"0,0-2 19 0,0 0 20 16,-8 3 25-16,8-3 24 0,0 1 28 0,-7 1 25 0,7-2 24 0,-5 3 15 0,5-3 10 0,-7 2-19 0,7-1-39 0,0 5-20 0,-7-9-11 0,7 2 0 0,-5 2 1 0,5 1-3 0,-8-1-8 0,2 1-10 16,6-2-10-16,-7 2-10 0,7-1-5 0,-6-1-5 0,6 3-1 0,-7 3-1 15,7-7 3-15,-5 2 4 0,5 1 3 0,0-1 3 0,-9-1 0 0,9 2 2 16,0 4 2-16,0-3-1 0,-5 3 3 0,5 0-2 0,0-6-1 0,0 6-2 0,0 0-1 16,0 0-4-16,0-5-6 0,0 5-5 0,0 0-9 0,0 0-8 0,0 0-5 15,0 0-10-15,0 0-8 0,0 0-9 0,0-4-10 0,0 4-8 0,0 0-7 16,0 0-8-16,0 0-9 0,0 0-6 0,0 0-9 0,0 0-9 0,5 0-8 15,-5 0-11-15,0 0-11 0,0 0-10 0,0 0-11 0,0 0-10 0,0 0-7 16,0 0-7-16,0 0-6 0,9 4 6 0,-9 1 6 0,5 1 7 0,2-3 9 0,-1 7 7 16,1-1 4-16,7 3 8 0,-2-3 7 0,0 10 9 15,3-5 5-15,-3 2 12 0,0 2 8 0,9-3 5 0,-10 6 6 0,5-8-4 16,-4 7-6-16,-1-4-7 0,5 3-6 0,-5-5-3 0,2 5 0 0,2-4-1 16,-4 4-2-16,2-4 1 0,-5 6 1 0,4-3 1 0,0-3-3 0,-4 6 2 0,5-8-2 15,-6 8 0-15,4-6 1 0,-3-2 2 0,0 2 1 0,3 0-2 0,-4-6-1 0,-2 6 0 0,4-6-5 16,-9 1-12-16,5 1-19 0,-5-7-20 0,7 2-22 0,-7-1-25 15,0-1-26-15,6 0-29 0,-6-4-28 0,0 0-35 0,0 0-32 0,0 5-31 0,0-5-30 16,-6 6-50-16,6-6-61 0,0 0-73 0,-7 0-72 0,7 4-18 0,-5-4 16 16,-4 0 28-16,9 0 36 0,-5 0 42 0,-2 0 44 0,1-4 46 0,1 4 46 0,-3-6 45 15,0 1 46-15,3 1 60 0,-1 0 66 0</inkml:trace>
  <inkml:trace contextRef="#ctx0" brushRef="#br0" timeOffset="31562.81">11051 10341 0 0,'0'-4'50'0,"8"-2"163"0,-8-3 88 0,0 5 66 0,5-1 57 0,-5-1 51 16,0-4 50-16,0 5 47 0,0 1 47 0,0-1 40 0,-5 1 37 0,5-2 34 16,0 6 31-16,0-4-134 0,0 4-228 0,0 0-113 0,0 0-50 0,0 0-34 15,0 0-153-15,0 0-49 0,0 0 0 0,0 0 0 0,0 0 0 0,0 0 0 0,0 0 0 16,0 0 0-16,0 0 0 0,0 0 0 0,0 0 0 0,0 4 0 16,0 2 0-16,-8 3 0 0,3-5 0 0,5 8 0 15,-8 2 0-15,-3-1 0 0,4 8 0 0,-7-6 0 0,1 8 0 0,0-3 0 0,0 5 0 0,-5 5 0 0,-3-6 0 16,2 4 0-16,-1 2 0 0,0 0-149 0,-6 3-192 0,7-2-139 0,-6 2-158 0,4 1-66 15,-6-4-21-15,3-2 9 0,-3 3 20 0,2-7 35 0,-9-6 42 0,1-2 52 16,8-2 57-16,-7-10 67 0,-8-4 72 0,6-4 84 0,-3-10 87 16</inkml:trace>
  <inkml:trace contextRef="#ctx0" brushRef="#br0" timeOffset="32924.58">6617 11743 0 0,'0'0'1'0,"-7"5"107"0,7-5 68 0,0 0 49 0,0 0 38 0,-7 0 35 0,2 0 33 0,5 0 31 0,-7-5 32 0,7 1 27 0,0 4 29 0,-8-5 24 0,8 5 25 0,0 0-74 16,0 0-131-16,0 0-72 0,0 0-37 0,0 0-20 0,0 0-11 0,0 0-10 0,0 0-12 0,0 0-10 0,0 0-12 0,0 0-11 0,0 0-12 15,0 0-9-15,0 0-10 0,0 0-12 0,0 0-8 0,0 0-10 0,0 0-12 0,0 0-12 16,0 0-11-16,0 0-15 0,0 0-14 0,0 0-10 0,0 0-8 0,8 0-3 16,-8 0 3-16,7 0 6 0,-2 0 10 0,2 5 11 0,0-1 8 0,6 1 6 15,0-5 9-15,6 11 6 0,-6-6 6 0,14-1 7 0,-2 5 9 0,1 2 8 0,1-7 11 16,5 5 5-16,0 3 8 0,8-3-3 0,-1 6-5 0,0-6-6 0,6 0 0 16,2 7-3-16,4-7 0 0,9 1 2 0,-10 4 5 0,15-4 2 0,-7 5 3 15,8-6 1-15,6 6-4 0,1-6-2 0,-2 7-5 0,8-1-4 0,-3-6-3 0,9 6 1 16,-6 0-5-16,6 0 0 0,7-2-6 0,-3 8 0 0,2-6-4 0,1-2-1 15,7 7 1-15,-10-4-2 0,9 2-1 0,-1 3-3 0,8 3 2 0,-8-5-2 16,9 6 2-16,-3-1-2 0,2 0-1 0,5 0 2 0,1 7 0 0,-8-3 1 16,15 2 1-16,-8-1-3 15,2 1-5-15,-1-2-1 0,7 3 1 0,-3-4 0 0,-4 4 0 0,-1-1-5 0,1 3-2 0,0-8 0 0,1 3 2 0,-8 2 0 16,6 0 2-16,-4-2-2 0,-9-4 3 0,8 7 1 0,-10-1-12 0,5-6-6 16,-11 4 0-16,10-3 0 0,-7-1 0 0,-9 6 0 0,9-6 0 0,-7 1 0 15,-1 4 0-15,-5-4 0 0,0 3 0 0,-3-2 0 0,-4-3 0 0,-6 3 0 0,5-3 0 16,-11 3 0-16,-2-8 0 0,0 1 0 15,-5 2 0-15,-1-8 0 0,-12 7 0 0,4-10 0 0,-5 5 0 0,-7-6 0 0,-5 1 0 0,-1-5 0 0,-7 1 0 16,1-3 0-16,-6 4 0 0,-9-7 0 0,3 3 0 0,-3-3 0 0,-5 0 0 16,0 0 0-16,0 0 0 0,0 0 0 0,0 0 0 0,0 0 0 0,0 0 0 15,0 0 0-15,0 0 0 0,0 0 0 0,0 0 0 0,0 0 0 0,0 0 0 16,0 0 0-16,0 0-133 0,0 0-31 0,0 0-26 0,0 0-24 0,0 0-24 0,0 0-25 16,0 0-27-16,0 0-18 0,0 0-21 0,0 0-56 0,0 0-74 0,0 0-55 15,0 0-45-15,-5 0-1 0,5-3 18 0,0 3 32 0,-8-7 40 0,8 4 42 16,-5-8 43-16,5 1 47 0,0 7 46 15,-7-8 47-15,7 7 48 0,-7-12 67 0,7 7 82 0</inkml:trace>
  <inkml:trace contextRef="#ctx0" brushRef="#br0" timeOffset="33287.85">13194 13151 0 0,'0'0'18'0,"0"-6"133"0,0 1 71 0,0 1 51 0,0-1 38 0,0-1 38 0,0-3 38 0,0 5 36 0,-5-5 33 0,5-3 36 0,0 8 33 0,-8-1 32 0,8-5 35 0,0 10-93 0,0-5-164 0,0 5-79 0,0-4-32 0,0 4-16 0,-5-5-1 16,5 5-9-16,0 0-10 0,0 0-10 0,0 0-9 0,-7-4-12 0,7 4-14 0,0 0-11 15,0 0-16-15,0-6-13 16,0 6-12-16,0 0-13 0,0 0-10 0,0 0-12 0,0 0-27 0,0 0-29 0,0 0 0 0,0 0 0 0,0 0 0 0,0 0 0 16,0 0-15-16,0 0-27 0,0 0 0 0,7 6-3 0,-7-2 4 0,5-4 4 15,3 9 2-15,-3-4 5 0,9 5 7 0,-2 5 5 16,7 0 8-16,-6 4 6 0,14-5 8 0,-1 11 5 0,0-6 7 0,1 7 6 0,5-3 0 0,7-3-1 31,-7 4 1-31,7 1-3 0,1-1 1 0,4-5-2 0,-5 6 0 0,9-5 2 16,-4 5 0-16,-4-7 1 0,5 2-1 0,-6 0 0 0,-7-2-1 0,8 3 0 15,-14-6-7-15,6 4-12 0,-12-5 0 0,7 2 0 0,-14-1 0 0,-2-6 0 16,4 0 0-16,-3 1 0 0,-5-5 0 0,-7 5 0 0,5-5 0 0,-5-5 0 0,0 4 0 16,-5 2 0-16,5-2 0 0,-7 1 0 0,1 1 0 0,0-3 0 0,-9 3 0 15,10-2 0-15,-9 7 0 0,-4-7 0 0,4 2 0 0,-6-2 0 0,1 1 0 16,0 0 0-16,-8-5 0 0,8 4 0 0,-8 2 0 0,3-6 0 0,-5 4 0 16,5-4-6-16,4 5-197 0,-12-5-59 0,6 6-63 0,-1-6-128 0,1 3-156 0,-6-3-66 15,6 0-20-15,-6 6 8 0,-2-6 26 0,8-6 37 0,-13 6 39 0,7-9 49 16,0 4 50-16,-7-5 61 0,-1-4 65 0,-5 4 72 0,1-5 79 0,-4 2 108 0,4-8 100 15</inkml:trace>
  <inkml:trace contextRef="#ctx0" brushRef="#br0" timeOffset="34329.33">4558 11983 97 0,'-5'-9'171'0,"5"3"52"0,-8 0 42 0,2-3 42 0,-1 4 41 0,1-5 41 0,1 1 40 0,-2 5 38 0,7-1 40 0,-9-5 38 0,9 4 36 0,-5 1-64 0,5 1-120 0,-7-1-74 0,7 5-43 0,0 0-33 0,0 0-24 0,0 0-28 0,0 0-29 0,0 0-32 16,0 0-30-16,0 0-34 0,0 0-31 0,0 0-29 0,0 0-28 0,0 0-13 16,0 0-10-16,7 0-3 0,-7 5 1 0,0 4 2 0,5-3 5 0,-5 4 4 0,9-1 6 15,-2 6 5-15,-7-1 6 0,5 6 10 0,1-5 8 0,1 3 7 0,-1 9 11 16,2-9 1-16,-8 7 0 0,5-1-3 0,2 0-2 0,-1 1-5 0,0-1 1 16,2 6-1-16,-8-2-2 0,7 2 2 0,-2 0-1 0,-5-2-1 0,8 3-1 15,-8-3-1-15,6-2 1 0,-6-4-3 0,5 5 1 0,-5-9-5 16,0 1 2-16,8-4-3 0,-8 0-1 0,0-6-1 0,0 1-2 0,7-5 2 15,-7 1 1-15,0-3 3 0,0-3 4 0,0 0 6 0,0 0 3 0,0 0 9 0,0 0 5 0,0 0 9 16,0 0 9-16,0 0 13 0,0 0 19 0,0 0 7 0,0 0 4 0,-7 0 0 16,7-3 2-16,0-3-2 0,0 1-4 0,-8 1-3 0,8-5-2 0,-5-1-3 0,5-1-3 15,-6 1-8-15,-2-4-44 0,3 0-24 0,5 0 0 0,-7-2 0 0,-1-4 0 16,2 7 0-16,6-8 0 0,-6-3 0 16,-1 5 0-16,2-2 0 0,5-3 0 0,-8 0 0 0,2 0 0 0,6 4 0 0,-7-4 0 0,7 3 0 0,-6 3 0 15,6-1 0-15,0 4 0 0,0-6 0 0,-5 7 0 0,5 0-10 0,0 3-8 16,0-4-4-16,5 6-4 0,-5-1-1 0,0 1-4 0,0 3-6 0,6-3-1 0,-6 3-4 15,7-3-2-15,-1 3-3 0,-6 3-3 0,8-1-2 0,-3-2 1 0,2 1-2 16,-1 1 2-16,8 4 3 0,-7 0 2 0,6 0 1 0,-7 0 6 0,7 0 2 16,0 4 3-16,0 1 2 15,-8-5 3-15,9 10 4 0,-1-7-1 0,0 8 5 0,-5-7 3 0,5 8 4 0,-8-3 2 0,0 0 2 0,4 1 3 0,-2-1 2 16,-2 2 3-16,-5 4 4 0,0-5 2 0,0 3 2 0,0 2 3 0,-5-4 1 0,5 4 3 16,-7-2-3-16,-2 2 1 0,-1 0-3 0,2 0-3 0,3 4-4 0,-11-4-4 15,5 0-6-15,4-6-9 0,-7 6-7 0,9 0-12 0,-8-5-11 0,0-1-9 16,5 0-16-16,3 1-14 0,-9 1-16 0,9-1-13 0,-10-5-19 0,9 4-17 0,0-5-23 15,-6 2-24-15,4-2-28 0,-5 1-25 0,7-5-54 0,1 5-60 0,-2-5-61 16,-2 0-59-16,4 0-13 0,-2 0 12 0,1 0 20 0,1 0 29 0,5 0 32 0,-9-5 38 16,9 5 39-16,0-5 41 0,-7-5 46 0,7 6 46 0,7-5 61 0,-7-3 70 15</inkml:trace>
  <inkml:trace contextRef="#ctx0" brushRef="#br0" timeOffset="34614.28">4871 12011 0 0,'14'0'23'0,"-2"-4"139"0,1-1 77 0,-6-1 56 0,0 3 41 0,-2-7 38 0,3 1 38 0,-3-3 36 0,-5 3 41 0,8 0 37 0,-8-1 38 0,6 1 37 0,-6 4 31 0,5-5-96 0,-5 4-172 0,0 1-83 0,0 1-36 0,0-1-14 0,0 1-8 0,0 4-9 15,7-6-12-15,-7 6-16 0,0-4-21 0,0 4-21 0,0 0-21 0,0 0-22 16,0 0-26-16,0 0-75 0,0 0 0 0,0 0 0 0,0 0 0 0,0 0 0 16,0 0 0-16,0 0 0 0,-7 4-53 0,7-4-5 15,0 6 1-15,0-2 4 0,0 5 3 0,0-4 4 16,0 5 8-16,0 5 6 0,0 0 6 0,0-1 5 0,0 2 7 0,0 3 8 0,0-1 5 15,0 3 3-15,0-2 3 0,0 1-6 0,0-1-11 0,0 0-13 0,0 1-15 0,0 5-15 0,0-7-18 0,0 3-16 0,0-2-16 16,0 1-20-16,0 0-22 0,0-2-18 0,0 2-21 0,0 1-19 0,0-2-21 16,0-4-20-16,7 4-18 0,-7-4-29 15,0-1-32-15,9 2-44 0,-9-3-46 0,5-4-36 0,-5 2-31 0,6-1 5 0,-6-4 19 0,7-2 29 0,-7 6 32 0,5-10 34 32,-5 0 36-32,0 4 40 0,0-4 41 0,0 0 48 0,0 0 50 0,0 0 55 0,0-4 72 15</inkml:trace>
  <inkml:trace contextRef="#ctx0" brushRef="#br0" timeOffset="34790.46">4950 12203 0 0,'0'0'58'0,"0"-4"45"0,0 4 27 0,0-6 24 0,0 6 22 0,0-6 21 16,0 6 22-16,0-3 18 0,0 3 17 0,0 0 12 0,0 0 11 0,0-6-36 15,0 6-65-15,0 0-73 0,0 0-78 0,0 0-70 0,0 0-60 0,0 0-54 0,0 0-46 16,0 0-24-16,0 0-16 0,0 0-3 0,0 0 3 0,0 0 7 0,0 6 14 15,0-6 21-15,0 0 26 0,0 0 36 0,0 0 40 0</inkml:trace>
  <inkml:trace contextRef="#ctx0" brushRef="#br0" timeOffset="35231.51">5145 12114 0 0,'5'-5'1'0,"3"1"106"0,-2-5 67 0,1-1 46 16,-1 5 36-16,-1-5 36 0,3-1 36 0,0-2 35 0,-3 4 34 0,-5-3 32 15,7 3 35-15,-1-1 30 0,0-1 35 0,-6 4-67 0,8-4-120 0,-1 1-60 16,-7 4-29-16,5 2-11 0,-5-6-3 0,6 6-9 0,-6-2-10 0,0 6-8 0,0-4-9 16,0-1-10-16,0 5-7 0,8-4-9 0,-8 4-11 0,0 0-13 15,0 0-15-15,0 0-12 0,0 0-12 0,0 0-11 0,0 0-12 0,0 0-86 16,0 0-5-16,0 0 0 0,0 0 0 0,0 0 0 0,0 0 0 0,0 0 0 16,0 0 0-16,0 0 0 0,0 0 0 0,-8 0 0 0,8 0 0 0,0 0 0 0,-6 4 0 15,6-4 0-15,-5 5 0 0,-2 5 0 0,-1-6 0 0,-4 6 0 0,5 0 0 16,-6 0 0-16,0 5-12 0,0-6-18 0,-1 6-2 0,2 0 1 0,0 0-1 15,-8-2 0-15,6-2 1 0,1 4-2 0,6-5-2 0,-5 3-1 0,0-2-4 0,4-2-1 16,-5 1-1-16,7 1 1 0,1-3 4 0,-2-3 3 0,-2 4 4 0,9-3 1 16,-5 0 5-16,5-3 0 0,-7 3 2 0,7-6 2 0,0 6 0 0,0-6 0 0,0 0 3 15,0 0 0-15,0 0 2 0,0 0-2 0,0 0 2 0,0 0-1 16,0 0-2-16,0 0 1 0,0 0-3 0,0 0 0 0,0 0-3 16,7 4 5-16,-7-4 7 0,5 0 7 0,4 0 9 0,-2 5 5 0,-2-5 4 0,1 4 0 0,1 1 4 15,7-1 1-15,-2 2 4 0,0-1 1 0,3-1 1 0,-3 8 6 0,0-8 0 16,3 5 0-16,-3 0-6 0,-5 2-4 0,6-2-7 0,0 1-3 0,-2 1 1 0,-3 2-1 15,5-3 0-15,-6 4-8 0,-1 2-8 0,0-7-11 0,9 6-19 0,-10 0-18 16,1-5-21-16,2-1-22 0,-3 6-23 0,3-6-22 16,-8 3-26-16,5-3-28 0,2 0-31 0,-7-5-36 0,0 7-39 0,7-7-65 0,-7 1-75 0,0 2-57 0,0-7-41 15,5 3-1-15,-5-3 18 0,0 0 29 0,0 0 35 0,0 0 37 0,0 0 39 0,0-3 43 16,8-4 45-16,-8-2 50 0,0 4 52 0,7-5 67 0,-1-4 81 0</inkml:trace>
  <inkml:trace contextRef="#ctx0" brushRef="#br0" timeOffset="35484.05">5548 12047 0 0,'0'-9'43'0,"0"3"158"0,0 0 88 0,0-3 66 0,0-1 49 0,0-1 45 0,-5 4 41 0,5 1 42 0,0-3 38 0,0-3 38 0,0 3 34 0,-8 4 37 0,8 1 31 0,0 4-120 0,0-6-212 0,0 6-108 0,0 0-56 0,0 0-30 16,0 0-20-16,0 0-19 0,0 0-21 0,0 0-22 0,0 0-54 0,0 0-48 0,0 0 0 15,0 0 0-15,0 0 0 0,0 0 0 0,0 6 0 0,0-2 0 0,0 1-6 16,-5 4-37-16,5 3 0 0,0-3 1 0,0 4 3 15,0 2 4-15,0 6 6 0,-8-2 5 0,8 1 2 0,0-1-5 0,0 5-10 0,0 1-21 0,-6-6-24 16,6 7-29-16,0-2-27 0,0 0-30 0,0 1-25 0,0-1-27 0,0 1-27 16,0-1-29-16,0-6-31 0,0 7-55 0,0-5-67 0,0 0-63 0,6-6-56 0,-6 5-9 15,0-3 21-15,0-6 31 0,8 4 38 0,-8-5 41 0,0-4 43 0,0 2 39 16,0-7 43-16,-8 9 44 0,8-9 48 0,0 0 61 0,-6 0 69 0</inkml:trace>
  <inkml:trace contextRef="#ctx0" brushRef="#br0" timeOffset="35671.41">5314 12355 0 0,'-6'-7'44'0,"-1"-2"138"0,7 0 80 0,-8-2 62 16,8 3 49-16,-5-3 41 0,5 1 39 0,0 1 35 0,-7 4 33 0,7-5 28 16,0 1 29-16,0 4 17 0,0-5 11 0,0 4-109 0,7-3-176 0,-7 3-96 15,0 2-53-15,5-1-33 0,-5 1-23 0,8-1-18 16,-1-5-14-16,-1 4-13 0,1 3-12 0,4-3-10 16,5 0-11-16,-3-3-8 0,-3 4-7 0,4 1-6 0,7 0-7 0,-8-1-17 0,6-1-18 0,1 2-33 0,-1-2-37 0,-1 6-39 0,3-5-45 0,-7 5-50 15,4 0-53-15,-4 0-110 0,6 0-133 0,-8 0-54 0,0 0-20 16,4 0 4-16,-5 5 14 0,-4-5 28 0,7 0 38 0,-9-5 48 0,2 1 54 0,-1 4 56 15,-1-11 61-15,3 7 63 0,-8-5 68 0</inkml:trace>
  <inkml:trace contextRef="#ctx0" brushRef="#br0" timeOffset="36020.85">5882 11974 0 0,'5'4'40'16,"9"-4"162"-16,-9 5 97 0,3-5 73 0,-3 0 60 0,-5 0 48 0,7 0 45 16,-7 0 39-16,7 0 37 0,-7-5 33 0,0 5 32 0,0 0 31 0,5-4 27 15,-5 4-124-15,0 0-215 0,0 0-118 0,0 0-69 0,0 0-43 0,0 0-26 16,0 0-19-16,0 0-17 0,0 0-75 0,0 0-18 0,0 0 0 0,0 0 0 15,0 0 0-15,0 0 0 0,0 0 0 0,0 0 0 0,0 0 0 0,0 0 0 0,0 0 0 16,0 0 0-16,-5 4 0 0,5-4 0 0,0 5 0 0,0-5 0 0,-7 6 0 16,7-2 0-16,-7-1 0 0,2 8 0 0,5-1 0 0,-13-1 0 15,5 6 0-15,2 0 0 0,-6 0 0 0,3 0 0 16,-3 4 0-16,1 0 0 0,-5 2 0 0,5-8 0 0,4 7 0 0,-7 1 0 0,2-3 0 0,6-3-10 0,-2 5-17 16,-5-6-2-16,8 5-3 0,-3-8-1 0,8 4-2 0,-6-2 1 0,6-3-1 15,0 1 0-15,-5-1 1 0,5-5 2 0,0 4-1 16,0-5 3-16,0 2 1 0,0-2 2 0,5 1 0 0,-5 0 4 15,0-5 3-15,6 4 5 0,-6-4 5 0,8 6 6 0,-8-6 8 0,5 0 5 0,3 0 4 0,-3 0 4 0,9-6 4 0,-9 6 3 16,10-4 3-16,-2-1 3 0,-2 0 1 0,10 1 0 0,-8-2-3 0,1 2 0 16,4-5-7-16,-5 4-6 0,7-2-15 0,-8-2-18 0,3 4-20 0,-1 1-22 0,-4-2-27 15,4 1-33-15,-7 1-33 0,-1 0-34 0,1-1-37 0,-1 5-39 0,2-6-47 16,-8 6-54-16,0 0-95 0,0 0-112 0,5-4-38 0,-5 4 1 0,0 0 23 31,-5-6 32-31,5 1 41 0,-8 1 46 0,8-1 47 0,-6-1 51 0,6-3 51 0,-7 5 54 16,1-1 60-16,-1-5 63 0</inkml:trace>
  <inkml:trace contextRef="#ctx0" brushRef="#br0" timeOffset="36210.86">5953 12135 0 0,'0'-11'2'0,"-7"1"121"0,7 1 93 0,0 0 71 0,-8-1 62 0,8 5 54 16,0-5 53-16,-5 4 49 0,5 1 46 0,-7 1 48 0,7-1 50 0,-7 1 41 0,7-2 40 15,0 3-72-15,0-3-139 0,0 6-99 0,0 0-77 0,0-6-51 0,0 6-39 16,0 0-107-16,0 0-146 0,0 0 0 0,0 0 0 0,0 0 0 0,0 0 0 16,0 0 0-16,0 0 0 0,0 0 0 0,0 0 0 0,0 0 0 0,7 6 0 15,-7 0 0-15,7 3 0 0,-7-5 0 0,5 10 0 0,-5-4 0 0,8 5 0 16,-8 0 0-16,7 4 0 0,-2 2 0 0,-5 3 0 0,9 0 0 0,-9 0 0 15,0 1 0-15,5 3 0 0,-5 2 0 0,0 0 0 0,-5 0 0 0,5 3 0 16,0-4 0-16,0 1 0 0,0 4 0 0,0-10-46 0,0 6-227 0,0 0-59 0,0-7-111 16,0 3-133-16,0 2-77 0,0-7-48 0,0 1-1 0,0-2 22 0,0 1 39 0,0-2 47 15,0-4 50-15,0-5 51 0,0 4 60 0,0-10 60 0,-9 2 69 0,9-2 73 16,0-4 93-16,-5-4 104 0</inkml:trace>
  <inkml:trace contextRef="#ctx0" brushRef="#br0" timeOffset="38465.75">15390 8188 11 0,'0'0'34'0,"0"0"15"0,0 0 12 0,0 0 14 0,0 0 11 0,0 0 8 0,-8 0 7 0,8 0 1 0,-5 0-1 0,5 0-4 0,-8 0-2 0,8-5 1 0,-5 5 3 0,5 0 3 0,-7 0 7 0,0 0 8 0,7 0 10 16,-7-4 8-16,1 4 6 0,6 0 10 0,-7 0 10 0,2 0 11 0,-3 0 7 0,8 0 5 0,-6-6 6 0,1 6 1 15,5 0 2-15,-8-6-5 0,8 6-7 0,-8-3-9 0,3 3-9 0,5-6-8 16,0 6-4-16,-8-6-5 0,8 6-1 0,-5 0-3 0,5-3-2 0,0 3 0 0,0 0-2 16,-5-6-4-16,5 6-6 0,0 0-5 0,0 0-8 0,0 0-11 0,0 0-9 15,0 0-12-15,0 0-12 0,0 0-8 0,0 0-11 0,0 0-11 0,0 0-12 0,0 0-12 16,0 0-14-16,0 0-14 0,0 0-12 0,0 0-9 0,0 0-9 0,0 0-2 16,0 6 1-16,0-3 3 0,0 3 3 0,0 0 5 0,-9 3 2 0,9 1 3 15,0-1 3-15,0 0 4 0,0 6 3 0,0 0 5 0,0-5 6 0,0 5 8 16,0 0 5-16,0-6 1 0,0 6-2 0,9-6-2 0,-9 1-5 0,0 1 0 0,0-8-4 15,0 9 0-15,5-8 0 0,-5 0-2 0,0 1 1 0,0 1 0 0,5-3 0 16,-5-3 2-16,0 0 3 0,0 6 8 0,0-6 14 0,0 0 9 0,0 0 10 16,0 0 16-16,8 0 21 0,-8-6 17 0,5 6 16 0,-5-3 10 0,8-3 10 0,-8 1 7 15,0-3 7-15,8 3 3 0,-8-5 2 0,5 4-2 0,-5-3-7 0,0-2-8 16,6 7-5-16,-6-5-16 0,0 3-18 0,0-3-16 0,0-1-15 0,0 5-8 16,0-5-8-16,-6 1-5 0,6 0-6 0,0 3-6 0,0-3-5 0,-5 3-6 15,5-4-6-15,0 5-8 0,0 1-3 0,-8-1-9 0,8 1-7 0,0-2-11 16,0 6-12-16,0-6-17 0,0 6-19 0,0 0-25 0,0 0-25 0,0 0-19 15,0 0-18-15,0 6-19 0,-8 0-19 0,8-2-21 0,0 5-26 0,0 0-24 0,0 3-26 16,0-3-39-16,8 6-48 0,-8-2-66 0,0 2-77 0,0 0-16 0,8 0 15 0,-8 4 24 16,0-5 29-16,0 2 34 0,0 2 36 0,0-3 41 0,0 1 42 0,0-2 45 15,0 1 47-15,-8 1 58 0,0-7 63 0</inkml:trace>
  <inkml:trace contextRef="#ctx0" brushRef="#br0" timeOffset="39364.24">15298 8393 0 0,'0'0'5'0,"0"0"51"0,0 0 28 0,0-4 24 0,0 4 28 0,0 0 26 0,0 0 29 0,0 0 21 0,0 0 20 16,0 0 18-16,0 0 20 0,0-6-4 0,0 6-16 0,0 0-22 0,0 0-23 0,0-6-8 0,0 6-1 0,0 0-6 0,0-3-7 0,0 3-10 0,0 0-9 0,0 0 1 0,0 0 0 0,0 0 0 0,0 0-1 0,0 0-1 0,0 0-3 16,0 0-3-16,0 0-6 0,0 0-5 0,0 0-8 0,0 0-10 0,0 0-9 0,0 0-9 15,0 0-10-15,0 0-9 0,0 0-10 0,0 0-7 0,0 0-8 0,-8 0-6 16,8 0-5-16,0 0-5 0,0 0-3 0,0 0-1 0,0 0-2 16,0 3-3-16,0-3-3 0,-5 0-1 0,5 0 1 0,0 6-1 0,0-6-1 0,-8 6-1 15,3-6-2-15,5 4-2 0,-5 1-1 0,-4-1-3 0,-3 5-2 0,6-3-1 16,-8 3-3-16,2-3 0 0,-1 4-3 0,-8-1-2 0,7 0-3 0,-4 2-1 15,5 5 3-15,-13-7 0 0,7 0 3 0,-7 6-2 0,7 0 1 0,-9-5-1 0,-4 4-1 16,8 0-2-16,-4 0-3 0,-4 2 0 0,-2-1 2 0,10 3-2 0,-8-2 0 0,5-2-3 16,-6 5-3-16,1-4-2 0,5 0-1 0,-4 0-1 0,4 4 0 0,-6-4-1 15,1 0 1-15,5 3-2 0,-5-2 1 0,-1 2-2 0,1-3 1 0,-7 6-1 16,7-6 0 0,-2 3 1-16,3-2 2 0,-1 3 0 0,0 1 0 0,4-5 0 0,-4 4 2 0,5-4-2 0,1 0 0 0,0 4 0 0,6-10 1 0,1 6 0 0,-1 0 2 15,2-6-1-15,5 1-1 0,-8-1 2 0,8 2 1 0,7-7 0 0,-7 1 1 16,5 1 1-16,3-2 0 0,0 2-1 0,-3-6 3 0,8 4-2 0,-6-4-1 0,6 0-5 31,0 0-4-31,0 0-8 0,0 0-11 0,0 0-16 0,0 0-21 0,0 0-22 0,0 0-28 0,0 0-29 16,0 0-33-16,0 0-35 0,0 0-35 0,0 0-33 0,0-4-38 0,6 4-45 0,-6 0-49 0,8-6-52 0,-3 6-52 0,0-4-5 15,-5 4 18-15,8-6 28 0,-2 6 36 0,1-5 43 0,-1 1 44 0,1 4 44 0,-1-5 46 32,-6-1 45-32,8 2 46 0,-8-1 52 0,0-5 63 0</inkml:trace>
  <inkml:trace contextRef="#ctx0" brushRef="#br0" timeOffset="39695.86">14185 8886 0 0,'5'-4'20'0,"3"-2"138"0,-1 6 76 15,-2-3 57-15,2-3 42 0,-7-3 35 0,7 3 32 0,-7 0 28 0,0-3 28 16,0 3 26-16,0 3 28 0,0-1 26 0,-7-2 30 0,7 1-99 0,0 1-169 0,0 4-82 16,0 0-38-16,0-6-19 0,0 0-12 0,0 6-6 0,0 0-4 0,-7 0-9 15,7 0-5-15,0 0-7 0,0 0-9 0,0 0-12 0,0 0-13 0,0 0-15 16,0 0-13-16,0 0-16 0,0 0-14 0,-5 0-10 0,5 0-11 0,0 6-11 15,-7-6-7-15,7 6-5 0,-8-6-7 0,8 4-1 0,-5 1-1 0,-2 1-1 16,-5-2 0-16,4-1-1 0,0 8 5 0,-3-1 1 0,-1-1 1 0,-2 3 5 0,1 1 3 16,-1 1 3-16,7-4 5 0,-5 5 2 0,0 0 1 0,-3-6-1 0,10 6-2 15,-9-5-3-15,1 5-4 0,8-6-5 0,-3 0-2 0,2 3-10 0,-1-3-6 0,1 1-12 16,-1-5-13-16,1 4-10 0,6-5-7 0,0 2-6 0,0 0 0 0,0-3 0 16,0 3 0-16,6 0 1 0,-6-3 4 0,7 3 5 0,-1-2 5 0,1 1 10 15,7-1 7-15,-1 2 13 0,0-1 12 0,-2-1 12 0,10 1 13 0,-3 1 4 16,3-6 3-16,6 4-5 0,-4-4-8 0,5 0-18 0,4 0-25 0,3 0-30 0,-3 0-36 15,0 0-62-15,7-4-73 0,0 4-88 0,-7-6-90 0,7 6-37 0,1 0-11 16,-8-5 3-16,7 5 15 0,-7-4 22 0,-6 4 31 0,8-5 36 0,-10-1 43 0,3 2 46 16,-1-5 52-16,-1 0 63 0,-4-3 70 0</inkml:trace>
  <inkml:trace contextRef="#ctx0" brushRef="#br0" timeOffset="40437.83">16053 8426 53 0,'9'-4'119'0,"-9"4"38"0,0-5 32 0,0-1 30 0,0 6 27 16,0 0 26-16,0-4 22 0,0-1 27 0,0 5 26 0,0 0 26 0,0-4 29 0,0 4-44 0,0-5-83 0,-9 5-41 0,9 0-18 0,-7-4-12 0,7 4-7 0,0-6-8 0,-5 6-3 0,5-6-1 0,-7 6 0 0,7-3-7 0,0 3-7 0,-7 0-12 0,7-6-15 15,0 6-13-15,-5-6-8 0,5 6-12 0,0 0-11 0,0-3-12 0,-8 3-9 0,8 0-12 16,0-6-12-16,-7 6-12 0,7 0-14 0,0 0-11 0,-5 0-12 0,5 0-6 16,-7 0-10-16,0 0-6 0,7 0-5 0,-5 6-8 0,-3-6-2 0,-5 3-3 15,7 3-2-15,-1 0-2 0,1 3-1 0,-7 1 1 0,5-1 0 0,-2 0 3 16,1 6 3-16,-3-3 2 0,4 1 5 0,-3 2 3 0,3 6 1 0,-4-7 6 16,6 5 2-16,-8-4 2 0,7 4 5 0,2 0 0 0,-4 1 1 0,4-1 0 0,0-4 0 15,-3 6-1-15,3-7-1 0,-3 0-5 0,8 0-4 0,-8 2-1 0,8-1-5 16,-5-6-2-16,5 0-2 0,0 1-3 0,0 1 0 0,0-7 0 0,0 5-1 0,5-3 1 15,-5 3 1-15,0-4 3 0,8-1 3 0,-8-4 4 0,8 6 4 0,-3 0 7 16,3-6 4-16,-3 0 5 0,0 0 2 0,4 0 4 0,-4 0 2 0,8-6 5 16,-5 0-1-16,5 2 4 0,0-1 0 0,-7 0 4 0,7-5 0 0,-1 1 2 0,2 5 4 15,-1-11 2-15,0 4 6 16,0 1 6-16,-7-3 8 0,7 2 5 0,0 1 5 0,-6-4 7 0,0 4 3 0,5-4 5 0,-4 4 3 0,-3 0 3 0,-5-4-1 0,7 4 1 16,0-5-1-16,-7 5-4 0,5-4-6 0,-5 4-6 0,7 1-3 0,-7-3-4 15,0 3-4-15,9 0-2 0,-9-2-2 0,0 7-2 0,0 0-1 0,0-1-4 16,0 5-4-16,0 0-3 0,0 0-1 0,0 0-8 0,0 0-4 0,0 0-10 15,0 0-11-15,0 0-8 0,0 0-12 0,0 0-9 16,0 0-13-16,0 0-7 0,0 0-7 0,0 0 1 0,0 5-2 0,0-1 5 0,0 0 1 16,5 7 4-16,-5-2 6 0,0 0 6 0,0 3 5 0,0 1 7 0,6-3 6 0,-6 4 6 0,7 2 9 15,-7-1 5-15,5-1 3 0,-5 2 1 0,9-2 1 0,-9 0-2 16,5 0 0-16,-5 2-1 0,7-7-1 0,-1 6-3 0,-6-6 3 0,5 1-2 0,3 1-2 0,0-2-7 16,-8 1-10-16,5-1-18 0,2-4-24 0,5 5-24 0,-12-4-26 0,15-2-37 15,-10 7-41-15,1-7-37 0,7-1-31 0,-5 3-51 0,-1-1-64 0,5-1-77 16,0-4-81-16,-4 0-22 0,5 0 5 0,-2 0 25 0,5 0 35 15,-11-4 37-15,8-7 42 0,1 4 49 0,-2-4 53 16,-6 1 46-16,7-5 47 0,-5 0 57 0,4 2 64 0</inkml:trace>
  <inkml:trace contextRef="#ctx0" brushRef="#br0" timeOffset="40975.41">16580 8432 0 0,'0'0'27'0,"0"-6"36"0,0 6 24 0,0 0 24 0,0 0 25 0,0-4 26 16,0 4 26-16,0 0 27 0,0-5 24 0,0 5 12 0,0 0 5 0,0-6-3 0,0 6-11 0,0-4-16 0,0 4-18 0,0 0-17 0,0-5-15 0,0 1-15 0,0 4-12 0,0-5-14 0,0 1-17 0,0-2-12 0,0 6-11 0,0-6-5 0,0 6-7 0,0-3 2 16,0-3 1-16,0 0 5 15,0 6 0-15,0-3 4 0,-5-3 2 0,5 1 1 0,0 5-1 16,0-4 0-16,0 0 2 0,0-1 3 0,0-2 0 0,0 7 1 0,0-3-1 0,0 3-4 0,-7-6-3 0,7 6-6 0,0-5-3 0,0 1-2 16,0 4-2-16,0-6-1 0,0 1 0 0,0 1-3 0,0 4-2 0,0-5-3 0,0 5-2 15,-6 0 0-15,6 0-3 0,0-4-2 0,0 4-3 0,0 0-1 0,0 0-6 16,0-6-3-16,0 6-4 0,-5 0-7 0,5 0-5 0,0-4-9 0,0 4-8 0,-9 0-6 15,9 0-10-15,-7 0-10 16,7 0-7-16,-5 0-6 0,-3 0-6 0,8 0-2 0,-6 0-3 0,1 4-2 16,-3-4-2-16,-4 6-3 0,5-2-2 0,0 1 1 0,1 4-1 0,-6 1 2 0,4-5 3 0,2 4 0 0,-7 3 4 0,6 1 1 31,1-4 4-31,-2 6 0 0,3-3 3 0,0 1-1 0,-4 2 3 0,4-6 0 0,-2 7 3 16,7-2 1-16,-8-4 3 0,3 4 0 0,5 2-1 0,0-3 3 0,-7 2-2 15,7-4-1-15,0 4 2 0,0-2-2 0,0 2 0 0,0-6 0 0,7 7 0 16,-7-1 2-16,5-6-1 0,-5 0 0 0,8 3 4 0,-1 2 0 0,7-6 1 0,-9-2-4 15,0 3-4-15,9 3-11 0,-1-9-7 0,0 3-8 0,0 3-6 0,0-9-10 16,8 6-10-16,-8-3-19 0,6-3-22 0,-7 0-20 0,8 0-24 0,-8 0-25 16,2-3-24-16,6 3-38 0,-6-6-42 0,-4 2-57 0,4-1-62 0,1-1-26 0,-3 3-5 15,0-9 11-15,1 3 20 0,1-1 30 0,-9 1 33 0,11 0 35 0,-4-3 35 16,-6-3 37-16,-1 2 38 0,11 4 48 0,-11-12 54 0</inkml:trace>
  <inkml:trace contextRef="#ctx0" brushRef="#br0" timeOffset="41560.71">16972 8167 0 0,'0'-9'6'0,"6"-6"122"0,-6 0 80 0,0 6 58 0,0-1 47 0,-6 1 43 16,6-2 43-16,0 2 37 0,-7 5 38 0,2-6 32 0,5 5 27 0,0-1 24 0,-9 6 19 16,9 0-89-16,0 0-154 0,0 0-91 0,0 0-56 0,0 0-37 0,0 0-25 15,0 0-25-15,0 0-22 0,0 0-28 0,0 0-22 0,0 0-20 0,0 0-10 0,0 0-3 16,0 0 1-16,0 11 0 0,0-7 0 0,0 6-1 0,0-1-3 0,0 2 2 16,9 4 0-16,-9-2 4 0,0 2 3 0,0 6 7 0,0-2 5 0,0-1 8 0,0 3 4 15,5-2 0-15,-5 1-4 0,0 5-1 0,0-7-7 0,0 3-10 16,0 2-13-16,0-3-16 0,0 1-16 0,0-3-19 0,0 1-23 0,0 2-20 0,0-8-21 15,0 7-24-15,7-4-28 0,-7 2-26 0,6-3-25 0,-6 1-34 0,5-7-34 0,-5 6-25 16,9-6-21-16,-2 0-24 0,-2 3-23 0,2-3-17 0,0-5-9 0,-2 5 14 16,3-3 20-16,-1-1 30 0,-2-5 37 0,9 0 36 0,-9 0 34 0,8 0 46 15,-5 0 48-15,5 0 50 0,1-5 45 0,-9-1 38 0,8 3 38 16,-8-3 41-16,9-3 49 0,-7 5 48 0,6-8 44 0,-6 3 39 0,0 4 36 0,-2-5 36 0,2-3 35 16,-1 1 25-16,2 3 18 0,-8-6 0 0,6 6-10 0,-6-6-16 0,0 0-21 15,7 0-25-15,-7 2-26 0,0-2-23 0,0 0-21 0,0 0-14 0,0 2-12 0,0-2-12 16,0 0-13-16,0 4-12 0,0-2-12 0,-7 3-9 0,7 4-10 0,0-3-6 15,0 3-8-15,0-3-6 0,-6 4-12 0,6 1-11 0,0 4-14 0,0 0-15 16,0-6-13-16,0 6-16 0,-8 0-14 0,8 0-14 0,0 0-19 0,0 0-9 16,-6 0-10-16,6 6-8 0,-7-6-5 0,2 4-4 0,-2 5-6 0,-5-4 2 15,4 5-2-15,-4 1 2 0,3-1 1 0,-1-1 3 0,-3 6 2 0,-1 0 7 0,7-6 3 16,-7 6 5-16,1-6 3 0,1 6 1 0,5-5 0 0,-5 0 0 0,4-1-1 0,3 6-3 16,-2-6 0-16,0 3-4 0,2-3 1 0,-2 0-4 0,-2 0-2 0,9 1-2 15,0 1-2-15,-5-1 1 0,5-1-4 0,0 0 1 0,0-3 0 0,0 3 1 16,5 0 0-16,-5 3 3 0,9-8 3 0,-2 5 6 0,-2-3 7 0,2 3 9 15,0-4 11-15,6-1 11 0,-6 8 10 0,5-8 9 0,0 1 10 0,9 0 6 16,-8-1 8-16,1 0 5 0,4-4 4 0,-4 6 3 0,6-6 1 0,-8 5-4 16,7-5-2-16,-5 4-9 0,-1-4-6 0,1 0-10 0,-4 5-7 0,3-5-7 0,3 7-7 15,-11-7-8-15,1 0-6 0,1 3-4 0,-1-3-5 0,1 6-3 16,-1-6-2-16,-6 5-2 0,7-5 0 0,-7 4-5 0,0-4-7 0,0 6-7 0,0-6-10 16,0 0-8-16,0 0-6 0,0 3-12 0,0 3-7 0,0-2-14 0,-7-4-15 15,7 5-15-15,0-5-19 0,-6 6-19 0,6-2-22 0,-7-4-20 16,1 6-22-16,6-6-27 0,-7 5-25 0,1-5-48 0,1 4-58 0,5-4-77 0,-8 0-85 0,0 0-23 15,3 5 5-15,-3-5 22 0,3 0 29 0,0 0 35 16,-4-5 39-16,9 5 41 0,-5 0 45 0,-2-4 50 0,7-1 50 0,-6-1 62 0,6 2 68 0</inkml:trace>
  <inkml:trace contextRef="#ctx0" brushRef="#br0" timeOffset="42554.35">17792 8128 59 0,'0'-3'133'0,"7"-7"44"16,-7 4 36-16,0 1 35 0,0-5 37 0,6 1 34 0,-6 0 37 0,0 3 37 0,0-3 36 0,0 3 34 0,0 2 34 0,0-2-43 0,0 1-88 0,0 1-48 0,0-1-24 0,0 5-15 0,0-4-9 0,0 4-13 0,0-6-13 0,0 6-18 15,0 0-18-15,0-3-20 0,0 3-18 0,0 0-16 0,0 0-16 0,0 0-17 0,0 0-17 0,0 0-16 16,0 0-18-16,0 0-14 0,0 0-14 0,0 0-13 0,0 0-12 0,0 3-8 0,0-3-8 16,0 6-4-16,-6-2-5 0,6 1 0 0,6-2995-3 0,-6 5995-1 0,0-2995 1 0,0-1 2 15,7 6 0-15,-7-6 2 0,0 12 2 0,7-8 4 0,-7 8 5 0,0-3 2 16,7 3 4-16,-7-2-1 0,5 5-1 0,-5-5-2 0,8 2 0 0,-8-2-4 16,5 1 1-16,-5-2-1 0,6-2-1 0,2 2-2 0,-8 3-1 0,5-6-7 15,2-2-7-15,2 2-13 0,-9 1-14 0,5-2-17 0,0-4-23 0,3-1-27 0,-8 6-34 16,5-9-41-16,3 3-48 0,-8 0-64 0,8-3-68 0,-8-2-96 0,0 1-100 15,0-5-35-15,0 0-2 0,0 6 18 0,0-6 26 0,0 3 38 0,0-3 39 0,-8-3 47 16,0-3 51-16,3 1 58 0,-3 1 62 0,3-7 66 0,0 3 71 0</inkml:trace>
  <inkml:trace contextRef="#ctx0" brushRef="#br0" timeOffset="42775.01">17792 8003 0 0,'7'-12'18'0,"-7"8"140"16,6-7 88-16,-6 4 71 0,7 1 59 0,-7-3 52 0,0 3 47 0,0 0 42 15,0-3 42-15,0 4 38 0,0 1 40 0,0 4 35 0,0 0 35 0,0 0-96 16,0 0-170-16,0 0-103 0,0 0-66 0,0 0-44 0,0 0-33 0,0 0-27 16,0 0-26-16,0 0-53 0,0 0-89 0,0 0 0 0,0 0 0 0,0 0 0 15,0 0 0-15,0 4 0 0,0-4 0 0,-7 5 0 0,7-5 0 16,0 5 0-16,0 5 0 0,-6-4-70 0,6-2-80 0,0 7-35 0,-7-4-36 0,7 4-42 16,-5-1-45-16,5-1-43 0,-9 6-40 0,4 0-78 0,5 4-90 0,-5-4-42 15,-3 4-13-15,2-4 15 0,-1 6 29 0,-1-3 42 0,3 3 44 0,-1-6 53 0,-2 3 51 0,3-2 59 16,-8-1 57-16,6 3 57 0,0-3 56 0</inkml:trace>
  <inkml:trace contextRef="#ctx0" brushRef="#br0" timeOffset="43359.71">17805 8003 14 0,'7'-6'80'0,"-7"0"35"0,0 2 28 0,0-7 30 0,7 8 27 0,-7-1 25 0,0-2 27 15,0 1 21-15,0 1 24 0,0 4 20 0,0-6 22 0,0 0-30 0,0 6-62 0,0-4-30 0,0 4-11 0,0-5-10 0,0 5-6 16,-7-5-7-16,7 5-9 0,0 0-3 0,0 0-3 0,0 0-2 0,0-4 1 0,0 4 1 0,0 0 3 0,0 0 2 0,0 0 5 0,0 0-4 0,0 0-8 0,0 0-5 0,0 0-6 0,-7 0-8 16,7 0-7-16,0 0-11 0,0 0-6 0,0 0-11 0,0 0-9 0,0 0-10 15,0 0-16-15,0 0-16 0,-6 4-13 0,6-4-12 0,-7 5-10 0,7 0-7 0,-5-1-6 16,-4 2-7-16,4 0-2 0,0 3-7 0,-3 4-2 0,2-2-5 0,-9 5-3 0,10 2 1 15,-9-3-2-15,9 4 0 0,-2 2 3 0,-6-3-5 0,6 7-1 16,0-6-16-16,2 1-21 0,-8 5-29 0,5-1-30 0,2-3-35 0,1 1-37 16,-2-1-36-16,-7-2-38 0,8 1-69 0,-1-5-83 0,2 0-73 0,-4-2-64 0,2 2-18 15,2-6 5-15,-1 7 28 0,-1-11 37 16,1 4 44-16,-2 1 47 0,3-5 49 0,-2-1 50 0,0 2 52 0,2 0 52 0,-2-2 67 0,-1-4 78 0</inkml:trace>
  <inkml:trace contextRef="#ctx0" brushRef="#br0" timeOffset="43739.4">17715 8739 0 0,'0'0'16'0,"0"0"138"0,0-5 90 0,0 5 68 0,0 0 56 0,0-4 51 0,0 4 46 0,0 0 40 16,0 0 39-16,0 0 34 0,0 0 32 0,0 0 32 0,0 0 29 16,0 0-94-16,0 0-167 0,0 0-98 0,0 0-63 0,0 0-40 0,0 0-31 0,0 0-23 15,0 0-23-15,5 4-18 0,-5-4-15 0,0 0-12 0,0 0-13 0,0 0-10 16,0 0-61-16,0 0-3 15,0 0 0-15,8 0 0 0,-8 0 0 0,0-4 0 0,6 4 0 0,-6 0 0 0,5 0 0 0,3 0 0 0,-1-6 0 0,7 6 0 16,-4-3 0 0,4-3 0-16,-1 6 0 0,8-4 0 0,-3-1-102 0,1-1-47 0,2 3-50 0,-3-4-79 0,-2 2-93 0,2 5-120 0,1 0-129 0,-6 0-50 0,0 0-13 0,6 0 10 31,-6 5 20-31,-6-5 38 0,7 0 47 0,-1 0 53 0,-8-5 56 0,9 1 68 16,-7-1 71-16,-1-5 82 0,-1-4 86 0</inkml:trace>
  <inkml:trace contextRef="#ctx0" brushRef="#br0" timeOffset="46245.65">15103 10166 15 0,'0'0'90'0,"0"0"46"0,0 0 41 16,0 0 35-16,0 0 29 0,0 0 27 0,0 0 24 0,0 0 24 0,-8 0 23 0,8 0 25 0,0 0 27 0,0 0-25 0,-5 0-57 0,5-5-42 0,0 5-34 0,0-4-24 0,0 4-22 0,0-5-12 0,0 5-7 0,0 0-5 0,0 0-1 16,0 0-3-16,0-7-1 0,0 7-6 0,0-4-9 0,0 4-9 0,0-5-9 0,0 5-7 0,0 0-7 0,0 0-6 0,0 0-7 15,0 0-7-15,0 0-6 0,0 0-7 0,0 0-6 0,0 0-7 0,-7 0-4 16,7 0-5-16,0 0-1 0,0 0-1 0,-6 0-1 0,6 0-3 0,0 0-5 0,-6 0-4 15,-1 5-4-15,7-5-4 0,-8 0-4 0,3 4-3 0,-1-4-4 0,-7 7-3 16,-2-7-2-16,3 5-6 0,0-1-6 0,-9 1-3 0,3 5-7 0,-3-7 0 16,1 8 0-16,2-1-1 0,-10-4 3 0,4 9 0 0,3-8 2 0,-6 4 1 15,-5 5-1-15,7-7-2 0,-1 6 0 0,-6-2 1 0,0 2 1 0,-2 0-1 0,1 0 1 16,-6 0 1-16,7 0-1 0,-7-2 1 0,0 2-1 0,-1 0-1 0,8-6 2 16,-7 7 0-16,7-7 0 0,-1 6 3 0,1-6 1 0,6 2-1 0,-1-1 0 15,6-1 0-15,3 0-2 0,-1-3 1 0,6-2 0 0,-1 7 0 0,2-11 2 0,5 4 0 16,-5 2 0-16,4-3-1 0,1-3 0 0,7 0 1 0,0 6 0 0,0-6-2 15,0 0 2-15,-5 0-2 0,5 0 1 0,0 0 0 0,0 0-2 0,0 0-1 16,0 0-3-16,0 0-4 0,0 0-7 0,0 0-14 0,0 0-15 0,0 0-19 16,0 0-24-16,5 0-25 0,-5 0-28 0,0-6-33 0,0 6-36 0,0 0-28 0,7 0-26 15,-7-3-19-15,0 3-18 0,8 0-26 0,-2 0-31 0,-6-6-30 0,6 6-34 0,1-4-25 16,-2 4-21-16,2-5 9 0,-7 5 27 0,9-6 39 16,-4 2 41-16,1-2 39 0,-6 1 34 0,7-4 35 0,-7 5 32 0,5-6 40 0,-5 5 44 0,0-4 45 15,9-7 66-15</inkml:trace>
  <inkml:trace contextRef="#ctx0" brushRef="#br0" timeOffset="46591.47">14217 10279 0 0,'0'4'18'0,"0"1"135"16,0-5 74-16,0 0 53 0,0 0 42 0,0 0 38 15,0 0 39-15,0 0 32 0,0-9 30 0,0 3 28 0,0 2 28 0,-7-1 29 0,7-1 28 0,0 6-94 16,0-3-168-16,0 3-84 0,0 0-38 0,-5-7-21 0,5 7-12 0,0 0-12 16,-7-5-14-16,7 5-10 0,0 0-6 0,-8 0-10 0,3 0-11 0,5 0-15 15,-7 0-14-15,0 0-13 0,2 5-15 0,-3-5-9 0,0 0-9 0,-3 7-9 16,4-4-3-16,-7 3-5 0,2-1-8 0,1 5-2 0,-5-6-6 0,-2 5-5 15,-3 3 1-15,10-3-2 0,-10 0 2 0,2 0 2 0,-1 1 1 0,-4 4 3 16,3-2 0-16,1 1 0 0,-5 2 2 0,-1-6-1 0,-1 6 1 0,1 1 0 0,0-2 1 16,-1 2 1-16,2-7 1 0,-2 6 2 0,3-2 0 0,3-2 0 0,-6 4 2 0,9-5-2 15,-3 3-1-15,2-2-2 0,-1-2-2 0,8 0 2 0,5-3-6 0,-6 4-3 16,8-6 0-16,-3 1-8 0,8 0-5 0,-6-5-8 0,6 0-5 0,0 0-9 16,0 0-8-16,6 4-1 0,-6-4 1 0,0 0 5 0,8 6 3 0,-3-6 4 0,3 6 6 15,4-6 5-15,-5 3 8 0,5 3 8 0,9-6 6 0,-2 6 9 0,0-2 10 0,9 1 8 16,-4-1 6-16,3 1 3 0,-2-1-2 0,7 2-10 0,2-1-12 0,-1 5-17 15,-2-4-20-15,9-3-26 0,-14 7-31 0,13-5-33 0,-13 4-35 0,6 1-55 16,0-5-62-16,2 5-91 0,-8 1-103 0,6-3-39 0,-6-3-11 0,1 5 13 16,-2 1 22-16,-6-8 31 0,8 9 33 0,-6-8 41 0,-3-4 45 0,3 5 47 0,-10-1 49 15,10-4 61-15,-9 0 66 0</inkml:trace>
  <inkml:trace contextRef="#ctx0" brushRef="#br0" timeOffset="47665.43">16145 10410 73 0,'0'-6'144'16,"0"6"42"-16,0-4 33 0,0 4 27 0,0-5 27 0,0 0 27 0,0 1 22 0,-7-2 31 0,7 2 31 0,0-1 28 0,0 5 31 0,0-4-56 0,-5-2-103 0,5 0-51 0,0 3-33 0,0-3-17 0,0 1-8 0,-8 1-9 0,8 4-6 15,0-6-5-15,0 3-9 0,-8-3-8 0,8 2-18 16,0-1-9-16,-5-1-16 0,5 3-10 0,0 3-9 0,-6-7-11 0,6 2-8 0,-7 5-2 0,7-4-3 0,-5-1-6 16,-4 5-4-16,9-4-5 0,-5 4-7 0,-2-6-5 0,1 6-8 0,1-4-2 15,-4 4-5-15,2 0-4 16,2 0-1-16,-2 0-4 0,-5 0 0 0,4 4-1 0,-4 2-2 15,-2-2 1-15,1 1-3 0,0-1 0 0,0 1-1 0,-1 5 0 0,1 1 1 16,3-1-3-16,-4 3 1 0,-6-2 0 0,6 4-1 0,2-2-4 0,-2-3-2 16,1 4 1-16,-1 1-3 0,4 1 0 0,-3-2 0 0,-3 2-1 0,11-2 0 0,-8 0-2 15,0 0 2-15,7 7-2 0,-1-8 0 0,-7 8-1 0,9-6 2 0,-3 0-1 16,3 3 0-16,5-2 2 0,-8-1-2 0,8-2 0 0,0 2 0 0,0 0 0 16,0-6 0-16,0 6 2 0,0-6 0 0,8 1 3 0,-8 1 1 0,5-1 2 0,3-1 4 15,-3-5 2-15,2 7 7 0,0-7 2 0,6 1 1 0,-6 1 5 0,6-3 4 16,-7 4 6-16,7-7 1 0,0 0 2 0,0 0 3 0,1 0 0 0,-2 0 0 15,2 0-1-15,4-7 1 0,-4 4-2 0,6-3-1 0,-6-3-2 0,-4 3 0 0,11-3-2 16,-8 0-2-16,1-1 1 0,-1-1 1 0,-1 1 1 0,0 1 4 0,-5 0 5 16,6-6 6-16,-6 5 2 0,0-1 3 0,-2-2 5 0,2 4 1 0,2-6 3 15,-4 3 0-15,-5-2 0 0,0 6 0 0,6-7-3 0,-6 0 0 0,0 4-6 16,0-2-5-16,0-2-2 0,0 5-6 0,0-5-4 0,0 6-1 0,0-1-3 16,0-1 0-16,0 8-2 0,0-9 2 0,0 8-2 0,0-1 2 0,0 5-3 15,0 0 0-15,0 0-3 0,0 0-3 0,0 0-6 0,0 0-8 0,0 0-7 0,0 0-7 16,0 0-7-16,0 0-10 0,0 0-5 0,0 0-5 0,0 0-8 0,0 0-2 0,0 0-2 15,-6 5 1-15,6-1 4 0,0 2 5 0,0 0 4 0,0 3 5 0,0-4 4 16,0 9 9-16,0-5 4 0,0 6 5 0,0-4 5 0,6 2 5 0,-6 8 5 16,0-6 4-16,0 0 2 0,7-2-1 0,-7 8 0 0,0-6-2 0,5 3 1 15,-5-3 2-15,9 1 1 0,-9 2 0 0,5-3 1 0,-5 0-2 0,7 0-7 16,-1-2-12-16,-6 2-11 0,5 1-14 0,3-7-13 0,0 0-13 0,-3 0-19 0,2 2-18 16,-1-1-25-16,0-4-29 0,9 3-38 0,-10-5-40 0,1 1-42 15,2-1-42-15,-3-4-47 0,3 6-49 0,-1-6-36 0,5 0-32 0,-7 0 1 0,2-6 16 0,1 2 27 16,5-1 31-16,-7 1 39 0,7-5 40 0,0-3 46 0,0 3 50 0,1-6 47 15,-2 6 49-15,2-7 53 0,-1 2 68 0</inkml:trace>
  <inkml:trace contextRef="#ctx0" brushRef="#br0" timeOffset="48266.33">16483 10626 0 0,'21'-21'3'0,"-8"8"110"0,-2-8 62 0,-3 1 48 0,4 1 39 0,-3 4 43 0,2-4 43 0,-11 0 42 0,12 5 44 0,-12-7 35 0,9 8 39 0,-9-2 32 16,5-1 31-16,-5 2-71 0,0-1-136 0,0 5-63 0,0 1-29 0,0-2-17 0,0 1-15 0,0 1-20 0,0 0-22 0,0 3-20 0,0-4-20 0,0 5-17 0,-5 1-12 0,5 4-15 0,0-5-11 15,0 5-12-15,0 0-14 0,0 0-9 0,0 0-9 0,-9 0-8 0,9 0-6 16,0 0-9-16,-5 0-8 0,-2 0-14 0,7 5-10 0,-6-1-9 0,6 1-7 15,-5 2-5-15,-4-4-2 0,2 8-2 0,2-1 3 0,-9 3-1 0,9-2 1 0,-3 4-4 16,-4-2-1-16,5 2 0 0,0 0 2 0,-6 0 0 0,8 0 6 16,-3 4 0-16,-5-4 2 0,7 0 3 0,-1 3-1 0,1-2 0 0,-2-1-1 0,3 3 1 15,0 3-2-15,5-6-2 0,-9 3-3 0,4-2-5 0,5 3-7 0,0-5-4 16,0 1-3-16,0 1-6 0,0-3-4 0,0 1-5 0,5 1-7 0,-5-5-6 16,9 1-10-16,-4-3-4 0,0 3-5 0,3-2 3 0,-2-3 6 0,1-3 5 0,6 4 7 15,1-2 5-15,-2-1-2 0,1-4 2 0,1 5-1 0,-1-5-4 0,-2 0-2 16,9 0-3-16,-6-5-4 0,4 5-8 0,-4-4-10 0,6 4-14 0,-6-5-15 15,5-2-16-15,-7 4-15 0,8-3-13 0,-8 1-10 0,1-5-5 16,6 5-6-16,-3-3-3 0,-4-3 0 0,-1 1 1 0,5 1 7 0,-5-2 12 0,-4-2 13 0,7 4 18 16,-7-7 18-16,-2 1 25 0,1 1 24 0,0-2 21 0,1 1 21 0,1 1 21 15,-8 0 18-15,0-1 24 0,5 0 23 0,-5 0 22 0,0 2 20 0,0 2 15 16,0 1 16-16,0-4 7 0,0 4 12 0,0 1 5 0,0 3 4 0,-5-3 8 0,5 3 7 16,0-3 8-16,0 5 8 0,0-1 1 0,0 1 0 0,0 4 0 0,0 0-5 15,-8-6-2-15,8 6-5 0,0 0-5 0,0-6-11 0,0 6-8 0,0 0-11 16,0 0-13-16,0 0-15 0,0 0-15 0,0 0-13 0,0 0-13 0,0 0-10 0,0 0-11 15,0 0-8-15,0 0-6 0,0 0-7 0,0 0-3 16,0 0 0-16,0 0-4 0,0 0-2 0,0 0 2 0,0 0-1 0,0 0 1 0,0 0 1 0,0 0 1 16,0 0-2-16,0 0 1 0,0 0 2 0,0 0-2 0,0 0 2 0,0 0 0 15,0 0 2-15,0 0-2 0,0 0-3 0,0 0 1 0,0 0-16 0,0 0-12 16,0 0 0-16,0 0 0 0,0 0 0 0,0 0 0 0,0 0 0 0,0 0 0 16,-7 0 0-16,7 0 0 0,0 0-2 0,0 6-31 15,0-6-6-15,-6 0-6 0,6 0-7 0,0 6-2 0,0-6-4 0,0 0 0 0,0 4 3 0,-6 1 2 0,6-1 6 16,0 1 3-16,0 5 6 0,-5-1 3 0,5 2 5 0,0-1 3 0,0-1 6 0,0 6 5 15,-7 0 6-15,7-2 5 0,0 2 5 0,0 0 1 0,0 0-1 0,7-1-1 16,-7 0-2-16,0 1 0 0,0 6 2 0,5-8-1 0,-5 2-1 0,6 0 3 16,-6 0 0-16,6 0 4 0,1 0 0 0,-7 0 2 0,8-2 3 0,-3-3-3 15,3 1-2-15,-2 4-9 0,-1-6-14 0,3 1-19 0,-1-1-22 0,-1-4-30 16,0 5-34-16,1 0-40 0,-2-5-48 0,3-1-52 0,-8 1-56 0,0-1-77 0,8 2-84 16,-8-6-59-16,0 0-42 0,0 0-4 0,0 0 19 0,0 0 32 0,0 0 40 15,0 0 45-15,-8-10 50 0,8 5 55 0,0 1 55 0,0-5 61 16,0-3 57-16,0 3 69 0,8 0 81 0</inkml:trace>
  <inkml:trace contextRef="#ctx0" brushRef="#br0" timeOffset="48630.04">17083 10629 0 0,'6'-15'2'0,"7"6"113"0,-5-4 79 0,-3-2 59 0,3 4 44 16,-8-4 42-16,5 2 39 0,0 3 36 0,-5-5 34 0,9 0 33 0,-9 6 29 0,5-1 31 0,-5-1 27 0,7 2-74 0,-7 3-133 0,8-3-81 0,-8 5-51 0,5-1-27 0,-5 1-15 0,0-2-17 0,0 6-14 16,0 0-14-16,0 0-11 0,0 0-12 0,0 0-12 0,0 0-9 0,0 0-10 15,0 0-11-15,0 0-12 0,0 0-12 0,0 0-13 0,0 0-12 0,0 0-9 16,0 0-6-16,-5 0-4 0,5 6-4 0,-8-6-3 0,8 0-1 0,-7 4 1 0,2 1-2 15,-4-1 1-15,4 1 2 0,0-1-1 16,-8 2 5-16,5 0 0 0,-5 3 3 0,-1-4 2 0,9 5-2 0,-8-6 0 0,-1 5-3 0,2-4-2 0,4 1-2 16,-4 4-3-16,0-5-4 0,5-1-3 0,-7 5-2 0,8-3-3 0,-1-2-1 0,2 7-4 15,-4-7 0-15,4 1-3 0,-2 4 1 0,1-3-3 0,1 0 2 0,5 2-3 16,-8-3 1-16,8 4-1 0,-8 3 2 0,8-9-1 0,0 9 0 0,0-3 2 16,-5 0-1-16,10-5 3 0,-5 7 0 0,0-1 2 0,0-1 2 0,8-3 1 15,-8 3 2-15,8 0 2 0,-3-3 0 0,-5 3 1 0,6-3 2 0,1 4 1 16,-2-5 4-16,4-1 3 0,3 5 3 0,-6-3 3 0,8-2 2 0,-7 1 0 0,5 1 3 15,0-3 2-15,3 4-2 16,-3-2 1-16,0-5-4 0,1 4-3 0,1-4-9 0,7 5-10 0,-16-5-12 0,8 4-15 0,1-4-20 0,-9 0-19 0,10 6-22 16,-10-6-24-16,2 0-30 0,0 0-32 0,-7 0-31 0,5 0-28 0,-5 0-34 15,0 0-36-15,0 0-48 0,0 0-53 0,0 0-47 0,0 0-46 0,0 0-3 0,0 0 16 16,0 0 29-16,0 0 34 0,0-6 41 0,0 6 44 0,0-4 42 0,0-1 43 0,0 5 47 31,0-9 48-31,0 2 56 0,0 4 70 0</inkml:trace>
  <inkml:trace contextRef="#ctx0" brushRef="#br0" timeOffset="49342.66">17870 10498 58 0,'0'-9'131'0,"9"-1"42"0,-9-1 36 0,5 8 31 0,-5-9 29 0,5 3 27 0,-5 0 25 0,0 5 30 0,0-8 28 0,0 9 31 0,8-3 31 0,-8 0-44 0,0 6-91 0,0-4-47 0,0 4-27 0,0-5-17 0,0 5-7 0,0 0-10 0,0 0-5 0,0-5-9 16,0 5-10-16,0 0-11 0,0 0-14 0,0 0-18 0,0 0-17 0,0 0-16 15,0 0-19-15,0 0-11 0,0 0-16 0,0 0-12 0,0 0-10 0,0 0-13 16,0 0-9-16,0 0-8 0,0 0-6 0,-8 0-6 0,8 0-4 0,0 0-3 0,0 0-4 16,0 0-1-16,0 0-2 0,0 0 0 0,-5 0 1 0,5 5 3 0,-5-5 5 15,5 0 1-15,-9 5 5 0,2-5 3 0,7 4 3 0,-5-4 0 0,-3 6 1 0,-3 0 3 16,3-3 1-16,3 3 2 0,-9 0 1 0,7-6 0 0,-6 4 1 0,-1-4-3 16,4 5 1-16,-4-5-2 0,-1 4 0 0,4-4-2 0,-2 0 2 0,0 0 0 15,-1 0 3-15,2 0-1 0,-1 0 1 0,-1 0 3 0,9 0 1 0,-11 0 4 16,5-4 2-16,4 4 3 0,2-5 2 0,-4 5 5 0,2 0 3 0,2-4 4 0,5 4 4 15,0 0 7-15,-6-6 5 0,6 6 2 0,0-6 4 0,0 3 2 0,0 3 2 16,0-6-1-16,0 0 2 0,0 2-3 0,0-1-1 0,6-4-4 0,-6 3-4 0,0 2-6 16,0-5-7-16,5 3-8 0,-5-3-7 0,7-2-7 0,2 7-6 0,-9-5-5 15,5 3-7-15,2 2-4 0,-1-7-6 0,-1 8-2 0,4-4-4 0,3 2-3 16,-6 1 0-16,2 4-1 0,5-5-1 0,-8 5 0 0,9 0 0 0,-7 0 0 16,6 0-3-16,-8 0-2 0,9 5 0 0,-9-5-1 0,10 4 2 0,-9 1-2 15,2 5 2-15,-3-4 2 0,0 3 0 0,4-3 7 0,-9 7 2 0,0-2 3 0,5 4 3 16,-5-6 3-16,-5 10 5 0,5-4 1 0,-9 6 4 0,4-3-1 0,0 1 0 15,-3 6-1-15,-5-5 0 0,5 5-1 0,-3-1-2 0,-2 0-4 0,-7 0 0 16,6 1-3-16,1-1 1 0,0-5-2 0,-5 2 0 0,4-3 1 0,1 3 0 16,-1-6 4-16,7-2 2 0,-4-3 3 0,4 1 1 0,-7-1 3 0,9-1 2 0,-2-4 0 15,7 5 1-15,-7-7-1 0,2 3 1 0,5-1 1 0,-7-1 2 0,7 2 4 16,0-6 3-16,0 0 5 0,0 6 5 0,0-2 11 0,0 1 15 0,7-5 11 16,-7 4 9-16,5 1 7 0,2-5 9 0,0 4 7 0,-2-4 8 0,9 6 5 15,-1-1 7-15,-1-5 0 0,9 0 0 0,-1 4-4 0,-2-4-3 0,8 0-12 16,1 0-14-16,-1 0-10 0,0 0-14 0,1 0-8 0,5 0-8 0,-7 0-21 0,1 0-27 15,1 0-32-15,-1-4-34 0,-7 4-46 0,1 0-47 0,-1 0-69 0,-6 0-76 16,1 0-124-16,-2-5-145 0,-4 5-61 0,-2-6-19 0,0 2 7 0,-6 4 15 16,-6-5 34-16,0-4 40 0,-2-7 47 0,1 1 53 0,-6 2 61 15,2-8 66-15,-4-3 77 0,3 0 81 0</inkml:trace>
  <inkml:trace contextRef="#ctx0" brushRef="#br0" timeOffset="51564.71">14340 13927 1 0,'0'-5'73'0,"8"1"51"0,-8 4 40 0,7-5 36 0,-7-5 29 0,5 4 26 0,-5 1 27 0,6 1 28 0,-6-7 25 0,0 11 30 0,0-4 29 0,0-1-13 0,8 1-37 0,-8 4-37 0,0-6-40 0,0 6-25 0,0 0-19 0,0 0-10 0,0 0-9 15,0-3-3-15,0 3-5 0,0 0-8 0,0 0-9 0,0 0-12 0,0 0-14 0,0 0-17 16,0 0-17-16,0 0-13 0,0 0-14 0,0 0-12 0,0 0-12 0,0 0-11 15,0 0-9-15,0 0-8 0,0 0-7 0,0 0-5 0,0 0-3 0,0 0-4 16,0 0 1-16,0 0 2 0,0 0 5 0,-8 3 6 0,8-3 6 0,-6 0 7 0,6 6 2 16,-5-2 0-16,-2-4 2 0,-1 5-1 15,2-1-1-15,-7 7-3 0,1-7 1 0,-2 7-3 0,1-1-2 0,-8-1-5 0,5 6-6 0,-5 0-6 16,2 0-11-16,-8-2 0 0,7 2-1 0,-6 0 4 0,0 0 2 0,-1-2 4 0,3 7 2 16,-10-4 2-16,8-3-3 0,-6 7 0 0,0-4 2 0,-2 2-3 0,2 3 1 0,-7-6 0 15,7 4 0-15,-7-1-2 0,-1 3-6 0,8-2-3 0,-7 2-5 0,0-3-4 16,7 1-2-16,-8 2-2 0,7-3-2 0,1 3 0 0,-2-2-2 0,10 5 1 15,-10-9 0-15,8 6-3 0,0-3 0 0,2-3 0 0,3 4 0 0,-6-4 1 16,9 0 0-16,-1 0 3 0,-2-5 1 0,3 3 1 0,-3-2 3 0,3-2 1 16,4 0 0-16,-4 3 3 0,2-3-2 0,5-5 5 0,-2 2 0 0,-2-3 2 15,3 3-3-15,0 0 2 0,4-3 0 0,-5-3-6 0,7 6-4 0,1-6-8 16,-2 0-5-16,-2 0-7 0,9 0-6 0,-5 0-7 0,5 0-7 0,0 0-11 16,0-6-11-16,0 6-10 0,-7 0-12 0,7 0-13 0,0-3-12 0,0 3-12 0,0-6-10 15,-6 6-14-15,6 0-12 0,0-6-17 0,0 3-22 0,0 3-25 0,-5-6-29 16,5 6-50-1,0-4-59-15,-9-1-75 0,9 1-82 0,-7-2-24 0,7 0 4 0,0-3 20 0,-5 4 25 0,5-5 34 0,0 1 35 0,0 0 40 0,-6-1 43 0,6-5 48 16,0 4 52-16,0-2 63 0,0-2 69 0</inkml:trace>
  <inkml:trace contextRef="#ctx0" brushRef="#br0" timeOffset="51896.75">13200 14235 0 0,'0'9'46'0,"8"1"158"0,-8-5 87 0,0 5 60 0,0-4 44 0,-8-6 40 0,8 0 36 0,0 3 26 0,0-3 25 0,0 0 20 0,0-3 15 0,-6 3 19 0,6 0 16 0,0 0-136 0,0 0-213 0,0 0-106 0,0 0-44 0,0 0-21 0,0 0-9 0,0 0-6 0,0 0-11 0,0 0-1 16,0 0-1-16,0 0 2 0,0 0 0 0,0 0-1 0,0 0-2 0,-5 0-7 15,5 3-8-15,-8 3-11 0,3-1-7 0,-2-1-6 0,0 6-7 16,-6-1-3-16,1 2-1 0,-2 4 0 0,1-2-1 0,-8 2 0 0,2 6 2 0,-1-6 2 0,1 3 2 16,1 1 0-16,4 2 2 0,-7-2 2 0,3 2-1 0,-3-8-2 0,10 7-1 15,-2-5 0 1,-2 4-2-16,3-4-1 0,7 0-2 0,-2-6-5 0,-1 6 1 0,3-5-5 15,-3-1-3-15,2 0-1 0,6 3-2 0,-5-8-2 0,5 1-1 16,0 4-1-16,0-5 1 0,5 2 0 0,-5-1 2 0,0-1 3 0,6 8 0 0,2-9 5 16,-3 3 3-16,3-2 2 0,4 1 4 0,-5 4 4 0,5-3 2 0,2-2 3 15,-1 7 3-15,8-7 1 0,-3 2 2 0,3-1 0 0,-2-1-1 0,6 5 0 16,2-3-3-16,-8-2-13 0,13 1-13 0,-6 1-23 0,8-6-27 0,-10 3-33 0,10-3-42 16,-8 7-49-16,6-7-61 0,0 0-103 0,-6 0-123 0,8 0-51 0,-2 0-18 15,2 0 6-15,-11-7 13 0,12 4 27 0,-10 3 33 0,2-11 40 0,-3 7 47 0,3-6 51 16,1 1 56-16,-12-2 62 0,5-4 68 0</inkml:trace>
  <inkml:trace contextRef="#ctx0" brushRef="#br0" timeOffset="56009.82">15325 14128 3 0,'5'0'32'0,"-5"-5"17"0,7 5 14 0,-7-6 17 0,6 6 16 0,-6-4 20 0,0 4 22 0,7-6 28 0,-7 1 29 0,0 5 13 0,0-4 4 0,7 4 5 0,-7-5 5 0,0 5 7 0,0-6 6 16,0 6 10-16,0 0 6 0,0-4 5 0,0 4 3 0,7-4-4 0,-7-1-5 0,0 5-13 0,0-5-16 0,-7 1-13 0,7-3-11 0,0 2-8 0,0 1-7 15,0-1-6-15,0-1-6 0,0 2-9 0,0-1-11 0,-7 5-10 0,7-4-13 16,0-1-9-16,0 1-9 0,0-2-10 0,0 0-11 0,-7 6-8 0,7-4-8 16,0-1-6-16,0-1-8 0,-6 6-7 0,6-3-9 0,-7 3-10 0,7-6-9 15,0 2-10-15,-5 4-6 0,-3-5-10 0,2 1-6 0,1 4-6 0,-3-5-2 0,-5 5-8 16,5-7-2-16,-2 7-4 0,1 0-6 0,-3 0-4 16,-1 0-1-16,-1 7-1 0,1-7 2 0,2 9 0 0,-4-4 2 0,1 5 2 0,4-1 2 0,-11 0 1 15,8 7 2-15,0-2 0 16,-1 5 0-16,2-3 2 0,0 2 0 0,5 2 0 15,-6 1 1-15,-1-2 0 0,9 6-2 0,-10-7-2 0,9 2 0 0,-7 0-3 0,8-2-4 16,-3 9-2-16,2-9-1 0,6 1-2 0,-7-4-4 0,1 6 0 0,6-3 0 0,0-3 0 16,-5 0 3-16,5-1 1 0,5-4 0 0,-5 0 3 0,0 5 0 0,0-5 7 15,6-5 5-15,-6 4 4 0,7-5 3 0,-1 7 9 0,2-7 4 0,-3 2 5 16,2-6 9-16,-1 6 6 0,0-6 7 0,9 0 6 0,-10 0 5 0,9 0 7 16,-1-6 5-16,0 6 4 0,0-6 3 0,0 2 4 0,0-1 0 0,6-1 4 0,-6-3 1 15,0 5 2-15,1-5 0 0,-2-3 3 0,7 9-2 0,-6-9 0 0,1 3 1 16,-7 0 1-16,6-1 2 0,1-5 1 0,-9 6 2 0,8-2 1 0,-8 1 4 0,3 1-1 15,0-6 1-15,-8 5-3 0,5-4-5 0,1 4 0 0,-6-5-3 0,8 6-3 16,-8-6-3-16,5 2-6 0,-5-2-4 0,0 3-6 0,7-2-6 0,-7 0-3 16,0 0-2-16,0 4-5 0,0-1 0 0,0-2-1 0,6 3 1 0,-6 5-1 15,0-5-2-15,0 4-1 0,0 1 1 0,0 5-2 0,0-4 2 0,0 4-2 16,0 0-2-16,0 0-4 0,0 0-6 0,0 0-3 0,0 0-7 0,0 0-7 16,0 0-8-16,0 0-5 0,0 0-8 0,0 0-6 0,0 0-4 0,0 0-3 0,-6 4 4 15,6 1-1-15,0 5 3 0,0-4 2 0,0 3 3 0,0 6 5 0,0-6 3 16,0 7 4-16,0-2 7 0,0 0 5 0,6 0 7 0,-6 7 4 0,0-8 5 0,0 2 1 15,7 6-1-15,-7-6 0 0,0-2 4 0,7 2-2 0,-7 0 2 0,7 0 0 16,-7 0-2-16,5 0 0 0,3 0-1 0,-8-2-5 0,5-4-8 0,3 6-7 16,-2-3-9-16,-1-3-9 0,2 4-9 0,2-2-15 0,-4-1-16 0,8-1-16 15,-8 1-17-15,4-5-16 0,3 4-21 0,-6-3-18 0,7-2-25 0,-5 1-18 0,4-5-14 16,-5 6-30-16,5-6-35 0,-4-6-46 0,5 6-49 0,-2-5-41 0,4 1-34 16,-3-2 0-16,0-3 14 0,9 0 24 0,-10 0 31 0,10-3 33 0,-8-3 37 0,8 2 35 15,-10 4 37-15,10-12 47 0,-9 6 47 0,8 2 54 0,0-8 70 16</inkml:trace>
  <inkml:trace contextRef="#ctx0" brushRef="#br0" timeOffset="56294.82">15903 14214 55 0,'14'-18'136'0,"-1"3"49"0,0-4 43 0,0-2 43 0,-7 8 46 0,2-8 44 0,-3 7 45 0,3 0 41 0,-8-7 42 0,0 7 37 0,5-1 39 0,-5 2-43 0,0 1-88 0,0-3-53 0,0 6-41 0,0 0-25 0,0 0-16 0,0-1-23 0,0 4-25 0,-5 1-25 0,5-5-27 0,0 6-22 0,0-1-23 0,-8 1-21 0,8-1-20 16,-5-2-20-16,5 7-20 0,-8-3-17 0,2 3-16 0,-1 0-14 16,1 0-14-16,-7 0-12 0,5 0-9 0,-2 3-11 0,-4 4-4 0,-1-2-6 0,4-1-2 15,-2 5-3-15,0 1-1 0,-1 4-1 0,2-2 4 0,-2 1 2 16,1 2 3-16,8 0 2 0,-11 0 3 0,5 4 2 0,4-5 4 0,-6 7 0 0,7-7 3 15,-1 6 1-15,0-5-1 0,-5 4 2 0,4-4 2 0,3 4 1 0,-3-4 2 0,2-1-4 16,1 2 0-16,5-1-3 0,-7-2-5 0,7 8-2 0,-8-7-6 0,8 0 1 16,0 0-4-16,0-4-1 0,0 5-5 0,8 0-1 0,-8-6-2 0,7 6-1 15,-7 0-2-15,5-5 0 0,1-1 3 0,2 6 3 0,5-6 0 0,-1 3 1 16,-5-3-2-16,6 0-7 0,0 1-7 0,0-1-12 0,0-3-8 0,0 0-13 0,0 3-13 16,6-5-20-16,-6 1-21 0,1-5-24 0,-2 4-25 0,2-4-25 0,-1 0-23 15,-1 0-33-15,2-4-32 0,-1-1-40 16,0 1-38-16,0-2-42 0,-7 3-42 0,7-9-4 0,0 8 17 0,-6-7 27 0,5 2 35 0,-5-4 35 15,6 1 40-15,-6-3 37 0,5 1 39 0,-5 0 44 0,2-1 45 0,-4 0 49 16,8-3 64-16</inkml:trace>
  <inkml:trace contextRef="#ctx0" brushRef="#br0" timeOffset="56535.14">16117 14263 0 0,'8'-19'63'0,"0"5"67"16,-3-6 46-16,2 0 42 0,-1 7 38 0,0-8 37 0,-6 3 40 0,8-3 38 15,-8 2 36-15,0 4 33 0,7-3 33 0,-7-3-6 0,0 6-28 0,0 2-50 16,0-3-67-16,0 2-37 0,0 4-25 0,0 1-18 0,0-3-15 0,0 9-16 0,5-3-19 0,-5 1-17 16,0 5-17-16,0-4-14 0,0 4-13 0,0 0-8 0,0 0-13 0,0 0-8 15,0 0-11-15,0 0-12 0,0 0-8 0,0 0-12 0,0 0-11 0,0 0-12 0,0 0-12 16,0 0-10-16,0 0-11 0,-5 0-10 0,5 0-6 0,0 4-4 0,-7-4-1 15,7 11 1-15,0-8-2 0,0 9 4 0,0-3-2 0,-8 1 2 0,8 4 2 16,0 6 2-16,0-6 5 0,0 5 4 0,-6 2 6 0,6 3 5 0,0-5 2 16,-6 5 0-16,6 0-1 0,0-3-1 0,-7 3-4 0,7-4-5 0,0 4-7 0,0-3-8 15,-5 3-10-15,5-6-12 0,0 3-15 0,0-2-13 0,5-4-15 0,-5 0-17 16,0 0-19-16,7-2-19 0,-7 2-21 0,0 0-25 0,6-5-27 0,-6-1-28 16,6-4-27-16,-6 5-21 0,8-1-19 0,-8-3-21 0,7 0-23 0,-2-3-26 0,-5-3-26 15,6 6-25-15,2-6-19 16,-3 0 8-16,3-6 21 0,-1 6 33 0,-1-3 37 0,0-3 41 0,6-4 39 0,-4-1 40 15,5 2 37-15,-7 0 38 0,7-1 42 0,0-5 41 0,0 0 59 0</inkml:trace>
  <inkml:trace contextRef="#ctx0" brushRef="#br0" timeOffset="56863.41">16398 14303 48 0,'14'-19'129'0,"-1"4"49"16,0-6 40-16,-7 8 43 0,7-8 39 0,0 7 41 0,-6 0 44 0,6-7 39 0,-6 3 38 0,0 3 38 0,6-4 38 15,-8-1-37-15,-5 6-80 0,6 0-51 0,2-2-37 0,-8 1-21 0,5 1-11 0,-5 4-14 16,7 0-18-16,-7 5-18 0,0-1-25 0,0 3-19 16,0 3-21-16,0-6-19 0,0 6-22 0,0 0-19 0,0 0-20 0,0 0-17 0,0 0-19 15,0 0-30-15,0 0-40 0,-7 0 0 0,7 6 0 0,-5-6 0 16,-3 3 0-16,-3 8 0 0,3-1 0 0,3 0-10 0,-9-1-16 0,1 6 1 0,-7-6 1 0,7 12 0 15,0-8-3-15,-1 2-4 0,-5 6-2 0,7-6-4 0,-8-2 0 0,8 1-4 16,-1 7-4-16,-6-7-4 0,3 0 0 0,4-2-6 0,1 3-1 0,-5-2-4 0,5-4-2 16,-2 3 1-16,5-3 5 0,-4 6 2 0,6-11 4 0,0 5 4 0,-1 2 3 0,-1-7 2 15,8 2 0-15,-5-1 2 0,5-1 0 0,0 2 3 0,0-6 1 0,0 3 3 16,0-3 5-16,0 6 2 0,5-2 1 0,-5 1 7 0,8-5-1 16,-1 6 6-16,-1-3 5 15,0-3 5-15,-1 6 6 0,10 0 3 0,-9-6 7 0,7 4 2 0,0 1 0 16,0-5 4-16,0 6-2 0,8-2 2 0,-10-4-1 0,2 4 1 0,0 1-3 0,1-5 1 0,6 5-2 0,-6-1-1 0,-4 2-1 0,4-6-3 15,-1 6 0-15,-6-3-3 16,7 3-2-16,-9 0-8 0,8-6-12 0,-6 4-16 0,0 1-22 0,-7-5-19 0,7 4-24 16,-7-4-23-16,0 0-28 0,0 0-30 0,0 0-34 0,0 5-51 0,0-5-63 0,-7 4-89 15,7-4-104-15,-7 6-34 0,0-6-1 0,7 0 21 0,-6 0 30 16,-1 0 35-16,2 0 38 0,-3 0 41 0,2 0 44 0,-1 0 46 0,1-6 49 0,-1 2 61 0,-7 4 66 0</inkml:trace>
  <inkml:trace contextRef="#ctx0" brushRef="#br0" timeOffset="57606.96">17096 14020 9 0,'0'-4'77'0,"0"-2"38"0,-7 0 33 16,7-3 31-16,0 3 32 0,-6 3 24 0,6-7 23 0,-8 5 21 0,3 1 20 0,-3-1 21 0,3-5 18 0,-2 4-29 0,0 1-60 0,2 5-34 0,-2-4-18 0,-1-2-15 0,3 2-11 0,-2-1-8 0,0 5-12 0,-5-4-2 0,3 4 1 0,4-5 1 16,-1-2 2-16,-1 7 2 0,2-3 1 0,5 3 3 0,-9-6 1 0,4 6 0 15,5-5-5-15,-7 5-4 0,7 0-6 0,0 0-7 0,0-4-4 0,0 4-8 16,0 0-5-16,0-6-6 0,0 6-10 0,-6-5-5 0,6 5-11 0,0 0-7 0,0-4-8 16,6-1-8-16,-6 1-9 0,0-2-8 0,0 3-7 0,0-3-10 0,7 0-5 15,-7 2-7-15,5-1-4 0,4-1-8 0,-4 2-3 0,2-1-3 0,-1 1-6 16,-1-1-1-16,11 5 0 0,-4-4-4 0,0-2 0 0,3 6 0 15,-3 0 2-15,8 0 0 0,-7 0 2 0,6 0 0 0,2 0 1 0,-2 6 1 0,1-2 1 16,-1 1 2-16,-1-1 2 0,3 1-2 0,-7 5 0 0,-4-5-2 0,11 5-2 0,-13-1-2 16,3-3 0-16,-4 3-2 0,-1 0-2 0,1 1-1 0,-1 1 1 0,-6-1 0 15,0-1-1-15,0 6 3 0,-6-6 0 0,-1 7 4 0,7-2-1 0,-6-1 3 16,-1 2-1-16,-4 1 1 0,3-2-2 0,-5 1-2 0,5 1-2 0,-2-2-2 16,-4-6-5-16,7 7-3 0,-7-4-3 0,1-1-3 0,8-1-5 0,-9 0-1 0,1 1-1 15,1 1-2-15,3-1 2 0,-1-1-2 0,2-4 6 0,3 5 3 0,-3-6 2 0,-5 1 6 16,13 0 2-16,-6-1 4 0,-2 2 2 0,3 0 7 0,5-6 0 0,0 4 3 15,0-4 2-15,-8 0 5 0,8 0 2 0,0 0 4 0,0 0 4 0,0 0 2 16,0 0 4-16,0 0 0 0,0 0 2 0,0 0 1 0,0 0-1 0,0 0-2 16,0 0 2-16,0 0-3 0,8 0-1 0,-8 0 0 0,5 0 0 0,3 0 1 15,-2 0 0-15,7 0 0 0,-5 0 2 0,5 0 2 0,-3 5 2 0,11-5 3 16,-8 6-3-16,1-3 3 0,4 1 0 0,3-4 3 0,-7 11 2 0,4-7-1 0,-5 2 0 16,6 3-2-16,-6-3-5 0,0 3-3 0,1 1-4 0,-2-1-1 0,1-4-5 0,-5 5-1 15,3 1 1-15,-4-1 0 0,1-7 2 0,-2 7-2 16,-6-5 2-16,6 4 0 0,-6-3 2 0,0 4 1 0,0-5 6 0,0 1 3 0,0 2 1 0,-6-3 4 15,6 0 2-15,-6-1 1 0,-2 8-2 16,-4-9 0-16,6 3-4 0,-7 0-24 0,0-2-9 0,-1 1 0 0,-6-1 0 0,7 1 0 0,-6-1-48 0,6-4-35 16,-5 6-32-16,4-6-42 0,-7 5-45 0,8-5-69 0,-6 0-82 0,6 4-117 0,-8-4-136 15,11 0-52-15,-3 0-11 0,-1 0 17 0,1-4 27 0,0 4 36 16,5-5 40-16,-4-1 49 0,5-3 49 0,-5 0 60 0,4-1 64 0,8-11 77 0,-5 3 82 0</inkml:trace>
  <inkml:trace contextRef="#ctx0" brushRef="#br0" timeOffset="60864.35">17167 13952 96 0,'7'-6'167'0,"-7"1"52"0,0 1 48 0,0-2 44 0,0 2 39 0,7-1 37 0,-7 1 32 0,0 4 30 0,0 0 28 0,0 0 27 0,0-5 24 0,0 5-72 0,0-7-125 0,0 4-70 16,0 3-40-16,5-6-32 0,-5 1-26 0,0 1-23 0,0-2-15 0,0 1-12 0,0 1-10 16,0-5-8-16,0 3-6 0,0-3-7 0,0 3-4 0,0 2-4 0,0-7-2 0,0 7-1 15,0-1-2-15,7 1-5 0,-7-1-1 0,0 1-7 0,0-2-3 0,0 0-6 0,0 3-3 0,0-3-5 0,0 6-2 0,0-6-4 16,0 2-4-16,0-1-3 0,0 5-3 0,0 0-4 0,0-9 0 0,0 5-2 0,0 4-1 16,0-6 1-16,0 0 2 0,0 6 0 0,0 0 2 0,0 0 0 0,0 0 4 15,0 0-1-15,0 0 3 0,0-3 2 0,0 3 2 0,0 0 0 0,0 0-2 16,0 0 1-16,0 0-4 0,0 0-6 0,0 0-3 0,0 0-5 0,0 0-6 15,0 0-5-15,0 0-3 0,0 0-2 16,0 0-3-16,0 0-3 0,0 0-3 0,0 0-2 0,0 0-6 0,-7 3 3 0,7-3 2 16,-5 6 3-16,5 4 0 0,-7-1 4 0,0 0 1 0,2 6 4 0,-3 1 2 0,-4-2 2 0,3 5-4 0,-1 2 3 15,-3 3-1-15,5-6 5 0,-5 3 1 0,7-2 1 0,-7 2-1 0,5-2-3 16,3-1-1-16,-9 3-3 0,9-8 1 0,-2 7-2 0,-1 1 0 0,3-7-1 0,-2 6 0 16,0-5 0-16,2-2-2 0,5 2 1 0,-7 1-3 0,-2-7 3 0,4 6-3 15,5-6 0-15,-6 0 1 0,6 3 0 0,0-3-3 0,-7 0-1 0,7-5-3 16,0 2 1-16,0 3-4 0,-5-3 1 0,5-6-1 0,0 0 1 0,0 0-5 15,0 0 2-15,0 0-2 0,0 0 0 0,0 0-1 0,5 6 1 0,-5-6-1 0,0 0 1 16,0 0 3-16,0 0 0 0,0 3 1 0,0-3 3 0,0 6 1 0,7-6 3 16,-7 0 3-16,6 5 1 0,-6-5 2 0,5 4 3 0,4 2 5 0,-2-6 2 15,-2 4 5-15,2 1 0 0,5-5 5 0,3 4 1 0,-3 1-1 0,-5-5 1 0,6 6-2 16,6-6 3-16,-6 0-2 0,0 4-1 0,5-4 0 0,-4 0-3 0,6 0-3 16,-6 0-1-16,4 0-1 0,-4-4-3 0,7 4 0 0,-3 0-2 0,-5 0-2 15,6-6 0-15,1 6-1 16,-7-5 0-16,1 5-1 0,4-4-1 0,-4 4 2 0,-2-5-2 0,2 5 2 0,-1-4-1 0,0 4 0 0,-5-6-5 0,3 2-6 0,-4 4-7 15,-2 0-8-15,4-5-6 0,-9 5-11 0,5 0-8 0,-5 0-9 0,0 0-10 16,0 0-11-16,0 0-13 0,0 0-14 0,0 0-29 0,0 0-35 0,0 0-35 16,0 0-37-16,-5-6-54 0,-4 6-61 0,4-3-73 0,5-3-75 0,-13 6-22 0,8-6 1 15,-11 2 19-15,11-1 23 0,-8-1 29 0,-1 2 35 0,2 1 47 0,-2-3 50 0,-4 1 53 32,4-5 53-32,1 4 64 0,-7 2 68 0</inkml:trace>
  <inkml:trace contextRef="#ctx0" brushRef="#br0" timeOffset="61211.46">17167 13913 51 0,'0'-10'133'0,"0"-1"50"0,0 1 42 0,7 1 40 0,-7 0 42 0,0 3 38 0,0-3 36 0,0 3 36 0,0 2 33 0,0-1 33 0,0-1 34 0,0 6-41 0,0-4-82 0,0-1-57 0,0 5-39 0,0 0-28 0,0-4-17 0,0 4-19 0,0-5-24 0,0 5-18 15,0 0-19-15,0 0-17 0,0-4-15 0,0 4-15 0,0 0-16 0,0 0-14 0,0 0-14 16,0 0-14-16,0 0-9 0,0 0-11 0,0 0-9 0,0 0-7 0,0 0-5 15,0 0-10-15,0 0-6 0,0 0-6 0,0 0-7 0,0 0-7 0,0 0-4 16,0 4 4-16,0 1 4 0,0-1 5 0,0 5 8 0,0-3 3 0,7 3 7 16,-7 6 3-16,0 0 3 0,5 0 4 0,-5 3 4 0,7-2 5 0,-7 8 3 15,0 1 4-15,6-7 3 0,-6 13-3 0,0-7-6 0,8 6-7 0,-8-6-7 16,0 6-7-16,0 4-1 0,0-6-6 0,0 2 0 0,0 4-1 0,0-4-1 16,0 3-1-16,0-2-2 0,0 2-1 0,0-4-3 0,0 0-1 0,0-4-2 0,0 5-2 15,0-6 0-15,6-5-5 0,-6 2-3 0,0-3-10 0,7-3-12 0,-7 0-14 16,5-5-13-16,-5-1-17 0,9 0-16 0,-9 3-20 0,5-9-17 0,-5 3-21 15,0 0-22-15,5-2-28 0,-5-4-31 0,0 0-17 0,0 0-10 0,0 0-6 0,0 0-4 16,0 0-25-16,0 0-33 0,0 0-72 0,0 0-85 0,-5-4-24 16,5-2 9-16,0 0 21 0,-5-3 30 0,-4 3 39 0,4-3 44 0,5 0 33 0,-7-7 30 15,-7 7 35-15,8-6 35 0,-1 2 52 0,2-2 59 0</inkml:trace>
  <inkml:trace contextRef="#ctx0" brushRef="#br0" timeOffset="61622.64">17110 13962 0 0,'5'-7'28'0,"3"7"145"0,-8 0 79 0,5-3 61 16,-5-3 47-16,5-3 44 0,-5 3 39 0,0-3 34 0,0 0 29 0,0-1 27 16,0-1 31-16,0 7 27 0,0-2 28 0,0 1-109 0,0 1-191 0,0-1-95 15,0 5-46-15,9-4-26 0,-9-2-17 0,0 6-14 0,0-3-11 0,0 3-7 16,0-6 0-16,0 6-10 0,0 0-4 0,0 0-10 0,0 0-12 0,0 0-5 0,0 0-10 16,0 0-8-16,0 0-7 0,0 0-10 0,0 0-9 0,-9 0-8 0,9 0-11 15,0 0-8-15,0 6-5 0,-5-6-6 0,5 3 0 0,-5 7-3 0,5-1 1 16,-8 6 0-16,3-1 3 0,-3 2 1 0,2 8 4 0,-7-3 2 0,5 7 3 15,-5-3 4-15,1 4 4 0,0-4 2 0,-3-1 2 0,3 6-1 0,0-7 0 0,-4 3-1 16,5-7-2-16,-1 5-1 0,-2-3-1 0,1-3-2 0,8 1 1 0,-3-4-3 16,-5 4 1-16,6-4 0 0,1 0-1 0,0 0-2 0,-1-6 3 0,7 6-4 15,-8-5-1-15,8-5-1 0,0 5 0 0,-5-6-3 16,5 1 1-16,0 0 0 0,0-5-1 0,0 0 2 0,0 0-2 0,0 4 1 0,0-4 1 0,0 0-2 0,0 0 1 16,0 0 1-16,0 0 2 0,5 0 2 0,-5 0 3 0,8 0 3 0,-8 0 3 15,7-4 4-15,-1 4 4 0,0 0 3 0,1 0 3 16,-2 0 5-16,3-5 4 0,5 5 3 0,0 0 4 0,1-5-1 0,-2 1 0 0,-1 4 2 15,5-4-4-15,3-2-1 0,-6 1-1 0,6 5-4 0,-7-4-1 0,9-2-5 16,-2 0-1-16,2 3-6 0,-2-3-6 0,1 1-3 0,-1 1-3 0,-1-2-1 0,3-3-3 16,-2 5-4-16,-1-1-10 0,3-1-11 0,-2 2-16 0,1-2-16 0,-1 1-21 0,-6 1-22 0,6-1-25 15,-4 1-27-15,-3-2-28 0,-5 2-36 0,6-1-39 0,-5-1-70 16,-3 3-84-16,1-3-75 0,1 0-66 0,-7 2-17 0,0-7 11 0,0 7 26 0,0-5 33 16,-7 0 38-16,7-7 41 0,-6 6 46 0,1-4 48 0,-11 0 50 0,11-2 56 0,-8-2 71 15,7-3 74-15</inkml:trace>
  <inkml:trace contextRef="#ctx0" brushRef="#br0" timeOffset="61899.06">17324 13678 0 0,'0'0'114'0,"7"4"142"0,-7 1 93 0,0-5 72 0,0 0 60 0,0 0 49 0,0 0 46 16,0-5 36-16,-7 5 32 0,0-4 29 0,7 4 27 0,0 0 2 0,0 0-10 0,0 0-144 0,0 0-219 0,0 0-118 0,0 0-66 0,0 0-42 0,0 0-30 0,0 0-41 15,0 0-32-15,0 0 0 0,0 0 0 0,0 0 0 16,0 0 0-16,0 4 0 0,7 1 0 0,-7 1 0 0,0 4 0 0,7-1 0 15,-7 6 0-15,5 0 0 0,3 0 0 0,-8 3 0 0,5 1 0 0,3 6 0 16,-8-1 0-16,0 6 0 0,6 0 0 0,-6 4 0 0,5 0 0 0,-5 5 0 16,0 0 0-16,0-1 0 0,-5 3 0 0,5-4 0 0,0 3 0 0,-6 3 0 0,6-7 0 15,-8 3 0-15,3-1 0 0,-3-3 0 0,8-1 0 0,-5 0 0 0,-2 2 0 16,0-9 0-16,0 4 0 0,1-7-22 0,-1 6-137 0,7-8-37 0,-6 5-41 0,-1-9-69 16,1 6-78-16,-7-4-110 0,13 0-121 0,-8-1-43 0,-5 1-1 0,13-6 16 0,-10 0 28 15,1 2 36-15,4-11 40 0,-2 5 47 0,1-10 49 0,-8 0 61 0,7-10 62 0,2 1 79 16,-9-6 83-16</inkml:trace>
  <inkml:trace contextRef="#ctx0" brushRef="#br0" timeOffset="84245.87">6532 14323 0 0,'0'0'1'0,"0"0"32"0,0 0 23 0,0 0 21 0,0 0 22 0,0 0 24 0,0 0 29 15,6-6 30-15,-6 6 30 0,0 0 19 0,0 0 14 0,0 0 7 0,0 0 2 0,0-5 0 0,0 5 1 0,0 0-4 0,0 0-4 0,0 0-5 0,0 0-4 0,0 0-13 0,0 0-14 0,0 0-17 0,0 0-13 0,0 0-11 16,0 0-8-16,0 0-4 0,0 0-4 0,0 0-4 0,0 0-2 0,0 0-5 0,0 0-1 0,0 0-8 15,0 0-5-15,0 0-3 0,0 0-5 0,0 0-2 0,0 0-2 0,0 0-3 0,0 0-1 16,0 0-1-16,0 0 0 0,0 0-1 0,0 0-1 0,0 0-1 0,0-4-2 0,0 4-1 16,0 0-2-16,0 0-4 0,0 0-2 0,0 0-3 0,0 0-6 15,0 0-5-15,0-5-3 0,0 5-7 0,0 0-3 0,0 0-9 0,0 0-5 0,0 0-8 16,0 0-5-16,0 0-43 0,0 0-1 0,0 0 0 0,0 0 0 0,0 0 0 16,-6 0 0-16,6 0 0 0,0 0 0 0,0 0 0 0,0 0 0 0,0 5-6 15,0-5-43-15,0 0-7 0,0 0-5 0,0 0-6 0,0 0-2 0,0 0-1 16,0 4-2-16,0-4-1 0,0 0 1 0,0 0 2 0,-7 0 4 0,7 0 5 0,0 5 7 15,0 1 10-15,0-2 5 0,0 2 5 0,0-1 5 0,0-1 2 0,0 2 4 16,0-3 2-16,0 3 3 0,7 3 3 0,-7-3 3 0,0-3 0 0,0 3 2 16,0 0 2-16,6-2-2 0,-6 1 1 0,0-5-1 0,5 6 0 0,4-2 1 15,-9 0 1-15,0-4 3 0,7 5 2 0,-2-5 0 0,-5 5 4 0,7-5 3 16,0 0 4-16,-7 0 4 0,5 0 8 0,-5 0 8 0,8 0 8 0,-1 0 10 0,-7-5 8 16,5 5 12-16,-5 0 8 0,7-5 9 0,-7 1 6 0,0 4 6 0,7-4 5 15,-7-2 4-15,0 1 1 0,5 1-1 0,-5-2-5 0,0 0-22 0,0 3-77 16,0-3 0-16,0-3 0 0,0 3 0 0,0-3 0 0,-5 0 0 15,5-1 0-15,0-1 0 0,-7 2 0 0,7-1 0 0,-7 1 0 0,7 0 0 0,-5-3 0 16,5 3 0-16,-7-1 0 0,7 7 0 0,-8-3 0 0,8-3 0 0,-5 3 0 16,5 0 0-16,0 6 0 0,0 0 0 0,0 0 0 0,0 0 0 0,0 0 0 0,-7-4 0 0,7 4 0 15,0 0 0-15,0 0 0 0,0 4 0 0,0-4 0 0,-7 0-74 0,7 6-15 16,0-6 1-16,0 10 1 0,-5-5 2 0,5 1 3 16,0 1 4-16,0 4 5 0,0-1 5 0,-7-1 9 0,7 2 3 0,0-1 6 15,0-1 5-15,0-5 3 0,7 7 2 0,-7-1-1 0,0-5 1 0,0-1 1 0,5 5 3 0,-5-3 2 0,7-2 3 16,-7 1 1-16,7 1 2 0,-2-3 3 0,-5 3 1 0,8-6 3 15,-1 6 1-15,-2-6 2 0,2 4-1 0,0-4-1 0,-7 0-5 0,5 0-6 0,8 0-9 16,-13 0-8-16,8-4-14 0,-2 4-9 0,-1-6-12 0,3 6-10 0,-8-6-9 0,8 3-11 16,-3 3-8-16,-5-6-19 0,0 1-16 0,0 5-19 0,0 0-16 0,0-4-38 15,0-2-46-15,0 3-59 0,0-3-65 0,-5 2-33 0,5-1-14 0,-8-1 3 16,8 2 16-16,-8-7 20 0,3 7 27 0,-1-1 32 0,-2 1 35 0,3-2 39 0,-3 2 39 16,3-1 55-16,5 5 56 0</inkml:trace>
  <inkml:trace contextRef="#ctx0" brushRef="#br0" timeOffset="85130.23">6520 14348 92 0,'0'3'165'0,"-9"3"49"0,9-6 38 16,-5 0 32-16,5 0 31 0,0 0 28 0,0 0 28 0,0 0 27 0,0 0 24 0,0 0 27 0,0 0 27 0,0 0-68 0,0 0-119 0,0 0-66 0,0 0-44 0,0 0-22 0,0 0-14 0,0 0-12 0,0 0-10 0,5 0-9 0,-5 0-11 15,0 0-10-15,0 0-13 0,0 0-10 0,0 0-13 0,0 0-9 0,0 0-13 0,0 0-6 0,0 0-6 0,0 0-9 0,0 0-9 0,0 0 0 16,0 0 0-16,9 0 5 0,-9 0 8 0,5 4 5 0,2-4 10 0,-7 5 4 0,6 1 3 16,-1-3 5-16,4 3 3 0,3 0 3 0,2-2 3 0,-9 7 3 0,10-7 3 15,-3 0 0-15,0 6-5 0,9-6-4 0,-10 8-11 0,10-9-4 0,-3 9-6 0,3-3-1 16,-2-5-1-16,1 5 1 0,0 2 0 0,1-7 0 0,2 8 2 0,-2-3 1 15,5 0 1-15,-6 0 3 0,5 1 1 0,1 1 4 0,1-1 3 0,-1-1 1 16,1 0 0-16,4 1-2 0,1 1 0 0,2-2-2 0,-2 1-1 0,1-1-1 16,5 0 1-16,2 6 1 0,-1-3 0 0,5-3 0 0,-3 0-2 0,5 1-2 15,-1 4 0-15,0-4-5 0,0 0-3 0,7-1-4 0,-4 6-1 0,-4-4-3 0,7-1 1 16,4-1-3-16,-5 6 1 0,3-6-4 0,-1 7 1 0,7-7-4 16,-8 6-1-16,8-1-2 0,-7 2-1 0,7-7-2 15,1 4 1-15,-5 2 2 0,5 6-1 0,-2-8 0 0,2 2 2 0,4 0 2 0,-6 0-1 0,2 0 0 0,4 3 2 16,-4-2 1-16,6-1 0 0,-3-1 4 0,4 2 1 0,-10-1 3 0,10-2 1 15,-2-4 0-15,1 6-1 0,-3-4-18 0,8 3-3 0,-5-5 0 0,-1 2 0 16,2 4 0-16,-4-5 0 0,3-1 0 0,-1 0 0 0,-6 6 0 0,6-5 0 0,1-1 0 16,-8 6 0-16,5-6 0 0,-2 6 0 0,2-5 0 0,-3 5 0 0,6 0 0 15,-8-6 0-15,0 6 0 0,8 0 0 0,-8 0 0 0,7-6 0 16,-6 7 0-16,-1-3 0 0,7 2 0 0,-6-1 0 0,1 2 0 0,-2-1 0 0,0-1 0 16,8-1 0-16,-8 3 0 0,-1-1 0 0,1-1 0 0,2 2 0 0,-7-3 0 15,5 2 0-15,1-6 0 0,-7 7 0 0,6-2 0 0,-5-4 0 0,5 4 0 16,-5 2 0-16,-2-7 0 0,0 6 0 0,2-6 0 0,-1 0 0 0,-6 7 0 15,0-7 0-15,-1 2 0 0,2 2 0 0,-2-1 0 0,0-3 0 0,0 1 0 16,-6-1 0-16,9 0 0 0,-11 6 0 0,2-3 0 0,-5-9 0 0,3 7 0 16,-3-1 0-16,-8 3 0 15,1-9 0-15,-3 8 0 0,3-7 0 0,-6 6 0 0,-3-5 0 0,3-1 0 0,-9 1 0 0,0 1 0 0,3-6 0 0,-10 4 0 0,9-4 0 16,-9 5 0-16,3-5 0 0,-8 6 0 0,7-6 0 0,-7 0 0 0,5 0 0 16,-5 0 0-16,0 0 0 0,0 0 0 0,0 0 0 0,0 0 0 0,0 0 0 0,0 0 0 15,0 0 0-15,0 0 0 0,0 0 0 0,0 0 0 0,0 0 0 0,0 0 0 16,0 0 0-16,0 0 0 0,0 0 0 0,0 0 0 0,0 0 0 15,0 0 0-15,0 0 0 0,0 0 0 0,-5 0-57 16,5 0-14-16,-7-6 0 0,7 6-9 0,-8 0-10 0,8-5-8 0,0 5-8 0,-5-4-12 0,5-2-7 0,0 6-13 16,-8-5-10-16,8 1-11 0,0 4-10 0,0-5-10 0,0 5-11 0,-6 0-12 0,6 0-12 15,0-4-12-15,0 4-10 0,0 0-20 0,0-6-20 0,0 6-27 0,0 0-28 32,0 0-29-32,0-4-32 0,0 4-19 0,0-11-15 0,0 8 11 0,0 3 20 15,0-7 29-15,0-2 33 0,0 4 34 0,0 1 35 0,0-2 40 0,-5-3 40 0,5 3 44 16,0 3 44-16</inkml:trace>
  <inkml:trace contextRef="#ctx0" brushRef="#br0" timeOffset="85461.14">12883 15660 68 0,'0'-4'144'15,"0"-1"45"-15,0 1 40 0,-7-2 34 0,7 2 37 0,0-1 39 0,0 0 38 0,-8 1 38 0,8-2 39 0,0 0 37 0,-5 2 36 0,5-1-45 0,0 5-94 0,-8-4-51 0,8 4-33 0,0 0-14 0,0-6-7 0,0 6-12 0,-6 0-9 0,6 0-18 0,0 0-19 0,0 0-17 0,0 0-20 0,0 0-18 0,0 0-19 16,0 0-18-16,0 0-19 0,0 0-16 0,0 0-13 0,0 0-13 0,0 0-15 0,0 0-24 15,0 0-33-15,6-5 0 0,-6 5 0 0,0 0 0 0,0 0 0 0,0 0 0 16,0 0 0-16,0 0 0 0,8 5 0 0,-8-5 0 0,5 6 0 0,3 3 0 16,-8-5 0-16,12 8 0 0,-5 2 0 0,-2 0 0 0,10 0 0 0,-2 2 0 15,-2 2 0-15,5 3 0 0,2-2 0 0,3 1 0 0,-2-1 0 0,-1 2 0 16,-4-8 0-16,6 8 0 0,-1-3 0 0,2-3 0 0,-3 4 0 0,-4-4 0 16,-2 0 0-16,1-6 0 0,1 6 0 0,-9-5 0 0,3-1 0 0,-3 1 0 15,-5 1 0-15,6-8 0 0,-6 9 0 0,0-9 0 0,0 3 0 0,-6 0 0 16,1-2 0-16,-3 1 0 0,3 4 0 0,-9-5 0 0,1 2 0 0,-8 0 0 0,3-3 0 15,-8 3 0-15,7 0 0 0,-8-3 0 0,-6-3 0 0,6 0 0 0,-5 0 0 16,1 0 0-16,-1 0-163 0,-7-3-88 0,5-3-55 0,2 6-67 0,-7-6-75 16,5 3-92-16,-4 3-96 0,5-6-31 0,1 6 6 0,0 0 23 0,-2 0 33 0,2 0 44 15,6 0 44-15,0 0 56 0,-1 0 58 0,2-6 64 0,6 6 65 0,-2-4 74 16,3-1 76-16</inkml:trace>
  <inkml:trace contextRef="#ctx0" brushRef="#br0" timeOffset="86474.28">4037 14107 0 0,'0'-5'1'0,"0"1"107"0,7-7 70 0,-7 7 50 0,0 0 40 0,0-1 39 15,5-4 39-15,-5 2 37 0,0-2 36 0,0-2 34 0,-5 7 33 0,5-1 31 0,0 1 32 0,0-1-70 0,0 5-129 0,0-4-69 0,0 4-39 0,0 0-24 0,0-6-18 0,0 6-20 0,0 0-23 0,0 0-20 0,0 0-24 16,0 0-22-16,0 0-21 0,0 0-19 0,0 0-21 0,0 0-17 0,0 0-18 16,0 0-15-16,0 0-13 0,0 0-3 0,0 6-1 0,0-2 5 0,0 1 6 15,0 4 5-15,5-5 3 0,-5 11 7 0,0-3 4 0,0 2 6 0,0 0 7 0,9 6 4 16,-9-1 7-16,0 0 4 0,0 7 5 0,0-3 1 0,0 3-4 0,0-4-5 16,0 8-6-16,5 0-4 0,-5-5-1 0,0 3-5 0,0 2-1 0,0-1-3 15,7 2-4-15,-7-3-4 0,0-4-2 0,6 0-5 16,0 1-2-16,2-1-10 0,-8-3-10 0,7-2-8 0,-2-1-13 0,3-3-9 0,-2 1-13 0,-6-2-10 0,5-4-13 15,3 4-11-15,-3-4-13 0,-5 0-15 0,7-5-14 0,0-1-15 32,-7 1-13-32,0 1-15 0,7-2-15 0,-7-4-31 0,0 0-43 0,0 5-44 0,0-5-46 0,0 0-25 15,0 0-14-15,0 0 9 0,0 0 20 0,0-9 28 0,0-2 27 0,0 2 32 16,-7-1 30-16,7 0 37 0,-7-4 37 0,7-1 47 0,0-4 51 0</inkml:trace>
  <inkml:trace contextRef="#ctx0" brushRef="#br0" timeOffset="86805.55">4168 14113 0 0,'0'0'24'0,"0"-6"124"16,-7 1 71-16,7 5 54 0,0-4 44 0,0-1 40 0,-6-1 37 0,6 2 34 15,0 4 33-15,0-4 31 0,0 4 29 0,-7-5 20 0,7 5 18 0,0-5-89 0,0 5-147 16,0-4-77-16,0 4-46 0,0 0-24 0,0-7-23 0,0 7-14 0,0 0-18 16,0 0-17-16,0 0-15 0,0 0-14 0,0 0-16 0,0 0-13 0,0 0-14 15,0 0-9-15,0 0-13 0,7-5-8 0,-7 5-5 0,6 0-5 0,-6-4-4 0,7 4-3 16,-1-5-2-16,1-1 0 0,-1 6 1 0,1-4-1 0,7 4 4 0,-9-5 1 15,8 5 0-15,-8 0 1 0,9 0-1 0,-7 0-1 0,7 0-1 0,-8 5 0 16,1-5-2-16,-2 4 0 0,3-4-2 0,-2 6-1 0,1-1-3 0,-7-1 0 0,6 1-3 16,-6 2 2-16,5-3 1 0,-5 6 2 0,0-6 1 0,0 0 6 0,0 7 0 15,0-7 5-15,-5 7 5 0,5-7 6 0,0 7 5 0,-6-1 6 0,-1-1 2 16,1 0 5-16,-2-3 1 0,3 4 3 0,-2-1 0 0,1 0-3 0,-8 1-5 16,7-5-5-16,-7 4-7 0,4 3-9 0,-3-8-10 0,5 7-14 0,-5-4-17 15,0-1-18-15,0-1-15 0,7 5-16 0,-8-4-16 0,7 3-19 0,2-4-20 0,-8-1-19 16,7 2-16-16,-2-2-20 0,8 5-14 0,-5-4-32 0,5 1-42 0,-7 4-39 15,7-5-42-15,0-1-33 0,0 2-29 0,0 3-1 0,0-5 16 0,0 1 25 0,0 1 31 16,0-3 31-16,7-3 35 0,-7 6 34 0,5 0 35 0,3-6 47 0,-2 0 49 16,-1 0 50-16,3-6 68 0</inkml:trace>
  <inkml:trace contextRef="#ctx0" brushRef="#br0" timeOffset="87088.79">4473 14093 0 0,'9'-6'12'0,"-9"-2"126"15,5-2 76-15,1 6 52 0,1-8 44 0,-7 3 40 0,5-1 39 0,-5-4 38 16,9-2 36-16,-9 1 37 0,7 6 37 0,-7 0 33 0,0 0 34 0,0-1-86 16,5 4-157-16,-5-3-80 0,0 3-42 0,0 2-25 0,0 4-15 0,0 0-18 15,0 0-20-15,0 0-20 0,0 0-21 0,0 0-20 0,0 0-22 0,0 0-21 0,0 0-16 16,0 0-15-16,0 0-16 0,0 0-13 0,0 0-10 0,0 0-7 0,0 0-2 16,0 10 0-16,0-6 1 0,0 1 1 0,0 4 3 0,0 3 2 0,0-3 1 15,0 4 2-15,0 2 0 0,0 6 2 0,0-2-1 0,0 6-3 0,0-7-1 0,0 8-11 16,-5-1-9-16,5-1-13 0,0 0-10 0,0-5-15 0,0 6-13 0,0-1-15 15,0-3-15-15,0-3-19 0,0 1-23 0,0 2-23 0,0-6-27 0,0 3-19 16,5-3-22-16,-5 0-34 0,6-1-44 0,-6 0-61 0,7 1-63 0,-7-3-29 16,6 1-6-16,-6-4 13 0,8-3 23 0,-8 3 32 0,5-3 36 0,-5-6 40 0,0 0 42 15,7 0 42-15,-1 0 41 0,-6-6 51 0,6 2 56 0</inkml:trace>
  <inkml:trace contextRef="#ctx0" brushRef="#br0" timeOffset="87451.29">4800 14156 0 0,'6'-18'14'0,"1"3"133"15,-2-6 77-15,4 6 59 0,-4 2 51 0,-5-3 46 0,5 2 44 0,-5 4 43 0,0-4 40 0,8-2 39 16,-8 7 37-16,0 3 31 0,0 3 32 0,0-3-92 0,0 2-164 0,0 4-88 0,0 0-47 16,0 0-33-16,0 0-24 0,0 0-21 0,0 0-24 0,0 0-20 15,0-5-23-15,0 5-18 0,-8 0-18 0,8 5-18 0,-5-5-19 0,5 4-18 0,-5-4-12 16,-4 6-12-16,4-3-8 0,-2 3-6 0,-6-1-6 0,6 5-3 0,-5-4-7 16,-1 3 0-16,-1 0-3 0,2 1-5 0,-2 4-1 0,1-3-3 0,0-1 2 0,0 4 0 15,0-5 0-15,-1 6 1 0,2-4-2 0,0 2 0 0,5-3-1 0,-6 4 1 16,-1-2-1-16,9-3 0 0,-2 1 1 0,-1-1 2 0,2-4 0 0,0-1 2 15,-1 8 2-15,7-8 4 0,-5 1 2 0,5-5 1 0,0 0-1 0,0 6-1 16,0-6 0-16,0 0-2 0,0 0 0 0,0 0-2 0,0 0 0 0,0 0-1 16,0 0 1-16,0 0-1 0,0 0 1 0,0 0 1 0,0 0 1 0,5 0 5 0,2 0 7 15,-7 0 5-15,6 0 7 0,0 3 3 0,2-3 6 0,-1 4 5 0,-2-4 7 16,3 6 3-16,-2-1 3 0,7-1 5 0,-6 2 2 0,5 0 1 0,-5 3 2 16,6-9-3-16,-7 9-1 0,1-3-6 0,4-2 0 0,-3 1-4 0,0 4-4 15,-3-3-17-15,3-2-19 0,-3 7-20 0,0-7-21 0,4 5-23 0,-2-3-23 0,-2 3-28 16,-5 0-31-16,6 3-26 0,-6-3-28 0,8 1-44 0,-8-1-53 0,0 0-71 15,0 3-76-15,5-3-20 0,-5 1 14 0,0-1 22 0,0-4 31 0,0-1 34 0,0-4 37 16,0 11 40-16,0-11 44 0,0 0 38 0,0 0 40 0,0 0 52 0,0 0 59 16</inkml:trace>
  <inkml:trace contextRef="#ctx0" brushRef="#br0" timeOffset="87814.53">5158 14065 71 0,'6'-16'143'0,"1"5"44"0,-1-2 34 0,-1 4 33 0,-5-3 30 0,8-3 32 0,-8 6 33 0,8 0 32 0,-8 0 33 0,0-1 29 0,5 4 26 15,-5-3-52-15,0-1-101 0,0 1-55 0,0 4-27 0,0-2-12 0,0-2-6 0,0 4-2 0,-5 1-1 0,5-2-10 0,0 1-9 0,0 1-6 0,0-1-11 0,-8 1-2 0,8 4-4 0,0 0-2 0,0-6-3 16,0 6-6-16,0-3-7 0,0 3-9 15,0 0-10-15,0 0-14 0,0 0-16 0,0 0-13 0,0 0-15 0,0 0-18 0,0 0-16 0,0 0-16 0,0 0-21 16,0 0-17-16,0 0-16 0,0 0-10 0,0 0-6 0,-8 3-5 0,8-3-1 16,0 6 1-16,0 3 2 0,0-5 3 0,8 7 5 0,-8 4 4 0,0 0 5 0,0-2 9 15,0 2 4-15,0 6 7 0,8-2 5 0,-8 5 3 0,0-5 2 0,0 5-7 16,0 6-19-16,5-6-11 0,-5 7-12 0,0-4-17 0,0 4-15 0,0-1-17 16,7-8-14-16,-7 8-18 0,0 0-13 0,6-5-18 15,-6 3-17-15,0-8-20 0,6 5-23 0,-6-7-12 0,8 3-12 0,-8-2-21 0,0-4-26 0,7 0-43 16,-7 0-53-16,0-2-42 0,0-2-36 0,5-2-2 0,-5 1 13 0,0-4 25 0,0-1 29 15,0-5 35-15,-5 4 37 0,5-4 37 0,0 0 38 0,0 0 45 0,0 0 47 0,-7 0 59 16,7-4 73-16</inkml:trace>
  <inkml:trace contextRef="#ctx0" brushRef="#br0" timeOffset="88067.06">5203 14230 0 0,'0'-10'4'0,"0"4"59"0,-5 2 41 0,5-6 37 0,0 10 36 0,-8-4 34 16,8-2 29-16,0 2 28 0,-8 4 26 0,8-5 27 0,0 5 29 0,-5 0 7 15,5-4-7-15,-6 4-19 0,6 0-27 0,-7 0-22 0,1 0-19 16,6 0-17-16,0 0-19 0,-8 0-10 0,8 0-7 0,-5 0-8 0,5 0-2 0,0 0-10 0,0 0-10 16,-7 0-10-16,7 0-11 0,0 0-12 15,0 0-12-15,0 0-11 0,0 0-14 0,0 0-13 0,0 0-12 0,0 0-13 0,0 0-11 0,0 0-11 0,0 0-11 16,0 0-11-16,0 0-12 0,0 0-14 0,0 0-12 0,0 0-11 0,0 0-8 16,7-5-3-16,-7 5-1 0,5 0 0 0,3 0 0 15,-2-7-8-15,1 7-10 0,4 0-19 0,-3-3-20 0,5 3-26 0,0-6-25 0,8 1-29 0,-2 5-25 0,-1-4-66 16,1-2-78-16,2 3-84 0,-3-3-79 0,3-3-31 0,-3 3-3 0,3 6 13 15,-1-4 26-15,-1-7 35 0,-7 7 39 0,3-1 46 0,-10-1 46 0,4-2 51 16,-4-2 52-16,0 6 68 0,-5-8 76 0</inkml:trace>
  <inkml:trace contextRef="#ctx0" brushRef="#br0" timeOffset="88366.49">5535 14069 88 0,'-5'-11'161'0,"-3"6"47"0,2-4 43 0,-1-1 39 16,7 5 37-16,-6-4 38 0,-2 5 35 0,3-8 35 0,-3 8 34 0,3-1 30 16,5-1 33-16,-5 3-59 0,5-3-115 0,-9 2-64 0,9-1-36 0,0 1-26 15,0 4-21-15,0 0-21 0,0 0-20 0,0 0-20 0,0-5-18 0,0 5-20 16,0-7-16-16,0 7-17 0,0 0-15 0,0-3-16 0,0 3-15 0,9 0-8 0,-9-6-10 15,5 6-4-15,0-5-3 0,3 5-3 0,-3-4-4 0,3-2-2 0,5 2-2 16,1-1-3-16,-1 1-2 0,-1-1 0 0,0-2-1 0,8 4-9 0,-6-3-8 0,7 1-18 16,-10 5-22-16,10-4-23 0,-9 4-25 0,-1-6-29 0,5 6-32 0,-5 0-28 15,-4 0-25-15,7 0-51 0,-7 0-58 0,-7 0-67 0,5 0-66 0,-5 0-34 16,0 0-13-16,0 0 15 0,0 0 26 0,0 6 37 0,-5-2 37 0,5-4 44 16,-7 0 41-16,-1 0 44 0,2 0 44 0,-7 0 53 0,8 0 58 0</inkml:trace>
  <inkml:trace contextRef="#ctx0" brushRef="#br0" timeOffset="88729.49">5613 13855 92 0,'-7'0'171'0,"7"-6"55"0,-5 0 51 0,5 6 46 0,-7-4 44 15,7-1 46-15,-7 5 42 0,7-6 41 0,-5 2 36 0,5 4 30 0,0-5 30 16,-8 1-66-16,8-1-123 0,0 5-75 0,0 0-47 0,0 0-36 0,0-4-33 16,0 4-27-16,0 0-31 0,0 0-29 0,0 0-30 0,0 0-24 0,0 0-24 15,0 0-18-15,0 0-16 0,0 0-15 0,-7 0-15 0,7 0-8 0,0 4-5 0,-5 1-6 16,5-1-3-16,0 1 1 0,-7-1-1 0,7 7 1 0,0-1 3 0,-7 5 3 16,7-2 2-16,-5 2 3 0,5-1 1 0,-8 2 4 0,8-1 1 0,-5 0 2 15,5 4-2-15,0-4-1 0,-8-1 0 0,8 2 0 0,-6-3 1 0,6-4-2 16,-7 6-1-16,7-3 2 0,0-3-2 0,0 0 2 0,-6-5-1 0,6 7 3 15,0-7 4-15,-8 7 4 0,8-7 1 0,0-4 1 0,0 6 0 0,0-6 3 16,0 5-1-16,0-5 3 0,0 0 5 0,0 0 5 0,0 0 4 0,0 0 4 0,0 0 8 16,0 0 3-16,0 0 0 0,0 0 2 0,0 0-1 0,0-5-2 0,0 5 1 15,8 0-6-15,-8 0 0 0,0-6-6 0,6 6-6 0,-6-4-2 0,7-2-4 0,-1 1-4 16,2 1-1-16,-3-1 0 0,3-1 0 0,-3 6 3 0,9-4 2 0,-2 0 5 16,-4-1 6-16,4 0 3 0,0 5 7 0,4 0 2 0,2 0 5 0,-4 0 4 15,-2 0 5-15,-1 5 3 0,5-5 0 0,-11 5-1 0,8-1-3 0,1 0 0 16,-7 7-4-16,4-7-5 0,-3 7-3 0,-3-7-1 0,3 7-4 0,-8-1 0 15,5 3-4-15,3-2-1 0,-8-1-4 0,0 4-3 0,0-4-2 0,0 4-9 0,-8-4-9 16,8 5-9-16,-5-2-9 0,-3-2-10 0,3 5-8 0,-9-2-17 16,9-4-18-16,-10 3-18 0,2-2-23 0,2 4-26 0,-5-5-30 0,-2-1-41 0,4 0-45 15,-4 0-100-15,4 3-123 0,-5-3-48 0,-1 1-12 0,1-1 8 0,-1-4 21 0,1 5 29 16,-2-4 35-16,-2-3 37 0,2 9 40 0,1-8 45 0,1 1 49 0,-1-1 58 0,8 5 63 16</inkml:trace>
  <inkml:trace contextRef="#ctx0" brushRef="#br0" timeOffset="89440.31">6603 15915 80 0,'0'-5'150'0,"-5"-5"38"0,5 1 27 0,0 0 22 0,-7-3 23 0,7 3 19 0,0-1 24 0,-8 1 24 0,8 0 30 0,0-3 27 0,-5 3 30 0,5 0-55 0,-7 5-106 0,7-7-56 0,-7 1-28 0,7 4-6 0,-5 2 5 0,5-5 6 0,-7 4 8 0,7-5 3 0,-9 5 4 0,4 1-3 16,5-1-8-16,-6-5-9 0,6 10-12 0,-7-6-8 0,2 2-8 0,-4-1-6 15,9 5-3-15,-5-6-7 0,-2 6-10 0,7-3-11 0,-6 3-13 0,1 0-14 16,-3 0-11-16,8 0-14 0,-8 0-11 0,3 0-9 0,5 3-11 0,-7-3-7 16,7 6-11-16,-6-6-5 0,0 5-8 0,6-1-5 0,0 2-2 0,-8 4-3 0,8-5-1 15,0 4-2-15,0-5 2 0,-7 7 0 0,7 2 0 0,0-1 2 0,0-3-2 16,0 1 3-16,0 4 2 0,0-4 4 15,0-1 3-15,7 3 5 0,-7-3 0 0,0 0 2 0,8 0 1 0,-2 1 1 0,-6-4 1 0,6 3 0 0,1-3 3 0,-2-2 1 16,3 1 1-16,0-1 4 0,-3 1 6 0,1-5 3 0,1 6 5 0,-2-6 4 16,4 0 4-16,-4 0 10 0,-5 0 9 0,7 0 10 0,-7 0 11 0,6 0 12 0,-6-6 6 15,0 6 3-15,5-5-1 0,-5 1-2 0,0-1-6 0,-5 1-10 0,5-6-9 16,0-1-13 0,-6 8-16-16,6-9-19 0,-7-1-21 0,2 4-25 0,-4-6-27 0,9 3-23 0,-5-1-24 0,-2-2-15 0,-4 6-13 0,3-7-18 0,0 2-18 0,3-1-19 15,-2 6-19-15,-5-7-18 0,4 7-19 0,1-6-16 0,2 11-18 0,-1-7-36 16,-2 8-48-16,8-4-67 0,-5 2-75 0,-3 1-22 0,8 4 3 0,0 0 23 15,-7 0 31-15,7 4 36 0,-6-4 38 0,6 5 41 0,-6 2 43 0,6-4 41 16,0 3 46-16,-5-1 57 0,5-1 63 0</inkml:trace>
  <inkml:trace contextRef="#ctx0" brushRef="#br0" timeOffset="89915.42">6259 15919 0 0,'-8'11'18'0,"8"-2"140"0,-5-3 85 0,5-2 61 15,-7 1 46-15,7-1 38 0,0-4 32 16,0 0 29-16,0 0 26 0,0-4 26 0,0-1 28 0,7 1 27 0,-7-7 25 0,5 7-102 0,3-2-169 0,5 1-99 15,-7 1-60-15,6-1-31 0,-3 1-20 0,3-2-7 0,-1 2-4 0,10-1-6 0,-8-1-5 16,8 6-6 0,-4-3-9-16,-2 3-9 0,9 0-10 0,-3 0-8 0,5 0-5 0,-7 0-6 0,7 3-2 0,8 3-2 0,-10-1-1 0,10 5 0 0,-2-6-3 0,2 5-1 15,3 2 0-15,2-2-2 0,1 6 3 0,-1-1-3 0,7 0-1 0,-7 1 1 32,5 1-1-32,4 2-2 0,-4-3-1 0,2 6-1 0,5-2-1 0,2 5-2 15,0-5 0-15,0 7 1 0,-3-3-2 0,10-3-1 0,-9 5-3 0,7-1-1 16,2-3 1-16,-3 1 2 0,2 5 1 0,6-9-1 0,-7 1 7 0,9 7 3 0,-2-7 2 15,1 5 2-15,-2-5 2 0,6 1 1 0,-4 0 2 0,8-2 2 0,-3 2 1 16,0 1 6-16,1-2-2 0,-2 0 3 0,9-4 0 0,-7 4 0 0,6-5 1 0,-1 2-2 16,1-1 0-16,2-6 1 0,4 6 0 0,-6-6 0 0,7 6-4 0,0-5-2 15,-2-1 0-15,9 2-2 0,-7-7-2 0,7 7 2 0,-2-1-5 0,2-6-2 16,0 1-3-16,3 4-5 0,-3-3-2 0,5-2-5 0,1 1-1 0,-6 1-2 16,6-2 1-16,-1 2-1 0,1-6-2 0,1 5 1 0,-9-1-2 0,7 0-1 15,-5 1-1-15,0 1 0 0,-2-3 2 0,2 3 2 0,0 0-1 0,-9 3 3 16,1-3 0-16,-6-2 1 0,2 1-2 0,-9 4 1 0,-1-5 0 0,-4 2 1 15,0 0 2-15,-8-3 2 0,2 3 1 0,-9 0 1 0,-7-3-2 0,4 3-1 16,-9-2-1-16,1-4-5 0,-8 5-2 0,-7-5 2 0,1 0 0 0,-6 4 1 16,-8-4 0-16,2 0-2 0,-1 0 3 0,-8 6-1 0,-5-6-3 0,8 0-2 15,-8 0-3-15,0 0-7 0,0 0-3 0,0 0-8 0,0 0-11 0,0 0-9 0,0 0-13 16,0 0-10-16,0 0-12 0,0 0-17 0,0 0-14 0,0 0-16 16,0 0-19-16,0 0-14 0,-8 0-19 0,8 0-20 0,0 0-26 0,0 0-47 0,-5 0-60 15,5 0-89-15,-8-6-98 0,3 6-35 0,5-4 1 0,-5-1 16 0,5 1 26 0,-9-5 32 16,9-3 34-16,-5 3 37 0,5-1 43 0,-7 1 44 0,7-6 52 0,0 0 67 15,0 0 72-15</inkml:trace>
  <inkml:trace contextRef="#ctx0" brushRef="#br0" timeOffset="90168.25">12602 16609 0 0,'5'-10'23'0,"-5"1"139"0,0-2 78 0,0 1 60 0,0 1 50 0,0 3 46 0,0-3 46 15,0 0 42-15,0 3 45 0,0 3 38 0,0-4 40 0,0 2 37 0,-5 1 35 0,5-1-99 0,0 5-174 0,0 0-91 0,0 0-45 0,0 0-30 0,0 0-21 0,0 0-25 0,0 0-23 0,0 0-29 0,0 0-27 0,0 0-26 16,0 0-62-16,0-6-27 0,0 6 0 0,0 0 0 0,5 0 0 0,-5 0 0 0,8 6 0 0,-8-1 0 0,8-1 0 0,-3 1 0 0,1 5 0 15,7 1 0-15,-6 2 0 0,6 2 0 0,1 1 0 0,-1 2 0 16,6 2 0-16,-7-4 0 0,8 3 0 0,1-1 0 0,-3 3 0 0,3-2 0 0,-3 5 0 16,3-3 0-16,3-3 0 0,-4 3 0 0,7 2 0 0,-8-3 0 0,2 1 0 0,-3 1 0 15,3-1 0-15,-10-2 0 0,10 1 0 0,-16-1 0 0,9-4 0 0,-9 0 0 16,-5 0 0-16,0 0 0 0,0-2 0 0,-5-4 0 0,-9 3 0 0,1-3 0 16,0 1 0-16,-14-1 0 0,9 0 0 0,-8-3 0 0,-8 3-48 0,2-3-117 15,-7-6-43-15,-1 0-46 0,-4 0-53 0,-2 0-78 0,1-6-91 0,-7 2-83 16,-1-1-77-16,1-1-19 0,-6-3 12 0,7 0 27 0,-4-1 37 0,0 1 45 15,0-3 49-15,-3-1 55 0,0-1 56 0,0-2 62 0,-3 1 63 0,3-3 75 0,-5-3 79 0</inkml:trace>
  <inkml:trace contextRef="#ctx0" brushRef="#br0" timeOffset="91178.89">4272 15452 0 0,'0'-6'25'15,"7"1"137"-15,-7 1 79 0,5-7 55 0,-5 2 44 0,8-1 41 0,-8 0 35 0,0 1 34 0,0-6 29 0,6 6 30 0,-6-6 27 0,0 5 23 0,0-1 19 0,7 2-103 0,-7 0-174 0,0 3-88 0,6-4-50 0,-6 7-22 0,0-3-17 0,0 0-10 0,0 6-11 0,0 0-13 16,0 0-10-16,0 0-11 0,0 0-12 0,0 0-9 0,0 0-12 0,0 0-12 0,0 0-12 16,0 0-12-16,0 0-12 0,0 0-11 0,0 6-9 0,0 0-7 0,0-3 3 15,0 3 0-15,0 4 1 0,0-5 1 0,0 8 3 0,5-2 2 0,-5 5 2 0,7-3 6 16,-7 1 5-16,9 7 6 0,-9-2 8 0,5 0 4 0,0-5 5 0,3 7 2 16,-3 3-5-16,-5-4-3 0,8-2 2 0,0 6-2 0,-3-3 0 0,1 3-1 15,2 1-1-15,-3-6-4 0,3 5-4 0,-1-3-2 0,-2-3-6 0,2 3-2 16,-2-2-3-16,2-5-4 0,1 2-4 0,-3-1-4 0,3-2-2 0,-8-4-2 15,6 3-3-15,-6-3 3 0,5 0 0 0,-5-3 1 0,0-2 5 0,7 1 3 0,-7-1 3 16,0-4 2-16,0 5 7 0,0-5 4 0,0 0 10 0,0 0 8 0,0 0 9 16,0 0 11-16,0 0 10 0,0 0 11 0,0 0 10 0,0 0 11 0,0 0 8 0,0 0 2 15,0 0 3-15,0-5 2 16,0 1 0-16,-7-1 0 0,7 1-2 0,0-5-2 0,-5-3-4 0,5 3-5 16,-6-1-8-16,6-4-6 0,-8-1-9 0,3-5-6 0,5 6-5 0,-8-5-5 0,1-6-1 0,7 5-3 15,-5 2-2-15,5-7-2 0,-7 5-1 0,2-5-5 0,-2 1-4 0,7 4-5 0,-8-4-3 0,8 0-4 0,-5 3 0 16,-3 3-2-16,8-1 0 0,-6-2 1 0,6 3 1 0,-5 2 1 0,5 1-1 15,0 6 0-15,-8 0-1 0,8 0-2 0,0-3 2 0,-8 8-1 0,8-1-1 0,0-1-4 16,0 2-3-16,0-1-3 0,0 5-6 0,0-4-3 16,0 4-3-16,-5-5-3 0,5 5-4 0,0-6-1 0,0 6-4 0,0-4 1 15,5-2-3-15,-5 3-1 0,0-3 1 0,0 0 0 0,0-3-1 0,8 4-2 0,-8 1 2 0,8-2 0 16,-8-3 1-16,5 5 2 0,-5-2-1 0,6-3 3 0,2 3 2 0,-3 1 2 0,-5 1 2 16,8-2 3-16,-1 3 2 0,-2-3 6 0,2 2 0 0,-2-1 6 0,2-1 2 31,1 6 1-31,-3 0 2 0,3-4 1 0,-2 4 2 0,-6 0 0 0,5 0 2 15,2 0-1-15,2 0-1 0,-9 0-1 0,5 0-3 0,-5 4 1 0,6-4 1 0,-6 6-1 16,7-1 2-16,-7-1 3 0,0 2 2 0,5 3 2 0,-5 0 3 16,0 0 3-16,0 3-1 0,0-3 3 0,0 5 2 0,-5 0 1 0,5 1 2 0,-7 1 0 15,7-2-3-15,-6 1-1 0,6 1-3 0,-5-3-5 0,-4 1-4 0,2-4-4 16,7 5-6-16,-5 0-4 0,-1-6-6 0,6 1-6 0,-8 1-5 0,8-8-7 16,-5 7-3-16,5-4-6 0,0-1-3 0,0-1-4 0,-8 5-6 0,8-9-8 0,0 6-4 15,0-1-11-15,-7-1-8 0,7 2-18 0,0-3-23 0,-5 4-16 0,5-2-18 16,0-1-19-16,-7 5-20 0,2-3-43 0,-2 3-52 0,-1-4-62 0,3 5-69 0,-3-4-21 15,2-2 5-15,6 1 16 0,-5-1 24 0,-3 1 34 0,0 1 36 0,3-6 35 16,5 0 38-16,0 0 36 0,0 0 40 0,0 0 53 0,0-6 61 0</inkml:trace>
  <inkml:trace contextRef="#ctx0" brushRef="#br0" timeOffset="91463.4">4774 15227 72 0,'5'0'195'0,"2"0"79"0,-7-6 61 0,7 6 48 0,-7-5 41 0,0 1 43 0,0-2 39 0,0 3 37 0,0-3 36 0,0-3 31 0,-7 3 31 0,7 2-50 0,0-7-99 0,0 11-109 0,0-4-113 0,0 4-58 0,0-5-27 0,0 5-18 15,0-4-15-15,0 4-17 0,0 0-19 0,0 0-20 0,0 0-16 0,0 0-14 16,0 0-20-16,0 0-16 0,0 0-18 0,0 0-15 0,0 0-16 0,0 0-7 16,0 0-6-16,-7 4-3 0,7 5-3 0,0-4 1 0,0 5-2 0,0 5 2 15,-5-6 1-15,5 12 4 0,0-6 4 0,0 4 3 0,0-1 6 0,0 7 1 16,0-5 0-16,-8 5-10 0,8-1-14 0,0-5-9 0,0 11-11 0,8-6-11 0,-8 1-12 15,0-7-17-15,0 6-21 0,5 1-25 0,-5-5-29 0,7 5-33 0,-7-6-37 16,7 2-40-16,-7-3-39 0,7-3-54 0,-1 1-55 0,1-2-48 0,-7-4-43 0,5-1-2 16,4 0 15-16,-4-3 28 0,0-3 35 0,3 4 42 0,-3-7 42 0,3-7 50 15,0 7 50-15,3-3 51 0,-11-7 55 0,13 5 59 0,-6-10 74 0</inkml:trace>
  <inkml:trace contextRef="#ctx0" brushRef="#br0" timeOffset="91810.95">5092 15294 0 0,'7'-19'16'0,"0"-1"137"16,-2 1 83-16,-5-1 65 0,0 1 53 0,8 4 47 0,-8 0 46 0,0 2 42 15,0-2 37-15,-8 6 36 0,8-3 30 0,0 3 29 0,0-1 26 0,0 7-99 16,-5-3-170-16,5 1-99 0,0 5-63 0,0 0-37 16,0 0-32-16,0-4-28 0,0 4-28 0,0 0-24 0,0 0-20 0,-7 4-19 0,7-4-15 0,-7 5-10 15,2 1-11-15,5-3-9 0,-8 1-5 0,1 7-6 0,-5-1-4 0,5-1 0 0,2 6 2 16,-9 0 0-16,1-6 2 0,1 12 2 0,3-8 4 0,-3 2 0 16,1 0 5-16,-5 4-1 0,5-4 2 0,-2 0 2 0,5 0 0 0,-4 0 0 0,-2-2-3 15,8 2-3-15,-1-3 1 0,-6-3-3 0,7 0-1 0,1 0-2 0,-3 1-4 16,8 1-5-16,-8-7-3 0,8 2-3 0,-5-2-3 0,5 1-3 0,0-5-3 0,0 4-2 15,0-4 0-15,0 0-2 0,0 0-1 0,0 0 1 0,0 0 0 0,0 0 4 16,0 0 1-16,0 0 7 0,0 0 8 0,5 0 9 0,-5-4 9 0,8 4 11 16,-8 0 13-16,8 0 8 0,-3 0 10 0,1 0 6 0,2 4 5 0,-3-4 3 15,2 0 4-15,-1 0 2 0,8 5 4 0,-7-5-3 0,-2 0-3 0,8 6-3 0,-5-2-6 16,3-4-6-16,-4 5-9 0,2 1-5 0,2 3-6 0,-4-5-1 0,-2 7-4 16,4-1-5-16,-2-1-5 0,-2 0-11 0,1 0-14 0,1 3-12 0,-1-3-11 15,2 1-9-15,-8-1-6 0,5 6-12 0,-5-5-15 0,0-1-22 0,7 2-23 0,-7-2-26 16,7 1-28-16,-7 0-20 0,0 0-20 0,0 4-34 0,5-5-47 0,-5 3-61 15,0-9-68-15,0 8-21 0,7-7 2 0,-7 5 16 0,0-3 25 0,8-1 32 0,-8-5 36 16,0 0 40-16,0 0 39 0,5 0 39 0,2-5 40 0,-7-1 54 0,7 3 60 16</inkml:trace>
  <inkml:trace contextRef="#ctx0" brushRef="#br0" timeOffset="92079.22">5230 15270 0 0,'7'-9'28'0,"-7"3"146"0,5-3 85 0,-5 5 66 0,0-2 57 15,6-3 50-15,-6 3 46 0,0-3 41 0,0 0 39 0,0-1 36 0,0-1 32 0,0 7 34 16,0-2 31-16,0 6-108 0,0 0-189 0,0 0-103 0,0-5-56 16,0 5-40-16,0 0-33 0,0 0-25 0,0 0-24 0,0 0-22 0,0 0-18 0,0 0-19 15,0 0-18-15,0 0-19 0,0 0-16 0,0 0-12 0,0 5-10 0,0 1-1 16,0-2-1-16,0 7 2 0,0-7 2 0,0 5 0 0,0 1 3 0,0 4 0 16,8-2 6-16,-8 1 0 0,5 7-1 0,-5-1 0 0,0-3-5 0,8 8-10 15,-8-3-11-15,0 1-19 0,5 4-19 0,-5-3-22 0,7 3-24 0,-7-2-21 16,0 0-23-16,7 1-24 0,-7-1-26 0,0 1-28 0,5-1-26 0,-5-5-27 15,8 1-27-15,-8-1-46 0,7-3-54 0,-7-2-49 0,6-4-46 0,-6-1-2 0,0 0 20 16,7 0 28-16,-7-2 33 0,0-7 40 16,0 0 41-16,0 0 42 0,0 5 44 0,0-5 47 0,-7-5 49 0,1-2 56 0,-1 4 71 0</inkml:trace>
  <inkml:trace contextRef="#ctx0" brushRef="#br0" timeOffset="92236.46">5138 15504 0 0,'0'-9'29'0,"0"3"148"0,0-3 89 0,0 5 64 0,0-1 52 0,0-1 41 0,0 2 33 16,0 4 30-16,7-6 27 0,-7 3 21 0,0-3 22 0,5 1 14 15,-5 1 17-15,8-2-119 0,-8 1-198 0,6 1-106 0,1-5-65 0,-1 3-34 0,-1-4-25 0,3 5-11 16,0-5-11-16,-3 5-3 0,8-4-8 0,-7 5-1 0,9-2-1 0,-4-3-7 16,2 3-9-16,0 2-25 0,1-1-32 0,-1-1-42 0,0 6-45 0,5-4-65 15,-2 4-76-15,-3-5-92 0,6 5-99 0,-7 0-39 0,2-4-10 0,-8 4 5 0,6 0 16 16,-5 0 24-16,5 0 33 0,-4 0 43 0,-1 0 47 0,-7-5 56 0,5-1 58 16,-5 2 69-16,9-2 72 0</inkml:trace>
  <inkml:trace contextRef="#ctx0" brushRef="#br0" timeOffset="92630.88">5725 15154 0 0,'12'0'39'0,"2"0"156"16,-9 0 90-16,3 0 64 0,-3-6 50 0,3 6 40 0,-2 0 36 0,-1-4 33 0,-5-1 32 16,7 5 28-16,-7-6 28 0,0 3 26 15,8-3 28-15,-8 0-120 0,0 2-200 0,0 4-99 0,0 0-46 0,0 0-19 0,0 0-7 0,0 0-5 16,0 0-3-16,0-5-13 0,0 5-15 16,0-6-14-16,-8 6-10 0,1 0-14 0,2 0-19 0,-1 0-66 0,-2-4 0 0,3 4 0 0,-8 0 0 0,5 4 0 15,-3-4 0-15,4 6 0 0,-7-1-22 0,1-1-27 16,0 2 4-16,0 0 1 0,0 3 4 0,-1 0 2 0,9 1 3 0,-8-1 3 0,-1 2 2 0,7 4 1 0,-5-2 1 0,5 2 1 15,-6 0-2-15,6 0 5 0,2 4 0 0,-2-4-1 0,0 4 3 0,2 1-1 16,-3-1 2-16,3-4-1 0,5 4 3 0,0 1-2 0,-8-4-2 0,8 2 2 16,0-3-5-16,8 0 2 0,-8 0-1 0,5-2-3 0,-5 2 0 15,8 1 0-15,-3-2 1 0,2-4 3 0,5 4 2 0,-5 2-1 0,6-3 3 0,-6 2-2 0,5-6 4 32,4 7 1-32,-11-6 2 0,8 0 3 0,1-1 4 0,-2-5 1 0,-1 8 5 15,-3-9 2-15,5 3 2 0,0-6 3 0,1 5 3 0,-7-5 4 0,4 0 6 16,2-5 9-16,-5 5 12 0,5-6 10 0,-7 3 11 0,-1-4 8 0,2 2 10 15,1 1 8-15,-2-1 6 0,-6-5 8 0,7 6 3 0,-7-1 3 0,0-4-2 16,0 3-2-16,0-4-92 0,-7 1-10 0,7 3 0 0,-6-3 0 0,-2 0 0 0,1-3 0 16,-4 3 0-16,3 5 0 0,-5-7 0 0,0 2 0 0,2 5 0 15,-10-1 0-15,8-2 0 0,-8 4 0 0,3-3 0 0,4 6-51 0,-4 0-84 0,-3 0-23 16,2 0-25-16,6 6-35 0,-6-3-42 0,-1 4-66 0,1 2-76 0,-2 0-93 16,8 2-102-16,3-2-32 0,1 7 1 0,-3-7 20 0,4 0 28 0,3 6 35 0,-2-5 43 15,0 0 46-15,7 0 50 0,0-6 57 0,-5 6 62 0,5-5 74 0,0-5 81 16</inkml:trace>
  <inkml:trace contextRef="#ctx0" brushRef="#br0" timeOffset="107432.08">3457 9759 9 0,'0'0'60'0,"-5"0"32"0,-2 0 31 0,1 0 29 0,6 0 31 0,-8 0 27 0,8 0 25 0,0 0 21 0,0-4 20 0,0 4 9 16,-6 0 1-16,6 0-16 0,0-5-28 0,0 5-23 0,0 0-21 0,0 0-22 0,0 0-24 0,0 0-23 0,0 0-20 0,0 0-17 0,0 0-12 0,0 0-9 0,0 0-7 15,0 0-7-15,0 0-6 0,0 0-4 0,0 0-8 0,0 0-4 0,0 0-1 0,0 0-2 16,0 0-1-16,0 0 0 0,0 0-1 0,0 0-2 0,0 0-2 15,0 0-2-15,0 0-6 0,0 0-5 0,0 0-2 0,0 0-8 0,0 0-4 0,0 0-6 16,0 0-7-16,0 0-5 0,0 0-8 0,0 0-2 0,0 0-4 0,0 0 1 16,6 0 0-16,-6 0 7 0,8 0 3 0,-8 0 9 0,6 0 7 0,1 5 10 0,-2-5 7 15,2 0 9-15,0 4 9 0,6-4 8 0,0 0 8 0,-5 6 5 16,2-6 3-16,4 0-1 0,-1 0 0 0,0 0-4 0,0 0-4 0,0 0-4 0,1 0-6 16,-2 0-4-16,2 0-4 0,-1-6-6 0,-1 6-5 0,-3 0-3 0,2 0-8 15,-4 0-11-15,-2 0-14 0,4 0-19 0,-9 0-17 0,5 6-19 0,-5-6-19 16,0 0-33-16,0 0-40 0,0 0-43 0,0 0-43 0,0 0-41 0,0 0-37 0,0 0-28 15,0 6-19-15,0-3 5 0,-5 3 20 0,-4-6 24 0,4 0 30 0,-2 6 30 16,1-6 31-16,1 0 41 0,-11 0 43 0,11 0 42 0,-8-6 41 0</inkml:trace>
  <inkml:trace contextRef="#ctx0" brushRef="#br0" timeOffset="108537.25">3445 9726 8 0,'0'-4'83'0,"0"4"46"0,-6-6 34 0,6 1 34 0,0 1 29 0,0 4 28 15,0 0 25-15,0-6 24 0,0 6 24 0,-8-4 25 0,8 4 25 0,0 0-25 0,0 0-52 16,0 0-43-16,0 0-38 0,0 0-23 0,0 0-17 0,0 0-15 0,0 0-13 0,0 0-11 16,0 0-7-16,0 0-12 0,0 0-8 0,0 0-10 0,0 0-10 15,0 0-12-15,0 0-9 0,0 0-7 0,0 0-10 0,0 0-6 0,0 0-7 0,0 0-5 16,0 0-7-16,0 0-4 0,0 0-3 0,0 0-5 0,0 0-4 0,0 0-6 16,0 0-2-16,-6 0-6 0,6 0-4 0,0 0-5 0,0 0-5 0,0 0-2 15,0 0-3-15,0 4 1 0,0-4-1 0,0 6 1 0,0-2 6 0,0 1 3 16,0 5 5-16,0-5 8 0,-7 5 5 0,7 4 7 0,0-4 9 0,0 5 6 0,0 4 7 15,-5-4 4-15,5 6 3 0,0-3-1 0,0 6 3 0,-8-3 0 0,8 2-2 16,0 3-4-16,0-4-5 0,-6 5-3 0,6-5-1 0,0 8-3 0,-5-5-5 0,5 5-1 16,-8-2-5-16,3-2-3 0,5 2 0 0,-7 2-3 0,7-2-3 0,-9 2-2 15,4 1-1-15,-1-4-1 0,6 3-1 0,-7 4-2 16,2-4-2-16,5-2-3 0,-8 2-1 0,0 4 0 0,8-4 7 0,-5 3-1 0,-1 1-1 0,6 2 2 16,-8-8 1-16,3 6-2 0,5-4 2 0,-8 4-2 0,8-4 1 0,-5-1-1 0,5-4 0 15,0 3 2-15,-7-2 0 0,7 2-2 0,0-3-3 0,-7 5-1 0,7-2-1 16,0-4 2-16,0 6-2 0,-5 1 1 0,5-3 1 0,0 2-2 0,0-2 2 0,0 2 2 15,0-1 1-15,0 0 0 0,0 1-1 0,0 4 0 0,0 1 1 0,0-1-2 16,0 0 1-16,0-1 1 0,0 1 2 0,0 6 1 0,0-7 0 16,5 3 1-16,-5-2 0 0,0-1-1 0,0 1 0 0,0-3 0 0,7 2 0 0,-7 2-2 15,0 0 0-15,0-2-1 0,0 1 1 0,0-1-1 0,0 7 1 0,0-4-1 16,0 1-2-16,0 2 0 0,0 1-1 0,0-7 0 0,0 7-2 0,-7-1 2 0,7 1-1 16,0-7-1-16,0 7 2 0,0-6 0 0,0 5-1 0,-5-5 1 0,5 5-1 15,0-6 1-15,0 2 2 0,-7 0 2 0,7 5 1 0,0-7 1 0,0 1-1 16,-8 6-1-16,8-1 1 0,0-5-1 0,-5 5 0 0,5-6 0 0,-7 7-1 0,7-6 1 15,0 5-1-15,0-5-1 0,-7 2 0 0,7-3-1 0,0 1 2 0,-5-1-1 16,5 2 3-16,0-5 1 0,-8 3-1 0,8 1 3 0,0-4 0 0,0 4 2 16,-8 1-3-16,8-7 2 0,-5 6 2 0,5-4-2 0,0 4-2 0,0-4-3 0,-6 0 0 15,6-2-1-15,0 2-2 0,-7-1-2 0,7-5-2 0,0 2 2 0,0-4-4 16,0 9-1-16,0-13 1 0,0 9 0 0,0-5 0 0,0 4 1 0,0-2 3 16,0 1 0-16,0-1 2 0,0 0 2 0,0 1-1 0,0 3 1 0,0-7 2 0,0 3-2 15,0 1 2-15,7-7-1 0,-7 6 0 16,0-3 1-16,6-7 0 0,-6 6-2 0,0-5-2 0,5-2 0 0,-5 8-2 0,0-6 0 0,8 0 0 0,-8-2 1 15,8 2 0-15,-8 6-1 0,0-8 2 0,5 1 2 0,-5 2-2 0,0-1 1 16,7-1 1-16,-7 2 1 0,0-1 2 0,0-2 0 0,0-4 1 0,7 6 2 16,-7-3 3-16,0 1 2 0,0-4 0 0,0 6 2 0,0-4 1 0,0 4 2 0,0-2-2 15,0 2 1-15,0 0-1 0,0 0 0 0,-7-2 0 0,7 2-2 0,0 1-2 0,0 2-1 16,0-3-2-16,-7 0-4 16,7 0 0-16,0 0-4 0,0 0 1 0,0-5-4 0,0 4 0 0,0-4-2 0,0 5 3 0,-5-5-3 0,5-1 2 0,0 6-1 15,0-6 1-15,0 6 2 0,0 0 1 0,0-2 1 0,0 2 2 0,0 0 0 16,0 0 1-16,0 0 0 0,-8 4 1 0,8-4 0 0,0 0 0 0,0 0 1 15,0 0-2-15,0-2 0 16,0-3-2-16,0 4 1 0,0-2-1 0,0-3-1 0,0 0-1 0,0 1 1 0,0-1-1 0,0 3 1 0,0-3 2 0,-8 0 0 0,8 1-1 16,0-1 2-16,0-4 3 0,0 5 1 0,0 5 1 0,0-9 1 0,0 7 0 15,0-2 2-15,-5-2-1 0,5 1-1 16,0-1 2-16,0 1-2 0,0 0-2 0,0 0 1 0,-6-4 0 0,6 3-1 0,0 1-3 0,0-5-2 0,0 4-1 0,0 1-1 16,-7-1-1-16,7-3-1 0,0 3-1 0,0 1-1 0,0-1 1 0,0 2 1 15,0-2 0-15,0 1 1 0,0 0 2 0,0 4-2 0,0-4 2 0,0 4 0 16,0 2 0-16,0-7-1 0,-5 6 1 0,5 0-1 0,0-5 1 0,0-1-1 15,0 0 0-15,0 2-1 0,0-2-1 0,0-5 0 0,0 8-1 0,0-3-1 16,0-5 1-16,0 7 0 0,0-2 0 0,0-5-1 0,0 8 2 16,0-3-1-16,0-4 0 0,0 5 0 0,0-1 1 0,0 0 0 0,0 1 0 0,0-4-2 0,0 3 1 15,0 0 1-15,0 2-1 0,0-7 0 0,0 5-1 0,0 3 1 0,0-3 0 0,0 1 2 16,0 4 4-16,0-4 1 0,0 5 2 0,0-5-1 0,0 4 3 0,0-4 2 16,0 5-1-16,0-6-1 0,0 6 3 0,0-6 0 0,0 1 1 0,0 1 1 15,0-7 0-15,0 6-2 0,0-1 0 0,0-4-3 0,0 5-3 0,0-5 1 16,0 5-1-16,0-5-2 0,0-1 0 0,0 6 0 0,0-5-2 0,0 1 0 15,0-3-3-15,0 3 1 0,0 0-1 0,5-3-1 0,-5-3 1 0,0 6-2 0,0-6 0 16,0 6-1-16,0-6 1 0,0 0-1 0,0 0 1 0,0 0 0 0,0 0 0 16,0 0-1-16,0 0 1 0,0 0-2 0,0 4 2 0,0-4-2 0,0 0 1 31,7 0-1-31,-7 0 3 0,0 0-1 0,0 0-2 0,6 5-1 0,-1-5-3 0,-5 0-3 16,8 4-5-16,-8-4-7 0,8 0-2 0,-3 5-4 0,-5-5-4 0,7 0-5 15,0 4-10-15,-7-4-12 0,5 6-12 0,3-6-19 0,-8 0-22 0,7 6-27 16,-7-3-35-16,5-3-49 0,2 6-54 0,-7 0-97 0,7-3-114 0,-7 7-47 15,5-5-11-15,3-1 10 0,-8 7 18 0,5-7 28 0,-5 2 34 0,0-6 36 0,0 0 42 16,0 0 49-16,0-10 56 0,0-1 61 0,0-8 69 0</inkml:trace>
  <inkml:trace contextRef="#ctx0" brushRef="#br0" timeOffset="117816.4">12381 16037 0 0,'0'0'1'0,"0"-6"41"0,0 6 27 0,0-4 25 0,0-1 25 0,0 5 30 0,0-4 29 16,0 4 27-16,0 0 27 0,0 0 25 0,0-5 21 0,0 1 0 0,0 4-16 0,0-6-13 0,0 6-9 0,0 0-5 0,0 0-4 0,7-6-8 0,-7 6-12 0,0 0-12 0,0-3-16 0,0 3-10 0,0 0-7 0,0 0-5 16,0 0-7-16,0 0-5 0,0-6-4 0,0 6-5 0,0 0-3 0,0 0-5 15,0 0-3-15,0 0-4 0,0 0-4 0,0 0-4 0,0 0-4 0,0 0-4 16,0 0-3-16,0 0-1 0,0 0-2 0,0 0 0 0,0 0 1 0,0 0-1 15,0 0-1-15,0 0-2 0,0 0-5 0,0 0-2 0,0 0-5 0,0 0-6 0,0 0-4 16,0 0-2-16,0 0-4 0,0 0-2 0,0 0 2 0,-7 0-3 16,-1 0-3-16,8 0-5 0,-5 6-9 15,5-6-8-15,-8 0-9 0,2 0-7 0,1 0-5 0,-2 0-6 0,-7 0-3 0,8 3-5 0,-6-3-5 0,-4 0-6 0,5 6-9 16,-2 0-4-16,-7-2-2 0,8-4-1 0,-8 5 1 0,1-1 6 0,-2 5-1 0,3-3 4 16,-3 0 2-1,-6 3 3-15,4-3 1 0,-4 3 0 0,1 0 1 0,-8-5 2 0,2 7-1 0,0-1 2 0,-8-1-1 0,1-3 0 16,0 3 2-16,0 0-1 0,1 1 2 0,-9-5 0 0,7 4-3 0,-4 3 2 0,5-8-2 0,-1 5 1 15,1-3-1-15,7-3-1 0,-7 9 1 0,7-9-1 0,-7 3-1 0,7 0 1 16,5-2-1-16,-4 1-1 0,2-1 1 0,5 1 1 0,3-5-1 0,-6 4-1 0,9-4 1 16,-3 6-1-16,3-6-5 0,5 5 1 0,-7-5-6 0,8 0 1 0,4 4-2 15,-5-4 1-15,7 0-2 0,1 0-1 0,-2 0 0 16,-1 0-3-16,8 0 0 0,0 0-3 0,-6 0-5 0,6 0-3 0,0 0-5 0,0 0-8 0,0 0-6 0,0 0-13 16,0 0-14-16,0 0-15 0,0 0-20 0,0 0-20 0,6 0-24 0,-6 0-24 15,0-4-22-15,8 4-19 0,-8 0-19 0,0 0-20 0,7-5-14 0,-7 5-28 16,5 0-32-16,1 0-31 0,-6 0-28 0,8 0-37 0,-3 0-34 0,3 0 1 15,4 0 25-15,-5 0 28 16,-2 0 34-16,3-6 36 0,5 6 36 0,-6-4 35 0,-1-1 36 0,-1-4 45 0,11 5 46 0,-11-8 46 0,8 3 62 0</inkml:trace>
  <inkml:trace contextRef="#ctx0" brushRef="#br0" timeOffset="118163.16">11391 16031 0 0,'0'0'34'0,"0"0"146"0,0 0 81 0,0 0 54 0,0 0 41 0,-7-4 42 0,7-1 43 0,0 1 40 0,-7-5 38 0,7 3 36 0,-5-3 32 0,5 3 31 0,0-3 30 0,0 3-114 0,-8 1-194 0,8 1-92 0,0-2-40 0,0 2-16 0,0-1-8 0,-7 5-12 0,7-4-19 0,0 4-17 0,-5-6-21 16,5 6-15-16,0-5-15 0,-9 5-15 0,9 0-15 0,-5 0-12 0,0 0-12 0,5 0-11 0,-8 0-11 0,3 0-9 0,-9 5-9 0,7-5-7 31,-7 6-3-31,9-2-5 0,-13-4 2 0,4 9 2 0,-1-3-1 0,-4 3 4 16,1 0 3-16,-3 3 1 0,2-3 3 0,-7 1 2 0,7 4 3 0,-9-4 1 0,9 5 1 15,1-6 1-15,-8 6 1 0,5-5-1 0,2-1-2 0,6 6-1 0,0-5-1 16,-8-1-3-16,16 2-4 0,-7-2-4 0,5-3-2 0,-1 4-4 0,3-5-4 15,-2-1-1-15,0 0-2 0,7 1-3 0,0-5-2 0,0 0 1 0,0 0-2 0,0 0 2 16,0 6-1-16,0-6 5 0,0 3 0 0,7-3 8 0,-7 0 2 0,7 6 10 16,-2-6 8-16,3 0 4 0,-1 6 5 0,-1-3 4 0,5-3 4 15,10 6 1-15,-8 0 3 0,8-2 0 0,3 1 1 0,-4-1 0 0,7 1 1 0,-3 5-2 16,10-5-2-16,-8 5-3 0,6 0-8 0,2-5-1 0,-10 8-2 0,5-7-3 16,-6 8-3-16,4-4-7 0,-1 1-16 0,-7-3-14 0,8 7-20 0,-8-4-27 15,-5 4-29-15,-1-6-39 0,1 5-44 0,-2-4-59 0,-6 6-62 0,7-3-106 0,-13 2-124 16,8-6-49-16,-8 7-14 0,0-6 13 0,0 4 27 0,-8-9 33 0,0 4 40 0,3-9 46 15,-1 0 48-15,-6 0 57 0,-2-5 61 0,1-4 66 0,-1-5 72 0</inkml:trace>
  <inkml:trace contextRef="#ctx0" brushRef="#br0" timeOffset="118541.48">10767 15949 19 0,'0'0'144'0,"0"5"80"0,0-1 59 0,0 2 44 0,-9-6 36 0,9 0 37 0,-7 4 34 0,7-4 29 0,-5 0 30 0,-3 0 24 0,8-4 24 0,0 4-27 0,0 0-55 0,-6 0-99 0,6 0-120 0,0 0-55 15,0 0-24-15,0 0-11 0,0 0-3 0,0 0-4 0,0 0-7 0,0 0 1 0,0 0 4 0,0 0 2 0,0 0 5 0,0 0 1 16,0 0-5-16,0 0-4 0,0 0-4 0,0 0-7 0,0 0-6 0,0 0-25 15,0-6-98-15,0 6 0 0,0 0 0 0,0 0 0 0,0 0 0 0,6-4 0 16,-6 4 0-16,0 0 0 0,0 0 0 0,0 0 0 0,0 0 0 0,0 0 0 16,0 0 0-16,0 4 0 0,8-4 0 0,-8 6 0 0,5-6 0 0,2 9 0 15,-7-3 0-15,14 3 0 0,-8 0-12 0,1 3-25 0,7 1 9 0,-9 2 6 16,8 6 3-16,0-3 1 0,-5 1-9 0,4 2-9 0,-5-3-15 0,5 3-18 16,-4-2-22-16,-3-1-29 0,2 3-23 0,0-2-32 0,-2-4-35 0,3 0-36 0,-1 0-36 15,-7-2-47-15,6-2-51 0,-6-2-61 0,6 1-61 0,-6 1-41 0,0-7-23 16,5 0 9-16,-5-4 25 0,0 0 36 0,0 0 41 0,7 0 46 15,-7-4 47-15,9 0 49 0,-9-7 50 0,5 1 55 0,-5 1 57 0,7-2 64 0,-1-2 76 0</inkml:trace>
  <inkml:trace contextRef="#ctx0" brushRef="#br0" timeOffset="118730.74">11064 16129 0 0,'14'-9'14'0,"-9"-5"130"0,3-1 78 0,-8 4 60 15,7-2 51-15,-1-2 50 0,-6 0 51 0,0 0 43 0,0-4 47 0,0-2 39 16,0 7 39-16,-6 0 37 0,6-1 42 0,0 0-87 0,-7 6-153 0,7-6-83 16,0 6-43-16,-8 3-30 0,8-4-23 0,0 5-25 15,-5 1-26-15,5-1-27 0,0 1-178 0,-7 4-6 0,7 0 0 0,0 0 0 0,-7 0 0 0,2 0 0 16,5 4 0-16,-8 1 0 0,-5 4 0 0,7-2 0 0,-6 7 0 0,-2-4 0 0,1 3 0 15,-8 7 0-15,10-1 0 0,-10 2 0 0,3-3 0 0,-3 7 0 0,2-1 0 16,-1 1 0-16,8-1 0 0,-8 6 0 0,1-6 0 0,-2 1-156 16,9 5-73-16,-8-6-63 0,0 0-64 0,9 5-120 0,-9-5-146 0,6-3-55 0,-4 3-13 15,4-6 17-15,-6 3 27 0,6-7 40 0,-5 6 43 0,7-10 51 0,-1 5 52 0,-6-6 64 16,6-4 64-16,-1 5 76 0,9-10 76 0</inkml:trace>
  <inkml:trace contextRef="#ctx0" brushRef="#br0" timeOffset="119515.99">12681 17107 0 0,'5'-5'53'0,"3"5"112"0,-8 0 66 0,5-6 53 0,1 2 42 0,2-1 36 0,-3 1 34 0,-5-5 33 15,7 3 28-15,1-3 29 0,-2 3 28 0,0-3 10 0,1 3-2 0,-2-3-82 0,-5 5-127 0,9-1-66 0,-4-2-35 0,-5 4-18 0,7 3-9 0,-7-6-1 0,0 6-5 0,0 0-1 0,0 0 0 0,0 0-6 0,0 0-3 0,0 0-9 16,0 0-10-16,0 0-11 0,0 0-14 0,0 0-17 0,-7 6-14 0,7-6-79 15,-5 0-15-15,-4 0 0 0,4 0 0 0,-2 3 0 0,1-3 0 0,-8 0 0 16,2 7 0-16,-2-2 0 0,-4-1 0 0,-3-4 0 0,2 9 0 0,-7-3 0 16,0 3 0-16,-8-3 0 0,2 3 0 0,-8 1 0 0,1-5 0 0,2 4 0 0,-10 6 0 15,2-5 0-15,0 0 0 16,-2-1 0-16,-4 0 0 0,-1 6 0 0,0-3 0 0,-1 2 0 0,2-1 0 16,-8 2 0-16,8 1 0 0,-2-2 0 0,0 0 0 0,1 0 0 0,7 2 0 0,-1-1 0 15,0 3 0-15,9-2 0 0,-2-2 0 0,5 1 0 0,2 1 0 0,-1-4 0 0,6 3 0 0,3 0 0 0,-3-5 0 16,1 5 0-16,8-6 0 0,-3 1 0 0,8-5 0 15,-6 4 0-15,6-3 0 0,5-2 0 0,-5 2 0 0,8-1 0 16,5-5 0-16,-9 4 0 0,9-4 0 0,0 0 0 0,0 0 0 0,0 0 0 0,0 0 0 0,0 0-3 16,0 0-57-16,0 0-11 0,0 0-12 0,0 0-13 0,0-4-12 0,0 4-14 0,9-5-13 0,-9 5-16 15,0 0-16-15,5-6-22 0,-5 6-21 0,7 0-27 0,-7-4-26 0,6 4-38 0,-6 0-47 16,8 0-61-16,-8 0-71 0,0 0-38 0,6 0-21 0,1-6 7 0,-7 6 23 16,5 0 32-16,-5 0 36 0,0 0 44 0,0 0 43 0,0 0 48 15,0-9 48-15,0 4 56 16,-5 1 58-16,5-2 66 0,0 2 75 0</inkml:trace>
  <inkml:trace contextRef="#ctx0" brushRef="#br0" timeOffset="119898.97">11396 17351 0 0,'7'0'27'0,"-1"0"147"0,-6 0 86 0,8-5 62 16,-8 5 49-16,6-4 42 0,-6-1 44 0,0 1 37 0,0-2 35 0,7 0 34 16,-7 2 31-1,0-7 31-15,0 8 31 0,0-7-105 0,0 5-180 0,0-5-96 0,0 4-50 0,5 2-23 0,-5 4-11 16,0 0-15-16,0-5-12 0,0 5-13 15,0 0-10-15,0-5-13 0,0 5-7 0,-5-4-111 0,5 4-10 0,0-6 0 16,0 6 0-16,0 0 0 0,-7-4 0 0,7 4 0 0,-6 0 0 0,-2-5 0 16,8 5 0-16,-6 0 0 0,-6 0 0 0,5 0 0 0,-5 5 0 0,-3-5 0 15,1 4 0-15,-4 2 0 0,-1-2 0 0,-2 6 0 0,3-6 0 0,-8 8 0 16,-1-3 0-16,1 1-10 0,8-1-34 0,-9 0 1 0,1 3 3 0,0-3 1 0,6 0 0 16,-5 6 2-16,11-6 0 0,-6 1 2 0,1-1 1 0,6 3 2 0,5-3 1 15,-3 0-1-15,4 1 0 0,2-1 0 0,5-3-4 0,-9 3 0 0,9 1-1 16,0-5 2-16,0 0-1 0,0 5 2 0,0-6 1 0,9 7 3 0,-9-7 5 0,0 5 2 15,5-3 7-15,2 3 3 0,-7-3 7 0,6 0 4 0,-1 3 6 0,3-5 3 16,5 7 3-16,-7-7 1 0,7 5 3 0,-5-4 5 0,4 5 0 0,2-4 3 16,-1 3 1-16,-1 1 1 0,0-5 1 0,9 4-2 0,-8-3-1 0,0 3-3 0,6-5 1 15,-7 8-2-15,9-3 0 0,-7-5-4 0,4 7-2 0,-4-2-11 0,6-5-11 16,-6 7-15-16,-4-1-17 0,11-5-21 0,-8 4-24 0,1 1-30 0,-1-6-29 0,-3 7-46 16,-1-2-54-16,3-3-87 0,-4 3-105 0,4-5-83 0,-5 2-68 0,-2-3-18 15,2 3 8-15,-1-6 24 0,-6 0 32 0,0 0 37 0,0 0 45 0,-6-6 47 16,-1-3 52-16,2 0 61 0,-2-7 64 0,-5 2 83 0,4 0 85 0</inkml:trace>
  <inkml:trace contextRef="#ctx0" brushRef="#br0" timeOffset="120262.12">10583 17488 0 0,'0'-6'67'0,"0"2"134"0,-7-1 76 0,7 0 56 0,0-5 48 0,-7 1 41 0,7 3 39 0,0-3 36 0,-5-6 31 0,5 2 32 0,0 1 30 15,0 0 17-15,0 0 8 0,0-3-111 0,5 6-175 0,-5 0-87 0,0-1-37 0,0 0-22 0,0 5-12 0,7-4-11 0,-7 3-14 0,0 2-10 0,0-1-9 0,0 5-9 0,7 0-9 0,-7 0-16 0,0-4-12 0,0 4-33 16,0 0-48-16,0 0 0 0,0 0 0 0,5 0 0 0,-5 0 0 0,8 4 0 15,-1-4 0-15,-2 9 0 0,9-3 0 0,-9-3 0 0,9 8 0 0,1-1 0 16,-4 5 0-16,2-6 0 0,0 10 0 0,1-4 0 0,-2 0 0 0,1 0 0 16,1 0 0-16,-2-2 0 0,2 2 0 0,-8 0 0 0,6-6-66 0,-3 7-48 15,3-1-23-15,-6-6-21 0,1 6-21 0,7-6-25 0,-9 6-26 0,2-5-34 16,0-1-33-16,-2 6-45 0,2-6-51 0,1-3-72 0,-3 4-80 0,-5-5-25 0,7-1-3 16,0 1 21-16,-2 1 33 0,-5-6 35 0,0-6 40 0,8 1 43 0,-8 1 45 0,7-5 52 15,-7-3 54-15,0 3 62 0,6-6 66 0</inkml:trace>
  <inkml:trace contextRef="#ctx0" brushRef="#br0" timeOffset="120419.68">10954 17337 0 0,'0'-4'47'0,"0"-8"162"0,-5 3 94 0,-4 0 72 0,2-1 59 0,2 1 55 16,-1 3 54-16,0-4 48 0,-1 0 41 0,7 0 40 0,-8 6 36 0,3-1 28 15,-2 1 33-15,0-1-136 0,2-2-229 0,5 7-120 0,-8 0-66 0,1 0-74 16,7 0-144-16,-5 0 0 0,-2 0 0 0,0 7 0 0,2-2 0 0,-3-1 0 16,2 5 0-16,-1 6 0 0,-6 0 0 0,-1 4 0 0,2 1 0 0,1 0 0 15,-5 9 0-15,-3-4-2 0,1 3-154 0,4 2-41 0,-6-1-48 0,1 0-89 0,-1 7-108 16,1-8-102-16,0 5-99 0,-1 3-29 0,1-2 1 0,-2-1 22 0,3-3 31 15,-9-2 40-15,6 3 43 0,-3-13 53 0,4 7 54 0,-7-10 66 0,8-1 68 16,-7-7 88-16,0-4 90 0</inkml:trace>
  <inkml:trace contextRef="#ctx0" brushRef="#br0" timeOffset="130943.09">12191 14366 0 0,'0'-5'5'0,"0"5"122"0,0-4 86 0,-7-2 62 0,7 3 53 0,0 3 45 0,0-6 40 0,-6 6 41 0,6-4 37 0,0-1 37 15,0 5 34-15,-6-6 35 0,6 2 30 0,0 4-81 0,0 0-145 0,0 0-92 0,0 0-66 0,0 0-41 0,0 0-22 0,0 0-24 0,0 0-18 0,0 0-18 0,0 0-18 0,0 0-17 16,0 0-18-16,0 0-17 0,0-6-13 0,0 6-10 0,0 0-13 16,0 0-7-16,0 0-10 0,0 0-7 0,0 0-11 0,0 0-7 0,0 0-10 0,6 6 1 0,-6-6 2 15,0 4 7-15,6 2 8 0,-6-1 4 0,7-1 0 0,1 5 7 0,-3 1 3 16,3 1 5-16,-2-2 6 0,-1 1 6 0,2 5 8 0,1-6 7 0,-2 6 7 0,0-6-5 16,1 3-9-16,-2-3-15 0,-5 0-18 0,8 1-21 0,0-1-15 15,-8 3-27-15,5-9-25 0,-5 7-32 0,0-1-37 0,0-4-37 0,0 1-36 0,6 3-47 31,-6-3-46-31,0 4-62 0,0-5-70 0,0-1-47 0,0 5-38 0,0-9 1 0,0 6 19 0,0-2 32 16,0-4 39-16,0 5 45 0,0-5 47 0,0 0 48 0,0 0 51 0,0 0 52 16,0 0 54-16,5 0 62 0,2 0 77 0</inkml:trace>
  <inkml:trace contextRef="#ctx0" brushRef="#br0" timeOffset="131116.84">12342 14542 0 0,'7'-5'5'0,"-7"1"121"0,5-7 82 0,-5 7 65 0,0-5 57 0,0 0 56 0,-5-3 53 16,5 3 49-16,0-6 43 0,-7 6 45 0,7-7 41 0,-9 7 42 0,4-6 42 0,5 6-73 15,-6-1-140-15,6 1-86 0,-7-3-57 0,7 3-42 0,-5 4-30 0,5 1-33 16,-9-5-67-16,9 9-173 0,0-6 0 0,-7 2 0 0,7 4 0 0,0 0 0 15,0 0 0-15,0 0 0 0,0 0 0 0,0 4 0 0,-5-4 0 0,5 0 0 16,0 6 0-16,-6-3 0 0,1 7 0 0,-3 1 0 0,0 4 0 0,-4 0 0 16,0 3 0-16,-3 7 0 0,-4 3 0 0,-1 2-257 0,1 4-99 0,-7 0-129 15,-1 7-148-15,9-4-61 0,-8 3-15 0,-1-1 9 0,-5-5 23 0,1 5 32 0,-3-5 42 16,2 2 45-16,-2-14 54 0,-6 5 65 0,3-9 70 0,-2-3 85 0,-7-6 86 16</inkml:trace>
  <inkml:trace contextRef="#ctx0" brushRef="#br0" timeOffset="133460.46">3399 15748 0 0,'0'11'1'0,"6"-2"92"0,2-5 58 0,-8 8 35 0,5-8 30 0,-5 1 23 0,0-5 19 0,0 0 18 0,0 0 16 0,7 0 15 0,-7-5 13 0,0 1 15 0,0-2 16 0,0 6-72 0,0-6-119 0,0 2-48 0,0-1-16 0,0-4-9 0,0 3-2 0,-7 2-3 0,7-5 3 0,0 4-1 16,-5-2 0-16,5-2 0 0,-8 0-3 0,2 3-1 0,1-3-4 0,-3 0-2 0,3 0-4 15,5-3-8-15,-7 8-7 0,-2-5-8 0,4-1-6 16,-1 0-9-16,-1 6-5 0,7-8-4 0,-5 8-6 0,-3-1 0 0,8-5-3 0,-8 5 0 0,8 1-4 0,-5-1-5 16,5 1-5-16,0-2 0 0,-6 0-1 0,6 6 0 0,0 0 2 0,0-4 0 15,0 4 0-15,0 0 1 0,0 0-1 0,0 0 0 0,0 0-2 0,0-5 1 16,0 5-3-16,0 0 2 0,0 0 0 0,0 0 0 0,0 0 0 0,0 0 1 16,0 0 3-16,0 0 2 0,0 0 4 0,0 0 5 0,0 0 2 0,0 0 5 0,0 0 3 15,0 0 3-15,0 0 2 0,0 0 3 0,0 0 0 0,0 0 1 0,0 0 0 16,0 0 2-16,0 0 2 0,0 0 0 0,0 5 2 0,0-5 3 0,0 0 2 15,0 0 2-15,0 0 6 0,0 0 3 0,0 0 7 0,0 0 3 0,0 0 6 0,0 0 4 16,0 0 2-16,0 0 1 0,0 0-2 0,0 0-1 0,0 0-3 0,0 0-7 16,0 0-5-16,0 0-11 0,0 0-8 0,0 0-11 0,0 0-13 15,0 0-11-15,0 0-12 0,0 0-10 0,0 0-13 0,0 0-3 0,0 0 0 0,0 4 6 16,0 2 8-16,0 0 6 0,0 3 6 0,0 0 3 0,0 6 6 0,6 1 3 16,-6-2 8-16,0 5 7 15,0 6 5-15,5-1 6 0,-5 1 8 0,0-1 2 0,0 6 0 0,0-2-6 0,0 2-6 0,0 3-6 0,0 2-1 0,0 0-3 0,0-1 0 31,0 0-4-31,0 5-1 0,-5 0-2 0,5-1-1 0,0 3-1 0,0-4-1 16,-6 3-1-16,6-1-3 0,0 6-1 0,-8-8-3 0,8 8 0 0,0-1-2 0,0-1-2 16,-5 2 2-16,5 0 0 0,-8-2 2 0,8 0-1 0,0-3-1 0,-5 5 0 15,5-6 0-15,0-5-1 0,0 5 1 0,-7-5-3 0,7 0 1 0,0 0-3 16,0-5 1-16,0 1-1 0,0 4-3 0,0-6 2 0,7 3-1 0,-7-7-1 0,0 6 4 16,0-6-1-16,5 6 0 0,-5-7 0 0,8 3-2 0,-8-4 1 0,0 9-1 15,5-7 5-15,-5-3-2 0,8 3 1 0,-8 0 1 0,6-5 0 0,-6 0-1 16,5 1 2-16,-5-1-1 0,8-4 2 0,-8 6 0 0,0-8 2 0,8 2 3 15,-8-1 0-15,5 2-1 0,-5-1-1 0,7-6 1 0,-7 0 0 0,0 1 0 0,0-1-1 16,6-3 0-16,-6 0 1 0,0-3-2 0,0 3-1 0,0-6-1 16,5 4 0-16,-5-4-1 0,0 0 0 0,0 0-2 0,0 0 2 0,0 0-1 0,0 0 0 15,0 0 2-15,0 0 2 0,9 0 0 0,-9 0 2 0,0 0 0 0,7-4 1 16,-7 4 0-16,5 0-2 0,3 0 4 0,-3-6-1 0,1 6 4 0,2 0 1 16,-3-3 0-16,8-3 3 0,1 6 0 0,-2-6-3 0,2 2 0 0,-1-1 2 15,8 1-3-15,-3-7 0 0,1 7-1 0,2-1-1 0,-3-5 0 0,8 4-2 0,-6 3 0 16,8-3-2-16,-10-4-1 0,8 5-1 0,1 1-1 0,-8-1-1 0,6 1 0 15,-6-2-1-15,8 1 0 0,-6 1-10 0,2 4-11 0,-2-6-19 0,6 3-23 0,-9-3-25 16,3 0-33-16,-2 2-35 0,1 4-40 0,-1-5-51 0,0-1-63 0,-6 6-93 16,-1-3-107-16,9 3-43 0,-9 0-11 0,-4-6 12 0,4 6 26 0,-4-4 34 15,-2-1 40-15,-1-1 44 0,3 2 48 0,-3-2 51 0,-5-3 53 0,0 4 62 0,0-5 66 16</inkml:trace>
  <inkml:trace contextRef="#ctx0" brushRef="#br0" timeOffset="133760.93">4194 17205 0 0,'0'0'115'0,"0"0"127"0,-7 4 78 0,1-4 59 0,-1 0 46 0,-6 0 41 0,7 0 39 0,-8 0 34 0,2 0 26 0,4-4 26 0,-3 4 22 0,3 0-6 0,-4-6-23 0,4 6-136 16,2-5-199-16,0 5-97 0,-1 0-52 0,2 0-25 0,-4 0-12 0,4 0-12 0,5 0-12 0,-7 0-6 0,1 0-4 0,6 0-4 0,0 0-5 0,0 0-3 15,-7 0-6-15,7 0-7 0,0 0-9 0,0 0-4 0,0 0-6 0,0 5-2 0,0 1-4 16,0 3-2-16,7-3-5 0,-7 4-3 0,0 4 1 0,6 0 0 0,1 0 2 15,-2 7 3-15,4-2 7 0,3 2 5 0,-6 1 8 0,8 5 3 0,-2-3 6 0,2 4 1 16,-1-4 0-16,-1 0 1 0,8 1 1 0,-7 5 0 0,0-6 2 0,0-5 0 16,0 5 2-16,-5 1-2 0,-3-5 1 0,0 5-5 0,4-7-9 0,-9 3-13 15,0-2-17-15,-9-4-18 0,4 9-18 0,-8-5-17 0,0 1-19 0,-6 0-16 16,6 4-20-16,-14-3-24 0,2 3-29 0,-1 0-49 0,-1-5-53 0,-5 5-96 16,1-3-105-16,-3-2-35 0,-6-1 2 0,1 3 18 0,1-8 28 0,-1-2 30 0,-14 5 33 15,6-13 33-15,-3 3 38 0,-10-1 42 0,9-5 47 0,-7 0 58 0,-2-5 67 0</inkml:trace>
  <inkml:trace contextRef="#ctx0" brushRef="#br0" timeOffset="134282.01">1094 14327 0 0,'0'-4'41'15,"0"4"155"-15,0-6 80 0,-7 6 54 0,7-5 42 0,-5 1 28 0,-3-1 25 0,1 1 22 0,7 4 20 0,-6-6 25 0,-1 2 26 0,1-1 26 0,6-1 25 0,-5 3-127 0,5-3-208 0,0 0-99 0,0 6-43 0,0 0-17 0,0 0-6 0,0 0 0 0,0 0 0 0,0 0 0 0,0 0 1 0,0 0-10 0,0 0-12 0,0 0-11 0,0 0-10 0,0 0-8 0,0 0-8 16,0 0-11-16,0 0-11 0,0 0-11 0,0 0-7 0,-8 6-2 0,8 0 5 0,0-3 2 15,0 8 3-15,8 3 5 0,-8 0 7 0,0 2 4 0,0 8 6 16,0 0 2-16,0 10 0 0,0-4 4 0,0 4 5 0,0 5 6 0,-8 1 8 0,8-1 4 0,0 4-2 16,-8 6-1-16,3-6-4 0,5 7-5 0,-6-1-3 0,-1 0-11 0,2 0-13 15,5 0-13-15,-9-7-12 0,4 3-14 0,-2-1-11 0,7 1-17 0,-6-11-18 0,6 5-22 16,-8-5-24-16,8-4-24 0,0-2-21 0,0 2-22 0,0-6-21 0,0 0-38 0,0 1-42 16,0-6-43-16,0 1-43 0,8-1-30 15,-8-4-19-15,0 0 4 0,0-5 19 0,0-1 29 0,0 0 32 0,-8-3 33 0,2-1 35 0,6-5 34 0,-7 0 39 0,-5-5 47 0,5-1 53 16,-6-3 53-16,1 0 64 0</inkml:trace>
  <inkml:trace contextRef="#ctx0" brushRef="#br0" timeOffset="134456.64">801 15178 0 0,'-8'-24'74'0,"3"3"124"0,-2 2 75 0,7 4 59 0,-7-3 50 15,2 2 45-15,-11 6 43 0,11 0 37 0,-1 1 35 0,-1 0 29 0,2-1 26 0,5 4 6 0,-9 1-11 0,9 1-116 0,-5-2-170 0,5 3-94 16,0 3-56-16,0 0-35 0,0 0-30 0,0-6-24 0,0 6-23 0,0 0-16 0,5 0-19 16,-5 0-11-16,0 0-9 0,0-4-6 0,0 4-2 0,9-5-1 0,-9-1 3 0,5 2-3 15,2-2 2-15,-1-3-4 0,8 4 4 0,-2-5 1 0,7-5 6 0,1 0 5 16,-1 6 5-16,2-10 1 0,6 4-2 0,-4 0-11 0,11 0-22 0,-8 2-28 0,1 1-26 15,-1-2-37-15,1 4-39 0,-3-3-46 0,3 2-49 16,-7 7-99-16,4-7-117 0,-3 7-58 0,5-2-25 0,-13 1-1 0,6 1 16 0,1 4 28 0,-8-5 38 0,-5 1 43 0,6-2 47 16,-6 3 52-16,-7-4 55 0,7 2 59 0,-7-4 62 0</inkml:trace>
  <inkml:trace contextRef="#ctx0" brushRef="#br0" timeOffset="134661.76">1498 14597 0 0,'6'9'61'0,"-1"1"175"0,3-1 100 0,0 0 72 0,-8-3 57 15,5 0 42-15,-5-3 31 0,8-3 28 0,-8 6 20 0,0-6 19 0,5 0 17 0,-5 0 14 16,0 0 19-16,0 0-154 0,0 0-248 0,0 0-126 0,0 0-67 0,0 0-35 0,0 0-22 16,0 0-8-16,0 0-7 0,0 0 0 0,0 0 0 0,0 0 2 0,0 0 3 0,0 0 2 15,0 6 1-15,0-2 1 0,0 5 3 0,0-4-1 0,0 10 1 0,0-6-1 32,0 11 2-32,0 0-1 0,-5-1-2 0,5 5-10 0,-8 7-17 0,8-4-23 15,-5 4-33-15,-3-2-39 0,0 5-40 0,3-4-41 0,5 4-42 0,-6 0-55 16,-7-5-63-16,6 2-83 0,1-3-90 0,-1 2-30 0,0-2-1 0,0-4 22 0,2 0 33 0,-8 1 43 15,5-5 48-15,2-4 52 0,1-3 51 0,-11 2 50 0,11-6 50 0,-8-3 57 16,8-6 64-16</inkml:trace>
  <inkml:trace contextRef="#ctx0" brushRef="#br0" timeOffset="134835.28">1490 14484 0 0,'14'-20'35'0,"-9"1"152"0,3 4 85 0,0 0 57 0,-3 2 41 0,3 2 29 0,-3 1 17 0,-5 4 12 16,5 3 8-16,-5-3 2 0,9 6-6 0,-9-5-8 0,0 5-10 0,0 0-156 15,0 0-228-15,0 0-142 0,5-4-100 0,-5 4-59 0,0 4-35 0,7-4-20 16,-7 0-12-16,6 5-25 0,1 1-28 0,0 3 4 0,0-3 19 0,-2 3 29 0,-5 1 29 0,8-1 35 16,-3 6 35-16,-5 0 42 0,8 0 42 0,-8-2 35 0,0 8 32 0,0-2 31 15,0-5 50-15</inkml:trace>
  <inkml:trace contextRef="#ctx0" brushRef="#br0" timeOffset="136302.34">1628 15051 52 0,'0'4'186'0,"0"-4"83"15,-6 5 54-15,6-5 35 0,0 0 21 0,0-5 19 0,0 1 18 0,0-6 18 0,0-4 18 16,0 4 20-16,0-11 17 0,0 8-48 0,0-8-87 0,6 1-113 0,-6-2-128 0,0 1-59 16,5 2-21-16,2-6-2 0,-7 1 8 0,9 3 9 0,-4-3 5 0,-5 6 4 15,5-7-1-15,3 10-1 0,-3-3-7 0,3-3-5 0,0 11-6 0,-3-4-13 0,1 4-15 16,-6 1-9-16,7-3-3 0,-1 9-4 0,2-3 3 0,-3 2 0 0,2 4-2 16,-1 0-1-16,0 0-1 0,9 4-2 0,-10-4 1 0,9 6 3 0,-9 3 4 15,2-3-5-15,7 9-4 0,-8-6-12 0,1 4-9 0,-2 7-16 0,-5 0-13 0,8 4-15 16,-8 2-12-16,0-3-7 0,0 7-4 0,0-1-2 0,-8-4-3 0,8 3 0 15,-5-2-3-15,-2 2 10 0,7-7 12 0,-6-2 13 0,6-1 15 0,-6-2 10 0,6-1 11 0,0-6 11 16,-8 0 11-16,8 3 5 0,0-8 6 0,0 1 5 0,0 1 7 0,0-6 9 16,0 0 11-16,0 0 11 0,0 0 14 0,0 0 13 0,0 0 11 0,0 0 10 15,0 0 5-15,0 0 7 0,0 0 3 0,0-6 5 0,-7 1 4 0,7-5 2 16,0 4 0-16,0 2-3 0,0-6-5 0,0 6-10 0,0-6-9 0,0 1-11 0,0-6-10 16,0 4-6-16,0-2-5 0,-5 3-6 0,5-5-6 0,0-5-6 0,0 6-8 0,0 0-8 15,5-7-9-15,-5 6-8 0,0-4-11 0,0 4-7 0,7-4-7 0,-7 5-7 16,8 4-5-16,-2-5-4 0,-6 5-3 0,6 1-3 0,1-2-2 0,-7 7 0 15,5-2 0-15,3 1 1 0,-2 1 4 0,1-2 1 0,-1 6 4 0,6 0 2 0,-3 0 8 16,-4 0 5-16,8 6 0 0,-8-6 6 0,11 4-2 0,-11 7-2 0,9-7-6 0,-9 2-5 16,10 3-7-16,-10 6-5 0,2-6-6 0,0 0-2 0,6 7-2 0,-8-1-3 15,3-1-2-15,-2-4-2 0,-6 5-1 0,5-2 3 0,3-2-2 0,-8 5 8 16,8-7 5-16,-3 0 5 0,-5 1 6 0,8-1 6 0,-8 2 5 0,5-7 5 16,-5 2 1-16,0-1 4 0,5-1 0 0,-5 2 1 0,9-3 4 0,-9-3 1 0,0 0 4 15,0 0 4-15,7 0 7 0,-7 0 5 0,5 0 6 0,-5 0 3 0,6-3 4 16,-6-3 2-16,7 2 0 0,-7-1 1 0,6-1 0 0,2-4 0 0,-8 1 0 0,5-2-2 15,2 3-1-15,-1-6-3 0,-6-2-4 0,6 1-4 0,2 1-3 0,-1-2-2 16,-2 1 0-16,4-3-2 0,-4-1 0 0,0 4 0 0,3-4 1 16,-3 4 0-16,3-6 1 0,-2 3 3 0,1 2 1 0,-1-4 2 0,1 7 4 15,-1-2 3-15,-6 0 5 0,7 6 8 0,-1-1 6 0,-6 1 8 0,0 3 5 0,7-3 6 0,-7 9 0 16,0 0 0-16,0 0 1 0,0 0-8 0,0 0-6 0,0 0-5 0,0 0-11 0,0 0-9 16,0 0-11-16,0 0-13 0,0 0-15 0,0 0-8 0,0 0-9 0,0 0-4 15,0 3-4-15,0 3 1 0,0 0 0 0,0-6 4 0,0 4 4 0,-7 5 3 16,7-3 5-16,0-3 6 0,0 3 5 0,0 3 6 0,0-3 4 0,0 0 5 15,0 3-1-15,0-5 0 0,0 1-1 0,0-1-2 0,0 2-1 0,7-1-2 0,-7 4-1 16,0-2-2-16,0-4-3 0,0 3-3 0,7 3-8 0,-7-5-1 0,0 1-5 16,7 5-4-16,-7 1-2 0,5-7-2 0,-5 7-1 0,8-2 0 0,-3 1 0 15,1-6-2-15,-6 7-1 0,8-1 0 0,-3-1 3 0,2-4 2 0,1 5 3 0,-2-7 4 16,-6 3 7-16,6-1 2 0,1-1 7 0,-7-4 0 0,5 6 3 0,4-6 3 16,-9 0 4-16,5 0 3 0,-5 0 4 0,7-6 8 0,-7 6 7 0,6 0 7 15,1-4 9-15,-7-1 10 0,6-1 6 0,-6 3 9 16,8-3 10-16,-8 2 6 0,5-5 8 0,-5 4 7 0,5-5 3 0,-5 4 2 0,0-3 5 0,0-1-5 0,8 5 0 15,-8-4-4-15,0-1-8 0,-8-1-7 0,8 7-8 0,0-7-9 0,0 7-7 0,-5-1-7 16,5-5-8-16,0 7-8 0,-5 3-8 0,5-7-7 0,-8 2-6 0,8 5-10 16,0 0-7-16,-6 0-10 0,6 0-6 0,-7 5-7 0,7-5-3 0,-6 7-4 15,6-4-4-15,0 3-1 0,-7 3-2 0,7 0-3 0,-5-3-4 0,5 9-3 16,0-5-5-16,-9 4 1 0,9-4-6 0,0 5 0 0,0 0-5 0,0 4-7 0,0-5-6 16,0 2-5-16,0-3-7 0,0 2-1 0,9-1-3 0,-9 2 3 15,5-3 6-15,-5-2 7 0,7-2 5 0,-7 1 6 0,6 1 7 0,1-7 6 16,-7 2 9-16,6-3 3 0,2 3 3 0,-3-6 5 0,-5 4 2 0,5-4 1 0,3 0 1 0,-2 0-1 15,1 0-2-15,-7-4 2 0,8 4 0 0,3-6 0 0,-11 3 0 0,13-3 4 16,-5-3 1-16,-1-1 8 0,-1 4 7 0,5-8 6 0,-4 4 7 0,1 1 7 16,-2-7 5-16,1 2 5 0,-1-1 7 0,-1 2 7 0,2-3 11 0,-7 2 12 0,9-1 16 15,-4-1 13-15,-5-2 11 0,6 3 10 0,-6 0 6 0,0 0 7 0,7-4 11 16,-7 4 5-16,0 0 7 0,0 0 3 0,5-3 6 0,-5 2-3 0,0 1-4 0,0 2-6 16,0-2-11-16,0 6-7 0,0-6-5 0,0 4-3 0,0 3-7 0,0 3-4 15,0-1-7-15,0 2-9 0,0 4-9 16,0 0-11-16,0 0-9 0,0-6-12 0,0 6-11 0,0 0-11 0,0 0-15 0,0 0-18 15,0 0-16-15,0 0-13 0,-5 6-9 0,5-2-7 0,0 2-3 0,0-1-2 0,0 3-1 0,0 3-1 0,-7-2-3 16,7 6-2-16,0 0-2 0,0-2 3 0,-6 2 4 0,6 1 4 16,0 2 3-16,0-3 0 0,-5 6-3 0,5-8-8 15,0 7-7-15,0-4-6 0,0-2-9 0,0 0-6 0,0 0-6 0,5 2-6 0,-5-1-2 0,0-1-4 0,6-4-4 0,-6 5 0 0,7-6-2 16,-7 6 0-16,5-6 4 0,4 1 2 0,-2 1 7 0,-7-7 4 16,5 6 3-16,1-5 9 0,2-1 10 0,-3 1 11 15,3-5 7-15,-3 6 13 0,2-6 12 0,0 0 12 0,-2 0 12 0,3 0 9 0,-1-6 12 0,-7 1 6 0,5 1 11 16,3-7 10-16,-2 7 13 0,-6-5 6 0,5 0 6 0,-5-3 6 0,8 3 5 15,-8-6 2-15,8 2-1 0,-8 1 2 0,0-3-1 0,0 2 3 0,0 4 0 16,0-6-2-16,0 0-3 0,0 5-4 0,-8-4-8 0,8 4-3 16,0-5-3-16,0 4-7 0,0-2 0 0,-8 4 2 0,8-3 6 0,0 3-1 0,-5 3-2 0,5-3-3 15,0 5-6-15,0-1-2 0,0 1-5 0,0 4-4 0,0 0-4 0,0 0-8 16,0 0-8-16,0 0-10 16,0 0-11-16,0 0-19 0,0 0-16 0,0 0-15 0,0 0-11 0,0 0-9 0,0 0-10 0,0 0 3 0,0 0 1 0,0 0 4 0,0 0 6 15,0 4 7-15,5-4 9 0,-5 5 9 0,0-5 10 0,8 4 9 0,-8-4 9 16,8 5 8-16,-8-1 12 15,5-4 6-15,-5 6 6 0,6-6 4 0,-6 5-2 0,7-5 0 0,-7 4-3 0,5-4 0 0,-5 5-3 0,9-5 1 0,-9 7-2 0,5-7 1 16,-5 0-2-16,7 3 0 0,-7-3-1 0,6 6-2 0,-6-2 1 0,5-4 0 16,-5 5 0-16,9-1 4 0,-9 1 3 0,0 1 4 0,7-2 1 0,-7 1 4 0,0 5 1 15,0-4 4-15,5 3 0 0,-5 0 2 0,0-3 3 0,0 3 2 0,0 0-2 16,0 3 1-16,0-8-1 0,0 5-3 0,0-3-2 0,0-3 1 16,0-3 0-16,0 6 3 0,0-6 1 0,0 0 2 0,0 0 6 15,0 0 1-15,0 0 3 0,0 0 0 0,0 0 3 0,0 0 0 0,0 0 2 0,0 0-1 0,0 0-2 0,0-6-4 16,0 6-5-16,7-3-5 0,-7-3-5 0,0-3-2 0,6 5-2 0,-6-8 1 15,6-2 7-15,-6 4 2 0,8-3 7 0,-1-8 6 0,-2 6 10 0,1-3 7 0,2-7 8 16,-3 5 6-16,8 1 8 0,-5-5 6 0,5-1 13 0,-7 1 5 16,7 0 5-16,-5-7 6 0,-3 7 0 0,0-6 0 0,9 8 1 0,-7-5-3 0,1-1-3 15,-8 4 2-15,5 3 3 0,-5-3 5 0,0 5 6 0,7 4 2 0,-7 0-1 16,0 0-5 0,0 6-7-16,-7-1-10 0,7 7-13 0,0-3-10 0,0 6-14 0,0 0-15 15,0 0-19-15,0 0-21 0,0 0-25 0,-5 0-25 0,5 0-33 0,0 6-28 16,0-3-34-16,-8 7-30 0,8-1-27 0,-7 3-34 0,7 2-36 0,-6 0-38 15,6 6-36-15,-8-1-52 0,8 5-62 0,-5-3-56 0,5-2-54 0,0 5-7 0,0-3 17 16,0-3 32-16,5 1 35 0,-5-4 41 0,8 0 43 0,-2-6 50 0,1 6 50 16,1-9 52-16,-3-2 54 0,2-4 61 0,5 0 73 0</inkml:trace>
  <inkml:trace contextRef="#ctx0" brushRef="#br0" timeOffset="136450.1">3178 14366 0 0,'0'9'57'0,"0"-3"170"0,0 4 91 0,0-5 65 0,0 1 42 0,-7-2 22 0,7 0 7 0,0-4-11 0,0 0-18 0,0 0-20 0,0 0-21 0,7 0-42 0,-2 0-54 0,4-4-239 0,-4 0-330 0,8-2-155 0,0 1-64 0,0-5-14 0,1 4 6 16,6-8 33-16,-8 4 44 0,8-8 50 0,-7 2 55 0,6-2 49 0,1-3 48 0,0-3 59 15,0 0 65-15</inkml:trace>
  <inkml:trace contextRef="#ctx0" brushRef="#br0" timeOffset="173612.73">10767 17288 0 0,'0'0'14'0,"0"0"47"0,0 0 37 0,0 0 37 0,0 0 42 0,0 0 38 0,0 0 31 0,0 0 33 0,0 0 31 0,0 0 22 0,0 0 17 0,0 0 5 0,5-4-1 0,-5 4-10 0,0 0-11 0,0 0-23 15,-5-6-32-15,5 6-35 0,0-6-36 0,0 6-25 0,0-4-20 0,0 4-18 0,-9-5-16 0,9 5-14 16,0-5-13-16,-7 1-10 0,7 4-11 0,-5-6-11 16,5 2-8-16,-8 4-6 0,8-5-7 0,-6 5-4 0,6-4-3 0,0 4-4 0,-5-5-3 0,5 5-3 15,-8-7-6-15,8 7-6 0,0 0-5 0,-5 0-9 0,5 0-10 0,0 0-9 0,-7 0-16 16,7 0-10-16,-7 0-12 0,0 7-12 0,7-7-10 0,-6 5-9 0,-1-1-7 0,2 1-3 16,5 5-4-16,-8-1-1 0,2 0 0 0,1 3 4 0,-3 1 1 15,-5 2 8-15,5 0 7 0,3 0 11 0,0 4 9 0,-4-5 11 0,4 5 8 16,5-4 8-16,-7 0 5 0,-1 4 6 0,3-4 4 0,5 0-1 0,0 0 1 0,-7 0-4 15,7-2-2-15,-7-2-1 0,7 5-2 0,0-7-3 0,0 0 0 16,-5 1-4-16,5-1-4 0,0-4-5 0,0 5-7 0,0-4-8 0,5-3-4 0,-5 3-2 16,0 0 0-16,0-6 0 0,7 4 4 0,-7-4 3 0,7 0 4 0,-7 0 9 0,5 5 6 15,-5-5 10-15,8 0 9 0,-1-5 10 0,-7 5 13 0,5 0 15 0,4 0 14 16,-4-4 15-16,0-2 15 0,3 6 14 0,-2-6 13 0,1-3 8 0,1 5 6 0,-3-7 5 16,1 7 1-16,2-5 6 15,-3-2 5-15,2 7 8 0,-1-5 12 0,1-3 1 0,-7 3 7 0,7 0-4 16,-7 3-4-16,7-3-3 0,-7-1-7 0,0 0-4 0,0 0-5 0,0 0-1 0,-7 1-7 0,7 0-7 0,-7-1-10 0,7-1-12 15,-7 1-10-15,1 1-13 0,-1 3-12 0,2-3-10 0,-3 6-8 16,2-4-6-16,-7 2-9 0,6 1-5 0,-7-1-8 0,9 5-5 0,-9-6-5 0,9 6-6 0,-2 0-9 16,-1 0-10-16,3 0-10 0,-2 6-7 0,0-1-8 0,2-1-3 0,-3 1-5 15,3 2-4-15,5 2-1 0,-8-6-1 0,8 9-1 0,-6 1 1 16,6-2-3-16,-5 2 1 0,5-2 5 0,-7 3 3 16,7 0 2-16,0 2 4 0,0-1 1 0,0-1 2 0,0 2-1 0,0-7 0 0,7 6-5 0,-7-2-2 0,5-2 2 0,1-1-2 15,-6 5 6-15,8-6 1 0,-3-5 2 0,8 7 4 0,-6-7 8 0,0 5 5 16,6-3 7-16,-1-6 7 0,-3 6 6 0,1-6 9 0,4 3 9 0,1-3 5 15,-4-3 7-15,2 3 2 0,0-6 5 0,1 0 1 0,-2 2 5 0,1-1 2 16,1-5 5-16,-2 5 7 0,-3-4 7 0,2-1 14 0,-4 4 14 0,-2-3 13 16,4-1 16-16,-4 1 12 0,2 4 10 0,-7-5 4 0,0 1 7 0,6 0 2 0,-6-3-1 0,0-3-1 15,-6 6-5-15,6-6-8 0,-7 1-9 0,7 0-12 0,-5-7-15 0,-4 8-12 16,4-8-15-16,-2 6-9 0,1 3-8 0,-8-4-6 0,7 5-4 0,-6-2-4 16,2 4 1-16,-2 3-3 0,6-4 1 0,-7 5-6 0,8-1-2 0,-6 6-8 15,-2-3-8-15,9 6-12 0,-3-3-11 0,-5 6-12 0,5-1-7 0,3-1-7 16,0 8-9-16,-4-3-9 0,4 4-7 0,-2 2-8 0,-1 6-10 0,3-3-5 0,-2 3-7 15,0-2 1-15,2 5-3 0,5-5 7 16,-8 5 6-16,8-3 2 0,-5-2 5 0,5 1 3 0,0-1 5 0,0-4 5 16,0 4 5-16,0-4 5 0,0-6 7 0,5 6 7 0,-5-5 5 0,0 1 5 0,8-2 4 0,-8-5 4 0,5 7 1 15,2-11 1-15,-7 4 4 0,7 2 2 0,-2-1 6 0,3-5 8 0,-1 0 11 0,-2 0 9 16,4 0 8-16,-4 0 7 0,0-5 8 0,3-1 6 0,-2 2 4 0,1 4 4 16,1-11 8-16,-3 7 6 0,1-2 4 0,2-3 4 0,-8 4 2 0,5 1-1 15,-5-5-4-15,0 3-7 0,0-4-5 16,0 1-4-16,0-2-5 0,-5 2-6 0,5-1-1 0,-8 1-5 15,2-1-5-15,1-1-3 0,-3 2-6 0,1 5-4 0,1-7-4 0,-2 1-5 0,-2 7-2 0,1-3-3 16,4 0-3-16,-2 2-7 0,-1-1-6 0,3 5-14 0,-2-6-14 0,0 6-26 0,2 0-28 0,-3 6-37 0,3-6-40 16,-3 5-33-16,8-1-33 0,-6 8-58 0,1-3-62 0,-2 0-83 0,-2 6-86 0,4 0-28 15,0-2 1-15,-3 3 19 0,3 4 30 0,-3-1 37 0,0-4 45 0,3 3 47 16,-1 3 52-16,-1-6 47 0,7-2 47 0,-6 2 61 0,-2 0 65 0</inkml:trace>
  <inkml:trace contextRef="#ctx0" brushRef="#br0" timeOffset="175080.28">10127 17844 36 0,'-5'0'108'0,"-4"0"36"0,2 0 27 0,2 0 24 0,-1 0 27 0,6 0 25 0,-7 0 25 0,1 0 22 0,6-5 21 0,-8 5 23 0,3-4 23 0,-2 4-39 0,7-5-80 0,-6 5-41 0,6-4-30 0,-8 4-12 15,2 0-2-15,6-6-8 0,-7 6-6 0,7-6-7 0,0 6-8 0,0 0-6 0,-5-4-3 16,5 4-7-16,0 0-12 0,0 0-8 0,0 0-7 0,0 0-7 0,0 0-4 0,0 0-2 16,0 0-5-16,0 0-3 0,0 0-5 0,0 0-4 0,0 0-4 0,0 0-5 15,0-5-2-15,0 5-3 0,0 0-4 0,0 0-2 0,0 0-3 0,0 0-2 16,5-6-5-16,-5 6-3 0,0 0-5 0,0 0-5 0,0 0-4 0,0 0-5 16,0 0-8-16,0-3-5 0,0 3-7 0,0 0-2 0,0 0-3 0,7-6 5 15,-7 6 5-15,6 0 6 0,2-4 7 0,-2 4 4 0,1-5 6 0,6 5 4 0,-7-4 6 16,12-2 7-16,-2 0 7 0,2 3 9 0,3-8 4 0,3 7 8 0,3-2 5 15,-2-3 2-15,10 0-1 0,-3-1-3 16,-1 4-5-16,9-3-2 0,-1 0-4 0,0-2-6 0,6-2-1 0,0 1-5 0,-5 3-3 16,4-6-4-16,4 6-3 0,-9-1-4 0,-2-5-5 0,2 5-7 0,1 1-7 0,-1-6-3 0,-7 6-1 0,0 0 0 15,2-3 0-15,-2 3 1 0,-4 0-2 0,-4-1 2 16,3-1-1-16,-1 1 0 0,-8 1-2 0,9 4 2 0,-6-5 0 0,-9 6 2 0,8-1 2 0,-8-4 2 0,-5 3 0 16,5 2 2-16,-4 4-2 0,-1-6 3 0,-7 1-2 0,5 5-1 0,-5 0-3 15,0 0-5-15,0 0-11 0,0 0-21 0,-5-4-32 0,5 4-35 0,-7 0-39 16,-1-6-38-16,3 6-38 0,-2 0-61 0,-5-3-67 0,-1 3-86 0,-1 0-85 15,2 0-32-15,-9 0-7 0,2 0 18 0,0 3 22 0,-9-3 41 0,9 0 47 0,-7 6 48 16,0-6 53-16,2 0 48 0,-10 0 52 0,8 0 63 0,-1 0 66 0</inkml:trace>
  <inkml:trace contextRef="#ctx0" brushRef="#br0" timeOffset="175507.1">10406 17333 0 0,'15'-6'4'0,"-9"0"114"0,7 2 75 0,-8-1 54 0,3-1 46 0,-2 6 44 0,1-3 37 0,-1-3 38 0,-1 2 34 0,-5-1 33 0,8 1 31 0,-8 4 33 0,0 0 30 0,0 0-73 0,0-6-136 0,0 6-73 0,0 0-41 0,0 0-27 0,0 0-21 0,0 0-18 15,0 0-17-15,0 0-13 0,0 0-16 0,0 0-9 0,0 0-12 0,0 0-12 16,0 0-10-16,-8 0-13 0,8 0-12 0,0 6-11 0,-5-2-11 15,5-4-9-15,0 5-8 0,-6-5-12 0,-1 4-6 0,7-4-8 0,-6 6-6 0,-2-3-4 16,-4 3-6-16,6 3-4 0,-7 3-3 0,-8-3-5 0,10 4 1 0,-10 2-1 16,3 0 0-16,-3 6 2 0,3 3 1 0,-3-5 1 0,-6 0-3 0,8 5 3 15,-6 0 0 1,6-3 2-16,-8-2-1 0,6 5 0 0,3-3-1 0,-3-6 0 0,3 3-2 16,4-3-1-16,2 1-3 0,-2-3-2 0,8-2-1 0,-1-2 0 0,2 0 3 0,-4-3 0 15,9-2-2-15,-5 2 0 0,5-6 1 0,0 0-1 0,0 0 2 0,0 0 1 16,0 0 0-16,0 0 3 0,0 0 1 0,0 0 5 0,0 0 5 0,5 0 9 15,-5 0 9-15,9 0 9 0,-9 0 9 0,5 0 6 0,-5 0 4 0,7 5 7 0,-1-5 2 16,2 0 3-16,5 4 4 0,-8-4 3 0,3 5-2 0,5-1 1 0,-7-4-1 16,6 6-7-16,-3-2-6 0,1 1-6 0,3 1-8 0,-5-3-4 0,5 3-5 15,1 0-2-15,-1 3-6 0,-8 1-6 0,9-7-5 0,-2 8-12 0,-4-1-16 16,5 0-15-16,-2 4-22 0,5-4-24 0,-5 4-28 0,-4-4-43 0,7 5-46 0,-2 0-64 16,-6-6-75-16,-1 7-105 0,11-2-116 0,-11-4-45 0,8-1-9 0,-7 0 17 0,2 3 25 15,-1-8 36-15,-2-4 40 0,1 0 46 0,2-9 50 0,-3 2 57 0,-5-7 63 0,0 0 70 16,8-6 76-16</inkml:trace>
  <inkml:trace contextRef="#ctx0" brushRef="#br0" timeOffset="179188.65">10198 17601 0 0,'0'3'18'16,"0"3"132"-16,0-6 75 0,0 6 51 0,0-6 37 0,0 4 33 0,0-4 30 0,0 0 27 0,0 0 23 0,0 0 24 0,0 0 21 0,0 0 21 0,0 0 18 0,0-4-98 0,0 4-165 0,7 0-83 0,-7 0-39 0,0 0-12 0,0 0-3 15,0 0 1-15,0 0 0 0,0 0-2 0,0 0 2 0,0 0-1 0,0 0-1 0,-7 0-3 16,7 0-6-16,-5 0-6 0,5 0-11 0,-8 0-11 0,3 0-11 0,-3 0-10 0,2 0-12 0,1 0-13 16,-3 0-9-16,-5 0-9 0,0 0-8 0,-1 4-5 0,2-4-4 0,-7 5-1 15,6-5 3-15,-8 4-1 0,3 1 4 0,-1 1 3 0,-2-2 1 0,-5 1 3 0,7 5 0 16,-7-4 4-16,-1-3-1 0,7 7 1 0,-4-5 1 0,-3 1-1 0,-6 3 0 16,6-5-1-16,-5 7-1 0,8-7 0 0,-10 7-3 0,8-2 2 0,-8-5 1 0,2 6 3 15,0 1 2-15,1-8 2 16,-3 9 3-16,2-8 2 0,-7 5 0 0,4-3 1 0,-2 3 1 0,-2-4-1 0,5-1 0 0,-3 8 1 15,-3-8-3-15,1 1 2 0,5 4-3 0,-3-5-4 0,-2 2-2 0,-1-1-5 0,6-1-1 0,-3 1-3 0,-2 2-2 16,-1-4 1-16,-5 3-1 0,6-1-2 0,-7-1 0 0,7-4 0 0,-6 6 0 16,-2-2 2-16,2 1-1 0,0-5 2 0,1 4 0 0,4 1-2 0,-7-5 1 15,2 6 1-15,6-6-1 0,0 4 1 0,-7-4 1 0,7 6 0 0,-5-6 1 0,3 5 1 16,2-5-2-16,0 0 0 0,-1 4-2 0,3-4 1 0,3 5 1 16,-3-5 0-16,3 0 1 0,8 4-1 0,-8-4-2 0,10 6-1 0,-3-6-1 0,1 0-1 0,8 4 0 15,-9-4-1-15,6 5 0 0,-3-5-1 0,4 5 2 0,1-5 0 0,-2 4 0 16,3-4 0-16,4 7 0 0,-6-7 0 0,6 0 1 0,1 5 1 0,3-5 1 0,-4 0-1 15,-1 4 0-15,4-4-1 0,-2 0 1 0,-1 0-1 0,7 5-1 0,-6-5 0 16,8 0 0-16,-9 0-2 0,9 0 0 0,-3 4-1 0,3-4 0 0,-3 0-4 16,0 0 2-16,3 0-2 0,-1 0-1 0,6 0-1 0,-8 6-1 0,8-6-3 15,-5 0-5-15,5 0-4 0,0 0-5 0,0 0-6 0,0 0-10 0,0 0-6 16,0 0-7-16,0 0-9 0,0 3-6 0,0-3-5 0,0 0-4 0,0 0-2 0,0 6 0 16,0-6 0-16,0 5-1 0,0-5 3 0,0 4-5 0,0 2 0 0,0 0 3 15,0-6-2-15,0 4 1 0,0 1-1 0,0-5 0 0,0 4-6 0,0-4-8 0,0 5-9 16,0-5-10-16,0 4-13 0,0 2-13 15,0-6-22-15,0 5-24 0,0-1-31 0,0-4-29 0,0 5-37 0,0-5-36 0,0 0-22 0,0 0-14 0,0 7 6 0,0-7 16 16,0 0 21-16,0 0 24 0,0 0 28 16,0 0 29-16,0 0 37 0,0 0 39 0,0 0 40 0,0-7 41 0</inkml:trace>
  <inkml:trace contextRef="#ctx0" brushRef="#br0" timeOffset="179662.26">7449 17689 0 0,'8'-6'16'0,"-3"6"120"0,3-5 66 0,-2 1 50 0,1 4 39 0,-7-6 35 0,0 3 33 0,6-3 29 0,-6-4 29 0,0 5 25 0,0 1 25 0,0-2 23 0,0 1 21 0,7 1-81 0,-7-1-131 0,0 1-68 0,0 4-33 0,0 0-15 0,0-6-7 0,0 6-6 0,0 0-8 0,6 0-4 0,-6 0-5 0,0 0-2 0,0 0-4 0,0 0-7 15,0 0-8-15,0 0-10 0,0 0-12 0,0 0-12 0,-6 0-11 0,6 0-12 16,0 0-12-16,-7 6-17 0,7-6-11 0,-6 0-12 0,-1 0-12 0,7 4-8 16,-6-4-11-16,-2 5-7 0,-5-5-7 0,8 4-6 0,-9 1-3 0,2 1-2 0,-2-2-3 15,1 5 0-15,1-3 3 0,-2 3 2 0,-4 1 8 0,4 1 4 0,-4-2 3 16,2 0 5-16,5 1 2 0,-9 5 3 16,7 0 1-16,-6-6 0 0,6 6 0 0,-1-5 2 0,2 5 1 0,-2-1 2 0,1-4 1 15,-1 0 0-15,2 4 0 0,6-4 1 0,-7-5 1 0,5 4 1 0,3 1 0 0,-2-4 0 0,0-1-2 0,7-1 1 16,0 2-3-16,-5-2-1 0,5-4-3 0,0 0-3 0,0 0-1 0,0 0-3 0,0 0 0 31,0 0-3-31,0 0-2 0,0 0-2 0,0 0-5 0,0 0 1 0,0 0-2 16,0 0-2-16,5 0 6 0,-5 5 4 0,0-5 6 0,7 4 6 0,-7-4 6 15,7 5 5-15,-2 1 5 0,3-2 2 0,-2 2 3 0,1 3 1 0,-1-4 3 16,6 5 3-16,2-6 2 0,-7 6-1 0,4 1 2 0,10-2-7 0,-7 6-2 0,-1-6-10 16,-1 0-12-16,8 3-15 0,-8 1-20 0,7-4-25 0,2 6-26 0,-3-3-39 15,-4 2-38-15,6 0-49 0,-1 0-57 0,0 2-112 0,1-1-140 0,7-2-60 0,-8 1-17 16,1 2 7-16,-1-1 21 0,0-6 29 0,-4-4 36 0,4-1 44 0,-7 2 48 0,2-12 53 15,-1 2 59-15,0-6 62 0,-7-4 70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5-09-29T04:34:54.5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8179 8389 35 0,'0'0'59'16,"0"0"12"-16,0 0 8 0,0 0 6 0,0 0 8 0,0-6 9 0,0 6 10 0,0 0 16 0,0 0 15 0,7-6 4 0,-7 6-7 0,0 0-5 0,0 0-6 0,0 0 4 0,0 0 6 0,0 0 10 0,0 0 13 0,0 0 9 0,0 0 10 15,0 0 4-15,0 0 2 0,0 0-8 0,0 0-13 0,-7 0-18 0,7 0-18 0,0-3-16 0,-6 3-17 0,6 0-9 16,0 0-8-16,-8-6-2 0,8 6-1 0,-5 0-1 0,5-6 2 0,-5 6-1 0,5 0-4 15,0 0 1-15,0 0 1 0,-8 0 1 0,8 0-4 0,0 0-5 0,0 0-7 16,0 0-10-16,0 0-13 0,0 0-13 0,0 0-11 0,0 0-16 16,0 0-15-16,0 0-11 0,0 0-8 0,0 0-9 0,0 0-5 0,0 0-2 0,0 0-6 15,0 0 5-15,0 0 2 0,0 0 8 0,0 6 6 0,0-6 5 0,0 6 6 0,0-3 3 16,0 3 5-16,0 0 5 0,8-2 4 0,-8 5 4 0,0-4 5 0,0 5 3 16,0-5 4-16,5-1 0 0,-5 8-1 0,0-8-2 0,5 1-3 0,-5 4-1 15,8-5 0-15,-8 2 2 0,6-1 0 0,-6-1 3 0,7 1 2 0,1 2 1 0,-8-4-1 16,5-3 1-16,1 6 2 0,2-6 0 0,-3 5 0 0,-5-5 2 15,8 0 3-15,-3 0-1 0,3 0 4 0,-8 0 4 0,6 0 7 0,-6 0 12 0,5 0 10 16,-5-5 10-16,7 5 12 0,-7-6 6 0,0 6 5 0,0-3 8 0,8-4 1 16,-8 2 7-16,0 1 2 0,0-1 3 0,0-5 1 0,0 5-4 0,0 1-9 15,0-5-14-15,0-3-13 0,0 8-13 0,-8-7-11 0,8 2-6 0,0 0-5 0,-7-1-3 16,7 1 1-16,0 3-3 0,-5-3-2 0,5-2-3 0,0 7-4 0,-6-5 3 16,6 2 4-16,0 4 1 0,-8-3 1 0,8 1-1 0,0 5-3 0,0 0-3 15,0 0-7-15,0 0-8 0,0 0-8 0,0 0-10 0,0 0-4 0,0 0-9 16,0 0-6-16,0 0-8 0,-5 0-9 0,5 0-7 0,0 0-2 0,0 5-1 15,-8 1 3-15,8-3 2 0,0 4 6 0,-5-2 3 0,5 3 1 0,0-3 4 16,-8 4 3-16,8 3 2 0,0-9 4 0,0 9 5 0,-6-8 7 0,6 1 2 0,0-1 4 0,0 1 0 16,0-1 2-16,0 2-2 0,0-1-1 0,6-1 2 0,-6-4 0 0,0 6 3 15,0 0-2-15,0-6 1 0,0 4 1 0,0-4-2 0,0 0-1 0,8 5 1 16,-8-5 1-16,0 0 4 0,0 0 5 0,5 4 8 0,-5-4 11 0,8-4 6 16,-8 4 8-16,5 0 9 0,3-5 5 0,-8 1 5 0,6-2 6 0,-1 0 8 0,-5 6 8 15,7-4 7-15,-7-1 9 0,8-1 1 0,-8 2-2 0,0-1-3 16,6-4-8-16,-6 5-8 0,0-2-7 0,0 0-5 0,0-3-4 0,-6 3-2 0,6-3-3 15,0 4-6-15,0 1-8 0,0-5-7 0,0 2-13 0,-8 4-2 0,8 3-3 0,0-6 3 16,0 1 2-16,0 5 3 0,-7 0 1 0,7 0-2 0,0 0-3 0,0 0-6 16,0 0-9-16,0 0-6 0,0 0-7 0,-5 0-13 0,5 0-13 15,0 0-7-15,-6 5-7 0,6-5-6 0,-8 6-6 0,8-3-6 0,-5 4-3 0,5-2-5 16,-8 3-4-16,8-3-4 0,-5 1-4 0,5 3-3 0,-8-3-3 0,8-3-1 16,0 3-3-16,0 0-13 0,0-2-17 0,0 5-42 0,8-4-52 0,-8-1-77 0,0 2-92 15,5 3-34-15,3-3-4 0,-8 0 7 16,5-2 22-16,3 1 21 0,-2-1 26 0,-1-4 29 0,2 0 33 0,1 0 36 0,-2-4 39 15,1-5 53-15,-1 3 61 0</inkml:trace>
  <inkml:trace contextRef="#ctx0" brushRef="#br0" timeOffset="2753.93">8102 8310 72 0,'0'-6'150'0,"5"6"47"0,-5-5 34 0,0 1 28 0,9 4 27 0,-9 0 26 0,0-5 23 0,0 5 23 0,0 0 25 0,0 0 21 0,0 0 22 0,0 0-58 0,0-4-107 0,0 4-65 0,0 0-41 0,0 0-20 0,0 0-10 16,0 0-5-16,0 0-6 0,0 0-8 0,0 0-9 0,0 0-11 0,0 0-13 0,0 0-13 0,0 0-12 0,0 0-13 0,0 0-12 0,0 0-11 15,0 0-14-15,0 0-12 16,0 0-12-16,0 0-12 0,0 0-9 0,0 0-3 0,0 0-5 0,0 0 5 0,0 4 2 0,5-4 6 0,-5 5 3 0,0-1 6 15,7 1 5-15,-1 1 5 0,1-2 3 0,7 1 9 16,-4 1 4-16,-2 4 6 0,5-5 6 0,6 3 2 0,-6 3 5 0,8-2 2 0,-10 0 2 0,10 3 5 16,4-8 4-16,2 5 3 0,-6 0 5 0,11 2 3 0,-8-1 5 15,15 0 4-15,-5-1 5 0,3 0 7 0,3 2 3 0,7-2 5 0,-2 1 3 0,0 1 0 0,8-3-5 16,7 3-5-16,-10-2-5 0,10-3-4 0,3 4-5 16,-4-1-4-16,6 0-3 0,9 1-4 0,-3 0-4 0,0-6-6 0,1 8-5 0,-1-3-7 0,8 4-1 0,4-2-4 15,-3-1-3-15,-2 0 2 0,6 0 2 0,1-2 1 0,-9 7 0 0,9-3-2 16,2 2 0-16,3-4-1 0,-6 3 0 0,2 2 1 0,-2 0 2 0,1 0 2 15,0-1-4-15,-2 2-1 0,9-1 0 0,-7 3-1 0,-1 1 3 0,3 2 3 16,-11-3 3-16,9 3 2 0,0-2 3 0,-2 5 0 0,4-3 2 0,-8 1-2 0,4-1 2 31,-5-2-1-31,1 5 4 0,-3-3 3 0,4 3 3 0,-2-5 3 0,-7 0 3 16,8 1 3-16,-8 1 5 0,1-2 6 0,1-1 8 0,-3 3 3 0,-6-2 3 0,3-4 5 16,4 0 2-16,-6 4 1 0,1-5 2 0,-3 2 0 0,-3-3-4 0,6 2-2 15,-8-1-8-15,0 2-6 0,0-7-9 0,3 6-10 0,-11-6-9 0,2 7-6 16,-4-7-6-16,-4 6-3 0,2-6-5 0,-2 0-2 0,4 3-4 0,-9-8-2 15,-7 5 0-15,7 2 0 0,-7-7-2 0,-6 8-1 0,0-9 4 0,-7 3-1 16,1-3 1-16,-6-3-1 0,-1 6 3 0,-8 0 5 0,2-6 6 0,0 0 4 16,-7 3 4-16,0-3 0 0,0 0 0 0,0 0-2 0,0 0-1 0,0 0-2 0,0 0 2 15,0 0-4-15,0 0-4 0,0 0-7 0,0 0-6 0,0 0-10 0,0 0-12 16,0 0-10-16,0 0-9 0,0 0-5 0,0 0-6 0,0 0-6 0,0 0-8 16,0 0-11-16,0 0-9 0,0 0-7 0,0 0-7 0,0 0-14 0,0 0-22 0,-7 0-23 15,7-3-28-15,0-3-26 0,0 0-22 0,0 3-31 0,0-6-36 0,0 2-40 16,0-2-43-16,0-2-46 0,0 2-47 0,0 0-7 0,0-7 11 0,0 7 28 15,0-6 36-15,0 6 42 0,-7-7 45 0,7 7 40 0,0-6 41 0,-5 0 45 0,5 2 48 16,-7 2 50-16,7-4 66 0</inkml:trace>
  <inkml:trace contextRef="#ctx0" brushRef="#br0" timeOffset="3085.72">13858 9204 0 0,'0'-9'8'0,"0"4"122"0,0-2 72 0,-5-2 51 0,5 4 43 0,-8 5 35 0,2-10 35 0,6 5 30 0,-5 1 28 0,5-1 30 0,-8 1 28 0,8-2 30 0,-5 2 28 0,5-2-81 0,0 1-144 0,-7 1-75 0,7 4-36 0,0 0-24 15,0 0-10-15,0 0-14 0,0 0-9 0,0 0-9 0,0 0-11 0,0 0-14 16,0 0-11-16,0 0-13 0,0 0-16 0,0 0-15 0,0 0-16 0,0 0-13 15,0 0-10-15,0 0-11 0,0 0-11 0,0 0-9 0,0 0-7 0,0 0-10 16,0 0-6-16,0 0-8 0,0 0-4 0,0 0-4 0,0 0-2 0,0 4 5 16,0-4 1-16,0 5 3 0,0 1 4 0,7 4 4 0,-7-6 5 0,5 5 7 0,-5 2 12 15,8-2 8-15,3 0 14 0,-3 7 12 0,4-7 13 0,-6 6 6 0,8 0 3 16,-2 4 2-16,7-4 0 0,-4 6 0 0,4-8 0 0,-6 7-1 0,6-1-1 16,2 0-5-16,-8 1-4 0,6-1-8 0,-7 2-5 0,8-3-7 0,-8 3-8 0,4-8-2 15,-11 2-1-15,8 1-2 0,-8-2 0 0,4-4-1 0,-4-1 0 0,-5-4 0 16,0 2 2-16,7-4 4 0,-7 3 6 0,0-6 6 0,-7 3 10 0,7 3 7 15,-5 0 9-15,-4-3 4 0,4-3 4 0,-8 6 3 0,-1-2 1 0,2 1 3 16,-7 5 0-16,-7-4 0 0,0-3-3 0,-1 3-7 0,-4-1-10 0,-3-1-24 0,-6 2-32 16,3-2-40-16,-3 1-48 0,1 0-54 0,-1-1-61 0,1 2-79 15,7-2-90-15,-7 2-102 0,7-1-105 0,-1-1-40 0,1 2-9 0,6 3 15 16,-1-4 21-16,6-1 41 0,3 2 42 0,-1-2 55 0,-2-4 59 0,8 0 65 0,0-4 68 0,2-2 78 16,3-3 78-16</inkml:trace>
  <inkml:trace contextRef="#ctx0" brushRef="#br0" timeOffset="5158.88">7039 7797 79 0,'0'-4'152'0,"7"-8"44"0,-7 8 36 0,0-1 34 0,8 1 33 0,-8-1 35 0,0-1 34 0,0 2 33 16,0-1 32 0,0 1 27-16,0 4 25 0,5-6-62 0,-5 6-113 0,0 0-66 0,0-6-40 0,0 6-26 0,0 0-17 0,0 0-17 0,0 0-24 0,0 0-20 0,0 0-26 0,0 0-24 0,0 0-20 0,0 0-20 0,0 0-18 0,0 0-13 0,0 0-15 0,0 0-5 0,0 0 0 15,0 6 1-15,0 0 8 0,0 3 9 16,6-5 10-16,-6 7 8 0,0 2 6 0,0 3 5 0,8-2 7 0,-8 1 4 16,0 4 8-16,5 2 5 0,-5-3 11 0,0 7 2 0,0-6 4 0,0 7-3 0,8-4-5 0,-8 5-6 0,0-3-10 0,0 0-4 0,0 5-3 31,0-5-6-31,7 6-2 0,-7-6-19 0,0 1-23 0,0-1-32 0,5 0-39 15,-5-5-65-15,0 2-74 0,7-2-96 0,-7-5-101 0,7 1-43 0,-7 1-12 16,5-3 3-16,-5-2 11 0,0-2 20 0,0 0 25 0,0-3 36 0,0 0 43 0,0-2 50 16,0-4 54-16,-5 0 67 0,5 0 72 0</inkml:trace>
  <inkml:trace contextRef="#ctx0" brushRef="#br0" timeOffset="6030.82">15258 9351 17 0,'0'-6'83'0,"0"6"34"0,0-3 30 0,0-4 28 0,0 7 30 0,0 0 27 0,-5-5 26 0,5 5 21 0,0-4 24 0,0 4 20 0,-7-5 24 0,7 5-31 0,0 0-62 0,0 0-29 0,0-6-12 0,0 2-5 16,0 4-5-16,0 0-6 0,-6-5-9 0,6 5-5 0,0-4-6 0,0 4-4 0,0 0-5 0,0 0-7 0,0 0-14 0,0 0-11 0,0 0-16 0,0 0-16 15,0 0-20-15,0 0-16 0,0 0-20 0,0 0-16 0,0 0-19 0,0 0-11 16,0 0-10-16,0 0-5 0,0 0-5 0,0 4 1 0,6 5-1 0,-6-3 3 0,0 3 7 16,0 3 6-16,0 1 5 0,7-4 8 0,-7 6 7 0,0 6 7 0,0-7 7 15,0 5 1-15,0 0 1 0,0 2 0 0,0 3 0 0,0-5 0 16,-7 5-3-16,7 0-1 16,-6 6-5-16,6 0-3 0,-7-2-6 0,0 3-3 0,7-3-3 0,-7 7-3 15,7-7-1-15,-5 2-3 0,-3 1 1 0,8-4-4 0,0-2-3 0,-5-1-7 0,5 0-14 0,0-3-17 0,0-2-19 0,0 2-25 0,0-8-28 0,0 2-29 16,5-1-30-16,-5 2-53 0,0-7-61 0,8 1-83 0,-8 4-89 0,5-8-34 15,-5 4-11-15,7-5 13 0,0-5 23 0,-7 0 33 0,7 0 34 0,-7-5 41 0,0-1 44 16,6-4 43-16,-6 1 46 0,0-6 59 0,0-3 63 0</inkml:trace>
  <inkml:trace contextRef="#ctx0" brushRef="#br0" timeOffset="6861.07">15253 9169 0 0,'-7'0'6'0,"7"0"114"15,-6 0 65-15,6 0 41 0,-7 0 32 0,7-4 23 0,0 4 25 0,-7-6 27 16,7 1 28-16,0 5 29 0,-7-4 28 0,7-1 29 0,0 5 28 16,0 0-76-16,0-4-136 0,0 4-63 0,0 0-24 0,-5-6-6 0,5 6 4 0,0-4 0 15,0 4 1-15,0 0-8 0,0 0-13 0,0 0-14 0,0-6-18 0,0 6-17 16,0 0-18-16,0 0-16 0,0 0-15 0,0 0-18 0,0 0-17 0,0 0-14 0,0 0-12 16,0 0-8-16,5 0-10 0,-5 0-1 0,7 0-3 0,0 0-1 0,0 0 2 31,-1 0 2-31,6 0 2 0,-3 0 5 0,9 6 3 0,-5-6 3 0,6 0 5 0,1 4 4 15,0-4 4-15,5 0 0 0,10 6 2 0,-12-6 1 0,9 0-1 0,3 0 1 16,4 4 0-16,0-4-1 0,5 0 0 0,4 5-1 0,-4-5 2 0,2 0 1 16,7 0 0-16,-1 0-1 0,-2 0 0 0,11 0 0 0,-3 0-3 0,0 0 1 15,0 0-1-15,8-5 3 0,-1 5 1 0,1 0-1 0,5 0 0 0,-6-4-1 16,7 4-2-16,-1 0 1 0,0-6 1 0,3 2-1 0,-3-2 2 0,8 1 0 0,-8 1 0 16,5-1-1-16,3-1-2 0,1 2-1 0,-4-5-1 0,3 3 0 0,-1 3 3 15,-7-3-2-15,8 0 0 0,-1 3-1 0,-5-3 0 0,3 0-2 0,-2 2-1 16,-3-1 1-16,-8 5 1 0,8-4 1 0,-4-1 0 0,-7 5 1 0,3-4-1 0,-2 4 4 15,-11-6 4-15,10 6 4 0,-9-6 7 0,-7 6 2 0,3 0 2 0,-2 0 2 16,2 0-2-16,-9-3 3 0,1 3 0 0,1 0-1 0,-1 0 2 0,-7 0 0 0,1 0 1 16,-1 3-2-16,2-3-6 0,-10 0-4 0,3 0-5 0,-1 0-2 0,-8 0-1 15,11 6 0-15,-10-6-2 0,-7 0-1 0,8 0 1 0,-8 6-2 0,2-6 0 16,-1 0-1-16,-8 4 2 0,2-4 4 0,2 0 4 0,-4 0 5 0,-5 0 2 16,0 0 5-16,0 0-1 0,0 0 2 0,0 0 1 0,0 0-4 0,0 0 3 15,0 0-3-15,0 0 0 0,0 0 1 0,0 5-3 0,0-1-3 0,-5 1-7 0,5-1-2 16,0 2-4-16,-9 3-2 0,2-3-2 0,7 3 0 0,-5 1 0 0,5-1 2 15,-8 6-1-15,8-4 1 0,-5 3 1 0,5 0-2 0,-6-4 0 0,6 4-2 16,0 2 1-16,0-1-1 0,-8 0-1 0,8 0 1 0,0-2 0 0,0 7 1 16,0 0 3-16,0-6-1 0,0 10 4 0,0-4-1 0,8 0 3 0,-8-2-2 0,0 7 0 15,0-5 0-15,0 0 1 0,0 4-2 0,6-6 2 0,-6 3-3 0,0 3 0 16,0-5 0-16,0 2-3 0,0-2 0 0,0 1-4 0,0-1 2 0,0 0 2 16,0 2-2-16,0-3 1 0,0 3 0 0,0-2 2 0,0-1-1 0,0 3 1 0,0-2-2 15,0-4 0-15,-6 6-1 0,6-8-1 0,0 7 1 0,-8-5-1 0,8 0 1 16,-5-6-1-16,-2 5-2 0,7 0 2 0,-6-2-2 0,-8-3-1 0,7 4 2 15,-6-2-1-15,7-1 3 0,-7 0 0 0,0-1 2 0,-5 0 1 0,-3 2 1 0,2-7 0 16,-2 8 0-16,-3-3-2 0,-2-4 2 0,-8-1 0 0,2 6 0 0,-7-5 0 16,0-1 1-16,-1 1 1 0,-5 1-1 0,-8-2-1 0,1 2 0 0,2-1-2 0,-10-5-1 15,1 4 2-15,1-4-2 0,-7 0 2 0,-6 5-1 0,4-5 3 0,-4 0-2 16,0 0-2-16,-2 0-2 0,-4 0-2 0,4 0 1 0,1 0-1 0,2 0 2 16,-1 4-3-16,-1-4-2 0,1 6 0 0,5-2-3 0,1 1-3 0,-1 0-2 15,3-1-3-15,3 8-2 0,1-8-3 0,1 5 0 0,0 0-5 0,5 2-3 16,-5-1 0-16,4 0-6 0,3 1-5 0,-2-4-6 0,9 4-1 0,-9-2-4 15,9 1 1-15,-4 1-1 0,4-1-2 0,-2-1 1 0,7 0-2 0,-7 1 0 16,2-4-2-16,5 3-2 0,-1 0-3 0,1-3-2 0,0-2 2 0,7 1-4 0,-2 1-6 0,2-3-8 16,-1 3-10-16,6-6-7 0,3 6-9 0,3-6-11 0,-6 4-13 15,9-4-10-15,-1 0-10 0,-1 0-7 0,6-4-8 0,-4 4-7 0,4 0-7 0,7-6-15 16,2 6-19-16,-9-6-21 0,14 3-22 0,-5-3-19 0,5 6-17 0,0 0-24 16,0-9-25-16,5 3 1 0,-5-3 13 0,5 5 18 0,4-1 22 0,-4-4 24 0,2-3 26 15,-1 3 32-15,8-1 37 0,-7 1 34 0,-2 0 37 0,9-7 36 0,-9 5 53 16</inkml:trace>
  <inkml:trace contextRef="#ctx0" brushRef="#br0" timeOffset="7388.65">15930 9355 2 0,'0'-4'56'0,"-8"4"31"0,8-6 24 0,0 3 28 0,0 3 33 0,-5-7 31 0,5 7 32 0,0 0 27 0,0-5 27 0,-5 5 26 0,5 0 26 0,0-4-19 0,0 4-41 0,0 0-19 0,0 0-1 0,-9-5-3 0,9 5 0 0,0 0-14 15,0 0-15-15,0 0-16 0,0 0-15 0,0 0-8 0,0-6-8 0,0 6-10 0,0 0-7 0,0 0-11 0,0 0-11 16,0 0-12-16,0 0-11 0,0 0-15 0,0 0-12 0,0 0-13 0,0 0-13 15,0 0-13-15,0 0-12 0,0 0-12 0,0 0-14 16,0 0-14-16,0 0-14 0,0 0-5 0,0 0 1 0,0 6 3 0,0-1 12 0,9-1 4 0,-9 8 1 16,0-9 5-16,0 12 5 0,5-6 5 15,-5 6 6-15,0 1 6 0,5 2 5 0,-5-3 6 0,0 4 7 0,0 2-1 0,8-3-2 0,-8 3-9 0,0-2-14 0,0 5-3 16,5-3-2-16,-5 3-1 0,0 0-4 0,0 0-1 0,0 1-2 0,0 3-1 16,0-3-2-16,0 4 1 0,0 2-2 0,0-3-12 15,8 2-19-15,-8-6-26 0,0 1-32 0,0-1-43 0,0 1-52 0,6-1-74 0,-6-6-88 0,0 3-92 0,7-8-95 16,-7 2-36-16,0 0-7 0,0 0 7 0,0-5 18 0,0-1 32 15,0-4 37-15,-7 1 47 0,7-2 51 0,-6-4 59 0,-2 0 64 0,8 0 73 0,-5-10 77 0</inkml:trace>
  <inkml:trace contextRef="#ctx0" brushRef="#br0" timeOffset="66117.95">15551 9594 27 0,'8'-5'101'0,"-8"1"37"0,7-2 24 0,-7 3 22 0,0-3 23 0,0 0 20 0,0 3 24 0,0-3 20 0,6 3 21 0,-6-4 18 0,0 7 20 0,0-5-37 16,0 1-69-16,0-1-41 0,0-1-27 0,0 6-4 0,0-4 3 0,0 4 3 0,0 0 2 0,6-5-1 0,-6 1 1 0,0-1-1 0,0 5-2 0,0-10 4 0,0 4 2 0,-6 2 0 0,6-1-2 0,0-1 2 15,0 3-3-15,0-3-3 0,0 2-2 0,0-7-5 0,6 7-3 0,-6-2-5 16,0 2-7-16,0-1-4 0,0 0-6 0,7-5-4 0,-7 6-7 0,0-1-8 15,0-1-8-15,5 3-7 0,-5-4-10 0,0 4-8 0,0-3-10 0,8 6-5 16,-8-5-10-16,0 5-8 0,0 0-6 0,0 0-10 0,0 0-7 0,0 0-10 0,0 0-10 16,0 0-5-16,0 0-6 0,0 0-4 0,0 0-1 0,0 5-1 0,0 4 2 15,0-2 0-15,8 2 4 0,-8 6 1 0,5-1 3 16,-5 0 3-16,6 7 4 0,-6-3 4 0,5 7 3 0,-5-1 5 0,0 0 1 0,7 6-6 16,-7 0-11-16,0-2-17 0,0 3-23 0,0-3-31 0,0 7-35 0,0-7-46 0,0 6-54 0,0-4-105 15,0 0-133-15,0-5-85 0,0 3-65 0,0-2-19 0,-7-4 2 0,7-1 21 0,-5-2 27 16,-1 1 38-16,1-4 44 0,-3-7 51 0,-5 0 54 0,0-5 65 15,0-4 70-15,-6 0 92 0,6-4 103 0</inkml:trace>
  <inkml:trace contextRef="#ctx0" brushRef="#br0" timeOffset="67550.28">7934 10048 96 0,'0'0'171'0,"0"6"49"0,0-6 39 0,0 0 32 0,0 0 30 0,0 0 27 0,0 0 26 0,0 0 22 0,0 0 20 0,0 0 16 0,0 0 20 0,0 0-80 0,0 0-128 0,0 0-79 0,0 0-51 0,0 0-32 0,0 0-20 0,0 0-16 0,0 0-13 0,5 0-7 0,-5 0 1 0,0 0 5 0,5 0 10 0,3 0 7 0,-3 5 7 0,3-5 6 0,5 4 3 0,-7-4 6 16,7 4 7-16,5 2 5 0,-2-1 9 0,2-1 5 0,1 1 6 15,8 5-2-15,-1-4-9 0,0-1-8 0,6 4-11 0,2 1-10 0,-2-1-7 16,7-4-4-16,0 6-3 0,6 3 0 0,2-4-1 0,11 4-3 0,-5-4-2 0,5 5 2 16,8-2-2-16,4 2-2 0,1 0-4 0,9 6-2 0,4-8-5 0,1 8 1 15,-2-6-3-15,15 3-3 16,-6 3-2-16,6-2-4 0,7-1-1 0,-10 9-1 0,16-9-1 0,-6 7-4 0,6-6-4 0,-7 5 1 0,7 0 1 0,8 6 2 0,-9-5 1 31,1 5 0-31,-1-6 0 0,1 4-2 0,-1 2 6 0,-1 0 0 0,4-7 5 16,-3 6-4-16,1 2 1 0,-6-7 0 0,-2 0 4 0,0 7 0 0,2-9 3 0,-7 4-2 15,-1-2-1-15,-5 1 2 0,0-1 2 0,-2 0-1 0,-4-4 1 0,-9 4-3 16,1 0-1-16,2 1-3 0,-10-5 1 0,-6 5 0 0,3-7-4 0,-8 7-2 16,-8-6-5-16,9 1-1 0,-16-1-2 0,2 1-1 0,-2-1-3 0,-4-4-1 15,0 4-2-15,-9-4-1 0,3 6-2 0,-8-8 0 0,1 2-3 0,-9-4 0 0,3 2-8 16,-2-2-6-16,-14-2-15 0,8 1-8 0,-5-1-13 0,-2-3-7 0,1-3-12 15,-7 4-6-15,0-2-9 0,0-5-14 0,0 0-17 0,0 4-35 0,-7-4-40 16,1 0-54-16,6 0-56 0,-13 0-90 0,5 0-98 0,3 0-43 0,-9 0-12 0,2 0 8 16,4-4 17-16,-3-1 23 0,-2-2 29 0,6 4 34 0,0-3 39 0,0-3 52 15,1-1 59-15,-1 1 64 0,7-6 70 0</inkml:trace>
  <inkml:trace contextRef="#ctx0" brushRef="#br0" timeOffset="67852.03">13286 11143 0 0,'0'4'50'0,"-7"1"165"0,7 1 90 0,0-6 66 16,0 0 49-16,-6 0 43 0,6-6 38 0,-7 6 31 0,7-5 26 0,0-4 20 16,-6 9 19-16,6 0 18 0,6-4 17 0,-6 4-142 0,0-6-229 0,0 6-117 0,0 0-59 15,0 0-27-15,0 0-17 0,0 0-11 0,0 0-15 0,0 0-5 0,0 0-5 16,0 0-2-16,0 0-2 0,0 0 0 0,7 0 2 0,-7 0-1 0,6 0 3 16,-6 6 1-16,7-2 4 0,-1 1 3 0,7-1 0 0,-8 1-1 0,9 5 1 15,1 1 0-15,-4-1 5 0,2-1 2 0,0 6 2 0,8-6-1 0,-8 6 2 0,6-5-6 16,-7 4-3-16,8 5-6 0,1-3-6 0,-9-2-4 0,7 2-2 0,-6 2-1 15,1 1 0-15,-2-4-1 0,1 6 1 0,1-8-1 0,-1 7 1 16,-5-5 0-16,-3 0 0 0,1-2 3 0,-6 2 1 0,7 1 1 0,-7-7 1 0,0 0 4 0,0 2 1 16,0-7 4-16,-7 5 2 0,7 3 3 0,-6-8 0 0,1 5 4 0,-11 2 0 15,5-7 0-15,-2 5 0 0,-7-4-7 0,1 6-3 0,-2-6-16 0,-6-1-17 16,4 1-33-16,-11 1-34 0,2-2-57 0,-8-4-62 0,1 0-137 0,-6 0-167 0,-7 0-71 16,-1-4-29-16,3-2 1 0,-10 1 9 0,-7-4 24 0,4-2 25 0,-3-3 39 15,-5-5 42-15,6-2 52 0,-14 3 58 0,8-6 72 0,-9-1 79 0</inkml:trace>
  <inkml:trace contextRef="#ctx0" brushRef="#br0" timeOffset="68623.92">6785 10221 54 0,'14'-6'121'0,"-1"6"39"0,0-5 34 0,-5 5 30 0,-3-4 31 0,1-2 27 0,1 6 31 0,-1 0 27 0,-6 0 28 0,7-6 23 0,-7 6 26 0,0 0-52 0,0 0-96 0,0 0-50 0,0 0-24 0,0 0-16 0,0 0-14 0,0 0-13 16,0 0-11-16,0 0-14 0,0 0-21 0,-7 0-15 0,7 0-15 0,0 6-15 0,0-6-13 0,0 0-9 0,-6 6-9 0,6-6-4 15,0 4-3-15,-7-4-5 0,1 5-4 0,6 1-4 0,-5 1-4 0,-3 4-3 16,-5-2 4-16,5-2 0 0,-2 7 3 0,-4-4 2 0,1-1 1 0,-8 0 2 16,8 1 1-16,-6-4 0 0,7 3-1 0,-7-3 0 0,-2-3-2 0,8 3-1 0,-6-6 0 15,6 4 0-15,-1-4-1 0,-6 0 1 0,8 0 1 0,5-4 0 16,-5 4 5-16,-2-6 0 0,8 3 5 0,-1-3 1 0,2 2 2 0,-4-1 5 0,4-1 4 0,-2-4 6 15,7 5 6-15,0-4 4 0,0 5-1 0,0-6-3 0,0-1 1 0,0 1-7 16,0 1-3-16,7-6-8 0,-2 6-5 0,4-6-7 0,-4 0-3 0,8 6-8 16,-8-6-7-16,11-1-10 0,3 7-9 0,-6-6-3 0,6 6-1 0,-7 0-1 0,15-7 6 15,-6 11 3-15,-3-4 7 0,8 3 5 0,-7 2 6 0,7 0 2 0,-5-1 1 16,3 5 1-16,-3 0 2 0,-2 0 0 0,1 0 2 0,0 5-1 0,-8-1 0 16,9 6-3-16,-10-5-2 0,4 4-2 0,-9 7-6 0,7-2 0 0,-8 0-2 0,-5 7 2 15,8-7 3-15,-8 10 4 0,0 1 1 0,-8-1 1 0,3 6 1 0,-2-7 3 16,-5 7 1-16,-3 0 1 0,4-2 3 0,-10-4-2 0,2 7 2 0,-1-7-1 15,1 0-1-15,-2 0-2 0,-2 1-2 0,2-6-3 0,-6 1-1 0,8 1-1 16,6-3-1-16,-8-2-3 0,11-7-2 0,-3 1-4 0,5-1-3 0,0 0-3 0,3-3-4 16,5-1 1-16,-6-1-2 0,6-4 3 0,6 6 0 0,-6 0 1 0,5-6 7 15,-5 3 3-15,8-3 3 0,5 0 3 16,-5 6 5-16,2-6 1 0,11-6 6 0,-8 6 1 0,6 0 4 0,8-3-8 0,-1-3-8 0,0 0-20 0,6 2-26 0,-5-1-39 16,12-1-42-16,-7 6-65 0,1-4-71 0,6 4-103 0,-1 0-112 0,2 0-46 15,-1 0-16-15,0 4 3 0,1 2 15 0,-1-1 22 0,-7-1 31 0,7 8 39 16,-7-9 44-16,2 7 53 0,-8-5 57 0,-2 4 67 0,3-3 72 0</inkml:trace>
  <inkml:trace contextRef="#ctx0" brushRef="#br0" timeOffset="69256.33">7971 12139 0 0,'-14'0'31'0,"1"6"135"0,-6-6 75 0,7 0 51 0,-1 0 40 0,-1 0 35 0,1-6 38 0,0 2 35 16,2 4 35-16,4-6 33 0,-2 6 30 0,-3-5 22 0,6 1 18 0,6 4-105 0,-5 0-173 0,5-6-89 0,0 6-46 0,-8 0-20 0,8 0-10 0,0 0-10 0,0 0-16 0,0 0-13 0,0 0-15 0,0 0-13 0,0 0-9 16,0 0-9-16,0 0-9 0,0-5-5 0,0 5-4 0,0 0-4 0,0 0-5 0,0 0-1 15,0 0-5-15,0 0-3 0,0 0-1 0,0 0-4 0,0 0-4 0,0 0-1 16,0 0-3-16,0 0 0 0,0 0-1 0,0 0-1 0,0 0-3 0,0 0-2 15,0 0-6-15,0 0-1 0,0 0-4 0,0 0 2 0,8 0 1 0,-8 0 9 0,5 5 6 16,8-5 6-16,-8 6 7 0,11-6 3 0,-5 4 2 0,10 1 6 0,3 1 7 16,5 4 6-16,-6-5 6 0,11-1 5 0,6 0 6 0,-3 7-2 0,11-8 2 15,-4 3-6-15,1 3-7 0,7-3-5 0,1 4-3 0,5-1 1 0,1 0 1 16,1 2-1-16,3-1 2 0,3 5 0 0,5-6 2 0,-6 6 0 0,14 0 1 16,0 0 1-16,5-2 3 0,1 8 3 0,0-2 1 0,5-4-15 0,1 3-33 15,7 3 0-15,-1-2 0 0,8 2 0 0,0 1 0 0,5-2 0 0,1 1 0 0,0 2 0 16,0-2 0-16,7 3 0 0,-8-6 0 0,6 7 0 0,3-5 0 0,-3 5 0 15,1-6 0-15,-7 5 0 0,8-3 0 0,-2 3 0 0,-6 0 0 0,3-5 0 16,-2 5 0-16,-1 1 0 0,-6-4 0 0,1-3 0 0,-3 6 0 0,-1-3 0 16,-6-2 0-16,4 0 0 0,-9 2 0 0,-3-8 0 0,-4 7 0 0,-3-5 0 15,-4 0 0-15,3-2 0 0,-8 2 0 0,-5 1 0 0,-3-2 0 0,4-4 0 16,-15 4 0-16,6-4 0 0,-5 5 0 0,-9-6 0 0,-4 1 0 0,-1 1 0 0,-7-1 0 16,2-1 0-16,-8-4-59 0,-8 5-33 0,2-6-18 0,-8 1-15 0,-3-5-12 15,3 5-15-15,-12-5-19 0,0 0-40 0,0 0-46 0,0 0-83 0,-5-5-92 0,-2 0-83 16,-2-5-71-16,-3 6-19 0,6-5 9 0,-8-3 24 0,2-2 32 0,-1-1 32 15,-1 2 35-15,2-3 40 0,-2 7 43 0,1-6 58 0,0-3 67 0,7 2 82 16,-7 1 84-16</inkml:trace>
  <inkml:trace contextRef="#ctx0" brushRef="#br0" timeOffset="69540.77">13105 12765 0 0,'-21'4'23'0,"7"-4"157"0,-6 6 113 0,8-1 83 0,0-5 62 0,-1 0 51 0,-1 0 50 0,2-5 41 0,3 5 37 0,4-6 28 0,5 2 20 0,-7-2 18 0,7 1 16 0,0 5-124 0,0-4-191 0,7 4-140 0,-7-5-103 0,5 5-55 0,4-4-25 0,-2 4-20 15,4 0-19-15,2 0-15 0,-5 0-12 0,11 0 1 0,-6 4 6 16,7-4 4-16,-1 5 12 0,7-1 4 0,-7 1 5 0,8 1-1 0,-2 4-1 0,1-1 1 16,6 0-5-16,-5 1-1 0,4 4-3 0,-2 1 1 0,2 4-1 0,-4-4-1 0,-1 6-2 15,1-2-4-15,-4 1-4 0,-2-1-5 0,-2-4-6 0,1 4-3 0,-8 2-5 16,3-3-1-16,-10-3 1 0,3 6 2 0,-8-8 2 0,0 2 3 16,0 0 1-16,-8 0 2 0,-5-2 3 0,6 2 3 0,-5 0 1 0,-8-4 1 0,1 2 1 15,-2-3-2-15,3 1-1 0,-8-1-10 0,-1-1-8 0,1-4-12 0,0-1-17 16,-6 2-17-16,6-2-21 0,-6 1-30 0,1-5-33 0,-4 5-50 0,-4-5-53 0,7 4-102 15,-7 2-119-15,0 0-86 0,-1-6-64 0,-5 0-15 0,6 0 9 0,-6-6 25 16,-2 0 30-16,2 2 37 0,0-6 43 0,-8 0 50 0,1-3 53 0,-7-8 65 0,7 6 70 16,-6 2 91-16,0-8 95 0</inkml:trace>
  <inkml:trace contextRef="#ctx0" brushRef="#br0" timeOffset="70076.63">7770 13395 0 0,'-8'0'12'0,"-4"-6"126"0,5 3 74 0,0 3 51 0,2-6 42 0,-3 1 39 0,3 1 38 0,-3-2 38 16,2 3 35-16,6-4 36 0,-5 2 33 0,-2 1 28 0,7-1 30 0,-9-1-93 0,9 6-162 0,0 0-85 0,0 0-49 0,0 0-28 0,0 0-20 0,0 0-22 0,0 0-25 0,0 0-24 0,0 0-25 0,0 0-24 15,0 0-20-15,9 0-12 0,-9 0-9 0,7 0 4 0,-2 6 10 0,1-1 9 16,15-1 11-16,-9 8 6 0,7-3 11 0,8 0 11 0,5 0 10 0,7 6 11 0,1-6 6 15,4 7 8-15,9-1 8 0,5-1 2 0,3 0-4 0,2 1-10 0,8 5-15 16,7-4-9-16,2 2-11 0,11-3-6 0,-6 10-5 0,12-6-7 16,1 1-11-16,6 4-3 0,0 1-1 0,6 3-3 0,1-4-2 0,0 6 0 0,6-6 6 0,7 7 5 15,-7-3 5-15,6 2 3 0,1-2-1 0,8 2 2 0,-3 3 2 0,-3-2 2 16,8-1 4-16,-3-2 4 0,0 2-1 0,5-2 2 0,-7-2 4 0,10 2-2 16,-9-3-3-16,1-1-3 0,4-3-6 0,-9 1-1 0,3-1-4 0,-5-1-2 15,-1-1-6-15,-4 0-12 0,-9 2-2 0,1-3 0 0,0-3 0 0,-16 6 0 0,4-8 0 16,-1 8 0-16,-6-6 0 0,-8-2 0 0,1 2 0 0,-14 0-3 0,0 0-10 15,3-2-11 1,-17-2-10-16,1 4-11 0,0-5-13 0,-10-1-15 0,-4 0-12 0,-12-3-20 0,7-2-21 0,-12 1-16 0,-1 1-17 0,-5-3-22 0,-10-3-22 16,-6 0-35-16,3 0-40 0,-8 0-58 0,0-9-66 0,-8 4-76 0,3 1-76 0,-6-7-18 15,-5 3 9-15,-2-3 23 0,5 1 34 16,-6-5 35-16,-2 6 34 0,2-6 41 0,7 0 45 0,-9-4 53 16,3 5 57-16,4-5 70 0,-4 3 72 0</inkml:trace>
  <inkml:trace contextRef="#ctx0" brushRef="#br0" timeOffset="70345.42">13310 14010 0 0,'-10'0'58'0,"2"0"169"0,-5 6 92 0,0-6 66 16,-1 4 52-16,1-4 47 0,8 0 47 0,-9-4 43 0,9 4 43 16,5-6 35-16,-7 0 34 0,-1 2 26 0,2-1 24 0,6-1-147 0,0 6-244 0,0 0-120 15,-5 0-59-15,5 0-29 0,0 0-19 0,0 0-18 0,0 0-22 0,0 0-63 16,0 0-15-16,0 0 0 0,0 0 0 0,0 0 0 0,0 0 0 0,0 0 0 16,0 0 0-16,5 0-19 0,-5 6-13 0,6-1 2 0,2-1 6 0,-1 8 4 15,-2-3 3-15,9 4 1 0,-1 2 5 0,0 6 4 0,0-2 6 0,6 1 6 16,-1-1 8-16,-4 5 8 0,6 1 2 0,6-6-1 0,-6 7-4 0,0-4-5 0,-7-1-6 15,5 3-7 1,2-5-6-16,-8 7-3 0,4-7-1 0,-11-4 0 0,1 0-1 0,2 0 1 16,-3-2 2-16,-5-4 3 0,0 3 2 0,0-3 2 0,-5 1 2 0,-3-5-2 0,-3 4-2 0,-5-5-7 0,-2 7-9 0,-3-7-15 15,-11 2-18-15,6-6-30 0,-11 6-38 0,-2-6-60 0,-9 0-73 0,-4-6-142 0,-6 0-173 16,0-3-75 0,0-1-26-16,-8-4 1 0,-6-2 17 0,1-3 28 0,-7-5 33 0,-1 3 43 15,3-6 45-15,-4 2 57 0,1-5 63 0,3 6 77 0,-11-4 84 0</inkml:trace>
  <inkml:trace contextRef="#ctx0" brushRef="#br0" timeOffset="71262.17">6838 11788 0 0,'-13'-5'1'0,"0"-1"103"0,0 2 69 0,8-1 48 0,-9 1 39 0,1-1 40 15,-1-2 39-15,2-2 40 0,-2 5 40 0,7-7 36 0,-6 7 38 0,8-1 33 0,-4 1 34 0,4-1-70 0,0-2-128 0,5 7-67 0,0-3-38 0,0 3-21 0,-8 0-13 0,8 0-21 0,0 0-24 0,0 0-21 0,0 0-26 16,8-6-20-16,-8 6-23 0,0-5-21 0,0 1-19 0,0 4-14 0,0 0-14 0,5-6-8 0,-5 6-11 0,0 0-9 16,0 0-8-16,5-3-4 0,-5 3-7 0,0-6-4 0,9 6-2 0,-4 0 2 15,2 0 0-15,-1-4 2 0,1 4 5 0,7 0 6 0,-2 0 0 0,8 0 6 16,1 0 4-16,-3 0 3 0,3 0 4 0,-3 0 0 0,8 4 2 0,-7 2-5 15,2-3-3-15,-3 3-7 0,2-2-8 0,-8 7-8 0,4-1-9 0,-5-5-4 0,-6 4-7 16,3 1-2-16,0-1-6 0,-8 0 0 0,0 3 1 0,0-3 1 0,0 1 4 16,-8-1 2-16,0 6 7 0,3-6 8 0,-6 6 8 0,3-5 7 0,-5 4 9 0,0-4 4 15,-1 5 5-15,2-5 4 16,-7 4 2-16,6-4 1 0,-1 1 0 0,1-2-2 0,0 1 0 0,0-6-1 0,0 6 1 0,5-6-1 0,3 2-1 0,-3 0 0 16,3-2 1-16,0-4-2 0,-4 5-2 0,9-5 2 0,0 0-1 0,0 6 2 15,0-6 2-15,0 0 0 0,0 0 2 0,0 0 4 0,0 0 2 0,0 0 2 16,0 0 3-16,0 0-1 0,0 0-1 0,0 0-2 0,0 0-3 0,0 0 4 15,0 0 9-15,9 0 13 0,-4 0 10 0,-5 0 8 0,5 0 6 0,8 4 4 0,-5-4 1 16,5 3 0-16,0-3 3 0,0 6 2 0,7-1 2 0,0-1 4 0,-1 2 2 0,-7 0-5 16,8 3-9-16,0-3-14 0,-1 3-14 0,2 0-7 15,-9 6-12-15,0-5-5 0,3 5-8 0,-4-6-4 0,-3 6-4 0,-3-6-3 0,3 7 0 0,-8-3-5 16,7 1-1-16,-7-2-4 0,-7 3-3 0,7-2-9 0,-8 7-11 0,3-4-14 16,-9-3-17-16,1 7-18 0,0-1-22 0,0-4-27 0,0 4-32 0,-6 2-56 15,-2-7-66-15,3 5-102 0,-3-4-121 0,-3 0-45 0,4-2-11 0,-7 2 13 0,8-3 22 16,-7-3 30-16,8 0 38 0,-9 1 39 0,1-1 42 0,5-4 49 0,-6 5 51 0,9-4 69 15,-3-1 71-15</inkml:trace>
  <inkml:trace contextRef="#ctx0" brushRef="#br0" timeOffset="71734.45">6707 13082 0 0,'13'21'83'0,"-6"1"188"0,7-7 106 0,-9 6 80 0,8-8 57 0,-13-2 46 0,8-7 39 0,-2 7 27 16,-6-8 20-16,7-3 15 0,-7 0 12 0,0 0 14 0,0 0 16 0,5 0-177 0,-5 0-282 0,0 0-142 0,0 0-71 0,0 0-34 0,0 0-15 0,0 0-8 0,0 0-7 0,0 0 7 0,0 0 5 0,-5 7 10 16,5-7 8-16,0 5 4 0,-7-1 3 0,7 1 1 0,-6-5 2 0,-2 4-2 15,2 6-3-15,-1-5-2 0,2 4-2 0,-9 3-3 0,1-3-2 0,-8 0 2 0,11 6 1 16,-11-5 0-16,2 5 2 0,-2-2-2 0,-3-2 0 0,4 5-2 16,-6-3-3-16,6 1 0 0,-1-4-5 15,3 4-4-15,-8 2-4 0,7-1-3 0,4-1-9 0,-4-4-5 0,6 5-6 0,0-5-11 0,2 4-10 0,-4-4-15 0,9-4-20 0,-1 3-8 16,7 0-7-16,-6-3-2 0,6-2-3 0,0 1 4 0,0-1 2 0,6-4 3 15,-6 5 6-15,7-5 8 0,-1 0 8 0,2 0 13 0,4 0 12 0,-6 0 17 0,7-5 20 16,-5 1 12-16,5-1 10 0,5 1 6 0,-4-2 3 16,-1-3 4-16,8 0 1 0,-3-3 3 0,1-3 0 0,-1 6 0 0,3-6-2 0,-2 5 0 15,8-4-3-15,-7 0-10 0,-7 3-9 0,6-2-11 0,2-2-10 16,-11 6-4-16,4-6-6 0,-7 6 0 0,6-3 1 0,-13 8 0 0,6-7 2 0,-6 7-2 0,0-1-3 16,0 1-2-16,-6-1-1 0,6 1 11 0,-7-2 9 0,1 0 17 0,-1 6 14 0,2-4 14 15,-4 4 15-15,4 0 8 0,0 0 3 0,-3 0 4 0,3 4 1 0,5-4 9 16,-8 6 7-16,0 0 11 0,8-2 9 0,-5 1 12 0,5-1 11 0,-6 5 4 0,6-3 4 15,0 3 1-15,-8 3-4 0,8-3 2 0,0 0 1 0,0 0 1 16,0 1 2-16,8 4 0 0,-8-4-4 0,0 1-6 0,6 3-8 0,-1 0-13 0,3-4-11 16,-8 5-11-16,13 0-11 0,-5 0-10 0,-3 4-7 0,0-4-12 0,4 6-17 15,3-3-27 1,-6 1-28-16,1 1-35 0,-1 5-39 0,2-1-45 0,-3-5-47 0,-5 5-102 0,7 0-121 0,-1 1-92 0,-6-1-72 0,0 1-25 0,0-5 0 0,0-1 18 16,-6 0 29-16,6-4 39 0,-7-1 49 0,2-2 51 0,-9-3 54 0,7-5 64 15,-6 2 63-15,-1-2 92 0,4-4 94 16</inkml:trace>
  <inkml:trace contextRef="#ctx0" brushRef="#br0" timeOffset="75260.6">15741 9335 0 0,'0'0'13'0,"0"-5"25"0,0 5 14 0,0 0 9 0,0 0 12 0,0 0 7 0,0-4 8 0,0 4 6 0,0 0 3 0,0 0-5 0,0 0-13 16,0 0-16-16,0 0-20 0,0 0-14 0,0 0-13 0,0 0-10 0,0 0-12 0,0 0-9 0,0 0-10 0,0 0-7 0,0 0-7 0,0 0-5 0,0 0-3 0,0 0 1 16,0 0 2-16,0 0 4 0,0 0 4 0,0 0 4 0,0 0 3 0,0 0 4 15,0 0 4-15,0 0 6 0,0 0 3 0,0 4 3 0,0-4 5 0,0 0 4 0,0 0 6 16,0 0 3-16,0 0 2 0,0 0 7 0,0 0 7 0,0 0 8 0,0 0 10 0,0 0 9 16,0 0 9-16,0 0 10 0,0 0 12 0,0 0 12 15,0 0 12-15,0 5 15 0,0-5 10 0,0 0 10 0,0 0 9 0,0 0 2 0,0 0 0 0,0 0-4 16,0 0-6-16,0 0-5 0,0 0-6 0,0 0-7 0,0 0-9 0,0 0-9 0,0 0-10 15,0 0-11-15,0 0-11 0,0 0-10 0,0 0-8 0,0 0-7 0,0 0-6 16,0 0-6-16,0 0-6 0,0 0-3 0,0 0-7 0,0 0-6 0,0 0-5 16,0 0-7-16,0 0-7 0,0 0-5 0,0 0-4 0,0 0-8 15,0 0-1-15,0 0-4 0,0 0-3 0,0 0-5 0,0 0-4 0,0 0-6 0,0 0-6 0,0 0-6 16,0 0-3-16,0 0 0 0,0 0-1 0,0 0 2 0,0 0-1 0,0 0 0 0,0 0-3 16,0 0-5-16,0 0-6 0,0 0-7 0,0 0-6 0,0 0-12 0,0 0-14 15,0 0-36-15,0 0-43 0,0 0-16 0,-6 7-5 0,6-7 4 0,-7 0 6 0,7 0 11 16,-7 3 15-16,7-3 14 0,-7 6 19 0,7-6 17 0,-5 4 23 0,-3 1 28 15,3-5 52-15</inkml:trace>
  <inkml:trace contextRef="#ctx0" brushRef="#br0" timeOffset="76936.13">15377 9452 2 0,'0'-4'37'0,"0"4"24"0,0-6 24 0,0 6 27 0,0-4 32 0,0 4 31 0,0 0 34 0,0-5 25 0,0 5 20 0,0 0 17 0,0 0 14 0,5-5 12 0,-5 5 9 0,0-4 5 0,0 4 2 0,0 0 0 0,0 0-3 0,0 0-9 0,0 0-14 0,0 0-11 0,0 0-10 16,0-6-8-16,0 6-5 0,0 0-5 0,0-4-6 0,0 4-14 0,0 0-10 16,0 0-16-16,0 0-13 0,0 0-14 0,0 0-15 0,0 0-16 0,0 0-15 0,0 0-19 15,0 0-15-15,0 0-16 0,0 0-15 0,0 0-11 0,0 0-13 0,0 0-11 16,0 0-11-16,0 0-10 0,0 0-12 0,0 0-8 0,0 0-12 0,0 0-6 16,0 0-8-16,0 0-7 0,0 0-7 0,0 0 0 0,0 4-5 0,0 2 5 0,8-2 5 15,-2 1 3-15,-1 0 5 0,2 5 5 0,7 0 2 0,-1 5 7 0,1-1 6 16,-2-1 5-16,7 8 5 15,1-2 4-15,-1 2 0 0,8-3-4 0,-7 13-10 0,-1-7-15 0,7 0-17 0,-8 4-19 0,3-3-22 0,-9 5-17 0,8 0-20 0,-6-2-25 16,-1-4-22-16,-1 1-24 0,-5-1-27 0,6-3-21 0,-6-3-17 0,-1 3-32 16,1-6-31-16,-7-6-33 0,6 1-29 0,-6-1-31 0,5 0-27 0,-5-3 2 0,0-6 21 15,0 0 27-15,0 0 35 0,0 0 36 0,0 0 35 0,0 0 36 0,0 0 39 0,-5 0 44 16,5-6 45-16,0-3 47 0,-6 3 63 0</inkml:trace>
  <inkml:trace contextRef="#ctx0" brushRef="#br0" timeOffset="77157.34">15735 9579 0 0,'0'-18'28'0,"0"2"149"0,-7 2 88 0,7-1 69 16,0-1 65-16,0 3 56 0,0 2 53 0,-7 2 49 0,7-6 48 0,0 11 39 0,0-2 37 16,0 2 33-16,0-1 29 0,0 5-116 0,0 0-199 0,0 0-110 0,0 0-67 15,0 0-50-15,0 0-44 0,0 0-58 0,0 0-99 0,0 0 0 0,0 0 0 16,0 0 0-16,0 0 0 0,0 0 0 0,0 0 0 0,-7 5 0 0,7-1 0 16,0 2-38-16,0-2-3 0,0 7 5 0,-5-1 2 0,5 4 1 0,-8-1-5 15,3 8-7-15,-3-2-12 0,2 5-17 0,1 1-24 0,-10 5-39 0,3-1-41 16,-9 6-86-16,3-2-103 0,-3 1-113 0,3 6-115 0,-8-1-44 0,-1 0-12 0,1 0 13 15,0-4 24-15,-6-2 33 0,5-3 41 0,-4-2 46 0,-3-7 55 0,2-2 62 16,-2-5 67-16,3-8 85 0,-1-6 89 0</inkml:trace>
  <inkml:trace contextRef="#ctx0" brushRef="#br0" timeOffset="79275.12">16106 11710 37 0,'6'-7'124'0,"-6"4"49"0,0-3 37 0,0 1 34 0,0 1 31 0,0-2 32 0,0 3 33 0,0-3 30 16,0-3 31-16,0 3 28 0,0-4 32 0,0 5-33 0,0-4-65 0,0 5-52 0,0-7-42 0,-6 7-17 0,6-1-4 0,0 1-9 0,0-3-6 0,0 7-10 0,0 0-14 0,0-5-12 0,0 5-10 15,0 0-15-15,0 0-14 0,0 0-19 0,0 0-21 0,0 0-20 16,0 0-21-16,0 0-17 0,0 0-18 0,0 0-13 0,0 0-15 0,0 0-10 0,0 0-12 15,0 0-9-15,0 0-9 0,0 0-10 0,0 0-7 0,0 0-6 0,0 5-4 16,0-5 0-16,0 7 6 0,0 2 6 0,0-5 3 0,6 7 5 0,-6 2 6 0,0 2 4 16,0 0 5-16,5 0 5 0,-5 3 6 0,8 7 5 0,-8-5 9 0,8 0 1 15,-8 4 7-15,0-3 0 0,5 3-3 16,-5-6-2-16,0 7-3 0,7-6-1 0,-7 2-2 0,0 3-4 0,6-6-2 0,-6 3-10 0,6-2-6 0,-6-4-9 16,8 6-10-16,-1-8-9 0,-7 7-7 0,5-5-13 0,1-5-11 0,2 3-17 0,-8 2-19 15,5-4-26-15,3-1-23 0,-8-1-28 0,7 0-28 0,-1 6-38 0,-6-9-40 16,6 3-58-16,-6 1-55 0,5-5-44 0,-5-1-32 0,0 5-2 0,7-3 17 0,-7-6 25 15,0 0 35-15,0 0 36 0,0 0 41 0,0 0 44 0,0-6 42 0,-7 2 52 16,7-5 54-16,-5-6 58 0,-1 0 73 0</inkml:trace>
  <inkml:trace contextRef="#ctx0" brushRef="#br0" timeOffset="79925.69">16183 11426 0 0,'-6'6'5'0,"1"3"117"0,5-5 76 15,-7 2 53-15,-1-6 35 0,8 0 27 16,-6 0 23-16,6 0 20 0,0-6 18 0,-6 2 21 0,6 4 22 0,0-6 22 0,0 6 29 0,0 0-73 0,0-3-134 0,0 3-70 16,0 0-41-16,-7-6-14 0,7 6 0 0,0 0 2 0,0 0 7 0,0 0 1 15,0 0 3-15,0 0-5 0,0 0-8 0,0 0-13 16,0 0-18-16,0 0-22 0,7-5-21 0,-7 5-19 0,0-4-17 0,6 4-15 0,-6-6-11 0,6 6-10 16,2-5-10-16,-1 5-5 0,4-4-5 0,2-2-6 0,2 6 2 0,-3-3-1 0,8-3 2 15,-1 2 4-15,2-2 6 0,2 6-1 16,-2-5 5-16,6 1-1 0,-3-2 4 0,5 1 2 0,2 5 4 0,-4-4 2 0,5-1 3 0,-7 1 0 0,10 4 1 0,-3 0 2 15,-1-6 1-15,1 6 1 0,2-6 1 0,-2 6 1 0,1-3 1 0,5 3-1 16,-5 0 0-16,-1 0 0 0,2 0-2 0,-2 0-2 0,-1 0 2 0,-4 0-1 16,-1 0-1-16,1 3-2 0,-1-3 1 0,-8 0-1 0,3 6 0 0,-7-6 1 15,4 6-1-15,-4-6-1 0,-2 0 1 0,-4 4 0 0,-3-4-3 0,9 0 0 16,-9 5-1-16,-5-5 0 0,7 0 4 0,-7 4-2 0,0-4 1 16,6 0 0-16,-6 0 0 0,0 0 0 0,0 0-1 0,0 0 1 0,0 0 3 0,0 0-2 0,0 0 4 15,0 0 3-15,0 0 0 0,0 0 6 0,0 0 2 0,0 0 1 0,0 0 1 16,0 0 2-16,0 0 0 0,0 0 0 0,0 0 1 0,8 0-2 0,-8 0 2 0,0 0-1 15,0 0 0-15,0 0 0 0,0 5 0 0,0-5 0 0,6 6-2 0,-6-2-1 16,0 1 3-16,0 1 3 0,0-2 6 0,7 5 3 0,-7 1 3 0,0 1 3 16,5 4 4-16,-5-2-1 0,0 2 1 0,0 6-4 0,0-2-1 0,9-1-2 31,-9 3-1-31,0-2-2 0,0 5-4 0,0-3-4 0,0 3-5 0,0-6-6 0,0 7-3 16,0-6-2-16,0 2-2 0,0-3-2 0,0 2 0 0,5 0-1 0,-5 0 1 15,0-1 0-15,0 1 0 0,5 3-1 0,-5-8 2 0,0 6-1 0,0-3 1 16,8 3-1-16,-8-2 0 0,5-5-2 0,-5 6 1 0,8-5-1 0,-8-1 0 15,8 2 0-15,-8-1-1 0,5-2 2 0,-5-4-2 0,0 2 2 0,6-1-2 0,-6-1 1 16,0-3 2-16,0 3 2 0,0-5 3 0,0 1 2 0,0-5 3 0,0 6 2 16,0-2 3-16,0-4 2 0,0 0 5 0,0 5 3 0,-6-5 1 0,6 6 4 15,-5-6-1-15,-3 4 1 0,-5 2-1 0,5-6-2 0,-2 5-2 0,-4-5-1 0,-7 4-4 16,3-4-1-16,-9 4-4 0,6-4-4 0,-10 5-4 0,-1-5-5 0,0 0-6 16,-7 6-2-16,0-6-5 0,-9 0-1 0,4 0-5 0,-2 0-1 0,2 0-5 15,-4 3-2-15,4-3-4 0,-4 0-2 0,11 0-5 0,-2 6-3 0,-1-6-4 16,8 0-5-16,-1 6-4 0,1-6-7 0,5 0-5 0,2 3-11 0,-2-3-8 0,8 6-11 15,7-6-7-15,-9 0-14 0,10 6-10 0,3-6-20 0,-5 4-17 0,7-4-21 16,6 0-22-16,-7 5-42 0,7-5-50 0,0 0-38 0,0 0-26 0,0 4-37 16,7 1-35-16,-1-1-5 0,-1 2 13 0,3-1 24 0,5-1 26 0,0-4 35 15,-8 0 35-15,16 0 40 0,-7 0 37 0,-1 0 52 0,-1-9 54 0,8 3 43 0,-8-3 59 0</inkml:trace>
  <inkml:trace contextRef="#ctx0" brushRef="#br0" timeOffset="82385.61">16628 11743 17 0,'0'-4'93'0,"0"-1"44"0,0 5 34 0,0-6 27 0,-8 2 25 0,8-1 22 0,0 5 21 0,0 0 22 0,0-4 19 0,0 4 22 0,0-5 20 0,0-2-31 0,0 7-63 0,0-3-44 15,0 3-38-15,0-6-24 0,0 1-14 0,0 5-10 0,0-4-9 0,0 4-6 0,8-6-9 0,-8 6-9 0,0-3-9 0,0 3-9 16,0 0-11-16,0 0-11 0,0 0-13 0,0 0-10 0,0 0-12 0,0-6-7 15,0 6-5-15,0 0-8 0,0 0-3 0,0 0-6 0,0 0-4 0,0 0-6 0,0 0-4 16,0 0-5-16,0 0-2 0,0 0-1 0,0 0 3 0,0 0 5 0,0 6 8 16,0-6 7-16,5 0 2 0,-5 3 3 0,0-3 5 0,0 6 5 0,0-6 6 15,0 4 6-15,0-4 6 0,0 5 9 0,0-5 6 0,0 0 4 0,0 0 6 0,0 6-1 16,0-6-1-16,0 3-4 0,-5-3 2 0,5 0-3 0,-8 7-3 0,8-7-6 16,-6 5-6-16,-1-5-6 0,1 0-6 0,-1 4-6 0,2-4-7 0,-9 5-6 15,7-5-3-15,-4 0-6 0,-5 4-1 0,3-4-3 0,7 0 3 0,-7-4 2 16,1 4 5-16,5 0 11 0,0 0 14 0,-6-5 11 0,8 5 14 0,5-4 7 0,-8 4 10 15,8-5 5-15,0-2 2 0,0 7 2 0,0 0-3 0,0 0-4 0,0-9 0 0,0 4-6 16,0 1-1-16,0-2-9 0,0 3-8 0,0-7-8 0,8 5-11 0,-8-1-9 16,0-4-8-16,5 5-7 0,2-4-4 0,-7 5-4 0,6-2-1 0,1-3 2 15,0 4 0-15,0 5-1 0,-2-4-3 0,3-3 1 0,3 7 0 16,-3-5-1-16,-3 5 2 0,11 0 1 0,-11 0 2 0,8 0 2 0,-8 5 4 0,4 2 1 16,-4-3 3-16,8 1 0 0,-6-1 1 0,-1 7 3 0,-6-2 0 0,8 0 2 15,-3 1 1-15,-5 5 2 0,0-6 0 0,0 6 1 0,0 1 1 0,0 2-1 16,0-3-1-16,-5 1 0 0,-3 2-1 0,8-3 0 0,-6 6-1 0,-1-3-1 0,1-3-1 15,-1 4-1-15,-7-4-2 0,9 0-1 0,-2 0 0 0,1 0-2 0,1-6-2 16,-4 5-1-16,9-9-3 0,-7 4-1 0,2 3-4 16,5-8-2-16,0 1 0 0,0 1-3 0,0-6-1 0,0 4-2 0,0-4-4 0,0 0 0 15,0 0-2-15,0 0-2 0,0 0 0 0,0 0 3 0,0 3 9 0,0-3 5 0,5 0 7 0,-5 0 8 16,7 0 8-16,2 0 6 0,-4 0 5 0,1-3 4 16,1 3 4-16,-2 0 0 0,9-4 2 0,-1 4 4 0,-6-6 1 0,7 1-9 0,-4 5-18 0,4-4-22 0,1-2-32 15,-3 0-35-15,0 6-36 0,1-4-67 0,1-1-83 0,-9 0-80 0,11 5-79 16,-4-4-29-16,-6-2-8 0,-1 2 6 0,3 4 14 0,0-5 24 0,-8-4 31 15,0 3 36-15,0 2 43 0,0-2 45 0,-8-3 47 0,0 0 66 16,-3-1 70-16</inkml:trace>
  <inkml:trace contextRef="#ctx0" brushRef="#br0" timeOffset="82732.42">16412 11631 0 0,'0'-4'66'0,"-5"-2"66"0,5 1 43 0,0 1 35 0,-9-1 33 0,9 1 31 0,0-3 29 0,-5 2 31 0,5 1 29 0,0-5 29 0,-7 3 26 0,7 1-8 0,0 1-34 0,0-1-58 0,0 5-75 0,0 0-40 0,-8-4-24 0,8 4-20 0,0 0-19 0,0 0-20 0,8-6-21 0,-8 6-13 16,0-6-15-16,0 6-8 0,0 0-5 0,7 0-8 0,-7-3-5 0,5 3-5 15,4 0-2-15,-4 0-2 0,0 3 1 0,9-3 2 16,-7 0 2-16,6 6 5 0,1 0 3 0,-2 3 1 0,1-5-2 0,1 7-9 0,-1-2-5 0,-2 7-6 0,2-7-4 16,3 6-3-16,-5-2-3 0,1 2-3 0,2 0-4 0,-1 4-6 0,0-5-8 15,0 7-16-15,1-2-23 0,-2 2-21 0,-4-2-25 0,4-1-29 16,-5 3-28-16,-2 3-32 0,3-5-33 0,-3 6-54 0,9-5-63 0,-9-1-68 0,2 0-70 0,-7 1-20 16,9-5 1-16,-4-2 23 0,2 2 29 0,-1-3 35 0,-6-9 38 0,5 3 39 0,-5-6 43 15,0-6 43-15,8 3 46 0,0-9 56 0,-8 3 67 0</inkml:trace>
  <inkml:trace contextRef="#ctx0" brushRef="#br0" timeOffset="82906.16">16965 11652 0 0,'0'-12'31'0,"0"3"152"0,0-1 93 0,-5 1 69 0,-4 0 52 0,4-3 47 15,-8 3 47-15,0 5 41 0,5-7 40 0,-4 2 33 0,0 5 31 0,-3-2 29 0,4-3 27 16,3 9-117-16,3-6-204 0,-10 6-118 0,9-4-78 0,6 4-45 0,-6 4-27 16,1-4-26-16,-2 6-24 0,-1 3-18 0,2 1-17 0,-1 4-20 15,-4 1-15-15,3 5-21 0,-5 4-19 0,-5 0-25 0,2 0-26 0,-3 12-33 0,1-8-39 16,-9 6-57-1,6 5-65-15,-3-5-111 0,-1 6-131 0,4-1-55 0,-6 0-15 0,3 0 9 0,-3-5 20 0,2 0 29 16,-2-4 34-16,1 0 44 0,0-7 46 0,-6-3 58 0,5-11 60 0,-6 7 73 0,1-11 78 0</inkml:trace>
  <inkml:trace contextRef="#ctx0" brushRef="#br0" timeOffset="84784.07">17506 12990 1 0,'0'4'64'16,"0"-4"44"-16,7 0 36 0,-7 0 34 0,0 0 30 0,0 0 29 0,0 0 23 0,0 0 23 0,0 0 23 0,0-4 23 0,0 4 20 0,0 0-17 0,0 0-42 0,0 0-32 0,0 0-26 0,0 0-22 0,5-6-17 0,-5 6-15 0,0 0-12 15,0 0-11-15,0 0-6 0,0 0-6 0,0 0-10 0,0 0-7 0,0 0-15 0,0 0-15 0,0 0-16 16,0 0-17-16,0 0-18 0,0 0-17 0,0 0-15 0,0 0-15 0,0 0-15 16,0 0-11-16,0 0-9 0,0 0-3 0,0 0 0 0,0 0 3 0,0 6 6 15,0-2 4-15,8 2 5 0,-8 3 3 0,0-5 7 0,0 7 8 0,0-2 5 16,7 6 7-16,-7 0 8 0,0-2 5 0,0 8 6 0,0-2-2 0,0 1-3 0,0-1-2 16,0 5-5-16,0 0 1 0,0 1-2 0,0-1-1 0,0 1-1 0,0-1-10 15,0 1-14-15,-7-1-15 0,7 1-18 0,0-1-13 0,0-3-15 0,0 3-13 16,0-6-14-16,0 3-17 0,0-2-17 0,0-4-36 0,0 4-46 0,0-4-47 0,7-6-44 0,-7 6-43 15,0-6-41-15,0 3-3 0,0-3 12 0,0-5 18 0,0 1 23 0,0-5 25 16,0 10 26-16,0-10 30 0,0 5 32 0,0-5 43 0,0 0 48 0,0 0 46 0,0 0 64 16</inkml:trace>
  <inkml:trace contextRef="#ctx0" brushRef="#br0" timeOffset="85318.46">17455 13087 91 0,'0'-11'162'0,"-9"2"48"0,9 5 40 0,0-1 36 0,0-5 35 0,0 4 32 16,0 3 30-16,0 3 28 0,0-6 27 0,0 0 25 0,0 6 21 0,0 0-71 0,0-3-124 0,0 3-70 0,0 0-44 0,0 0-34 15,0 0-28-15,0 0-22 0,0-6-20 0,9 6-17 0,-9-5-11 0,5 5-10 16,2 0-7-16,-1-4-5 0,7 4-3 0,-5-4 0 0,11-1-1 0,-6 5 1 16,6-6 1-16,1 2 5 0,-1-2 4 0,7 1 6 15,1 1 0-15,-1-2 0 0,-1 1-3 0,2 1-2 0,-3-1-4 0,10 1-4 0,-8-2-6 0,6 2-4 16,0-1-5-1,-6-1-2-15,8 2 0 0,-2-7-1 0,2 7 2 0,-3-1-1 0,1 1 0 16,-5-2 1-16,6-3-2 0,-1 3-2 0,2 3-3 0,-10-3-2 0,3 0 0 16,-1 2 1-16,-8-1-1 0,3-1-1 0,-2 3 0 0,-6 3-1 0,0-4-2 0,1 4-2 15,-7 0 2-15,-2 0-1 0,-5 0 5 0,0 0-1 0,9 0 4 0,-9 0-2 16,0 0 1-16,0 0-3 0,0 0-4 0,0 0 0 0,0 0-4 0,0 0-1 0,0 0 4 16,0 0 0-16,0 4 0 0,0-1 2 0,0 3-2 0,0-1 1 0,0-1 0 15,0 2 3-15,0 0 3 0,0 3 4 0,-9 0 5 0,9 1 4 0,0-1 3 0,0 2 2 16,0 4 2-16,0-1-2 0,0-5-1 0,0 6-2 0,0 0 1 0,0 0-1 15,0 3-1-15,0-3-1 0,0 6-2 0,0-2 1 0,0 2-2 0,0-3-2 16,0 1 1-16,0 7-3 0,9-7 1 0,-9 6 0 0,0-7-2 0,0 6 0 16,0 1 1-16,5-5-1 0,-5 5 2 0,0-6-2 0,0 5 2 0,0-9-3 15,0 4 3-15,5 2-1 0,-5-7 1 0,0 0 1 0,0 0 1 0,0 2 1 16,0-7 2-16,0 6 0 0,-5-6 2 0,5 3 0 0,0-3 1 0,-5 6 4 16,-4-11 1-16,9 5 4 0,-5 3-1 0,-2-3 3 0,-1 0 2 0,-4-3-2 0,5 3 2 15,-6-5-1-15,0 1 0 0,2 1-1 0,-5-2 1 0,-2 1-1 0,-3-1-2 16,2-4-2-16,-1 6-4 0,3-1-1 0,-11-5-6 0,1 0-7 0,4 4-8 0,-4-4-8 15,1 0-8-15,-8 6-8 0,10-6-8 0,-3 0-7 0,1 0-7 0,0 0-6 16,0 0-9-16,0 0-9 0,-1 0-7 0,1 0-9 0,8 0-5 0,-1 0-11 16,-2 0-11-16,2 0-12 0,-1 0-15 0,7 0-23 0,-1 0-29 0,-4 0-48 15,10 0-55-15,-3 0-59 0,-5 0-55 0,11 0-19 0,-8 4 6 0,8-4 13 0,-11 0 23 0,11 0 27 16,-1 0 31-16,-7 0 35 0,5 0 34 0,3-4 44 0,-2 4 45 0,0 0 55 16,2-6 69-16</inkml:trace>
  <inkml:trace contextRef="#ctx0" brushRef="#br0" timeOffset="85855.43">17936 13264 0 0,'0'0'19'0,"0"0"125"0,0-6 68 0,0 0 48 0,-7 6 40 0,1-4 36 0,1-1 33 0,5 0 31 0,-8 1 28 16,0-2 28-16,3 2 25 0,-3-1 21 0,8 1 20 0,-5-1-92 0,0-2-155 0,5 7-75 0,0-3-34 0,-9-3-20 0,9 6-12 0,0-5-11 0,0 5-14 0,0 0-11 0,0 0-12 0,0 0-10 15,0 0-9-15,0 0-12 0,0-4-10 0,0 4-10 0,0 0-10 0,0-6-9 16,0 6-9-16,0 0-9 0,0-5-10 0,0 5-6 0,0 0-6 0,9-4-2 16,-9 4-1-16,0-4-1 0,5 4 2 0,0-5-1 0,3-1-3 0,-3 2 2 0,3-2 0 15,0 1 0-15,3 1 1 0,2-7 5 0,-5 7 4 0,4-1 1 0,0 1 4 16,3 4 2-16,-4-5-3 0,2 5 1 0,2-4 0 0,-3 4-2 0,-5 0 1 0,6 0-6 16,-7 0-9-16,1 0-9 0,-1 4-12 0,-6-4-3 0,5 5 0 15,-5-1 0-15,0 1 3 0,0-1 0 0,0 2 1 0,0 3 3 0,-5-4-3 16,5 5-1-16,-6 5 1 0,-1-6 4 0,1 1 7 0,-2 4 10 0,3 2 10 0,-8-1 5 15,7-6 2-15,-9 6-2 0,10-5 0 0,-3-1-2 0,2 6-4 0,-7-6 0 0,6-3 1 16,1 4-3-16,0-5 0 0,6 4-3 0,-7-5 3 0,7 2 0 16,-5-1-2-16,5-1 1 0,-8 1-2 0,8 2 1 0,0-7-2 0,0 0 0 0,0 0 1 15,0 3-3-15,0-3-3 0,0 0-2 0,0 0 0 0,0 0-4 0,0 0-3 0,0 0-1 16,0 0 3-16,0 0 4 0,8 6 7 0,-8-6 9 0,5 0 11 0,-5 0 12 16,7 0 10-16,-7 4 11 0,6-4 13 0,0 0 12 0,1 5 13 0,-7 1 12 15,8-6 12-15,-3 3 7 0,1 3 5 0,2-2 2 0,-3 1-1 0,10 1-9 0,-15-3-7 16,6 7-9-16,7-4-8 0,-13-1-8 0,5 5-6 0,3-6-9 0,-2 1-4 15,-6 4-5-15,7-3-6 0,-7 4-3 0,6-5-9 0,-6-1 0 0,0 5-7 16,0-3 0-16,0 3 0 0,0-3 1 0,0 0 4 0,0-3 1 0,-6 7 5 16,6-5-3-16,-7 1-3 0,7-2-8 0,-6 1-9 15,-2-1-11-15,3 1-15 0,-8 5-19 0,7-4-23 0,-9-6-28 0,2 3-29 0,2 3-35 0,-4 0-39 0,3-2-67 16,0 1-84-16,-2-5-67 0,1 4-58 0,0-4-17 0,0 0 6 0,-5 0 20 16,9 0 27-16,-11 0 34 0,14 0 36 0,-7 0 43 0,8-4 40 0,-9-1 47 0,7 5 48 15,1-4 64-15,-1-8 78 0</inkml:trace>
  <inkml:trace contextRef="#ctx0" brushRef="#br0" timeOffset="86091.43">17778 13234 0 0,'0'4'14'0,"0"-4"133"0,0 0 81 0,0 0 58 0,0 0 43 0,0 0 31 0,0 0 25 0,0 0 16 0,0-4 14 0,0-2 19 0,0 2 19 0,9-1 21 0,-9 5 29 0,0 0-90 0,0-4-156 0,5 4-89 0,-5 0-49 0,7-5-26 0,-1 5-16 0,1 0-2 16,-7-7 4-16,14 7 7 0,-9 0 6 0,3 0 4 0,3 0-2 0,-3 7-9 15,4-7-12-15,-3 5-13 0,1-1-13 0,3 1-10 0,3-1-7 0,-5 2-6 16,2 3-5-16,0-4-4 0,0 5-1 0,0 0-12 0,0-1-14 0,1 6-19 16,-2-6-25-16,2 3-27 0,-1 1-31 0,0 2-36 0,0-6-35 0,-2 12-40 0,5-12-46 15,-11 6-71-15,8 0-82 0,1-2-50 0,-7 2-34 0,-2 0-2 0,9-6 17 0,-9 1 28 16,3 1 36-16,-1-7 40 0,-2 2 46 0,-5-6 45 0,0 0 48 0,7 0 50 16,-7-6 54-16,0 6 65 0,0-9 76 0</inkml:trace>
  <inkml:trace contextRef="#ctx0" brushRef="#br0" timeOffset="86264.9">18250 13292 0 0,'0'-10'21'0,"5"1"137"0,1-6 74 0,-6 5 56 0,0 0 44 0,0-4 42 16,0 0 41-16,0-2 42 0,0 1 41 16,0 2 40-16,-6 2 39 0,6 1 39 0,0 1 34 0,0 4-95 0,0-1-172 0,0 6-88 0,0-4-41 0,0 4-28 0,0 0-24 15,0 0-20-15,0 0-26 0,0 0-24 0,-5 0-27 0,5 0-24 0,0 0-27 16,-8 4-22-16,8-4-22 0,-8 6-15 16,3 3-14-16,-1-4-12 0,-2 5-10 0,3 1-9 0,-10 2-8 0,3 2-11 0,0 6-10 0,-1-2-19 15,-1-1-21-15,-7 3-28 0,10-2-34 0,-10 2-41 0,9 1-48 0,-7-2-106 0,6 0-127 0,-6 0-65 16,-1-2-26-16,6-2 3 0,1 3 16 0,-6-5 29 0,7-4 31 0,-9 5 42 15,10-9 45-15,-5-3 50 0,3 3 54 0,-6-6 63 0,7-6 66 0,-2 3 93 0,1-7 97 16</inkml:trace>
  <inkml:trace contextRef="#ctx0" brushRef="#br0" timeOffset="87867.16">19069 14430 2 0,'0'-6'29'0,"0"2"9"0,0-6 4 0,0 6 4 0,0 0 2 0,0-2 3 0,-6 1 3 0,6-5 2 0,0 4 4 0,0 3-8 0,0-3-16 0,-7 1-12 0,7 1-14 0,0-5-6 0,0 3 1 0,-6 2 1 0,6-1-1 15,0 5-4-15,0-6-4 0,0 2-4 0,-8 4-2 0,8-6-2 0,0 1-3 0,0 5 3 0,-5-4 3 0,5 4 10 0,0-5 12 16,0 1 12-16,-8 4 16 0,8 0 18 0,0-6 20 0,0 6 27 16,0-4 31-16,0 4 26 0,0 0 25 0,0 0 21 0,0 0 18 0,0 0 14 0,0 0 8 0,0 0 4 15,0 0-3-15,0-5-3 0,0 5-2 0,0 0-9 0,0 0-5 0,0 0-13 16,0 0-16-16,0 0-10 0,0 0-6 0,0-6-7 16,0 6-2-16,0 0-3 0,0 0-3 0,0-3-2 0,0 3-7 0,0 0-8 0,0 0-8 0,0-6-12 15,0 6-10-15,0 0-12 0,0 0-10 0,0 0-10 0,0 0-10 0,0 0-11 16,0 0-12-16,0 0-9 0,0 0-15 0,0 0-11 0,0 0-14 0,0 0-12 0,0 0-12 15,0 0-11-15,0 0-10 0,0 0-9 0,0 0-8 0,0 6-5 0,-5-6-4 16,5 3 3-16,0 3 4 0,0-1 5 0,0 5 4 0,0-1 8 0,-8 6 4 16,8-5 8-16,0 8 7 0,0-3 6 0,0 6 6 0,0 2 6 0,0-3 6 0,-6 1 3 15,6 1 0-15,0-1-5 0,0-2-5 0,0 1-10 0,0 5-8 0,0-7-13 16,6-3-10-16,-6 6-14 0,0-2-10 0,0-1-15 0,8-2-14 0,-8-2-16 16,0 1-19-16,5 4-15 0,-5-4-18 0,8-6-23 0,-8 6-30 0,5 1-40 15,3-7-47-15,-8 0-55 0,6 1-63 0,-6 1-15 0,7-8 3 0,-1 4 20 0,-6-2 22 16,7-5 30-16,-7 0 29 0,6-5 33 0,-6-2 35 0,8-2 38 0,-8-6 43 0,0 2 53 15,0-8 60-15</inkml:trace>
  <inkml:trace contextRef="#ctx0" brushRef="#br0" timeOffset="88389.89">18979 14093 0 0,'-8'5'13'0,"8"-5"127"0,-5 0 73 0,5 0 51 0,0 0 39 0,-7-5 32 15,7 5 28-15,0-6 25 0,0 2 20 0,-9 0 19 0,9 4 21 0,0-5 20 16,9 0 22-16,-9 1-95 0,0-3-155 0,0 2-84 15,7 5-38-15,-7-9-22 0,5 3-8 0,-5 2-6 0,8-1-6 0,-3-4-4 0,1 5 2 0,2-8-2 0,4 3 0 16,2 0-4-16,-1 3-6 0,0-3-6 0,6 0-5 0,2-1-8 0,-3-1-6 16,8 1-4-16,0 1-5 0,1 0-5 15,-3-1-2-15,10-1-6 0,-7 1-2 0,12 5-3 0,-8-4-5 0,1-1-2 0,7 1-1 0,1-1-4 0,0 5-1 16,-9-5 2-16,9 5-3 0,0-4 1 0,-9 5 1 0,3-2 0 0,-2 6-2 0,-6-6 0 16,6 6-1-16,-6-3-2 0,-5 3 0 0,3 0-2 0,-3 0-3 0,-8 0-4 15,-1 3-1-15,2-3-4 0,-1 6-2 0,-8-6-1 0,4 6-3 0,-9-2 1 16,5-4 1-16,-5 5 2 0,0-1 4 0,0 1 2 15,0-5 4-15,-5 10 2 0,5-5 2 0,0 5 5 0,0-4 1 0,-9 7 6 0,9-4 0 0,0 6 4 16,-5-1 2-16,5 2 1 0,-7-1-2 0,7 0 2 0,-6 4-1 0,6-1 0 0,-5 3-1 16,5 3 2-16,-9-5 1 0,9 7 1 0,-7-7-1 0,7 6 0 15,-5-1 1-15,5-6-2 0,0 7 1 0,-7-1-1 0,7 3 1 0,0-5-1 16,-6 4 0-16,6 2-2 0,0-3 0 0,0-1-3 16,0 1-2-16,0 4 0 0,0-4-2 0,6-1-1 0,-6 1 0 0,0-6 0 0,0 5-1 0,7 2-2 0,-7-7 2 15,0-4-1-15,5 4-1 0,-5-4 1 0,0 3-2 0,0-6 2 0,0 1 2 0,0-4 2 16,0 2 4-16,0-2 3 0,0-2 4 0,0 2 4 0,-5-5 4 0,5 1 1 0,-7-1 3 15,7 1 4-15,-6 1 0 0,0-2 3 0,-2 1 2 0,1 1 0 0,2-6 2 16,-9 4-4-16,9-4-2 0,-8 6-2 0,-1-6-3 0,1 0-3 0,-8 5-1 0,11-5 0 16,-4 0-5-16,-6-5 0 0,1 5-3 0,-2 0-5 15,3-6 0-15,-3 6-3 0,3 0 0 0,-2-4-4 0,0 4-2 0,-7-6-5 0,9 6-8 0,-8-5-10 16,6 1-9-16,0 4-12 0,1 0-9 0,-7-6-10 0,8 6-10 0,-3 0-9 16,7 0-10-16,-6 0-12 15,1 0-12-15,6 0-15 0,0 0-14 0,-5 0-14 0,4 0-14 0,1 6-15 0,-1-6-17 0,7 4-32 0,-6-4-39 0,8 0-66 0,-1 5-76 16,-2-5-23-16,3 0 2 0,5 0 15 0,0 0 22 0,0 0 28 0,0 0 30 15,-7-5 34-15,7 1 33 0,0-7 38 0,7 7 42 0,-7-5 48 0,5 0 59 0</inkml:trace>
  <inkml:trace contextRef="#ctx0" brushRef="#br0" timeOffset="88790.39">19330 14366 75 0,'0'0'139'0,"5"0"38"0,-5 0 23 0,0 0 22 0,0 0 17 0,0 0 19 0,0-5 16 0,0 5 16 0,0-4 18 0,-5-2 16 0,5 3 15 0,0 3-61 0,0 0-107 0,0-6-53 0,0 2-24 0,-7 4-9 0,7-5 0 16,0 5 4-16,0-6 4 0,-7 2 6 0,7 4 2 0,0-6 4 0,-5 6 2 0,5 0 3 0,0 0 1 0,0-5-1 0,0 1-2 0,0 4-4 0,-8 0-4 0,8 0-4 0,0 0-4 15,0 0-8-15,0 0-9 16,0 0-10-16,0 0-10 0,0-5-8 0,0 5-12 0,0 0-12 0,0 0-9 16,0 0-13-16,0 0-11 0,0 0-9 0,0 0-8 0,8-4-9 0,-8 4-7 0,0 0-6 15,0 0-5-15,0 0-3 0,0 0 1 0,0 0 5 0,0 4 9 0,5-4 12 0,-5 5 10 0,7-1 10 0,0 1 11 0,-2 1 8 32,-5-2 7-32,15 7 9 0,-10-1 8 0,9-1 6 0,-9 0 6 0,11 6 5 0,-5 0-1 0,1-1-5 0,-3 0-5 15,3 1-9-15,-1 1-9 0,5-2-13 0,-4 1-15 0,-5 1-18 0,6-3-17 0,-6 1-24 0,-2-4-18 0,2 5-20 16,5-4-17-16,-4-3-17 0,-8 3-20 0,5-2-30 15,3-3-34-15,-2 3-37 0,-1-3-32 16,3-2-41-16,-8 1-43 0,7-5-10 0,-1 4 7 0,-6-4 21 0,0 0 24 0,7 0 27 16,-1 0 26-16,-6-4 30 0,5 4 30 0,4-5 38 0,-9-5 40 0,7 4 39 0,-2-3 46 15</inkml:trace>
  <inkml:trace contextRef="#ctx0" brushRef="#br0" timeOffset="88972.43">19669 14479 0 0,'6'-10'1'0,"-6"-4"96"0,7-2 66 0,-7 1 43 16,0 1 35-16,0 0 35 0,-7-1 30 0,7-5 30 0,-6 7 31 0,-2-8 32 15,2 6 30-15,-1-4 33 0,2 4 33 0,-3-4-62 0,2 4-116 0,-1 1-53 16,1-2-22-16,1 7-12 0,-2 0-4 0,-2-1-8 0,-2 1-9 0,4-3-13 15,7 9-11-15,-6-3-19 0,-1 1-16 0,-1 5-21 0,3-4-23 0,5 4-23 0,-6-6-21 16,6 6-22-16,0 6-19 0,-8-6-15 0,3 4-12 0,5 1-10 0,-8 4-4 16,3-2-5-16,-2 7-5 0,0-4 1 0,2 8-1 0,-2-2-3 0,-6 2 0 0,6 3-9 15,-5-1-5-15,4-1-12 0,-5 0-12 0,7 2-17 0,-6-3-19 0,3 3-24 16,-3-2-31-16,6-1-29 0,1 3-27 0,-11-2-61 0,11 1-73 0,-2-1-72 16,0 0-75-16,-6 1-17 0,6-4 4 0,-5-3 23 0,5 2 28 0,-6-4 34 15,0-8 37-15,7 9 40 0,-6-12 44 0,3 4 44 0,-3-4 46 0,6-4 63 0,-8-2 69 16</inkml:trace>
  <inkml:trace contextRef="#ctx0" brushRef="#br0" timeOffset="89351.93">19551 14029 90 0,'5'0'202'0,"3"0"73"0,-8-4 54 0,7 4 42 0,-7-5 29 0,0 1 28 15,0-2 23-15,0 0 27 0,0 2 20 0,0-7 28 0,0 8 27 0,0-3-60 16,0 2-107-16,0 4-100 0,0 0-92 0,0 0-48 0,0-5-23 0,0 5-9 15,0 0-2-15,0 0-6 0,0 0-5 0,0 0-5 0,0 0-9 0,0 0-11 16,-7 5-11-16,7-5-17 0,0 0-16 0,0 4-17 0,-8-4-15 0,8 6-10 16,0-3-11-16,-5-3-3 0,5 6-5 0,0 3 2 0,-6-3-2 0,-2 4 0 15,3 4-1-15,-3 1-1 0,-4 1-1 0,5 2-2 0,-5-3-1 0,4 4 3 0,-4 2-2 16,0 3 5-16,-4-5-1 0,5 0 0 0,-1-5 1 0,3 7-4 16,-3-2 3-16,1 2-1 0,-5-7 0 0,11 5 4 0,-9-4 2 0,9 4 5 0,-10-4 0 15,10 0 5-15,-2 0 2 0,-5 0 2 0,12-7 3 0,-13 6 1 0,13-2 0 0,-8-3-1 16,2-3 0-16,6 3 1 0,-7-5-3 0,7-4-4 0,0 5 0 0,0-5-5 15,0 0-3-15,0 0-3 0,0 0-4 0,0 0-5 0,0 0-4 0,7 0-3 16,-7 0 1-16,0-5 4 0,6 5 5 0,-6-4 7 0,8 4 9 0,-3-5 3 16,3-5 3-16,-3 4 7 0,2-3-1 0,5 3 1 0,3-3-2 0,-3-4-8 0,8 2-8 15,-7-5-15-15,5 2-16 0,-4 1-23 0,4-2-26 0,3-1-28 0,-7 2-24 16,6 0-45-16,-8 3-50 0,0-4-65 0,1 0-64 0,1 8-44 0,-1-8-34 0,-6 3 0 16,-1 3 19-16,1 0 24 0,-7-1 30 0,6 1 33 15,-6-3 36-15,-6 3 37 0,6 4 37 0,-7-5 49 0,7 7 54 0,-6-3 57 0,-1 2 71 0</inkml:trace>
  <inkml:trace contextRef="#ctx0" brushRef="#br0" timeOffset="89524.96">19512 14102 0 0,'0'0'6'0,"0"5"125"0,-7-5 83 0,7 0 63 0,0 6 51 0,0-6 41 0,0 0 36 16,0 0 26-16,0 4 25 0,0 2 23 0,0-6 23 0,0 0 25 0,0 0 24 16,0 0-84-16,0 0-146 0,0 0-89 0,0 0-61 0,0 0-37 0,0 0-28 15,0 0-17-15,0 0-12 0,0 0-8 0,0 0-6 0,7 5 0 0,-7-1 5 16,0-4 5-16,0 6 2 0,0 3-1 0,7-5-7 0,-7 7-5 0,5-1-3 16,-5 4-4-16,8-4 2 0,-8 8-2 0,5-2 4 0,3 2 2 0,-2 3 4 0,-1 3-8 15,3 0-8-15,-8 1-19 0,7 5-22 0,-1 0-26 0,1-2-28 0,-7 2-32 16,6 4-35-16,-1-1-45 0,-5 3-51 0,9-2-80 0,-9 3-95 15,0-1-94-15,7 4-91 0,-7-7-34 0,0 1-6 0,0-4 15 0,0-2 25 0,0 2 39 0,0-11 41 16,-7 1 53-16,-2-4 50 0,9-13 61 0,-5 3 63 0,-1-12 79 0,-1 3 80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5-09-29T04:38:45.1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11507 12848 15 0,'0'-4'25'0,"0"4"6"0,7-6 6 0,-7 0 8 0,0 6 7 0,0-3 6 0,0 3 4 0,0 0 4 0,0-6 2 0,0 6 3 0,0-6 5 16,0 6 9-16,0 0 12 0,0-3 13 0,0 3 15 0,0 0 14 0,0 0 10 0,0 0 7 0,0-6 6 0,0 6 2 0,0 0 2 0,0 0-3 0,0 0-1 0,0-5-8 16,0 5-4-16,0 0-11 0,0 0-12 0,0-4-14 0,0 4-17 0,0 0-13 0,0 0-11 15,0 0-11-15,0 0-7 0,0 0-7 0,0 0-4 0,0 0-5 16,0 0-3-16,0 0-1 0,0 0-4 0,0 0 0 0,0 0 1 0,0 0 0 0,0 0 0 15,0 0 2-15,0 0-1 0,0 0 1 0,0 0 2 0,0 0-1 0,0 0 1 16,0 0-2-16,0 0-2 0,0 0-1 0,0 0-4 0,0 0-3 0,0 0-5 16,0 0-4-16,0 0-6 0,0 0-3 0,0 0-4 15,0 0-3-15,0 4-4 0,0 1 0 0,0 1-4 0,0-3-1 0,0 3-2 16,0 0 2-16,0-3-2 0,0 9 1 0,0-8-1 0,0-1 1 0,0 3 2 0,0-1-1 0,0-1 0 0,0 2 1 16,0 0-1-16,0-3 0 0,0-3-1 0,0 6 0 0,0-6 0 0,0 0 2 15,8 6 2-15,-8-6 1 0,0 0 0 0,0 0 2 0,0 0 3 0,0 0 3 16,0 0 4-16,0 0 9 0,0 0 7 0,5 0 10 0,-5-6 9 0,0 6 9 0,6-6 7 15,-6 3 6-15,0-3 8 0,8 0 6 0,-8 2 3 0,0-1 4 0,5-1 6 16,-5 3-1-16,0-7 4 0,0 4-5 0,8 3-3 0,-8-9-5 0,0 9-8 16,0-3-8-16,0-3-7 0,0 3-5 0,0-3-8 0,-8 5-4 0,8-1-5 0,0-5-5 15,0 10-3-15,-5-11-3 0,5 7-6 0,0 4-3 0,0-5-4 0,0 1-3 16,0 4-3-16,-8 0-2 0,8 0-4 0,0-6-1 0,0 6-5 0,-6 0-8 16,6 0-12-16,0 0-19 0,-5 0-21 0,5 6-20 15,0-6-19-15,-8 4-21 0,8 1-22 0,-7-1-37 0,1 1-44 0,6 5-48 0,-7 1-48 0,7-2-45 0,-6 1-37 16,1 5-3-16,-3 0 13 0,8-6 25 0,-8 4 29 0,3-2 30 0,-1 5 32 0,-6-7 33 15,3 0 35-15,4-3 45 16,-8 3 46-16,5-5 49 0,2 1 66 0</inkml:trace>
  <inkml:trace contextRef="#ctx0" brushRef="#br0" timeOffset="91333.43">10185 5541 56 0,'0'0'129'0,"8"-6"41"0,-8 6 27 16,0-6 24-16,5 2 19 0,-5-1 18 0,0 1 20 0,7 4 18 0,-7-5 18 0,0 5 17 0,0 0 18 0,0-6-56 0,0 2-92 0,0 4-53 0,0 0-30 0,7-5-11 0,-7 5 1 0,0 0 1 0,0 0 3 0,0 0 5 0,0 0-2 0,0 0 2 16,0 0-4-16,0 0-3 0,0 0-4 0,0 0-5 0,0 0-7 0,0 0-9 15,0 0-9-15,0 0-12 0,0 0-8 0,0 0-14 0,0 0-9 0,0 0-11 16,0 0-10-16,0 0-12 0,0 0-8 0,-7 0-10 0,7 0-5 0,0 0-9 0,0 0-8 15,0 0-5-15,0 0-8 0,0 0-6 0,0 0-5 0,0 0-5 0,0 0-5 0,0 0-1 16,0 0-1-16,0 0 2 0,0 0 1 0,0 0 5 0,0 0 5 16,0 0 8-16,0 0 7 0,0 0 5 0,0 0 9 0,0 0 5 0,7 0 8 0,-7 0 6 15,0 0 9-15,0 0 10 0,0 0 9 0,0 0 11 0,0 0 10 0,5 0 10 16,-5 0 8-16,0 0 11 0,0 0 7 0,0 0 8 0,0 0 12 0,0 0 7 0,0 0 9 16,0 0 9-16,0 0 3 0,0 0 1 0,0-4 1 0,0 4-2 0,7-5-4 15,-7 5-6-15,0-7-7 0,0 7-6 0,0 0-6 0,0 0-7 0,0-3-8 16,0 3-6-16,0-6-7 0,0 2-5 0,0-1-6 0,0 5-6 0,0-6-3 15,-7 2-6-15,7 4-5 0,0-5-4 0,-5 5-5 0,5-4-4 0,0 4-5 0,-7-5-4 16,7 5-7-16,-7-6-2 0,7 6-7 0,-5 0-4 0,5 0-4 0,0 0-5 16,0 0-6-16,-8 0-5 0,8 0-6 0,0 0-10 0,0 0-8 0,0 0-10 15,0 0-11-15,0 0-13 0,0 0-10 0,0 0-12 0,0 0-11 0,0 0-7 0,-5 6-7 16,5-6-7-16,0 5-8 0,0-1-14 0,0 1-15 0,0 5-41 0,0-5-52 16,0 5-49-16,0 0-43 0,0-1-24 0,5 0-12 0,3 2 7 0,-8 2 17 0,5-1 18 15,2-3 24-15,-7 0 25 0,7-3 28 0,-2 3 34 0,2-3 39 0,1-3 52 16,-3 4 58-16</inkml:trace>
  <inkml:trace contextRef="#ctx0" brushRef="#br0" timeOffset="91902.28">10719 5467 0 0,'0'0'31'0,"8"0"46"0,-8-5 26 0,0 5 24 0,0-6 23 0,0 6 28 0,0 0 26 0,0 0 27 0,0 0 25 0,0 0 24 16,0 0 22-16,0 0-11 0,0 0-31 0,0 0-23 0,0 0-17 0,0 0-6 0,0 0-2 0,0 0-4 0,0 0-8 0,0 0-11 0,0 0-11 0,0 0-16 0,0-4-16 0,0 4-14 0,0 0-10 0,0 0-10 15,-8-5-9-15,8 5-10 0,0 0-11 0,-5-4-11 0,5 4-11 0,0-5-8 0,-7 5-10 16,7 0-9-16,0-6-7 0,-7 6-2 0,7 0-3 0,-7 0-1 0,7-4-1 16,-6 4-6-16,6 0-4 0,0 0-3 0,-7 0-6 0,7 0-4 0,-5 0-5 0,5 0-4 15,-8 0-4-15,8 4-5 0,-6-4-1 0,6 0-6 0,-5 6 1 0,-3-6-3 16,8 5-2-16,0-1 1 0,-7 1-2 0,7-5 0 0,-6 4-1 0,6 2 0 15,0-1-2-15,0-1 5 0,-8 2 0 0,8-3 2 0,0 4-1 0,0-7-3 16,0 0 0-16,0 9-1 0,0-4 0 0,0-1-1 0,0-4 2 0,8 6 0 16,-8-1 3-16,0-5 1 0,6 4-1 0,-6-4 1 0,7 5 4 0,-7-1 3 15,8-4 5-15,-8 0 15 0,5 6 19 0,1-6 17 0,-6 0 17 0,8 0 16 0,-3 0 13 16,-5 0 15-16,7 0 11 0,-1-6 14 0,-6 6 16 0,0 0 12 0,7-4 10 0,-7 4 10 16,0-5 7-16,0 5-4 0,7 0-10 0,-7-4-13 0,0 4-10 0,0-5-14 15,0-1-11-15,0 2-15 0,0-1-14 0,0 1-20 0,0-1-22 0,0-2-22 16,0 4-23-16,0-3-23 0,-7 2-28 0,7-1-25 0,-7-1-23 0,7 2-19 15,0-1-20-15,-6 5-25 0,-1 0-26 0,7-4-31 0,-5 4-30 0,-3 0-56 0,2 0-64 16,6 0-65-16,-5 0-60 0,-3 0-13 0,8 4 14 0,-7 1 23 0,1-1 32 0,-2 7 30 16,8-7 34-16,-5 2 40 0,5 4 40 0,-5-5 48 0,5 4 47 0,0-5 64 15,-9 2 71-15</inkml:trace>
  <inkml:trace contextRef="#ctx0" brushRef="#br0" timeOffset="92978.77">9417 5593 0 0,'0'-3'67'0,"0"-4"79"0,0 4 44 0,0 3 37 0,0-6 29 0,0 1 28 0,-6 1 28 0,6-2 24 0,0 6 26 16,0-3 20-16,-6-3 25 0,6 6-9 0,0 0-29 0,0-5-65 0,0 5-91 0,0 0-44 0,0 0-18 0,0-4-13 0,0 4-11 0,0 0-8 0,-8-6-12 0,8 6-11 0,0 0-8 0,0 0-12 0,0 0-9 0,0 0-10 16,0 0-11-16,0 0-10 0,0 0-11 0,0 0-11 0,0 0-9 0,0 0-10 15,0 0-7-15,0 0-5 0,-7 0-6 0,7 0-7 16,0 6-4-16,0-6-5 0,0 0-5 0,0 0-3 0,0 4-1 0,-5-4-1 0,5 5 3 0,0 1-3 0,0-3-2 16,0 3 3-16,0-2-4 0,0 7 5 0,0-8 2 0,0 4 5 0,0-4 3 15,0 8 5-15,0-7 5 0,0 2 0 0,5-2 2 0,-5 1 1 16,7 0 0-16,-7-1 3 0,8 2 4 0,-8-2 3 0,6 2 7 0,-6-6 6 0,6 0 8 0,-6 5 11 15,7-5 15-15,-7 0 15 0,5-5 19 0,-5 5 13 0,0 0 14 16,7-6 10-16,-7 2 6 0,7-2 6 0,-7 2 5 0,7-1 3 0,-7 0 1 0,0 1 2 0,6-2-5 16,-6-3-8-16,0 3-11 0,0-4-18 0,0 7-14 0,0-3-22 0,0 1-22 15,0-5-21-15,0 7-17 0,0-3-26 0,-6 1-26 0,6 1-30 0,-7-2-34 16,7 0-33-16,-7 2-30 0,0-1-51 0,7 1-58 0,-5-1-60 0,-2 5-61 0,1 0-39 16,0-6-30-16,-2 12 3 0,1-6 17 0,2 5 29 0,-4-5 36 0,-1 4 41 15,2 1 41-15,-5-1 43 0,0 2 41 0,0 4 54 0,7-5 54 0,-7 1 56 16,-6 3 68-16</inkml:trace>
  <inkml:trace contextRef="#ctx0" brushRef="#br0" timeOffset="93483.4">8805 5623 0 0,'0'0'5'0,"0"-5"112"0,0 5 65 0,0-4 44 0,0 4 36 0,0 0 30 0,0 0 26 15,0 0 25-15,0 0 19 0,0 0 15 0,0-6 14 0,0 6 12 0,0 0 12 0,0 0-86 0,0 0-145 0,0-4-70 0,0 4-34 0,0 0-18 0,0 0-12 0,0 0-9 0,0 0-8 0,0 0-4 0,0 0-4 0,0 0 0 16,0 0 2-16,0 0-1 0,0 0-3 0,0 0-5 0,0 0-2 0,0 0-4 15,0 0-7-15,0 0-3 0,0 0-6 0,0 0 0 0,0 0-1 0,0 0 3 16,0 4-1-16,0-4 3 0,0 0 1 0,6 6 3 0,-6-6 3 0,0 4 0 0,7-4 3 16,-7 5 4-16,0-5 2 0,6 5 6 0,-6-5 3 0,7 0 3 15,-7 4 2-15,6-4 2 0,-6 0 5 0,7 0 4 0,-7 0 6 0,6 0 5 0,2 0 7 0,-8 0 5 16,5 0 7-16,3 0 4 0,-3-4 6 0,-5 4 3 0,7-5 4 0,0 5 6 16,-7-5 2-16,5 1 4 15,2 4 0-15,-7-6 2 0,8 2 2 0,-8-1 0 0,0 5 1 0,5-6-2 0,-5 6 2 0,0 0 2 16,0-3-3-16,0 3-4 0,0-7-5 0,0 7-8 0,0-3-10 0,0 3-7 0,0-6-7 15,0 1-4-15,0 5-7 0,0-4-8 0,0-2-5 0,0 3-14 16,0 3-9-16,0-6-14 0,0 6-11 0,0 0-14 0,0 0-7 0,0 0-15 0,0 0-11 0,0 0-19 16,0 0-18-16,0 0-17 0,0 0-20 0,0 0-16 0,0 6-15 0,0-6-12 0,-5 0-12 0,5 0-6 15,0 3 0-15,0-3 5 0,0 6 10 0,0-2 9 0,0 1 9 16,5 1 7-16,-5 4 3 0,0-7 3 0,7 8 2 0,-7-1-1 0,7-1 0 0,-7 6-13 16,5-5-23-16,-5 5-30 0,8-6-37 0,0 0-52 0,-3 0-56 0,1 7-20 0,-1-5 2 15,2-2 14-15,2 0 22 0,-4 1 25 0,2-4 26 0,-7 3 29 0,6-3 30 16,-1-2 38-16,-5 1 44 0,8-1 46 15,-8-4 62-15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5-09-29T04:39:49.9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18250 6956 0 0,'0'0'1'0,"0"0"30"0,0 0 13 0,0 0 5 0,-8 0 5 0,8 0 1 0,0 0 4 0,0-4 2 0,0 4 0 0,0 0 0 0,0 0 1 0,0 0-19 0,0 0-27 0,0 0-11 0,0 0-3 0,0 0 7 0,0 0 13 0,0 0 12 16,0 0 10-16,0 0 10 0,0 0 11 0,0 0 12 0,0-5 10 0,0 5 12 0,0 0 14 0,0 0 12 0,0 0 10 0,0 0 8 0,0 0 2 15,0 0-1-15,0-4-1 0,0 4-5 0,0 0-1 0,0 0-4 0,0 0-4 16,0 0-6-16,0 0-5 0,0 0-7 0,0 0-8 0,0 0-8 0,0-5-8 16,0 5-10-16,0 0-10 0,0 0-7 0,0 0-11 0,0-6-5 0,0 6-8 0,0 0-5 15,-8 0-3-15,8 0-4 16,0 0-3-16,0-4 0 0,0 4-4 0,0 0-1 0,0 0-3 0,0 0 0 0,0 0-3 0,0 0-1 0,0 0-3 0,0 0 0 15,0-6-3-15,0 6-1 0,0 0-2 0,0 0-3 0,0 0-1 0,0 0-4 16,0 0 0-16,0 0-3 0,0 0-2 0,0 0 0 0,0 0-2 0,0 0-3 16,0 0-5-16,0 0-6 0,0 0-9 0,0 0-15 0,0 0-22 0,0 0-27 0,0 0-30 15,0 0-25-15,0 0-22 0,0 0-39 0,0 0-45 0,0 0-19 0,0 0-9 0,0 0 5 16,0 0 10-16,0 0 18 0,0 6 19 0,0-6 28 16,0 0 29-16,0 0 34 0,0 0 34 0,0 0 32 0,0 0 43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21CDD-2C88-4ECC-944B-F0ACF9D2B514}" type="datetimeFigureOut">
              <a:rPr lang="en-IN" smtClean="0"/>
              <a:t>29-09-2025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424E50-6B72-4FCC-8AE5-40F563B666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3426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AEE35-B180-3A72-3C6D-8FE3D2736B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4D762F-96EA-7AEE-F63D-4CF865945D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7834A-6071-7FEB-D934-9E9AF44DB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FA74-3CEC-4D80-BBCF-F4D3B0324181}" type="datetimeFigureOut">
              <a:rPr lang="en-IN" smtClean="0"/>
              <a:t>29-09-2025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3E90B-93B8-D5A2-F47B-D5D41D6A7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DD22B6-04E9-EB96-EFCB-59165783F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5B22-2347-4A70-95AE-EBF4E70C28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83330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25264-107B-1BBC-EBBC-5E4F9EDFA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5DD131-9196-4EED-962E-E346351046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B47CA0-9303-F464-1A16-DD6A084F5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FA74-3CEC-4D80-BBCF-F4D3B0324181}" type="datetimeFigureOut">
              <a:rPr lang="en-IN" smtClean="0"/>
              <a:t>29-09-2025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21C57-E4F1-39C0-A78A-B772EAAB8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922C6-89DA-6303-64C9-7223793CC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5B22-2347-4A70-95AE-EBF4E70C28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6682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0AB632-CA0B-8F37-C63F-DE79A43676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F4960E-E96F-9A11-0276-B642C845E1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43C7C3-7BDF-7B37-DDFD-F55CCED60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FA74-3CEC-4D80-BBCF-F4D3B0324181}" type="datetimeFigureOut">
              <a:rPr lang="en-IN" smtClean="0"/>
              <a:t>29-09-2025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6B566-DEB2-5661-CD23-E025A07EB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E917B-7CAB-3C41-260C-F71933353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5B22-2347-4A70-95AE-EBF4E70C28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820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BEEB8-CFF9-78EE-3B84-487A81CF7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B96AF-C1E1-672E-A6C2-F62701070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FE1F7-6F6D-9FDA-6BA3-5D6A212BD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FA74-3CEC-4D80-BBCF-F4D3B0324181}" type="datetimeFigureOut">
              <a:rPr lang="en-IN" smtClean="0"/>
              <a:t>29-09-2025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DB0E2-B82A-368C-DD2C-0530B67CE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5BD33-01D6-DB6A-AEB7-ED7C1E0D5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5B22-2347-4A70-95AE-EBF4E70C28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7620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6CD42-F4C0-4084-00DC-500F07A3B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B56880-E088-0907-EE96-529AD8233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D6CF2-C4CE-908B-A1B2-BC119028A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FA74-3CEC-4D80-BBCF-F4D3B0324181}" type="datetimeFigureOut">
              <a:rPr lang="en-IN" smtClean="0"/>
              <a:t>29-09-2025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D803F-9C80-DB8B-84CA-9ED863C76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4EB11-F3D7-3443-FDEB-5376DE3B2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5B22-2347-4A70-95AE-EBF4E70C28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80067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E2716-2CC0-A800-9E3B-B5C51192C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AF0EB-B81E-DC0C-DDE9-DBC91F3F96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6D00EB-0082-E3DE-770F-2429EC2569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DDC8E8-DD9D-E17E-7340-385E58A31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FA74-3CEC-4D80-BBCF-F4D3B0324181}" type="datetimeFigureOut">
              <a:rPr lang="en-IN" smtClean="0"/>
              <a:t>29-09-2025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D03032-CF82-8974-06F2-58016AEBE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2472E7-A035-4B68-D23E-64E0FC133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5B22-2347-4A70-95AE-EBF4E70C28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8997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A1ABD-7BF2-3EBD-0A5F-13574DC3B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1AF6D-7711-0CE4-96B7-EAA32AD437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5599E6-A130-FDE0-E148-17A27FD8A0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262069-B1A5-D373-5A98-C5C433767E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9DB36A-1C53-FDE2-B21A-91974B476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F37F52-D08E-640A-DF01-A0DB01A32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FA74-3CEC-4D80-BBCF-F4D3B0324181}" type="datetimeFigureOut">
              <a:rPr lang="en-IN" smtClean="0"/>
              <a:t>29-09-2025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9417BB-FEA5-EF53-7BBB-5E6F54BEE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DED46A-E200-DBB3-E386-036A7D2BF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5B22-2347-4A70-95AE-EBF4E70C28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01701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5F491-83C3-83F6-785C-3344B4F3A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7FF308-E1C9-8F84-46BE-1B7267404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FA74-3CEC-4D80-BBCF-F4D3B0324181}" type="datetimeFigureOut">
              <a:rPr lang="en-IN" smtClean="0"/>
              <a:t>29-09-2025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1271DD-20A8-9AE2-5677-F2A89FFB0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ACAE61-ED15-EC01-BB84-F25CA0177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5B22-2347-4A70-95AE-EBF4E70C28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0864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55D47D-17C5-F2BA-D853-486151CC3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FA74-3CEC-4D80-BBCF-F4D3B0324181}" type="datetimeFigureOut">
              <a:rPr lang="en-IN" smtClean="0"/>
              <a:t>29-09-2025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727BFE-5B46-67A3-0A23-8683220FB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F91FC0-41BE-7F70-B0F1-5A36FCC1D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5B22-2347-4A70-95AE-EBF4E70C28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4031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FF645-110A-BAC1-A089-B9E23409E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6772A-8097-BE10-74DF-281D671B4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D79D07-13DD-0E9B-A350-CBDFF5155D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4D78BC-0D4C-1589-76C2-394C5CD30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FA74-3CEC-4D80-BBCF-F4D3B0324181}" type="datetimeFigureOut">
              <a:rPr lang="en-IN" smtClean="0"/>
              <a:t>29-09-2025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086CBD-678E-F7A5-E6DE-7A85FC099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B2044F-B8C8-F5CE-8B50-3BFFFB882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5B22-2347-4A70-95AE-EBF4E70C28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94450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45F01-AD5D-475F-4518-5570C553D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3328ED-F2D3-6CD3-99D1-14F7784DDA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9D25B4-6414-6E75-2120-CB356BFD21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270582-629B-4F66-6CA0-D7F826612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FA74-3CEC-4D80-BBCF-F4D3B0324181}" type="datetimeFigureOut">
              <a:rPr lang="en-IN" smtClean="0"/>
              <a:t>29-09-2025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8FD68-38DC-6696-5B43-F50714E4B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823A62-A411-3BC2-A5EE-A9B29E6F2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5B22-2347-4A70-95AE-EBF4E70C28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2351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E5B45E-88FD-4C08-E271-E4BCEAF19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E33A4-E7F4-B146-AECE-A2B193B6EC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526F3-587E-CF0F-894F-906E491F1E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7FA74-3CEC-4D80-BBCF-F4D3B0324181}" type="datetimeFigureOut">
              <a:rPr lang="en-IN" smtClean="0"/>
              <a:t>29-09-2025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ADE222-61AE-1E7A-F343-AD50361B79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A8686-3861-06E5-10B4-DEEBFD099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25B22-2347-4A70-95AE-EBF4E70C28E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6353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92CBB-FD12-7B0E-E61E-1055CD0B6A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CBEEF5-36A3-B1A4-AC8E-DD23AC040E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93308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3D34B-19FB-EF06-F281-042FB0156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GBN Sender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C8CAA5-91B3-F36D-5E0E-F9E4693AE9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IN" dirty="0"/>
                  <a:t>During send:</a:t>
                </a:r>
              </a:p>
              <a:p>
                <a:pPr lvl="1"/>
                <a:r>
                  <a:rPr lang="en-IN" dirty="0"/>
                  <a:t>The packet is discarded if there are already N unacknowledged packets</a:t>
                </a:r>
              </a:p>
              <a:p>
                <a:pPr lvl="1"/>
                <a:r>
                  <a:rPr lang="en-IN" dirty="0"/>
                  <a:t>Add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𝑛𝑒𝑥𝑡𝑠𝑒𝑞𝑛𝑢𝑚</m:t>
                    </m:r>
                  </m:oMath>
                </a14:m>
                <a:r>
                  <a:rPr lang="en-IN" dirty="0"/>
                  <a:t> to packet</a:t>
                </a:r>
              </a:p>
              <a:p>
                <a:pPr lvl="1"/>
                <a:r>
                  <a:rPr lang="en-IN" dirty="0"/>
                  <a:t>if </a:t>
                </a:r>
                <a14:m>
                  <m:oMath xmlns:m="http://schemas.openxmlformats.org/officeDocument/2006/math">
                    <m:r>
                      <a:rPr lang="en-IN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𝑠𝑒𝑛𝑑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𝑏𝑎𝑠𝑒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==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i="1" dirty="0" err="1" smtClean="0">
                        <a:latin typeface="Cambria Math" panose="02040503050406030204" pitchFamily="18" charset="0"/>
                      </a:rPr>
                      <m:t>𝑛𝑒𝑥𝑡𝑠𝑒𝑞𝑛𝑢𝑚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/>
                  <a:t>  { start timer }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𝑛𝑒𝑥𝑡𝑠𝑒𝑞𝑛𝑢𝑚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++</m:t>
                    </m:r>
                  </m:oMath>
                </a14:m>
                <a:endParaRPr lang="en-IN" dirty="0"/>
              </a:p>
              <a:p>
                <a:pPr lvl="1"/>
                <a:endParaRPr lang="en-IN" dirty="0"/>
              </a:p>
              <a:p>
                <a:r>
                  <a:rPr lang="en-IN" dirty="0"/>
                  <a:t>On timeout:</a:t>
                </a:r>
              </a:p>
              <a:p>
                <a:pPr lvl="1"/>
                <a:r>
                  <a:rPr lang="en-IN" dirty="0"/>
                  <a:t>resend all packets from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𝑠𝑒𝑛𝑑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𝑏𝑎𝑠𝑒</m:t>
                    </m:r>
                  </m:oMath>
                </a14:m>
                <a:r>
                  <a:rPr lang="en-IN" dirty="0"/>
                  <a:t> to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𝑛𝑒𝑥𝑡𝑠𝑒𝑞𝑛𝑢𝑚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IN" dirty="0"/>
              </a:p>
              <a:p>
                <a:pPr lvl="1"/>
                <a:r>
                  <a:rPr lang="en-IN" dirty="0"/>
                  <a:t>start the timer</a:t>
                </a:r>
              </a:p>
              <a:p>
                <a:pPr lvl="1"/>
                <a:endParaRPr lang="en-IN" dirty="0"/>
              </a:p>
              <a:p>
                <a:r>
                  <a:rPr lang="en-IN" dirty="0"/>
                  <a:t>On receiving acknowledgement</a:t>
                </a:r>
              </a:p>
              <a:p>
                <a:pPr lvl="1"/>
                <a:r>
                  <a:rPr lang="en-IN" dirty="0"/>
                  <a:t>fetch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𝑠𝑒𝑞𝑛𝑢𝑚</m:t>
                    </m:r>
                  </m:oMath>
                </a14:m>
                <a:r>
                  <a:rPr lang="en-IN" dirty="0"/>
                  <a:t> from ACK</a:t>
                </a:r>
              </a:p>
              <a:p>
                <a:pPr lvl="1"/>
                <a:r>
                  <a:rPr lang="en-IN" dirty="0"/>
                  <a:t>If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𝑠𝑒𝑞𝑛𝑢𝑚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𝑠𝑒𝑛𝑑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𝑏𝑎𝑠𝑒</m:t>
                    </m:r>
                  </m:oMath>
                </a14:m>
                <a:r>
                  <a:rPr lang="en-IN" dirty="0"/>
                  <a:t>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𝑠𝑒𝑛𝑑</m:t>
                    </m:r>
                    <m:r>
                      <m:rPr>
                        <m:lit/>
                      </m:rPr>
                      <a:rPr lang="en-IN" b="0" i="1" dirty="0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𝑏𝑎𝑠𝑒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𝑠𝑒𝑞𝑛𝑢𝑚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+1;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𝑠𝑡𝑜𝑝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𝑡𝑖𝑚𝑒𝑟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𝑠𝑡𝑎𝑟𝑡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𝑡𝑖𝑚𝑒𝑟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𝑡h𝑒𝑟𝑒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𝑎𝑟𝑒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𝑢𝑛𝑎𝑐𝑘𝑛𝑜𝑤𝑙𝑒𝑑𝑔𝑒𝑑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𝑝𝑎𝑐𝑘𝑒𝑡𝑠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IN" dirty="0"/>
              </a:p>
              <a:p>
                <a:pPr lvl="1"/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C8CAA5-91B3-F36D-5E0E-F9E4693AE9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322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0077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28F41-B1AE-59D6-E48D-C90FB65A8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GBN Receiver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C3D667-682B-CB1B-467B-6E03766E59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IN" dirty="0"/>
                  <a:t>Initialization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IN" i="1" dirty="0" err="1" smtClean="0">
                        <a:latin typeface="Cambria Math" panose="02040503050406030204" pitchFamily="18" charset="0"/>
                      </a:rPr>
                      <m:t>𝑐𝑣</m:t>
                    </m:r>
                    <m:r>
                      <a:rPr lang="en-IN" i="1" dirty="0" err="1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en-IN" i="1" dirty="0" err="1" smtClean="0">
                        <a:latin typeface="Cambria Math" panose="02040503050406030204" pitchFamily="18" charset="0"/>
                      </a:rPr>
                      <m:t>𝑏𝑎𝑠𝑒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/>
                  <a:t>is initialized to 1, i.e., initially the receiver is expecting a packet with sequence number 1</a:t>
                </a:r>
              </a:p>
              <a:p>
                <a:r>
                  <a:rPr lang="en-IN" dirty="0"/>
                  <a:t>On receive</a:t>
                </a:r>
              </a:p>
              <a:p>
                <a:pPr lvl="1"/>
                <a:r>
                  <a:rPr lang="en-IN" dirty="0"/>
                  <a:t>fetch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𝑠𝑒𝑞𝑛𝑢𝑚</m:t>
                    </m:r>
                  </m:oMath>
                </a14:m>
                <a:r>
                  <a:rPr lang="en-IN" dirty="0"/>
                  <a:t> from the packet</a:t>
                </a:r>
              </a:p>
              <a:p>
                <a:pPr marL="914400" lvl="2" indent="0">
                  <a:buNone/>
                </a:pPr>
                <a:r>
                  <a:rPr lang="en-IN" b="1" dirty="0"/>
                  <a:t>If</a:t>
                </a:r>
                <a:r>
                  <a:rPr lang="en-IN" dirty="0"/>
                  <a:t>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𝑠𝑒𝑞𝑛𝑢𝑚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𝑟𝑐𝑣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_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𝑏𝑎𝑠𝑒</m:t>
                    </m:r>
                  </m:oMath>
                </a14:m>
                <a:r>
                  <a:rPr lang="en-IN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𝑑𝑒𝑙𝑖𝑣𝑒𝑟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𝑑𝑎𝑡𝑎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𝑎𝑡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𝑟𝑐𝑣</m:t>
                        </m:r>
                        <m:r>
                          <m:rPr>
                            <m:lit/>
                          </m:rPr>
                          <a:rPr lang="en-IN" b="0" i="1" dirty="0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𝑏𝑎𝑠𝑒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𝑠𝑒𝑛𝑑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𝐴𝐶𝐾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𝑓𝑜𝑟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𝑠𝑒𝑞𝑛𝑢𝑚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; 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𝑟𝑐𝑣</m:t>
                        </m:r>
                        <m:r>
                          <m:rPr>
                            <m:lit/>
                          </m:rPr>
                          <a:rPr lang="en-IN" i="1" dirty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𝑏𝑎𝑠𝑒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𝑠𝑒𝑞𝑛𝑢𝑚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IN" dirty="0"/>
              </a:p>
              <a:p>
                <a:pPr marL="914400" lvl="2" indent="0">
                  <a:buNone/>
                </a:pPr>
                <a:r>
                  <a:rPr lang="en-IN" b="1" dirty="0"/>
                  <a:t>else</a:t>
                </a:r>
                <a:r>
                  <a:rPr lang="en-IN" dirty="0"/>
                  <a:t> {drop the packet;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b="0" i="0" dirty="0" smtClean="0">
                        <a:latin typeface="Cambria Math" panose="02040503050406030204" pitchFamily="18" charset="0"/>
                      </a:rPr>
                      <m:t>re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𝑠𝑒𝑛𝑑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𝐴𝐶𝐾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𝑓𝑜𝑟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𝑟𝑐𝑣</m:t>
                    </m:r>
                    <m:r>
                      <m:rPr>
                        <m:lit/>
                      </m:rPr>
                      <a:rPr lang="en-IN" b="0" i="1" dirty="0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𝑏𝑎𝑠𝑒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IN" dirty="0"/>
                  <a:t>}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C3D667-682B-CB1B-467B-6E03766E59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21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364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BAE11D-E445-F325-2F10-731EC7267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B8875-DA89-F1D7-80B7-6897D27B4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GBN in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6A433-5D1E-9BC8-5B46-A660FF4CB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window size=4</a:t>
            </a:r>
          </a:p>
          <a:p>
            <a:r>
              <a:rPr lang="en-IN" dirty="0"/>
              <a:t>The first packet is lost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13E3793-6CF2-AB46-FA02-4E96869A9B96}"/>
                  </a:ext>
                </a:extLst>
              </p14:cNvPr>
              <p14:cNvContentPartPr/>
              <p14:nvPr/>
            </p14:nvContentPartPr>
            <p14:xfrm>
              <a:off x="5005440" y="725040"/>
              <a:ext cx="5662440" cy="5926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13E3793-6CF2-AB46-FA02-4E96869A9B9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96080" y="715680"/>
                <a:ext cx="5681160" cy="594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7105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BC8F7-F7A8-9844-1F14-8AD14BF0C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GBN in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2EAFE-1C1B-5C94-DB2B-CCAECD65B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window size=4</a:t>
            </a:r>
          </a:p>
          <a:p>
            <a:r>
              <a:rPr lang="en-IN" dirty="0"/>
              <a:t>The third packet is lost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2D3CBED-145A-3D01-50CD-18EAD2D53B33}"/>
                  </a:ext>
                </a:extLst>
              </p14:cNvPr>
              <p14:cNvContentPartPr/>
              <p14:nvPr/>
            </p14:nvContentPartPr>
            <p14:xfrm>
              <a:off x="5816520" y="654120"/>
              <a:ext cx="3982320" cy="6099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2D3CBED-145A-3D01-50CD-18EAD2D53B3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07160" y="644760"/>
                <a:ext cx="4001040" cy="611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3005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CFCDF-275E-DC86-9A24-FC7C33560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297"/>
            <a:ext cx="10515600" cy="1325563"/>
          </a:xfrm>
        </p:spPr>
        <p:txBody>
          <a:bodyPr/>
          <a:lstStyle/>
          <a:p>
            <a:r>
              <a:rPr lang="en-IN" dirty="0"/>
              <a:t>GBN in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3C998-8E45-85CD-AA16-9E48C9D29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8D36064F-6076-C843-37A0-26287B89B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0437" y="1531937"/>
            <a:ext cx="1246188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 pkt</a:t>
            </a:r>
            <a:r>
              <a:rPr lang="en-US" sz="1800" kern="0" dirty="0">
                <a:solidFill>
                  <a:srgbClr val="000000"/>
                </a:solidFill>
              </a:rPr>
              <a:t>0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 pkt</a:t>
            </a:r>
            <a:r>
              <a:rPr lang="en-US" sz="1800" kern="0" dirty="0">
                <a:solidFill>
                  <a:srgbClr val="000000"/>
                </a:solidFill>
              </a:rPr>
              <a:t>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 pkt2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 pkt3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(wait)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B98C81DB-D151-88E7-A2F4-62E5ABC45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1112" y="1160462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sng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sender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59FC8E7E-1D3C-1A0A-CF09-225AC1F91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1650" y="1179512"/>
            <a:ext cx="1071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sng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receiver</a:t>
            </a:r>
          </a:p>
        </p:txBody>
      </p:sp>
      <p:sp>
        <p:nvSpPr>
          <p:cNvPr id="7" name="Line 14">
            <a:extLst>
              <a:ext uri="{FF2B5EF4-FFF2-40B4-BE49-F238E27FC236}">
                <a16:creationId xmlns:a16="http://schemas.microsoft.com/office/drawing/2014/main" id="{3E234D8C-4597-108E-814A-86B8D88F9909}"/>
              </a:ext>
            </a:extLst>
          </p:cNvPr>
          <p:cNvSpPr>
            <a:spLocks noChangeShapeType="1"/>
          </p:cNvSpPr>
          <p:nvPr/>
        </p:nvSpPr>
        <p:spPr bwMode="auto">
          <a:xfrm>
            <a:off x="8196262" y="1778000"/>
            <a:ext cx="11113" cy="45386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8" name="Text Box 15">
            <a:extLst>
              <a:ext uri="{FF2B5EF4-FFF2-40B4-BE49-F238E27FC236}">
                <a16:creationId xmlns:a16="http://schemas.microsoft.com/office/drawing/2014/main" id="{5E1AD690-E670-D049-9544-88B48C67C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9112" y="1973262"/>
            <a:ext cx="2568575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receive pkt0, send ack0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receive pkt1, send ack1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receive pkt3, discard,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           (re)send ack1</a:t>
            </a:r>
          </a:p>
        </p:txBody>
      </p:sp>
      <p:sp>
        <p:nvSpPr>
          <p:cNvPr id="9" name="Text Box 36">
            <a:extLst>
              <a:ext uri="{FF2B5EF4-FFF2-40B4-BE49-F238E27FC236}">
                <a16:creationId xmlns:a16="http://schemas.microsoft.com/office/drawing/2014/main" id="{08ED1145-13FA-AF53-B03B-B3A4B59E1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5200" y="4713287"/>
            <a:ext cx="1246187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 pkt2</a:t>
            </a:r>
          </a:p>
          <a:p>
            <a:pPr marL="0" marR="0" lvl="0" indent="0" algn="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 pkt3</a:t>
            </a:r>
          </a:p>
          <a:p>
            <a:pPr marL="0" marR="0" lvl="0" indent="0" algn="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 pkt4</a:t>
            </a:r>
          </a:p>
          <a:p>
            <a:pPr marL="0" marR="0" lvl="0" indent="0" algn="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 pkt5</a:t>
            </a:r>
          </a:p>
        </p:txBody>
      </p:sp>
      <p:sp>
        <p:nvSpPr>
          <p:cNvPr id="10" name="Line 17">
            <a:extLst>
              <a:ext uri="{FF2B5EF4-FFF2-40B4-BE49-F238E27FC236}">
                <a16:creationId xmlns:a16="http://schemas.microsoft.com/office/drawing/2014/main" id="{DDEFF657-3969-2EF6-5998-09E9791A5A2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67425" y="2249487"/>
            <a:ext cx="2014537" cy="1066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09F34E2-17CA-439D-4C0B-923A08DDA4A0}"/>
              </a:ext>
            </a:extLst>
          </p:cNvPr>
          <p:cNvGrpSpPr/>
          <p:nvPr/>
        </p:nvGrpSpPr>
        <p:grpSpPr>
          <a:xfrm>
            <a:off x="6059487" y="1725612"/>
            <a:ext cx="2122488" cy="1292225"/>
            <a:chOff x="6059487" y="1725612"/>
            <a:chExt cx="2122488" cy="1292225"/>
          </a:xfrm>
        </p:grpSpPr>
        <p:sp>
          <p:nvSpPr>
            <p:cNvPr id="12" name="Line 7">
              <a:extLst>
                <a:ext uri="{FF2B5EF4-FFF2-40B4-BE49-F238E27FC236}">
                  <a16:creationId xmlns:a16="http://schemas.microsoft.com/office/drawing/2014/main" id="{19B12DBC-FCA2-407F-FB36-F33CD8FD3F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1075" y="1725612"/>
              <a:ext cx="2101850" cy="468313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5FE497D7-8504-F040-BAEA-DAE70E012D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59487" y="2000250"/>
              <a:ext cx="2100263" cy="46831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4" name="Line 12">
              <a:extLst>
                <a:ext uri="{FF2B5EF4-FFF2-40B4-BE49-F238E27FC236}">
                  <a16:creationId xmlns:a16="http://schemas.microsoft.com/office/drawing/2014/main" id="{E432F7E7-979A-88E0-BB7B-AD78A4152E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75362" y="2263775"/>
              <a:ext cx="876300" cy="2000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5" name="Line 13">
              <a:extLst>
                <a:ext uri="{FF2B5EF4-FFF2-40B4-BE49-F238E27FC236}">
                  <a16:creationId xmlns:a16="http://schemas.microsoft.com/office/drawing/2014/main" id="{37984786-DF23-8055-488B-8652FAF439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81712" y="2549525"/>
              <a:ext cx="2100263" cy="46831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6" name="Text Box 19">
              <a:extLst>
                <a:ext uri="{FF2B5EF4-FFF2-40B4-BE49-F238E27FC236}">
                  <a16:creationId xmlns:a16="http://schemas.microsoft.com/office/drawing/2014/main" id="{0506229D-2B92-B028-75BF-757BE1A56A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37362" y="2298700"/>
              <a:ext cx="341313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X</a:t>
              </a:r>
            </a:p>
          </p:txBody>
        </p:sp>
        <p:sp>
          <p:nvSpPr>
            <p:cNvPr id="17" name="Text Box 20">
              <a:extLst>
                <a:ext uri="{FF2B5EF4-FFF2-40B4-BE49-F238E27FC236}">
                  <a16:creationId xmlns:a16="http://schemas.microsoft.com/office/drawing/2014/main" id="{23192AA8-9763-32A1-5948-D4B3D4F685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96112" y="2319337"/>
              <a:ext cx="522288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loss</a:t>
              </a:r>
            </a:p>
          </p:txBody>
        </p:sp>
      </p:grpSp>
      <p:sp>
        <p:nvSpPr>
          <p:cNvPr id="18" name="Line 21">
            <a:extLst>
              <a:ext uri="{FF2B5EF4-FFF2-40B4-BE49-F238E27FC236}">
                <a16:creationId xmlns:a16="http://schemas.microsoft.com/office/drawing/2014/main" id="{D8E84C87-8114-F90E-E2CE-BB4AAEFF33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64250" y="2535237"/>
            <a:ext cx="2014537" cy="110013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9" name="Line 24">
            <a:extLst>
              <a:ext uri="{FF2B5EF4-FFF2-40B4-BE49-F238E27FC236}">
                <a16:creationId xmlns:a16="http://schemas.microsoft.com/office/drawing/2014/main" id="{D425AC17-76D1-6ADA-319D-157E04BCCB7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67425" y="3371850"/>
            <a:ext cx="2100262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0" name="Line 25">
            <a:extLst>
              <a:ext uri="{FF2B5EF4-FFF2-40B4-BE49-F238E27FC236}">
                <a16:creationId xmlns:a16="http://schemas.microsoft.com/office/drawing/2014/main" id="{C38D391D-B6DC-5A9F-A89D-A384C4CEE29C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9175" y="3690937"/>
            <a:ext cx="2101850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1" name="Line 26">
            <a:extLst>
              <a:ext uri="{FF2B5EF4-FFF2-40B4-BE49-F238E27FC236}">
                <a16:creationId xmlns:a16="http://schemas.microsoft.com/office/drawing/2014/main" id="{1193674E-2035-F1EE-86D7-25C1AB0B054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6000" y="3065462"/>
            <a:ext cx="2014537" cy="110013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FE1E39B-1559-15F2-6F2D-696D31E9A1A8}"/>
              </a:ext>
            </a:extLst>
          </p:cNvPr>
          <p:cNvGrpSpPr/>
          <p:nvPr/>
        </p:nvGrpSpPr>
        <p:grpSpPr>
          <a:xfrm>
            <a:off x="4081462" y="2254250"/>
            <a:ext cx="1978025" cy="2543175"/>
            <a:chOff x="4081462" y="2254250"/>
            <a:chExt cx="1978025" cy="2543175"/>
          </a:xfrm>
        </p:grpSpPr>
        <p:pic>
          <p:nvPicPr>
            <p:cNvPr id="23" name="Picture 34" descr="alarm_clock_ringing">
              <a:extLst>
                <a:ext uri="{FF2B5EF4-FFF2-40B4-BE49-F238E27FC236}">
                  <a16:creationId xmlns:a16="http://schemas.microsoft.com/office/drawing/2014/main" id="{DCC32AE9-16A9-D567-AA7A-0CAFD61058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1462" y="4283075"/>
              <a:ext cx="436563" cy="48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 Box 35">
              <a:extLst>
                <a:ext uri="{FF2B5EF4-FFF2-40B4-BE49-F238E27FC236}">
                  <a16:creationId xmlns:a16="http://schemas.microsoft.com/office/drawing/2014/main" id="{2FA9C4CF-8774-5615-83D7-71F6AE2773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9762" y="4498975"/>
              <a:ext cx="1538288" cy="298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pkt 2 timeout</a:t>
              </a:r>
            </a:p>
          </p:txBody>
        </p:sp>
        <p:grpSp>
          <p:nvGrpSpPr>
            <p:cNvPr id="25" name="Group 29">
              <a:extLst>
                <a:ext uri="{FF2B5EF4-FFF2-40B4-BE49-F238E27FC236}">
                  <a16:creationId xmlns:a16="http://schemas.microsoft.com/office/drawing/2014/main" id="{FF2A234C-F41F-14A0-166F-49E285B84D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56300" y="2254250"/>
              <a:ext cx="103187" cy="2462212"/>
              <a:chOff x="3651" y="1878"/>
              <a:chExt cx="78" cy="963"/>
            </a:xfrm>
          </p:grpSpPr>
          <p:sp>
            <p:nvSpPr>
              <p:cNvPr id="26" name="Line 30">
                <a:extLst>
                  <a:ext uri="{FF2B5EF4-FFF2-40B4-BE49-F238E27FC236}">
                    <a16:creationId xmlns:a16="http://schemas.microsoft.com/office/drawing/2014/main" id="{9F481181-10BE-8E21-C50B-BD6A2105FD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29" y="1879"/>
                <a:ext cx="0" cy="96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7" name="Line 31">
                <a:extLst>
                  <a:ext uri="{FF2B5EF4-FFF2-40B4-BE49-F238E27FC236}">
                    <a16:creationId xmlns:a16="http://schemas.microsoft.com/office/drawing/2014/main" id="{90F23BF0-13EC-74A1-426F-6FC5F9AB78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51" y="1878"/>
                <a:ext cx="7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8" name="Line 32">
                <a:extLst>
                  <a:ext uri="{FF2B5EF4-FFF2-40B4-BE49-F238E27FC236}">
                    <a16:creationId xmlns:a16="http://schemas.microsoft.com/office/drawing/2014/main" id="{B1DC07B0-F6A5-CCF0-E1DE-594C39543E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51" y="2841"/>
                <a:ext cx="7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9717B54-4888-E0D3-3304-EBD02FD2F40B}"/>
              </a:ext>
            </a:extLst>
          </p:cNvPr>
          <p:cNvGrpSpPr/>
          <p:nvPr/>
        </p:nvGrpSpPr>
        <p:grpSpPr>
          <a:xfrm>
            <a:off x="6061075" y="4884737"/>
            <a:ext cx="2114550" cy="1179513"/>
            <a:chOff x="6061075" y="4884737"/>
            <a:chExt cx="2114550" cy="1179513"/>
          </a:xfrm>
        </p:grpSpPr>
        <p:sp>
          <p:nvSpPr>
            <p:cNvPr id="30" name="Line 37">
              <a:extLst>
                <a:ext uri="{FF2B5EF4-FFF2-40B4-BE49-F238E27FC236}">
                  <a16:creationId xmlns:a16="http://schemas.microsoft.com/office/drawing/2014/main" id="{36601032-EB28-540C-7477-590ADA43F4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75362" y="4884737"/>
              <a:ext cx="2100263" cy="468313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1" name="Line 38">
              <a:extLst>
                <a:ext uri="{FF2B5EF4-FFF2-40B4-BE49-F238E27FC236}">
                  <a16:creationId xmlns:a16="http://schemas.microsoft.com/office/drawing/2014/main" id="{6F381176-5753-9917-A0CA-DC171E09FF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7425" y="5129212"/>
              <a:ext cx="2101850" cy="468313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2" name="Line 39">
              <a:extLst>
                <a:ext uri="{FF2B5EF4-FFF2-40B4-BE49-F238E27FC236}">
                  <a16:creationId xmlns:a16="http://schemas.microsoft.com/office/drawing/2014/main" id="{4424E3AD-F7E2-C97F-B1ED-FD347E9004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1075" y="5362575"/>
              <a:ext cx="2101850" cy="46831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3" name="Line 40">
              <a:extLst>
                <a:ext uri="{FF2B5EF4-FFF2-40B4-BE49-F238E27FC236}">
                  <a16:creationId xmlns:a16="http://schemas.microsoft.com/office/drawing/2014/main" id="{9A74132C-3030-E37E-3C08-979251A1B9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4250" y="5595937"/>
              <a:ext cx="2100262" cy="468313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34" name="Text Box 41">
            <a:extLst>
              <a:ext uri="{FF2B5EF4-FFF2-40B4-BE49-F238E27FC236}">
                <a16:creationId xmlns:a16="http://schemas.microsoft.com/office/drawing/2014/main" id="{B871799A-C753-058E-045F-D009615DC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5937" y="3497262"/>
            <a:ext cx="241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receive pkt4, discard,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           (re)send ack1</a:t>
            </a:r>
          </a:p>
        </p:txBody>
      </p:sp>
      <p:sp>
        <p:nvSpPr>
          <p:cNvPr id="35" name="Text Box 42">
            <a:extLst>
              <a:ext uri="{FF2B5EF4-FFF2-40B4-BE49-F238E27FC236}">
                <a16:creationId xmlns:a16="http://schemas.microsoft.com/office/drawing/2014/main" id="{5615820F-3119-23E7-8A05-EE57DA7C4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4987" y="4017962"/>
            <a:ext cx="241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receive pkt5, discard,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           (re)send ack1</a:t>
            </a:r>
          </a:p>
        </p:txBody>
      </p:sp>
      <p:sp>
        <p:nvSpPr>
          <p:cNvPr id="36" name="Text Box 43">
            <a:extLst>
              <a:ext uri="{FF2B5EF4-FFF2-40B4-BE49-F238E27FC236}">
                <a16:creationId xmlns:a16="http://schemas.microsoft.com/office/drawing/2014/main" id="{131F4092-4EED-5020-3377-D9AF00875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6100" y="5172075"/>
            <a:ext cx="2965450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rcv pkt2, deliver, send ack2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rcv pkt3, deliver, send ack3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rcv pkt4, deliver, send ack4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rcv pkt5, deliver, send ack5</a:t>
            </a:r>
          </a:p>
        </p:txBody>
      </p:sp>
      <p:sp>
        <p:nvSpPr>
          <p:cNvPr id="37" name="Text Box 44">
            <a:extLst>
              <a:ext uri="{FF2B5EF4-FFF2-40B4-BE49-F238E27FC236}">
                <a16:creationId xmlns:a16="http://schemas.microsoft.com/office/drawing/2014/main" id="{27C99895-27D2-5679-E6A8-3CDF1E772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7987" y="4000500"/>
            <a:ext cx="1811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ignore duplicate ACK</a:t>
            </a:r>
          </a:p>
        </p:txBody>
      </p:sp>
      <p:sp>
        <p:nvSpPr>
          <p:cNvPr id="38" name="Text Box 59">
            <a:extLst>
              <a:ext uri="{FF2B5EF4-FFF2-40B4-BE49-F238E27FC236}">
                <a16:creationId xmlns:a16="http://schemas.microsoft.com/office/drawing/2014/main" id="{B67A80E8-F70B-8A19-74F6-6B66864AC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2" y="1223962"/>
            <a:ext cx="2146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sng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sender window (N=4)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5C710B4-3AD9-F32B-DF52-F5EEAB4E3C0C}"/>
              </a:ext>
            </a:extLst>
          </p:cNvPr>
          <p:cNvGrpSpPr/>
          <p:nvPr/>
        </p:nvGrpSpPr>
        <p:grpSpPr>
          <a:xfrm>
            <a:off x="2317750" y="1570037"/>
            <a:ext cx="1520825" cy="1150938"/>
            <a:chOff x="2317750" y="1570037"/>
            <a:chExt cx="1520825" cy="1150938"/>
          </a:xfrm>
        </p:grpSpPr>
        <p:grpSp>
          <p:nvGrpSpPr>
            <p:cNvPr id="40" name="Group 65">
              <a:extLst>
                <a:ext uri="{FF2B5EF4-FFF2-40B4-BE49-F238E27FC236}">
                  <a16:creationId xmlns:a16="http://schemas.microsoft.com/office/drawing/2014/main" id="{946BA0AE-C8A6-42E7-EE26-1E7D9A3DB9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20925" y="1570037"/>
              <a:ext cx="1512887" cy="304800"/>
              <a:chOff x="115" y="914"/>
              <a:chExt cx="953" cy="192"/>
            </a:xfrm>
          </p:grpSpPr>
          <p:sp>
            <p:nvSpPr>
              <p:cNvPr id="50" name="Rectangle 60">
                <a:extLst>
                  <a:ext uri="{FF2B5EF4-FFF2-40B4-BE49-F238E27FC236}">
                    <a16:creationId xmlns:a16="http://schemas.microsoft.com/office/drawing/2014/main" id="{E427D239-1BD1-26AE-FC39-2A83EBF688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" y="936"/>
                <a:ext cx="396" cy="144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1" name="Text Box 46">
                <a:extLst>
                  <a:ext uri="{FF2B5EF4-FFF2-40B4-BE49-F238E27FC236}">
                    <a16:creationId xmlns:a16="http://schemas.microsoft.com/office/drawing/2014/main" id="{0A224E9D-4FEB-4F9F-E830-F3B2C4F07B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" y="914"/>
                <a:ext cx="953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0 1 2 3 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4 5 6 7 8 </a:t>
                </a:r>
              </a:p>
            </p:txBody>
          </p:sp>
        </p:grpSp>
        <p:grpSp>
          <p:nvGrpSpPr>
            <p:cNvPr id="41" name="Group 67">
              <a:extLst>
                <a:ext uri="{FF2B5EF4-FFF2-40B4-BE49-F238E27FC236}">
                  <a16:creationId xmlns:a16="http://schemas.microsoft.com/office/drawing/2014/main" id="{BE12A026-620F-A0DC-A562-EE7A1F47D8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7750" y="1855787"/>
              <a:ext cx="1512887" cy="304800"/>
              <a:chOff x="115" y="914"/>
              <a:chExt cx="953" cy="192"/>
            </a:xfrm>
          </p:grpSpPr>
          <p:sp>
            <p:nvSpPr>
              <p:cNvPr id="48" name="Rectangle 68">
                <a:extLst>
                  <a:ext uri="{FF2B5EF4-FFF2-40B4-BE49-F238E27FC236}">
                    <a16:creationId xmlns:a16="http://schemas.microsoft.com/office/drawing/2014/main" id="{7561B158-2FB8-7891-4A92-66F553255A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" y="936"/>
                <a:ext cx="396" cy="144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9" name="Text Box 69">
                <a:extLst>
                  <a:ext uri="{FF2B5EF4-FFF2-40B4-BE49-F238E27FC236}">
                    <a16:creationId xmlns:a16="http://schemas.microsoft.com/office/drawing/2014/main" id="{4479D511-50AE-50A2-CC23-5A4479CA46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" y="914"/>
                <a:ext cx="953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0 1 2 3 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4 5 6 7 8 </a:t>
                </a:r>
              </a:p>
            </p:txBody>
          </p:sp>
        </p:grpSp>
        <p:grpSp>
          <p:nvGrpSpPr>
            <p:cNvPr id="42" name="Group 70">
              <a:extLst>
                <a:ext uri="{FF2B5EF4-FFF2-40B4-BE49-F238E27FC236}">
                  <a16:creationId xmlns:a16="http://schemas.microsoft.com/office/drawing/2014/main" id="{8257834F-C16F-E62F-A8D0-D1A106B564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25687" y="2141537"/>
              <a:ext cx="1512888" cy="304800"/>
              <a:chOff x="115" y="914"/>
              <a:chExt cx="953" cy="192"/>
            </a:xfrm>
          </p:grpSpPr>
          <p:sp>
            <p:nvSpPr>
              <p:cNvPr id="46" name="Rectangle 71">
                <a:extLst>
                  <a:ext uri="{FF2B5EF4-FFF2-40B4-BE49-F238E27FC236}">
                    <a16:creationId xmlns:a16="http://schemas.microsoft.com/office/drawing/2014/main" id="{ACF30207-649C-C2A3-32B3-DC46219EEC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" y="936"/>
                <a:ext cx="396" cy="144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" name="Text Box 72">
                <a:extLst>
                  <a:ext uri="{FF2B5EF4-FFF2-40B4-BE49-F238E27FC236}">
                    <a16:creationId xmlns:a16="http://schemas.microsoft.com/office/drawing/2014/main" id="{1CDD887E-8E43-774A-C211-6FA5B067E8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" y="914"/>
                <a:ext cx="953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0 1 2 3 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4 5 6 7 8 </a:t>
                </a:r>
              </a:p>
            </p:txBody>
          </p:sp>
        </p:grpSp>
        <p:grpSp>
          <p:nvGrpSpPr>
            <p:cNvPr id="43" name="Group 73">
              <a:extLst>
                <a:ext uri="{FF2B5EF4-FFF2-40B4-BE49-F238E27FC236}">
                  <a16:creationId xmlns:a16="http://schemas.microsoft.com/office/drawing/2014/main" id="{48086842-D277-9E96-2849-3DB99B064A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22512" y="2416175"/>
              <a:ext cx="1512888" cy="304800"/>
              <a:chOff x="115" y="914"/>
              <a:chExt cx="953" cy="192"/>
            </a:xfrm>
          </p:grpSpPr>
          <p:sp>
            <p:nvSpPr>
              <p:cNvPr id="44" name="Rectangle 74">
                <a:extLst>
                  <a:ext uri="{FF2B5EF4-FFF2-40B4-BE49-F238E27FC236}">
                    <a16:creationId xmlns:a16="http://schemas.microsoft.com/office/drawing/2014/main" id="{31727AB2-6D70-84B3-7CED-6DF19525BC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" y="936"/>
                <a:ext cx="396" cy="144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5" name="Text Box 75">
                <a:extLst>
                  <a:ext uri="{FF2B5EF4-FFF2-40B4-BE49-F238E27FC236}">
                    <a16:creationId xmlns:a16="http://schemas.microsoft.com/office/drawing/2014/main" id="{46A167FE-EA4A-9022-7C5B-6050710372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" y="914"/>
                <a:ext cx="953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0 1 2 3 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4 5 6 7 8 </a:t>
                </a:r>
              </a:p>
            </p:txBody>
          </p: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B68459B-87DA-EB94-1264-AE29D9EA1888}"/>
              </a:ext>
            </a:extLst>
          </p:cNvPr>
          <p:cNvGrpSpPr/>
          <p:nvPr/>
        </p:nvGrpSpPr>
        <p:grpSpPr>
          <a:xfrm>
            <a:off x="2319337" y="3135312"/>
            <a:ext cx="3749675" cy="369332"/>
            <a:chOff x="2319337" y="3135312"/>
            <a:chExt cx="3749675" cy="369332"/>
          </a:xfrm>
        </p:grpSpPr>
        <p:sp>
          <p:nvSpPr>
            <p:cNvPr id="53" name="Rectangle 79">
              <a:extLst>
                <a:ext uri="{FF2B5EF4-FFF2-40B4-BE49-F238E27FC236}">
                  <a16:creationId xmlns:a16="http://schemas.microsoft.com/office/drawing/2014/main" id="{F29C6DFD-C4CC-99D8-CF89-84ADACCB99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3650" y="3221037"/>
              <a:ext cx="628650" cy="22860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20B2356F-0365-5C01-E312-B00361F23D1D}"/>
                </a:ext>
              </a:extLst>
            </p:cNvPr>
            <p:cNvGrpSpPr/>
            <p:nvPr/>
          </p:nvGrpSpPr>
          <p:grpSpPr>
            <a:xfrm>
              <a:off x="2319337" y="3135312"/>
              <a:ext cx="3749675" cy="369332"/>
              <a:chOff x="2319337" y="3135312"/>
              <a:chExt cx="3749675" cy="369332"/>
            </a:xfrm>
          </p:grpSpPr>
          <p:sp>
            <p:nvSpPr>
              <p:cNvPr id="55" name="Text Box 22">
                <a:extLst>
                  <a:ext uri="{FF2B5EF4-FFF2-40B4-BE49-F238E27FC236}">
                    <a16:creationId xmlns:a16="http://schemas.microsoft.com/office/drawing/2014/main" id="{6949DB53-4D31-9CEF-72B1-D287B6FC6C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94955" y="3135312"/>
                <a:ext cx="2174057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rPr>
                  <a:t>rcv ack0, send pkt4</a:t>
                </a:r>
              </a:p>
            </p:txBody>
          </p:sp>
          <p:sp>
            <p:nvSpPr>
              <p:cNvPr id="56" name="Text Box 80">
                <a:extLst>
                  <a:ext uri="{FF2B5EF4-FFF2-40B4-BE49-F238E27FC236}">
                    <a16:creationId xmlns:a16="http://schemas.microsoft.com/office/drawing/2014/main" id="{0D8C98CF-B64F-9254-2A8D-B16B11A39C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19337" y="3186112"/>
                <a:ext cx="1512888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0 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1 2 3 4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 5 6 7 8 </a:t>
                </a:r>
              </a:p>
            </p:txBody>
          </p:sp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D3A19EB-84D5-34BB-66A5-71D6CF3C0104}"/>
              </a:ext>
            </a:extLst>
          </p:cNvPr>
          <p:cNvGrpSpPr/>
          <p:nvPr/>
        </p:nvGrpSpPr>
        <p:grpSpPr>
          <a:xfrm>
            <a:off x="2305050" y="4754562"/>
            <a:ext cx="1520825" cy="1050925"/>
            <a:chOff x="2305050" y="4754562"/>
            <a:chExt cx="1520825" cy="1050925"/>
          </a:xfrm>
        </p:grpSpPr>
        <p:grpSp>
          <p:nvGrpSpPr>
            <p:cNvPr id="58" name="Group 85">
              <a:extLst>
                <a:ext uri="{FF2B5EF4-FFF2-40B4-BE49-F238E27FC236}">
                  <a16:creationId xmlns:a16="http://schemas.microsoft.com/office/drawing/2014/main" id="{A9F49FBC-5DA4-4507-F062-95EAE6B5B0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5050" y="4754562"/>
              <a:ext cx="1512887" cy="304800"/>
              <a:chOff x="112" y="2105"/>
              <a:chExt cx="953" cy="192"/>
            </a:xfrm>
          </p:grpSpPr>
          <p:sp>
            <p:nvSpPr>
              <p:cNvPr id="68" name="Rectangle 86">
                <a:extLst>
                  <a:ext uri="{FF2B5EF4-FFF2-40B4-BE49-F238E27FC236}">
                    <a16:creationId xmlns:a16="http://schemas.microsoft.com/office/drawing/2014/main" id="{741AC246-9D34-59F2-36DE-21D83E259C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" y="2127"/>
                <a:ext cx="396" cy="144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9" name="Text Box 87">
                <a:extLst>
                  <a:ext uri="{FF2B5EF4-FFF2-40B4-BE49-F238E27FC236}">
                    <a16:creationId xmlns:a16="http://schemas.microsoft.com/office/drawing/2014/main" id="{B0DE2738-7E1A-7CFB-BFF4-73671C0CD5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" y="2105"/>
                <a:ext cx="953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0 1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 2 3 4 5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 6 7 8 </a:t>
                </a:r>
              </a:p>
            </p:txBody>
          </p:sp>
        </p:grpSp>
        <p:grpSp>
          <p:nvGrpSpPr>
            <p:cNvPr id="59" name="Group 88">
              <a:extLst>
                <a:ext uri="{FF2B5EF4-FFF2-40B4-BE49-F238E27FC236}">
                  <a16:creationId xmlns:a16="http://schemas.microsoft.com/office/drawing/2014/main" id="{B2727BD3-F590-BC41-F430-8264F6E022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2987" y="4995862"/>
              <a:ext cx="1512888" cy="304800"/>
              <a:chOff x="112" y="2105"/>
              <a:chExt cx="953" cy="192"/>
            </a:xfrm>
          </p:grpSpPr>
          <p:sp>
            <p:nvSpPr>
              <p:cNvPr id="66" name="Rectangle 89">
                <a:extLst>
                  <a:ext uri="{FF2B5EF4-FFF2-40B4-BE49-F238E27FC236}">
                    <a16:creationId xmlns:a16="http://schemas.microsoft.com/office/drawing/2014/main" id="{CE3E2461-EF29-5D45-9042-9B4D4DB4FB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" y="2127"/>
                <a:ext cx="396" cy="144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7" name="Text Box 90">
                <a:extLst>
                  <a:ext uri="{FF2B5EF4-FFF2-40B4-BE49-F238E27FC236}">
                    <a16:creationId xmlns:a16="http://schemas.microsoft.com/office/drawing/2014/main" id="{29A3CDB6-1626-9054-3435-1EF6634BD4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" y="2105"/>
                <a:ext cx="953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0 1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 2 3 4 5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 6 7 8 </a:t>
                </a:r>
              </a:p>
            </p:txBody>
          </p:sp>
        </p:grpSp>
        <p:grpSp>
          <p:nvGrpSpPr>
            <p:cNvPr id="60" name="Group 91">
              <a:extLst>
                <a:ext uri="{FF2B5EF4-FFF2-40B4-BE49-F238E27FC236}">
                  <a16:creationId xmlns:a16="http://schemas.microsoft.com/office/drawing/2014/main" id="{83BA8509-B551-284A-A5B0-2ADE1DBFD3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9812" y="5259387"/>
              <a:ext cx="1512888" cy="304800"/>
              <a:chOff x="112" y="2105"/>
              <a:chExt cx="953" cy="192"/>
            </a:xfrm>
          </p:grpSpPr>
          <p:sp>
            <p:nvSpPr>
              <p:cNvPr id="64" name="Rectangle 92">
                <a:extLst>
                  <a:ext uri="{FF2B5EF4-FFF2-40B4-BE49-F238E27FC236}">
                    <a16:creationId xmlns:a16="http://schemas.microsoft.com/office/drawing/2014/main" id="{4070E89C-166A-ED05-E74E-32F257AE6F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" y="2127"/>
                <a:ext cx="396" cy="144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5" name="Text Box 93">
                <a:extLst>
                  <a:ext uri="{FF2B5EF4-FFF2-40B4-BE49-F238E27FC236}">
                    <a16:creationId xmlns:a16="http://schemas.microsoft.com/office/drawing/2014/main" id="{884E46DA-7EA5-B539-5632-A1BBB4E1CA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" y="2105"/>
                <a:ext cx="953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0 1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 2 3 4 5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 6 7 8 </a:t>
                </a:r>
              </a:p>
            </p:txBody>
          </p:sp>
        </p:grpSp>
        <p:grpSp>
          <p:nvGrpSpPr>
            <p:cNvPr id="61" name="Group 94">
              <a:extLst>
                <a:ext uri="{FF2B5EF4-FFF2-40B4-BE49-F238E27FC236}">
                  <a16:creationId xmlns:a16="http://schemas.microsoft.com/office/drawing/2014/main" id="{D8C2D3AC-0C7E-BC65-4658-7E41DF0F9C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6637" y="5500687"/>
              <a:ext cx="1512888" cy="304800"/>
              <a:chOff x="112" y="2105"/>
              <a:chExt cx="953" cy="192"/>
            </a:xfrm>
          </p:grpSpPr>
          <p:sp>
            <p:nvSpPr>
              <p:cNvPr id="62" name="Rectangle 95">
                <a:extLst>
                  <a:ext uri="{FF2B5EF4-FFF2-40B4-BE49-F238E27FC236}">
                    <a16:creationId xmlns:a16="http://schemas.microsoft.com/office/drawing/2014/main" id="{CE92C1BB-AB2A-FFD1-33DA-0AFADED14F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" y="2127"/>
                <a:ext cx="396" cy="144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3" name="Text Box 96">
                <a:extLst>
                  <a:ext uri="{FF2B5EF4-FFF2-40B4-BE49-F238E27FC236}">
                    <a16:creationId xmlns:a16="http://schemas.microsoft.com/office/drawing/2014/main" id="{37F1B010-BFF3-4208-9DEC-8536401AD9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" y="2105"/>
                <a:ext cx="953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0 1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 2 3 4 5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 6 7 8 </a:t>
                </a:r>
              </a:p>
            </p:txBody>
          </p: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8868787-47F1-C4F4-3BF9-1DCACE47CF5D}"/>
              </a:ext>
            </a:extLst>
          </p:cNvPr>
          <p:cNvGrpSpPr/>
          <p:nvPr/>
        </p:nvGrpSpPr>
        <p:grpSpPr>
          <a:xfrm>
            <a:off x="7129462" y="3876675"/>
            <a:ext cx="1039813" cy="873125"/>
            <a:chOff x="7129462" y="3876675"/>
            <a:chExt cx="1039813" cy="873125"/>
          </a:xfrm>
        </p:grpSpPr>
        <p:sp>
          <p:nvSpPr>
            <p:cNvPr id="71" name="Line 98">
              <a:extLst>
                <a:ext uri="{FF2B5EF4-FFF2-40B4-BE49-F238E27FC236}">
                  <a16:creationId xmlns:a16="http://schemas.microsoft.com/office/drawing/2014/main" id="{BAE87E99-2271-12AD-88DC-3B96F5B70F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29462" y="3876675"/>
              <a:ext cx="1033463" cy="563562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72" name="Line 99">
              <a:extLst>
                <a:ext uri="{FF2B5EF4-FFF2-40B4-BE49-F238E27FC236}">
                  <a16:creationId xmlns:a16="http://schemas.microsoft.com/office/drawing/2014/main" id="{60E7826D-DDF7-A403-CEBC-4E5FC29D33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35812" y="4186237"/>
              <a:ext cx="1033463" cy="56356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E992CA61-728B-1B19-F10B-C39C27C119A6}"/>
              </a:ext>
            </a:extLst>
          </p:cNvPr>
          <p:cNvGrpSpPr/>
          <p:nvPr/>
        </p:nvGrpSpPr>
        <p:grpSpPr>
          <a:xfrm>
            <a:off x="7108825" y="5376862"/>
            <a:ext cx="1081087" cy="1303338"/>
            <a:chOff x="7083425" y="5376862"/>
            <a:chExt cx="1081087" cy="1303338"/>
          </a:xfrm>
        </p:grpSpPr>
        <p:sp>
          <p:nvSpPr>
            <p:cNvPr id="74" name="Line 100">
              <a:extLst>
                <a:ext uri="{FF2B5EF4-FFF2-40B4-BE49-F238E27FC236}">
                  <a16:creationId xmlns:a16="http://schemas.microsoft.com/office/drawing/2014/main" id="{BFE31CF2-D1AA-BB86-EA01-953C2D5E97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31050" y="5376862"/>
              <a:ext cx="1033462" cy="56356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75" name="Line 101">
              <a:extLst>
                <a:ext uri="{FF2B5EF4-FFF2-40B4-BE49-F238E27FC236}">
                  <a16:creationId xmlns:a16="http://schemas.microsoft.com/office/drawing/2014/main" id="{4951F715-2E79-5C49-B32E-94B8A18963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15175" y="5630862"/>
              <a:ext cx="1033462" cy="56356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76" name="Line 102">
              <a:extLst>
                <a:ext uri="{FF2B5EF4-FFF2-40B4-BE49-F238E27FC236}">
                  <a16:creationId xmlns:a16="http://schemas.microsoft.com/office/drawing/2014/main" id="{2456D039-D318-0534-0BA7-E8858D3FED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99300" y="5873750"/>
              <a:ext cx="1033462" cy="563562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77" name="Line 103">
              <a:extLst>
                <a:ext uri="{FF2B5EF4-FFF2-40B4-BE49-F238E27FC236}">
                  <a16:creationId xmlns:a16="http://schemas.microsoft.com/office/drawing/2014/main" id="{A31E4505-5D3F-1FCD-FC73-BAC2343FF8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83425" y="6116637"/>
              <a:ext cx="1033462" cy="56356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2E4E1CB9-162B-C7EA-B01B-F737A802250D}"/>
              </a:ext>
            </a:extLst>
          </p:cNvPr>
          <p:cNvGrpSpPr/>
          <p:nvPr/>
        </p:nvGrpSpPr>
        <p:grpSpPr>
          <a:xfrm>
            <a:off x="2316162" y="3452813"/>
            <a:ext cx="3752850" cy="369332"/>
            <a:chOff x="2316162" y="3452813"/>
            <a:chExt cx="3752850" cy="369332"/>
          </a:xfrm>
        </p:grpSpPr>
        <p:grpSp>
          <p:nvGrpSpPr>
            <p:cNvPr id="79" name="Group 84">
              <a:extLst>
                <a:ext uri="{FF2B5EF4-FFF2-40B4-BE49-F238E27FC236}">
                  <a16:creationId xmlns:a16="http://schemas.microsoft.com/office/drawing/2014/main" id="{8A2FE48C-CD64-AF1E-21C4-979117CD4C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6162" y="3460750"/>
              <a:ext cx="1512888" cy="304800"/>
              <a:chOff x="112" y="2105"/>
              <a:chExt cx="953" cy="192"/>
            </a:xfrm>
          </p:grpSpPr>
          <p:sp>
            <p:nvSpPr>
              <p:cNvPr id="81" name="Rectangle 82">
                <a:extLst>
                  <a:ext uri="{FF2B5EF4-FFF2-40B4-BE49-F238E27FC236}">
                    <a16:creationId xmlns:a16="http://schemas.microsoft.com/office/drawing/2014/main" id="{F20DAACB-402E-AAD0-9B6A-9492BA0526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" y="2127"/>
                <a:ext cx="396" cy="144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82" name="Text Box 83">
                <a:extLst>
                  <a:ext uri="{FF2B5EF4-FFF2-40B4-BE49-F238E27FC236}">
                    <a16:creationId xmlns:a16="http://schemas.microsoft.com/office/drawing/2014/main" id="{BA83278C-FCDD-2C29-832B-5CAC6AE80A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" y="2105"/>
                <a:ext cx="953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0 1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 2 3 4 5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 6 7 8 </a:t>
                </a:r>
              </a:p>
            </p:txBody>
          </p:sp>
        </p:grpSp>
        <p:sp>
          <p:nvSpPr>
            <p:cNvPr id="80" name="Text Box 22">
              <a:extLst>
                <a:ext uri="{FF2B5EF4-FFF2-40B4-BE49-F238E27FC236}">
                  <a16:creationId xmlns:a16="http://schemas.microsoft.com/office/drawing/2014/main" id="{53379A7C-3A75-F281-0EA1-638B36CDD9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0800" y="3452813"/>
              <a:ext cx="220821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rcv ack1, send pkt5</a:t>
              </a:r>
            </a:p>
          </p:txBody>
        </p:sp>
      </p:grpSp>
      <p:sp>
        <p:nvSpPr>
          <p:cNvPr id="83" name="Line 14">
            <a:extLst>
              <a:ext uri="{FF2B5EF4-FFF2-40B4-BE49-F238E27FC236}">
                <a16:creationId xmlns:a16="http://schemas.microsoft.com/office/drawing/2014/main" id="{6827174C-94B1-2B59-291F-E6905A1F9DC5}"/>
              </a:ext>
            </a:extLst>
          </p:cNvPr>
          <p:cNvSpPr>
            <a:spLocks noChangeShapeType="1"/>
          </p:cNvSpPr>
          <p:nvPr/>
        </p:nvSpPr>
        <p:spPr bwMode="auto">
          <a:xfrm>
            <a:off x="6037262" y="1612900"/>
            <a:ext cx="11113" cy="45386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85" name="TextBox 28">
            <a:extLst>
              <a:ext uri="{FF2B5EF4-FFF2-40B4-BE49-F238E27FC236}">
                <a16:creationId xmlns:a16="http://schemas.microsoft.com/office/drawing/2014/main" id="{FCAD4FCC-684A-4A69-0BDA-E229BBF2A306}"/>
              </a:ext>
            </a:extLst>
          </p:cNvPr>
          <p:cNvSpPr txBox="1"/>
          <p:nvPr/>
        </p:nvSpPr>
        <p:spPr>
          <a:xfrm>
            <a:off x="674918" y="6248791"/>
            <a:ext cx="4484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Copyright © 2010-2025 J.F. Kurose, K.W. Ross</a:t>
            </a:r>
          </a:p>
        </p:txBody>
      </p:sp>
    </p:spTree>
    <p:extLst>
      <p:ext uri="{BB962C8B-B14F-4D97-AF65-F5344CB8AC3E}">
        <p14:creationId xmlns:p14="http://schemas.microsoft.com/office/powerpoint/2010/main" val="40193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 animBg="1"/>
      <p:bldP spid="18" grpId="0" animBg="1"/>
      <p:bldP spid="19" grpId="0" animBg="1"/>
      <p:bldP spid="20" grpId="0" animBg="1"/>
      <p:bldP spid="21" grpId="0" animBg="1"/>
      <p:bldP spid="34" grpId="0"/>
      <p:bldP spid="35" grpId="0"/>
      <p:bldP spid="36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A927D-1421-4E8B-A4CC-C29B80517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Finite state machine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99739-11AD-01CE-25E2-D4782470F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For variable initialization, we add an action that is not preceded by any event</a:t>
            </a:r>
          </a:p>
          <a:p>
            <a:r>
              <a:rPr lang="en-IN" dirty="0"/>
              <a:t>The initialization action is taken when the execution reaches a particular state for the first time</a:t>
            </a:r>
          </a:p>
        </p:txBody>
      </p:sp>
    </p:spTree>
    <p:extLst>
      <p:ext uri="{BB962C8B-B14F-4D97-AF65-F5344CB8AC3E}">
        <p14:creationId xmlns:p14="http://schemas.microsoft.com/office/powerpoint/2010/main" val="3051156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7D4FC-96AA-5658-FF26-D3539DC3E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Sender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C6701-E9E6-DB94-DCBB-0CDCDE5BC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B82C245-80FF-EEE4-933C-BCBACE8D1751}"/>
                  </a:ext>
                </a:extLst>
              </p14:cNvPr>
              <p14:cNvContentPartPr/>
              <p14:nvPr/>
            </p14:nvContentPartPr>
            <p14:xfrm>
              <a:off x="111960" y="127080"/>
              <a:ext cx="12063240" cy="6561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B82C245-80FF-EEE4-933C-BCBACE8D175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600" y="117720"/>
                <a:ext cx="12081960" cy="658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928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13DEE8-2181-87D0-8323-7F0318A4D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69EA2-3CA7-D4BB-990F-A21DE8FF0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Receiver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873E3-B6D1-A353-48C9-E97859359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2729316-47AC-8015-E106-FB46DDCFD5F8}"/>
                  </a:ext>
                </a:extLst>
              </p14:cNvPr>
              <p14:cNvContentPartPr/>
              <p14:nvPr/>
            </p14:nvContentPartPr>
            <p14:xfrm>
              <a:off x="2058120" y="-798480"/>
              <a:ext cx="10080000" cy="5909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2729316-47AC-8015-E106-FB46DDCFD5F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48760" y="-807840"/>
                <a:ext cx="10098720" cy="592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1457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47AB32-95B1-C997-8180-592884A11E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67355-09CC-4D3C-510D-50E7604D7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GBN sender (FSM)</a:t>
            </a:r>
          </a:p>
        </p:txBody>
      </p:sp>
      <p:sp>
        <p:nvSpPr>
          <p:cNvPr id="14" name="Freeform 25">
            <a:extLst>
              <a:ext uri="{FF2B5EF4-FFF2-40B4-BE49-F238E27FC236}">
                <a16:creationId xmlns:a16="http://schemas.microsoft.com/office/drawing/2014/main" id="{B31DC6F7-31E4-899D-8DA0-B1A4CD729E06}"/>
              </a:ext>
            </a:extLst>
          </p:cNvPr>
          <p:cNvSpPr>
            <a:spLocks/>
          </p:cNvSpPr>
          <p:nvPr/>
        </p:nvSpPr>
        <p:spPr bwMode="auto">
          <a:xfrm>
            <a:off x="6813217" y="2188598"/>
            <a:ext cx="12573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26">
            <a:extLst>
              <a:ext uri="{FF2B5EF4-FFF2-40B4-BE49-F238E27FC236}">
                <a16:creationId xmlns:a16="http://schemas.microsoft.com/office/drawing/2014/main" id="{A43A7909-1D36-D549-A3D7-2490B305E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292" y="2609285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" name="Text Box 27">
            <a:extLst>
              <a:ext uri="{FF2B5EF4-FFF2-40B4-BE49-F238E27FC236}">
                <a16:creationId xmlns:a16="http://schemas.microsoft.com/office/drawing/2014/main" id="{3A610BA3-D3DB-4A10-F5E4-6D83F95F7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7979" y="2693423"/>
            <a:ext cx="1200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Wait for call from below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" name="Freeform 28">
            <a:extLst>
              <a:ext uri="{FF2B5EF4-FFF2-40B4-BE49-F238E27FC236}">
                <a16:creationId xmlns:a16="http://schemas.microsoft.com/office/drawing/2014/main" id="{29807BC4-A896-A6CF-2907-9B64DAC8B9BA}"/>
              </a:ext>
            </a:extLst>
          </p:cNvPr>
          <p:cNvSpPr>
            <a:spLocks/>
          </p:cNvSpPr>
          <p:nvPr/>
        </p:nvSpPr>
        <p:spPr bwMode="auto">
          <a:xfrm flipV="1">
            <a:off x="6825917" y="3491756"/>
            <a:ext cx="12573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Box 20">
            <a:extLst>
              <a:ext uri="{FF2B5EF4-FFF2-40B4-BE49-F238E27FC236}">
                <a16:creationId xmlns:a16="http://schemas.microsoft.com/office/drawing/2014/main" id="{385A17D3-A7C3-5283-B082-D9656F8BD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2717" y="448304"/>
            <a:ext cx="6890656" cy="232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rdt_rcv(rcvpkt) &amp;&amp;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notcorrupt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rcvpkt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)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81F7E7-E067-DCCC-42A0-6633D1AA1341}"/>
              </a:ext>
            </a:extLst>
          </p:cNvPr>
          <p:cNvGrpSpPr/>
          <p:nvPr/>
        </p:nvGrpSpPr>
        <p:grpSpPr>
          <a:xfrm>
            <a:off x="4931229" y="3938046"/>
            <a:ext cx="6749141" cy="933582"/>
            <a:chOff x="6542313" y="5037504"/>
            <a:chExt cx="6749141" cy="933582"/>
          </a:xfrm>
        </p:grpSpPr>
        <p:sp>
          <p:nvSpPr>
            <p:cNvPr id="20" name="Text Box 7">
              <a:extLst>
                <a:ext uri="{FF2B5EF4-FFF2-40B4-BE49-F238E27FC236}">
                  <a16:creationId xmlns:a16="http://schemas.microsoft.com/office/drawing/2014/main" id="{B330C376-2385-2E47-998C-0ABA949C6F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42314" y="5351961"/>
              <a:ext cx="5649686" cy="61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if (</a:t>
              </a: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nextseqnum</a:t>
              </a: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&lt;</a:t>
              </a:r>
              <a:r>
                <a:rPr lang="en-US" altLang="en-US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send_base+N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) {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   </a:t>
              </a:r>
              <a:r>
                <a:rPr lang="en-US" altLang="en-US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sndpkt</a:t>
              </a: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[</a:t>
              </a:r>
              <a:r>
                <a:rPr lang="en-US" altLang="en-US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nextseqnum</a:t>
              </a: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] = </a:t>
              </a:r>
              <a:r>
                <a:rPr lang="en-US" altLang="en-US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make_pkt</a:t>
              </a: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(data, </a:t>
              </a:r>
              <a:r>
                <a:rPr lang="en-US" altLang="en-US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csum</a:t>
              </a: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, </a:t>
              </a:r>
              <a:r>
                <a:rPr lang="en-US" altLang="en-US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nextseqnum</a:t>
              </a: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  </a:t>
              </a: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udt_send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(</a:t>
              </a: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sndpkt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[</a:t>
              </a: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nextseqnum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])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   if (</a:t>
              </a:r>
              <a:r>
                <a:rPr lang="en-US" altLang="en-US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send_base</a:t>
              </a: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 == </a:t>
              </a:r>
              <a:r>
                <a:rPr lang="en-US" altLang="en-US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nextseqnum</a:t>
              </a: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      </a:t>
              </a:r>
              <a:r>
                <a:rPr lang="en-US" altLang="en-US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start_timer</a:t>
              </a:r>
              <a:endParaRPr lang="en-US" altLang="en-US" dirty="0">
                <a:solidFill>
                  <a:prstClr val="black"/>
                </a:solidFill>
                <a:latin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    </a:t>
              </a:r>
              <a:r>
                <a:rPr lang="en-US" altLang="en-US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nextseqnum</a:t>
              </a: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++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} else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    </a:t>
              </a:r>
              <a:r>
                <a:rPr lang="en-US" altLang="en-US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refuse_data</a:t>
              </a: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(data)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altLang="en-US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" name="Text Box 8">
              <a:extLst>
                <a:ext uri="{FF2B5EF4-FFF2-40B4-BE49-F238E27FC236}">
                  <a16:creationId xmlns:a16="http://schemas.microsoft.com/office/drawing/2014/main" id="{D7F2397C-D14B-ABD7-FEE4-F0110733D1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42313" y="5037504"/>
              <a:ext cx="6749141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rdt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_</a:t>
              </a: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send(data)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" name="Line 9">
              <a:extLst>
                <a:ext uri="{FF2B5EF4-FFF2-40B4-BE49-F238E27FC236}">
                  <a16:creationId xmlns:a16="http://schemas.microsoft.com/office/drawing/2014/main" id="{2C87C665-BEC2-F846-BA0F-A235F4B975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62053" y="5375571"/>
              <a:ext cx="2857393" cy="3195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" name="Text Box 20">
            <a:extLst>
              <a:ext uri="{FF2B5EF4-FFF2-40B4-BE49-F238E27FC236}">
                <a16:creationId xmlns:a16="http://schemas.microsoft.com/office/drawing/2014/main" id="{B1015ABF-A275-3307-F368-DB2B84069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5838" y="1773123"/>
            <a:ext cx="10983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sender</a:t>
            </a:r>
          </a:p>
        </p:txBody>
      </p:sp>
      <p:sp>
        <p:nvSpPr>
          <p:cNvPr id="24" name="Line 39">
            <a:extLst>
              <a:ext uri="{FF2B5EF4-FFF2-40B4-BE49-F238E27FC236}">
                <a16:creationId xmlns:a16="http://schemas.microsoft.com/office/drawing/2014/main" id="{2F321A7C-F263-1024-4594-979F5EBDA528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7455" y="2517815"/>
            <a:ext cx="2783460" cy="327555"/>
          </a:xfrm>
          <a:prstGeom prst="line">
            <a:avLst/>
          </a:prstGeom>
          <a:noFill/>
          <a:ln w="28575">
            <a:solidFill>
              <a:schemeClr val="tx2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 Box 7">
            <a:extLst>
              <a:ext uri="{FF2B5EF4-FFF2-40B4-BE49-F238E27FC236}">
                <a16:creationId xmlns:a16="http://schemas.microsoft.com/office/drawing/2014/main" id="{F71C2CC1-6C6D-0445-8C8D-3001D9775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5995" y="747303"/>
            <a:ext cx="412012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ackseqno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=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getackseqnum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rcvpkt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</a:rPr>
              <a:t>if (</a:t>
            </a:r>
            <a:r>
              <a:rPr lang="en-US" alt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ackseqno</a:t>
            </a: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</a:rPr>
              <a:t> &gt;= </a:t>
            </a:r>
            <a:r>
              <a:rPr lang="en-US" alt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send_base</a:t>
            </a: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</a:rPr>
              <a:t>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  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send_base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=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ackseqno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+ 1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</a:rPr>
              <a:t>    </a:t>
            </a:r>
            <a:r>
              <a:rPr lang="en-US" alt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stop_timer</a:t>
            </a: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   if (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nextseqno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!=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send_base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</a:rPr>
              <a:t>        </a:t>
            </a:r>
            <a:r>
              <a:rPr lang="en-US" alt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start_timer</a:t>
            </a: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}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6" name="Line 17">
            <a:extLst>
              <a:ext uri="{FF2B5EF4-FFF2-40B4-BE49-F238E27FC236}">
                <a16:creationId xmlns:a16="http://schemas.microsoft.com/office/drawing/2014/main" id="{F328F74E-FDBE-BBE5-7648-06D624055FE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30688" y="758188"/>
            <a:ext cx="3360276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8">
            <a:extLst>
              <a:ext uri="{FF2B5EF4-FFF2-40B4-BE49-F238E27FC236}">
                <a16:creationId xmlns:a16="http://schemas.microsoft.com/office/drawing/2014/main" id="{3CCD3B46-DE21-FA46-61D1-3B6F22A643CD}"/>
              </a:ext>
            </a:extLst>
          </p:cNvPr>
          <p:cNvSpPr txBox="1"/>
          <p:nvPr/>
        </p:nvSpPr>
        <p:spPr>
          <a:xfrm>
            <a:off x="7489368" y="6248791"/>
            <a:ext cx="4484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Copyright © 2010-2025 J.F. Kurose, K.W. Ross</a:t>
            </a:r>
          </a:p>
        </p:txBody>
      </p:sp>
      <p:sp>
        <p:nvSpPr>
          <p:cNvPr id="28" name="Line 9">
            <a:extLst>
              <a:ext uri="{FF2B5EF4-FFF2-40B4-BE49-F238E27FC236}">
                <a16:creationId xmlns:a16="http://schemas.microsoft.com/office/drawing/2014/main" id="{E4E808C5-92EE-D6F9-1EF1-06979E1573D5}"/>
              </a:ext>
            </a:extLst>
          </p:cNvPr>
          <p:cNvSpPr>
            <a:spLocks noChangeShapeType="1"/>
          </p:cNvSpPr>
          <p:nvPr/>
        </p:nvSpPr>
        <p:spPr bwMode="auto">
          <a:xfrm>
            <a:off x="2733557" y="2500427"/>
            <a:ext cx="1401769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0491C58-F4F2-646A-6E28-BC0C270F1267}"/>
                  </a:ext>
                </a:extLst>
              </p:cNvPr>
              <p:cNvSpPr txBox="1"/>
              <p:nvPr/>
            </p:nvSpPr>
            <p:spPr>
              <a:xfrm>
                <a:off x="2786741" y="2155369"/>
                <a:ext cx="13498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0491C58-F4F2-646A-6E28-BC0C270F12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741" y="2155369"/>
                <a:ext cx="1349829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235938C1-DCF3-DA5D-08E7-EF2B8227BE8F}"/>
              </a:ext>
            </a:extLst>
          </p:cNvPr>
          <p:cNvSpPr txBox="1"/>
          <p:nvPr/>
        </p:nvSpPr>
        <p:spPr>
          <a:xfrm>
            <a:off x="2688772" y="2438396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/>
              <a:t>send_base</a:t>
            </a:r>
            <a:r>
              <a:rPr lang="en-IN" dirty="0"/>
              <a:t> = 1</a:t>
            </a:r>
          </a:p>
          <a:p>
            <a:r>
              <a:rPr lang="en-IN" dirty="0" err="1"/>
              <a:t>nextseqnum</a:t>
            </a:r>
            <a:r>
              <a:rPr lang="en-IN" dirty="0"/>
              <a:t> = 1</a:t>
            </a:r>
          </a:p>
        </p:txBody>
      </p:sp>
      <p:sp>
        <p:nvSpPr>
          <p:cNvPr id="3" name="Text Box 8">
            <a:extLst>
              <a:ext uri="{FF2B5EF4-FFF2-40B4-BE49-F238E27FC236}">
                <a16:creationId xmlns:a16="http://schemas.microsoft.com/office/drawing/2014/main" id="{D9B58DB6-C788-4FAA-0CFA-27BBE67F5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2885" y="2414047"/>
            <a:ext cx="3113318" cy="396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timeout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" name="Line 9">
            <a:extLst>
              <a:ext uri="{FF2B5EF4-FFF2-40B4-BE49-F238E27FC236}">
                <a16:creationId xmlns:a16="http://schemas.microsoft.com/office/drawing/2014/main" id="{700AB914-7FE8-9B88-CCA9-C549946288A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447309" y="2722518"/>
            <a:ext cx="1567548" cy="1870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7F18453A-10F6-85C5-6134-695EF8085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3770" y="2707960"/>
            <a:ext cx="3243942" cy="345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start_timer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udt_send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sndpkt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[base])</a:t>
            </a:r>
          </a:p>
          <a:p>
            <a:pPr>
              <a:defRPr/>
            </a:pPr>
            <a:r>
              <a:rPr lang="en-US" alt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udt_send</a:t>
            </a: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</a:rPr>
              <a:t>(</a:t>
            </a:r>
            <a:r>
              <a:rPr lang="en-US" alt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sndpkt</a:t>
            </a: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</a:rPr>
              <a:t>[base+1])</a:t>
            </a:r>
          </a:p>
          <a:p>
            <a:pPr>
              <a:defRPr/>
            </a:pP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</a:rPr>
              <a:t>…</a:t>
            </a:r>
          </a:p>
          <a:p>
            <a:pPr>
              <a:defRPr/>
            </a:pPr>
            <a:r>
              <a:rPr lang="en-US" alt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udt_send</a:t>
            </a: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</a:rPr>
              <a:t>(</a:t>
            </a:r>
            <a:r>
              <a:rPr lang="en-US" alt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sndpkt</a:t>
            </a: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</a:rPr>
              <a:t>[nextseqnum-1])</a:t>
            </a:r>
            <a:endParaRPr lang="en-US" altLang="en-US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>
              <a:defRPr/>
            </a:pPr>
            <a:endParaRPr lang="en-US" altLang="en-US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01E20D02-35DD-E80B-307F-85FA92FDADD7}"/>
              </a:ext>
            </a:extLst>
          </p:cNvPr>
          <p:cNvCxnSpPr>
            <a:endCxn id="16" idx="3"/>
          </p:cNvCxnSpPr>
          <p:nvPr/>
        </p:nvCxnSpPr>
        <p:spPr>
          <a:xfrm>
            <a:off x="7756073" y="2810875"/>
            <a:ext cx="262056" cy="187348"/>
          </a:xfrm>
          <a:prstGeom prst="curvedConnector3">
            <a:avLst>
              <a:gd name="adj1" fmla="val 187233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88EB6B1A-E4DF-C82F-8537-2295D7F11E72}"/>
              </a:ext>
            </a:extLst>
          </p:cNvPr>
          <p:cNvCxnSpPr>
            <a:stCxn id="16" idx="1"/>
            <a:endCxn id="15" idx="3"/>
          </p:cNvCxnSpPr>
          <p:nvPr/>
        </p:nvCxnSpPr>
        <p:spPr>
          <a:xfrm rot="10800000" flipH="1" flipV="1">
            <a:off x="6817978" y="2998223"/>
            <a:ext cx="231685" cy="432202"/>
          </a:xfrm>
          <a:prstGeom prst="curvedConnector4">
            <a:avLst>
              <a:gd name="adj1" fmla="val -1240403"/>
              <a:gd name="adj2" fmla="val 185489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 Box 20">
            <a:extLst>
              <a:ext uri="{FF2B5EF4-FFF2-40B4-BE49-F238E27FC236}">
                <a16:creationId xmlns:a16="http://schemas.microsoft.com/office/drawing/2014/main" id="{69FD122A-6F7A-3F29-C839-E18D81066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35" y="3441873"/>
            <a:ext cx="6890656" cy="232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rdt_rcv(rcvpkt) &amp;&amp; corrupt(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rcvpkt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)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7">
                <a:extLst>
                  <a:ext uri="{FF2B5EF4-FFF2-40B4-BE49-F238E27FC236}">
                    <a16:creationId xmlns:a16="http://schemas.microsoft.com/office/drawing/2014/main" id="{CAC1799D-2487-C654-346D-848D56915C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11084" y="3740872"/>
                <a:ext cx="1175657" cy="619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alt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cs typeface="+mn-cs"/>
                        </a:rPr>
                        <m:t>∧</m:t>
                      </m:r>
                    </m:oMath>
                  </m:oMathPara>
                </a14:m>
                <a:endPara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mc:Choice>
        <mc:Fallback xmlns="">
          <p:sp>
            <p:nvSpPr>
              <p:cNvPr id="38" name="Text Box 7">
                <a:extLst>
                  <a:ext uri="{FF2B5EF4-FFF2-40B4-BE49-F238E27FC236}">
                    <a16:creationId xmlns:a16="http://schemas.microsoft.com/office/drawing/2014/main" id="{CAC1799D-2487-C654-346D-848D56915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1084" y="3740872"/>
                <a:ext cx="1175657" cy="6191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Line 17">
            <a:extLst>
              <a:ext uri="{FF2B5EF4-FFF2-40B4-BE49-F238E27FC236}">
                <a16:creationId xmlns:a16="http://schemas.microsoft.com/office/drawing/2014/main" id="{818E5EE2-DFBA-67DA-CEE2-716EDE2D6F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6" y="3751757"/>
            <a:ext cx="3360276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8566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B3C1F-DEA1-BE8B-111B-0AB09CDAF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GBN receiver (FSM)</a:t>
            </a:r>
          </a:p>
        </p:txBody>
      </p:sp>
      <p:sp>
        <p:nvSpPr>
          <p:cNvPr id="14" name="Freeform 25">
            <a:extLst>
              <a:ext uri="{FF2B5EF4-FFF2-40B4-BE49-F238E27FC236}">
                <a16:creationId xmlns:a16="http://schemas.microsoft.com/office/drawing/2014/main" id="{4EF8631A-E789-7C91-F344-AD040ABDA6D6}"/>
              </a:ext>
            </a:extLst>
          </p:cNvPr>
          <p:cNvSpPr>
            <a:spLocks/>
          </p:cNvSpPr>
          <p:nvPr/>
        </p:nvSpPr>
        <p:spPr bwMode="auto">
          <a:xfrm>
            <a:off x="6813217" y="2188598"/>
            <a:ext cx="12573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26">
            <a:extLst>
              <a:ext uri="{FF2B5EF4-FFF2-40B4-BE49-F238E27FC236}">
                <a16:creationId xmlns:a16="http://schemas.microsoft.com/office/drawing/2014/main" id="{4DB27026-28E7-122E-CD0C-8EB407000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292" y="2609285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" name="Text Box 27">
            <a:extLst>
              <a:ext uri="{FF2B5EF4-FFF2-40B4-BE49-F238E27FC236}">
                <a16:creationId xmlns:a16="http://schemas.microsoft.com/office/drawing/2014/main" id="{20F8239E-3D9E-2F7F-01E1-B120D5956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7979" y="2693423"/>
            <a:ext cx="1200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Wait for call from below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" name="Freeform 28">
            <a:extLst>
              <a:ext uri="{FF2B5EF4-FFF2-40B4-BE49-F238E27FC236}">
                <a16:creationId xmlns:a16="http://schemas.microsoft.com/office/drawing/2014/main" id="{841229F4-83A8-46FE-952C-3742843B2B18}"/>
              </a:ext>
            </a:extLst>
          </p:cNvPr>
          <p:cNvSpPr>
            <a:spLocks/>
          </p:cNvSpPr>
          <p:nvPr/>
        </p:nvSpPr>
        <p:spPr bwMode="auto">
          <a:xfrm flipV="1">
            <a:off x="6825917" y="3491756"/>
            <a:ext cx="12573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Box 20">
            <a:extLst>
              <a:ext uri="{FF2B5EF4-FFF2-40B4-BE49-F238E27FC236}">
                <a16:creationId xmlns:a16="http://schemas.microsoft.com/office/drawing/2014/main" id="{4DCC02A7-307D-00D9-BAC1-656A1175E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1230" y="1275620"/>
            <a:ext cx="6890656" cy="232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rdt_rcv(rcvpkt) &amp;&amp; (corrupt(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rcvpkt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) || !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hasseqnum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rcvpkt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,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rcv_base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))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6FBEF30-B7D0-AE05-2A77-217229E836B4}"/>
              </a:ext>
            </a:extLst>
          </p:cNvPr>
          <p:cNvGrpSpPr/>
          <p:nvPr/>
        </p:nvGrpSpPr>
        <p:grpSpPr>
          <a:xfrm>
            <a:off x="4931229" y="3938046"/>
            <a:ext cx="6749141" cy="933582"/>
            <a:chOff x="6542313" y="5037504"/>
            <a:chExt cx="6749141" cy="933582"/>
          </a:xfrm>
        </p:grpSpPr>
        <p:sp>
          <p:nvSpPr>
            <p:cNvPr id="20" name="Text Box 7">
              <a:extLst>
                <a:ext uri="{FF2B5EF4-FFF2-40B4-BE49-F238E27FC236}">
                  <a16:creationId xmlns:a16="http://schemas.microsoft.com/office/drawing/2014/main" id="{746A3697-C6F1-397C-0850-5E120A4AE2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42314" y="5351961"/>
              <a:ext cx="5649686" cy="61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data = extract(</a:t>
              </a: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rcvpkt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deliver(data)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sendpkt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= </a:t>
              </a: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make_pkt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(</a:t>
              </a: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rcv_base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, ACK, </a:t>
              </a: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chksum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udt_send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(</a:t>
              </a:r>
              <a:r>
                <a:rPr lang="en-US" altLang="en-US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sendpkt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rcv_base</a:t>
              </a: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++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" name="Text Box 8">
              <a:extLst>
                <a:ext uri="{FF2B5EF4-FFF2-40B4-BE49-F238E27FC236}">
                  <a16:creationId xmlns:a16="http://schemas.microsoft.com/office/drawing/2014/main" id="{166B0EF0-9C7C-3CED-975C-EC6D41B3B2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42313" y="5037504"/>
              <a:ext cx="6749141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rdt_rcv(rcvpkt) &amp;&amp; </a:t>
              </a: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notcorrupt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(</a:t>
              </a: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rcvpkt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) &amp;&amp; </a:t>
              </a: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hasseqnum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(</a:t>
              </a: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rcvpkt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, </a:t>
              </a: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rcv_base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) 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" name="Line 9">
              <a:extLst>
                <a:ext uri="{FF2B5EF4-FFF2-40B4-BE49-F238E27FC236}">
                  <a16:creationId xmlns:a16="http://schemas.microsoft.com/office/drawing/2014/main" id="{EBE17A48-631C-22EB-6672-F4324130E2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62053" y="5375571"/>
              <a:ext cx="2857393" cy="3195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" name="Text Box 20">
            <a:extLst>
              <a:ext uri="{FF2B5EF4-FFF2-40B4-BE49-F238E27FC236}">
                <a16:creationId xmlns:a16="http://schemas.microsoft.com/office/drawing/2014/main" id="{D1AE5C42-74FC-9976-AF2C-30BC72B5A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9879" y="2861697"/>
            <a:ext cx="1247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receiver</a:t>
            </a:r>
          </a:p>
        </p:txBody>
      </p:sp>
      <p:sp>
        <p:nvSpPr>
          <p:cNvPr id="24" name="Line 39">
            <a:extLst>
              <a:ext uri="{FF2B5EF4-FFF2-40B4-BE49-F238E27FC236}">
                <a16:creationId xmlns:a16="http://schemas.microsoft.com/office/drawing/2014/main" id="{35561C49-ABAB-0D2C-428F-714E9703D83A}"/>
              </a:ext>
            </a:extLst>
          </p:cNvPr>
          <p:cNvSpPr>
            <a:spLocks noChangeShapeType="1"/>
          </p:cNvSpPr>
          <p:nvPr/>
        </p:nvSpPr>
        <p:spPr bwMode="auto">
          <a:xfrm>
            <a:off x="6497527" y="2600895"/>
            <a:ext cx="433388" cy="244475"/>
          </a:xfrm>
          <a:prstGeom prst="line">
            <a:avLst/>
          </a:prstGeom>
          <a:noFill/>
          <a:ln w="28575">
            <a:solidFill>
              <a:schemeClr val="tx2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 Box 7">
            <a:extLst>
              <a:ext uri="{FF2B5EF4-FFF2-40B4-BE49-F238E27FC236}">
                <a16:creationId xmlns:a16="http://schemas.microsoft.com/office/drawing/2014/main" id="{723A4304-5443-75F8-1A21-6713F773E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5907" y="1607276"/>
            <a:ext cx="412012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udt_send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</a:t>
            </a:r>
            <a:r>
              <a:rPr lang="en-US" alt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sendpkt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)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6" name="Line 17">
            <a:extLst>
              <a:ext uri="{FF2B5EF4-FFF2-40B4-BE49-F238E27FC236}">
                <a16:creationId xmlns:a16="http://schemas.microsoft.com/office/drawing/2014/main" id="{FD4C0C0B-4732-A796-34A0-C198EC8F548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40087" y="1607276"/>
            <a:ext cx="3360276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8">
            <a:extLst>
              <a:ext uri="{FF2B5EF4-FFF2-40B4-BE49-F238E27FC236}">
                <a16:creationId xmlns:a16="http://schemas.microsoft.com/office/drawing/2014/main" id="{D85A9FEB-5362-343A-B76C-85583FEE4088}"/>
              </a:ext>
            </a:extLst>
          </p:cNvPr>
          <p:cNvSpPr txBox="1"/>
          <p:nvPr/>
        </p:nvSpPr>
        <p:spPr>
          <a:xfrm>
            <a:off x="7489368" y="6248791"/>
            <a:ext cx="4484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Copyright © 2010-2025 J.F. Kurose, K.W. Ross</a:t>
            </a:r>
          </a:p>
        </p:txBody>
      </p:sp>
      <p:sp>
        <p:nvSpPr>
          <p:cNvPr id="28" name="Line 9">
            <a:extLst>
              <a:ext uri="{FF2B5EF4-FFF2-40B4-BE49-F238E27FC236}">
                <a16:creationId xmlns:a16="http://schemas.microsoft.com/office/drawing/2014/main" id="{E84BBD04-BEFD-45A2-EC44-02C8DEE0E2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77343" y="2609286"/>
            <a:ext cx="2622211" cy="2427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795B222-5594-33FF-8E7A-B25C5BF99645}"/>
                  </a:ext>
                </a:extLst>
              </p:cNvPr>
              <p:cNvSpPr txBox="1"/>
              <p:nvPr/>
            </p:nvSpPr>
            <p:spPr>
              <a:xfrm>
                <a:off x="4321626" y="2264228"/>
                <a:ext cx="13498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795B222-5594-33FF-8E7A-B25C5BF996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1626" y="2264228"/>
                <a:ext cx="1349829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AB8A51FD-3925-1520-1AF5-6197979B27FD}"/>
              </a:ext>
            </a:extLst>
          </p:cNvPr>
          <p:cNvSpPr txBox="1"/>
          <p:nvPr/>
        </p:nvSpPr>
        <p:spPr>
          <a:xfrm>
            <a:off x="3374571" y="2677882"/>
            <a:ext cx="3779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/>
              <a:t>rcv_base</a:t>
            </a:r>
            <a:r>
              <a:rPr lang="en-IN" dirty="0"/>
              <a:t> = 1</a:t>
            </a:r>
          </a:p>
          <a:p>
            <a:r>
              <a:rPr lang="en-IN" dirty="0" err="1"/>
              <a:t>sndpkt</a:t>
            </a:r>
            <a:r>
              <a:rPr lang="en-IN" dirty="0"/>
              <a:t> = </a:t>
            </a:r>
            <a:r>
              <a:rPr lang="en-IN" dirty="0" err="1"/>
              <a:t>make_pkt</a:t>
            </a:r>
            <a:r>
              <a:rPr lang="en-IN" dirty="0"/>
              <a:t>(0, ACK, </a:t>
            </a:r>
            <a:r>
              <a:rPr lang="en-IN" dirty="0" err="1"/>
              <a:t>chksum</a:t>
            </a:r>
            <a:r>
              <a:rPr lang="en-IN" dirty="0"/>
              <a:t>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7A790DE-F63E-38C1-C6E1-846820EC047D}"/>
                  </a:ext>
                </a:extLst>
              </p14:cNvPr>
              <p14:cNvContentPartPr/>
              <p14:nvPr/>
            </p14:nvContentPartPr>
            <p14:xfrm>
              <a:off x="4525200" y="1486440"/>
              <a:ext cx="6551280" cy="2806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7A790DE-F63E-38C1-C6E1-846820EC047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5840" y="1477080"/>
                <a:ext cx="6570000" cy="282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4427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43458-CD3F-292A-A6CF-3B991C73D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Today’s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682C2-79F8-468F-B07A-FEE42B634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Midterm</a:t>
            </a:r>
          </a:p>
          <a:p>
            <a:r>
              <a:rPr lang="en-IN" dirty="0"/>
              <a:t>Go-Back-N (GBN)</a:t>
            </a:r>
          </a:p>
          <a:p>
            <a:r>
              <a:rPr lang="en-IN" dirty="0"/>
              <a:t>Selective Repeat (SR)</a:t>
            </a:r>
          </a:p>
          <a:p>
            <a:r>
              <a:rPr lang="en-IN" dirty="0"/>
              <a:t>TCP</a:t>
            </a:r>
          </a:p>
        </p:txBody>
      </p:sp>
    </p:spTree>
    <p:extLst>
      <p:ext uri="{BB962C8B-B14F-4D97-AF65-F5344CB8AC3E}">
        <p14:creationId xmlns:p14="http://schemas.microsoft.com/office/powerpoint/2010/main" val="1329288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088F1-D90B-3037-FEF8-6C45EFE4D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Issues with GBN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1DC72-0F10-3C43-2512-0F8448E28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150135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051D44-1335-EBFC-FCBF-3824A6B9C4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81CD5-DC11-FCAA-DCCF-A275850A6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Issues with GBN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B2305-1502-6B0A-BFC8-DFA411F44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Even a single packet loss can cause a large number of retransmissions in GBN</a:t>
            </a:r>
          </a:p>
        </p:txBody>
      </p:sp>
    </p:spTree>
    <p:extLst>
      <p:ext uri="{BB962C8B-B14F-4D97-AF65-F5344CB8AC3E}">
        <p14:creationId xmlns:p14="http://schemas.microsoft.com/office/powerpoint/2010/main" val="2440570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ED1F3-CE13-8B49-70AB-0C6EB8D43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Selective Repeat (SR)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297D5-5D74-7499-B43E-5DAE5701E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Similar to GBN, SR keeps a window size of N at the sender</a:t>
            </a:r>
          </a:p>
          <a:p>
            <a:endParaRPr lang="en-IN" dirty="0"/>
          </a:p>
          <a:p>
            <a:r>
              <a:rPr lang="en-IN" dirty="0"/>
              <a:t>In SR, the receiver keeps a window to temporarily save out-of-order packets</a:t>
            </a:r>
          </a:p>
          <a:p>
            <a:endParaRPr lang="en-IN" dirty="0"/>
          </a:p>
          <a:p>
            <a:r>
              <a:rPr lang="en-US" dirty="0"/>
              <a:t>Instead of sending an acknowledgment for the last received packet in order, it sends an acknowledgment for every received packet, even if the packet is out of order</a:t>
            </a:r>
          </a:p>
          <a:p>
            <a:endParaRPr lang="en-IN" dirty="0"/>
          </a:p>
          <a:p>
            <a:r>
              <a:rPr lang="en-IN" dirty="0"/>
              <a:t>The window size at the receiver can be at most N </a:t>
            </a:r>
          </a:p>
        </p:txBody>
      </p:sp>
    </p:spTree>
    <p:extLst>
      <p:ext uri="{BB962C8B-B14F-4D97-AF65-F5344CB8AC3E}">
        <p14:creationId xmlns:p14="http://schemas.microsoft.com/office/powerpoint/2010/main" val="9550634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207A5-F354-F54B-E190-1A0B6AB50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Selective Repeat (SR)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1F436-2E75-9CEF-3D16-4A9E7E32F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EDD3F7C-69A7-D57E-51E8-543464262498}"/>
                  </a:ext>
                </a:extLst>
              </p14:cNvPr>
              <p14:cNvContentPartPr/>
              <p14:nvPr/>
            </p14:nvContentPartPr>
            <p14:xfrm>
              <a:off x="257760" y="1338480"/>
              <a:ext cx="6252840" cy="52282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EDD3F7C-69A7-D57E-51E8-54346426249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8400" y="1329120"/>
                <a:ext cx="6271560" cy="524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16287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5F482-DAD9-21E8-97E2-38B746F25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Selective Repeat (SR)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D0233-9FA9-274B-11CF-E1C31893C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which case could the number of packets buffered at the receiver be N-1?</a:t>
            </a:r>
            <a:endParaRPr lang="en-IN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EBF374B-F0B5-98D8-8C89-BAEC69669FBF}"/>
                  </a:ext>
                </a:extLst>
              </p14:cNvPr>
              <p14:cNvContentPartPr/>
              <p14:nvPr/>
            </p14:nvContentPartPr>
            <p14:xfrm>
              <a:off x="2283480" y="2783520"/>
              <a:ext cx="4888800" cy="25912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EBF374B-F0B5-98D8-8C89-BAEC69669FB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74120" y="2774160"/>
                <a:ext cx="4907520" cy="261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09873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9BACA2-9719-6F30-0397-C4B5D32E4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8A53B-22B5-8CB7-04AD-A77002AF4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Selective Repeat (SR)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B66CA-B96C-BA7D-C0DF-534FF0756B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which case could the number of packets buffered at the receiver be N-1?</a:t>
            </a:r>
            <a:endParaRPr lang="en-IN" dirty="0"/>
          </a:p>
          <a:p>
            <a:pPr lvl="1"/>
            <a:r>
              <a:rPr lang="en-IN" dirty="0"/>
              <a:t>If out of N packets sent by the sender, the first packet is lost, and the rest of the packets have been received and buffered at the receiver end</a:t>
            </a:r>
          </a:p>
        </p:txBody>
      </p:sp>
    </p:spTree>
    <p:extLst>
      <p:ext uri="{BB962C8B-B14F-4D97-AF65-F5344CB8AC3E}">
        <p14:creationId xmlns:p14="http://schemas.microsoft.com/office/powerpoint/2010/main" val="39443186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235E6-A09A-6F82-5BF7-C4BDCF0BE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Selective Repeat</a:t>
            </a:r>
          </a:p>
        </p:txBody>
      </p:sp>
      <p:pic>
        <p:nvPicPr>
          <p:cNvPr id="4" name="Picture 3" descr="sr_seqnum">
            <a:extLst>
              <a:ext uri="{FF2B5EF4-FFF2-40B4-BE49-F238E27FC236}">
                <a16:creationId xmlns:a16="http://schemas.microsoft.com/office/drawing/2014/main" id="{73C576F0-ECBE-0646-7741-07BCE0DAA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25" y="1526602"/>
            <a:ext cx="8235950" cy="491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955C23F-2620-E7FB-A1B7-D2205620FC8F}"/>
                  </a:ext>
                </a:extLst>
              </p14:cNvPr>
              <p14:cNvContentPartPr/>
              <p14:nvPr/>
            </p14:nvContentPartPr>
            <p14:xfrm>
              <a:off x="3169800" y="1954080"/>
              <a:ext cx="990000" cy="2697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955C23F-2620-E7FB-A1B7-D2205620FC8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60440" y="1944720"/>
                <a:ext cx="1008720" cy="27162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28">
            <a:extLst>
              <a:ext uri="{FF2B5EF4-FFF2-40B4-BE49-F238E27FC236}">
                <a16:creationId xmlns:a16="http://schemas.microsoft.com/office/drawing/2014/main" id="{8C5A1A91-9C6C-63C5-039F-F6D398E0CD15}"/>
              </a:ext>
            </a:extLst>
          </p:cNvPr>
          <p:cNvSpPr txBox="1"/>
          <p:nvPr/>
        </p:nvSpPr>
        <p:spPr>
          <a:xfrm>
            <a:off x="7489368" y="6379420"/>
            <a:ext cx="4484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Copyright © 2010-2025 J.F. Kurose, K.W. Ross</a:t>
            </a:r>
          </a:p>
        </p:txBody>
      </p:sp>
    </p:spTree>
    <p:extLst>
      <p:ext uri="{BB962C8B-B14F-4D97-AF65-F5344CB8AC3E}">
        <p14:creationId xmlns:p14="http://schemas.microsoft.com/office/powerpoint/2010/main" val="577116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9F5-87B4-78E0-8879-83FF4E75A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Selective Repeat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1C9EA5-4CE5-5923-4D4C-1C00D788CA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/>
                  <a:t>The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𝑠𝑒𝑛𝑑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𝑏𝑎𝑠𝑒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/>
                  <a:t>points to the first unacknowledged packet</a:t>
                </a:r>
              </a:p>
              <a:p>
                <a:endParaRPr lang="en-IN" dirty="0"/>
              </a:p>
              <a:p>
                <a:r>
                  <a:rPr lang="en-IN" dirty="0"/>
                  <a:t>There could be acknowledged packets after the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𝑠𝑒𝑛𝑑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𝑏𝑎𝑠𝑒</m:t>
                    </m:r>
                  </m:oMath>
                </a14:m>
                <a:endParaRPr lang="en-IN" dirty="0"/>
              </a:p>
              <a:p>
                <a:endParaRPr lang="en-IN" dirty="0"/>
              </a:p>
              <a:p>
                <a:r>
                  <a:rPr lang="en-IN" dirty="0"/>
                  <a:t>Timers are set for all unacknowledged packets</a:t>
                </a:r>
              </a:p>
              <a:p>
                <a:endParaRPr lang="en-IN" dirty="0"/>
              </a:p>
              <a:p>
                <a:r>
                  <a:rPr lang="en-IN" dirty="0"/>
                  <a:t>On timeout, only the corresponding packet needs to be retransmitted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1C9EA5-4CE5-5923-4D4C-1C00D788CA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34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48920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EF5791-3702-9732-D8B2-C71D80CD9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5B1B8-61D0-392E-DA95-E196064A7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SR Sender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EE54A5-9F4E-AAA1-34E2-1125774C4A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>
                    <a:latin typeface="Cambria Math" panose="02040503050406030204" pitchFamily="18" charset="0"/>
                  </a:rPr>
                  <a:t>Initialization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𝑛𝑒𝑥𝑡𝑠𝑒𝑞𝑛𝑢𝑚</m:t>
                    </m:r>
                  </m:oMath>
                </a14:m>
                <a:r>
                  <a:rPr lang="en-IN" dirty="0"/>
                  <a:t> is set to the first available sequence number, i.e., 1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𝑠𝑒𝑛𝑑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𝑏𝑎𝑠𝑒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/>
                  <a:t>is set to the first unacknowledged sequence number, i.e., 1</a:t>
                </a:r>
              </a:p>
              <a:p>
                <a:pPr lvl="1"/>
                <a:r>
                  <a:rPr lang="en-IN" dirty="0"/>
                  <a:t>The sender window is empty when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𝑠𝑒𝑛𝑑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𝑏𝑎𝑠𝑒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 == </m:t>
                    </m:r>
                    <m:r>
                      <a:rPr lang="en-IN" i="1" dirty="0" err="1" smtClean="0">
                        <a:latin typeface="Cambria Math" panose="02040503050406030204" pitchFamily="18" charset="0"/>
                      </a:rPr>
                      <m:t>𝑛𝑒𝑥𝑡𝑠𝑒𝑞</m:t>
                    </m:r>
                  </m:oMath>
                </a14:m>
                <a:endParaRPr lang="en-IN" dirty="0"/>
              </a:p>
              <a:p>
                <a:pPr lvl="1"/>
                <a:r>
                  <a:rPr lang="en-IN" dirty="0"/>
                  <a:t>Maximum window size is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IN" dirty="0"/>
              </a:p>
              <a:p>
                <a:pPr lvl="1"/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EE54A5-9F4E-AAA1-34E2-1125774C4A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22795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1E42D7-CAC8-9181-06FE-BDF172399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12384-4065-D284-5A1D-3A4642ACE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SR Sender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1796B6-2510-C2DA-A019-2201824646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700657" cy="4351338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IN" dirty="0"/>
                  <a:t>During send:</a:t>
                </a:r>
              </a:p>
              <a:p>
                <a:pPr lvl="1"/>
                <a:r>
                  <a:rPr lang="en-IN" dirty="0"/>
                  <a:t>The packet is discarded if there are already N packets in the queue starting at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𝑠𝑒𝑛𝑑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𝑏𝑎𝑠𝑒</m:t>
                    </m:r>
                  </m:oMath>
                </a14:m>
                <a:endParaRPr lang="en-IN" dirty="0"/>
              </a:p>
              <a:p>
                <a:pPr lvl="1"/>
                <a:r>
                  <a:rPr lang="en-IN" dirty="0"/>
                  <a:t>Add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𝑛𝑒𝑥𝑡𝑠𝑒𝑞𝑛𝑢𝑚</m:t>
                    </m:r>
                  </m:oMath>
                </a14:m>
                <a:r>
                  <a:rPr lang="en-IN" dirty="0"/>
                  <a:t> to packet</a:t>
                </a:r>
              </a:p>
              <a:p>
                <a:pPr lvl="1"/>
                <a:r>
                  <a:rPr lang="en-IN" dirty="0"/>
                  <a:t>Start timer for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𝑛𝑒𝑥𝑡𝑠𝑒𝑞𝑛𝑢𝑚</m:t>
                    </m:r>
                  </m:oMath>
                </a14:m>
                <a:endParaRPr lang="en-IN" dirty="0"/>
              </a:p>
              <a:p>
                <a:pPr lvl="1"/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</a:rPr>
                      <m:t>𝑛𝑒𝑥𝑡𝑠𝑒𝑞𝑛𝑢𝑚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++</m:t>
                    </m:r>
                  </m:oMath>
                </a14:m>
                <a:endParaRPr lang="en-IN" dirty="0"/>
              </a:p>
              <a:p>
                <a:r>
                  <a:rPr lang="en-IN" dirty="0"/>
                  <a:t>On timeout for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𝑠𝑒𝑞𝑛𝑢𝑚</m:t>
                    </m:r>
                  </m:oMath>
                </a14:m>
                <a:endParaRPr lang="en-IN" dirty="0"/>
              </a:p>
              <a:p>
                <a:pPr lvl="1"/>
                <a:r>
                  <a:rPr lang="en-IN" dirty="0"/>
                  <a:t>resend the packet with the sequence number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𝑠𝑒𝑞𝑛𝑢𝑚</m:t>
                    </m:r>
                  </m:oMath>
                </a14:m>
                <a:endParaRPr lang="en-IN" dirty="0"/>
              </a:p>
              <a:p>
                <a:pPr lvl="1"/>
                <a:r>
                  <a:rPr lang="en-IN" dirty="0"/>
                  <a:t>start the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𝑡𝑖𝑚𝑒𝑟</m:t>
                    </m:r>
                  </m:oMath>
                </a14:m>
                <a:r>
                  <a:rPr lang="en-IN" dirty="0"/>
                  <a:t> for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𝑠𝑒𝑞𝑛𝑢𝑚</m:t>
                    </m:r>
                  </m:oMath>
                </a14:m>
                <a:endParaRPr lang="en-IN" dirty="0"/>
              </a:p>
              <a:p>
                <a:r>
                  <a:rPr lang="en-IN" dirty="0"/>
                  <a:t>On receiving acknowledgement for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𝑠𝑒𝑞𝑛𝑢𝑚</m:t>
                    </m:r>
                  </m:oMath>
                </a14:m>
                <a:endParaRPr lang="en-IN" dirty="0"/>
              </a:p>
              <a:p>
                <a:pPr lvl="1"/>
                <a:r>
                  <a:rPr lang="en-IN" dirty="0"/>
                  <a:t>stop timer for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𝑠𝑒𝑞𝑛𝑢𝑚</m:t>
                    </m:r>
                  </m:oMath>
                </a14:m>
                <a:endParaRPr lang="en-IN" b="0" dirty="0"/>
              </a:p>
              <a:p>
                <a:pPr lvl="1"/>
                <a:r>
                  <a:rPr lang="en-IN" dirty="0"/>
                  <a:t>mark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𝑠𝑒𝑞𝑛𝑢𝑚</m:t>
                    </m:r>
                  </m:oMath>
                </a14:m>
                <a:r>
                  <a:rPr lang="en-IN" dirty="0"/>
                  <a:t> as done</a:t>
                </a:r>
              </a:p>
              <a:p>
                <a:pPr lvl="1"/>
                <a:r>
                  <a:rPr lang="en-IN" dirty="0"/>
                  <a:t>If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𝑠𝑒𝑞𝑛𝑢𝑚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𝑠𝑒𝑛𝑑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𝑏𝑎𝑠𝑒</m:t>
                    </m:r>
                  </m:oMath>
                </a14:m>
                <a:r>
                  <a:rPr lang="en-IN" dirty="0"/>
                  <a:t>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𝑤h𝑖𝑙𝑒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𝑠𝑒𝑛𝑑</m:t>
                        </m:r>
                        <m:r>
                          <m:rPr>
                            <m:lit/>
                          </m:rPr>
                          <a:rPr lang="en-IN" b="0" i="1" dirty="0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𝑏𝑎𝑠𝑒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𝑛𝑒𝑥𝑡𝑠𝑒𝑞𝑛𝑢𝑚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 &amp;&amp; 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𝑑𝑜𝑛𝑒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𝑠𝑒𝑛𝑑</m:t>
                            </m:r>
                            <m:r>
                              <m:rPr>
                                <m:lit/>
                              </m:rP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_</m:t>
                            </m:r>
                            <m:r>
                              <a:rPr lang="en-IN" b="0" i="1" dirty="0" smtClean="0">
                                <a:latin typeface="Cambria Math" panose="02040503050406030204" pitchFamily="18" charset="0"/>
                              </a:rPr>
                              <m:t>𝑏𝑎𝑠𝑒</m:t>
                            </m:r>
                          </m:e>
                        </m:d>
                      </m:e>
                    </m:d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𝑠𝑒𝑛𝑑</m:t>
                        </m:r>
                        <m:r>
                          <m:rPr>
                            <m:lit/>
                          </m:rPr>
                          <a:rPr lang="en-IN" b="0" i="1" dirty="0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𝑏𝑎𝑠𝑒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++;</m:t>
                        </m:r>
                      </m:e>
                    </m:d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IN" dirty="0"/>
              </a:p>
              <a:p>
                <a:pPr lvl="1"/>
                <a:endParaRPr lang="en-IN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1796B6-2510-C2DA-A019-2201824646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700657" cy="4351338"/>
              </a:xfrm>
              <a:blipFill>
                <a:blip r:embed="rId2"/>
                <a:stretch>
                  <a:fillRect l="-740" t="-2661" b="-7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9833873-0AD8-EC30-1C8E-E16BDEA1318F}"/>
                  </a:ext>
                </a:extLst>
              </p14:cNvPr>
              <p14:cNvContentPartPr/>
              <p14:nvPr/>
            </p14:nvContentPartPr>
            <p14:xfrm>
              <a:off x="6564240" y="2491920"/>
              <a:ext cx="6120" cy="12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9833873-0AD8-EC30-1C8E-E16BDEA1318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54880" y="2482560"/>
                <a:ext cx="24840" cy="3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314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3980EE-D952-0062-1C3B-941753D051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6D3BF-7B00-F796-5690-599EFE3D2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Midsem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202F6-F6BF-513F-C48B-D19C285C5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/>
              <a:t>Q1. Discuss which of the above models is the worst and why?</a:t>
            </a:r>
          </a:p>
          <a:p>
            <a:pPr marL="457200" lvl="1" indent="0">
              <a:buNone/>
            </a:pPr>
            <a:r>
              <a:rPr lang="en-IN" dirty="0"/>
              <a:t>Q2. Emulating blocking </a:t>
            </a:r>
            <a:r>
              <a:rPr lang="en-IN" dirty="0" err="1"/>
              <a:t>recv</a:t>
            </a:r>
            <a:endParaRPr lang="en-IN" dirty="0"/>
          </a:p>
          <a:p>
            <a:pPr marL="457200" lvl="1" indent="0">
              <a:buNone/>
            </a:pPr>
            <a:r>
              <a:rPr lang="en-IN" dirty="0"/>
              <a:t>Q3. What changes are required for the change of the destination address</a:t>
            </a:r>
          </a:p>
          <a:p>
            <a:pPr marL="457200" lvl="1" indent="0">
              <a:buNone/>
            </a:pPr>
            <a:r>
              <a:rPr lang="en-IN" dirty="0"/>
              <a:t>Q5. FSM</a:t>
            </a:r>
          </a:p>
          <a:p>
            <a:pPr marL="457200" lvl="1" indent="0">
              <a:buNone/>
            </a:pPr>
            <a:r>
              <a:rPr lang="en-IN" dirty="0"/>
              <a:t>Q6. DNS message</a:t>
            </a:r>
          </a:p>
          <a:p>
            <a:pPr marL="457200" lvl="1" indent="0">
              <a:buNone/>
            </a:pPr>
            <a:r>
              <a:rPr lang="en-IN" dirty="0"/>
              <a:t>Q7. 1Gb file transfer</a:t>
            </a:r>
          </a:p>
          <a:p>
            <a:pPr marL="457200" lvl="1" indent="0">
              <a:buNone/>
            </a:pPr>
            <a:r>
              <a:rPr lang="en-IN" dirty="0"/>
              <a:t>Q8. Conditional GET  </a:t>
            </a:r>
          </a:p>
        </p:txBody>
      </p:sp>
    </p:spTree>
    <p:extLst>
      <p:ext uri="{BB962C8B-B14F-4D97-AF65-F5344CB8AC3E}">
        <p14:creationId xmlns:p14="http://schemas.microsoft.com/office/powerpoint/2010/main" val="20202936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46ABBE-A920-89C9-8296-DFED2EC240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B5CEF-0518-8043-985D-C595942CF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SR Receiver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AE7D50-ED6E-4DBD-2C4E-D985F22932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IN" dirty="0"/>
                  <a:t>Initialization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𝑟𝑐𝑣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𝑏𝑎𝑠𝑒</m:t>
                    </m:r>
                  </m:oMath>
                </a14:m>
                <a:r>
                  <a:rPr lang="en-IN" dirty="0"/>
                  <a:t> is initialized to 1, i.e., initially the receiver is expecting a packet with sequence number 1</a:t>
                </a:r>
              </a:p>
              <a:p>
                <a:r>
                  <a:rPr lang="en-IN" dirty="0"/>
                  <a:t>On receive</a:t>
                </a:r>
              </a:p>
              <a:p>
                <a:pPr lvl="1"/>
                <a:r>
                  <a:rPr lang="en-IN" dirty="0"/>
                  <a:t>fetch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𝑠𝑒𝑞𝑛𝑢𝑚</m:t>
                    </m:r>
                  </m:oMath>
                </a14:m>
                <a:r>
                  <a:rPr lang="en-IN" dirty="0"/>
                  <a:t> from the packet</a:t>
                </a:r>
              </a:p>
              <a:p>
                <a:pPr lvl="1"/>
                <a:r>
                  <a:rPr lang="en-IN" dirty="0"/>
                  <a:t>mark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𝑠𝑒𝑞𝑛𝑢𝑚</m:t>
                    </m:r>
                  </m:oMath>
                </a14:m>
                <a:r>
                  <a:rPr lang="en-IN" dirty="0"/>
                  <a:t> as done</a:t>
                </a:r>
              </a:p>
              <a:p>
                <a:pPr lvl="1"/>
                <a:r>
                  <a:rPr lang="en-IN" dirty="0"/>
                  <a:t>Send ACK for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𝑠𝑒𝑞𝑛𝑢𝑚</m:t>
                    </m:r>
                  </m:oMath>
                </a14:m>
                <a:endParaRPr lang="en-IN" dirty="0"/>
              </a:p>
              <a:p>
                <a:pPr lvl="1"/>
                <a:r>
                  <a:rPr lang="en-IN" dirty="0"/>
                  <a:t>If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𝑠𝑒𝑞𝑛𝑢𝑚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==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𝑟𝑒𝑐𝑣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_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𝑏𝑎𝑠𝑒</m:t>
                    </m:r>
                  </m:oMath>
                </a14:m>
                <a:r>
                  <a:rPr lang="en-IN" dirty="0"/>
                  <a:t> 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IN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 dirty="0">
                              <a:latin typeface="Cambria Math" panose="02040503050406030204" pitchFamily="18" charset="0"/>
                            </a:rPr>
                            <m:t>𝑤h𝑖𝑙𝑒</m:t>
                          </m:r>
                          <m:r>
                            <a:rPr lang="en-IN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IN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1" dirty="0">
                                  <a:latin typeface="Cambria Math" panose="02040503050406030204" pitchFamily="18" charset="0"/>
                                </a:rPr>
                                <m:t>𝑑𝑜𝑛𝑒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IN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b="0" i="1" dirty="0" smtClean="0">
                                      <a:latin typeface="Cambria Math" panose="02040503050406030204" pitchFamily="18" charset="0"/>
                                    </a:rPr>
                                    <m:t>𝑟𝑒𝑐𝑣</m:t>
                                  </m:r>
                                  <m:r>
                                    <m:rPr>
                                      <m:lit/>
                                    </m:rPr>
                                    <a:rPr lang="en-IN" b="0" i="1" dirty="0" smtClean="0">
                                      <a:latin typeface="Cambria Math" panose="02040503050406030204" pitchFamily="18" charset="0"/>
                                    </a:rPr>
                                    <m:t>_</m:t>
                                  </m:r>
                                  <m:r>
                                    <a:rPr lang="en-IN" b="0" i="1" dirty="0" smtClean="0">
                                      <a:latin typeface="Cambria Math" panose="02040503050406030204" pitchFamily="18" charset="0"/>
                                    </a:rPr>
                                    <m:t>𝑏𝑎𝑠𝑒</m:t>
                                  </m:r>
                                </m:e>
                              </m:d>
                            </m:e>
                          </m:d>
                          <m:r>
                            <a:rPr lang="en-IN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IN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b="0" i="1" dirty="0" smtClean="0">
                                  <a:latin typeface="Cambria Math" panose="02040503050406030204" pitchFamily="18" charset="0"/>
                                </a:rPr>
                                <m:t>𝑑𝑒𝑙𝑖𝑣𝑒𝑟</m:t>
                              </m:r>
                              <m:r>
                                <a:rPr lang="en-IN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IN" b="0" i="1" dirty="0" smtClean="0">
                                  <a:latin typeface="Cambria Math" panose="02040503050406030204" pitchFamily="18" charset="0"/>
                                </a:rPr>
                                <m:t>𝑑𝑎𝑡𝑎</m:t>
                              </m:r>
                              <m:r>
                                <a:rPr lang="en-IN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IN" b="0" i="1" dirty="0" smtClean="0">
                                  <a:latin typeface="Cambria Math" panose="02040503050406030204" pitchFamily="18" charset="0"/>
                                </a:rPr>
                                <m:t>𝑎𝑡</m:t>
                              </m:r>
                              <m:r>
                                <a:rPr lang="en-IN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IN" b="0" i="1" dirty="0" smtClean="0">
                                  <a:latin typeface="Cambria Math" panose="02040503050406030204" pitchFamily="18" charset="0"/>
                                </a:rPr>
                                <m:t>𝑟𝑒𝑐𝑣</m:t>
                              </m:r>
                              <m:r>
                                <a:rPr lang="en-IN" b="0" i="1" dirty="0" smtClean="0">
                                  <a:latin typeface="Cambria Math" panose="02040503050406030204" pitchFamily="18" charset="0"/>
                                </a:rPr>
                                <m:t>_</m:t>
                              </m:r>
                              <m:r>
                                <a:rPr lang="en-IN" b="0" i="1" dirty="0" smtClean="0">
                                  <a:latin typeface="Cambria Math" panose="02040503050406030204" pitchFamily="18" charset="0"/>
                                </a:rPr>
                                <m:t>𝑏𝑎𝑠𝑒</m:t>
                              </m:r>
                              <m:r>
                                <a:rPr lang="en-IN" b="0" i="1" dirty="0" smtClean="0">
                                  <a:latin typeface="Cambria Math" panose="02040503050406030204" pitchFamily="18" charset="0"/>
                                </a:rPr>
                                <m:t>; </m:t>
                              </m:r>
                              <m:r>
                                <a:rPr lang="en-IN" b="0" i="1" dirty="0" smtClean="0">
                                  <a:latin typeface="Cambria Math" panose="02040503050406030204" pitchFamily="18" charset="0"/>
                                </a:rPr>
                                <m:t>𝑟𝑒𝑐𝑣</m:t>
                              </m:r>
                              <m:r>
                                <m:rPr>
                                  <m:lit/>
                                </m:rPr>
                                <a:rPr lang="en-IN" i="1" dirty="0">
                                  <a:latin typeface="Cambria Math" panose="02040503050406030204" pitchFamily="18" charset="0"/>
                                </a:rPr>
                                <m:t>_</m:t>
                              </m:r>
                              <m:r>
                                <a:rPr lang="en-IN" i="1" dirty="0">
                                  <a:latin typeface="Cambria Math" panose="02040503050406030204" pitchFamily="18" charset="0"/>
                                </a:rPr>
                                <m:t>𝑏𝑎𝑠𝑒</m:t>
                              </m:r>
                              <m:r>
                                <a:rPr lang="en-IN" i="1" dirty="0">
                                  <a:latin typeface="Cambria Math" panose="02040503050406030204" pitchFamily="18" charset="0"/>
                                </a:rPr>
                                <m:t>++;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AE7D50-ED6E-4DBD-2C4E-D985F22932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21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67443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F979B7-3DED-1B9C-C9CF-6B2344D273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9A23E-0616-4109-DFBC-A66ED4096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Selective Repeat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93BF1-07E3-B223-2E21-160A20002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window size = 4</a:t>
            </a:r>
          </a:p>
          <a:p>
            <a:r>
              <a:rPr lang="en-IN" dirty="0"/>
              <a:t>The first packet is lost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407DB5C-9668-E4A0-ED2D-21B7E454632E}"/>
                  </a:ext>
                </a:extLst>
              </p14:cNvPr>
              <p14:cNvContentPartPr/>
              <p14:nvPr/>
            </p14:nvContentPartPr>
            <p14:xfrm>
              <a:off x="4705200" y="251640"/>
              <a:ext cx="5498280" cy="6000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407DB5C-9668-E4A0-ED2D-21B7E454632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95840" y="242280"/>
                <a:ext cx="5517000" cy="601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07430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09C475-8B81-9974-7684-29F1E6539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57A80-424F-0B29-93D4-E57A0FDA7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Selective Repeat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08C96-C58A-E3A9-37DF-FD02B006F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window size = 4</a:t>
            </a:r>
          </a:p>
          <a:p>
            <a:r>
              <a:rPr lang="en-IN" dirty="0"/>
              <a:t>The third packet is lost</a:t>
            </a:r>
          </a:p>
        </p:txBody>
      </p:sp>
    </p:spTree>
    <p:extLst>
      <p:ext uri="{BB962C8B-B14F-4D97-AF65-F5344CB8AC3E}">
        <p14:creationId xmlns:p14="http://schemas.microsoft.com/office/powerpoint/2010/main" val="41336542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905F3-BD3E-B700-B8DC-24117972A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754"/>
            <a:ext cx="10515600" cy="1325563"/>
          </a:xfrm>
        </p:spPr>
        <p:txBody>
          <a:bodyPr/>
          <a:lstStyle/>
          <a:p>
            <a:r>
              <a:rPr lang="en-IN" dirty="0"/>
              <a:t>Selective Repeat in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188DF-8B82-C3E4-B477-FF084D396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EAC52A0A-17F6-9A3E-A3A1-1F81D8ACB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0437" y="1531937"/>
            <a:ext cx="1246188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 pkt0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 pkt1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 pkt2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 pkt3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(wait)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C58A37DF-EF23-1F2A-20A1-FA1AF3774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1112" y="1160462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sng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sender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110B5A5B-A19F-C231-5D08-6B3D5C4A0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1650" y="1179512"/>
            <a:ext cx="1071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sng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receiver</a:t>
            </a:r>
          </a:p>
        </p:txBody>
      </p:sp>
      <p:sp>
        <p:nvSpPr>
          <p:cNvPr id="7" name="Line 14">
            <a:extLst>
              <a:ext uri="{FF2B5EF4-FFF2-40B4-BE49-F238E27FC236}">
                <a16:creationId xmlns:a16="http://schemas.microsoft.com/office/drawing/2014/main" id="{109D2C0B-9C75-6BB9-6B0E-6F61EA6C5E9C}"/>
              </a:ext>
            </a:extLst>
          </p:cNvPr>
          <p:cNvSpPr>
            <a:spLocks noChangeShapeType="1"/>
          </p:cNvSpPr>
          <p:nvPr/>
        </p:nvSpPr>
        <p:spPr bwMode="auto">
          <a:xfrm>
            <a:off x="8196262" y="1778000"/>
            <a:ext cx="11113" cy="45386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8" name="Text Box 36">
            <a:extLst>
              <a:ext uri="{FF2B5EF4-FFF2-40B4-BE49-F238E27FC236}">
                <a16:creationId xmlns:a16="http://schemas.microsoft.com/office/drawing/2014/main" id="{78774115-17B4-B0B3-1871-124A82275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8213" y="4713287"/>
            <a:ext cx="1523174" cy="56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 pkt2</a:t>
            </a:r>
          </a:p>
          <a:p>
            <a:pPr marL="0" marR="0" lvl="0" indent="0" algn="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(but not 3,4,5)</a:t>
            </a:r>
          </a:p>
        </p:txBody>
      </p:sp>
      <p:sp>
        <p:nvSpPr>
          <p:cNvPr id="9" name="Line 17">
            <a:extLst>
              <a:ext uri="{FF2B5EF4-FFF2-40B4-BE49-F238E27FC236}">
                <a16:creationId xmlns:a16="http://schemas.microsoft.com/office/drawing/2014/main" id="{3F718CDD-D837-960D-A981-F47119D58FF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67425" y="2249487"/>
            <a:ext cx="2014537" cy="1066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390C7D5-6224-6D94-FB4D-0CBA260CE884}"/>
              </a:ext>
            </a:extLst>
          </p:cNvPr>
          <p:cNvGrpSpPr/>
          <p:nvPr/>
        </p:nvGrpSpPr>
        <p:grpSpPr>
          <a:xfrm>
            <a:off x="6059487" y="1725612"/>
            <a:ext cx="2122488" cy="1292225"/>
            <a:chOff x="6059487" y="1725612"/>
            <a:chExt cx="2122488" cy="1292225"/>
          </a:xfrm>
        </p:grpSpPr>
        <p:sp>
          <p:nvSpPr>
            <p:cNvPr id="11" name="Line 7">
              <a:extLst>
                <a:ext uri="{FF2B5EF4-FFF2-40B4-BE49-F238E27FC236}">
                  <a16:creationId xmlns:a16="http://schemas.microsoft.com/office/drawing/2014/main" id="{BE71F1F9-A1F0-9D2F-1707-59E8387FD4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61075" y="1725612"/>
              <a:ext cx="2101850" cy="468313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2" name="Line 11">
              <a:extLst>
                <a:ext uri="{FF2B5EF4-FFF2-40B4-BE49-F238E27FC236}">
                  <a16:creationId xmlns:a16="http://schemas.microsoft.com/office/drawing/2014/main" id="{45C09AE4-C57C-A7CD-CD7D-337519BC73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59487" y="2000250"/>
              <a:ext cx="2100263" cy="46831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3" name="Line 12">
              <a:extLst>
                <a:ext uri="{FF2B5EF4-FFF2-40B4-BE49-F238E27FC236}">
                  <a16:creationId xmlns:a16="http://schemas.microsoft.com/office/drawing/2014/main" id="{252588E8-3A7D-7CA3-8E74-68B76E179D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75362" y="2263775"/>
              <a:ext cx="876300" cy="2000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4" name="Line 13">
              <a:extLst>
                <a:ext uri="{FF2B5EF4-FFF2-40B4-BE49-F238E27FC236}">
                  <a16:creationId xmlns:a16="http://schemas.microsoft.com/office/drawing/2014/main" id="{7622F39B-5C21-B12C-8217-9244DF9807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81712" y="2549525"/>
              <a:ext cx="2100263" cy="46831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5" name="Text Box 19">
              <a:extLst>
                <a:ext uri="{FF2B5EF4-FFF2-40B4-BE49-F238E27FC236}">
                  <a16:creationId xmlns:a16="http://schemas.microsoft.com/office/drawing/2014/main" id="{9230D317-16E5-729A-CB7E-0A7716C456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37362" y="2298700"/>
              <a:ext cx="341313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X</a:t>
              </a:r>
            </a:p>
          </p:txBody>
        </p:sp>
        <p:sp>
          <p:nvSpPr>
            <p:cNvPr id="16" name="Text Box 20">
              <a:extLst>
                <a:ext uri="{FF2B5EF4-FFF2-40B4-BE49-F238E27FC236}">
                  <a16:creationId xmlns:a16="http://schemas.microsoft.com/office/drawing/2014/main" id="{BC04FCBA-9500-433F-F8A0-FC5657FE41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96112" y="2319337"/>
              <a:ext cx="522288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loss</a:t>
              </a:r>
            </a:p>
          </p:txBody>
        </p:sp>
      </p:grpSp>
      <p:sp>
        <p:nvSpPr>
          <p:cNvPr id="17" name="Line 21">
            <a:extLst>
              <a:ext uri="{FF2B5EF4-FFF2-40B4-BE49-F238E27FC236}">
                <a16:creationId xmlns:a16="http://schemas.microsoft.com/office/drawing/2014/main" id="{20799F22-2156-DDAD-09BC-D84AEF456EB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64250" y="2535237"/>
            <a:ext cx="2014537" cy="110013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8" name="Line 24">
            <a:extLst>
              <a:ext uri="{FF2B5EF4-FFF2-40B4-BE49-F238E27FC236}">
                <a16:creationId xmlns:a16="http://schemas.microsoft.com/office/drawing/2014/main" id="{AB4E9099-4FE7-CEBF-D613-F36D55436384}"/>
              </a:ext>
            </a:extLst>
          </p:cNvPr>
          <p:cNvSpPr>
            <a:spLocks noChangeShapeType="1"/>
          </p:cNvSpPr>
          <p:nvPr/>
        </p:nvSpPr>
        <p:spPr bwMode="auto">
          <a:xfrm>
            <a:off x="6067425" y="3371850"/>
            <a:ext cx="2100262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9" name="Line 25">
            <a:extLst>
              <a:ext uri="{FF2B5EF4-FFF2-40B4-BE49-F238E27FC236}">
                <a16:creationId xmlns:a16="http://schemas.microsoft.com/office/drawing/2014/main" id="{A8EA9DEA-274D-54FD-3BD6-9B14D91387E4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9175" y="3690937"/>
            <a:ext cx="2101850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0" name="Line 26">
            <a:extLst>
              <a:ext uri="{FF2B5EF4-FFF2-40B4-BE49-F238E27FC236}">
                <a16:creationId xmlns:a16="http://schemas.microsoft.com/office/drawing/2014/main" id="{24804F1A-AE05-3DDF-A318-067C369CEF0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6000" y="3065462"/>
            <a:ext cx="2014537" cy="110013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A3D37FD-9ED0-5E94-E366-BF9B354CF1CE}"/>
              </a:ext>
            </a:extLst>
          </p:cNvPr>
          <p:cNvGrpSpPr/>
          <p:nvPr/>
        </p:nvGrpSpPr>
        <p:grpSpPr>
          <a:xfrm>
            <a:off x="4081462" y="2254250"/>
            <a:ext cx="1978025" cy="2543175"/>
            <a:chOff x="4081462" y="2254250"/>
            <a:chExt cx="1978025" cy="2543175"/>
          </a:xfrm>
        </p:grpSpPr>
        <p:pic>
          <p:nvPicPr>
            <p:cNvPr id="22" name="Picture 34" descr="alarm_clock_ringing">
              <a:extLst>
                <a:ext uri="{FF2B5EF4-FFF2-40B4-BE49-F238E27FC236}">
                  <a16:creationId xmlns:a16="http://schemas.microsoft.com/office/drawing/2014/main" id="{C07A5E68-1259-5CF9-AD2F-57D0BD4011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1462" y="4283075"/>
              <a:ext cx="436563" cy="48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 Box 35">
              <a:extLst>
                <a:ext uri="{FF2B5EF4-FFF2-40B4-BE49-F238E27FC236}">
                  <a16:creationId xmlns:a16="http://schemas.microsoft.com/office/drawing/2014/main" id="{FA4355CA-A4AB-764F-5FE5-6715E15325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9762" y="4498975"/>
              <a:ext cx="1538288" cy="298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pkt 2 timeout</a:t>
              </a:r>
            </a:p>
          </p:txBody>
        </p:sp>
        <p:grpSp>
          <p:nvGrpSpPr>
            <p:cNvPr id="24" name="Group 29">
              <a:extLst>
                <a:ext uri="{FF2B5EF4-FFF2-40B4-BE49-F238E27FC236}">
                  <a16:creationId xmlns:a16="http://schemas.microsoft.com/office/drawing/2014/main" id="{22964868-6EA6-D46C-E35A-8898A9F2FA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56300" y="2254250"/>
              <a:ext cx="103187" cy="2462212"/>
              <a:chOff x="3651" y="1878"/>
              <a:chExt cx="78" cy="963"/>
            </a:xfrm>
          </p:grpSpPr>
          <p:sp>
            <p:nvSpPr>
              <p:cNvPr id="25" name="Line 30">
                <a:extLst>
                  <a:ext uri="{FF2B5EF4-FFF2-40B4-BE49-F238E27FC236}">
                    <a16:creationId xmlns:a16="http://schemas.microsoft.com/office/drawing/2014/main" id="{43537EBB-8A17-BD41-1CC2-B8D97006A0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29" y="1879"/>
                <a:ext cx="0" cy="96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6" name="Line 31">
                <a:extLst>
                  <a:ext uri="{FF2B5EF4-FFF2-40B4-BE49-F238E27FC236}">
                    <a16:creationId xmlns:a16="http://schemas.microsoft.com/office/drawing/2014/main" id="{DA7F7556-9502-B624-BA62-51389908FC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51" y="1878"/>
                <a:ext cx="7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7" name="Line 32">
                <a:extLst>
                  <a:ext uri="{FF2B5EF4-FFF2-40B4-BE49-F238E27FC236}">
                    <a16:creationId xmlns:a16="http://schemas.microsoft.com/office/drawing/2014/main" id="{27AD4517-DD0A-5613-FC5F-7217DBA720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51" y="2841"/>
                <a:ext cx="7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28" name="Line 37">
            <a:extLst>
              <a:ext uri="{FF2B5EF4-FFF2-40B4-BE49-F238E27FC236}">
                <a16:creationId xmlns:a16="http://schemas.microsoft.com/office/drawing/2014/main" id="{39097A34-CA57-F3CC-D013-F3347B5DE24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75362" y="4884737"/>
            <a:ext cx="2100263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9" name="Text Box 59">
            <a:extLst>
              <a:ext uri="{FF2B5EF4-FFF2-40B4-BE49-F238E27FC236}">
                <a16:creationId xmlns:a16="http://schemas.microsoft.com/office/drawing/2014/main" id="{C0F08059-3C7B-70B1-D9C9-C6041EE51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2" y="1223962"/>
            <a:ext cx="2146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sng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sender window (N=4)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B9F6891-BEC2-C523-01BE-17C445415103}"/>
              </a:ext>
            </a:extLst>
          </p:cNvPr>
          <p:cNvGrpSpPr/>
          <p:nvPr/>
        </p:nvGrpSpPr>
        <p:grpSpPr>
          <a:xfrm>
            <a:off x="2317750" y="1570037"/>
            <a:ext cx="1520825" cy="1150938"/>
            <a:chOff x="2317750" y="1570037"/>
            <a:chExt cx="1520825" cy="1150938"/>
          </a:xfrm>
        </p:grpSpPr>
        <p:grpSp>
          <p:nvGrpSpPr>
            <p:cNvPr id="31" name="Group 65">
              <a:extLst>
                <a:ext uri="{FF2B5EF4-FFF2-40B4-BE49-F238E27FC236}">
                  <a16:creationId xmlns:a16="http://schemas.microsoft.com/office/drawing/2014/main" id="{B470F465-6C8F-F21C-407F-7EF7C933BB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20925" y="1570037"/>
              <a:ext cx="1512887" cy="304800"/>
              <a:chOff x="115" y="914"/>
              <a:chExt cx="953" cy="192"/>
            </a:xfrm>
          </p:grpSpPr>
          <p:sp>
            <p:nvSpPr>
              <p:cNvPr id="41" name="Rectangle 60">
                <a:extLst>
                  <a:ext uri="{FF2B5EF4-FFF2-40B4-BE49-F238E27FC236}">
                    <a16:creationId xmlns:a16="http://schemas.microsoft.com/office/drawing/2014/main" id="{83B9F9A5-42AD-F8CC-1399-976A42900B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" y="936"/>
                <a:ext cx="396" cy="144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2" name="Text Box 46">
                <a:extLst>
                  <a:ext uri="{FF2B5EF4-FFF2-40B4-BE49-F238E27FC236}">
                    <a16:creationId xmlns:a16="http://schemas.microsoft.com/office/drawing/2014/main" id="{B00FA217-98B4-079F-832C-9CFC139B35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" y="914"/>
                <a:ext cx="953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0 1 2 3 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4 5 6 7 8 </a:t>
                </a:r>
              </a:p>
            </p:txBody>
          </p:sp>
        </p:grpSp>
        <p:grpSp>
          <p:nvGrpSpPr>
            <p:cNvPr id="32" name="Group 67">
              <a:extLst>
                <a:ext uri="{FF2B5EF4-FFF2-40B4-BE49-F238E27FC236}">
                  <a16:creationId xmlns:a16="http://schemas.microsoft.com/office/drawing/2014/main" id="{0001D172-9D4F-C216-6BBD-53E388ED79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7750" y="1855787"/>
              <a:ext cx="1512887" cy="304800"/>
              <a:chOff x="115" y="914"/>
              <a:chExt cx="953" cy="192"/>
            </a:xfrm>
          </p:grpSpPr>
          <p:sp>
            <p:nvSpPr>
              <p:cNvPr id="39" name="Rectangle 68">
                <a:extLst>
                  <a:ext uri="{FF2B5EF4-FFF2-40B4-BE49-F238E27FC236}">
                    <a16:creationId xmlns:a16="http://schemas.microsoft.com/office/drawing/2014/main" id="{EF38EAF8-6B53-A0BC-A71C-175E872AC6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" y="936"/>
                <a:ext cx="396" cy="144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0" name="Text Box 69">
                <a:extLst>
                  <a:ext uri="{FF2B5EF4-FFF2-40B4-BE49-F238E27FC236}">
                    <a16:creationId xmlns:a16="http://schemas.microsoft.com/office/drawing/2014/main" id="{161A9F94-8450-5E1B-CDD7-04C6853B14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" y="914"/>
                <a:ext cx="953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0 1 2 3 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4 5 6 7 8 </a:t>
                </a:r>
              </a:p>
            </p:txBody>
          </p:sp>
        </p:grpSp>
        <p:grpSp>
          <p:nvGrpSpPr>
            <p:cNvPr id="33" name="Group 70">
              <a:extLst>
                <a:ext uri="{FF2B5EF4-FFF2-40B4-BE49-F238E27FC236}">
                  <a16:creationId xmlns:a16="http://schemas.microsoft.com/office/drawing/2014/main" id="{3CC35131-16FC-2CEE-ACD5-5D40D376B9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25687" y="2141537"/>
              <a:ext cx="1512888" cy="304800"/>
              <a:chOff x="115" y="914"/>
              <a:chExt cx="953" cy="192"/>
            </a:xfrm>
          </p:grpSpPr>
          <p:sp>
            <p:nvSpPr>
              <p:cNvPr id="37" name="Rectangle 71">
                <a:extLst>
                  <a:ext uri="{FF2B5EF4-FFF2-40B4-BE49-F238E27FC236}">
                    <a16:creationId xmlns:a16="http://schemas.microsoft.com/office/drawing/2014/main" id="{AF223D9E-27EE-FE0B-7805-6D2B4C6CF0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" y="936"/>
                <a:ext cx="396" cy="144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8" name="Text Box 72">
                <a:extLst>
                  <a:ext uri="{FF2B5EF4-FFF2-40B4-BE49-F238E27FC236}">
                    <a16:creationId xmlns:a16="http://schemas.microsoft.com/office/drawing/2014/main" id="{0F7C1C44-94A7-9F16-1187-6A1A273B54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" y="914"/>
                <a:ext cx="953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0 1 2 3 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4 5 6 7 8 </a:t>
                </a:r>
              </a:p>
            </p:txBody>
          </p:sp>
        </p:grpSp>
        <p:grpSp>
          <p:nvGrpSpPr>
            <p:cNvPr id="34" name="Group 73">
              <a:extLst>
                <a:ext uri="{FF2B5EF4-FFF2-40B4-BE49-F238E27FC236}">
                  <a16:creationId xmlns:a16="http://schemas.microsoft.com/office/drawing/2014/main" id="{8BEA301D-E731-4CBD-B5DF-9CA46F1956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22512" y="2416175"/>
              <a:ext cx="1512888" cy="304800"/>
              <a:chOff x="115" y="914"/>
              <a:chExt cx="953" cy="192"/>
            </a:xfrm>
          </p:grpSpPr>
          <p:sp>
            <p:nvSpPr>
              <p:cNvPr id="35" name="Rectangle 74">
                <a:extLst>
                  <a:ext uri="{FF2B5EF4-FFF2-40B4-BE49-F238E27FC236}">
                    <a16:creationId xmlns:a16="http://schemas.microsoft.com/office/drawing/2014/main" id="{172F6C40-1FCE-582B-4AE5-EE4B160E82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" y="936"/>
                <a:ext cx="396" cy="144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6" name="Text Box 75">
                <a:extLst>
                  <a:ext uri="{FF2B5EF4-FFF2-40B4-BE49-F238E27FC236}">
                    <a16:creationId xmlns:a16="http://schemas.microsoft.com/office/drawing/2014/main" id="{46037969-BB2F-0113-B7E7-F12FD48FD6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" y="914"/>
                <a:ext cx="953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0 1 2 3 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4 5 6 7 8 </a:t>
                </a:r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1A99BAB-B2C4-4CCF-6E9A-E82B153105C5}"/>
              </a:ext>
            </a:extLst>
          </p:cNvPr>
          <p:cNvGrpSpPr/>
          <p:nvPr/>
        </p:nvGrpSpPr>
        <p:grpSpPr>
          <a:xfrm>
            <a:off x="2319337" y="3135312"/>
            <a:ext cx="3749675" cy="369332"/>
            <a:chOff x="2319337" y="3135312"/>
            <a:chExt cx="3749675" cy="369332"/>
          </a:xfrm>
        </p:grpSpPr>
        <p:sp>
          <p:nvSpPr>
            <p:cNvPr id="44" name="Rectangle 79">
              <a:extLst>
                <a:ext uri="{FF2B5EF4-FFF2-40B4-BE49-F238E27FC236}">
                  <a16:creationId xmlns:a16="http://schemas.microsoft.com/office/drawing/2014/main" id="{F7C4185E-21F0-6EC8-CDF3-12E97B7B8F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3650" y="3221037"/>
              <a:ext cx="628650" cy="22860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3FE9655-A069-CA83-35DD-AD8918CF1BFA}"/>
                </a:ext>
              </a:extLst>
            </p:cNvPr>
            <p:cNvGrpSpPr/>
            <p:nvPr/>
          </p:nvGrpSpPr>
          <p:grpSpPr>
            <a:xfrm>
              <a:off x="2319337" y="3135312"/>
              <a:ext cx="3749675" cy="369332"/>
              <a:chOff x="2319337" y="3135312"/>
              <a:chExt cx="3749675" cy="369332"/>
            </a:xfrm>
          </p:grpSpPr>
          <p:sp>
            <p:nvSpPr>
              <p:cNvPr id="46" name="Text Box 22">
                <a:extLst>
                  <a:ext uri="{FF2B5EF4-FFF2-40B4-BE49-F238E27FC236}">
                    <a16:creationId xmlns:a16="http://schemas.microsoft.com/office/drawing/2014/main" id="{9B4BDFDA-741B-D2CC-B10B-E81925C236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94955" y="3135312"/>
                <a:ext cx="2174057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rPr>
                  <a:t>rcv ack0, send pkt4</a:t>
                </a:r>
              </a:p>
            </p:txBody>
          </p:sp>
          <p:sp>
            <p:nvSpPr>
              <p:cNvPr id="47" name="Text Box 80">
                <a:extLst>
                  <a:ext uri="{FF2B5EF4-FFF2-40B4-BE49-F238E27FC236}">
                    <a16:creationId xmlns:a16="http://schemas.microsoft.com/office/drawing/2014/main" id="{8D7A4962-50A0-2F46-17F2-0284A3A527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19337" y="3186112"/>
                <a:ext cx="1512888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0 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1 2 3 4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 5 6 7 8 </a:t>
                </a:r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1CBCCFB-947C-7819-10C7-3D00C9F7987C}"/>
              </a:ext>
            </a:extLst>
          </p:cNvPr>
          <p:cNvGrpSpPr/>
          <p:nvPr/>
        </p:nvGrpSpPr>
        <p:grpSpPr>
          <a:xfrm>
            <a:off x="2305050" y="4754562"/>
            <a:ext cx="1520825" cy="1050925"/>
            <a:chOff x="2305050" y="4754562"/>
            <a:chExt cx="1520825" cy="1050925"/>
          </a:xfrm>
        </p:grpSpPr>
        <p:grpSp>
          <p:nvGrpSpPr>
            <p:cNvPr id="49" name="Group 85">
              <a:extLst>
                <a:ext uri="{FF2B5EF4-FFF2-40B4-BE49-F238E27FC236}">
                  <a16:creationId xmlns:a16="http://schemas.microsoft.com/office/drawing/2014/main" id="{4BAEB345-BE5A-599D-02DA-B364504AA7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5050" y="4754562"/>
              <a:ext cx="1512887" cy="304800"/>
              <a:chOff x="112" y="2105"/>
              <a:chExt cx="953" cy="192"/>
            </a:xfrm>
          </p:grpSpPr>
          <p:sp>
            <p:nvSpPr>
              <p:cNvPr id="59" name="Rectangle 86">
                <a:extLst>
                  <a:ext uri="{FF2B5EF4-FFF2-40B4-BE49-F238E27FC236}">
                    <a16:creationId xmlns:a16="http://schemas.microsoft.com/office/drawing/2014/main" id="{F457FF2C-1A1E-18FB-9E75-E33DF80DFC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" y="2127"/>
                <a:ext cx="396" cy="144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0" name="Text Box 87">
                <a:extLst>
                  <a:ext uri="{FF2B5EF4-FFF2-40B4-BE49-F238E27FC236}">
                    <a16:creationId xmlns:a16="http://schemas.microsoft.com/office/drawing/2014/main" id="{66CFD7B1-5A79-5DA4-192F-658A062B36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" y="2105"/>
                <a:ext cx="953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0 1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 2 3 4 5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 6 7 8 </a:t>
                </a:r>
              </a:p>
            </p:txBody>
          </p:sp>
        </p:grpSp>
        <p:grpSp>
          <p:nvGrpSpPr>
            <p:cNvPr id="50" name="Group 88">
              <a:extLst>
                <a:ext uri="{FF2B5EF4-FFF2-40B4-BE49-F238E27FC236}">
                  <a16:creationId xmlns:a16="http://schemas.microsoft.com/office/drawing/2014/main" id="{F86ADA34-BCD5-4847-FCF4-F47CF32EE1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2987" y="4995862"/>
              <a:ext cx="1512888" cy="304800"/>
              <a:chOff x="112" y="2105"/>
              <a:chExt cx="953" cy="192"/>
            </a:xfrm>
          </p:grpSpPr>
          <p:sp>
            <p:nvSpPr>
              <p:cNvPr id="57" name="Rectangle 89">
                <a:extLst>
                  <a:ext uri="{FF2B5EF4-FFF2-40B4-BE49-F238E27FC236}">
                    <a16:creationId xmlns:a16="http://schemas.microsoft.com/office/drawing/2014/main" id="{2E1E565F-D4B1-8F71-F6B0-FC3FAC896A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" y="2127"/>
                <a:ext cx="396" cy="144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8" name="Text Box 90">
                <a:extLst>
                  <a:ext uri="{FF2B5EF4-FFF2-40B4-BE49-F238E27FC236}">
                    <a16:creationId xmlns:a16="http://schemas.microsoft.com/office/drawing/2014/main" id="{663D257E-0C7C-7E80-D5CF-64EBCDC55A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" y="2105"/>
                <a:ext cx="953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0 1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 2 3 4 5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 6 7 8 </a:t>
                </a:r>
              </a:p>
            </p:txBody>
          </p:sp>
        </p:grpSp>
        <p:grpSp>
          <p:nvGrpSpPr>
            <p:cNvPr id="51" name="Group 91">
              <a:extLst>
                <a:ext uri="{FF2B5EF4-FFF2-40B4-BE49-F238E27FC236}">
                  <a16:creationId xmlns:a16="http://schemas.microsoft.com/office/drawing/2014/main" id="{E07E64F9-9C80-EC30-4522-86DA1A74A0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9812" y="5259387"/>
              <a:ext cx="1512888" cy="304800"/>
              <a:chOff x="112" y="2105"/>
              <a:chExt cx="953" cy="192"/>
            </a:xfrm>
          </p:grpSpPr>
          <p:sp>
            <p:nvSpPr>
              <p:cNvPr id="55" name="Rectangle 92">
                <a:extLst>
                  <a:ext uri="{FF2B5EF4-FFF2-40B4-BE49-F238E27FC236}">
                    <a16:creationId xmlns:a16="http://schemas.microsoft.com/office/drawing/2014/main" id="{97B88C70-8CC1-4F6F-A6A2-9D866B5393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" y="2127"/>
                <a:ext cx="396" cy="144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6" name="Text Box 93">
                <a:extLst>
                  <a:ext uri="{FF2B5EF4-FFF2-40B4-BE49-F238E27FC236}">
                    <a16:creationId xmlns:a16="http://schemas.microsoft.com/office/drawing/2014/main" id="{33D32636-DB4E-CC65-93EE-96EC6FA340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" y="2105"/>
                <a:ext cx="953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0 1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 2 3 4 5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 6 7 8 </a:t>
                </a:r>
              </a:p>
            </p:txBody>
          </p:sp>
        </p:grpSp>
        <p:grpSp>
          <p:nvGrpSpPr>
            <p:cNvPr id="52" name="Group 94">
              <a:extLst>
                <a:ext uri="{FF2B5EF4-FFF2-40B4-BE49-F238E27FC236}">
                  <a16:creationId xmlns:a16="http://schemas.microsoft.com/office/drawing/2014/main" id="{988F2005-BC00-A201-24E8-35CE76FB47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6637" y="5500687"/>
              <a:ext cx="1512888" cy="304800"/>
              <a:chOff x="112" y="2105"/>
              <a:chExt cx="953" cy="192"/>
            </a:xfrm>
          </p:grpSpPr>
          <p:sp>
            <p:nvSpPr>
              <p:cNvPr id="53" name="Rectangle 95">
                <a:extLst>
                  <a:ext uri="{FF2B5EF4-FFF2-40B4-BE49-F238E27FC236}">
                    <a16:creationId xmlns:a16="http://schemas.microsoft.com/office/drawing/2014/main" id="{A350C5D8-823F-7D6B-6757-802BC96895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" y="2127"/>
                <a:ext cx="396" cy="144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54" name="Text Box 96">
                <a:extLst>
                  <a:ext uri="{FF2B5EF4-FFF2-40B4-BE49-F238E27FC236}">
                    <a16:creationId xmlns:a16="http://schemas.microsoft.com/office/drawing/2014/main" id="{FCF39DDA-3F48-3B38-52A8-7512F960D2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" y="2105"/>
                <a:ext cx="953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0 1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 2 3 4 5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 6 7 8 </a:t>
                </a:r>
              </a:p>
            </p:txBody>
          </p:sp>
        </p:grp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CC9AC87-A955-7C81-5BB7-3C468B752354}"/>
              </a:ext>
            </a:extLst>
          </p:cNvPr>
          <p:cNvGrpSpPr/>
          <p:nvPr/>
        </p:nvGrpSpPr>
        <p:grpSpPr>
          <a:xfrm>
            <a:off x="7129462" y="3876675"/>
            <a:ext cx="1039813" cy="873125"/>
            <a:chOff x="7129462" y="3876675"/>
            <a:chExt cx="1039813" cy="873125"/>
          </a:xfrm>
        </p:grpSpPr>
        <p:sp>
          <p:nvSpPr>
            <p:cNvPr id="62" name="Line 98">
              <a:extLst>
                <a:ext uri="{FF2B5EF4-FFF2-40B4-BE49-F238E27FC236}">
                  <a16:creationId xmlns:a16="http://schemas.microsoft.com/office/drawing/2014/main" id="{11157164-F3C0-C5E1-ACE6-F36CD7B1D7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29462" y="3876675"/>
              <a:ext cx="1033463" cy="563562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63" name="Line 99">
              <a:extLst>
                <a:ext uri="{FF2B5EF4-FFF2-40B4-BE49-F238E27FC236}">
                  <a16:creationId xmlns:a16="http://schemas.microsoft.com/office/drawing/2014/main" id="{82472A32-817F-E46E-DDCF-F32E7DB6F5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135812" y="4186237"/>
              <a:ext cx="1033463" cy="563563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64" name="Line 100">
            <a:extLst>
              <a:ext uri="{FF2B5EF4-FFF2-40B4-BE49-F238E27FC236}">
                <a16:creationId xmlns:a16="http://schemas.microsoft.com/office/drawing/2014/main" id="{01EEE055-3A55-41D6-537B-B7D5B34980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56450" y="5376862"/>
            <a:ext cx="1033462" cy="56356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F52A5C2-DB2A-3F82-0559-BBF72A26E9E3}"/>
              </a:ext>
            </a:extLst>
          </p:cNvPr>
          <p:cNvGrpSpPr/>
          <p:nvPr/>
        </p:nvGrpSpPr>
        <p:grpSpPr>
          <a:xfrm>
            <a:off x="2316162" y="3452813"/>
            <a:ext cx="3752850" cy="369332"/>
            <a:chOff x="2316162" y="3452813"/>
            <a:chExt cx="3752850" cy="369332"/>
          </a:xfrm>
        </p:grpSpPr>
        <p:grpSp>
          <p:nvGrpSpPr>
            <p:cNvPr id="66" name="Group 84">
              <a:extLst>
                <a:ext uri="{FF2B5EF4-FFF2-40B4-BE49-F238E27FC236}">
                  <a16:creationId xmlns:a16="http://schemas.microsoft.com/office/drawing/2014/main" id="{5A3A404D-5FF9-52D3-95B9-81C86C2AAC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6162" y="3460750"/>
              <a:ext cx="1512888" cy="304800"/>
              <a:chOff x="112" y="2105"/>
              <a:chExt cx="953" cy="192"/>
            </a:xfrm>
          </p:grpSpPr>
          <p:sp>
            <p:nvSpPr>
              <p:cNvPr id="68" name="Rectangle 82">
                <a:extLst>
                  <a:ext uri="{FF2B5EF4-FFF2-40B4-BE49-F238E27FC236}">
                    <a16:creationId xmlns:a16="http://schemas.microsoft.com/office/drawing/2014/main" id="{77CED8FE-A8BD-26DC-8827-0D8D34A54E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" y="2127"/>
                <a:ext cx="396" cy="144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69" name="Text Box 83">
                <a:extLst>
                  <a:ext uri="{FF2B5EF4-FFF2-40B4-BE49-F238E27FC236}">
                    <a16:creationId xmlns:a16="http://schemas.microsoft.com/office/drawing/2014/main" id="{C6B24198-8099-2EA3-CD2E-80EE8B4D2D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" y="2105"/>
                <a:ext cx="953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0 1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 2 3 4 5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 6 7 8 </a:t>
                </a:r>
              </a:p>
            </p:txBody>
          </p:sp>
        </p:grpSp>
        <p:sp>
          <p:nvSpPr>
            <p:cNvPr id="67" name="Text Box 22">
              <a:extLst>
                <a:ext uri="{FF2B5EF4-FFF2-40B4-BE49-F238E27FC236}">
                  <a16:creationId xmlns:a16="http://schemas.microsoft.com/office/drawing/2014/main" id="{AED4942C-86B6-344A-0778-60D3C92DE6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0800" y="3452813"/>
              <a:ext cx="220821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rcv ack1, send pkt5</a:t>
              </a:r>
            </a:p>
          </p:txBody>
        </p:sp>
      </p:grpSp>
      <p:sp>
        <p:nvSpPr>
          <p:cNvPr id="70" name="Line 14">
            <a:extLst>
              <a:ext uri="{FF2B5EF4-FFF2-40B4-BE49-F238E27FC236}">
                <a16:creationId xmlns:a16="http://schemas.microsoft.com/office/drawing/2014/main" id="{2E5DE84F-842A-1697-A339-9B7C90AD7636}"/>
              </a:ext>
            </a:extLst>
          </p:cNvPr>
          <p:cNvSpPr>
            <a:spLocks noChangeShapeType="1"/>
          </p:cNvSpPr>
          <p:nvPr/>
        </p:nvSpPr>
        <p:spPr bwMode="auto">
          <a:xfrm>
            <a:off x="6037263" y="1612900"/>
            <a:ext cx="7938" cy="4292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71" name="Text Box 8">
            <a:extLst>
              <a:ext uri="{FF2B5EF4-FFF2-40B4-BE49-F238E27FC236}">
                <a16:creationId xmlns:a16="http://schemas.microsoft.com/office/drawing/2014/main" id="{B456562D-6BA2-F01C-D93C-1086946D2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2331" y="2003425"/>
            <a:ext cx="2568575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receive pkt0, send ack0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receive pkt1, send ack1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receive pkt3,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buffer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          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 ack3</a:t>
            </a:r>
          </a:p>
        </p:txBody>
      </p:sp>
      <p:sp>
        <p:nvSpPr>
          <p:cNvPr id="72" name="Text Box 36">
            <a:extLst>
              <a:ext uri="{FF2B5EF4-FFF2-40B4-BE49-F238E27FC236}">
                <a16:creationId xmlns:a16="http://schemas.microsoft.com/office/drawing/2014/main" id="{F1FC087B-42FD-38F8-5189-016ED664D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0118" y="3967162"/>
            <a:ext cx="1698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record ack3 arrived</a:t>
            </a:r>
          </a:p>
        </p:txBody>
      </p:sp>
      <p:sp>
        <p:nvSpPr>
          <p:cNvPr id="73" name="Text Box 33">
            <a:extLst>
              <a:ext uri="{FF2B5EF4-FFF2-40B4-BE49-F238E27FC236}">
                <a16:creationId xmlns:a16="http://schemas.microsoft.com/office/drawing/2014/main" id="{A5529676-B851-A4AB-6BB4-9A665BF53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9956" y="3603625"/>
            <a:ext cx="2300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receive pkt4,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buffer,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           send ack4</a:t>
            </a:r>
          </a:p>
        </p:txBody>
      </p:sp>
      <p:sp>
        <p:nvSpPr>
          <p:cNvPr id="74" name="Text Box 34">
            <a:extLst>
              <a:ext uri="{FF2B5EF4-FFF2-40B4-BE49-F238E27FC236}">
                <a16:creationId xmlns:a16="http://schemas.microsoft.com/office/drawing/2014/main" id="{6A4C5C69-2EE7-F5AF-08CB-6EECFF3FC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9006" y="4124325"/>
            <a:ext cx="2300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receive pkt5,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buffer,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           send ack5</a:t>
            </a:r>
          </a:p>
        </p:txBody>
      </p:sp>
      <p:sp>
        <p:nvSpPr>
          <p:cNvPr id="75" name="Text Box 35">
            <a:extLst>
              <a:ext uri="{FF2B5EF4-FFF2-40B4-BE49-F238E27FC236}">
                <a16:creationId xmlns:a16="http://schemas.microsoft.com/office/drawing/2014/main" id="{E07F7BAC-C593-7722-652F-5357D73C7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2018" y="5189537"/>
            <a:ext cx="2960688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rcv pkt2;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deliver pkt2,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pkt3, pkt4, pkt5; send ack2</a:t>
            </a:r>
          </a:p>
        </p:txBody>
      </p:sp>
      <p:sp>
        <p:nvSpPr>
          <p:cNvPr id="76" name="Text Box 93">
            <a:extLst>
              <a:ext uri="{FF2B5EF4-FFF2-40B4-BE49-F238E27FC236}">
                <a16:creationId xmlns:a16="http://schemas.microsoft.com/office/drawing/2014/main" id="{8B4BE24E-AF58-A43B-A79B-DA0744916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2668" y="5919787"/>
            <a:ext cx="3498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Q: what happens when ack2 arrives?</a:t>
            </a:r>
          </a:p>
        </p:txBody>
      </p:sp>
      <p:sp>
        <p:nvSpPr>
          <p:cNvPr id="78" name="TextBox 28">
            <a:extLst>
              <a:ext uri="{FF2B5EF4-FFF2-40B4-BE49-F238E27FC236}">
                <a16:creationId xmlns:a16="http://schemas.microsoft.com/office/drawing/2014/main" id="{88D310D3-DAE5-FC72-C4B7-10241B2EFDD5}"/>
              </a:ext>
            </a:extLst>
          </p:cNvPr>
          <p:cNvSpPr txBox="1"/>
          <p:nvPr/>
        </p:nvSpPr>
        <p:spPr>
          <a:xfrm>
            <a:off x="7489368" y="6248791"/>
            <a:ext cx="4484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Copyright © 2010-2025 J.F. Kurose, K.W. Ross</a:t>
            </a:r>
          </a:p>
        </p:txBody>
      </p:sp>
    </p:spTree>
    <p:extLst>
      <p:ext uri="{BB962C8B-B14F-4D97-AF65-F5344CB8AC3E}">
        <p14:creationId xmlns:p14="http://schemas.microsoft.com/office/powerpoint/2010/main" val="171889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 animBg="1"/>
      <p:bldP spid="17" grpId="0" animBg="1"/>
      <p:bldP spid="18" grpId="0" animBg="1"/>
      <p:bldP spid="19" grpId="0" animBg="1"/>
      <p:bldP spid="20" grpId="0" animBg="1"/>
      <p:bldP spid="28" grpId="0" animBg="1"/>
      <p:bldP spid="64" grpId="0" animBg="1"/>
      <p:bldP spid="71" grpId="0"/>
      <p:bldP spid="72" grpId="0"/>
      <p:bldP spid="73" grpId="0"/>
      <p:bldP spid="74" grpId="0"/>
      <p:bldP spid="75" grpId="0"/>
      <p:bldP spid="7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0539C-E908-CECF-EBE8-7485931D3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Sender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969FD-9256-8E6F-7C9E-16B7F7077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02FB463-5140-1878-1BB3-D5A8AE12312E}"/>
                  </a:ext>
                </a:extLst>
              </p14:cNvPr>
              <p14:cNvContentPartPr/>
              <p14:nvPr/>
            </p14:nvContentPartPr>
            <p14:xfrm>
              <a:off x="1446480" y="61200"/>
              <a:ext cx="10746000" cy="6639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02FB463-5140-1878-1BB3-D5A8AE12312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37120" y="51840"/>
                <a:ext cx="10764720" cy="665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48008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A2E21-7FD0-73CE-0FAC-55D170B45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Receiver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82B24-1D4F-9998-8860-BB0CB900C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68ECDE2-F060-EA87-47DC-9223767D07C3}"/>
                  </a:ext>
                </a:extLst>
              </p14:cNvPr>
              <p14:cNvContentPartPr/>
              <p14:nvPr/>
            </p14:nvContentPartPr>
            <p14:xfrm>
              <a:off x="1566000" y="290160"/>
              <a:ext cx="10623240" cy="6485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68ECDE2-F060-EA87-47DC-9223767D07C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6640" y="280800"/>
                <a:ext cx="10641960" cy="650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24725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5F93C7-FDB7-BDDF-4A59-87E58B3F7A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852C5-8A88-5268-E43A-DC7979C8D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SR sender (FSM)</a:t>
            </a:r>
          </a:p>
        </p:txBody>
      </p:sp>
      <p:sp>
        <p:nvSpPr>
          <p:cNvPr id="14" name="Freeform 25">
            <a:extLst>
              <a:ext uri="{FF2B5EF4-FFF2-40B4-BE49-F238E27FC236}">
                <a16:creationId xmlns:a16="http://schemas.microsoft.com/office/drawing/2014/main" id="{FD56D6C7-1497-7C11-A669-181513CDC9FE}"/>
              </a:ext>
            </a:extLst>
          </p:cNvPr>
          <p:cNvSpPr>
            <a:spLocks/>
          </p:cNvSpPr>
          <p:nvPr/>
        </p:nvSpPr>
        <p:spPr bwMode="auto">
          <a:xfrm>
            <a:off x="6813217" y="2188598"/>
            <a:ext cx="12573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26">
            <a:extLst>
              <a:ext uri="{FF2B5EF4-FFF2-40B4-BE49-F238E27FC236}">
                <a16:creationId xmlns:a16="http://schemas.microsoft.com/office/drawing/2014/main" id="{5B53ADA6-8D7A-3419-8ECF-68E6BE172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292" y="2609285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" name="Text Box 27">
            <a:extLst>
              <a:ext uri="{FF2B5EF4-FFF2-40B4-BE49-F238E27FC236}">
                <a16:creationId xmlns:a16="http://schemas.microsoft.com/office/drawing/2014/main" id="{FC87AC5B-7B7C-7784-6745-331472343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7979" y="2693423"/>
            <a:ext cx="1200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Wait for call from below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" name="Freeform 28">
            <a:extLst>
              <a:ext uri="{FF2B5EF4-FFF2-40B4-BE49-F238E27FC236}">
                <a16:creationId xmlns:a16="http://schemas.microsoft.com/office/drawing/2014/main" id="{295C0095-C02D-24FC-84B9-A5718DA53DC1}"/>
              </a:ext>
            </a:extLst>
          </p:cNvPr>
          <p:cNvSpPr>
            <a:spLocks/>
          </p:cNvSpPr>
          <p:nvPr/>
        </p:nvSpPr>
        <p:spPr bwMode="auto">
          <a:xfrm flipV="1">
            <a:off x="6825917" y="3491756"/>
            <a:ext cx="12573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Box 20">
            <a:extLst>
              <a:ext uri="{FF2B5EF4-FFF2-40B4-BE49-F238E27FC236}">
                <a16:creationId xmlns:a16="http://schemas.microsoft.com/office/drawing/2014/main" id="{A4918E6B-D8F6-2CBB-5B8B-11E9118F9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0460" y="448304"/>
            <a:ext cx="6890656" cy="232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rdt_rcv(rcvpkt) &amp;&amp;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notcorrupt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rcvpkt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)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711F1A0-F143-A235-7D7B-7A49A86D73B7}"/>
              </a:ext>
            </a:extLst>
          </p:cNvPr>
          <p:cNvGrpSpPr/>
          <p:nvPr/>
        </p:nvGrpSpPr>
        <p:grpSpPr>
          <a:xfrm>
            <a:off x="4931229" y="3938046"/>
            <a:ext cx="6749141" cy="933582"/>
            <a:chOff x="6542313" y="5037504"/>
            <a:chExt cx="6749141" cy="933582"/>
          </a:xfrm>
        </p:grpSpPr>
        <p:sp>
          <p:nvSpPr>
            <p:cNvPr id="20" name="Text Box 7">
              <a:extLst>
                <a:ext uri="{FF2B5EF4-FFF2-40B4-BE49-F238E27FC236}">
                  <a16:creationId xmlns:a16="http://schemas.microsoft.com/office/drawing/2014/main" id="{7DD0E19D-8B56-0458-7811-44DC684EB8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42314" y="5351961"/>
              <a:ext cx="5649686" cy="61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if (</a:t>
              </a: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nextseqnum</a:t>
              </a: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&lt;</a:t>
              </a:r>
              <a:r>
                <a:rPr lang="en-US" altLang="en-US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send_base+N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) {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   </a:t>
              </a:r>
              <a:r>
                <a:rPr lang="en-US" altLang="en-US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sndpkt</a:t>
              </a: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[</a:t>
              </a:r>
              <a:r>
                <a:rPr lang="en-US" altLang="en-US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nextseqnum</a:t>
              </a: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] = </a:t>
              </a:r>
              <a:r>
                <a:rPr lang="en-US" altLang="en-US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make_pkt</a:t>
              </a: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(data, </a:t>
              </a:r>
              <a:r>
                <a:rPr lang="en-US" altLang="en-US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csum</a:t>
              </a: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, </a:t>
              </a:r>
              <a:r>
                <a:rPr lang="en-US" altLang="en-US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nextseqnum</a:t>
              </a: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  </a:t>
              </a: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udt_send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(</a:t>
              </a: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sndpkt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[</a:t>
              </a: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nextseqnum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])</a:t>
              </a:r>
              <a:endParaRPr lang="en-US" altLang="en-US" dirty="0">
                <a:solidFill>
                  <a:prstClr val="black"/>
                </a:solidFill>
                <a:latin typeface="Arial" panose="020B0604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   </a:t>
              </a:r>
              <a:r>
                <a:rPr lang="en-US" altLang="en-US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start_timer</a:t>
              </a: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(</a:t>
              </a:r>
              <a:r>
                <a:rPr lang="en-US" altLang="en-US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nextseqnum</a:t>
              </a: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   </a:t>
              </a:r>
              <a:r>
                <a:rPr lang="en-US" altLang="en-US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nextseqnum</a:t>
              </a: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++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} else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    </a:t>
              </a:r>
              <a:r>
                <a:rPr lang="en-US" altLang="en-US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refuse_data</a:t>
              </a: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(data)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altLang="en-US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" name="Text Box 8">
              <a:extLst>
                <a:ext uri="{FF2B5EF4-FFF2-40B4-BE49-F238E27FC236}">
                  <a16:creationId xmlns:a16="http://schemas.microsoft.com/office/drawing/2014/main" id="{A7C05AAB-C1F7-188E-535B-CE9865412D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42313" y="5037504"/>
              <a:ext cx="6749141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rdt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_</a:t>
              </a: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send(data)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" name="Line 9">
              <a:extLst>
                <a:ext uri="{FF2B5EF4-FFF2-40B4-BE49-F238E27FC236}">
                  <a16:creationId xmlns:a16="http://schemas.microsoft.com/office/drawing/2014/main" id="{48894FDB-1386-47F1-AE8E-BDBC4DC3A8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62053" y="5375571"/>
              <a:ext cx="2857393" cy="3195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" name="Text Box 20">
            <a:extLst>
              <a:ext uri="{FF2B5EF4-FFF2-40B4-BE49-F238E27FC236}">
                <a16:creationId xmlns:a16="http://schemas.microsoft.com/office/drawing/2014/main" id="{997DAA98-2DEF-51FB-D3DF-51118A6A1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9780" y="1773123"/>
            <a:ext cx="10983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sender</a:t>
            </a:r>
          </a:p>
        </p:txBody>
      </p:sp>
      <p:sp>
        <p:nvSpPr>
          <p:cNvPr id="24" name="Line 39">
            <a:extLst>
              <a:ext uri="{FF2B5EF4-FFF2-40B4-BE49-F238E27FC236}">
                <a16:creationId xmlns:a16="http://schemas.microsoft.com/office/drawing/2014/main" id="{B57CDA23-AB5B-2C0A-6795-056976EA209E}"/>
              </a:ext>
            </a:extLst>
          </p:cNvPr>
          <p:cNvSpPr>
            <a:spLocks noChangeShapeType="1"/>
          </p:cNvSpPr>
          <p:nvPr/>
        </p:nvSpPr>
        <p:spPr bwMode="auto">
          <a:xfrm>
            <a:off x="2407673" y="2357113"/>
            <a:ext cx="4523242" cy="488258"/>
          </a:xfrm>
          <a:prstGeom prst="line">
            <a:avLst/>
          </a:prstGeom>
          <a:noFill/>
          <a:ln w="28575">
            <a:solidFill>
              <a:schemeClr val="tx2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 Box 7">
            <a:extLst>
              <a:ext uri="{FF2B5EF4-FFF2-40B4-BE49-F238E27FC236}">
                <a16:creationId xmlns:a16="http://schemas.microsoft.com/office/drawing/2014/main" id="{98904436-C723-9549-E24B-B084B1B73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0457" y="747303"/>
            <a:ext cx="714103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ackseqno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=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getackseqnum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rcvpkt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</a:rPr>
              <a:t>if (</a:t>
            </a:r>
            <a:r>
              <a:rPr lang="en-US" alt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ackseqno</a:t>
            </a: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</a:rPr>
              <a:t> &gt;= </a:t>
            </a:r>
            <a:r>
              <a:rPr lang="en-US" alt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send_base</a:t>
            </a: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</a:rPr>
              <a:t>) {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   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send_pkt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[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ackseqno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] = NULL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</a:rPr>
              <a:t>    </a:t>
            </a:r>
            <a:r>
              <a:rPr lang="en-US" alt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stop_timer</a:t>
            </a: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</a:rPr>
              <a:t>(</a:t>
            </a:r>
            <a:r>
              <a:rPr lang="en-US" alt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ackseqno</a:t>
            </a: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</a:rPr>
              <a:t>    while (</a:t>
            </a:r>
            <a:r>
              <a:rPr lang="en-US" alt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send_base</a:t>
            </a: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</a:rPr>
              <a:t> &lt; </a:t>
            </a:r>
            <a:r>
              <a:rPr lang="en-US" alt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nextseqnum</a:t>
            </a: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</a:rPr>
              <a:t> &amp;&amp; </a:t>
            </a:r>
            <a:r>
              <a:rPr lang="en-US" alt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send_pkt</a:t>
            </a: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</a:rPr>
              <a:t>[</a:t>
            </a:r>
            <a:r>
              <a:rPr lang="en-US" alt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send_base</a:t>
            </a: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</a:rPr>
              <a:t>] == NULL)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</a:rPr>
              <a:t>        </a:t>
            </a:r>
            <a:r>
              <a:rPr lang="en-US" altLang="en-US" dirty="0" err="1">
                <a:solidFill>
                  <a:prstClr val="black"/>
                </a:solidFill>
                <a:latin typeface="Arial" panose="020B0604020202020204" pitchFamily="34" charset="0"/>
              </a:rPr>
              <a:t>send_base</a:t>
            </a: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</a:rPr>
              <a:t>++;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}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6" name="Line 17">
            <a:extLst>
              <a:ext uri="{FF2B5EF4-FFF2-40B4-BE49-F238E27FC236}">
                <a16:creationId xmlns:a16="http://schemas.microsoft.com/office/drawing/2014/main" id="{A6099685-6671-38C8-0BEF-7BD707D0ED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99316" y="758188"/>
            <a:ext cx="3360276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8">
            <a:extLst>
              <a:ext uri="{FF2B5EF4-FFF2-40B4-BE49-F238E27FC236}">
                <a16:creationId xmlns:a16="http://schemas.microsoft.com/office/drawing/2014/main" id="{E3064B78-3554-9526-0546-FFA0D0E06C4A}"/>
              </a:ext>
            </a:extLst>
          </p:cNvPr>
          <p:cNvSpPr txBox="1"/>
          <p:nvPr/>
        </p:nvSpPr>
        <p:spPr>
          <a:xfrm>
            <a:off x="7489368" y="6248791"/>
            <a:ext cx="4484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Copyright © 2010-2025 J.F. Kurose, K.W. Ross</a:t>
            </a:r>
          </a:p>
        </p:txBody>
      </p:sp>
      <p:sp>
        <p:nvSpPr>
          <p:cNvPr id="28" name="Line 9">
            <a:extLst>
              <a:ext uri="{FF2B5EF4-FFF2-40B4-BE49-F238E27FC236}">
                <a16:creationId xmlns:a16="http://schemas.microsoft.com/office/drawing/2014/main" id="{0231844E-CFAF-34F2-F958-D4EEE29D6FFC}"/>
              </a:ext>
            </a:extLst>
          </p:cNvPr>
          <p:cNvSpPr>
            <a:spLocks noChangeShapeType="1"/>
          </p:cNvSpPr>
          <p:nvPr/>
        </p:nvSpPr>
        <p:spPr bwMode="auto">
          <a:xfrm>
            <a:off x="926529" y="2358912"/>
            <a:ext cx="1401769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0F91165-6C02-5C7F-F711-A13040476586}"/>
                  </a:ext>
                </a:extLst>
              </p:cNvPr>
              <p:cNvSpPr txBox="1"/>
              <p:nvPr/>
            </p:nvSpPr>
            <p:spPr>
              <a:xfrm>
                <a:off x="870856" y="2013855"/>
                <a:ext cx="13498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0F91165-6C02-5C7F-F711-A130404765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856" y="2013855"/>
                <a:ext cx="1349829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7FB31A47-B7DC-497D-52BA-CC3848D90ED0}"/>
              </a:ext>
            </a:extLst>
          </p:cNvPr>
          <p:cNvSpPr txBox="1"/>
          <p:nvPr/>
        </p:nvSpPr>
        <p:spPr>
          <a:xfrm>
            <a:off x="805542" y="2351309"/>
            <a:ext cx="4205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/>
              <a:t>send_base</a:t>
            </a:r>
            <a:r>
              <a:rPr lang="en-IN" dirty="0"/>
              <a:t> = 1</a:t>
            </a:r>
          </a:p>
          <a:p>
            <a:r>
              <a:rPr lang="en-IN" dirty="0" err="1"/>
              <a:t>nextseqnum</a:t>
            </a:r>
            <a:r>
              <a:rPr lang="en-IN" dirty="0"/>
              <a:t> = 1</a:t>
            </a:r>
          </a:p>
        </p:txBody>
      </p:sp>
      <p:sp>
        <p:nvSpPr>
          <p:cNvPr id="3" name="Text Box 8">
            <a:extLst>
              <a:ext uri="{FF2B5EF4-FFF2-40B4-BE49-F238E27FC236}">
                <a16:creationId xmlns:a16="http://schemas.microsoft.com/office/drawing/2014/main" id="{F1CBAED0-B8A9-B641-281F-3C0E6D909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2885" y="2414047"/>
            <a:ext cx="3113318" cy="396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timeout(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seq_num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)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" name="Line 9">
            <a:extLst>
              <a:ext uri="{FF2B5EF4-FFF2-40B4-BE49-F238E27FC236}">
                <a16:creationId xmlns:a16="http://schemas.microsoft.com/office/drawing/2014/main" id="{F1CE3446-DE31-62C6-CEB0-44B21DB3B4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447309" y="2722518"/>
            <a:ext cx="1567548" cy="1870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F10273C1-5929-987E-5767-E0AFB70CD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3770" y="2707960"/>
            <a:ext cx="3243942" cy="345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start_timer</a:t>
            </a: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</a:rPr>
              <a:t>(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seq_num</a:t>
            </a:r>
            <a:r>
              <a:rPr lang="en-US" altLang="en-US" dirty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udt_send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sndpkt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[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seq_num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])</a:t>
            </a:r>
          </a:p>
          <a:p>
            <a:pPr>
              <a:defRPr/>
            </a:pPr>
            <a:endParaRPr lang="en-US" altLang="en-US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6866BCF0-C379-11D8-D4E9-83196B54BCCA}"/>
              </a:ext>
            </a:extLst>
          </p:cNvPr>
          <p:cNvCxnSpPr>
            <a:endCxn id="16" idx="3"/>
          </p:cNvCxnSpPr>
          <p:nvPr/>
        </p:nvCxnSpPr>
        <p:spPr>
          <a:xfrm>
            <a:off x="7756073" y="2810875"/>
            <a:ext cx="262056" cy="187348"/>
          </a:xfrm>
          <a:prstGeom prst="curvedConnector3">
            <a:avLst>
              <a:gd name="adj1" fmla="val 187233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F67A5E0A-6336-4114-2DCB-07652F0C35BA}"/>
              </a:ext>
            </a:extLst>
          </p:cNvPr>
          <p:cNvCxnSpPr>
            <a:stCxn id="16" idx="1"/>
            <a:endCxn id="15" idx="3"/>
          </p:cNvCxnSpPr>
          <p:nvPr/>
        </p:nvCxnSpPr>
        <p:spPr>
          <a:xfrm rot="10800000" flipH="1" flipV="1">
            <a:off x="6817978" y="2998223"/>
            <a:ext cx="231685" cy="432202"/>
          </a:xfrm>
          <a:prstGeom prst="curvedConnector4">
            <a:avLst>
              <a:gd name="adj1" fmla="val -1240403"/>
              <a:gd name="adj2" fmla="val 185489"/>
            </a:avLst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 Box 20">
            <a:extLst>
              <a:ext uri="{FF2B5EF4-FFF2-40B4-BE49-F238E27FC236}">
                <a16:creationId xmlns:a16="http://schemas.microsoft.com/office/drawing/2014/main" id="{33FDDAC9-94C9-AEAE-A301-D52D2EDF5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35" y="3441873"/>
            <a:ext cx="6890656" cy="232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rdt_rcv(rcvpkt) &amp;&amp; corrupt(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rcvpkt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)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7">
                <a:extLst>
                  <a:ext uri="{FF2B5EF4-FFF2-40B4-BE49-F238E27FC236}">
                    <a16:creationId xmlns:a16="http://schemas.microsoft.com/office/drawing/2014/main" id="{94DB99B1-FE1A-E529-2D2F-E81787BADB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11084" y="3740872"/>
                <a:ext cx="1175657" cy="619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alt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cs typeface="+mn-cs"/>
                        </a:rPr>
                        <m:t>∧</m:t>
                      </m:r>
                    </m:oMath>
                  </m:oMathPara>
                </a14:m>
                <a:endPara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mc:Choice>
        <mc:Fallback xmlns="">
          <p:sp>
            <p:nvSpPr>
              <p:cNvPr id="38" name="Text Box 7">
                <a:extLst>
                  <a:ext uri="{FF2B5EF4-FFF2-40B4-BE49-F238E27FC236}">
                    <a16:creationId xmlns:a16="http://schemas.microsoft.com/office/drawing/2014/main" id="{94DB99B1-FE1A-E529-2D2F-E81787BADB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1084" y="3740872"/>
                <a:ext cx="1175657" cy="6191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Line 17">
            <a:extLst>
              <a:ext uri="{FF2B5EF4-FFF2-40B4-BE49-F238E27FC236}">
                <a16:creationId xmlns:a16="http://schemas.microsoft.com/office/drawing/2014/main" id="{5B5884DB-190D-624E-3424-FE50C5B52F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6" y="3751757"/>
            <a:ext cx="3360276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9480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E96784-7143-D9E1-C247-4F55148CA1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73F5A-F893-5F49-F34D-7894B6CBD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SR receiver (FSM)</a:t>
            </a:r>
          </a:p>
        </p:txBody>
      </p:sp>
      <p:sp>
        <p:nvSpPr>
          <p:cNvPr id="14" name="Freeform 25">
            <a:extLst>
              <a:ext uri="{FF2B5EF4-FFF2-40B4-BE49-F238E27FC236}">
                <a16:creationId xmlns:a16="http://schemas.microsoft.com/office/drawing/2014/main" id="{3044C834-BEC7-6C00-7EA6-2769DCDA190F}"/>
              </a:ext>
            </a:extLst>
          </p:cNvPr>
          <p:cNvSpPr>
            <a:spLocks/>
          </p:cNvSpPr>
          <p:nvPr/>
        </p:nvSpPr>
        <p:spPr bwMode="auto">
          <a:xfrm>
            <a:off x="6813217" y="2188598"/>
            <a:ext cx="12573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26">
            <a:extLst>
              <a:ext uri="{FF2B5EF4-FFF2-40B4-BE49-F238E27FC236}">
                <a16:creationId xmlns:a16="http://schemas.microsoft.com/office/drawing/2014/main" id="{F8B1F31B-043C-4784-6A90-79E3D5292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5292" y="2609285"/>
            <a:ext cx="985837" cy="9620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" name="Text Box 27">
            <a:extLst>
              <a:ext uri="{FF2B5EF4-FFF2-40B4-BE49-F238E27FC236}">
                <a16:creationId xmlns:a16="http://schemas.microsoft.com/office/drawing/2014/main" id="{CAD7EAEF-2AED-85B5-844B-E0924EAE0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7979" y="2693423"/>
            <a:ext cx="12001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Wait for call from below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" name="Freeform 28">
            <a:extLst>
              <a:ext uri="{FF2B5EF4-FFF2-40B4-BE49-F238E27FC236}">
                <a16:creationId xmlns:a16="http://schemas.microsoft.com/office/drawing/2014/main" id="{441C488F-12C8-5895-6469-3BF3701F12CE}"/>
              </a:ext>
            </a:extLst>
          </p:cNvPr>
          <p:cNvSpPr>
            <a:spLocks/>
          </p:cNvSpPr>
          <p:nvPr/>
        </p:nvSpPr>
        <p:spPr bwMode="auto">
          <a:xfrm flipV="1">
            <a:off x="6825917" y="3491756"/>
            <a:ext cx="1257300" cy="469900"/>
          </a:xfrm>
          <a:custGeom>
            <a:avLst/>
            <a:gdLst>
              <a:gd name="T0" fmla="*/ 2147483647 w 1500"/>
              <a:gd name="T1" fmla="*/ 2147483647 h 740"/>
              <a:gd name="T2" fmla="*/ 2147483647 w 1500"/>
              <a:gd name="T3" fmla="*/ 2147483647 h 7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500" h="740">
                <a:moveTo>
                  <a:pt x="361" y="671"/>
                </a:moveTo>
                <a:cubicBezTo>
                  <a:pt x="0" y="0"/>
                  <a:pt x="1500" y="90"/>
                  <a:pt x="1017" y="740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Box 20">
            <a:extLst>
              <a:ext uri="{FF2B5EF4-FFF2-40B4-BE49-F238E27FC236}">
                <a16:creationId xmlns:a16="http://schemas.microsoft.com/office/drawing/2014/main" id="{2FA6A6FC-B276-CBF0-1925-E26B01F50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5745" y="1634850"/>
            <a:ext cx="6890656" cy="232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rdt_rcv(rcvpkt) &amp;&amp; corrupt(</a:t>
            </a:r>
            <a:r>
              <a:rPr kumimoji="0" lang="en-US" alt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rcvpkt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)</a:t>
            </a:r>
            <a:endParaRPr kumimoji="0" lang="en-US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A90FB74-BA1A-2BC6-8B19-C317CB39A942}"/>
              </a:ext>
            </a:extLst>
          </p:cNvPr>
          <p:cNvGrpSpPr/>
          <p:nvPr/>
        </p:nvGrpSpPr>
        <p:grpSpPr>
          <a:xfrm>
            <a:off x="4931229" y="3796529"/>
            <a:ext cx="6749141" cy="911810"/>
            <a:chOff x="6542313" y="4895987"/>
            <a:chExt cx="6749141" cy="911810"/>
          </a:xfrm>
        </p:grpSpPr>
        <p:sp>
          <p:nvSpPr>
            <p:cNvPr id="20" name="Text Box 7">
              <a:extLst>
                <a:ext uri="{FF2B5EF4-FFF2-40B4-BE49-F238E27FC236}">
                  <a16:creationId xmlns:a16="http://schemas.microsoft.com/office/drawing/2014/main" id="{7D13EC3A-E6CC-CDD6-6391-2E84E64D6F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42314" y="5188672"/>
              <a:ext cx="5649686" cy="61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seqnum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= </a:t>
              </a: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getseqnum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(</a:t>
              </a: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rcvpkt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)</a:t>
              </a:r>
            </a:p>
            <a:p>
              <a:pPr lvl="0">
                <a:defRPr/>
              </a:pPr>
              <a:r>
                <a:rPr lang="en-US" altLang="en-US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sendpkt</a:t>
              </a: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 = </a:t>
              </a:r>
              <a:r>
                <a:rPr lang="en-US" altLang="en-US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make_pkt</a:t>
              </a: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(</a:t>
              </a:r>
              <a:r>
                <a:rPr lang="en-US" altLang="en-US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seqnum</a:t>
              </a: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, ACK, </a:t>
              </a:r>
              <a:r>
                <a:rPr lang="en-US" altLang="en-US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chksum</a:t>
              </a: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)</a:t>
              </a:r>
            </a:p>
            <a:p>
              <a:pPr lvl="0">
                <a:defRPr/>
              </a:pPr>
              <a:r>
                <a:rPr lang="en-US" altLang="en-US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udt_send</a:t>
              </a: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(</a:t>
              </a:r>
              <a:r>
                <a:rPr lang="en-US" altLang="en-US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sendpkt</a:t>
              </a: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if (</a:t>
              </a:r>
              <a:r>
                <a:rPr lang="en-US" altLang="en-US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seqnum</a:t>
              </a: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 &gt;= </a:t>
              </a:r>
              <a:r>
                <a:rPr lang="en-US" altLang="en-US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rcv_base</a:t>
              </a: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 &amp;&amp; </a:t>
              </a:r>
              <a:r>
                <a:rPr lang="en-US" altLang="en-US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rcv_pkt</a:t>
              </a: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[</a:t>
              </a:r>
              <a:r>
                <a:rPr lang="en-US" altLang="en-US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seqnum</a:t>
              </a: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] == NULL) {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  data = extract(</a:t>
              </a: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rcvpkt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   </a:t>
              </a:r>
              <a:r>
                <a:rPr lang="en-US" altLang="en-US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rcv_pkt</a:t>
              </a: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[</a:t>
              </a:r>
              <a:r>
                <a:rPr lang="en-US" altLang="en-US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seqnum</a:t>
              </a: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] = data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   while (</a:t>
              </a:r>
              <a:r>
                <a:rPr lang="en-US" altLang="en-US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rcv_pkt</a:t>
              </a: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[</a:t>
              </a:r>
              <a:r>
                <a:rPr lang="en-US" altLang="en-US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rcv_base</a:t>
              </a: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] != NULL) {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      deliver(</a:t>
              </a:r>
              <a:r>
                <a:rPr lang="en-US" altLang="en-US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rcv_pkt</a:t>
              </a: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[</a:t>
              </a:r>
              <a:r>
                <a:rPr lang="en-US" altLang="en-US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rcv_base</a:t>
              </a: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]); </a:t>
              </a:r>
              <a:r>
                <a:rPr lang="en-US" altLang="en-US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rcv_pkt</a:t>
              </a: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[</a:t>
              </a:r>
              <a:r>
                <a:rPr lang="en-US" altLang="en-US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rcv_base</a:t>
              </a: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] = NULL;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      </a:t>
              </a:r>
              <a:r>
                <a:rPr lang="en-US" altLang="en-US" dirty="0" err="1">
                  <a:solidFill>
                    <a:prstClr val="black"/>
                  </a:solidFill>
                  <a:latin typeface="Arial" panose="020B0604020202020204" pitchFamily="34" charset="0"/>
                </a:rPr>
                <a:t>rcv_base</a:t>
              </a: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++;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   }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dirty="0">
                  <a:solidFill>
                    <a:prstClr val="black"/>
                  </a:solidFill>
                  <a:latin typeface="Arial" panose="020B0604020202020204" pitchFamily="34" charset="0"/>
                </a:rPr>
                <a:t>}</a:t>
              </a:r>
            </a:p>
          </p:txBody>
        </p:sp>
        <p:sp>
          <p:nvSpPr>
            <p:cNvPr id="21" name="Text Box 8">
              <a:extLst>
                <a:ext uri="{FF2B5EF4-FFF2-40B4-BE49-F238E27FC236}">
                  <a16:creationId xmlns:a16="http://schemas.microsoft.com/office/drawing/2014/main" id="{669472BA-D6E8-A2E8-9F22-B0E4167149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42313" y="4895987"/>
              <a:ext cx="6749141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rdt_rcv(rcvpkt) &amp;&amp; </a:t>
              </a: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notcorrupt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(</a:t>
              </a:r>
              <a:r>
                <a:rPr kumimoji="0" lang="en-US" alt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rcvpkt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) 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2" name="Line 9">
              <a:extLst>
                <a:ext uri="{FF2B5EF4-FFF2-40B4-BE49-F238E27FC236}">
                  <a16:creationId xmlns:a16="http://schemas.microsoft.com/office/drawing/2014/main" id="{21FDF8A4-6E28-C364-1C50-D134E7DD79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62053" y="5201396"/>
              <a:ext cx="2857393" cy="3195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" name="Text Box 20">
            <a:extLst>
              <a:ext uri="{FF2B5EF4-FFF2-40B4-BE49-F238E27FC236}">
                <a16:creationId xmlns:a16="http://schemas.microsoft.com/office/drawing/2014/main" id="{F60AA704-F72A-999A-C898-62DF1347A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9879" y="2861697"/>
            <a:ext cx="1247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receiver</a:t>
            </a:r>
          </a:p>
        </p:txBody>
      </p:sp>
      <p:sp>
        <p:nvSpPr>
          <p:cNvPr id="24" name="Line 39">
            <a:extLst>
              <a:ext uri="{FF2B5EF4-FFF2-40B4-BE49-F238E27FC236}">
                <a16:creationId xmlns:a16="http://schemas.microsoft.com/office/drawing/2014/main" id="{5A2A3867-68C3-2753-40DC-1A662E3546A3}"/>
              </a:ext>
            </a:extLst>
          </p:cNvPr>
          <p:cNvSpPr>
            <a:spLocks noChangeShapeType="1"/>
          </p:cNvSpPr>
          <p:nvPr/>
        </p:nvSpPr>
        <p:spPr bwMode="auto">
          <a:xfrm>
            <a:off x="4669971" y="2693423"/>
            <a:ext cx="2260944" cy="151947"/>
          </a:xfrm>
          <a:prstGeom prst="line">
            <a:avLst/>
          </a:prstGeom>
          <a:noFill/>
          <a:ln w="28575">
            <a:solidFill>
              <a:schemeClr val="tx2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 Box 7">
                <a:extLst>
                  <a:ext uri="{FF2B5EF4-FFF2-40B4-BE49-F238E27FC236}">
                    <a16:creationId xmlns:a16="http://schemas.microsoft.com/office/drawing/2014/main" id="{87097AEB-71B8-B209-F7D8-A0B8E19B5D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68165" y="1933849"/>
                <a:ext cx="4120123" cy="619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IN" alt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Ｐゴシック" panose="020B0600070205080204" pitchFamily="34" charset="-128"/>
                          <a:cs typeface="+mn-cs"/>
                        </a:rPr>
                        <m:t>∧</m:t>
                      </m:r>
                    </m:oMath>
                  </m:oMathPara>
                </a14:m>
                <a:endPara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mc:Choice>
        <mc:Fallback xmlns="">
          <p:sp>
            <p:nvSpPr>
              <p:cNvPr id="25" name="Text Box 7">
                <a:extLst>
                  <a:ext uri="{FF2B5EF4-FFF2-40B4-BE49-F238E27FC236}">
                    <a16:creationId xmlns:a16="http://schemas.microsoft.com/office/drawing/2014/main" id="{87097AEB-71B8-B209-F7D8-A0B8E19B5D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68165" y="1933849"/>
                <a:ext cx="4120123" cy="6191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Line 17">
            <a:extLst>
              <a:ext uri="{FF2B5EF4-FFF2-40B4-BE49-F238E27FC236}">
                <a16:creationId xmlns:a16="http://schemas.microsoft.com/office/drawing/2014/main" id="{999C3DC6-6840-C826-B600-D1FE0A56C2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22573" y="1969097"/>
            <a:ext cx="2024742" cy="1918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8">
            <a:extLst>
              <a:ext uri="{FF2B5EF4-FFF2-40B4-BE49-F238E27FC236}">
                <a16:creationId xmlns:a16="http://schemas.microsoft.com/office/drawing/2014/main" id="{DD7CC182-7D9B-3F68-F9B6-3EA55797E559}"/>
              </a:ext>
            </a:extLst>
          </p:cNvPr>
          <p:cNvSpPr txBox="1"/>
          <p:nvPr/>
        </p:nvSpPr>
        <p:spPr>
          <a:xfrm>
            <a:off x="7489368" y="6248791"/>
            <a:ext cx="4484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Copyright © 2010-2025 J.F. Kurose, K.W. Ross</a:t>
            </a:r>
          </a:p>
        </p:txBody>
      </p:sp>
      <p:sp>
        <p:nvSpPr>
          <p:cNvPr id="28" name="Line 9">
            <a:extLst>
              <a:ext uri="{FF2B5EF4-FFF2-40B4-BE49-F238E27FC236}">
                <a16:creationId xmlns:a16="http://schemas.microsoft.com/office/drawing/2014/main" id="{42BDA553-FD89-1EF4-BDEC-35EC811F1073}"/>
              </a:ext>
            </a:extLst>
          </p:cNvPr>
          <p:cNvSpPr>
            <a:spLocks noChangeShapeType="1"/>
          </p:cNvSpPr>
          <p:nvPr/>
        </p:nvSpPr>
        <p:spPr bwMode="auto">
          <a:xfrm>
            <a:off x="3081900" y="2598400"/>
            <a:ext cx="1401769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090B9F1-A60F-DFC4-75AE-48D867D0AE41}"/>
                  </a:ext>
                </a:extLst>
              </p:cNvPr>
              <p:cNvSpPr txBox="1"/>
              <p:nvPr/>
            </p:nvSpPr>
            <p:spPr>
              <a:xfrm>
                <a:off x="3069770" y="2264228"/>
                <a:ext cx="13498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∧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090B9F1-A60F-DFC4-75AE-48D867D0A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770" y="2264228"/>
                <a:ext cx="134982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EEF71EC8-CE9F-81DC-D196-46AAC0BBFA28}"/>
              </a:ext>
            </a:extLst>
          </p:cNvPr>
          <p:cNvSpPr txBox="1"/>
          <p:nvPr/>
        </p:nvSpPr>
        <p:spPr>
          <a:xfrm>
            <a:off x="3026230" y="2590795"/>
            <a:ext cx="3363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/>
              <a:t>rcv_base</a:t>
            </a:r>
            <a:r>
              <a:rPr lang="en-IN" dirty="0"/>
              <a:t> = 1</a:t>
            </a:r>
          </a:p>
          <a:p>
            <a:r>
              <a:rPr lang="en-IN" dirty="0"/>
              <a:t>set all entries in </a:t>
            </a:r>
            <a:r>
              <a:rPr lang="en-IN" dirty="0" err="1"/>
              <a:t>rcv_pkt</a:t>
            </a:r>
            <a:r>
              <a:rPr lang="en-IN" dirty="0"/>
              <a:t> to NULL</a:t>
            </a:r>
          </a:p>
        </p:txBody>
      </p:sp>
    </p:spTree>
    <p:extLst>
      <p:ext uri="{BB962C8B-B14F-4D97-AF65-F5344CB8AC3E}">
        <p14:creationId xmlns:p14="http://schemas.microsoft.com/office/powerpoint/2010/main" val="3265545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65E3C-9528-E476-5D5E-B76713569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Selective Repeat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164FC-DD7F-357C-0A98-40D924142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So far, we have assumed that there is an infinite supply of sequence numbers</a:t>
            </a:r>
          </a:p>
          <a:p>
            <a:endParaRPr lang="en-IN" dirty="0"/>
          </a:p>
          <a:p>
            <a:r>
              <a:rPr lang="en-IN" dirty="0"/>
              <a:t>In reality, the sequence numbers are of finite width</a:t>
            </a:r>
          </a:p>
          <a:p>
            <a:endParaRPr lang="en-IN" dirty="0"/>
          </a:p>
          <a:p>
            <a:r>
              <a:rPr lang="en-IN" dirty="0"/>
              <a:t>Assuming that the network doesn’t reorder packets, what is the minimum range of sequence numbers that is sufficient for the window size N</a:t>
            </a:r>
          </a:p>
        </p:txBody>
      </p:sp>
    </p:spTree>
    <p:extLst>
      <p:ext uri="{BB962C8B-B14F-4D97-AF65-F5344CB8AC3E}">
        <p14:creationId xmlns:p14="http://schemas.microsoft.com/office/powerpoint/2010/main" val="41268909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55B3A-3ABC-0E52-326F-906142CA3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Selective Repeat (window size)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D11F2-5A5C-15C3-16F9-865E40E6A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pkt3 is lost</a:t>
            </a:r>
          </a:p>
          <a:p>
            <a:r>
              <a:rPr lang="en-IN" dirty="0"/>
              <a:t>pkt0 ack is lost</a:t>
            </a:r>
          </a:p>
          <a:p>
            <a:r>
              <a:rPr lang="en-IN" dirty="0"/>
              <a:t>window size = 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89F00C4-5349-64BA-6FDA-567487C3A2BB}"/>
                  </a:ext>
                </a:extLst>
              </p14:cNvPr>
              <p14:cNvContentPartPr/>
              <p14:nvPr/>
            </p14:nvContentPartPr>
            <p14:xfrm>
              <a:off x="4897800" y="1532160"/>
              <a:ext cx="6535080" cy="4610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89F00C4-5349-64BA-6FDA-567487C3A2B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88440" y="1522800"/>
                <a:ext cx="6553800" cy="462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9704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B6B8E-E267-E1A1-C03C-6E3D35364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76F99-8E84-7A70-762E-BBECD3C7B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Read chapter-3.4 from the Kurose and Ross book</a:t>
            </a:r>
          </a:p>
        </p:txBody>
      </p:sp>
    </p:spTree>
    <p:extLst>
      <p:ext uri="{BB962C8B-B14F-4D97-AF65-F5344CB8AC3E}">
        <p14:creationId xmlns:p14="http://schemas.microsoft.com/office/powerpoint/2010/main" val="8734476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75C87-3C32-BF70-ECEA-3295AF09E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Selective Repeat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ED4B1-3B3B-E7E5-BD7E-1451B19F8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054AA0B-3055-1647-A0A4-03BE6C8AAD09}"/>
              </a:ext>
            </a:extLst>
          </p:cNvPr>
          <p:cNvGrpSpPr/>
          <p:nvPr/>
        </p:nvGrpSpPr>
        <p:grpSpPr>
          <a:xfrm>
            <a:off x="6931293" y="4061030"/>
            <a:ext cx="4257675" cy="2225676"/>
            <a:chOff x="6909757" y="4181931"/>
            <a:chExt cx="4257675" cy="2225676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D987E2D7-2766-300B-34C4-DB68A630EE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09757" y="4258131"/>
              <a:ext cx="1030288" cy="274638"/>
              <a:chOff x="1895" y="3931"/>
              <a:chExt cx="649" cy="173"/>
            </a:xfrm>
          </p:grpSpPr>
          <p:sp>
            <p:nvSpPr>
              <p:cNvPr id="38" name="Rectangle 7">
                <a:extLst>
                  <a:ext uri="{FF2B5EF4-FFF2-40B4-BE49-F238E27FC236}">
                    <a16:creationId xmlns:a16="http://schemas.microsoft.com/office/drawing/2014/main" id="{29952F21-8A47-11D8-9F41-1F3FB27EF3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" name="Text Box 6">
                <a:extLst>
                  <a:ext uri="{FF2B5EF4-FFF2-40B4-BE49-F238E27FC236}">
                    <a16:creationId xmlns:a16="http://schemas.microsoft.com/office/drawing/2014/main" id="{E4337F8A-F17B-56E4-BF77-45D5B7E8D7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0 1 2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 3 0 1 2</a:t>
                </a:r>
              </a:p>
            </p:txBody>
          </p:sp>
        </p:grpSp>
        <p:grpSp>
          <p:nvGrpSpPr>
            <p:cNvPr id="6" name="Group 9">
              <a:extLst>
                <a:ext uri="{FF2B5EF4-FFF2-40B4-BE49-F238E27FC236}">
                  <a16:creationId xmlns:a16="http://schemas.microsoft.com/office/drawing/2014/main" id="{6724E012-4DC0-8E6D-259D-2F3EF76D84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28807" y="4532769"/>
              <a:ext cx="1030288" cy="274638"/>
              <a:chOff x="1895" y="3931"/>
              <a:chExt cx="649" cy="173"/>
            </a:xfrm>
          </p:grpSpPr>
          <p:sp>
            <p:nvSpPr>
              <p:cNvPr id="36" name="Rectangle 10">
                <a:extLst>
                  <a:ext uri="{FF2B5EF4-FFF2-40B4-BE49-F238E27FC236}">
                    <a16:creationId xmlns:a16="http://schemas.microsoft.com/office/drawing/2014/main" id="{029BD754-DF83-5CBF-B86F-450FAEF691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" name="Text Box 11">
                <a:extLst>
                  <a:ext uri="{FF2B5EF4-FFF2-40B4-BE49-F238E27FC236}">
                    <a16:creationId xmlns:a16="http://schemas.microsoft.com/office/drawing/2014/main" id="{007CEB3E-3DD5-1318-B7A6-C9BF23F3AE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0 1 2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 3 0 1 2</a:t>
                </a:r>
              </a:p>
            </p:txBody>
          </p:sp>
        </p:grpSp>
        <p:grpSp>
          <p:nvGrpSpPr>
            <p:cNvPr id="7" name="Group 12">
              <a:extLst>
                <a:ext uri="{FF2B5EF4-FFF2-40B4-BE49-F238E27FC236}">
                  <a16:creationId xmlns:a16="http://schemas.microsoft.com/office/drawing/2014/main" id="{1757E2A9-F35F-76AB-DA44-978875EFE0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36745" y="4796294"/>
              <a:ext cx="1030288" cy="274638"/>
              <a:chOff x="1895" y="3931"/>
              <a:chExt cx="649" cy="173"/>
            </a:xfrm>
          </p:grpSpPr>
          <p:sp>
            <p:nvSpPr>
              <p:cNvPr id="34" name="Rectangle 13">
                <a:extLst>
                  <a:ext uri="{FF2B5EF4-FFF2-40B4-BE49-F238E27FC236}">
                    <a16:creationId xmlns:a16="http://schemas.microsoft.com/office/drawing/2014/main" id="{BD99E512-01A8-69D9-9FFA-A690C208BF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" name="Text Box 14">
                <a:extLst>
                  <a:ext uri="{FF2B5EF4-FFF2-40B4-BE49-F238E27FC236}">
                    <a16:creationId xmlns:a16="http://schemas.microsoft.com/office/drawing/2014/main" id="{F8F3B2B9-5402-ACCD-0EF1-F542724B3A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0 1 2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 3 0 1 2</a:t>
                </a:r>
              </a:p>
            </p:txBody>
          </p:sp>
        </p:grpSp>
        <p:sp>
          <p:nvSpPr>
            <p:cNvPr id="8" name="Line 15">
              <a:extLst>
                <a:ext uri="{FF2B5EF4-FFF2-40B4-BE49-F238E27FC236}">
                  <a16:creationId xmlns:a16="http://schemas.microsoft.com/office/drawing/2014/main" id="{FA9E284A-8EC9-4DFF-20F0-2B4DFDF56D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7345" y="4396244"/>
              <a:ext cx="1827213" cy="238125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9" name="Line 16">
              <a:extLst>
                <a:ext uri="{FF2B5EF4-FFF2-40B4-BE49-F238E27FC236}">
                  <a16:creationId xmlns:a16="http://schemas.microsoft.com/office/drawing/2014/main" id="{AC59009E-E801-6E8A-8135-C28959511F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57507" y="4681994"/>
              <a:ext cx="1808163" cy="228600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0" name="Line 17">
              <a:extLst>
                <a:ext uri="{FF2B5EF4-FFF2-40B4-BE49-F238E27FC236}">
                  <a16:creationId xmlns:a16="http://schemas.microsoft.com/office/drawing/2014/main" id="{8D736EF0-C975-F165-4984-6946756AF3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87670" y="4967744"/>
              <a:ext cx="1784350" cy="209550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1" name="Text Box 18">
              <a:extLst>
                <a:ext uri="{FF2B5EF4-FFF2-40B4-BE49-F238E27FC236}">
                  <a16:creationId xmlns:a16="http://schemas.microsoft.com/office/drawing/2014/main" id="{5D7A485C-E153-B3D9-A5A4-33EBAEC45C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40057" y="4181931"/>
              <a:ext cx="52705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pkt0</a:t>
              </a:r>
            </a:p>
          </p:txBody>
        </p:sp>
        <p:sp>
          <p:nvSpPr>
            <p:cNvPr id="12" name="Text Box 19">
              <a:extLst>
                <a:ext uri="{FF2B5EF4-FFF2-40B4-BE49-F238E27FC236}">
                  <a16:creationId xmlns:a16="http://schemas.microsoft.com/office/drawing/2014/main" id="{F8C892E4-4D2E-5ACC-6059-5A7BBC9308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36882" y="4467681"/>
              <a:ext cx="52705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pkt1</a:t>
              </a:r>
            </a:p>
          </p:txBody>
        </p:sp>
        <p:sp>
          <p:nvSpPr>
            <p:cNvPr id="13" name="Text Box 20">
              <a:extLst>
                <a:ext uri="{FF2B5EF4-FFF2-40B4-BE49-F238E27FC236}">
                  <a16:creationId xmlns:a16="http://schemas.microsoft.com/office/drawing/2014/main" id="{66B33338-E7B4-C56D-6471-BFE64A88F5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33707" y="4753431"/>
              <a:ext cx="52705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pkt2</a:t>
              </a:r>
            </a:p>
          </p:txBody>
        </p:sp>
        <p:grpSp>
          <p:nvGrpSpPr>
            <p:cNvPr id="14" name="Group 23">
              <a:extLst>
                <a:ext uri="{FF2B5EF4-FFF2-40B4-BE49-F238E27FC236}">
                  <a16:creationId xmlns:a16="http://schemas.microsoft.com/office/drawing/2014/main" id="{E7EE860E-9E04-BBC3-934A-1F3FDFB1C7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39920" y="5828170"/>
              <a:ext cx="1030288" cy="274638"/>
              <a:chOff x="1895" y="3931"/>
              <a:chExt cx="649" cy="173"/>
            </a:xfrm>
          </p:grpSpPr>
          <p:sp>
            <p:nvSpPr>
              <p:cNvPr id="32" name="Rectangle 24">
                <a:extLst>
                  <a:ext uri="{FF2B5EF4-FFF2-40B4-BE49-F238E27FC236}">
                    <a16:creationId xmlns:a16="http://schemas.microsoft.com/office/drawing/2014/main" id="{63CD1236-2EA0-E5D4-2FBE-42942A4F8C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3" name="Text Box 25">
                <a:extLst>
                  <a:ext uri="{FF2B5EF4-FFF2-40B4-BE49-F238E27FC236}">
                    <a16:creationId xmlns:a16="http://schemas.microsoft.com/office/drawing/2014/main" id="{F1B28F51-23F1-818F-3722-9E1B22E3C3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0 1 2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 3 0 1 2</a:t>
                </a:r>
              </a:p>
            </p:txBody>
          </p:sp>
        </p:grpSp>
        <p:sp>
          <p:nvSpPr>
            <p:cNvPr id="15" name="Line 32">
              <a:extLst>
                <a:ext uri="{FF2B5EF4-FFF2-40B4-BE49-F238E27FC236}">
                  <a16:creationId xmlns:a16="http://schemas.microsoft.com/office/drawing/2014/main" id="{D90A3BB1-CDF8-7CD6-B5D8-27E90D467C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90845" y="5961520"/>
              <a:ext cx="1784350" cy="223838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6" name="Text Box 35">
              <a:extLst>
                <a:ext uri="{FF2B5EF4-FFF2-40B4-BE49-F238E27FC236}">
                  <a16:creationId xmlns:a16="http://schemas.microsoft.com/office/drawing/2014/main" id="{1C41D7DA-127B-6334-75F2-607D7C91DA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74982" y="5747207"/>
              <a:ext cx="52705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pkt0</a:t>
              </a:r>
            </a:p>
          </p:txBody>
        </p:sp>
        <p:sp>
          <p:nvSpPr>
            <p:cNvPr id="17" name="Text Box 39">
              <a:extLst>
                <a:ext uri="{FF2B5EF4-FFF2-40B4-BE49-F238E27FC236}">
                  <a16:creationId xmlns:a16="http://schemas.microsoft.com/office/drawing/2014/main" id="{E9274F47-0347-50A7-41D0-7F1B3C2845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24045" y="5429707"/>
              <a:ext cx="1382713" cy="476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timeout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retransmit pkt0</a:t>
              </a:r>
            </a:p>
          </p:txBody>
        </p:sp>
        <p:sp>
          <p:nvSpPr>
            <p:cNvPr id="18" name="Rectangle 45">
              <a:extLst>
                <a:ext uri="{FF2B5EF4-FFF2-40B4-BE49-F238E27FC236}">
                  <a16:creationId xmlns:a16="http://schemas.microsoft.com/office/drawing/2014/main" id="{844CE4AD-D4A5-3BFA-0A34-2D5DA5B7D7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59345" y="4559756"/>
              <a:ext cx="401638" cy="18891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9" name="Text Box 46">
              <a:extLst>
                <a:ext uri="{FF2B5EF4-FFF2-40B4-BE49-F238E27FC236}">
                  <a16:creationId xmlns:a16="http://schemas.microsoft.com/office/drawing/2014/main" id="{38ACD093-ACD9-E5A0-F54B-CABAA3E24A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70432" y="4510544"/>
              <a:ext cx="10302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0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 1 2 3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 0 1 2</a:t>
              </a:r>
            </a:p>
          </p:txBody>
        </p:sp>
        <p:sp>
          <p:nvSpPr>
            <p:cNvPr id="20" name="Rectangle 50">
              <a:extLst>
                <a:ext uri="{FF2B5EF4-FFF2-40B4-BE49-F238E27FC236}">
                  <a16:creationId xmlns:a16="http://schemas.microsoft.com/office/drawing/2014/main" id="{6BFC8933-45EB-55C2-F47F-467E58344D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9995" y="4831219"/>
              <a:ext cx="401638" cy="18891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1" name="Text Box 51">
              <a:extLst>
                <a:ext uri="{FF2B5EF4-FFF2-40B4-BE49-F238E27FC236}">
                  <a16:creationId xmlns:a16="http://schemas.microsoft.com/office/drawing/2014/main" id="{AFD56D72-9CB4-9165-2A7E-47D29FA286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67257" y="4785181"/>
              <a:ext cx="10302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0 1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 2 3 0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 1 2</a:t>
              </a:r>
            </a:p>
          </p:txBody>
        </p:sp>
        <p:sp>
          <p:nvSpPr>
            <p:cNvPr id="22" name="Rectangle 53">
              <a:extLst>
                <a:ext uri="{FF2B5EF4-FFF2-40B4-BE49-F238E27FC236}">
                  <a16:creationId xmlns:a16="http://schemas.microsoft.com/office/drawing/2014/main" id="{6CA68F60-2AF8-3F30-48BF-AF1E8D39A3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10170" y="5094744"/>
              <a:ext cx="401638" cy="18891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3" name="Text Box 54">
              <a:extLst>
                <a:ext uri="{FF2B5EF4-FFF2-40B4-BE49-F238E27FC236}">
                  <a16:creationId xmlns:a16="http://schemas.microsoft.com/office/drawing/2014/main" id="{1EEE74CF-7107-AD75-B14A-8D92C98333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70432" y="5048707"/>
              <a:ext cx="10302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0 1 2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3 0 1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 2</a:t>
              </a:r>
            </a:p>
          </p:txBody>
        </p:sp>
        <p:sp>
          <p:nvSpPr>
            <p:cNvPr id="24" name="Line 62">
              <a:extLst>
                <a:ext uri="{FF2B5EF4-FFF2-40B4-BE49-F238E27FC236}">
                  <a16:creationId xmlns:a16="http://schemas.microsoft.com/office/drawing/2014/main" id="{5B5AF182-C809-79F3-F0BE-2708F54F22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122732" y="4642306"/>
              <a:ext cx="577850" cy="257175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5" name="Line 63">
              <a:extLst>
                <a:ext uri="{FF2B5EF4-FFF2-40B4-BE49-F238E27FC236}">
                  <a16:creationId xmlns:a16="http://schemas.microsoft.com/office/drawing/2014/main" id="{BD902207-1946-18E2-080B-5B1118F9EB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122732" y="4905831"/>
              <a:ext cx="608013" cy="225425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6" name="Line 64">
              <a:extLst>
                <a:ext uri="{FF2B5EF4-FFF2-40B4-BE49-F238E27FC236}">
                  <a16:creationId xmlns:a16="http://schemas.microsoft.com/office/drawing/2014/main" id="{A020FC73-AD56-CCDB-F524-44E7CAF888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129082" y="5169357"/>
              <a:ext cx="631825" cy="212725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7" name="Text Box 65">
              <a:extLst>
                <a:ext uri="{FF2B5EF4-FFF2-40B4-BE49-F238E27FC236}">
                  <a16:creationId xmlns:a16="http://schemas.microsoft.com/office/drawing/2014/main" id="{6E9F336B-C310-622C-8FE5-FF5B342807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13182" y="4759781"/>
              <a:ext cx="32385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X</a:t>
              </a:r>
            </a:p>
          </p:txBody>
        </p:sp>
        <p:sp>
          <p:nvSpPr>
            <p:cNvPr id="28" name="Text Box 66">
              <a:extLst>
                <a:ext uri="{FF2B5EF4-FFF2-40B4-BE49-F238E27FC236}">
                  <a16:creationId xmlns:a16="http://schemas.microsoft.com/office/drawing/2014/main" id="{AA492390-EBC4-C8B9-DEF8-4A086515C2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21120" y="5002669"/>
              <a:ext cx="32385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X</a:t>
              </a:r>
            </a:p>
          </p:txBody>
        </p:sp>
        <p:sp>
          <p:nvSpPr>
            <p:cNvPr id="29" name="Text Box 67">
              <a:extLst>
                <a:ext uri="{FF2B5EF4-FFF2-40B4-BE49-F238E27FC236}">
                  <a16:creationId xmlns:a16="http://schemas.microsoft.com/office/drawing/2014/main" id="{DD690DF8-4113-F924-FA9B-9CE5B8A132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27470" y="5240794"/>
              <a:ext cx="32385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X</a:t>
              </a:r>
            </a:p>
          </p:txBody>
        </p:sp>
        <p:sp>
          <p:nvSpPr>
            <p:cNvPr id="30" name="Text Box 68">
              <a:extLst>
                <a:ext uri="{FF2B5EF4-FFF2-40B4-BE49-F238E27FC236}">
                  <a16:creationId xmlns:a16="http://schemas.microsoft.com/office/drawing/2014/main" id="{DE4F94B4-7241-A436-DFFC-EB03D30FE8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19632" y="5950407"/>
              <a:ext cx="14478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will accept packet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with seq number 0</a:t>
              </a:r>
            </a:p>
          </p:txBody>
        </p:sp>
        <p:sp>
          <p:nvSpPr>
            <p:cNvPr id="31" name="Line 69">
              <a:extLst>
                <a:ext uri="{FF2B5EF4-FFF2-40B4-BE49-F238E27FC236}">
                  <a16:creationId xmlns:a16="http://schemas.microsoft.com/office/drawing/2014/main" id="{CA4ACEED-0C08-14C3-714A-46916078BA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424482" y="5345569"/>
              <a:ext cx="0" cy="63500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40" name="Text Box 117">
            <a:extLst>
              <a:ext uri="{FF2B5EF4-FFF2-40B4-BE49-F238E27FC236}">
                <a16:creationId xmlns:a16="http://schemas.microsoft.com/office/drawing/2014/main" id="{01317793-DC52-4D09-E53A-25AB4CE57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3407" y="6111434"/>
            <a:ext cx="12207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(b) oops!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C16D0B7-3DEC-5541-6CDC-E0ABFCDE1148}"/>
              </a:ext>
            </a:extLst>
          </p:cNvPr>
          <p:cNvGrpSpPr/>
          <p:nvPr/>
        </p:nvGrpSpPr>
        <p:grpSpPr>
          <a:xfrm>
            <a:off x="6785932" y="351292"/>
            <a:ext cx="4410075" cy="2644775"/>
            <a:chOff x="6785932" y="351292"/>
            <a:chExt cx="4410075" cy="2644775"/>
          </a:xfrm>
        </p:grpSpPr>
        <p:sp>
          <p:nvSpPr>
            <p:cNvPr id="42" name="Text Box 40">
              <a:extLst>
                <a:ext uri="{FF2B5EF4-FFF2-40B4-BE49-F238E27FC236}">
                  <a16:creationId xmlns:a16="http://schemas.microsoft.com/office/drawing/2014/main" id="{F3671BF3-CC00-70E7-524E-A874933491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46595" y="351292"/>
              <a:ext cx="1458912" cy="517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receiver window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(after receipt)</a:t>
              </a:r>
            </a:p>
          </p:txBody>
        </p:sp>
        <p:sp>
          <p:nvSpPr>
            <p:cNvPr id="43" name="Text Box 41">
              <a:extLst>
                <a:ext uri="{FF2B5EF4-FFF2-40B4-BE49-F238E27FC236}">
                  <a16:creationId xmlns:a16="http://schemas.microsoft.com/office/drawing/2014/main" id="{269648A6-8CE0-42D1-C184-C12B6B7A02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5932" y="354467"/>
              <a:ext cx="1365250" cy="517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sender window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(after receipt)</a:t>
              </a:r>
            </a:p>
          </p:txBody>
        </p:sp>
        <p:sp>
          <p:nvSpPr>
            <p:cNvPr id="44" name="Line 58">
              <a:extLst>
                <a:ext uri="{FF2B5EF4-FFF2-40B4-BE49-F238E27FC236}">
                  <a16:creationId xmlns:a16="http://schemas.microsoft.com/office/drawing/2014/main" id="{83843CF3-DA56-5C57-51EF-814A417F67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71657" y="845004"/>
              <a:ext cx="1109663" cy="0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45" name="Line 59">
              <a:extLst>
                <a:ext uri="{FF2B5EF4-FFF2-40B4-BE49-F238E27FC236}">
                  <a16:creationId xmlns:a16="http://schemas.microsoft.com/office/drawing/2014/main" id="{4F26341C-B194-3A83-2EA9-7B7D7A178A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52957" y="845004"/>
              <a:ext cx="1109663" cy="0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46" name="Group 72">
              <a:extLst>
                <a:ext uri="{FF2B5EF4-FFF2-40B4-BE49-F238E27FC236}">
                  <a16:creationId xmlns:a16="http://schemas.microsoft.com/office/drawing/2014/main" id="{F49221A0-8712-3445-6210-2044BE6846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27220" y="1057729"/>
              <a:ext cx="1030287" cy="274638"/>
              <a:chOff x="1895" y="3931"/>
              <a:chExt cx="649" cy="173"/>
            </a:xfrm>
          </p:grpSpPr>
          <p:sp>
            <p:nvSpPr>
              <p:cNvPr id="79" name="Rectangle 73">
                <a:extLst>
                  <a:ext uri="{FF2B5EF4-FFF2-40B4-BE49-F238E27FC236}">
                    <a16:creationId xmlns:a16="http://schemas.microsoft.com/office/drawing/2014/main" id="{809CAF78-CCFF-C475-7AE4-7C2D0DD580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80" name="Text Box 74">
                <a:extLst>
                  <a:ext uri="{FF2B5EF4-FFF2-40B4-BE49-F238E27FC236}">
                    <a16:creationId xmlns:a16="http://schemas.microsoft.com/office/drawing/2014/main" id="{9D6C6609-A612-5D15-3B4E-FC3C33FB09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0 1 2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 3 0 1 2</a:t>
                </a:r>
              </a:p>
            </p:txBody>
          </p:sp>
        </p:grpSp>
        <p:grpSp>
          <p:nvGrpSpPr>
            <p:cNvPr id="47" name="Group 75">
              <a:extLst>
                <a:ext uri="{FF2B5EF4-FFF2-40B4-BE49-F238E27FC236}">
                  <a16:creationId xmlns:a16="http://schemas.microsoft.com/office/drawing/2014/main" id="{6C22B9E5-2581-0613-44B4-4F6B9A3810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46270" y="1332367"/>
              <a:ext cx="1030287" cy="274638"/>
              <a:chOff x="1895" y="3931"/>
              <a:chExt cx="649" cy="173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DA7A598A-F367-CFE3-CA62-F8CC1EC6AA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78" name="Text Box 77">
                <a:extLst>
                  <a:ext uri="{FF2B5EF4-FFF2-40B4-BE49-F238E27FC236}">
                    <a16:creationId xmlns:a16="http://schemas.microsoft.com/office/drawing/2014/main" id="{0C6296D5-E827-5F4C-618D-C13892E17A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0 1 2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 3 0 1 2</a:t>
                </a:r>
              </a:p>
            </p:txBody>
          </p:sp>
        </p:grpSp>
        <p:grpSp>
          <p:nvGrpSpPr>
            <p:cNvPr id="48" name="Group 78">
              <a:extLst>
                <a:ext uri="{FF2B5EF4-FFF2-40B4-BE49-F238E27FC236}">
                  <a16:creationId xmlns:a16="http://schemas.microsoft.com/office/drawing/2014/main" id="{6A36E987-B526-6F08-2261-A6FF92869E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54207" y="1595892"/>
              <a:ext cx="1030287" cy="274638"/>
              <a:chOff x="1895" y="3931"/>
              <a:chExt cx="649" cy="173"/>
            </a:xfrm>
          </p:grpSpPr>
          <p:sp>
            <p:nvSpPr>
              <p:cNvPr id="75" name="Rectangle 79">
                <a:extLst>
                  <a:ext uri="{FF2B5EF4-FFF2-40B4-BE49-F238E27FC236}">
                    <a16:creationId xmlns:a16="http://schemas.microsoft.com/office/drawing/2014/main" id="{0DABF204-F688-871E-8D1E-C1E2F5ECEA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76" name="Text Box 80">
                <a:extLst>
                  <a:ext uri="{FF2B5EF4-FFF2-40B4-BE49-F238E27FC236}">
                    <a16:creationId xmlns:a16="http://schemas.microsoft.com/office/drawing/2014/main" id="{8C0EEB88-B8DD-4B74-F170-E6F13B7CA1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0 1 2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 3 0 1 2</a:t>
                </a:r>
              </a:p>
            </p:txBody>
          </p:sp>
        </p:grpSp>
        <p:sp>
          <p:nvSpPr>
            <p:cNvPr id="49" name="Line 81">
              <a:extLst>
                <a:ext uri="{FF2B5EF4-FFF2-40B4-BE49-F238E27FC236}">
                  <a16:creationId xmlns:a16="http://schemas.microsoft.com/office/drawing/2014/main" id="{1E883A7C-3216-8A6F-7FEC-03DFCAC324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44807" y="1195842"/>
              <a:ext cx="1827212" cy="238125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50" name="Line 82">
              <a:extLst>
                <a:ext uri="{FF2B5EF4-FFF2-40B4-BE49-F238E27FC236}">
                  <a16:creationId xmlns:a16="http://schemas.microsoft.com/office/drawing/2014/main" id="{CA620A5B-0336-5C12-5915-D7F94176F8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74970" y="1481592"/>
              <a:ext cx="1808162" cy="228600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51" name="Line 83">
              <a:extLst>
                <a:ext uri="{FF2B5EF4-FFF2-40B4-BE49-F238E27FC236}">
                  <a16:creationId xmlns:a16="http://schemas.microsoft.com/office/drawing/2014/main" id="{287883B4-FBBA-B8C8-868E-7885DE2D8A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05132" y="1767342"/>
              <a:ext cx="1784350" cy="209550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52" name="Text Box 84">
              <a:extLst>
                <a:ext uri="{FF2B5EF4-FFF2-40B4-BE49-F238E27FC236}">
                  <a16:creationId xmlns:a16="http://schemas.microsoft.com/office/drawing/2014/main" id="{4C50D2D8-61B8-90AE-D036-F8421A26DC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90845" y="981529"/>
              <a:ext cx="52705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pkt0</a:t>
              </a:r>
            </a:p>
          </p:txBody>
        </p:sp>
        <p:sp>
          <p:nvSpPr>
            <p:cNvPr id="53" name="Text Box 85">
              <a:extLst>
                <a:ext uri="{FF2B5EF4-FFF2-40B4-BE49-F238E27FC236}">
                  <a16:creationId xmlns:a16="http://schemas.microsoft.com/office/drawing/2014/main" id="{1987C919-1A94-E972-AD83-81211C096E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54345" y="1267279"/>
              <a:ext cx="52705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pkt1</a:t>
              </a:r>
            </a:p>
          </p:txBody>
        </p:sp>
        <p:sp>
          <p:nvSpPr>
            <p:cNvPr id="54" name="Text Box 86">
              <a:extLst>
                <a:ext uri="{FF2B5EF4-FFF2-40B4-BE49-F238E27FC236}">
                  <a16:creationId xmlns:a16="http://schemas.microsoft.com/office/drawing/2014/main" id="{3BA04E6D-C183-DA91-0375-60DA6D77FF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51170" y="1553029"/>
              <a:ext cx="52705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pkt2</a:t>
              </a:r>
            </a:p>
          </p:txBody>
        </p:sp>
        <p:sp>
          <p:nvSpPr>
            <p:cNvPr id="55" name="Rectangle 88">
              <a:extLst>
                <a:ext uri="{FF2B5EF4-FFF2-40B4-BE49-F238E27FC236}">
                  <a16:creationId xmlns:a16="http://schemas.microsoft.com/office/drawing/2014/main" id="{249460BC-94C1-BED6-91F1-03C3CDEEC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0120" y="2369004"/>
              <a:ext cx="401637" cy="188913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56" name="Text Box 89">
              <a:extLst>
                <a:ext uri="{FF2B5EF4-FFF2-40B4-BE49-F238E27FC236}">
                  <a16:creationId xmlns:a16="http://schemas.microsoft.com/office/drawing/2014/main" id="{F081B13E-C6AE-9AA1-61E9-BF5BD34037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57382" y="2322967"/>
              <a:ext cx="1030287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0 1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 2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3 0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 1 2</a:t>
              </a:r>
            </a:p>
          </p:txBody>
        </p:sp>
        <p:sp>
          <p:nvSpPr>
            <p:cNvPr id="57" name="Line 90">
              <a:extLst>
                <a:ext uri="{FF2B5EF4-FFF2-40B4-BE49-F238E27FC236}">
                  <a16:creationId xmlns:a16="http://schemas.microsoft.com/office/drawing/2014/main" id="{4316821F-3FD6-8D32-E159-952C38DEB4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76557" y="2494417"/>
              <a:ext cx="1784350" cy="223838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58" name="Text Box 91">
              <a:extLst>
                <a:ext uri="{FF2B5EF4-FFF2-40B4-BE49-F238E27FC236}">
                  <a16:creationId xmlns:a16="http://schemas.microsoft.com/office/drawing/2014/main" id="{BCCDE2B4-7552-6CD5-284D-99ECD032CC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79745" y="2502354"/>
              <a:ext cx="52705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pkt0</a:t>
              </a:r>
            </a:p>
          </p:txBody>
        </p:sp>
        <p:sp>
          <p:nvSpPr>
            <p:cNvPr id="59" name="Rectangle 95">
              <a:extLst>
                <a:ext uri="{FF2B5EF4-FFF2-40B4-BE49-F238E27FC236}">
                  <a16:creationId xmlns:a16="http://schemas.microsoft.com/office/drawing/2014/main" id="{E3871D41-B5B5-0EF5-2744-7FD544BB8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76807" y="1359354"/>
              <a:ext cx="401637" cy="18891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60" name="Text Box 96">
              <a:extLst>
                <a:ext uri="{FF2B5EF4-FFF2-40B4-BE49-F238E27FC236}">
                  <a16:creationId xmlns:a16="http://schemas.microsoft.com/office/drawing/2014/main" id="{AE91C819-8477-E8C2-684F-59E79216D5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87895" y="1310142"/>
              <a:ext cx="1030287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0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 1 2 3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 0 1 2</a:t>
              </a:r>
            </a:p>
          </p:txBody>
        </p:sp>
        <p:sp>
          <p:nvSpPr>
            <p:cNvPr id="61" name="Rectangle 97">
              <a:extLst>
                <a:ext uri="{FF2B5EF4-FFF2-40B4-BE49-F238E27FC236}">
                  <a16:creationId xmlns:a16="http://schemas.microsoft.com/office/drawing/2014/main" id="{750CCBCA-D5E3-2408-1B59-07AEDC62F3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97457" y="1630817"/>
              <a:ext cx="401637" cy="18891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62" name="Text Box 98">
              <a:extLst>
                <a:ext uri="{FF2B5EF4-FFF2-40B4-BE49-F238E27FC236}">
                  <a16:creationId xmlns:a16="http://schemas.microsoft.com/office/drawing/2014/main" id="{CA8DA8AC-4DE7-1430-1DBF-1AF1FF8692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84720" y="1584779"/>
              <a:ext cx="1030287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0 1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 2 3 0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 1 2</a:t>
              </a:r>
            </a:p>
          </p:txBody>
        </p:sp>
        <p:sp>
          <p:nvSpPr>
            <p:cNvPr id="63" name="Rectangle 99">
              <a:extLst>
                <a:ext uri="{FF2B5EF4-FFF2-40B4-BE49-F238E27FC236}">
                  <a16:creationId xmlns:a16="http://schemas.microsoft.com/office/drawing/2014/main" id="{B007D36B-50EE-67BB-F918-A0C5D8BF6B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27632" y="1894342"/>
              <a:ext cx="401637" cy="18891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64" name="Text Box 100">
              <a:extLst>
                <a:ext uri="{FF2B5EF4-FFF2-40B4-BE49-F238E27FC236}">
                  <a16:creationId xmlns:a16="http://schemas.microsoft.com/office/drawing/2014/main" id="{95E9939C-AEE7-E2EC-9209-F9BCC90F5A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87895" y="1848304"/>
              <a:ext cx="1030287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0 1 2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3 0 1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 2</a:t>
              </a:r>
            </a:p>
          </p:txBody>
        </p:sp>
        <p:sp>
          <p:nvSpPr>
            <p:cNvPr id="65" name="Line 103">
              <a:extLst>
                <a:ext uri="{FF2B5EF4-FFF2-40B4-BE49-F238E27FC236}">
                  <a16:creationId xmlns:a16="http://schemas.microsoft.com/office/drawing/2014/main" id="{C57B71E6-9AB9-F2B8-E920-6FAE1C43DD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33695" y="1441904"/>
              <a:ext cx="1784350" cy="735013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66" name="Line 104">
              <a:extLst>
                <a:ext uri="{FF2B5EF4-FFF2-40B4-BE49-F238E27FC236}">
                  <a16:creationId xmlns:a16="http://schemas.microsoft.com/office/drawing/2014/main" id="{EB8A6DFF-B2C6-3E75-DD86-72CCF6216D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52745" y="1705429"/>
              <a:ext cx="1795462" cy="758825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67" name="Text Box 107">
              <a:extLst>
                <a:ext uri="{FF2B5EF4-FFF2-40B4-BE49-F238E27FC236}">
                  <a16:creationId xmlns:a16="http://schemas.microsoft.com/office/drawing/2014/main" id="{3D696BA8-2A44-8B91-1A58-3128B383EE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52807" y="2132467"/>
              <a:ext cx="32385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X</a:t>
              </a:r>
            </a:p>
          </p:txBody>
        </p:sp>
        <p:sp>
          <p:nvSpPr>
            <p:cNvPr id="68" name="Text Box 109">
              <a:extLst>
                <a:ext uri="{FF2B5EF4-FFF2-40B4-BE49-F238E27FC236}">
                  <a16:creationId xmlns:a16="http://schemas.microsoft.com/office/drawing/2014/main" id="{B4B3CDCC-2908-5BE5-84B0-A1B0AD4D79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48207" y="2538867"/>
              <a:ext cx="14478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will accept packet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with seq number 0</a:t>
              </a:r>
            </a:p>
          </p:txBody>
        </p:sp>
        <p:sp>
          <p:nvSpPr>
            <p:cNvPr id="69" name="Line 110">
              <a:extLst>
                <a:ext uri="{FF2B5EF4-FFF2-40B4-BE49-F238E27FC236}">
                  <a16:creationId xmlns:a16="http://schemas.microsoft.com/office/drawing/2014/main" id="{0373369F-5118-5704-27CF-67DBFB11B5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441945" y="2145167"/>
              <a:ext cx="0" cy="446088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70" name="Line 112">
              <a:extLst>
                <a:ext uri="{FF2B5EF4-FFF2-40B4-BE49-F238E27FC236}">
                  <a16:creationId xmlns:a16="http://schemas.microsoft.com/office/drawing/2014/main" id="{E5A97F53-400D-6FF1-CF5B-7418C24BA3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68620" y="2203904"/>
              <a:ext cx="590550" cy="73025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71" name="Group 115">
              <a:extLst>
                <a:ext uri="{FF2B5EF4-FFF2-40B4-BE49-F238E27FC236}">
                  <a16:creationId xmlns:a16="http://schemas.microsoft.com/office/drawing/2014/main" id="{3E7A2142-751A-5B95-5B2B-7A4C73AA6C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57382" y="2037217"/>
              <a:ext cx="1030287" cy="274638"/>
              <a:chOff x="2667" y="3750"/>
              <a:chExt cx="649" cy="173"/>
            </a:xfrm>
          </p:grpSpPr>
          <p:sp>
            <p:nvSpPr>
              <p:cNvPr id="73" name="Rectangle 113">
                <a:extLst>
                  <a:ext uri="{FF2B5EF4-FFF2-40B4-BE49-F238E27FC236}">
                    <a16:creationId xmlns:a16="http://schemas.microsoft.com/office/drawing/2014/main" id="{E181206F-6D44-560C-976D-57E7F7D019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6" y="3779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74" name="Text Box 114">
                <a:extLst>
                  <a:ext uri="{FF2B5EF4-FFF2-40B4-BE49-F238E27FC236}">
                    <a16:creationId xmlns:a16="http://schemas.microsoft.com/office/drawing/2014/main" id="{1EA27E6D-7158-75ED-0F79-6E11D7F7C6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67" y="3750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0 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1 2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 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3 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0 1 2</a:t>
                </a:r>
              </a:p>
            </p:txBody>
          </p:sp>
        </p:grpSp>
        <p:sp>
          <p:nvSpPr>
            <p:cNvPr id="72" name="Text Box 116">
              <a:extLst>
                <a:ext uri="{FF2B5EF4-FFF2-40B4-BE49-F238E27FC236}">
                  <a16:creationId xmlns:a16="http://schemas.microsoft.com/office/drawing/2014/main" id="{E796D62A-394B-F8FB-205F-6B621FD3B1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82920" y="1988004"/>
              <a:ext cx="52705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pkt3</a:t>
              </a:r>
            </a:p>
          </p:txBody>
        </p:sp>
      </p:grpSp>
      <p:sp>
        <p:nvSpPr>
          <p:cNvPr id="81" name="Text Box 119">
            <a:extLst>
              <a:ext uri="{FF2B5EF4-FFF2-40B4-BE49-F238E27FC236}">
                <a16:creationId xmlns:a16="http://schemas.microsoft.com/office/drawing/2014/main" id="{067B2DDB-93E3-F0E1-C75F-30EE21F66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0220" y="2834142"/>
            <a:ext cx="187936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(a) no problem</a:t>
            </a:r>
          </a:p>
        </p:txBody>
      </p:sp>
      <p:sp>
        <p:nvSpPr>
          <p:cNvPr id="82" name="TextBox 28">
            <a:extLst>
              <a:ext uri="{FF2B5EF4-FFF2-40B4-BE49-F238E27FC236}">
                <a16:creationId xmlns:a16="http://schemas.microsoft.com/office/drawing/2014/main" id="{4AB1E36B-34A3-2E3A-EF5B-D47758BCD6C1}"/>
              </a:ext>
            </a:extLst>
          </p:cNvPr>
          <p:cNvSpPr txBox="1"/>
          <p:nvPr/>
        </p:nvSpPr>
        <p:spPr>
          <a:xfrm>
            <a:off x="239490" y="6259677"/>
            <a:ext cx="4484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Copyright © 2010-2025 J.F. Kurose, K.W. Ross</a:t>
            </a:r>
          </a:p>
        </p:txBody>
      </p:sp>
    </p:spTree>
    <p:extLst>
      <p:ext uri="{BB962C8B-B14F-4D97-AF65-F5344CB8AC3E}">
        <p14:creationId xmlns:p14="http://schemas.microsoft.com/office/powerpoint/2010/main" val="242120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8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68658-EE0C-9FB0-679A-7A866CCF2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Sequence number in the range 1 to 6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08F549E-D835-2D17-A0CD-A38C55A8B551}"/>
              </a:ext>
            </a:extLst>
          </p:cNvPr>
          <p:cNvGrpSpPr/>
          <p:nvPr/>
        </p:nvGrpSpPr>
        <p:grpSpPr>
          <a:xfrm>
            <a:off x="1975339" y="2362859"/>
            <a:ext cx="4937084" cy="2230141"/>
            <a:chOff x="6917684" y="4181931"/>
            <a:chExt cx="4937084" cy="2230141"/>
          </a:xfrm>
        </p:grpSpPr>
        <p:grpSp>
          <p:nvGrpSpPr>
            <p:cNvPr id="6" name="Group 8">
              <a:extLst>
                <a:ext uri="{FF2B5EF4-FFF2-40B4-BE49-F238E27FC236}">
                  <a16:creationId xmlns:a16="http://schemas.microsoft.com/office/drawing/2014/main" id="{6969C1F8-9BD9-4063-C869-9AAD3A943F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17684" y="4280368"/>
              <a:ext cx="1039813" cy="276226"/>
              <a:chOff x="1900" y="3945"/>
              <a:chExt cx="655" cy="174"/>
            </a:xfrm>
          </p:grpSpPr>
          <p:sp>
            <p:nvSpPr>
              <p:cNvPr id="39" name="Rectangle 7">
                <a:extLst>
                  <a:ext uri="{FF2B5EF4-FFF2-40B4-BE49-F238E27FC236}">
                    <a16:creationId xmlns:a16="http://schemas.microsoft.com/office/drawing/2014/main" id="{0AEA04DB-761C-E777-AF61-2606BE536E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332" cy="142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0" name="Text Box 6">
                <a:extLst>
                  <a:ext uri="{FF2B5EF4-FFF2-40B4-BE49-F238E27FC236}">
                    <a16:creationId xmlns:a16="http://schemas.microsoft.com/office/drawing/2014/main" id="{518C275E-F800-6259-38A0-E2312B7A1F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00" y="3945"/>
                <a:ext cx="655" cy="174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dirty="0">
                    <a:solidFill>
                      <a:prstClr val="white"/>
                    </a:solidFill>
                    <a:latin typeface="Arial" charset="0"/>
                  </a:rPr>
                  <a:t>1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 </a:t>
                </a:r>
                <a:r>
                  <a:rPr lang="en-US" sz="1200" dirty="0">
                    <a:solidFill>
                      <a:prstClr val="white"/>
                    </a:solidFill>
                    <a:latin typeface="Arial" charset="0"/>
                  </a:rPr>
                  <a:t>2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 </a:t>
                </a:r>
                <a:r>
                  <a:rPr lang="en-US" sz="1200" dirty="0">
                    <a:solidFill>
                      <a:prstClr val="white"/>
                    </a:solidFill>
                    <a:latin typeface="Arial" charset="0"/>
                  </a:rPr>
                  <a:t>3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 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4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 </a:t>
                </a:r>
                <a:r>
                  <a:rPr lang="en-US" sz="1200" dirty="0">
                    <a:solidFill>
                      <a:prstClr val="black"/>
                    </a:solidFill>
                    <a:latin typeface="Arial" charset="0"/>
                  </a:rPr>
                  <a:t>5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 </a:t>
                </a:r>
                <a:r>
                  <a:rPr lang="en-US" sz="1200" dirty="0">
                    <a:solidFill>
                      <a:prstClr val="black"/>
                    </a:solidFill>
                    <a:latin typeface="Arial" charset="0"/>
                  </a:rPr>
                  <a:t>6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 </a:t>
                </a:r>
                <a:r>
                  <a:rPr lang="en-US" sz="1200" dirty="0">
                    <a:solidFill>
                      <a:prstClr val="black"/>
                    </a:solidFill>
                    <a:latin typeface="Arial" charset="0"/>
                  </a:rPr>
                  <a:t>1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9" name="Line 15">
              <a:extLst>
                <a:ext uri="{FF2B5EF4-FFF2-40B4-BE49-F238E27FC236}">
                  <a16:creationId xmlns:a16="http://schemas.microsoft.com/office/drawing/2014/main" id="{0CFD5537-B6EA-3507-6991-A811CEAFCD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7345" y="4396244"/>
              <a:ext cx="1827213" cy="238125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0" name="Line 16">
              <a:extLst>
                <a:ext uri="{FF2B5EF4-FFF2-40B4-BE49-F238E27FC236}">
                  <a16:creationId xmlns:a16="http://schemas.microsoft.com/office/drawing/2014/main" id="{63718FC9-2A10-7BA6-CFBC-26DF42026B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57507" y="4681994"/>
              <a:ext cx="1808163" cy="228600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1" name="Line 17">
              <a:extLst>
                <a:ext uri="{FF2B5EF4-FFF2-40B4-BE49-F238E27FC236}">
                  <a16:creationId xmlns:a16="http://schemas.microsoft.com/office/drawing/2014/main" id="{EFFA49F4-9E55-254D-C3CC-871B402B61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87670" y="4967744"/>
              <a:ext cx="1784350" cy="209550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2" name="Text Box 18">
              <a:extLst>
                <a:ext uri="{FF2B5EF4-FFF2-40B4-BE49-F238E27FC236}">
                  <a16:creationId xmlns:a16="http://schemas.microsoft.com/office/drawing/2014/main" id="{1FC886C3-108A-22BE-C623-74D5FF46D2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40057" y="4181931"/>
              <a:ext cx="53091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pkt1</a:t>
              </a:r>
            </a:p>
          </p:txBody>
        </p:sp>
        <p:sp>
          <p:nvSpPr>
            <p:cNvPr id="13" name="Text Box 19">
              <a:extLst>
                <a:ext uri="{FF2B5EF4-FFF2-40B4-BE49-F238E27FC236}">
                  <a16:creationId xmlns:a16="http://schemas.microsoft.com/office/drawing/2014/main" id="{A69D5527-C4FF-DB60-A6A5-A5B9AB056A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36882" y="4467681"/>
              <a:ext cx="53091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pkt2</a:t>
              </a:r>
            </a:p>
          </p:txBody>
        </p:sp>
        <p:sp>
          <p:nvSpPr>
            <p:cNvPr id="14" name="Text Box 20">
              <a:extLst>
                <a:ext uri="{FF2B5EF4-FFF2-40B4-BE49-F238E27FC236}">
                  <a16:creationId xmlns:a16="http://schemas.microsoft.com/office/drawing/2014/main" id="{57CD0016-0DBD-88D9-3993-B853334E46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33707" y="4753431"/>
              <a:ext cx="53091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pkt3</a:t>
              </a:r>
            </a:p>
          </p:txBody>
        </p:sp>
        <p:sp>
          <p:nvSpPr>
            <p:cNvPr id="16" name="Line 32">
              <a:extLst>
                <a:ext uri="{FF2B5EF4-FFF2-40B4-BE49-F238E27FC236}">
                  <a16:creationId xmlns:a16="http://schemas.microsoft.com/office/drawing/2014/main" id="{12F92058-A28D-BC86-9D6C-4F4199C69B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90845" y="5961520"/>
              <a:ext cx="1784350" cy="223838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7" name="Text Box 35">
              <a:extLst>
                <a:ext uri="{FF2B5EF4-FFF2-40B4-BE49-F238E27FC236}">
                  <a16:creationId xmlns:a16="http://schemas.microsoft.com/office/drawing/2014/main" id="{42B5326E-18C3-CA81-7177-9B64A3B133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74982" y="5747207"/>
              <a:ext cx="53091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pkt1</a:t>
              </a:r>
            </a:p>
          </p:txBody>
        </p:sp>
        <p:sp>
          <p:nvSpPr>
            <p:cNvPr id="18" name="Text Box 39">
              <a:extLst>
                <a:ext uri="{FF2B5EF4-FFF2-40B4-BE49-F238E27FC236}">
                  <a16:creationId xmlns:a16="http://schemas.microsoft.com/office/drawing/2014/main" id="{552BD628-D1A1-3E2D-7AD0-12DAD9D4A9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24045" y="5429707"/>
              <a:ext cx="1391278" cy="480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timeout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retransmit pkt1</a:t>
              </a:r>
            </a:p>
          </p:txBody>
        </p:sp>
        <p:sp>
          <p:nvSpPr>
            <p:cNvPr id="19" name="Rectangle 45">
              <a:extLst>
                <a:ext uri="{FF2B5EF4-FFF2-40B4-BE49-F238E27FC236}">
                  <a16:creationId xmlns:a16="http://schemas.microsoft.com/office/drawing/2014/main" id="{C7155798-55C2-0261-C223-AC0D614872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59345" y="4559756"/>
              <a:ext cx="522288" cy="18891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0" name="Text Box 46">
              <a:extLst>
                <a:ext uri="{FF2B5EF4-FFF2-40B4-BE49-F238E27FC236}">
                  <a16:creationId xmlns:a16="http://schemas.microsoft.com/office/drawing/2014/main" id="{4B9C1C07-95E3-E195-4C57-D217F8C259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70432" y="4510544"/>
              <a:ext cx="1039067" cy="276999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>
                  <a:solidFill>
                    <a:prstClr val="black"/>
                  </a:solidFill>
                  <a:latin typeface="Arial" charset="0"/>
                </a:rPr>
                <a:t>1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 </a:t>
              </a:r>
              <a:r>
                <a:rPr lang="en-US" sz="1200" dirty="0">
                  <a:solidFill>
                    <a:prstClr val="white"/>
                  </a:solidFill>
                  <a:latin typeface="Arial" charset="0"/>
                </a:rPr>
                <a:t>2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 </a:t>
              </a:r>
              <a:r>
                <a:rPr lang="en-US" sz="1200" dirty="0">
                  <a:solidFill>
                    <a:prstClr val="white"/>
                  </a:solidFill>
                  <a:latin typeface="Arial" charset="0"/>
                </a:rPr>
                <a:t>3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 </a:t>
              </a:r>
              <a:r>
                <a:rPr lang="en-US" sz="1200" dirty="0">
                  <a:solidFill>
                    <a:schemeClr val="bg1"/>
                  </a:solidFill>
                  <a:latin typeface="Arial" charset="0"/>
                </a:rPr>
                <a:t>4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 </a:t>
              </a:r>
              <a:r>
                <a:rPr lang="en-US" sz="1200" dirty="0">
                  <a:solidFill>
                    <a:schemeClr val="bg1"/>
                  </a:solidFill>
                  <a:latin typeface="Arial" charset="0"/>
                </a:rPr>
                <a:t>5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 </a:t>
              </a:r>
              <a:r>
                <a:rPr lang="en-US" sz="1200" dirty="0">
                  <a:solidFill>
                    <a:prstClr val="black"/>
                  </a:solidFill>
                  <a:latin typeface="Arial" charset="0"/>
                </a:rPr>
                <a:t>6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 1</a:t>
              </a:r>
            </a:p>
          </p:txBody>
        </p:sp>
        <p:sp>
          <p:nvSpPr>
            <p:cNvPr id="25" name="Line 62">
              <a:extLst>
                <a:ext uri="{FF2B5EF4-FFF2-40B4-BE49-F238E27FC236}">
                  <a16:creationId xmlns:a16="http://schemas.microsoft.com/office/drawing/2014/main" id="{2047CD3D-299A-5867-4E2D-AC179CB981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122732" y="4642306"/>
              <a:ext cx="577850" cy="257175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6" name="Line 63">
              <a:extLst>
                <a:ext uri="{FF2B5EF4-FFF2-40B4-BE49-F238E27FC236}">
                  <a16:creationId xmlns:a16="http://schemas.microsoft.com/office/drawing/2014/main" id="{10262FA1-E34B-B759-ABC5-1AB17E4DD3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122732" y="4905831"/>
              <a:ext cx="608013" cy="225425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7" name="Line 64">
              <a:extLst>
                <a:ext uri="{FF2B5EF4-FFF2-40B4-BE49-F238E27FC236}">
                  <a16:creationId xmlns:a16="http://schemas.microsoft.com/office/drawing/2014/main" id="{D50501A5-A82C-C7FB-18BB-9CD6D7D00F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129082" y="5169357"/>
              <a:ext cx="631825" cy="212725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8" name="Text Box 65">
              <a:extLst>
                <a:ext uri="{FF2B5EF4-FFF2-40B4-BE49-F238E27FC236}">
                  <a16:creationId xmlns:a16="http://schemas.microsoft.com/office/drawing/2014/main" id="{57C94BB2-E0AD-FFD0-1C36-958861174F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13182" y="4759781"/>
              <a:ext cx="32385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X</a:t>
              </a:r>
            </a:p>
          </p:txBody>
        </p:sp>
        <p:sp>
          <p:nvSpPr>
            <p:cNvPr id="29" name="Text Box 66">
              <a:extLst>
                <a:ext uri="{FF2B5EF4-FFF2-40B4-BE49-F238E27FC236}">
                  <a16:creationId xmlns:a16="http://schemas.microsoft.com/office/drawing/2014/main" id="{79C2218A-BC1D-9DFF-0438-3E424AA001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21120" y="5002669"/>
              <a:ext cx="32385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X</a:t>
              </a:r>
            </a:p>
          </p:txBody>
        </p:sp>
        <p:sp>
          <p:nvSpPr>
            <p:cNvPr id="30" name="Text Box 67">
              <a:extLst>
                <a:ext uri="{FF2B5EF4-FFF2-40B4-BE49-F238E27FC236}">
                  <a16:creationId xmlns:a16="http://schemas.microsoft.com/office/drawing/2014/main" id="{69FF39C3-F5AF-C24E-978B-A347963C26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27470" y="5240794"/>
              <a:ext cx="32385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X</a:t>
              </a:r>
            </a:p>
          </p:txBody>
        </p:sp>
        <p:sp>
          <p:nvSpPr>
            <p:cNvPr id="31" name="Text Box 68">
              <a:extLst>
                <a:ext uri="{FF2B5EF4-FFF2-40B4-BE49-F238E27FC236}">
                  <a16:creationId xmlns:a16="http://schemas.microsoft.com/office/drawing/2014/main" id="{D373EB2A-7CD1-3C2B-109A-127A90AC26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19632" y="5950407"/>
              <a:ext cx="213513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will incorrectly accept packet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with seq number 1</a:t>
              </a:r>
            </a:p>
          </p:txBody>
        </p:sp>
        <p:sp>
          <p:nvSpPr>
            <p:cNvPr id="32" name="Line 69">
              <a:extLst>
                <a:ext uri="{FF2B5EF4-FFF2-40B4-BE49-F238E27FC236}">
                  <a16:creationId xmlns:a16="http://schemas.microsoft.com/office/drawing/2014/main" id="{AF9B1DC4-3126-D6BC-A7BC-704568B184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20426" y="5345569"/>
              <a:ext cx="0" cy="63500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43" name="Rectangle 7">
            <a:extLst>
              <a:ext uri="{FF2B5EF4-FFF2-40B4-BE49-F238E27FC236}">
                <a16:creationId xmlns:a16="http://schemas.microsoft.com/office/drawing/2014/main" id="{AFC28371-E501-26D1-8B61-CC5FBA5CC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4270" y="2738655"/>
            <a:ext cx="527051" cy="225426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44" name="Rectangle 7">
            <a:extLst>
              <a:ext uri="{FF2B5EF4-FFF2-40B4-BE49-F238E27FC236}">
                <a16:creationId xmlns:a16="http://schemas.microsoft.com/office/drawing/2014/main" id="{50AB2646-CFCA-6131-F1AC-AB0978141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5153" y="2989027"/>
            <a:ext cx="527051" cy="225426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45" name="Text Box 6">
            <a:extLst>
              <a:ext uri="{FF2B5EF4-FFF2-40B4-BE49-F238E27FC236}">
                <a16:creationId xmlns:a16="http://schemas.microsoft.com/office/drawing/2014/main" id="{5FB45E1C-D9BA-2ED2-0E18-ABC8BA829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5774" y="2733439"/>
            <a:ext cx="1039815" cy="276226"/>
          </a:xfrm>
          <a:prstGeom prst="rect">
            <a:avLst/>
          </a:prstGeom>
          <a:noFill/>
          <a:ln>
            <a:solidFill>
              <a:srgbClr val="00B05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white"/>
                </a:solidFill>
                <a:latin typeface="Arial" charset="0"/>
              </a:rPr>
              <a:t>1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en-US" sz="1200" dirty="0">
                <a:solidFill>
                  <a:prstClr val="white"/>
                </a:solidFill>
                <a:latin typeface="Arial" charset="0"/>
              </a:rPr>
              <a:t>2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en-US" sz="1200" dirty="0">
                <a:solidFill>
                  <a:prstClr val="white"/>
                </a:solidFill>
                <a:latin typeface="Arial" charset="0"/>
              </a:rPr>
              <a:t>3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4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 charset="0"/>
              </a:rPr>
              <a:t>5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 charset="0"/>
              </a:rPr>
              <a:t>6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 charset="0"/>
              </a:rPr>
              <a:t>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6" name="Text Box 6">
            <a:extLst>
              <a:ext uri="{FF2B5EF4-FFF2-40B4-BE49-F238E27FC236}">
                <a16:creationId xmlns:a16="http://schemas.microsoft.com/office/drawing/2014/main" id="{3D3CAB35-AB3B-0892-5446-4592AB17E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7548" y="2983811"/>
            <a:ext cx="1039815" cy="276226"/>
          </a:xfrm>
          <a:prstGeom prst="rect">
            <a:avLst/>
          </a:prstGeom>
          <a:noFill/>
          <a:ln>
            <a:solidFill>
              <a:srgbClr val="00B05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white"/>
                </a:solidFill>
                <a:latin typeface="Arial" charset="0"/>
              </a:rPr>
              <a:t>1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en-US" sz="1200" dirty="0">
                <a:solidFill>
                  <a:prstClr val="white"/>
                </a:solidFill>
                <a:latin typeface="Arial" charset="0"/>
              </a:rPr>
              <a:t>2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en-US" sz="1200" dirty="0">
                <a:solidFill>
                  <a:prstClr val="white"/>
                </a:solidFill>
                <a:latin typeface="Arial" charset="0"/>
              </a:rPr>
              <a:t>3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4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 charset="0"/>
              </a:rPr>
              <a:t>5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 charset="0"/>
              </a:rPr>
              <a:t>6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 charset="0"/>
              </a:rPr>
              <a:t>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7" name="Rectangle 7">
            <a:extLst>
              <a:ext uri="{FF2B5EF4-FFF2-40B4-BE49-F238E27FC236}">
                <a16:creationId xmlns:a16="http://schemas.microsoft.com/office/drawing/2014/main" id="{73AF216D-8097-0CD4-14D0-95BAB95E7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6038" y="4034056"/>
            <a:ext cx="527051" cy="225426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48" name="Text Box 6">
            <a:extLst>
              <a:ext uri="{FF2B5EF4-FFF2-40B4-BE49-F238E27FC236}">
                <a16:creationId xmlns:a16="http://schemas.microsoft.com/office/drawing/2014/main" id="{E48773C5-CFD1-226D-6CE4-F48EF4290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8436" y="4017954"/>
            <a:ext cx="1039815" cy="276226"/>
          </a:xfrm>
          <a:prstGeom prst="rect">
            <a:avLst/>
          </a:prstGeom>
          <a:noFill/>
          <a:ln>
            <a:solidFill>
              <a:srgbClr val="00B05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white"/>
                </a:solidFill>
                <a:latin typeface="Arial" charset="0"/>
              </a:rPr>
              <a:t>1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en-US" sz="1200" dirty="0">
                <a:solidFill>
                  <a:prstClr val="white"/>
                </a:solidFill>
                <a:latin typeface="Arial" charset="0"/>
              </a:rPr>
              <a:t>2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en-US" sz="1200" dirty="0">
                <a:solidFill>
                  <a:prstClr val="white"/>
                </a:solidFill>
                <a:latin typeface="Arial" charset="0"/>
              </a:rPr>
              <a:t>3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4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 charset="0"/>
              </a:rPr>
              <a:t>5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 charset="0"/>
              </a:rPr>
              <a:t>6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Arial" charset="0"/>
              </a:rPr>
              <a:t>1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9" name="Rectangle 45">
            <a:extLst>
              <a:ext uri="{FF2B5EF4-FFF2-40B4-BE49-F238E27FC236}">
                <a16:creationId xmlns:a16="http://schemas.microsoft.com/office/drawing/2014/main" id="{64DBEE3D-0795-BF23-C7CA-E65726110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4972" y="2980168"/>
            <a:ext cx="522288" cy="18891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50" name="Rectangle 45">
            <a:extLst>
              <a:ext uri="{FF2B5EF4-FFF2-40B4-BE49-F238E27FC236}">
                <a16:creationId xmlns:a16="http://schemas.microsoft.com/office/drawing/2014/main" id="{544490C5-532C-E321-1CFC-61F2B3D43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5600" y="3219652"/>
            <a:ext cx="522288" cy="18891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51" name="Text Box 46">
            <a:extLst>
              <a:ext uri="{FF2B5EF4-FFF2-40B4-BE49-F238E27FC236}">
                <a16:creationId xmlns:a16="http://schemas.microsoft.com/office/drawing/2014/main" id="{4F6CF5D3-8361-EE50-7984-C4C8A8714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6317" y="2941842"/>
            <a:ext cx="1039067" cy="276999"/>
          </a:xfrm>
          <a:prstGeom prst="rect">
            <a:avLst/>
          </a:prstGeom>
          <a:noFill/>
          <a:ln>
            <a:solidFill>
              <a:srgbClr val="00B05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Arial" charset="0"/>
              </a:rPr>
              <a:t>1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en-US" sz="1200" dirty="0">
                <a:latin typeface="Arial" charset="0"/>
              </a:rPr>
              <a:t>2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en-US" sz="1200" dirty="0">
                <a:solidFill>
                  <a:prstClr val="white"/>
                </a:solidFill>
                <a:latin typeface="Arial" charset="0"/>
              </a:rPr>
              <a:t>3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Arial" charset="0"/>
              </a:rPr>
              <a:t>4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Arial" charset="0"/>
              </a:rPr>
              <a:t>5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Arial" charset="0"/>
              </a:rPr>
              <a:t>6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 1</a:t>
            </a:r>
          </a:p>
        </p:txBody>
      </p:sp>
      <p:sp>
        <p:nvSpPr>
          <p:cNvPr id="52" name="Text Box 46">
            <a:extLst>
              <a:ext uri="{FF2B5EF4-FFF2-40B4-BE49-F238E27FC236}">
                <a16:creationId xmlns:a16="http://schemas.microsoft.com/office/drawing/2014/main" id="{E1BF8779-A0F2-4E60-9A35-26BD3A9F2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5429" y="3192215"/>
            <a:ext cx="1039067" cy="276999"/>
          </a:xfrm>
          <a:prstGeom prst="rect">
            <a:avLst/>
          </a:prstGeom>
          <a:noFill/>
          <a:ln>
            <a:solidFill>
              <a:srgbClr val="00B05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Arial" charset="0"/>
              </a:rPr>
              <a:t>1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en-US" sz="1200" dirty="0">
                <a:latin typeface="Arial" charset="0"/>
              </a:rPr>
              <a:t>2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en-US" sz="1200" dirty="0">
                <a:latin typeface="Arial" charset="0"/>
              </a:rPr>
              <a:t>3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Arial" charset="0"/>
              </a:rPr>
              <a:t>4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Arial" charset="0"/>
              </a:rPr>
              <a:t>5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Arial" charset="0"/>
              </a:rPr>
              <a:t>6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1</a:t>
            </a:r>
          </a:p>
        </p:txBody>
      </p:sp>
      <p:sp>
        <p:nvSpPr>
          <p:cNvPr id="53" name="TextBox 28">
            <a:extLst>
              <a:ext uri="{FF2B5EF4-FFF2-40B4-BE49-F238E27FC236}">
                <a16:creationId xmlns:a16="http://schemas.microsoft.com/office/drawing/2014/main" id="{869593B5-EDE0-B36A-FAC6-BFA9E39A9A2E}"/>
              </a:ext>
            </a:extLst>
          </p:cNvPr>
          <p:cNvSpPr txBox="1"/>
          <p:nvPr/>
        </p:nvSpPr>
        <p:spPr>
          <a:xfrm>
            <a:off x="7489368" y="6248791"/>
            <a:ext cx="4484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Copyright © 2010-2025 J.F. Kurose, K.W. Ross</a:t>
            </a:r>
          </a:p>
        </p:txBody>
      </p:sp>
    </p:spTree>
    <p:extLst>
      <p:ext uri="{BB962C8B-B14F-4D97-AF65-F5344CB8AC3E}">
        <p14:creationId xmlns:p14="http://schemas.microsoft.com/office/powerpoint/2010/main" val="38183331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53706-DFAE-D210-AD68-FFE49EDE3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Selective Repeat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BC8DE-B7D5-4850-F18C-C0056FE3D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The minimum range of sequence numbers required for the selective repeat protocol is 2N, where N is the window size</a:t>
            </a:r>
          </a:p>
          <a:p>
            <a:pPr lvl="1"/>
            <a:r>
              <a:rPr lang="en-IN" dirty="0"/>
              <a:t>The reason behind this is the following</a:t>
            </a:r>
          </a:p>
          <a:p>
            <a:pPr lvl="2"/>
            <a:r>
              <a:rPr lang="en-IN" dirty="0"/>
              <a:t>After receiving N packets, the receiver is ready to accept the next N packets</a:t>
            </a:r>
          </a:p>
          <a:p>
            <a:pPr lvl="3"/>
            <a:r>
              <a:rPr lang="en-IN" dirty="0"/>
              <a:t>Notice that the receiver simply sends the ACK and advances its window</a:t>
            </a:r>
          </a:p>
          <a:p>
            <a:pPr lvl="3"/>
            <a:r>
              <a:rPr lang="en-IN" dirty="0"/>
              <a:t>It doesn’t verify whether the sender has actually received the ACK</a:t>
            </a:r>
          </a:p>
          <a:p>
            <a:pPr lvl="2"/>
            <a:r>
              <a:rPr lang="en-IN" dirty="0"/>
              <a:t>If the ACKs for all N packets are lost, the sender will retransmit those N packets</a:t>
            </a:r>
          </a:p>
          <a:p>
            <a:pPr lvl="2"/>
            <a:r>
              <a:rPr lang="en-IN" dirty="0"/>
              <a:t>However, the receiver will interpret them as new packets, because the receiver has already advanced its window</a:t>
            </a:r>
          </a:p>
          <a:p>
            <a:pPr lvl="2"/>
            <a:r>
              <a:rPr lang="en-IN" dirty="0"/>
              <a:t>If we use the sequence numbers in the range [1, 2N], there will not be any such ambiguity</a:t>
            </a:r>
          </a:p>
          <a:p>
            <a:pPr lvl="2"/>
            <a:r>
              <a:rPr lang="en-IN" dirty="0"/>
              <a:t>Of course, the assumption here is that an old packet can’t reappear after a long delay due to the reordering of packets</a:t>
            </a:r>
          </a:p>
        </p:txBody>
      </p:sp>
    </p:spTree>
    <p:extLst>
      <p:ext uri="{BB962C8B-B14F-4D97-AF65-F5344CB8AC3E}">
        <p14:creationId xmlns:p14="http://schemas.microsoft.com/office/powerpoint/2010/main" val="29850113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6D628-B1FD-1A87-FE4C-50217A5499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0E7A2-B4A2-F535-29E1-6A4756ACD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Packet reordering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039A9-F92B-070D-CA69-11E27F10F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How do we deal with packet reordering?</a:t>
            </a:r>
          </a:p>
        </p:txBody>
      </p:sp>
    </p:spTree>
    <p:extLst>
      <p:ext uri="{BB962C8B-B14F-4D97-AF65-F5344CB8AC3E}">
        <p14:creationId xmlns:p14="http://schemas.microsoft.com/office/powerpoint/2010/main" val="38819609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C4244-8B8C-EA92-15E5-ED1DCE075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Packet reordering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8BBE1-E97F-85D2-EAB1-EF04B7C21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How do we deal with packet reordering?</a:t>
            </a:r>
          </a:p>
          <a:p>
            <a:pPr lvl="1"/>
            <a:r>
              <a:rPr lang="en-IN" dirty="0"/>
              <a:t>As discussed earlier, the maximum lifetime of the packet is 3 minutes</a:t>
            </a:r>
          </a:p>
          <a:p>
            <a:pPr lvl="1"/>
            <a:r>
              <a:rPr lang="en-IN" dirty="0"/>
              <a:t>We need to ensure that the sequence numbers are reused after at least 3 minutes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86077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0C968-FCF7-07C7-A85E-786894221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Go-Back-N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CC89F-66B5-962C-CC8D-306FC3E39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The Go-Back-N scheme allows at most N unacknowledged packets in the pipeline.</a:t>
            </a:r>
          </a:p>
        </p:txBody>
      </p:sp>
    </p:spTree>
    <p:extLst>
      <p:ext uri="{BB962C8B-B14F-4D97-AF65-F5344CB8AC3E}">
        <p14:creationId xmlns:p14="http://schemas.microsoft.com/office/powerpoint/2010/main" val="4044441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6B334-ED69-A411-9EC2-0D4FDAEA9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Go-Back-N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3FF1E-61E8-7C66-0BC9-DBBFEEF85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A3A6BB-1EB1-E99F-3E44-19BA45F00D6B}"/>
              </a:ext>
            </a:extLst>
          </p:cNvPr>
          <p:cNvSpPr/>
          <p:nvPr/>
        </p:nvSpPr>
        <p:spPr>
          <a:xfrm>
            <a:off x="2766060" y="3200400"/>
            <a:ext cx="2480310" cy="6743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gbn_seqnum">
            <a:extLst>
              <a:ext uri="{FF2B5EF4-FFF2-40B4-BE49-F238E27FC236}">
                <a16:creationId xmlns:a16="http://schemas.microsoft.com/office/drawing/2014/main" id="{B0F80632-8930-8924-7B80-DC9EFD074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8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751" y="2576024"/>
            <a:ext cx="9167471" cy="1845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CB919C3-23EF-A98B-CA8F-BFD0AEA7DFBA}"/>
                  </a:ext>
                </a:extLst>
              </p:cNvPr>
              <p:cNvSpPr txBox="1"/>
              <p:nvPr/>
            </p:nvSpPr>
            <p:spPr>
              <a:xfrm>
                <a:off x="424543" y="4822371"/>
                <a:ext cx="6640286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𝑠𝑒𝑛𝑑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𝑏𝑎𝑠𝑒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the sequence number of the first unacknowledged packet in the queue.</a:t>
                </a:r>
              </a:p>
              <a:p>
                <a:r>
                  <a:rPr lang="en-US" dirty="0"/>
                  <a:t>All packets before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𝑠𝑒𝑛𝑑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𝑏𝑎𝑠𝑒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can be removed from the queue.</a:t>
                </a:r>
              </a:p>
              <a:p>
                <a:r>
                  <a:rPr lang="en-US" dirty="0"/>
                  <a:t>All the packets outside the window size N, starting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𝑠𝑒𝑛𝑑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𝑏𝑎𝑠𝑒</m:t>
                    </m:r>
                  </m:oMath>
                </a14:m>
                <a:r>
                  <a:rPr lang="en-US" dirty="0"/>
                  <a:t>, are not allowed to be sent by the Go-Back-N protocol. </a:t>
                </a:r>
                <a:endParaRPr lang="en-IN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CB919C3-23EF-A98B-CA8F-BFD0AEA7DF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43" y="4822371"/>
                <a:ext cx="6640286" cy="1477328"/>
              </a:xfrm>
              <a:prstGeom prst="rect">
                <a:avLst/>
              </a:prstGeom>
              <a:blipFill>
                <a:blip r:embed="rId3"/>
                <a:stretch>
                  <a:fillRect l="-826" t="-2066" b="-578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28">
            <a:extLst>
              <a:ext uri="{FF2B5EF4-FFF2-40B4-BE49-F238E27FC236}">
                <a16:creationId xmlns:a16="http://schemas.microsoft.com/office/drawing/2014/main" id="{62F12C46-46FE-B27B-D7E0-EE2474445DC4}"/>
              </a:ext>
            </a:extLst>
          </p:cNvPr>
          <p:cNvSpPr txBox="1"/>
          <p:nvPr/>
        </p:nvSpPr>
        <p:spPr>
          <a:xfrm>
            <a:off x="7489368" y="6248791"/>
            <a:ext cx="4484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Copyright © 2010-2025 J.F. Kurose, K.W. Ross</a:t>
            </a:r>
          </a:p>
        </p:txBody>
      </p:sp>
    </p:spTree>
    <p:extLst>
      <p:ext uri="{BB962C8B-B14F-4D97-AF65-F5344CB8AC3E}">
        <p14:creationId xmlns:p14="http://schemas.microsoft.com/office/powerpoint/2010/main" val="1374869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1D78D-2923-06D1-F09A-25ECD1C3C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Go-Back-N (GBN)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AAA18-E5A1-1BAE-BAFE-F9D36FE8D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The maximum number of unacknowledged packets in GBN is called the window size</a:t>
            </a:r>
          </a:p>
          <a:p>
            <a:endParaRPr lang="en-IN" dirty="0"/>
          </a:p>
          <a:p>
            <a:r>
              <a:rPr lang="en-IN" dirty="0"/>
              <a:t>The GBN protocol is also an example of a sliding-window protocol</a:t>
            </a:r>
          </a:p>
        </p:txBody>
      </p:sp>
    </p:spTree>
    <p:extLst>
      <p:ext uri="{BB962C8B-B14F-4D97-AF65-F5344CB8AC3E}">
        <p14:creationId xmlns:p14="http://schemas.microsoft.com/office/powerpoint/2010/main" val="1832495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688AE-2C22-942E-B2A5-1C16B9B63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Go-Back-N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0DB3C36-10EB-2FF8-223E-069F1B2D03E6}"/>
              </a:ext>
            </a:extLst>
          </p:cNvPr>
          <p:cNvGrpSpPr/>
          <p:nvPr/>
        </p:nvGrpSpPr>
        <p:grpSpPr>
          <a:xfrm>
            <a:off x="965200" y="4368800"/>
            <a:ext cx="10131689" cy="2135212"/>
            <a:chOff x="965200" y="4368800"/>
            <a:chExt cx="10131689" cy="213521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53E3523-1868-8115-89F3-DC9273D28D5B}"/>
                </a:ext>
              </a:extLst>
            </p:cNvPr>
            <p:cNvSpPr/>
            <p:nvPr/>
          </p:nvSpPr>
          <p:spPr>
            <a:xfrm>
              <a:off x="2412281" y="4877998"/>
              <a:ext cx="81951" cy="59522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4819F5E-20CA-27A3-DA7D-C8FBC439BEFA}"/>
                </a:ext>
              </a:extLst>
            </p:cNvPr>
            <p:cNvSpPr/>
            <p:nvPr/>
          </p:nvSpPr>
          <p:spPr>
            <a:xfrm>
              <a:off x="2603500" y="4878537"/>
              <a:ext cx="81951" cy="59522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8935349-34CE-7CD6-1DFA-200353A83164}"/>
                </a:ext>
              </a:extLst>
            </p:cNvPr>
            <p:cNvSpPr/>
            <p:nvPr/>
          </p:nvSpPr>
          <p:spPr>
            <a:xfrm>
              <a:off x="2777467" y="4879975"/>
              <a:ext cx="81951" cy="59522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8DD15BC-886A-BED4-2CDF-1E63C8A26DAE}"/>
                </a:ext>
              </a:extLst>
            </p:cNvPr>
            <p:cNvSpPr/>
            <p:nvPr/>
          </p:nvSpPr>
          <p:spPr>
            <a:xfrm>
              <a:off x="2951434" y="4878238"/>
              <a:ext cx="81951" cy="59522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0E3F274-9F0D-3760-E385-80AD79E72F33}"/>
                </a:ext>
              </a:extLst>
            </p:cNvPr>
            <p:cNvSpPr/>
            <p:nvPr/>
          </p:nvSpPr>
          <p:spPr>
            <a:xfrm>
              <a:off x="3125401" y="4879676"/>
              <a:ext cx="81951" cy="59522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85F96C5-906D-676F-7A3E-7656BB70FAAE}"/>
                </a:ext>
              </a:extLst>
            </p:cNvPr>
            <p:cNvSpPr/>
            <p:nvPr/>
          </p:nvSpPr>
          <p:spPr>
            <a:xfrm>
              <a:off x="3312307" y="4876800"/>
              <a:ext cx="81951" cy="59522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B2A755E-C3FC-CE87-AB10-367CF859CAC2}"/>
                </a:ext>
              </a:extLst>
            </p:cNvPr>
            <p:cNvSpPr/>
            <p:nvPr/>
          </p:nvSpPr>
          <p:spPr>
            <a:xfrm>
              <a:off x="4042679" y="4877097"/>
              <a:ext cx="81951" cy="59522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30CE670-5CD5-90FF-46A6-E304B6EC7C21}"/>
                </a:ext>
              </a:extLst>
            </p:cNvPr>
            <p:cNvSpPr/>
            <p:nvPr/>
          </p:nvSpPr>
          <p:spPr>
            <a:xfrm>
              <a:off x="4216646" y="4877396"/>
              <a:ext cx="81951" cy="59522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5126AD6-D1FA-EE5A-1963-EBC1E73B4E23}"/>
                </a:ext>
              </a:extLst>
            </p:cNvPr>
            <p:cNvSpPr/>
            <p:nvPr/>
          </p:nvSpPr>
          <p:spPr>
            <a:xfrm>
              <a:off x="4394926" y="4877695"/>
              <a:ext cx="81951" cy="59522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FAEF46-BEEB-FD47-FFC1-6A9B0C9400B0}"/>
                </a:ext>
              </a:extLst>
            </p:cNvPr>
            <p:cNvSpPr/>
            <p:nvPr/>
          </p:nvSpPr>
          <p:spPr>
            <a:xfrm>
              <a:off x="4573204" y="4877096"/>
              <a:ext cx="81951" cy="59522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6D669A1-5948-B4B8-9224-713DD325275E}"/>
                </a:ext>
              </a:extLst>
            </p:cNvPr>
            <p:cNvSpPr/>
            <p:nvPr/>
          </p:nvSpPr>
          <p:spPr>
            <a:xfrm>
              <a:off x="4738544" y="4882607"/>
              <a:ext cx="81951" cy="59522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C9EBCF6-9C70-FFC0-6D63-458A8FBB873F}"/>
                </a:ext>
              </a:extLst>
            </p:cNvPr>
            <p:cNvSpPr txBox="1"/>
            <p:nvPr/>
          </p:nvSpPr>
          <p:spPr>
            <a:xfrm>
              <a:off x="3200400" y="5878722"/>
              <a:ext cx="1287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13A3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  <a:cs typeface="+mn-cs"/>
                </a:rPr>
                <a:t>rcv_base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13A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0BD9224B-0D80-1373-7015-F55607A76E91}"/>
                </a:ext>
              </a:extLst>
            </p:cNvPr>
            <p:cNvCxnSpPr/>
            <p:nvPr/>
          </p:nvCxnSpPr>
          <p:spPr>
            <a:xfrm flipV="1">
              <a:off x="3340100" y="5523122"/>
              <a:ext cx="0" cy="469900"/>
            </a:xfrm>
            <a:prstGeom prst="straightConnector1">
              <a:avLst/>
            </a:prstGeom>
            <a:ln w="2222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D77D645-EDDC-8A16-9149-9D1056346E1D}"/>
                </a:ext>
              </a:extLst>
            </p:cNvPr>
            <p:cNvGrpSpPr/>
            <p:nvPr/>
          </p:nvGrpSpPr>
          <p:grpSpPr>
            <a:xfrm>
              <a:off x="7035081" y="4522877"/>
              <a:ext cx="4061808" cy="1981135"/>
              <a:chOff x="7797081" y="4179977"/>
              <a:chExt cx="4061808" cy="1981135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DFB9239-4406-0FEB-637C-FE96443DB154}"/>
                  </a:ext>
                </a:extLst>
              </p:cNvPr>
              <p:cNvSpPr/>
              <p:nvPr/>
            </p:nvSpPr>
            <p:spPr>
              <a:xfrm>
                <a:off x="7797081" y="4179977"/>
                <a:ext cx="81951" cy="595223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8CCFCA8-D38B-DC21-E25F-7EE61CA6D4D1}"/>
                  </a:ext>
                </a:extLst>
              </p:cNvPr>
              <p:cNvSpPr/>
              <p:nvPr/>
            </p:nvSpPr>
            <p:spPr>
              <a:xfrm>
                <a:off x="7797081" y="5565889"/>
                <a:ext cx="81951" cy="59522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33DA0C1-F318-E34F-DF5A-5DFC91FC4F3D}"/>
                  </a:ext>
                </a:extLst>
              </p:cNvPr>
              <p:cNvSpPr txBox="1"/>
              <p:nvPr/>
            </p:nvSpPr>
            <p:spPr>
              <a:xfrm>
                <a:off x="8089900" y="4279900"/>
                <a:ext cx="20945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received and ACKed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C0DF110-D611-25F0-25C7-785AE1D68881}"/>
                  </a:ext>
                </a:extLst>
              </p:cNvPr>
              <p:cNvSpPr txBox="1"/>
              <p:nvPr/>
            </p:nvSpPr>
            <p:spPr>
              <a:xfrm>
                <a:off x="8115300" y="4965700"/>
                <a:ext cx="37435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Out-of-order: received but not  ACKed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97B2B72-BB7B-497C-5C5C-228A7547DEE0}"/>
                  </a:ext>
                </a:extLst>
              </p:cNvPr>
              <p:cNvSpPr txBox="1"/>
              <p:nvPr/>
            </p:nvSpPr>
            <p:spPr>
              <a:xfrm>
                <a:off x="8089900" y="5664200"/>
                <a:ext cx="13832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Not received</a:t>
                </a: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0F33717-2A33-A771-B408-93B974626AEE}"/>
                </a:ext>
              </a:extLst>
            </p:cNvPr>
            <p:cNvSpPr txBox="1"/>
            <p:nvPr/>
          </p:nvSpPr>
          <p:spPr>
            <a:xfrm>
              <a:off x="965200" y="4368800"/>
              <a:ext cx="54198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Receiver view of sequence number space: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BACD422-9FA8-BB16-7C0B-AAE1E6971395}"/>
                </a:ext>
              </a:extLst>
            </p:cNvPr>
            <p:cNvSpPr/>
            <p:nvPr/>
          </p:nvSpPr>
          <p:spPr>
            <a:xfrm>
              <a:off x="7043594" y="5225507"/>
              <a:ext cx="81951" cy="595223"/>
            </a:xfrm>
            <a:prstGeom prst="rect">
              <a:avLst/>
            </a:prstGeom>
            <a:solidFill>
              <a:srgbClr val="DF167A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38302CB-6FD0-9427-1267-AB75031BDF37}"/>
                </a:ext>
              </a:extLst>
            </p:cNvPr>
            <p:cNvSpPr/>
            <p:nvPr/>
          </p:nvSpPr>
          <p:spPr>
            <a:xfrm>
              <a:off x="3855894" y="4876800"/>
              <a:ext cx="81951" cy="595223"/>
            </a:xfrm>
            <a:prstGeom prst="rect">
              <a:avLst/>
            </a:prstGeom>
            <a:solidFill>
              <a:srgbClr val="DF167A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1100042-DB85-3EFB-76B6-83707F8A85DF}"/>
                </a:ext>
              </a:extLst>
            </p:cNvPr>
            <p:cNvSpPr/>
            <p:nvPr/>
          </p:nvSpPr>
          <p:spPr>
            <a:xfrm>
              <a:off x="3500294" y="4876800"/>
              <a:ext cx="81951" cy="595223"/>
            </a:xfrm>
            <a:prstGeom prst="rect">
              <a:avLst/>
            </a:prstGeom>
            <a:solidFill>
              <a:srgbClr val="DF167A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78E7D4C-1F8D-FEB0-1B3D-438DFE60EE0B}"/>
                </a:ext>
              </a:extLst>
            </p:cNvPr>
            <p:cNvSpPr/>
            <p:nvPr/>
          </p:nvSpPr>
          <p:spPr>
            <a:xfrm>
              <a:off x="3684444" y="4876800"/>
              <a:ext cx="81951" cy="595223"/>
            </a:xfrm>
            <a:prstGeom prst="rect">
              <a:avLst/>
            </a:prstGeom>
            <a:solidFill>
              <a:srgbClr val="DF167A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C06F821-E81D-D4A9-B22B-21B89F262D3C}"/>
                </a:ext>
              </a:extLst>
            </p:cNvPr>
            <p:cNvSpPr txBox="1"/>
            <p:nvPr/>
          </p:nvSpPr>
          <p:spPr>
            <a:xfrm>
              <a:off x="1892300" y="5105400"/>
              <a:ext cx="4331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…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8ED1D5B-2B2C-7908-BD65-74D5664F606F}"/>
                </a:ext>
              </a:extLst>
            </p:cNvPr>
            <p:cNvSpPr txBox="1"/>
            <p:nvPr/>
          </p:nvSpPr>
          <p:spPr>
            <a:xfrm>
              <a:off x="4876800" y="5105400"/>
              <a:ext cx="4331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…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0A53F95-A2DE-944A-8CE1-FF998C28D29E}"/>
                  </a:ext>
                </a:extLst>
              </p:cNvPr>
              <p:cNvSpPr txBox="1"/>
              <p:nvPr/>
            </p:nvSpPr>
            <p:spPr>
              <a:xfrm>
                <a:off x="424543" y="1828802"/>
                <a:ext cx="6640286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The receiver waits for a packet with sequence number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𝑟𝑐𝑣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𝑏𝑎𝑠𝑒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All the previous packets before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𝑟𝑐𝑣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𝑏𝑎𝑠𝑒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have been received and acknowledged. </a:t>
                </a:r>
              </a:p>
              <a:p>
                <a:r>
                  <a:rPr lang="en-US" dirty="0"/>
                  <a:t>Some packets with a sequence number higher than the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𝑟𝑐𝑣</m:t>
                    </m:r>
                    <m:r>
                      <m:rPr>
                        <m:lit/>
                      </m:rPr>
                      <a:rPr lang="en-IN" b="0" i="1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𝑏𝑎𝑠𝑒</m:t>
                    </m:r>
                  </m:oMath>
                </a14:m>
                <a:r>
                  <a:rPr lang="en-US" dirty="0"/>
                  <a:t> could have been received and queued by the receiver. However, the Go-Back-N protocol doesn’t require the receiver to queue out-of-order packets.</a:t>
                </a:r>
                <a:endParaRPr lang="en-IN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0A53F95-A2DE-944A-8CE1-FF998C28D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43" y="1828802"/>
                <a:ext cx="6640286" cy="2031325"/>
              </a:xfrm>
              <a:prstGeom prst="rect">
                <a:avLst/>
              </a:prstGeom>
              <a:blipFill>
                <a:blip r:embed="rId2"/>
                <a:stretch>
                  <a:fillRect l="-826" t="-1502" b="-390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28">
            <a:extLst>
              <a:ext uri="{FF2B5EF4-FFF2-40B4-BE49-F238E27FC236}">
                <a16:creationId xmlns:a16="http://schemas.microsoft.com/office/drawing/2014/main" id="{6798DEDC-A13E-BD01-F6F7-9B49EAAD116D}"/>
              </a:ext>
            </a:extLst>
          </p:cNvPr>
          <p:cNvSpPr txBox="1"/>
          <p:nvPr/>
        </p:nvSpPr>
        <p:spPr>
          <a:xfrm>
            <a:off x="348347" y="6248791"/>
            <a:ext cx="4484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Copyright © 2010-2025 J.F. Kurose, K.W. Ross</a:t>
            </a:r>
          </a:p>
        </p:txBody>
      </p:sp>
    </p:spTree>
    <p:extLst>
      <p:ext uri="{BB962C8B-B14F-4D97-AF65-F5344CB8AC3E}">
        <p14:creationId xmlns:p14="http://schemas.microsoft.com/office/powerpoint/2010/main" val="1861706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139C0-6526-4DB1-DC02-BC22DC045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GBN Sender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83E207-73D7-0A52-5445-F13064B933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N" dirty="0">
                    <a:latin typeface="Cambria Math" panose="02040503050406030204" pitchFamily="18" charset="0"/>
                  </a:rPr>
                  <a:t>Initialization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𝑛𝑒𝑥𝑡𝑠𝑒𝑞𝑛𝑢𝑚</m:t>
                    </m:r>
                  </m:oMath>
                </a14:m>
                <a:r>
                  <a:rPr lang="en-IN" dirty="0"/>
                  <a:t> is set to the first available sequence number, i.e., 1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𝑠𝑒𝑛𝑑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𝑏𝑎𝑠𝑒</m:t>
                    </m:r>
                    <m:r>
                      <a:rPr lang="en-IN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/>
                  <a:t>is set to the first unacknowledged sequence number, i.e., 1</a:t>
                </a:r>
              </a:p>
              <a:p>
                <a:pPr lvl="1"/>
                <a:r>
                  <a:rPr lang="en-IN" dirty="0"/>
                  <a:t>The sender window is empty when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𝑠𝑒𝑛𝑑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𝑏𝑎𝑠𝑒</m:t>
                    </m:r>
                    <m:r>
                      <a:rPr lang="en-IN" i="1" dirty="0" smtClean="0">
                        <a:latin typeface="Cambria Math" panose="02040503050406030204" pitchFamily="18" charset="0"/>
                      </a:rPr>
                      <m:t> == </m:t>
                    </m:r>
                    <m:r>
                      <a:rPr lang="en-IN" i="1" dirty="0" err="1" smtClean="0">
                        <a:latin typeface="Cambria Math" panose="02040503050406030204" pitchFamily="18" charset="0"/>
                      </a:rPr>
                      <m:t>𝑛𝑒𝑥𝑡𝑠𝑒𝑞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𝑛𝑢𝑚</m:t>
                    </m:r>
                  </m:oMath>
                </a14:m>
                <a:endParaRPr lang="en-IN" dirty="0"/>
              </a:p>
              <a:p>
                <a:pPr lvl="1"/>
                <a:r>
                  <a:rPr lang="en-IN" dirty="0"/>
                  <a:t>Maximum window size is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IN" dirty="0"/>
              </a:p>
              <a:p>
                <a:pPr lvl="1"/>
                <a:endParaRPr lang="en-I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83E207-73D7-0A52-5445-F13064B933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5301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3998</TotalTime>
  <Words>2622</Words>
  <Application>Microsoft Office PowerPoint</Application>
  <PresentationFormat>Widescreen</PresentationFormat>
  <Paragraphs>419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Arial</vt:lpstr>
      <vt:lpstr>Calibri</vt:lpstr>
      <vt:lpstr>Calibri Light</vt:lpstr>
      <vt:lpstr>Cambria Math</vt:lpstr>
      <vt:lpstr>Courier New</vt:lpstr>
      <vt:lpstr>Tahoma</vt:lpstr>
      <vt:lpstr>Times New Roman</vt:lpstr>
      <vt:lpstr>Office Theme</vt:lpstr>
      <vt:lpstr>PowerPoint Presentation</vt:lpstr>
      <vt:lpstr>Today’s topics</vt:lpstr>
      <vt:lpstr>Midsem</vt:lpstr>
      <vt:lpstr>References</vt:lpstr>
      <vt:lpstr>Go-Back-N</vt:lpstr>
      <vt:lpstr>Go-Back-N</vt:lpstr>
      <vt:lpstr>Go-Back-N (GBN)</vt:lpstr>
      <vt:lpstr>Go-Back-N</vt:lpstr>
      <vt:lpstr>GBN Sender</vt:lpstr>
      <vt:lpstr>GBN Sender</vt:lpstr>
      <vt:lpstr>GBN Receiver</vt:lpstr>
      <vt:lpstr>GBN in action</vt:lpstr>
      <vt:lpstr>GBN in action</vt:lpstr>
      <vt:lpstr>GBN in action</vt:lpstr>
      <vt:lpstr>Finite state machine</vt:lpstr>
      <vt:lpstr>Sender</vt:lpstr>
      <vt:lpstr>Receiver</vt:lpstr>
      <vt:lpstr>GBN sender (FSM)</vt:lpstr>
      <vt:lpstr>GBN receiver (FSM)</vt:lpstr>
      <vt:lpstr>Issues with GBN</vt:lpstr>
      <vt:lpstr>Issues with GBN</vt:lpstr>
      <vt:lpstr>Selective Repeat (SR)</vt:lpstr>
      <vt:lpstr>Selective Repeat (SR)</vt:lpstr>
      <vt:lpstr>Selective Repeat (SR)</vt:lpstr>
      <vt:lpstr>Selective Repeat (SR)</vt:lpstr>
      <vt:lpstr>Selective Repeat</vt:lpstr>
      <vt:lpstr>Selective Repeat</vt:lpstr>
      <vt:lpstr>SR Sender</vt:lpstr>
      <vt:lpstr>SR Sender</vt:lpstr>
      <vt:lpstr>SR Receiver</vt:lpstr>
      <vt:lpstr>Selective Repeat</vt:lpstr>
      <vt:lpstr>Selective Repeat</vt:lpstr>
      <vt:lpstr>Selective Repeat in action</vt:lpstr>
      <vt:lpstr>Sender</vt:lpstr>
      <vt:lpstr>Receiver</vt:lpstr>
      <vt:lpstr>SR sender (FSM)</vt:lpstr>
      <vt:lpstr>SR receiver (FSM)</vt:lpstr>
      <vt:lpstr>Selective Repeat</vt:lpstr>
      <vt:lpstr>Selective Repeat (window size)</vt:lpstr>
      <vt:lpstr>Selective Repeat</vt:lpstr>
      <vt:lpstr>Sequence number in the range 1 to 6 </vt:lpstr>
      <vt:lpstr>Selective Repeat</vt:lpstr>
      <vt:lpstr>Packet reordering</vt:lpstr>
      <vt:lpstr>Packet reordering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Piyus Kedia</dc:creator>
  <cp:lastModifiedBy>Piyus Kedia</cp:lastModifiedBy>
  <cp:revision>160</cp:revision>
  <dcterms:created xsi:type="dcterms:W3CDTF">2025-08-19T10:04:32Z</dcterms:created>
  <dcterms:modified xsi:type="dcterms:W3CDTF">2025-09-29T07:46:07Z</dcterms:modified>
</cp:coreProperties>
</file>